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handoutMasterIdLst>
    <p:handoutMasterId r:id="rId71"/>
  </p:handoutMasterIdLst>
  <p:sldIdLst>
    <p:sldId id="256" r:id="rId3"/>
    <p:sldId id="257" r:id="rId4"/>
    <p:sldId id="258" r:id="rId5"/>
    <p:sldId id="259" r:id="rId6"/>
    <p:sldId id="260" r:id="rId7"/>
    <p:sldId id="278" r:id="rId8"/>
    <p:sldId id="280" r:id="rId9"/>
    <p:sldId id="281" r:id="rId10"/>
    <p:sldId id="282" r:id="rId11"/>
    <p:sldId id="290" r:id="rId12"/>
    <p:sldId id="291" r:id="rId13"/>
    <p:sldId id="261" r:id="rId14"/>
    <p:sldId id="284" r:id="rId15"/>
    <p:sldId id="285" r:id="rId16"/>
    <p:sldId id="287" r:id="rId17"/>
    <p:sldId id="297" r:id="rId18"/>
    <p:sldId id="298" r:id="rId19"/>
    <p:sldId id="289" r:id="rId20"/>
    <p:sldId id="324" r:id="rId21"/>
    <p:sldId id="326" r:id="rId22"/>
    <p:sldId id="292" r:id="rId23"/>
    <p:sldId id="288" r:id="rId24"/>
    <p:sldId id="293" r:id="rId25"/>
    <p:sldId id="330" r:id="rId26"/>
    <p:sldId id="283" r:id="rId27"/>
    <p:sldId id="295" r:id="rId28"/>
    <p:sldId id="296" r:id="rId29"/>
    <p:sldId id="294" r:id="rId30"/>
    <p:sldId id="314" r:id="rId31"/>
    <p:sldId id="315" r:id="rId32"/>
    <p:sldId id="316" r:id="rId33"/>
    <p:sldId id="318" r:id="rId34"/>
    <p:sldId id="306" r:id="rId35"/>
    <p:sldId id="308" r:id="rId36"/>
    <p:sldId id="310" r:id="rId37"/>
    <p:sldId id="311" r:id="rId38"/>
    <p:sldId id="312" r:id="rId39"/>
    <p:sldId id="313" r:id="rId40"/>
    <p:sldId id="327" r:id="rId41"/>
    <p:sldId id="301" r:id="rId42"/>
    <p:sldId id="334" r:id="rId43"/>
    <p:sldId id="262" r:id="rId44"/>
    <p:sldId id="265" r:id="rId45"/>
    <p:sldId id="264" r:id="rId46"/>
    <p:sldId id="263" r:id="rId47"/>
    <p:sldId id="339" r:id="rId48"/>
    <p:sldId id="305" r:id="rId49"/>
    <p:sldId id="309" r:id="rId50"/>
    <p:sldId id="319" r:id="rId51"/>
    <p:sldId id="320" r:id="rId52"/>
    <p:sldId id="321" r:id="rId53"/>
    <p:sldId id="300" r:id="rId54"/>
    <p:sldId id="302" r:id="rId55"/>
    <p:sldId id="303" r:id="rId56"/>
    <p:sldId id="332" r:id="rId57"/>
    <p:sldId id="286" r:id="rId58"/>
    <p:sldId id="299" r:id="rId59"/>
    <p:sldId id="267" r:id="rId60"/>
    <p:sldId id="304" r:id="rId61"/>
    <p:sldId id="322" r:id="rId62"/>
    <p:sldId id="276" r:id="rId63"/>
    <p:sldId id="335" r:id="rId64"/>
    <p:sldId id="338" r:id="rId65"/>
    <p:sldId id="333" r:id="rId66"/>
    <p:sldId id="337" r:id="rId67"/>
    <p:sldId id="329" r:id="rId68"/>
    <p:sldId id="328" r:id="rId69"/>
    <p:sldId id="336" r:id="rId70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97FC"/>
    <a:srgbClr val="FF0000"/>
    <a:srgbClr val="127591"/>
    <a:srgbClr val="060FFF"/>
    <a:srgbClr val="2E995E"/>
    <a:srgbClr val="FDEADA"/>
    <a:srgbClr val="F2DCDB"/>
    <a:srgbClr val="7F7F7F"/>
    <a:srgbClr val="E6E0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76" autoAdjust="0"/>
    <p:restoredTop sz="97430" autoAdjust="0"/>
  </p:normalViewPr>
  <p:slideViewPr>
    <p:cSldViewPr snapToGrid="0">
      <p:cViewPr>
        <p:scale>
          <a:sx n="54" d="100"/>
          <a:sy n="54" d="100"/>
        </p:scale>
        <p:origin x="2728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6E25E0D-085E-4E8D-9BC7-4307801974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8C5F83-23FF-409C-99EF-FF808EE996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D8D56-BBA1-4538-8969-880C8F7C9A9E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4D209A-91A8-4A62-BC92-EB90B478ED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BFB805-ADB1-400C-B1C0-61C3559FE2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00CCD-A073-4284-B203-F53213BF1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195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06E496-760D-4F3A-9AF0-499CDE7BB521}"/>
              </a:ext>
            </a:extLst>
          </p:cNvPr>
          <p:cNvSpPr/>
          <p:nvPr/>
        </p:nvSpPr>
        <p:spPr bwMode="auto">
          <a:xfrm>
            <a:off x="0" y="1"/>
            <a:ext cx="12192000" cy="2615000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F7FD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65588829-E37B-4EE0-9A11-34961F63C21D}"/>
              </a:ext>
            </a:extLst>
          </p:cNvPr>
          <p:cNvSpPr/>
          <p:nvPr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219893" y="404664"/>
            <a:ext cx="8312996" cy="1987610"/>
          </a:xfrm>
        </p:spPr>
        <p:txBody>
          <a:bodyPr/>
          <a:lstStyle>
            <a:lvl1pPr>
              <a:defRPr sz="44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E704CE-6912-45FE-B988-92B4E0CDA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38374"/>
            <a:ext cx="1565435" cy="2057003"/>
          </a:xfrm>
          <a:prstGeom prst="rect">
            <a:avLst/>
          </a:prstGeom>
        </p:spPr>
      </p:pic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64F65F4B-A9A8-497E-84D4-236CCECDC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72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06E496-760D-4F3A-9AF0-499CDE7BB521}"/>
              </a:ext>
            </a:extLst>
          </p:cNvPr>
          <p:cNvSpPr/>
          <p:nvPr/>
        </p:nvSpPr>
        <p:spPr bwMode="auto">
          <a:xfrm>
            <a:off x="0" y="1"/>
            <a:ext cx="12192000" cy="2615000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F7FD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3" name="弧形 2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219893" y="404664"/>
            <a:ext cx="8312996" cy="1987610"/>
          </a:xfrm>
        </p:spPr>
        <p:txBody>
          <a:bodyPr/>
          <a:lstStyle>
            <a:lvl1pPr>
              <a:defRPr sz="44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E704CE-6912-45FE-B988-92B4E0CDA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38374"/>
            <a:ext cx="1565435" cy="2057003"/>
          </a:xfrm>
          <a:prstGeom prst="rect">
            <a:avLst/>
          </a:prstGeom>
        </p:spPr>
      </p:pic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EBB628D3-D47A-40E1-BDA0-97BD8E83D98B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9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0"/>
            <a:ext cx="10081121" cy="879103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9603" y="991130"/>
            <a:ext cx="10916870" cy="5457652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Wingdings" pitchFamily="2" charset="2"/>
              <a:buChar char="§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90388"/>
            <a:ext cx="748002" cy="982886"/>
          </a:xfrm>
          <a:prstGeom prst="rect">
            <a:avLst/>
          </a:prstGeom>
        </p:spPr>
      </p:pic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D69B5540-7A55-40BE-8F8E-14386CB63A81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89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1299" y="996947"/>
            <a:ext cx="10916870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226CE787-E95F-4C05-B935-E6FE2780C75E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8310D814-D830-4C9D-B390-65ABC8BB4C7E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382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1502" y="996947"/>
            <a:ext cx="10916870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3" name="Picture 2" descr="識別標誌下載- 國立陽明交通大學秘書處NYCU Secretariat">
            <a:extLst>
              <a:ext uri="{FF2B5EF4-FFF2-40B4-BE49-F238E27FC236}">
                <a16:creationId xmlns:a16="http://schemas.microsoft.com/office/drawing/2014/main" id="{433EE935-9E50-42E0-BCAB-7EB2BC21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220" y="-259578"/>
            <a:ext cx="1519893" cy="15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7CDA0136-B736-4020-A3F4-239EB8638EDC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548FC7A9-5AEB-4CE1-A119-34E653403EB2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77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4241" y="61321"/>
            <a:ext cx="9912320" cy="1118818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40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8" y="-99392"/>
            <a:ext cx="1108043" cy="1455985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0568ACB-5AE2-4EBB-94F4-3258300FD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544" y="1298896"/>
            <a:ext cx="8349999" cy="5069680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705592" y="1207202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388E8A68-32AE-44C2-81D5-65E5A339445C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A58267E-932C-4F39-8033-41CFE7884C95}"/>
              </a:ext>
            </a:extLst>
          </p:cNvPr>
          <p:cNvGrpSpPr/>
          <p:nvPr userDrawn="1"/>
        </p:nvGrpSpPr>
        <p:grpSpPr>
          <a:xfrm>
            <a:off x="699655" y="1206823"/>
            <a:ext cx="10940873" cy="176454"/>
            <a:chOff x="3057761" y="778556"/>
            <a:chExt cx="3816424" cy="288033"/>
          </a:xfrm>
        </p:grpSpPr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648C68A7-E659-4977-BDAB-986B0C36C917}"/>
                </a:ext>
              </a:extLst>
            </p:cNvPr>
            <p:cNvSpPr/>
            <p:nvPr/>
          </p:nvSpPr>
          <p:spPr bwMode="auto">
            <a:xfrm>
              <a:off x="3057761" y="778556"/>
              <a:ext cx="3816424" cy="288033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61F7336-337D-4E51-95C5-693E5C3295D9}"/>
                </a:ext>
              </a:extLst>
            </p:cNvPr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920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5501" y="996947"/>
            <a:ext cx="5460336" cy="5456389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126282"/>
            <a:ext cx="662599" cy="870665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0DEBDC5D-9AB3-4F2F-894B-75D5FC8D919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65837" y="995197"/>
            <a:ext cx="5543664" cy="5456389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2" name="投影片編號版面配置區 2">
            <a:extLst>
              <a:ext uri="{FF2B5EF4-FFF2-40B4-BE49-F238E27FC236}">
                <a16:creationId xmlns:a16="http://schemas.microsoft.com/office/drawing/2014/main" id="{DAF84361-1630-418A-AA7E-84D22EEBD9D7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27171AB6-0420-4A44-BBDF-FBCE2BCA3036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18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2271" y="332658"/>
            <a:ext cx="9672295" cy="201622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692696"/>
            <a:ext cx="2208245" cy="16561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6" name="弧形 5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2996953"/>
            <a:ext cx="1608332" cy="1206249"/>
          </a:xfrm>
          <a:prstGeom prst="rect">
            <a:avLst/>
          </a:prstGeom>
        </p:spPr>
      </p:pic>
      <p:pic>
        <p:nvPicPr>
          <p:cNvPr id="9" name="Picture 2" descr="https://www.opennetworking.org/wp-content/uploads/2020/01/onos-projec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188054"/>
            <a:ext cx="1836205" cy="12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6922FD6-882A-47D7-BFF6-93A4CE80ED86}"/>
              </a:ext>
            </a:extLst>
          </p:cNvPr>
          <p:cNvSpPr/>
          <p:nvPr/>
        </p:nvSpPr>
        <p:spPr bwMode="auto">
          <a:xfrm>
            <a:off x="6456040" y="3280406"/>
            <a:ext cx="2289175" cy="4633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A44085-1978-4EC5-8A18-7D19D18ECBB1}"/>
              </a:ext>
            </a:extLst>
          </p:cNvPr>
          <p:cNvSpPr txBox="1"/>
          <p:nvPr/>
        </p:nvSpPr>
        <p:spPr>
          <a:xfrm>
            <a:off x="2470649" y="4724049"/>
            <a:ext cx="1950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NYCU</a:t>
            </a:r>
            <a:r>
              <a:rPr lang="zh-TW" altLang="en-US" sz="4800" b="1">
                <a:solidFill>
                  <a:srgbClr val="4899F2"/>
                </a:solidFill>
              </a:rPr>
              <a:t> </a:t>
            </a:r>
            <a:endParaRPr lang="en-US" altLang="zh-TW" sz="4800" b="1">
              <a:solidFill>
                <a:srgbClr val="4899F2"/>
              </a:solidFill>
            </a:endParaRPr>
          </a:p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CS</a:t>
            </a:r>
            <a:endParaRPr lang="zh-TW" altLang="en-US" sz="4800" b="1">
              <a:solidFill>
                <a:srgbClr val="4899F2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F8CE37-B1E0-4720-88BF-53B472EC4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884" y="4211398"/>
            <a:ext cx="763654" cy="516816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81B62479-AFD3-469A-AC36-FA6C40186D4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t="66596" r="15166" b="12381"/>
          <a:stretch/>
        </p:blipFill>
        <p:spPr>
          <a:xfrm>
            <a:off x="8040216" y="4869160"/>
            <a:ext cx="2357572" cy="50231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7318425-D02C-4E97-8E8F-BFD8B625F6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9" t="12188" r="37496" b="40370"/>
          <a:stretch/>
        </p:blipFill>
        <p:spPr>
          <a:xfrm>
            <a:off x="6834456" y="4559492"/>
            <a:ext cx="1031919" cy="1121649"/>
          </a:xfrm>
          <a:prstGeom prst="rect">
            <a:avLst/>
          </a:prstGeom>
        </p:spPr>
      </p:pic>
      <p:sp>
        <p:nvSpPr>
          <p:cNvPr id="15" name="投影片編號版面配置區 2">
            <a:extLst>
              <a:ext uri="{FF2B5EF4-FFF2-40B4-BE49-F238E27FC236}">
                <a16:creationId xmlns:a16="http://schemas.microsoft.com/office/drawing/2014/main" id="{6C516EB1-1DA2-4E3F-82AE-925E0B9611D6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3969B267-2079-45F7-9E0B-5195CA631A12}"/>
              </a:ext>
            </a:extLst>
          </p:cNvPr>
          <p:cNvSpPr/>
          <p:nvPr userDrawn="1"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70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" y="116632"/>
            <a:ext cx="12192000" cy="2636912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EBFAFF"/>
              </a:gs>
            </a:gsLst>
            <a:lin ang="5400000" scaled="1"/>
          </a:gradFill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3" name="弧形 2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351585" y="404664"/>
            <a:ext cx="8499855" cy="1987610"/>
          </a:xfrm>
        </p:spPr>
        <p:txBody>
          <a:bodyPr/>
          <a:lstStyle>
            <a:lvl1pPr>
              <a:defRPr sz="36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37ECCAC4-6B5C-4F70-8A4D-6AC170DA37B9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BB52667C-4EC2-4356-AE4B-73F49A508D00}"/>
              </a:ext>
            </a:extLst>
          </p:cNvPr>
          <p:cNvSpPr/>
          <p:nvPr userDrawn="1"/>
        </p:nvSpPr>
        <p:spPr bwMode="auto">
          <a:xfrm>
            <a:off x="361562" y="2514606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8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0"/>
            <a:ext cx="10081121" cy="879103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0545" y="996947"/>
            <a:ext cx="10862083" cy="5451835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Wingdings" pitchFamily="2" charset="2"/>
              <a:buChar char="§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B9B367C9-BBB5-46A5-AF73-5A26D756CEF5}"/>
              </a:ext>
            </a:extLst>
          </p:cNvPr>
          <p:cNvSpPr/>
          <p:nvPr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90388"/>
            <a:ext cx="748002" cy="982886"/>
          </a:xfrm>
          <a:prstGeom prst="rect">
            <a:avLst/>
          </a:prstGeom>
        </p:spPr>
      </p:pic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63E49FF0-D00F-43F4-960E-FA3E29F83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5400" y="996947"/>
            <a:ext cx="10862083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F968D739-6821-4D02-9944-78BF709F3729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1A8095C7-539D-457E-83D4-BC5AF974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00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8575" y="996947"/>
            <a:ext cx="10862082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3" name="Picture 2" descr="識別標誌下載- 國立陽明交通大學秘書處NYCU Secretariat">
            <a:extLst>
              <a:ext uri="{FF2B5EF4-FFF2-40B4-BE49-F238E27FC236}">
                <a16:creationId xmlns:a16="http://schemas.microsoft.com/office/drawing/2014/main" id="{433EE935-9E50-42E0-BCAB-7EB2BC21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220" y="-259578"/>
            <a:ext cx="1519893" cy="15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54B736C-6655-49FA-8D31-9050AF9E3FDA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19796A95-9F08-49AA-9F0C-E9EC82715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32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4241" y="61321"/>
            <a:ext cx="9912320" cy="1118818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40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5" name="群組 4"/>
          <p:cNvGrpSpPr/>
          <p:nvPr userDrawn="1"/>
        </p:nvGrpSpPr>
        <p:grpSpPr>
          <a:xfrm>
            <a:off x="699655" y="1206823"/>
            <a:ext cx="10940873" cy="176454"/>
            <a:chOff x="3057761" y="778556"/>
            <a:chExt cx="3816424" cy="288033"/>
          </a:xfrm>
        </p:grpSpPr>
        <p:sp>
          <p:nvSpPr>
            <p:cNvPr id="6" name="弧形 5"/>
            <p:cNvSpPr/>
            <p:nvPr/>
          </p:nvSpPr>
          <p:spPr bwMode="auto">
            <a:xfrm>
              <a:off x="3057761" y="778556"/>
              <a:ext cx="3816424" cy="288033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8" y="-99392"/>
            <a:ext cx="1108043" cy="1455985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0568ACB-5AE2-4EBB-94F4-3258300FD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544" y="1322492"/>
            <a:ext cx="8349999" cy="5069680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05916BBB-1F34-4C9B-8B8E-77DD05FA8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90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8575" y="996947"/>
            <a:ext cx="5453212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126282"/>
            <a:ext cx="662599" cy="870665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0DEBDC5D-9AB3-4F2F-894B-75D5FC8D919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51787" y="997494"/>
            <a:ext cx="5508000" cy="544652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4"/>
            <a:r>
              <a:rPr lang="zh-TW" altLang="en-US" dirty="0"/>
              <a:t>編輯母片文字樣式</a:t>
            </a:r>
          </a:p>
          <a:p>
            <a:pPr lvl="5"/>
            <a:r>
              <a:rPr lang="zh-TW" altLang="en-US" dirty="0"/>
              <a:t>第二層</a:t>
            </a:r>
          </a:p>
          <a:p>
            <a:pPr lvl="6"/>
            <a:r>
              <a:rPr lang="zh-TW" altLang="en-US" dirty="0"/>
              <a:t>第三層</a:t>
            </a:r>
          </a:p>
          <a:p>
            <a:pPr lvl="7"/>
            <a:r>
              <a:rPr lang="zh-TW" altLang="en-US" dirty="0"/>
              <a:t>第四層</a:t>
            </a:r>
          </a:p>
          <a:p>
            <a:pPr lvl="8"/>
            <a:r>
              <a:rPr lang="zh-TW" altLang="en-US" dirty="0"/>
              <a:t>第五層</a:t>
            </a: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99C0603D-8C3D-4B1B-99BB-D16CC9B00F63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94BCA79C-8113-4CA1-93A6-31CAB7BF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59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2271" y="332658"/>
            <a:ext cx="9672295" cy="201622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692696"/>
            <a:ext cx="2208245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2996953"/>
            <a:ext cx="1608332" cy="1206249"/>
          </a:xfrm>
          <a:prstGeom prst="rect">
            <a:avLst/>
          </a:prstGeom>
        </p:spPr>
      </p:pic>
      <p:pic>
        <p:nvPicPr>
          <p:cNvPr id="9" name="Picture 2" descr="https://www.opennetworking.org/wp-content/uploads/2020/01/onos-projec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188054"/>
            <a:ext cx="1836205" cy="12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6922FD6-882A-47D7-BFF6-93A4CE80ED86}"/>
              </a:ext>
            </a:extLst>
          </p:cNvPr>
          <p:cNvSpPr/>
          <p:nvPr/>
        </p:nvSpPr>
        <p:spPr bwMode="auto">
          <a:xfrm>
            <a:off x="6456040" y="3280406"/>
            <a:ext cx="2289175" cy="4633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A44085-1978-4EC5-8A18-7D19D18ECBB1}"/>
              </a:ext>
            </a:extLst>
          </p:cNvPr>
          <p:cNvSpPr txBox="1"/>
          <p:nvPr/>
        </p:nvSpPr>
        <p:spPr>
          <a:xfrm>
            <a:off x="2470649" y="4724049"/>
            <a:ext cx="1950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NYCU</a:t>
            </a:r>
            <a:r>
              <a:rPr lang="zh-TW" altLang="en-US" sz="4800" b="1">
                <a:solidFill>
                  <a:srgbClr val="4899F2"/>
                </a:solidFill>
              </a:rPr>
              <a:t> </a:t>
            </a:r>
            <a:endParaRPr lang="en-US" altLang="zh-TW" sz="4800" b="1">
              <a:solidFill>
                <a:srgbClr val="4899F2"/>
              </a:solidFill>
            </a:endParaRPr>
          </a:p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CS</a:t>
            </a:r>
            <a:endParaRPr lang="zh-TW" altLang="en-US" sz="4800" b="1">
              <a:solidFill>
                <a:srgbClr val="4899F2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F8CE37-B1E0-4720-88BF-53B472EC4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884" y="4211398"/>
            <a:ext cx="763654" cy="516816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81B62479-AFD3-469A-AC36-FA6C40186D4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t="66596" r="15166" b="12381"/>
          <a:stretch/>
        </p:blipFill>
        <p:spPr>
          <a:xfrm>
            <a:off x="8040216" y="4869160"/>
            <a:ext cx="2357572" cy="50231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7318425-D02C-4E97-8E8F-BFD8B625F6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9" t="12188" r="37496" b="40370"/>
          <a:stretch/>
        </p:blipFill>
        <p:spPr>
          <a:xfrm>
            <a:off x="6834456" y="4559492"/>
            <a:ext cx="1031919" cy="1121649"/>
          </a:xfrm>
          <a:prstGeom prst="rect">
            <a:avLst/>
          </a:prstGeom>
        </p:spPr>
      </p:pic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371E931A-78B4-433D-9773-400B4E024189}"/>
              </a:ext>
            </a:extLst>
          </p:cNvPr>
          <p:cNvSpPr/>
          <p:nvPr userDrawn="1"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投影片編號版面配置區 2">
            <a:extLst>
              <a:ext uri="{FF2B5EF4-FFF2-40B4-BE49-F238E27FC236}">
                <a16:creationId xmlns:a16="http://schemas.microsoft.com/office/drawing/2014/main" id="{8DE0461D-9740-4462-A702-F315B360E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3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" y="116632"/>
            <a:ext cx="12192000" cy="2636912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EBFAFF"/>
              </a:gs>
            </a:gsLst>
            <a:lin ang="5400000" scaled="1"/>
          </a:gradFill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351585" y="404664"/>
            <a:ext cx="8499855" cy="1987610"/>
          </a:xfrm>
        </p:spPr>
        <p:txBody>
          <a:bodyPr/>
          <a:lstStyle>
            <a:lvl1pPr>
              <a:defRPr sz="36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CCC5C5C1-E11C-40AB-B3D2-9DE13EAACADE}"/>
              </a:ext>
            </a:extLst>
          </p:cNvPr>
          <p:cNvSpPr/>
          <p:nvPr userDrawn="1"/>
        </p:nvSpPr>
        <p:spPr bwMode="auto">
          <a:xfrm>
            <a:off x="361562" y="2514606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E4D7C9A9-76E1-4C18-9219-D2E6A9CC6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69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6FE74-AD3A-41F8-A731-84BFEF3DC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1105B2-5FAF-42F8-938E-6903D118C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8342-3871-4802-ACA2-26CD1359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30069-27F2-4B44-8D31-0B2F1419BD90}" type="datetimeFigureOut">
              <a:rPr lang="zh-TW" altLang="en-US" smtClean="0"/>
              <a:t>2025/1/6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BFCC4C-5927-45EF-A1A2-91288AA5E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52BBA31C-8708-4FEA-930C-2814FFC5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85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464" y="116633"/>
            <a:ext cx="10225136" cy="864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3392" y="1124744"/>
            <a:ext cx="10873208" cy="5247203"/>
          </a:xfrm>
          <a:prstGeom prst="rect">
            <a:avLst/>
          </a:prstGeom>
          <a:noFill/>
          <a:ln w="9525">
            <a:solidFill>
              <a:srgbClr val="9FE6FF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80376" y="6400800"/>
            <a:ext cx="2187848" cy="34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897FC"/>
                </a:solidFill>
                <a:ea typeface="新細明體" pitchFamily="18" charset="-120"/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77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3297FC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m"/>
        <a:defRPr kumimoji="1" sz="2400">
          <a:solidFill>
            <a:srgbClr val="3297FC"/>
          </a:solidFill>
          <a:latin typeface="Calibri" panose="020F0502020204030204" pitchFamily="34" charset="0"/>
          <a:ea typeface="+mn-ea"/>
          <a:cs typeface="+mn-cs"/>
        </a:defRPr>
      </a:lvl1pPr>
      <a:lvl2pPr marL="622300" indent="-28575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SzPct val="80000"/>
        <a:buFont typeface="Wingdings" panose="05000000000000000000" pitchFamily="2" charset="2"/>
        <a:buChar char="l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2pPr>
      <a:lvl3pPr marL="892175" indent="-22860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Font typeface="Calibri" panose="020F0502020204030204" pitchFamily="34" charset="0"/>
        <a:buChar char="–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3pPr>
      <a:lvl4pPr marL="1252538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§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4pPr>
      <a:lvl5pPr marL="1609725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464" y="116633"/>
            <a:ext cx="10225136" cy="864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3392" y="1124744"/>
            <a:ext cx="10873208" cy="5247203"/>
          </a:xfrm>
          <a:prstGeom prst="rect">
            <a:avLst/>
          </a:prstGeom>
          <a:noFill/>
          <a:ln w="9525">
            <a:solidFill>
              <a:srgbClr val="9FE6FF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80376" y="6400800"/>
            <a:ext cx="2187848" cy="34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897FC"/>
                </a:solidFill>
                <a:ea typeface="新細明體" pitchFamily="18" charset="-120"/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67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3297FC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m"/>
        <a:defRPr kumimoji="1" sz="2400">
          <a:solidFill>
            <a:srgbClr val="3297FC"/>
          </a:solidFill>
          <a:latin typeface="Calibri" panose="020F0502020204030204" pitchFamily="34" charset="0"/>
          <a:ea typeface="+mn-ea"/>
          <a:cs typeface="+mn-cs"/>
        </a:defRPr>
      </a:lvl1pPr>
      <a:lvl2pPr marL="622300" indent="-28575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SzPct val="80000"/>
        <a:buFont typeface="Wingdings" panose="05000000000000000000" pitchFamily="2" charset="2"/>
        <a:buChar char="l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2pPr>
      <a:lvl3pPr marL="892175" indent="-22860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Font typeface="Calibri" panose="020F0502020204030204" pitchFamily="34" charset="0"/>
        <a:buChar char="–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3pPr>
      <a:lvl4pPr marL="1252538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§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4pPr>
      <a:lvl5pPr marL="1609725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dnta@win.cs.nycu.edu.tw" TargetMode="Externa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4.sv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4.sv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10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keycdn.com/ipv6-ping" TargetMode="Externa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tools.keycdn.com/ipv6-ping" TargetMode="Externa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u/0/appointments/AcZssZ2sbtt-446xWK_xPxxIv22bY-FV947i-odtBV4" TargetMode="External"/><Relationship Id="rId2" Type="http://schemas.openxmlformats.org/officeDocument/2006/relationships/hyperlink" Target="https://docs.google.com/spreadsheets/d/18jBtdl7BgK_GIqJtgEI210icpPq_Et1tVk8eLnFe6Kk/edit?usp=sharing" TargetMode="Externa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doc.io/doc/org.onosproject/onos-cli/1.8.1/org/onosproject/incubator/net/routing/RouteService.html" TargetMode="External"/><Relationship Id="rId2" Type="http://schemas.openxmlformats.org/officeDocument/2006/relationships/hyperlink" Target="https://javadoc.io/doc/org.onosproject/onos-cli/1.8.1/org/onosproject/incubator/net/routing/package-summary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inux.die.net/man/8/ip" TargetMode="External"/><Relationship Id="rId5" Type="http://schemas.openxmlformats.org/officeDocument/2006/relationships/hyperlink" Target="https://man7.org/linux/man-pages/man8/ovs-vsctl.8.html" TargetMode="External"/><Relationship Id="rId4" Type="http://schemas.openxmlformats.org/officeDocument/2006/relationships/hyperlink" Target="https://api.onosproject.org/2.7.0/apidocs/index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7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2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3D8B3AFE-1491-4ADA-A6A8-12DA1A709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i="1" dirty="0"/>
              <a:t>SDN Network as Virtual Router</a:t>
            </a:r>
          </a:p>
          <a:p>
            <a:endParaRPr lang="en-US" altLang="zh-TW" i="1" dirty="0"/>
          </a:p>
          <a:p>
            <a:r>
              <a:rPr lang="zh-TW" altLang="en-US" sz="1800" dirty="0"/>
              <a:t>助教：蔣汶儒</a:t>
            </a:r>
            <a:endParaRPr lang="en-US" altLang="zh-TW" sz="1800" dirty="0"/>
          </a:p>
          <a:p>
            <a:r>
              <a:rPr lang="en-US" altLang="zh-TW" sz="18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sdnta@win.cs.nycu.edu.tw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endParaRPr lang="en-US" altLang="zh-TW" sz="1400" i="1" dirty="0"/>
          </a:p>
          <a:p>
            <a:r>
              <a:rPr lang="en-US" altLang="zh-TW" b="1" dirty="0">
                <a:solidFill>
                  <a:srgbClr val="FF0000"/>
                </a:solidFill>
              </a:rPr>
              <a:t>Deadline: 2024/12/19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1488212-02A0-46D4-BF7B-95A5E28F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SDNFV FINAL PROJECT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550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Networks with Physical Routers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Physical routers</a:t>
            </a:r>
          </a:p>
          <a:p>
            <a:pPr lvl="1"/>
            <a:r>
              <a:rPr lang="en-US" altLang="zh-TW" dirty="0"/>
              <a:t>1. Deal with routing decision.</a:t>
            </a:r>
          </a:p>
          <a:p>
            <a:pPr lvl="1"/>
            <a:r>
              <a:rPr lang="en-US" altLang="zh-TW" dirty="0"/>
              <a:t>2. Deal with gateway exchange.</a:t>
            </a:r>
          </a:p>
          <a:p>
            <a:r>
              <a:rPr lang="en-US" altLang="zh-TW" dirty="0"/>
              <a:t>Every edge requires a router, running </a:t>
            </a:r>
            <a:r>
              <a:rPr lang="en-US" altLang="zh-TW" dirty="0" err="1"/>
              <a:t>eBGP</a:t>
            </a:r>
            <a:r>
              <a:rPr lang="en-US" altLang="zh-TW" dirty="0"/>
              <a:t> and </a:t>
            </a:r>
            <a:r>
              <a:rPr lang="en-US" altLang="zh-TW" dirty="0" err="1"/>
              <a:t>iBGP</a:t>
            </a:r>
            <a:r>
              <a:rPr lang="en-US" altLang="zh-TW" dirty="0"/>
              <a:t> protocols.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1180670" y="3037071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31" y="3611701"/>
            <a:ext cx="474879" cy="474879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231" y="4661210"/>
            <a:ext cx="474879" cy="474879"/>
          </a:xfrm>
          <a:prstGeom prst="rect">
            <a:avLst/>
          </a:prstGeom>
        </p:spPr>
      </p:pic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3489" y="3351005"/>
            <a:ext cx="534820" cy="534820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90" idx="3"/>
          </p:cNvCxnSpPr>
          <p:nvPr/>
        </p:nvCxnSpPr>
        <p:spPr bwMode="auto">
          <a:xfrm flipH="1">
            <a:off x="6036332" y="3615229"/>
            <a:ext cx="444328" cy="43248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93" idx="3"/>
          </p:cNvCxnSpPr>
          <p:nvPr/>
        </p:nvCxnSpPr>
        <p:spPr bwMode="auto">
          <a:xfrm flipH="1" flipV="1">
            <a:off x="6031440" y="4713096"/>
            <a:ext cx="456762" cy="7535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856FEC-BD93-49EF-B887-D8C57A19D41C}"/>
              </a:ext>
            </a:extLst>
          </p:cNvPr>
          <p:cNvSpPr/>
          <p:nvPr/>
        </p:nvSpPr>
        <p:spPr bwMode="auto">
          <a:xfrm>
            <a:off x="1832484" y="4174921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Switch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E043991-5B85-4D85-8E35-29CE2236B9E4}"/>
              </a:ext>
            </a:extLst>
          </p:cNvPr>
          <p:cNvSpPr/>
          <p:nvPr/>
        </p:nvSpPr>
        <p:spPr bwMode="auto">
          <a:xfrm>
            <a:off x="3757804" y="4174388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Switch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F09EBF8-4FA8-4B9C-AC37-5B2E763E064D}"/>
              </a:ext>
            </a:extLst>
          </p:cNvPr>
          <p:cNvCxnSpPr>
            <a:cxnSpLocks/>
            <a:stCxn id="19" idx="1"/>
            <a:endCxn id="56" idx="2"/>
          </p:cNvCxnSpPr>
          <p:nvPr/>
        </p:nvCxnSpPr>
        <p:spPr bwMode="auto">
          <a:xfrm flipH="1" flipV="1">
            <a:off x="1475671" y="4086580"/>
            <a:ext cx="356813" cy="31389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8ED520F-7759-4540-B049-B99AB47B4A44}"/>
              </a:ext>
            </a:extLst>
          </p:cNvPr>
          <p:cNvCxnSpPr>
            <a:cxnSpLocks/>
            <a:stCxn id="19" idx="1"/>
            <a:endCxn id="57" idx="0"/>
          </p:cNvCxnSpPr>
          <p:nvPr/>
        </p:nvCxnSpPr>
        <p:spPr bwMode="auto">
          <a:xfrm flipH="1">
            <a:off x="1475671" y="4400473"/>
            <a:ext cx="356813" cy="2607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886A13DE-762D-4E3F-9CD5-819C2B1CEF4A}"/>
              </a:ext>
            </a:extLst>
          </p:cNvPr>
          <p:cNvSpPr/>
          <p:nvPr/>
        </p:nvSpPr>
        <p:spPr bwMode="auto">
          <a:xfrm>
            <a:off x="1180668" y="5449982"/>
            <a:ext cx="4651561" cy="9520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形 58" descr="伺服器">
            <a:extLst>
              <a:ext uri="{FF2B5EF4-FFF2-40B4-BE49-F238E27FC236}">
                <a16:creationId xmlns:a16="http://schemas.microsoft.com/office/drawing/2014/main" id="{B1C65915-1653-4AED-B0E0-73671D829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7078" y="5457067"/>
            <a:ext cx="914400" cy="91440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2EA701C0-CD2C-4027-AB56-03308CE93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21" y="5336923"/>
            <a:ext cx="474264" cy="323767"/>
          </a:xfrm>
          <a:prstGeom prst="rect">
            <a:avLst/>
          </a:prstGeom>
        </p:spPr>
      </p:pic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A9A6AA6-BA14-4D95-9AA9-E02E6A00D978}"/>
              </a:ext>
            </a:extLst>
          </p:cNvPr>
          <p:cNvCxnSpPr>
            <a:cxnSpLocks/>
            <a:stCxn id="19" idx="2"/>
            <a:endCxn id="106" idx="0"/>
          </p:cNvCxnSpPr>
          <p:nvPr/>
        </p:nvCxnSpPr>
        <p:spPr bwMode="auto">
          <a:xfrm>
            <a:off x="2590707" y="4626025"/>
            <a:ext cx="360482" cy="45912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875A271F-CCCE-49AE-8171-FCDEB1AE9831}"/>
              </a:ext>
            </a:extLst>
          </p:cNvPr>
          <p:cNvCxnSpPr>
            <a:cxnSpLocks/>
            <a:stCxn id="59" idx="1"/>
            <a:endCxn id="60" idx="2"/>
          </p:cNvCxnSpPr>
          <p:nvPr/>
        </p:nvCxnSpPr>
        <p:spPr bwMode="auto">
          <a:xfrm flipH="1" flipV="1">
            <a:off x="4002753" y="5660690"/>
            <a:ext cx="714325" cy="2535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156FE3E-60D5-480B-9962-A005CFE2EE4A}"/>
              </a:ext>
            </a:extLst>
          </p:cNvPr>
          <p:cNvCxnSpPr>
            <a:cxnSpLocks/>
            <a:stCxn id="46" idx="1"/>
            <a:endCxn id="19" idx="3"/>
          </p:cNvCxnSpPr>
          <p:nvPr/>
        </p:nvCxnSpPr>
        <p:spPr bwMode="auto">
          <a:xfrm flipH="1">
            <a:off x="3348929" y="4399940"/>
            <a:ext cx="408875" cy="5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04A3A4C-8A27-4D89-AEFC-5BD456B604AB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 bwMode="auto">
          <a:xfrm>
            <a:off x="4310899" y="3885825"/>
            <a:ext cx="205128" cy="2885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40F8A5EB-CE39-4E8C-B52E-360A1EB92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68" y="3885825"/>
            <a:ext cx="474264" cy="323767"/>
          </a:xfrm>
          <a:prstGeom prst="rect">
            <a:avLst/>
          </a:prstGeom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894610F8-735D-4090-B3CE-B562176B9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76" y="4551212"/>
            <a:ext cx="474264" cy="323767"/>
          </a:xfrm>
          <a:prstGeom prst="rect">
            <a:avLst/>
          </a:prstGeom>
        </p:spPr>
      </p:pic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B961231D-FEBF-4195-9938-8138B06AAD50}"/>
              </a:ext>
            </a:extLst>
          </p:cNvPr>
          <p:cNvCxnSpPr>
            <a:cxnSpLocks/>
            <a:stCxn id="90" idx="1"/>
            <a:endCxn id="46" idx="3"/>
          </p:cNvCxnSpPr>
          <p:nvPr/>
        </p:nvCxnSpPr>
        <p:spPr bwMode="auto">
          <a:xfrm flipH="1">
            <a:off x="5274249" y="4047709"/>
            <a:ext cx="287819" cy="35223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FEDDCEEB-F6FE-4F55-8F51-7E8F55B45FFB}"/>
              </a:ext>
            </a:extLst>
          </p:cNvPr>
          <p:cNvCxnSpPr>
            <a:cxnSpLocks/>
            <a:stCxn id="93" idx="1"/>
            <a:endCxn id="46" idx="3"/>
          </p:cNvCxnSpPr>
          <p:nvPr/>
        </p:nvCxnSpPr>
        <p:spPr bwMode="auto">
          <a:xfrm flipH="1" flipV="1">
            <a:off x="5274249" y="4399940"/>
            <a:ext cx="282927" cy="3131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6" name="圖片 105">
            <a:extLst>
              <a:ext uri="{FF2B5EF4-FFF2-40B4-BE49-F238E27FC236}">
                <a16:creationId xmlns:a16="http://schemas.microsoft.com/office/drawing/2014/main" id="{CA8E7198-4496-4C07-8A2B-578DFF7BA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57" y="5085147"/>
            <a:ext cx="474264" cy="323767"/>
          </a:xfrm>
          <a:prstGeom prst="rect">
            <a:avLst/>
          </a:prstGeom>
        </p:spPr>
      </p:pic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3B60EF4D-C6C4-4062-BEAA-AE1C9528BDED}"/>
              </a:ext>
            </a:extLst>
          </p:cNvPr>
          <p:cNvCxnSpPr>
            <a:cxnSpLocks/>
            <a:stCxn id="60" idx="1"/>
            <a:endCxn id="106" idx="3"/>
          </p:cNvCxnSpPr>
          <p:nvPr/>
        </p:nvCxnSpPr>
        <p:spPr bwMode="auto">
          <a:xfrm flipH="1" flipV="1">
            <a:off x="3188321" y="5247031"/>
            <a:ext cx="577300" cy="2517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92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Networks with Virtual Routers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SDN-enabled Virtual Routers</a:t>
            </a:r>
          </a:p>
          <a:p>
            <a:pPr lvl="1"/>
            <a:r>
              <a:rPr lang="en-US" altLang="zh-TW" dirty="0"/>
              <a:t>Doesn’t requires router connection to edge.</a:t>
            </a:r>
          </a:p>
          <a:p>
            <a:pPr lvl="1"/>
            <a:r>
              <a:rPr lang="en-US" altLang="zh-TW" dirty="0"/>
              <a:t>Only one BGP speaker is enough.</a:t>
            </a:r>
          </a:p>
          <a:p>
            <a:pPr lvl="1"/>
            <a:r>
              <a:rPr lang="en-US" altLang="zh-TW" dirty="0"/>
              <a:t>Doesn’t need a </a:t>
            </a:r>
            <a:r>
              <a:rPr lang="en-US" altLang="zh-TW" b="1" dirty="0"/>
              <a:t>real gateway.</a:t>
            </a:r>
            <a:endParaRPr lang="zh-TW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1180670" y="3037071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31" y="3611701"/>
            <a:ext cx="474879" cy="474879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231" y="4661210"/>
            <a:ext cx="474879" cy="474879"/>
          </a:xfrm>
          <a:prstGeom prst="rect">
            <a:avLst/>
          </a:prstGeom>
        </p:spPr>
      </p:pic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0208" y="3583577"/>
            <a:ext cx="534820" cy="534820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46" idx="3"/>
          </p:cNvCxnSpPr>
          <p:nvPr/>
        </p:nvCxnSpPr>
        <p:spPr bwMode="auto">
          <a:xfrm flipH="1">
            <a:off x="5274249" y="3615229"/>
            <a:ext cx="1206411" cy="7847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46" idx="2"/>
          </p:cNvCxnSpPr>
          <p:nvPr/>
        </p:nvCxnSpPr>
        <p:spPr bwMode="auto">
          <a:xfrm flipH="1" flipV="1">
            <a:off x="4516027" y="4625492"/>
            <a:ext cx="1972175" cy="8411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856FEC-BD93-49EF-B887-D8C57A19D41C}"/>
              </a:ext>
            </a:extLst>
          </p:cNvPr>
          <p:cNvSpPr/>
          <p:nvPr/>
        </p:nvSpPr>
        <p:spPr bwMode="auto">
          <a:xfrm>
            <a:off x="1832484" y="4174921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OVS1</a:t>
            </a:r>
            <a:endParaRPr lang="zh-TW" altLang="en-US" sz="36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E043991-5B85-4D85-8E35-29CE2236B9E4}"/>
              </a:ext>
            </a:extLst>
          </p:cNvPr>
          <p:cNvSpPr/>
          <p:nvPr/>
        </p:nvSpPr>
        <p:spPr bwMode="auto">
          <a:xfrm>
            <a:off x="3757804" y="4174388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OVS2</a:t>
            </a:r>
            <a:endParaRPr lang="zh-TW" altLang="en-US" sz="36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F09EBF8-4FA8-4B9C-AC37-5B2E763E064D}"/>
              </a:ext>
            </a:extLst>
          </p:cNvPr>
          <p:cNvCxnSpPr>
            <a:cxnSpLocks/>
            <a:stCxn id="19" idx="1"/>
            <a:endCxn id="56" idx="2"/>
          </p:cNvCxnSpPr>
          <p:nvPr/>
        </p:nvCxnSpPr>
        <p:spPr bwMode="auto">
          <a:xfrm flipH="1" flipV="1">
            <a:off x="1475671" y="4086580"/>
            <a:ext cx="356813" cy="31389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8ED520F-7759-4540-B049-B99AB47B4A44}"/>
              </a:ext>
            </a:extLst>
          </p:cNvPr>
          <p:cNvCxnSpPr>
            <a:cxnSpLocks/>
            <a:stCxn id="19" idx="1"/>
            <a:endCxn id="57" idx="0"/>
          </p:cNvCxnSpPr>
          <p:nvPr/>
        </p:nvCxnSpPr>
        <p:spPr bwMode="auto">
          <a:xfrm flipH="1">
            <a:off x="1475671" y="4400473"/>
            <a:ext cx="356813" cy="2607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886A13DE-762D-4E3F-9CD5-819C2B1CEF4A}"/>
              </a:ext>
            </a:extLst>
          </p:cNvPr>
          <p:cNvSpPr/>
          <p:nvPr/>
        </p:nvSpPr>
        <p:spPr bwMode="auto">
          <a:xfrm>
            <a:off x="1180668" y="5449982"/>
            <a:ext cx="4651561" cy="9520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形 58" descr="伺服器">
            <a:extLst>
              <a:ext uri="{FF2B5EF4-FFF2-40B4-BE49-F238E27FC236}">
                <a16:creationId xmlns:a16="http://schemas.microsoft.com/office/drawing/2014/main" id="{B1C65915-1653-4AED-B0E0-73671D829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7078" y="5457067"/>
            <a:ext cx="914400" cy="91440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2EA701C0-CD2C-4027-AB56-03308CE93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20" y="5336923"/>
            <a:ext cx="474264" cy="323767"/>
          </a:xfrm>
          <a:prstGeom prst="rect">
            <a:avLst/>
          </a:prstGeom>
        </p:spPr>
      </p:pic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A9A6AA6-BA14-4D95-9AA9-E02E6A00D978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 bwMode="auto">
          <a:xfrm>
            <a:off x="2590707" y="4626025"/>
            <a:ext cx="766545" cy="710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875A271F-CCCE-49AE-8171-FCDEB1AE9831}"/>
              </a:ext>
            </a:extLst>
          </p:cNvPr>
          <p:cNvCxnSpPr>
            <a:cxnSpLocks/>
            <a:stCxn id="59" idx="1"/>
            <a:endCxn id="60" idx="2"/>
          </p:cNvCxnSpPr>
          <p:nvPr/>
        </p:nvCxnSpPr>
        <p:spPr bwMode="auto">
          <a:xfrm flipH="1" flipV="1">
            <a:off x="3357252" y="5660690"/>
            <a:ext cx="1359826" cy="2535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156FE3E-60D5-480B-9962-A005CFE2EE4A}"/>
              </a:ext>
            </a:extLst>
          </p:cNvPr>
          <p:cNvCxnSpPr>
            <a:cxnSpLocks/>
            <a:stCxn id="46" idx="1"/>
            <a:endCxn id="19" idx="3"/>
          </p:cNvCxnSpPr>
          <p:nvPr/>
        </p:nvCxnSpPr>
        <p:spPr bwMode="auto">
          <a:xfrm flipH="1">
            <a:off x="3348929" y="4399940"/>
            <a:ext cx="408875" cy="5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04A3A4C-8A27-4D89-AEFC-5BD456B604AB}"/>
              </a:ext>
            </a:extLst>
          </p:cNvPr>
          <p:cNvCxnSpPr>
            <a:cxnSpLocks/>
            <a:stCxn id="65" idx="3"/>
            <a:endCxn id="46" idx="1"/>
          </p:cNvCxnSpPr>
          <p:nvPr/>
        </p:nvCxnSpPr>
        <p:spPr bwMode="auto">
          <a:xfrm>
            <a:off x="3415028" y="3850987"/>
            <a:ext cx="342776" cy="54895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1" name="圖形 80" descr="伺服器">
            <a:extLst>
              <a:ext uri="{FF2B5EF4-FFF2-40B4-BE49-F238E27FC236}">
                <a16:creationId xmlns:a16="http://schemas.microsoft.com/office/drawing/2014/main" id="{DAB93A5A-3D2C-44DA-862B-27CF09BE5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5449" y="3097488"/>
            <a:ext cx="751652" cy="751652"/>
          </a:xfrm>
          <a:prstGeom prst="rect">
            <a:avLst/>
          </a:prstGeom>
        </p:spPr>
      </p:pic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DDA2BD8B-4671-4C36-8E6C-7F1AB3FD9599}"/>
              </a:ext>
            </a:extLst>
          </p:cNvPr>
          <p:cNvCxnSpPr>
            <a:cxnSpLocks/>
            <a:stCxn id="46" idx="0"/>
            <a:endCxn id="81" idx="2"/>
          </p:cNvCxnSpPr>
          <p:nvPr/>
        </p:nvCxnSpPr>
        <p:spPr bwMode="auto">
          <a:xfrm flipV="1">
            <a:off x="4516027" y="3849140"/>
            <a:ext cx="325248" cy="3252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4698FAB-311D-4451-8E01-EF56B67B7E1B}"/>
              </a:ext>
            </a:extLst>
          </p:cNvPr>
          <p:cNvSpPr txBox="1"/>
          <p:nvPr/>
        </p:nvSpPr>
        <p:spPr>
          <a:xfrm>
            <a:off x="3991076" y="3099084"/>
            <a:ext cx="1808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BGP Speaker</a:t>
            </a:r>
          </a:p>
          <a:p>
            <a:pPr algn="ctr"/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b="1" dirty="0" err="1">
                <a:solidFill>
                  <a:schemeClr val="accent2">
                    <a:lumMod val="50000"/>
                  </a:schemeClr>
                </a:solidFill>
              </a:rPr>
              <a:t>FRRouting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6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/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1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host communication</a:t>
            </a:r>
          </a:p>
          <a:p>
            <a:pPr lvl="1"/>
            <a:r>
              <a:rPr lang="en-US" altLang="zh-TW" dirty="0"/>
              <a:t>Handled by Bridge APP</a:t>
            </a:r>
          </a:p>
          <a:p>
            <a:r>
              <a:rPr lang="en-US" altLang="zh-TW" dirty="0"/>
              <a:t>Inter-domain host communication</a:t>
            </a:r>
          </a:p>
          <a:p>
            <a:pPr lvl="1"/>
            <a:r>
              <a:rPr lang="en-US" altLang="zh-TW" dirty="0"/>
              <a:t>SDN domain &lt;-&gt; Other domain</a:t>
            </a:r>
          </a:p>
          <a:p>
            <a:r>
              <a:rPr lang="en-US" altLang="zh-TW" dirty="0"/>
              <a:t>Transit host communication</a:t>
            </a:r>
          </a:p>
          <a:p>
            <a:pPr lvl="1"/>
            <a:r>
              <a:rPr lang="en-US" altLang="zh-TW" dirty="0"/>
              <a:t>Other domain &lt;-&gt; SDN domain &lt;-&gt; Other domain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509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vRouter</a:t>
            </a:r>
            <a:r>
              <a:rPr lang="en-US" altLang="zh-TW" dirty="0"/>
              <a:t> Specification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 AS packet forwarding and packet-in request</a:t>
            </a:r>
          </a:p>
          <a:p>
            <a:pPr lvl="1"/>
            <a:r>
              <a:rPr lang="en-US" altLang="zh-TW" dirty="0"/>
              <a:t>Lab3</a:t>
            </a:r>
          </a:p>
          <a:p>
            <a:r>
              <a:rPr lang="en-US" altLang="zh-TW" dirty="0"/>
              <a:t>Arp Reply for devices in AS</a:t>
            </a:r>
          </a:p>
          <a:p>
            <a:pPr lvl="1"/>
            <a:r>
              <a:rPr lang="en-US" altLang="zh-TW" dirty="0"/>
              <a:t>Lab3</a:t>
            </a:r>
          </a:p>
          <a:p>
            <a:r>
              <a:rPr lang="en-US" altLang="zh-TW" dirty="0"/>
              <a:t>Inter-domain </a:t>
            </a:r>
            <a:r>
              <a:rPr lang="en-US" altLang="zh-TW" dirty="0" err="1"/>
              <a:t>eBGP</a:t>
            </a:r>
            <a:r>
              <a:rPr lang="en-US" altLang="zh-TW" dirty="0"/>
              <a:t> traffic topology</a:t>
            </a:r>
          </a:p>
          <a:p>
            <a:pPr lvl="1"/>
            <a:r>
              <a:rPr lang="en-US" altLang="zh-TW" dirty="0"/>
              <a:t>Lab5</a:t>
            </a:r>
          </a:p>
          <a:p>
            <a:r>
              <a:rPr lang="en-US" altLang="zh-TW" dirty="0"/>
              <a:t>Routing table maintenance</a:t>
            </a:r>
          </a:p>
          <a:p>
            <a:pPr lvl="1"/>
            <a:r>
              <a:rPr lang="en-US" altLang="zh-TW" dirty="0"/>
              <a:t>Lab5</a:t>
            </a:r>
          </a:p>
          <a:p>
            <a:r>
              <a:rPr lang="en-US" altLang="zh-TW" dirty="0" err="1"/>
              <a:t>Flowrules</a:t>
            </a:r>
            <a:r>
              <a:rPr lang="en-US" altLang="zh-TW" dirty="0"/>
              <a:t> for intra/inter/transit domain traffic</a:t>
            </a:r>
          </a:p>
          <a:p>
            <a:pPr lvl="1"/>
            <a:r>
              <a:rPr lang="en-US" altLang="zh-TW" dirty="0" err="1"/>
              <a:t>vRouter</a:t>
            </a:r>
            <a:r>
              <a:rPr lang="en-US" altLang="zh-TW" dirty="0"/>
              <a:t> APP</a:t>
            </a:r>
          </a:p>
          <a:p>
            <a:pPr lvl="1"/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IPv4 and IPv6 Dual stack</a:t>
            </a:r>
          </a:p>
          <a:p>
            <a:pPr lvl="1"/>
            <a:r>
              <a:rPr lang="en-US" altLang="zh-TW" dirty="0"/>
              <a:t>With Additional IPV6 Capability !!!!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3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/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9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4BF79-A922-4579-B84B-EDD7EF2E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in IPv6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E1346-EF08-4B05-BE0C-8A7C4BE9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ARP are only for IPv4s, how does IPv6 know the MAC address of the target?</a:t>
            </a:r>
          </a:p>
          <a:p>
            <a:endParaRPr lang="en-US" altLang="zh-TW" dirty="0"/>
          </a:p>
          <a:p>
            <a:r>
              <a:rPr lang="en-US" altLang="zh-TW" dirty="0"/>
              <a:t>Neighbor Discovery Protocol (NDP)</a:t>
            </a:r>
          </a:p>
          <a:p>
            <a:pPr lvl="1"/>
            <a:r>
              <a:rPr lang="en-US" altLang="zh-TW" dirty="0"/>
              <a:t>ICMPv6 Messages</a:t>
            </a:r>
          </a:p>
          <a:p>
            <a:pPr lvl="1"/>
            <a:r>
              <a:rPr lang="en-US" altLang="zh-TW" dirty="0"/>
              <a:t>Neighbor Solicitation (Type 135)</a:t>
            </a:r>
          </a:p>
          <a:p>
            <a:pPr lvl="2"/>
            <a:r>
              <a:rPr lang="en-US" altLang="zh-TW" dirty="0"/>
              <a:t>Similar to ARP request</a:t>
            </a:r>
          </a:p>
          <a:p>
            <a:pPr lvl="1"/>
            <a:r>
              <a:rPr lang="en-US" altLang="zh-TW" dirty="0"/>
              <a:t>Neighbor Advertisement (Type 136)</a:t>
            </a:r>
          </a:p>
          <a:p>
            <a:pPr lvl="2"/>
            <a:r>
              <a:rPr lang="en-US" altLang="zh-TW" dirty="0"/>
              <a:t>Similar to ARP response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CAC5E67-CBEC-4F7C-BE10-9F145290EBF9}"/>
              </a:ext>
            </a:extLst>
          </p:cNvPr>
          <p:cNvGrpSpPr/>
          <p:nvPr/>
        </p:nvGrpSpPr>
        <p:grpSpPr>
          <a:xfrm>
            <a:off x="3509158" y="5017905"/>
            <a:ext cx="4548249" cy="421574"/>
            <a:chOff x="3360717" y="4744192"/>
            <a:chExt cx="4079175" cy="42157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8E8D7CA-4383-479E-B7E8-DDAAC5682BA5}"/>
                </a:ext>
              </a:extLst>
            </p:cNvPr>
            <p:cNvSpPr/>
            <p:nvPr/>
          </p:nvSpPr>
          <p:spPr bwMode="auto">
            <a:xfrm>
              <a:off x="3360717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Type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AB566F7-F557-40B1-9419-60CE82948729}"/>
                </a:ext>
              </a:extLst>
            </p:cNvPr>
            <p:cNvSpPr/>
            <p:nvPr/>
          </p:nvSpPr>
          <p:spPr bwMode="auto">
            <a:xfrm>
              <a:off x="4720442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Code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218540-6957-4AD1-BA92-02732AF1DE54}"/>
                </a:ext>
              </a:extLst>
            </p:cNvPr>
            <p:cNvSpPr/>
            <p:nvPr/>
          </p:nvSpPr>
          <p:spPr bwMode="auto">
            <a:xfrm>
              <a:off x="6080167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Checksum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111B68C-E6BB-451B-B1D4-93412162F638}"/>
              </a:ext>
            </a:extLst>
          </p:cNvPr>
          <p:cNvSpPr/>
          <p:nvPr/>
        </p:nvSpPr>
        <p:spPr bwMode="auto">
          <a:xfrm>
            <a:off x="3509157" y="5439479"/>
            <a:ext cx="4548250" cy="4215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Content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3CD208-D2B7-4024-9746-3270A8BA1DDE}"/>
              </a:ext>
            </a:extLst>
          </p:cNvPr>
          <p:cNvSpPr txBox="1"/>
          <p:nvPr/>
        </p:nvSpPr>
        <p:spPr>
          <a:xfrm>
            <a:off x="4771113" y="5917577"/>
            <a:ext cx="2024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ICMPv6 Packet</a:t>
            </a:r>
            <a:endParaRPr lang="zh-TW" altLang="en-US" dirty="0">
              <a:solidFill>
                <a:srgbClr val="3297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938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4BF79-A922-4579-B84B-EDD7EF2E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App Extension for IPv6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E1346-EF08-4B05-BE0C-8A7C4BE9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Handle certain packets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Example code to determine neighbor solicitation packet type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Simple way to build a neighbor advertisement packet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BA348A-41D1-427B-9C97-0024030E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76" y="2634695"/>
            <a:ext cx="7532591" cy="26284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82FA184-D0CD-4927-A72F-830163C0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39" y="5668620"/>
            <a:ext cx="9659294" cy="6246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32D19A-AD35-49A8-BAAE-5783D8EFC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542" y="1514090"/>
            <a:ext cx="7851584" cy="7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Router BGP Connection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Physical router:</a:t>
            </a:r>
          </a:p>
          <a:p>
            <a:pPr lvl="1"/>
            <a:r>
              <a:rPr lang="en-US" altLang="zh-TW" dirty="0"/>
              <a:t>External routers connect with the boarder gateway.</a:t>
            </a:r>
          </a:p>
          <a:p>
            <a:r>
              <a:rPr lang="en-US" altLang="zh-TW" dirty="0"/>
              <a:t>Virtual router:</a:t>
            </a:r>
          </a:p>
          <a:p>
            <a:pPr lvl="1"/>
            <a:r>
              <a:rPr lang="en-US" altLang="zh-TW" dirty="0"/>
              <a:t>External routers connect with BGP</a:t>
            </a:r>
            <a:r>
              <a:rPr lang="zh-TW" altLang="en-US" dirty="0"/>
              <a:t> </a:t>
            </a:r>
            <a:r>
              <a:rPr lang="en-US" altLang="zh-TW" dirty="0"/>
              <a:t>Speaker.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Need to delegate BGP Speaker IP to edge switch.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B2C7603A-4854-491B-8BC6-F451A206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996947"/>
            <a:ext cx="3663228" cy="13521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6293EF-4CA1-4783-8249-8BD21990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83" y="3215205"/>
            <a:ext cx="8760434" cy="32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8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Speaker IP Delegation and Routing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Delegate BGP speaker IP to the </a:t>
            </a:r>
            <a:r>
              <a:rPr lang="en-US" altLang="zh-TW" dirty="0">
                <a:solidFill>
                  <a:srgbClr val="FF0000"/>
                </a:solidFill>
              </a:rPr>
              <a:t>WAN Connect Point </a:t>
            </a:r>
            <a:r>
              <a:rPr lang="en-US" altLang="zh-TW" dirty="0"/>
              <a:t>on edge switch.</a:t>
            </a:r>
          </a:p>
          <a:p>
            <a:pPr marL="692912" lvl="1" indent="-457200">
              <a:buFont typeface="+mj-lt"/>
              <a:buAutoNum type="arabicParenR"/>
            </a:pPr>
            <a:r>
              <a:rPr lang="en-US" altLang="zh-TW" dirty="0"/>
              <a:t>Determine WAN Connect Point.</a:t>
            </a:r>
          </a:p>
          <a:p>
            <a:pPr marL="692912" lvl="1" indent="-457200">
              <a:buFont typeface="+mj-lt"/>
              <a:buAutoNum type="arabicParenR"/>
            </a:pPr>
            <a:r>
              <a:rPr lang="en-US" altLang="zh-TW" dirty="0"/>
              <a:t>Config (via </a:t>
            </a:r>
            <a:r>
              <a:rPr lang="en-US" altLang="zh-TW" dirty="0" err="1"/>
              <a:t>netcfg</a:t>
            </a:r>
            <a:r>
              <a:rPr lang="en-US" altLang="zh-TW" dirty="0"/>
              <a:t>) WAN Connect Point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Route packet between </a:t>
            </a:r>
            <a:r>
              <a:rPr lang="en-US" altLang="zh-TW" dirty="0">
                <a:solidFill>
                  <a:srgbClr val="00B050"/>
                </a:solidFill>
              </a:rPr>
              <a:t>BGP speaker Connect Point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WAN Connect Point</a:t>
            </a:r>
            <a:r>
              <a:rPr lang="en-US" altLang="zh-TW" dirty="0"/>
              <a:t>.</a:t>
            </a:r>
          </a:p>
          <a:p>
            <a:pPr marL="692912" lvl="1" indent="-457200">
              <a:buFont typeface="+mj-lt"/>
              <a:buAutoNum type="arabicPeriod"/>
            </a:pPr>
            <a:r>
              <a:rPr lang="en-US" altLang="zh-TW" dirty="0"/>
              <a:t>Determine BGP speaker connect point.</a:t>
            </a:r>
          </a:p>
          <a:p>
            <a:pPr marL="692912" lvl="1" indent="-457200">
              <a:buFont typeface="+mj-lt"/>
              <a:buAutoNum type="arabicPeriod"/>
            </a:pPr>
            <a:r>
              <a:rPr lang="en-US" altLang="zh-TW" dirty="0"/>
              <a:t>Install rule to route packets.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2F73B7-1D9C-4A1A-9848-581C14C9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83" y="3215205"/>
            <a:ext cx="8760434" cy="323357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13B40B8-A245-4FBA-B0CC-EF09606492D6}"/>
              </a:ext>
            </a:extLst>
          </p:cNvPr>
          <p:cNvSpPr/>
          <p:nvPr/>
        </p:nvSpPr>
        <p:spPr bwMode="auto">
          <a:xfrm>
            <a:off x="5226828" y="4571999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35E9812-A529-44D5-87F4-F9CC2A3048C1}"/>
              </a:ext>
            </a:extLst>
          </p:cNvPr>
          <p:cNvSpPr/>
          <p:nvPr/>
        </p:nvSpPr>
        <p:spPr bwMode="auto">
          <a:xfrm>
            <a:off x="4594615" y="4389539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3F007DC-5F5B-47BE-9724-737F4BF3201D}"/>
              </a:ext>
            </a:extLst>
          </p:cNvPr>
          <p:cNvSpPr/>
          <p:nvPr/>
        </p:nvSpPr>
        <p:spPr bwMode="auto">
          <a:xfrm>
            <a:off x="4603955" y="4752830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E042261-FAE9-4B8A-9917-7A825607C6D7}"/>
              </a:ext>
            </a:extLst>
          </p:cNvPr>
          <p:cNvSpPr/>
          <p:nvPr/>
        </p:nvSpPr>
        <p:spPr bwMode="auto">
          <a:xfrm>
            <a:off x="2930997" y="4752830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17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</a:p>
          <a:p>
            <a:r>
              <a:rPr lang="en-US" altLang="zh-TW" dirty="0"/>
              <a:t>Virtual Router Explained</a:t>
            </a:r>
          </a:p>
          <a:p>
            <a:r>
              <a:rPr lang="en-US" altLang="zh-TW" dirty="0"/>
              <a:t>Virtual Router Specification</a:t>
            </a:r>
          </a:p>
          <a:p>
            <a:r>
              <a:rPr lang="en-US" altLang="zh-TW" dirty="0"/>
              <a:t>ONOS App and Services in Use</a:t>
            </a:r>
          </a:p>
          <a:p>
            <a:r>
              <a:rPr lang="en-US" altLang="zh-TW" dirty="0"/>
              <a:t>In Used App Configurations</a:t>
            </a:r>
          </a:p>
          <a:p>
            <a:r>
              <a:rPr lang="en-US" altLang="zh-TW" dirty="0"/>
              <a:t>Virtual Router Workflow</a:t>
            </a:r>
          </a:p>
          <a:p>
            <a:r>
              <a:rPr lang="en-US" altLang="zh-TW" dirty="0"/>
              <a:t>Project Information and Installation</a:t>
            </a:r>
          </a:p>
          <a:p>
            <a:r>
              <a:rPr lang="en-US" altLang="zh-TW" dirty="0"/>
              <a:t>Supplement</a:t>
            </a:r>
          </a:p>
          <a:p>
            <a:r>
              <a:rPr lang="en-US" altLang="zh-TW" dirty="0"/>
              <a:t>Scoring Criteria </a:t>
            </a:r>
          </a:p>
          <a:p>
            <a:r>
              <a:rPr lang="en-US" altLang="zh-TW" dirty="0"/>
              <a:t>Reference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027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WAN Connect Point Configuration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a configuration file for WAN Connect Point</a:t>
            </a:r>
          </a:p>
          <a:p>
            <a:pPr lvl="1"/>
            <a:r>
              <a:rPr lang="en-US" altLang="zh-TW" dirty="0"/>
              <a:t>Making external routers think that the BGP Speaker is at the Connect Point.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57E1A0-48F1-4861-8DB8-5BF44FEF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935787"/>
            <a:ext cx="6313434" cy="37252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4CC57F-A9C6-4B9E-BE95-4ABFA85E8010}"/>
              </a:ext>
            </a:extLst>
          </p:cNvPr>
          <p:cNvSpPr/>
          <p:nvPr/>
        </p:nvSpPr>
        <p:spPr bwMode="auto">
          <a:xfrm>
            <a:off x="2466545" y="2476087"/>
            <a:ext cx="2350008" cy="31699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DE5BDC-F643-4CAB-B41C-AAD903C66CCE}"/>
              </a:ext>
            </a:extLst>
          </p:cNvPr>
          <p:cNvSpPr txBox="1"/>
          <p:nvPr/>
        </p:nvSpPr>
        <p:spPr>
          <a:xfrm>
            <a:off x="3848691" y="2043800"/>
            <a:ext cx="1935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Point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17192D-5BF4-45EA-B97D-10C3716B1001}"/>
              </a:ext>
            </a:extLst>
          </p:cNvPr>
          <p:cNvSpPr/>
          <p:nvPr/>
        </p:nvSpPr>
        <p:spPr bwMode="auto">
          <a:xfrm>
            <a:off x="3714320" y="3247218"/>
            <a:ext cx="3726562" cy="16897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CA6B68-A00B-479F-90DA-E868480A36C4}"/>
              </a:ext>
            </a:extLst>
          </p:cNvPr>
          <p:cNvSpPr txBox="1"/>
          <p:nvPr/>
        </p:nvSpPr>
        <p:spPr>
          <a:xfrm>
            <a:off x="6100869" y="2844309"/>
            <a:ext cx="2164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Interface Config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E2A56EA-D0F5-4649-A5D2-9DA0353466E8}"/>
              </a:ext>
            </a:extLst>
          </p:cNvPr>
          <p:cNvSpPr txBox="1"/>
          <p:nvPr/>
        </p:nvSpPr>
        <p:spPr>
          <a:xfrm>
            <a:off x="7638474" y="3967469"/>
            <a:ext cx="3726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*NOTE</a:t>
            </a:r>
          </a:p>
          <a:p>
            <a:pPr algn="just"/>
            <a:r>
              <a:rPr lang="en-US" altLang="zh-TW" sz="2000" dirty="0">
                <a:solidFill>
                  <a:srgbClr val="FF0000"/>
                </a:solidFill>
              </a:rPr>
              <a:t>This only gives ONOS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controller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information of the interface and its IPs. How to make BGP speaker receive packets designated to the IP is your work!</a:t>
            </a:r>
          </a:p>
        </p:txBody>
      </p:sp>
    </p:spTree>
    <p:extLst>
      <p:ext uri="{BB962C8B-B14F-4D97-AF65-F5344CB8AC3E}">
        <p14:creationId xmlns:p14="http://schemas.microsoft.com/office/powerpoint/2010/main" val="3294619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WAN Connect Point Information Retrieval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ONOS Interface Service to retrieve WAN Connect Point.</a:t>
            </a:r>
          </a:p>
          <a:p>
            <a:endParaRPr lang="en-US" altLang="zh-TW" dirty="0"/>
          </a:p>
          <a:p>
            <a:pPr lvl="1"/>
            <a:r>
              <a:rPr lang="en-US" altLang="zh-TW" dirty="0"/>
              <a:t>Import Interface service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Reference interface service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Query WAN Connect Point information from the interface service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C72BF7-D722-46DE-A79A-E9B537AB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90" y="2388733"/>
            <a:ext cx="8564392" cy="401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548F07-8A6E-4A27-9EE1-45A52209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55" y="3636161"/>
            <a:ext cx="10238506" cy="7974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2663C5-85B6-4431-A118-5640BC29C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2" t="-39" b="1"/>
          <a:stretch/>
        </p:blipFill>
        <p:spPr>
          <a:xfrm>
            <a:off x="745240" y="5480231"/>
            <a:ext cx="10772692" cy="3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Zebra FIB Pushing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Zebra supports a Forwarding Information Base (FIB) Push Interface (FPI)</a:t>
            </a:r>
          </a:p>
          <a:p>
            <a:pPr lvl="1"/>
            <a:r>
              <a:rPr lang="en-US" altLang="zh-TW" dirty="0"/>
              <a:t>FPI allows an external component to learn the forwarding information.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Forwarding Plane Manager (FPM)</a:t>
            </a:r>
          </a:p>
          <a:p>
            <a:pPr lvl="1"/>
            <a:r>
              <a:rPr lang="en-US" altLang="zh-TW" dirty="0"/>
              <a:t>Receives FIB</a:t>
            </a:r>
          </a:p>
          <a:p>
            <a:pPr lvl="1"/>
            <a:r>
              <a:rPr lang="en-US" altLang="zh-TW" dirty="0"/>
              <a:t>Decode FIB into routes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FIB pushing:</a:t>
            </a:r>
          </a:p>
          <a:p>
            <a:pPr lvl="1"/>
            <a:r>
              <a:rPr lang="en-US" altLang="zh-TW" dirty="0"/>
              <a:t>FPM establishes a TCP connection with Zebra</a:t>
            </a:r>
          </a:p>
          <a:p>
            <a:pPr lvl="1"/>
            <a:r>
              <a:rPr lang="en-US" altLang="zh-TW" dirty="0"/>
              <a:t>Zebra pushes FIB to FPM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In this project, we use ONOS built-in FPM to collect FIB from zebra.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8EB366-E927-477B-8ED8-125542F2B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6024542"/>
            <a:ext cx="5630061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Route Retrieval with Route Service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Route Service will collect route information via </a:t>
            </a:r>
            <a:r>
              <a:rPr lang="en-US" altLang="zh-TW" b="1" dirty="0"/>
              <a:t>FPM APP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Routes provided by Route Service contains next hop info for target subnet.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Route Service provide routing table query API.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F52B56-3A4E-49F2-BCF1-DBA95914D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45"/>
          <a:stretch/>
        </p:blipFill>
        <p:spPr>
          <a:xfrm>
            <a:off x="1851960" y="2013168"/>
            <a:ext cx="8488079" cy="22350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42351B-7F4E-4B62-ADF2-925EC0F8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847" y="5126890"/>
            <a:ext cx="5032587" cy="4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0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ONOS Route Service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Update dependencies in </a:t>
            </a:r>
            <a:r>
              <a:rPr lang="en-US" altLang="zh-TW" b="1" dirty="0"/>
              <a:t>pom.xml</a:t>
            </a:r>
            <a:r>
              <a:rPr lang="en-US" altLang="zh-TW" dirty="0"/>
              <a:t> file.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Import methods.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Read the docs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746854-CDC3-412F-823F-36735D9C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60" y="4310872"/>
            <a:ext cx="9279696" cy="6591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3998EC6-45BA-48D5-A8D9-DAF21652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47" y="1505365"/>
            <a:ext cx="6286576" cy="15445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124ABB-94F1-4A62-922D-61807134F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119" y="3722864"/>
            <a:ext cx="5522345" cy="35102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7DE35B4-02C2-40B8-B688-662C78994B8D}"/>
              </a:ext>
            </a:extLst>
          </p:cNvPr>
          <p:cNvSpPr/>
          <p:nvPr/>
        </p:nvSpPr>
        <p:spPr>
          <a:xfrm>
            <a:off x="1228392" y="5775881"/>
            <a:ext cx="99930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2"/>
                </a:solidFill>
              </a:rPr>
              <a:t>https://javadoc.io/doc/org.onosproject/onos-cli/1.8.1/org/onosproject/incubator/net/routing/package-summary.html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6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/>
              <a:t>Zebra and </a:t>
            </a:r>
            <a:r>
              <a:rPr lang="en-US" altLang="zh-TW" dirty="0" err="1"/>
              <a:t>FRRouting</a:t>
            </a:r>
            <a:r>
              <a:rPr lang="en-US" altLang="zh-TW" dirty="0"/>
              <a:t>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13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Enabling FPM Module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enable FPM, you have to set –M fpm in </a:t>
            </a:r>
            <a:r>
              <a:rPr lang="en-US" altLang="zh-TW" dirty="0" err="1"/>
              <a:t>zebra_options</a:t>
            </a:r>
            <a:r>
              <a:rPr lang="en-US" altLang="zh-TW" dirty="0"/>
              <a:t> at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frr</a:t>
            </a:r>
            <a:r>
              <a:rPr lang="en-US" altLang="zh-TW" dirty="0"/>
              <a:t>/daemons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9B9D6D-131A-4279-83B5-37EA9C9A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23" y="1644244"/>
            <a:ext cx="5104678" cy="45450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0A6940-7D85-4864-B3D9-1C05D0EA2D99}"/>
              </a:ext>
            </a:extLst>
          </p:cNvPr>
          <p:cNvSpPr/>
          <p:nvPr/>
        </p:nvSpPr>
        <p:spPr bwMode="auto">
          <a:xfrm>
            <a:off x="4050792" y="1911096"/>
            <a:ext cx="692658" cy="25107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959E59-35C2-49E4-BB36-EA87954DCC27}"/>
              </a:ext>
            </a:extLst>
          </p:cNvPr>
          <p:cNvSpPr/>
          <p:nvPr/>
        </p:nvSpPr>
        <p:spPr bwMode="auto">
          <a:xfrm>
            <a:off x="4050792" y="6048257"/>
            <a:ext cx="3473958" cy="1725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0090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F1620F03-32AE-47C9-A99B-C9BBAB0C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44" y="2348928"/>
            <a:ext cx="3701768" cy="361345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FRRouting</a:t>
            </a:r>
            <a:r>
              <a:rPr lang="en-US" altLang="zh-TW" dirty="0"/>
              <a:t> Configuration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Configurations in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frr</a:t>
            </a:r>
            <a:r>
              <a:rPr lang="en-US" altLang="zh-TW" dirty="0"/>
              <a:t>/</a:t>
            </a:r>
            <a:r>
              <a:rPr lang="en-US" altLang="zh-TW" dirty="0" err="1"/>
              <a:t>frr.conf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05E140-46BB-4B01-9896-A997409B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16874"/>
            <a:ext cx="3967163" cy="48577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7753A1-3DA4-43B5-849C-34302FFD3DBF}"/>
              </a:ext>
            </a:extLst>
          </p:cNvPr>
          <p:cNvSpPr/>
          <p:nvPr/>
        </p:nvSpPr>
        <p:spPr bwMode="auto">
          <a:xfrm>
            <a:off x="6911389" y="2383902"/>
            <a:ext cx="2921379" cy="14618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67E16-4509-418D-9898-61809A2C1F8A}"/>
              </a:ext>
            </a:extLst>
          </p:cNvPr>
          <p:cNvSpPr txBox="1"/>
          <p:nvPr/>
        </p:nvSpPr>
        <p:spPr>
          <a:xfrm>
            <a:off x="2698374" y="2878193"/>
            <a:ext cx="359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Peer Group (template) for neighbors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D344F6-FC0E-44DE-956C-2EC57450D238}"/>
              </a:ext>
            </a:extLst>
          </p:cNvPr>
          <p:cNvSpPr/>
          <p:nvPr/>
        </p:nvSpPr>
        <p:spPr bwMode="auto">
          <a:xfrm>
            <a:off x="1117846" y="4155656"/>
            <a:ext cx="3080081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FBB964-3FB4-44E9-A4B1-01573BAE7B73}"/>
              </a:ext>
            </a:extLst>
          </p:cNvPr>
          <p:cNvSpPr txBox="1"/>
          <p:nvPr/>
        </p:nvSpPr>
        <p:spPr>
          <a:xfrm>
            <a:off x="4167529" y="4068325"/>
            <a:ext cx="180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Use the template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267D17-97AC-41CF-A3C2-A004953D27B9}"/>
              </a:ext>
            </a:extLst>
          </p:cNvPr>
          <p:cNvSpPr/>
          <p:nvPr/>
        </p:nvSpPr>
        <p:spPr bwMode="auto">
          <a:xfrm>
            <a:off x="1102629" y="4524988"/>
            <a:ext cx="3664634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C7B75-BC28-44B5-B330-036546397AEF}"/>
              </a:ext>
            </a:extLst>
          </p:cNvPr>
          <p:cNvSpPr txBox="1"/>
          <p:nvPr/>
        </p:nvSpPr>
        <p:spPr>
          <a:xfrm>
            <a:off x="4767263" y="4437657"/>
            <a:ext cx="160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BGP Passwords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124925-83A2-4A9C-8C89-983C7927C3A0}"/>
              </a:ext>
            </a:extLst>
          </p:cNvPr>
          <p:cNvSpPr/>
          <p:nvPr/>
        </p:nvSpPr>
        <p:spPr bwMode="auto">
          <a:xfrm>
            <a:off x="1102629" y="4922225"/>
            <a:ext cx="2359028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A5C79F-A6A4-48B2-8CEA-D404C0558499}"/>
              </a:ext>
            </a:extLst>
          </p:cNvPr>
          <p:cNvSpPr txBox="1"/>
          <p:nvPr/>
        </p:nvSpPr>
        <p:spPr>
          <a:xfrm>
            <a:off x="3716948" y="4894320"/>
            <a:ext cx="255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Don’t advertise the prefix that you received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696EDB-A79B-4903-8B64-6FCA4463C066}"/>
              </a:ext>
            </a:extLst>
          </p:cNvPr>
          <p:cNvSpPr/>
          <p:nvPr/>
        </p:nvSpPr>
        <p:spPr bwMode="auto">
          <a:xfrm>
            <a:off x="1127448" y="3172589"/>
            <a:ext cx="3141853" cy="7805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E9D69F4-8A7A-4574-B216-B2146EAB8604}"/>
              </a:ext>
            </a:extLst>
          </p:cNvPr>
          <p:cNvSpPr txBox="1"/>
          <p:nvPr/>
        </p:nvSpPr>
        <p:spPr>
          <a:xfrm>
            <a:off x="6911389" y="2014570"/>
            <a:ext cx="381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Announce IPv4 prefix on IPv4 Interface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E98918-129D-4AF4-8965-6003EC72E552}"/>
              </a:ext>
            </a:extLst>
          </p:cNvPr>
          <p:cNvSpPr/>
          <p:nvPr/>
        </p:nvSpPr>
        <p:spPr bwMode="auto">
          <a:xfrm>
            <a:off x="6874671" y="4068325"/>
            <a:ext cx="3243106" cy="14618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424531-B96B-482D-8458-8B964054DB39}"/>
              </a:ext>
            </a:extLst>
          </p:cNvPr>
          <p:cNvSpPr txBox="1"/>
          <p:nvPr/>
        </p:nvSpPr>
        <p:spPr>
          <a:xfrm>
            <a:off x="8496224" y="5555397"/>
            <a:ext cx="22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Same as IPv6 Interface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E5D2B8-CF65-4FBF-8AD8-DACE387DE84B}"/>
              </a:ext>
            </a:extLst>
          </p:cNvPr>
          <p:cNvSpPr/>
          <p:nvPr/>
        </p:nvSpPr>
        <p:spPr bwMode="auto">
          <a:xfrm>
            <a:off x="2259453" y="3172590"/>
            <a:ext cx="890802" cy="194670"/>
          </a:xfrm>
          <a:prstGeom prst="rect">
            <a:avLst/>
          </a:prstGeom>
          <a:solidFill>
            <a:srgbClr val="F2DCDB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5970C5-EB0D-4C6C-837A-24BF9047E2BC}"/>
              </a:ext>
            </a:extLst>
          </p:cNvPr>
          <p:cNvSpPr/>
          <p:nvPr/>
        </p:nvSpPr>
        <p:spPr bwMode="auto">
          <a:xfrm>
            <a:off x="1128323" y="2172553"/>
            <a:ext cx="3402382" cy="2660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DD28F9-5E9F-47D0-AC1B-7ABAAD6B5559}"/>
              </a:ext>
            </a:extLst>
          </p:cNvPr>
          <p:cNvSpPr txBox="1"/>
          <p:nvPr/>
        </p:nvSpPr>
        <p:spPr>
          <a:xfrm>
            <a:off x="3808459" y="1803221"/>
            <a:ext cx="170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FPM</a:t>
            </a:r>
            <a:r>
              <a:rPr lang="zh-TW" altLang="en-US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connection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2B94D97-1E6F-4E61-AE63-5FBA2B605483}"/>
              </a:ext>
            </a:extLst>
          </p:cNvPr>
          <p:cNvSpPr/>
          <p:nvPr/>
        </p:nvSpPr>
        <p:spPr bwMode="auto">
          <a:xfrm>
            <a:off x="2896685" y="4148670"/>
            <a:ext cx="890802" cy="194670"/>
          </a:xfrm>
          <a:prstGeom prst="rect">
            <a:avLst/>
          </a:prstGeom>
          <a:solidFill>
            <a:srgbClr val="F2DCDB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98F5459-D4C8-4CDC-8BF8-05BEC2469BAA}"/>
              </a:ext>
            </a:extLst>
          </p:cNvPr>
          <p:cNvSpPr txBox="1"/>
          <p:nvPr/>
        </p:nvSpPr>
        <p:spPr>
          <a:xfrm>
            <a:off x="4349761" y="6090172"/>
            <a:ext cx="728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</a:rPr>
              <a:t>NOTE* Older versions of </a:t>
            </a:r>
            <a:r>
              <a:rPr lang="en-US" altLang="zh-TW" sz="1800" b="1" dirty="0" err="1">
                <a:solidFill>
                  <a:srgbClr val="FF0000"/>
                </a:solidFill>
              </a:rPr>
              <a:t>FRRouting</a:t>
            </a:r>
            <a:r>
              <a:rPr lang="en-US" altLang="zh-TW" sz="1800" b="1" dirty="0">
                <a:solidFill>
                  <a:srgbClr val="FF0000"/>
                </a:solidFill>
              </a:rPr>
              <a:t> might not work, this is just an example</a:t>
            </a:r>
            <a:endParaRPr lang="zh-TW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47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/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6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Message Exchange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order to exchange BGP message with neighbor router</a:t>
            </a:r>
          </a:p>
          <a:p>
            <a:pPr lvl="1"/>
            <a:r>
              <a:rPr lang="en-US" altLang="zh-TW" dirty="0"/>
              <a:t>Neighbor discovery for L2 connectivity</a:t>
            </a:r>
          </a:p>
          <a:p>
            <a:pPr lvl="2"/>
            <a:r>
              <a:rPr lang="en-US" altLang="zh-TW" dirty="0"/>
              <a:t>Proxy ARP APP handles ARPs and NDPs on behalf of BGP Speaker.</a:t>
            </a:r>
          </a:p>
          <a:p>
            <a:pPr lvl="1"/>
            <a:r>
              <a:rPr lang="en-US" altLang="zh-TW" dirty="0"/>
              <a:t>L3 forwarding for BGP Messages</a:t>
            </a:r>
          </a:p>
          <a:p>
            <a:endParaRPr lang="en-US" altLang="zh-TW" dirty="0"/>
          </a:p>
          <a:p>
            <a:r>
              <a:rPr lang="en-US" altLang="zh-TW" b="1" dirty="0"/>
              <a:t>L3 forwarding for BGP Messages?</a:t>
            </a:r>
          </a:p>
          <a:p>
            <a:pPr lvl="1"/>
            <a:r>
              <a:rPr lang="en-US" altLang="zh-TW" b="1" dirty="0"/>
              <a:t>Incoming </a:t>
            </a:r>
          </a:p>
          <a:p>
            <a:pPr lvl="2"/>
            <a:r>
              <a:rPr lang="en-US" altLang="zh-TW" dirty="0"/>
              <a:t>Hint:  </a:t>
            </a:r>
            <a:r>
              <a:rPr lang="en-US" altLang="zh-TW" dirty="0" err="1"/>
              <a:t>MultiPointToSinglePoint</a:t>
            </a:r>
            <a:r>
              <a:rPr lang="en-US" altLang="zh-TW" dirty="0"/>
              <a:t> intent</a:t>
            </a:r>
          </a:p>
          <a:p>
            <a:pPr lvl="1"/>
            <a:r>
              <a:rPr lang="en-US" altLang="zh-TW" b="1" dirty="0"/>
              <a:t>Outgoing</a:t>
            </a:r>
          </a:p>
          <a:p>
            <a:pPr lvl="2"/>
            <a:r>
              <a:rPr lang="en-US" altLang="zh-TW" dirty="0"/>
              <a:t>????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6F9F6EF-9DBB-4BFA-8365-FEE4C3E1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634" y="4092745"/>
            <a:ext cx="6382994" cy="2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Gateway and Inter-domain Routing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Gateway and Routing</a:t>
            </a:r>
          </a:p>
          <a:p>
            <a:pPr lvl="1"/>
            <a:r>
              <a:rPr lang="en-US" altLang="zh-TW" dirty="0"/>
              <a:t>Assume Gateway IP: 192.168.1.254/24</a:t>
            </a:r>
          </a:p>
          <a:p>
            <a:pPr lvl="2"/>
            <a:r>
              <a:rPr lang="en-US" altLang="zh-TW" dirty="0"/>
              <a:t>Packets originated from 192.168.1.0/24 towards other networks</a:t>
            </a:r>
          </a:p>
          <a:p>
            <a:pPr lvl="3"/>
            <a:r>
              <a:rPr lang="en-US" altLang="zh-TW" dirty="0"/>
              <a:t>Packet first sent to Gateway.</a:t>
            </a:r>
          </a:p>
          <a:p>
            <a:pPr lvl="2" algn="just"/>
            <a:r>
              <a:rPr lang="en-US" altLang="zh-TW" dirty="0"/>
              <a:t>Packet coming from other networks destined 192.168.1.0/24</a:t>
            </a:r>
          </a:p>
          <a:p>
            <a:pPr lvl="3" algn="just"/>
            <a:r>
              <a:rPr lang="en-US" altLang="zh-TW" dirty="0"/>
              <a:t>Packet first received by Gateway.</a:t>
            </a:r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algn="just"/>
            <a:r>
              <a:rPr lang="en-US" altLang="zh-TW" dirty="0"/>
              <a:t>IP is the logical address of ultimate destination.  </a:t>
            </a:r>
          </a:p>
          <a:p>
            <a:pPr lvl="1" algn="just"/>
            <a:r>
              <a:rPr lang="en-US" altLang="zh-TW" dirty="0"/>
              <a:t>But, MAC is the physical address of the next hop.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646B80E9-ED61-48FA-8AD0-51E6BEA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03" y="3278634"/>
            <a:ext cx="6382994" cy="2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70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Gateway Traffic Handling Example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Any packets within the domain only knows about the gateway’s MAC.</a:t>
            </a:r>
          </a:p>
          <a:p>
            <a:r>
              <a:rPr lang="en-US" altLang="zh-TW" dirty="0"/>
              <a:t>After analyzing the information (IP), it will change the according MAC and sends the packet out.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A858D5-CD97-484A-B206-738D680BFF8F}"/>
              </a:ext>
            </a:extLst>
          </p:cNvPr>
          <p:cNvSpPr/>
          <p:nvPr/>
        </p:nvSpPr>
        <p:spPr bwMode="auto">
          <a:xfrm>
            <a:off x="1845267" y="4723133"/>
            <a:ext cx="1641152" cy="644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A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26DB1005-9174-4FB3-B4E8-47DDEB01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60" y="4883452"/>
            <a:ext cx="474264" cy="32376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61B8302-9281-4CFE-A639-8D4B9E51B15D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 bwMode="auto">
          <a:xfrm flipV="1">
            <a:off x="3486419" y="5045336"/>
            <a:ext cx="106904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E187BBAA-CE97-4150-8C2B-D7C16F07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03" y="4883452"/>
            <a:ext cx="474264" cy="323767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2F9D97D-C9FE-4E3F-A735-F011C389749D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 bwMode="auto">
          <a:xfrm>
            <a:off x="5029724" y="5045336"/>
            <a:ext cx="218917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FF34BD4-0544-45F6-8180-8F05362A807B}"/>
              </a:ext>
            </a:extLst>
          </p:cNvPr>
          <p:cNvSpPr/>
          <p:nvPr/>
        </p:nvSpPr>
        <p:spPr bwMode="auto">
          <a:xfrm>
            <a:off x="8762208" y="4723131"/>
            <a:ext cx="1641152" cy="644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B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61D6D73-984C-4766-B0BD-4822FD2A8BF2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 bwMode="auto">
          <a:xfrm flipV="1">
            <a:off x="7693167" y="5045335"/>
            <a:ext cx="106904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A4A6AB-A835-4109-907F-70A99D4C96A4}"/>
              </a:ext>
            </a:extLst>
          </p:cNvPr>
          <p:cNvSpPr txBox="1"/>
          <p:nvPr/>
        </p:nvSpPr>
        <p:spPr>
          <a:xfrm>
            <a:off x="2293070" y="3785558"/>
            <a:ext cx="78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MAC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E16ECDF-9DD7-42A5-A759-71B0CBBCA5C5}"/>
              </a:ext>
            </a:extLst>
          </p:cNvPr>
          <p:cNvSpPr txBox="1"/>
          <p:nvPr/>
        </p:nvSpPr>
        <p:spPr>
          <a:xfrm>
            <a:off x="2293071" y="3309650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AB2A468-93E5-4E98-BC60-2096B97B01E5}"/>
              </a:ext>
            </a:extLst>
          </p:cNvPr>
          <p:cNvSpPr txBox="1"/>
          <p:nvPr/>
        </p:nvSpPr>
        <p:spPr>
          <a:xfrm>
            <a:off x="4399215" y="5207219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R1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0F3B382-3A8A-4BC5-8E7F-360BE4EB73A4}"/>
              </a:ext>
            </a:extLst>
          </p:cNvPr>
          <p:cNvSpPr txBox="1"/>
          <p:nvPr/>
        </p:nvSpPr>
        <p:spPr>
          <a:xfrm>
            <a:off x="7062270" y="5207219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R2</a:t>
            </a:r>
            <a:endParaRPr lang="zh-TW" altLang="en-US" dirty="0">
              <a:solidFill>
                <a:schemeClr val="tx2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1806F8A-3020-418C-9D99-B29A7815C95C}"/>
              </a:ext>
            </a:extLst>
          </p:cNvPr>
          <p:cNvGrpSpPr/>
          <p:nvPr/>
        </p:nvGrpSpPr>
        <p:grpSpPr>
          <a:xfrm>
            <a:off x="3211093" y="2833046"/>
            <a:ext cx="1573510" cy="1611995"/>
            <a:chOff x="1991046" y="2994812"/>
            <a:chExt cx="1573510" cy="161199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1B8F13-63A0-4CE2-8C80-B93CC0B78054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4B16D68-4A22-46AC-B3C4-2AD06E0329D9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43FC18A-056E-47A9-B4DC-F68C33F7F760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R1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8B39C91-E492-4B1C-905D-2B14B9E4201A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6DB3EAA-D609-43F9-AF61-3C8A6455B37A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21FEF552-D4AB-4201-AAC4-5732E1C7FBFF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6871ACDC-E1A6-478E-944E-F4116DD993A7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68A276A6-7D08-45FE-BAB9-8C179500FA18}"/>
              </a:ext>
            </a:extLst>
          </p:cNvPr>
          <p:cNvGrpSpPr/>
          <p:nvPr/>
        </p:nvGrpSpPr>
        <p:grpSpPr>
          <a:xfrm>
            <a:off x="5337550" y="2833046"/>
            <a:ext cx="1573510" cy="1611995"/>
            <a:chOff x="1991046" y="2994812"/>
            <a:chExt cx="1573510" cy="161199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ED4D4B7-29D3-4F54-B5C3-E7CDB1022038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4B2E8BD-CC9F-4828-A0E8-E7D1609E1EEA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R1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1C802AE-3960-464A-90F9-C619C34BD844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R2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C4287CC-1CEF-4F02-99C0-C7FA4B5AF424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179239E-E6A0-41A1-A8A2-A40D66172CBB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0406EDDD-6B21-40F2-96F3-3DBAAF994791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BA973292-4EBC-491A-A940-E7BB0F510973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23AAA466-7D35-443A-B005-3CEF7DB23AAE}"/>
              </a:ext>
            </a:extLst>
          </p:cNvPr>
          <p:cNvGrpSpPr/>
          <p:nvPr/>
        </p:nvGrpSpPr>
        <p:grpSpPr>
          <a:xfrm>
            <a:off x="7464019" y="2837467"/>
            <a:ext cx="1573510" cy="1611995"/>
            <a:chOff x="1991046" y="2994812"/>
            <a:chExt cx="1573510" cy="161199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53C115BF-35F0-47D7-80B6-DA46BBD7D4B5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2B36A24-38A0-4D5D-A626-D560615E7CF2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R2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D1B919E-E29A-444B-B0E4-9D07780DCAF6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7B75B49-C046-4001-ADD2-36D46C2F41DC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16F1E48-BC63-4307-9355-CFCA2DCABD8C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F3BC0438-9838-41E0-997E-649EA956C706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49F07E3E-5E1D-4A83-A47A-2BC93FF3E454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EFF86B6A-BF03-4851-B24C-B44813AFB7A7}"/>
              </a:ext>
            </a:extLst>
          </p:cNvPr>
          <p:cNvSpPr/>
          <p:nvPr/>
        </p:nvSpPr>
        <p:spPr bwMode="auto">
          <a:xfrm>
            <a:off x="1127448" y="2613660"/>
            <a:ext cx="3657151" cy="3337560"/>
          </a:xfrm>
          <a:prstGeom prst="rect">
            <a:avLst/>
          </a:prstGeom>
          <a:solidFill>
            <a:srgbClr val="FDEADA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rPr>
              <a:t>DOMAIN A</a:t>
            </a:r>
            <a:endParaRPr kumimoji="1" lang="zh-TW" altLang="en-US" sz="28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D3810DF-E132-42ED-9CD8-957E9AD63C6F}"/>
              </a:ext>
            </a:extLst>
          </p:cNvPr>
          <p:cNvSpPr/>
          <p:nvPr/>
        </p:nvSpPr>
        <p:spPr bwMode="auto">
          <a:xfrm>
            <a:off x="7464028" y="2613660"/>
            <a:ext cx="3529854" cy="3337560"/>
          </a:xfrm>
          <a:prstGeom prst="rect">
            <a:avLst/>
          </a:prstGeom>
          <a:solidFill>
            <a:srgbClr val="FDEADA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rPr>
              <a:t>DOMAIN B</a:t>
            </a:r>
            <a:endParaRPr kumimoji="1" lang="zh-TW" altLang="en-US" sz="28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1216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Transit Traffics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Transit traffics are in fact two interdomain traffics.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21E399-C4E9-45EE-8F9B-5ABC7065D900}"/>
              </a:ext>
            </a:extLst>
          </p:cNvPr>
          <p:cNvGrpSpPr/>
          <p:nvPr/>
        </p:nvGrpSpPr>
        <p:grpSpPr>
          <a:xfrm flipH="1">
            <a:off x="1730004" y="2324495"/>
            <a:ext cx="8558790" cy="4083122"/>
            <a:chOff x="1730004" y="2324495"/>
            <a:chExt cx="8558790" cy="408312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E6EEC2F-5358-4CB9-889A-9DAE6C79EAE7}"/>
                </a:ext>
              </a:extLst>
            </p:cNvPr>
            <p:cNvSpPr/>
            <p:nvPr/>
          </p:nvSpPr>
          <p:spPr bwMode="auto">
            <a:xfrm>
              <a:off x="6758940" y="3633089"/>
              <a:ext cx="3529854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</a:t>
              </a:r>
              <a:r>
                <a:rPr lang="en-US" altLang="zh-TW" sz="2800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</a:rPr>
                <a:t>A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2B5D5AC-59DC-448E-A5AD-5B802D2F22EA}"/>
                </a:ext>
              </a:extLst>
            </p:cNvPr>
            <p:cNvSpPr/>
            <p:nvPr/>
          </p:nvSpPr>
          <p:spPr bwMode="auto">
            <a:xfrm>
              <a:off x="2451581" y="3092453"/>
              <a:ext cx="1641152" cy="6444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B</a:t>
              </a:r>
              <a:endParaRPr kumimoji="1" lang="zh-TW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47242678-AA18-432F-9626-15921FE3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774" y="3252772"/>
              <a:ext cx="474264" cy="323767"/>
            </a:xfrm>
            <a:prstGeom prst="rect">
              <a:avLst/>
            </a:prstGeom>
          </p:spPr>
        </p:pic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31A9F45-17F6-40EC-9911-11CC6D36DF46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 bwMode="auto">
            <a:xfrm flipV="1">
              <a:off x="4092733" y="3414656"/>
              <a:ext cx="1069041" cy="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B730A280-6970-4F35-9AF5-23E256D7D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2197" y="4296441"/>
              <a:ext cx="474264" cy="323767"/>
            </a:xfrm>
            <a:prstGeom prst="rect">
              <a:avLst/>
            </a:prstGeom>
          </p:spPr>
        </p:pic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0EB93087-27CB-465F-B89E-BC0F973471D3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 bwMode="auto">
            <a:xfrm>
              <a:off x="5636038" y="3414656"/>
              <a:ext cx="886159" cy="104366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33A995EE-73DA-4A50-A154-152D397C40BD}"/>
                </a:ext>
              </a:extLst>
            </p:cNvPr>
            <p:cNvSpPr txBox="1"/>
            <p:nvPr/>
          </p:nvSpPr>
          <p:spPr>
            <a:xfrm>
              <a:off x="5005529" y="3576539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R1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A74E8FA-B00E-4C3F-B739-D716784CB2F8}"/>
                </a:ext>
              </a:extLst>
            </p:cNvPr>
            <p:cNvSpPr txBox="1"/>
            <p:nvPr/>
          </p:nvSpPr>
          <p:spPr>
            <a:xfrm>
              <a:off x="6365563" y="4620208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R2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66BD5A5-E411-49A0-93EA-B6B4ED49AA4A}"/>
                </a:ext>
              </a:extLst>
            </p:cNvPr>
            <p:cNvSpPr/>
            <p:nvPr/>
          </p:nvSpPr>
          <p:spPr bwMode="auto">
            <a:xfrm>
              <a:off x="1742144" y="2449913"/>
              <a:ext cx="3657151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B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F0F40D5-9695-4362-83FA-C171BCFED897}"/>
                </a:ext>
              </a:extLst>
            </p:cNvPr>
            <p:cNvSpPr/>
            <p:nvPr/>
          </p:nvSpPr>
          <p:spPr bwMode="auto">
            <a:xfrm>
              <a:off x="2451581" y="5175597"/>
              <a:ext cx="1641152" cy="6444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C</a:t>
              </a:r>
              <a:endParaRPr kumimoji="1" lang="zh-TW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E843528B-9FAC-44CC-9992-E6B9D363B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774" y="5335916"/>
              <a:ext cx="474264" cy="323767"/>
            </a:xfrm>
            <a:prstGeom prst="rect">
              <a:avLst/>
            </a:prstGeom>
          </p:spPr>
        </p:pic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431B063F-9E1E-485D-AB3B-863ED4C5B1F3}"/>
                </a:ext>
              </a:extLst>
            </p:cNvPr>
            <p:cNvCxnSpPr>
              <a:cxnSpLocks/>
              <a:stCxn id="101" idx="3"/>
              <a:endCxn id="102" idx="1"/>
            </p:cNvCxnSpPr>
            <p:nvPr/>
          </p:nvCxnSpPr>
          <p:spPr bwMode="auto">
            <a:xfrm flipV="1">
              <a:off x="4092733" y="5497800"/>
              <a:ext cx="1069041" cy="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EEB6D2B-10A9-45BA-9093-AF2EDD989B5C}"/>
                </a:ext>
              </a:extLst>
            </p:cNvPr>
            <p:cNvSpPr txBox="1"/>
            <p:nvPr/>
          </p:nvSpPr>
          <p:spPr>
            <a:xfrm>
              <a:off x="5005529" y="565968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R4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97068913-F04B-46C5-A562-DD741309E130}"/>
                </a:ext>
              </a:extLst>
            </p:cNvPr>
            <p:cNvCxnSpPr>
              <a:cxnSpLocks/>
              <a:stCxn id="102" idx="3"/>
              <a:endCxn id="39" idx="1"/>
            </p:cNvCxnSpPr>
            <p:nvPr/>
          </p:nvCxnSpPr>
          <p:spPr bwMode="auto">
            <a:xfrm flipV="1">
              <a:off x="5636038" y="4458325"/>
              <a:ext cx="886159" cy="103947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7C8C37A-5AC7-4B0C-B6C8-373844792005}"/>
                </a:ext>
              </a:extLst>
            </p:cNvPr>
            <p:cNvSpPr/>
            <p:nvPr/>
          </p:nvSpPr>
          <p:spPr bwMode="auto">
            <a:xfrm>
              <a:off x="1730004" y="4536388"/>
              <a:ext cx="3657151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C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0676541-7871-4EEA-890E-CCD9884EFC46}"/>
                </a:ext>
              </a:extLst>
            </p:cNvPr>
            <p:cNvGrpSpPr/>
            <p:nvPr/>
          </p:nvGrpSpPr>
          <p:grpSpPr>
            <a:xfrm>
              <a:off x="6180384" y="2324495"/>
              <a:ext cx="1573510" cy="1611995"/>
              <a:chOff x="1991046" y="2994812"/>
              <a:chExt cx="1573510" cy="161199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0B9BD02-AA9D-463E-A469-5E178A0F6F18}"/>
                  </a:ext>
                </a:extLst>
              </p:cNvPr>
              <p:cNvSpPr/>
              <p:nvPr/>
            </p:nvSpPr>
            <p:spPr bwMode="auto">
              <a:xfrm>
                <a:off x="1991048" y="4381500"/>
                <a:ext cx="1573508" cy="22530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DF84729-41AD-4CA0-AE5B-952E84074886}"/>
                  </a:ext>
                </a:extLst>
              </p:cNvPr>
              <p:cNvSpPr/>
              <p:nvPr/>
            </p:nvSpPr>
            <p:spPr bwMode="auto">
              <a:xfrm>
                <a:off x="1991048" y="3919835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R1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D8B771F-C126-45F0-B272-71A89392161C}"/>
                  </a:ext>
                </a:extLst>
              </p:cNvPr>
              <p:cNvSpPr/>
              <p:nvPr/>
            </p:nvSpPr>
            <p:spPr bwMode="auto">
              <a:xfrm>
                <a:off x="2777802" y="3919834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R2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4BEF7AC-2BF8-4E0D-B677-532AF2F0FE94}"/>
                  </a:ext>
                </a:extLst>
              </p:cNvPr>
              <p:cNvSpPr/>
              <p:nvPr/>
            </p:nvSpPr>
            <p:spPr bwMode="auto">
              <a:xfrm>
                <a:off x="1991048" y="3458169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A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811D1EF-1370-4099-9CB8-23B22B81DFED}"/>
                  </a:ext>
                </a:extLst>
              </p:cNvPr>
              <p:cNvSpPr/>
              <p:nvPr/>
            </p:nvSpPr>
            <p:spPr bwMode="auto">
              <a:xfrm>
                <a:off x="2777802" y="3458168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C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B37A47D-AA24-401C-B0C7-5F564C53BB70}"/>
                  </a:ext>
                </a:extLst>
              </p:cNvPr>
              <p:cNvSpPr txBox="1"/>
              <p:nvPr/>
            </p:nvSpPr>
            <p:spPr>
              <a:xfrm>
                <a:off x="1991046" y="2996503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src</a:t>
                </a:r>
                <a:endParaRPr lang="zh-TW" altLang="en-US" dirty="0"/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36B503B7-51C6-4876-9D91-88E081B69372}"/>
                  </a:ext>
                </a:extLst>
              </p:cNvPr>
              <p:cNvSpPr txBox="1"/>
              <p:nvPr/>
            </p:nvSpPr>
            <p:spPr>
              <a:xfrm>
                <a:off x="2777799" y="2994812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dst</a:t>
                </a:r>
                <a:endParaRPr lang="zh-TW" altLang="en-US" dirty="0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895CA62B-0B71-400C-A063-C1BEA14D29B5}"/>
                </a:ext>
              </a:extLst>
            </p:cNvPr>
            <p:cNvGrpSpPr/>
            <p:nvPr/>
          </p:nvGrpSpPr>
          <p:grpSpPr>
            <a:xfrm>
              <a:off x="6016171" y="4795622"/>
              <a:ext cx="1573510" cy="1611995"/>
              <a:chOff x="1991046" y="2994812"/>
              <a:chExt cx="1573510" cy="1611995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5AD1C70-3DFE-4081-A875-90B61B750624}"/>
                  </a:ext>
                </a:extLst>
              </p:cNvPr>
              <p:cNvSpPr/>
              <p:nvPr/>
            </p:nvSpPr>
            <p:spPr bwMode="auto">
              <a:xfrm>
                <a:off x="1991048" y="4381500"/>
                <a:ext cx="1573508" cy="22530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9FC90C4-9408-44BD-9BC0-7F7EEB781A1D}"/>
                  </a:ext>
                </a:extLst>
              </p:cNvPr>
              <p:cNvSpPr/>
              <p:nvPr/>
            </p:nvSpPr>
            <p:spPr bwMode="auto">
              <a:xfrm>
                <a:off x="1991048" y="3919835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R2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B2C15E53-0F3C-4405-AA20-81C801E33D34}"/>
                  </a:ext>
                </a:extLst>
              </p:cNvPr>
              <p:cNvSpPr/>
              <p:nvPr/>
            </p:nvSpPr>
            <p:spPr bwMode="auto">
              <a:xfrm>
                <a:off x="2777802" y="3919834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R</a:t>
                </a: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4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CC955FC-DF41-485B-863F-80C3C9B00E41}"/>
                  </a:ext>
                </a:extLst>
              </p:cNvPr>
              <p:cNvSpPr/>
              <p:nvPr/>
            </p:nvSpPr>
            <p:spPr bwMode="auto">
              <a:xfrm>
                <a:off x="1991048" y="3458169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A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448A52E-41E6-46E6-8953-45EF40270D34}"/>
                  </a:ext>
                </a:extLst>
              </p:cNvPr>
              <p:cNvSpPr/>
              <p:nvPr/>
            </p:nvSpPr>
            <p:spPr bwMode="auto">
              <a:xfrm>
                <a:off x="2777802" y="3458168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C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A9AF7EA-7162-4186-A7C8-F6195DACC980}"/>
                  </a:ext>
                </a:extLst>
              </p:cNvPr>
              <p:cNvSpPr txBox="1"/>
              <p:nvPr/>
            </p:nvSpPr>
            <p:spPr>
              <a:xfrm>
                <a:off x="1991046" y="2996503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src</a:t>
                </a:r>
                <a:endParaRPr lang="zh-TW" altLang="en-US" dirty="0"/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6DEE354-9B69-4AED-8D91-D6267A56E6D1}"/>
                  </a:ext>
                </a:extLst>
              </p:cNvPr>
              <p:cNvSpPr txBox="1"/>
              <p:nvPr/>
            </p:nvSpPr>
            <p:spPr>
              <a:xfrm>
                <a:off x="2777799" y="2994812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dst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6399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/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115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b="1" dirty="0"/>
              <a:t>Network Namespaces</a:t>
            </a:r>
            <a:r>
              <a:rPr lang="en-US" altLang="zh-TW" dirty="0"/>
              <a:t> </a:t>
            </a:r>
          </a:p>
          <a:p>
            <a:pPr lvl="1" algn="just"/>
            <a:r>
              <a:rPr lang="en-US" altLang="zh-TW" dirty="0"/>
              <a:t>Provide a way to create isolated network environments within a Linux system.</a:t>
            </a:r>
          </a:p>
          <a:p>
            <a:pPr lvl="1" algn="just"/>
            <a:r>
              <a:rPr lang="en-US" altLang="zh-TW" dirty="0"/>
              <a:t>Allow processes to have their own network stack, including interfaces, routing tables, and firewall rules.</a:t>
            </a:r>
          </a:p>
          <a:p>
            <a:pPr algn="just"/>
            <a:endParaRPr lang="en-US" altLang="zh-TW" b="1" dirty="0"/>
          </a:p>
          <a:p>
            <a:pPr algn="just"/>
            <a:r>
              <a:rPr lang="en-US" altLang="zh-TW" b="1" dirty="0"/>
              <a:t>Each Container have it’s own Network Namespace.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A network</a:t>
            </a:r>
            <a:r>
              <a:rPr lang="en-US" altLang="zh-TW" b="1" dirty="0"/>
              <a:t> Bridge</a:t>
            </a:r>
            <a:r>
              <a:rPr lang="en-US" altLang="zh-TW" dirty="0"/>
              <a:t> is a kernel created logical L2 switch</a:t>
            </a:r>
          </a:p>
          <a:p>
            <a:pPr algn="just"/>
            <a:endParaRPr lang="en-US" altLang="zh-TW" b="1" dirty="0"/>
          </a:p>
          <a:p>
            <a:r>
              <a:rPr lang="en-US" altLang="zh-TW" b="1" dirty="0" err="1"/>
              <a:t>Veth</a:t>
            </a:r>
            <a:r>
              <a:rPr lang="en-US" altLang="zh-TW" dirty="0"/>
              <a:t> devices, short for virtual Ethernet devices</a:t>
            </a:r>
          </a:p>
          <a:p>
            <a:r>
              <a:rPr lang="en-US" altLang="zh-TW" dirty="0"/>
              <a:t>Use</a:t>
            </a:r>
            <a:r>
              <a:rPr lang="en-US" altLang="zh-TW" b="1" dirty="0"/>
              <a:t> </a:t>
            </a:r>
            <a:r>
              <a:rPr lang="en-US" altLang="zh-TW" b="1" dirty="0" err="1"/>
              <a:t>veth</a:t>
            </a:r>
            <a:r>
              <a:rPr lang="en-US" altLang="zh-TW" b="1" dirty="0"/>
              <a:t> pairs</a:t>
            </a:r>
            <a:r>
              <a:rPr lang="en-US" altLang="zh-TW" dirty="0"/>
              <a:t> to connect Network Namespaces or Bridges together.</a:t>
            </a:r>
          </a:p>
        </p:txBody>
      </p:sp>
    </p:spTree>
    <p:extLst>
      <p:ext uri="{BB962C8B-B14F-4D97-AF65-F5344CB8AC3E}">
        <p14:creationId xmlns:p14="http://schemas.microsoft.com/office/powerpoint/2010/main" val="1373837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Mapping to physical instruments.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Namespace = node (computer/server)</a:t>
            </a:r>
          </a:p>
          <a:p>
            <a:pPr algn="just"/>
            <a:r>
              <a:rPr lang="en-US" altLang="zh-TW" dirty="0" err="1"/>
              <a:t>Veth</a:t>
            </a:r>
            <a:r>
              <a:rPr lang="en-US" altLang="zh-TW" dirty="0"/>
              <a:t> pair = 2 network interface cards (NIC) that connects to each other</a:t>
            </a:r>
          </a:p>
          <a:p>
            <a:pPr algn="just"/>
            <a:r>
              <a:rPr lang="en-US" altLang="zh-TW" dirty="0"/>
              <a:t>Bridge = switch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If you want to connect your computer to a switch</a:t>
            </a:r>
          </a:p>
          <a:p>
            <a:pPr lvl="1" algn="just"/>
            <a:r>
              <a:rPr lang="en-US" altLang="zh-TW" dirty="0"/>
              <a:t>Create a </a:t>
            </a:r>
            <a:r>
              <a:rPr lang="en-US" altLang="zh-TW" dirty="0" err="1"/>
              <a:t>veth</a:t>
            </a:r>
            <a:r>
              <a:rPr lang="en-US" altLang="zh-TW" dirty="0"/>
              <a:t> pair (Create 2 NIC that connects to each other)</a:t>
            </a:r>
          </a:p>
          <a:p>
            <a:pPr lvl="1" algn="just"/>
            <a:r>
              <a:rPr lang="en-US" altLang="zh-TW" dirty="0"/>
              <a:t>Connect one NIC to your namespace</a:t>
            </a:r>
          </a:p>
          <a:p>
            <a:pPr lvl="1" algn="just"/>
            <a:r>
              <a:rPr lang="en-US" altLang="zh-TW" dirty="0"/>
              <a:t>Connect the other one to your bridge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79CD14-202F-4A8B-8BDC-2D2888C611BE}"/>
              </a:ext>
            </a:extLst>
          </p:cNvPr>
          <p:cNvSpPr/>
          <p:nvPr/>
        </p:nvSpPr>
        <p:spPr bwMode="auto">
          <a:xfrm>
            <a:off x="1175656" y="5528543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Bridge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33333D-E5F0-4A4B-A56B-A1F0602E4A61}"/>
              </a:ext>
            </a:extLst>
          </p:cNvPr>
          <p:cNvSpPr/>
          <p:nvPr/>
        </p:nvSpPr>
        <p:spPr bwMode="auto">
          <a:xfrm>
            <a:off x="4072014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BE0EC-B201-4254-874D-FD1E3232BC8F}"/>
              </a:ext>
            </a:extLst>
          </p:cNvPr>
          <p:cNvSpPr/>
          <p:nvPr/>
        </p:nvSpPr>
        <p:spPr bwMode="auto">
          <a:xfrm>
            <a:off x="6764061" y="5528542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Namespace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485A78-5EFD-4F8F-8E67-A2AEF7FD6CDC}"/>
              </a:ext>
            </a:extLst>
          </p:cNvPr>
          <p:cNvSpPr/>
          <p:nvPr/>
        </p:nvSpPr>
        <p:spPr bwMode="auto">
          <a:xfrm>
            <a:off x="6427971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371F073-2B00-4CF9-8A7F-949EE22B0018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>
            <a:off x="4744193" y="5861052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7280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Mapping to physical instruments.</a:t>
            </a:r>
          </a:p>
          <a:p>
            <a:pPr algn="just"/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Namespace = node (computer/server)</a:t>
            </a:r>
          </a:p>
          <a:p>
            <a:pPr algn="just"/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Veth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pair = 2 network interface cards (NIC) that connects to each other</a:t>
            </a:r>
          </a:p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Bridge = switch</a:t>
            </a:r>
          </a:p>
          <a:p>
            <a:pPr algn="just"/>
            <a:r>
              <a:rPr lang="en-US" altLang="zh-TW" dirty="0"/>
              <a:t>How to find a container’s namespace (ns)?</a:t>
            </a:r>
          </a:p>
          <a:p>
            <a:pPr lvl="1" algn="just"/>
            <a:r>
              <a:rPr lang="en-US" altLang="zh-TW" dirty="0"/>
              <a:t>Locate docker </a:t>
            </a:r>
            <a:r>
              <a:rPr lang="en-US" altLang="zh-TW" dirty="0" err="1"/>
              <a:t>pid</a:t>
            </a:r>
            <a:endParaRPr lang="en-US" altLang="zh-TW" dirty="0"/>
          </a:p>
          <a:p>
            <a:pPr marL="288000" lvl="1" indent="0" algn="just">
              <a:buNone/>
            </a:pPr>
            <a:endParaRPr lang="en-US" altLang="zh-TW" dirty="0"/>
          </a:p>
          <a:p>
            <a:pPr lvl="1" algn="just"/>
            <a:r>
              <a:rPr lang="en-US" altLang="zh-TW" dirty="0"/>
              <a:t>It is at file `/proc/$</a:t>
            </a:r>
            <a:r>
              <a:rPr lang="en-US" altLang="zh-TW" dirty="0" err="1"/>
              <a:t>pid</a:t>
            </a:r>
            <a:r>
              <a:rPr lang="en-US" altLang="zh-TW" dirty="0"/>
              <a:t>/ns/net`</a:t>
            </a:r>
          </a:p>
          <a:p>
            <a:pPr marL="0" indent="0" algn="just">
              <a:buNone/>
            </a:pPr>
            <a:endParaRPr lang="en-US" altLang="zh-TW" sz="1600" dirty="0"/>
          </a:p>
          <a:p>
            <a:pPr algn="just"/>
            <a:r>
              <a:rPr lang="en-US" altLang="zh-TW" dirty="0"/>
              <a:t>Similarly you can connect two namespaces (containers) with the same mechanism.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79CD14-202F-4A8B-8BDC-2D2888C611BE}"/>
              </a:ext>
            </a:extLst>
          </p:cNvPr>
          <p:cNvSpPr/>
          <p:nvPr/>
        </p:nvSpPr>
        <p:spPr bwMode="auto">
          <a:xfrm>
            <a:off x="1175656" y="5528543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Container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33333D-E5F0-4A4B-A56B-A1F0602E4A61}"/>
              </a:ext>
            </a:extLst>
          </p:cNvPr>
          <p:cNvSpPr/>
          <p:nvPr/>
        </p:nvSpPr>
        <p:spPr bwMode="auto">
          <a:xfrm>
            <a:off x="4072014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BE0EC-B201-4254-874D-FD1E3232BC8F}"/>
              </a:ext>
            </a:extLst>
          </p:cNvPr>
          <p:cNvSpPr/>
          <p:nvPr/>
        </p:nvSpPr>
        <p:spPr bwMode="auto">
          <a:xfrm>
            <a:off x="6764061" y="5528542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Container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485A78-5EFD-4F8F-8E67-A2AEF7FD6CDC}"/>
              </a:ext>
            </a:extLst>
          </p:cNvPr>
          <p:cNvSpPr/>
          <p:nvPr/>
        </p:nvSpPr>
        <p:spPr bwMode="auto">
          <a:xfrm>
            <a:off x="6427971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371F073-2B00-4CF9-8A7F-949EE22B0018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>
            <a:off x="4744193" y="5861052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E4BD12C0-D6E6-4E24-8142-51BA9D32A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" b="36336"/>
          <a:stretch/>
        </p:blipFill>
        <p:spPr>
          <a:xfrm>
            <a:off x="1127448" y="3900129"/>
            <a:ext cx="10235093" cy="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22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Ubuntu IP Command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45" y="996947"/>
            <a:ext cx="10852932" cy="5451835"/>
          </a:xfrm>
        </p:spPr>
        <p:txBody>
          <a:bodyPr/>
          <a:lstStyle/>
          <a:p>
            <a:pPr algn="just"/>
            <a:r>
              <a:rPr lang="en-US" altLang="zh-TW" dirty="0"/>
              <a:t>Normally, we can use `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en-US" altLang="zh-TW" dirty="0" err="1"/>
              <a:t>netns</a:t>
            </a:r>
            <a:r>
              <a:rPr lang="en-US" altLang="zh-TW" dirty="0"/>
              <a:t> exec` command to execute commands inside a namespace; however, it will only search ns for directories in `/var/run/</a:t>
            </a:r>
            <a:r>
              <a:rPr lang="en-US" altLang="zh-TW" dirty="0" err="1"/>
              <a:t>netns</a:t>
            </a:r>
            <a:r>
              <a:rPr lang="en-US" altLang="zh-TW" dirty="0"/>
              <a:t>`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Two ways to run `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en-US" altLang="zh-TW" dirty="0" err="1"/>
              <a:t>netns</a:t>
            </a:r>
            <a:r>
              <a:rPr lang="en-US" altLang="zh-TW" dirty="0"/>
              <a:t> exec` in container namespace</a:t>
            </a:r>
          </a:p>
          <a:p>
            <a:pPr lvl="1" algn="just"/>
            <a:r>
              <a:rPr lang="en-US" altLang="zh-TW" dirty="0"/>
              <a:t>Create a soft link `ln -</a:t>
            </a:r>
            <a:r>
              <a:rPr lang="en-US" altLang="zh-TW" dirty="0" err="1"/>
              <a:t>sfT</a:t>
            </a:r>
            <a:r>
              <a:rPr lang="en-US" altLang="zh-TW" dirty="0"/>
              <a:t> /proc/$</a:t>
            </a:r>
            <a:r>
              <a:rPr lang="en-US" altLang="zh-TW" dirty="0" err="1"/>
              <a:t>pid</a:t>
            </a:r>
            <a:r>
              <a:rPr lang="en-US" altLang="zh-TW" dirty="0"/>
              <a:t>/ns/net /var/run/</a:t>
            </a:r>
            <a:r>
              <a:rPr lang="en-US" altLang="zh-TW" dirty="0" err="1"/>
              <a:t>netns</a:t>
            </a:r>
            <a:r>
              <a:rPr lang="en-US" altLang="zh-TW" dirty="0"/>
              <a:t>/$</a:t>
            </a:r>
            <a:r>
              <a:rPr lang="en-US" altLang="zh-TW" dirty="0" err="1"/>
              <a:t>pid</a:t>
            </a:r>
            <a:r>
              <a:rPr lang="en-US" altLang="zh-TW" dirty="0"/>
              <a:t>`</a:t>
            </a:r>
          </a:p>
          <a:p>
            <a:pPr lvl="1" algn="just"/>
            <a:r>
              <a:rPr lang="en-US" altLang="zh-TW" dirty="0"/>
              <a:t>Use </a:t>
            </a:r>
            <a:r>
              <a:rPr lang="en-US" altLang="zh-TW" dirty="0" err="1"/>
              <a:t>nsenter</a:t>
            </a:r>
            <a:r>
              <a:rPr lang="en-US" altLang="zh-TW" dirty="0"/>
              <a:t> command `</a:t>
            </a:r>
            <a:r>
              <a:rPr lang="pt-BR" altLang="zh-TW" dirty="0"/>
              <a:t>nsenter -t $pid -n &lt;command&gt;`</a:t>
            </a:r>
          </a:p>
          <a:p>
            <a:pPr lvl="1" algn="just"/>
            <a:endParaRPr lang="pt-BR" altLang="zh-TW" dirty="0"/>
          </a:p>
          <a:p>
            <a:pPr algn="just"/>
            <a:r>
              <a:rPr lang="pt-BR" altLang="zh-TW" dirty="0"/>
              <a:t>Useful ip commands</a:t>
            </a:r>
          </a:p>
          <a:p>
            <a:pPr lvl="1" algn="just"/>
            <a:r>
              <a:rPr lang="pt-BR" altLang="zh-TW" dirty="0"/>
              <a:t>`ip link add &lt;name&gt; type &lt;type&gt;`: Create a NIC by the type.</a:t>
            </a:r>
          </a:p>
          <a:p>
            <a:pPr lvl="1" algn="just"/>
            <a:r>
              <a:rPr lang="pt-BR" altLang="zh-TW" dirty="0"/>
              <a:t>`ip link set &lt;name&gt; up`: Bring up (enable) the NIC.</a:t>
            </a:r>
          </a:p>
          <a:p>
            <a:pPr lvl="1" algn="just"/>
            <a:r>
              <a:rPr lang="pt-BR" altLang="zh-TW" dirty="0"/>
              <a:t>`ip address add &lt;ip&gt; dev &lt;name&gt;`: Add an ip address to the NIC.</a:t>
            </a:r>
          </a:p>
          <a:p>
            <a:pPr lvl="1" algn="just"/>
            <a:r>
              <a:rPr lang="pt-BR" altLang="zh-TW" dirty="0"/>
              <a:t>`ip route show`: Show current routes.</a:t>
            </a:r>
          </a:p>
          <a:p>
            <a:pPr lvl="1" algn="just"/>
            <a:r>
              <a:rPr lang="pt-BR" altLang="zh-TW" dirty="0"/>
              <a:t>`ip route add {&lt;ip&gt; | default} via {ip}: Add a route.</a:t>
            </a:r>
          </a:p>
        </p:txBody>
      </p:sp>
    </p:spTree>
    <p:extLst>
      <p:ext uri="{BB962C8B-B14F-4D97-AF65-F5344CB8AC3E}">
        <p14:creationId xmlns:p14="http://schemas.microsoft.com/office/powerpoint/2010/main" val="1990309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Network Namespace Introduction</a:t>
            </a:r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1DC3250-99AC-44B3-91C7-5317702190D2}"/>
              </a:ext>
            </a:extLst>
          </p:cNvPr>
          <p:cNvGrpSpPr/>
          <p:nvPr/>
        </p:nvGrpSpPr>
        <p:grpSpPr>
          <a:xfrm>
            <a:off x="1127448" y="1229603"/>
            <a:ext cx="7291341" cy="4832915"/>
            <a:chOff x="736371" y="982648"/>
            <a:chExt cx="7291341" cy="483291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505F2A9-C2B7-4069-A1F3-AE781F394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861"/>
            <a:stretch/>
          </p:blipFill>
          <p:spPr>
            <a:xfrm>
              <a:off x="743952" y="1828427"/>
              <a:ext cx="7283760" cy="3987136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6B15CE3-E60A-41FE-BB54-C6E5508CE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234"/>
            <a:stretch/>
          </p:blipFill>
          <p:spPr>
            <a:xfrm>
              <a:off x="736371" y="982648"/>
              <a:ext cx="7283760" cy="859502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04E6C7-166B-4436-8A23-2EEB39523B26}"/>
              </a:ext>
            </a:extLst>
          </p:cNvPr>
          <p:cNvSpPr txBox="1"/>
          <p:nvPr/>
        </p:nvSpPr>
        <p:spPr>
          <a:xfrm>
            <a:off x="7398663" y="1158780"/>
            <a:ext cx="378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Create a container named </a:t>
            </a:r>
            <a:r>
              <a:rPr lang="en-US" altLang="zh-TW" sz="1800" dirty="0" err="1">
                <a:solidFill>
                  <a:srgbClr val="FF0000"/>
                </a:solidFill>
              </a:rPr>
              <a:t>sdnfv</a:t>
            </a:r>
            <a:r>
              <a:rPr lang="en-US" altLang="zh-TW" sz="1800" dirty="0">
                <a:solidFill>
                  <a:srgbClr val="FF0000"/>
                </a:solidFill>
              </a:rPr>
              <a:t>-demo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9B29F0-5043-4548-93A7-2D24CA5DF226}"/>
              </a:ext>
            </a:extLst>
          </p:cNvPr>
          <p:cNvSpPr txBox="1"/>
          <p:nvPr/>
        </p:nvSpPr>
        <p:spPr>
          <a:xfrm>
            <a:off x="8412606" y="1474688"/>
            <a:ext cx="286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Find the </a:t>
            </a:r>
            <a:r>
              <a:rPr lang="en-US" altLang="zh-TW" sz="1800" dirty="0" err="1">
                <a:solidFill>
                  <a:srgbClr val="FF0000"/>
                </a:solidFill>
              </a:rPr>
              <a:t>pid</a:t>
            </a:r>
            <a:r>
              <a:rPr lang="en-US" altLang="zh-TW" sz="1800" dirty="0">
                <a:solidFill>
                  <a:srgbClr val="FF0000"/>
                </a:solidFill>
              </a:rPr>
              <a:t> of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AB1BAB-A299-44E1-96DD-09F8C75D33F7}"/>
              </a:ext>
            </a:extLst>
          </p:cNvPr>
          <p:cNvSpPr txBox="1"/>
          <p:nvPr/>
        </p:nvSpPr>
        <p:spPr>
          <a:xfrm>
            <a:off x="7203418" y="1781897"/>
            <a:ext cx="501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Make soft link so that </a:t>
            </a:r>
            <a:r>
              <a:rPr lang="en-US" altLang="zh-TW" sz="1800" dirty="0" err="1">
                <a:solidFill>
                  <a:srgbClr val="FF0000"/>
                </a:solidFill>
              </a:rPr>
              <a:t>ip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 err="1">
                <a:solidFill>
                  <a:srgbClr val="FF0000"/>
                </a:solidFill>
              </a:rPr>
              <a:t>netns</a:t>
            </a:r>
            <a:r>
              <a:rPr lang="en-US" altLang="zh-TW" sz="1800" dirty="0">
                <a:solidFill>
                  <a:srgbClr val="FF0000"/>
                </a:solidFill>
              </a:rPr>
              <a:t> can find container ns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F18E14-B4F7-47C5-8B43-84A30CD3B922}"/>
              </a:ext>
            </a:extLst>
          </p:cNvPr>
          <p:cNvSpPr txBox="1"/>
          <p:nvPr/>
        </p:nvSpPr>
        <p:spPr>
          <a:xfrm>
            <a:off x="7459035" y="3745155"/>
            <a:ext cx="423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Create a dummy NIC using </a:t>
            </a:r>
            <a:r>
              <a:rPr lang="en-US" altLang="zh-TW" sz="1800" dirty="0" err="1">
                <a:solidFill>
                  <a:srgbClr val="FF0000"/>
                </a:solidFill>
              </a:rPr>
              <a:t>netns</a:t>
            </a:r>
            <a:r>
              <a:rPr lang="en-US" altLang="zh-TW" sz="1800" dirty="0">
                <a:solidFill>
                  <a:srgbClr val="FF0000"/>
                </a:solidFill>
              </a:rPr>
              <a:t> command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097BD4-DF71-4F84-A1D2-3D29314A963B}"/>
              </a:ext>
            </a:extLst>
          </p:cNvPr>
          <p:cNvSpPr txBox="1"/>
          <p:nvPr/>
        </p:nvSpPr>
        <p:spPr>
          <a:xfrm>
            <a:off x="4576925" y="4718794"/>
            <a:ext cx="339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NIC is created inside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0A6C98-7253-4329-9C2F-C856EE931F8F}"/>
              </a:ext>
            </a:extLst>
          </p:cNvPr>
          <p:cNvSpPr/>
          <p:nvPr/>
        </p:nvSpPr>
        <p:spPr bwMode="auto">
          <a:xfrm>
            <a:off x="1127448" y="5119305"/>
            <a:ext cx="6843291" cy="311010"/>
          </a:xfrm>
          <a:prstGeom prst="rect">
            <a:avLst/>
          </a:prstGeom>
          <a:solidFill>
            <a:srgbClr val="F2DCDB">
              <a:alpha val="50196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61CA7-9D0E-4687-AB22-C443C0AE041F}"/>
              </a:ext>
            </a:extLst>
          </p:cNvPr>
          <p:cNvSpPr txBox="1"/>
          <p:nvPr/>
        </p:nvSpPr>
        <p:spPr>
          <a:xfrm>
            <a:off x="8635979" y="2653985"/>
            <a:ext cx="325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Show interface information of ns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B8931A-597D-4161-B92A-3610AB75029C}"/>
              </a:ext>
            </a:extLst>
          </p:cNvPr>
          <p:cNvSpPr/>
          <p:nvPr/>
        </p:nvSpPr>
        <p:spPr bwMode="auto">
          <a:xfrm>
            <a:off x="1032388" y="2089105"/>
            <a:ext cx="7468380" cy="174803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79FCFA-729A-41B2-8FB0-04DE9C17C4DA}"/>
              </a:ext>
            </a:extLst>
          </p:cNvPr>
          <p:cNvSpPr/>
          <p:nvPr/>
        </p:nvSpPr>
        <p:spPr bwMode="auto">
          <a:xfrm>
            <a:off x="1032388" y="4014804"/>
            <a:ext cx="6995413" cy="214635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6F579B-F584-4685-918B-25295242F66E}"/>
              </a:ext>
            </a:extLst>
          </p:cNvPr>
          <p:cNvSpPr txBox="1"/>
          <p:nvPr/>
        </p:nvSpPr>
        <p:spPr>
          <a:xfrm>
            <a:off x="7955889" y="4339897"/>
            <a:ext cx="430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Show interface information of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02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Tunnel and VXLAN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45" y="996947"/>
            <a:ext cx="10852932" cy="5451835"/>
          </a:xfrm>
        </p:spPr>
        <p:txBody>
          <a:bodyPr/>
          <a:lstStyle/>
          <a:p>
            <a:pPr algn="just"/>
            <a:r>
              <a:rPr lang="en-US" altLang="zh-TW" dirty="0"/>
              <a:t>A Tunnel send data over a network by encapsulating packets within other packets.</a:t>
            </a:r>
          </a:p>
          <a:p>
            <a:pPr lvl="1" algn="just"/>
            <a:r>
              <a:rPr lang="en-US" altLang="zh-TW" dirty="0"/>
              <a:t>Commonly used to connect different networks, provide secure communication, bypass firewalls.</a:t>
            </a:r>
          </a:p>
          <a:p>
            <a:pPr lvl="1" algn="just"/>
            <a:r>
              <a:rPr lang="en-US" altLang="zh-TW" dirty="0"/>
              <a:t>Applications</a:t>
            </a:r>
          </a:p>
          <a:p>
            <a:pPr lvl="2" algn="just"/>
            <a:r>
              <a:rPr lang="en-US" altLang="zh-TW" dirty="0"/>
              <a:t>Virtual Private Networks (VPN)</a:t>
            </a:r>
          </a:p>
          <a:p>
            <a:pPr lvl="2" algn="just"/>
            <a:r>
              <a:rPr lang="en-US" altLang="zh-TW" dirty="0"/>
              <a:t>Generic Routing Encapsulation (GRE)</a:t>
            </a:r>
          </a:p>
          <a:p>
            <a:pPr lvl="2" algn="just"/>
            <a:r>
              <a:rPr lang="en-US" altLang="zh-TW" dirty="0"/>
              <a:t>Virtual Extensible LAN (VXLAN)</a:t>
            </a:r>
          </a:p>
          <a:p>
            <a:pPr lvl="1" algn="just"/>
            <a:r>
              <a:rPr lang="en-US" altLang="zh-TW" dirty="0"/>
              <a:t>Types</a:t>
            </a:r>
          </a:p>
          <a:p>
            <a:pPr lvl="2" algn="just"/>
            <a:r>
              <a:rPr lang="en-US" altLang="zh-TW" dirty="0"/>
              <a:t>Layer 2: Transmit data that is higher or equal to Layer 2</a:t>
            </a:r>
          </a:p>
          <a:p>
            <a:pPr lvl="2" algn="just"/>
            <a:r>
              <a:rPr lang="en-US" altLang="zh-TW" dirty="0"/>
              <a:t>Layer 3: Transmit data that is higher or equal to Layer 3</a:t>
            </a:r>
          </a:p>
          <a:p>
            <a:pPr algn="just"/>
            <a:endParaRPr lang="pt-BR" altLang="zh-TW" dirty="0"/>
          </a:p>
          <a:p>
            <a:pPr algn="just"/>
            <a:r>
              <a:rPr lang="pt-BR" altLang="zh-TW" dirty="0"/>
              <a:t>VXLAN (L2 Tunnel)</a:t>
            </a:r>
          </a:p>
          <a:p>
            <a:pPr lvl="1" algn="just"/>
            <a:r>
              <a:rPr lang="en-US" altLang="zh-TW" dirty="0"/>
              <a:t>Designed to help build large, scalable L2 networks over existing L3 networks</a:t>
            </a:r>
            <a:endParaRPr lang="pt-BR" altLang="zh-TW" dirty="0"/>
          </a:p>
        </p:txBody>
      </p:sp>
    </p:spTree>
    <p:extLst>
      <p:ext uri="{BB962C8B-B14F-4D97-AF65-F5344CB8AC3E}">
        <p14:creationId xmlns:p14="http://schemas.microsoft.com/office/powerpoint/2010/main" val="384025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D78E6-3908-4787-B21A-291A1A80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CCB44-B3DD-4498-8A42-464EDDAD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</a:p>
          <a:p>
            <a:pPr lvl="1"/>
            <a:r>
              <a:rPr lang="en-US" altLang="zh-TW" dirty="0"/>
              <a:t>ONOS API</a:t>
            </a:r>
          </a:p>
          <a:p>
            <a:pPr lvl="1"/>
            <a:r>
              <a:rPr lang="en-US" altLang="zh-TW" dirty="0"/>
              <a:t>Flow rules</a:t>
            </a:r>
          </a:p>
          <a:p>
            <a:r>
              <a:rPr lang="en-US" altLang="zh-TW" dirty="0"/>
              <a:t>Lab3</a:t>
            </a:r>
          </a:p>
          <a:p>
            <a:pPr lvl="1"/>
            <a:r>
              <a:rPr lang="en-US" altLang="zh-TW" dirty="0"/>
              <a:t>Mac learning</a:t>
            </a:r>
          </a:p>
          <a:p>
            <a:pPr lvl="1"/>
            <a:r>
              <a:rPr lang="en-US" altLang="zh-TW" dirty="0"/>
              <a:t>Proxy ARP</a:t>
            </a:r>
          </a:p>
          <a:p>
            <a:r>
              <a:rPr lang="en-US" altLang="zh-TW" dirty="0"/>
              <a:t>Lab4</a:t>
            </a:r>
          </a:p>
          <a:p>
            <a:pPr lvl="1"/>
            <a:r>
              <a:rPr lang="en-US" altLang="zh-TW" dirty="0"/>
              <a:t>Intent</a:t>
            </a:r>
          </a:p>
          <a:p>
            <a:pPr lvl="1"/>
            <a:r>
              <a:rPr lang="en-US" altLang="zh-TW" dirty="0"/>
              <a:t>Meter Table</a:t>
            </a:r>
          </a:p>
          <a:p>
            <a:r>
              <a:rPr lang="en-US" altLang="zh-TW" dirty="0"/>
              <a:t>Lab5 Network Function Virtualization</a:t>
            </a:r>
          </a:p>
          <a:p>
            <a:pPr lvl="1"/>
            <a:r>
              <a:rPr lang="en-US" altLang="zh-TW" dirty="0"/>
              <a:t>Simulate Autonomous Systems (AS)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0710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Wireguard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TA will provide a </a:t>
            </a:r>
            <a:r>
              <a:rPr lang="en-US" altLang="zh-TW" dirty="0" err="1"/>
              <a:t>Wireguard</a:t>
            </a:r>
            <a:r>
              <a:rPr lang="en-US" altLang="zh-TW" dirty="0"/>
              <a:t> configuration file</a:t>
            </a:r>
          </a:p>
          <a:p>
            <a:pPr lvl="1" algn="just"/>
            <a:r>
              <a:rPr lang="en-US" altLang="zh-TW" sz="1800" b="1" dirty="0">
                <a:solidFill>
                  <a:srgbClr val="FF0000"/>
                </a:solidFill>
              </a:rPr>
              <a:t>Remember, the last number of your IP is your ID (x)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just"/>
            <a:r>
              <a:rPr lang="en-US" altLang="zh-TW" dirty="0"/>
              <a:t>Run the follow command to install </a:t>
            </a:r>
            <a:r>
              <a:rPr lang="en-US" altLang="zh-TW" dirty="0" err="1"/>
              <a:t>wireguard</a:t>
            </a:r>
            <a:endParaRPr lang="en-US" altLang="zh-TW" dirty="0"/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Copy the configuration file to wg0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Bring up the </a:t>
            </a:r>
            <a:r>
              <a:rPr lang="en-US" altLang="zh-TW" dirty="0" err="1"/>
              <a:t>Wireguard</a:t>
            </a:r>
            <a:r>
              <a:rPr lang="en-US" altLang="zh-TW" dirty="0"/>
              <a:t> interface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Check if </a:t>
            </a:r>
            <a:r>
              <a:rPr lang="en-US" altLang="zh-TW" dirty="0" err="1"/>
              <a:t>Wireguard</a:t>
            </a:r>
            <a:r>
              <a:rPr lang="en-US" altLang="zh-TW" dirty="0"/>
              <a:t> is good</a:t>
            </a:r>
          </a:p>
          <a:p>
            <a:pPr lvl="1" algn="just"/>
            <a:r>
              <a:rPr lang="en-US" altLang="zh-TW" dirty="0" err="1"/>
              <a:t>Wireguard</a:t>
            </a:r>
            <a:r>
              <a:rPr lang="en-US" altLang="zh-TW" dirty="0"/>
              <a:t> gateway </a:t>
            </a:r>
          </a:p>
          <a:p>
            <a:pPr lvl="1" algn="just"/>
            <a:endParaRPr lang="en-US" altLang="zh-TW" dirty="0"/>
          </a:p>
          <a:p>
            <a:pPr lvl="1" algn="just"/>
            <a:r>
              <a:rPr lang="en-US" altLang="zh-TW" dirty="0"/>
              <a:t>VXLAN Target</a:t>
            </a:r>
          </a:p>
          <a:p>
            <a:pPr algn="just"/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93D09A0-5587-449A-B099-530A8E986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42"/>
          <a:stretch/>
        </p:blipFill>
        <p:spPr>
          <a:xfrm>
            <a:off x="1439030" y="5870694"/>
            <a:ext cx="4684602" cy="5367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B90FE1D-3814-4C15-995C-7FA1AE88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758" y="1365612"/>
            <a:ext cx="4724697" cy="47145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0E327B-0C52-40EF-AC99-0578F6687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20"/>
          <a:stretch/>
        </p:blipFill>
        <p:spPr>
          <a:xfrm>
            <a:off x="867079" y="2311599"/>
            <a:ext cx="5828505" cy="3163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A6F5409-3DFC-400C-A1CC-7B731858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79" y="3181966"/>
            <a:ext cx="5828505" cy="2470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50E16D-704D-4DB5-94BA-E24DE91F5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79" y="3996079"/>
            <a:ext cx="5349653" cy="217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C2335B-450B-4CC0-A992-F151BCC0BC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95"/>
          <a:stretch/>
        </p:blipFill>
        <p:spPr>
          <a:xfrm>
            <a:off x="1439030" y="5046017"/>
            <a:ext cx="4684602" cy="4768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C4E4EC6-9895-4543-85E2-3F869343BF1B}"/>
              </a:ext>
            </a:extLst>
          </p:cNvPr>
          <p:cNvSpPr/>
          <p:nvPr/>
        </p:nvSpPr>
        <p:spPr bwMode="auto">
          <a:xfrm>
            <a:off x="4660491" y="5861053"/>
            <a:ext cx="280993" cy="2444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0B615C-633A-41DC-975B-DFC3DFF5AC99}"/>
              </a:ext>
            </a:extLst>
          </p:cNvPr>
          <p:cNvSpPr/>
          <p:nvPr/>
        </p:nvSpPr>
        <p:spPr bwMode="auto">
          <a:xfrm>
            <a:off x="8252459" y="4166210"/>
            <a:ext cx="179021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5B9FED-CE4A-4178-846D-2B76480BB8CC}"/>
              </a:ext>
            </a:extLst>
          </p:cNvPr>
          <p:cNvSpPr txBox="1"/>
          <p:nvPr/>
        </p:nvSpPr>
        <p:spPr>
          <a:xfrm>
            <a:off x="8502654" y="4075618"/>
            <a:ext cx="17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your ID (x)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F9943D-DA29-441D-B189-E1183575FBB7}"/>
              </a:ext>
            </a:extLst>
          </p:cNvPr>
          <p:cNvSpPr/>
          <p:nvPr/>
        </p:nvSpPr>
        <p:spPr bwMode="auto">
          <a:xfrm>
            <a:off x="3913602" y="5002153"/>
            <a:ext cx="1148289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3D80A3-A80D-4D38-8750-280B5B63F71A}"/>
              </a:ext>
            </a:extLst>
          </p:cNvPr>
          <p:cNvSpPr txBox="1"/>
          <p:nvPr/>
        </p:nvSpPr>
        <p:spPr>
          <a:xfrm>
            <a:off x="4941484" y="5793943"/>
            <a:ext cx="13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your x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80DEA8-93B3-4810-8619-C5A2B7D4FD40}"/>
              </a:ext>
            </a:extLst>
          </p:cNvPr>
          <p:cNvSpPr txBox="1"/>
          <p:nvPr/>
        </p:nvSpPr>
        <p:spPr>
          <a:xfrm>
            <a:off x="4027609" y="4676685"/>
            <a:ext cx="310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</a:t>
            </a:r>
            <a:r>
              <a:rPr lang="en-US" altLang="zh-TW" sz="1800" dirty="0" err="1">
                <a:solidFill>
                  <a:srgbClr val="FF0000"/>
                </a:solidFill>
              </a:rPr>
              <a:t>Wireguard</a:t>
            </a:r>
            <a:r>
              <a:rPr lang="en-US" altLang="zh-TW" sz="1800" dirty="0">
                <a:solidFill>
                  <a:srgbClr val="FF0000"/>
                </a:solidFill>
              </a:rPr>
              <a:t> gateway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164244-CA52-410A-8FCA-07BDAB8F1BE8}"/>
              </a:ext>
            </a:extLst>
          </p:cNvPr>
          <p:cNvSpPr/>
          <p:nvPr/>
        </p:nvSpPr>
        <p:spPr bwMode="auto">
          <a:xfrm>
            <a:off x="8502654" y="5492388"/>
            <a:ext cx="360127" cy="15432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214FD71-6F8C-47FE-BF9B-D5CA729B8347}"/>
              </a:ext>
            </a:extLst>
          </p:cNvPr>
          <p:cNvSpPr txBox="1"/>
          <p:nvPr/>
        </p:nvSpPr>
        <p:spPr>
          <a:xfrm>
            <a:off x="7447516" y="5032571"/>
            <a:ext cx="37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Some </a:t>
            </a:r>
            <a:r>
              <a:rPr lang="en-US" altLang="zh-TW" sz="1800" dirty="0" err="1">
                <a:solidFill>
                  <a:srgbClr val="FF0000"/>
                </a:solidFill>
              </a:rPr>
              <a:t>wireguard</a:t>
            </a:r>
            <a:r>
              <a:rPr lang="en-US" altLang="zh-TW" sz="1800" dirty="0">
                <a:solidFill>
                  <a:srgbClr val="FF0000"/>
                </a:solidFill>
              </a:rPr>
              <a:t> version requires port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672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Transmission Unit (MTU)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The largest size (in bytes) of a network packet that can be transmitted over a particular interface or network medium without fragmentation.</a:t>
            </a:r>
          </a:p>
          <a:p>
            <a:pPr algn="just"/>
            <a:r>
              <a:rPr lang="en-US" altLang="zh-TW" dirty="0"/>
              <a:t>Default to 1500 Bytes.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What Happens if Packet Size Exceeds the MTU?</a:t>
            </a:r>
          </a:p>
          <a:p>
            <a:pPr lvl="1" algn="just"/>
            <a:r>
              <a:rPr lang="en-US" altLang="zh-TW" dirty="0"/>
              <a:t>Fragmentation</a:t>
            </a:r>
          </a:p>
          <a:p>
            <a:pPr lvl="1" algn="just"/>
            <a:r>
              <a:rPr lang="en-US" altLang="zh-TW" dirty="0"/>
              <a:t>Drop (Especially IPv6)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Suggested subtraction of MTU due to encapsulation</a:t>
            </a:r>
          </a:p>
          <a:p>
            <a:pPr lvl="1" algn="just"/>
            <a:r>
              <a:rPr lang="en-US" altLang="zh-TW" dirty="0"/>
              <a:t>VXLAN: 50 Bytes</a:t>
            </a:r>
          </a:p>
          <a:p>
            <a:pPr lvl="1" algn="just"/>
            <a:r>
              <a:rPr lang="en-US" altLang="zh-TW" dirty="0" err="1"/>
              <a:t>Wireguard</a:t>
            </a:r>
            <a:r>
              <a:rPr lang="en-US" altLang="zh-TW" dirty="0"/>
              <a:t>: 80 Bytes</a:t>
            </a:r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2399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Autonomous System (AS)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A45ABFB-9595-4E5B-8665-8AC574932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 Types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A36965-6160-4329-BDB7-E216779620EB}"/>
              </a:ext>
            </a:extLst>
          </p:cNvPr>
          <p:cNvGrpSpPr/>
          <p:nvPr/>
        </p:nvGrpSpPr>
        <p:grpSpPr>
          <a:xfrm>
            <a:off x="3094759" y="2269949"/>
            <a:ext cx="1760715" cy="1097496"/>
            <a:chOff x="1630680" y="2045970"/>
            <a:chExt cx="1760715" cy="1097496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A7B224D-A4B4-47B3-81C2-80E28AB67F32}"/>
                </a:ext>
              </a:extLst>
            </p:cNvPr>
            <p:cNvSpPr/>
            <p:nvPr/>
          </p:nvSpPr>
          <p:spPr bwMode="auto">
            <a:xfrm>
              <a:off x="1630680" y="2133600"/>
              <a:ext cx="495300" cy="49530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3EC87AF-9A23-41B5-9D6A-A334F5A58EA5}"/>
                </a:ext>
              </a:extLst>
            </p:cNvPr>
            <p:cNvSpPr/>
            <p:nvPr/>
          </p:nvSpPr>
          <p:spPr bwMode="auto">
            <a:xfrm>
              <a:off x="2720835" y="2045970"/>
              <a:ext cx="670560" cy="6705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7CCEA00-967F-4C08-A74A-608C38B066A0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>
              <a:off x="2125980" y="2381250"/>
              <a:ext cx="59485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A94EE84-5A46-4A9A-A9D2-9EDC99CC9E9B}"/>
                </a:ext>
              </a:extLst>
            </p:cNvPr>
            <p:cNvSpPr txBox="1"/>
            <p:nvPr/>
          </p:nvSpPr>
          <p:spPr>
            <a:xfrm>
              <a:off x="1630680" y="2743356"/>
              <a:ext cx="1760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Stub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B3D34D-821A-408E-8474-04469985B992}"/>
              </a:ext>
            </a:extLst>
          </p:cNvPr>
          <p:cNvGrpSpPr/>
          <p:nvPr/>
        </p:nvGrpSpPr>
        <p:grpSpPr>
          <a:xfrm>
            <a:off x="7669283" y="1657165"/>
            <a:ext cx="1760715" cy="1824580"/>
            <a:chOff x="1630680" y="1318886"/>
            <a:chExt cx="1760715" cy="1824580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935C546-932A-4379-BFCA-CE293EF691EC}"/>
                </a:ext>
              </a:extLst>
            </p:cNvPr>
            <p:cNvSpPr/>
            <p:nvPr/>
          </p:nvSpPr>
          <p:spPr bwMode="auto">
            <a:xfrm>
              <a:off x="1630680" y="1798320"/>
              <a:ext cx="495300" cy="49530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1F79DCC9-86C5-4F4E-80EE-69AB1A70F59C}"/>
                </a:ext>
              </a:extLst>
            </p:cNvPr>
            <p:cNvSpPr/>
            <p:nvPr/>
          </p:nvSpPr>
          <p:spPr bwMode="auto">
            <a:xfrm>
              <a:off x="2811259" y="2102494"/>
              <a:ext cx="580135" cy="5801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8AA07607-1AFE-4EF4-BA1D-6403A75A090D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 bwMode="auto">
            <a:xfrm>
              <a:off x="2125980" y="2045970"/>
              <a:ext cx="685279" cy="346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926B866-E50E-4F92-8B64-3FF83028100E}"/>
                </a:ext>
              </a:extLst>
            </p:cNvPr>
            <p:cNvSpPr txBox="1"/>
            <p:nvPr/>
          </p:nvSpPr>
          <p:spPr>
            <a:xfrm>
              <a:off x="1630680" y="2743356"/>
              <a:ext cx="1760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Multi Homed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AB213500-0BF8-4A30-87BE-190864CAB43F}"/>
                </a:ext>
              </a:extLst>
            </p:cNvPr>
            <p:cNvSpPr/>
            <p:nvPr/>
          </p:nvSpPr>
          <p:spPr bwMode="auto">
            <a:xfrm>
              <a:off x="2811259" y="1318886"/>
              <a:ext cx="580135" cy="5801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C2041975-60FB-4C2D-AE04-D9C820DCBF7B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 bwMode="auto">
            <a:xfrm flipV="1">
              <a:off x="2125980" y="1608954"/>
              <a:ext cx="685279" cy="4370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39948D3-66FE-454E-AD7E-86150A916907}"/>
              </a:ext>
            </a:extLst>
          </p:cNvPr>
          <p:cNvGrpSpPr/>
          <p:nvPr/>
        </p:nvGrpSpPr>
        <p:grpSpPr>
          <a:xfrm>
            <a:off x="2549681" y="4426871"/>
            <a:ext cx="3165319" cy="1219416"/>
            <a:chOff x="2549681" y="4426871"/>
            <a:chExt cx="3165319" cy="1219416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3662C81-A9BA-45C6-90F3-F2246F2324DB}"/>
                </a:ext>
              </a:extLst>
            </p:cNvPr>
            <p:cNvGrpSpPr/>
            <p:nvPr/>
          </p:nvGrpSpPr>
          <p:grpSpPr>
            <a:xfrm>
              <a:off x="2549681" y="4548791"/>
              <a:ext cx="2307327" cy="1097496"/>
              <a:chOff x="1084068" y="2045970"/>
              <a:chExt cx="2307327" cy="1097496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AC2F8B10-7291-4805-8B8A-D9945F0064B3}"/>
                  </a:ext>
                </a:extLst>
              </p:cNvPr>
              <p:cNvSpPr/>
              <p:nvPr/>
            </p:nvSpPr>
            <p:spPr bwMode="auto">
              <a:xfrm>
                <a:off x="1084068" y="2133600"/>
                <a:ext cx="495300" cy="4953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10940957-A6A5-47CB-BD37-C0A7D56821B1}"/>
                  </a:ext>
                </a:extLst>
              </p:cNvPr>
              <p:cNvSpPr/>
              <p:nvPr/>
            </p:nvSpPr>
            <p:spPr bwMode="auto">
              <a:xfrm>
                <a:off x="2174223" y="2045970"/>
                <a:ext cx="670560" cy="670560"/>
              </a:xfrm>
              <a:prstGeom prst="ellipse">
                <a:avLst/>
              </a:prstGeom>
              <a:solidFill>
                <a:srgbClr val="3297F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012FE31C-F75C-4213-85F9-8CB596BF4A61}"/>
                  </a:ext>
                </a:extLst>
              </p:cNvPr>
              <p:cNvCxnSpPr>
                <a:stCxn id="28" idx="6"/>
                <a:endCxn id="29" idx="2"/>
              </p:cNvCxnSpPr>
              <p:nvPr/>
            </p:nvCxnSpPr>
            <p:spPr bwMode="auto">
              <a:xfrm>
                <a:off x="1579368" y="2381250"/>
                <a:ext cx="59485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4D20978-9160-430B-B24E-96E148BF3108}"/>
                  </a:ext>
                </a:extLst>
              </p:cNvPr>
              <p:cNvSpPr txBox="1"/>
              <p:nvPr/>
            </p:nvSpPr>
            <p:spPr>
              <a:xfrm>
                <a:off x="1630680" y="2743356"/>
                <a:ext cx="17607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3297FC"/>
                    </a:solidFill>
                  </a:rPr>
                  <a:t>Transit</a:t>
                </a:r>
                <a:endParaRPr lang="zh-TW" altLang="en-US" sz="2000" dirty="0">
                  <a:solidFill>
                    <a:srgbClr val="3297FC"/>
                  </a:solidFill>
                </a:endParaRPr>
              </a:p>
            </p:txBody>
          </p: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07C172F7-9AF4-4ACA-88BF-0564B5EA47BE}"/>
                  </a:ext>
                </a:extLst>
              </p:cNvPr>
              <p:cNvCxnSpPr>
                <a:cxnSpLocks/>
                <a:stCxn id="29" idx="6"/>
                <a:endCxn id="33" idx="1"/>
              </p:cNvCxnSpPr>
              <p:nvPr/>
            </p:nvCxnSpPr>
            <p:spPr bwMode="auto">
              <a:xfrm>
                <a:off x="2844783" y="2381250"/>
                <a:ext cx="49020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33" name="圖形 32" descr="雲">
              <a:extLst>
                <a:ext uri="{FF2B5EF4-FFF2-40B4-BE49-F238E27FC236}">
                  <a16:creationId xmlns:a16="http://schemas.microsoft.com/office/drawing/2014/main" id="{FA9C7368-24D0-44B0-A4A2-BA851749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00600" y="4426871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5D5D2D33-FF28-4476-A024-BA96F9A04B15}"/>
              </a:ext>
            </a:extLst>
          </p:cNvPr>
          <p:cNvGrpSpPr/>
          <p:nvPr/>
        </p:nvGrpSpPr>
        <p:grpSpPr>
          <a:xfrm>
            <a:off x="7176778" y="3710971"/>
            <a:ext cx="2746219" cy="1935316"/>
            <a:chOff x="1084068" y="1208150"/>
            <a:chExt cx="2746219" cy="1935316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B3D89D2-9F76-4D23-B29A-78FD0130D5A3}"/>
                </a:ext>
              </a:extLst>
            </p:cNvPr>
            <p:cNvSpPr/>
            <p:nvPr/>
          </p:nvSpPr>
          <p:spPr bwMode="auto">
            <a:xfrm>
              <a:off x="1084068" y="213360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2369311-7AD0-49AF-8A67-7B98408DF25D}"/>
                </a:ext>
              </a:extLst>
            </p:cNvPr>
            <p:cNvSpPr/>
            <p:nvPr/>
          </p:nvSpPr>
          <p:spPr bwMode="auto">
            <a:xfrm>
              <a:off x="2174223" y="2045970"/>
              <a:ext cx="670560" cy="67056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193C69FF-0AC9-448F-8240-85C58ADB32AD}"/>
                </a:ext>
              </a:extLst>
            </p:cNvPr>
            <p:cNvCxnSpPr>
              <a:stCxn id="41" idx="6"/>
              <a:endCxn id="42" idx="2"/>
            </p:cNvCxnSpPr>
            <p:nvPr/>
          </p:nvCxnSpPr>
          <p:spPr bwMode="auto">
            <a:xfrm>
              <a:off x="1579368" y="2381250"/>
              <a:ext cx="59485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1CA14645-9E59-4C32-A35D-F641B09545E8}"/>
                </a:ext>
              </a:extLst>
            </p:cNvPr>
            <p:cNvSpPr txBox="1"/>
            <p:nvPr/>
          </p:nvSpPr>
          <p:spPr>
            <a:xfrm>
              <a:off x="1084068" y="2743356"/>
              <a:ext cx="2746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Internet Exchange Point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EB2AC423-1216-4E1C-A8E5-7788E71B3C23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 bwMode="auto">
            <a:xfrm>
              <a:off x="2844783" y="2381250"/>
              <a:ext cx="49020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F63D0D68-83EB-4999-A687-23B0ED6757CD}"/>
                </a:ext>
              </a:extLst>
            </p:cNvPr>
            <p:cNvSpPr/>
            <p:nvPr/>
          </p:nvSpPr>
          <p:spPr bwMode="auto">
            <a:xfrm>
              <a:off x="3334987" y="213360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F8F8D88E-7F9D-487E-BCFF-CE688A898418}"/>
                </a:ext>
              </a:extLst>
            </p:cNvPr>
            <p:cNvSpPr/>
            <p:nvPr/>
          </p:nvSpPr>
          <p:spPr bwMode="auto">
            <a:xfrm>
              <a:off x="1520733" y="1511375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E2970C01-2808-4EF7-966E-F1FF67A3D5A4}"/>
                </a:ext>
              </a:extLst>
            </p:cNvPr>
            <p:cNvSpPr/>
            <p:nvPr/>
          </p:nvSpPr>
          <p:spPr bwMode="auto">
            <a:xfrm>
              <a:off x="2261853" y="120815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80F40F1B-7030-4FC5-A178-421330D3EAE9}"/>
                </a:ext>
              </a:extLst>
            </p:cNvPr>
            <p:cNvSpPr/>
            <p:nvPr/>
          </p:nvSpPr>
          <p:spPr bwMode="auto">
            <a:xfrm>
              <a:off x="2987486" y="1514126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06BA2385-139C-4E95-B6A1-65C79DDB9B29}"/>
                </a:ext>
              </a:extLst>
            </p:cNvPr>
            <p:cNvCxnSpPr>
              <a:cxnSpLocks/>
              <a:stCxn id="48" idx="5"/>
              <a:endCxn id="42" idx="1"/>
            </p:cNvCxnSpPr>
            <p:nvPr/>
          </p:nvCxnSpPr>
          <p:spPr bwMode="auto">
            <a:xfrm>
              <a:off x="1943498" y="1934140"/>
              <a:ext cx="328926" cy="21003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08995C00-8ED8-4C0B-AAE6-1565082C70BE}"/>
                </a:ext>
              </a:extLst>
            </p:cNvPr>
            <p:cNvCxnSpPr>
              <a:cxnSpLocks/>
              <a:stCxn id="49" idx="4"/>
              <a:endCxn id="42" idx="0"/>
            </p:cNvCxnSpPr>
            <p:nvPr/>
          </p:nvCxnSpPr>
          <p:spPr bwMode="auto">
            <a:xfrm>
              <a:off x="2509503" y="1703450"/>
              <a:ext cx="0" cy="3425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A4947197-30B8-46CE-97D3-BC8F6590EF65}"/>
                </a:ext>
              </a:extLst>
            </p:cNvPr>
            <p:cNvCxnSpPr>
              <a:cxnSpLocks/>
              <a:stCxn id="50" idx="3"/>
              <a:endCxn id="42" idx="7"/>
            </p:cNvCxnSpPr>
            <p:nvPr/>
          </p:nvCxnSpPr>
          <p:spPr bwMode="auto">
            <a:xfrm flipH="1">
              <a:off x="2746582" y="1936891"/>
              <a:ext cx="313439" cy="20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橢圓 36">
            <a:extLst>
              <a:ext uri="{FF2B5EF4-FFF2-40B4-BE49-F238E27FC236}">
                <a16:creationId xmlns:a16="http://schemas.microsoft.com/office/drawing/2014/main" id="{1914765E-CF60-43A8-81A5-1238F6C85778}"/>
              </a:ext>
            </a:extLst>
          </p:cNvPr>
          <p:cNvSpPr/>
          <p:nvPr/>
        </p:nvSpPr>
        <p:spPr bwMode="auto">
          <a:xfrm>
            <a:off x="5133508" y="2272744"/>
            <a:ext cx="580135" cy="5801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5931AEF-5E94-4C2C-9427-A185C6848DCA}"/>
              </a:ext>
            </a:extLst>
          </p:cNvPr>
          <p:cNvSpPr/>
          <p:nvPr/>
        </p:nvSpPr>
        <p:spPr bwMode="auto">
          <a:xfrm>
            <a:off x="4485136" y="1467454"/>
            <a:ext cx="580135" cy="5801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83"/>
    </mc:Choice>
    <mc:Fallback xmlns="">
      <p:transition spd="slow" advTm="160783"/>
    </mc:Fallback>
  </mc:AlternateContent>
  <p:extLst>
    <p:ext uri="{3A86A75C-4F4B-4683-9AE1-C65F6400EC91}">
      <p14:laserTraceLst xmlns:p14="http://schemas.microsoft.com/office/powerpoint/2010/main">
        <p14:tracePtLst>
          <p14:tracePt t="144" x="6819900" y="3314700"/>
          <p14:tracePt t="160" x="6819900" y="3322638"/>
          <p14:tracePt t="184" x="6811963" y="3322638"/>
          <p14:tracePt t="216" x="6804025" y="3322638"/>
          <p14:tracePt t="272" x="6804025" y="3330575"/>
          <p14:tracePt t="418" x="6797675" y="3330575"/>
          <p14:tracePt t="426" x="6789738" y="3330575"/>
          <p14:tracePt t="434" x="6789738" y="3336925"/>
          <p14:tracePt t="466" x="6781800" y="3336925"/>
          <p14:tracePt t="490" x="6773863" y="3336925"/>
          <p14:tracePt t="498" x="6765925" y="3336925"/>
          <p14:tracePt t="514" x="6759575" y="3336925"/>
          <p14:tracePt t="530" x="6743700" y="3344863"/>
          <p14:tracePt t="538" x="6727825" y="3352800"/>
          <p14:tracePt t="546" x="6689725" y="3360738"/>
          <p14:tracePt t="554" x="6659563" y="3360738"/>
          <p14:tracePt t="562" x="6629400" y="3360738"/>
          <p14:tracePt t="570" x="6561138" y="3360738"/>
          <p14:tracePt t="578" x="6461125" y="3360738"/>
          <p14:tracePt t="588" x="6286500" y="3360738"/>
          <p14:tracePt t="596" x="6118225" y="3360738"/>
          <p14:tracePt t="604" x="5981700" y="3344863"/>
          <p14:tracePt t="612" x="5791200" y="3336925"/>
          <p14:tracePt t="620" x="5668963" y="3314700"/>
          <p14:tracePt t="628" x="5508625" y="3292475"/>
          <p14:tracePt t="636" x="5394325" y="3276600"/>
          <p14:tracePt t="644" x="5265738" y="3246438"/>
          <p14:tracePt t="652" x="5173663" y="3230563"/>
          <p14:tracePt t="660" x="5113338" y="3208338"/>
          <p14:tracePt t="668" x="5051425" y="3192463"/>
          <p14:tracePt t="676" x="5037138" y="3184525"/>
          <p14:tracePt t="684" x="5013325" y="3170238"/>
          <p14:tracePt t="692" x="4999038" y="3162300"/>
          <p14:tracePt t="700" x="4991100" y="3162300"/>
          <p14:tracePt t="708" x="4991100" y="3154363"/>
          <p14:tracePt t="740" x="4983163" y="3154363"/>
          <p14:tracePt t="999" x="4975225" y="3154363"/>
          <p14:tracePt t="1006" x="4960938" y="3178175"/>
          <p14:tracePt t="1013" x="4945063" y="3200400"/>
          <p14:tracePt t="1022" x="4899025" y="3238500"/>
          <p14:tracePt t="1029" x="4854575" y="3254375"/>
          <p14:tracePt t="1037" x="4808538" y="3268663"/>
          <p14:tracePt t="1046" x="4694238" y="3292475"/>
          <p14:tracePt t="1054" x="4602163" y="3292475"/>
          <p14:tracePt t="1061" x="4503738" y="3298825"/>
          <p14:tracePt t="1070" x="4403725" y="3298825"/>
          <p14:tracePt t="1078" x="4313238" y="3298825"/>
          <p14:tracePt t="1086" x="4213225" y="3298825"/>
          <p14:tracePt t="1094" x="4137025" y="3298825"/>
          <p14:tracePt t="1102" x="4046538" y="3298825"/>
          <p14:tracePt t="1110" x="3954463" y="3298825"/>
          <p14:tracePt t="1118" x="3894138" y="3306763"/>
          <p14:tracePt t="1126" x="3825875" y="3322638"/>
          <p14:tracePt t="1136" x="3725863" y="3330575"/>
          <p14:tracePt t="1142" x="3673475" y="3336925"/>
          <p14:tracePt t="1152" x="3603625" y="3344863"/>
          <p14:tracePt t="1158" x="3535363" y="3368675"/>
          <p14:tracePt t="1168" x="3482975" y="3382963"/>
          <p14:tracePt t="1176" x="3451225" y="3390900"/>
          <p14:tracePt t="1183" x="3413125" y="3398838"/>
          <p14:tracePt t="1191" x="3390900" y="3406775"/>
          <p14:tracePt t="1200" x="3352800" y="3413125"/>
          <p14:tracePt t="1208" x="3336925" y="3413125"/>
          <p14:tracePt t="1216" x="3330575" y="3413125"/>
          <p14:tracePt t="1224" x="3322638" y="3413125"/>
          <p14:tracePt t="1256" x="3322638" y="3421063"/>
          <p14:tracePt t="1264" x="3314700" y="3421063"/>
          <p14:tracePt t="1272" x="3314700" y="3429000"/>
          <p14:tracePt t="1279" x="3292475" y="3436938"/>
          <p14:tracePt t="1288" x="3268663" y="3436938"/>
          <p14:tracePt t="1296" x="3246438" y="3444875"/>
          <p14:tracePt t="1304" x="3222625" y="3444875"/>
          <p14:tracePt t="1312" x="3184525" y="3444875"/>
          <p14:tracePt t="1320" x="3146425" y="3444875"/>
          <p14:tracePt t="1328" x="3086100" y="3429000"/>
          <p14:tracePt t="1335" x="3070225" y="3421063"/>
          <p14:tracePt t="1343" x="3017838" y="3406775"/>
          <p14:tracePt t="1352" x="2963863" y="3375025"/>
          <p14:tracePt t="1360" x="2895600" y="3344863"/>
          <p14:tracePt t="1368" x="2873375" y="3336925"/>
          <p14:tracePt t="1376" x="2819400" y="3314700"/>
          <p14:tracePt t="1384" x="2803525" y="3298825"/>
          <p14:tracePt t="1392" x="2751138" y="3284538"/>
          <p14:tracePt t="1400" x="2705100" y="3254375"/>
          <p14:tracePt t="1408" x="2682875" y="3254375"/>
          <p14:tracePt t="1416" x="2651125" y="3238500"/>
          <p14:tracePt t="1424" x="2644775" y="3230563"/>
          <p14:tracePt t="1432" x="2613025" y="3216275"/>
          <p14:tracePt t="1442" x="2606675" y="3208338"/>
          <p14:tracePt t="1448" x="2598738" y="3192463"/>
          <p14:tracePt t="1458" x="2590800" y="3184525"/>
          <p14:tracePt t="1466" x="2590800" y="3178175"/>
          <p14:tracePt t="1474" x="2574925" y="3154363"/>
          <p14:tracePt t="1482" x="2574925" y="3140075"/>
          <p14:tracePt t="1490" x="2568575" y="3116263"/>
          <p14:tracePt t="1498" x="2560638" y="3101975"/>
          <p14:tracePt t="1506" x="2560638" y="3078163"/>
          <p14:tracePt t="1514" x="2560638" y="3032125"/>
          <p14:tracePt t="1522" x="2560638" y="3009900"/>
          <p14:tracePt t="1530" x="2560638" y="2987675"/>
          <p14:tracePt t="1538" x="2552700" y="2925763"/>
          <p14:tracePt t="1546" x="2552700" y="2903538"/>
          <p14:tracePt t="1554" x="2544763" y="2873375"/>
          <p14:tracePt t="1562" x="2536825" y="2797175"/>
          <p14:tracePt t="1570" x="2536825" y="2765425"/>
          <p14:tracePt t="1578" x="2536825" y="2735263"/>
          <p14:tracePt t="1586" x="2530475" y="2697163"/>
          <p14:tracePt t="1594" x="2530475" y="2582863"/>
          <p14:tracePt t="1602" x="2530475" y="2522538"/>
          <p14:tracePt t="1610" x="2530475" y="2408238"/>
          <p14:tracePt t="1618" x="2530475" y="2293938"/>
          <p14:tracePt t="1625" x="2530475" y="2201863"/>
          <p14:tracePt t="1634" x="2530475" y="2125663"/>
          <p14:tracePt t="1642" x="2530475" y="2065338"/>
          <p14:tracePt t="1650" x="2530475" y="2011363"/>
          <p14:tracePt t="1658" x="2530475" y="1981200"/>
          <p14:tracePt t="1666" x="2530475" y="1958975"/>
          <p14:tracePt t="1673" x="2530475" y="1951038"/>
          <p14:tracePt t="1682" x="2530475" y="1927225"/>
          <p14:tracePt t="1690" x="2530475" y="1920875"/>
          <p14:tracePt t="1698" x="2530475" y="1912938"/>
          <p14:tracePt t="1706" x="2530475" y="1905000"/>
          <p14:tracePt t="1716" x="2522538" y="1905000"/>
          <p14:tracePt t="1722" x="2522538" y="1897063"/>
          <p14:tracePt t="2143" x="2514600" y="1897063"/>
          <p14:tracePt t="2174" x="2514600" y="1905000"/>
          <p14:tracePt t="2182" x="2506663" y="1912938"/>
          <p14:tracePt t="2189" x="2506663" y="1920875"/>
          <p14:tracePt t="2198" x="2498725" y="1920875"/>
          <p14:tracePt t="2206" x="2492375" y="1935163"/>
          <p14:tracePt t="2214" x="2492375" y="1943100"/>
          <p14:tracePt t="2222" x="2484438" y="1951038"/>
          <p14:tracePt t="2230" x="2476500" y="1965325"/>
          <p14:tracePt t="2238" x="2468563" y="1981200"/>
          <p14:tracePt t="2246" x="2460625" y="1997075"/>
          <p14:tracePt t="2254" x="2460625" y="2027238"/>
          <p14:tracePt t="2262" x="2454275" y="2065338"/>
          <p14:tracePt t="2270" x="2446338" y="2111375"/>
          <p14:tracePt t="2278" x="2446338" y="2209800"/>
          <p14:tracePt t="2286" x="2438400" y="2270125"/>
          <p14:tracePt t="2294" x="2438400" y="2446338"/>
          <p14:tracePt t="2304" x="2438400" y="2560638"/>
          <p14:tracePt t="2312" x="2446338" y="2773363"/>
          <p14:tracePt t="2320" x="2460625" y="2903538"/>
          <p14:tracePt t="2328" x="2506663" y="3017838"/>
          <p14:tracePt t="2336" x="2568575" y="3116263"/>
          <p14:tracePt t="2344" x="2628900" y="3200400"/>
          <p14:tracePt t="2352" x="2781300" y="3322638"/>
          <p14:tracePt t="2360" x="2811463" y="3336925"/>
          <p14:tracePt t="2368" x="2903538" y="3398838"/>
          <p14:tracePt t="2376" x="3001963" y="3444875"/>
          <p14:tracePt t="2384" x="3108325" y="3489325"/>
          <p14:tracePt t="2392" x="3222625" y="3551238"/>
          <p14:tracePt t="2400" x="3360738" y="3603625"/>
          <p14:tracePt t="2408" x="3543300" y="3673475"/>
          <p14:tracePt t="2416" x="3733800" y="3741738"/>
          <p14:tracePt t="2424" x="3962400" y="3779838"/>
          <p14:tracePt t="2432" x="4054475" y="3802063"/>
          <p14:tracePt t="2440" x="4289425" y="3840163"/>
          <p14:tracePt t="2448" x="4610100" y="3870325"/>
          <p14:tracePt t="2456" x="4724400" y="3886200"/>
          <p14:tracePt t="2464" x="5029200" y="3894138"/>
          <p14:tracePt t="2472" x="5426075" y="3916363"/>
          <p14:tracePt t="2480" x="5783263" y="3916363"/>
          <p14:tracePt t="2488" x="6118225" y="3916363"/>
          <p14:tracePt t="2496" x="6232525" y="3916363"/>
          <p14:tracePt t="2504" x="6492875" y="3894138"/>
          <p14:tracePt t="2512" x="6743700" y="3848100"/>
          <p14:tracePt t="2520" x="6972300" y="3794125"/>
          <p14:tracePt t="2528" x="7132638" y="3741738"/>
          <p14:tracePt t="2536" x="7231063" y="3703638"/>
          <p14:tracePt t="2544" x="7315200" y="3649663"/>
          <p14:tracePt t="2552" x="7413625" y="3573463"/>
          <p14:tracePt t="2562" x="7459663" y="3521075"/>
          <p14:tracePt t="2568" x="7497763" y="3459163"/>
          <p14:tracePt t="2578" x="7543800" y="3352800"/>
          <p14:tracePt t="2584" x="7551738" y="3238500"/>
          <p14:tracePt t="2594" x="7551738" y="3140075"/>
          <p14:tracePt t="2600" x="7551738" y="3025775"/>
          <p14:tracePt t="2610" x="7551738" y="2911475"/>
          <p14:tracePt t="2618" x="7535863" y="2797175"/>
          <p14:tracePt t="2626" x="7521575" y="2720975"/>
          <p14:tracePt t="2634" x="7467600" y="2613025"/>
          <p14:tracePt t="2642" x="7413625" y="2544763"/>
          <p14:tracePt t="2650" x="7323138" y="2416175"/>
          <p14:tracePt t="2658" x="7239000" y="2332038"/>
          <p14:tracePt t="2666" x="7056438" y="2187575"/>
          <p14:tracePt t="2674" x="6942138" y="2095500"/>
          <p14:tracePt t="2682" x="6781800" y="1989138"/>
          <p14:tracePt t="2690" x="6607175" y="1882775"/>
          <p14:tracePt t="2698" x="6408738" y="1782763"/>
          <p14:tracePt t="2706" x="6011863" y="1600200"/>
          <p14:tracePt t="2714" x="5768975" y="1508125"/>
          <p14:tracePt t="2722" x="5699125" y="1485900"/>
          <p14:tracePt t="2730" x="5508625" y="1417638"/>
          <p14:tracePt t="2738" x="5249863" y="1325563"/>
          <p14:tracePt t="2746" x="5159375" y="1295400"/>
          <p14:tracePt t="2754" x="5037138" y="1249363"/>
          <p14:tracePt t="2762" x="4960938" y="1235075"/>
          <p14:tracePt t="2770" x="4892675" y="1203325"/>
          <p14:tracePt t="2778" x="4816475" y="1181100"/>
          <p14:tracePt t="2786" x="4746625" y="1173163"/>
          <p14:tracePt t="2794" x="4678363" y="1165225"/>
          <p14:tracePt t="2802" x="4602163" y="1158875"/>
          <p14:tracePt t="2810" x="4487863" y="1158875"/>
          <p14:tracePt t="2818" x="4465638" y="1158875"/>
          <p14:tracePt t="2826" x="4381500" y="1158875"/>
          <p14:tracePt t="2834" x="4289425" y="1181100"/>
          <p14:tracePt t="2842" x="4191000" y="1196975"/>
          <p14:tracePt t="2850" x="4068763" y="1219200"/>
          <p14:tracePt t="2858" x="3970338" y="1249363"/>
          <p14:tracePt t="2866" x="3924300" y="1265238"/>
          <p14:tracePt t="2876" x="3810000" y="1303338"/>
          <p14:tracePt t="2882" x="3703638" y="1341438"/>
          <p14:tracePt t="2892" x="3589338" y="1387475"/>
          <p14:tracePt t="2900" x="3543300" y="1401763"/>
          <p14:tracePt t="2908" x="3429000" y="1447800"/>
          <p14:tracePt t="2916" x="3306763" y="1501775"/>
          <p14:tracePt t="2924" x="3260725" y="1524000"/>
          <p14:tracePt t="2932" x="3140075" y="1600200"/>
          <p14:tracePt t="2940" x="3108325" y="1638300"/>
          <p14:tracePt t="2948" x="3009900" y="1714500"/>
          <p14:tracePt t="2956" x="2979738" y="1744663"/>
          <p14:tracePt t="2964" x="2903538" y="1828800"/>
          <p14:tracePt t="2972" x="2873375" y="1866900"/>
          <p14:tracePt t="2980" x="2797175" y="1973263"/>
          <p14:tracePt t="2988" x="2759075" y="2019300"/>
          <p14:tracePt t="2996" x="2689225" y="2141538"/>
          <p14:tracePt t="3004" x="2667000" y="2193925"/>
          <p14:tracePt t="3012" x="2590800" y="2332038"/>
          <p14:tracePt t="3020" x="2568575" y="2400300"/>
          <p14:tracePt t="3028" x="2498725" y="2536825"/>
          <p14:tracePt t="3036" x="2476500" y="2606675"/>
          <p14:tracePt t="3044" x="2460625" y="2674938"/>
          <p14:tracePt t="3052" x="2430463" y="2925763"/>
          <p14:tracePt t="3060" x="2430463" y="3017838"/>
          <p14:tracePt t="3068" x="2430463" y="3116263"/>
          <p14:tracePt t="3076" x="2460625" y="3200400"/>
          <p14:tracePt t="3084" x="2498725" y="3254375"/>
          <p14:tracePt t="3092" x="2544763" y="3298825"/>
          <p14:tracePt t="3100" x="2582863" y="3336925"/>
          <p14:tracePt t="3108" x="2644775" y="3382963"/>
          <p14:tracePt t="3116" x="2697163" y="3421063"/>
          <p14:tracePt t="3123" x="2789238" y="3467100"/>
          <p14:tracePt t="3132" x="2857500" y="3505200"/>
          <p14:tracePt t="3140" x="2963863" y="3559175"/>
          <p14:tracePt t="3148" x="3116263" y="3603625"/>
          <p14:tracePt t="3158" x="3306763" y="3673475"/>
          <p14:tracePt t="3164" x="3513138" y="3725863"/>
          <p14:tracePt t="3174" x="3787775" y="3771900"/>
          <p14:tracePt t="3182" x="3924300" y="3779838"/>
          <p14:tracePt t="3190" x="4175125" y="3794125"/>
          <p14:tracePt t="3198" x="4335463" y="3794125"/>
          <p14:tracePt t="3206" x="4541838" y="3794125"/>
          <p14:tracePt t="3214" x="4930775" y="3794125"/>
          <p14:tracePt t="3222" x="5121275" y="3787775"/>
          <p14:tracePt t="3230" x="5311775" y="3779838"/>
          <p14:tracePt t="3238" x="5502275" y="3749675"/>
          <p14:tracePt t="3245" x="5859463" y="3679825"/>
          <p14:tracePt t="3254" x="5989638" y="3649663"/>
          <p14:tracePt t="3262" x="6103938" y="3597275"/>
          <p14:tracePt t="3270" x="6194425" y="3527425"/>
          <p14:tracePt t="3278" x="6256338" y="3451225"/>
          <p14:tracePt t="3286" x="6332538" y="3344863"/>
          <p14:tracePt t="3293" x="6378575" y="3216275"/>
          <p14:tracePt t="3302" x="6400800" y="3124200"/>
          <p14:tracePt t="3310" x="6408738" y="3017838"/>
          <p14:tracePt t="3318" x="6408738" y="2865438"/>
          <p14:tracePt t="3326" x="6408738" y="2789238"/>
          <p14:tracePt t="3334" x="6392863" y="2697163"/>
          <p14:tracePt t="3342" x="6362700" y="2620963"/>
          <p14:tracePt t="3350" x="6294438" y="2484438"/>
          <p14:tracePt t="3358" x="6232525" y="2400300"/>
          <p14:tracePt t="3366" x="6164263" y="2316163"/>
          <p14:tracePt t="3374" x="6065838" y="2217738"/>
          <p14:tracePt t="3382" x="5965825" y="2103438"/>
          <p14:tracePt t="3390" x="5821363" y="1989138"/>
          <p14:tracePt t="3398" x="5775325" y="1958975"/>
          <p14:tracePt t="3406" x="5630863" y="1844675"/>
          <p14:tracePt t="3414" x="5478463" y="1744663"/>
          <p14:tracePt t="3422" x="5326063" y="1654175"/>
          <p14:tracePt t="3430" x="5181600" y="1592263"/>
          <p14:tracePt t="3438" x="5029200" y="1546225"/>
          <p14:tracePt t="3448" x="4876800" y="1524000"/>
          <p14:tracePt t="3454" x="4800600" y="1516063"/>
          <p14:tracePt t="3464" x="4670425" y="1493838"/>
          <p14:tracePt t="3469" x="4503738" y="1493838"/>
          <p14:tracePt t="3480" x="4321175" y="1493838"/>
          <p14:tracePt t="3488" x="4206875" y="1493838"/>
          <p14:tracePt t="3496" x="3992563" y="1493838"/>
          <p14:tracePt t="3504" x="3856038" y="1493838"/>
          <p14:tracePt t="3512" x="3725863" y="1508125"/>
          <p14:tracePt t="3520" x="3489325" y="1546225"/>
          <p14:tracePt t="3528" x="3344863" y="1570038"/>
          <p14:tracePt t="3536" x="3216275" y="1600200"/>
          <p14:tracePt t="3544" x="3101975" y="1630363"/>
          <p14:tracePt t="3552" x="2994025" y="1676400"/>
          <p14:tracePt t="3559" x="2887663" y="1730375"/>
          <p14:tracePt t="3568" x="2781300" y="1790700"/>
          <p14:tracePt t="3576" x="2697163" y="1874838"/>
          <p14:tracePt t="3584" x="2613025" y="1951038"/>
          <p14:tracePt t="3592" x="2544763" y="2035175"/>
          <p14:tracePt t="3600" x="2468563" y="2125663"/>
          <p14:tracePt t="3608" x="2392363" y="2232025"/>
          <p14:tracePt t="3616" x="2316163" y="2339975"/>
          <p14:tracePt t="3624" x="2293938" y="2384425"/>
          <p14:tracePt t="3632" x="2239963" y="2498725"/>
          <p14:tracePt t="3640" x="2193925" y="2620963"/>
          <p14:tracePt t="3648" x="2171700" y="2765425"/>
          <p14:tracePt t="3656" x="2163763" y="2827338"/>
          <p14:tracePt t="3664" x="2163763" y="2955925"/>
          <p14:tracePt t="3672" x="2171700" y="3025775"/>
          <p14:tracePt t="3680" x="2247900" y="3162300"/>
          <p14:tracePt t="3688" x="2308225" y="3230563"/>
          <p14:tracePt t="3696" x="2438400" y="3352800"/>
          <p14:tracePt t="3704" x="2568575" y="3444875"/>
          <p14:tracePt t="3711" x="2697163" y="3513138"/>
          <p14:tracePt t="3720" x="2873375" y="3611563"/>
          <p14:tracePt t="3730" x="3063875" y="3687763"/>
          <p14:tracePt t="3735" x="3222625" y="3741738"/>
          <p14:tracePt t="3746" x="3505200" y="3817938"/>
          <p14:tracePt t="3752" x="3657600" y="3856038"/>
          <p14:tracePt t="3762" x="3878263" y="3894138"/>
          <p14:tracePt t="3767" x="4076700" y="3924300"/>
          <p14:tracePt t="3778" x="4321175" y="3940175"/>
          <p14:tracePt t="3786" x="4457700" y="3940175"/>
          <p14:tracePt t="3794" x="4702175" y="3940175"/>
          <p14:tracePt t="3802" x="4991100" y="3932238"/>
          <p14:tracePt t="3810" x="5159375" y="3916363"/>
          <p14:tracePt t="3818" x="5356225" y="3894138"/>
          <p14:tracePt t="3826" x="5707063" y="3825875"/>
          <p14:tracePt t="3834" x="5867400" y="3771900"/>
          <p14:tracePt t="3842" x="6027738" y="3711575"/>
          <p14:tracePt t="3850" x="6226175" y="3611563"/>
          <p14:tracePt t="3858" x="6324600" y="3551238"/>
          <p14:tracePt t="3866" x="6408738" y="3475038"/>
          <p14:tracePt t="3874" x="6454775" y="3398838"/>
          <p14:tracePt t="3882" x="6499225" y="3298825"/>
          <p14:tracePt t="3890" x="6515100" y="3216275"/>
          <p14:tracePt t="3898" x="6530975" y="3146425"/>
          <p14:tracePt t="3906" x="6530975" y="3070225"/>
          <p14:tracePt t="3915" x="6530975" y="2971800"/>
          <p14:tracePt t="3922" x="6523038" y="2879725"/>
          <p14:tracePt t="3930" x="6507163" y="2789238"/>
          <p14:tracePt t="3938" x="6492875" y="2682875"/>
          <p14:tracePt t="3946" x="6484938" y="2620963"/>
          <p14:tracePt t="3953" x="6477000" y="2574925"/>
          <p14:tracePt t="3962" x="6461125" y="2522538"/>
          <p14:tracePt t="3970" x="6454775" y="2492375"/>
          <p14:tracePt t="3978" x="6430963" y="2454275"/>
          <p14:tracePt t="3986" x="6423025" y="2430463"/>
          <p14:tracePt t="3994" x="6392863" y="2400300"/>
          <p14:tracePt t="4002" x="6384925" y="2384425"/>
          <p14:tracePt t="4010" x="6362700" y="2354263"/>
          <p14:tracePt t="4018" x="6340475" y="2332038"/>
          <p14:tracePt t="4028" x="6294438" y="2301875"/>
          <p14:tracePt t="4034" x="6270625" y="2293938"/>
          <p14:tracePt t="4044" x="6248400" y="2278063"/>
          <p14:tracePt t="4053" x="6226175" y="2255838"/>
          <p14:tracePt t="4060" x="6218238" y="2239963"/>
          <p14:tracePt t="4068" x="6194425" y="2217738"/>
          <p14:tracePt t="4076" x="6180138" y="2193925"/>
          <p14:tracePt t="4084" x="6156325" y="2163763"/>
          <p14:tracePt t="4092" x="6142038" y="2141538"/>
          <p14:tracePt t="4099" x="6118225" y="2125663"/>
          <p14:tracePt t="4108" x="6103938" y="2103438"/>
          <p14:tracePt t="4116" x="6088063" y="2087563"/>
          <p14:tracePt t="4123" x="6080125" y="2065338"/>
          <p14:tracePt t="4132" x="6065838" y="2041525"/>
          <p14:tracePt t="4140" x="6042025" y="2027238"/>
          <p14:tracePt t="4148" x="6027738" y="2011363"/>
          <p14:tracePt t="4156" x="6019800" y="1997075"/>
          <p14:tracePt t="4164" x="6003925" y="1981200"/>
          <p14:tracePt t="4172" x="5989638" y="1958975"/>
          <p14:tracePt t="4183" x="5989638" y="1951038"/>
          <p14:tracePt t="4189" x="5965825" y="1927225"/>
          <p14:tracePt t="4201" x="5935663" y="1882775"/>
          <p14:tracePt t="4207" x="5927725" y="1866900"/>
          <p14:tracePt t="4219" x="5889625" y="1812925"/>
          <p14:tracePt t="4225" x="5845175" y="1768475"/>
          <p14:tracePt t="4237" x="5768975" y="1722438"/>
          <p14:tracePt t="4243" x="5745163" y="1698625"/>
          <p14:tracePt t="4249" x="5668963" y="1646238"/>
          <p14:tracePt t="4261" x="5638800" y="1630363"/>
          <p14:tracePt t="4268" x="5540375" y="1577975"/>
          <p14:tracePt t="4274" x="5508625" y="1562100"/>
          <p14:tracePt t="4280" x="5440363" y="1531938"/>
          <p14:tracePt t="4292" x="5410200" y="1516063"/>
          <p14:tracePt t="4298" x="5318125" y="1485900"/>
          <p14:tracePt t="4304" x="5287963" y="1470025"/>
          <p14:tracePt t="4316" x="5241925" y="1455738"/>
          <p14:tracePt t="4322" x="5151438" y="1425575"/>
          <p14:tracePt t="4328" x="5121275" y="1417638"/>
          <p14:tracePt t="4340" x="5045075" y="1409700"/>
          <p14:tracePt t="4346" x="5013325" y="1401763"/>
          <p14:tracePt t="4358" x="4991100" y="1401763"/>
          <p14:tracePt t="4364" x="4953000" y="1401763"/>
          <p14:tracePt t="4371" x="4945063" y="1401763"/>
          <p14:tracePt t="8601" x="4937125" y="1379538"/>
          <p14:tracePt t="8606" x="4922838" y="1355725"/>
          <p14:tracePt t="8619" x="4876800" y="1311275"/>
          <p14:tracePt t="8625" x="4830763" y="1273175"/>
          <p14:tracePt t="8637" x="4724400" y="1241425"/>
          <p14:tracePt t="8650" x="4686300" y="1235075"/>
          <p14:tracePt t="8656" x="4664075" y="1235075"/>
          <p14:tracePt t="8664" x="4656138" y="1235075"/>
          <p14:tracePt t="9221" x="4656138" y="1241425"/>
          <p14:tracePt t="9236" x="4656138" y="1249363"/>
          <p14:tracePt t="9244" x="4656138" y="1257300"/>
          <p14:tracePt t="9268" x="4656138" y="1265238"/>
          <p14:tracePt t="9276" x="4664075" y="1273175"/>
          <p14:tracePt t="9284" x="4664075" y="1279525"/>
          <p14:tracePt t="9300" x="4664075" y="1287463"/>
          <p14:tracePt t="9308" x="4664075" y="1295400"/>
          <p14:tracePt t="9316" x="4670425" y="1303338"/>
          <p14:tracePt t="9324" x="4686300" y="1311275"/>
          <p14:tracePt t="9332" x="4694238" y="1311275"/>
          <p14:tracePt t="9340" x="4740275" y="1295400"/>
          <p14:tracePt t="9348" x="4770438" y="1279525"/>
          <p14:tracePt t="9356" x="4838700" y="1219200"/>
          <p14:tracePt t="9365" x="4884738" y="1189038"/>
          <p14:tracePt t="9372" x="4945063" y="1143000"/>
          <p14:tracePt t="9380" x="4960938" y="1120775"/>
          <p14:tracePt t="9388" x="4960938" y="1112838"/>
          <p14:tracePt t="9396" x="4937125" y="1112838"/>
          <p14:tracePt t="9404" x="4868863" y="1082675"/>
          <p14:tracePt t="9413" x="4854575" y="1082675"/>
          <p14:tracePt t="9742" x="4846638" y="1082675"/>
          <p14:tracePt t="9758" x="4830763" y="1082675"/>
          <p14:tracePt t="9768" x="4822825" y="1082675"/>
          <p14:tracePt t="9776" x="4816475" y="1082675"/>
          <p14:tracePt t="9784" x="4808538" y="1082675"/>
          <p14:tracePt t="9790" x="4800600" y="1089025"/>
          <p14:tracePt t="9801" x="4800600" y="1096963"/>
          <p14:tracePt t="9816" x="4800600" y="1104900"/>
          <p14:tracePt t="9824" x="4800600" y="1120775"/>
          <p14:tracePt t="9840" x="4800600" y="1127125"/>
          <p14:tracePt t="9880" x="4800600" y="1135063"/>
          <p14:tracePt t="9888" x="4800600" y="1143000"/>
          <p14:tracePt t="9912" x="4800600" y="1150938"/>
          <p14:tracePt t="9920" x="4800600" y="1158875"/>
          <p14:tracePt t="9928" x="4800600" y="1165225"/>
          <p14:tracePt t="9936" x="4800600" y="1181100"/>
          <p14:tracePt t="9944" x="4800600" y="1196975"/>
          <p14:tracePt t="9952" x="4800600" y="1219200"/>
          <p14:tracePt t="9960" x="4808538" y="1241425"/>
          <p14:tracePt t="9968" x="4822825" y="1273175"/>
          <p14:tracePt t="9976" x="4838700" y="1295400"/>
          <p14:tracePt t="9983" x="4854575" y="1311275"/>
          <p14:tracePt t="9992" x="4868863" y="1317625"/>
          <p14:tracePt t="10000" x="4868863" y="1325563"/>
          <p14:tracePt t="10043" x="4854575" y="1317625"/>
          <p14:tracePt t="10048" x="4838700" y="1311275"/>
          <p14:tracePt t="10063" x="4808538" y="1295400"/>
          <p14:tracePt t="10069" x="4762500" y="1265238"/>
          <p14:tracePt t="10075" x="4754563" y="1257300"/>
          <p14:tracePt t="10080" x="4702175" y="1219200"/>
          <p14:tracePt t="10090" x="4670425" y="1203325"/>
          <p14:tracePt t="10098" x="4602163" y="1165225"/>
          <p14:tracePt t="10106" x="4533900" y="1135063"/>
          <p14:tracePt t="10114" x="4503738" y="1127125"/>
          <p14:tracePt t="10122" x="4457700" y="1112838"/>
          <p14:tracePt t="10130" x="4435475" y="1112838"/>
          <p14:tracePt t="10138" x="4427538" y="1112838"/>
          <p14:tracePt t="10146" x="4419600" y="1112838"/>
          <p14:tracePt t="10170" x="4419600" y="1120775"/>
          <p14:tracePt t="10178" x="4419600" y="1127125"/>
          <p14:tracePt t="10186" x="4435475" y="1135063"/>
          <p14:tracePt t="10194" x="4435475" y="1143000"/>
          <p14:tracePt t="10202" x="4441825" y="1158875"/>
          <p14:tracePt t="10210" x="4449763" y="1158875"/>
          <p14:tracePt t="10226" x="4457700" y="1158875"/>
          <p14:tracePt t="10234" x="4465638" y="1158875"/>
          <p14:tracePt t="10283" x="4465638" y="1150938"/>
          <p14:tracePt t="10299" x="4457700" y="1143000"/>
          <p14:tracePt t="10306" x="4457700" y="1127125"/>
          <p14:tracePt t="10330" x="4449763" y="1127125"/>
          <p14:tracePt t="10364" x="4449763" y="1120775"/>
          <p14:tracePt t="10388" x="4441825" y="1120775"/>
          <p14:tracePt t="10404" x="4441825" y="1112838"/>
          <p14:tracePt t="10428" x="4441825" y="1104900"/>
          <p14:tracePt t="10444" x="4441825" y="1096963"/>
          <p14:tracePt t="10460" x="4441825" y="1089025"/>
          <p14:tracePt t="10783" x="4435475" y="1089025"/>
          <p14:tracePt t="10823" x="4427538" y="1089025"/>
          <p14:tracePt t="10838" x="4419600" y="1089025"/>
          <p14:tracePt t="10878" x="4411663" y="1089025"/>
          <p14:tracePt t="10894" x="4411663" y="1096963"/>
          <p14:tracePt t="10918" x="4411663" y="1104900"/>
          <p14:tracePt t="10926" x="4411663" y="1112838"/>
          <p14:tracePt t="10936" x="4411663" y="1120775"/>
          <p14:tracePt t="10942" x="4411663" y="1127125"/>
          <p14:tracePt t="10952" x="4411663" y="1135063"/>
          <p14:tracePt t="10960" x="4411663" y="1143000"/>
          <p14:tracePt t="10976" x="4419600" y="1158875"/>
          <p14:tracePt t="10984" x="4435475" y="1158875"/>
          <p14:tracePt t="10992" x="4457700" y="1165225"/>
          <p14:tracePt t="11000" x="4487863" y="1173163"/>
          <p14:tracePt t="11008" x="4587875" y="1181100"/>
          <p14:tracePt t="11016" x="4686300" y="1203325"/>
          <p14:tracePt t="11024" x="4846638" y="1211263"/>
          <p14:tracePt t="11032" x="5089525" y="1241425"/>
          <p14:tracePt t="11040" x="5418138" y="1287463"/>
          <p14:tracePt t="11048" x="5761038" y="1311275"/>
          <p14:tracePt t="11056" x="6049963" y="1325563"/>
          <p14:tracePt t="11064" x="6545263" y="1341438"/>
          <p14:tracePt t="11072" x="6880225" y="1341438"/>
          <p14:tracePt t="11080" x="7269163" y="1341438"/>
          <p14:tracePt t="11088" x="7627938" y="1341438"/>
          <p14:tracePt t="11096" x="8001000" y="1317625"/>
          <p14:tracePt t="11104" x="8191500" y="1287463"/>
          <p14:tracePt t="11112" x="8594725" y="1235075"/>
          <p14:tracePt t="11120" x="8975725" y="1165225"/>
          <p14:tracePt t="11128" x="9174163" y="1127125"/>
          <p14:tracePt t="11136" x="9372600" y="1089025"/>
          <p14:tracePt t="11144" x="9699625" y="1020763"/>
          <p14:tracePt t="11152" x="9936163" y="960438"/>
          <p14:tracePt t="11160" x="10028238" y="952500"/>
          <p14:tracePt t="11168" x="10150475" y="930275"/>
          <p14:tracePt t="11176" x="10240963" y="930275"/>
          <p14:tracePt t="11186" x="10294938" y="930275"/>
          <p14:tracePt t="11192" x="10325100" y="930275"/>
          <p14:tracePt t="11202" x="10333038" y="936625"/>
          <p14:tracePt t="11208" x="10347325" y="952500"/>
          <p14:tracePt t="11218" x="10355263" y="968375"/>
          <p14:tracePt t="11224" x="10355263" y="974725"/>
          <p14:tracePt t="11234" x="10355263" y="998538"/>
          <p14:tracePt t="11242" x="10355263" y="1020763"/>
          <p14:tracePt t="11250" x="10333038" y="1044575"/>
          <p14:tracePt t="11258" x="10302875" y="1074738"/>
          <p14:tracePt t="11266" x="10240963" y="1096963"/>
          <p14:tracePt t="11275" x="10180638" y="1120775"/>
          <p14:tracePt t="11282" x="10112375" y="1135063"/>
          <p14:tracePt t="11290" x="10042525" y="1150938"/>
          <p14:tracePt t="11298" x="10004425" y="1150938"/>
          <p14:tracePt t="11306" x="9906000" y="1158875"/>
          <p14:tracePt t="11314" x="9837738" y="1173163"/>
          <p14:tracePt t="11322" x="9737725" y="1173163"/>
          <p14:tracePt t="11330" x="9623425" y="1173163"/>
          <p14:tracePt t="11338" x="9494838" y="1181100"/>
          <p14:tracePt t="11346" x="9402763" y="1181100"/>
          <p14:tracePt t="11354" x="9236075" y="1181100"/>
          <p14:tracePt t="11362" x="9051925" y="1181100"/>
          <p14:tracePt t="11370" x="8945563" y="1181100"/>
          <p14:tracePt t="11378" x="8847138" y="1189038"/>
          <p14:tracePt t="11386" x="8694738" y="1189038"/>
          <p14:tracePt t="11394" x="8618538" y="1189038"/>
          <p14:tracePt t="11402" x="8550275" y="1203325"/>
          <p14:tracePt t="11410" x="8466138" y="1203325"/>
          <p14:tracePt t="11418" x="8412163" y="1203325"/>
          <p14:tracePt t="11427" x="8382000" y="1203325"/>
          <p14:tracePt t="11434" x="8359775" y="1203325"/>
          <p14:tracePt t="11486" x="8366125" y="1196975"/>
          <p14:tracePt t="11496" x="8382000" y="1189038"/>
          <p14:tracePt t="11505" x="8404225" y="1173163"/>
          <p14:tracePt t="11512" x="8435975" y="1173163"/>
          <p14:tracePt t="11521" x="8442325" y="1173163"/>
          <p14:tracePt t="11528" x="8458200" y="1173163"/>
          <p14:tracePt t="11537" x="8474075" y="1173163"/>
          <p14:tracePt t="11553" x="8480425" y="1173163"/>
          <p14:tracePt t="11560" x="8488363" y="1173163"/>
          <p14:tracePt t="11596" x="8480425" y="1181100"/>
          <p14:tracePt t="11604" x="8458200" y="1196975"/>
          <p14:tracePt t="11612" x="8428038" y="1203325"/>
          <p14:tracePt t="11621" x="8404225" y="1211263"/>
          <p14:tracePt t="11628" x="8351838" y="1219200"/>
          <p14:tracePt t="11636" x="8297863" y="1219200"/>
          <p14:tracePt t="11644" x="8251825" y="1219200"/>
          <p14:tracePt t="11652" x="8199438" y="1203325"/>
          <p14:tracePt t="11660" x="8145463" y="1181100"/>
          <p14:tracePt t="11668" x="8085138" y="1143000"/>
          <p14:tracePt t="11677" x="8016875" y="1096963"/>
          <p14:tracePt t="11684" x="7954963" y="1020763"/>
          <p14:tracePt t="11693" x="7878763" y="914400"/>
          <p14:tracePt t="11700" x="7840663" y="838200"/>
          <p14:tracePt t="11708" x="7772400" y="677863"/>
          <p14:tracePt t="11716" x="7742238" y="563563"/>
          <p14:tracePt t="11724" x="7688263" y="373063"/>
          <p14:tracePt t="11732" x="7680325" y="274638"/>
          <p14:tracePt t="11741" x="7680325" y="174625"/>
          <p14:tracePt t="11748" x="7680325" y="0"/>
          <p14:tracePt t="11894" x="9007475" y="7938"/>
          <p14:tracePt t="11902" x="9067800" y="98425"/>
          <p14:tracePt t="11911" x="9128125" y="250825"/>
          <p14:tracePt t="11918" x="9159875" y="334963"/>
          <p14:tracePt t="11927" x="9166225" y="411163"/>
          <p14:tracePt t="11934" x="9166225" y="487363"/>
          <p14:tracePt t="11942" x="9166225" y="555625"/>
          <p14:tracePt t="11950" x="9151938" y="617538"/>
          <p14:tracePt t="11959" x="9113838" y="677863"/>
          <p14:tracePt t="11966" x="9051925" y="723900"/>
          <p14:tracePt t="11974" x="8999538" y="754063"/>
          <p14:tracePt t="11982" x="8907463" y="784225"/>
          <p14:tracePt t="11990" x="8785225" y="808038"/>
          <p14:tracePt t="11998" x="8702675" y="808038"/>
          <p14:tracePt t="12006" x="8632825" y="808038"/>
          <p14:tracePt t="12014" x="8542338" y="784225"/>
          <p14:tracePt t="12022" x="8466138" y="762000"/>
          <p14:tracePt t="12030" x="8412163" y="746125"/>
          <p14:tracePt t="12039" x="8366125" y="739775"/>
          <p14:tracePt t="12046" x="8313738" y="715963"/>
          <p14:tracePt t="12055" x="8283575" y="708025"/>
          <p14:tracePt t="12064" x="8237538" y="693738"/>
          <p14:tracePt t="12072" x="8229600" y="685800"/>
          <p14:tracePt t="12080" x="8213725" y="677863"/>
          <p14:tracePt t="12088" x="8207375" y="677863"/>
          <p14:tracePt t="12176" x="8213725" y="677863"/>
          <p14:tracePt t="12193" x="8213725" y="685800"/>
          <p14:tracePt t="12200" x="8213725" y="693738"/>
          <p14:tracePt t="12256" x="8213725" y="701675"/>
          <p14:tracePt t="12264" x="8213725" y="708025"/>
          <p14:tracePt t="12288" x="8213725" y="715963"/>
          <p14:tracePt t="12304" x="8213725" y="723900"/>
          <p14:tracePt t="12320" x="8213725" y="731838"/>
          <p14:tracePt t="12344" x="8213725" y="739775"/>
          <p14:tracePt t="12354" x="8213725" y="746125"/>
          <p14:tracePt t="12378" x="8207375" y="746125"/>
          <p14:tracePt t="12386" x="8207375" y="754063"/>
          <p14:tracePt t="12418" x="8199438" y="754063"/>
          <p14:tracePt t="12434" x="8191500" y="754063"/>
          <p14:tracePt t="12450" x="8183563" y="754063"/>
          <p14:tracePt t="12466" x="8175625" y="754063"/>
          <p14:tracePt t="12475" x="8169275" y="754063"/>
          <p14:tracePt t="12490" x="8161338" y="754063"/>
          <p14:tracePt t="12498" x="8137525" y="754063"/>
          <p14:tracePt t="12506" x="8123238" y="762000"/>
          <p14:tracePt t="12514" x="8099425" y="762000"/>
          <p14:tracePt t="12522" x="8093075" y="769938"/>
          <p14:tracePt t="12530" x="8016875" y="784225"/>
          <p14:tracePt t="12539" x="7978775" y="800100"/>
          <p14:tracePt t="12546" x="7932738" y="808038"/>
          <p14:tracePt t="12554" x="7864475" y="830263"/>
          <p14:tracePt t="12562" x="7826375" y="838200"/>
          <p14:tracePt t="12570" x="7750175" y="846138"/>
          <p14:tracePt t="12578" x="7696200" y="860425"/>
          <p14:tracePt t="12586" x="7581900" y="876300"/>
          <p14:tracePt t="12594" x="7497763" y="892175"/>
          <p14:tracePt t="12602" x="7413625" y="898525"/>
          <p14:tracePt t="12612" x="7208838" y="936625"/>
          <p14:tracePt t="12618" x="7094538" y="944563"/>
          <p14:tracePt t="12628" x="6950075" y="968375"/>
          <p14:tracePt t="12636" x="6773863" y="1006475"/>
          <p14:tracePt t="12644" x="6553200" y="1036638"/>
          <p14:tracePt t="12652" x="6278563" y="1082675"/>
          <p14:tracePt t="12660" x="5959475" y="1127125"/>
          <p14:tracePt t="12668" x="5578475" y="1181100"/>
          <p14:tracePt t="12676" x="5257800" y="1211263"/>
          <p14:tracePt t="12684" x="4892675" y="1241425"/>
          <p14:tracePt t="12693" x="4213225" y="1303338"/>
          <p14:tracePt t="12700" x="3848100" y="1303338"/>
          <p14:tracePt t="12708" x="3489325" y="1303338"/>
          <p14:tracePt t="12716" x="2925763" y="1303338"/>
          <p14:tracePt t="12724" x="2636838" y="1303338"/>
          <p14:tracePt t="12732" x="2324100" y="1295400"/>
          <p14:tracePt t="12741" x="2149475" y="1273175"/>
          <p14:tracePt t="12748" x="2049463" y="1249363"/>
          <p14:tracePt t="12756" x="2003425" y="1227138"/>
          <p14:tracePt t="12764" x="1981200" y="1189038"/>
          <p14:tracePt t="12772" x="1973263" y="1165225"/>
          <p14:tracePt t="12780" x="1973263" y="1112838"/>
          <p14:tracePt t="12788" x="2003425" y="1044575"/>
          <p14:tracePt t="12796" x="2065338" y="960438"/>
          <p14:tracePt t="12804" x="2125663" y="892175"/>
          <p14:tracePt t="12812" x="2270125" y="777875"/>
          <p14:tracePt t="12820" x="2378075" y="715963"/>
          <p14:tracePt t="12828" x="2667000" y="555625"/>
          <p14:tracePt t="12836" x="2941638" y="441325"/>
          <p14:tracePt t="12844" x="3254375" y="342900"/>
          <p14:tracePt t="12852" x="3687763" y="236538"/>
          <p14:tracePt t="12860" x="4168775" y="144463"/>
          <p14:tracePt t="12868" x="4724400" y="46038"/>
          <p14:tracePt t="12935" x="9151938" y="0"/>
          <p14:tracePt t="12942" x="9555163" y="68263"/>
          <p14:tracePt t="12950" x="9936163" y="136525"/>
          <p14:tracePt t="12959" x="10240963" y="206375"/>
          <p14:tracePt t="12966" x="10493375" y="258763"/>
          <p14:tracePt t="12975" x="10629900" y="304800"/>
          <p14:tracePt t="12982" x="10774363" y="381000"/>
          <p14:tracePt t="12990" x="10842625" y="419100"/>
          <p14:tracePt t="12998" x="10880725" y="465138"/>
          <p14:tracePt t="13006" x="10896600" y="511175"/>
          <p14:tracePt t="13014" x="10896600" y="525463"/>
          <p14:tracePt t="13022" x="10896600" y="563563"/>
          <p14:tracePt t="13030" x="10896600" y="617538"/>
          <p14:tracePt t="13038" x="10880725" y="639763"/>
          <p14:tracePt t="13046" x="10866438" y="685800"/>
          <p14:tracePt t="13054" x="10858500" y="701675"/>
          <p14:tracePt t="13062" x="10842625" y="715963"/>
          <p14:tracePt t="13070" x="10828338" y="739775"/>
          <p14:tracePt t="13078" x="10820400" y="754063"/>
          <p14:tracePt t="13086" x="10804525" y="769938"/>
          <p14:tracePt t="13094" x="10790238" y="792163"/>
          <p14:tracePt t="13102" x="10766425" y="808038"/>
          <p14:tracePt t="13110" x="10736263" y="830263"/>
          <p14:tracePt t="13118" x="10714038" y="854075"/>
          <p14:tracePt t="13126" x="10690225" y="876300"/>
          <p14:tracePt t="13134" x="10668000" y="906463"/>
          <p14:tracePt t="13142" x="10645775" y="930275"/>
          <p14:tracePt t="13150" x="10621963" y="968375"/>
          <p14:tracePt t="13158" x="10583863" y="990600"/>
          <p14:tracePt t="13166" x="10575925" y="1012825"/>
          <p14:tracePt t="13174" x="10523538" y="1044575"/>
          <p14:tracePt t="13184" x="10455275" y="1096963"/>
          <p14:tracePt t="13190" x="10371138" y="1135063"/>
          <p14:tracePt t="13200" x="10325100" y="1165225"/>
          <p14:tracePt t="13206" x="10233025" y="1203325"/>
          <p14:tracePt t="13216" x="10150475" y="1235075"/>
          <p14:tracePt t="13222" x="10134600" y="1241425"/>
          <p14:tracePt t="13232" x="10074275" y="1265238"/>
          <p14:tracePt t="13240" x="10058400" y="1265238"/>
          <p14:tracePt t="13248" x="10028238" y="1273175"/>
          <p14:tracePt t="13721" x="10028238" y="1279525"/>
          <p14:tracePt t="13729" x="10020300" y="1287463"/>
          <p14:tracePt t="13734" x="9998075" y="1333500"/>
          <p14:tracePt t="13742" x="9966325" y="1387475"/>
          <p14:tracePt t="13752" x="9913938" y="1455738"/>
          <p14:tracePt t="13758" x="9883775" y="1524000"/>
          <p14:tracePt t="13768" x="9837738" y="1600200"/>
          <p14:tracePt t="13777" x="9783763" y="1676400"/>
          <p14:tracePt t="13784" x="9723438" y="1760538"/>
          <p14:tracePt t="13792" x="9661525" y="1858963"/>
          <p14:tracePt t="13800" x="9601200" y="1927225"/>
          <p14:tracePt t="13808" x="9525000" y="2011363"/>
          <p14:tracePt t="13816" x="9410700" y="2125663"/>
          <p14:tracePt t="13824" x="9318625" y="2201863"/>
          <p14:tracePt t="13833" x="9250363" y="2239963"/>
          <p14:tracePt t="13840" x="9144000" y="2293938"/>
          <p14:tracePt t="13848" x="9021763" y="2324100"/>
          <p14:tracePt t="13856" x="8885238" y="2332038"/>
          <p14:tracePt t="13864" x="8801100" y="2332038"/>
          <p14:tracePt t="13872" x="8640763" y="2332038"/>
          <p14:tracePt t="13880" x="8550275" y="2324100"/>
          <p14:tracePt t="13888" x="8450263" y="2293938"/>
          <p14:tracePt t="13896" x="8382000" y="2247900"/>
          <p14:tracePt t="14122" x="8374063" y="2247900"/>
          <p14:tracePt t="14130" x="8359775" y="2247900"/>
          <p14:tracePt t="14139" x="8321675" y="2247900"/>
          <p14:tracePt t="14147" x="8237538" y="2247900"/>
          <p14:tracePt t="14154" x="8161338" y="2255838"/>
          <p14:tracePt t="14163" x="8039100" y="2255838"/>
          <p14:tracePt t="14170" x="7932738" y="2255838"/>
          <p14:tracePt t="14178" x="7818438" y="2255838"/>
          <p14:tracePt t="14187" x="7734300" y="2255838"/>
          <p14:tracePt t="14195" x="7620000" y="2255838"/>
          <p14:tracePt t="14203" x="7505700" y="2255838"/>
          <p14:tracePt t="14211" x="7391400" y="2255838"/>
          <p14:tracePt t="14218" x="7315200" y="2255838"/>
          <p14:tracePt t="14227" x="7200900" y="2270125"/>
          <p14:tracePt t="14235" x="7094538" y="2278063"/>
          <p14:tracePt t="14242" x="6994525" y="2286000"/>
          <p14:tracePt t="14250" x="6904038" y="2301875"/>
          <p14:tracePt t="14259" x="6827838" y="2308225"/>
          <p14:tracePt t="14266" x="6735763" y="2324100"/>
          <p14:tracePt t="14275" x="6629400" y="2362200"/>
          <p14:tracePt t="14282" x="6530975" y="2378075"/>
          <p14:tracePt t="14290" x="6446838" y="2400300"/>
          <p14:tracePt t="14298" x="6340475" y="2438400"/>
          <p14:tracePt t="14306" x="6240463" y="2468563"/>
          <p14:tracePt t="14316" x="6134100" y="2506663"/>
          <p14:tracePt t="14322" x="6065838" y="2522538"/>
          <p14:tracePt t="14332" x="5965825" y="2568575"/>
          <p14:tracePt t="14338" x="5897563" y="2582863"/>
          <p14:tracePt t="14349" x="5845175" y="2598738"/>
          <p14:tracePt t="14356" x="5783263" y="2620963"/>
          <p14:tracePt t="14364" x="5775325" y="2620963"/>
          <p14:tracePt t="14372" x="5745163" y="2628900"/>
          <p14:tracePt t="14380" x="5722938" y="2628900"/>
          <p14:tracePt t="14396" x="5715000" y="2628900"/>
          <p14:tracePt t="14445" x="5707063" y="2628900"/>
          <p14:tracePt t="14541" x="5699125" y="2628900"/>
          <p14:tracePt t="14653" x="5699125" y="2620963"/>
          <p14:tracePt t="14694" x="5692775" y="2620963"/>
          <p14:tracePt t="14702" x="5692775" y="2613025"/>
          <p14:tracePt t="14710" x="5692775" y="2606675"/>
          <p14:tracePt t="14726" x="5684838" y="2606675"/>
          <p14:tracePt t="14734" x="5684838" y="2598738"/>
          <p14:tracePt t="14742" x="5684838" y="2582863"/>
          <p14:tracePt t="14758" x="5676900" y="2574925"/>
          <p14:tracePt t="14766" x="5676900" y="2560638"/>
          <p14:tracePt t="14774" x="5668963" y="2560638"/>
          <p14:tracePt t="14782" x="5668963" y="2552700"/>
          <p14:tracePt t="14790" x="5668963" y="2544763"/>
          <p14:tracePt t="14870" x="5668963" y="2552700"/>
          <p14:tracePt t="14917" x="5668963" y="2560638"/>
          <p14:tracePt t="14953" x="5668963" y="2568575"/>
          <p14:tracePt t="14976" x="5668963" y="2574925"/>
          <p14:tracePt t="14984" x="5668963" y="2590800"/>
          <p14:tracePt t="15000" x="5668963" y="2598738"/>
          <p14:tracePt t="15008" x="5668963" y="2613025"/>
          <p14:tracePt t="15025" x="5668963" y="2620963"/>
          <p14:tracePt t="15032" x="5668963" y="2628900"/>
          <p14:tracePt t="15040" x="5668963" y="2636838"/>
          <p14:tracePt t="15048" x="5676900" y="2644775"/>
          <p14:tracePt t="15057" x="5676900" y="2659063"/>
          <p14:tracePt t="15073" x="5684838" y="2674938"/>
          <p14:tracePt t="15080" x="5684838" y="2682875"/>
          <p14:tracePt t="15088" x="5692775" y="2697163"/>
          <p14:tracePt t="15097" x="5699125" y="2713038"/>
          <p14:tracePt t="15104" x="5699125" y="2720975"/>
          <p14:tracePt t="15112" x="5707063" y="2727325"/>
          <p14:tracePt t="15120" x="5707063" y="2751138"/>
          <p14:tracePt t="15128" x="5707063" y="2759075"/>
          <p14:tracePt t="15136" x="5707063" y="2797175"/>
          <p14:tracePt t="15144" x="5707063" y="2811463"/>
          <p14:tracePt t="15152" x="5707063" y="2849563"/>
          <p14:tracePt t="15160" x="5707063" y="2903538"/>
          <p14:tracePt t="15168" x="5707063" y="2917825"/>
          <p14:tracePt t="15176" x="5707063" y="2971800"/>
          <p14:tracePt t="15184" x="5707063" y="3001963"/>
          <p14:tracePt t="15193" x="5692775" y="3055938"/>
          <p14:tracePt t="15202" x="5692775" y="3078163"/>
          <p14:tracePt t="15211" x="5692775" y="3101975"/>
          <p14:tracePt t="15218" x="5676900" y="3162300"/>
          <p14:tracePt t="15226" x="5676900" y="3178175"/>
          <p14:tracePt t="15234" x="5661025" y="3216275"/>
          <p14:tracePt t="15243" x="5654675" y="3238500"/>
          <p14:tracePt t="15251" x="5646738" y="3276600"/>
          <p14:tracePt t="15258" x="5646738" y="3292475"/>
          <p14:tracePt t="15266" x="5638800" y="3314700"/>
          <p14:tracePt t="15275" x="5638800" y="3322638"/>
          <p14:tracePt t="15282" x="5630863" y="3330575"/>
          <p14:tracePt t="15290" x="5630863" y="3336925"/>
          <p14:tracePt t="15298" x="5622925" y="3336925"/>
          <p14:tracePt t="15306" x="5622925" y="3344863"/>
          <p14:tracePt t="15314" x="5616575" y="3344863"/>
          <p14:tracePt t="15339" x="5608638" y="3352800"/>
          <p14:tracePt t="15346" x="5592763" y="3352800"/>
          <p14:tracePt t="15354" x="5584825" y="3352800"/>
          <p14:tracePt t="15362" x="5546725" y="3360738"/>
          <p14:tracePt t="15370" x="5478463" y="3368675"/>
          <p14:tracePt t="15378" x="5418138" y="3375025"/>
          <p14:tracePt t="15386" x="5341938" y="3375025"/>
          <p14:tracePt t="15395" x="5197475" y="3390900"/>
          <p14:tracePt t="15402" x="5083175" y="3398838"/>
          <p14:tracePt t="15411" x="4960938" y="3398838"/>
          <p14:tracePt t="15418" x="4854575" y="3413125"/>
          <p14:tracePt t="15427" x="4754563" y="3421063"/>
          <p14:tracePt t="15434" x="4579938" y="3429000"/>
          <p14:tracePt t="15445" x="4465638" y="3451225"/>
          <p14:tracePt t="15450" x="4397375" y="3451225"/>
          <p14:tracePt t="15461" x="4283075" y="3467100"/>
          <p14:tracePt t="15466" x="4168775" y="3482975"/>
          <p14:tracePt t="15477" x="4122738" y="3489325"/>
          <p14:tracePt t="15484" x="4098925" y="3497263"/>
          <p14:tracePt t="15493" x="4084638" y="3505200"/>
          <p14:tracePt t="15525" x="4106863" y="3497263"/>
          <p14:tracePt t="15532" x="4137025" y="3475038"/>
          <p14:tracePt t="15541" x="4183063" y="3459163"/>
          <p14:tracePt t="15548" x="4206875" y="3444875"/>
          <p14:tracePt t="15556" x="4244975" y="3429000"/>
          <p14:tracePt t="15580" x="4237038" y="3429000"/>
          <p14:tracePt t="15588" x="4221163" y="3421063"/>
          <p14:tracePt t="16082" x="4221163" y="3413125"/>
          <p14:tracePt t="17166" x="4221163" y="3421063"/>
          <p14:tracePt t="17177" x="4221163" y="3429000"/>
          <p14:tracePt t="17183" x="4213225" y="3429000"/>
          <p14:tracePt t="17193" x="4206875" y="3436938"/>
          <p14:tracePt t="17198" x="4206875" y="3451225"/>
          <p14:tracePt t="17209" x="4206875" y="3475038"/>
          <p14:tracePt t="17217" x="4206875" y="3497263"/>
          <p14:tracePt t="17225" x="4206875" y="3535363"/>
          <p14:tracePt t="17232" x="4206875" y="3573463"/>
          <p14:tracePt t="17241" x="4206875" y="3627438"/>
          <p14:tracePt t="17249" x="4213225" y="3665538"/>
          <p14:tracePt t="17257" x="4213225" y="3703638"/>
          <p14:tracePt t="17264" x="4221163" y="3756025"/>
          <p14:tracePt t="17273" x="4221163" y="3802063"/>
          <p14:tracePt t="17281" x="4221163" y="3863975"/>
          <p14:tracePt t="17288" x="4237038" y="3932238"/>
          <p14:tracePt t="17296" x="4237038" y="4046538"/>
          <p14:tracePt t="17304" x="4237038" y="4122738"/>
          <p14:tracePt t="17312" x="4237038" y="4198938"/>
          <p14:tracePt t="17320" x="4237038" y="4297363"/>
          <p14:tracePt t="17329" x="4259263" y="4441825"/>
          <p14:tracePt t="17336" x="4267200" y="4625975"/>
          <p14:tracePt t="17344" x="4267200" y="4808538"/>
          <p14:tracePt t="17352" x="4251325" y="4983163"/>
          <p14:tracePt t="17361" x="4244975" y="5113338"/>
          <p14:tracePt t="17369" x="4244975" y="5265738"/>
          <p14:tracePt t="17376" x="4251325" y="5334000"/>
          <p14:tracePt t="17385" x="4259263" y="5387975"/>
          <p14:tracePt t="17392" x="4283075" y="5426075"/>
          <p14:tracePt t="17401" x="4305300" y="5486400"/>
          <p14:tracePt t="17409" x="4321175" y="5502275"/>
          <p14:tracePt t="17416" x="4327525" y="5516563"/>
          <p14:tracePt t="17424" x="4351338" y="5540375"/>
          <p14:tracePt t="17433" x="4365625" y="5562600"/>
          <p14:tracePt t="17443" x="4397375" y="5578475"/>
          <p14:tracePt t="17449" x="4427538" y="5600700"/>
          <p14:tracePt t="17459" x="4473575" y="5622925"/>
          <p14:tracePt t="17464" x="4525963" y="5646738"/>
          <p14:tracePt t="17474" x="4670425" y="5668963"/>
          <p14:tracePt t="17482" x="4784725" y="5676900"/>
          <p14:tracePt t="17491" x="4922838" y="5692775"/>
          <p14:tracePt t="17498" x="5159375" y="5699125"/>
          <p14:tracePt t="17506" x="5295900" y="5715000"/>
          <p14:tracePt t="17514" x="5600700" y="5722938"/>
          <p14:tracePt t="17523" x="6126163" y="5761038"/>
          <p14:tracePt t="17530" x="6492875" y="5783263"/>
          <p14:tracePt t="17539" x="6835775" y="5799138"/>
          <p14:tracePt t="17546" x="7307263" y="5829300"/>
          <p14:tracePt t="17555" x="7772400" y="5851525"/>
          <p14:tracePt t="17562" x="8267700" y="5867400"/>
          <p14:tracePt t="17571" x="8626475" y="5867400"/>
          <p14:tracePt t="17578" x="9174163" y="5889625"/>
          <p14:tracePt t="17586" x="9532938" y="5889625"/>
          <p14:tracePt t="17595" x="9952038" y="5905500"/>
          <p14:tracePt t="17602" x="10164763" y="5921375"/>
          <p14:tracePt t="17610" x="10355263" y="5927725"/>
          <p14:tracePt t="17619" x="10493375" y="5927725"/>
          <p14:tracePt t="17626" x="10607675" y="5943600"/>
          <p14:tracePt t="17635" x="10652125" y="5951538"/>
          <p14:tracePt t="17642" x="10668000" y="5951538"/>
          <p14:tracePt t="17651" x="10675938" y="5951538"/>
          <p14:tracePt t="17674" x="10660063" y="5951538"/>
          <p14:tracePt t="17682" x="10652125" y="5951538"/>
          <p14:tracePt t="17690" x="10637838" y="5943600"/>
          <p14:tracePt t="17699" x="10621963" y="5943600"/>
          <p14:tracePt t="17715" x="10614025" y="5935663"/>
          <p14:tracePt t="17723" x="10607675" y="5927725"/>
          <p14:tracePt t="17731" x="10607675" y="5921375"/>
          <p14:tracePt t="17739" x="10607675" y="5913438"/>
          <p14:tracePt t="17747" x="10607675" y="5905500"/>
          <p14:tracePt t="17755" x="10607675" y="5897563"/>
          <p14:tracePt t="17764" x="10607675" y="5889625"/>
          <p14:tracePt t="17773" x="10607675" y="5875338"/>
          <p14:tracePt t="17781" x="10607675" y="5867400"/>
          <p14:tracePt t="17789" x="10599738" y="5845175"/>
          <p14:tracePt t="17797" x="10599738" y="5813425"/>
          <p14:tracePt t="17805" x="10591800" y="5783263"/>
          <p14:tracePt t="17813" x="10575925" y="5730875"/>
          <p14:tracePt t="17820" x="10575925" y="5715000"/>
          <p14:tracePt t="17828" x="10569575" y="5654675"/>
          <p14:tracePt t="17837" x="10569575" y="5592763"/>
          <p14:tracePt t="17844" x="10561638" y="5502275"/>
          <p14:tracePt t="17852" x="10553700" y="5470525"/>
          <p14:tracePt t="17860" x="10545763" y="5394325"/>
          <p14:tracePt t="17869" x="10523538" y="5311775"/>
          <p14:tracePt t="17876" x="10515600" y="5227638"/>
          <p14:tracePt t="17885" x="10507663" y="5197475"/>
          <p14:tracePt t="17893" x="10507663" y="5089525"/>
          <p14:tracePt t="17901" x="10499725" y="5051425"/>
          <p14:tracePt t="17909" x="10493375" y="4953000"/>
          <p14:tracePt t="17917" x="10493375" y="4899025"/>
          <p14:tracePt t="17925" x="10493375" y="4746625"/>
          <p14:tracePt t="17933" x="10469563" y="4427538"/>
          <p14:tracePt t="17940" x="10455275" y="4297363"/>
          <p14:tracePt t="17949" x="10439400" y="4160838"/>
          <p14:tracePt t="17957" x="10417175" y="3946525"/>
          <p14:tracePt t="17964" x="10393363" y="3825875"/>
          <p14:tracePt t="17973" x="10393363" y="3703638"/>
          <p14:tracePt t="17980" x="10393363" y="3641725"/>
          <p14:tracePt t="17989" x="10393363" y="3589338"/>
          <p14:tracePt t="17996" x="10393363" y="3535363"/>
          <p14:tracePt t="18005" x="10393363" y="3467100"/>
          <p14:tracePt t="18014" x="10401300" y="3429000"/>
          <p14:tracePt t="18020" x="10423525" y="3360738"/>
          <p14:tracePt t="18030" x="10431463" y="3284538"/>
          <p14:tracePt t="18037" x="10455275" y="3192463"/>
          <p14:tracePt t="18047" x="10461625" y="3124200"/>
          <p14:tracePt t="18053" x="10469563" y="3063875"/>
          <p14:tracePt t="18063" x="10485438" y="2994025"/>
          <p14:tracePt t="18071" x="10493375" y="2941638"/>
          <p14:tracePt t="18079" x="10493375" y="2903538"/>
          <p14:tracePt t="18087" x="10493375" y="2873375"/>
          <p14:tracePt t="18095" x="10493375" y="2865438"/>
          <p14:tracePt t="18103" x="10493375" y="2849563"/>
          <p14:tracePt t="18110" x="10493375" y="2841625"/>
          <p14:tracePt t="18127" x="10493375" y="2835275"/>
          <p14:tracePt t="18151" x="10485438" y="2835275"/>
          <p14:tracePt t="18368" x="10477500" y="2835275"/>
          <p14:tracePt t="18392" x="10469563" y="2835275"/>
          <p14:tracePt t="18663" x="10461625" y="2835275"/>
          <p14:tracePt t="18671" x="10461625" y="2841625"/>
          <p14:tracePt t="18679" x="10461625" y="2849563"/>
          <p14:tracePt t="18687" x="10455275" y="2849563"/>
          <p14:tracePt t="18695" x="10447338" y="2849563"/>
          <p14:tracePt t="18703" x="10447338" y="2857500"/>
          <p14:tracePt t="18711" x="10439400" y="2873375"/>
          <p14:tracePt t="18727" x="10431463" y="2887663"/>
          <p14:tracePt t="18735" x="10423525" y="2903538"/>
          <p14:tracePt t="18743" x="10417175" y="2917825"/>
          <p14:tracePt t="18751" x="10401300" y="2963863"/>
          <p14:tracePt t="18759" x="10401300" y="2979738"/>
          <p14:tracePt t="18767" x="10385425" y="3032125"/>
          <p14:tracePt t="18775" x="10371138" y="3063875"/>
          <p14:tracePt t="18783" x="10347325" y="3132138"/>
          <p14:tracePt t="18791" x="10347325" y="3154363"/>
          <p14:tracePt t="18799" x="10317163" y="3222625"/>
          <p14:tracePt t="18807" x="10309225" y="3246438"/>
          <p14:tracePt t="18814" x="10302875" y="3276600"/>
          <p14:tracePt t="18823" x="10287000" y="3314700"/>
          <p14:tracePt t="18831" x="10279063" y="3330575"/>
          <p14:tracePt t="18839" x="10271125" y="3344863"/>
          <p14:tracePt t="18847" x="10264775" y="3368675"/>
          <p14:tracePt t="18855" x="10256838" y="3382963"/>
          <p14:tracePt t="18863" x="10256838" y="3398838"/>
          <p14:tracePt t="18871" x="10240963" y="3436938"/>
          <p14:tracePt t="18881" x="10233025" y="3451225"/>
          <p14:tracePt t="18889" x="10233025" y="3459163"/>
          <p14:tracePt t="18897" x="10210800" y="3505200"/>
          <p14:tracePt t="18905" x="10210800" y="3521075"/>
          <p14:tracePt t="18913" x="10202863" y="3535363"/>
          <p14:tracePt t="18921" x="10188575" y="3559175"/>
          <p14:tracePt t="18929" x="10164763" y="3589338"/>
          <p14:tracePt t="18937" x="10150475" y="3603625"/>
          <p14:tracePt t="18945" x="10134600" y="3619500"/>
          <p14:tracePt t="18953" x="10112375" y="3635375"/>
          <p14:tracePt t="18961" x="10066338" y="3665538"/>
          <p14:tracePt t="18969" x="9998075" y="3703638"/>
          <p14:tracePt t="18977" x="9959975" y="3717925"/>
          <p14:tracePt t="18985" x="9807575" y="3794125"/>
          <p14:tracePt t="18993" x="9693275" y="3832225"/>
          <p14:tracePt t="19001" x="9525000" y="3870325"/>
          <p14:tracePt t="19008" x="9242425" y="3932238"/>
          <p14:tracePt t="19017" x="9075738" y="3954463"/>
          <p14:tracePt t="19025" x="8678863" y="3992563"/>
          <p14:tracePt t="19032" x="8207375" y="4008438"/>
          <p14:tracePt t="19040" x="7978775" y="4008438"/>
          <p14:tracePt t="19048" x="7483475" y="4000500"/>
          <p14:tracePt t="19057" x="7246938" y="3984625"/>
          <p14:tracePt t="19065" x="6773863" y="3946525"/>
          <p14:tracePt t="19072" x="6499225" y="3916363"/>
          <p14:tracePt t="19081" x="6027738" y="3878263"/>
          <p14:tracePt t="19089" x="5807075" y="3856038"/>
          <p14:tracePt t="19096" x="5570538" y="3840163"/>
          <p14:tracePt t="19105" x="5326063" y="3810000"/>
          <p14:tracePt t="19113" x="5083175" y="3794125"/>
          <p14:tracePt t="19120" x="4860925" y="3771900"/>
          <p14:tracePt t="19129" x="4678363" y="3756025"/>
          <p14:tracePt t="19139" x="4457700" y="3741738"/>
          <p14:tracePt t="19145" x="4297363" y="3733800"/>
          <p14:tracePt t="19155" x="4160838" y="3717925"/>
          <p14:tracePt t="19161" x="4000500" y="3711575"/>
          <p14:tracePt t="19171" x="3932238" y="3703638"/>
          <p14:tracePt t="19177" x="3870325" y="3703638"/>
          <p14:tracePt t="19187" x="3794125" y="3703638"/>
          <p14:tracePt t="19195" x="3749675" y="3695700"/>
          <p14:tracePt t="19203" x="3733800" y="3695700"/>
          <p14:tracePt t="19211" x="3711575" y="3695700"/>
          <p14:tracePt t="19251" x="3711575" y="3687763"/>
          <p14:tracePt t="19411" x="3717925" y="3687763"/>
          <p14:tracePt t="19421" x="3733800" y="3679825"/>
          <p14:tracePt t="19426" x="3756025" y="3673475"/>
          <p14:tracePt t="19436" x="3779838" y="3657600"/>
          <p14:tracePt t="19453" x="3779838" y="3641725"/>
          <p14:tracePt t="19459" x="3779838" y="3635375"/>
          <p14:tracePt t="19708" x="3771900" y="3635375"/>
          <p14:tracePt t="19719" x="3763963" y="3635375"/>
          <p14:tracePt t="19727" x="3749675" y="3635375"/>
          <p14:tracePt t="19734" x="3733800" y="3635375"/>
          <p14:tracePt t="19743" x="3695700" y="3627438"/>
          <p14:tracePt t="19751" x="3627438" y="3603625"/>
          <p14:tracePt t="19758" x="3603625" y="3597275"/>
          <p14:tracePt t="19767" x="3535363" y="3581400"/>
          <p14:tracePt t="19774" x="3505200" y="3581400"/>
          <p14:tracePt t="19783" x="3459163" y="3559175"/>
          <p14:tracePt t="19791" x="3436938" y="3559175"/>
          <p14:tracePt t="19799" x="3382963" y="3551238"/>
          <p14:tracePt t="19807" x="3368675" y="3551238"/>
          <p14:tracePt t="19815" x="3344863" y="3543300"/>
          <p14:tracePt t="19823" x="3292475" y="3535363"/>
          <p14:tracePt t="19831" x="3276600" y="3535363"/>
          <p14:tracePt t="19839" x="3222625" y="3535363"/>
          <p14:tracePt t="19847" x="3208338" y="3535363"/>
          <p14:tracePt t="19854" x="3178175" y="3535363"/>
          <p14:tracePt t="19863" x="3116263" y="3535363"/>
          <p14:tracePt t="19870" x="3101975" y="3535363"/>
          <p14:tracePt t="19878" x="3070225" y="3527425"/>
          <p14:tracePt t="19889" x="2979738" y="3521075"/>
          <p14:tracePt t="19894" x="2949575" y="3513138"/>
          <p14:tracePt t="19903" x="2917825" y="3505200"/>
          <p14:tracePt t="19911" x="2827338" y="3475038"/>
          <p14:tracePt t="19919" x="2803525" y="3459163"/>
          <p14:tracePt t="19927" x="2765425" y="3429000"/>
          <p14:tracePt t="19935" x="2727325" y="3390900"/>
          <p14:tracePt t="19943" x="2689225" y="3322638"/>
          <p14:tracePt t="19951" x="2667000" y="3268663"/>
          <p14:tracePt t="19959" x="2620963" y="3162300"/>
          <p14:tracePt t="19967" x="2590800" y="3094038"/>
          <p14:tracePt t="19977" x="2552700" y="2979738"/>
          <p14:tracePt t="19982" x="2530475" y="2895600"/>
          <p14:tracePt t="19993" x="2498725" y="2835275"/>
          <p14:tracePt t="19999" x="2492375" y="2751138"/>
          <p14:tracePt t="20009" x="2468563" y="2636838"/>
          <p14:tracePt t="20014" x="2460625" y="2574925"/>
          <p14:tracePt t="20025" x="2460625" y="2506663"/>
          <p14:tracePt t="20032" x="2460625" y="2446338"/>
          <p14:tracePt t="20041" x="2460625" y="2392363"/>
          <p14:tracePt t="20049" x="2460625" y="2339975"/>
          <p14:tracePt t="20057" x="2460625" y="2301875"/>
          <p14:tracePt t="20065" x="2468563" y="2286000"/>
          <p14:tracePt t="20073" x="2484438" y="2247900"/>
          <p14:tracePt t="20080" x="2514600" y="2201863"/>
          <p14:tracePt t="20089" x="2544763" y="2155825"/>
          <p14:tracePt t="20096" x="2582863" y="2095500"/>
          <p14:tracePt t="20104" x="2598738" y="2079625"/>
          <p14:tracePt t="20113" x="2651125" y="2011363"/>
          <p14:tracePt t="20121" x="2705100" y="1943100"/>
          <p14:tracePt t="20129" x="2765425" y="1874838"/>
          <p14:tracePt t="20136" x="2797175" y="1836738"/>
          <p14:tracePt t="20145" x="2873375" y="1768475"/>
          <p14:tracePt t="20153" x="2903538" y="1744663"/>
          <p14:tracePt t="20161" x="3001963" y="1660525"/>
          <p14:tracePt t="20169" x="3124200" y="1577975"/>
          <p14:tracePt t="20177" x="3178175" y="1554163"/>
          <p14:tracePt t="20185" x="3322638" y="1470025"/>
          <p14:tracePt t="20237" x="3375025" y="1439863"/>
          <p14:tracePt t="20245" x="4708525" y="982663"/>
          <p14:tracePt t="20253" x="4800600" y="960438"/>
          <p14:tracePt t="20263" x="4884738" y="936625"/>
          <p14:tracePt t="20268" x="5295900" y="906463"/>
          <p14:tracePt t="20278" x="5432425" y="906463"/>
          <p14:tracePt t="20284" x="5622925" y="906463"/>
          <p14:tracePt t="20295" x="5807075" y="906463"/>
          <p14:tracePt t="20300" x="5997575" y="914400"/>
          <p14:tracePt t="20311" x="6218238" y="944563"/>
          <p14:tracePt t="20319" x="6384925" y="968375"/>
          <p14:tracePt t="20327" x="6583363" y="1006475"/>
          <p14:tracePt t="20335" x="6789738" y="1044575"/>
          <p14:tracePt t="20343" x="6918325" y="1066800"/>
          <p14:tracePt t="20351" x="7040563" y="1096963"/>
          <p14:tracePt t="20359" x="7269163" y="1150938"/>
          <p14:tracePt t="20367" x="7421563" y="1203325"/>
          <p14:tracePt t="20375" x="7559675" y="1249363"/>
          <p14:tracePt t="20383" x="7642225" y="1287463"/>
          <p14:tracePt t="20391" x="7780338" y="1341438"/>
          <p14:tracePt t="20423" x="7886700" y="1417638"/>
          <p14:tracePt t="20439" x="8131175" y="1668463"/>
          <p14:tracePt t="20447" x="8275638" y="2057400"/>
          <p14:tracePt t="20455" x="8275638" y="2125663"/>
          <p14:tracePt t="20463" x="8275638" y="2187575"/>
          <p14:tracePt t="20470" x="8251825" y="2270125"/>
          <p14:tracePt t="20479" x="8221663" y="2370138"/>
          <p14:tracePt t="20487" x="8169275" y="2468563"/>
          <p14:tracePt t="20495" x="8131175" y="2568575"/>
          <p14:tracePt t="20503" x="8061325" y="2674938"/>
          <p14:tracePt t="20510" x="8001000" y="2773363"/>
          <p14:tracePt t="20519" x="7924800" y="2865438"/>
          <p14:tracePt t="20527" x="7902575" y="2911475"/>
          <p14:tracePt t="20535" x="7818438" y="3009900"/>
          <p14:tracePt t="20545" x="7742238" y="3101975"/>
          <p14:tracePt t="20550" x="7658100" y="3200400"/>
          <p14:tracePt t="20562" x="7551738" y="3306763"/>
          <p14:tracePt t="20567" x="7521575" y="3352800"/>
          <p14:tracePt t="20576" x="7399338" y="3475038"/>
          <p14:tracePt t="20583" x="7299325" y="3589338"/>
          <p14:tracePt t="20593" x="7246938" y="3649663"/>
          <p14:tracePt t="20601" x="7116763" y="3779838"/>
          <p14:tracePt t="20609" x="7056438" y="3832225"/>
          <p14:tracePt t="20617" x="6926263" y="3924300"/>
          <p14:tracePt t="20625" x="6835775" y="3984625"/>
          <p14:tracePt t="20632" x="6751638" y="4022725"/>
          <p14:tracePt t="20641" x="6713538" y="4046538"/>
          <p14:tracePt t="20649" x="6667500" y="4060825"/>
          <p14:tracePt t="20657" x="6599238" y="4068763"/>
          <p14:tracePt t="20665" x="6484938" y="4076700"/>
          <p14:tracePt t="20673" x="6408738" y="4076700"/>
          <p14:tracePt t="20681" x="6332538" y="4076700"/>
          <p14:tracePt t="20689" x="6232525" y="4054475"/>
          <p14:tracePt t="20697" x="6103938" y="4022725"/>
          <p14:tracePt t="20705" x="5951538" y="3992563"/>
          <p14:tracePt t="20713" x="5745163" y="3940175"/>
          <p14:tracePt t="20721" x="5546725" y="3894138"/>
          <p14:tracePt t="20729" x="5456238" y="3878263"/>
          <p14:tracePt t="20737" x="5235575" y="3840163"/>
          <p14:tracePt t="20745" x="4983163" y="3794125"/>
          <p14:tracePt t="20753" x="4732338" y="3749675"/>
          <p14:tracePt t="20761" x="4511675" y="3703638"/>
          <p14:tracePt t="20769" x="4419600" y="3695700"/>
          <p14:tracePt t="20777" x="4198938" y="3657600"/>
          <p14:tracePt t="20785" x="3978275" y="3627438"/>
          <p14:tracePt t="20793" x="3902075" y="3611563"/>
          <p14:tracePt t="20801" x="3703638" y="3589338"/>
          <p14:tracePt t="20809" x="3475038" y="3543300"/>
          <p14:tracePt t="20817" x="3398838" y="3535363"/>
          <p14:tracePt t="20826" x="3216275" y="3513138"/>
          <p14:tracePt t="20832" x="3154363" y="3497263"/>
          <p14:tracePt t="20843" x="2994025" y="3489325"/>
          <p14:tracePt t="20849" x="2941638" y="3482975"/>
          <p14:tracePt t="20859" x="2811463" y="3444875"/>
          <p14:tracePt t="20865" x="2759075" y="3436938"/>
          <p14:tracePt t="20875" x="2628900" y="3398838"/>
          <p14:tracePt t="20883" x="2574925" y="3375025"/>
          <p14:tracePt t="20890" x="2438400" y="3306763"/>
          <p14:tracePt t="20899" x="2332038" y="3230563"/>
          <p14:tracePt t="20907" x="2247900" y="3162300"/>
          <p14:tracePt t="20915" x="2179638" y="3078163"/>
          <p14:tracePt t="20923" x="2141538" y="2994025"/>
          <p14:tracePt t="20931" x="2095500" y="2865438"/>
          <p14:tracePt t="20939" x="2095500" y="2765425"/>
          <p14:tracePt t="20947" x="2095500" y="2659063"/>
          <p14:tracePt t="20955" x="2111375" y="2544763"/>
          <p14:tracePt t="20963" x="2155825" y="2454275"/>
          <p14:tracePt t="20971" x="2209800" y="2316163"/>
          <p14:tracePt t="20979" x="2301875" y="2163763"/>
          <p14:tracePt t="20987" x="2370138" y="2057400"/>
          <p14:tracePt t="20995" x="2430463" y="1989138"/>
          <p14:tracePt t="21003" x="2530475" y="1905000"/>
          <p14:tracePt t="21011" x="2613025" y="1844675"/>
          <p14:tracePt t="21019" x="2697163" y="1782763"/>
          <p14:tracePt t="21027" x="2811463" y="1714500"/>
          <p14:tracePt t="21035" x="2933700" y="1660525"/>
          <p14:tracePt t="21043" x="3070225" y="1592263"/>
          <p14:tracePt t="21051" x="3284538" y="1524000"/>
          <p14:tracePt t="21059" x="3382963" y="1485900"/>
          <p14:tracePt t="21067" x="3611563" y="1439863"/>
          <p14:tracePt t="21075" x="3756025" y="1417638"/>
          <p14:tracePt t="21083" x="4076700" y="1379538"/>
          <p14:tracePt t="21091" x="4267200" y="1371600"/>
          <p14:tracePt t="21099" x="4457700" y="1355725"/>
          <p14:tracePt t="21107" x="4640263" y="1355725"/>
          <p14:tracePt t="21115" x="5059363" y="1387475"/>
          <p14:tracePt t="21125" x="5280025" y="1409700"/>
          <p14:tracePt t="21130" x="5502275" y="1455738"/>
          <p14:tracePt t="21141" x="5707063" y="1508125"/>
          <p14:tracePt t="21148" x="5889625" y="1562100"/>
          <p14:tracePt t="21157" x="6057900" y="1622425"/>
          <p14:tracePt t="21165" x="6164263" y="1692275"/>
          <p14:tracePt t="21173" x="6232525" y="1752600"/>
          <p14:tracePt t="21181" x="6324600" y="1874838"/>
          <p14:tracePt t="21189" x="6370638" y="1958975"/>
          <p14:tracePt t="21197" x="6400800" y="2049463"/>
          <p14:tracePt t="21205" x="6416675" y="2163763"/>
          <p14:tracePt t="21213" x="6446838" y="2384425"/>
          <p14:tracePt t="21221" x="6454775" y="2522538"/>
          <p14:tracePt t="21229" x="6469063" y="2682875"/>
          <p14:tracePt t="21237" x="6477000" y="2819400"/>
          <p14:tracePt t="21245" x="6484938" y="2979738"/>
          <p14:tracePt t="21253" x="6484938" y="3086100"/>
          <p14:tracePt t="21261" x="6484938" y="3140075"/>
          <p14:tracePt t="21269" x="6430963" y="3314700"/>
          <p14:tracePt t="21277" x="6384925" y="3406775"/>
          <p14:tracePt t="21285" x="6316663" y="3489325"/>
          <p14:tracePt t="21293" x="6264275" y="3559175"/>
          <p14:tracePt t="21301" x="6188075" y="3611563"/>
          <p14:tracePt t="21309" x="6118225" y="3673475"/>
          <p14:tracePt t="21317" x="6035675" y="3711575"/>
          <p14:tracePt t="21325" x="5943600" y="3741738"/>
          <p14:tracePt t="21333" x="5851525" y="3771900"/>
          <p14:tracePt t="21341" x="5775325" y="3794125"/>
          <p14:tracePt t="21349" x="5646738" y="3810000"/>
          <p14:tracePt t="21357" x="5546725" y="3825875"/>
          <p14:tracePt t="21365" x="5418138" y="3832225"/>
          <p14:tracePt t="21373" x="5287963" y="3840163"/>
          <p14:tracePt t="21381" x="5211763" y="3840163"/>
          <p14:tracePt t="21389" x="5059363" y="3840163"/>
          <p14:tracePt t="21397" x="4922838" y="3840163"/>
          <p14:tracePt t="21405" x="4830763" y="3840163"/>
          <p14:tracePt t="21413" x="4694238" y="3840163"/>
          <p14:tracePt t="21421" x="4602163" y="3832225"/>
          <p14:tracePt t="21429" x="4541838" y="3825875"/>
          <p14:tracePt t="21439" x="4411663" y="3810000"/>
          <p14:tracePt t="21447" x="4335463" y="3794125"/>
          <p14:tracePt t="21455" x="4251325" y="3771900"/>
          <p14:tracePt t="21463" x="4191000" y="3749675"/>
          <p14:tracePt t="21471" x="4114800" y="3711575"/>
          <p14:tracePt t="21479" x="4046538" y="3665538"/>
          <p14:tracePt t="21487" x="3978275" y="3603625"/>
          <p14:tracePt t="21495" x="3894138" y="3543300"/>
          <p14:tracePt t="21503" x="3825875" y="3467100"/>
          <p14:tracePt t="21511" x="3741738" y="3382963"/>
          <p14:tracePt t="21519" x="3641725" y="3298825"/>
          <p14:tracePt t="21527" x="3551238" y="3170238"/>
          <p14:tracePt t="21535" x="3444875" y="3017838"/>
          <p14:tracePt t="21543" x="3336925" y="2751138"/>
          <p14:tracePt t="21551" x="3268663" y="2536825"/>
          <p14:tracePt t="21559" x="3222625" y="2339975"/>
          <p14:tracePt t="21567" x="3200400" y="2087563"/>
          <p14:tracePt t="21575" x="3200400" y="1858963"/>
          <p14:tracePt t="21583" x="3230563" y="1676400"/>
          <p14:tracePt t="21591" x="3292475" y="1516063"/>
          <p14:tracePt t="21599" x="3330575" y="1431925"/>
          <p14:tracePt t="21607" x="3406775" y="1325563"/>
          <p14:tracePt t="21614" x="3505200" y="1241425"/>
          <p14:tracePt t="21623" x="3581400" y="1189038"/>
          <p14:tracePt t="21631" x="3665538" y="1158875"/>
          <p14:tracePt t="21638" x="3856038" y="1096963"/>
          <p14:tracePt t="21647" x="3978275" y="1074738"/>
          <p14:tracePt t="21655" x="4106863" y="1058863"/>
          <p14:tracePt t="21663" x="4244975" y="1044575"/>
          <p14:tracePt t="21671" x="4389438" y="1036638"/>
          <p14:tracePt t="21679" x="4556125" y="1036638"/>
          <p14:tracePt t="21687" x="4792663" y="1036638"/>
          <p14:tracePt t="21695" x="5029200" y="1036638"/>
          <p14:tracePt t="21703" x="5318125" y="1058863"/>
          <p14:tracePt t="21711" x="5622925" y="1104900"/>
          <p14:tracePt t="21721" x="5897563" y="1150938"/>
          <p14:tracePt t="21729" x="6156325" y="1227138"/>
          <p14:tracePt t="21737" x="6346825" y="1295400"/>
          <p14:tracePt t="21745" x="6575425" y="1447800"/>
          <p14:tracePt t="21753" x="6659563" y="1524000"/>
          <p14:tracePt t="21761" x="6751638" y="1630363"/>
          <p14:tracePt t="21769" x="6804025" y="1752600"/>
          <p14:tracePt t="21777" x="6842125" y="1882775"/>
          <p14:tracePt t="21785" x="6865938" y="2027238"/>
          <p14:tracePt t="21793" x="6865938" y="2117725"/>
          <p14:tracePt t="21801" x="6865938" y="2278063"/>
          <p14:tracePt t="21809" x="6842125" y="2392363"/>
          <p14:tracePt t="21817" x="6811963" y="2492375"/>
          <p14:tracePt t="21825" x="6735763" y="2720975"/>
          <p14:tracePt t="21832" x="6659563" y="2865438"/>
          <p14:tracePt t="21841" x="6569075" y="3017838"/>
          <p14:tracePt t="21849" x="6446838" y="3200400"/>
          <p14:tracePt t="21857" x="6302375" y="3390900"/>
          <p14:tracePt t="21865" x="6042025" y="3687763"/>
          <p14:tracePt t="21873" x="5897563" y="3817938"/>
          <p14:tracePt t="21881" x="5799138" y="3878263"/>
          <p14:tracePt t="21889" x="5622925" y="3984625"/>
          <p14:tracePt t="21897" x="5532438" y="4016375"/>
          <p14:tracePt t="21905" x="5418138" y="4046538"/>
          <p14:tracePt t="21913" x="5311775" y="4054475"/>
          <p14:tracePt t="21921" x="5211763" y="4054475"/>
          <p14:tracePt t="21929" x="5113338" y="4054475"/>
          <p14:tracePt t="21937" x="5059363" y="4054475"/>
          <p14:tracePt t="21945" x="4991100" y="4054475"/>
          <p14:tracePt t="21953" x="4914900" y="4046538"/>
          <p14:tracePt t="21961" x="4884738" y="4038600"/>
          <p14:tracePt t="21969" x="4854575" y="4030663"/>
          <p14:tracePt t="21979" x="4792663" y="4016375"/>
          <p14:tracePt t="21985" x="4740275" y="4008438"/>
          <p14:tracePt t="21995" x="4686300" y="4008438"/>
          <p14:tracePt t="22001" x="4618038" y="4000500"/>
          <p14:tracePt t="22011" x="4556125" y="3992563"/>
          <p14:tracePt t="22017" x="4465638" y="3978275"/>
          <p14:tracePt t="22027" x="4373563" y="3970338"/>
          <p14:tracePt t="22035" x="4283075" y="3954463"/>
          <p14:tracePt t="22043" x="4191000" y="3940175"/>
          <p14:tracePt t="22051" x="4098925" y="3932238"/>
          <p14:tracePt t="22059" x="4038600" y="3924300"/>
          <p14:tracePt t="22067" x="3970338" y="3908425"/>
          <p14:tracePt t="22075" x="3940175" y="3902075"/>
          <p14:tracePt t="22083" x="3902075" y="3894138"/>
          <p14:tracePt t="22091" x="3886200" y="3894138"/>
          <p14:tracePt t="22099" x="3878263" y="3894138"/>
          <p14:tracePt t="22107" x="3863975" y="3886200"/>
          <p14:tracePt t="22115" x="3856038" y="3886200"/>
          <p14:tracePt t="22123" x="3848100" y="3886200"/>
          <p14:tracePt t="22131" x="3840163" y="3886200"/>
          <p14:tracePt t="22155" x="3832225" y="3886200"/>
          <p14:tracePt t="22238" x="3825875" y="3886200"/>
          <p14:tracePt t="22252" x="3817938" y="3886200"/>
          <p14:tracePt t="22258" x="3810000" y="3878263"/>
          <p14:tracePt t="22266" x="3787775" y="3870325"/>
          <p14:tracePt t="22275" x="3763963" y="3856038"/>
          <p14:tracePt t="22285" x="3741738" y="3840163"/>
          <p14:tracePt t="22293" x="3711575" y="3825875"/>
          <p14:tracePt t="22300" x="3679825" y="3802063"/>
          <p14:tracePt t="22316" x="3641725" y="3763963"/>
          <p14:tracePt t="22323" x="3635375" y="3756025"/>
          <p14:tracePt t="22328" x="3597275" y="3717925"/>
          <p14:tracePt t="22334" x="3551238" y="3673475"/>
          <p14:tracePt t="22346" x="3505200" y="3619500"/>
          <p14:tracePt t="22352" x="3451225" y="3543300"/>
          <p14:tracePt t="22358" x="3421063" y="3513138"/>
          <p14:tracePt t="22364" x="3360738" y="3421063"/>
          <p14:tracePt t="22377" x="3284538" y="3322638"/>
          <p14:tracePt t="22383" x="3246438" y="3292475"/>
          <p14:tracePt t="22389" x="3178175" y="3216275"/>
          <p14:tracePt t="22401" x="3101975" y="3132138"/>
          <p14:tracePt t="22407" x="3078163" y="3108325"/>
          <p14:tracePt t="22413" x="3032125" y="3055938"/>
          <p14:tracePt t="22425" x="3017838" y="3032125"/>
          <p14:tracePt t="22431" x="2994025" y="3001963"/>
          <p14:tracePt t="22437" x="2987675" y="2979738"/>
          <p14:tracePt t="22449" x="2987675" y="2955925"/>
          <p14:tracePt t="22455" x="2979738" y="2949575"/>
          <p14:tracePt t="22461" x="2971800" y="2925763"/>
          <p14:tracePt t="22473" x="2971800" y="2911475"/>
          <p14:tracePt t="22480" x="2971800" y="2903538"/>
          <p14:tracePt t="22493" x="2971800" y="2895600"/>
          <p14:tracePt t="22509" x="2971800" y="2887663"/>
          <p14:tracePt t="22517" x="2963863" y="2887663"/>
          <p14:tracePt t="22533" x="2963863" y="2879725"/>
          <p14:tracePt t="22541" x="2955925" y="2879725"/>
          <p14:tracePt t="22549" x="2955925" y="2873375"/>
          <p14:tracePt t="22557" x="2949575" y="2873375"/>
          <p14:tracePt t="22567" x="2949575" y="2865438"/>
          <p14:tracePt t="22597" x="2949575" y="2857500"/>
          <p14:tracePt t="22607" x="2949575" y="2849563"/>
          <p14:tracePt t="22643" x="2949575" y="2841625"/>
          <p14:tracePt t="22659" x="2949575" y="2835275"/>
          <p14:tracePt t="22667" x="2949575" y="2827338"/>
          <p14:tracePt t="22675" x="2955925" y="2811463"/>
          <p14:tracePt t="22683" x="2963863" y="2797175"/>
          <p14:tracePt t="22691" x="2971800" y="2789238"/>
          <p14:tracePt t="22699" x="2987675" y="2743200"/>
          <p14:tracePt t="22707" x="3001963" y="2735263"/>
          <p14:tracePt t="22715" x="3017838" y="2682875"/>
          <p14:tracePt t="22723" x="3032125" y="2659063"/>
          <p14:tracePt t="22731" x="3040063" y="2644775"/>
          <p14:tracePt t="22739" x="3040063" y="2636838"/>
          <p14:tracePt t="22747" x="3055938" y="2606675"/>
          <p14:tracePt t="22755" x="3063875" y="2590800"/>
          <p14:tracePt t="22763" x="3070225" y="2582863"/>
          <p14:tracePt t="22771" x="3070225" y="2574925"/>
          <p14:tracePt t="22779" x="3078163" y="2568575"/>
          <p14:tracePt t="22787" x="3078163" y="2560638"/>
          <p14:tracePt t="22854" x="3078163" y="2552700"/>
          <p14:tracePt t="22861" x="3086100" y="2552700"/>
          <p14:tracePt t="22868" x="3086100" y="2544763"/>
          <p14:tracePt t="22877" x="3094038" y="2544763"/>
          <p14:tracePt t="22885" x="3101975" y="2544763"/>
          <p14:tracePt t="22893" x="3101975" y="2536825"/>
          <p14:tracePt t="22909" x="3108325" y="2530475"/>
          <p14:tracePt t="22917" x="3124200" y="2522538"/>
          <p14:tracePt t="22925" x="3154363" y="2506663"/>
          <p14:tracePt t="22933" x="3170238" y="2498725"/>
          <p14:tracePt t="22941" x="3200400" y="2484438"/>
          <p14:tracePt t="22949" x="3222625" y="2468563"/>
          <p14:tracePt t="22957" x="3246438" y="2454275"/>
          <p14:tracePt t="22965" x="3268663" y="2438400"/>
          <p14:tracePt t="22973" x="3284538" y="2430463"/>
          <p14:tracePt t="22981" x="3298825" y="2416175"/>
          <p14:tracePt t="22989" x="3314700" y="2416175"/>
          <p14:tracePt t="22997" x="3322638" y="2408238"/>
          <p14:tracePt t="23013" x="3330575" y="2408238"/>
          <p14:tracePt t="23021" x="3336925" y="2408238"/>
          <p14:tracePt t="23029" x="3344863" y="2408238"/>
          <p14:tracePt t="23037" x="3360738" y="2408238"/>
          <p14:tracePt t="23044" x="3398838" y="2408238"/>
          <p14:tracePt t="23053" x="3421063" y="2408238"/>
          <p14:tracePt t="23061" x="3467100" y="2408238"/>
          <p14:tracePt t="23069" x="3521075" y="2408238"/>
          <p14:tracePt t="23077" x="3581400" y="2416175"/>
          <p14:tracePt t="23085" x="3627438" y="2422525"/>
          <p14:tracePt t="23093" x="3665538" y="2430463"/>
          <p14:tracePt t="23101" x="3695700" y="2446338"/>
          <p14:tracePt t="23109" x="3733800" y="2460625"/>
          <p14:tracePt t="23117" x="3779838" y="2514600"/>
          <p14:tracePt t="23127" x="3802063" y="2530475"/>
          <p14:tracePt t="23133" x="3817938" y="2568575"/>
          <p14:tracePt t="23143" x="3832225" y="2582863"/>
          <p14:tracePt t="23151" x="3848100" y="2613025"/>
          <p14:tracePt t="23159" x="3856038" y="2644775"/>
          <p14:tracePt t="23167" x="3856038" y="2667000"/>
          <p14:tracePt t="23175" x="3856038" y="2689225"/>
          <p14:tracePt t="23183" x="3856038" y="2705100"/>
          <p14:tracePt t="23191" x="3856038" y="2720975"/>
          <p14:tracePt t="23199" x="3856038" y="2735263"/>
          <p14:tracePt t="23207" x="3848100" y="2743200"/>
          <p14:tracePt t="23214" x="3840163" y="2759075"/>
          <p14:tracePt t="23223" x="3810000" y="2781300"/>
          <p14:tracePt t="23231" x="3787775" y="2797175"/>
          <p14:tracePt t="23239" x="3756025" y="2803525"/>
          <p14:tracePt t="23247" x="3703638" y="2811463"/>
          <p14:tracePt t="23255" x="3673475" y="2819400"/>
          <p14:tracePt t="23263" x="3611563" y="2819400"/>
          <p14:tracePt t="23271" x="3535363" y="2819400"/>
          <p14:tracePt t="23279" x="3482975" y="2819400"/>
          <p14:tracePt t="23287" x="3406775" y="2819400"/>
          <p14:tracePt t="23295" x="3368675" y="2819400"/>
          <p14:tracePt t="23303" x="3336925" y="2811463"/>
          <p14:tracePt t="23311" x="3284538" y="2797175"/>
          <p14:tracePt t="23319" x="3246438" y="2781300"/>
          <p14:tracePt t="23327" x="3238500" y="2765425"/>
          <p14:tracePt t="23335" x="3222625" y="2743200"/>
          <p14:tracePt t="23343" x="3208338" y="2713038"/>
          <p14:tracePt t="23351" x="3200400" y="2682875"/>
          <p14:tracePt t="23359" x="3192463" y="2651125"/>
          <p14:tracePt t="23367" x="3192463" y="2613025"/>
          <p14:tracePt t="23375" x="3184525" y="2582863"/>
          <p14:tracePt t="23383" x="3184525" y="2568575"/>
          <p14:tracePt t="23393" x="3184525" y="2536825"/>
          <p14:tracePt t="23399" x="3200400" y="2522538"/>
          <p14:tracePt t="23409" x="3216275" y="2498725"/>
          <p14:tracePt t="23425" x="3238500" y="2484438"/>
          <p14:tracePt t="23431" x="3246438" y="2476500"/>
          <p14:tracePt t="23441" x="3260725" y="2468563"/>
          <p14:tracePt t="23449" x="3284538" y="2468563"/>
          <p14:tracePt t="23457" x="3292475" y="2468563"/>
          <p14:tracePt t="23465" x="3306763" y="2468563"/>
          <p14:tracePt t="23473" x="3322638" y="2468563"/>
          <p14:tracePt t="23481" x="3330575" y="2468563"/>
          <p14:tracePt t="23489" x="3344863" y="2468563"/>
          <p14:tracePt t="23505" x="3368675" y="2476500"/>
          <p14:tracePt t="23513" x="3390900" y="2498725"/>
          <p14:tracePt t="23521" x="3398838" y="2506663"/>
          <p14:tracePt t="23529" x="3413125" y="2536825"/>
          <p14:tracePt t="23537" x="3421063" y="2560638"/>
          <p14:tracePt t="23545" x="3421063" y="2582863"/>
          <p14:tracePt t="23553" x="3421063" y="2606675"/>
          <p14:tracePt t="23561" x="3421063" y="2628900"/>
          <p14:tracePt t="23569" x="3421063" y="2651125"/>
          <p14:tracePt t="23577" x="3421063" y="2674938"/>
          <p14:tracePt t="23585" x="3413125" y="2682875"/>
          <p14:tracePt t="23593" x="3398838" y="2697163"/>
          <p14:tracePt t="23601" x="3375025" y="2720975"/>
          <p14:tracePt t="23609" x="3344863" y="2727325"/>
          <p14:tracePt t="23617" x="3314700" y="2743200"/>
          <p14:tracePt t="23625" x="3276600" y="2751138"/>
          <p14:tracePt t="23633" x="3230563" y="2759075"/>
          <p14:tracePt t="23641" x="3192463" y="2759075"/>
          <p14:tracePt t="23649" x="3170238" y="2759075"/>
          <p14:tracePt t="23656" x="3146425" y="2759075"/>
          <p14:tracePt t="23665" x="3116263" y="2759075"/>
          <p14:tracePt t="23673" x="3094038" y="2735263"/>
          <p14:tracePt t="23681" x="3078163" y="2735263"/>
          <p14:tracePt t="23691" x="3070225" y="2713038"/>
          <p14:tracePt t="23697" x="3063875" y="2689225"/>
          <p14:tracePt t="23707" x="3063875" y="2674938"/>
          <p14:tracePt t="23713" x="3063875" y="2651125"/>
          <p14:tracePt t="23723" x="3078163" y="2606675"/>
          <p14:tracePt t="23731" x="3078163" y="2598738"/>
          <p14:tracePt t="23739" x="3108325" y="2552700"/>
          <p14:tracePt t="23747" x="3116263" y="2544763"/>
          <p14:tracePt t="23755" x="3146425" y="2506663"/>
          <p14:tracePt t="23763" x="3154363" y="2506663"/>
          <p14:tracePt t="23771" x="3184525" y="2492375"/>
          <p14:tracePt t="23779" x="3200400" y="2484438"/>
          <p14:tracePt t="23787" x="3238500" y="2476500"/>
          <p14:tracePt t="23795" x="3260725" y="2468563"/>
          <p14:tracePt t="23803" x="3292475" y="2468563"/>
          <p14:tracePt t="23811" x="3306763" y="2468563"/>
          <p14:tracePt t="23819" x="3330575" y="2476500"/>
          <p14:tracePt t="23826" x="3344863" y="2476500"/>
          <p14:tracePt t="23835" x="3368675" y="2498725"/>
          <p14:tracePt t="23843" x="3375025" y="2522538"/>
          <p14:tracePt t="23851" x="3382963" y="2544763"/>
          <p14:tracePt t="23859" x="3390900" y="2568575"/>
          <p14:tracePt t="23867" x="3390900" y="2613025"/>
          <p14:tracePt t="23875" x="3390900" y="2636838"/>
          <p14:tracePt t="23883" x="3390900" y="2659063"/>
          <p14:tracePt t="23893" x="3382963" y="2682875"/>
          <p14:tracePt t="23899" x="3382963" y="2697163"/>
          <p14:tracePt t="23907" x="3368675" y="2713038"/>
          <p14:tracePt t="24112" x="3375025" y="2713038"/>
          <p14:tracePt t="24118" x="3382963" y="2713038"/>
          <p14:tracePt t="24133" x="3406775" y="2713038"/>
          <p14:tracePt t="24141" x="3421063" y="2713038"/>
          <p14:tracePt t="24149" x="3444875" y="2713038"/>
          <p14:tracePt t="24157" x="3482975" y="2713038"/>
          <p14:tracePt t="24165" x="3535363" y="2713038"/>
          <p14:tracePt t="24173" x="3603625" y="2735263"/>
          <p14:tracePt t="24181" x="3695700" y="2751138"/>
          <p14:tracePt t="24189" x="3733800" y="2773363"/>
          <p14:tracePt t="24197" x="3856038" y="2789238"/>
          <p14:tracePt t="24205" x="3954463" y="2811463"/>
          <p14:tracePt t="24213" x="4213225" y="2849563"/>
          <p14:tracePt t="24221" x="4351338" y="2865438"/>
          <p14:tracePt t="24229" x="4511675" y="2873375"/>
          <p14:tracePt t="24237" x="4702175" y="2887663"/>
          <p14:tracePt t="24245" x="4838700" y="2895600"/>
          <p14:tracePt t="24253" x="4937125" y="2895600"/>
          <p14:tracePt t="24263" x="5013325" y="2911475"/>
          <p14:tracePt t="24271" x="5105400" y="2925763"/>
          <p14:tracePt t="24279" x="5135563" y="2933700"/>
          <p14:tracePt t="24287" x="5151438" y="2933700"/>
          <p14:tracePt t="24295" x="5151438" y="2941638"/>
          <p14:tracePt t="24380" x="5143500" y="2941638"/>
          <p14:tracePt t="24395" x="5135563" y="2949575"/>
          <p14:tracePt t="24403" x="5121275" y="2949575"/>
          <p14:tracePt t="24411" x="5105400" y="2955925"/>
          <p14:tracePt t="24419" x="5089525" y="2971800"/>
          <p14:tracePt t="24427" x="5067300" y="2979738"/>
          <p14:tracePt t="24435" x="5045075" y="2994025"/>
          <p14:tracePt t="24443" x="5021263" y="3001963"/>
          <p14:tracePt t="24450" x="5006975" y="3017838"/>
          <p14:tracePt t="24459" x="4975225" y="3025775"/>
          <p14:tracePt t="24467" x="4953000" y="3025775"/>
          <p14:tracePt t="24475" x="4930775" y="3032125"/>
          <p14:tracePt t="24483" x="4906963" y="3040063"/>
          <p14:tracePt t="24491" x="4884738" y="3048000"/>
          <p14:tracePt t="24501" x="4846638" y="3055938"/>
          <p14:tracePt t="24507" x="4822825" y="3063875"/>
          <p14:tracePt t="24517" x="4784725" y="3063875"/>
          <p14:tracePt t="24523" x="4754563" y="3063875"/>
          <p14:tracePt t="24533" x="4702175" y="3063875"/>
          <p14:tracePt t="24541" x="4670425" y="3063875"/>
          <p14:tracePt t="24549" x="4632325" y="3063875"/>
          <p14:tracePt t="24557" x="4564063" y="3055938"/>
          <p14:tracePt t="24565" x="4525963" y="3048000"/>
          <p14:tracePt t="24573" x="4479925" y="3025775"/>
          <p14:tracePt t="24581" x="4427538" y="3001963"/>
          <p14:tracePt t="24589" x="4359275" y="2979738"/>
          <p14:tracePt t="24597" x="4289425" y="2949575"/>
          <p14:tracePt t="24605" x="4206875" y="2911475"/>
          <p14:tracePt t="24613" x="4130675" y="2879725"/>
          <p14:tracePt t="24621" x="4046538" y="2849563"/>
          <p14:tracePt t="24629" x="3970338" y="2811463"/>
          <p14:tracePt t="24637" x="3878263" y="2781300"/>
          <p14:tracePt t="24645" x="3848100" y="2765425"/>
          <p14:tracePt t="24653" x="3779838" y="2735263"/>
          <p14:tracePt t="24661" x="3733800" y="2697163"/>
          <p14:tracePt t="24669" x="3703638" y="2667000"/>
          <p14:tracePt t="24677" x="3687763" y="2620963"/>
          <p14:tracePt t="24685" x="3687763" y="2598738"/>
          <p14:tracePt t="24693" x="3687763" y="2560638"/>
          <p14:tracePt t="24701" x="3687763" y="2536825"/>
          <p14:tracePt t="24709" x="3703638" y="2506663"/>
          <p14:tracePt t="24717" x="3733800" y="2446338"/>
          <p14:tracePt t="24725" x="3756025" y="2416175"/>
          <p14:tracePt t="24733" x="3771900" y="2384425"/>
          <p14:tracePt t="24741" x="3794125" y="2346325"/>
          <p14:tracePt t="24749" x="3825875" y="2316163"/>
          <p14:tracePt t="24757" x="3840163" y="2293938"/>
          <p14:tracePt t="24765" x="3878263" y="2263775"/>
          <p14:tracePt t="24775" x="3902075" y="2247900"/>
          <p14:tracePt t="24781" x="3940175" y="2217738"/>
          <p14:tracePt t="24789" x="3970338" y="2209800"/>
          <p14:tracePt t="24797" x="4016375" y="2193925"/>
          <p14:tracePt t="24805" x="4076700" y="2187575"/>
          <p14:tracePt t="24813" x="4098925" y="2187575"/>
          <p14:tracePt t="24823" x="4168775" y="2187575"/>
          <p14:tracePt t="24829" x="4267200" y="2187575"/>
          <p14:tracePt t="24839" x="4381500" y="2187575"/>
          <p14:tracePt t="24847" x="4435475" y="2187575"/>
          <p14:tracePt t="24855" x="4549775" y="2209800"/>
          <p14:tracePt t="24863" x="4670425" y="2239963"/>
          <p14:tracePt t="24871" x="4708525" y="2263775"/>
          <p14:tracePt t="24879" x="4816475" y="2316163"/>
          <p14:tracePt t="24887" x="4846638" y="2339975"/>
          <p14:tracePt t="24895" x="4922838" y="2422525"/>
          <p14:tracePt t="24903" x="5013325" y="2544763"/>
          <p14:tracePt t="24911" x="5045075" y="2606675"/>
          <p14:tracePt t="24919" x="5059363" y="2659063"/>
          <p14:tracePt t="24927" x="5083175" y="2713038"/>
          <p14:tracePt t="24935" x="5083175" y="2765425"/>
          <p14:tracePt t="24943" x="5083175" y="2819400"/>
          <p14:tracePt t="24951" x="5067300" y="2879725"/>
          <p14:tracePt t="24959" x="5045075" y="2917825"/>
          <p14:tracePt t="24967" x="5021263" y="2941638"/>
          <p14:tracePt t="24975" x="4991100" y="2963863"/>
          <p14:tracePt t="24983" x="4945063" y="2987675"/>
          <p14:tracePt t="24991" x="4876800" y="3017838"/>
          <p14:tracePt t="24999" x="4822825" y="3040063"/>
          <p14:tracePt t="25007" x="4770438" y="3048000"/>
          <p14:tracePt t="25015" x="4678363" y="3055938"/>
          <p14:tracePt t="25023" x="4610100" y="3055938"/>
          <p14:tracePt t="25031" x="4549775" y="3055938"/>
          <p14:tracePt t="25038" x="4495800" y="3055938"/>
          <p14:tracePt t="25047" x="4441825" y="3055938"/>
          <p14:tracePt t="25055" x="4419600" y="3048000"/>
          <p14:tracePt t="25062" x="4403725" y="3025775"/>
          <p14:tracePt t="25073" x="4381500" y="2994025"/>
          <p14:tracePt t="25080" x="4381500" y="2971800"/>
          <p14:tracePt t="25089" x="4381500" y="2917825"/>
          <p14:tracePt t="25095" x="4381500" y="2879725"/>
          <p14:tracePt t="25105" x="4381500" y="2849563"/>
          <p14:tracePt t="25111" x="4381500" y="2797175"/>
          <p14:tracePt t="25121" x="4381500" y="2720975"/>
          <p14:tracePt t="25129" x="4381500" y="2667000"/>
          <p14:tracePt t="25137" x="4389438" y="2628900"/>
          <p14:tracePt t="25145" x="4403725" y="2574925"/>
          <p14:tracePt t="25153" x="4419600" y="2530475"/>
          <p14:tracePt t="25161" x="4441825" y="2476500"/>
          <p14:tracePt t="25169" x="4465638" y="2430463"/>
          <p14:tracePt t="25177" x="4503738" y="2400300"/>
          <p14:tracePt t="25185" x="4533900" y="2362200"/>
          <p14:tracePt t="25193" x="4549775" y="2354263"/>
          <p14:tracePt t="25201" x="4594225" y="2332038"/>
          <p14:tracePt t="25209" x="4625975" y="2316163"/>
          <p14:tracePt t="25217" x="4648200" y="2316163"/>
          <p14:tracePt t="25225" x="4678363" y="2316163"/>
          <p14:tracePt t="25233" x="4694238" y="2316163"/>
          <p14:tracePt t="25241" x="4732338" y="2316163"/>
          <p14:tracePt t="25249" x="4770438" y="2316163"/>
          <p14:tracePt t="25257" x="4792663" y="2324100"/>
          <p14:tracePt t="25265" x="4830763" y="2346325"/>
          <p14:tracePt t="25273" x="4892675" y="2384425"/>
          <p14:tracePt t="25280" x="4914900" y="2392363"/>
          <p14:tracePt t="25289" x="4960938" y="2438400"/>
          <p14:tracePt t="25297" x="5013325" y="2492375"/>
          <p14:tracePt t="25305" x="5045075" y="2530475"/>
          <p14:tracePt t="25313" x="5075238" y="2574925"/>
          <p14:tracePt t="25321" x="5121275" y="2644775"/>
          <p14:tracePt t="25329" x="5143500" y="2689225"/>
          <p14:tracePt t="25337" x="5165725" y="2720975"/>
          <p14:tracePt t="25345" x="5173663" y="2759075"/>
          <p14:tracePt t="25353" x="5173663" y="2803525"/>
          <p14:tracePt t="25361" x="5173663" y="2841625"/>
          <p14:tracePt t="25369" x="5173663" y="2879725"/>
          <p14:tracePt t="25377" x="5159375" y="2925763"/>
          <p14:tracePt t="25387" x="5105400" y="2971800"/>
          <p14:tracePt t="25395" x="5037138" y="3017838"/>
          <p14:tracePt t="25403" x="4983163" y="3040063"/>
          <p14:tracePt t="25411" x="4906963" y="3055938"/>
          <p14:tracePt t="25419" x="4822825" y="3078163"/>
          <p14:tracePt t="25427" x="4740275" y="3078163"/>
          <p14:tracePt t="25435" x="4648200" y="3078163"/>
          <p14:tracePt t="25443" x="4572000" y="3078163"/>
          <p14:tracePt t="25450" x="4495800" y="3063875"/>
          <p14:tracePt t="25459" x="4427538" y="3055938"/>
          <p14:tracePt t="25467" x="4343400" y="3017838"/>
          <p14:tracePt t="25475" x="4275138" y="2987675"/>
          <p14:tracePt t="25483" x="4221163" y="2949575"/>
          <p14:tracePt t="25491" x="4175125" y="2911475"/>
          <p14:tracePt t="25499" x="4137025" y="2865438"/>
          <p14:tracePt t="25507" x="4130675" y="2849563"/>
          <p14:tracePt t="25515" x="4114800" y="2797175"/>
          <p14:tracePt t="25523" x="4114800" y="2743200"/>
          <p14:tracePt t="25531" x="4114800" y="2713038"/>
          <p14:tracePt t="25539" x="4114800" y="2674938"/>
          <p14:tracePt t="25547" x="4122738" y="2620963"/>
          <p14:tracePt t="25555" x="4137025" y="2598738"/>
          <p14:tracePt t="25563" x="4152900" y="2568575"/>
          <p14:tracePt t="25571" x="4183063" y="2536825"/>
          <p14:tracePt t="25579" x="4191000" y="2522538"/>
          <p14:tracePt t="25587" x="4206875" y="2514600"/>
          <p14:tracePt t="25595" x="4221163" y="2506663"/>
          <p14:tracePt t="25603" x="4237038" y="2498725"/>
          <p14:tracePt t="25611" x="4244975" y="2498725"/>
          <p14:tracePt t="25619" x="4267200" y="2492375"/>
          <p14:tracePt t="25627" x="4275138" y="2492375"/>
          <p14:tracePt t="25635" x="4289425" y="2492375"/>
          <p14:tracePt t="25643" x="4297363" y="2492375"/>
          <p14:tracePt t="25651" x="4305300" y="2492375"/>
          <p14:tracePt t="25661" x="4313238" y="2492375"/>
          <p14:tracePt t="25668" x="4327525" y="2492375"/>
          <p14:tracePt t="25677" x="4335463" y="2498725"/>
          <p14:tracePt t="25683" x="4343400" y="2498725"/>
          <p14:tracePt t="25693" x="4351338" y="2506663"/>
          <p14:tracePt t="25701" x="4359275" y="2530475"/>
          <p14:tracePt t="25709" x="4365625" y="2530475"/>
          <p14:tracePt t="25717" x="4381500" y="2560638"/>
          <p14:tracePt t="25725" x="4403725" y="2590800"/>
          <p14:tracePt t="25733" x="4411663" y="2606675"/>
          <p14:tracePt t="25741" x="4435475" y="2644775"/>
          <p14:tracePt t="25749" x="4441825" y="2659063"/>
          <p14:tracePt t="25757" x="4457700" y="2713038"/>
          <p14:tracePt t="25765" x="4465638" y="2727325"/>
          <p14:tracePt t="25773" x="4465638" y="2781300"/>
          <p14:tracePt t="25781" x="4465638" y="2797175"/>
          <p14:tracePt t="25789" x="4465638" y="2857500"/>
          <p14:tracePt t="25797" x="4465638" y="2879725"/>
          <p14:tracePt t="25805" x="4457700" y="2925763"/>
          <p14:tracePt t="25813" x="4441825" y="2949575"/>
          <p14:tracePt t="25821" x="4435475" y="2963863"/>
          <p14:tracePt t="25829" x="4419600" y="2987675"/>
          <p14:tracePt t="25845" x="4411663" y="2994025"/>
          <p14:tracePt t="25853" x="4403725" y="2994025"/>
          <p14:tracePt t="26210" x="4403725" y="3001963"/>
          <p14:tracePt t="26231" x="4411663" y="3001963"/>
          <p14:tracePt t="26249" x="4419600" y="3001963"/>
          <p14:tracePt t="26255" x="4419600" y="3009900"/>
          <p14:tracePt t="26265" x="4427538" y="3017838"/>
          <p14:tracePt t="26273" x="4435475" y="3025775"/>
          <p14:tracePt t="26281" x="4449763" y="3032125"/>
          <p14:tracePt t="26289" x="4465638" y="3040063"/>
          <p14:tracePt t="26297" x="4495800" y="3055938"/>
          <p14:tracePt t="26305" x="4525963" y="3070225"/>
          <p14:tracePt t="26313" x="4564063" y="3078163"/>
          <p14:tracePt t="26321" x="4618038" y="3094038"/>
          <p14:tracePt t="26329" x="4664075" y="3101975"/>
          <p14:tracePt t="26337" x="4694238" y="3101975"/>
          <p14:tracePt t="26345" x="4732338" y="3101975"/>
          <p14:tracePt t="26353" x="4740275" y="3101975"/>
          <p14:tracePt t="26361" x="4770438" y="3101975"/>
          <p14:tracePt t="26369" x="4778375" y="3101975"/>
          <p14:tracePt t="26777" x="4778375" y="3094038"/>
          <p14:tracePt t="26783" x="4778375" y="3086100"/>
          <p14:tracePt t="26793" x="4784725" y="3063875"/>
          <p14:tracePt t="26799" x="4792663" y="3032125"/>
          <p14:tracePt t="26809" x="4816475" y="2979738"/>
          <p14:tracePt t="26817" x="4822825" y="2933700"/>
          <p14:tracePt t="26825" x="4822825" y="2887663"/>
          <p14:tracePt t="26833" x="4822825" y="2835275"/>
          <p14:tracePt t="26841" x="4808538" y="2781300"/>
          <p14:tracePt t="26849" x="4800600" y="2751138"/>
          <p14:tracePt t="26857" x="4792663" y="2720975"/>
          <p14:tracePt t="26865" x="4792663" y="2697163"/>
          <p14:tracePt t="26873" x="4792663" y="2689225"/>
          <p14:tracePt t="26881" x="4784725" y="2674938"/>
          <p14:tracePt t="26889" x="4778375" y="2659063"/>
          <p14:tracePt t="26897" x="4770438" y="2659063"/>
          <p14:tracePt t="26905" x="4762500" y="2651125"/>
          <p14:tracePt t="26913" x="4754563" y="2651125"/>
          <p14:tracePt t="26921" x="4740275" y="2651125"/>
          <p14:tracePt t="26930" x="4732338" y="2651125"/>
          <p14:tracePt t="26937" x="4716463" y="2651125"/>
          <p14:tracePt t="26945" x="4694238" y="2651125"/>
          <p14:tracePt t="26953" x="4678363" y="2651125"/>
          <p14:tracePt t="26961" x="4648200" y="2651125"/>
          <p14:tracePt t="26969" x="4632325" y="2651125"/>
          <p14:tracePt t="26977" x="4625975" y="2651125"/>
          <p14:tracePt t="27029" x="4625975" y="2636838"/>
          <p14:tracePt t="27037" x="4625975" y="2613025"/>
          <p14:tracePt t="27045" x="4625975" y="2582863"/>
          <p14:tracePt t="27053" x="4625975" y="2560638"/>
          <p14:tracePt t="27061" x="4632325" y="2506663"/>
          <p14:tracePt t="27069" x="4640263" y="2422525"/>
          <p14:tracePt t="27079" x="4648200" y="2324100"/>
          <p14:tracePt t="27087" x="4664075" y="2232025"/>
          <p14:tracePt t="27095" x="4670425" y="2141538"/>
          <p14:tracePt t="27103" x="4678363" y="2057400"/>
          <p14:tracePt t="27111" x="4686300" y="1965325"/>
          <p14:tracePt t="27119" x="4686300" y="1897063"/>
          <p14:tracePt t="27127" x="4702175" y="1836738"/>
          <p14:tracePt t="27135" x="4708525" y="1806575"/>
          <p14:tracePt t="27143" x="4708525" y="1798638"/>
          <p14:tracePt t="27151" x="4708525" y="1790700"/>
          <p14:tracePt t="27159" x="4716463" y="1774825"/>
          <p14:tracePt t="27167" x="4724400" y="1768475"/>
          <p14:tracePt t="27256" x="4724400" y="1774825"/>
          <p14:tracePt t="27279" x="4724400" y="1782763"/>
          <p14:tracePt t="27287" x="4724400" y="1798638"/>
          <p14:tracePt t="27295" x="4724400" y="1844675"/>
          <p14:tracePt t="27303" x="4724400" y="1858963"/>
          <p14:tracePt t="27311" x="4716463" y="1897063"/>
          <p14:tracePt t="27319" x="4716463" y="1965325"/>
          <p14:tracePt t="27327" x="4708525" y="1997075"/>
          <p14:tracePt t="27335" x="4702175" y="2057400"/>
          <p14:tracePt t="27343" x="4694238" y="2087563"/>
          <p14:tracePt t="27351" x="4670425" y="2171700"/>
          <p14:tracePt t="27361" x="4656138" y="2247900"/>
          <p14:tracePt t="27369" x="4648200" y="2270125"/>
          <p14:tracePt t="27377" x="4618038" y="2346325"/>
          <p14:tracePt t="27385" x="4610100" y="2378075"/>
          <p14:tracePt t="27393" x="4579938" y="2460625"/>
          <p14:tracePt t="27401" x="4572000" y="2484438"/>
          <p14:tracePt t="27409" x="4556125" y="2552700"/>
          <p14:tracePt t="27417" x="4549775" y="2598738"/>
          <p14:tracePt t="27433" x="4549775" y="2613025"/>
          <p14:tracePt t="27441" x="4549775" y="2620963"/>
          <p14:tracePt t="27449" x="4556125" y="2620963"/>
          <p14:tracePt t="27457" x="4579938" y="2628900"/>
          <p14:tracePt t="27465" x="4602163" y="2628900"/>
          <p14:tracePt t="27473" x="4632325" y="2636838"/>
          <p14:tracePt t="27481" x="4686300" y="2644775"/>
          <p14:tracePt t="27489" x="4754563" y="2659063"/>
          <p14:tracePt t="27497" x="4822825" y="2674938"/>
          <p14:tracePt t="27505" x="4899025" y="2697163"/>
          <p14:tracePt t="27513" x="4968875" y="2705100"/>
          <p14:tracePt t="27521" x="5089525" y="2735263"/>
          <p14:tracePt t="27529" x="5257800" y="2759075"/>
          <p14:tracePt t="27537" x="5372100" y="2781300"/>
          <p14:tracePt t="27545" x="5486400" y="2803525"/>
          <p14:tracePt t="27553" x="5684838" y="2841625"/>
          <p14:tracePt t="27561" x="5791200" y="2857500"/>
          <p14:tracePt t="27569" x="5883275" y="2873375"/>
          <p14:tracePt t="27577" x="5973763" y="2887663"/>
          <p14:tracePt t="27585" x="6096000" y="2903538"/>
          <p14:tracePt t="27593" x="6149975" y="2911475"/>
          <p14:tracePt t="27601" x="6194425" y="2911475"/>
          <p14:tracePt t="27609" x="6218238" y="2917825"/>
          <p14:tracePt t="27647" x="6210300" y="2917825"/>
          <p14:tracePt t="27655" x="6202363" y="2917825"/>
          <p14:tracePt t="27663" x="6194425" y="2917825"/>
          <p14:tracePt t="27675" x="6180138" y="2917825"/>
          <p14:tracePt t="27743" x="6172200" y="2917825"/>
          <p14:tracePt t="27759" x="6164263" y="2917825"/>
          <p14:tracePt t="27767" x="6156325" y="2917825"/>
          <p14:tracePt t="27775" x="6149975" y="2917825"/>
          <p14:tracePt t="27783" x="6134100" y="2917825"/>
          <p14:tracePt t="27791" x="6126163" y="2917825"/>
          <p14:tracePt t="27799" x="6096000" y="2917825"/>
          <p14:tracePt t="27807" x="6080125" y="2917825"/>
          <p14:tracePt t="27815" x="6057900" y="2925763"/>
          <p14:tracePt t="27823" x="5989638" y="2933700"/>
          <p14:tracePt t="27831" x="5965825" y="2941638"/>
          <p14:tracePt t="27839" x="5889625" y="2949575"/>
          <p14:tracePt t="27847" x="5799138" y="2955925"/>
          <p14:tracePt t="27855" x="5699125" y="2971800"/>
          <p14:tracePt t="27863" x="5584825" y="2979738"/>
          <p14:tracePt t="27871" x="5456238" y="2979738"/>
          <p14:tracePt t="27879" x="5295900" y="2963863"/>
          <p14:tracePt t="27889" x="5121275" y="2941638"/>
          <p14:tracePt t="27895" x="4968875" y="2903538"/>
          <p14:tracePt t="27905" x="4914900" y="2895600"/>
          <p14:tracePt t="27912" x="4800600" y="2835275"/>
          <p14:tracePt t="27921" x="4686300" y="2759075"/>
          <p14:tracePt t="27927" x="4618038" y="2674938"/>
          <p14:tracePt t="27937" x="4572000" y="2613025"/>
          <p14:tracePt t="27945" x="4525963" y="2506663"/>
          <p14:tracePt t="27953" x="4511675" y="2446338"/>
          <p14:tracePt t="27961" x="4495800" y="2378075"/>
          <p14:tracePt t="27969" x="4495800" y="2278063"/>
          <p14:tracePt t="27977" x="4503738" y="2209800"/>
          <p14:tracePt t="27985" x="4511675" y="2133600"/>
          <p14:tracePt t="27993" x="4525963" y="2065338"/>
          <p14:tracePt t="28001" x="4556125" y="2011363"/>
          <p14:tracePt t="28009" x="4572000" y="1958975"/>
          <p14:tracePt t="28017" x="4602163" y="1912938"/>
          <p14:tracePt t="28025" x="4610100" y="1882775"/>
          <p14:tracePt t="28033" x="4625975" y="1851025"/>
          <p14:tracePt t="28041" x="4632325" y="1828800"/>
          <p14:tracePt t="28049" x="4640263" y="1812925"/>
          <p14:tracePt t="28065" x="4640263" y="1806575"/>
          <p14:tracePt t="28133" x="4640263" y="1812925"/>
          <p14:tracePt t="28141" x="4640263" y="1828800"/>
          <p14:tracePt t="28149" x="4632325" y="1866900"/>
          <p14:tracePt t="28157" x="4625975" y="1889125"/>
          <p14:tracePt t="28166" x="4618038" y="1943100"/>
          <p14:tracePt t="28173" x="4587875" y="2027238"/>
          <p14:tracePt t="28181" x="4556125" y="2141538"/>
          <p14:tracePt t="28191" x="4518025" y="2247900"/>
          <p14:tracePt t="28197" x="4487863" y="2354263"/>
          <p14:tracePt t="28207" x="4441825" y="2468563"/>
          <p14:tracePt t="28215" x="4411663" y="2574925"/>
          <p14:tracePt t="28223" x="4389438" y="2651125"/>
          <p14:tracePt t="28231" x="4373563" y="2697163"/>
          <p14:tracePt t="28240" x="4365625" y="2713038"/>
          <p14:tracePt t="28247" x="4365625" y="2727325"/>
          <p14:tracePt t="28256" x="4365625" y="2743200"/>
          <p14:tracePt t="28264" x="4359275" y="2751138"/>
          <p14:tracePt t="28271" x="4359275" y="2765425"/>
          <p14:tracePt t="28279" x="4359275" y="2781300"/>
          <p14:tracePt t="28287" x="4359275" y="2797175"/>
          <p14:tracePt t="28295" x="4359275" y="2811463"/>
          <p14:tracePt t="28304" x="4359275" y="2819400"/>
          <p14:tracePt t="28311" x="4359275" y="2835275"/>
          <p14:tracePt t="28319" x="4359275" y="2841625"/>
          <p14:tracePt t="28383" x="4365625" y="2841625"/>
          <p14:tracePt t="28447" x="4373563" y="2841625"/>
          <p14:tracePt t="28457" x="4381500" y="2841625"/>
          <p14:tracePt t="28463" x="4397375" y="2841625"/>
          <p14:tracePt t="28473" x="4419600" y="2841625"/>
          <p14:tracePt t="28479" x="4441825" y="2841625"/>
          <p14:tracePt t="28490" x="4465638" y="2841625"/>
          <p14:tracePt t="28497" x="4487863" y="2849563"/>
          <p14:tracePt t="28505" x="4518025" y="2857500"/>
          <p14:tracePt t="28513" x="4541838" y="2865438"/>
          <p14:tracePt t="28521" x="4556125" y="2873375"/>
          <p14:tracePt t="28529" x="4572000" y="2879725"/>
          <p14:tracePt t="28537" x="4579938" y="2879725"/>
          <p14:tracePt t="28553" x="4587875" y="2879725"/>
          <p14:tracePt t="28569" x="4587875" y="2887663"/>
          <p14:tracePt t="28577" x="4587875" y="2895600"/>
          <p14:tracePt t="28601" x="4587875" y="2903538"/>
          <p14:tracePt t="28609" x="4587875" y="2911475"/>
          <p14:tracePt t="28617" x="4594225" y="2917825"/>
          <p14:tracePt t="28625" x="4594225" y="2933700"/>
          <p14:tracePt t="28633" x="4602163" y="2933700"/>
          <p14:tracePt t="28641" x="4602163" y="2941638"/>
          <p14:tracePt t="28649" x="4602163" y="2949575"/>
          <p14:tracePt t="28657" x="4602163" y="2955925"/>
          <p14:tracePt t="28665" x="4602163" y="2963863"/>
          <p14:tracePt t="28673" x="4602163" y="2971800"/>
          <p14:tracePt t="28681" x="4602163" y="2979738"/>
          <p14:tracePt t="28689" x="4602163" y="2987675"/>
          <p14:tracePt t="28697" x="4602163" y="2994025"/>
          <p14:tracePt t="28705" x="4594225" y="3001963"/>
          <p14:tracePt t="28713" x="4594225" y="3009900"/>
          <p14:tracePt t="28721" x="4594225" y="3017838"/>
          <p14:tracePt t="28748" x="4594225" y="3025775"/>
          <p14:tracePt t="28755" x="4587875" y="3025775"/>
          <p14:tracePt t="28761" x="4579938" y="3025775"/>
          <p14:tracePt t="28771" x="4572000" y="3032125"/>
          <p14:tracePt t="28787" x="4549775" y="3048000"/>
          <p14:tracePt t="28795" x="4541838" y="3055938"/>
          <p14:tracePt t="28803" x="4525963" y="3055938"/>
          <p14:tracePt t="28811" x="4495800" y="3063875"/>
          <p14:tracePt t="28819" x="4487863" y="3063875"/>
          <p14:tracePt t="28827" x="4465638" y="3063875"/>
          <p14:tracePt t="28835" x="4449763" y="3063875"/>
          <p14:tracePt t="28843" x="4419600" y="3048000"/>
          <p14:tracePt t="28851" x="4403725" y="3040063"/>
          <p14:tracePt t="28859" x="4389438" y="3032125"/>
          <p14:tracePt t="28867" x="4365625" y="3017838"/>
          <p14:tracePt t="28875" x="4359275" y="3017838"/>
          <p14:tracePt t="28883" x="4343400" y="3001963"/>
          <p14:tracePt t="28891" x="4321175" y="2994025"/>
          <p14:tracePt t="28899" x="4297363" y="2979738"/>
          <p14:tracePt t="28907" x="4283075" y="2971800"/>
          <p14:tracePt t="28915" x="4267200" y="2955925"/>
          <p14:tracePt t="28923" x="4244975" y="2933700"/>
          <p14:tracePt t="28931" x="4237038" y="2925763"/>
          <p14:tracePt t="28939" x="4221163" y="2917825"/>
          <p14:tracePt t="28947" x="4213225" y="2903538"/>
          <p14:tracePt t="28955" x="4206875" y="2887663"/>
          <p14:tracePt t="28963" x="4191000" y="2879725"/>
          <p14:tracePt t="28971" x="4191000" y="2865438"/>
          <p14:tracePt t="28979" x="4175125" y="2841625"/>
          <p14:tracePt t="28989" x="4175125" y="2835275"/>
          <p14:tracePt t="28995" x="4160838" y="2819400"/>
          <p14:tracePt t="29003" x="4160838" y="2803525"/>
          <p14:tracePt t="29011" x="4160838" y="2789238"/>
          <p14:tracePt t="29021" x="4152900" y="2759075"/>
          <p14:tracePt t="29027" x="4152900" y="2743200"/>
          <p14:tracePt t="29037" x="4152900" y="2735263"/>
          <p14:tracePt t="29045" x="4152900" y="2713038"/>
          <p14:tracePt t="29053" x="4152900" y="2689225"/>
          <p14:tracePt t="29061" x="4152900" y="2667000"/>
          <p14:tracePt t="29069" x="4152900" y="2644775"/>
          <p14:tracePt t="29077" x="4152900" y="2620963"/>
          <p14:tracePt t="29085" x="4152900" y="2606675"/>
          <p14:tracePt t="29093" x="4152900" y="2574925"/>
          <p14:tracePt t="29101" x="4152900" y="2552700"/>
          <p14:tracePt t="29109" x="4152900" y="2530475"/>
          <p14:tracePt t="29117" x="4152900" y="2514600"/>
          <p14:tracePt t="29125" x="4160838" y="2484438"/>
          <p14:tracePt t="29133" x="4160838" y="2460625"/>
          <p14:tracePt t="29141" x="4160838" y="2446338"/>
          <p14:tracePt t="29149" x="4160838" y="2438400"/>
          <p14:tracePt t="29157" x="4168775" y="2430463"/>
          <p14:tracePt t="29165" x="4183063" y="2422525"/>
          <p14:tracePt t="29173" x="4191000" y="2408238"/>
          <p14:tracePt t="29181" x="4191000" y="2392363"/>
          <p14:tracePt t="29189" x="4198938" y="2384425"/>
          <p14:tracePt t="29197" x="4213225" y="2384425"/>
          <p14:tracePt t="29205" x="4213225" y="2378075"/>
          <p14:tracePt t="29213" x="4221163" y="2370138"/>
          <p14:tracePt t="29221" x="4229100" y="2362200"/>
          <p14:tracePt t="29229" x="4244975" y="2354263"/>
          <p14:tracePt t="29237" x="4251325" y="2346325"/>
          <p14:tracePt t="29245" x="4259263" y="2332038"/>
          <p14:tracePt t="29253" x="4283075" y="2324100"/>
          <p14:tracePt t="29261" x="4297363" y="2316163"/>
          <p14:tracePt t="29269" x="4327525" y="2301875"/>
          <p14:tracePt t="29277" x="4351338" y="2301875"/>
          <p14:tracePt t="29285" x="4403725" y="2301875"/>
          <p14:tracePt t="29293" x="4435475" y="2301875"/>
          <p14:tracePt t="29301" x="4495800" y="2301875"/>
          <p14:tracePt t="29311" x="4572000" y="2301875"/>
          <p14:tracePt t="29317" x="4632325" y="2301875"/>
          <p14:tracePt t="29327" x="4648200" y="2301875"/>
          <p14:tracePt t="29333" x="4694238" y="2301875"/>
          <p14:tracePt t="29343" x="4732338" y="2301875"/>
          <p14:tracePt t="29351" x="4746625" y="2301875"/>
          <p14:tracePt t="29359" x="4778375" y="2301875"/>
          <p14:tracePt t="29375" x="4792663" y="2301875"/>
          <p14:tracePt t="29383" x="4800600" y="2301875"/>
          <p14:tracePt t="29391" x="4816475" y="2301875"/>
          <p14:tracePt t="29399" x="4822825" y="2301875"/>
          <p14:tracePt t="29407" x="4830763" y="2301875"/>
          <p14:tracePt t="29415" x="4838700" y="2301875"/>
          <p14:tracePt t="29423" x="4854575" y="2308225"/>
          <p14:tracePt t="29431" x="4854575" y="2316163"/>
          <p14:tracePt t="29439" x="4860925" y="2316163"/>
          <p14:tracePt t="29447" x="4868863" y="2324100"/>
          <p14:tracePt t="29455" x="4876800" y="2339975"/>
          <p14:tracePt t="29463" x="4892675" y="2346325"/>
          <p14:tracePt t="29471" x="4899025" y="2354263"/>
          <p14:tracePt t="29479" x="4914900" y="2362200"/>
          <p14:tracePt t="29487" x="4914900" y="2378075"/>
          <p14:tracePt t="29495" x="4922838" y="2392363"/>
          <p14:tracePt t="29503" x="4930775" y="2408238"/>
          <p14:tracePt t="29511" x="4937125" y="2430463"/>
          <p14:tracePt t="29519" x="4945063" y="2460625"/>
          <p14:tracePt t="29527" x="4945063" y="2492375"/>
          <p14:tracePt t="29535" x="4953000" y="2514600"/>
          <p14:tracePt t="29543" x="4960938" y="2544763"/>
          <p14:tracePt t="29551" x="4960938" y="2568575"/>
          <p14:tracePt t="29559" x="4960938" y="2606675"/>
          <p14:tracePt t="29567" x="4960938" y="2628900"/>
          <p14:tracePt t="29575" x="4960938" y="2651125"/>
          <p14:tracePt t="29583" x="4960938" y="2674938"/>
          <p14:tracePt t="29591" x="4960938" y="2697163"/>
          <p14:tracePt t="29599" x="4960938" y="2705100"/>
          <p14:tracePt t="29609" x="4960938" y="2720975"/>
          <p14:tracePt t="29617" x="4953000" y="2735263"/>
          <p14:tracePt t="29625" x="4945063" y="2743200"/>
          <p14:tracePt t="29633" x="4945063" y="2759075"/>
          <p14:tracePt t="29641" x="4930775" y="2781300"/>
          <p14:tracePt t="29649" x="4914900" y="2797175"/>
          <p14:tracePt t="29657" x="4899025" y="2811463"/>
          <p14:tracePt t="29665" x="4876800" y="2827338"/>
          <p14:tracePt t="29673" x="4846638" y="2849563"/>
          <p14:tracePt t="29681" x="4808538" y="2865438"/>
          <p14:tracePt t="29689" x="4784725" y="2865438"/>
          <p14:tracePt t="29697" x="4746625" y="2873375"/>
          <p14:tracePt t="29705" x="4678363" y="2887663"/>
          <p14:tracePt t="29713" x="4618038" y="2895600"/>
          <p14:tracePt t="29721" x="4587875" y="2895600"/>
          <p14:tracePt t="29729" x="4503738" y="2903538"/>
          <p14:tracePt t="29737" x="4419600" y="2903538"/>
          <p14:tracePt t="29745" x="4389438" y="2903538"/>
          <p14:tracePt t="29753" x="4313238" y="2903538"/>
          <p14:tracePt t="29761" x="4283075" y="2903538"/>
          <p14:tracePt t="29769" x="4198938" y="2873375"/>
          <p14:tracePt t="29777" x="4168775" y="2865438"/>
          <p14:tracePt t="29785" x="4114800" y="2827338"/>
          <p14:tracePt t="29793" x="4092575" y="2811463"/>
          <p14:tracePt t="29802" x="4060825" y="2773363"/>
          <p14:tracePt t="29809" x="4046538" y="2751138"/>
          <p14:tracePt t="29817" x="4022725" y="2697163"/>
          <p14:tracePt t="29825" x="4008438" y="2636838"/>
          <p14:tracePt t="29833" x="4008438" y="2606675"/>
          <p14:tracePt t="29841" x="4008438" y="2568575"/>
          <p14:tracePt t="29849" x="4008438" y="2514600"/>
          <p14:tracePt t="29857" x="4022725" y="2476500"/>
          <p14:tracePt t="29865" x="4038600" y="2416175"/>
          <p14:tracePt t="29873" x="4054475" y="2400300"/>
          <p14:tracePt t="29883" x="4068763" y="2354263"/>
          <p14:tracePt t="29889" x="4076700" y="2346325"/>
          <p14:tracePt t="29899" x="4098925" y="2316163"/>
          <p14:tracePt t="29905" x="4114800" y="2293938"/>
          <p14:tracePt t="29915" x="4137025" y="2270125"/>
          <p14:tracePt t="29921" x="4144963" y="2255838"/>
          <p14:tracePt t="29931" x="4160838" y="2239963"/>
          <p14:tracePt t="29939" x="4183063" y="2225675"/>
          <p14:tracePt t="29947" x="4206875" y="2217738"/>
          <p14:tracePt t="29955" x="4237038" y="2209800"/>
          <p14:tracePt t="29963" x="4275138" y="2193925"/>
          <p14:tracePt t="29971" x="4327525" y="2193925"/>
          <p14:tracePt t="29979" x="4381500" y="2193925"/>
          <p14:tracePt t="29987" x="4441825" y="2193925"/>
          <p14:tracePt t="29995" x="4495800" y="2201863"/>
          <p14:tracePt t="30003" x="4549775" y="2217738"/>
          <p14:tracePt t="30011" x="4594225" y="2247900"/>
          <p14:tracePt t="30019" x="4640263" y="2278063"/>
          <p14:tracePt t="30027" x="4656138" y="2293938"/>
          <p14:tracePt t="30035" x="4686300" y="2339975"/>
          <p14:tracePt t="30043" x="4716463" y="2392363"/>
          <p14:tracePt t="30051" x="4746625" y="2446338"/>
          <p14:tracePt t="30059" x="4746625" y="2468563"/>
          <p14:tracePt t="30067" x="4754563" y="2530475"/>
          <p14:tracePt t="30075" x="4762500" y="2582863"/>
          <p14:tracePt t="30083" x="4762500" y="2613025"/>
          <p14:tracePt t="30091" x="4762500" y="2667000"/>
          <p14:tracePt t="30099" x="4762500" y="2682875"/>
          <p14:tracePt t="30107" x="4762500" y="2720975"/>
          <p14:tracePt t="30116" x="4762500" y="2743200"/>
          <p14:tracePt t="30123" x="4746625" y="2773363"/>
          <p14:tracePt t="30131" x="4732338" y="2781300"/>
          <p14:tracePt t="30139" x="4702175" y="2827338"/>
          <p14:tracePt t="30147" x="4686300" y="2835275"/>
          <p14:tracePt t="30155" x="4648200" y="2865438"/>
          <p14:tracePt t="30166" x="4625975" y="2873375"/>
          <p14:tracePt t="30172" x="4572000" y="2887663"/>
          <p14:tracePt t="30181" x="4556125" y="2895600"/>
          <p14:tracePt t="30187" x="4495800" y="2895600"/>
          <p14:tracePt t="30197" x="4473575" y="2895600"/>
          <p14:tracePt t="30205" x="4457700" y="2895600"/>
          <p14:tracePt t="30213" x="4403725" y="2895600"/>
          <p14:tracePt t="30221" x="4389438" y="2895600"/>
          <p14:tracePt t="30229" x="4373563" y="2895600"/>
          <p14:tracePt t="30237" x="4343400" y="2873375"/>
          <p14:tracePt t="30245" x="4321175" y="2857500"/>
          <p14:tracePt t="30253" x="4305300" y="2849563"/>
          <p14:tracePt t="30261" x="4283075" y="2797175"/>
          <p14:tracePt t="30269" x="4267200" y="2765425"/>
          <p14:tracePt t="30277" x="4244975" y="2713038"/>
          <p14:tracePt t="30285" x="4237038" y="2682875"/>
          <p14:tracePt t="30293" x="4221163" y="2613025"/>
          <p14:tracePt t="30302" x="4221163" y="2582863"/>
          <p14:tracePt t="30309" x="4213225" y="2552700"/>
          <p14:tracePt t="30317" x="4213225" y="2530475"/>
          <p14:tracePt t="30325" x="4213225" y="2506663"/>
          <p14:tracePt t="30333" x="4213225" y="2484438"/>
          <p14:tracePt t="30341" x="4221163" y="2460625"/>
          <p14:tracePt t="30350" x="4229100" y="2446338"/>
          <p14:tracePt t="30357" x="4237038" y="2430463"/>
          <p14:tracePt t="30366" x="4251325" y="2416175"/>
          <p14:tracePt t="30373" x="4267200" y="2408238"/>
          <p14:tracePt t="30381" x="4289425" y="2400300"/>
          <p14:tracePt t="30389" x="4305300" y="2392363"/>
          <p14:tracePt t="30397" x="4321175" y="2392363"/>
          <p14:tracePt t="30405" x="4351338" y="2392363"/>
          <p14:tracePt t="30414" x="4373563" y="2392363"/>
          <p14:tracePt t="30421" x="4403725" y="2392363"/>
          <p14:tracePt t="30430" x="4441825" y="2392363"/>
          <p14:tracePt t="30437" x="4457700" y="2392363"/>
          <p14:tracePt t="30445" x="4495800" y="2400300"/>
          <p14:tracePt t="30453" x="4541838" y="2430463"/>
          <p14:tracePt t="30462" x="4556125" y="2438400"/>
          <p14:tracePt t="30469" x="4587875" y="2460625"/>
          <p14:tracePt t="30479" x="4610100" y="2492375"/>
          <p14:tracePt t="30487" x="4625975" y="2506663"/>
          <p14:tracePt t="30495" x="4640263" y="2536825"/>
          <p14:tracePt t="30503" x="4648200" y="2552700"/>
          <p14:tracePt t="30511" x="4656138" y="2574925"/>
          <p14:tracePt t="30519" x="4664075" y="2606675"/>
          <p14:tracePt t="30527" x="4664075" y="2620963"/>
          <p14:tracePt t="30535" x="4664075" y="2659063"/>
          <p14:tracePt t="30543" x="4664075" y="2674938"/>
          <p14:tracePt t="30551" x="4648200" y="2727325"/>
          <p14:tracePt t="30559" x="4640263" y="2743200"/>
          <p14:tracePt t="30567" x="4632325" y="2765425"/>
          <p14:tracePt t="30575" x="4610100" y="2797175"/>
          <p14:tracePt t="30584" x="4594225" y="2803525"/>
          <p14:tracePt t="30591" x="4549775" y="2835275"/>
          <p14:tracePt t="30600" x="4541838" y="2841625"/>
          <p14:tracePt t="30607" x="4525963" y="2841625"/>
          <p14:tracePt t="30615" x="4479925" y="2849563"/>
          <p14:tracePt t="30623" x="4457700" y="2849563"/>
          <p14:tracePt t="30631" x="4411663" y="2849563"/>
          <p14:tracePt t="30639" x="4389438" y="2849563"/>
          <p14:tracePt t="30648" x="4365625" y="2841625"/>
          <p14:tracePt t="30655" x="4351338" y="2835275"/>
          <p14:tracePt t="30663" x="4313238" y="2811463"/>
          <p14:tracePt t="30671" x="4297363" y="2797175"/>
          <p14:tracePt t="30680" x="4289425" y="2773363"/>
          <p14:tracePt t="30687" x="4289425" y="2759075"/>
          <p14:tracePt t="30695" x="4289425" y="2727325"/>
          <p14:tracePt t="30703" x="4289425" y="2674938"/>
          <p14:tracePt t="30711" x="4289425" y="2667000"/>
          <p14:tracePt t="30719" x="4289425" y="2613025"/>
          <p14:tracePt t="30727" x="4313238" y="2560638"/>
          <p14:tracePt t="30736" x="4335463" y="2514600"/>
          <p14:tracePt t="30743" x="4365625" y="2484438"/>
          <p14:tracePt t="30753" x="4365625" y="2468563"/>
          <p14:tracePt t="30760" x="4389438" y="2454275"/>
          <p14:tracePt t="30769" x="4419600" y="2438400"/>
          <p14:tracePt t="30775" x="4435475" y="2438400"/>
          <p14:tracePt t="30785" x="4465638" y="2430463"/>
          <p14:tracePt t="30791" x="4487863" y="2430463"/>
          <p14:tracePt t="30801" x="4503738" y="2430463"/>
          <p14:tracePt t="30809" x="4533900" y="2430463"/>
          <p14:tracePt t="30817" x="4541838" y="2430463"/>
          <p14:tracePt t="30825" x="4572000" y="2430463"/>
          <p14:tracePt t="30834" x="4587875" y="2430463"/>
          <p14:tracePt t="30841" x="4625975" y="2460625"/>
          <p14:tracePt t="30849" x="4640263" y="2468563"/>
          <p14:tracePt t="30857" x="4670425" y="2506663"/>
          <p14:tracePt t="30865" x="4694238" y="2530475"/>
          <p14:tracePt t="30873" x="4708525" y="2560638"/>
          <p14:tracePt t="30881" x="4708525" y="2574925"/>
          <p14:tracePt t="30889" x="4716463" y="2606675"/>
          <p14:tracePt t="30898" x="4716463" y="2628900"/>
          <p14:tracePt t="30905" x="4716463" y="2674938"/>
          <p14:tracePt t="30913" x="4708525" y="2720975"/>
          <p14:tracePt t="30921" x="4694238" y="2743200"/>
          <p14:tracePt t="30930" x="4678363" y="2759075"/>
          <p14:tracePt t="30937" x="4664075" y="2773363"/>
          <p14:tracePt t="30945" x="4656138" y="2781300"/>
          <p14:tracePt t="30953" x="4648200" y="2789238"/>
          <p14:tracePt t="30961" x="4632325" y="2797175"/>
          <p14:tracePt t="30969" x="4610100" y="2797175"/>
          <p14:tracePt t="30977" x="4579938" y="2797175"/>
          <p14:tracePt t="30985" x="4533900" y="2797175"/>
          <p14:tracePt t="30993" x="4479925" y="2789238"/>
          <p14:tracePt t="31001" x="4427538" y="2773363"/>
          <p14:tracePt t="31011" x="4359275" y="2759075"/>
          <p14:tracePt t="31019" x="4297363" y="2727325"/>
          <p14:tracePt t="31025" x="4244975" y="2697163"/>
          <p14:tracePt t="31035" x="4198938" y="2659063"/>
          <p14:tracePt t="31041" x="4175125" y="2636838"/>
          <p14:tracePt t="31051" x="4160838" y="2598738"/>
          <p14:tracePt t="31057" x="4144963" y="2568575"/>
          <p14:tracePt t="31067" x="4144963" y="2536825"/>
          <p14:tracePt t="31075" x="4144963" y="2506663"/>
          <p14:tracePt t="31083" x="4144963" y="2492375"/>
          <p14:tracePt t="31091" x="4144963" y="2468563"/>
          <p14:tracePt t="31099" x="4168775" y="2446338"/>
          <p14:tracePt t="31107" x="4183063" y="2422525"/>
          <p14:tracePt t="31116" x="4213225" y="2408238"/>
          <p14:tracePt t="31123" x="4244975" y="2392363"/>
          <p14:tracePt t="31131" x="4259263" y="2384425"/>
          <p14:tracePt t="31139" x="4289425" y="2378075"/>
          <p14:tracePt t="31148" x="4327525" y="2378075"/>
          <p14:tracePt t="31155" x="4373563" y="2378075"/>
          <p14:tracePt t="31163" x="4389438" y="2378075"/>
          <p14:tracePt t="31171" x="4441825" y="2384425"/>
          <p14:tracePt t="31179" x="4473575" y="2400300"/>
          <p14:tracePt t="31188" x="4518025" y="2430463"/>
          <p14:tracePt t="31195" x="4549775" y="2460625"/>
          <p14:tracePt t="31203" x="4587875" y="2498725"/>
          <p14:tracePt t="31211" x="4610100" y="2530475"/>
          <p14:tracePt t="31219" x="4625975" y="2560638"/>
          <p14:tracePt t="31227" x="4632325" y="2606675"/>
          <p14:tracePt t="31235" x="4640263" y="2636838"/>
          <p14:tracePt t="31243" x="4640263" y="2674938"/>
          <p14:tracePt t="31253" x="4640263" y="2697163"/>
          <p14:tracePt t="31259" x="4640263" y="2713038"/>
          <p14:tracePt t="31267" x="4632325" y="2743200"/>
          <p14:tracePt t="31275" x="4625975" y="2759075"/>
          <p14:tracePt t="31283" x="4610100" y="2773363"/>
          <p14:tracePt t="31291" x="4594225" y="2781300"/>
          <p14:tracePt t="31299" x="4579938" y="2797175"/>
          <p14:tracePt t="31307" x="4549775" y="2803525"/>
          <p14:tracePt t="31315" x="4533900" y="2811463"/>
          <p14:tracePt t="31323" x="4511675" y="2819400"/>
          <p14:tracePt t="31333" x="4487863" y="2819400"/>
          <p14:tracePt t="31341" x="4479925" y="2819400"/>
          <p14:tracePt t="31349" x="4465638" y="2819400"/>
          <p14:tracePt t="31363" x="4457700" y="2819400"/>
          <p14:tracePt t="31398" x="4457700" y="2811463"/>
          <p14:tracePt t="31559" x="4449763" y="2811463"/>
          <p14:tracePt t="31591" x="4441825" y="2811463"/>
          <p14:tracePt t="31616" x="4435475" y="2811463"/>
          <p14:tracePt t="32168" x="4435475" y="2819400"/>
          <p14:tracePt t="32175" x="4435475" y="2827338"/>
          <p14:tracePt t="32191" x="4435475" y="2835275"/>
          <p14:tracePt t="32199" x="4435475" y="2841625"/>
          <p14:tracePt t="32215" x="4435475" y="2849563"/>
          <p14:tracePt t="32223" x="4441825" y="2857500"/>
          <p14:tracePt t="32231" x="4449763" y="2865438"/>
          <p14:tracePt t="32240" x="4465638" y="2865438"/>
          <p14:tracePt t="32247" x="4479925" y="2865438"/>
          <p14:tracePt t="32255" x="4495800" y="2865438"/>
          <p14:tracePt t="32263" x="4511675" y="2865438"/>
          <p14:tracePt t="32271" x="4541838" y="2865438"/>
          <p14:tracePt t="32279" x="4579938" y="2865438"/>
          <p14:tracePt t="32287" x="4618038" y="2857500"/>
          <p14:tracePt t="32295" x="4648200" y="2849563"/>
          <p14:tracePt t="32304" x="4664075" y="2849563"/>
          <p14:tracePt t="32320" x="4664075" y="2865438"/>
          <p14:tracePt t="32570" x="4686300" y="2865438"/>
          <p14:tracePt t="32577" x="4740275" y="2865438"/>
          <p14:tracePt t="32585" x="4816475" y="2865438"/>
          <p14:tracePt t="32593" x="4937125" y="2879725"/>
          <p14:tracePt t="32602" x="5021263" y="2895600"/>
          <p14:tracePt t="32609" x="5151438" y="2917825"/>
          <p14:tracePt t="32617" x="5257800" y="2949575"/>
          <p14:tracePt t="32625" x="5349875" y="2963863"/>
          <p14:tracePt t="32633" x="5464175" y="2994025"/>
          <p14:tracePt t="32641" x="5608638" y="3017838"/>
          <p14:tracePt t="32650" x="5775325" y="3048000"/>
          <p14:tracePt t="32657" x="6003925" y="3086100"/>
          <p14:tracePt t="32665" x="6156325" y="3124200"/>
          <p14:tracePt t="32673" x="6454775" y="3170238"/>
          <p14:tracePt t="32681" x="6773863" y="3200400"/>
          <p14:tracePt t="32689" x="7094538" y="3230563"/>
          <p14:tracePt t="32697" x="7269163" y="3260725"/>
          <p14:tracePt t="32705" x="7489825" y="3284538"/>
          <p14:tracePt t="32713" x="7666038" y="3322638"/>
          <p14:tracePt t="32724" x="7794625" y="3352800"/>
          <p14:tracePt t="32730" x="7894638" y="3382963"/>
          <p14:tracePt t="32740" x="7962900" y="3406775"/>
          <p14:tracePt t="32745" x="8054975" y="3413125"/>
          <p14:tracePt t="32755" x="8107363" y="3413125"/>
          <p14:tracePt t="32763" x="8153400" y="3413125"/>
          <p14:tracePt t="32771" x="8183563" y="3413125"/>
          <p14:tracePt t="32780" x="8207375" y="3413125"/>
          <p14:tracePt t="32787" x="8213725" y="3413125"/>
          <p14:tracePt t="32803" x="8213725" y="3406775"/>
          <p14:tracePt t="32811" x="8213725" y="3398838"/>
          <p14:tracePt t="32820" x="8213725" y="3390900"/>
          <p14:tracePt t="32827" x="8221663" y="3375025"/>
          <p14:tracePt t="32835" x="8237538" y="3352800"/>
          <p14:tracePt t="32843" x="8245475" y="3330575"/>
          <p14:tracePt t="32852" x="8251825" y="3298825"/>
          <p14:tracePt t="32859" x="8259763" y="3292475"/>
          <p14:tracePt t="33035" x="8275638" y="3292475"/>
          <p14:tracePt t="33045" x="8313738" y="3306763"/>
          <p14:tracePt t="33054" x="8335963" y="3314700"/>
          <p14:tracePt t="33062" x="8397875" y="3360738"/>
          <p14:tracePt t="33070" x="8420100" y="3382963"/>
          <p14:tracePt t="33077" x="8488363" y="3429000"/>
          <p14:tracePt t="33086" x="8512175" y="3451225"/>
          <p14:tracePt t="33093" x="8580438" y="3482975"/>
          <p14:tracePt t="33101" x="8626475" y="3497263"/>
          <p14:tracePt t="33109" x="8640763" y="3497263"/>
          <p14:tracePt t="33118" x="8656638" y="3497263"/>
          <p14:tracePt t="33125" x="8686800" y="3497263"/>
          <p14:tracePt t="33141" x="8709025" y="3497263"/>
          <p14:tracePt t="33149" x="8716963" y="3489325"/>
          <p14:tracePt t="33157" x="8716963" y="3482975"/>
          <p14:tracePt t="33182" x="8716963" y="3475038"/>
          <p14:tracePt t="33189" x="8709025" y="3467100"/>
          <p14:tracePt t="33198" x="8702675" y="3459163"/>
          <p14:tracePt t="33205" x="8678863" y="3451225"/>
          <p14:tracePt t="33213" x="8664575" y="3444875"/>
          <p14:tracePt t="33221" x="8648700" y="3436938"/>
          <p14:tracePt t="33229" x="8640763" y="3429000"/>
          <p14:tracePt t="33237" x="8610600" y="3429000"/>
          <p14:tracePt t="33245" x="8588375" y="3429000"/>
          <p14:tracePt t="33253" x="8572500" y="3429000"/>
          <p14:tracePt t="33261" x="8534400" y="3429000"/>
          <p14:tracePt t="33269" x="8512175" y="3429000"/>
          <p14:tracePt t="33277" x="8496300" y="3436938"/>
          <p14:tracePt t="33285" x="8488363" y="3436938"/>
          <p14:tracePt t="33293" x="8474075" y="3444875"/>
          <p14:tracePt t="33301" x="8466138" y="3451225"/>
          <p14:tracePt t="33336" x="8458200" y="3451225"/>
          <p14:tracePt t="33352" x="8442325" y="3459163"/>
          <p14:tracePt t="33359" x="8442325" y="3467100"/>
          <p14:tracePt t="33367" x="8420100" y="3475038"/>
          <p14:tracePt t="33375" x="8404225" y="3475038"/>
          <p14:tracePt t="33383" x="8389938" y="3482975"/>
          <p14:tracePt t="33391" x="8359775" y="3482975"/>
          <p14:tracePt t="33399" x="8328025" y="3489325"/>
          <p14:tracePt t="33408" x="8229600" y="3489325"/>
          <p14:tracePt t="33415" x="8191500" y="3489325"/>
          <p14:tracePt t="33423" x="8137525" y="3489325"/>
          <p14:tracePt t="33432" x="8031163" y="3489325"/>
          <p14:tracePt t="33439" x="8008938" y="3489325"/>
          <p14:tracePt t="33447" x="7947025" y="3482975"/>
          <p14:tracePt t="33455" x="7916863" y="3475038"/>
          <p14:tracePt t="33463" x="7848600" y="3467100"/>
          <p14:tracePt t="33471" x="7794625" y="3451225"/>
          <p14:tracePt t="33479" x="7780338" y="3451225"/>
          <p14:tracePt t="33487" x="7742238" y="3436938"/>
          <p14:tracePt t="33495" x="7712075" y="3436938"/>
          <p14:tracePt t="33504" x="7696200" y="3436938"/>
          <p14:tracePt t="33511" x="7688263" y="3436938"/>
          <p14:tracePt t="33519" x="7688263" y="3429000"/>
          <p14:tracePt t="33527" x="7680325" y="3429000"/>
          <p14:tracePt t="33574" x="7680325" y="3421063"/>
          <p14:tracePt t="33714" x="7680325" y="3413125"/>
          <p14:tracePt t="33753" x="7680325" y="3406775"/>
          <p14:tracePt t="33761" x="7680325" y="3390900"/>
          <p14:tracePt t="33777" x="7680325" y="3375025"/>
          <p14:tracePt t="33785" x="7680325" y="3330575"/>
          <p14:tracePt t="33793" x="7680325" y="3306763"/>
          <p14:tracePt t="33801" x="7680325" y="3292475"/>
          <p14:tracePt t="33809" x="7680325" y="3260725"/>
          <p14:tracePt t="33817" x="7680325" y="3230563"/>
          <p14:tracePt t="33825" x="7688263" y="3208338"/>
          <p14:tracePt t="33833" x="7712075" y="3146425"/>
          <p14:tracePt t="33841" x="7726363" y="3124200"/>
          <p14:tracePt t="33850" x="7742238" y="3108325"/>
          <p14:tracePt t="33860" x="7764463" y="3086100"/>
          <p14:tracePt t="33866" x="7788275" y="3070225"/>
          <p14:tracePt t="33875" x="7810500" y="3048000"/>
          <p14:tracePt t="33883" x="7886700" y="3025775"/>
          <p14:tracePt t="33891" x="7940675" y="3017838"/>
          <p14:tracePt t="33899" x="8039100" y="3009900"/>
          <p14:tracePt t="33907" x="8123238" y="3001963"/>
          <p14:tracePt t="33915" x="8207375" y="3001963"/>
          <p14:tracePt t="33924" x="8335963" y="3001963"/>
          <p14:tracePt t="33932" x="8474075" y="3001963"/>
          <p14:tracePt t="33939" x="8550275" y="3001963"/>
          <p14:tracePt t="33948" x="8686800" y="3001963"/>
          <p14:tracePt t="33955" x="8778875" y="3001963"/>
          <p14:tracePt t="33963" x="8855075" y="3025775"/>
          <p14:tracePt t="33971" x="8983663" y="3040063"/>
          <p14:tracePt t="33980" x="9051925" y="3063875"/>
          <p14:tracePt t="33987" x="9128125" y="3078163"/>
          <p14:tracePt t="33995" x="9197975" y="3101975"/>
          <p14:tracePt t="34004" x="9250363" y="3116263"/>
          <p14:tracePt t="34012" x="9318625" y="3140075"/>
          <p14:tracePt t="34020" x="9356725" y="3146425"/>
          <p14:tracePt t="34028" x="9410700" y="3154363"/>
          <p14:tracePt t="34036" x="9440863" y="3162300"/>
          <p14:tracePt t="34045" x="9471025" y="3170238"/>
          <p14:tracePt t="34052" x="9494838" y="3178175"/>
          <p14:tracePt t="34060" x="9502775" y="3192463"/>
          <p14:tracePt t="34068" x="9502775" y="3200400"/>
          <p14:tracePt t="34076" x="9502775" y="3216275"/>
          <p14:tracePt t="34084" x="9502775" y="3238500"/>
          <p14:tracePt t="34092" x="9486900" y="3254375"/>
          <p14:tracePt t="34099" x="9464675" y="3292475"/>
          <p14:tracePt t="34107" x="9426575" y="3314700"/>
          <p14:tracePt t="34116" x="9410700" y="3336925"/>
          <p14:tracePt t="34123" x="9364663" y="3360738"/>
          <p14:tracePt t="34131" x="9334500" y="3375025"/>
          <p14:tracePt t="34139" x="9274175" y="3406775"/>
          <p14:tracePt t="34148" x="9236075" y="3421063"/>
          <p14:tracePt t="34157" x="9197975" y="3436938"/>
          <p14:tracePt t="34166" x="9144000" y="3459163"/>
          <p14:tracePt t="34173" x="9067800" y="3475038"/>
          <p14:tracePt t="34182" x="8975725" y="3497263"/>
          <p14:tracePt t="34190" x="8907463" y="3505200"/>
          <p14:tracePt t="34198" x="8809038" y="3527425"/>
          <p14:tracePt t="34205" x="8716963" y="3551238"/>
          <p14:tracePt t="34213" x="8572500" y="3565525"/>
          <p14:tracePt t="34221" x="8474075" y="3565525"/>
          <p14:tracePt t="34229" x="8359775" y="3565525"/>
          <p14:tracePt t="34238" x="8229600" y="3565525"/>
          <p14:tracePt t="34246" x="8093075" y="3565525"/>
          <p14:tracePt t="34253" x="7840663" y="3565525"/>
          <p14:tracePt t="34261" x="7726363" y="3551238"/>
          <p14:tracePt t="34269" x="7597775" y="3535363"/>
          <p14:tracePt t="34277" x="7497763" y="3497263"/>
          <p14:tracePt t="34286" x="7407275" y="3482975"/>
          <p14:tracePt t="34293" x="7345363" y="3444875"/>
          <p14:tracePt t="34302" x="7323138" y="3429000"/>
          <p14:tracePt t="34309" x="7285038" y="3382963"/>
          <p14:tracePt t="34318" x="7277100" y="3352800"/>
          <p14:tracePt t="34325" x="7277100" y="3330575"/>
          <p14:tracePt t="34334" x="7277100" y="3306763"/>
          <p14:tracePt t="34341" x="7307263" y="3276600"/>
          <p14:tracePt t="34350" x="7353300" y="3246438"/>
          <p14:tracePt t="34357" x="7399338" y="3222625"/>
          <p14:tracePt t="34366" x="7475538" y="3192463"/>
          <p14:tracePt t="34373" x="7521575" y="3178175"/>
          <p14:tracePt t="34382" x="7627938" y="3132138"/>
          <p14:tracePt t="34390" x="7750175" y="3101975"/>
          <p14:tracePt t="34398" x="7840663" y="3086100"/>
          <p14:tracePt t="34405" x="7947025" y="3070225"/>
          <p14:tracePt t="34414" x="8175625" y="3055938"/>
          <p14:tracePt t="34422" x="8321675" y="3048000"/>
          <p14:tracePt t="34429" x="8442325" y="3048000"/>
          <p14:tracePt t="34437" x="8709025" y="3048000"/>
          <p14:tracePt t="34448" x="8847138" y="3048000"/>
          <p14:tracePt t="34455" x="8975725" y="3048000"/>
          <p14:tracePt t="34463" x="9090025" y="3055938"/>
          <p14:tracePt t="34471" x="9220200" y="3078163"/>
          <p14:tracePt t="34479" x="9326563" y="3108325"/>
          <p14:tracePt t="34487" x="9402763" y="3140075"/>
          <p14:tracePt t="34495" x="9471025" y="3170238"/>
          <p14:tracePt t="34504" x="9517063" y="3200400"/>
          <p14:tracePt t="34511" x="9532938" y="3216275"/>
          <p14:tracePt t="34520" x="9555163" y="3230563"/>
          <p14:tracePt t="34528" x="9563100" y="3246438"/>
          <p14:tracePt t="34536" x="9563100" y="3254375"/>
          <p14:tracePt t="34697" x="9563100" y="3260725"/>
          <p14:tracePt t="34728" x="9563100" y="3268663"/>
          <p14:tracePt t="34754" x="9563100" y="3276600"/>
          <p14:tracePt t="35154" x="9555163" y="3276600"/>
          <p14:tracePt t="35176" x="9547225" y="3276600"/>
          <p14:tracePt t="35200" x="9540875" y="3276600"/>
          <p14:tracePt t="35216" x="9540875" y="3268663"/>
          <p14:tracePt t="35410" x="9532938" y="3276600"/>
          <p14:tracePt t="35425" x="9525000" y="3284538"/>
          <p14:tracePt t="35433" x="9517063" y="3292475"/>
          <p14:tracePt t="35441" x="9509125" y="3292475"/>
          <p14:tracePt t="35449" x="9494838" y="3292475"/>
          <p14:tracePt t="35458" x="9486900" y="3292475"/>
          <p14:tracePt t="35474" x="9478963" y="3292475"/>
          <p14:tracePt t="35481" x="9471025" y="3292475"/>
          <p14:tracePt t="35490" x="9464675" y="3292475"/>
          <p14:tracePt t="35498" x="9448800" y="3284538"/>
          <p14:tracePt t="35506" x="9432925" y="3276600"/>
          <p14:tracePt t="35514" x="9410700" y="3260725"/>
          <p14:tracePt t="35522" x="9394825" y="3254375"/>
          <p14:tracePt t="35530" x="9380538" y="3254375"/>
          <p14:tracePt t="35537" x="9350375" y="3246438"/>
          <p14:tracePt t="35546" x="9334500" y="3246438"/>
          <p14:tracePt t="35554" x="9312275" y="3238500"/>
          <p14:tracePt t="35561" x="9288463" y="3230563"/>
          <p14:tracePt t="35571" x="9274175" y="3230563"/>
          <p14:tracePt t="35580" x="9266238" y="3230563"/>
          <p14:tracePt t="35587" x="9242425" y="3222625"/>
          <p14:tracePt t="35596" x="9236075" y="3222625"/>
          <p14:tracePt t="35603" x="9220200" y="3222625"/>
          <p14:tracePt t="35611" x="9197975" y="3216275"/>
          <p14:tracePt t="35620" x="9182100" y="3216275"/>
          <p14:tracePt t="35628" x="9136063" y="3200400"/>
          <p14:tracePt t="35636" x="9113838" y="3200400"/>
          <p14:tracePt t="35643" x="9037638" y="3170238"/>
          <p14:tracePt t="35651" x="8961438" y="3140075"/>
          <p14:tracePt t="35659" x="8855075" y="3101975"/>
          <p14:tracePt t="35667" x="8656638" y="3009900"/>
          <p14:tracePt t="35675" x="8542338" y="2955925"/>
          <p14:tracePt t="35683" x="8428038" y="2903538"/>
          <p14:tracePt t="35692" x="8321675" y="2849563"/>
          <p14:tracePt t="35699" x="8275638" y="2827338"/>
          <p14:tracePt t="35708" x="8183563" y="2773363"/>
          <p14:tracePt t="35715" x="8099425" y="2713038"/>
          <p14:tracePt t="35723" x="8023225" y="2636838"/>
          <p14:tracePt t="35732" x="7978775" y="2568575"/>
          <p14:tracePt t="35740" x="7924800" y="2484438"/>
          <p14:tracePt t="35748" x="7894638" y="2408238"/>
          <p14:tracePt t="35756" x="7878763" y="2384425"/>
          <p14:tracePt t="35764" x="7864475" y="2324100"/>
          <p14:tracePt t="35772" x="7856538" y="2286000"/>
          <p14:tracePt t="35780" x="7856538" y="2278063"/>
          <p14:tracePt t="35788" x="7856538" y="2270125"/>
          <p14:tracePt t="35796" x="7848600" y="2270125"/>
          <p14:tracePt t="35826" x="7848600" y="2263775"/>
          <p14:tracePt t="35842" x="7848600" y="2255838"/>
          <p14:tracePt t="36038" x="7856538" y="2255838"/>
          <p14:tracePt t="36054" x="7856538" y="2263775"/>
          <p14:tracePt t="36061" x="7864475" y="2263775"/>
          <p14:tracePt t="36069" x="7864475" y="2270125"/>
          <p14:tracePt t="36077" x="7870825" y="2278063"/>
          <p14:tracePt t="36086" x="7878763" y="2293938"/>
          <p14:tracePt t="36095" x="7878763" y="2301875"/>
          <p14:tracePt t="36101" x="7878763" y="2308225"/>
          <p14:tracePt t="36111" x="7886700" y="2316163"/>
          <p14:tracePt t="36117" x="7886700" y="2332038"/>
          <p14:tracePt t="36133" x="7886700" y="2339975"/>
          <p14:tracePt t="36143" x="7886700" y="2346325"/>
          <p14:tracePt t="36151" x="7886700" y="2354263"/>
          <p14:tracePt t="36200" x="7886700" y="2362200"/>
          <p14:tracePt t="36208" x="7894638" y="2362200"/>
          <p14:tracePt t="36216" x="7894638" y="2370138"/>
          <p14:tracePt t="36224" x="7902575" y="2370138"/>
          <p14:tracePt t="36232" x="7902575" y="2378075"/>
          <p14:tracePt t="36248" x="7902575" y="2384425"/>
          <p14:tracePt t="36256" x="7908925" y="2384425"/>
          <p14:tracePt t="36302" x="7908925" y="2392363"/>
          <p14:tracePt t="36308" x="7916863" y="2392363"/>
          <p14:tracePt t="36332" x="7924800" y="2392363"/>
          <p14:tracePt t="36339" x="7932738" y="2400300"/>
          <p14:tracePt t="36356" x="7940675" y="2400300"/>
          <p14:tracePt t="36363" x="7940675" y="2408238"/>
          <p14:tracePt t="36380" x="7947025" y="2408238"/>
          <p14:tracePt t="36406" x="7954963" y="2408238"/>
          <p14:tracePt t="36477" x="7954963" y="2416175"/>
          <p14:tracePt t="36502" x="7954963" y="2422525"/>
          <p14:tracePt t="36509" x="7954963" y="2430463"/>
          <p14:tracePt t="36525" x="7954963" y="2438400"/>
          <p14:tracePt t="36533" x="7962900" y="2446338"/>
          <p14:tracePt t="36549" x="7970838" y="2446338"/>
          <p14:tracePt t="36558" x="7970838" y="2454275"/>
          <p14:tracePt t="36616" x="7978775" y="2454275"/>
          <p14:tracePt t="36621" x="7978775" y="2460625"/>
          <p14:tracePt t="36632" x="7985125" y="2460625"/>
          <p14:tracePt t="36638" x="7993063" y="2460625"/>
          <p14:tracePt t="36648" x="8008938" y="2468563"/>
          <p14:tracePt t="36653" x="8023225" y="2468563"/>
          <p14:tracePt t="36664" x="8039100" y="2468563"/>
          <p14:tracePt t="36669" x="8061325" y="2468563"/>
          <p14:tracePt t="36680" x="8085138" y="2468563"/>
          <p14:tracePt t="36696" x="8115300" y="2460625"/>
          <p14:tracePt t="36704" x="8131175" y="2454275"/>
          <p14:tracePt t="36711" x="8161338" y="2438400"/>
          <p14:tracePt t="36719" x="8229600" y="2408238"/>
          <p14:tracePt t="36728" x="8259763" y="2392363"/>
          <p14:tracePt t="36736" x="8297863" y="2378075"/>
          <p14:tracePt t="36744" x="8335963" y="2346325"/>
          <p14:tracePt t="36752" x="8382000" y="2332038"/>
          <p14:tracePt t="36760" x="8435975" y="2308225"/>
          <p14:tracePt t="36768" x="8594725" y="2247900"/>
          <p14:tracePt t="36776" x="8632825" y="2217738"/>
          <p14:tracePt t="36784" x="8694738" y="2193925"/>
          <p14:tracePt t="36792" x="8740775" y="2163763"/>
          <p14:tracePt t="36800" x="8770938" y="2141538"/>
          <p14:tracePt t="36808" x="8801100" y="2117725"/>
          <p14:tracePt t="36816" x="8839200" y="2079625"/>
          <p14:tracePt t="36824" x="8869363" y="2057400"/>
          <p14:tracePt t="36831" x="8893175" y="2019300"/>
          <p14:tracePt t="36840" x="8991600" y="1958975"/>
          <p14:tracePt t="36848" x="9037638" y="1935163"/>
          <p14:tracePt t="36856" x="9083675" y="1905000"/>
          <p14:tracePt t="36864" x="9121775" y="1889125"/>
          <p14:tracePt t="36872" x="9166225" y="1874838"/>
          <p14:tracePt t="36880" x="9197975" y="1858963"/>
          <p14:tracePt t="36888" x="9228138" y="1851025"/>
          <p14:tracePt t="36896" x="9258300" y="1844675"/>
          <p14:tracePt t="36904" x="9274175" y="1836738"/>
          <p14:tracePt t="36967" x="9274175" y="1844675"/>
          <p14:tracePt t="36973" x="9266238" y="1851025"/>
          <p14:tracePt t="36989" x="9258300" y="1858963"/>
          <p14:tracePt t="36998" x="9242425" y="1866900"/>
          <p14:tracePt t="37006" x="9220200" y="1882775"/>
          <p14:tracePt t="37014" x="9212263" y="1889125"/>
          <p14:tracePt t="37022" x="9166225" y="1912938"/>
          <p14:tracePt t="37030" x="9097963" y="1943100"/>
          <p14:tracePt t="37038" x="9037638" y="1965325"/>
          <p14:tracePt t="37046" x="8975725" y="1989138"/>
          <p14:tracePt t="37054" x="8877300" y="2027238"/>
          <p14:tracePt t="37062" x="8793163" y="2057400"/>
          <p14:tracePt t="37070" x="8716963" y="2087563"/>
          <p14:tracePt t="37078" x="8632825" y="2117725"/>
          <p14:tracePt t="37086" x="8564563" y="2149475"/>
          <p14:tracePt t="37094" x="8512175" y="2163763"/>
          <p14:tracePt t="37101" x="8442325" y="2209800"/>
          <p14:tracePt t="37109" x="8351838" y="2247900"/>
          <p14:tracePt t="37118" x="8305800" y="2263775"/>
          <p14:tracePt t="37126" x="8237538" y="2293938"/>
          <p14:tracePt t="37134" x="8145463" y="2324100"/>
          <p14:tracePt t="37141" x="8093075" y="2346325"/>
          <p14:tracePt t="37150" x="8023225" y="2362200"/>
          <p14:tracePt t="37158" x="7932738" y="2384425"/>
          <p14:tracePt t="37166" x="7894638" y="2392363"/>
          <p14:tracePt t="37174" x="7864475" y="2392363"/>
          <p14:tracePt t="37182" x="7840663" y="2392363"/>
          <p14:tracePt t="37320" x="7848600" y="2392363"/>
          <p14:tracePt t="37344" x="7864475" y="2400300"/>
          <p14:tracePt t="37352" x="7878763" y="2400300"/>
          <p14:tracePt t="37360" x="7894638" y="2408238"/>
          <p14:tracePt t="37368" x="7916863" y="2416175"/>
          <p14:tracePt t="37376" x="7954963" y="2422525"/>
          <p14:tracePt t="37384" x="7970838" y="2430463"/>
          <p14:tracePt t="37392" x="8008938" y="2430463"/>
          <p14:tracePt t="37400" x="8031163" y="2438400"/>
          <p14:tracePt t="37408" x="8039100" y="2438400"/>
          <p14:tracePt t="37416" x="8061325" y="2446338"/>
          <p14:tracePt t="37424" x="8077200" y="2446338"/>
          <p14:tracePt t="37432" x="8093075" y="2454275"/>
          <p14:tracePt t="37440" x="8099425" y="2454275"/>
          <p14:tracePt t="37448" x="8115300" y="2460625"/>
          <p14:tracePt t="37456" x="8145463" y="2476500"/>
          <p14:tracePt t="37464" x="8161338" y="2492375"/>
          <p14:tracePt t="37472" x="8207375" y="2506663"/>
          <p14:tracePt t="37480" x="8297863" y="2552700"/>
          <p14:tracePt t="37488" x="8374063" y="2582863"/>
          <p14:tracePt t="37496" x="8458200" y="2620963"/>
          <p14:tracePt t="37506" x="8564563" y="2659063"/>
          <p14:tracePt t="37511" x="8694738" y="2697163"/>
          <p14:tracePt t="37522" x="8823325" y="2735263"/>
          <p14:tracePt t="37528" x="8975725" y="2773363"/>
          <p14:tracePt t="37538" x="9144000" y="2797175"/>
          <p14:tracePt t="37544" x="9197975" y="2819400"/>
          <p14:tracePt t="37554" x="9342438" y="2835275"/>
          <p14:tracePt t="37562" x="9494838" y="2873375"/>
          <p14:tracePt t="37570" x="9609138" y="2895600"/>
          <p14:tracePt t="37578" x="9655175" y="2903538"/>
          <p14:tracePt t="37586" x="9745663" y="2933700"/>
          <p14:tracePt t="37594" x="9821863" y="2963863"/>
          <p14:tracePt t="37602" x="9859963" y="2979738"/>
          <p14:tracePt t="37610" x="9859963" y="2987675"/>
          <p14:tracePt t="37618" x="9867900" y="2987675"/>
          <p14:tracePt t="37670" x="9859963" y="2987675"/>
          <p14:tracePt t="37678" x="9852025" y="2987675"/>
          <p14:tracePt t="37686" x="9845675" y="2987675"/>
          <p14:tracePt t="37693" x="9821863" y="2979738"/>
          <p14:tracePt t="37702" x="9799638" y="2979738"/>
          <p14:tracePt t="37710" x="9769475" y="2971800"/>
          <p14:tracePt t="37717" x="9737725" y="2963863"/>
          <p14:tracePt t="37726" x="9715500" y="2955925"/>
          <p14:tracePt t="37734" x="9685338" y="2949575"/>
          <p14:tracePt t="37742" x="9661525" y="2949575"/>
          <p14:tracePt t="37750" x="9639300" y="2941638"/>
          <p14:tracePt t="37758" x="9623425" y="2933700"/>
          <p14:tracePt t="37766" x="9593263" y="2925763"/>
          <p14:tracePt t="37774" x="9578975" y="2925763"/>
          <p14:tracePt t="37784" x="9555163" y="2917825"/>
          <p14:tracePt t="37790" x="9532938" y="2911475"/>
          <p14:tracePt t="37800" x="9486900" y="2903538"/>
          <p14:tracePt t="37808" x="9478963" y="2903538"/>
          <p14:tracePt t="37816" x="9448800" y="2895600"/>
          <p14:tracePt t="37824" x="9402763" y="2887663"/>
          <p14:tracePt t="37840" x="9372600" y="2887663"/>
          <p14:tracePt t="37856" x="9356725" y="2887663"/>
          <p14:tracePt t="37864" x="9342438" y="2879725"/>
          <p14:tracePt t="37880" x="9326563" y="2873375"/>
          <p14:tracePt t="37888" x="9318625" y="2865438"/>
          <p14:tracePt t="37896" x="9296400" y="2857500"/>
          <p14:tracePt t="37904" x="9288463" y="2857500"/>
          <p14:tracePt t="37912" x="9258300" y="2849563"/>
          <p14:tracePt t="37920" x="9242425" y="2849563"/>
          <p14:tracePt t="37928" x="9228138" y="2849563"/>
          <p14:tracePt t="37936" x="9204325" y="2841625"/>
          <p14:tracePt t="37944" x="9190038" y="2835275"/>
          <p14:tracePt t="37952" x="9166225" y="2827338"/>
          <p14:tracePt t="37960" x="9159875" y="2827338"/>
          <p14:tracePt t="37968" x="9151938" y="2819400"/>
          <p14:tracePt t="37976" x="9128125" y="2811463"/>
          <p14:tracePt t="37984" x="9121775" y="2811463"/>
          <p14:tracePt t="37992" x="9105900" y="2797175"/>
          <p14:tracePt t="38000" x="9067800" y="2773363"/>
          <p14:tracePt t="38008" x="9045575" y="2759075"/>
          <p14:tracePt t="38016" x="9021763" y="2743200"/>
          <p14:tracePt t="38024" x="8969375" y="2713038"/>
          <p14:tracePt t="38032" x="8937625" y="2689225"/>
          <p14:tracePt t="38040" x="8907463" y="2674938"/>
          <p14:tracePt t="38048" x="8861425" y="2651125"/>
          <p14:tracePt t="38056" x="8747125" y="2598738"/>
          <p14:tracePt t="38063" x="8686800" y="2568575"/>
          <p14:tracePt t="38072" x="8572500" y="2522538"/>
          <p14:tracePt t="38080" x="8450263" y="2484438"/>
          <p14:tracePt t="38090" x="8335963" y="2454275"/>
          <p14:tracePt t="38098" x="8275638" y="2438400"/>
          <p14:tracePt t="38106" x="8145463" y="2422525"/>
          <p14:tracePt t="38114" x="8016875" y="2384425"/>
          <p14:tracePt t="38122" x="7902575" y="2370138"/>
          <p14:tracePt t="38130" x="7848600" y="2354263"/>
          <p14:tracePt t="38138" x="7802563" y="2339975"/>
          <p14:tracePt t="38146" x="7788275" y="2332038"/>
          <p14:tracePt t="38163" x="7788275" y="2324100"/>
          <p14:tracePt t="38179" x="7788275" y="2316163"/>
          <p14:tracePt t="38230" x="7794625" y="2324100"/>
          <p14:tracePt t="38238" x="7802563" y="2324100"/>
          <p14:tracePt t="38246" x="7810500" y="2324100"/>
          <p14:tracePt t="38254" x="7818438" y="2332038"/>
          <p14:tracePt t="38262" x="7826375" y="2339975"/>
          <p14:tracePt t="38271" x="7848600" y="2339975"/>
          <p14:tracePt t="38281" x="7864475" y="2346325"/>
          <p14:tracePt t="38293" x="7878763" y="2354263"/>
          <p14:tracePt t="38298" x="7902575" y="2354263"/>
          <p14:tracePt t="38304" x="7924800" y="2362200"/>
          <p14:tracePt t="38310" x="7947025" y="2362200"/>
          <p14:tracePt t="38322" x="7962900" y="2370138"/>
          <p14:tracePt t="38328" x="7970838" y="2370138"/>
          <p14:tracePt t="38334" x="7985125" y="2370138"/>
          <p14:tracePt t="38346" x="7985125" y="2378075"/>
          <p14:tracePt t="38476" x="7993063" y="2378075"/>
          <p14:tracePt t="38500" x="8001000" y="2378075"/>
          <p14:tracePt t="38710" x="8008938" y="2378075"/>
          <p14:tracePt t="38738" x="8016875" y="2378075"/>
          <p14:tracePt t="38762" x="8023225" y="2378075"/>
          <p14:tracePt t="38770" x="8023225" y="2384425"/>
          <p14:tracePt t="38778" x="8039100" y="2384425"/>
          <p14:tracePt t="38786" x="8047038" y="2392363"/>
          <p14:tracePt t="38794" x="8061325" y="2392363"/>
          <p14:tracePt t="38803" x="8085138" y="2400300"/>
          <p14:tracePt t="38810" x="8115300" y="2400300"/>
          <p14:tracePt t="38818" x="8153400" y="2408238"/>
          <p14:tracePt t="38826" x="8207375" y="2430463"/>
          <p14:tracePt t="38834" x="8229600" y="2438400"/>
          <p14:tracePt t="38842" x="8297863" y="2454275"/>
          <p14:tracePt t="38850" x="8389938" y="2484438"/>
          <p14:tracePt t="38858" x="8435975" y="2498725"/>
          <p14:tracePt t="38866" x="8564563" y="2560638"/>
          <p14:tracePt t="38874" x="8747125" y="2613025"/>
          <p14:tracePt t="38882" x="8885238" y="2651125"/>
          <p14:tracePt t="38892" x="9013825" y="2689225"/>
          <p14:tracePt t="38898" x="9121775" y="2720975"/>
          <p14:tracePt t="38908" x="9159875" y="2727325"/>
          <p14:tracePt t="38914" x="9288463" y="2773363"/>
          <p14:tracePt t="38924" x="9334500" y="2789238"/>
          <p14:tracePt t="38932" x="9364663" y="2797175"/>
          <p14:tracePt t="38940" x="9388475" y="2811463"/>
          <p14:tracePt t="38948" x="9394825" y="2819400"/>
          <p14:tracePt t="38956" x="9402763" y="2819400"/>
          <p14:tracePt t="38964" x="9402763" y="2827338"/>
          <p14:tracePt t="38973" x="9410700" y="2827338"/>
          <p14:tracePt t="38980" x="9410700" y="2835275"/>
          <p14:tracePt t="39012" x="9418638" y="2835275"/>
          <p14:tracePt t="39044" x="9426575" y="2835275"/>
          <p14:tracePt t="39104" x="9418638" y="2835275"/>
          <p14:tracePt t="39112" x="9388475" y="2835275"/>
          <p14:tracePt t="39120" x="9334500" y="2827338"/>
          <p14:tracePt t="39128" x="9280525" y="2811463"/>
          <p14:tracePt t="39135" x="9212263" y="2789238"/>
          <p14:tracePt t="39144" x="9128125" y="2759075"/>
          <p14:tracePt t="39152" x="9051925" y="2727325"/>
          <p14:tracePt t="39160" x="8945563" y="2697163"/>
          <p14:tracePt t="39170" x="8831263" y="2667000"/>
          <p14:tracePt t="39176" x="8755063" y="2651125"/>
          <p14:tracePt t="39186" x="8618538" y="2606675"/>
          <p14:tracePt t="39192" x="8526463" y="2598738"/>
          <p14:tracePt t="39202" x="8382000" y="2544763"/>
          <p14:tracePt t="39211" x="8305800" y="2536825"/>
          <p14:tracePt t="39219" x="8237538" y="2522538"/>
          <p14:tracePt t="39227" x="8153400" y="2498725"/>
          <p14:tracePt t="39234" x="8145463" y="2498725"/>
          <p14:tracePt t="39278" x="8153400" y="2498725"/>
          <p14:tracePt t="39286" x="8161338" y="2498725"/>
          <p14:tracePt t="39294" x="8175625" y="2498725"/>
          <p14:tracePt t="39302" x="8207375" y="2498725"/>
          <p14:tracePt t="39310" x="8237538" y="2506663"/>
          <p14:tracePt t="39319" x="8275638" y="2514600"/>
          <p14:tracePt t="39326" x="8335963" y="2536825"/>
          <p14:tracePt t="39334" x="8404225" y="2560638"/>
          <p14:tracePt t="39342" x="8480425" y="2582863"/>
          <p14:tracePt t="39350" x="8588375" y="2613025"/>
          <p14:tracePt t="39358" x="8702675" y="2659063"/>
          <p14:tracePt t="39367" x="8816975" y="2697163"/>
          <p14:tracePt t="39374" x="8953500" y="2743200"/>
          <p14:tracePt t="39382" x="9067800" y="2789238"/>
          <p14:tracePt t="39390" x="9182100" y="2841625"/>
          <p14:tracePt t="39398" x="9280525" y="2887663"/>
          <p14:tracePt t="39406" x="9356725" y="2933700"/>
          <p14:tracePt t="39414" x="9394825" y="2955925"/>
          <p14:tracePt t="39422" x="9486900" y="3009900"/>
          <p14:tracePt t="39430" x="9571038" y="3048000"/>
          <p14:tracePt t="39439" x="9601200" y="3063875"/>
          <p14:tracePt t="39446" x="9677400" y="3094038"/>
          <p14:tracePt t="39456" x="9745663" y="3116263"/>
          <p14:tracePt t="39462" x="9769475" y="3124200"/>
          <p14:tracePt t="39472" x="9799638" y="3132138"/>
          <p14:tracePt t="39478" x="9813925" y="3132138"/>
          <p14:tracePt t="39488" x="9821863" y="3132138"/>
          <p14:tracePt t="39718" x="9821863" y="3140075"/>
          <p14:tracePt t="39742" x="9821863" y="3146425"/>
          <p14:tracePt t="39972" x="9829800" y="3154363"/>
          <p14:tracePt t="39987" x="9829800" y="3162300"/>
          <p14:tracePt t="39993" x="9837738" y="3162300"/>
          <p14:tracePt t="40003" x="9852025" y="3170238"/>
          <p14:tracePt t="40013" x="9867900" y="3170238"/>
          <p14:tracePt t="40020" x="9883775" y="3170238"/>
          <p14:tracePt t="40026" x="9898063" y="3178175"/>
          <p14:tracePt t="40036" x="9913938" y="3178175"/>
          <p14:tracePt t="40044" x="9928225" y="3178175"/>
          <p14:tracePt t="40052" x="9952038" y="3178175"/>
          <p14:tracePt t="40060" x="9952038" y="3184525"/>
          <p14:tracePt t="40246" x="9959975" y="3184525"/>
          <p14:tracePt t="40251" x="9966325" y="3184525"/>
          <p14:tracePt t="40260" x="9974263" y="3184525"/>
          <p14:tracePt t="40268" x="10004425" y="3170238"/>
          <p14:tracePt t="40276" x="10066338" y="3146425"/>
          <p14:tracePt t="40284" x="10126663" y="3132138"/>
          <p14:tracePt t="40292" x="10226675" y="3086100"/>
          <p14:tracePt t="40302" x="10279063" y="3070225"/>
          <p14:tracePt t="40310" x="10393363" y="3025775"/>
          <p14:tracePt t="40318" x="10485438" y="2987675"/>
          <p14:tracePt t="40326" x="10660063" y="2895600"/>
          <p14:tracePt t="40334" x="10760075" y="2835275"/>
          <p14:tracePt t="40342" x="10842625" y="2759075"/>
          <p14:tracePt t="40350" x="10926763" y="2667000"/>
          <p14:tracePt t="40358" x="11071225" y="2484438"/>
          <p14:tracePt t="40366" x="11147425" y="2370138"/>
          <p14:tracePt t="40374" x="11201400" y="2270125"/>
          <p14:tracePt t="40382" x="11255375" y="2149475"/>
          <p14:tracePt t="40390" x="11285538" y="2041525"/>
          <p14:tracePt t="40398" x="11315700" y="1951038"/>
          <p14:tracePt t="40406" x="11337925" y="1889125"/>
          <p14:tracePt t="40414" x="11345863" y="1820863"/>
          <p14:tracePt t="40422" x="11345863" y="1790700"/>
          <p14:tracePt t="40430" x="11345863" y="1774825"/>
          <p14:tracePt t="40438" x="11345863" y="1752600"/>
          <p14:tracePt t="40446" x="11345863" y="1736725"/>
          <p14:tracePt t="40454" x="11337925" y="1714500"/>
          <p14:tracePt t="40470" x="11331575" y="1698625"/>
          <p14:tracePt t="40478" x="11331575" y="1692275"/>
          <p14:tracePt t="40858" x="11323638" y="1692275"/>
          <p14:tracePt t="40874" x="11307763" y="1698625"/>
          <p14:tracePt t="40880" x="11285538" y="1714500"/>
          <p14:tracePt t="40890" x="11247438" y="1730375"/>
          <p14:tracePt t="40896" x="11201400" y="1744663"/>
          <p14:tracePt t="40906" x="11147425" y="1752600"/>
          <p14:tracePt t="40914" x="11087100" y="1768475"/>
          <p14:tracePt t="40922" x="11018838" y="1774825"/>
          <p14:tracePt t="40929" x="10956925" y="1774825"/>
          <p14:tracePt t="40938" x="10850563" y="1782763"/>
          <p14:tracePt t="40946" x="10766425" y="1782763"/>
          <p14:tracePt t="40953" x="10660063" y="1782763"/>
          <p14:tracePt t="40962" x="10545763" y="1798638"/>
          <p14:tracePt t="40970" x="10469563" y="1806575"/>
          <p14:tracePt t="40978" x="10333038" y="1812925"/>
          <p14:tracePt t="40986" x="10240963" y="1828800"/>
          <p14:tracePt t="40994" x="10080625" y="1858963"/>
          <p14:tracePt t="41002" x="9990138" y="1882775"/>
          <p14:tracePt t="41010" x="9867900" y="1912938"/>
          <p14:tracePt t="41018" x="9813925" y="1920875"/>
          <p14:tracePt t="41026" x="9761538" y="1943100"/>
          <p14:tracePt t="41034" x="9723438" y="1951038"/>
          <p14:tracePt t="41042" x="9655175" y="1965325"/>
          <p14:tracePt t="41050" x="9623425" y="1973263"/>
          <p14:tracePt t="41058" x="9585325" y="1981200"/>
          <p14:tracePt t="41066" x="9540875" y="2003425"/>
          <p14:tracePt t="41074" x="9502775" y="2011363"/>
          <p14:tracePt t="41082" x="9432925" y="2019300"/>
          <p14:tracePt t="41090" x="9380538" y="2027238"/>
          <p14:tracePt t="41098" x="9350375" y="2035175"/>
          <p14:tracePt t="41106" x="9274175" y="2041525"/>
          <p14:tracePt t="41114" x="9204325" y="2057400"/>
          <p14:tracePt t="41124" x="9128125" y="2057400"/>
          <p14:tracePt t="41130" x="9075738" y="2065338"/>
          <p14:tracePt t="41140" x="9051925" y="2073275"/>
          <p14:tracePt t="41146" x="9007475" y="2079625"/>
          <p14:tracePt t="41156" x="8975725" y="2087563"/>
          <p14:tracePt t="41162" x="8953500" y="2095500"/>
          <p14:tracePt t="41172" x="8937625" y="2095500"/>
          <p14:tracePt t="41180" x="8931275" y="2095500"/>
          <p14:tracePt t="41188" x="8923338" y="2095500"/>
          <p14:tracePt t="41204" x="8899525" y="2103438"/>
          <p14:tracePt t="41212" x="8877300" y="2111375"/>
          <p14:tracePt t="41220" x="8855075" y="2117725"/>
          <p14:tracePt t="41228" x="8809038" y="2125663"/>
          <p14:tracePt t="41236" x="8770938" y="2133600"/>
          <p14:tracePt t="41244" x="8702675" y="2155825"/>
          <p14:tracePt t="41252" x="8626475" y="2163763"/>
          <p14:tracePt t="41260" x="8580438" y="2171700"/>
          <p14:tracePt t="41268" x="8488363" y="2193925"/>
          <p14:tracePt t="41276" x="8412163" y="2209800"/>
          <p14:tracePt t="41284" x="8335963" y="2232025"/>
          <p14:tracePt t="41292" x="8283575" y="2239963"/>
          <p14:tracePt t="41300" x="8259763" y="2255838"/>
          <p14:tracePt t="41308" x="8207375" y="2270125"/>
          <p14:tracePt t="41316" x="8153400" y="2286000"/>
          <p14:tracePt t="41324" x="8107363" y="2308225"/>
          <p14:tracePt t="41332" x="8099425" y="2308225"/>
          <p14:tracePt t="41340" x="8047038" y="2324100"/>
          <p14:tracePt t="41348" x="8023225" y="2332038"/>
          <p14:tracePt t="41356" x="7978775" y="2339975"/>
          <p14:tracePt t="41364" x="7908925" y="2346325"/>
          <p14:tracePt t="41372" x="7894638" y="2346325"/>
          <p14:tracePt t="41380" x="7832725" y="2362200"/>
          <p14:tracePt t="41388" x="7802563" y="2362200"/>
          <p14:tracePt t="41396" x="7742238" y="2378075"/>
          <p14:tracePt t="41404" x="7712075" y="2378075"/>
          <p14:tracePt t="41412" x="7650163" y="2392363"/>
          <p14:tracePt t="41420" x="7627938" y="2400300"/>
          <p14:tracePt t="41428" x="7612063" y="2400300"/>
          <p14:tracePt t="41436" x="7612063" y="2408238"/>
          <p14:tracePt t="41462" x="7612063" y="2416175"/>
          <p14:tracePt t="41478" x="7620000" y="2416175"/>
          <p14:tracePt t="41486" x="7635875" y="2422525"/>
          <p14:tracePt t="41494" x="7658100" y="2422525"/>
          <p14:tracePt t="41502" x="7696200" y="2422525"/>
          <p14:tracePt t="41510" x="7750175" y="2430463"/>
          <p14:tracePt t="41518" x="7818438" y="2438400"/>
          <p14:tracePt t="41526" x="7954963" y="2454275"/>
          <p14:tracePt t="41534" x="8061325" y="2460625"/>
          <p14:tracePt t="41542" x="8199438" y="2484438"/>
          <p14:tracePt t="41550" x="8343900" y="2492375"/>
          <p14:tracePt t="41558" x="8518525" y="2514600"/>
          <p14:tracePt t="41566" x="8763000" y="2544763"/>
          <p14:tracePt t="41574" x="9029700" y="2560638"/>
          <p14:tracePt t="41584" x="9326563" y="2590800"/>
          <p14:tracePt t="41590" x="9647238" y="2620963"/>
          <p14:tracePt t="41598" x="9990138" y="2659063"/>
          <p14:tracePt t="41606" x="10279063" y="2674938"/>
          <p14:tracePt t="41614" x="10599738" y="2705100"/>
          <p14:tracePt t="41622" x="10874375" y="2735263"/>
          <p14:tracePt t="41630" x="11117263" y="2765425"/>
          <p14:tracePt t="41638" x="11293475" y="2803525"/>
          <p14:tracePt t="41646" x="11422063" y="2819400"/>
          <p14:tracePt t="41654" x="11514138" y="2841625"/>
          <p14:tracePt t="41662" x="11590338" y="2865438"/>
          <p14:tracePt t="41670" x="11636375" y="2879725"/>
          <p14:tracePt t="41678" x="11650663" y="2887663"/>
          <p14:tracePt t="41694" x="11658600" y="2887663"/>
          <p14:tracePt t="41702" x="11666538" y="2895600"/>
          <p14:tracePt t="41710" x="11674475" y="2895600"/>
          <p14:tracePt t="41718" x="11680825" y="2903538"/>
          <p14:tracePt t="41726" x="11696700" y="2903538"/>
          <p14:tracePt t="41734" x="11712575" y="2911475"/>
          <p14:tracePt t="41744" x="11734800" y="2911475"/>
          <p14:tracePt t="41752" x="11742738" y="2911475"/>
          <p14:tracePt t="41759" x="11750675" y="2911475"/>
          <p14:tracePt t="41768" x="11764963" y="2911475"/>
          <p14:tracePt t="41776" x="11764963" y="2917825"/>
          <p14:tracePt t="41784" x="11764963" y="2925763"/>
          <p14:tracePt t="41792" x="11772900" y="2933700"/>
          <p14:tracePt t="41808" x="11772900" y="2941638"/>
          <p14:tracePt t="41816" x="11772900" y="2955925"/>
          <p14:tracePt t="41824" x="11772900" y="2963863"/>
          <p14:tracePt t="41832" x="11772900" y="2971800"/>
          <p14:tracePt t="41840" x="11764963" y="2987675"/>
          <p14:tracePt t="41856" x="11764963" y="2994025"/>
          <p14:tracePt t="41864" x="11764963" y="3001963"/>
          <p14:tracePt t="41872" x="11757025" y="3009900"/>
          <p14:tracePt t="41880" x="11757025" y="3017838"/>
          <p14:tracePt t="41888" x="11750675" y="3025775"/>
          <p14:tracePt t="41896" x="11750675" y="3032125"/>
          <p14:tracePt t="41904" x="11742738" y="3040063"/>
          <p14:tracePt t="41912" x="11726863" y="3048000"/>
          <p14:tracePt t="41928" x="11704638" y="3055938"/>
          <p14:tracePt t="41936" x="11674475" y="3070225"/>
          <p14:tracePt t="41944" x="11650663" y="3078163"/>
          <p14:tracePt t="41952" x="11636375" y="3086100"/>
          <p14:tracePt t="41959" x="11612563" y="3094038"/>
          <p14:tracePt t="41968" x="11598275" y="3094038"/>
          <p14:tracePt t="41976" x="11590338" y="3094038"/>
          <p14:tracePt t="41984" x="11582400" y="3094038"/>
          <p14:tracePt t="41992" x="11574463" y="3101975"/>
          <p14:tracePt t="42008" x="11566525" y="3101975"/>
          <p14:tracePt t="42018" x="11560175" y="3101975"/>
          <p14:tracePt t="42024" x="11552238" y="3101975"/>
          <p14:tracePt t="42042" x="11536363" y="3108325"/>
          <p14:tracePt t="42050" x="11528425" y="3108325"/>
          <p14:tracePt t="42058" x="11514138" y="3116263"/>
          <p14:tracePt t="42066" x="11498263" y="3116263"/>
          <p14:tracePt t="42074" x="11483975" y="3116263"/>
          <p14:tracePt t="42082" x="11468100" y="3116263"/>
          <p14:tracePt t="42090" x="11437938" y="3124200"/>
          <p14:tracePt t="42099" x="11422063" y="3124200"/>
          <p14:tracePt t="42106" x="11369675" y="3124200"/>
          <p14:tracePt t="42115" x="11307763" y="3124200"/>
          <p14:tracePt t="42122" x="11277600" y="3132138"/>
          <p14:tracePt t="42130" x="11217275" y="3132138"/>
          <p14:tracePt t="42138" x="11171238" y="3132138"/>
          <p14:tracePt t="42146" x="11095038" y="3140075"/>
          <p14:tracePt t="42154" x="11056938" y="3140075"/>
          <p14:tracePt t="42162" x="10956925" y="3140075"/>
          <p14:tracePt t="42170" x="10918825" y="3140075"/>
          <p14:tracePt t="42178" x="10888663" y="3140075"/>
          <p14:tracePt t="42186" x="10790238" y="3140075"/>
          <p14:tracePt t="42194" x="10752138" y="3140075"/>
          <p14:tracePt t="42202" x="10637838" y="3140075"/>
          <p14:tracePt t="42210" x="10599738" y="3140075"/>
          <p14:tracePt t="42218" x="10569575" y="3146425"/>
          <p14:tracePt t="42226" x="10477500" y="3146425"/>
          <p14:tracePt t="42234" x="10447338" y="3146425"/>
          <p14:tracePt t="42242" x="10423525" y="3146425"/>
          <p14:tracePt t="42250" x="10355263" y="3146425"/>
          <p14:tracePt t="42258" x="10325100" y="3154363"/>
          <p14:tracePt t="42266" x="10302875" y="3154363"/>
          <p14:tracePt t="42274" x="10240963" y="3154363"/>
          <p14:tracePt t="42282" x="10218738" y="3154363"/>
          <p14:tracePt t="42292" x="10188575" y="3154363"/>
          <p14:tracePt t="42298" x="10096500" y="3154363"/>
          <p14:tracePt t="42308" x="10066338" y="3154363"/>
          <p14:tracePt t="42314" x="9990138" y="3154363"/>
          <p14:tracePt t="42324" x="9959975" y="3154363"/>
          <p14:tracePt t="42330" x="9906000" y="3154363"/>
          <p14:tracePt t="42340" x="9883775" y="3154363"/>
          <p14:tracePt t="42348" x="9859963" y="3154363"/>
          <p14:tracePt t="42356" x="9821863" y="3146425"/>
          <p14:tracePt t="42364" x="9813925" y="3146425"/>
          <p14:tracePt t="42372" x="9783763" y="3132138"/>
          <p14:tracePt t="42380" x="9769475" y="3124200"/>
          <p14:tracePt t="42388" x="9753600" y="3124200"/>
          <p14:tracePt t="42396" x="9715500" y="3108325"/>
          <p14:tracePt t="42404" x="9699625" y="3108325"/>
          <p14:tracePt t="42412" x="9685338" y="3101975"/>
          <p14:tracePt t="42420" x="9623425" y="3086100"/>
          <p14:tracePt t="42428" x="9593263" y="3078163"/>
          <p14:tracePt t="42436" x="9563100" y="3078163"/>
          <p14:tracePt t="42444" x="9486900" y="3063875"/>
          <p14:tracePt t="42452" x="9456738" y="3055938"/>
          <p14:tracePt t="42460" x="9426575" y="3048000"/>
          <p14:tracePt t="42468" x="9380538" y="3040063"/>
          <p14:tracePt t="42476" x="9304338" y="3009900"/>
          <p14:tracePt t="42484" x="9258300" y="2979738"/>
          <p14:tracePt t="42492" x="9212263" y="2963863"/>
          <p14:tracePt t="42500" x="9174163" y="2933700"/>
          <p14:tracePt t="42508" x="9029700" y="2865438"/>
          <p14:tracePt t="42516" x="8975725" y="2841625"/>
          <p14:tracePt t="42524" x="8923338" y="2819400"/>
          <p14:tracePt t="42532" x="8861425" y="2797175"/>
          <p14:tracePt t="42540" x="8809038" y="2773363"/>
          <p14:tracePt t="42548" x="8755063" y="2751138"/>
          <p14:tracePt t="42556" x="8602663" y="2697163"/>
          <p14:tracePt t="42564" x="8550275" y="2682875"/>
          <p14:tracePt t="42574" x="8496300" y="2651125"/>
          <p14:tracePt t="42580" x="8435975" y="2636838"/>
          <p14:tracePt t="42590" x="8397875" y="2606675"/>
          <p14:tracePt t="42596" x="8328025" y="2582863"/>
          <p14:tracePt t="42606" x="8283575" y="2560638"/>
          <p14:tracePt t="42612" x="8259763" y="2552700"/>
          <p14:tracePt t="42622" x="8245475" y="2552700"/>
          <p14:tracePt t="42630" x="8213725" y="2552700"/>
          <p14:tracePt t="42638" x="8191500" y="2552700"/>
          <p14:tracePt t="42646" x="8169275" y="2552700"/>
          <p14:tracePt t="42654" x="8137525" y="2560638"/>
          <p14:tracePt t="42662" x="8115300" y="2560638"/>
          <p14:tracePt t="42670" x="8085138" y="2568575"/>
          <p14:tracePt t="42678" x="8031163" y="2568575"/>
          <p14:tracePt t="42686" x="7993063" y="2568575"/>
          <p14:tracePt t="42694" x="7940675" y="2568575"/>
          <p14:tracePt t="42702" x="7878763" y="2560638"/>
          <p14:tracePt t="42710" x="7810500" y="2544763"/>
          <p14:tracePt t="42718" x="7688263" y="2498725"/>
          <p14:tracePt t="42726" x="7666038" y="2492375"/>
          <p14:tracePt t="42734" x="7597775" y="2476500"/>
          <p14:tracePt t="42742" x="7535863" y="2446338"/>
          <p14:tracePt t="42750" x="7497763" y="2430463"/>
          <p14:tracePt t="42758" x="7475538" y="2416175"/>
          <p14:tracePt t="42766" x="7451725" y="2408238"/>
          <p14:tracePt t="42774" x="7445375" y="2400300"/>
          <p14:tracePt t="42944" x="7451725" y="2400300"/>
          <p14:tracePt t="42960" x="7459663" y="2400300"/>
          <p14:tracePt t="42976" x="7467600" y="2400300"/>
          <p14:tracePt t="42984" x="7475538" y="2400300"/>
          <p14:tracePt t="43000" x="7483475" y="2400300"/>
          <p14:tracePt t="43008" x="7489825" y="2400300"/>
          <p14:tracePt t="43704" x="7489825" y="2408238"/>
          <p14:tracePt t="43712" x="7497763" y="2430463"/>
          <p14:tracePt t="43720" x="7497763" y="2454275"/>
          <p14:tracePt t="43730" x="7497763" y="2476500"/>
          <p14:tracePt t="43738" x="7497763" y="2498725"/>
          <p14:tracePt t="43746" x="7497763" y="2530475"/>
          <p14:tracePt t="43754" x="7497763" y="2560638"/>
          <p14:tracePt t="43762" x="7497763" y="2574925"/>
          <p14:tracePt t="43770" x="7505700" y="2606675"/>
          <p14:tracePt t="43778" x="7505700" y="2628900"/>
          <p14:tracePt t="43786" x="7505700" y="2651125"/>
          <p14:tracePt t="43802" x="7513638" y="2667000"/>
          <p14:tracePt t="43810" x="7513638" y="2674938"/>
          <p14:tracePt t="43834" x="7521575" y="2674938"/>
          <p14:tracePt t="43850" x="7521575" y="2682875"/>
          <p14:tracePt t="43858" x="7527925" y="2682875"/>
          <p14:tracePt t="43874" x="7527925" y="2689225"/>
          <p14:tracePt t="43898" x="7535863" y="2689225"/>
          <p14:tracePt t="43906" x="7543800" y="2689225"/>
          <p14:tracePt t="43914" x="7551738" y="2697163"/>
          <p14:tracePt t="43922" x="7551738" y="2705100"/>
          <p14:tracePt t="43930" x="7559675" y="2713038"/>
          <p14:tracePt t="43938" x="7573963" y="2713038"/>
          <p14:tracePt t="43946" x="7573963" y="2727325"/>
          <p14:tracePt t="43954" x="7589838" y="2735263"/>
          <p14:tracePt t="43962" x="7597775" y="2735263"/>
          <p14:tracePt t="43970" x="7597775" y="2743200"/>
          <p14:tracePt t="43988" x="7604125" y="2743200"/>
          <p14:tracePt t="44021" x="7604125" y="2751138"/>
          <p14:tracePt t="44049" x="7604125" y="2759075"/>
          <p14:tracePt t="44057" x="7612063" y="2759075"/>
          <p14:tracePt t="44084" x="7620000" y="2759075"/>
          <p14:tracePt t="44100" x="7627938" y="2759075"/>
          <p14:tracePt t="44108" x="7635875" y="2759075"/>
          <p14:tracePt t="44124" x="7673975" y="2759075"/>
          <p14:tracePt t="44132" x="7696200" y="2759075"/>
          <p14:tracePt t="44140" x="7734300" y="2743200"/>
          <p14:tracePt t="44148" x="7764463" y="2735263"/>
          <p14:tracePt t="44158" x="7818438" y="2713038"/>
          <p14:tracePt t="44164" x="7840663" y="2713038"/>
          <p14:tracePt t="44172" x="7870825" y="2705100"/>
          <p14:tracePt t="44183" x="7878763" y="2705100"/>
          <p14:tracePt t="44189" x="7886700" y="2697163"/>
          <p14:tracePt t="44204" x="7894638" y="2697163"/>
          <p14:tracePt t="44552" x="7894638" y="2689225"/>
          <p14:tracePt t="44560" x="7894638" y="2682875"/>
          <p14:tracePt t="44566" x="7902575" y="2682875"/>
          <p14:tracePt t="44577" x="7908925" y="2674938"/>
          <p14:tracePt t="44583" x="7908925" y="2667000"/>
          <p14:tracePt t="44595" x="7916863" y="2667000"/>
          <p14:tracePt t="44839" x="7916863" y="2659063"/>
          <p14:tracePt t="44874" x="7924800" y="2659063"/>
          <p14:tracePt t="44882" x="7924800" y="2651125"/>
          <p14:tracePt t="44890" x="7932738" y="2644775"/>
          <p14:tracePt t="44906" x="7932738" y="2628900"/>
          <p14:tracePt t="44914" x="7940675" y="2620963"/>
          <p14:tracePt t="44922" x="7954963" y="2613025"/>
          <p14:tracePt t="44930" x="7962900" y="2598738"/>
          <p14:tracePt t="44938" x="7970838" y="2582863"/>
          <p14:tracePt t="44946" x="7978775" y="2582863"/>
          <p14:tracePt t="44954" x="7985125" y="2568575"/>
          <p14:tracePt t="44962" x="7985125" y="2560638"/>
          <p14:tracePt t="44970" x="7993063" y="2560638"/>
          <p14:tracePt t="44978" x="8001000" y="2560638"/>
          <p14:tracePt t="44994" x="8001000" y="2552700"/>
          <p14:tracePt t="45002" x="8008938" y="2552700"/>
          <p14:tracePt t="45010" x="8008938" y="2544763"/>
          <p14:tracePt t="45026" x="8016875" y="2544763"/>
          <p14:tracePt t="45034" x="8023225" y="2544763"/>
          <p14:tracePt t="45050" x="8023225" y="2536825"/>
          <p14:tracePt t="45303" x="8031163" y="2530475"/>
          <p14:tracePt t="45308" x="8039100" y="2530475"/>
          <p14:tracePt t="45316" x="8047038" y="2522538"/>
          <p14:tracePt t="45438" x="8054975" y="2522538"/>
          <p14:tracePt t="45495" x="8061325" y="2522538"/>
          <p14:tracePt t="45511" x="8069263" y="2514600"/>
          <p14:tracePt t="45518" x="8099425" y="2506663"/>
          <p14:tracePt t="45526" x="8123238" y="2498725"/>
          <p14:tracePt t="45534" x="8169275" y="2476500"/>
          <p14:tracePt t="45542" x="8237538" y="2454275"/>
          <p14:tracePt t="45550" x="8412163" y="2378075"/>
          <p14:tracePt t="45558" x="8550275" y="2324100"/>
          <p14:tracePt t="45566" x="8816975" y="2209800"/>
          <p14:tracePt t="45574" x="9090025" y="2103438"/>
          <p14:tracePt t="45582" x="9402763" y="1981200"/>
          <p14:tracePt t="45590" x="9623425" y="1897063"/>
          <p14:tracePt t="45598" x="9959975" y="1798638"/>
          <p14:tracePt t="45606" x="10118725" y="1744663"/>
          <p14:tracePt t="45618" x="10248900" y="1698625"/>
          <p14:tracePt t="45626" x="10409238" y="1654175"/>
          <p14:tracePt t="45634" x="10431463" y="1646238"/>
          <p14:tracePt t="45642" x="10461625" y="1630363"/>
          <p14:tracePt t="45777" x="10461625" y="1638300"/>
          <p14:tracePt t="45784" x="10455275" y="1646238"/>
          <p14:tracePt t="45792" x="10447338" y="1660525"/>
          <p14:tracePt t="45800" x="10409238" y="1684338"/>
          <p14:tracePt t="45808" x="10379075" y="1698625"/>
          <p14:tracePt t="45816" x="10347325" y="1714500"/>
          <p14:tracePt t="45824" x="10271125" y="1744663"/>
          <p14:tracePt t="45832" x="10226675" y="1752600"/>
          <p14:tracePt t="45840" x="10188575" y="1760538"/>
          <p14:tracePt t="45848" x="10134600" y="1768475"/>
          <p14:tracePt t="45856" x="10066338" y="1768475"/>
          <p14:tracePt t="45864" x="9990138" y="1782763"/>
          <p14:tracePt t="45872" x="9928225" y="1782763"/>
          <p14:tracePt t="45880" x="9852025" y="1782763"/>
          <p14:tracePt t="45888" x="9761538" y="1782763"/>
          <p14:tracePt t="45896" x="9723438" y="1782763"/>
          <p14:tracePt t="45904" x="9647238" y="1768475"/>
          <p14:tracePt t="45912" x="9578975" y="1760538"/>
          <p14:tracePt t="45920" x="9532938" y="1730375"/>
          <p14:tracePt t="45928" x="9517063" y="1722438"/>
          <p14:tracePt t="45936" x="9517063" y="1714500"/>
          <p14:tracePt t="45944" x="9509125" y="1692275"/>
          <p14:tracePt t="45952" x="9509125" y="1684338"/>
          <p14:tracePt t="45960" x="9502775" y="1668463"/>
          <p14:tracePt t="45970" x="9502775" y="1660525"/>
          <p14:tracePt t="45976" x="9502775" y="1646238"/>
          <p14:tracePt t="45986" x="9502775" y="1638300"/>
          <p14:tracePt t="46078" x="9502775" y="1646238"/>
          <p14:tracePt t="46094" x="9494838" y="1654175"/>
          <p14:tracePt t="46102" x="9486900" y="1684338"/>
          <p14:tracePt t="46110" x="9471025" y="1692275"/>
          <p14:tracePt t="46118" x="9426575" y="1744663"/>
          <p14:tracePt t="46126" x="9380538" y="1806575"/>
          <p14:tracePt t="46134" x="9318625" y="1844675"/>
          <p14:tracePt t="46142" x="9266238" y="1882775"/>
          <p14:tracePt t="46150" x="9220200" y="1905000"/>
          <p14:tracePt t="46158" x="9174163" y="1935163"/>
          <p14:tracePt t="46166" x="9121775" y="1951038"/>
          <p14:tracePt t="46174" x="9075738" y="1973263"/>
          <p14:tracePt t="46182" x="9037638" y="1981200"/>
          <p14:tracePt t="46190" x="9013825" y="1981200"/>
          <p14:tracePt t="46198" x="9007475" y="1981200"/>
          <p14:tracePt t="46214" x="9007475" y="1951038"/>
          <p14:tracePt t="46222" x="9007475" y="1897063"/>
          <p14:tracePt t="46230" x="9007475" y="1858963"/>
          <p14:tracePt t="46238" x="9007475" y="1768475"/>
          <p14:tracePt t="46248" x="9021763" y="1714500"/>
          <p14:tracePt t="46256" x="9029700" y="1646238"/>
          <p14:tracePt t="46264" x="9045575" y="1592263"/>
          <p14:tracePt t="46272" x="9051925" y="1554163"/>
          <p14:tracePt t="46280" x="9059863" y="1508125"/>
          <p14:tracePt t="46288" x="9067800" y="1493838"/>
          <p14:tracePt t="46296" x="9067800" y="1485900"/>
          <p14:tracePt t="46348" x="9075738" y="1516063"/>
          <p14:tracePt t="46356" x="9083675" y="1539875"/>
          <p14:tracePt t="46364" x="9113838" y="1608138"/>
          <p14:tracePt t="46372" x="9128125" y="1668463"/>
          <p14:tracePt t="46380" x="9136063" y="1676400"/>
          <p14:tracePt t="46388" x="9174163" y="1730375"/>
          <p14:tracePt t="46396" x="9182100" y="1736725"/>
          <p14:tracePt t="46404" x="9190038" y="1744663"/>
          <p14:tracePt t="46412" x="9212263" y="1768475"/>
          <p14:tracePt t="46420" x="9220200" y="1774825"/>
          <p14:tracePt t="46428" x="9220200" y="1782763"/>
          <p14:tracePt t="46436" x="9228138" y="1782763"/>
          <p14:tracePt t="46478" x="9228138" y="1790700"/>
          <p14:tracePt t="46494" x="9228138" y="1798638"/>
          <p14:tracePt t="46508" x="9228138" y="1806575"/>
          <p14:tracePt t="46534" x="9228138" y="1812925"/>
          <p14:tracePt t="46542" x="9236075" y="1820863"/>
          <p14:tracePt t="46558" x="9242425" y="1828800"/>
          <p14:tracePt t="46574" x="9274175" y="1844675"/>
          <p14:tracePt t="46582" x="9326563" y="1858963"/>
          <p14:tracePt t="46590" x="9402763" y="1874838"/>
          <p14:tracePt t="46598" x="9494838" y="1882775"/>
          <p14:tracePt t="46606" x="9631363" y="1889125"/>
          <p14:tracePt t="46615" x="9845675" y="1889125"/>
          <p14:tracePt t="46622" x="10050463" y="1889125"/>
          <p14:tracePt t="46630" x="10461625" y="1889125"/>
          <p14:tracePt t="46638" x="10774363" y="1889125"/>
          <p14:tracePt t="46647" x="11141075" y="1889125"/>
          <p14:tracePt t="46654" x="11430000" y="1905000"/>
          <p14:tracePt t="46662" x="11552238" y="1920875"/>
          <p14:tracePt t="46670" x="11772900" y="1943100"/>
          <p14:tracePt t="46679" x="11849100" y="1943100"/>
          <p14:tracePt t="46687" x="11903075" y="1943100"/>
          <p14:tracePt t="46694" x="11909425" y="1943100"/>
          <p14:tracePt t="46702" x="11917363" y="1935163"/>
          <p14:tracePt t="46711" x="11917363" y="1927225"/>
          <p14:tracePt t="46718" x="11909425" y="1905000"/>
          <p14:tracePt t="46727" x="11895138" y="1882775"/>
          <p14:tracePt t="46734" x="11871325" y="1844675"/>
          <p14:tracePt t="46743" x="11849100" y="1820863"/>
          <p14:tracePt t="46750" x="11826875" y="1768475"/>
          <p14:tracePt t="46759" x="11811000" y="1736725"/>
          <p14:tracePt t="46766" x="11788775" y="1692275"/>
          <p14:tracePt t="46774" x="11780838" y="1660525"/>
          <p14:tracePt t="46785" x="11764963" y="1584325"/>
          <p14:tracePt t="46790" x="11764963" y="1554163"/>
          <p14:tracePt t="46800" x="11764963" y="1516063"/>
          <p14:tracePt t="46806" x="11764963" y="1477963"/>
          <p14:tracePt t="46816" x="11764963" y="1447800"/>
          <p14:tracePt t="46824" x="11772900" y="1417638"/>
          <p14:tracePt t="46832" x="11772900" y="1387475"/>
          <p14:tracePt t="46840" x="11772900" y="1363663"/>
          <p14:tracePt t="46848" x="11772900" y="1341438"/>
          <p14:tracePt t="46856" x="11772900" y="1325563"/>
          <p14:tracePt t="46872" x="11772900" y="1317625"/>
          <p14:tracePt t="46881" x="11772900" y="1311275"/>
          <p14:tracePt t="46920" x="11764963" y="1311275"/>
          <p14:tracePt t="47048" x="11764963" y="1317625"/>
          <p14:tracePt t="47058" x="11757025" y="1317625"/>
          <p14:tracePt t="47064" x="11757025" y="1341438"/>
          <p14:tracePt t="47074" x="11750675" y="1341438"/>
          <p14:tracePt t="47082" x="11750675" y="1355725"/>
          <p14:tracePt t="47090" x="11734800" y="1393825"/>
          <p14:tracePt t="47096" x="11734800" y="1409700"/>
          <p14:tracePt t="47106" x="11726863" y="1417638"/>
          <p14:tracePt t="47114" x="11718925" y="1463675"/>
          <p14:tracePt t="47122" x="11712575" y="1477963"/>
          <p14:tracePt t="47130" x="11704638" y="1501775"/>
          <p14:tracePt t="47138" x="11696700" y="1531938"/>
          <p14:tracePt t="47146" x="11688763" y="1600200"/>
          <p14:tracePt t="47154" x="11688763" y="1616075"/>
          <p14:tracePt t="47162" x="11680825" y="1646238"/>
          <p14:tracePt t="47170" x="11680825" y="1676400"/>
          <p14:tracePt t="47178" x="11674475" y="1736725"/>
          <p14:tracePt t="47186" x="11666538" y="1760538"/>
          <p14:tracePt t="47194" x="11658600" y="1790700"/>
          <p14:tracePt t="47202" x="11650663" y="1820863"/>
          <p14:tracePt t="47210" x="11636375" y="1851025"/>
          <p14:tracePt t="47218" x="11604625" y="1935163"/>
          <p14:tracePt t="47227" x="11590338" y="1965325"/>
          <p14:tracePt t="47234" x="11566525" y="2011363"/>
          <p14:tracePt t="47242" x="11552238" y="2041525"/>
          <p14:tracePt t="47250" x="11528425" y="2073275"/>
          <p14:tracePt t="47258" x="11506200" y="2117725"/>
          <p14:tracePt t="47266" x="11452225" y="2201863"/>
          <p14:tracePt t="47274" x="11437938" y="2217738"/>
          <p14:tracePt t="47282" x="11414125" y="2255838"/>
          <p14:tracePt t="47290" x="11407775" y="2263775"/>
          <p14:tracePt t="47298" x="11383963" y="2286000"/>
          <p14:tracePt t="47306" x="11369675" y="2308225"/>
          <p14:tracePt t="47314" x="11345863" y="2332038"/>
          <p14:tracePt t="47322" x="11315700" y="2354263"/>
          <p14:tracePt t="47330" x="11285538" y="2384425"/>
          <p14:tracePt t="47340" x="11255375" y="2416175"/>
          <p14:tracePt t="47346" x="11155363" y="2484438"/>
          <p14:tracePt t="47354" x="11109325" y="2522538"/>
          <p14:tracePt t="47362" x="11064875" y="2560638"/>
          <p14:tracePt t="47372" x="11026775" y="2590800"/>
          <p14:tracePt t="47378" x="10980738" y="2613025"/>
          <p14:tracePt t="47388" x="10934700" y="2651125"/>
          <p14:tracePt t="47394" x="10888663" y="2674938"/>
          <p14:tracePt t="47404" x="10842625" y="2705100"/>
          <p14:tracePt t="47412" x="10812463" y="2727325"/>
          <p14:tracePt t="47421" x="10782300" y="2743200"/>
          <p14:tracePt t="47428" x="10752138" y="2759075"/>
          <p14:tracePt t="47436" x="10728325" y="2773363"/>
          <p14:tracePt t="47444" x="10714038" y="2781300"/>
          <p14:tracePt t="47452" x="10690225" y="2797175"/>
          <p14:tracePt t="47460" x="10660063" y="2811463"/>
          <p14:tracePt t="47468" x="10637838" y="2827338"/>
          <p14:tracePt t="47476" x="10607675" y="2841625"/>
          <p14:tracePt t="47484" x="10575925" y="2857500"/>
          <p14:tracePt t="47493" x="10537825" y="2873375"/>
          <p14:tracePt t="47501" x="10493375" y="2887663"/>
          <p14:tracePt t="47508" x="10447338" y="2911475"/>
          <p14:tracePt t="47516" x="10417175" y="2911475"/>
          <p14:tracePt t="47524" x="10401300" y="2917825"/>
          <p14:tracePt t="47532" x="10363200" y="2925763"/>
          <p14:tracePt t="47540" x="10355263" y="2925763"/>
          <p14:tracePt t="47548" x="10340975" y="2925763"/>
          <p14:tracePt t="47564" x="10333038" y="2925763"/>
          <p14:tracePt t="47572" x="10325100" y="2933700"/>
          <p14:tracePt t="47589" x="10317163" y="2933700"/>
          <p14:tracePt t="47596" x="10309225" y="2933700"/>
          <p14:tracePt t="47604" x="10302875" y="2933700"/>
          <p14:tracePt t="47612" x="10302875" y="2941638"/>
          <p14:tracePt t="47798" x="10309225" y="2941638"/>
          <p14:tracePt t="47806" x="10317163" y="2941638"/>
          <p14:tracePt t="47814" x="10325100" y="2941638"/>
          <p14:tracePt t="47822" x="10347325" y="2941638"/>
          <p14:tracePt t="47830" x="10355263" y="2941638"/>
          <p14:tracePt t="47838" x="10379075" y="2941638"/>
          <p14:tracePt t="47846" x="10423525" y="2933700"/>
          <p14:tracePt t="47854" x="10469563" y="2925763"/>
          <p14:tracePt t="47862" x="10515600" y="2911475"/>
          <p14:tracePt t="47870" x="10553700" y="2887663"/>
          <p14:tracePt t="47878" x="10607675" y="2873375"/>
          <p14:tracePt t="47886" x="10668000" y="2841625"/>
          <p14:tracePt t="47894" x="10736263" y="2819400"/>
          <p14:tracePt t="47902" x="10790238" y="2789238"/>
          <p14:tracePt t="47910" x="10858500" y="2751138"/>
          <p14:tracePt t="47918" x="10912475" y="2720975"/>
          <p14:tracePt t="47928" x="10956925" y="2689225"/>
          <p14:tracePt t="47936" x="11002963" y="2659063"/>
          <p14:tracePt t="47944" x="11018838" y="2644775"/>
          <p14:tracePt t="47952" x="11049000" y="2613025"/>
          <p14:tracePt t="47960" x="11079163" y="2568575"/>
          <p14:tracePt t="47968" x="11109325" y="2506663"/>
          <p14:tracePt t="47976" x="11117263" y="2492375"/>
          <p14:tracePt t="47984" x="11147425" y="2416175"/>
          <p14:tracePt t="47992" x="11179175" y="2339975"/>
          <p14:tracePt t="48000" x="11185525" y="2308225"/>
          <p14:tracePt t="48008" x="11217275" y="2217738"/>
          <p14:tracePt t="48016" x="11247438" y="2125663"/>
          <p14:tracePt t="48024" x="11255375" y="2103438"/>
          <p14:tracePt t="48032" x="11277600" y="2035175"/>
          <p14:tracePt t="48040" x="11285538" y="2011363"/>
          <p14:tracePt t="48048" x="11299825" y="1951038"/>
          <p14:tracePt t="48056" x="11307763" y="1920875"/>
          <p14:tracePt t="48064" x="11323638" y="1866900"/>
          <p14:tracePt t="48072" x="11331575" y="1836738"/>
          <p14:tracePt t="48080" x="11337925" y="1782763"/>
          <p14:tracePt t="48088" x="11345863" y="1774825"/>
          <p14:tracePt t="48096" x="11345863" y="1736725"/>
          <p14:tracePt t="48104" x="11345863" y="1722438"/>
          <p14:tracePt t="48112" x="11345863" y="1714500"/>
          <p14:tracePt t="48120" x="11345863" y="1706563"/>
          <p14:tracePt t="48128" x="11345863" y="1698625"/>
          <p14:tracePt t="48136" x="11353800" y="1692275"/>
          <p14:tracePt t="48152" x="11353800" y="1684338"/>
          <p14:tracePt t="48191" x="11353800" y="1676400"/>
          <p14:tracePt t="48334" x="11361738" y="1676400"/>
          <p14:tracePt t="48814" x="11361738" y="1684338"/>
          <p14:tracePt t="48830" x="11361738" y="1698625"/>
          <p14:tracePt t="48838" x="11361738" y="1722438"/>
          <p14:tracePt t="48846" x="11361738" y="1730375"/>
          <p14:tracePt t="48854" x="11361738" y="1760538"/>
          <p14:tracePt t="48862" x="11361738" y="1790700"/>
          <p14:tracePt t="48870" x="11353800" y="1820863"/>
          <p14:tracePt t="48878" x="11345863" y="1844675"/>
          <p14:tracePt t="48886" x="11331575" y="1866900"/>
          <p14:tracePt t="48894" x="11323638" y="1897063"/>
          <p14:tracePt t="48902" x="11315700" y="1920875"/>
          <p14:tracePt t="48910" x="11299825" y="1958975"/>
          <p14:tracePt t="48918" x="11277600" y="1989138"/>
          <p14:tracePt t="48927" x="11247438" y="2035175"/>
          <p14:tracePt t="48934" x="11193463" y="2095500"/>
          <p14:tracePt t="48942" x="11155363" y="2133600"/>
          <p14:tracePt t="48950" x="11095038" y="2187575"/>
          <p14:tracePt t="48958" x="11049000" y="2225675"/>
          <p14:tracePt t="48966" x="10980738" y="2286000"/>
          <p14:tracePt t="48975" x="10956925" y="2316163"/>
          <p14:tracePt t="48982" x="10934700" y="2339975"/>
          <p14:tracePt t="48990" x="10912475" y="2354263"/>
          <p14:tracePt t="48998" x="10904538" y="2378075"/>
          <p14:tracePt t="49007" x="10888663" y="2400300"/>
          <p14:tracePt t="49014" x="10874375" y="2422525"/>
          <p14:tracePt t="49022" x="10858500" y="2438400"/>
          <p14:tracePt t="49030" x="10836275" y="2468563"/>
          <p14:tracePt t="49039" x="10812463" y="2506663"/>
          <p14:tracePt t="49046" x="10782300" y="2536825"/>
          <p14:tracePt t="49055" x="10766425" y="2552700"/>
          <p14:tracePt t="49064" x="10728325" y="2598738"/>
          <p14:tracePt t="49070" x="10683875" y="2628900"/>
          <p14:tracePt t="49081" x="10637838" y="2667000"/>
          <p14:tracePt t="49087" x="10591800" y="2705100"/>
          <p14:tracePt t="49096" x="10583863" y="2713038"/>
          <p14:tracePt t="49105" x="10537825" y="2743200"/>
          <p14:tracePt t="49112" x="10499725" y="2765425"/>
          <p14:tracePt t="49120" x="10485438" y="2773363"/>
          <p14:tracePt t="49128" x="10447338" y="2789238"/>
          <p14:tracePt t="49137" x="10401300" y="2819400"/>
          <p14:tracePt t="49144" x="10379075" y="2827338"/>
          <p14:tracePt t="49153" x="10325100" y="2849563"/>
          <p14:tracePt t="49161" x="10294938" y="2857500"/>
          <p14:tracePt t="49168" x="10226675" y="2887663"/>
          <p14:tracePt t="49176" x="10150475" y="2911475"/>
          <p14:tracePt t="49184" x="10118725" y="2917825"/>
          <p14:tracePt t="49193" x="10042525" y="2933700"/>
          <p14:tracePt t="49200" x="10012363" y="2941638"/>
          <p14:tracePt t="49209" x="9936163" y="2949575"/>
          <p14:tracePt t="49216" x="9913938" y="2949575"/>
          <p14:tracePt t="49225" x="9890125" y="2949575"/>
          <p14:tracePt t="49232" x="9867900" y="2949575"/>
          <p14:tracePt t="49241" x="9852025" y="2949575"/>
          <p14:tracePt t="49248" x="9829800" y="2949575"/>
          <p14:tracePt t="49264" x="9813925" y="2949575"/>
          <p14:tracePt t="49273" x="9775825" y="2949575"/>
          <p14:tracePt t="49280" x="9753600" y="2949575"/>
          <p14:tracePt t="49288" x="9685338" y="2949575"/>
          <p14:tracePt t="49296" x="9661525" y="2949575"/>
          <p14:tracePt t="49304" x="9623425" y="2949575"/>
          <p14:tracePt t="49312" x="9593263" y="2949575"/>
          <p14:tracePt t="49320" x="9525000" y="2949575"/>
          <p14:tracePt t="49328" x="9494838" y="2941638"/>
          <p14:tracePt t="49336" x="9456738" y="2941638"/>
          <p14:tracePt t="49344" x="9448800" y="2941638"/>
          <p14:tracePt t="49353" x="9440863" y="2941638"/>
          <p14:tracePt t="49478" x="9432925" y="2941638"/>
          <p14:tracePt t="49494" x="9426575" y="2941638"/>
          <p14:tracePt t="49518" x="9418638" y="2941638"/>
          <p14:tracePt t="49526" x="9410700" y="2941638"/>
          <p14:tracePt t="49534" x="9394825" y="2941638"/>
          <p14:tracePt t="49542" x="9388475" y="2941638"/>
          <p14:tracePt t="49550" x="9372600" y="2941638"/>
          <p14:tracePt t="49558" x="9350375" y="2941638"/>
          <p14:tracePt t="49566" x="9304338" y="2941638"/>
          <p14:tracePt t="49574" x="9274175" y="2941638"/>
          <p14:tracePt t="49583" x="9204325" y="2941638"/>
          <p14:tracePt t="49590" x="9166225" y="2941638"/>
          <p14:tracePt t="49599" x="9113838" y="2941638"/>
          <p14:tracePt t="49608" x="9021763" y="2941638"/>
          <p14:tracePt t="49614" x="8945563" y="2933700"/>
          <p14:tracePt t="49624" x="8855075" y="2925763"/>
          <p14:tracePt t="49630" x="8801100" y="2917825"/>
          <p14:tracePt t="49640" x="8709025" y="2903538"/>
          <p14:tracePt t="49649" x="8632825" y="2887663"/>
          <p14:tracePt t="49656" x="8594725" y="2879725"/>
          <p14:tracePt t="49664" x="8542338" y="2873375"/>
          <p14:tracePt t="49672" x="8496300" y="2849563"/>
          <p14:tracePt t="49681" x="8450263" y="2835275"/>
          <p14:tracePt t="49688" x="8404225" y="2811463"/>
          <p14:tracePt t="49696" x="8366125" y="2781300"/>
          <p14:tracePt t="49704" x="8328025" y="2751138"/>
          <p14:tracePt t="49712" x="8297863" y="2735263"/>
          <p14:tracePt t="49720" x="8237538" y="2697163"/>
          <p14:tracePt t="49728" x="8207375" y="2674938"/>
          <p14:tracePt t="49736" x="8161338" y="2644775"/>
          <p14:tracePt t="49744" x="8137525" y="2628900"/>
          <p14:tracePt t="49752" x="8131175" y="2613025"/>
          <p14:tracePt t="50107" x="8137525" y="2613025"/>
          <p14:tracePt t="50114" x="8145463" y="2606675"/>
          <p14:tracePt t="50122" x="8153400" y="2620963"/>
          <p14:tracePt t="50130" x="8161338" y="2620963"/>
          <p14:tracePt t="50138" x="8169275" y="2613025"/>
          <p14:tracePt t="50512" x="8175625" y="2613025"/>
          <p14:tracePt t="50518" x="8183563" y="2606675"/>
          <p14:tracePt t="50558" x="8175625" y="2606675"/>
          <p14:tracePt t="50574" x="8169275" y="2606675"/>
          <p14:tracePt t="50582" x="8161338" y="2606675"/>
          <p14:tracePt t="50590" x="8161338" y="2598738"/>
          <p14:tracePt t="50606" x="8153400" y="2598738"/>
          <p14:tracePt t="50614" x="8153400" y="2590800"/>
          <p14:tracePt t="50631" x="8145463" y="2590800"/>
          <p14:tracePt t="50654" x="8137525" y="2590800"/>
          <p14:tracePt t="50662" x="8123238" y="2606675"/>
          <p14:tracePt t="50670" x="8115300" y="2606675"/>
          <p14:tracePt t="50679" x="8115300" y="2613025"/>
          <p14:tracePt t="50686" x="8107363" y="2620963"/>
          <p14:tracePt t="50702" x="8099425" y="2620963"/>
          <p14:tracePt t="50742" x="8099425" y="2628900"/>
          <p14:tracePt t="50800" x="8099425" y="2636838"/>
          <p14:tracePt t="50824" x="8099425" y="2644775"/>
          <p14:tracePt t="50832" x="8093075" y="2644775"/>
          <p14:tracePt t="50888" x="8093075" y="2636838"/>
          <p14:tracePt t="50897" x="8093075" y="2628900"/>
          <p14:tracePt t="51429" x="8093075" y="2620963"/>
          <p14:tracePt t="51452" x="8093075" y="2613025"/>
          <p14:tracePt t="51541" x="8093075" y="2606675"/>
          <p14:tracePt t="51548" x="8093075" y="2598738"/>
          <p14:tracePt t="51556" x="8093075" y="2590800"/>
          <p14:tracePt t="51564" x="8093075" y="2582863"/>
          <p14:tracePt t="51580" x="8093075" y="2568575"/>
          <p14:tracePt t="51588" x="8085138" y="2568575"/>
          <p14:tracePt t="51605" x="8085138" y="2560638"/>
          <p14:tracePt t="51620" x="8085138" y="2552700"/>
          <p14:tracePt t="51631" x="8085138" y="2544763"/>
          <p14:tracePt t="51636" x="8085138" y="2514600"/>
          <p14:tracePt t="51647" x="8085138" y="2484438"/>
          <p14:tracePt t="51654" x="8085138" y="2460625"/>
          <p14:tracePt t="51663" x="8085138" y="2430463"/>
          <p14:tracePt t="51670" x="8085138" y="2416175"/>
          <p14:tracePt t="51679" x="8085138" y="2392363"/>
          <p14:tracePt t="51687" x="8085138" y="2370138"/>
          <p14:tracePt t="51694" x="8085138" y="2346325"/>
          <p14:tracePt t="51702" x="8085138" y="2339975"/>
          <p14:tracePt t="51711" x="8093075" y="2324100"/>
          <p14:tracePt t="51718" x="8107363" y="2286000"/>
          <p14:tracePt t="51726" x="8123238" y="2270125"/>
          <p14:tracePt t="51734" x="8153400" y="2239963"/>
          <p14:tracePt t="51742" x="8191500" y="2209800"/>
          <p14:tracePt t="51750" x="8199438" y="2201863"/>
          <p14:tracePt t="51759" x="8229600" y="2179638"/>
          <p14:tracePt t="51766" x="8251825" y="2171700"/>
          <p14:tracePt t="51774" x="8297863" y="2141538"/>
          <p14:tracePt t="51782" x="8313738" y="2133600"/>
          <p14:tracePt t="51791" x="8389938" y="2111375"/>
          <p14:tracePt t="51798" x="8428038" y="2095500"/>
          <p14:tracePt t="51806" x="8518525" y="2049463"/>
          <p14:tracePt t="51814" x="8564563" y="2035175"/>
          <p14:tracePt t="51822" x="8656638" y="1997075"/>
          <p14:tracePt t="51830" x="8702675" y="1989138"/>
          <p14:tracePt t="51839" x="8778875" y="1958975"/>
          <p14:tracePt t="51846" x="8801100" y="1951038"/>
          <p14:tracePt t="51854" x="8869363" y="1927225"/>
          <p14:tracePt t="51862" x="8893175" y="1920875"/>
          <p14:tracePt t="51870" x="8937625" y="1912938"/>
          <p14:tracePt t="51878" x="8953500" y="1912938"/>
          <p14:tracePt t="51886" x="8983663" y="1912938"/>
          <p14:tracePt t="51894" x="8991600" y="1912938"/>
          <p14:tracePt t="51902" x="8999538" y="1912938"/>
          <p14:tracePt t="51912" x="9013825" y="1912938"/>
          <p14:tracePt t="51918" x="9029700" y="1912938"/>
          <p14:tracePt t="51929" x="9045575" y="1912938"/>
          <p14:tracePt t="51937" x="9067800" y="1912938"/>
          <p14:tracePt t="51952" x="9075738" y="1912938"/>
          <p14:tracePt t="51960" x="9090025" y="1912938"/>
          <p14:tracePt t="51968" x="9097963" y="1912938"/>
          <p14:tracePt t="51977" x="9113838" y="1920875"/>
          <p14:tracePt t="51984" x="9121775" y="1920875"/>
          <p14:tracePt t="51992" x="9144000" y="1935163"/>
          <p14:tracePt t="52000" x="9159875" y="1943100"/>
          <p14:tracePt t="52008" x="9174163" y="1943100"/>
          <p14:tracePt t="52016" x="9204325" y="1958975"/>
          <p14:tracePt t="52024" x="9212263" y="1973263"/>
          <p14:tracePt t="52032" x="9236075" y="1989138"/>
          <p14:tracePt t="52040" x="9266238" y="2019300"/>
          <p14:tracePt t="52048" x="9280525" y="2035175"/>
          <p14:tracePt t="52056" x="9296400" y="2057400"/>
          <p14:tracePt t="52064" x="9318625" y="2111375"/>
          <p14:tracePt t="52072" x="9326563" y="2117725"/>
          <p14:tracePt t="52080" x="9334500" y="2149475"/>
          <p14:tracePt t="52088" x="9334500" y="2171700"/>
          <p14:tracePt t="52096" x="9350375" y="2217738"/>
          <p14:tracePt t="52104" x="9350375" y="2247900"/>
          <p14:tracePt t="52112" x="9356725" y="2270125"/>
          <p14:tracePt t="52120" x="9364663" y="2301875"/>
          <p14:tracePt t="52128" x="9372600" y="2332038"/>
          <p14:tracePt t="52136" x="9402763" y="2422525"/>
          <p14:tracePt t="52144" x="9410700" y="2446338"/>
          <p14:tracePt t="52152" x="9418638" y="2468563"/>
          <p14:tracePt t="52160" x="9418638" y="2492375"/>
          <p14:tracePt t="52170" x="9426575" y="2514600"/>
          <p14:tracePt t="52176" x="9432925" y="2530475"/>
          <p14:tracePt t="52185" x="9440863" y="2574925"/>
          <p14:tracePt t="52193" x="9440863" y="2582863"/>
          <p14:tracePt t="52200" x="9440863" y="2598738"/>
          <p14:tracePt t="52208" x="9448800" y="2613025"/>
          <p14:tracePt t="52218" x="9448800" y="2628900"/>
          <p14:tracePt t="52227" x="9448800" y="2651125"/>
          <p14:tracePt t="52234" x="9448800" y="2667000"/>
          <p14:tracePt t="52243" x="9448800" y="2682875"/>
          <p14:tracePt t="52250" x="9440863" y="2735263"/>
          <p14:tracePt t="52258" x="9432925" y="2751138"/>
          <p14:tracePt t="52266" x="9426575" y="2773363"/>
          <p14:tracePt t="52275" x="9418638" y="2803525"/>
          <p14:tracePt t="52282" x="9410700" y="2827338"/>
          <p14:tracePt t="52290" x="9394825" y="2841625"/>
          <p14:tracePt t="52298" x="9388475" y="2873375"/>
          <p14:tracePt t="52306" x="9380538" y="2895600"/>
          <p14:tracePt t="52314" x="9364663" y="2925763"/>
          <p14:tracePt t="52322" x="9334500" y="2955925"/>
          <p14:tracePt t="52330" x="9312275" y="2994025"/>
          <p14:tracePt t="52338" x="9274175" y="3025775"/>
          <p14:tracePt t="52346" x="9258300" y="3048000"/>
          <p14:tracePt t="52354" x="9220200" y="3086100"/>
          <p14:tracePt t="52362" x="9190038" y="3108325"/>
          <p14:tracePt t="52370" x="9151938" y="3132138"/>
          <p14:tracePt t="52378" x="9113838" y="3162300"/>
          <p14:tracePt t="52387" x="9067800" y="3184525"/>
          <p14:tracePt t="52394" x="8945563" y="3230563"/>
          <p14:tracePt t="52402" x="8855075" y="3260725"/>
          <p14:tracePt t="52411" x="8740775" y="3284538"/>
          <p14:tracePt t="52419" x="8640763" y="3298825"/>
          <p14:tracePt t="52427" x="8526463" y="3314700"/>
          <p14:tracePt t="52434" x="8366125" y="3322638"/>
          <p14:tracePt t="52443" x="8207375" y="3322638"/>
          <p14:tracePt t="52451" x="8023225" y="3322638"/>
          <p14:tracePt t="52459" x="7924800" y="3322638"/>
          <p14:tracePt t="52467" x="7756525" y="3298825"/>
          <p14:tracePt t="52475" x="7581900" y="3260725"/>
          <p14:tracePt t="52484" x="7489825" y="3230563"/>
          <p14:tracePt t="52491" x="7407275" y="3184525"/>
          <p14:tracePt t="52501" x="7261225" y="3094038"/>
          <p14:tracePt t="52508" x="7192963" y="3040063"/>
          <p14:tracePt t="52517" x="7124700" y="2971800"/>
          <p14:tracePt t="52524" x="7078663" y="2911475"/>
          <p14:tracePt t="52532" x="7056438" y="2857500"/>
          <p14:tracePt t="52540" x="7032625" y="2743200"/>
          <p14:tracePt t="52548" x="7040563" y="2689225"/>
          <p14:tracePt t="52556" x="7056438" y="2606675"/>
          <p14:tracePt t="52564" x="7086600" y="2536825"/>
          <p14:tracePt t="52572" x="7116763" y="2468563"/>
          <p14:tracePt t="52580" x="7154863" y="2392363"/>
          <p14:tracePt t="52588" x="7208838" y="2308225"/>
          <p14:tracePt t="52596" x="7261225" y="2225675"/>
          <p14:tracePt t="52604" x="7307263" y="2171700"/>
          <p14:tracePt t="52612" x="7353300" y="2111375"/>
          <p14:tracePt t="52620" x="7429500" y="2027238"/>
          <p14:tracePt t="52628" x="7489825" y="1965325"/>
          <p14:tracePt t="52636" x="7543800" y="1920875"/>
          <p14:tracePt t="52645" x="7581900" y="1897063"/>
          <p14:tracePt t="52652" x="7650163" y="1858963"/>
          <p14:tracePt t="52661" x="7742238" y="1812925"/>
          <p14:tracePt t="52669" x="7794625" y="1798638"/>
          <p14:tracePt t="52677" x="7902575" y="1752600"/>
          <p14:tracePt t="52684" x="7978775" y="1736725"/>
          <p14:tracePt t="52692" x="8093075" y="1714500"/>
          <p14:tracePt t="52700" x="8221663" y="1692275"/>
          <p14:tracePt t="52709" x="8351838" y="1684338"/>
          <p14:tracePt t="52717" x="8504238" y="1684338"/>
          <p14:tracePt t="52725" x="8602663" y="1684338"/>
          <p14:tracePt t="52732" x="8778875" y="1684338"/>
          <p14:tracePt t="52741" x="8877300" y="1684338"/>
          <p14:tracePt t="52748" x="9067800" y="1736725"/>
          <p14:tracePt t="52757" x="9144000" y="1760538"/>
          <p14:tracePt t="52767" x="9250363" y="1828800"/>
          <p14:tracePt t="52772" x="9312275" y="1874838"/>
          <p14:tracePt t="52782" x="9334500" y="1897063"/>
          <p14:tracePt t="52789" x="9372600" y="1958975"/>
          <p14:tracePt t="52799" x="9410700" y="2011363"/>
          <p14:tracePt t="52806" x="9440863" y="2073275"/>
          <p14:tracePt t="52815" x="9448800" y="2095500"/>
          <p14:tracePt t="52822" x="9448800" y="2125663"/>
          <p14:tracePt t="52830" x="9464675" y="2193925"/>
          <p14:tracePt t="52839" x="9464675" y="2225675"/>
          <p14:tracePt t="52847" x="9464675" y="2247900"/>
          <p14:tracePt t="52854" x="9448800" y="2324100"/>
          <p14:tracePt t="52863" x="9432925" y="2378075"/>
          <p14:tracePt t="52870" x="9402763" y="2430463"/>
          <p14:tracePt t="52879" x="9380538" y="2476500"/>
          <p14:tracePt t="52887" x="9350375" y="2530475"/>
          <p14:tracePt t="52895" x="9318625" y="2590800"/>
          <p14:tracePt t="52902" x="9296400" y="2644775"/>
          <p14:tracePt t="52912" x="9258300" y="2689225"/>
          <p14:tracePt t="52919" x="9228138" y="2735263"/>
          <p14:tracePt t="52927" x="9182100" y="2773363"/>
          <p14:tracePt t="52934" x="9174163" y="2789238"/>
          <p14:tracePt t="52943" x="9128125" y="2811463"/>
          <p14:tracePt t="52950" x="9097963" y="2835275"/>
          <p14:tracePt t="52959" x="9051925" y="2849563"/>
          <p14:tracePt t="52966" x="9021763" y="2865438"/>
          <p14:tracePt t="52974" x="9013825" y="2865438"/>
          <p14:tracePt t="52982" x="8991600" y="2873375"/>
          <p14:tracePt t="52990" x="8969375" y="2873375"/>
          <p14:tracePt t="52998" x="8961438" y="2873375"/>
          <p14:tracePt t="53006" x="8953500" y="2873375"/>
          <p14:tracePt t="53014" x="8945563" y="2873375"/>
          <p14:tracePt t="53022" x="8937625" y="2873375"/>
          <p14:tracePt t="53030" x="8937625" y="2865438"/>
          <p14:tracePt t="53038" x="8937625" y="2857500"/>
          <p14:tracePt t="53088" x="8937625" y="2849563"/>
          <p14:tracePt t="53121" x="8945563" y="2849563"/>
          <p14:tracePt t="53128" x="8953500" y="2849563"/>
          <p14:tracePt t="53152" x="8961438" y="2849563"/>
          <p14:tracePt t="53197" x="8969375" y="2849563"/>
          <p14:tracePt t="53340" x="8969375" y="2841625"/>
          <p14:tracePt t="53354" x="8969375" y="2835275"/>
          <p14:tracePt t="53370" x="8969375" y="2827338"/>
          <p14:tracePt t="53386" x="8969375" y="2819400"/>
          <p14:tracePt t="53395" x="8953500" y="2811463"/>
          <p14:tracePt t="53411" x="8945563" y="2811463"/>
          <p14:tracePt t="53418" x="8915400" y="2797175"/>
          <p14:tracePt t="53427" x="8915400" y="2789238"/>
          <p14:tracePt t="53434" x="8899525" y="2789238"/>
          <p14:tracePt t="53443" x="8877300" y="2781300"/>
          <p14:tracePt t="53451" x="8869363" y="2773363"/>
          <p14:tracePt t="53459" x="8855075" y="2765425"/>
          <p14:tracePt t="53466" x="8831263" y="2751138"/>
          <p14:tracePt t="53474" x="8816975" y="2743200"/>
          <p14:tracePt t="53482" x="8785225" y="2735263"/>
          <p14:tracePt t="53491" x="8755063" y="2720975"/>
          <p14:tracePt t="53498" x="8724900" y="2713038"/>
          <p14:tracePt t="53506" x="8618538" y="2674938"/>
          <p14:tracePt t="53514" x="8588375" y="2667000"/>
          <p14:tracePt t="53523" x="8512175" y="2636838"/>
          <p14:tracePt t="53530" x="8466138" y="2613025"/>
          <p14:tracePt t="53539" x="8351838" y="2574925"/>
          <p14:tracePt t="53547" x="8305800" y="2560638"/>
          <p14:tracePt t="53554" x="8153400" y="2514600"/>
          <p14:tracePt t="53562" x="8099425" y="2492375"/>
          <p14:tracePt t="53571" x="7970838" y="2460625"/>
          <p14:tracePt t="53578" x="7932738" y="2446338"/>
          <p14:tracePt t="53588" x="7840663" y="2422525"/>
          <p14:tracePt t="53594" x="7810500" y="2416175"/>
          <p14:tracePt t="53605" x="7742238" y="2400300"/>
          <p14:tracePt t="53611" x="7726363" y="2384425"/>
          <p14:tracePt t="53621" x="7704138" y="2378075"/>
          <p14:tracePt t="53629" x="7704138" y="2370138"/>
          <p14:tracePt t="53637" x="7696200" y="2370138"/>
          <p14:tracePt t="53645" x="7696200" y="2362200"/>
          <p14:tracePt t="53685" x="7696200" y="2354263"/>
          <p14:tracePt t="53701" x="7696200" y="2346325"/>
          <p14:tracePt t="53813" x="7704138" y="2346325"/>
          <p14:tracePt t="53820" x="7712075" y="2354263"/>
          <p14:tracePt t="53829" x="7718425" y="2354263"/>
          <p14:tracePt t="53845" x="7726363" y="2362200"/>
          <p14:tracePt t="53853" x="7742238" y="2370138"/>
          <p14:tracePt t="53861" x="7750175" y="2378075"/>
          <p14:tracePt t="53869" x="7756525" y="2378075"/>
          <p14:tracePt t="53877" x="7772400" y="2384425"/>
          <p14:tracePt t="53885" x="7780338" y="2384425"/>
          <p14:tracePt t="53895" x="7802563" y="2384425"/>
          <p14:tracePt t="53901" x="7810500" y="2392363"/>
          <p14:tracePt t="53911" x="7818438" y="2392363"/>
          <p14:tracePt t="53919" x="7832725" y="2400300"/>
          <p14:tracePt t="53927" x="7840663" y="2408238"/>
          <p14:tracePt t="53935" x="7864475" y="2416175"/>
          <p14:tracePt t="53943" x="7870825" y="2416175"/>
          <p14:tracePt t="53951" x="7902575" y="2422525"/>
          <p14:tracePt t="53959" x="7916863" y="2422525"/>
          <p14:tracePt t="53967" x="7932738" y="2422525"/>
          <p14:tracePt t="53975" x="7962900" y="2422525"/>
          <p14:tracePt t="53983" x="7978775" y="2422525"/>
          <p14:tracePt t="53990" x="7993063" y="2422525"/>
          <p14:tracePt t="53999" x="8008938" y="2422525"/>
          <p14:tracePt t="54007" x="8016875" y="2422525"/>
          <p14:tracePt t="54014" x="8023225" y="2430463"/>
          <p14:tracePt t="54023" x="8031163" y="2430463"/>
          <p14:tracePt t="54031" x="8039100" y="2430463"/>
          <p14:tracePt t="54055" x="8039100" y="2438400"/>
          <p14:tracePt t="54063" x="8047038" y="2438400"/>
          <p14:tracePt t="54071" x="8054975" y="2438400"/>
          <p14:tracePt t="54087" x="8069263" y="2438400"/>
          <p14:tracePt t="54095" x="8077200" y="2438400"/>
          <p14:tracePt t="54103" x="8093075" y="2446338"/>
          <p14:tracePt t="54111" x="8107363" y="2446338"/>
          <p14:tracePt t="54119" x="8115300" y="2454275"/>
          <p14:tracePt t="54127" x="8137525" y="2460625"/>
          <p14:tracePt t="54135" x="8191500" y="2476500"/>
          <p14:tracePt t="54143" x="8221663" y="2484438"/>
          <p14:tracePt t="54150" x="8237538" y="2492375"/>
          <p14:tracePt t="54159" x="8267700" y="2498725"/>
          <p14:tracePt t="54167" x="8289925" y="2498725"/>
          <p14:tracePt t="54175" x="8313738" y="2498725"/>
          <p14:tracePt t="54185" x="8359775" y="2522538"/>
          <p14:tracePt t="54191" x="8382000" y="2530475"/>
          <p14:tracePt t="54201" x="8397875" y="2530475"/>
          <p14:tracePt t="54209" x="8412163" y="2536825"/>
          <p14:tracePt t="54217" x="8428038" y="2544763"/>
          <p14:tracePt t="54225" x="8442325" y="2552700"/>
          <p14:tracePt t="54232" x="8466138" y="2560638"/>
          <p14:tracePt t="54241" x="8474075" y="2574925"/>
          <p14:tracePt t="54249" x="8504238" y="2590800"/>
          <p14:tracePt t="54257" x="8526463" y="2598738"/>
          <p14:tracePt t="54265" x="8542338" y="2606675"/>
          <p14:tracePt t="54273" x="8564563" y="2613025"/>
          <p14:tracePt t="54281" x="8580438" y="2620963"/>
          <p14:tracePt t="54289" x="8594725" y="2628900"/>
          <p14:tracePt t="54297" x="8626475" y="2636838"/>
          <p14:tracePt t="54305" x="8648700" y="2644775"/>
          <p14:tracePt t="54313" x="8656638" y="2651125"/>
          <p14:tracePt t="54321" x="8678863" y="2659063"/>
          <p14:tracePt t="54329" x="8702675" y="2667000"/>
          <p14:tracePt t="54336" x="8716963" y="2674938"/>
          <p14:tracePt t="54344" x="8732838" y="2682875"/>
          <p14:tracePt t="54353" x="8755063" y="2697163"/>
          <p14:tracePt t="54360" x="8778875" y="2713038"/>
          <p14:tracePt t="54369" x="8801100" y="2727325"/>
          <p14:tracePt t="54377" x="8831263" y="2743200"/>
          <p14:tracePt t="54385" x="8861425" y="2751138"/>
          <p14:tracePt t="54392" x="8893175" y="2765425"/>
          <p14:tracePt t="54401" x="8945563" y="2797175"/>
          <p14:tracePt t="54408" x="8969375" y="2803525"/>
          <p14:tracePt t="54417" x="8983663" y="2803525"/>
          <p14:tracePt t="54425" x="8983663" y="2811463"/>
          <p14:tracePt t="54433" x="9007475" y="2835275"/>
          <p14:tracePt t="54441" x="9021763" y="2841625"/>
          <p14:tracePt t="54458" x="9029700" y="2849563"/>
          <p14:tracePt t="54464" x="9037638" y="2849563"/>
          <p14:tracePt t="54473" x="9037638" y="2865438"/>
          <p14:tracePt t="54480" x="9045575" y="2865438"/>
          <p14:tracePt t="54491" x="9051925" y="2865438"/>
          <p14:tracePt t="54499" x="9059863" y="2873375"/>
          <p14:tracePt t="54507" x="9059863" y="2879725"/>
          <p14:tracePt t="54523" x="9067800" y="2879725"/>
          <p14:tracePt t="54539" x="9075738" y="2887663"/>
          <p14:tracePt t="54547" x="9075738" y="2895600"/>
          <p14:tracePt t="54668" x="9075738" y="2903538"/>
          <p14:tracePt t="54675" x="9083675" y="2911475"/>
          <p14:tracePt t="54687" x="9090025" y="2917825"/>
          <p14:tracePt t="54693" x="9097963" y="2925763"/>
          <p14:tracePt t="54699" x="9097963" y="2933700"/>
          <p14:tracePt t="54707" x="9105900" y="2941638"/>
          <p14:tracePt t="54715" x="9121775" y="2949575"/>
          <p14:tracePt t="54724" x="9128125" y="2955925"/>
          <p14:tracePt t="54731" x="9128125" y="2963863"/>
          <p14:tracePt t="54740" x="9136063" y="2963863"/>
          <p14:tracePt t="54747" x="9144000" y="2963863"/>
          <p14:tracePt t="54763" x="9151938" y="2971800"/>
          <p14:tracePt t="54841" x="9159875" y="2979738"/>
          <p14:tracePt t="54849" x="9159875" y="2987675"/>
          <p14:tracePt t="54857" x="9166225" y="2987675"/>
          <p14:tracePt t="54865" x="9166225" y="2994025"/>
          <p14:tracePt t="54881" x="9166225" y="3001963"/>
          <p14:tracePt t="54888" x="9174163" y="3001963"/>
          <p14:tracePt t="54897" x="9182100" y="3009900"/>
          <p14:tracePt t="54905" x="9182100" y="3017838"/>
          <p14:tracePt t="54912" x="9197975" y="3025775"/>
          <p14:tracePt t="54921" x="9204325" y="3025775"/>
          <p14:tracePt t="54929" x="9204325" y="3032125"/>
          <p14:tracePt t="54936" x="9228138" y="3040063"/>
          <p14:tracePt t="54945" x="9236075" y="3048000"/>
          <p14:tracePt t="54953" x="9258300" y="3048000"/>
          <p14:tracePt t="54961" x="9280525" y="3055938"/>
          <p14:tracePt t="54968" x="9288463" y="3063875"/>
          <p14:tracePt t="54978" x="9326563" y="3070225"/>
          <p14:tracePt t="54984" x="9342438" y="3078163"/>
          <p14:tracePt t="54992" x="9380538" y="3094038"/>
          <p14:tracePt t="55000" x="9432925" y="3101975"/>
          <p14:tracePt t="55008" x="9456738" y="3108325"/>
          <p14:tracePt t="55019" x="9478963" y="3124200"/>
          <p14:tracePt t="55025" x="9532938" y="3140075"/>
          <p14:tracePt t="55034" x="9547225" y="3146425"/>
          <p14:tracePt t="55040" x="9601200" y="3178175"/>
          <p14:tracePt t="55051" x="9617075" y="3178175"/>
          <p14:tracePt t="55057" x="9661525" y="3208338"/>
          <p14:tracePt t="55067" x="9677400" y="3216275"/>
          <p14:tracePt t="55072" x="9715500" y="3230563"/>
          <p14:tracePt t="55083" x="9731375" y="3238500"/>
          <p14:tracePt t="55090" x="9745663" y="3238500"/>
          <p14:tracePt t="55099" x="9775825" y="3254375"/>
          <p14:tracePt t="55107" x="9783763" y="3260725"/>
          <p14:tracePt t="55115" x="9799638" y="3268663"/>
          <p14:tracePt t="55123" x="9845675" y="3292475"/>
          <p14:tracePt t="55131" x="9859963" y="3306763"/>
          <p14:tracePt t="55139" x="9883775" y="3314700"/>
          <p14:tracePt t="55147" x="9944100" y="3344863"/>
          <p14:tracePt t="55154" x="9974263" y="3360738"/>
          <p14:tracePt t="55163" x="10004425" y="3368675"/>
          <p14:tracePt t="55171" x="10036175" y="3382963"/>
          <p14:tracePt t="55179" x="10118725" y="3421063"/>
          <p14:tracePt t="55187" x="10150475" y="3436938"/>
          <p14:tracePt t="55195" x="10180638" y="3451225"/>
          <p14:tracePt t="55203" x="10210800" y="3467100"/>
          <p14:tracePt t="55211" x="10279063" y="3505200"/>
          <p14:tracePt t="55219" x="10309225" y="3521075"/>
          <p14:tracePt t="55226" x="10325100" y="3543300"/>
          <p14:tracePt t="55234" x="10347325" y="3559175"/>
          <p14:tracePt t="55243" x="10363200" y="3573463"/>
          <p14:tracePt t="55251" x="10385425" y="3597275"/>
          <p14:tracePt t="55267" x="10385425" y="3603625"/>
          <p14:tracePt t="55274" x="10393363" y="3603625"/>
          <p14:tracePt t="55284" x="10393363" y="3611563"/>
          <p14:tracePt t="55290" x="10401300" y="3611563"/>
          <p14:tracePt t="55317" x="10401300" y="3619500"/>
          <p14:tracePt t="55373" x="10409238" y="3619500"/>
          <p14:tracePt t="55404" x="10417175" y="3619500"/>
          <p14:tracePt t="55413" x="10423525" y="3619500"/>
          <p14:tracePt t="55429" x="10439400" y="3619500"/>
          <p14:tracePt t="55437" x="10447338" y="3627438"/>
          <p14:tracePt t="55445" x="10455275" y="3627438"/>
          <p14:tracePt t="55452" x="10461625" y="3627438"/>
          <p14:tracePt t="55461" x="10469563" y="3627438"/>
          <p14:tracePt t="55469" x="10477500" y="3627438"/>
          <p14:tracePt t="55477" x="10485438" y="3627438"/>
          <p14:tracePt t="55485" x="10493375" y="3627438"/>
          <p14:tracePt t="55493" x="10499725" y="3635375"/>
          <p14:tracePt t="55501" x="10515600" y="3641725"/>
          <p14:tracePt t="55509" x="10515600" y="3657600"/>
          <p14:tracePt t="55517" x="10531475" y="3673475"/>
          <p14:tracePt t="55524" x="10537825" y="3679825"/>
          <p14:tracePt t="55533" x="10545763" y="3695700"/>
          <p14:tracePt t="55541" x="10553700" y="3711575"/>
          <p14:tracePt t="55549" x="10561638" y="3717925"/>
          <p14:tracePt t="55557" x="10569575" y="3733800"/>
          <p14:tracePt t="55565" x="10575925" y="3756025"/>
          <p14:tracePt t="55573" x="10583863" y="3779838"/>
          <p14:tracePt t="55581" x="10583863" y="3787775"/>
          <p14:tracePt t="55591" x="10583863" y="3802063"/>
          <p14:tracePt t="55596" x="10591800" y="3817938"/>
          <p14:tracePt t="55612" x="10591800" y="3825875"/>
          <p14:tracePt t="55623" x="10591800" y="3832225"/>
          <p14:tracePt t="55639" x="10591800" y="3840163"/>
          <p14:tracePt t="55647" x="10591800" y="3848100"/>
          <p14:tracePt t="55655" x="10583863" y="3856038"/>
          <p14:tracePt t="55663" x="10569575" y="3856038"/>
          <p14:tracePt t="55671" x="10569575" y="3863975"/>
          <p14:tracePt t="55679" x="10561638" y="3863975"/>
          <p14:tracePt t="55687" x="10553700" y="3870325"/>
          <p14:tracePt t="55695" x="10545763" y="3870325"/>
          <p14:tracePt t="55739" x="10537825" y="3870325"/>
          <p14:tracePt t="55763" x="10531475" y="3870325"/>
          <p14:tracePt t="55795" x="10523538" y="3870325"/>
          <p14:tracePt t="55811" x="10515600" y="3870325"/>
          <p14:tracePt t="55819" x="10507663" y="3870325"/>
          <p14:tracePt t="55851" x="10499725" y="3870325"/>
          <p14:tracePt t="56211" x="10493375" y="3870325"/>
          <p14:tracePt t="56227" x="10485438" y="3878263"/>
          <p14:tracePt t="56235" x="10469563" y="3886200"/>
          <p14:tracePt t="56242" x="10455275" y="3894138"/>
          <p14:tracePt t="56250" x="10439400" y="3894138"/>
          <p14:tracePt t="56259" x="10417175" y="3902075"/>
          <p14:tracePt t="56267" x="10401300" y="3902075"/>
          <p14:tracePt t="56275" x="10371138" y="3902075"/>
          <p14:tracePt t="56283" x="10340975" y="3902075"/>
          <p14:tracePt t="56291" x="10317163" y="3902075"/>
          <p14:tracePt t="56299" x="10279063" y="3902075"/>
          <p14:tracePt t="56307" x="10264775" y="3894138"/>
          <p14:tracePt t="56315" x="10210800" y="3878263"/>
          <p14:tracePt t="56323" x="10180638" y="3863975"/>
          <p14:tracePt t="56331" x="10156825" y="3856038"/>
          <p14:tracePt t="56338" x="10118725" y="3825875"/>
          <p14:tracePt t="56347" x="10104438" y="3817938"/>
          <p14:tracePt t="56355" x="10096500" y="3794125"/>
          <p14:tracePt t="56362" x="10080625" y="3779838"/>
          <p14:tracePt t="56371" x="10066338" y="3756025"/>
          <p14:tracePt t="56379" x="10058400" y="3741738"/>
          <p14:tracePt t="56387" x="10058400" y="3711575"/>
          <p14:tracePt t="56395" x="10050463" y="3679825"/>
          <p14:tracePt t="56403" x="10050463" y="3649663"/>
          <p14:tracePt t="56411" x="10050463" y="3619500"/>
          <p14:tracePt t="56419" x="10058400" y="3603625"/>
          <p14:tracePt t="56426" x="10058400" y="3589338"/>
          <p14:tracePt t="56435" x="10066338" y="3565525"/>
          <p14:tracePt t="56445" x="10074275" y="3551238"/>
          <p14:tracePt t="56453" x="10088563" y="3527425"/>
          <p14:tracePt t="56461" x="10096500" y="3521075"/>
          <p14:tracePt t="56469" x="10104438" y="3505200"/>
          <p14:tracePt t="56477" x="10118725" y="3489325"/>
          <p14:tracePt t="56485" x="10126663" y="3482975"/>
          <p14:tracePt t="56493" x="10142538" y="3467100"/>
          <p14:tracePt t="56501" x="10164763" y="3459163"/>
          <p14:tracePt t="56509" x="10172700" y="3459163"/>
          <p14:tracePt t="56517" x="10194925" y="3459163"/>
          <p14:tracePt t="56525" x="10210800" y="3459163"/>
          <p14:tracePt t="56533" x="10248900" y="3451225"/>
          <p14:tracePt t="56541" x="10256838" y="3451225"/>
          <p14:tracePt t="56549" x="10294938" y="3451225"/>
          <p14:tracePt t="56557" x="10317163" y="3451225"/>
          <p14:tracePt t="56564" x="10371138" y="3467100"/>
          <p14:tracePt t="56572" x="10393363" y="3475038"/>
          <p14:tracePt t="56581" x="10431463" y="3489325"/>
          <p14:tracePt t="56589" x="10455275" y="3505200"/>
          <p14:tracePt t="56597" x="10493375" y="3535363"/>
          <p14:tracePt t="56605" x="10507663" y="3559175"/>
          <p14:tracePt t="56613" x="10523538" y="3573463"/>
          <p14:tracePt t="56621" x="10545763" y="3619500"/>
          <p14:tracePt t="56629" x="10561638" y="3641725"/>
          <p14:tracePt t="56637" x="10569575" y="3695700"/>
          <p14:tracePt t="56645" x="10569575" y="3711575"/>
          <p14:tracePt t="56653" x="10569575" y="3733800"/>
          <p14:tracePt t="56661" x="10569575" y="3763963"/>
          <p14:tracePt t="56669" x="10537825" y="3817938"/>
          <p14:tracePt t="56677" x="10493375" y="3856038"/>
          <p14:tracePt t="56685" x="10455275" y="3878263"/>
          <p14:tracePt t="56693" x="10393363" y="3902075"/>
          <p14:tracePt t="56701" x="10333038" y="3908425"/>
          <p14:tracePt t="56709" x="10302875" y="3908425"/>
          <p14:tracePt t="56719" x="10240963" y="3908425"/>
          <p14:tracePt t="56724" x="10202863" y="3902075"/>
          <p14:tracePt t="56735" x="10180638" y="3886200"/>
          <p14:tracePt t="56743" x="10164763" y="3870325"/>
          <p14:tracePt t="56751" x="10150475" y="3848100"/>
          <p14:tracePt t="56759" x="10142538" y="3832225"/>
          <p14:tracePt t="56767" x="10142538" y="3810000"/>
          <p14:tracePt t="56775" x="10142538" y="3787775"/>
          <p14:tracePt t="56783" x="10142538" y="3749675"/>
          <p14:tracePt t="56791" x="10150475" y="3717925"/>
          <p14:tracePt t="56799" x="10164763" y="3703638"/>
          <p14:tracePt t="56807" x="10180638" y="3673475"/>
          <p14:tracePt t="56815" x="10210800" y="3635375"/>
          <p14:tracePt t="56823" x="10240963" y="3603625"/>
          <p14:tracePt t="56831" x="10279063" y="3565525"/>
          <p14:tracePt t="56838" x="10287000" y="3551238"/>
          <p14:tracePt t="56847" x="10340975" y="3527425"/>
          <p14:tracePt t="56855" x="10393363" y="3513138"/>
          <p14:tracePt t="56863" x="10447338" y="3513138"/>
          <p14:tracePt t="56871" x="10499725" y="3513138"/>
          <p14:tracePt t="56879" x="10515600" y="3513138"/>
          <p14:tracePt t="56887" x="10545763" y="3513138"/>
          <p14:tracePt t="56895" x="10569575" y="3521075"/>
          <p14:tracePt t="56903" x="10575925" y="3527425"/>
          <p14:tracePt t="56911" x="10583863" y="3551238"/>
          <p14:tracePt t="56919" x="10591800" y="3573463"/>
          <p14:tracePt t="56927" x="10599738" y="3589338"/>
          <p14:tracePt t="56935" x="10599738" y="3619500"/>
          <p14:tracePt t="56943" x="10599738" y="3635375"/>
          <p14:tracePt t="56951" x="10591800" y="3673475"/>
          <p14:tracePt t="56959" x="10583863" y="3687763"/>
          <p14:tracePt t="56967" x="10553700" y="3717925"/>
          <p14:tracePt t="56975" x="10537825" y="3733800"/>
          <p14:tracePt t="56985" x="10499725" y="3756025"/>
          <p14:tracePt t="56991" x="10477500" y="3763963"/>
          <p14:tracePt t="57001" x="10431463" y="3763963"/>
          <p14:tracePt t="57007" x="10379075" y="3771900"/>
          <p14:tracePt t="57017" x="10340975" y="3771900"/>
          <p14:tracePt t="57025" x="10309225" y="3771900"/>
          <p14:tracePt t="57032" x="10256838" y="3763963"/>
          <p14:tracePt t="57041" x="10226675" y="3749675"/>
          <p14:tracePt t="57049" x="10202863" y="3733800"/>
          <p14:tracePt t="57057" x="10180638" y="3711575"/>
          <p14:tracePt t="57065" x="10172700" y="3687763"/>
          <p14:tracePt t="57073" x="10164763" y="3673475"/>
          <p14:tracePt t="57081" x="10164763" y="3657600"/>
          <p14:tracePt t="57089" x="10164763" y="3627438"/>
          <p14:tracePt t="57097" x="10172700" y="3603625"/>
          <p14:tracePt t="57105" x="10194925" y="3573463"/>
          <p14:tracePt t="57113" x="10210800" y="3559175"/>
          <p14:tracePt t="57121" x="10248900" y="3543300"/>
          <p14:tracePt t="57129" x="10294938" y="3535363"/>
          <p14:tracePt t="57137" x="10317163" y="3535363"/>
          <p14:tracePt t="57145" x="10347325" y="3535363"/>
          <p14:tracePt t="57153" x="10409238" y="3535363"/>
          <p14:tracePt t="57161" x="10447338" y="3543300"/>
          <p14:tracePt t="57169" x="10485438" y="3559175"/>
          <p14:tracePt t="57177" x="10515600" y="3573463"/>
          <p14:tracePt t="57185" x="10561638" y="3611563"/>
          <p14:tracePt t="57193" x="10569575" y="3635375"/>
          <p14:tracePt t="57201" x="10575925" y="3665538"/>
          <p14:tracePt t="57208" x="10575925" y="3679825"/>
          <p14:tracePt t="57217" x="10575925" y="3711575"/>
          <p14:tracePt t="57225" x="10553700" y="3733800"/>
          <p14:tracePt t="57232" x="10531475" y="3756025"/>
          <p14:tracePt t="57241" x="10507663" y="3771900"/>
          <p14:tracePt t="57249" x="10477500" y="3779838"/>
          <p14:tracePt t="57257" x="10439400" y="3779838"/>
          <p14:tracePt t="57265" x="10409238" y="3779838"/>
          <p14:tracePt t="57273" x="10379075" y="3779838"/>
          <p14:tracePt t="57281" x="10371138" y="3771900"/>
          <p14:tracePt t="57289" x="10355263" y="3749675"/>
          <p14:tracePt t="57299" x="10333038" y="3725863"/>
          <p14:tracePt t="57307" x="10325100" y="3703638"/>
          <p14:tracePt t="57315" x="10325100" y="3679825"/>
          <p14:tracePt t="57323" x="10325100" y="3665538"/>
          <p14:tracePt t="57331" x="10325100" y="3649663"/>
          <p14:tracePt t="57339" x="10325100" y="3635375"/>
          <p14:tracePt t="57347" x="10325100" y="3619500"/>
          <p14:tracePt t="57355" x="10340975" y="3611563"/>
          <p14:tracePt t="57371" x="10355263" y="3603625"/>
          <p14:tracePt t="57379" x="10363200" y="3603625"/>
          <p14:tracePt t="57387" x="10371138" y="3603625"/>
          <p14:tracePt t="57395" x="10379075" y="3603625"/>
          <p14:tracePt t="57403" x="10385425" y="3611563"/>
          <p14:tracePt t="57411" x="10385425" y="3619500"/>
          <p14:tracePt t="57419" x="10385425" y="3635375"/>
          <p14:tracePt t="57435" x="10385425" y="3641725"/>
          <p14:tracePt t="57443" x="10385425" y="3649663"/>
          <p14:tracePt t="57855" x="10385425" y="3657600"/>
          <p14:tracePt t="57871" x="10385425" y="3665538"/>
          <p14:tracePt t="57877" x="10385425" y="3673475"/>
          <p14:tracePt t="57895" x="10385425" y="3679825"/>
          <p14:tracePt t="57903" x="10385425" y="3687763"/>
          <p14:tracePt t="57911" x="10379075" y="3695700"/>
          <p14:tracePt t="57919" x="10371138" y="3711575"/>
          <p14:tracePt t="57935" x="10371138" y="3717925"/>
          <p14:tracePt t="57943" x="10363200" y="3717925"/>
          <p14:tracePt t="57951" x="10363200" y="3725863"/>
          <p14:tracePt t="58090" x="10355263" y="3725863"/>
          <p14:tracePt t="58142" x="10355263" y="3717925"/>
          <p14:tracePt t="58155" x="10347325" y="3717925"/>
          <p14:tracePt t="58171" x="10347325" y="3711575"/>
          <p14:tracePt t="58181" x="10340975" y="3695700"/>
          <p14:tracePt t="58189" x="10333038" y="3687763"/>
          <p14:tracePt t="58197" x="10325100" y="3673475"/>
          <p14:tracePt t="58205" x="10317163" y="3649663"/>
          <p14:tracePt t="58213" x="10309225" y="3635375"/>
          <p14:tracePt t="58220" x="10302875" y="3619500"/>
          <p14:tracePt t="58229" x="10287000" y="3589338"/>
          <p14:tracePt t="58237" x="10279063" y="3573463"/>
          <p14:tracePt t="58244" x="10264775" y="3543300"/>
          <p14:tracePt t="58253" x="10256838" y="3521075"/>
          <p14:tracePt t="58261" x="10240963" y="3482975"/>
          <p14:tracePt t="58269" x="10226675" y="3451225"/>
          <p14:tracePt t="58277" x="10194925" y="3398838"/>
          <p14:tracePt t="58285" x="10188575" y="3375025"/>
          <p14:tracePt t="58293" x="10172700" y="3344863"/>
          <p14:tracePt t="58301" x="10134600" y="3284538"/>
          <p14:tracePt t="58309" x="10126663" y="3268663"/>
          <p14:tracePt t="58317" x="10096500" y="3216275"/>
          <p14:tracePt t="58325" x="10080625" y="3192463"/>
          <p14:tracePt t="58333" x="10066338" y="3178175"/>
          <p14:tracePt t="58341" x="10036175" y="3124200"/>
          <p14:tracePt t="58350" x="10004425" y="3094038"/>
          <p14:tracePt t="58357" x="9990138" y="3070225"/>
          <p14:tracePt t="58365" x="9952038" y="3025775"/>
          <p14:tracePt t="58373" x="9936163" y="3001963"/>
          <p14:tracePt t="58381" x="9921875" y="2979738"/>
          <p14:tracePt t="58389" x="9913938" y="2963863"/>
          <p14:tracePt t="58396" x="9890125" y="2941638"/>
          <p14:tracePt t="58405" x="9883775" y="2933700"/>
          <p14:tracePt t="58415" x="9883775" y="2917825"/>
          <p14:tracePt t="58421" x="9867900" y="2903538"/>
          <p14:tracePt t="58429" x="9845675" y="2873375"/>
          <p14:tracePt t="58437" x="9829800" y="2865438"/>
          <p14:tracePt t="58447" x="9813925" y="2849563"/>
          <p14:tracePt t="58453" x="9791700" y="2841625"/>
          <p14:tracePt t="58463" x="9753600" y="2819400"/>
          <p14:tracePt t="58471" x="9737725" y="2811463"/>
          <p14:tracePt t="58479" x="9723438" y="2803525"/>
          <p14:tracePt t="58487" x="9707563" y="2797175"/>
          <p14:tracePt t="58495" x="9685338" y="2797175"/>
          <p14:tracePt t="58503" x="9669463" y="2789238"/>
          <p14:tracePt t="58511" x="9617075" y="2773363"/>
          <p14:tracePt t="58519" x="9585325" y="2765425"/>
          <p14:tracePt t="58527" x="9547225" y="2759075"/>
          <p14:tracePt t="58535" x="9517063" y="2751138"/>
          <p14:tracePt t="58543" x="9426575" y="2720975"/>
          <p14:tracePt t="58551" x="9394825" y="2713038"/>
          <p14:tracePt t="58559" x="9288463" y="2689225"/>
          <p14:tracePt t="58567" x="9250363" y="2682875"/>
          <p14:tracePt t="58575" x="9220200" y="2674938"/>
          <p14:tracePt t="58583" x="9144000" y="2667000"/>
          <p14:tracePt t="58591" x="9075738" y="2651125"/>
          <p14:tracePt t="58599" x="9045575" y="2644775"/>
          <p14:tracePt t="58607" x="9021763" y="2644775"/>
          <p14:tracePt t="58615" x="8991600" y="2644775"/>
          <p14:tracePt t="58623" x="8961438" y="2644775"/>
          <p14:tracePt t="58631" x="8931275" y="2644775"/>
          <p14:tracePt t="58639" x="8907463" y="2644775"/>
          <p14:tracePt t="58647" x="8869363" y="2644775"/>
          <p14:tracePt t="58655" x="8839200" y="2644775"/>
          <p14:tracePt t="58663" x="8809038" y="2644775"/>
          <p14:tracePt t="58671" x="8770938" y="2644775"/>
          <p14:tracePt t="58679" x="8740775" y="2644775"/>
          <p14:tracePt t="58687" x="8716963" y="2644775"/>
          <p14:tracePt t="58697" x="8678863" y="2644775"/>
          <p14:tracePt t="58703" x="8632825" y="2644775"/>
          <p14:tracePt t="58713" x="8618538" y="2644775"/>
          <p14:tracePt t="58719" x="8594725" y="2644775"/>
          <p14:tracePt t="58729" x="8550275" y="2644775"/>
          <p14:tracePt t="58736" x="8518525" y="2644775"/>
          <p14:tracePt t="58745" x="8488363" y="2644775"/>
          <p14:tracePt t="58753" x="8442325" y="2644775"/>
          <p14:tracePt t="58761" x="8412163" y="2636838"/>
          <p14:tracePt t="58769" x="8374063" y="2636838"/>
          <p14:tracePt t="58777" x="8351838" y="2636838"/>
          <p14:tracePt t="58785" x="8313738" y="2628900"/>
          <p14:tracePt t="58793" x="8289925" y="2628900"/>
          <p14:tracePt t="58801" x="8267700" y="2620963"/>
          <p14:tracePt t="58809" x="8237538" y="2620963"/>
          <p14:tracePt t="58817" x="8207375" y="2613025"/>
          <p14:tracePt t="58825" x="8191500" y="2613025"/>
          <p14:tracePt t="58832" x="8169275" y="2613025"/>
          <p14:tracePt t="58841" x="8123238" y="2590800"/>
          <p14:tracePt t="58849" x="8077200" y="2582863"/>
          <p14:tracePt t="58857" x="8023225" y="2568575"/>
          <p14:tracePt t="58865" x="8001000" y="2560638"/>
          <p14:tracePt t="58873" x="7962900" y="2536825"/>
          <p14:tracePt t="58881" x="7908925" y="2514600"/>
          <p14:tracePt t="58889" x="7894638" y="2506663"/>
          <p14:tracePt t="58897" x="7864475" y="2484438"/>
          <p14:tracePt t="58905" x="7840663" y="2468563"/>
          <p14:tracePt t="58921" x="7832725" y="2460625"/>
          <p14:tracePt t="58929" x="7826375" y="2460625"/>
          <p14:tracePt t="58937" x="7826375" y="2454275"/>
          <p14:tracePt t="59510" x="7832725" y="2454275"/>
          <p14:tracePt t="59517" x="7856538" y="2468563"/>
          <p14:tracePt t="59524" x="7878763" y="2476500"/>
          <p14:tracePt t="59533" x="7924800" y="2492375"/>
          <p14:tracePt t="59541" x="8016875" y="2498725"/>
          <p14:tracePt t="59549" x="8145463" y="2522538"/>
          <p14:tracePt t="59557" x="8321675" y="2544763"/>
          <p14:tracePt t="59567" x="8496300" y="2574925"/>
          <p14:tracePt t="59573" x="8937625" y="2606675"/>
          <p14:tracePt t="59583" x="9280525" y="2620963"/>
          <p14:tracePt t="59591" x="9693275" y="2620963"/>
          <p14:tracePt t="59599" x="10188575" y="2644775"/>
          <p14:tracePt t="59607" x="10652125" y="2644775"/>
          <p14:tracePt t="59615" x="11071225" y="2613025"/>
          <p14:tracePt t="59623" x="11468100" y="2582863"/>
          <p14:tracePt t="59631" x="11612563" y="2560638"/>
          <p14:tracePt t="59639" x="11879263" y="2468563"/>
          <p14:tracePt t="59647" x="11971338" y="2422525"/>
          <p14:tracePt t="59655" x="12039600" y="2378075"/>
          <p14:tracePt t="59663" x="12099925" y="2293938"/>
          <p14:tracePt t="59671" x="12145963" y="2209800"/>
          <p14:tracePt t="59679" x="12161838" y="2111375"/>
          <p14:tracePt t="59687" x="12176125" y="2019300"/>
          <p14:tracePt t="59695" x="12169775" y="1820863"/>
          <p14:tracePt t="59703" x="12131675" y="1622425"/>
          <p14:tracePt t="59711" x="12077700" y="1501775"/>
          <p14:tracePt t="59719" x="12023725" y="1387475"/>
          <p14:tracePt t="59727" x="11903075" y="1189038"/>
          <p14:tracePt t="59735" x="11826875" y="1082675"/>
          <p14:tracePt t="59743" x="11750675" y="974725"/>
          <p14:tracePt t="59751" x="11688763" y="868363"/>
          <p14:tracePt t="59759" x="11582400" y="739775"/>
          <p14:tracePt t="59767" x="11522075" y="685800"/>
          <p14:tracePt t="59775" x="11476038" y="639763"/>
          <p14:tracePt t="59783" x="11437938" y="617538"/>
          <p14:tracePt t="59791" x="11376025" y="587375"/>
          <p14:tracePt t="59799" x="11323638" y="555625"/>
          <p14:tracePt t="59807" x="11269663" y="549275"/>
          <p14:tracePt t="59815" x="11223625" y="541338"/>
          <p14:tracePt t="59823" x="11163300" y="541338"/>
          <p14:tracePt t="59831" x="11125200" y="541338"/>
          <p14:tracePt t="59839" x="11071225" y="541338"/>
          <p14:tracePt t="59847" x="11033125" y="541338"/>
          <p14:tracePt t="59857" x="11010900" y="541338"/>
          <p14:tracePt t="59862" x="10964863" y="541338"/>
          <p14:tracePt t="59873" x="10942638" y="541338"/>
          <p14:tracePt t="59879" x="10904538" y="541338"/>
          <p14:tracePt t="59889" x="10874375" y="541338"/>
          <p14:tracePt t="59897" x="10850563" y="541338"/>
          <p14:tracePt t="59905" x="10836275" y="541338"/>
          <p14:tracePt t="59913" x="10812463" y="541338"/>
          <p14:tracePt t="59921" x="10804525" y="541338"/>
          <p14:tracePt t="59929" x="10774363" y="541338"/>
          <p14:tracePt t="59937" x="10760075" y="541338"/>
          <p14:tracePt t="59945" x="10744200" y="541338"/>
          <p14:tracePt t="59953" x="10728325" y="541338"/>
          <p14:tracePt t="59961" x="10706100" y="541338"/>
          <p14:tracePt t="59969" x="10698163" y="541338"/>
          <p14:tracePt t="59977" x="10683875" y="541338"/>
          <p14:tracePt t="59985" x="10683875" y="549275"/>
          <p14:tracePt t="59993" x="10668000" y="549275"/>
          <p14:tracePt t="60001" x="10645775" y="555625"/>
          <p14:tracePt t="60009" x="10621963" y="563563"/>
          <p14:tracePt t="60017" x="10591800" y="579438"/>
          <p14:tracePt t="60025" x="10575925" y="587375"/>
          <p14:tracePt t="60033" x="10523538" y="601663"/>
          <p14:tracePt t="60041" x="10447338" y="625475"/>
          <p14:tracePt t="60049" x="10355263" y="647700"/>
          <p14:tracePt t="60057" x="10309225" y="655638"/>
          <p14:tracePt t="60065" x="10210800" y="663575"/>
          <p14:tracePt t="60073" x="10156825" y="663575"/>
          <p14:tracePt t="60081" x="10042525" y="663575"/>
          <p14:tracePt t="60089" x="9944100" y="663575"/>
          <p14:tracePt t="60097" x="9906000" y="663575"/>
          <p14:tracePt t="60105" x="9845675" y="647700"/>
          <p14:tracePt t="60113" x="9821863" y="639763"/>
          <p14:tracePt t="60123" x="9807575" y="617538"/>
          <p14:tracePt t="60130" x="9807575" y="601663"/>
          <p14:tracePt t="60139" x="9807575" y="587375"/>
          <p14:tracePt t="60145" x="9807575" y="555625"/>
          <p14:tracePt t="60155" x="9813925" y="533400"/>
          <p14:tracePt t="60163" x="9821863" y="511175"/>
          <p14:tracePt t="60171" x="9845675" y="479425"/>
          <p14:tracePt t="60179" x="9859963" y="457200"/>
          <p14:tracePt t="60187" x="9890125" y="434975"/>
          <p14:tracePt t="60195" x="9913938" y="419100"/>
          <p14:tracePt t="60203" x="9944100" y="403225"/>
          <p14:tracePt t="60211" x="9974263" y="388938"/>
          <p14:tracePt t="60219" x="10020300" y="381000"/>
          <p14:tracePt t="60227" x="10050463" y="381000"/>
          <p14:tracePt t="60235" x="10096500" y="381000"/>
          <p14:tracePt t="60243" x="10150475" y="381000"/>
          <p14:tracePt t="60251" x="10164763" y="381000"/>
          <p14:tracePt t="60259" x="10194925" y="396875"/>
          <p14:tracePt t="60267" x="10233025" y="434975"/>
          <p14:tracePt t="60275" x="10248900" y="441325"/>
          <p14:tracePt t="60283" x="10256838" y="457200"/>
          <p14:tracePt t="60291" x="10264775" y="479425"/>
          <p14:tracePt t="60299" x="10264775" y="487363"/>
          <p14:tracePt t="60307" x="10264775" y="503238"/>
          <p14:tracePt t="60315" x="10264775" y="511175"/>
          <p14:tracePt t="60323" x="10264775" y="517525"/>
          <p14:tracePt t="60331" x="10264775" y="525463"/>
          <p14:tracePt t="60339" x="10248900" y="541338"/>
          <p14:tracePt t="60347" x="10240963" y="549275"/>
          <p14:tracePt t="60355" x="10226675" y="555625"/>
          <p14:tracePt t="60363" x="10202863" y="555625"/>
          <p14:tracePt t="60371" x="10180638" y="563563"/>
          <p14:tracePt t="60379" x="10164763" y="563563"/>
          <p14:tracePt t="60387" x="10150475" y="563563"/>
          <p14:tracePt t="60395" x="10126663" y="563563"/>
          <p14:tracePt t="60403" x="10118725" y="549275"/>
          <p14:tracePt t="60411" x="10104438" y="549275"/>
          <p14:tracePt t="60419" x="10104438" y="541338"/>
          <p14:tracePt t="60429" x="10096500" y="525463"/>
          <p14:tracePt t="60435" x="10088563" y="525463"/>
          <p14:tracePt t="60445" x="10088563" y="503238"/>
          <p14:tracePt t="60451" x="10088563" y="495300"/>
          <p14:tracePt t="60461" x="10088563" y="487363"/>
          <p14:tracePt t="60469" x="10088563" y="473075"/>
          <p14:tracePt t="60485" x="10096500" y="473075"/>
          <p14:tracePt t="60493" x="10096500" y="465138"/>
          <p14:tracePt t="60542" x="10104438" y="465138"/>
          <p14:tracePt t="60557" x="10112375" y="465138"/>
          <p14:tracePt t="60565" x="10118725" y="465138"/>
          <p14:tracePt t="60589" x="10126663" y="465138"/>
          <p14:tracePt t="60597" x="10126663" y="473075"/>
          <p14:tracePt t="60605" x="10134600" y="479425"/>
          <p14:tracePt t="60647" x="10134600" y="487363"/>
          <p14:tracePt t="60687" x="10134600" y="495300"/>
          <p14:tracePt t="60727" x="10134600" y="503238"/>
          <p14:tracePt t="60751" x="10126663" y="503238"/>
          <p14:tracePt t="60759" x="10126663" y="511175"/>
          <p14:tracePt t="60767" x="10126663" y="517525"/>
          <p14:tracePt t="60791" x="10126663" y="525463"/>
          <p14:tracePt t="60799" x="10126663" y="533400"/>
          <p14:tracePt t="60807" x="10118725" y="533400"/>
          <p14:tracePt t="60815" x="10118725" y="541338"/>
          <p14:tracePt t="60823" x="10104438" y="549275"/>
          <p14:tracePt t="60831" x="10104438" y="555625"/>
          <p14:tracePt t="60839" x="10088563" y="555625"/>
          <p14:tracePt t="60847" x="10066338" y="563563"/>
          <p14:tracePt t="60855" x="10058400" y="563563"/>
          <p14:tracePt t="60863" x="10042525" y="563563"/>
          <p14:tracePt t="60871" x="10020300" y="563563"/>
          <p14:tracePt t="60879" x="10012363" y="563563"/>
          <p14:tracePt t="60887" x="9998075" y="549275"/>
          <p14:tracePt t="60895" x="9982200" y="541338"/>
          <p14:tracePt t="60903" x="9974263" y="525463"/>
          <p14:tracePt t="60919" x="9974263" y="511175"/>
          <p14:tracePt t="60927" x="9974263" y="503238"/>
          <p14:tracePt t="60943" x="9974263" y="495300"/>
          <p14:tracePt t="60951" x="9974263" y="487363"/>
          <p14:tracePt t="60967" x="9982200" y="479425"/>
          <p14:tracePt t="60975" x="9990138" y="473075"/>
          <p14:tracePt t="60983" x="10004425" y="465138"/>
          <p14:tracePt t="60993" x="10020300" y="465138"/>
          <p14:tracePt t="61001" x="10036175" y="465138"/>
          <p14:tracePt t="61009" x="10066338" y="465138"/>
          <p14:tracePt t="61017" x="10080625" y="465138"/>
          <p14:tracePt t="61025" x="10104438" y="465138"/>
          <p14:tracePt t="61033" x="10126663" y="465138"/>
          <p14:tracePt t="61041" x="10142538" y="465138"/>
          <p14:tracePt t="61049" x="10150475" y="479425"/>
          <p14:tracePt t="61057" x="10156825" y="487363"/>
          <p14:tracePt t="61065" x="10156825" y="495300"/>
          <p14:tracePt t="61073" x="10156825" y="511175"/>
          <p14:tracePt t="61081" x="10156825" y="517525"/>
          <p14:tracePt t="61089" x="10156825" y="533400"/>
          <p14:tracePt t="61097" x="10156825" y="541338"/>
          <p14:tracePt t="61105" x="10150475" y="541338"/>
          <p14:tracePt t="61113" x="10142538" y="541338"/>
          <p14:tracePt t="61121" x="10134600" y="541338"/>
          <p14:tracePt t="61137" x="10126663" y="541338"/>
          <p14:tracePt t="61153" x="10118725" y="541338"/>
          <p14:tracePt t="61233" x="10112375" y="555625"/>
          <p14:tracePt t="61241" x="10096500" y="587375"/>
          <p14:tracePt t="61251" x="10088563" y="601663"/>
          <p14:tracePt t="61257" x="10066338" y="631825"/>
          <p14:tracePt t="61267" x="10028238" y="677863"/>
          <p14:tracePt t="61274" x="9982200" y="739775"/>
          <p14:tracePt t="61283" x="9921875" y="792163"/>
          <p14:tracePt t="61289" x="9852025" y="854075"/>
          <p14:tracePt t="61299" x="9821863" y="868363"/>
          <p14:tracePt t="61307" x="9737725" y="936625"/>
          <p14:tracePt t="61315" x="9655175" y="982663"/>
          <p14:tracePt t="61323" x="9623425" y="1006475"/>
          <p14:tracePt t="61331" x="9555163" y="1050925"/>
          <p14:tracePt t="61339" x="9478963" y="1089025"/>
          <p14:tracePt t="61347" x="9464675" y="1104900"/>
          <p14:tracePt t="61355" x="9402763" y="1127125"/>
          <p14:tracePt t="61363" x="9388475" y="1143000"/>
          <p14:tracePt t="61371" x="9334500" y="1173163"/>
          <p14:tracePt t="61379" x="9304338" y="1203325"/>
          <p14:tracePt t="61387" x="9288463" y="1211263"/>
          <p14:tracePt t="61395" x="9258300" y="1249363"/>
          <p14:tracePt t="61403" x="9242425" y="1257300"/>
          <p14:tracePt t="61411" x="9212263" y="1295400"/>
          <p14:tracePt t="61419" x="9197975" y="1303338"/>
          <p14:tracePt t="61427" x="9182100" y="1325563"/>
          <p14:tracePt t="61435" x="9159875" y="1371600"/>
          <p14:tracePt t="61443" x="9144000" y="1387475"/>
          <p14:tracePt t="61451" x="9128125" y="1417638"/>
          <p14:tracePt t="61459" x="9113838" y="1431925"/>
          <p14:tracePt t="61467" x="9113838" y="1439863"/>
          <p14:tracePt t="61475" x="9097963" y="1455738"/>
          <p14:tracePt t="61483" x="9090025" y="1470025"/>
          <p14:tracePt t="61491" x="9059863" y="1501775"/>
          <p14:tracePt t="61499" x="9045575" y="1516063"/>
          <p14:tracePt t="61507" x="9029700" y="1531938"/>
          <p14:tracePt t="61515" x="9007475" y="1546225"/>
          <p14:tracePt t="61523" x="8961438" y="1584325"/>
          <p14:tracePt t="61533" x="8937625" y="1608138"/>
          <p14:tracePt t="61539" x="8907463" y="1646238"/>
          <p14:tracePt t="61549" x="8816975" y="1714500"/>
          <p14:tracePt t="61555" x="8778875" y="1752600"/>
          <p14:tracePt t="61565" x="8724900" y="1790700"/>
          <p14:tracePt t="61571" x="8678863" y="1828800"/>
          <p14:tracePt t="61581" x="8534400" y="1920875"/>
          <p14:tracePt t="61587" x="8480425" y="1958975"/>
          <p14:tracePt t="61597" x="8420100" y="1989138"/>
          <p14:tracePt t="61605" x="8366125" y="2027238"/>
          <p14:tracePt t="61613" x="8305800" y="2057400"/>
          <p14:tracePt t="61621" x="8183563" y="2117725"/>
          <p14:tracePt t="61629" x="8131175" y="2149475"/>
          <p14:tracePt t="61637" x="8085138" y="2179638"/>
          <p14:tracePt t="61645" x="8039100" y="2201863"/>
          <p14:tracePt t="61653" x="7993063" y="2232025"/>
          <p14:tracePt t="61661" x="7902575" y="2293938"/>
          <p14:tracePt t="61669" x="7870825" y="2308225"/>
          <p14:tracePt t="61677" x="7840663" y="2332038"/>
          <p14:tracePt t="61685" x="7818438" y="2354263"/>
          <p14:tracePt t="61693" x="7788275" y="2370138"/>
          <p14:tracePt t="61701" x="7764463" y="2384425"/>
          <p14:tracePt t="61709" x="7750175" y="2400300"/>
          <p14:tracePt t="61717" x="7726363" y="2408238"/>
          <p14:tracePt t="61808" x="7726363" y="2400300"/>
          <p14:tracePt t="61855" x="7734300" y="2392363"/>
          <p14:tracePt t="61863" x="7734300" y="2384425"/>
          <p14:tracePt t="61871" x="7742238" y="2384425"/>
          <p14:tracePt t="61879" x="7750175" y="2378075"/>
          <p14:tracePt t="61887" x="7764463" y="2370138"/>
          <p14:tracePt t="61895" x="7818438" y="2354263"/>
          <p14:tracePt t="61903" x="7886700" y="2308225"/>
          <p14:tracePt t="61911" x="7970838" y="2263775"/>
          <p14:tracePt t="61919" x="8107363" y="2193925"/>
          <p14:tracePt t="61927" x="8259763" y="2103438"/>
          <p14:tracePt t="61935" x="8412163" y="2011363"/>
          <p14:tracePt t="61943" x="8763000" y="1820863"/>
          <p14:tracePt t="61951" x="9037638" y="1676400"/>
          <p14:tracePt t="61959" x="9312275" y="1531938"/>
          <p14:tracePt t="61967" x="9440863" y="1463675"/>
          <p14:tracePt t="61975" x="9669463" y="1303338"/>
          <p14:tracePt t="61983" x="9898063" y="1165225"/>
          <p14:tracePt t="61991" x="9982200" y="1104900"/>
          <p14:tracePt t="61999" x="10058400" y="1036638"/>
          <p14:tracePt t="62007" x="10150475" y="952500"/>
          <p14:tracePt t="62015" x="10194925" y="898525"/>
          <p14:tracePt t="62023" x="10240963" y="854075"/>
          <p14:tracePt t="62031" x="10256838" y="830263"/>
          <p14:tracePt t="62039" x="10264775" y="830263"/>
          <p14:tracePt t="62047" x="10264775" y="822325"/>
          <p14:tracePt t="62063" x="10264775" y="815975"/>
          <p14:tracePt t="62079" x="10271125" y="815975"/>
          <p14:tracePt t="62087" x="10271125" y="808038"/>
          <p14:tracePt t="62103" x="10271125" y="800100"/>
          <p14:tracePt t="62169" x="10271125" y="808038"/>
          <p14:tracePt t="62185" x="10271125" y="830263"/>
          <p14:tracePt t="62201" x="10271125" y="854075"/>
          <p14:tracePt t="62209" x="10271125" y="868363"/>
          <p14:tracePt t="62217" x="10271125" y="876300"/>
          <p14:tracePt t="62225" x="10271125" y="884238"/>
          <p14:tracePt t="62241" x="10271125" y="892175"/>
          <p14:tracePt t="62383" x="10271125" y="884238"/>
          <p14:tracePt t="62399" x="10271125" y="876300"/>
          <p14:tracePt t="62405" x="10271125" y="860425"/>
          <p14:tracePt t="62415" x="10271125" y="838200"/>
          <p14:tracePt t="62423" x="10279063" y="808038"/>
          <p14:tracePt t="62431" x="10279063" y="792163"/>
          <p14:tracePt t="62439" x="10279063" y="754063"/>
          <p14:tracePt t="62447" x="10279063" y="731838"/>
          <p14:tracePt t="62455" x="10287000" y="701675"/>
          <p14:tracePt t="62463" x="10287000" y="685800"/>
          <p14:tracePt t="62471" x="10287000" y="647700"/>
          <p14:tracePt t="62479" x="10287000" y="631825"/>
          <p14:tracePt t="62487" x="10287000" y="609600"/>
          <p14:tracePt t="62495" x="10287000" y="601663"/>
          <p14:tracePt t="62503" x="10287000" y="587375"/>
          <p14:tracePt t="62616" x="10287000" y="593725"/>
          <p14:tracePt t="62623" x="10294938" y="593725"/>
          <p14:tracePt t="62639" x="10294938" y="609600"/>
          <p14:tracePt t="62647" x="10294938" y="617538"/>
          <p14:tracePt t="62657" x="10302875" y="631825"/>
          <p14:tracePt t="62663" x="10309225" y="655638"/>
          <p14:tracePt t="62673" x="10317163" y="663575"/>
          <p14:tracePt t="62680" x="10317163" y="685800"/>
          <p14:tracePt t="62689" x="10317163" y="701675"/>
          <p14:tracePt t="62697" x="10317163" y="708025"/>
          <p14:tracePt t="62705" x="10317163" y="723900"/>
          <p14:tracePt t="62713" x="10309225" y="731838"/>
          <p14:tracePt t="62721" x="10302875" y="739775"/>
          <p14:tracePt t="62729" x="10294938" y="739775"/>
          <p14:tracePt t="62737" x="10287000" y="739775"/>
          <p14:tracePt t="62745" x="10279063" y="739775"/>
          <p14:tracePt t="62753" x="10256838" y="739775"/>
          <p14:tracePt t="62761" x="10248900" y="739775"/>
          <p14:tracePt t="62769" x="10233025" y="715963"/>
          <p14:tracePt t="62777" x="10218738" y="708025"/>
          <p14:tracePt t="62785" x="10210800" y="701675"/>
          <p14:tracePt t="62793" x="10202863" y="677863"/>
          <p14:tracePt t="62801" x="10202863" y="663575"/>
          <p14:tracePt t="62809" x="10202863" y="655638"/>
          <p14:tracePt t="62817" x="10210800" y="639763"/>
          <p14:tracePt t="62825" x="10226675" y="631825"/>
          <p14:tracePt t="62833" x="10233025" y="625475"/>
          <p14:tracePt t="62841" x="10248900" y="625475"/>
          <p14:tracePt t="62849" x="10279063" y="625475"/>
          <p14:tracePt t="62857" x="10287000" y="625475"/>
          <p14:tracePt t="62865" x="10302875" y="625475"/>
          <p14:tracePt t="62873" x="10309225" y="625475"/>
          <p14:tracePt t="62881" x="10317163" y="639763"/>
          <p14:tracePt t="62889" x="10317163" y="647700"/>
          <p14:tracePt t="62897" x="10317163" y="655638"/>
          <p14:tracePt t="62905" x="10317163" y="663575"/>
          <p14:tracePt t="62913" x="10309225" y="663575"/>
          <p14:tracePt t="62921" x="10302875" y="663575"/>
          <p14:tracePt t="62929" x="10287000" y="663575"/>
          <p14:tracePt t="62937" x="10271125" y="663575"/>
          <p14:tracePt t="62953" x="10264775" y="663575"/>
          <p14:tracePt t="62999" x="10264775" y="677863"/>
          <p14:tracePt t="63007" x="10264775" y="685800"/>
          <p14:tracePt t="63015" x="10264775" y="701675"/>
          <p14:tracePt t="63023" x="10264775" y="723900"/>
          <p14:tracePt t="63031" x="10264775" y="739775"/>
          <p14:tracePt t="63039" x="10256838" y="762000"/>
          <p14:tracePt t="63047" x="10248900" y="777875"/>
          <p14:tracePt t="63056" x="10233025" y="815975"/>
          <p14:tracePt t="63063" x="10226675" y="838200"/>
          <p14:tracePt t="63071" x="10218738" y="854075"/>
          <p14:tracePt t="63079" x="10210800" y="868363"/>
          <p14:tracePt t="63087" x="10202863" y="892175"/>
          <p14:tracePt t="63095" x="10188575" y="914400"/>
          <p14:tracePt t="63103" x="10188575" y="930275"/>
          <p14:tracePt t="63111" x="10172700" y="944563"/>
          <p14:tracePt t="63119" x="10156825" y="974725"/>
          <p14:tracePt t="63127" x="10142538" y="998538"/>
          <p14:tracePt t="63135" x="10126663" y="1020763"/>
          <p14:tracePt t="63143" x="10118725" y="1028700"/>
          <p14:tracePt t="63151" x="10104438" y="1050925"/>
          <p14:tracePt t="63159" x="10080625" y="1074738"/>
          <p14:tracePt t="63167" x="10042525" y="1112838"/>
          <p14:tracePt t="63175" x="10028238" y="1127125"/>
          <p14:tracePt t="63183" x="9998075" y="1165225"/>
          <p14:tracePt t="63191" x="9952038" y="1211263"/>
          <p14:tracePt t="63199" x="9936163" y="1235075"/>
          <p14:tracePt t="63207" x="9906000" y="1273175"/>
          <p14:tracePt t="63215" x="9883775" y="1295400"/>
          <p14:tracePt t="63225" x="9852025" y="1341438"/>
          <p14:tracePt t="63231" x="9845675" y="1355725"/>
          <p14:tracePt t="63241" x="9821863" y="1387475"/>
          <p14:tracePt t="63250" x="9807575" y="1409700"/>
          <p14:tracePt t="63257" x="9783763" y="1439863"/>
          <p14:tracePt t="63265" x="9761538" y="1463675"/>
          <p14:tracePt t="63273" x="9745663" y="1477963"/>
          <p14:tracePt t="63281" x="9723438" y="1501775"/>
          <p14:tracePt t="63289" x="9707563" y="1516063"/>
          <p14:tracePt t="63297" x="9693275" y="1539875"/>
          <p14:tracePt t="63305" x="9677400" y="1562100"/>
          <p14:tracePt t="63313" x="9669463" y="1570038"/>
          <p14:tracePt t="63321" x="9661525" y="1592263"/>
          <p14:tracePt t="63329" x="9647238" y="1608138"/>
          <p14:tracePt t="63337" x="9639300" y="1622425"/>
          <p14:tracePt t="63345" x="9631363" y="1630363"/>
          <p14:tracePt t="63353" x="9623425" y="1638300"/>
          <p14:tracePt t="63361" x="9609138" y="1654175"/>
          <p14:tracePt t="63369" x="9593263" y="1668463"/>
          <p14:tracePt t="63377" x="9578975" y="1684338"/>
          <p14:tracePt t="63385" x="9571038" y="1684338"/>
          <p14:tracePt t="63393" x="9563100" y="1692275"/>
          <p14:tracePt t="63401" x="9540875" y="1706563"/>
          <p14:tracePt t="63409" x="9532938" y="1714500"/>
          <p14:tracePt t="63417" x="9517063" y="1714500"/>
          <p14:tracePt t="63425" x="9509125" y="1722438"/>
          <p14:tracePt t="63433" x="9494838" y="1730375"/>
          <p14:tracePt t="63441" x="9478963" y="1736725"/>
          <p14:tracePt t="63449" x="9464675" y="1744663"/>
          <p14:tracePt t="63457" x="9456738" y="1752600"/>
          <p14:tracePt t="63465" x="9448800" y="1752600"/>
          <p14:tracePt t="63473" x="9432925" y="1760538"/>
          <p14:tracePt t="63481" x="9426575" y="1768475"/>
          <p14:tracePt t="63489" x="9410700" y="1774825"/>
          <p14:tracePt t="63497" x="9394825" y="1790700"/>
          <p14:tracePt t="63505" x="9372600" y="1798638"/>
          <p14:tracePt t="63513" x="9356725" y="1806575"/>
          <p14:tracePt t="63521" x="9334500" y="1806575"/>
          <p14:tracePt t="63531" x="9326563" y="1812925"/>
          <p14:tracePt t="63540" x="9312275" y="1820863"/>
          <p14:tracePt t="63547" x="9288463" y="1836738"/>
          <p14:tracePt t="63555" x="9266238" y="1844675"/>
          <p14:tracePt t="63563" x="9250363" y="1851025"/>
          <p14:tracePt t="63579" x="9242425" y="1851025"/>
          <p14:tracePt t="63669" x="9236075" y="1851025"/>
          <p14:tracePt t="63675" x="9236075" y="1858963"/>
          <p14:tracePt t="63691" x="9236075" y="1866900"/>
          <p14:tracePt t="63707" x="9236075" y="1874838"/>
          <p14:tracePt t="63715" x="9220200" y="1897063"/>
          <p14:tracePt t="63723" x="9212263" y="1905000"/>
          <p14:tracePt t="63731" x="9197975" y="1935163"/>
          <p14:tracePt t="63740" x="9182100" y="1951038"/>
          <p14:tracePt t="63747" x="9159875" y="1973263"/>
          <p14:tracePt t="63755" x="9105900" y="2019300"/>
          <p14:tracePt t="63763" x="9067800" y="2049463"/>
          <p14:tracePt t="63772" x="9037638" y="2065338"/>
          <p14:tracePt t="63779" x="8945563" y="2103438"/>
          <p14:tracePt t="63789" x="8915400" y="2111375"/>
          <p14:tracePt t="63795" x="8877300" y="2117725"/>
          <p14:tracePt t="63805" x="8763000" y="2133600"/>
          <p14:tracePt t="63811" x="8724900" y="2133600"/>
          <p14:tracePt t="63822" x="8678863" y="2141538"/>
          <p14:tracePt t="63829" x="8640763" y="2141538"/>
          <p14:tracePt t="63837" x="8542338" y="2149475"/>
          <p14:tracePt t="63845" x="8496300" y="2155825"/>
          <p14:tracePt t="63853" x="8458200" y="2163763"/>
          <p14:tracePt t="63861" x="8412163" y="2171700"/>
          <p14:tracePt t="63869" x="8374063" y="2179638"/>
          <p14:tracePt t="63877" x="8283575" y="2209800"/>
          <p14:tracePt t="63885" x="8237538" y="2232025"/>
          <p14:tracePt t="63894" x="8183563" y="2247900"/>
          <p14:tracePt t="63901" x="8137525" y="2263775"/>
          <p14:tracePt t="63909" x="8085138" y="2286000"/>
          <p14:tracePt t="63917" x="7970838" y="2339975"/>
          <p14:tracePt t="63925" x="7908925" y="2354263"/>
          <p14:tracePt t="63933" x="7870825" y="2370138"/>
          <p14:tracePt t="63941" x="7826375" y="2392363"/>
          <p14:tracePt t="63949" x="7772400" y="2408238"/>
          <p14:tracePt t="63957" x="7750175" y="2416175"/>
          <p14:tracePt t="63965" x="7742238" y="2422525"/>
          <p14:tracePt t="63973" x="7726363" y="2422525"/>
          <p14:tracePt t="63981" x="7718425" y="2422525"/>
          <p14:tracePt t="64107" x="7712075" y="2430463"/>
          <p14:tracePt t="64131" x="7704138" y="2430463"/>
          <p14:tracePt t="64139" x="7704138" y="2438400"/>
          <p14:tracePt t="64163" x="7696200" y="2438400"/>
          <p14:tracePt t="64231" x="7688263" y="2438400"/>
          <p14:tracePt t="64247" x="7680325" y="2438400"/>
          <p14:tracePt t="64255" x="7680325" y="2430463"/>
          <p14:tracePt t="64263" x="7673975" y="2430463"/>
          <p14:tracePt t="64271" x="7666038" y="2430463"/>
          <p14:tracePt t="64287" x="7658100" y="2430463"/>
          <p14:tracePt t="64295" x="7658100" y="2422525"/>
          <p14:tracePt t="64303" x="7658100" y="2416175"/>
          <p14:tracePt t="64319" x="7658100" y="2408238"/>
          <p14:tracePt t="64327" x="7650163" y="2392363"/>
          <p14:tracePt t="64335" x="7650163" y="2384425"/>
          <p14:tracePt t="64620" x="7642225" y="2384425"/>
          <p14:tracePt t="64627" x="7642225" y="2392363"/>
          <p14:tracePt t="64635" x="7642225" y="2416175"/>
          <p14:tracePt t="64641" x="7635875" y="2430463"/>
          <p14:tracePt t="64651" x="7635875" y="2460625"/>
          <p14:tracePt t="64659" x="7627938" y="2492375"/>
          <p14:tracePt t="64667" x="7627938" y="2514600"/>
          <p14:tracePt t="64675" x="7627938" y="2552700"/>
          <p14:tracePt t="64683" x="7627938" y="2590800"/>
          <p14:tracePt t="64691" x="7627938" y="2628900"/>
          <p14:tracePt t="64699" x="7635875" y="2651125"/>
          <p14:tracePt t="64707" x="7650163" y="2682875"/>
          <p14:tracePt t="64715" x="7688263" y="2727325"/>
          <p14:tracePt t="64723" x="7734300" y="2751138"/>
          <p14:tracePt t="64731" x="7788275" y="2781300"/>
          <p14:tracePt t="64739" x="7832725" y="2789238"/>
          <p14:tracePt t="64747" x="7932738" y="2811463"/>
          <p14:tracePt t="64755" x="8047038" y="2819400"/>
          <p14:tracePt t="64763" x="8115300" y="2827338"/>
          <p14:tracePt t="64771" x="8237538" y="2827338"/>
          <p14:tracePt t="64779" x="8313738" y="2827338"/>
          <p14:tracePt t="64787" x="8389938" y="2827338"/>
          <p14:tracePt t="64796" x="8518525" y="2827338"/>
          <p14:tracePt t="64803" x="8618538" y="2827338"/>
          <p14:tracePt t="64811" x="8709025" y="2819400"/>
          <p14:tracePt t="64819" x="8816975" y="2797175"/>
          <p14:tracePt t="64827" x="8931275" y="2773363"/>
          <p14:tracePt t="64835" x="9045575" y="2743200"/>
          <p14:tracePt t="64843" x="9190038" y="2713038"/>
          <p14:tracePt t="64851" x="9350375" y="2659063"/>
          <p14:tracePt t="64859" x="9540875" y="2590800"/>
          <p14:tracePt t="64867" x="9699625" y="2530475"/>
          <p14:tracePt t="64875" x="9837738" y="2484438"/>
          <p14:tracePt t="64883" x="9928225" y="2430463"/>
          <p14:tracePt t="64891" x="9998075" y="2408238"/>
          <p14:tracePt t="64901" x="10080625" y="2332038"/>
          <p14:tracePt t="64907" x="10134600" y="2270125"/>
          <p14:tracePt t="64917" x="10172700" y="2201863"/>
          <p14:tracePt t="64923" x="10202863" y="2133600"/>
          <p14:tracePt t="64933" x="10218738" y="2057400"/>
          <p14:tracePt t="64939" x="10248900" y="1973263"/>
          <p14:tracePt t="64949" x="10256838" y="1951038"/>
          <p14:tracePt t="64955" x="10287000" y="1866900"/>
          <p14:tracePt t="64965" x="10317163" y="1790700"/>
          <p14:tracePt t="64973" x="10347325" y="1698625"/>
          <p14:tracePt t="64981" x="10371138" y="1616075"/>
          <p14:tracePt t="64990" x="10385425" y="1577975"/>
          <p14:tracePt t="64997" x="10401300" y="1485900"/>
          <p14:tracePt t="65005" x="10423525" y="1393825"/>
          <p14:tracePt t="65013" x="10431463" y="1371600"/>
          <p14:tracePt t="65021" x="10439400" y="1311275"/>
          <p14:tracePt t="65029" x="10439400" y="1257300"/>
          <p14:tracePt t="65037" x="10439400" y="1249363"/>
          <p14:tracePt t="65045" x="10439400" y="1196975"/>
          <p14:tracePt t="65053" x="10439400" y="1189038"/>
          <p14:tracePt t="65061" x="10439400" y="1150938"/>
          <p14:tracePt t="65069" x="10439400" y="1120775"/>
          <p14:tracePt t="65077" x="10439400" y="1104900"/>
          <p14:tracePt t="65085" x="10439400" y="1066800"/>
          <p14:tracePt t="65093" x="10439400" y="1058863"/>
          <p14:tracePt t="65101" x="10431463" y="1028700"/>
          <p14:tracePt t="65109" x="10431463" y="1020763"/>
          <p14:tracePt t="65117" x="10431463" y="1006475"/>
          <p14:tracePt t="65125" x="10431463" y="998538"/>
          <p14:tracePt t="65133" x="10431463" y="990600"/>
          <p14:tracePt t="65157" x="10431463" y="982663"/>
          <p14:tracePt t="65303" x="10431463" y="990600"/>
          <p14:tracePt t="65311" x="10423525" y="990600"/>
          <p14:tracePt t="65319" x="10423525" y="998538"/>
          <p14:tracePt t="65327" x="10423525" y="1006475"/>
          <p14:tracePt t="65336" x="10417175" y="1020763"/>
          <p14:tracePt t="65343" x="10409238" y="1044575"/>
          <p14:tracePt t="65351" x="10385425" y="1089025"/>
          <p14:tracePt t="65359" x="10363200" y="1127125"/>
          <p14:tracePt t="65367" x="10347325" y="1158875"/>
          <p14:tracePt t="65375" x="10333038" y="1189038"/>
          <p14:tracePt t="65384" x="10309225" y="1219200"/>
          <p14:tracePt t="65393" x="10294938" y="1265238"/>
          <p14:tracePt t="65399" x="10279063" y="1295400"/>
          <p14:tracePt t="65407" x="10264775" y="1325563"/>
          <p14:tracePt t="65415" x="10218738" y="1409700"/>
          <p14:tracePt t="65423" x="10210800" y="1439863"/>
          <p14:tracePt t="65432" x="10202863" y="1463675"/>
          <p14:tracePt t="65439" x="10202863" y="1493838"/>
          <p14:tracePt t="65447" x="10194925" y="1516063"/>
          <p14:tracePt t="65455" x="10188575" y="1546225"/>
          <p14:tracePt t="65463" x="10188575" y="1577975"/>
          <p14:tracePt t="65473" x="10188575" y="1592263"/>
          <p14:tracePt t="65479" x="10188575" y="1616075"/>
          <p14:tracePt t="65490" x="10180638" y="1638300"/>
          <p14:tracePt t="65495" x="10180638" y="1654175"/>
          <p14:tracePt t="65506" x="10180638" y="1676400"/>
          <p14:tracePt t="65513" x="10172700" y="1706563"/>
          <p14:tracePt t="65521" x="10172700" y="1730375"/>
          <p14:tracePt t="65529" x="10164763" y="1744663"/>
          <p14:tracePt t="65538" x="10150475" y="1774825"/>
          <p14:tracePt t="65545" x="10118725" y="1844675"/>
          <p14:tracePt t="65554" x="10096500" y="1889125"/>
          <p14:tracePt t="65561" x="10058400" y="1935163"/>
          <p14:tracePt t="65570" x="10028238" y="1981200"/>
          <p14:tracePt t="65577" x="10012363" y="1997075"/>
          <p14:tracePt t="65586" x="9982200" y="2027238"/>
          <p14:tracePt t="65593" x="9959975" y="2049463"/>
          <p14:tracePt t="65602" x="9952038" y="2057400"/>
          <p14:tracePt t="65609" x="9928225" y="2073275"/>
          <p14:tracePt t="65617" x="9883775" y="2103438"/>
          <p14:tracePt t="65625" x="9859963" y="2111375"/>
          <p14:tracePt t="65633" x="9807575" y="2141538"/>
          <p14:tracePt t="65641" x="9775825" y="2155825"/>
          <p14:tracePt t="65649" x="9707563" y="2209800"/>
          <p14:tracePt t="65657" x="9623425" y="2247900"/>
          <p14:tracePt t="65665" x="9601200" y="2255838"/>
          <p14:tracePt t="65673" x="9532938" y="2301875"/>
          <p14:tracePt t="65681" x="9502775" y="2301875"/>
          <p14:tracePt t="65689" x="9440863" y="2332038"/>
          <p14:tracePt t="65697" x="9432925" y="2346325"/>
          <p14:tracePt t="65705" x="9410700" y="2362200"/>
          <p14:tracePt t="65713" x="9402763" y="2370138"/>
          <p14:tracePt t="65730" x="9402763" y="2378075"/>
          <p14:tracePt t="65737" x="9402763" y="2384425"/>
          <p14:tracePt t="65753" x="9402763" y="2392363"/>
          <p14:tracePt t="65792" x="9402763" y="2400300"/>
          <p14:tracePt t="65799" x="9402763" y="2408238"/>
          <p14:tracePt t="65808" x="9394825" y="2416175"/>
          <p14:tracePt t="65815" x="9394825" y="2430463"/>
          <p14:tracePt t="65826" x="9388475" y="2438400"/>
          <p14:tracePt t="65831" x="9380538" y="2454275"/>
          <p14:tracePt t="65843" x="9380538" y="2468563"/>
          <p14:tracePt t="65849" x="9364663" y="2476500"/>
          <p14:tracePt t="65863" x="9356725" y="2484438"/>
          <p14:tracePt t="65871" x="9350375" y="2492375"/>
          <p14:tracePt t="65879" x="9342438" y="2498725"/>
          <p14:tracePt t="65887" x="9334500" y="2498725"/>
          <p14:tracePt t="65895" x="9326563" y="2498725"/>
          <p14:tracePt t="65939" x="9326563" y="2460625"/>
          <p14:tracePt t="65948" x="9326563" y="2422525"/>
          <p14:tracePt t="65955" x="9326563" y="2339975"/>
          <p14:tracePt t="65963" x="9326563" y="2270125"/>
          <p14:tracePt t="65971" x="9350375" y="2111375"/>
          <p14:tracePt t="65979" x="9380538" y="2003425"/>
          <p14:tracePt t="65987" x="9426575" y="1889125"/>
          <p14:tracePt t="65995" x="9471025" y="1736725"/>
          <p14:tracePt t="66003" x="9609138" y="1417638"/>
          <p14:tracePt t="66011" x="9677400" y="1273175"/>
          <p14:tracePt t="66019" x="9753600" y="1127125"/>
          <p14:tracePt t="66027" x="9845675" y="974725"/>
          <p14:tracePt t="66037" x="9913938" y="868363"/>
          <p14:tracePt t="66043" x="9982200" y="769938"/>
          <p14:tracePt t="66053" x="10042525" y="685800"/>
          <p14:tracePt t="66059" x="10104438" y="617538"/>
          <p14:tracePt t="66069" x="10118725" y="587375"/>
          <p14:tracePt t="66077" x="10164763" y="541338"/>
          <p14:tracePt t="66085" x="10188575" y="495300"/>
          <p14:tracePt t="66093" x="10218738" y="465138"/>
          <p14:tracePt t="66101" x="10233025" y="449263"/>
          <p14:tracePt t="66109" x="10233025" y="441325"/>
          <p14:tracePt t="66166" x="10233025" y="449263"/>
          <p14:tracePt t="66173" x="10240963" y="457200"/>
          <p14:tracePt t="66184" x="10240963" y="473075"/>
          <p14:tracePt t="66190" x="10248900" y="479425"/>
          <p14:tracePt t="66197" x="10248900" y="503238"/>
          <p14:tracePt t="66205" x="10248900" y="511175"/>
          <p14:tracePt t="66213" x="10256838" y="525463"/>
          <p14:tracePt t="66221" x="10256838" y="541338"/>
          <p14:tracePt t="66229" x="10256838" y="549275"/>
          <p14:tracePt t="66237" x="10256838" y="555625"/>
          <p14:tracePt t="66245" x="10256838" y="579438"/>
          <p14:tracePt t="66253" x="10264775" y="579438"/>
          <p14:tracePt t="66261" x="10264775" y="587375"/>
          <p14:tracePt t="66269" x="10264775" y="609600"/>
          <p14:tracePt t="66277" x="10264775" y="625475"/>
          <p14:tracePt t="66285" x="10264775" y="655638"/>
          <p14:tracePt t="66293" x="10264775" y="669925"/>
          <p14:tracePt t="66301" x="10264775" y="685800"/>
          <p14:tracePt t="66309" x="10264775" y="723900"/>
          <p14:tracePt t="66317" x="10264775" y="746125"/>
          <p14:tracePt t="66327" x="10264775" y="762000"/>
          <p14:tracePt t="66333" x="10264775" y="800100"/>
          <p14:tracePt t="66341" x="10264775" y="822325"/>
          <p14:tracePt t="66349" x="10256838" y="846138"/>
          <p14:tracePt t="66359" x="10248900" y="876300"/>
          <p14:tracePt t="66367" x="10218738" y="952500"/>
          <p14:tracePt t="66375" x="10210800" y="974725"/>
          <p14:tracePt t="66383" x="10194925" y="1006475"/>
          <p14:tracePt t="66391" x="10180638" y="1036638"/>
          <p14:tracePt t="66399" x="10142538" y="1127125"/>
          <p14:tracePt t="66407" x="10126663" y="1158875"/>
          <p14:tracePt t="66415" x="10096500" y="1203325"/>
          <p14:tracePt t="66423" x="10074275" y="1235075"/>
          <p14:tracePt t="66431" x="10042525" y="1273175"/>
          <p14:tracePt t="66439" x="9974263" y="1355725"/>
          <p14:tracePt t="66447" x="9944100" y="1379538"/>
          <p14:tracePt t="66455" x="9921875" y="1401763"/>
          <p14:tracePt t="66463" x="9898063" y="1425575"/>
          <p14:tracePt t="66471" x="9875838" y="1447800"/>
          <p14:tracePt t="66479" x="9821863" y="1493838"/>
          <p14:tracePt t="66487" x="9799638" y="1508125"/>
          <p14:tracePt t="66495" x="9737725" y="1554163"/>
          <p14:tracePt t="66503" x="9715500" y="1570038"/>
          <p14:tracePt t="66511" x="9655175" y="1608138"/>
          <p14:tracePt t="66519" x="9623425" y="1638300"/>
          <p14:tracePt t="66527" x="9540875" y="1684338"/>
          <p14:tracePt t="66535" x="9502775" y="1714500"/>
          <p14:tracePt t="66543" x="9486900" y="1736725"/>
          <p14:tracePt t="66551" x="9410700" y="1798638"/>
          <p14:tracePt t="66559" x="9380538" y="1820863"/>
          <p14:tracePt t="66567" x="9350375" y="1836738"/>
          <p14:tracePt t="66575" x="9274175" y="1897063"/>
          <p14:tracePt t="66583" x="9242425" y="1920875"/>
          <p14:tracePt t="66591" x="9212263" y="1935163"/>
          <p14:tracePt t="66599" x="9144000" y="1989138"/>
          <p14:tracePt t="66609" x="9121775" y="2003425"/>
          <p14:tracePt t="66615" x="9090025" y="2019300"/>
          <p14:tracePt t="66623" x="9029700" y="2065338"/>
          <p14:tracePt t="66631" x="8999538" y="2079625"/>
          <p14:tracePt t="66641" x="8969375" y="2103438"/>
          <p14:tracePt t="66649" x="8945563" y="2117725"/>
          <p14:tracePt t="66657" x="8861425" y="2171700"/>
          <p14:tracePt t="66665" x="8831263" y="2201863"/>
          <p14:tracePt t="66673" x="8785225" y="2217738"/>
          <p14:tracePt t="66681" x="8755063" y="2239963"/>
          <p14:tracePt t="66689" x="8648700" y="2286000"/>
          <p14:tracePt t="66697" x="8610600" y="2301875"/>
          <p14:tracePt t="66705" x="8580438" y="2308225"/>
          <p14:tracePt t="66713" x="8534400" y="2316163"/>
          <p14:tracePt t="66721" x="8496300" y="2324100"/>
          <p14:tracePt t="66729" x="8466138" y="2332038"/>
          <p14:tracePt t="66737" x="8359775" y="2354263"/>
          <p14:tracePt t="66745" x="8305800" y="2370138"/>
          <p14:tracePt t="66753" x="8251825" y="2392363"/>
          <p14:tracePt t="66761" x="8183563" y="2400300"/>
          <p14:tracePt t="66769" x="8131175" y="2416175"/>
          <p14:tracePt t="66777" x="8077200" y="2422525"/>
          <p14:tracePt t="66785" x="7985125" y="2446338"/>
          <p14:tracePt t="66793" x="7954963" y="2454275"/>
          <p14:tracePt t="66801" x="7902575" y="2460625"/>
          <p14:tracePt t="66809" x="7902575" y="2468563"/>
          <p14:tracePt t="66817" x="7878763" y="2468563"/>
          <p14:tracePt t="66891" x="7878763" y="2460625"/>
          <p14:tracePt t="67124" x="7886700" y="2460625"/>
          <p14:tracePt t="67131" x="7902575" y="2460625"/>
          <p14:tracePt t="67139" x="7940675" y="2460625"/>
          <p14:tracePt t="67147" x="7970838" y="2460625"/>
          <p14:tracePt t="67155" x="8039100" y="2460625"/>
          <p14:tracePt t="67165" x="8099425" y="2460625"/>
          <p14:tracePt t="67171" x="8175625" y="2460625"/>
          <p14:tracePt t="67181" x="8335963" y="2446338"/>
          <p14:tracePt t="67187" x="8435975" y="2438400"/>
          <p14:tracePt t="67197" x="8550275" y="2430463"/>
          <p14:tracePt t="67205" x="8664575" y="2416175"/>
          <p14:tracePt t="67213" x="8770938" y="2408238"/>
          <p14:tracePt t="67221" x="8885238" y="2392363"/>
          <p14:tracePt t="67229" x="8999538" y="2378075"/>
          <p14:tracePt t="67237" x="9128125" y="2339975"/>
          <p14:tracePt t="67245" x="9242425" y="2301875"/>
          <p14:tracePt t="67253" x="9394825" y="2239963"/>
          <p14:tracePt t="67261" x="9571038" y="2149475"/>
          <p14:tracePt t="67269" x="9723438" y="2057400"/>
          <p14:tracePt t="67277" x="9783763" y="2019300"/>
          <p14:tracePt t="67285" x="9906000" y="1927225"/>
          <p14:tracePt t="67293" x="10066338" y="1820863"/>
          <p14:tracePt t="67301" x="10248900" y="1684338"/>
          <p14:tracePt t="67309" x="10309225" y="1646238"/>
          <p14:tracePt t="67318" x="10455275" y="1546225"/>
          <p14:tracePt t="67325" x="10537825" y="1485900"/>
          <p14:tracePt t="67333" x="10607675" y="1425575"/>
          <p14:tracePt t="67341" x="10621963" y="1393825"/>
          <p14:tracePt t="67349" x="10629900" y="1363663"/>
          <p14:tracePt t="67357" x="10629900" y="1341438"/>
          <p14:tracePt t="67365" x="10629900" y="1311275"/>
          <p14:tracePt t="67373" x="10621963" y="1295400"/>
          <p14:tracePt t="67381" x="10607675" y="1279525"/>
          <p14:tracePt t="67389" x="10599738" y="1257300"/>
          <p14:tracePt t="67397" x="10591800" y="1235075"/>
          <p14:tracePt t="67405" x="10583863" y="1227138"/>
          <p14:tracePt t="67415" x="10575925" y="1211263"/>
          <p14:tracePt t="67421" x="10569575" y="1189038"/>
          <p14:tracePt t="67431" x="10569575" y="1181100"/>
          <p14:tracePt t="67437" x="10561638" y="1165225"/>
          <p14:tracePt t="67447" x="10561638" y="1150938"/>
          <p14:tracePt t="67453" x="10553700" y="1150938"/>
          <p14:tracePt t="67463" x="10553700" y="1143000"/>
          <p14:tracePt t="67524" x="10545763" y="1143000"/>
          <p14:tracePt t="67531" x="10537825" y="1143000"/>
          <p14:tracePt t="67540" x="10523538" y="1173163"/>
          <p14:tracePt t="67547" x="10477500" y="1241425"/>
          <p14:tracePt t="67555" x="10431463" y="1303338"/>
          <p14:tracePt t="67563" x="10379075" y="1371600"/>
          <p14:tracePt t="67572" x="10240963" y="1501775"/>
          <p14:tracePt t="67579" x="10156825" y="1600200"/>
          <p14:tracePt t="67587" x="10050463" y="1684338"/>
          <p14:tracePt t="67596" x="9936163" y="1774825"/>
          <p14:tracePt t="67603" x="9845675" y="1851025"/>
          <p14:tracePt t="67611" x="9715500" y="1943100"/>
          <p14:tracePt t="67619" x="9609138" y="2003425"/>
          <p14:tracePt t="67628" x="9502775" y="2079625"/>
          <p14:tracePt t="67635" x="9402763" y="2149475"/>
          <p14:tracePt t="67643" x="9288463" y="2209800"/>
          <p14:tracePt t="67651" x="9159875" y="2278063"/>
          <p14:tracePt t="67659" x="9121775" y="2293938"/>
          <p14:tracePt t="67667" x="8999538" y="2346325"/>
          <p14:tracePt t="67675" x="8907463" y="2400300"/>
          <p14:tracePt t="67683" x="8801100" y="2430463"/>
          <p14:tracePt t="67691" x="8763000" y="2454275"/>
          <p14:tracePt t="67699" x="8670925" y="2468563"/>
          <p14:tracePt t="67707" x="8580438" y="2484438"/>
          <p14:tracePt t="67715" x="8550275" y="2484438"/>
          <p14:tracePt t="67726" x="8480425" y="2498725"/>
          <p14:tracePt t="67731" x="8442325" y="2514600"/>
          <p14:tracePt t="67742" x="8420100" y="2522538"/>
          <p14:tracePt t="67758" x="8420100" y="2530475"/>
          <p14:tracePt t="67773" x="8458200" y="2530475"/>
          <p14:tracePt t="67781" x="8526463" y="2514600"/>
          <p14:tracePt t="67789" x="8618538" y="2484438"/>
          <p14:tracePt t="67797" x="8709025" y="2454275"/>
          <p14:tracePt t="67805" x="8801100" y="2416175"/>
          <p14:tracePt t="67813" x="8907463" y="2370138"/>
          <p14:tracePt t="67821" x="9007475" y="2332038"/>
          <p14:tracePt t="67829" x="9128125" y="2263775"/>
          <p14:tracePt t="67838" x="9236075" y="2201863"/>
          <p14:tracePt t="67845" x="9342438" y="2133600"/>
          <p14:tracePt t="67854" x="9402763" y="2087563"/>
          <p14:tracePt t="67861" x="9471025" y="2011363"/>
          <p14:tracePt t="67869" x="9509125" y="1965325"/>
          <p14:tracePt t="67877" x="9547225" y="1935163"/>
          <p14:tracePt t="67885" x="9571038" y="1882775"/>
          <p14:tracePt t="67893" x="9578975" y="1866900"/>
          <p14:tracePt t="67901" x="9578975" y="1844675"/>
          <p14:tracePt t="67909" x="9578975" y="1836738"/>
          <p14:tracePt t="67941" x="9571038" y="1836738"/>
          <p14:tracePt t="67949" x="9563100" y="1836738"/>
          <p14:tracePt t="67957" x="9547225" y="1844675"/>
          <p14:tracePt t="67965" x="9525000" y="1858963"/>
          <p14:tracePt t="67974" x="9486900" y="1889125"/>
          <p14:tracePt t="67981" x="9418638" y="1935163"/>
          <p14:tracePt t="67990" x="9296400" y="1997075"/>
          <p14:tracePt t="67997" x="9197975" y="2041525"/>
          <p14:tracePt t="68006" x="9097963" y="2095500"/>
          <p14:tracePt t="68013" x="8847138" y="2171700"/>
          <p14:tracePt t="68021" x="8588375" y="2270125"/>
          <p14:tracePt t="68032" x="8458200" y="2301875"/>
          <p14:tracePt t="68039" x="8191500" y="2370138"/>
          <p14:tracePt t="68047" x="8069263" y="2400300"/>
          <p14:tracePt t="68055" x="7940675" y="2430463"/>
          <p14:tracePt t="68063" x="7734300" y="2484438"/>
          <p14:tracePt t="68071" x="7627938" y="2506663"/>
          <p14:tracePt t="68079" x="7513638" y="2514600"/>
          <p14:tracePt t="68087" x="7459663" y="2522538"/>
          <p14:tracePt t="68095" x="7421563" y="2522538"/>
          <p14:tracePt t="68103" x="7413625" y="2522538"/>
          <p14:tracePt t="68111" x="7407275" y="2522538"/>
          <p14:tracePt t="68192" x="7399338" y="2514600"/>
          <p14:tracePt t="68200" x="7383463" y="2506663"/>
          <p14:tracePt t="68208" x="7361238" y="2492375"/>
          <p14:tracePt t="68215" x="7353300" y="2484438"/>
          <p14:tracePt t="68446" x="7345363" y="2476500"/>
          <p14:tracePt t="68453" x="7331075" y="2476500"/>
          <p14:tracePt t="68461" x="7292975" y="2476500"/>
          <p14:tracePt t="68469" x="7254875" y="2476500"/>
          <p14:tracePt t="68477" x="7216775" y="2476500"/>
          <p14:tracePt t="68485" x="7185025" y="2476500"/>
          <p14:tracePt t="68493" x="7154863" y="2476500"/>
          <p14:tracePt t="68501" x="7124700" y="2476500"/>
          <p14:tracePt t="68509" x="7108825" y="2476500"/>
          <p14:tracePt t="68517" x="7094538" y="2492375"/>
          <p14:tracePt t="68525" x="7078663" y="2498725"/>
          <p14:tracePt t="68533" x="7064375" y="2514600"/>
          <p14:tracePt t="68542" x="7048500" y="2536825"/>
          <p14:tracePt t="68549" x="7032625" y="2560638"/>
          <p14:tracePt t="68557" x="7010400" y="2582863"/>
          <p14:tracePt t="68568" x="6988175" y="2606675"/>
          <p14:tracePt t="68573" x="6950075" y="2636838"/>
          <p14:tracePt t="68583" x="6926263" y="2659063"/>
          <p14:tracePt t="68590" x="6918325" y="2674938"/>
          <p14:tracePt t="68599" x="6896100" y="2689225"/>
          <p14:tracePt t="68607" x="6880225" y="2697163"/>
          <p14:tracePt t="68615" x="6873875" y="2697163"/>
          <p14:tracePt t="68623" x="6873875" y="2705100"/>
          <p14:tracePt t="68632" x="6865938" y="2713038"/>
          <p14:tracePt t="68639" x="6858000" y="2713038"/>
          <p14:tracePt t="68680" x="6850063" y="2713038"/>
          <p14:tracePt t="68720" x="6835775" y="2713038"/>
          <p14:tracePt t="68728" x="6827838" y="2713038"/>
          <p14:tracePt t="68736" x="6819900" y="2713038"/>
          <p14:tracePt t="68743" x="6804025" y="2720975"/>
          <p14:tracePt t="68751" x="6797675" y="2727325"/>
          <p14:tracePt t="68760" x="6781800" y="2735263"/>
          <p14:tracePt t="68767" x="6743700" y="2759075"/>
          <p14:tracePt t="68775" x="6705600" y="2797175"/>
          <p14:tracePt t="68783" x="6689725" y="2803525"/>
          <p14:tracePt t="68791" x="6651625" y="2835275"/>
          <p14:tracePt t="68799" x="6637338" y="2841625"/>
          <p14:tracePt t="68808" x="6583363" y="2873375"/>
          <p14:tracePt t="68815" x="6569075" y="2887663"/>
          <p14:tracePt t="68823" x="6499225" y="2933700"/>
          <p14:tracePt t="68831" x="6469063" y="2955925"/>
          <p14:tracePt t="68839" x="6362700" y="3032125"/>
          <p14:tracePt t="68847" x="6316663" y="3078163"/>
          <p14:tracePt t="68855" x="6134100" y="3222625"/>
          <p14:tracePt t="68863" x="6057900" y="3292475"/>
          <p14:tracePt t="68873" x="5829300" y="3505200"/>
          <p14:tracePt t="68881" x="5761038" y="3603625"/>
          <p14:tracePt t="68889" x="5524500" y="3870325"/>
          <p14:tracePt t="68897" x="5249863" y="4237038"/>
          <p14:tracePt t="68905" x="5159375" y="4343400"/>
          <p14:tracePt t="68913" x="4922838" y="4708525"/>
          <p14:tracePt t="68921" x="4868863" y="4800600"/>
          <p14:tracePt t="68929" x="4746625" y="5051425"/>
          <p14:tracePt t="68937" x="4625975" y="5303838"/>
          <p14:tracePt t="68945" x="4533900" y="5456238"/>
          <p14:tracePt t="68953" x="4511675" y="5494338"/>
          <p14:tracePt t="68961" x="4457700" y="5578475"/>
          <p14:tracePt t="68969" x="4441825" y="5622925"/>
          <p14:tracePt t="68993" x="4441825" y="5630863"/>
          <p14:tracePt t="69001" x="4435475" y="5630863"/>
          <p14:tracePt t="69009" x="4411663" y="5646738"/>
          <p14:tracePt t="69017" x="4397375" y="5661025"/>
          <p14:tracePt t="69025" x="4343400" y="5661025"/>
          <p14:tracePt t="69033" x="4283075" y="5661025"/>
          <p14:tracePt t="69042" x="4229100" y="5661025"/>
          <p14:tracePt t="69049" x="4198938" y="5654675"/>
          <p14:tracePt t="69380" x="4191000" y="5654675"/>
          <p14:tracePt t="69395" x="4183063" y="5654675"/>
          <p14:tracePt t="69403" x="4168775" y="5668963"/>
          <p14:tracePt t="69411" x="4144963" y="5684838"/>
          <p14:tracePt t="69421" x="4130675" y="5692775"/>
          <p14:tracePt t="69427" x="4084638" y="5707063"/>
          <p14:tracePt t="69437" x="4030663" y="5715000"/>
          <p14:tracePt t="69443" x="3978275" y="5730875"/>
          <p14:tracePt t="69453" x="3932238" y="5730875"/>
          <p14:tracePt t="69459" x="3886200" y="5737225"/>
          <p14:tracePt t="69469" x="3848100" y="5737225"/>
          <p14:tracePt t="69477" x="3810000" y="5737225"/>
          <p14:tracePt t="69485" x="3741738" y="5745163"/>
          <p14:tracePt t="69493" x="3679825" y="5753100"/>
          <p14:tracePt t="69501" x="3597275" y="5761038"/>
          <p14:tracePt t="69509" x="3559175" y="5775325"/>
          <p14:tracePt t="69518" x="3482975" y="5791200"/>
          <p14:tracePt t="69525" x="3398838" y="5813425"/>
          <p14:tracePt t="69533" x="3336925" y="5821363"/>
          <p14:tracePt t="69541" x="3254375" y="5829300"/>
          <p14:tracePt t="69549" x="3192463" y="5837238"/>
          <p14:tracePt t="69557" x="3154363" y="5837238"/>
          <p14:tracePt t="69566" x="3086100" y="5851525"/>
          <p14:tracePt t="69573" x="3048000" y="5851525"/>
          <p14:tracePt t="69581" x="2994025" y="5851525"/>
          <p14:tracePt t="69589" x="2971800" y="5851525"/>
          <p14:tracePt t="69597" x="2955925" y="5851525"/>
          <p14:tracePt t="69605" x="2941638" y="5845175"/>
          <p14:tracePt t="69613" x="2933700" y="5829300"/>
          <p14:tracePt t="69621" x="2925763" y="5829300"/>
          <p14:tracePt t="69629" x="2925763" y="5821363"/>
          <p14:tracePt t="69637" x="2911475" y="5807075"/>
          <p14:tracePt t="69646" x="2903538" y="5807075"/>
          <p14:tracePt t="69653" x="2903538" y="5799138"/>
          <p14:tracePt t="69670" x="2895600" y="5791200"/>
          <p14:tracePt t="69685" x="2887663" y="5791200"/>
          <p14:tracePt t="69693" x="2887663" y="5783263"/>
          <p14:tracePt t="69701" x="2879725" y="5783263"/>
          <p14:tracePt t="69711" x="2873375" y="5783263"/>
          <p14:tracePt t="69717" x="2865438" y="5783263"/>
          <p14:tracePt t="69725" x="2857500" y="5775325"/>
          <p14:tracePt t="69733" x="2849563" y="5775325"/>
          <p14:tracePt t="69744" x="2841625" y="5768975"/>
          <p14:tracePt t="69760" x="2835275" y="5761038"/>
          <p14:tracePt t="69767" x="2827338" y="5761038"/>
          <p14:tracePt t="69856" x="2819400" y="5761038"/>
          <p14:tracePt t="69863" x="2811463" y="5761038"/>
          <p14:tracePt t="69871" x="2803525" y="5761038"/>
          <p14:tracePt t="69879" x="2797175" y="5761038"/>
          <p14:tracePt t="69887" x="2765425" y="5761038"/>
          <p14:tracePt t="69896" x="2751138" y="5761038"/>
          <p14:tracePt t="69903" x="2735263" y="5761038"/>
          <p14:tracePt t="69912" x="2682875" y="5753100"/>
          <p14:tracePt t="69919" x="2667000" y="5745163"/>
          <p14:tracePt t="69928" x="2651125" y="5745163"/>
          <p14:tracePt t="69936" x="2620963" y="5730875"/>
          <p14:tracePt t="69944" x="2606675" y="5722938"/>
          <p14:tracePt t="69964" x="2598738" y="5722938"/>
          <p14:tracePt t="69972" x="2552700" y="5699125"/>
          <p14:tracePt t="69980" x="2522538" y="5684838"/>
          <p14:tracePt t="69988" x="2506663" y="5676900"/>
          <p14:tracePt t="69996" x="2492375" y="5668963"/>
          <p14:tracePt t="70004" x="2468563" y="5654675"/>
          <p14:tracePt t="70014" x="2454275" y="5646738"/>
          <p14:tracePt t="70020" x="2438400" y="5630863"/>
          <p14:tracePt t="70030" x="2384425" y="5592763"/>
          <p14:tracePt t="70036" x="2346325" y="5532438"/>
          <p14:tracePt t="70045" x="2316163" y="5478463"/>
          <p14:tracePt t="70053" x="2308225" y="5456238"/>
          <p14:tracePt t="70061" x="2286000" y="5394325"/>
          <p14:tracePt t="70070" x="2263775" y="5303838"/>
          <p14:tracePt t="70078" x="2255838" y="5203825"/>
          <p14:tracePt t="70086" x="2239963" y="5083175"/>
          <p14:tracePt t="70093" x="2225675" y="4960938"/>
          <p14:tracePt t="70101" x="2209800" y="4816475"/>
          <p14:tracePt t="70109" x="2187575" y="4702175"/>
          <p14:tracePt t="70117" x="2179638" y="4587875"/>
          <p14:tracePt t="70125" x="2171700" y="4495800"/>
          <p14:tracePt t="70133" x="2155825" y="4411663"/>
          <p14:tracePt t="70142" x="2155825" y="4343400"/>
          <p14:tracePt t="70150" x="2155825" y="4283075"/>
          <p14:tracePt t="70157" x="2163763" y="4213225"/>
          <p14:tracePt t="70166" x="2171700" y="4160838"/>
          <p14:tracePt t="70173" x="2201863" y="4092575"/>
          <p14:tracePt t="70182" x="2225675" y="4038600"/>
          <p14:tracePt t="70190" x="2286000" y="3954463"/>
          <p14:tracePt t="70197" x="2332038" y="3916363"/>
          <p14:tracePt t="70205" x="2392363" y="3878263"/>
          <p14:tracePt t="70214" x="2468563" y="3848100"/>
          <p14:tracePt t="70222" x="2552700" y="3832225"/>
          <p14:tracePt t="70230" x="2651125" y="3802063"/>
          <p14:tracePt t="70238" x="2773363" y="3787775"/>
          <p14:tracePt t="70246" x="2911475" y="3779838"/>
          <p14:tracePt t="70254" x="3048000" y="3763963"/>
          <p14:tracePt t="70261" x="3336925" y="3756025"/>
          <p14:tracePt t="70270" x="3543300" y="3756025"/>
          <p14:tracePt t="70277" x="3733800" y="3741738"/>
          <p14:tracePt t="70286" x="3992563" y="3741738"/>
          <p14:tracePt t="70293" x="4229100" y="3741738"/>
          <p14:tracePt t="70301" x="4670425" y="3741738"/>
          <p14:tracePt t="70312" x="4899025" y="3741738"/>
          <p14:tracePt t="70319" x="5135563" y="3741738"/>
          <p14:tracePt t="70327" x="5349875" y="3749675"/>
          <p14:tracePt t="70336" x="5478463" y="3771900"/>
          <p14:tracePt t="70343" x="5578475" y="3787775"/>
          <p14:tracePt t="70352" x="5699125" y="3832225"/>
          <p14:tracePt t="70360" x="5745163" y="3870325"/>
          <p14:tracePt t="70367" x="5775325" y="3902075"/>
          <p14:tracePt t="70375" x="5807075" y="3962400"/>
          <p14:tracePt t="70384" x="5821363" y="4016375"/>
          <p14:tracePt t="70391" x="5821363" y="4076700"/>
          <p14:tracePt t="70399" x="5837238" y="4130675"/>
          <p14:tracePt t="70408" x="5837238" y="4206875"/>
          <p14:tracePt t="70415" x="5837238" y="4297363"/>
          <p14:tracePt t="70423" x="5837238" y="4359275"/>
          <p14:tracePt t="70432" x="5837238" y="4411663"/>
          <p14:tracePt t="70439" x="5837238" y="4503738"/>
          <p14:tracePt t="70447" x="5837238" y="4549775"/>
          <p14:tracePt t="70455" x="5837238" y="4602163"/>
          <p14:tracePt t="70463" x="5837238" y="4670425"/>
          <p14:tracePt t="70471" x="5829300" y="4732338"/>
          <p14:tracePt t="70479" x="5799138" y="4854575"/>
          <p14:tracePt t="70487" x="5791200" y="4876800"/>
          <p14:tracePt t="70495" x="5753100" y="4960938"/>
          <p14:tracePt t="70503" x="5722938" y="5045075"/>
          <p14:tracePt t="70511" x="5668963" y="5135563"/>
          <p14:tracePt t="70519" x="5630863" y="5241925"/>
          <p14:tracePt t="70529" x="5584825" y="5334000"/>
          <p14:tracePt t="70535" x="5532438" y="5440363"/>
          <p14:tracePt t="70543" x="5478463" y="5532438"/>
          <p14:tracePt t="70552" x="5418138" y="5622925"/>
          <p14:tracePt t="70560" x="5394325" y="5661025"/>
          <p14:tracePt t="70568" x="5318125" y="5753100"/>
          <p14:tracePt t="70575" x="5227638" y="5851525"/>
          <p14:tracePt t="70586" x="5181600" y="5889625"/>
          <p14:tracePt t="70591" x="4999038" y="5973763"/>
          <p14:tracePt t="70602" x="4876800" y="6003925"/>
          <p14:tracePt t="70608" x="4746625" y="6042025"/>
          <p14:tracePt t="70617" x="4579938" y="6065838"/>
          <p14:tracePt t="70623" x="4479925" y="6073775"/>
          <p14:tracePt t="70634" x="4321175" y="6080125"/>
          <p14:tracePt t="70641" x="4221163" y="6080125"/>
          <p14:tracePt t="70650" x="3992563" y="6080125"/>
          <p14:tracePt t="70657" x="3856038" y="6080125"/>
          <p14:tracePt t="70665" x="3711575" y="6073775"/>
          <p14:tracePt t="70673" x="3421063" y="6027738"/>
          <p14:tracePt t="70681" x="3216275" y="5989638"/>
          <p14:tracePt t="70689" x="2994025" y="5943600"/>
          <p14:tracePt t="70697" x="2789238" y="5905500"/>
          <p14:tracePt t="70705" x="2606675" y="5851525"/>
          <p14:tracePt t="70713" x="2430463" y="5799138"/>
          <p14:tracePt t="70721" x="2263775" y="5737225"/>
          <p14:tracePt t="70729" x="2171700" y="5684838"/>
          <p14:tracePt t="70737" x="2073275" y="5616575"/>
          <p14:tracePt t="70745" x="2011363" y="5516563"/>
          <p14:tracePt t="70753" x="2003425" y="5456238"/>
          <p14:tracePt t="70761" x="1989138" y="5341938"/>
          <p14:tracePt t="70769" x="1989138" y="5227638"/>
          <p14:tracePt t="70777" x="1997075" y="5097463"/>
          <p14:tracePt t="70786" x="2027238" y="4953000"/>
          <p14:tracePt t="70793" x="2057400" y="4846638"/>
          <p14:tracePt t="70802" x="2111375" y="4732338"/>
          <p14:tracePt t="70809" x="2163763" y="4648200"/>
          <p14:tracePt t="70817" x="2217738" y="4564063"/>
          <p14:tracePt t="70825" x="2263775" y="4495800"/>
          <p14:tracePt t="70834" x="2301875" y="4457700"/>
          <p14:tracePt t="70841" x="2370138" y="4389438"/>
          <p14:tracePt t="70850" x="2468563" y="4313238"/>
          <p14:tracePt t="70857" x="2536825" y="4267200"/>
          <p14:tracePt t="70866" x="2689225" y="4191000"/>
          <p14:tracePt t="70873" x="2797175" y="4152900"/>
          <p14:tracePt t="70883" x="2911475" y="4106863"/>
          <p14:tracePt t="70889" x="3154363" y="4038600"/>
          <p14:tracePt t="70899" x="3336925" y="4000500"/>
          <p14:tracePt t="70905" x="3505200" y="3978275"/>
          <p14:tracePt t="70916" x="3673475" y="3954463"/>
          <p14:tracePt t="70923" x="3848100" y="3932238"/>
          <p14:tracePt t="70931" x="4038600" y="3902075"/>
          <p14:tracePt t="70939" x="4221163" y="3902075"/>
          <p14:tracePt t="70948" x="4389438" y="3894138"/>
          <p14:tracePt t="70955" x="4549775" y="3894138"/>
          <p14:tracePt t="70963" x="4708525" y="3894138"/>
          <p14:tracePt t="70972" x="4906963" y="3924300"/>
          <p14:tracePt t="70980" x="5127625" y="3962400"/>
          <p14:tracePt t="70988" x="5364163" y="4038600"/>
          <p14:tracePt t="70996" x="5554663" y="4106863"/>
          <p14:tracePt t="71004" x="5646738" y="4160838"/>
          <p14:tracePt t="71012" x="5807075" y="4259263"/>
          <p14:tracePt t="71020" x="5965825" y="4373563"/>
          <p14:tracePt t="71028" x="6042025" y="4449763"/>
          <p14:tracePt t="71035" x="6149975" y="4579938"/>
          <p14:tracePt t="71044" x="6210300" y="4648200"/>
          <p14:tracePt t="71052" x="6270625" y="4732338"/>
          <p14:tracePt t="71060" x="6354763" y="4876800"/>
          <p14:tracePt t="71068" x="6392863" y="4968875"/>
          <p14:tracePt t="71076" x="6423025" y="5059363"/>
          <p14:tracePt t="71084" x="6446838" y="5151438"/>
          <p14:tracePt t="71092" x="6454775" y="5249863"/>
          <p14:tracePt t="71100" x="6454775" y="5387975"/>
          <p14:tracePt t="71108" x="6408738" y="5486400"/>
          <p14:tracePt t="71116" x="6370638" y="5562600"/>
          <p14:tracePt t="71124" x="6308725" y="5661025"/>
          <p14:tracePt t="71132" x="6232525" y="5745163"/>
          <p14:tracePt t="71140" x="6142038" y="5829300"/>
          <p14:tracePt t="71148" x="6035675" y="5889625"/>
          <p14:tracePt t="71155" x="5913438" y="5959475"/>
          <p14:tracePt t="71165" x="5768975" y="6019800"/>
          <p14:tracePt t="71172" x="5592763" y="6049963"/>
          <p14:tracePt t="71180" x="5394325" y="6080125"/>
          <p14:tracePt t="71188" x="5318125" y="6080125"/>
          <p14:tracePt t="71198" x="5105400" y="6096000"/>
          <p14:tracePt t="71205" x="4846638" y="6096000"/>
          <p14:tracePt t="71214" x="4579938" y="6088063"/>
          <p14:tracePt t="71222" x="4495800" y="6088063"/>
          <p14:tracePt t="71230" x="4297363" y="6057900"/>
          <p14:tracePt t="71238" x="4152900" y="6035675"/>
          <p14:tracePt t="71246" x="4030663" y="6019800"/>
          <p14:tracePt t="71254" x="3954463" y="5973763"/>
          <p14:tracePt t="71262" x="3908425" y="5959475"/>
          <p14:tracePt t="71270" x="3863975" y="5897563"/>
          <p14:tracePt t="71277" x="3848100" y="5883275"/>
          <p14:tracePt t="71285" x="3832225" y="5829300"/>
          <p14:tracePt t="71293" x="3825875" y="5807075"/>
          <p14:tracePt t="71301" x="3825875" y="5783263"/>
          <p14:tracePt t="71310" x="3825875" y="5768975"/>
          <p14:tracePt t="71317" x="3825875" y="5753100"/>
          <p14:tracePt t="71325" x="3832225" y="5737225"/>
          <p14:tracePt t="71341" x="3840163" y="5737225"/>
          <p14:tracePt t="71419" x="3848100" y="5737225"/>
          <p14:tracePt t="71425" x="3856038" y="5730875"/>
          <p14:tracePt t="71433" x="3863975" y="5730875"/>
          <p14:tracePt t="71441" x="3870325" y="5722938"/>
          <p14:tracePt t="71449" x="3878263" y="5722938"/>
          <p14:tracePt t="71515" x="3886200" y="5722938"/>
          <p14:tracePt t="71540" x="3894138" y="5722938"/>
          <p14:tracePt t="71556" x="3902075" y="5722938"/>
          <p14:tracePt t="71563" x="3916363" y="5722938"/>
          <p14:tracePt t="71571" x="3916363" y="5715000"/>
          <p14:tracePt t="71579" x="3924300" y="5707063"/>
          <p14:tracePt t="71587" x="3940175" y="5692775"/>
          <p14:tracePt t="71595" x="3946525" y="5668963"/>
          <p14:tracePt t="71603" x="3954463" y="5668963"/>
          <p14:tracePt t="71611" x="3954463" y="5654675"/>
          <p14:tracePt t="71620" x="3962400" y="5646738"/>
          <p14:tracePt t="71628" x="3970338" y="5638800"/>
          <p14:tracePt t="71635" x="3970338" y="5630863"/>
          <p14:tracePt t="71643" x="3978275" y="5622925"/>
          <p14:tracePt t="71652" x="3978275" y="5616575"/>
          <p14:tracePt t="71659" x="3978275" y="5608638"/>
          <p14:tracePt t="71668" x="3978275" y="5600700"/>
          <p14:tracePt t="71675" x="3984625" y="5600700"/>
          <p14:tracePt t="71683" x="3984625" y="5584825"/>
          <p14:tracePt t="71692" x="3992563" y="5584825"/>
          <p14:tracePt t="71699" x="3992563" y="5578475"/>
          <p14:tracePt t="71762" x="3992563" y="5584825"/>
          <p14:tracePt t="71769" x="3992563" y="5592763"/>
          <p14:tracePt t="71777" x="3978275" y="5600700"/>
          <p14:tracePt t="71785" x="3978275" y="5616575"/>
          <p14:tracePt t="71793" x="3954463" y="5630863"/>
          <p14:tracePt t="71802" x="3940175" y="5646738"/>
          <p14:tracePt t="71810" x="3932238" y="5654675"/>
          <p14:tracePt t="71818" x="3916363" y="5661025"/>
          <p14:tracePt t="71826" x="3902075" y="5668963"/>
          <p14:tracePt t="71834" x="3886200" y="5676900"/>
          <p14:tracePt t="71842" x="3870325" y="5676900"/>
          <p14:tracePt t="71850" x="3856038" y="5676900"/>
          <p14:tracePt t="71858" x="3825875" y="5676900"/>
          <p14:tracePt t="71866" x="3810000" y="5668963"/>
          <p14:tracePt t="71874" x="3794125" y="5654675"/>
          <p14:tracePt t="71881" x="3787775" y="5638800"/>
          <p14:tracePt t="71889" x="3787775" y="5616575"/>
          <p14:tracePt t="71898" x="3779838" y="5592763"/>
          <p14:tracePt t="71905" x="3779838" y="5570538"/>
          <p14:tracePt t="71913" x="3779838" y="5546725"/>
          <p14:tracePt t="71922" x="3779838" y="5508625"/>
          <p14:tracePt t="71930" x="3779838" y="5478463"/>
          <p14:tracePt t="71937" x="3779838" y="5440363"/>
          <p14:tracePt t="71946" x="3779838" y="5402263"/>
          <p14:tracePt t="71954" x="3779838" y="5349875"/>
          <p14:tracePt t="71962" x="3787775" y="5280025"/>
          <p14:tracePt t="71970" x="3787775" y="5219700"/>
          <p14:tracePt t="71980" x="3787775" y="5189538"/>
          <p14:tracePt t="71985" x="3787775" y="5127625"/>
          <p14:tracePt t="71996" x="3787775" y="5105400"/>
          <p14:tracePt t="72002" x="3787775" y="5067300"/>
          <p14:tracePt t="72012" x="3787775" y="5037138"/>
          <p14:tracePt t="72018" x="3787775" y="5006975"/>
          <p14:tracePt t="72028" x="3787775" y="4960938"/>
          <p14:tracePt t="72036" x="3794125" y="4930775"/>
          <p14:tracePt t="72044" x="3802063" y="4899025"/>
          <p14:tracePt t="72052" x="3810000" y="4876800"/>
          <p14:tracePt t="72060" x="3817938" y="4860925"/>
          <p14:tracePt t="72068" x="3825875" y="4838700"/>
          <p14:tracePt t="72076" x="3825875" y="4822825"/>
          <p14:tracePt t="72084" x="3832225" y="4816475"/>
          <p14:tracePt t="72092" x="3848100" y="4816475"/>
          <p14:tracePt t="72099" x="3863975" y="4800600"/>
          <p14:tracePt t="72108" x="3878263" y="4784725"/>
          <p14:tracePt t="72116" x="3908425" y="4770438"/>
          <p14:tracePt t="72123" x="3940175" y="4762500"/>
          <p14:tracePt t="72131" x="3984625" y="4754563"/>
          <p14:tracePt t="72139" x="4022725" y="4746625"/>
          <p14:tracePt t="72148" x="4060825" y="4746625"/>
          <p14:tracePt t="72155" x="4130675" y="4746625"/>
          <p14:tracePt t="72163" x="4206875" y="4746625"/>
          <p14:tracePt t="72172" x="4244975" y="4762500"/>
          <p14:tracePt t="72179" x="4313238" y="4792663"/>
          <p14:tracePt t="72187" x="4351338" y="4822825"/>
          <p14:tracePt t="72195" x="4381500" y="4854575"/>
          <p14:tracePt t="72203" x="4427538" y="4937125"/>
          <p14:tracePt t="72212" x="4441825" y="4991100"/>
          <p14:tracePt t="72219" x="4457700" y="5059363"/>
          <p14:tracePt t="72227" x="4473575" y="5143500"/>
          <p14:tracePt t="72235" x="4479925" y="5235575"/>
          <p14:tracePt t="72243" x="4479925" y="5326063"/>
          <p14:tracePt t="72251" x="4479925" y="5440363"/>
          <p14:tracePt t="72259" x="4457700" y="5494338"/>
          <p14:tracePt t="72267" x="4427538" y="5584825"/>
          <p14:tracePt t="72275" x="4411663" y="5638800"/>
          <p14:tracePt t="72283" x="4359275" y="5715000"/>
          <p14:tracePt t="72292" x="4335463" y="5737225"/>
          <p14:tracePt t="72299" x="4305300" y="5761038"/>
          <p14:tracePt t="72310" x="4275138" y="5775325"/>
          <p14:tracePt t="72318" x="4206875" y="5791200"/>
          <p14:tracePt t="72326" x="4168775" y="5791200"/>
          <p14:tracePt t="72334" x="4130675" y="5791200"/>
          <p14:tracePt t="72342" x="4076700" y="5791200"/>
          <p14:tracePt t="72350" x="4030663" y="5775325"/>
          <p14:tracePt t="72358" x="3978275" y="5745163"/>
          <p14:tracePt t="72366" x="3940175" y="5699125"/>
          <p14:tracePt t="72374" x="3902075" y="5646738"/>
          <p14:tracePt t="72382" x="3878263" y="5554663"/>
          <p14:tracePt t="72390" x="3863975" y="5464175"/>
          <p14:tracePt t="72398" x="3840163" y="5372100"/>
          <p14:tracePt t="72405" x="3840163" y="5273675"/>
          <p14:tracePt t="72414" x="3840163" y="5219700"/>
          <p14:tracePt t="72422" x="3840163" y="5127625"/>
          <p14:tracePt t="72430" x="3840163" y="5089525"/>
          <p14:tracePt t="72438" x="3840163" y="5013325"/>
          <p14:tracePt t="72446" x="3863975" y="4968875"/>
          <p14:tracePt t="72453" x="3878263" y="4914900"/>
          <p14:tracePt t="72462" x="3894138" y="4884738"/>
          <p14:tracePt t="72470" x="3908425" y="4854575"/>
          <p14:tracePt t="72478" x="3932238" y="4830763"/>
          <p14:tracePt t="72486" x="3946525" y="4808538"/>
          <p14:tracePt t="72493" x="3970338" y="4792663"/>
          <p14:tracePt t="72502" x="3992563" y="4778375"/>
          <p14:tracePt t="72510" x="4008438" y="4762500"/>
          <p14:tracePt t="72517" x="4038600" y="4754563"/>
          <p14:tracePt t="72526" x="4068763" y="4746625"/>
          <p14:tracePt t="72534" x="4106863" y="4746625"/>
          <p14:tracePt t="72542" x="4160838" y="4746625"/>
          <p14:tracePt t="72550" x="4221163" y="4746625"/>
          <p14:tracePt t="72558" x="4283075" y="4762500"/>
          <p14:tracePt t="72568" x="4297363" y="4770438"/>
          <p14:tracePt t="72573" x="4343400" y="4792663"/>
          <p14:tracePt t="72584" x="4373563" y="4822825"/>
          <p14:tracePt t="72590" x="4389438" y="4838700"/>
          <p14:tracePt t="72600" x="4411663" y="4892675"/>
          <p14:tracePt t="72605" x="4427538" y="4945063"/>
          <p14:tracePt t="72616" x="4435475" y="5013325"/>
          <p14:tracePt t="72624" x="4435475" y="5029200"/>
          <p14:tracePt t="72632" x="4435475" y="5089525"/>
          <p14:tracePt t="72640" x="4435475" y="5113338"/>
          <p14:tracePt t="72648" x="4411663" y="5151438"/>
          <p14:tracePt t="72656" x="4403725" y="5165725"/>
          <p14:tracePt t="72663" x="4373563" y="5197475"/>
          <p14:tracePt t="72672" x="4365625" y="5211763"/>
          <p14:tracePt t="72680" x="4321175" y="5235575"/>
          <p14:tracePt t="72688" x="4313238" y="5249863"/>
          <p14:tracePt t="72696" x="4259263" y="5280025"/>
          <p14:tracePt t="72704" x="4229100" y="5287963"/>
          <p14:tracePt t="72711" x="4144963" y="5318125"/>
          <p14:tracePt t="72720" x="4122738" y="5326063"/>
          <p14:tracePt t="72728" x="4092575" y="5326063"/>
          <p14:tracePt t="72736" x="4008438" y="5334000"/>
          <p14:tracePt t="72743" x="3984625" y="5334000"/>
          <p14:tracePt t="72752" x="3908425" y="5326063"/>
          <p14:tracePt t="72760" x="3894138" y="5311775"/>
          <p14:tracePt t="72768" x="3848100" y="5287963"/>
          <p14:tracePt t="72776" x="3832225" y="5257800"/>
          <p14:tracePt t="72784" x="3832225" y="5227638"/>
          <p14:tracePt t="72792" x="3832225" y="5197475"/>
          <p14:tracePt t="72800" x="3832225" y="5165725"/>
          <p14:tracePt t="72808" x="3832225" y="5127625"/>
          <p14:tracePt t="72816" x="3848100" y="5113338"/>
          <p14:tracePt t="72824" x="3863975" y="5067300"/>
          <p14:tracePt t="72832" x="3886200" y="5037138"/>
          <p14:tracePt t="72840" x="3902075" y="5006975"/>
          <p14:tracePt t="72848" x="3916363" y="4983163"/>
          <p14:tracePt t="72856" x="3932238" y="4960938"/>
          <p14:tracePt t="72866" x="3946525" y="4945063"/>
          <p14:tracePt t="72872" x="3962400" y="4937125"/>
          <p14:tracePt t="72882" x="3962400" y="4930775"/>
          <p14:tracePt t="72890" x="3970338" y="4922838"/>
          <p14:tracePt t="72898" x="3978275" y="4914900"/>
          <p14:tracePt t="72906" x="3984625" y="4914900"/>
          <p14:tracePt t="72914" x="4000500" y="4914900"/>
          <p14:tracePt t="72922" x="4008438" y="4914900"/>
          <p14:tracePt t="72938" x="4022725" y="4922838"/>
          <p14:tracePt t="72946" x="4038600" y="4930775"/>
          <p14:tracePt t="72954" x="4046538" y="4945063"/>
          <p14:tracePt t="72962" x="4054475" y="4953000"/>
          <p14:tracePt t="72970" x="4068763" y="4968875"/>
          <p14:tracePt t="72978" x="4076700" y="4991100"/>
          <p14:tracePt t="72986" x="4076700" y="4999038"/>
          <p14:tracePt t="72994" x="4084638" y="5006975"/>
          <p14:tracePt t="73002" x="4084638" y="5021263"/>
          <p14:tracePt t="73009" x="4084638" y="5029200"/>
          <p14:tracePt t="73018" x="4084638" y="5045075"/>
          <p14:tracePt t="73026" x="4084638" y="5051425"/>
          <p14:tracePt t="73034" x="4076700" y="5059363"/>
          <p14:tracePt t="73042" x="4076700" y="5067300"/>
          <p14:tracePt t="73050" x="4068763" y="5075238"/>
          <p14:tracePt t="73058" x="4060825" y="5075238"/>
          <p14:tracePt t="73066" x="4054475" y="5075238"/>
          <p14:tracePt t="73073" x="4046538" y="5075238"/>
          <p14:tracePt t="73082" x="4038600" y="5075238"/>
          <p14:tracePt t="73090" x="4030663" y="5075238"/>
          <p14:tracePt t="73138" x="4030663" y="5067300"/>
          <p14:tracePt t="73153" x="4030663" y="5059363"/>
          <p14:tracePt t="73164" x="4030663" y="5051425"/>
          <p14:tracePt t="73180" x="4038600" y="5051425"/>
          <p14:tracePt t="73185" x="4046538" y="5045075"/>
          <p14:tracePt t="73256" x="4046538" y="5051425"/>
          <p14:tracePt t="73264" x="4046538" y="5059363"/>
          <p14:tracePt t="73272" x="4046538" y="5067300"/>
          <p14:tracePt t="73280" x="4046538" y="5075238"/>
          <p14:tracePt t="73287" x="4046538" y="5083175"/>
          <p14:tracePt t="73296" x="4046538" y="5089525"/>
          <p14:tracePt t="73304" x="4046538" y="5097463"/>
          <p14:tracePt t="73685" x="4038600" y="5097463"/>
          <p14:tracePt t="73698" x="4030663" y="5097463"/>
          <p14:tracePt t="73708" x="4030663" y="5089525"/>
          <p14:tracePt t="73883" x="4030663" y="5097463"/>
          <p14:tracePt t="73891" x="4030663" y="5105400"/>
          <p14:tracePt t="73900" x="4022725" y="5127625"/>
          <p14:tracePt t="73908" x="4022725" y="5151438"/>
          <p14:tracePt t="73915" x="4016375" y="5181600"/>
          <p14:tracePt t="73923" x="4000500" y="5211763"/>
          <p14:tracePt t="73934" x="3992563" y="5241925"/>
          <p14:tracePt t="73940" x="3978275" y="5273675"/>
          <p14:tracePt t="73948" x="3946525" y="5326063"/>
          <p14:tracePt t="73956" x="3908425" y="5387975"/>
          <p14:tracePt t="73964" x="3886200" y="5410200"/>
          <p14:tracePt t="73972" x="3848100" y="5456238"/>
          <p14:tracePt t="73982" x="3802063" y="5502275"/>
          <p14:tracePt t="73988" x="3756025" y="5546725"/>
          <p14:tracePt t="73998" x="3733800" y="5570538"/>
          <p14:tracePt t="74004" x="3703638" y="5584825"/>
          <p14:tracePt t="74014" x="3635375" y="5616575"/>
          <p14:tracePt t="74020" x="3603625" y="5622925"/>
          <p14:tracePt t="74030" x="3573463" y="5630863"/>
          <p14:tracePt t="74036" x="3521075" y="5630863"/>
          <p14:tracePt t="74046" x="3497263" y="5630863"/>
          <p14:tracePt t="74054" x="3467100" y="5622925"/>
          <p14:tracePt t="74062" x="3429000" y="5592763"/>
          <p14:tracePt t="74070" x="3413125" y="5578475"/>
          <p14:tracePt t="74078" x="3375025" y="5554663"/>
          <p14:tracePt t="74086" x="3344863" y="5532438"/>
          <p14:tracePt t="74094" x="3322638" y="5502275"/>
          <p14:tracePt t="74102" x="3298825" y="5464175"/>
          <p14:tracePt t="74110" x="3268663" y="5426075"/>
          <p14:tracePt t="74118" x="3260725" y="5402263"/>
          <p14:tracePt t="74126" x="3254375" y="5349875"/>
          <p14:tracePt t="74134" x="3238500" y="5295900"/>
          <p14:tracePt t="74142" x="3238500" y="5235575"/>
          <p14:tracePt t="74150" x="3222625" y="5143500"/>
          <p14:tracePt t="74158" x="3222625" y="5113338"/>
          <p14:tracePt t="74166" x="3216275" y="5037138"/>
          <p14:tracePt t="74174" x="3216275" y="4968875"/>
          <p14:tracePt t="74182" x="3216275" y="4945063"/>
          <p14:tracePt t="74190" x="3216275" y="4892675"/>
          <p14:tracePt t="74198" x="3216275" y="4876800"/>
          <p14:tracePt t="74206" x="3216275" y="4838700"/>
          <p14:tracePt t="74214" x="3216275" y="4808538"/>
          <p14:tracePt t="74222" x="3216275" y="4792663"/>
          <p14:tracePt t="74230" x="3222625" y="4754563"/>
          <p14:tracePt t="74238" x="3238500" y="4740275"/>
          <p14:tracePt t="74246" x="3254375" y="4708525"/>
          <p14:tracePt t="74254" x="3268663" y="4702175"/>
          <p14:tracePt t="74262" x="3298825" y="4664075"/>
          <p14:tracePt t="74270" x="3314700" y="4656138"/>
          <p14:tracePt t="74280" x="3322638" y="4648200"/>
          <p14:tracePt t="74286" x="3375025" y="4618038"/>
          <p14:tracePt t="74296" x="3390900" y="4610100"/>
          <p14:tracePt t="74302" x="3436938" y="4587875"/>
          <p14:tracePt t="74312" x="3459163" y="4579938"/>
          <p14:tracePt t="74317" x="3482975" y="4579938"/>
          <p14:tracePt t="74328" x="3527425" y="4564063"/>
          <p14:tracePt t="74336" x="3559175" y="4564063"/>
          <p14:tracePt t="74344" x="3589338" y="4556125"/>
          <p14:tracePt t="74352" x="3665538" y="4556125"/>
          <p14:tracePt t="74360" x="3695700" y="4556125"/>
          <p14:tracePt t="74368" x="3717925" y="4556125"/>
          <p14:tracePt t="74376" x="3794125" y="4556125"/>
          <p14:tracePt t="74384" x="3817938" y="4564063"/>
          <p14:tracePt t="74392" x="3863975" y="4572000"/>
          <p14:tracePt t="74400" x="3902075" y="4594225"/>
          <p14:tracePt t="74408" x="4008438" y="4625975"/>
          <p14:tracePt t="74416" x="4038600" y="4640263"/>
          <p14:tracePt t="74424" x="4068763" y="4648200"/>
          <p14:tracePt t="74432" x="4098925" y="4664075"/>
          <p14:tracePt t="74440" x="4183063" y="4702175"/>
          <p14:tracePt t="74448" x="4206875" y="4724400"/>
          <p14:tracePt t="74456" x="4229100" y="4740275"/>
          <p14:tracePt t="74464" x="4259263" y="4762500"/>
          <p14:tracePt t="74472" x="4283075" y="4784725"/>
          <p14:tracePt t="74480" x="4335463" y="4830763"/>
          <p14:tracePt t="74488" x="4351338" y="4860925"/>
          <p14:tracePt t="74496" x="4397375" y="4914900"/>
          <p14:tracePt t="74504" x="4411663" y="4930775"/>
          <p14:tracePt t="74512" x="4441825" y="4983163"/>
          <p14:tracePt t="74520" x="4457700" y="5013325"/>
          <p14:tracePt t="74528" x="4473575" y="5067300"/>
          <p14:tracePt t="74536" x="4479925" y="5089525"/>
          <p14:tracePt t="74544" x="4495800" y="5151438"/>
          <p14:tracePt t="74552" x="4495800" y="5181600"/>
          <p14:tracePt t="74560" x="4495800" y="5241925"/>
          <p14:tracePt t="74568" x="4495800" y="5257800"/>
          <p14:tracePt t="74578" x="4495800" y="5318125"/>
          <p14:tracePt t="74584" x="4495800" y="5349875"/>
          <p14:tracePt t="74594" x="4487863" y="5380038"/>
          <p14:tracePt t="74600" x="4473575" y="5440363"/>
          <p14:tracePt t="74610" x="4465638" y="5470525"/>
          <p14:tracePt t="74616" x="4427538" y="5554663"/>
          <p14:tracePt t="74626" x="4419600" y="5578475"/>
          <p14:tracePt t="74634" x="4403725" y="5608638"/>
          <p14:tracePt t="74642" x="4365625" y="5654675"/>
          <p14:tracePt t="74650" x="4351338" y="5668963"/>
          <p14:tracePt t="74658" x="4327525" y="5684838"/>
          <p14:tracePt t="74666" x="4289425" y="5722938"/>
          <p14:tracePt t="74674" x="4275138" y="5730875"/>
          <p14:tracePt t="74682" x="4251325" y="5730875"/>
          <p14:tracePt t="74690" x="4213225" y="5730875"/>
          <p14:tracePt t="74698" x="4198938" y="5730875"/>
          <p14:tracePt t="74706" x="4175125" y="5730875"/>
          <p14:tracePt t="74714" x="4160838" y="5730875"/>
          <p14:tracePt t="74722" x="4106863" y="5730875"/>
          <p14:tracePt t="74730" x="4084638" y="5730875"/>
          <p14:tracePt t="74738" x="4030663" y="5715000"/>
          <p14:tracePt t="74746" x="4000500" y="5707063"/>
          <p14:tracePt t="74754" x="3962400" y="5684838"/>
          <p14:tracePt t="74762" x="3932238" y="5668963"/>
          <p14:tracePt t="74770" x="3894138" y="5646738"/>
          <p14:tracePt t="74778" x="3870325" y="5608638"/>
          <p14:tracePt t="74786" x="3832225" y="5578475"/>
          <p14:tracePt t="74794" x="3794125" y="5516563"/>
          <p14:tracePt t="74802" x="3756025" y="5464175"/>
          <p14:tracePt t="74810" x="3733800" y="5426075"/>
          <p14:tracePt t="74818" x="3695700" y="5380038"/>
          <p14:tracePt t="74826" x="3679825" y="5356225"/>
          <p14:tracePt t="74834" x="3657600" y="5311775"/>
          <p14:tracePt t="74844" x="3649663" y="5280025"/>
          <p14:tracePt t="74850" x="3649663" y="5241925"/>
          <p14:tracePt t="74860" x="3641725" y="5197475"/>
          <p14:tracePt t="74866" x="3641725" y="5159375"/>
          <p14:tracePt t="74876" x="3641725" y="5105400"/>
          <p14:tracePt t="74884" x="3641725" y="5067300"/>
          <p14:tracePt t="74892" x="3641725" y="5029200"/>
          <p14:tracePt t="74899" x="3649663" y="4999038"/>
          <p14:tracePt t="74909" x="3657600" y="4960938"/>
          <p14:tracePt t="74916" x="3665538" y="4930775"/>
          <p14:tracePt t="74924" x="3679825" y="4899025"/>
          <p14:tracePt t="74932" x="3687763" y="4876800"/>
          <p14:tracePt t="74940" x="3695700" y="4854575"/>
          <p14:tracePt t="74948" x="3711575" y="4822825"/>
          <p14:tracePt t="74956" x="3717925" y="4808538"/>
          <p14:tracePt t="74964" x="3725863" y="4792663"/>
          <p14:tracePt t="74972" x="3741738" y="4778375"/>
          <p14:tracePt t="74980" x="3749675" y="4754563"/>
          <p14:tracePt t="74988" x="3756025" y="4746625"/>
          <p14:tracePt t="74996" x="3763963" y="4746625"/>
          <p14:tracePt t="75004" x="3771900" y="4740275"/>
          <p14:tracePt t="75012" x="3779838" y="4732338"/>
          <p14:tracePt t="75020" x="3794125" y="4716463"/>
          <p14:tracePt t="75028" x="3817938" y="4708525"/>
          <p14:tracePt t="75036" x="3848100" y="4702175"/>
          <p14:tracePt t="75044" x="3886200" y="4694238"/>
          <p14:tracePt t="75052" x="3940175" y="4686300"/>
          <p14:tracePt t="75060" x="3992563" y="4678363"/>
          <p14:tracePt t="75068" x="4016375" y="4670425"/>
          <p14:tracePt t="75076" x="4068763" y="4670425"/>
          <p14:tracePt t="75084" x="4137025" y="4670425"/>
          <p14:tracePt t="75092" x="4198938" y="4670425"/>
          <p14:tracePt t="75099" x="4251325" y="4678363"/>
          <p14:tracePt t="75108" x="4267200" y="4686300"/>
          <p14:tracePt t="75116" x="4313238" y="4716463"/>
          <p14:tracePt t="75124" x="4351338" y="4740275"/>
          <p14:tracePt t="75132" x="4381500" y="4770438"/>
          <p14:tracePt t="75142" x="4389438" y="4784725"/>
          <p14:tracePt t="75148" x="4419600" y="4816475"/>
          <p14:tracePt t="75158" x="4419600" y="4830763"/>
          <p14:tracePt t="75166" x="4441825" y="4860925"/>
          <p14:tracePt t="75174" x="4473575" y="4892675"/>
          <p14:tracePt t="75182" x="4479925" y="4906963"/>
          <p14:tracePt t="75190" x="4495800" y="4945063"/>
          <p14:tracePt t="75198" x="4503738" y="4968875"/>
          <p14:tracePt t="75206" x="4525963" y="5029200"/>
          <p14:tracePt t="75214" x="4533900" y="5051425"/>
          <p14:tracePt t="75222" x="4541838" y="5113338"/>
          <p14:tracePt t="75230" x="4549775" y="5127625"/>
          <p14:tracePt t="75238" x="4556125" y="5181600"/>
          <p14:tracePt t="75246" x="4564063" y="5211763"/>
          <p14:tracePt t="75254" x="4564063" y="5227638"/>
          <p14:tracePt t="75262" x="4572000" y="5287963"/>
          <p14:tracePt t="75270" x="4572000" y="5311775"/>
          <p14:tracePt t="75278" x="4572000" y="5372100"/>
          <p14:tracePt t="75286" x="4564063" y="5387975"/>
          <p14:tracePt t="75294" x="4549775" y="5418138"/>
          <p14:tracePt t="75301" x="4511675" y="5478463"/>
          <p14:tracePt t="75310" x="4487863" y="5502275"/>
          <p14:tracePt t="75318" x="4435475" y="5546725"/>
          <p14:tracePt t="75326" x="4397375" y="5570538"/>
          <p14:tracePt t="75334" x="4313238" y="5622925"/>
          <p14:tracePt t="75342" x="4275138" y="5638800"/>
          <p14:tracePt t="75350" x="4229100" y="5661025"/>
          <p14:tracePt t="75358" x="4137025" y="5676900"/>
          <p14:tracePt t="75366" x="4084638" y="5676900"/>
          <p14:tracePt t="75374" x="4038600" y="5676900"/>
          <p14:tracePt t="75382" x="3992563" y="5676900"/>
          <p14:tracePt t="75390" x="3940175" y="5676900"/>
          <p14:tracePt t="75398" x="3878263" y="5661025"/>
          <p14:tracePt t="75408" x="3817938" y="5630863"/>
          <p14:tracePt t="75416" x="3763963" y="5600700"/>
          <p14:tracePt t="75422" x="3703638" y="5562600"/>
          <p14:tracePt t="75432" x="3687763" y="5540375"/>
          <p14:tracePt t="75438" x="3649663" y="5494338"/>
          <p14:tracePt t="75448" x="3619500" y="5426075"/>
          <p14:tracePt t="75453" x="3597275" y="5364163"/>
          <p14:tracePt t="75464" x="3589338" y="5280025"/>
          <p14:tracePt t="75472" x="3589338" y="5257800"/>
          <p14:tracePt t="75480" x="3589338" y="5173663"/>
          <p14:tracePt t="75488" x="3589338" y="5089525"/>
          <p14:tracePt t="75496" x="3597275" y="5059363"/>
          <p14:tracePt t="75504" x="3627438" y="4975225"/>
          <p14:tracePt t="75512" x="3635375" y="4945063"/>
          <p14:tracePt t="75520" x="3673475" y="4876800"/>
          <p14:tracePt t="75528" x="3711575" y="4822825"/>
          <p14:tracePt t="75535" x="3725863" y="4808538"/>
          <p14:tracePt t="75544" x="3763963" y="4762500"/>
          <p14:tracePt t="75552" x="3787775" y="4746625"/>
          <p14:tracePt t="75560" x="3832225" y="4694238"/>
          <p14:tracePt t="75568" x="3848100" y="4686300"/>
          <p14:tracePt t="75578" x="3902075" y="4648200"/>
          <p14:tracePt t="75584" x="3924300" y="4632325"/>
          <p14:tracePt t="75592" x="3978275" y="4618038"/>
          <p14:tracePt t="75600" x="3992563" y="4610100"/>
          <p14:tracePt t="75607" x="4016375" y="4610100"/>
          <p14:tracePt t="75616" x="4076700" y="4602163"/>
          <p14:tracePt t="75624" x="4106863" y="4602163"/>
          <p14:tracePt t="75632" x="4175125" y="4602163"/>
          <p14:tracePt t="75640" x="4213225" y="4610100"/>
          <p14:tracePt t="75648" x="4244975" y="4618038"/>
          <p14:tracePt t="75656" x="4351338" y="4664075"/>
          <p14:tracePt t="75664" x="4397375" y="4686300"/>
          <p14:tracePt t="75672" x="4427538" y="4702175"/>
          <p14:tracePt t="75682" x="4518025" y="4778375"/>
          <p14:tracePt t="75687" x="4541838" y="4800600"/>
          <p14:tracePt t="75698" x="4579938" y="4830763"/>
          <p14:tracePt t="75704" x="4625975" y="4914900"/>
          <p14:tracePt t="75714" x="4656138" y="4945063"/>
          <p14:tracePt t="75720" x="4670425" y="4991100"/>
          <p14:tracePt t="75730" x="4686300" y="5037138"/>
          <p14:tracePt t="75735" x="4716463" y="5135563"/>
          <p14:tracePt t="75746" x="4732338" y="5219700"/>
          <p14:tracePt t="75754" x="4732338" y="5265738"/>
          <p14:tracePt t="75762" x="4732338" y="5318125"/>
          <p14:tracePt t="75770" x="4724400" y="5364163"/>
          <p14:tracePt t="75778" x="4702175" y="5418138"/>
          <p14:tracePt t="75786" x="4686300" y="5448300"/>
          <p14:tracePt t="75794" x="4648200" y="5494338"/>
          <p14:tracePt t="75802" x="4625975" y="5524500"/>
          <p14:tracePt t="75810" x="4594225" y="5562600"/>
          <p14:tracePt t="75818" x="4579938" y="5584825"/>
          <p14:tracePt t="75826" x="4564063" y="5600700"/>
          <p14:tracePt t="75834" x="4541838" y="5622925"/>
          <p14:tracePt t="75842" x="4503738" y="5654675"/>
          <p14:tracePt t="75850" x="4473575" y="5668963"/>
          <p14:tracePt t="75858" x="4441825" y="5692775"/>
          <p14:tracePt t="75866" x="4411663" y="5707063"/>
          <p14:tracePt t="75874" x="4389438" y="5715000"/>
          <p14:tracePt t="75882" x="4359275" y="5722938"/>
          <p14:tracePt t="75890" x="4335463" y="5730875"/>
          <p14:tracePt t="75898" x="4313238" y="5730875"/>
          <p14:tracePt t="75906" x="4305300" y="5730875"/>
          <p14:tracePt t="75914" x="4297363" y="5730875"/>
          <p14:tracePt t="75948" x="4289425" y="5730875"/>
          <p14:tracePt t="75962" x="4283075" y="5730875"/>
          <p14:tracePt t="75970" x="4275138" y="5722938"/>
          <p14:tracePt t="75978" x="4267200" y="5699125"/>
          <p14:tracePt t="75986" x="4259263" y="5684838"/>
          <p14:tracePt t="75994" x="4251325" y="5661025"/>
          <p14:tracePt t="76004" x="4244975" y="5646738"/>
          <p14:tracePt t="76010" x="4244975" y="5616575"/>
          <p14:tracePt t="76020" x="4237038" y="5578475"/>
          <p14:tracePt t="76028" x="4237038" y="5532438"/>
          <p14:tracePt t="76036" x="4237038" y="5508625"/>
          <p14:tracePt t="76044" x="4237038" y="5464175"/>
          <p14:tracePt t="76052" x="4237038" y="5394325"/>
          <p14:tracePt t="76060" x="4237038" y="5372100"/>
          <p14:tracePt t="76068" x="4237038" y="5326063"/>
          <p14:tracePt t="76076" x="4244975" y="5287963"/>
          <p14:tracePt t="76084" x="4251325" y="5273675"/>
          <p14:tracePt t="76092" x="4251325" y="5241925"/>
          <p14:tracePt t="76100" x="4251325" y="5235575"/>
          <p14:tracePt t="76108" x="4259263" y="5219700"/>
          <p14:tracePt t="76116" x="4259263" y="5189538"/>
          <p14:tracePt t="76124" x="4259263" y="5181600"/>
          <p14:tracePt t="76132" x="4259263" y="5151438"/>
          <p14:tracePt t="76140" x="4259263" y="5135563"/>
          <p14:tracePt t="76148" x="4259263" y="5127625"/>
          <p14:tracePt t="76156" x="4259263" y="5097463"/>
          <p14:tracePt t="76164" x="4259263" y="5089525"/>
          <p14:tracePt t="76172" x="4251325" y="5075238"/>
          <p14:tracePt t="76180" x="4244975" y="5075238"/>
          <p14:tracePt t="76188" x="4237038" y="5059363"/>
          <p14:tracePt t="76196" x="4229100" y="5059363"/>
          <p14:tracePt t="76204" x="4229100" y="5051425"/>
          <p14:tracePt t="76212" x="4221163" y="5051425"/>
          <p14:tracePt t="76246" x="4221163" y="5045075"/>
          <p14:tracePt t="76251" x="4221163" y="5037138"/>
          <p14:tracePt t="76277" x="4229100" y="5029200"/>
          <p14:tracePt t="76292" x="4251325" y="5013325"/>
          <p14:tracePt t="76302" x="4283075" y="5006975"/>
          <p14:tracePt t="76310" x="4321175" y="4999038"/>
          <p14:tracePt t="76318" x="4351338" y="4999038"/>
          <p14:tracePt t="76326" x="4389438" y="4999038"/>
          <p14:tracePt t="76334" x="4397375" y="4999038"/>
          <p14:tracePt t="76341" x="4479925" y="4999038"/>
          <p14:tracePt t="76350" x="4518025" y="4999038"/>
          <p14:tracePt t="76358" x="4618038" y="5006975"/>
          <p14:tracePt t="76366" x="4686300" y="5013325"/>
          <p14:tracePt t="76374" x="4762500" y="5013325"/>
          <p14:tracePt t="76382" x="4838700" y="5021263"/>
          <p14:tracePt t="76390" x="4930775" y="5029200"/>
          <p14:tracePt t="76398" x="5021263" y="5045075"/>
          <p14:tracePt t="76406" x="5113338" y="5051425"/>
          <p14:tracePt t="76414" x="5211763" y="5059363"/>
          <p14:tracePt t="76422" x="5303838" y="5075238"/>
          <p14:tracePt t="76430" x="5402263" y="5089525"/>
          <p14:tracePt t="76438" x="5508625" y="5113338"/>
          <p14:tracePt t="76446" x="5600700" y="5135563"/>
          <p14:tracePt t="76454" x="5692775" y="5165725"/>
          <p14:tracePt t="76462" x="5737225" y="5181600"/>
          <p14:tracePt t="76470" x="5768975" y="5197475"/>
          <p14:tracePt t="76478" x="5775325" y="5211763"/>
          <p14:tracePt t="76486" x="5783263" y="5227638"/>
          <p14:tracePt t="76494" x="5783263" y="5235575"/>
          <p14:tracePt t="76502" x="5783263" y="5257800"/>
          <p14:tracePt t="76510" x="5768975" y="5273675"/>
          <p14:tracePt t="76518" x="5761038" y="5280025"/>
          <p14:tracePt t="76526" x="5745163" y="5295900"/>
          <p14:tracePt t="76534" x="5730875" y="5318125"/>
          <p14:tracePt t="76542" x="5692775" y="5349875"/>
          <p14:tracePt t="76550" x="5668963" y="5372100"/>
          <p14:tracePt t="76558" x="5630863" y="5410200"/>
          <p14:tracePt t="76566" x="5592763" y="5432425"/>
          <p14:tracePt t="76574" x="5546725" y="5464175"/>
          <p14:tracePt t="76584" x="5502275" y="5470525"/>
          <p14:tracePt t="76592" x="5426075" y="5486400"/>
          <p14:tracePt t="76600" x="5334000" y="5502275"/>
          <p14:tracePt t="76608" x="5280025" y="5502275"/>
          <p14:tracePt t="76616" x="5203825" y="5502275"/>
          <p14:tracePt t="76624" x="5089525" y="5494338"/>
          <p14:tracePt t="76632" x="5029200" y="5486400"/>
          <p14:tracePt t="76640" x="4945063" y="5470525"/>
          <p14:tracePt t="76648" x="4892675" y="5440363"/>
          <p14:tracePt t="76656" x="4846638" y="5410200"/>
          <p14:tracePt t="76664" x="4800600" y="5356225"/>
          <p14:tracePt t="76672" x="4784725" y="5326063"/>
          <p14:tracePt t="76680" x="4762500" y="5280025"/>
          <p14:tracePt t="76688" x="4754563" y="5257800"/>
          <p14:tracePt t="76696" x="4746625" y="5211763"/>
          <p14:tracePt t="76704" x="4740275" y="5159375"/>
          <p14:tracePt t="76712" x="4732338" y="5089525"/>
          <p14:tracePt t="76720" x="4732338" y="5029200"/>
          <p14:tracePt t="76728" x="4732338" y="4975225"/>
          <p14:tracePt t="76736" x="4746625" y="4906963"/>
          <p14:tracePt t="76744" x="4746625" y="4884738"/>
          <p14:tracePt t="76752" x="4770438" y="4822825"/>
          <p14:tracePt t="76760" x="4784725" y="4770438"/>
          <p14:tracePt t="76768" x="4792663" y="4754563"/>
          <p14:tracePt t="76776" x="4822825" y="4708525"/>
          <p14:tracePt t="76784" x="4846638" y="4686300"/>
          <p14:tracePt t="76792" x="4860925" y="4678363"/>
          <p14:tracePt t="76800" x="4884738" y="4664075"/>
          <p14:tracePt t="76808" x="4914900" y="4656138"/>
          <p14:tracePt t="76816" x="4930775" y="4656138"/>
          <p14:tracePt t="76824" x="4983163" y="4656138"/>
          <p14:tracePt t="76832" x="5029200" y="4656138"/>
          <p14:tracePt t="76840" x="5135563" y="4670425"/>
          <p14:tracePt t="76848" x="5203825" y="4694238"/>
          <p14:tracePt t="76858" x="5280025" y="4708525"/>
          <p14:tracePt t="76864" x="5356225" y="4732338"/>
          <p14:tracePt t="76874" x="5440363" y="4746625"/>
          <p14:tracePt t="76880" x="5508625" y="4770438"/>
          <p14:tracePt t="76890" x="5540375" y="4784725"/>
          <p14:tracePt t="76896" x="5616575" y="4816475"/>
          <p14:tracePt t="76906" x="5676900" y="4854575"/>
          <p14:tracePt t="76915" x="5722938" y="4892675"/>
          <p14:tracePt t="76922" x="5745163" y="4922838"/>
          <p14:tracePt t="76930" x="5761038" y="4953000"/>
          <p14:tracePt t="76938" x="5761038" y="4991100"/>
          <p14:tracePt t="76947" x="5761038" y="5037138"/>
          <p14:tracePt t="76954" x="5761038" y="5059363"/>
          <p14:tracePt t="76962" x="5745163" y="5105400"/>
          <p14:tracePt t="76970" x="5730875" y="5127625"/>
          <p14:tracePt t="76978" x="5707063" y="5159375"/>
          <p14:tracePt t="76986" x="5684838" y="5189538"/>
          <p14:tracePt t="76994" x="5646738" y="5219700"/>
          <p14:tracePt t="77002" x="5616575" y="5241925"/>
          <p14:tracePt t="77010" x="5562600" y="5273675"/>
          <p14:tracePt t="77018" x="5516563" y="5287963"/>
          <p14:tracePt t="77026" x="5470525" y="5303838"/>
          <p14:tracePt t="77034" x="5432425" y="5303838"/>
          <p14:tracePt t="77042" x="5394325" y="5311775"/>
          <p14:tracePt t="77050" x="5372100" y="5311775"/>
          <p14:tracePt t="77058" x="5334000" y="5303838"/>
          <p14:tracePt t="77066" x="5311775" y="5295900"/>
          <p14:tracePt t="77074" x="5273675" y="5265738"/>
          <p14:tracePt t="77082" x="5249863" y="5249863"/>
          <p14:tracePt t="77090" x="5203825" y="5203825"/>
          <p14:tracePt t="77099" x="5181600" y="5181600"/>
          <p14:tracePt t="77106" x="5159375" y="5151438"/>
          <p14:tracePt t="77116" x="5143500" y="5121275"/>
          <p14:tracePt t="77122" x="5127625" y="5089525"/>
          <p14:tracePt t="77134" x="5121275" y="5021263"/>
          <p14:tracePt t="77140" x="5113338" y="5013325"/>
          <p14:tracePt t="77152" x="5113338" y="4975225"/>
          <p14:tracePt t="77159" x="5105400" y="4930775"/>
          <p14:tracePt t="77164" x="5105400" y="4892675"/>
          <p14:tracePt t="77177" x="5105400" y="4854575"/>
          <p14:tracePt t="77183" x="5121275" y="4816475"/>
          <p14:tracePt t="77189" x="5135563" y="4800600"/>
          <p14:tracePt t="77195" x="5165725" y="4784725"/>
          <p14:tracePt t="77207" x="5197475" y="4754563"/>
          <p14:tracePt t="77213" x="5211763" y="4746625"/>
          <p14:tracePt t="77225" x="5249863" y="4740275"/>
          <p14:tracePt t="77231" x="5303838" y="4732338"/>
          <p14:tracePt t="77237" x="5326063" y="4732338"/>
          <p14:tracePt t="77250" x="5372100" y="4732338"/>
          <p14:tracePt t="77256" x="5426075" y="4732338"/>
          <p14:tracePt t="77262" x="5440363" y="4732338"/>
          <p14:tracePt t="77268" x="5502275" y="4746625"/>
          <p14:tracePt t="77280" x="5554663" y="4762500"/>
          <p14:tracePt t="77286" x="5578475" y="4778375"/>
          <p14:tracePt t="77292" x="5630863" y="4808538"/>
          <p14:tracePt t="77304" x="5646738" y="4822825"/>
          <p14:tracePt t="77310" x="5684838" y="4868863"/>
          <p14:tracePt t="77316" x="5699125" y="4884738"/>
          <p14:tracePt t="77330" x="5737225" y="4953000"/>
          <p14:tracePt t="77335" x="5753100" y="4968875"/>
          <p14:tracePt t="77340" x="5768975" y="5045075"/>
          <p14:tracePt t="77353" x="5768975" y="5059363"/>
          <p14:tracePt t="77358" x="5768975" y="5089525"/>
          <p14:tracePt t="77365" x="5768975" y="5159375"/>
          <p14:tracePt t="77377" x="5761038" y="5211763"/>
          <p14:tracePt t="77383" x="5722938" y="5257800"/>
          <p14:tracePt t="77389" x="5684838" y="5280025"/>
          <p14:tracePt t="77401" x="5630863" y="5311775"/>
          <p14:tracePt t="77407" x="5584825" y="5326063"/>
          <p14:tracePt t="77414" x="5532438" y="5341938"/>
          <p14:tracePt t="77421" x="5432425" y="5349875"/>
          <p14:tracePt t="77431" x="5356225" y="5349875"/>
          <p14:tracePt t="77438" x="5280025" y="5349875"/>
          <p14:tracePt t="77449" x="5189538" y="5334000"/>
          <p14:tracePt t="77455" x="5037138" y="5287963"/>
          <p14:tracePt t="77461" x="4960938" y="5249863"/>
          <p14:tracePt t="77473" x="4892675" y="5197475"/>
          <p14:tracePt t="77480" x="4838700" y="5151438"/>
          <p14:tracePt t="77486" x="4830763" y="5135563"/>
          <p14:tracePt t="77498" x="4800600" y="5097463"/>
          <p14:tracePt t="77504" x="4784725" y="4991100"/>
          <p14:tracePt t="77510" x="4784725" y="4937125"/>
          <p14:tracePt t="77522" x="4800600" y="4899025"/>
          <p14:tracePt t="77528" x="4830763" y="4830763"/>
          <p14:tracePt t="77534" x="4854575" y="4784725"/>
          <p14:tracePt t="77546" x="4914900" y="4716463"/>
          <p14:tracePt t="77552" x="4953000" y="4686300"/>
          <p14:tracePt t="77558" x="5006975" y="4648200"/>
          <p14:tracePt t="77570" x="5075238" y="4625975"/>
          <p14:tracePt t="77577" x="5127625" y="4610100"/>
          <p14:tracePt t="77583" x="5197475" y="4594225"/>
          <p14:tracePt t="77595" x="5287963" y="4594225"/>
          <p14:tracePt t="77601" x="5372100" y="4587875"/>
          <p14:tracePt t="77607" x="5486400" y="4587875"/>
          <p14:tracePt t="77619" x="5554663" y="4587875"/>
          <p14:tracePt t="77625" x="5661025" y="4625975"/>
          <p14:tracePt t="77631" x="5715000" y="4656138"/>
          <p14:tracePt t="77643" x="5813425" y="4716463"/>
          <p14:tracePt t="77649" x="5867400" y="4778375"/>
          <p14:tracePt t="77655" x="5943600" y="4860925"/>
          <p14:tracePt t="77667" x="5973763" y="4914900"/>
          <p14:tracePt t="77673" x="5989638" y="4975225"/>
          <p14:tracePt t="77680" x="6003925" y="5029200"/>
          <p14:tracePt t="77686" x="6003925" y="5067300"/>
          <p14:tracePt t="77698" x="6003925" y="5097463"/>
          <p14:tracePt t="77704" x="5981700" y="5143500"/>
          <p14:tracePt t="77710" x="5959475" y="5165725"/>
          <p14:tracePt t="77722" x="5905500" y="5189538"/>
          <p14:tracePt t="77728" x="5859463" y="5211763"/>
          <p14:tracePt t="77740" x="5783263" y="5227638"/>
          <p14:tracePt t="77746" x="5715000" y="5235575"/>
          <p14:tracePt t="77752" x="5654675" y="5235575"/>
          <p14:tracePt t="77758" x="5562600" y="5235575"/>
          <p14:tracePt t="77771" x="5502275" y="5235575"/>
          <p14:tracePt t="77777" x="5432425" y="5235575"/>
          <p14:tracePt t="77789" x="5380038" y="5203825"/>
          <p14:tracePt t="77795" x="5334000" y="5189538"/>
          <p14:tracePt t="77801" x="5273675" y="5143500"/>
          <p14:tracePt t="77807" x="5219700" y="5089525"/>
          <p14:tracePt t="77819" x="5197475" y="5075238"/>
          <p14:tracePt t="77825" x="5165725" y="5013325"/>
          <p14:tracePt t="77837" x="5159375" y="4975225"/>
          <p14:tracePt t="77843" x="5151438" y="4945063"/>
          <p14:tracePt t="77849" x="5151438" y="4892675"/>
          <p14:tracePt t="77856" x="5151438" y="4854575"/>
          <p14:tracePt t="77867" x="5151438" y="4816475"/>
          <p14:tracePt t="77874" x="5165725" y="4778375"/>
          <p14:tracePt t="77880" x="5181600" y="4762500"/>
          <p14:tracePt t="77892" x="5203825" y="4724400"/>
          <p14:tracePt t="77898" x="5249863" y="4708525"/>
          <p14:tracePt t="77904" x="5295900" y="4686300"/>
          <p14:tracePt t="77916" x="5349875" y="4664075"/>
          <p14:tracePt t="77923" x="5426075" y="4656138"/>
          <p14:tracePt t="77928" x="5516563" y="4656138"/>
          <p14:tracePt t="77940" x="5540375" y="4656138"/>
          <p14:tracePt t="77946" x="5622925" y="4656138"/>
          <p14:tracePt t="77952" x="5699125" y="4670425"/>
          <p14:tracePt t="77965" x="5775325" y="4686300"/>
          <p14:tracePt t="77971" x="5851525" y="4724400"/>
          <p14:tracePt t="77977" x="5867400" y="4746625"/>
          <p14:tracePt t="77989" x="5905500" y="4784725"/>
          <p14:tracePt t="77995" x="5935663" y="4838700"/>
          <p14:tracePt t="78001" x="5943600" y="4860925"/>
          <p14:tracePt t="78008" x="5959475" y="4937125"/>
          <p14:tracePt t="78019" x="5959475" y="4991100"/>
          <p14:tracePt t="78025" x="5959475" y="5021263"/>
          <p14:tracePt t="78037" x="5951538" y="5051425"/>
          <p14:tracePt t="78043" x="5927725" y="5083175"/>
          <p14:tracePt t="78055" x="5905500" y="5105400"/>
          <p14:tracePt t="78061" x="5859463" y="5135563"/>
          <p14:tracePt t="78067" x="5791200" y="5151438"/>
          <p14:tracePt t="78074" x="5737225" y="5173663"/>
          <p14:tracePt t="78086" x="5661025" y="5189538"/>
          <p14:tracePt t="78092" x="5540375" y="5211763"/>
          <p14:tracePt t="78098" x="5456238" y="5211763"/>
          <p14:tracePt t="78110" x="5402263" y="5219700"/>
          <p14:tracePt t="78116" x="5326063" y="5219700"/>
          <p14:tracePt t="78122" x="5249863" y="5219700"/>
          <p14:tracePt t="78134" x="5181600" y="5219700"/>
          <p14:tracePt t="78140" x="5165725" y="5219700"/>
          <p14:tracePt t="78146" x="5135563" y="5211763"/>
          <p14:tracePt t="78158" x="5105400" y="5197475"/>
          <p14:tracePt t="78164" x="5097463" y="5181600"/>
          <p14:tracePt t="78170" x="5083175" y="5173663"/>
          <p14:tracePt t="78183" x="5067300" y="5127625"/>
          <p14:tracePt t="78189" x="5059363" y="5105400"/>
          <p14:tracePt t="78195" x="5051425" y="5059363"/>
          <p14:tracePt t="78207" x="5045075" y="5021263"/>
          <p14:tracePt t="78213" x="5045075" y="4983163"/>
          <p14:tracePt t="78219" x="5045075" y="4930775"/>
          <p14:tracePt t="78231" x="5045075" y="4876800"/>
          <p14:tracePt t="78237" x="5045075" y="4846638"/>
          <p14:tracePt t="78243" x="5045075" y="4822825"/>
          <p14:tracePt t="78255" x="5045075" y="4800600"/>
          <p14:tracePt t="78261" x="5045075" y="4792663"/>
          <p14:tracePt t="78267" x="5051425" y="4784725"/>
          <p14:tracePt t="78274" x="5067300" y="4762500"/>
          <p14:tracePt t="78286" x="5089525" y="4740275"/>
          <p14:tracePt t="78292" x="5135563" y="4708525"/>
          <p14:tracePt t="78304" x="5151438" y="4702175"/>
          <p14:tracePt t="78310" x="5197475" y="4686300"/>
          <p14:tracePt t="78316" x="5249863" y="4670425"/>
          <p14:tracePt t="78322" x="5273675" y="4664075"/>
          <p14:tracePt t="78334" x="5318125" y="4656138"/>
          <p14:tracePt t="78340" x="5341938" y="4656138"/>
          <p14:tracePt t="78352" x="5394325" y="4656138"/>
          <p14:tracePt t="78358" x="5470525" y="4656138"/>
          <p14:tracePt t="78364" x="5494338" y="4656138"/>
          <p14:tracePt t="78377" x="5562600" y="4670425"/>
          <p14:tracePt t="78383" x="5584825" y="4678363"/>
          <p14:tracePt t="78389" x="5638800" y="4702175"/>
          <p14:tracePt t="78395" x="5661025" y="4716463"/>
          <p14:tracePt t="78407" x="5692775" y="4754563"/>
          <p14:tracePt t="78413" x="5699125" y="4762500"/>
          <p14:tracePt t="78420" x="5715000" y="4784725"/>
          <p14:tracePt t="78431" x="5730875" y="4822825"/>
          <p14:tracePt t="78437" x="5730875" y="4846638"/>
          <p14:tracePt t="78449" x="5737225" y="4892675"/>
          <p14:tracePt t="78455" x="5737225" y="4914900"/>
          <p14:tracePt t="78461" x="5745163" y="4937125"/>
          <p14:tracePt t="78468" x="5745163" y="4983163"/>
          <p14:tracePt t="78480" x="5745163" y="5013325"/>
          <p14:tracePt t="78486" x="5753100" y="5037138"/>
          <p14:tracePt t="78492" x="5753100" y="5083175"/>
          <p14:tracePt t="78504" x="5753100" y="5097463"/>
          <p14:tracePt t="78510" x="5753100" y="5113338"/>
          <p14:tracePt t="78516" x="5737225" y="5143500"/>
          <p14:tracePt t="78528" x="5730875" y="5159375"/>
          <p14:tracePt t="78534" x="5722938" y="5173663"/>
          <p14:tracePt t="78540" x="5707063" y="5197475"/>
          <p14:tracePt t="78552" x="5699125" y="5203825"/>
          <p14:tracePt t="78558" x="5692775" y="5211763"/>
          <p14:tracePt t="78564" x="5684838" y="5227638"/>
          <p14:tracePt t="78577" x="5661025" y="5241925"/>
          <p14:tracePt t="78583" x="5638800" y="5257800"/>
          <p14:tracePt t="78589" x="5622925" y="5273675"/>
          <p14:tracePt t="78601" x="5608638" y="5287963"/>
          <p14:tracePt t="78607" x="5592763" y="5303838"/>
          <p14:tracePt t="78619" x="5570538" y="5311775"/>
          <p14:tracePt t="78625" x="5540375" y="5334000"/>
          <p14:tracePt t="78631" x="5524500" y="5334000"/>
          <p14:tracePt t="78666" x="5516563" y="5334000"/>
          <p14:tracePt t="78674" x="5516563" y="5341938"/>
          <p14:tracePt t="78690" x="5508625" y="5341938"/>
          <p14:tracePt t="78698" x="5508625" y="5349875"/>
          <p14:tracePt t="78707" x="5502275" y="5349875"/>
          <p14:tracePt t="78714" x="5486400" y="5356225"/>
          <p14:tracePt t="78730" x="5470525" y="5364163"/>
          <p14:tracePt t="78738" x="5456238" y="5364163"/>
          <p14:tracePt t="78754" x="5440363" y="5372100"/>
          <p14:tracePt t="78762" x="5432425" y="5372100"/>
          <p14:tracePt t="78770" x="5418138" y="5372100"/>
          <p14:tracePt t="78778" x="5380038" y="5380038"/>
          <p14:tracePt t="78786" x="5356225" y="5380038"/>
          <p14:tracePt t="78794" x="5295900" y="5387975"/>
          <p14:tracePt t="78802" x="5235575" y="5410200"/>
          <p14:tracePt t="78810" x="5105400" y="5418138"/>
          <p14:tracePt t="78818" x="5029200" y="5440363"/>
          <p14:tracePt t="78826" x="4914900" y="5448300"/>
          <p14:tracePt t="78834" x="4800600" y="5456238"/>
          <p14:tracePt t="78842" x="4670425" y="5470525"/>
          <p14:tracePt t="78850" x="4556125" y="5470525"/>
          <p14:tracePt t="78860" x="4503738" y="5470525"/>
          <p14:tracePt t="78866" x="4359275" y="5456238"/>
          <p14:tracePt t="78876" x="4213225" y="5432425"/>
          <p14:tracePt t="78884" x="4084638" y="5402263"/>
          <p14:tracePt t="78892" x="3970338" y="5364163"/>
          <p14:tracePt t="78900" x="3870325" y="5349875"/>
          <p14:tracePt t="78908" x="3810000" y="5318125"/>
          <p14:tracePt t="78916" x="3756025" y="5287963"/>
          <p14:tracePt t="78924" x="3733800" y="5265738"/>
          <p14:tracePt t="78932" x="3725863" y="5249863"/>
          <p14:tracePt t="78940" x="3725863" y="5219700"/>
          <p14:tracePt t="78948" x="3725863" y="5203825"/>
          <p14:tracePt t="78956" x="3733800" y="5173663"/>
          <p14:tracePt t="78964" x="3741738" y="5165725"/>
          <p14:tracePt t="78972" x="3749675" y="5151438"/>
          <p14:tracePt t="78980" x="3756025" y="5135563"/>
          <p14:tracePt t="78996" x="3756025" y="5127625"/>
          <p14:tracePt t="79175" x="3756025" y="5121275"/>
          <p14:tracePt t="79191" x="3749675" y="5113338"/>
          <p14:tracePt t="79198" x="3725863" y="5097463"/>
          <p14:tracePt t="79206" x="3717925" y="5083175"/>
          <p14:tracePt t="79214" x="3703638" y="5059363"/>
          <p14:tracePt t="79222" x="3695700" y="5045075"/>
          <p14:tracePt t="79230" x="3687763" y="5029200"/>
          <p14:tracePt t="79238" x="3687763" y="5013325"/>
          <p14:tracePt t="79246" x="3687763" y="4999038"/>
          <p14:tracePt t="79254" x="3679825" y="4999038"/>
          <p14:tracePt t="79604" x="3673475" y="4999038"/>
          <p14:tracePt t="79612" x="3673475" y="5006975"/>
          <p14:tracePt t="79620" x="3673475" y="5013325"/>
          <p14:tracePt t="79628" x="3657600" y="5021263"/>
          <p14:tracePt t="79636" x="3649663" y="5037138"/>
          <p14:tracePt t="79644" x="3641725" y="5051425"/>
          <p14:tracePt t="79652" x="3627438" y="5059363"/>
          <p14:tracePt t="79660" x="3611563" y="5089525"/>
          <p14:tracePt t="79668" x="3573463" y="5127625"/>
          <p14:tracePt t="79676" x="3551238" y="5159375"/>
          <p14:tracePt t="79684" x="3505200" y="5203825"/>
          <p14:tracePt t="79693" x="3482975" y="5241925"/>
          <p14:tracePt t="79700" x="3451225" y="5273675"/>
          <p14:tracePt t="79708" x="3444875" y="5287963"/>
          <p14:tracePt t="79716" x="3436938" y="5303838"/>
          <p14:tracePt t="79734" x="3429000" y="5303838"/>
          <p14:tracePt t="79766" x="3429000" y="5311775"/>
          <p14:tracePt t="79782" x="3421063" y="5311775"/>
          <p14:tracePt t="79866" x="3413125" y="5311775"/>
          <p14:tracePt t="79874" x="3413125" y="5303838"/>
          <p14:tracePt t="79882" x="3398838" y="5287963"/>
          <p14:tracePt t="79898" x="3382963" y="5273675"/>
          <p14:tracePt t="79908" x="3352800" y="5257800"/>
          <p14:tracePt t="79914" x="3336925" y="5249863"/>
          <p14:tracePt t="79922" x="3292475" y="5241925"/>
          <p14:tracePt t="79930" x="3222625" y="5235575"/>
          <p14:tracePt t="79938" x="3200400" y="5227638"/>
          <p14:tracePt t="79946" x="3124200" y="5227638"/>
          <p14:tracePt t="79954" x="3094038" y="5227638"/>
          <p14:tracePt t="79962" x="3017838" y="5219700"/>
          <p14:tracePt t="79972" x="2979738" y="5219700"/>
          <p14:tracePt t="79978" x="2895600" y="5211763"/>
          <p14:tracePt t="79988" x="2841625" y="5197475"/>
          <p14:tracePt t="79994" x="2827338" y="5189538"/>
          <p14:tracePt t="80004" x="2819400" y="5189538"/>
          <p14:tracePt t="80037" x="2819400" y="5181600"/>
          <p14:tracePt t="80044" x="2819400" y="5173663"/>
          <p14:tracePt t="80085" x="2819400" y="5165725"/>
          <p14:tracePt t="80108" x="2811463" y="5159375"/>
          <p14:tracePt t="80132" x="2803525" y="5151438"/>
          <p14:tracePt t="80140" x="2797175" y="5151438"/>
          <p14:tracePt t="80178" x="2789238" y="5151438"/>
          <p14:tracePt t="80256" x="2743200" y="5181600"/>
          <p14:tracePt t="80264" x="2727325" y="5189538"/>
          <p14:tracePt t="80274" x="2720975" y="5189538"/>
          <p14:tracePt t="80296" x="2713038" y="5197475"/>
          <p14:tracePt t="80306" x="2705100" y="5197475"/>
          <p14:tracePt t="80446" x="2697163" y="5197475"/>
          <p14:tracePt t="80462" x="2689225" y="5203825"/>
          <p14:tracePt t="80478" x="2682875" y="5211763"/>
          <p14:tracePt t="80494" x="2682875" y="5219700"/>
          <p14:tracePt t="80510" x="2674938" y="5219700"/>
          <p14:tracePt t="80518" x="2667000" y="5227638"/>
          <p14:tracePt t="80526" x="2667000" y="5235575"/>
          <p14:tracePt t="80536" x="2651125" y="5241925"/>
          <p14:tracePt t="80542" x="2628900" y="5249863"/>
          <p14:tracePt t="80552" x="2613025" y="5257800"/>
          <p14:tracePt t="80560" x="2598738" y="5265738"/>
          <p14:tracePt t="80568" x="2582863" y="5265738"/>
          <p14:tracePt t="80574" x="2560638" y="5265738"/>
          <p14:tracePt t="80584" x="2552700" y="5265738"/>
          <p14:tracePt t="80592" x="2522538" y="5265738"/>
          <p14:tracePt t="80600" x="2468563" y="5249863"/>
          <p14:tracePt t="80608" x="2454275" y="5235575"/>
          <p14:tracePt t="80616" x="2430463" y="5211763"/>
          <p14:tracePt t="80624" x="2430463" y="5203825"/>
          <p14:tracePt t="80632" x="2430463" y="5197475"/>
          <p14:tracePt t="80640" x="2438400" y="5165725"/>
          <p14:tracePt t="80648" x="2454275" y="5143500"/>
          <p14:tracePt t="80656" x="2484438" y="5089525"/>
          <p14:tracePt t="80664" x="2498725" y="5059363"/>
          <p14:tracePt t="80672" x="2530475" y="5006975"/>
          <p14:tracePt t="80680" x="2568575" y="4937125"/>
          <p14:tracePt t="80688" x="2582863" y="4899025"/>
          <p14:tracePt t="80696" x="2598738" y="4860925"/>
          <p14:tracePt t="80704" x="2613025" y="4830763"/>
          <p14:tracePt t="80712" x="2636838" y="4784725"/>
          <p14:tracePt t="80720" x="2651125" y="4754563"/>
          <p14:tracePt t="80728" x="2659063" y="4732338"/>
          <p14:tracePt t="80736" x="2674938" y="4702175"/>
          <p14:tracePt t="80744" x="2674938" y="4686300"/>
          <p14:tracePt t="80752" x="2697163" y="4678363"/>
          <p14:tracePt t="80760" x="2720975" y="4664075"/>
          <p14:tracePt t="80768" x="2759075" y="4640263"/>
          <p14:tracePt t="80776" x="2789238" y="4632325"/>
          <p14:tracePt t="80784" x="2835275" y="4618038"/>
          <p14:tracePt t="80792" x="2873375" y="4610100"/>
          <p14:tracePt t="80800" x="2911475" y="4610100"/>
          <p14:tracePt t="80808" x="2949575" y="4610100"/>
          <p14:tracePt t="80818" x="3001963" y="4610100"/>
          <p14:tracePt t="80824" x="3048000" y="4610100"/>
          <p14:tracePt t="80834" x="3078163" y="4632325"/>
          <p14:tracePt t="80840" x="3124200" y="4656138"/>
          <p14:tracePt t="80850" x="3154363" y="4678363"/>
          <p14:tracePt t="80857" x="3192463" y="4724400"/>
          <p14:tracePt t="80866" x="3216275" y="4770438"/>
          <p14:tracePt t="80874" x="3246438" y="4816475"/>
          <p14:tracePt t="80882" x="3268663" y="4868863"/>
          <p14:tracePt t="80890" x="3298825" y="4937125"/>
          <p14:tracePt t="80898" x="3322638" y="4983163"/>
          <p14:tracePt t="80906" x="3336925" y="5013325"/>
          <p14:tracePt t="80914" x="3352800" y="5083175"/>
          <p14:tracePt t="80922" x="3360738" y="5113338"/>
          <p14:tracePt t="80930" x="3360738" y="5135563"/>
          <p14:tracePt t="80938" x="3360738" y="5165725"/>
          <p14:tracePt t="80946" x="3360738" y="5197475"/>
          <p14:tracePt t="80954" x="3352800" y="5219700"/>
          <p14:tracePt t="80962" x="3336925" y="5241925"/>
          <p14:tracePt t="80970" x="3322638" y="5249863"/>
          <p14:tracePt t="80978" x="3298825" y="5273675"/>
          <p14:tracePt t="80986" x="3268663" y="5287963"/>
          <p14:tracePt t="80994" x="3230563" y="5303838"/>
          <p14:tracePt t="81002" x="3216275" y="5303838"/>
          <p14:tracePt t="81010" x="3178175" y="5311775"/>
          <p14:tracePt t="81018" x="3124200" y="5311775"/>
          <p14:tracePt t="81026" x="3055938" y="5311775"/>
          <p14:tracePt t="81034" x="2987675" y="5280025"/>
          <p14:tracePt t="81042" x="2955925" y="5273675"/>
          <p14:tracePt t="81050" x="2879725" y="5235575"/>
          <p14:tracePt t="81058" x="2773363" y="5203825"/>
          <p14:tracePt t="81066" x="2727325" y="5189538"/>
          <p14:tracePt t="81074" x="2651125" y="5143500"/>
          <p14:tracePt t="81083" x="2582863" y="5121275"/>
          <p14:tracePt t="81090" x="2552700" y="5089525"/>
          <p14:tracePt t="81099" x="2530475" y="5067300"/>
          <p14:tracePt t="81106" x="2506663" y="5051425"/>
          <p14:tracePt t="81116" x="2498725" y="5006975"/>
          <p14:tracePt t="81122" x="2498725" y="4991100"/>
          <p14:tracePt t="81132" x="2514600" y="4960938"/>
          <p14:tracePt t="81138" x="2530475" y="4922838"/>
          <p14:tracePt t="81148" x="2552700" y="4876800"/>
          <p14:tracePt t="81156" x="2582863" y="4830763"/>
          <p14:tracePt t="81164" x="2598738" y="4800600"/>
          <p14:tracePt t="81172" x="2620963" y="4754563"/>
          <p14:tracePt t="81180" x="2636838" y="4724400"/>
          <p14:tracePt t="81188" x="2651125" y="4702175"/>
          <p14:tracePt t="81197" x="2659063" y="4686300"/>
          <p14:tracePt t="81204" x="2667000" y="4670425"/>
          <p14:tracePt t="81212" x="2682875" y="4664075"/>
          <p14:tracePt t="81220" x="2689225" y="4648200"/>
          <p14:tracePt t="81228" x="2697163" y="4640263"/>
          <p14:tracePt t="81237" x="2727325" y="4625975"/>
          <p14:tracePt t="81244" x="2759075" y="4618038"/>
          <p14:tracePt t="81252" x="2811463" y="4610100"/>
          <p14:tracePt t="81260" x="2865438" y="4610100"/>
          <p14:tracePt t="81268" x="2925763" y="4610100"/>
          <p14:tracePt t="81276" x="2987675" y="4625975"/>
          <p14:tracePt t="81292" x="3025775" y="4640263"/>
          <p14:tracePt t="81308" x="3094038" y="4686300"/>
          <p14:tracePt t="81324" x="3162300" y="4784725"/>
          <p14:tracePt t="81333" x="3200400" y="4860925"/>
          <p14:tracePt t="81340" x="3200400" y="4906963"/>
          <p14:tracePt t="81348" x="3200400" y="4968875"/>
          <p14:tracePt t="81356" x="3184525" y="4999038"/>
          <p14:tracePt t="81365" x="3162300" y="5045075"/>
          <p14:tracePt t="81373" x="3140075" y="5075238"/>
          <p14:tracePt t="81381" x="3124200" y="5105400"/>
          <p14:tracePt t="81389" x="3116263" y="5127625"/>
          <p14:tracePt t="81401" x="3101975" y="5143500"/>
          <p14:tracePt t="81407" x="3094038" y="5159375"/>
          <p14:tracePt t="81413" x="3070225" y="5173663"/>
          <p14:tracePt t="81425" x="3048000" y="5181600"/>
          <p14:tracePt t="81431" x="3025775" y="5181600"/>
          <p14:tracePt t="81443" x="2987675" y="5189538"/>
          <p14:tracePt t="81449" x="2933700" y="5189538"/>
          <p14:tracePt t="81455" x="2895600" y="5189538"/>
          <p14:tracePt t="81462" x="2865438" y="5189538"/>
          <p14:tracePt t="81474" x="2811463" y="5165725"/>
          <p14:tracePt t="81480" x="2765425" y="5127625"/>
          <p14:tracePt t="81486" x="2743200" y="5105400"/>
          <p14:tracePt t="81498" x="2720975" y="5075238"/>
          <p14:tracePt t="81504" x="2705100" y="5021263"/>
          <p14:tracePt t="81510" x="2697163" y="4991100"/>
          <p14:tracePt t="81522" x="2697163" y="4960938"/>
          <p14:tracePt t="81528" x="2697163" y="4937125"/>
          <p14:tracePt t="81534" x="2705100" y="4914900"/>
          <p14:tracePt t="81547" x="2713038" y="4906963"/>
          <p14:tracePt t="81552" x="2720975" y="4906963"/>
          <p14:tracePt t="81590" x="2720975" y="4914900"/>
          <p14:tracePt t="81607" x="2720975" y="4922838"/>
          <p14:tracePt t="81622" x="2720975" y="4945063"/>
          <p14:tracePt t="81630" x="2720975" y="4960938"/>
          <p14:tracePt t="81920" x="2727325" y="4960938"/>
          <p14:tracePt t="81936" x="2735263" y="4960938"/>
          <p14:tracePt t="81945" x="2743200" y="4968875"/>
          <p14:tracePt t="81952" x="2751138" y="4968875"/>
          <p14:tracePt t="81960" x="2751138" y="4975225"/>
          <p14:tracePt t="81968" x="2759075" y="4975225"/>
          <p14:tracePt t="81977" x="2773363" y="4983163"/>
          <p14:tracePt t="81984" x="2797175" y="4983163"/>
          <p14:tracePt t="81992" x="2835275" y="4983163"/>
          <p14:tracePt t="82000" x="2849563" y="4983163"/>
          <p14:tracePt t="82008" x="2879725" y="4983163"/>
          <p14:tracePt t="82016" x="2887663" y="4983163"/>
          <p14:tracePt t="82024" x="2903538" y="4983163"/>
          <p14:tracePt t="82034" x="2911475" y="4983163"/>
          <p14:tracePt t="82040" x="2917825" y="4983163"/>
          <p14:tracePt t="82074" x="2917825" y="4975225"/>
          <p14:tracePt t="82106" x="2917825" y="4968875"/>
          <p14:tracePt t="82114" x="2911475" y="4968875"/>
          <p14:tracePt t="82147" x="2903538" y="4968875"/>
          <p14:tracePt t="82170" x="2895600" y="4968875"/>
          <p14:tracePt t="82291" x="2895600" y="4975225"/>
          <p14:tracePt t="82298" x="2895600" y="4983163"/>
          <p14:tracePt t="82314" x="2895600" y="4991100"/>
          <p14:tracePt t="82322" x="2895600" y="5006975"/>
          <p14:tracePt t="82331" x="2895600" y="5013325"/>
          <p14:tracePt t="82340" x="2895600" y="5021263"/>
          <p14:tracePt t="82346" x="2895600" y="5029200"/>
          <p14:tracePt t="82356" x="2903538" y="5037138"/>
          <p14:tracePt t="82362" x="2911475" y="5045075"/>
          <p14:tracePt t="82373" x="2911475" y="5051425"/>
          <p14:tracePt t="82381" x="2917825" y="5067300"/>
          <p14:tracePt t="82389" x="2917825" y="5075238"/>
          <p14:tracePt t="82397" x="2917825" y="5083175"/>
          <p14:tracePt t="82405" x="2917825" y="5089525"/>
          <p14:tracePt t="82413" x="2917825" y="5113338"/>
          <p14:tracePt t="82421" x="2917825" y="5121275"/>
          <p14:tracePt t="82429" x="2917825" y="5127625"/>
          <p14:tracePt t="82436" x="2925763" y="5135563"/>
          <p14:tracePt t="82449" x="2925763" y="5151438"/>
          <p14:tracePt t="82457" x="2933700" y="5165725"/>
          <p14:tracePt t="82464" x="2941638" y="5181600"/>
          <p14:tracePt t="82472" x="2941638" y="5189538"/>
          <p14:tracePt t="82481" x="2949575" y="5203825"/>
          <p14:tracePt t="82488" x="2955925" y="5211763"/>
          <p14:tracePt t="82497" x="2955925" y="5227638"/>
          <p14:tracePt t="82504" x="2963863" y="5241925"/>
          <p14:tracePt t="82512" x="2979738" y="5265738"/>
          <p14:tracePt t="82521" x="2987675" y="5273675"/>
          <p14:tracePt t="82528" x="2994025" y="5280025"/>
          <p14:tracePt t="82537" x="2994025" y="5295900"/>
          <p14:tracePt t="82544" x="3009900" y="5303838"/>
          <p14:tracePt t="82552" x="3017838" y="5311775"/>
          <p14:tracePt t="82560" x="3025775" y="5326063"/>
          <p14:tracePt t="82569" x="3040063" y="5341938"/>
          <p14:tracePt t="82576" x="3078163" y="5380038"/>
          <p14:tracePt t="82585" x="3101975" y="5394325"/>
          <p14:tracePt t="82592" x="3132138" y="5418138"/>
          <p14:tracePt t="82600" x="3154363" y="5440363"/>
          <p14:tracePt t="82608" x="3184525" y="5456238"/>
          <p14:tracePt t="82616" x="3222625" y="5478463"/>
          <p14:tracePt t="82626" x="3238500" y="5494338"/>
          <p14:tracePt t="82633" x="3268663" y="5516563"/>
          <p14:tracePt t="82642" x="3306763" y="5532438"/>
          <p14:tracePt t="82648" x="3322638" y="5540375"/>
          <p14:tracePt t="82658" x="3352800" y="5546725"/>
          <p14:tracePt t="82666" x="3375025" y="5562600"/>
          <p14:tracePt t="82674" x="3398838" y="5562600"/>
          <p14:tracePt t="82682" x="3451225" y="5578475"/>
          <p14:tracePt t="82690" x="3482975" y="5578475"/>
          <p14:tracePt t="82698" x="3513138" y="5584825"/>
          <p14:tracePt t="82706" x="3543300" y="5584825"/>
          <p14:tracePt t="82714" x="3573463" y="5584825"/>
          <p14:tracePt t="82722" x="3597275" y="5584825"/>
          <p14:tracePt t="82731" x="3627438" y="5584825"/>
          <p14:tracePt t="82738" x="3657600" y="5584825"/>
          <p14:tracePt t="82746" x="3679825" y="5584825"/>
          <p14:tracePt t="82755" x="3703638" y="5584825"/>
          <p14:tracePt t="82762" x="3733800" y="5584825"/>
          <p14:tracePt t="82770" x="3763963" y="5584825"/>
          <p14:tracePt t="82778" x="3825875" y="5578475"/>
          <p14:tracePt t="82786" x="3848100" y="5570538"/>
          <p14:tracePt t="82794" x="3870325" y="5562600"/>
          <p14:tracePt t="82802" x="3902075" y="5554663"/>
          <p14:tracePt t="82810" x="3932238" y="5546725"/>
          <p14:tracePt t="82818" x="3962400" y="5540375"/>
          <p14:tracePt t="82826" x="3992563" y="5532438"/>
          <p14:tracePt t="82834" x="4022725" y="5516563"/>
          <p14:tracePt t="82842" x="4054475" y="5502275"/>
          <p14:tracePt t="82850" x="4076700" y="5486400"/>
          <p14:tracePt t="82858" x="4106863" y="5464175"/>
          <p14:tracePt t="82866" x="4122738" y="5456238"/>
          <p14:tracePt t="82874" x="4130675" y="5440363"/>
          <p14:tracePt t="82882" x="4144963" y="5402263"/>
          <p14:tracePt t="82890" x="4152900" y="5387975"/>
          <p14:tracePt t="82898" x="4152900" y="5364163"/>
          <p14:tracePt t="82908" x="4152900" y="5356225"/>
          <p14:tracePt t="82915" x="4152900" y="5334000"/>
          <p14:tracePt t="82924" x="4152900" y="5311775"/>
          <p14:tracePt t="82932" x="4152900" y="5295900"/>
          <p14:tracePt t="82940" x="4152900" y="5273675"/>
          <p14:tracePt t="82948" x="4160838" y="5257800"/>
          <p14:tracePt t="82956" x="4160838" y="5249863"/>
          <p14:tracePt t="82964" x="4160838" y="5235575"/>
          <p14:tracePt t="82972" x="4160838" y="5227638"/>
          <p14:tracePt t="83354" x="4168775" y="5227638"/>
          <p14:tracePt t="83394" x="4175125" y="5227638"/>
          <p14:tracePt t="83402" x="4175125" y="5235575"/>
          <p14:tracePt t="83426" x="4175125" y="5241925"/>
          <p14:tracePt t="83434" x="4183063" y="5249863"/>
          <p14:tracePt t="83472" x="4183063" y="5257800"/>
          <p14:tracePt t="83520" x="4191000" y="5257800"/>
          <p14:tracePt t="83625" x="4198938" y="5257800"/>
          <p14:tracePt t="83632" x="4206875" y="5257800"/>
          <p14:tracePt t="83648" x="4213225" y="5257800"/>
          <p14:tracePt t="83734" x="4213225" y="5249863"/>
          <p14:tracePt t="83782" x="4213225" y="5241925"/>
          <p14:tracePt t="83822" x="4213225" y="5235575"/>
          <p14:tracePt t="83830" x="4213225" y="5227638"/>
          <p14:tracePt t="83838" x="4206875" y="5227638"/>
          <p14:tracePt t="83846" x="4198938" y="5211763"/>
          <p14:tracePt t="83854" x="4198938" y="5203825"/>
          <p14:tracePt t="83862" x="4168775" y="5181600"/>
          <p14:tracePt t="83870" x="4152900" y="5165725"/>
          <p14:tracePt t="83878" x="4137025" y="5151438"/>
          <p14:tracePt t="83886" x="4137025" y="5143500"/>
          <p14:tracePt t="84060" x="4137025" y="5151438"/>
          <p14:tracePt t="84076" x="4137025" y="5159375"/>
          <p14:tracePt t="84085" x="4137025" y="5173663"/>
          <p14:tracePt t="84092" x="4130675" y="5173663"/>
          <p14:tracePt t="84100" x="4122738" y="5189538"/>
          <p14:tracePt t="84108" x="4114800" y="5189538"/>
          <p14:tracePt t="84116" x="4114800" y="5203825"/>
          <p14:tracePt t="84124" x="4106863" y="5203825"/>
          <p14:tracePt t="84132" x="4092575" y="5203825"/>
          <p14:tracePt t="84140" x="4084638" y="5211763"/>
          <p14:tracePt t="84148" x="4068763" y="5219700"/>
          <p14:tracePt t="84156" x="4030663" y="5235575"/>
          <p14:tracePt t="84165" x="4000500" y="5235575"/>
          <p14:tracePt t="84172" x="3946525" y="5249863"/>
          <p14:tracePt t="84180" x="3932238" y="5249863"/>
          <p14:tracePt t="84188" x="3908425" y="5249863"/>
          <p14:tracePt t="84197" x="3870325" y="5249863"/>
          <p14:tracePt t="84204" x="3848100" y="5249863"/>
          <p14:tracePt t="84212" x="3840163" y="5249863"/>
          <p14:tracePt t="84220" x="3787775" y="5211763"/>
          <p14:tracePt t="84228" x="3749675" y="5173663"/>
          <p14:tracePt t="84236" x="3703638" y="5127625"/>
          <p14:tracePt t="84245" x="3679825" y="5105400"/>
          <p14:tracePt t="84252" x="3641725" y="5051425"/>
          <p14:tracePt t="84260" x="3611563" y="4983163"/>
          <p14:tracePt t="84268" x="3597275" y="4953000"/>
          <p14:tracePt t="84276" x="3581400" y="4884738"/>
          <p14:tracePt t="84284" x="3581400" y="4846638"/>
          <p14:tracePt t="84294" x="3581400" y="4808538"/>
          <p14:tracePt t="84300" x="3581400" y="4770438"/>
          <p14:tracePt t="84311" x="3581400" y="4678363"/>
          <p14:tracePt t="84318" x="3597275" y="4632325"/>
          <p14:tracePt t="84326" x="3619500" y="4594225"/>
          <p14:tracePt t="84335" x="3649663" y="4549775"/>
          <p14:tracePt t="84342" x="3687763" y="4511675"/>
          <p14:tracePt t="84350" x="3733800" y="4479925"/>
          <p14:tracePt t="84358" x="3763963" y="4457700"/>
          <p14:tracePt t="84366" x="3794125" y="4441825"/>
          <p14:tracePt t="84374" x="3840163" y="4435475"/>
          <p14:tracePt t="84383" x="3848100" y="4435475"/>
          <p14:tracePt t="84390" x="3886200" y="4435475"/>
          <p14:tracePt t="84398" x="3924300" y="4435475"/>
          <p14:tracePt t="84406" x="3978275" y="4435475"/>
          <p14:tracePt t="84414" x="4046538" y="4457700"/>
          <p14:tracePt t="84422" x="4068763" y="4473575"/>
          <p14:tracePt t="84430" x="4130675" y="4503738"/>
          <p14:tracePt t="84438" x="4191000" y="4556125"/>
          <p14:tracePt t="84446" x="4213225" y="4587875"/>
          <p14:tracePt t="84454" x="4251325" y="4656138"/>
          <p14:tracePt t="84462" x="4297363" y="4740275"/>
          <p14:tracePt t="84470" x="4305300" y="4778375"/>
          <p14:tracePt t="84478" x="4321175" y="4892675"/>
          <p14:tracePt t="84486" x="4321175" y="4945063"/>
          <p14:tracePt t="84494" x="4313238" y="4999038"/>
          <p14:tracePt t="84502" x="4283075" y="5059363"/>
          <p14:tracePt t="84510" x="4251325" y="5089525"/>
          <p14:tracePt t="84518" x="4191000" y="5151438"/>
          <p14:tracePt t="84526" x="4122738" y="5189538"/>
          <p14:tracePt t="84534" x="4030663" y="5227638"/>
          <p14:tracePt t="84542" x="3978275" y="5249863"/>
          <p14:tracePt t="84550" x="3886200" y="5273675"/>
          <p14:tracePt t="84558" x="3832225" y="5273675"/>
          <p14:tracePt t="84566" x="3779838" y="5265738"/>
          <p14:tracePt t="84574" x="3749675" y="5249863"/>
          <p14:tracePt t="84582" x="3711575" y="5227638"/>
          <p14:tracePt t="84592" x="3695700" y="5197475"/>
          <p14:tracePt t="84598" x="3679825" y="5165725"/>
          <p14:tracePt t="84608" x="3679825" y="5113338"/>
          <p14:tracePt t="84616" x="3679825" y="5075238"/>
          <p14:tracePt t="84624" x="3679825" y="5006975"/>
          <p14:tracePt t="84632" x="3687763" y="4968875"/>
          <p14:tracePt t="84640" x="3711575" y="4914900"/>
          <p14:tracePt t="84648" x="3733800" y="4868863"/>
          <p14:tracePt t="84656" x="3763963" y="4822825"/>
          <p14:tracePt t="84664" x="3802063" y="4762500"/>
          <p14:tracePt t="84672" x="3848100" y="4716463"/>
          <p14:tracePt t="84680" x="3908425" y="4670425"/>
          <p14:tracePt t="84688" x="3962400" y="4640263"/>
          <p14:tracePt t="84696" x="4008438" y="4625975"/>
          <p14:tracePt t="84704" x="4046538" y="4625975"/>
          <p14:tracePt t="84712" x="4084638" y="4625975"/>
          <p14:tracePt t="84720" x="4122738" y="4625975"/>
          <p14:tracePt t="84728" x="4160838" y="4648200"/>
          <p14:tracePt t="84736" x="4191000" y="4686300"/>
          <p14:tracePt t="84744" x="4229100" y="4732338"/>
          <p14:tracePt t="84752" x="4237038" y="4762500"/>
          <p14:tracePt t="84760" x="4244975" y="4816475"/>
          <p14:tracePt t="84768" x="4251325" y="4868863"/>
          <p14:tracePt t="84776" x="4251325" y="4945063"/>
          <p14:tracePt t="84784" x="4244975" y="4999038"/>
          <p14:tracePt t="84792" x="4229100" y="5067300"/>
          <p14:tracePt t="84800" x="4175125" y="5173663"/>
          <p14:tracePt t="84808" x="4122738" y="5241925"/>
          <p14:tracePt t="84816" x="4076700" y="5287963"/>
          <p14:tracePt t="84824" x="4016375" y="5326063"/>
          <p14:tracePt t="84832" x="3978275" y="5349875"/>
          <p14:tracePt t="84840" x="3932238" y="5356225"/>
          <p14:tracePt t="84848" x="3894138" y="5356225"/>
          <p14:tracePt t="84856" x="3870325" y="5356225"/>
          <p14:tracePt t="84864" x="3856038" y="5356225"/>
          <p14:tracePt t="84874" x="3840163" y="5341938"/>
          <p14:tracePt t="84882" x="3832225" y="5334000"/>
          <p14:tracePt t="84890" x="3825875" y="5311775"/>
          <p14:tracePt t="84898" x="3825875" y="5280025"/>
          <p14:tracePt t="84904" x="3825875" y="5241925"/>
          <p14:tracePt t="84914" x="3825875" y="5227638"/>
          <p14:tracePt t="84922" x="3825875" y="5181600"/>
          <p14:tracePt t="84930" x="3825875" y="5143500"/>
          <p14:tracePt t="84938" x="3848100" y="5083175"/>
          <p14:tracePt t="84947" x="3848100" y="5067300"/>
          <p14:tracePt t="84954" x="3886200" y="5021263"/>
          <p14:tracePt t="84962" x="3902075" y="4999038"/>
          <p14:tracePt t="84970" x="3940175" y="4968875"/>
          <p14:tracePt t="84978" x="3984625" y="4953000"/>
          <p14:tracePt t="84986" x="4000500" y="4945063"/>
          <p14:tracePt t="84994" x="4016375" y="4945063"/>
          <p14:tracePt t="85002" x="4030663" y="4945063"/>
          <p14:tracePt t="85010" x="4054475" y="4960938"/>
          <p14:tracePt t="85026" x="4068763" y="4999038"/>
          <p14:tracePt t="85034" x="4076700" y="5013325"/>
          <p14:tracePt t="85042" x="4084638" y="5021263"/>
          <p14:tracePt t="85050" x="4084638" y="5059363"/>
          <p14:tracePt t="85058" x="4084638" y="5075238"/>
          <p14:tracePt t="85066" x="4084638" y="5105400"/>
          <p14:tracePt t="85074" x="4084638" y="5113338"/>
          <p14:tracePt t="85082" x="4084638" y="5121275"/>
          <p14:tracePt t="85090" x="4084638" y="5127625"/>
          <p14:tracePt t="85148" x="4084638" y="5121275"/>
          <p14:tracePt t="85164" x="4084638" y="5105400"/>
          <p14:tracePt t="85172" x="4084638" y="5089525"/>
          <p14:tracePt t="85180" x="4084638" y="5083175"/>
          <p14:tracePt t="85188" x="4084638" y="5067300"/>
          <p14:tracePt t="85205" x="4084638" y="5059363"/>
          <p14:tracePt t="85212" x="4084638" y="5051425"/>
          <p14:tracePt t="85257" x="4092575" y="5051425"/>
          <p14:tracePt t="85280" x="4106863" y="5051425"/>
          <p14:tracePt t="85288" x="4114800" y="5059363"/>
          <p14:tracePt t="85313" x="4122738" y="5067300"/>
          <p14:tracePt t="85386" x="4130675" y="5067300"/>
          <p14:tracePt t="85408" x="4144963" y="5075238"/>
          <p14:tracePt t="85416" x="4160838" y="5075238"/>
          <p14:tracePt t="85427" x="4198938" y="5083175"/>
          <p14:tracePt t="85433" x="4259263" y="5089525"/>
          <p14:tracePt t="85443" x="4313238" y="5089525"/>
          <p14:tracePt t="85450" x="4381500" y="5089525"/>
          <p14:tracePt t="85458" x="4465638" y="5089525"/>
          <p14:tracePt t="85466" x="4618038" y="5089525"/>
          <p14:tracePt t="85475" x="4724400" y="5089525"/>
          <p14:tracePt t="85482" x="4838700" y="5089525"/>
          <p14:tracePt t="85491" x="4945063" y="5089525"/>
          <p14:tracePt t="85498" x="5075238" y="5089525"/>
          <p14:tracePt t="85506" x="5203825" y="5089525"/>
          <p14:tracePt t="85514" x="5303838" y="5089525"/>
          <p14:tracePt t="85523" x="5387975" y="5089525"/>
          <p14:tracePt t="85530" x="5418138" y="5089525"/>
          <p14:tracePt t="85539" x="5502275" y="5089525"/>
          <p14:tracePt t="85546" x="5516563" y="5089525"/>
          <p14:tracePt t="85554" x="5532438" y="5089525"/>
          <p14:tracePt t="85562" x="5540375" y="5089525"/>
          <p14:tracePt t="85781" x="5540375" y="5097463"/>
          <p14:tracePt t="85804" x="5540375" y="5105400"/>
          <p14:tracePt t="85828" x="5540375" y="5113338"/>
          <p14:tracePt t="85837" x="5540375" y="5121275"/>
          <p14:tracePt t="85853" x="5540375" y="5127625"/>
          <p14:tracePt t="85860" x="5540375" y="5135563"/>
          <p14:tracePt t="85869" x="5540375" y="5143500"/>
          <p14:tracePt t="85877" x="5546725" y="5159375"/>
          <p14:tracePt t="85884" x="5546725" y="5189538"/>
          <p14:tracePt t="85900" x="5546725" y="5203825"/>
          <p14:tracePt t="85908" x="5546725" y="5227638"/>
          <p14:tracePt t="85925" x="5546725" y="5241925"/>
          <p14:tracePt t="85932" x="5540375" y="5265738"/>
          <p14:tracePt t="85940" x="5532438" y="5273675"/>
          <p14:tracePt t="85948" x="5516563" y="5280025"/>
          <p14:tracePt t="85956" x="5502275" y="5295900"/>
          <p14:tracePt t="85964" x="5440363" y="5318125"/>
          <p14:tracePt t="85975" x="5402263" y="5341938"/>
          <p14:tracePt t="85980" x="5380038" y="5341938"/>
          <p14:tracePt t="85991" x="5341938" y="5349875"/>
          <p14:tracePt t="85996" x="5287963" y="5349875"/>
          <p14:tracePt t="86007" x="5265738" y="5349875"/>
          <p14:tracePt t="86014" x="5227638" y="5349875"/>
          <p14:tracePt t="86022" x="5197475" y="5349875"/>
          <p14:tracePt t="86030" x="5189538" y="5341938"/>
          <p14:tracePt t="86039" x="5159375" y="5326063"/>
          <p14:tracePt t="86046" x="5151438" y="5311775"/>
          <p14:tracePt t="86054" x="5121275" y="5295900"/>
          <p14:tracePt t="86062" x="5105400" y="5287963"/>
          <p14:tracePt t="86070" x="5075238" y="5265738"/>
          <p14:tracePt t="86078" x="5051425" y="5257800"/>
          <p14:tracePt t="86087" x="5013325" y="5227638"/>
          <p14:tracePt t="86094" x="4991100" y="5219700"/>
          <p14:tracePt t="86102" x="4953000" y="5189538"/>
          <p14:tracePt t="86110" x="4937125" y="5165725"/>
          <p14:tracePt t="86118" x="4906963" y="5113338"/>
          <p14:tracePt t="86126" x="4899025" y="5089525"/>
          <p14:tracePt t="86134" x="4884738" y="5051425"/>
          <p14:tracePt t="86142" x="4868863" y="4983163"/>
          <p14:tracePt t="86151" x="4868863" y="4937125"/>
          <p14:tracePt t="86159" x="4860925" y="4868863"/>
          <p14:tracePt t="86166" x="4860925" y="4838700"/>
          <p14:tracePt t="86174" x="4860925" y="4770438"/>
          <p14:tracePt t="86182" x="4876800" y="4694238"/>
          <p14:tracePt t="86190" x="4884738" y="4664075"/>
          <p14:tracePt t="86198" x="4914900" y="4594225"/>
          <p14:tracePt t="86206" x="4937125" y="4572000"/>
          <p14:tracePt t="86215" x="4983163" y="4511675"/>
          <p14:tracePt t="86222" x="5045075" y="4465638"/>
          <p14:tracePt t="86230" x="5075238" y="4457700"/>
          <p14:tracePt t="86238" x="5165725" y="4427538"/>
          <p14:tracePt t="86247" x="5241925" y="4419600"/>
          <p14:tracePt t="86255" x="5349875" y="4403725"/>
          <p14:tracePt t="86262" x="5464175" y="4403725"/>
          <p14:tracePt t="86270" x="5600700" y="4403725"/>
          <p14:tracePt t="86278" x="5761038" y="4419600"/>
          <p14:tracePt t="86287" x="5959475" y="4465638"/>
          <p14:tracePt t="86297" x="6080125" y="4503738"/>
          <p14:tracePt t="86305" x="6172200" y="4556125"/>
          <p14:tracePt t="86312" x="6240463" y="4610100"/>
          <p14:tracePt t="86320" x="6302375" y="4656138"/>
          <p14:tracePt t="86328" x="6346825" y="4740275"/>
          <p14:tracePt t="86336" x="6362700" y="4792663"/>
          <p14:tracePt t="86344" x="6370638" y="4846638"/>
          <p14:tracePt t="86353" x="6370638" y="4876800"/>
          <p14:tracePt t="86360" x="6362700" y="4930775"/>
          <p14:tracePt t="86368" x="6324600" y="4991100"/>
          <p14:tracePt t="86376" x="6294438" y="5021263"/>
          <p14:tracePt t="86384" x="6240463" y="5075238"/>
          <p14:tracePt t="86392" x="6194425" y="5113338"/>
          <p14:tracePt t="86400" x="6126163" y="5135563"/>
          <p14:tracePt t="86409" x="6042025" y="5165725"/>
          <p14:tracePt t="86416" x="5897563" y="5211763"/>
          <p14:tracePt t="86424" x="5807075" y="5227638"/>
          <p14:tracePt t="86432" x="5715000" y="5241925"/>
          <p14:tracePt t="86440" x="5622925" y="5257800"/>
          <p14:tracePt t="86448" x="5532438" y="5265738"/>
          <p14:tracePt t="86457" x="5440363" y="5265738"/>
          <p14:tracePt t="86464" x="5364163" y="5265738"/>
          <p14:tracePt t="86472" x="5311775" y="5241925"/>
          <p14:tracePt t="86480" x="5257800" y="5203825"/>
          <p14:tracePt t="86488" x="5219700" y="5159375"/>
          <p14:tracePt t="86497" x="5203825" y="5127625"/>
          <p14:tracePt t="86504" x="5181600" y="5083175"/>
          <p14:tracePt t="86512" x="5165725" y="5021263"/>
          <p14:tracePt t="86521" x="5165725" y="4968875"/>
          <p14:tracePt t="86528" x="5159375" y="4922838"/>
          <p14:tracePt t="86537" x="5159375" y="4884738"/>
          <p14:tracePt t="86545" x="5159375" y="4822825"/>
          <p14:tracePt t="86553" x="5159375" y="4792663"/>
          <p14:tracePt t="86562" x="5159375" y="4762500"/>
          <p14:tracePt t="86569" x="5173663" y="4732338"/>
          <p14:tracePt t="86579" x="5189538" y="4702175"/>
          <p14:tracePt t="86584" x="5219700" y="4670425"/>
          <p14:tracePt t="86594" x="5257800" y="4640263"/>
          <p14:tracePt t="86601" x="5311775" y="4618038"/>
          <p14:tracePt t="86610" x="5341938" y="4618038"/>
          <p14:tracePt t="86619" x="5410200" y="4602163"/>
          <p14:tracePt t="86627" x="5502275" y="4602163"/>
          <p14:tracePt t="86634" x="5638800" y="4610100"/>
          <p14:tracePt t="86642" x="5730875" y="4648200"/>
          <p14:tracePt t="86651" x="5791200" y="4686300"/>
          <p14:tracePt t="86658" x="5859463" y="4740275"/>
          <p14:tracePt t="86666" x="5905500" y="4800600"/>
          <p14:tracePt t="86674" x="5951538" y="4876800"/>
          <p14:tracePt t="86683" x="5973763" y="4945063"/>
          <p14:tracePt t="86690" x="5989638" y="5021263"/>
          <p14:tracePt t="86699" x="5989638" y="5075238"/>
          <p14:tracePt t="86707" x="5965825" y="5165725"/>
          <p14:tracePt t="86715" x="5927725" y="5227638"/>
          <p14:tracePt t="86723" x="5867400" y="5280025"/>
          <p14:tracePt t="86730" x="5807075" y="5318125"/>
          <p14:tracePt t="86738" x="5753100" y="5356225"/>
          <p14:tracePt t="86746" x="5722938" y="5364163"/>
          <p14:tracePt t="86755" x="5676900" y="5387975"/>
          <p14:tracePt t="86762" x="5661025" y="5394325"/>
          <p14:tracePt t="86770" x="5654675" y="5394325"/>
          <p14:tracePt t="86778" x="5646738" y="5394325"/>
          <p14:tracePt t="86860" x="5646738" y="5387975"/>
          <p14:tracePt t="87139" x="5638800" y="5380038"/>
          <p14:tracePt t="87144" x="5622925" y="5364163"/>
          <p14:tracePt t="87159" x="5608638" y="5334000"/>
          <p14:tracePt t="87165" x="5608638" y="5311775"/>
          <p14:tracePt t="87171" x="5600700" y="5273675"/>
          <p14:tracePt t="87183" x="5600700" y="5219700"/>
          <p14:tracePt t="87189" x="5600700" y="5159375"/>
          <p14:tracePt t="87195" x="5600700" y="5113338"/>
          <p14:tracePt t="87207" x="5616575" y="5051425"/>
          <p14:tracePt t="87213" x="5638800" y="4983163"/>
          <p14:tracePt t="87219" x="5654675" y="4953000"/>
          <p14:tracePt t="87231" x="5661025" y="4930775"/>
          <p14:tracePt t="87237" x="5668963" y="4906963"/>
          <p14:tracePt t="87243" x="5676900" y="4899025"/>
          <p14:tracePt t="87255" x="5676900" y="4892675"/>
          <p14:tracePt t="87279" x="5684838" y="4892675"/>
          <p14:tracePt t="87287" x="5684838" y="4906963"/>
          <p14:tracePt t="87294" x="5692775" y="4930775"/>
          <p14:tracePt t="87303" x="5699125" y="4960938"/>
          <p14:tracePt t="87310" x="5707063" y="4975225"/>
          <p14:tracePt t="87318" x="5715000" y="5006975"/>
          <p14:tracePt t="87327" x="5715000" y="5045075"/>
          <p14:tracePt t="87334" x="5715000" y="5075238"/>
          <p14:tracePt t="87342" x="5707063" y="5113338"/>
          <p14:tracePt t="87350" x="5692775" y="5143500"/>
          <p14:tracePt t="87358" x="5676900" y="5165725"/>
          <p14:tracePt t="87366" x="5654675" y="5189538"/>
          <p14:tracePt t="87374" x="5630863" y="5203825"/>
          <p14:tracePt t="87382" x="5616575" y="5211763"/>
          <p14:tracePt t="87390" x="5608638" y="5211763"/>
          <p14:tracePt t="87398" x="5592763" y="5211763"/>
          <p14:tracePt t="87406" x="5584825" y="5203825"/>
          <p14:tracePt t="87414" x="5578475" y="5197475"/>
          <p14:tracePt t="87424" x="5562600" y="5165725"/>
          <p14:tracePt t="87432" x="5546725" y="5151438"/>
          <p14:tracePt t="87440" x="5532438" y="5135563"/>
          <p14:tracePt t="87448" x="5524500" y="5113338"/>
          <p14:tracePt t="87456" x="5502275" y="5083175"/>
          <p14:tracePt t="87464" x="5486400" y="5059363"/>
          <p14:tracePt t="87472" x="5478463" y="5045075"/>
          <p14:tracePt t="87481" x="5470525" y="5037138"/>
          <p14:tracePt t="87489" x="5470525" y="5029200"/>
          <p14:tracePt t="87576" x="5470525" y="5037138"/>
          <p14:tracePt t="87592" x="5464175" y="5037138"/>
          <p14:tracePt t="87601" x="5464175" y="5045075"/>
          <p14:tracePt t="87608" x="5456238" y="5045075"/>
          <p14:tracePt t="87617" x="5456238" y="5051425"/>
          <p14:tracePt t="87624" x="5448300" y="5059363"/>
          <p14:tracePt t="87633" x="5426075" y="5067300"/>
          <p14:tracePt t="87640" x="5380038" y="5075238"/>
          <p14:tracePt t="87649" x="5326063" y="5089525"/>
          <p14:tracePt t="87657" x="5273675" y="5089525"/>
          <p14:tracePt t="87664" x="5173663" y="5105400"/>
          <p14:tracePt t="87672" x="5097463" y="5105400"/>
          <p14:tracePt t="87681" x="4899025" y="5105400"/>
          <p14:tracePt t="87690" x="4778375" y="5105400"/>
          <p14:tracePt t="87696" x="4487863" y="5097463"/>
          <p14:tracePt t="87706" x="4321175" y="5083175"/>
          <p14:tracePt t="87714" x="4152900" y="5059363"/>
          <p14:tracePt t="87722" x="4016375" y="5051425"/>
          <p14:tracePt t="87730" x="3870325" y="5029200"/>
          <p14:tracePt t="87738" x="3794125" y="5013325"/>
          <p14:tracePt t="87747" x="3779838" y="5013325"/>
          <p14:tracePt t="87754" x="3771900" y="5006975"/>
          <p14:tracePt t="87771" x="3771900" y="4999038"/>
          <p14:tracePt t="87902" x="3771900" y="5006975"/>
          <p14:tracePt t="87997" x="3787775" y="5006975"/>
          <p14:tracePt t="88005" x="3810000" y="5013325"/>
          <p14:tracePt t="88012" x="3856038" y="5021263"/>
          <p14:tracePt t="88021" x="3908425" y="5021263"/>
          <p14:tracePt t="88028" x="3984625" y="5037138"/>
          <p14:tracePt t="88037" x="4076700" y="5037138"/>
          <p14:tracePt t="88045" x="4198938" y="5037138"/>
          <p14:tracePt t="88053" x="4289425" y="5037138"/>
          <p14:tracePt t="88060" x="4457700" y="5037138"/>
          <p14:tracePt t="88069" x="4564063" y="5029200"/>
          <p14:tracePt t="88076" x="4778375" y="5006975"/>
          <p14:tracePt t="88085" x="4892675" y="4999038"/>
          <p14:tracePt t="88092" x="5075238" y="4983163"/>
          <p14:tracePt t="88100" x="5159375" y="4983163"/>
          <p14:tracePt t="88108" x="5211763" y="4983163"/>
          <p14:tracePt t="88117" x="5249863" y="4983163"/>
          <p14:tracePt t="88124" x="5273675" y="4983163"/>
          <p14:tracePt t="88149" x="5280025" y="4983163"/>
          <p14:tracePt t="88181" x="5287963" y="4983163"/>
          <p14:tracePt t="88197" x="5287963" y="4991100"/>
          <p14:tracePt t="88213" x="5287963" y="4999038"/>
          <p14:tracePt t="88220" x="5287963" y="5006975"/>
          <p14:tracePt t="88244" x="5287963" y="5013325"/>
          <p14:tracePt t="88358" x="5287963" y="5021263"/>
          <p14:tracePt t="88366" x="5280025" y="5021263"/>
          <p14:tracePt t="88390" x="5273675" y="5021263"/>
          <p14:tracePt t="88445" x="5265738" y="5021263"/>
          <p14:tracePt t="88458" x="5257800" y="5021263"/>
          <p14:tracePt t="88467" x="5241925" y="5021263"/>
          <p14:tracePt t="88483" x="5227638" y="5021263"/>
          <p14:tracePt t="88491" x="5211763" y="5021263"/>
          <p14:tracePt t="88507" x="5203825" y="5021263"/>
          <p14:tracePt t="88517" x="5189538" y="5013325"/>
          <p14:tracePt t="88523" x="5181600" y="5013325"/>
          <p14:tracePt t="88532" x="5159375" y="5013325"/>
          <p14:tracePt t="88540" x="5113338" y="5013325"/>
          <p14:tracePt t="88548" x="5075238" y="5013325"/>
          <p14:tracePt t="88556" x="4983163" y="5013325"/>
          <p14:tracePt t="88564" x="4868863" y="5013325"/>
          <p14:tracePt t="88572" x="4732338" y="5029200"/>
          <p14:tracePt t="88580" x="4594225" y="5029200"/>
          <p14:tracePt t="88588" x="4435475" y="5029200"/>
          <p14:tracePt t="88597" x="4098925" y="5029200"/>
          <p14:tracePt t="88604" x="3840163" y="5029200"/>
          <p14:tracePt t="88612" x="3559175" y="5029200"/>
          <p14:tracePt t="88621" x="3429000" y="5029200"/>
          <p14:tracePt t="88629" x="3124200" y="5029200"/>
          <p14:tracePt t="88636" x="2765425" y="5029200"/>
          <p14:tracePt t="88644" x="2582863" y="5029200"/>
          <p14:tracePt t="88653" x="2239963" y="5029200"/>
          <p14:tracePt t="88661" x="2117725" y="5029200"/>
          <p14:tracePt t="88668" x="1989138" y="5029200"/>
          <p14:tracePt t="88677" x="1912938" y="5029200"/>
          <p14:tracePt t="88684" x="1866900" y="5029200"/>
          <p14:tracePt t="88693" x="1844675" y="5029200"/>
          <p14:tracePt t="88716" x="1851025" y="5029200"/>
          <p14:tracePt t="88733" x="1874838" y="5029200"/>
          <p14:tracePt t="88749" x="1889125" y="5029200"/>
          <p14:tracePt t="88757" x="1897063" y="5029200"/>
          <p14:tracePt t="88773" x="1905000" y="5029200"/>
          <p14:tracePt t="88783" x="1912938" y="5029200"/>
          <p14:tracePt t="88805" x="1927225" y="5029200"/>
          <p14:tracePt t="88813" x="1935163" y="5029200"/>
          <p14:tracePt t="88823" x="1943100" y="5029200"/>
          <p14:tracePt t="88831" x="1958975" y="5029200"/>
          <p14:tracePt t="88839" x="1973263" y="5029200"/>
          <p14:tracePt t="88847" x="2003425" y="5029200"/>
          <p14:tracePt t="88854" x="2049463" y="5037138"/>
          <p14:tracePt t="88863" x="2087563" y="5037138"/>
          <p14:tracePt t="88871" x="2141538" y="5045075"/>
          <p14:tracePt t="88878" x="2193925" y="5045075"/>
          <p14:tracePt t="88887" x="2278063" y="5045075"/>
          <p14:tracePt t="88895" x="2354263" y="5045075"/>
          <p14:tracePt t="88903" x="2430463" y="5045075"/>
          <p14:tracePt t="88911" x="2468563" y="5045075"/>
          <p14:tracePt t="88919" x="2552700" y="5045075"/>
          <p14:tracePt t="88927" x="2628900" y="5045075"/>
          <p14:tracePt t="88935" x="2667000" y="5045075"/>
          <p14:tracePt t="88943" x="2759075" y="5045075"/>
          <p14:tracePt t="88951" x="2803525" y="5045075"/>
          <p14:tracePt t="88959" x="2917825" y="5037138"/>
          <p14:tracePt t="88967" x="2987675" y="5021263"/>
          <p14:tracePt t="88975" x="3063875" y="5021263"/>
          <p14:tracePt t="88983" x="3132138" y="5013325"/>
          <p14:tracePt t="88990" x="3184525" y="5006975"/>
          <p14:tracePt t="88999" x="3208338" y="5006975"/>
          <p14:tracePt t="89007" x="3230563" y="5006975"/>
          <p14:tracePt t="89014" x="3246438" y="5006975"/>
          <p14:tracePt t="89047" x="3238500" y="5006975"/>
          <p14:tracePt t="89055" x="3230563" y="5006975"/>
          <p14:tracePt t="89071" x="3222625" y="5013325"/>
          <p14:tracePt t="89087" x="3222625" y="5021263"/>
          <p14:tracePt t="89095" x="3216275" y="5021263"/>
          <p14:tracePt t="89112" x="3208338" y="5021263"/>
          <p14:tracePt t="89120" x="3200400" y="5029200"/>
          <p14:tracePt t="89129" x="3184525" y="5037138"/>
          <p14:tracePt t="89137" x="3162300" y="5045075"/>
          <p14:tracePt t="89144" x="3124200" y="5059363"/>
          <p14:tracePt t="89153" x="3070225" y="5075238"/>
          <p14:tracePt t="89161" x="3025775" y="5083175"/>
          <p14:tracePt t="89169" x="2994025" y="5089525"/>
          <p14:tracePt t="89177" x="2941638" y="5105400"/>
          <p14:tracePt t="89184" x="2917825" y="5113338"/>
          <p14:tracePt t="89193" x="2903538" y="5113338"/>
          <p14:tracePt t="89201" x="2879725" y="5113338"/>
          <p14:tracePt t="89209" x="2873375" y="5113338"/>
          <p14:tracePt t="89217" x="2857500" y="5113338"/>
          <p14:tracePt t="89225" x="2849563" y="5113338"/>
          <p14:tracePt t="89305" x="2849563" y="5105400"/>
          <p14:tracePt t="89321" x="2849563" y="5097463"/>
          <p14:tracePt t="89448" x="2841625" y="5097463"/>
          <p14:tracePt t="89662" x="2835275" y="5097463"/>
          <p14:tracePt t="89676" x="2827338" y="5097463"/>
          <p14:tracePt t="89693" x="2819400" y="5097463"/>
          <p14:tracePt t="89701" x="2803525" y="5105400"/>
          <p14:tracePt t="89717" x="2789238" y="5113338"/>
          <p14:tracePt t="89724" x="2759075" y="5113338"/>
          <p14:tracePt t="89733" x="2743200" y="5121275"/>
          <p14:tracePt t="89741" x="2720975" y="5121275"/>
          <p14:tracePt t="89749" x="2689225" y="5121275"/>
          <p14:tracePt t="89757" x="2644775" y="5127625"/>
          <p14:tracePt t="89765" x="2628900" y="5127625"/>
          <p14:tracePt t="89772" x="2620963" y="5127625"/>
          <p14:tracePt t="89781" x="2606675" y="5127625"/>
          <p14:tracePt t="89789" x="2582863" y="5127625"/>
          <p14:tracePt t="89805" x="2568575" y="5121275"/>
          <p14:tracePt t="89813" x="2552700" y="5113338"/>
          <p14:tracePt t="89821" x="2536825" y="5105400"/>
          <p14:tracePt t="89828" x="2484438" y="5083175"/>
          <p14:tracePt t="89837" x="2460625" y="5067300"/>
          <p14:tracePt t="89845" x="2438400" y="5051425"/>
          <p14:tracePt t="89853" x="2416175" y="5037138"/>
          <p14:tracePt t="89861" x="2408238" y="5021263"/>
          <p14:tracePt t="89869" x="2400300" y="5006975"/>
          <p14:tracePt t="89877" x="2378075" y="4937125"/>
          <p14:tracePt t="89885" x="2378075" y="4906963"/>
          <p14:tracePt t="89893" x="2378075" y="4868863"/>
          <p14:tracePt t="89901" x="2392363" y="4816475"/>
          <p14:tracePt t="89909" x="2408238" y="4770438"/>
          <p14:tracePt t="89917" x="2438400" y="4716463"/>
          <p14:tracePt t="89925" x="2468563" y="4678363"/>
          <p14:tracePt t="89933" x="2506663" y="4656138"/>
          <p14:tracePt t="89943" x="2536825" y="4618038"/>
          <p14:tracePt t="89951" x="2582863" y="4602163"/>
          <p14:tracePt t="89959" x="2651125" y="4572000"/>
          <p14:tracePt t="89967" x="2705100" y="4564063"/>
          <p14:tracePt t="89975" x="2759075" y="4564063"/>
          <p14:tracePt t="89983" x="2803525" y="4564063"/>
          <p14:tracePt t="89990" x="2841625" y="4564063"/>
          <p14:tracePt t="89999" x="2895600" y="4564063"/>
          <p14:tracePt t="90007" x="2941638" y="4587875"/>
          <p14:tracePt t="90014" x="2987675" y="4618038"/>
          <p14:tracePt t="90022" x="3025775" y="4656138"/>
          <p14:tracePt t="90031" x="3048000" y="4686300"/>
          <p14:tracePt t="90039" x="3063875" y="4746625"/>
          <p14:tracePt t="90046" x="3094038" y="4800600"/>
          <p14:tracePt t="90055" x="3101975" y="4854575"/>
          <p14:tracePt t="90062" x="3101975" y="4914900"/>
          <p14:tracePt t="90071" x="3101975" y="4968875"/>
          <p14:tracePt t="90078" x="3101975" y="5037138"/>
          <p14:tracePt t="90087" x="3086100" y="5075238"/>
          <p14:tracePt t="90094" x="3025775" y="5151438"/>
          <p14:tracePt t="90103" x="2987675" y="5173663"/>
          <p14:tracePt t="90110" x="2949575" y="5197475"/>
          <p14:tracePt t="90118" x="2903538" y="5219700"/>
          <p14:tracePt t="90127" x="2849563" y="5227638"/>
          <p14:tracePt t="90135" x="2773363" y="5227638"/>
          <p14:tracePt t="90143" x="2720975" y="5227638"/>
          <p14:tracePt t="90151" x="2667000" y="5227638"/>
          <p14:tracePt t="90158" x="2613025" y="5203825"/>
          <p14:tracePt t="90166" x="2568575" y="5181600"/>
          <p14:tracePt t="90175" x="2544763" y="5165725"/>
          <p14:tracePt t="90183" x="2522538" y="5121275"/>
          <p14:tracePt t="90191" x="2514600" y="5097463"/>
          <p14:tracePt t="90199" x="2506663" y="5067300"/>
          <p14:tracePt t="90207" x="2506663" y="5013325"/>
          <p14:tracePt t="90217" x="2506663" y="4975225"/>
          <p14:tracePt t="90222" x="2522538" y="4930775"/>
          <p14:tracePt t="90232" x="2552700" y="4899025"/>
          <p14:tracePt t="90238" x="2568575" y="4860925"/>
          <p14:tracePt t="90248" x="2598738" y="4830763"/>
          <p14:tracePt t="90257" x="2636838" y="4792663"/>
          <p14:tracePt t="90265" x="2682875" y="4770438"/>
          <p14:tracePt t="90273" x="2735263" y="4754563"/>
          <p14:tracePt t="90281" x="2789238" y="4754563"/>
          <p14:tracePt t="90289" x="2865438" y="4740275"/>
          <p14:tracePt t="90297" x="2925763" y="4740275"/>
          <p14:tracePt t="90305" x="2994025" y="4762500"/>
          <p14:tracePt t="90313" x="3025775" y="4770438"/>
          <p14:tracePt t="90321" x="3086100" y="4808538"/>
          <p14:tracePt t="90329" x="3140075" y="4846638"/>
          <p14:tracePt t="90337" x="3178175" y="4892675"/>
          <p14:tracePt t="90345" x="3192463" y="4914900"/>
          <p14:tracePt t="90353" x="3208338" y="4983163"/>
          <p14:tracePt t="90361" x="3208338" y="5021263"/>
          <p14:tracePt t="90369" x="3200400" y="5051425"/>
          <p14:tracePt t="90376" x="3178175" y="5089525"/>
          <p14:tracePt t="90385" x="3132138" y="5121275"/>
          <p14:tracePt t="90393" x="3063875" y="5151438"/>
          <p14:tracePt t="90401" x="2994025" y="5173663"/>
          <p14:tracePt t="90408" x="2917825" y="5173663"/>
          <p14:tracePt t="90417" x="2827338" y="5181600"/>
          <p14:tracePt t="90425" x="2773363" y="5181600"/>
          <p14:tracePt t="90433" x="2697163" y="5181600"/>
          <p14:tracePt t="90441" x="2644775" y="5181600"/>
          <p14:tracePt t="90449" x="2613025" y="5159375"/>
          <p14:tracePt t="90457" x="2598738" y="5135563"/>
          <p14:tracePt t="90464" x="2590800" y="5121275"/>
          <p14:tracePt t="90473" x="2590800" y="5089525"/>
          <p14:tracePt t="90481" x="2590800" y="5067300"/>
          <p14:tracePt t="90489" x="2598738" y="5045075"/>
          <p14:tracePt t="90499" x="2620963" y="4999038"/>
          <p14:tracePt t="90505" x="2659063" y="4975225"/>
          <p14:tracePt t="90515" x="2689225" y="4953000"/>
          <p14:tracePt t="90521" x="2759075" y="4914900"/>
          <p14:tracePt t="90531" x="2811463" y="4892675"/>
          <p14:tracePt t="90537" x="2879725" y="4884738"/>
          <p14:tracePt t="90547" x="2949575" y="4876800"/>
          <p14:tracePt t="90555" x="3025775" y="4876800"/>
          <p14:tracePt t="90563" x="3101975" y="4876800"/>
          <p14:tracePt t="90571" x="3178175" y="4906963"/>
          <p14:tracePt t="90579" x="3260725" y="4937125"/>
          <p14:tracePt t="90586" x="3306763" y="4983163"/>
          <p14:tracePt t="90595" x="3336925" y="5021263"/>
          <p14:tracePt t="90602" x="3336925" y="5059363"/>
          <p14:tracePt t="90611" x="3336925" y="5097463"/>
          <p14:tracePt t="90619" x="3298825" y="5143500"/>
          <p14:tracePt t="90626" x="3260725" y="5159375"/>
          <p14:tracePt t="90634" x="3178175" y="5203825"/>
          <p14:tracePt t="90643" x="3063875" y="5211763"/>
          <p14:tracePt t="90651" x="2994025" y="5219700"/>
          <p14:tracePt t="90659" x="2917825" y="5219700"/>
          <p14:tracePt t="90667" x="2865438" y="5219700"/>
          <p14:tracePt t="90675" x="2835275" y="5211763"/>
          <p14:tracePt t="90683" x="2827338" y="5203825"/>
          <p14:tracePt t="90691" x="2827338" y="5197475"/>
          <p14:tracePt t="90699" x="2841625" y="5173663"/>
          <p14:tracePt t="90707" x="2895600" y="5165725"/>
          <p14:tracePt t="90714" x="2987675" y="5143500"/>
          <p14:tracePt t="90722" x="3108325" y="5121275"/>
          <p14:tracePt t="90731" x="3238500" y="5097463"/>
          <p14:tracePt t="90739" x="3451225" y="5089525"/>
          <p14:tracePt t="90746" x="3771900" y="5059363"/>
          <p14:tracePt t="90755" x="4191000" y="5037138"/>
          <p14:tracePt t="90763" x="4533900" y="5021263"/>
          <p14:tracePt t="90771" x="4892675" y="5021263"/>
          <p14:tracePt t="90781" x="5280025" y="5021263"/>
          <p14:tracePt t="90787" x="5600700" y="5029200"/>
          <p14:tracePt t="90797" x="5837238" y="5045075"/>
          <p14:tracePt t="90802" x="6027738" y="5059363"/>
          <p14:tracePt t="90813" x="6118225" y="5067300"/>
          <p14:tracePt t="90819" x="6172200" y="5083175"/>
          <p14:tracePt t="90829" x="6188075" y="5089525"/>
          <p14:tracePt t="90853" x="6164263" y="5097463"/>
          <p14:tracePt t="90861" x="6142038" y="5097463"/>
          <p14:tracePt t="90868" x="6118225" y="5097463"/>
          <p14:tracePt t="90877" x="6088063" y="5097463"/>
          <p14:tracePt t="90885" x="6080125" y="5097463"/>
          <p14:tracePt t="90893" x="6065838" y="5089525"/>
          <p14:tracePt t="90901" x="6057900" y="5089525"/>
          <p14:tracePt t="90925" x="6057900" y="5083175"/>
          <p14:tracePt t="90933" x="6057900" y="5075238"/>
          <p14:tracePt t="90941" x="6049963" y="5075238"/>
          <p14:tracePt t="90949" x="6049963" y="5067300"/>
          <p14:tracePt t="90957" x="6035675" y="5059363"/>
          <p14:tracePt t="90965" x="6011863" y="5059363"/>
          <p14:tracePt t="90973" x="5997575" y="5051425"/>
          <p14:tracePt t="90981" x="5965825" y="5051425"/>
          <p14:tracePt t="90989" x="5927725" y="5051425"/>
          <p14:tracePt t="90997" x="5889625" y="5051425"/>
          <p14:tracePt t="91005" x="5845175" y="5051425"/>
          <p14:tracePt t="91013" x="5821363" y="5051425"/>
          <p14:tracePt t="91020" x="5791200" y="5051425"/>
          <p14:tracePt t="91029" x="5761038" y="5051425"/>
          <p14:tracePt t="91037" x="5745163" y="5051425"/>
          <p14:tracePt t="91044" x="5715000" y="5051425"/>
          <p14:tracePt t="91053" x="5684838" y="5051425"/>
          <p14:tracePt t="91061" x="5638800" y="5051425"/>
          <p14:tracePt t="91071" x="5570538" y="5059363"/>
          <p14:tracePt t="91077" x="5540375" y="5059363"/>
          <p14:tracePt t="91087" x="5470525" y="5067300"/>
          <p14:tracePt t="91095" x="5432425" y="5067300"/>
          <p14:tracePt t="91103" x="5341938" y="5083175"/>
          <p14:tracePt t="91110" x="5287963" y="5083175"/>
          <p14:tracePt t="91119" x="5235575" y="5089525"/>
          <p14:tracePt t="91127" x="5127625" y="5089525"/>
          <p14:tracePt t="91135" x="5059363" y="5089525"/>
          <p14:tracePt t="91143" x="4983163" y="5089525"/>
          <p14:tracePt t="91151" x="4930775" y="5089525"/>
          <p14:tracePt t="91159" x="4868863" y="5089525"/>
          <p14:tracePt t="91167" x="4816475" y="5089525"/>
          <p14:tracePt t="91175" x="4762500" y="5089525"/>
          <p14:tracePt t="91183" x="4724400" y="5089525"/>
          <p14:tracePt t="91191" x="4686300" y="5089525"/>
          <p14:tracePt t="91199" x="4648200" y="5089525"/>
          <p14:tracePt t="91207" x="4625975" y="5089525"/>
          <p14:tracePt t="91214" x="4594225" y="5089525"/>
          <p14:tracePt t="91223" x="4556125" y="5089525"/>
          <p14:tracePt t="91231" x="4518025" y="5089525"/>
          <p14:tracePt t="91239" x="4511675" y="5089525"/>
          <p14:tracePt t="91247" x="4457700" y="5089525"/>
          <p14:tracePt t="91255" x="4419600" y="5089525"/>
          <p14:tracePt t="91263" x="4365625" y="5089525"/>
          <p14:tracePt t="91271" x="4351338" y="5089525"/>
          <p14:tracePt t="91279" x="4289425" y="5089525"/>
          <p14:tracePt t="91287" x="4267200" y="5089525"/>
          <p14:tracePt t="91295" x="4198938" y="5089525"/>
          <p14:tracePt t="91303" x="4175125" y="5089525"/>
          <p14:tracePt t="91311" x="4106863" y="5089525"/>
          <p14:tracePt t="91319" x="4038600" y="5089525"/>
          <p14:tracePt t="91327" x="4016375" y="5083175"/>
          <p14:tracePt t="91335" x="3992563" y="5083175"/>
          <p14:tracePt t="91343" x="3970338" y="5083175"/>
          <p14:tracePt t="91351" x="3954463" y="5075238"/>
          <p14:tracePt t="91361" x="3946525" y="5075238"/>
          <p14:tracePt t="91367" x="3924300" y="5075238"/>
          <p14:tracePt t="91377" x="3908425" y="5075238"/>
          <p14:tracePt t="91383" x="3902075" y="5075238"/>
          <p14:tracePt t="91393" x="3886200" y="5075238"/>
          <p14:tracePt t="91401" x="3856038" y="5075238"/>
          <p14:tracePt t="91408" x="3832225" y="5075238"/>
          <p14:tracePt t="91417" x="3794125" y="5075238"/>
          <p14:tracePt t="91425" x="3779838" y="5075238"/>
          <p14:tracePt t="91433" x="3741738" y="5067300"/>
          <p14:tracePt t="91441" x="3703638" y="5067300"/>
          <p14:tracePt t="91449" x="3679825" y="5059363"/>
          <p14:tracePt t="91457" x="3635375" y="5059363"/>
          <p14:tracePt t="91465" x="3603625" y="5051425"/>
          <p14:tracePt t="91473" x="3551238" y="5045075"/>
          <p14:tracePt t="91481" x="3482975" y="5045075"/>
          <p14:tracePt t="91489" x="3467100" y="5037138"/>
          <p14:tracePt t="91497" x="3406775" y="5037138"/>
          <p14:tracePt t="91505" x="3382963" y="5029200"/>
          <p14:tracePt t="91513" x="3322638" y="5021263"/>
          <p14:tracePt t="91521" x="3306763" y="5013325"/>
          <p14:tracePt t="91529" x="3276600" y="5013325"/>
          <p14:tracePt t="91537" x="3222625" y="4999038"/>
          <p14:tracePt t="91545" x="3200400" y="4999038"/>
          <p14:tracePt t="91553" x="3124200" y="4983163"/>
          <p14:tracePt t="91561" x="3101975" y="4975225"/>
          <p14:tracePt t="91569" x="2994025" y="4960938"/>
          <p14:tracePt t="91577" x="2963863" y="4960938"/>
          <p14:tracePt t="91585" x="2925763" y="4953000"/>
          <p14:tracePt t="91593" x="2849563" y="4953000"/>
          <p14:tracePt t="91601" x="2835275" y="4953000"/>
          <p14:tracePt t="91609" x="2803525" y="4953000"/>
          <p14:tracePt t="91617" x="2765425" y="4945063"/>
          <p14:tracePt t="91625" x="2751138" y="4945063"/>
          <p14:tracePt t="91635" x="2743200" y="4945063"/>
          <p14:tracePt t="91641" x="2720975" y="4945063"/>
          <p14:tracePt t="91651" x="2705100" y="4937125"/>
          <p14:tracePt t="91656" x="2697163" y="4937125"/>
          <p14:tracePt t="91672" x="2689225" y="4937125"/>
          <p14:tracePt t="91691" x="2682875" y="4937125"/>
          <p14:tracePt t="91707" x="2674938" y="4937125"/>
          <p14:tracePt t="91715" x="2651125" y="4937125"/>
          <p14:tracePt t="91731" x="2644775" y="4937125"/>
          <p14:tracePt t="91739" x="2636838" y="4937125"/>
          <p14:tracePt t="91747" x="2628900" y="4937125"/>
          <p14:tracePt t="91757" x="2613025" y="4937125"/>
          <p14:tracePt t="91763" x="2606675" y="4937125"/>
          <p14:tracePt t="91772" x="2606675" y="4945063"/>
          <p14:tracePt t="91819" x="2613025" y="4945063"/>
          <p14:tracePt t="91835" x="2620963" y="4945063"/>
          <p14:tracePt t="91859" x="2620963" y="4953000"/>
          <p14:tracePt t="91899" x="2628900" y="4953000"/>
          <p14:tracePt t="91925" x="2636838" y="4953000"/>
          <p14:tracePt t="91961" x="2636838" y="4960938"/>
          <p14:tracePt t="91969" x="2636838" y="4968875"/>
          <p14:tracePt t="91993" x="2636838" y="4975225"/>
          <p14:tracePt t="92001" x="2644775" y="4975225"/>
          <p14:tracePt t="92008" x="2644775" y="4983163"/>
          <p14:tracePt t="92053" x="2644775" y="4991100"/>
          <p14:tracePt t="92393" x="2651125" y="4991100"/>
          <p14:tracePt t="92407" x="2659063" y="4991100"/>
          <p14:tracePt t="92439" x="2667000" y="4991100"/>
          <p14:tracePt t="92447" x="2674938" y="4991100"/>
          <p14:tracePt t="92457" x="2674938" y="4983163"/>
          <p14:tracePt t="92471" x="2682875" y="4983163"/>
          <p14:tracePt t="92479" x="2689225" y="4983163"/>
          <p14:tracePt t="92489" x="2697163" y="4983163"/>
          <p14:tracePt t="92505" x="2705100" y="4983163"/>
          <p14:tracePt t="92511" x="2713038" y="4983163"/>
          <p14:tracePt t="92521" x="2713038" y="4975225"/>
          <p14:tracePt t="92529" x="2743200" y="4983163"/>
          <p14:tracePt t="92537" x="2773363" y="4983163"/>
          <p14:tracePt t="92545" x="2819400" y="5021263"/>
          <p14:tracePt t="92779" x="2789238" y="5006975"/>
          <p14:tracePt t="92787" x="2765425" y="4991100"/>
          <p14:tracePt t="92795" x="2743200" y="4968875"/>
          <p14:tracePt t="92802" x="2743200" y="4960938"/>
          <p14:tracePt t="92811" x="2743200" y="4945063"/>
          <p14:tracePt t="92819" x="2743200" y="4937125"/>
          <p14:tracePt t="92835" x="2743200" y="4930775"/>
          <p14:tracePt t="92843" x="2751138" y="4930775"/>
          <p14:tracePt t="92851" x="2759075" y="4930775"/>
          <p14:tracePt t="92859" x="2773363" y="4922838"/>
          <p14:tracePt t="92867" x="2789238" y="4922838"/>
          <p14:tracePt t="92875" x="2803525" y="4922838"/>
          <p14:tracePt t="92883" x="2819400" y="4914900"/>
          <p14:tracePt t="92891" x="2835275" y="4914900"/>
          <p14:tracePt t="92899" x="2841625" y="4906963"/>
          <p14:tracePt t="92915" x="2857500" y="4899025"/>
          <p14:tracePt t="92923" x="2865438" y="4899025"/>
          <p14:tracePt t="92931" x="2865438" y="4892675"/>
          <p14:tracePt t="93078" x="2865438" y="4884738"/>
          <p14:tracePt t="93342" x="2865438" y="4892675"/>
          <p14:tracePt t="93349" x="2873375" y="4892675"/>
          <p14:tracePt t="93357" x="2873375" y="4899025"/>
          <p14:tracePt t="93367" x="2879725" y="4899025"/>
          <p14:tracePt t="93375" x="2887663" y="4899025"/>
          <p14:tracePt t="93383" x="2925763" y="4899025"/>
          <p14:tracePt t="93391" x="2955925" y="4892675"/>
          <p14:tracePt t="93399" x="3025775" y="4860925"/>
          <p14:tracePt t="93407" x="3132138" y="4830763"/>
          <p14:tracePt t="93415" x="3222625" y="4800600"/>
          <p14:tracePt t="93423" x="3306763" y="4762500"/>
          <p14:tracePt t="93431" x="3375025" y="4732338"/>
          <p14:tracePt t="93439" x="3451225" y="4678363"/>
          <p14:tracePt t="93447" x="3527425" y="4632325"/>
          <p14:tracePt t="93455" x="3597275" y="4556125"/>
          <p14:tracePt t="93463" x="3673475" y="4479925"/>
          <p14:tracePt t="93471" x="3717925" y="4397375"/>
          <p14:tracePt t="93479" x="3749675" y="4327525"/>
          <p14:tracePt t="93487" x="3779838" y="4244975"/>
          <p14:tracePt t="93495" x="3787775" y="4144963"/>
          <p14:tracePt t="93503" x="3802063" y="4068763"/>
          <p14:tracePt t="93511" x="3802063" y="3992563"/>
          <p14:tracePt t="93519" x="3794125" y="3916363"/>
          <p14:tracePt t="93527" x="3779838" y="3787775"/>
          <p14:tracePt t="93535" x="3763963" y="3711575"/>
          <p14:tracePt t="93543" x="3749675" y="3641725"/>
          <p14:tracePt t="93551" x="3749675" y="3565525"/>
          <p14:tracePt t="93559" x="3741738" y="3475038"/>
          <p14:tracePt t="93567" x="3725863" y="3398838"/>
          <p14:tracePt t="93575" x="3717925" y="3330575"/>
          <p14:tracePt t="93583" x="3711575" y="3254375"/>
          <p14:tracePt t="93591" x="3703638" y="3208338"/>
          <p14:tracePt t="93599" x="3703638" y="3184525"/>
          <p14:tracePt t="93607" x="3695700" y="3162300"/>
          <p14:tracePt t="93617" x="3695700" y="3140075"/>
          <p14:tracePt t="93622" x="3695700" y="3124200"/>
          <p14:tracePt t="93633" x="3695700" y="3108325"/>
          <p14:tracePt t="93639" x="3695700" y="3078163"/>
          <p14:tracePt t="93649" x="3703638" y="3070225"/>
          <p14:tracePt t="93655" x="3703638" y="3055938"/>
          <p14:tracePt t="93665" x="3711575" y="3040063"/>
          <p14:tracePt t="93671" x="3717925" y="3025775"/>
          <p14:tracePt t="93721" x="3717925" y="3032125"/>
          <p14:tracePt t="93737" x="3717925" y="3040063"/>
          <p14:tracePt t="93753" x="3725863" y="3040063"/>
          <p14:tracePt t="93769" x="3733800" y="3040063"/>
          <p14:tracePt t="93777" x="3741738" y="3040063"/>
          <p14:tracePt t="93785" x="3749675" y="3040063"/>
          <p14:tracePt t="93793" x="3763963" y="3040063"/>
          <p14:tracePt t="93801" x="3779838" y="3040063"/>
          <p14:tracePt t="93809" x="3787775" y="3040063"/>
          <p14:tracePt t="93817" x="3802063" y="3040063"/>
          <p14:tracePt t="93825" x="3825875" y="3040063"/>
          <p14:tracePt t="93841" x="3840163" y="3040063"/>
          <p14:tracePt t="93849" x="3863975" y="3055938"/>
          <p14:tracePt t="93857" x="3878263" y="3070225"/>
          <p14:tracePt t="94068" x="3878263" y="3078163"/>
          <p14:tracePt t="94083" x="3878263" y="3094038"/>
          <p14:tracePt t="94091" x="3886200" y="3116263"/>
          <p14:tracePt t="94099" x="3916363" y="3162300"/>
          <p14:tracePt t="94110" x="3940175" y="3200400"/>
          <p14:tracePt t="94116" x="4008438" y="3268663"/>
          <p14:tracePt t="94128" x="4060825" y="3336925"/>
          <p14:tracePt t="94134" x="4076700" y="3406775"/>
          <p14:tracePt t="94140" x="4098925" y="3451225"/>
          <p14:tracePt t="94147" x="4106863" y="3482975"/>
          <p14:tracePt t="94159" x="4114800" y="3497263"/>
          <p14:tracePt t="94165" x="4114800" y="3513138"/>
          <p14:tracePt t="94171" x="4114800" y="3535363"/>
          <p14:tracePt t="94225" x="4114800" y="3527425"/>
          <p14:tracePt t="94233" x="4106863" y="3521075"/>
          <p14:tracePt t="94249" x="4106863" y="3513138"/>
          <p14:tracePt t="94257" x="4106863" y="3505200"/>
          <p14:tracePt t="94273" x="4106863" y="3497263"/>
          <p14:tracePt t="94281" x="4106863" y="3482975"/>
          <p14:tracePt t="94289" x="4106863" y="3475038"/>
          <p14:tracePt t="94297" x="4098925" y="3467100"/>
          <p14:tracePt t="94304" x="4098925" y="3459163"/>
          <p14:tracePt t="94353" x="4098925" y="3467100"/>
          <p14:tracePt t="94361" x="4092575" y="3467100"/>
          <p14:tracePt t="94369" x="4092575" y="3475038"/>
          <p14:tracePt t="94377" x="4084638" y="3482975"/>
          <p14:tracePt t="94385" x="4068763" y="3497263"/>
          <p14:tracePt t="94393" x="4060825" y="3497263"/>
          <p14:tracePt t="94401" x="4030663" y="3513138"/>
          <p14:tracePt t="94409" x="3978275" y="3521075"/>
          <p14:tracePt t="94417" x="3946525" y="3521075"/>
          <p14:tracePt t="94425" x="3886200" y="3521075"/>
          <p14:tracePt t="94433" x="3863975" y="3521075"/>
          <p14:tracePt t="94441" x="3810000" y="3513138"/>
          <p14:tracePt t="94449" x="3741738" y="3497263"/>
          <p14:tracePt t="94457" x="3711575" y="3475038"/>
          <p14:tracePt t="94465" x="3641725" y="3436938"/>
          <p14:tracePt t="94473" x="3573463" y="3398838"/>
          <p14:tracePt t="94483" x="3551238" y="3382963"/>
          <p14:tracePt t="94489" x="3513138" y="3344863"/>
          <p14:tracePt t="94499" x="3505200" y="3330575"/>
          <p14:tracePt t="94505" x="3482975" y="3292475"/>
          <p14:tracePt t="94515" x="3482975" y="3276600"/>
          <p14:tracePt t="94523" x="3459163" y="3222625"/>
          <p14:tracePt t="94531" x="3459163" y="3216275"/>
          <p14:tracePt t="94539" x="3451225" y="3162300"/>
          <p14:tracePt t="94547" x="3451225" y="3146425"/>
          <p14:tracePt t="94555" x="3451225" y="3108325"/>
          <p14:tracePt t="94563" x="3451225" y="3086100"/>
          <p14:tracePt t="94571" x="3459163" y="3063875"/>
          <p14:tracePt t="94579" x="3467100" y="3055938"/>
          <p14:tracePt t="94587" x="3489325" y="3040063"/>
          <p14:tracePt t="94595" x="3505200" y="3025775"/>
          <p14:tracePt t="94603" x="3551238" y="3009900"/>
          <p14:tracePt t="94611" x="3573463" y="3001963"/>
          <p14:tracePt t="94619" x="3635375" y="2994025"/>
          <p14:tracePt t="94627" x="3665538" y="2987675"/>
          <p14:tracePt t="94635" x="3687763" y="2987675"/>
          <p14:tracePt t="94643" x="3771900" y="2987675"/>
          <p14:tracePt t="94651" x="3810000" y="2987675"/>
          <p14:tracePt t="94659" x="3902075" y="2987675"/>
          <p14:tracePt t="94667" x="3940175" y="2987675"/>
          <p14:tracePt t="94675" x="4008438" y="3001963"/>
          <p14:tracePt t="94683" x="4022725" y="3009900"/>
          <p14:tracePt t="94691" x="4038600" y="3017838"/>
          <p14:tracePt t="94699" x="4084638" y="3063875"/>
          <p14:tracePt t="94707" x="4098925" y="3078163"/>
          <p14:tracePt t="94717" x="4106863" y="3101975"/>
          <p14:tracePt t="94723" x="4130675" y="3154363"/>
          <p14:tracePt t="94731" x="4144963" y="3184525"/>
          <p14:tracePt t="94739" x="4152900" y="3208338"/>
          <p14:tracePt t="94747" x="4152900" y="3254375"/>
          <p14:tracePt t="94755" x="4152900" y="3276600"/>
          <p14:tracePt t="94765" x="4152900" y="3292475"/>
          <p14:tracePt t="94770" x="4130675" y="3336925"/>
          <p14:tracePt t="94781" x="4114800" y="3352800"/>
          <p14:tracePt t="94787" x="4092575" y="3368675"/>
          <p14:tracePt t="94797" x="4000500" y="3398838"/>
          <p14:tracePt t="94805" x="3946525" y="3398838"/>
          <p14:tracePt t="94813" x="3894138" y="3413125"/>
          <p14:tracePt t="94821" x="3711575" y="3398838"/>
          <p14:tracePt t="94829" x="3649663" y="3398838"/>
          <p14:tracePt t="94837" x="3597275" y="3375025"/>
          <p14:tracePt t="94845" x="3551238" y="3352800"/>
          <p14:tracePt t="94853" x="3513138" y="3314700"/>
          <p14:tracePt t="94861" x="3497263" y="3292475"/>
          <p14:tracePt t="94869" x="3497263" y="3276600"/>
          <p14:tracePt t="94877" x="3497263" y="3246438"/>
          <p14:tracePt t="94885" x="3497263" y="3208338"/>
          <p14:tracePt t="94893" x="3513138" y="3178175"/>
          <p14:tracePt t="94901" x="3551238" y="3116263"/>
          <p14:tracePt t="94909" x="3573463" y="3070225"/>
          <p14:tracePt t="94917" x="3619500" y="3025775"/>
          <p14:tracePt t="94925" x="3665538" y="2994025"/>
          <p14:tracePt t="94933" x="3695700" y="2979738"/>
          <p14:tracePt t="94941" x="3756025" y="2955925"/>
          <p14:tracePt t="94949" x="3817938" y="2949575"/>
          <p14:tracePt t="94957" x="3848100" y="2949575"/>
          <p14:tracePt t="94965" x="3924300" y="2949575"/>
          <p14:tracePt t="94973" x="3962400" y="2949575"/>
          <p14:tracePt t="94981" x="4022725" y="2955925"/>
          <p14:tracePt t="94989" x="4098925" y="2987675"/>
          <p14:tracePt t="94997" x="4137025" y="3009900"/>
          <p14:tracePt t="95005" x="4168775" y="3048000"/>
          <p14:tracePt t="95013" x="4191000" y="3078163"/>
          <p14:tracePt t="95021" x="4221163" y="3124200"/>
          <p14:tracePt t="95029" x="4221163" y="3140075"/>
          <p14:tracePt t="95037" x="4221163" y="3170238"/>
          <p14:tracePt t="95047" x="4213225" y="3192463"/>
          <p14:tracePt t="95053" x="4191000" y="3216275"/>
          <p14:tracePt t="95063" x="4175125" y="3230563"/>
          <p14:tracePt t="95071" x="4168775" y="3230563"/>
          <p14:tracePt t="95079" x="4160838" y="3230563"/>
          <p14:tracePt t="95087" x="4152900" y="3230563"/>
          <p14:tracePt t="95239" x="4152900" y="3222625"/>
          <p14:tracePt t="95247" x="4152900" y="3216275"/>
          <p14:tracePt t="95255" x="4160838" y="3184525"/>
          <p14:tracePt t="95262" x="4191000" y="3140075"/>
          <p14:tracePt t="95271" x="4237038" y="3070225"/>
          <p14:tracePt t="95279" x="4313238" y="2987675"/>
          <p14:tracePt t="95287" x="4397375" y="2873375"/>
          <p14:tracePt t="95295" x="4479925" y="2789238"/>
          <p14:tracePt t="95303" x="4564063" y="2720975"/>
          <p14:tracePt t="95311" x="4708525" y="2620963"/>
          <p14:tracePt t="95319" x="4770438" y="2574925"/>
          <p14:tracePt t="95329" x="4822825" y="2544763"/>
          <p14:tracePt t="95335" x="4868863" y="2530475"/>
          <p14:tracePt t="95345" x="4892675" y="2522538"/>
          <p14:tracePt t="95351" x="4899025" y="2514600"/>
          <p14:tracePt t="95377" x="4899025" y="2522538"/>
          <p14:tracePt t="95385" x="4892675" y="2522538"/>
          <p14:tracePt t="95393" x="4884738" y="2530475"/>
          <p14:tracePt t="95401" x="4876800" y="2544763"/>
          <p14:tracePt t="95409" x="4868863" y="2544763"/>
          <p14:tracePt t="95417" x="4860925" y="2552700"/>
          <p14:tracePt t="95425" x="4860925" y="2560638"/>
          <p14:tracePt t="95432" x="4860925" y="2568575"/>
          <p14:tracePt t="95441" x="4854575" y="2574925"/>
          <p14:tracePt t="95449" x="4846638" y="2590800"/>
          <p14:tracePt t="95457" x="4830763" y="2613025"/>
          <p14:tracePt t="95465" x="4808538" y="2644775"/>
          <p14:tracePt t="95473" x="4784725" y="2667000"/>
          <p14:tracePt t="95481" x="4740275" y="2713038"/>
          <p14:tracePt t="95489" x="4694238" y="2751138"/>
          <p14:tracePt t="95497" x="4664075" y="2773363"/>
          <p14:tracePt t="95505" x="4640263" y="2789238"/>
          <p14:tracePt t="95513" x="4602163" y="2803525"/>
          <p14:tracePt t="95521" x="4587875" y="2811463"/>
          <p14:tracePt t="95529" x="4579938" y="2811463"/>
          <p14:tracePt t="95577" x="4594225" y="2803525"/>
          <p14:tracePt t="95585" x="4602163" y="2789238"/>
          <p14:tracePt t="95593" x="4618038" y="2789238"/>
          <p14:tracePt t="95601" x="4625975" y="2789238"/>
          <p14:tracePt t="95651" x="4625975" y="2803525"/>
          <p14:tracePt t="95667" x="4602163" y="2819400"/>
          <p14:tracePt t="95675" x="4579938" y="2841625"/>
          <p14:tracePt t="95683" x="4572000" y="2849563"/>
          <p14:tracePt t="95691" x="4541838" y="2873375"/>
          <p14:tracePt t="95699" x="4518025" y="2887663"/>
          <p14:tracePt t="95707" x="4457700" y="2903538"/>
          <p14:tracePt t="95715" x="4389438" y="2911475"/>
          <p14:tracePt t="95723" x="4365625" y="2911475"/>
          <p14:tracePt t="95731" x="4335463" y="2917825"/>
          <p14:tracePt t="95739" x="4267200" y="2917825"/>
          <p14:tracePt t="95747" x="4244975" y="2917825"/>
          <p14:tracePt t="95755" x="4191000" y="2911475"/>
          <p14:tracePt t="95763" x="4168775" y="2903538"/>
          <p14:tracePt t="95771" x="4130675" y="2873375"/>
          <p14:tracePt t="95779" x="4114800" y="2857500"/>
          <p14:tracePt t="95787" x="4084638" y="2811463"/>
          <p14:tracePt t="95795" x="4076700" y="2789238"/>
          <p14:tracePt t="95803" x="4068763" y="2765425"/>
          <p14:tracePt t="95811" x="4046538" y="2705100"/>
          <p14:tracePt t="95819" x="4046538" y="2682875"/>
          <p14:tracePt t="95827" x="4038600" y="2651125"/>
          <p14:tracePt t="95835" x="4016375" y="2560638"/>
          <p14:tracePt t="95843" x="4016375" y="2544763"/>
          <p14:tracePt t="95851" x="4016375" y="2514600"/>
          <p14:tracePt t="95859" x="4016375" y="2454275"/>
          <p14:tracePt t="95867" x="4016375" y="2446338"/>
          <p14:tracePt t="95875" x="4016375" y="2422525"/>
          <p14:tracePt t="95883" x="4038600" y="2392363"/>
          <p14:tracePt t="95891" x="4060825" y="2370138"/>
          <p14:tracePt t="95901" x="4076700" y="2354263"/>
          <p14:tracePt t="95907" x="4092575" y="2339975"/>
          <p14:tracePt t="95918" x="4114800" y="2332038"/>
          <p14:tracePt t="95923" x="4137025" y="2324100"/>
          <p14:tracePt t="95933" x="4160838" y="2324100"/>
          <p14:tracePt t="95939" x="4183063" y="2316163"/>
          <p14:tracePt t="95949" x="4213225" y="2308225"/>
          <p14:tracePt t="95957" x="4244975" y="2308225"/>
          <p14:tracePt t="95965" x="4313238" y="2308225"/>
          <p14:tracePt t="95973" x="4365625" y="2308225"/>
          <p14:tracePt t="95981" x="4419600" y="2308225"/>
          <p14:tracePt t="95989" x="4473575" y="2308225"/>
          <p14:tracePt t="95997" x="4541838" y="2339975"/>
          <p14:tracePt t="96005" x="4602163" y="2354263"/>
          <p14:tracePt t="96013" x="4664075" y="2384425"/>
          <p14:tracePt t="96021" x="4716463" y="2422525"/>
          <p14:tracePt t="96029" x="4778375" y="2454275"/>
          <p14:tracePt t="96037" x="4830763" y="2492375"/>
          <p14:tracePt t="96045" x="4876800" y="2536825"/>
          <p14:tracePt t="96053" x="4892675" y="2544763"/>
          <p14:tracePt t="96061" x="4914900" y="2590800"/>
          <p14:tracePt t="96069" x="4937125" y="2628900"/>
          <p14:tracePt t="96077" x="4945063" y="2674938"/>
          <p14:tracePt t="96085" x="4945063" y="2697163"/>
          <p14:tracePt t="96093" x="4945063" y="2751138"/>
          <p14:tracePt t="96101" x="4945063" y="2841625"/>
          <p14:tracePt t="96109" x="4930775" y="2911475"/>
          <p14:tracePt t="96118" x="4906963" y="2955925"/>
          <p14:tracePt t="96125" x="4876800" y="3009900"/>
          <p14:tracePt t="96133" x="4830763" y="3070225"/>
          <p14:tracePt t="96141" x="4778375" y="3116263"/>
          <p14:tracePt t="96149" x="4724400" y="3140075"/>
          <p14:tracePt t="96157" x="4678363" y="3170238"/>
          <p14:tracePt t="96166" x="4625975" y="3178175"/>
          <p14:tracePt t="96173" x="4533900" y="3184525"/>
          <p14:tracePt t="96183" x="4457700" y="3184525"/>
          <p14:tracePt t="96189" x="4397375" y="3178175"/>
          <p14:tracePt t="96199" x="4335463" y="3154363"/>
          <p14:tracePt t="96205" x="4259263" y="3116263"/>
          <p14:tracePt t="96215" x="4191000" y="3070225"/>
          <p14:tracePt t="96221" x="4137025" y="3017838"/>
          <p14:tracePt t="96231" x="4092575" y="2949575"/>
          <p14:tracePt t="96239" x="4060825" y="2873375"/>
          <p14:tracePt t="96247" x="4054475" y="2803525"/>
          <p14:tracePt t="96255" x="4054475" y="2720975"/>
          <p14:tracePt t="96263" x="4054475" y="2636838"/>
          <p14:tracePt t="96271" x="4054475" y="2590800"/>
          <p14:tracePt t="96279" x="4076700" y="2498725"/>
          <p14:tracePt t="96287" x="4092575" y="2438400"/>
          <p14:tracePt t="96295" x="4106863" y="2384425"/>
          <p14:tracePt t="96303" x="4144963" y="2354263"/>
          <p14:tracePt t="96311" x="4168775" y="2316163"/>
          <p14:tracePt t="96319" x="4206875" y="2293938"/>
          <p14:tracePt t="96327" x="4244975" y="2278063"/>
          <p14:tracePt t="96335" x="4267200" y="2278063"/>
          <p14:tracePt t="96343" x="4305300" y="2278063"/>
          <p14:tracePt t="96351" x="4343400" y="2278063"/>
          <p14:tracePt t="96359" x="4389438" y="2316163"/>
          <p14:tracePt t="96367" x="4435475" y="2362200"/>
          <p14:tracePt t="96375" x="4473575" y="2408238"/>
          <p14:tracePt t="96383" x="4525963" y="2498725"/>
          <p14:tracePt t="96391" x="4579938" y="2568575"/>
          <p14:tracePt t="96399" x="4610100" y="2651125"/>
          <p14:tracePt t="96407" x="4632325" y="2720975"/>
          <p14:tracePt t="96415" x="4656138" y="2773363"/>
          <p14:tracePt t="96423" x="4664075" y="2841625"/>
          <p14:tracePt t="96431" x="4664075" y="2865438"/>
          <p14:tracePt t="96439" x="4664075" y="2925763"/>
          <p14:tracePt t="96447" x="4640263" y="2955925"/>
          <p14:tracePt t="96455" x="4602163" y="2994025"/>
          <p14:tracePt t="96465" x="4579938" y="3009900"/>
          <p14:tracePt t="96471" x="4541838" y="3017838"/>
          <p14:tracePt t="96481" x="4503738" y="3025775"/>
          <p14:tracePt t="96487" x="4427538" y="3025775"/>
          <p14:tracePt t="96497" x="4389438" y="3025775"/>
          <p14:tracePt t="96505" x="4343400" y="3017838"/>
          <p14:tracePt t="96513" x="4297363" y="2987675"/>
          <p14:tracePt t="96521" x="4275138" y="2963863"/>
          <p14:tracePt t="96529" x="4251325" y="2933700"/>
          <p14:tracePt t="96537" x="4237038" y="2879725"/>
          <p14:tracePt t="96545" x="4237038" y="2841625"/>
          <p14:tracePt t="96553" x="4237038" y="2789238"/>
          <p14:tracePt t="96561" x="4237038" y="2751138"/>
          <p14:tracePt t="96569" x="4244975" y="2689225"/>
          <p14:tracePt t="96577" x="4259263" y="2636838"/>
          <p14:tracePt t="96585" x="4275138" y="2606675"/>
          <p14:tracePt t="96593" x="4305300" y="2574925"/>
          <p14:tracePt t="96601" x="4335463" y="2552700"/>
          <p14:tracePt t="96609" x="4365625" y="2530475"/>
          <p14:tracePt t="96617" x="4397375" y="2514600"/>
          <p14:tracePt t="96625" x="4449763" y="2506663"/>
          <p14:tracePt t="96633" x="4503738" y="2506663"/>
          <p14:tracePt t="96641" x="4564063" y="2506663"/>
          <p14:tracePt t="96649" x="4587875" y="2514600"/>
          <p14:tracePt t="96657" x="4632325" y="2536825"/>
          <p14:tracePt t="96665" x="4648200" y="2552700"/>
          <p14:tracePt t="96673" x="4678363" y="2598738"/>
          <p14:tracePt t="96681" x="4686300" y="2613025"/>
          <p14:tracePt t="96689" x="4694238" y="2636838"/>
          <p14:tracePt t="96697" x="4694238" y="2682875"/>
          <p14:tracePt t="96705" x="4686300" y="2705100"/>
          <p14:tracePt t="96713" x="4678363" y="2720975"/>
          <p14:tracePt t="96721" x="4664075" y="2743200"/>
          <p14:tracePt t="96729" x="4656138" y="2743200"/>
          <p14:tracePt t="96745" x="4648200" y="2751138"/>
          <p14:tracePt t="96787" x="4640263" y="2743200"/>
          <p14:tracePt t="96795" x="4640263" y="2735263"/>
          <p14:tracePt t="96803" x="4632325" y="2720975"/>
          <p14:tracePt t="96811" x="4618038" y="2697163"/>
          <p14:tracePt t="96819" x="4618038" y="2682875"/>
          <p14:tracePt t="96827" x="4587875" y="2651125"/>
          <p14:tracePt t="96835" x="4541838" y="2613025"/>
          <p14:tracePt t="96843" x="4525963" y="2590800"/>
          <p14:tracePt t="96851" x="4441825" y="2544763"/>
          <p14:tracePt t="96859" x="4359275" y="2498725"/>
          <p14:tracePt t="96867" x="4244975" y="2460625"/>
          <p14:tracePt t="96875" x="4160838" y="2438400"/>
          <p14:tracePt t="96883" x="4046538" y="2400300"/>
          <p14:tracePt t="96891" x="3878263" y="2362200"/>
          <p14:tracePt t="96899" x="3779838" y="2354263"/>
          <p14:tracePt t="96907" x="3679825" y="2339975"/>
          <p14:tracePt t="96915" x="3521075" y="2332038"/>
          <p14:tracePt t="96923" x="3429000" y="2324100"/>
          <p14:tracePt t="96931" x="3352800" y="2324100"/>
          <p14:tracePt t="96939" x="3238500" y="2324100"/>
          <p14:tracePt t="96947" x="3216275" y="2324100"/>
          <p14:tracePt t="96955" x="3178175" y="2324100"/>
          <p14:tracePt t="96963" x="3140075" y="2339975"/>
          <p14:tracePt t="96971" x="3116263" y="2362200"/>
          <p14:tracePt t="96979" x="3101975" y="2384425"/>
          <p14:tracePt t="96987" x="3094038" y="2408238"/>
          <p14:tracePt t="96995" x="3094038" y="2454275"/>
          <p14:tracePt t="97003" x="3086100" y="2492375"/>
          <p14:tracePt t="97011" x="3078163" y="2544763"/>
          <p14:tracePt t="97019" x="3070225" y="2598738"/>
          <p14:tracePt t="97027" x="3048000" y="2644775"/>
          <p14:tracePt t="97035" x="3032125" y="2674938"/>
          <p14:tracePt t="97043" x="3025775" y="2697163"/>
          <p14:tracePt t="97053" x="3017838" y="2713038"/>
          <p14:tracePt t="97105" x="3017838" y="2705100"/>
          <p14:tracePt t="97113" x="3017838" y="2697163"/>
          <p14:tracePt t="97121" x="3025775" y="2674938"/>
          <p14:tracePt t="97129" x="3040063" y="2644775"/>
          <p14:tracePt t="97137" x="3063875" y="2613025"/>
          <p14:tracePt t="97145" x="3101975" y="2582863"/>
          <p14:tracePt t="97153" x="3132138" y="2552700"/>
          <p14:tracePt t="97161" x="3178175" y="2514600"/>
          <p14:tracePt t="97169" x="3246438" y="2484438"/>
          <p14:tracePt t="97177" x="3314700" y="2468563"/>
          <p14:tracePt t="97185" x="3413125" y="2446338"/>
          <p14:tracePt t="97193" x="3505200" y="2422525"/>
          <p14:tracePt t="97201" x="3619500" y="2416175"/>
          <p14:tracePt t="97209" x="3749675" y="2400300"/>
          <p14:tracePt t="97217" x="3878263" y="2400300"/>
          <p14:tracePt t="97225" x="3962400" y="2400300"/>
          <p14:tracePt t="97233" x="4106863" y="2408238"/>
          <p14:tracePt t="97241" x="4229100" y="2430463"/>
          <p14:tracePt t="97249" x="4313238" y="2446338"/>
          <p14:tracePt t="97257" x="4389438" y="2476500"/>
          <p14:tracePt t="97265" x="4511675" y="2522538"/>
          <p14:tracePt t="97273" x="4564063" y="2560638"/>
          <p14:tracePt t="97281" x="4610100" y="2606675"/>
          <p14:tracePt t="97291" x="4648200" y="2651125"/>
          <p14:tracePt t="97299" x="4678363" y="2697163"/>
          <p14:tracePt t="97305" x="4702175" y="2773363"/>
          <p14:tracePt t="97315" x="4716463" y="2827338"/>
          <p14:tracePt t="97321" x="4716463" y="2879725"/>
          <p14:tracePt t="97331" x="4716463" y="2917825"/>
          <p14:tracePt t="97337" x="4716463" y="2941638"/>
          <p14:tracePt t="97347" x="4716463" y="2971800"/>
          <p14:tracePt t="97354" x="4716463" y="2994025"/>
          <p14:tracePt t="97363" x="4716463" y="3001963"/>
          <p14:tracePt t="97455" x="4716463" y="2994025"/>
          <p14:tracePt t="97471" x="4716463" y="2987675"/>
          <p14:tracePt t="97487" x="4716463" y="2971800"/>
          <p14:tracePt t="97495" x="4716463" y="2955925"/>
          <p14:tracePt t="97503" x="4716463" y="2941638"/>
          <p14:tracePt t="97511" x="4724400" y="2911475"/>
          <p14:tracePt t="97519" x="4724400" y="2887663"/>
          <p14:tracePt t="97527" x="4732338" y="2865438"/>
          <p14:tracePt t="97535" x="4732338" y="2857500"/>
          <p14:tracePt t="97543" x="4740275" y="2841625"/>
          <p14:tracePt t="97551" x="4740275" y="2835275"/>
          <p14:tracePt t="97559" x="4740275" y="2827338"/>
          <p14:tracePt t="97613" x="4740275" y="2835275"/>
          <p14:tracePt t="97621" x="4740275" y="2841625"/>
          <p14:tracePt t="97629" x="4740275" y="2857500"/>
          <p14:tracePt t="97637" x="4740275" y="2879725"/>
          <p14:tracePt t="97645" x="4732338" y="2887663"/>
          <p14:tracePt t="97653" x="4724400" y="2887663"/>
          <p14:tracePt t="97661" x="4724400" y="2895600"/>
          <p14:tracePt t="97718" x="4724400" y="2887663"/>
          <p14:tracePt t="97733" x="4724400" y="2879725"/>
          <p14:tracePt t="97741" x="4724400" y="2865438"/>
          <p14:tracePt t="97749" x="4724400" y="2857500"/>
          <p14:tracePt t="97757" x="4724400" y="2849563"/>
          <p14:tracePt t="97793" x="4724400" y="2857500"/>
          <p14:tracePt t="97801" x="4724400" y="2865438"/>
          <p14:tracePt t="97809" x="4724400" y="2879725"/>
          <p14:tracePt t="97825" x="4724400" y="2887663"/>
          <p14:tracePt t="97833" x="4724400" y="2895600"/>
          <p14:tracePt t="97841" x="4724400" y="2903538"/>
          <p14:tracePt t="98129" x="4724400" y="2895600"/>
          <p14:tracePt t="98145" x="4716463" y="2895600"/>
          <p14:tracePt t="98161" x="4708525" y="2895600"/>
          <p14:tracePt t="98169" x="4702175" y="2895600"/>
          <p14:tracePt t="98185" x="4694238" y="2895600"/>
          <p14:tracePt t="98193" x="4686300" y="2895600"/>
          <p14:tracePt t="98201" x="4678363" y="2895600"/>
          <p14:tracePt t="98217" x="4670425" y="2903538"/>
          <p14:tracePt t="98225" x="4670425" y="2911475"/>
          <p14:tracePt t="98233" x="4664075" y="2917825"/>
          <p14:tracePt t="98241" x="4664075" y="2925763"/>
          <p14:tracePt t="98249" x="4664075" y="2949575"/>
          <p14:tracePt t="98257" x="4664075" y="2963863"/>
          <p14:tracePt t="98265" x="4670425" y="2971800"/>
          <p14:tracePt t="98273" x="4678363" y="2987675"/>
          <p14:tracePt t="98281" x="4694238" y="3001963"/>
          <p14:tracePt t="98289" x="4694238" y="3009900"/>
          <p14:tracePt t="98297" x="4702175" y="3009900"/>
          <p14:tracePt t="98305" x="4708525" y="3017838"/>
          <p14:tracePt t="98313" x="4708525" y="3025775"/>
          <p14:tracePt t="98321" x="4670425" y="3040063"/>
          <p14:tracePt t="98329" x="4579938" y="3055938"/>
          <p14:tracePt t="98337" x="4479925" y="3070225"/>
          <p14:tracePt t="98345" x="4419600" y="3070225"/>
          <p14:tracePt t="98620" x="4411663" y="3070225"/>
          <p14:tracePt t="98627" x="4403725" y="3055938"/>
          <p14:tracePt t="98637" x="4397375" y="3055938"/>
          <p14:tracePt t="98643" x="4389438" y="3055938"/>
          <p14:tracePt t="98655" x="4381500" y="3055938"/>
          <p14:tracePt t="98661" x="4373563" y="3055938"/>
          <p14:tracePt t="98668" x="4351338" y="3078163"/>
          <p14:tracePt t="98680" x="4305300" y="3124200"/>
          <p14:tracePt t="98686" x="4244975" y="3178175"/>
          <p14:tracePt t="98692" x="4183063" y="3246438"/>
          <p14:tracePt t="98704" x="4098925" y="3336925"/>
          <p14:tracePt t="98710" x="4000500" y="3482975"/>
          <p14:tracePt t="98716" x="3779838" y="3794125"/>
          <p14:tracePt t="98728" x="3627438" y="4008438"/>
          <p14:tracePt t="98734" x="3489325" y="4237038"/>
          <p14:tracePt t="98746" x="3352800" y="4465638"/>
          <p14:tracePt t="98752" x="3184525" y="4770438"/>
          <p14:tracePt t="98758" x="3116263" y="4892675"/>
          <p14:tracePt t="98771" x="3070225" y="4999038"/>
          <p14:tracePt t="98777" x="3032125" y="5075238"/>
          <p14:tracePt t="98783" x="3001963" y="5173663"/>
          <p14:tracePt t="98789" x="2987675" y="5227638"/>
          <p14:tracePt t="98801" x="2987675" y="5265738"/>
          <p14:tracePt t="98807" x="2987675" y="5287963"/>
          <p14:tracePt t="98813" x="2987675" y="5303838"/>
          <p14:tracePt t="98825" x="2987675" y="5334000"/>
          <p14:tracePt t="98831" x="2987675" y="5349875"/>
          <p14:tracePt t="98837" x="2994025" y="5364163"/>
          <p14:tracePt t="98849" x="3001963" y="5380038"/>
          <p14:tracePt t="98855" x="3009900" y="5402263"/>
          <p14:tracePt t="98861" x="3009900" y="5448300"/>
          <p14:tracePt t="98874" x="3017838" y="5494338"/>
          <p14:tracePt t="98880" x="3017838" y="5532438"/>
          <p14:tracePt t="98886" x="3025775" y="5570538"/>
          <p14:tracePt t="98898" x="3055938" y="5654675"/>
          <p14:tracePt t="98904" x="3070225" y="5684838"/>
          <p14:tracePt t="98910" x="3108325" y="5730875"/>
          <p14:tracePt t="98917" x="3154363" y="5753100"/>
          <p14:tracePt t="98928" x="3200400" y="5783263"/>
          <p14:tracePt t="98934" x="3268663" y="5799138"/>
          <p14:tracePt t="98946" x="3330575" y="5821363"/>
          <p14:tracePt t="98952" x="3398838" y="5829300"/>
          <p14:tracePt t="98958" x="3467100" y="5837238"/>
          <p14:tracePt t="98971" x="3513138" y="5837238"/>
          <p14:tracePt t="98977" x="3603625" y="5851525"/>
          <p14:tracePt t="98983" x="3673475" y="5851525"/>
          <p14:tracePt t="98989" x="3733800" y="5837238"/>
          <p14:tracePt t="99001" x="3825875" y="5807075"/>
          <p14:tracePt t="99007" x="3932238" y="5783263"/>
          <p14:tracePt t="99019" x="4046538" y="5745163"/>
          <p14:tracePt t="99025" x="4175125" y="5715000"/>
          <p14:tracePt t="99031" x="4305300" y="5692775"/>
          <p14:tracePt t="99043" x="4465638" y="5668963"/>
          <p14:tracePt t="99049" x="4632325" y="5654675"/>
          <p14:tracePt t="99055" x="4792663" y="5646738"/>
          <p14:tracePt t="99068" x="5235575" y="5622925"/>
          <p14:tracePt t="99074" x="5524500" y="5622925"/>
          <p14:tracePt t="99080" x="5837238" y="5608638"/>
          <p14:tracePt t="99092" x="6354763" y="5608638"/>
          <p14:tracePt t="99098" x="6645275" y="5592763"/>
          <p14:tracePt t="99104" x="7162800" y="5578475"/>
          <p14:tracePt t="99116" x="7581900" y="5540375"/>
          <p14:tracePt t="99122" x="7718425" y="5532438"/>
          <p14:tracePt t="99128" x="7940675" y="5508625"/>
          <p14:tracePt t="99135" x="8008938" y="5494338"/>
          <p14:tracePt t="99146" x="8023225" y="5494338"/>
          <p14:tracePt t="99152" x="8031163" y="5494338"/>
          <p14:tracePt t="99474" x="8047038" y="5494338"/>
          <p14:tracePt t="99481" x="8085138" y="5494338"/>
          <p14:tracePt t="99492" x="8199438" y="5494338"/>
          <p14:tracePt t="99498" x="8359775" y="5502275"/>
          <p14:tracePt t="99510" x="8496300" y="5502275"/>
          <p14:tracePt t="99516" x="8724900" y="5502275"/>
          <p14:tracePt t="99522" x="8983663" y="5502275"/>
          <p14:tracePt t="99534" x="9174163" y="5494338"/>
          <p14:tracePt t="99540" x="9402763" y="5440363"/>
          <p14:tracePt t="99546" x="9494838" y="5426075"/>
          <p14:tracePt t="99558" x="9547225" y="5418138"/>
          <p14:tracePt t="99564" x="9601200" y="5418138"/>
          <p14:tracePt t="99571" x="9631363" y="5418138"/>
          <p14:tracePt t="99583" x="9639300" y="5418138"/>
          <p14:tracePt t="99675" x="9631363" y="5418138"/>
          <p14:tracePt t="99691" x="9623425" y="5418138"/>
          <p14:tracePt t="99843" x="9631363" y="5418138"/>
          <p14:tracePt t="99859" x="9639300" y="5418138"/>
          <p14:tracePt t="99875" x="9639300" y="5426075"/>
          <p14:tracePt t="99883" x="9639300" y="5432425"/>
          <p14:tracePt t="99893" x="9639300" y="5478463"/>
          <p14:tracePt t="99901" x="9639300" y="5508625"/>
          <p14:tracePt t="99909" x="9601200" y="5630863"/>
          <p14:tracePt t="99917" x="9585325" y="5684838"/>
          <p14:tracePt t="99925" x="9555163" y="5813425"/>
          <p14:tracePt t="99933" x="9525000" y="5867400"/>
          <p14:tracePt t="99941" x="9486900" y="5935663"/>
          <p14:tracePt t="99949" x="9464675" y="5951538"/>
          <p14:tracePt t="99957" x="9426575" y="5973763"/>
          <p14:tracePt t="99965" x="9410700" y="5981700"/>
          <p14:tracePt t="99973" x="9356725" y="5997575"/>
          <p14:tracePt t="99981" x="9342438" y="6003925"/>
          <p14:tracePt t="99989" x="9288463" y="6011863"/>
          <p14:tracePt t="99997" x="9266238" y="6019800"/>
          <p14:tracePt t="100005" x="9242425" y="6027738"/>
          <p14:tracePt t="100013" x="9228138" y="6027738"/>
          <p14:tracePt t="100021" x="9204325" y="6035675"/>
          <p14:tracePt t="100037" x="9197975" y="6035675"/>
          <p14:tracePt t="100045" x="9190038" y="6035675"/>
          <p14:tracePt t="100053" x="9182100" y="6035675"/>
          <p14:tracePt t="100138" x="9174163" y="6035675"/>
          <p14:tracePt t="100145" x="9166225" y="6035675"/>
          <p14:tracePt t="100163" x="9159875" y="6035675"/>
          <p14:tracePt t="100169" x="9151938" y="6035675"/>
          <p14:tracePt t="100179" x="9144000" y="6035675"/>
          <p14:tracePt t="100187" x="9113838" y="6035675"/>
          <p14:tracePt t="100195" x="9090025" y="6035675"/>
          <p14:tracePt t="100203" x="9075738" y="6035675"/>
          <p14:tracePt t="100211" x="9051925" y="6035675"/>
          <p14:tracePt t="100219" x="8969375" y="6042025"/>
          <p14:tracePt t="100227" x="8931275" y="6049963"/>
          <p14:tracePt t="100235" x="8893175" y="6049963"/>
          <p14:tracePt t="100243" x="8778875" y="6065838"/>
          <p14:tracePt t="100251" x="8740775" y="6065838"/>
          <p14:tracePt t="100259" x="8686800" y="6065838"/>
          <p14:tracePt t="100267" x="8632825" y="6065838"/>
          <p14:tracePt t="100275" x="8496300" y="6057900"/>
          <p14:tracePt t="100283" x="8420100" y="6049963"/>
          <p14:tracePt t="100291" x="8335963" y="6042025"/>
          <p14:tracePt t="100299" x="8251825" y="6042025"/>
          <p14:tracePt t="100307" x="8039100" y="6027738"/>
          <p14:tracePt t="100315" x="7970838" y="6027738"/>
          <p14:tracePt t="100323" x="7908925" y="6027738"/>
          <p14:tracePt t="100331" x="7864475" y="6019800"/>
          <p14:tracePt t="100339" x="7780338" y="6011863"/>
          <p14:tracePt t="100349" x="7750175" y="6003925"/>
          <p14:tracePt t="100355" x="7718425" y="5997575"/>
          <p14:tracePt t="100363" x="7696200" y="5981700"/>
          <p14:tracePt t="100371" x="7658100" y="5935663"/>
          <p14:tracePt t="100379" x="7635875" y="5913438"/>
          <p14:tracePt t="100387" x="7620000" y="5883275"/>
          <p14:tracePt t="100395" x="7604125" y="5851525"/>
          <p14:tracePt t="100403" x="7581900" y="5761038"/>
          <p14:tracePt t="100413" x="7573963" y="5722938"/>
          <p14:tracePt t="100419" x="7566025" y="5692775"/>
          <p14:tracePt t="100429" x="7559675" y="5646738"/>
          <p14:tracePt t="100435" x="7543800" y="5570538"/>
          <p14:tracePt t="100445" x="7543800" y="5540375"/>
          <p14:tracePt t="100451" x="7535863" y="5524500"/>
          <p14:tracePt t="100461" x="7513638" y="5470525"/>
          <p14:tracePt t="100467" x="7513638" y="5456238"/>
          <p14:tracePt t="100477" x="7505700" y="5448300"/>
          <p14:tracePt t="100485" x="7497763" y="5432425"/>
          <p14:tracePt t="100493" x="7475538" y="5410200"/>
          <p14:tracePt t="100501" x="7467600" y="5402263"/>
          <p14:tracePt t="100509" x="7451725" y="5394325"/>
          <p14:tracePt t="100517" x="7437438" y="5387975"/>
          <p14:tracePt t="100525" x="7407275" y="5380038"/>
          <p14:tracePt t="100533" x="7337425" y="5349875"/>
          <p14:tracePt t="100542" x="7307263" y="5341938"/>
          <p14:tracePt t="100549" x="7285038" y="5341938"/>
          <p14:tracePt t="100557" x="7261225" y="5334000"/>
          <p14:tracePt t="100565" x="7246938" y="5334000"/>
          <p14:tracePt t="100573" x="7239000" y="5334000"/>
          <p14:tracePt t="100581" x="7223125" y="5334000"/>
          <p14:tracePt t="100589" x="7216775" y="5334000"/>
          <p14:tracePt t="100617" x="7216775" y="5326063"/>
          <p14:tracePt t="100625" x="7216775" y="5311775"/>
          <p14:tracePt t="100633" x="7216775" y="5295900"/>
          <p14:tracePt t="100641" x="7231063" y="5273675"/>
          <p14:tracePt t="100650" x="7246938" y="5257800"/>
          <p14:tracePt t="100657" x="7261225" y="5227638"/>
          <p14:tracePt t="100665" x="7277100" y="5203825"/>
          <p14:tracePt t="100673" x="7299325" y="5173663"/>
          <p14:tracePt t="100681" x="7323138" y="5151438"/>
          <p14:tracePt t="100691" x="7345363" y="5127625"/>
          <p14:tracePt t="100697" x="7369175" y="5113338"/>
          <p14:tracePt t="100707" x="7407275" y="5083175"/>
          <p14:tracePt t="100713" x="7451725" y="5059363"/>
          <p14:tracePt t="100723" x="7467600" y="5059363"/>
          <p14:tracePt t="100730" x="7521575" y="5045075"/>
          <p14:tracePt t="100739" x="7543800" y="5037138"/>
          <p14:tracePt t="100747" x="7612063" y="5029200"/>
          <p14:tracePt t="100755" x="7650163" y="5021263"/>
          <p14:tracePt t="100763" x="7780338" y="4999038"/>
          <p14:tracePt t="100772" x="7894638" y="4991100"/>
          <p14:tracePt t="100779" x="8023225" y="4968875"/>
          <p14:tracePt t="100787" x="8161338" y="4960938"/>
          <p14:tracePt t="100795" x="8237538" y="4945063"/>
          <p14:tracePt t="100803" x="8435975" y="4937125"/>
          <p14:tracePt t="100811" x="8702675" y="4922838"/>
          <p14:tracePt t="100819" x="8785225" y="4922838"/>
          <p14:tracePt t="100827" x="8999538" y="4922838"/>
          <p14:tracePt t="100835" x="9182100" y="4922838"/>
          <p14:tracePt t="100843" x="9258300" y="4922838"/>
          <p14:tracePt t="100851" x="9448800" y="4922838"/>
          <p14:tracePt t="100859" x="9525000" y="4922838"/>
          <p14:tracePt t="100867" x="9707563" y="4945063"/>
          <p14:tracePt t="100875" x="9906000" y="4975225"/>
          <p14:tracePt t="100883" x="9982200" y="4983163"/>
          <p14:tracePt t="100891" x="10164763" y="5006975"/>
          <p14:tracePt t="100899" x="10226675" y="5013325"/>
          <p14:tracePt t="100907" x="10355263" y="5051425"/>
          <p14:tracePt t="100915" x="10409238" y="5067300"/>
          <p14:tracePt t="100923" x="10493375" y="5097463"/>
          <p14:tracePt t="100931" x="10537825" y="5135563"/>
          <p14:tracePt t="100939" x="10569575" y="5165725"/>
          <p14:tracePt t="100947" x="10583863" y="5211763"/>
          <p14:tracePt t="100955" x="10607675" y="5241925"/>
          <p14:tracePt t="100963" x="10614025" y="5287963"/>
          <p14:tracePt t="100971" x="10614025" y="5334000"/>
          <p14:tracePt t="100979" x="10614025" y="5356225"/>
          <p14:tracePt t="100987" x="10614025" y="5418138"/>
          <p14:tracePt t="100995" x="10614025" y="5456238"/>
          <p14:tracePt t="101005" x="10583863" y="5524500"/>
          <p14:tracePt t="101015" x="10553700" y="5578475"/>
          <p14:tracePt t="101025" x="10493375" y="5654675"/>
          <p14:tracePt t="101033" x="10455275" y="5699125"/>
          <p14:tracePt t="101041" x="10385425" y="5768975"/>
          <p14:tracePt t="101049" x="10340975" y="5813425"/>
          <p14:tracePt t="101058" x="10279063" y="5851525"/>
          <p14:tracePt t="101065" x="10210800" y="5889625"/>
          <p14:tracePt t="101073" x="10142538" y="5921375"/>
          <p14:tracePt t="101081" x="10066338" y="5965825"/>
          <p14:tracePt t="101089" x="10028238" y="5981700"/>
          <p14:tracePt t="101097" x="9928225" y="5997575"/>
          <p14:tracePt t="101105" x="9813925" y="6035675"/>
          <p14:tracePt t="101113" x="9685338" y="6042025"/>
          <p14:tracePt t="101121" x="9555163" y="6049963"/>
          <p14:tracePt t="101129" x="9509125" y="6049963"/>
          <p14:tracePt t="101137" x="9364663" y="6065838"/>
          <p14:tracePt t="101145" x="9228138" y="6065838"/>
          <p14:tracePt t="101153" x="9097963" y="6073775"/>
          <p14:tracePt t="101161" x="9051925" y="6073775"/>
          <p14:tracePt t="101169" x="8923338" y="6080125"/>
          <p14:tracePt t="101177" x="8869363" y="6080125"/>
          <p14:tracePt t="101185" x="8732838" y="6080125"/>
          <p14:tracePt t="101193" x="8580438" y="6080125"/>
          <p14:tracePt t="101201" x="8518525" y="6080125"/>
          <p14:tracePt t="101210" x="8359775" y="6080125"/>
          <p14:tracePt t="101217" x="8297863" y="6080125"/>
          <p14:tracePt t="101225" x="8099425" y="6065838"/>
          <p14:tracePt t="101233" x="8016875" y="6049963"/>
          <p14:tracePt t="101241" x="7832725" y="6011863"/>
          <p14:tracePt t="101249" x="7772400" y="6003925"/>
          <p14:tracePt t="101257" x="7658100" y="5981700"/>
          <p14:tracePt t="101265" x="7573963" y="5951538"/>
          <p14:tracePt t="101274" x="7505700" y="5921375"/>
          <p14:tracePt t="101281" x="7483475" y="5905500"/>
          <p14:tracePt t="101289" x="7467600" y="5889625"/>
          <p14:tracePt t="101297" x="7451725" y="5883275"/>
          <p14:tracePt t="101307" x="7445375" y="5837238"/>
          <p14:tracePt t="101315" x="7437438" y="5821363"/>
          <p14:tracePt t="101323" x="7437438" y="5791200"/>
          <p14:tracePt t="101331" x="7437438" y="5761038"/>
          <p14:tracePt t="101339" x="7445375" y="5730875"/>
          <p14:tracePt t="101347" x="7459663" y="5692775"/>
          <p14:tracePt t="101355" x="7483475" y="5630863"/>
          <p14:tracePt t="101363" x="7513638" y="5584825"/>
          <p14:tracePt t="101371" x="7521575" y="5570538"/>
          <p14:tracePt t="101379" x="7559675" y="5516563"/>
          <p14:tracePt t="101387" x="7604125" y="5470525"/>
          <p14:tracePt t="101396" x="7650163" y="5426075"/>
          <p14:tracePt t="101403" x="7718425" y="5372100"/>
          <p14:tracePt t="101412" x="7742238" y="5356225"/>
          <p14:tracePt t="101419" x="7826375" y="5318125"/>
          <p14:tracePt t="101427" x="7916863" y="5280025"/>
          <p14:tracePt t="101435" x="7954963" y="5273675"/>
          <p14:tracePt t="101443" x="8085138" y="5249863"/>
          <p14:tracePt t="101451" x="8213725" y="5241925"/>
          <p14:tracePt t="101460" x="8275638" y="5241925"/>
          <p14:tracePt t="101467" x="8450263" y="5241925"/>
          <p14:tracePt t="101475" x="8512175" y="5241925"/>
          <p14:tracePt t="101483" x="8709025" y="5241925"/>
          <p14:tracePt t="101491" x="8923338" y="5257800"/>
          <p14:tracePt t="101499" x="9013825" y="5265738"/>
          <p14:tracePt t="101507" x="9105900" y="5265738"/>
          <p14:tracePt t="101515" x="9318625" y="5295900"/>
          <p14:tracePt t="101524" x="9394825" y="5311775"/>
          <p14:tracePt t="101531" x="9585325" y="5380038"/>
          <p14:tracePt t="101539" x="9707563" y="5440363"/>
          <p14:tracePt t="101547" x="9791700" y="5494338"/>
          <p14:tracePt t="101555" x="9852025" y="5540375"/>
          <p14:tracePt t="101565" x="9898063" y="5592763"/>
          <p14:tracePt t="101572" x="9936163" y="5638800"/>
          <p14:tracePt t="101581" x="9959975" y="5668963"/>
          <p14:tracePt t="101587" x="9974263" y="5699125"/>
          <p14:tracePt t="101597" x="9982200" y="5730875"/>
          <p14:tracePt t="101603" x="9982200" y="5753100"/>
          <p14:tracePt t="101613" x="9982200" y="5775325"/>
          <p14:tracePt t="101621" x="9959975" y="5813425"/>
          <p14:tracePt t="101629" x="9898063" y="5851525"/>
          <p14:tracePt t="101637" x="9829800" y="5889625"/>
          <p14:tracePt t="101645" x="9761538" y="5921375"/>
          <p14:tracePt t="101653" x="9647238" y="5951538"/>
          <p14:tracePt t="101661" x="9571038" y="5981700"/>
          <p14:tracePt t="101669" x="9418638" y="6011863"/>
          <p14:tracePt t="101677" x="9334500" y="6027738"/>
          <p14:tracePt t="101685" x="9242425" y="6042025"/>
          <p14:tracePt t="101693" x="9136063" y="6042025"/>
          <p14:tracePt t="101701" x="8969375" y="6042025"/>
          <p14:tracePt t="101710" x="8861425" y="6042025"/>
          <p14:tracePt t="101717" x="8763000" y="6042025"/>
          <p14:tracePt t="101725" x="8648700" y="6042025"/>
          <p14:tracePt t="101733" x="8518525" y="6035675"/>
          <p14:tracePt t="101742" x="8397875" y="5997575"/>
          <p14:tracePt t="101749" x="8251825" y="5973763"/>
          <p14:tracePt t="101757" x="8199438" y="5959475"/>
          <p14:tracePt t="101765" x="8031163" y="5913438"/>
          <p14:tracePt t="101773" x="7864475" y="5845175"/>
          <p14:tracePt t="101781" x="7726363" y="5791200"/>
          <p14:tracePt t="101789" x="7642225" y="5745163"/>
          <p14:tracePt t="101797" x="7573963" y="5684838"/>
          <p14:tracePt t="101805" x="7559675" y="5654675"/>
          <p14:tracePt t="101813" x="7559675" y="5616575"/>
          <p14:tracePt t="101821" x="7573963" y="5562600"/>
          <p14:tracePt t="101829" x="7612063" y="5516563"/>
          <p14:tracePt t="101837" x="7673975" y="5448300"/>
          <p14:tracePt t="101847" x="7734300" y="5372100"/>
          <p14:tracePt t="101853" x="7818438" y="5303838"/>
          <p14:tracePt t="101863" x="7902575" y="5249863"/>
          <p14:tracePt t="101869" x="8039100" y="5181600"/>
          <p14:tracePt t="101879" x="8145463" y="5127625"/>
          <p14:tracePt t="101887" x="8275638" y="5075238"/>
          <p14:tracePt t="101896" x="8397875" y="5037138"/>
          <p14:tracePt t="101903" x="8542338" y="4991100"/>
          <p14:tracePt t="101911" x="8716963" y="4968875"/>
          <p14:tracePt t="101919" x="8907463" y="4945063"/>
          <p14:tracePt t="101927" x="9051925" y="4930775"/>
          <p14:tracePt t="101935" x="9204325" y="4930775"/>
          <p14:tracePt t="101943" x="9388475" y="4930775"/>
          <p14:tracePt t="101951" x="9578975" y="4937125"/>
          <p14:tracePt t="101959" x="9693275" y="4968875"/>
          <p14:tracePt t="101967" x="9783763" y="4999038"/>
          <p14:tracePt t="101975" x="9867900" y="5051425"/>
          <p14:tracePt t="101983" x="9936163" y="5097463"/>
          <p14:tracePt t="101991" x="9998075" y="5151438"/>
          <p14:tracePt t="101999" x="10042525" y="5219700"/>
          <p14:tracePt t="102007" x="10066338" y="5249863"/>
          <p14:tracePt t="102015" x="10096500" y="5311775"/>
          <p14:tracePt t="102023" x="10104438" y="5341938"/>
          <p14:tracePt t="102031" x="10112375" y="5418138"/>
          <p14:tracePt t="102039" x="10112375" y="5440363"/>
          <p14:tracePt t="102047" x="10112375" y="5486400"/>
          <p14:tracePt t="102055" x="10074275" y="5540375"/>
          <p14:tracePt t="102063" x="10042525" y="5578475"/>
          <p14:tracePt t="102071" x="9982200" y="5616575"/>
          <p14:tracePt t="102079" x="9906000" y="5661025"/>
          <p14:tracePt t="102087" x="9807575" y="5692775"/>
          <p14:tracePt t="102095" x="9693275" y="5715000"/>
          <p14:tracePt t="102103" x="9631363" y="5737225"/>
          <p14:tracePt t="102112" x="9509125" y="5745163"/>
          <p14:tracePt t="102119" x="9388475" y="5745163"/>
          <p14:tracePt t="102127" x="9296400" y="5745163"/>
          <p14:tracePt t="102136" x="9212263" y="5745163"/>
          <p14:tracePt t="102143" x="9051925" y="5745163"/>
          <p14:tracePt t="102151" x="8961438" y="5730875"/>
          <p14:tracePt t="102159" x="8869363" y="5722938"/>
          <p14:tracePt t="102169" x="8793163" y="5722938"/>
          <p14:tracePt t="102178" x="8694738" y="5715000"/>
          <p14:tracePt t="102186" x="8664575" y="5715000"/>
          <p14:tracePt t="102194" x="8640763" y="5707063"/>
          <p14:tracePt t="102201" x="8632825" y="5707063"/>
          <p14:tracePt t="102209" x="8632825" y="5699125"/>
          <p14:tracePt t="102257" x="8632825" y="5692775"/>
          <p14:tracePt t="102380" x="8626475" y="5692775"/>
          <p14:tracePt t="102499" x="8618538" y="5684838"/>
          <p14:tracePt t="102531" x="8618538" y="5676900"/>
          <p14:tracePt t="102540" x="8610600" y="5676900"/>
          <p14:tracePt t="102547" x="8610600" y="5668963"/>
          <p14:tracePt t="102555" x="8602663" y="5668963"/>
          <p14:tracePt t="102572" x="8594725" y="5668963"/>
          <p14:tracePt t="102579" x="8594725" y="5661025"/>
          <p14:tracePt t="102691" x="8588375" y="5661025"/>
          <p14:tracePt t="102701" x="8572500" y="5654675"/>
          <p14:tracePt t="102707" x="8556625" y="5654675"/>
          <p14:tracePt t="102717" x="8534400" y="5646738"/>
          <p14:tracePt t="102725" x="8504238" y="5638800"/>
          <p14:tracePt t="102733" x="8474075" y="5630863"/>
          <p14:tracePt t="102742" x="8466138" y="5630863"/>
          <p14:tracePt t="102749" x="8435975" y="5622925"/>
          <p14:tracePt t="102758" x="8404225" y="5608638"/>
          <p14:tracePt t="102765" x="8382000" y="5600700"/>
          <p14:tracePt t="102773" x="8343900" y="5570538"/>
          <p14:tracePt t="102781" x="8321675" y="5562600"/>
          <p14:tracePt t="102790" x="8289925" y="5546725"/>
          <p14:tracePt t="102797" x="8221663" y="5532438"/>
          <p14:tracePt t="102805" x="8191500" y="5516563"/>
          <p14:tracePt t="102813" x="8161338" y="5508625"/>
          <p14:tracePt t="102821" x="8131175" y="5502275"/>
          <p14:tracePt t="102829" x="8107363" y="5494338"/>
          <p14:tracePt t="102838" x="8093075" y="5494338"/>
          <p14:tracePt t="102845" x="8085138" y="5486400"/>
          <p14:tracePt t="102853" x="8077200" y="5486400"/>
          <p14:tracePt t="103699" x="8069263" y="5486400"/>
          <p14:tracePt t="103708" x="8069263" y="5478463"/>
          <p14:tracePt t="103715" x="8061325" y="5470525"/>
          <p14:tracePt t="103723" x="8054975" y="5464175"/>
          <p14:tracePt t="103756" x="8054975" y="5456238"/>
          <p14:tracePt t="103763" x="8047038" y="5456238"/>
          <p14:tracePt t="103780" x="8047038" y="5448300"/>
          <p14:tracePt t="103788" x="8039100" y="5448300"/>
          <p14:tracePt t="103804" x="8039100" y="5440363"/>
          <p14:tracePt t="103811" x="8031163" y="5432425"/>
          <p14:tracePt t="103820" x="8031163" y="5426075"/>
          <p14:tracePt t="103827" x="8023225" y="5426075"/>
          <p14:tracePt t="103836" x="8016875" y="5418138"/>
          <p14:tracePt t="103852" x="8016875" y="5410200"/>
          <p14:tracePt t="103868" x="8008938" y="5410200"/>
          <p14:tracePt t="103995" x="8001000" y="5410200"/>
          <p14:tracePt t="104010" x="7985125" y="5410200"/>
          <p14:tracePt t="104017" x="7978775" y="5410200"/>
          <p14:tracePt t="104025" x="7954963" y="5410200"/>
          <p14:tracePt t="104033" x="7916863" y="5410200"/>
          <p14:tracePt t="104041" x="7902575" y="5410200"/>
          <p14:tracePt t="104049" x="7864475" y="5418138"/>
          <p14:tracePt t="104057" x="7840663" y="5426075"/>
          <p14:tracePt t="104065" x="7802563" y="5432425"/>
          <p14:tracePt t="104073" x="7788275" y="5432425"/>
          <p14:tracePt t="104081" x="7764463" y="5440363"/>
          <p14:tracePt t="104089" x="7742238" y="5440363"/>
          <p14:tracePt t="104097" x="7712075" y="5448300"/>
          <p14:tracePt t="104105" x="7704138" y="5448300"/>
          <p14:tracePt t="104114" x="7680325" y="5456238"/>
          <p14:tracePt t="104121" x="7673975" y="5456238"/>
          <p14:tracePt t="104130" x="7658100" y="5464175"/>
          <p14:tracePt t="104139" x="7650163" y="5464175"/>
          <p14:tracePt t="104146" x="7627938" y="5470525"/>
          <p14:tracePt t="104155" x="7620000" y="5478463"/>
          <p14:tracePt t="104163" x="7604125" y="5478463"/>
          <p14:tracePt t="104171" x="7597775" y="5478463"/>
          <p14:tracePt t="104179" x="7589838" y="5478463"/>
          <p14:tracePt t="104187" x="7581900" y="5478463"/>
          <p14:tracePt t="104195" x="7573963" y="5478463"/>
          <p14:tracePt t="104211" x="7566025" y="5478463"/>
          <p14:tracePt t="104219" x="7566025" y="5486400"/>
          <p14:tracePt t="104301" x="7559675" y="5486400"/>
          <p14:tracePt t="104307" x="7559675" y="5494338"/>
          <p14:tracePt t="104598" x="7551738" y="5494338"/>
          <p14:tracePt t="104605" x="7535863" y="5494338"/>
          <p14:tracePt t="104621" x="7527925" y="5494338"/>
          <p14:tracePt t="104630" x="7521575" y="5494338"/>
          <p14:tracePt t="104645" x="7513638" y="5494338"/>
          <p14:tracePt t="104661" x="7505700" y="5494338"/>
          <p14:tracePt t="104670" x="7497763" y="5494338"/>
          <p14:tracePt t="104693" x="7489825" y="5494338"/>
          <p14:tracePt t="105187" x="7483475" y="5494338"/>
          <p14:tracePt t="105210" x="7475538" y="5494338"/>
          <p14:tracePt t="105217" x="7467600" y="5494338"/>
          <p14:tracePt t="105225" x="7459663" y="5494338"/>
          <p14:tracePt t="105233" x="7451725" y="5494338"/>
          <p14:tracePt t="105241" x="7445375" y="5494338"/>
          <p14:tracePt t="105252" x="7437438" y="5494338"/>
          <p14:tracePt t="105257" x="7421563" y="5494338"/>
          <p14:tracePt t="105268" x="7413625" y="5494338"/>
          <p14:tracePt t="105274" x="7407275" y="5494338"/>
          <p14:tracePt t="105283" x="7383463" y="5486400"/>
          <p14:tracePt t="105291" x="7353300" y="5470525"/>
          <p14:tracePt t="105300" x="7307263" y="5432425"/>
          <p14:tracePt t="105307" x="7216775" y="5364163"/>
          <p14:tracePt t="105315" x="7078663" y="5227638"/>
          <p14:tracePt t="105324" x="6888163" y="5006975"/>
          <p14:tracePt t="105332" x="6743700" y="4800600"/>
          <p14:tracePt t="105339" x="6591300" y="4473575"/>
          <p14:tracePt t="105348" x="6484938" y="4137025"/>
          <p14:tracePt t="105355" x="6378575" y="3703638"/>
          <p14:tracePt t="105363" x="6324600" y="3230563"/>
          <p14:tracePt t="105372" x="6286500" y="2835275"/>
          <p14:tracePt t="105380" x="6286500" y="2446338"/>
          <p14:tracePt t="105387" x="6286500" y="2079625"/>
          <p14:tracePt t="105396" x="6316663" y="1684338"/>
          <p14:tracePt t="105403" x="6362700" y="1363663"/>
          <p14:tracePt t="105412" x="6423025" y="1082675"/>
          <p14:tracePt t="105420" x="6507163" y="800100"/>
          <p14:tracePt t="105428" x="6537325" y="708025"/>
          <p14:tracePt t="105435" x="6591300" y="571500"/>
          <p14:tracePt t="105444" x="6645275" y="487363"/>
          <p14:tracePt t="105452" x="6675438" y="457200"/>
          <p14:tracePt t="105460" x="6713538" y="419100"/>
          <p14:tracePt t="105467" x="6727825" y="419100"/>
          <p14:tracePt t="105475" x="6743700" y="411163"/>
          <p14:tracePt t="105483" x="6759575" y="403225"/>
          <p14:tracePt t="105492" x="6773863" y="403225"/>
          <p14:tracePt t="105499" x="6789738" y="403225"/>
          <p14:tracePt t="105507" x="6797675" y="403225"/>
          <p14:tracePt t="105515" x="6811963" y="403225"/>
          <p14:tracePt t="105524" x="6835775" y="403225"/>
          <p14:tracePt t="105531" x="6873875" y="403225"/>
          <p14:tracePt t="105540" x="6896100" y="411163"/>
          <p14:tracePt t="105548" x="6918325" y="411163"/>
          <p14:tracePt t="105555" x="6926263" y="419100"/>
          <p14:tracePt t="105565" x="6942138" y="427038"/>
          <p14:tracePt t="105573" x="6950075" y="434975"/>
          <p14:tracePt t="105595" x="6956425" y="434975"/>
          <p14:tracePt t="105605" x="6964363" y="441325"/>
          <p14:tracePt t="105618" x="6972300" y="449263"/>
          <p14:tracePt t="105625" x="6988175" y="457200"/>
          <p14:tracePt t="105633" x="7010400" y="473075"/>
          <p14:tracePt t="105641" x="7032625" y="479425"/>
          <p14:tracePt t="105650" x="7048500" y="479425"/>
          <p14:tracePt t="105657" x="7078663" y="487363"/>
          <p14:tracePt t="105665" x="7108825" y="495300"/>
          <p14:tracePt t="105673" x="7146925" y="495300"/>
          <p14:tracePt t="105681" x="7200900" y="511175"/>
          <p14:tracePt t="105689" x="7269163" y="511175"/>
          <p14:tracePt t="105697" x="7345363" y="511175"/>
          <p14:tracePt t="105705" x="7445375" y="511175"/>
          <p14:tracePt t="105713" x="7505700" y="511175"/>
          <p14:tracePt t="105721" x="7635875" y="511175"/>
          <p14:tracePt t="105730" x="7734300" y="511175"/>
          <p14:tracePt t="105737" x="7908925" y="511175"/>
          <p14:tracePt t="105745" x="8023225" y="503238"/>
          <p14:tracePt t="105754" x="8123238" y="495300"/>
          <p14:tracePt t="105761" x="8321675" y="473075"/>
          <p14:tracePt t="105769" x="8428038" y="457200"/>
          <p14:tracePt t="105777" x="8504238" y="449263"/>
          <p14:tracePt t="105786" x="8572500" y="441325"/>
          <p14:tracePt t="105793" x="8580438" y="434975"/>
          <p14:tracePt t="105802" x="8588375" y="434975"/>
          <p14:tracePt t="105963" x="8594725" y="449263"/>
          <p14:tracePt t="105971" x="8602663" y="465138"/>
          <p14:tracePt t="105979" x="8610600" y="473075"/>
          <p14:tracePt t="105987" x="8610600" y="479425"/>
          <p14:tracePt t="105995" x="8626475" y="495300"/>
          <p14:tracePt t="106003" x="8640763" y="511175"/>
          <p14:tracePt t="106012" x="8656638" y="533400"/>
          <p14:tracePt t="106020" x="8656638" y="549275"/>
          <p14:tracePt t="106028" x="8670925" y="579438"/>
          <p14:tracePt t="106036" x="8694738" y="625475"/>
          <p14:tracePt t="106044" x="8702675" y="631825"/>
          <p14:tracePt t="106052" x="8716963" y="685800"/>
          <p14:tracePt t="106059" x="8724900" y="708025"/>
          <p14:tracePt t="106068" x="8724900" y="762000"/>
          <p14:tracePt t="106075" x="8724900" y="815975"/>
          <p14:tracePt t="106084" x="8724900" y="838200"/>
          <p14:tracePt t="106091" x="8694738" y="898525"/>
          <p14:tracePt t="106099" x="8678863" y="922338"/>
          <p14:tracePt t="106107" x="8632825" y="960438"/>
          <p14:tracePt t="106116" x="8564563" y="998538"/>
          <p14:tracePt t="106125" x="8496300" y="1028700"/>
          <p14:tracePt t="106131" x="8428038" y="1044575"/>
          <p14:tracePt t="106142" x="8335963" y="1050925"/>
          <p14:tracePt t="106149" x="8297863" y="1058863"/>
          <p14:tracePt t="106157" x="8169275" y="1058863"/>
          <p14:tracePt t="106166" x="8047038" y="1058863"/>
          <p14:tracePt t="106173" x="7932738" y="1058863"/>
          <p14:tracePt t="106181" x="7818438" y="1058863"/>
          <p14:tracePt t="106189" x="7780338" y="1058863"/>
          <p14:tracePt t="106197" x="7673975" y="1058863"/>
          <p14:tracePt t="106205" x="7597775" y="1058863"/>
          <p14:tracePt t="106214" x="7581900" y="1058863"/>
          <p14:tracePt t="106222" x="7521575" y="1066800"/>
          <p14:tracePt t="106229" x="7451725" y="1074738"/>
          <p14:tracePt t="106237" x="7429500" y="1074738"/>
          <p14:tracePt t="106245" x="7369175" y="1082675"/>
          <p14:tracePt t="106253" x="7337425" y="1082675"/>
          <p14:tracePt t="106261" x="7277100" y="1089025"/>
          <p14:tracePt t="106270" x="7231063" y="1089025"/>
          <p14:tracePt t="106277" x="7208838" y="1089025"/>
          <p14:tracePt t="106285" x="7170738" y="1089025"/>
          <p14:tracePt t="106294" x="7154863" y="1089025"/>
          <p14:tracePt t="106302" x="7132638" y="1089025"/>
          <p14:tracePt t="106309" x="7132638" y="1082675"/>
          <p14:tracePt t="106318" x="7124700" y="1066800"/>
          <p14:tracePt t="106325" x="7124700" y="1058863"/>
          <p14:tracePt t="106334" x="7124700" y="1028700"/>
          <p14:tracePt t="106341" x="7124700" y="998538"/>
          <p14:tracePt t="106350" x="7124700" y="960438"/>
          <p14:tracePt t="106357" x="7132638" y="906463"/>
          <p14:tracePt t="106366" x="7140575" y="846138"/>
          <p14:tracePt t="106375" x="7162800" y="784225"/>
          <p14:tracePt t="106381" x="7192963" y="708025"/>
          <p14:tracePt t="106389" x="7223125" y="639763"/>
          <p14:tracePt t="106397" x="7246938" y="555625"/>
          <p14:tracePt t="106405" x="7269163" y="479425"/>
          <p14:tracePt t="106416" x="7285038" y="449263"/>
          <p14:tracePt t="106422" x="7307263" y="373063"/>
          <p14:tracePt t="106432" x="7323138" y="304800"/>
          <p14:tracePt t="106437" x="7345363" y="250825"/>
          <p14:tracePt t="106447" x="7353300" y="228600"/>
          <p14:tracePt t="106455" x="7375525" y="198438"/>
          <p14:tracePt t="106463" x="7391400" y="168275"/>
          <p14:tracePt t="106471" x="7407275" y="152400"/>
          <p14:tracePt t="106480" x="7413625" y="144463"/>
          <p14:tracePt t="106487" x="7451725" y="122238"/>
          <p14:tracePt t="106495" x="7467600" y="114300"/>
          <p14:tracePt t="106503" x="7527925" y="92075"/>
          <p14:tracePt t="106511" x="7620000" y="60325"/>
          <p14:tracePt t="106519" x="7696200" y="30163"/>
          <p14:tracePt t="106527" x="7802563" y="0"/>
          <p14:tracePt t="106632" x="9440863" y="7938"/>
          <p14:tracePt t="106639" x="9478963" y="30163"/>
          <p14:tracePt t="106648" x="9525000" y="68263"/>
          <p14:tracePt t="106655" x="9547225" y="98425"/>
          <p14:tracePt t="106663" x="9571038" y="144463"/>
          <p14:tracePt t="106672" x="9601200" y="190500"/>
          <p14:tracePt t="106680" x="9631363" y="258763"/>
          <p14:tracePt t="106688" x="9647238" y="334963"/>
          <p14:tracePt t="106698" x="9661525" y="411163"/>
          <p14:tracePt t="106703" x="9661525" y="441325"/>
          <p14:tracePt t="106714" x="9661525" y="525463"/>
          <p14:tracePt t="106719" x="9661525" y="609600"/>
          <p14:tracePt t="106730" x="9661525" y="701675"/>
          <p14:tracePt t="106735" x="9661525" y="739775"/>
          <p14:tracePt t="106745" x="9661525" y="830263"/>
          <p14:tracePt t="106754" x="9647238" y="906463"/>
          <p14:tracePt t="106761" x="9639300" y="930275"/>
          <p14:tracePt t="106769" x="9617075" y="990600"/>
          <p14:tracePt t="106778" x="9571038" y="1058863"/>
          <p14:tracePt t="106786" x="9525000" y="1112838"/>
          <p14:tracePt t="106793" x="9494838" y="1143000"/>
          <p14:tracePt t="106801" x="9426575" y="1189038"/>
          <p14:tracePt t="106809" x="9380538" y="1219200"/>
          <p14:tracePt t="106818" x="9318625" y="1235075"/>
          <p14:tracePt t="106826" x="9220200" y="1279525"/>
          <p14:tracePt t="106834" x="9136063" y="1295400"/>
          <p14:tracePt t="106842" x="9037638" y="1317625"/>
          <p14:tracePt t="106850" x="8931275" y="1325563"/>
          <p14:tracePt t="106857" x="8831263" y="1341438"/>
          <p14:tracePt t="106866" x="8702675" y="1341438"/>
          <p14:tracePt t="106873" x="8564563" y="1341438"/>
          <p14:tracePt t="106881" x="8412163" y="1341438"/>
          <p14:tracePt t="106890" x="8275638" y="1333500"/>
          <p14:tracePt t="106898" x="8115300" y="1311275"/>
          <p14:tracePt t="106905" x="7940675" y="1287463"/>
          <p14:tracePt t="106914" x="7794625" y="1265238"/>
          <p14:tracePt t="106922" x="7726363" y="1249363"/>
          <p14:tracePt t="106929" x="7597775" y="1211263"/>
          <p14:tracePt t="106937" x="7497763" y="1173163"/>
          <p14:tracePt t="106946" x="7399338" y="1120775"/>
          <p14:tracePt t="106954" x="7345363" y="1082675"/>
          <p14:tracePt t="106962" x="7299325" y="1036638"/>
          <p14:tracePt t="106970" x="7269163" y="982663"/>
          <p14:tracePt t="106980" x="7239000" y="884238"/>
          <p14:tracePt t="106986" x="7239000" y="838200"/>
          <p14:tracePt t="106996" x="7239000" y="792163"/>
          <p14:tracePt t="107002" x="7239000" y="731838"/>
          <p14:tracePt t="107011" x="7269163" y="685800"/>
          <p14:tracePt t="107018" x="7307263" y="631825"/>
          <p14:tracePt t="107028" x="7331075" y="571500"/>
          <p14:tracePt t="107036" x="7383463" y="511175"/>
          <p14:tracePt t="107044" x="7429500" y="457200"/>
          <p14:tracePt t="107052" x="7467600" y="411163"/>
          <p14:tracePt t="107060" x="7527925" y="350838"/>
          <p14:tracePt t="107068" x="7581900" y="312738"/>
          <p14:tracePt t="107076" x="7642225" y="266700"/>
          <p14:tracePt t="107084" x="7696200" y="236538"/>
          <p14:tracePt t="107092" x="7742238" y="220663"/>
          <p14:tracePt t="107099" x="7818438" y="190500"/>
          <p14:tracePt t="107108" x="7924800" y="160338"/>
          <p14:tracePt t="107116" x="7993063" y="144463"/>
          <p14:tracePt t="107123" x="8107363" y="130175"/>
          <p14:tracePt t="107132" x="8183563" y="114300"/>
          <p14:tracePt t="107140" x="8259763" y="106363"/>
          <p14:tracePt t="107148" x="8404225" y="98425"/>
          <p14:tracePt t="107156" x="8488363" y="98425"/>
          <p14:tracePt t="107164" x="8580438" y="98425"/>
          <p14:tracePt t="107172" x="8670925" y="98425"/>
          <p14:tracePt t="107180" x="8747125" y="98425"/>
          <p14:tracePt t="107187" x="8831263" y="98425"/>
          <p14:tracePt t="107196" x="8915400" y="106363"/>
          <p14:tracePt t="107204" x="8975725" y="122238"/>
          <p14:tracePt t="107212" x="9045575" y="144463"/>
          <p14:tracePt t="107220" x="9097963" y="168275"/>
          <p14:tracePt t="107228" x="9159875" y="206375"/>
          <p14:tracePt t="107236" x="9204325" y="244475"/>
          <p14:tracePt t="107246" x="9220200" y="250825"/>
          <p14:tracePt t="107252" x="9242425" y="296863"/>
          <p14:tracePt t="107261" x="9266238" y="342900"/>
          <p14:tracePt t="107268" x="9288463" y="434975"/>
          <p14:tracePt t="107278" x="9288463" y="479425"/>
          <p14:tracePt t="107283" x="9288463" y="533400"/>
          <p14:tracePt t="107294" x="9288463" y="601663"/>
          <p14:tracePt t="107302" x="9280525" y="655638"/>
          <p14:tracePt t="107310" x="9258300" y="723900"/>
          <p14:tracePt t="107317" x="9242425" y="762000"/>
          <p14:tracePt t="107326" x="9236075" y="815975"/>
          <p14:tracePt t="107334" x="9212263" y="868363"/>
          <p14:tracePt t="107342" x="9204325" y="898525"/>
          <p14:tracePt t="107350" x="9197975" y="930275"/>
          <p14:tracePt t="107358" x="9182100" y="974725"/>
          <p14:tracePt t="107366" x="9174163" y="1012825"/>
          <p14:tracePt t="107374" x="9159875" y="1058863"/>
          <p14:tracePt t="107382" x="9136063" y="1112838"/>
          <p14:tracePt t="107390" x="9105900" y="1181100"/>
          <p14:tracePt t="107398" x="9090025" y="1211263"/>
          <p14:tracePt t="107406" x="9051925" y="1279525"/>
          <p14:tracePt t="107414" x="9029700" y="1317625"/>
          <p14:tracePt t="107422" x="8991600" y="1363663"/>
          <p14:tracePt t="107430" x="8923338" y="1409700"/>
          <p14:tracePt t="107438" x="8877300" y="1425575"/>
          <p14:tracePt t="107446" x="8816975" y="1447800"/>
          <p14:tracePt t="107454" x="8747125" y="1455738"/>
          <p14:tracePt t="107462" x="8632825" y="1455738"/>
          <p14:tracePt t="107469" x="8542338" y="1455738"/>
          <p14:tracePt t="107478" x="8466138" y="1455738"/>
          <p14:tracePt t="107486" x="8382000" y="1455738"/>
          <p14:tracePt t="107494" x="8289925" y="1431925"/>
          <p14:tracePt t="107501" x="8207375" y="1425575"/>
          <p14:tracePt t="107510" x="8183563" y="1417638"/>
          <p14:tracePt t="107517" x="8115300" y="1393825"/>
          <p14:tracePt t="107526" x="8039100" y="1387475"/>
          <p14:tracePt t="107534" x="7993063" y="1387475"/>
          <p14:tracePt t="107542" x="7954963" y="1387475"/>
          <p14:tracePt t="107566" x="7954963" y="1393825"/>
          <p14:tracePt t="107576" x="7954963" y="1401763"/>
          <p14:tracePt t="107584" x="7954963" y="1417638"/>
          <p14:tracePt t="107592" x="7954963" y="1447800"/>
          <p14:tracePt t="107600" x="7954963" y="1470025"/>
          <p14:tracePt t="107608" x="7962900" y="1516063"/>
          <p14:tracePt t="107616" x="7970838" y="1546225"/>
          <p14:tracePt t="107624" x="7970838" y="1622425"/>
          <p14:tracePt t="107632" x="7970838" y="1692275"/>
          <p14:tracePt t="107640" x="7970838" y="1806575"/>
          <p14:tracePt t="107648" x="7962900" y="1889125"/>
          <p14:tracePt t="107656" x="7954963" y="2003425"/>
          <p14:tracePt t="107663" x="7932738" y="2149475"/>
          <p14:tracePt t="107672" x="7908925" y="2324100"/>
          <p14:tracePt t="107680" x="7908925" y="2735263"/>
          <p14:tracePt t="107687" x="7894638" y="3124200"/>
          <p14:tracePt t="107696" x="7840663" y="3497263"/>
          <p14:tracePt t="107704" x="7704138" y="4084638"/>
          <p14:tracePt t="107712" x="7612063" y="4518025"/>
          <p14:tracePt t="107720" x="7559675" y="4702175"/>
          <p14:tracePt t="107728" x="7451725" y="5113338"/>
          <p14:tracePt t="107736" x="7399338" y="5341938"/>
          <p14:tracePt t="107744" x="7375525" y="5448300"/>
          <p14:tracePt t="107752" x="7375525" y="5502275"/>
          <p14:tracePt t="107760" x="7375525" y="5516563"/>
          <p14:tracePt t="107768" x="7375525" y="5524500"/>
          <p14:tracePt t="107784" x="7383463" y="5524500"/>
          <p14:tracePt t="107792" x="7391400" y="5524500"/>
          <p14:tracePt t="108026" x="7413625" y="5524500"/>
          <p14:tracePt t="108034" x="7429500" y="5524500"/>
          <p14:tracePt t="108042" x="7483475" y="5562600"/>
          <p14:tracePt t="108050" x="7521575" y="5578475"/>
          <p14:tracePt t="108058" x="7566025" y="5616575"/>
          <p14:tracePt t="108066" x="7597775" y="5630863"/>
          <p14:tracePt t="108074" x="7658100" y="5654675"/>
          <p14:tracePt t="108082" x="7688263" y="5676900"/>
          <p14:tracePt t="108090" x="7734300" y="5699125"/>
          <p14:tracePt t="108098" x="7794625" y="5707063"/>
          <p14:tracePt t="108106" x="7856538" y="5730875"/>
          <p14:tracePt t="108114" x="7916863" y="5745163"/>
          <p14:tracePt t="108122" x="8001000" y="5768975"/>
          <p14:tracePt t="108130" x="8099425" y="5783263"/>
          <p14:tracePt t="108137" x="8169275" y="5807075"/>
          <p14:tracePt t="108146" x="8237538" y="5813425"/>
          <p14:tracePt t="108153" x="8267700" y="5821363"/>
          <p14:tracePt t="108162" x="8313738" y="5821363"/>
          <p14:tracePt t="108170" x="8366125" y="5829300"/>
          <p14:tracePt t="108178" x="8397875" y="5837238"/>
          <p14:tracePt t="108186" x="8450263" y="5859463"/>
          <p14:tracePt t="108194" x="8474075" y="5867400"/>
          <p14:tracePt t="108202" x="8488363" y="5867400"/>
          <p14:tracePt t="108268" x="8496300" y="5875338"/>
          <p14:tracePt t="108284" x="8496300" y="5883275"/>
          <p14:tracePt t="108300" x="8496300" y="5889625"/>
          <p14:tracePt t="109912" x="8496300" y="5897563"/>
          <p14:tracePt t="109934" x="8496300" y="5905500"/>
          <p14:tracePt t="109944" x="8488363" y="5905500"/>
          <p14:tracePt t="109950" x="8480425" y="5905500"/>
          <p14:tracePt t="109960" x="8474075" y="5913438"/>
          <p14:tracePt t="109966" x="8466138" y="5921375"/>
          <p14:tracePt t="109976" x="8458200" y="5927725"/>
          <p14:tracePt t="109982" x="8450263" y="5927725"/>
          <p14:tracePt t="109992" x="8435975" y="5935663"/>
          <p14:tracePt t="110000" x="8412163" y="5951538"/>
          <p14:tracePt t="110008" x="8397875" y="5959475"/>
          <p14:tracePt t="110016" x="8374063" y="5973763"/>
          <p14:tracePt t="110024" x="8343900" y="5981700"/>
          <p14:tracePt t="110032" x="8313738" y="5997575"/>
          <p14:tracePt t="110040" x="8267700" y="6011863"/>
          <p14:tracePt t="110048" x="8213725" y="6019800"/>
          <p14:tracePt t="110056" x="8161338" y="6042025"/>
          <p14:tracePt t="110064" x="8085138" y="6049963"/>
          <p14:tracePt t="110072" x="8008938" y="6057900"/>
          <p14:tracePt t="110080" x="7924800" y="6073775"/>
          <p14:tracePt t="110088" x="7826375" y="6073775"/>
          <p14:tracePt t="110096" x="7726363" y="6073775"/>
          <p14:tracePt t="110104" x="7551738" y="6073775"/>
          <p14:tracePt t="110112" x="7459663" y="6057900"/>
          <p14:tracePt t="110120" x="7369175" y="6027738"/>
          <p14:tracePt t="110128" x="7292975" y="5997575"/>
          <p14:tracePt t="110136" x="7208838" y="5959475"/>
          <p14:tracePt t="110144" x="7146925" y="5905500"/>
          <p14:tracePt t="110152" x="7094538" y="5859463"/>
          <p14:tracePt t="110160" x="7048500" y="5813425"/>
          <p14:tracePt t="110168" x="6994525" y="5753100"/>
          <p14:tracePt t="110176" x="6956425" y="5684838"/>
          <p14:tracePt t="110184" x="6918325" y="5592763"/>
          <p14:tracePt t="110192" x="6880225" y="5478463"/>
          <p14:tracePt t="110200" x="6865938" y="5356225"/>
          <p14:tracePt t="110208" x="6842125" y="5235575"/>
          <p14:tracePt t="110216" x="6819900" y="5127625"/>
          <p14:tracePt t="110226" x="6819900" y="5029200"/>
          <p14:tracePt t="110232" x="6819900" y="4892675"/>
          <p14:tracePt t="110242" x="6819900" y="4822825"/>
          <p14:tracePt t="110248" x="6835775" y="4754563"/>
          <p14:tracePt t="110258" x="6842125" y="4694238"/>
          <p14:tracePt t="110264" x="6865938" y="4648200"/>
          <p14:tracePt t="110274" x="6896100" y="4594225"/>
          <p14:tracePt t="110282" x="6934200" y="4549775"/>
          <p14:tracePt t="110289" x="6980238" y="4487863"/>
          <p14:tracePt t="110298" x="7040563" y="4441825"/>
          <p14:tracePt t="110306" x="7108825" y="4381500"/>
          <p14:tracePt t="110314" x="7192963" y="4327525"/>
          <p14:tracePt t="110322" x="7261225" y="4275138"/>
          <p14:tracePt t="110330" x="7345363" y="4229100"/>
          <p14:tracePt t="110338" x="7437438" y="4183063"/>
          <p14:tracePt t="110346" x="7521575" y="4144963"/>
          <p14:tracePt t="110354" x="7612063" y="4122738"/>
          <p14:tracePt t="110362" x="7712075" y="4092575"/>
          <p14:tracePt t="110370" x="7818438" y="4060825"/>
          <p14:tracePt t="110378" x="7932738" y="4038600"/>
          <p14:tracePt t="110386" x="7985125" y="4030663"/>
          <p14:tracePt t="110394" x="8131175" y="4000500"/>
          <p14:tracePt t="110402" x="8283575" y="3978275"/>
          <p14:tracePt t="110410" x="8466138" y="3962400"/>
          <p14:tracePt t="110418" x="8534400" y="3954463"/>
          <p14:tracePt t="110426" x="8709025" y="3954463"/>
          <p14:tracePt t="110434" x="8915400" y="3954463"/>
          <p14:tracePt t="110442" x="9113838" y="3970338"/>
          <p14:tracePt t="110450" x="9318625" y="4030663"/>
          <p14:tracePt t="110458" x="9418638" y="4046538"/>
          <p14:tracePt t="110466" x="9593263" y="4122738"/>
          <p14:tracePt t="110474" x="9685338" y="4160838"/>
          <p14:tracePt t="110482" x="9845675" y="4251325"/>
          <p14:tracePt t="110490" x="9928225" y="4297363"/>
          <p14:tracePt t="110498" x="9998075" y="4373563"/>
          <p14:tracePt t="110505" x="10104438" y="4487863"/>
          <p14:tracePt t="110514" x="10150475" y="4556125"/>
          <p14:tracePt t="110524" x="10194925" y="4632325"/>
          <p14:tracePt t="110529" x="10210800" y="4716463"/>
          <p14:tracePt t="110540" x="10233025" y="4808538"/>
          <p14:tracePt t="110548" x="10240963" y="4892675"/>
          <p14:tracePt t="110556" x="10240963" y="4983163"/>
          <p14:tracePt t="110564" x="10240963" y="5083175"/>
          <p14:tracePt t="110572" x="10240963" y="5173663"/>
          <p14:tracePt t="110580" x="10218738" y="5280025"/>
          <p14:tracePt t="110588" x="10188575" y="5380038"/>
          <p14:tracePt t="110596" x="10134600" y="5478463"/>
          <p14:tracePt t="110604" x="10058400" y="5562600"/>
          <p14:tracePt t="110612" x="9966325" y="5646738"/>
          <p14:tracePt t="110620" x="9883775" y="5699125"/>
          <p14:tracePt t="110628" x="9745663" y="5768975"/>
          <p14:tracePt t="110636" x="9655175" y="5807075"/>
          <p14:tracePt t="110644" x="9547225" y="5837238"/>
          <p14:tracePt t="110652" x="9380538" y="5883275"/>
          <p14:tracePt t="110660" x="9274175" y="5921375"/>
          <p14:tracePt t="110668" x="9159875" y="5935663"/>
          <p14:tracePt t="110676" x="9037638" y="5951538"/>
          <p14:tracePt t="110684" x="8893175" y="5959475"/>
          <p14:tracePt t="110692" x="8572500" y="5959475"/>
          <p14:tracePt t="110700" x="8297863" y="5935663"/>
          <p14:tracePt t="110708" x="8047038" y="5875338"/>
          <p14:tracePt t="110716" x="7627938" y="5730875"/>
          <p14:tracePt t="110723" x="7361238" y="5622925"/>
          <p14:tracePt t="110732" x="7056438" y="5456238"/>
          <p14:tracePt t="110740" x="6797675" y="5295900"/>
          <p14:tracePt t="110747" x="6561138" y="5121275"/>
          <p14:tracePt t="110756" x="6400800" y="4983163"/>
          <p14:tracePt t="110764" x="6324600" y="4899025"/>
          <p14:tracePt t="110772" x="6286500" y="4816475"/>
          <p14:tracePt t="110780" x="6270625" y="4716463"/>
          <p14:tracePt t="110788" x="6278563" y="4640263"/>
          <p14:tracePt t="110796" x="6316663" y="4556125"/>
          <p14:tracePt t="110804" x="6370638" y="4487863"/>
          <p14:tracePt t="110812" x="6430963" y="4411663"/>
          <p14:tracePt t="110820" x="6523038" y="4321175"/>
          <p14:tracePt t="110830" x="6591300" y="4267200"/>
          <p14:tracePt t="110836" x="6721475" y="4175125"/>
          <p14:tracePt t="110846" x="6918325" y="4076700"/>
          <p14:tracePt t="110854" x="7032625" y="4022725"/>
          <p14:tracePt t="110862" x="7170738" y="3978275"/>
          <p14:tracePt t="110870" x="7323138" y="3946525"/>
          <p14:tracePt t="110878" x="7437438" y="3924300"/>
          <p14:tracePt t="110886" x="7551738" y="3916363"/>
          <p14:tracePt t="110894" x="7604125" y="3902075"/>
          <p14:tracePt t="110902" x="7666038" y="3902075"/>
          <p14:tracePt t="110910" x="7696200" y="3902075"/>
          <p14:tracePt t="110917" x="7726363" y="3916363"/>
          <p14:tracePt t="110926" x="7742238" y="3924300"/>
          <p14:tracePt t="110934" x="7756525" y="3946525"/>
          <p14:tracePt t="110942" x="7764463" y="3962400"/>
          <p14:tracePt t="110950" x="7772400" y="3978275"/>
          <p14:tracePt t="110958" x="7772400" y="3984625"/>
          <p14:tracePt t="110966" x="7772400" y="3992563"/>
          <p14:tracePt t="110974" x="7772400" y="4000500"/>
          <p14:tracePt t="111427" x="7764463" y="4000500"/>
          <p14:tracePt t="111434" x="7756525" y="4000500"/>
          <p14:tracePt t="111443" x="7734300" y="4000500"/>
          <p14:tracePt t="111450" x="7704138" y="4000500"/>
          <p14:tracePt t="111461" x="7666038" y="4000500"/>
          <p14:tracePt t="111468" x="7612063" y="4000500"/>
          <p14:tracePt t="111474" x="7559675" y="4000500"/>
          <p14:tracePt t="111487" x="7483475" y="4000500"/>
          <p14:tracePt t="111492" x="7437438" y="4000500"/>
          <p14:tracePt t="111498" x="7383463" y="4000500"/>
          <p14:tracePt t="111510" x="7331075" y="4000500"/>
          <p14:tracePt t="111516" x="7277100" y="4000500"/>
          <p14:tracePt t="111522" x="7239000" y="4000500"/>
          <p14:tracePt t="111534" x="7208838" y="4000500"/>
          <p14:tracePt t="111540" x="7192963" y="4000500"/>
          <p14:tracePt t="111546" x="7170738" y="4000500"/>
          <p14:tracePt t="111558" x="7146925" y="4008438"/>
          <p14:tracePt t="111564" x="7124700" y="4022725"/>
          <p14:tracePt t="111571" x="7086600" y="4046538"/>
          <p14:tracePt t="111583" x="7056438" y="4060825"/>
          <p14:tracePt t="111589" x="7026275" y="4084638"/>
          <p14:tracePt t="111595" x="6964363" y="4137025"/>
          <p14:tracePt t="111602" x="6942138" y="4168775"/>
          <p14:tracePt t="111613" x="6904038" y="4206875"/>
          <p14:tracePt t="111619" x="6880225" y="4244975"/>
          <p14:tracePt t="111631" x="6858000" y="4305300"/>
          <p14:tracePt t="111637" x="6842125" y="4359275"/>
          <p14:tracePt t="111643" x="6819900" y="4435475"/>
          <p14:tracePt t="111649" x="6811963" y="4525963"/>
          <p14:tracePt t="111661" x="6811963" y="4625975"/>
          <p14:tracePt t="111667" x="6804025" y="4754563"/>
          <p14:tracePt t="111674" x="6804025" y="4808538"/>
          <p14:tracePt t="111686" x="6804025" y="4930775"/>
          <p14:tracePt t="111692" x="6804025" y="5045075"/>
          <p14:tracePt t="111704" x="6827838" y="5151438"/>
          <p14:tracePt t="111710" x="6835775" y="5189538"/>
          <p14:tracePt t="111716" x="6850063" y="5273675"/>
          <p14:tracePt t="111728" x="6880225" y="5318125"/>
          <p14:tracePt t="111734" x="6918325" y="5364163"/>
          <p14:tracePt t="111740" x="6934200" y="5372100"/>
          <p14:tracePt t="111752" x="6956425" y="5394325"/>
          <p14:tracePt t="111758" x="6994525" y="5426075"/>
          <p14:tracePt t="111764" x="7032625" y="5440363"/>
          <p14:tracePt t="111777" x="7078663" y="5456238"/>
          <p14:tracePt t="111783" x="7108825" y="5464175"/>
          <p14:tracePt t="111789" x="7140575" y="5478463"/>
          <p14:tracePt t="111801" x="7192963" y="5494338"/>
          <p14:tracePt t="111807" x="7216775" y="5508625"/>
          <p14:tracePt t="111813" x="7239000" y="5524500"/>
          <p14:tracePt t="111825" x="7261225" y="5540375"/>
          <p14:tracePt t="111831" x="7269163" y="5554663"/>
          <p14:tracePt t="111837" x="7292975" y="5570538"/>
          <p14:tracePt t="111849" x="7307263" y="5592763"/>
          <p14:tracePt t="111855" x="7323138" y="5592763"/>
          <p14:tracePt t="111861" x="7331075" y="5608638"/>
          <p14:tracePt t="111867" x="7337425" y="5616575"/>
          <p14:tracePt t="111880" x="7345363" y="5622925"/>
          <p14:tracePt t="111886" x="7353300" y="5622925"/>
          <p14:tracePt t="111900" x="7361238" y="5622925"/>
          <p14:tracePt t="111908" x="7375525" y="5630863"/>
          <p14:tracePt t="111916" x="7391400" y="5630863"/>
          <p14:tracePt t="111923" x="7399338" y="5630863"/>
          <p14:tracePt t="111932" x="7407275" y="5630863"/>
          <p14:tracePt t="111940" x="7413625" y="5630863"/>
          <p14:tracePt t="111950" x="7429500" y="5638800"/>
          <p14:tracePt t="111956" x="7451725" y="5638800"/>
          <p14:tracePt t="111966" x="7459663" y="5638800"/>
          <p14:tracePt t="111972" x="7489825" y="5646738"/>
          <p14:tracePt t="111982" x="7521575" y="5654675"/>
          <p14:tracePt t="111990" x="7559675" y="5661025"/>
          <p14:tracePt t="111998" x="7597775" y="5676900"/>
          <p14:tracePt t="112006" x="7604125" y="5684838"/>
          <p14:tracePt t="112014" x="7635875" y="5699125"/>
          <p14:tracePt t="112022" x="7658100" y="5707063"/>
          <p14:tracePt t="112030" x="7666038" y="5715000"/>
          <p14:tracePt t="112038" x="7680325" y="5722938"/>
          <p14:tracePt t="112046" x="7696200" y="5730875"/>
          <p14:tracePt t="112054" x="7726363" y="5745163"/>
          <p14:tracePt t="112062" x="7750175" y="5745163"/>
          <p14:tracePt t="112070" x="7756525" y="5745163"/>
          <p14:tracePt t="112078" x="7780338" y="5745163"/>
          <p14:tracePt t="112086" x="7788275" y="5745163"/>
          <p14:tracePt t="112094" x="7794625" y="5745163"/>
          <p14:tracePt t="112110" x="7802563" y="5730875"/>
          <p14:tracePt t="112118" x="7810500" y="5730875"/>
          <p14:tracePt t="112126" x="7810500" y="5715000"/>
          <p14:tracePt t="112134" x="7818438" y="5715000"/>
          <p14:tracePt t="112142" x="7826375" y="5707063"/>
          <p14:tracePt t="112150" x="7832725" y="5699125"/>
          <p14:tracePt t="112166" x="7840663" y="5684838"/>
          <p14:tracePt t="112174" x="7848600" y="5676900"/>
          <p14:tracePt t="112244" x="7848600" y="5668963"/>
          <p14:tracePt t="112251" x="7848600" y="5661025"/>
          <p14:tracePt t="112260" x="7848600" y="5654675"/>
          <p14:tracePt t="112266" x="7840663" y="5654675"/>
          <p14:tracePt t="112276" x="7840663" y="5638800"/>
          <p14:tracePt t="112284" x="7832725" y="5622925"/>
          <p14:tracePt t="112292" x="7826375" y="5608638"/>
          <p14:tracePt t="112300" x="7818438" y="5592763"/>
          <p14:tracePt t="112308" x="7818438" y="5578475"/>
          <p14:tracePt t="112324" x="7818438" y="5570538"/>
          <p14:tracePt t="112794" x="7818438" y="5578475"/>
          <p14:tracePt t="112802" x="7818438" y="5584825"/>
          <p14:tracePt t="112920" x="7818438" y="5592763"/>
          <p14:tracePt t="112952" x="7818438" y="5600700"/>
          <p14:tracePt t="112960" x="7818438" y="5608638"/>
          <p14:tracePt t="112976" x="7818438" y="5616575"/>
          <p14:tracePt t="112984" x="7818438" y="5622925"/>
          <p14:tracePt t="112992" x="7818438" y="5630863"/>
          <p14:tracePt t="113000" x="7818438" y="5638800"/>
          <p14:tracePt t="113008" x="7818438" y="5654675"/>
          <p14:tracePt t="113024" x="7818438" y="5661025"/>
          <p14:tracePt t="113139" x="7810500" y="5668963"/>
          <p14:tracePt t="113274" x="7802563" y="5668963"/>
          <p14:tracePt t="113282" x="7794625" y="5668963"/>
          <p14:tracePt t="113290" x="7794625" y="5676900"/>
          <p14:tracePt t="113298" x="7788275" y="5676900"/>
          <p14:tracePt t="113306" x="7780338" y="5676900"/>
          <p14:tracePt t="113314" x="7780338" y="5684838"/>
          <p14:tracePt t="113322" x="7772400" y="5684838"/>
          <p14:tracePt t="113330" x="7764463" y="5684838"/>
          <p14:tracePt t="113338" x="7764463" y="5692775"/>
          <p14:tracePt t="113354" x="7756525" y="5692775"/>
          <p14:tracePt t="113380" x="7750175" y="5692775"/>
          <p14:tracePt t="113404" x="7742238" y="5692775"/>
          <p14:tracePt t="113420" x="7734300" y="5692775"/>
          <p14:tracePt t="113436" x="7734300" y="5699125"/>
          <p14:tracePt t="113444" x="7726363" y="5699125"/>
          <p14:tracePt t="113452" x="7718425" y="5699125"/>
          <p14:tracePt t="113460" x="7712075" y="5699125"/>
          <p14:tracePt t="113476" x="7704138" y="5699125"/>
          <p14:tracePt t="113484" x="7696200" y="5699125"/>
          <p14:tracePt t="113500" x="7688263" y="5707063"/>
          <p14:tracePt t="113508" x="7680325" y="5707063"/>
          <p14:tracePt t="113516" x="7673975" y="5707063"/>
          <p14:tracePt t="113532" x="7666038" y="5707063"/>
          <p14:tracePt t="113540" x="7658100" y="5707063"/>
          <p14:tracePt t="113556" x="7650163" y="5707063"/>
          <p14:tracePt t="113564" x="7642225" y="5707063"/>
          <p14:tracePt t="113572" x="7635875" y="5707063"/>
          <p14:tracePt t="113588" x="7627938" y="5707063"/>
          <p14:tracePt t="113596" x="7620000" y="5707063"/>
          <p14:tracePt t="113612" x="7604125" y="5707063"/>
          <p14:tracePt t="113620" x="7597775" y="5699125"/>
          <p14:tracePt t="113628" x="7581900" y="5676900"/>
          <p14:tracePt t="113636" x="7566025" y="5654675"/>
          <p14:tracePt t="113644" x="7543800" y="5608638"/>
          <p14:tracePt t="113652" x="7513638" y="5570538"/>
          <p14:tracePt t="113660" x="7459663" y="5494338"/>
          <p14:tracePt t="113670" x="7421563" y="5440363"/>
          <p14:tracePt t="113676" x="7375525" y="5372100"/>
          <p14:tracePt t="113686" x="7345363" y="5326063"/>
          <p14:tracePt t="113694" x="7299325" y="5257800"/>
          <p14:tracePt t="113702" x="7285038" y="5211763"/>
          <p14:tracePt t="113710" x="7231063" y="5127625"/>
          <p14:tracePt t="113718" x="7200900" y="5075238"/>
          <p14:tracePt t="113726" x="7146925" y="4953000"/>
          <p14:tracePt t="113734" x="7108825" y="4876800"/>
          <p14:tracePt t="113742" x="7064375" y="4784725"/>
          <p14:tracePt t="113750" x="7018338" y="4702175"/>
          <p14:tracePt t="113758" x="6964363" y="4632325"/>
          <p14:tracePt t="113766" x="6926263" y="4564063"/>
          <p14:tracePt t="113774" x="6873875" y="4487863"/>
          <p14:tracePt t="113782" x="6827838" y="4411663"/>
          <p14:tracePt t="113790" x="6773863" y="4305300"/>
          <p14:tracePt t="113798" x="6721475" y="4213225"/>
          <p14:tracePt t="113806" x="6667500" y="4106863"/>
          <p14:tracePt t="113814" x="6613525" y="3984625"/>
          <p14:tracePt t="113822" x="6537325" y="3863975"/>
          <p14:tracePt t="113830" x="6507163" y="3810000"/>
          <p14:tracePt t="113838" x="6416675" y="3679825"/>
          <p14:tracePt t="113846" x="6270625" y="3489325"/>
          <p14:tracePt t="113854" x="6142038" y="3306763"/>
          <p14:tracePt t="113862" x="6096000" y="3238500"/>
          <p14:tracePt t="113870" x="5997575" y="3094038"/>
          <p14:tracePt t="113878" x="5897563" y="2963863"/>
          <p14:tracePt t="113886" x="5859463" y="2887663"/>
          <p14:tracePt t="113894" x="5845175" y="2827338"/>
          <p14:tracePt t="113902" x="5845175" y="2789238"/>
          <p14:tracePt t="113910" x="5845175" y="2743200"/>
          <p14:tracePt t="113918" x="5845175" y="2720975"/>
          <p14:tracePt t="113928" x="5845175" y="2705100"/>
          <p14:tracePt t="113936" x="5845175" y="2682875"/>
          <p14:tracePt t="113958" x="5845175" y="2689225"/>
          <p14:tracePt t="114089" x="5851525" y="2689225"/>
          <p14:tracePt t="114096" x="5859463" y="2697163"/>
          <p14:tracePt t="114112" x="5875338" y="2697163"/>
          <p14:tracePt t="114120" x="5897563" y="2682875"/>
          <p14:tracePt t="114128" x="5913438" y="2682875"/>
          <p14:tracePt t="114136" x="5959475" y="2674938"/>
          <p14:tracePt t="114144" x="5981700" y="2674938"/>
          <p14:tracePt t="114152" x="6011863" y="2674938"/>
          <p14:tracePt t="114160" x="6042025" y="2667000"/>
          <p14:tracePt t="114168" x="6080125" y="2659063"/>
          <p14:tracePt t="114176" x="6134100" y="2651125"/>
          <p14:tracePt t="114184" x="6210300" y="2651125"/>
          <p14:tracePt t="114192" x="6264275" y="2651125"/>
          <p14:tracePt t="114200" x="6378575" y="2651125"/>
          <p14:tracePt t="114208" x="6477000" y="2651125"/>
          <p14:tracePt t="114216" x="6583363" y="2651125"/>
          <p14:tracePt t="114224" x="6659563" y="2644775"/>
          <p14:tracePt t="114232" x="6689725" y="2644775"/>
          <p14:tracePt t="114240" x="6713538" y="2644775"/>
          <p14:tracePt t="114248" x="6721475" y="2644775"/>
          <p14:tracePt t="114280" x="6713538" y="2644775"/>
          <p14:tracePt t="114288" x="6697663" y="2644775"/>
          <p14:tracePt t="114296" x="6689725" y="2644775"/>
          <p14:tracePt t="114304" x="6683375" y="2644775"/>
          <p14:tracePt t="114314" x="6675438" y="2644775"/>
          <p14:tracePt t="114320" x="6667500" y="2644775"/>
          <p14:tracePt t="114336" x="6659563" y="2644775"/>
          <p14:tracePt t="114346" x="6651625" y="2644775"/>
          <p14:tracePt t="114353" x="6651625" y="2651125"/>
          <p14:tracePt t="114362" x="6645275" y="2651125"/>
          <p14:tracePt t="114370" x="6637338" y="2651125"/>
          <p14:tracePt t="114386" x="6621463" y="2659063"/>
          <p14:tracePt t="114394" x="6607175" y="2667000"/>
          <p14:tracePt t="114402" x="6599238" y="2667000"/>
          <p14:tracePt t="114410" x="6569075" y="2682875"/>
          <p14:tracePt t="114418" x="6537325" y="2697163"/>
          <p14:tracePt t="114426" x="6499225" y="2713038"/>
          <p14:tracePt t="114434" x="6430963" y="2743200"/>
          <p14:tracePt t="114442" x="6400800" y="2759075"/>
          <p14:tracePt t="114450" x="6278563" y="2827338"/>
          <p14:tracePt t="114458" x="6118225" y="2887663"/>
          <p14:tracePt t="114466" x="5875338" y="2994025"/>
          <p14:tracePt t="114474" x="5791200" y="3025775"/>
          <p14:tracePt t="114482" x="5570538" y="3094038"/>
          <p14:tracePt t="114490" x="5265738" y="3154363"/>
          <p14:tracePt t="114498" x="5013325" y="3200400"/>
          <p14:tracePt t="114506" x="4746625" y="3230563"/>
          <p14:tracePt t="114514" x="4479925" y="3246438"/>
          <p14:tracePt t="114522" x="4403725" y="3254375"/>
          <p14:tracePt t="114530" x="4168775" y="3254375"/>
          <p14:tracePt t="114538" x="3962400" y="3254375"/>
          <p14:tracePt t="114546" x="3627438" y="3254375"/>
          <p14:tracePt t="114554" x="3482975" y="3238500"/>
          <p14:tracePt t="114562" x="3375025" y="3216275"/>
          <p14:tracePt t="114570" x="3306763" y="3200400"/>
          <p14:tracePt t="114578" x="3254375" y="3178175"/>
          <p14:tracePt t="114586" x="3246438" y="3178175"/>
          <p14:tracePt t="114594" x="3238500" y="3162300"/>
          <p14:tracePt t="114602" x="3230563" y="3154363"/>
          <p14:tracePt t="114612" x="3222625" y="3146425"/>
          <p14:tracePt t="114628" x="3216275" y="3146425"/>
          <p14:tracePt t="114634" x="3208338" y="3140075"/>
          <p14:tracePt t="114644" x="3200400" y="3132138"/>
          <p14:tracePt t="114676" x="3200400" y="3124200"/>
          <p14:tracePt t="114684" x="3200400" y="3116263"/>
          <p14:tracePt t="114700" x="3200400" y="3108325"/>
          <p14:tracePt t="114764" x="3222625" y="3124200"/>
          <p14:tracePt t="114772" x="3238500" y="3132138"/>
          <p14:tracePt t="114780" x="3292475" y="3146425"/>
          <p14:tracePt t="114788" x="3360738" y="3154363"/>
          <p14:tracePt t="114796" x="3436938" y="3162300"/>
          <p14:tracePt t="114804" x="3573463" y="3162300"/>
          <p14:tracePt t="114812" x="3695700" y="3162300"/>
          <p14:tracePt t="114820" x="3908425" y="3162300"/>
          <p14:tracePt t="114828" x="4244975" y="3162300"/>
          <p14:tracePt t="114836" x="4610100" y="3154363"/>
          <p14:tracePt t="114844" x="5241925" y="3101975"/>
          <p14:tracePt t="114852" x="5768975" y="3040063"/>
          <p14:tracePt t="114860" x="6346825" y="2963863"/>
          <p14:tracePt t="114868" x="6896100" y="2887663"/>
          <p14:tracePt t="114876" x="7399338" y="2811463"/>
          <p14:tracePt t="114884" x="7848600" y="2781300"/>
          <p14:tracePt t="114892" x="8169275" y="2743200"/>
          <p14:tracePt t="114900" x="8335963" y="2720975"/>
          <p14:tracePt t="114908" x="8504238" y="2713038"/>
          <p14:tracePt t="114918" x="8556625" y="2697163"/>
          <p14:tracePt t="114924" x="8572500" y="2697163"/>
          <p14:tracePt t="114934" x="8572500" y="2689225"/>
          <p14:tracePt t="114942" x="8564563" y="2689225"/>
          <p14:tracePt t="114950" x="8542338" y="2682875"/>
          <p14:tracePt t="114958" x="8488363" y="2682875"/>
          <p14:tracePt t="114966" x="8450263" y="2674938"/>
          <p14:tracePt t="114974" x="8397875" y="2674938"/>
          <p14:tracePt t="114982" x="8343900" y="2667000"/>
          <p14:tracePt t="114990" x="8305800" y="2667000"/>
          <p14:tracePt t="114998" x="8275638" y="2659063"/>
          <p14:tracePt t="115006" x="8259763" y="2659063"/>
          <p14:tracePt t="115014" x="8259763" y="2651125"/>
          <p14:tracePt t="115022" x="8251825" y="2644775"/>
          <p14:tracePt t="115030" x="8245475" y="2644775"/>
          <p14:tracePt t="115046" x="8229600" y="2628900"/>
          <p14:tracePt t="115054" x="8213725" y="2620963"/>
          <p14:tracePt t="115062" x="8191500" y="2606675"/>
          <p14:tracePt t="115070" x="8169275" y="2598738"/>
          <p14:tracePt t="115078" x="8131175" y="2590800"/>
          <p14:tracePt t="115086" x="8115300" y="2582863"/>
          <p14:tracePt t="115094" x="8099425" y="2574925"/>
          <p14:tracePt t="115102" x="8093075" y="2568575"/>
          <p14:tracePt t="115110" x="8085138" y="2552700"/>
          <p14:tracePt t="115126" x="8077200" y="2544763"/>
          <p14:tracePt t="115134" x="8077200" y="2536825"/>
          <p14:tracePt t="115150" x="8069263" y="2536825"/>
          <p14:tracePt t="115176" x="8061325" y="2536825"/>
          <p14:tracePt t="115200" x="8054975" y="2536825"/>
          <p14:tracePt t="115206" x="8047038" y="2536825"/>
          <p14:tracePt t="115216" x="8039100" y="2536825"/>
          <p14:tracePt t="115225" x="8023225" y="2536825"/>
          <p14:tracePt t="115233" x="8008938" y="2536825"/>
          <p14:tracePt t="115240" x="7993063" y="2536825"/>
          <p14:tracePt t="115248" x="7985125" y="2536825"/>
          <p14:tracePt t="115256" x="7978775" y="2536825"/>
          <p14:tracePt t="115288" x="8001000" y="2530475"/>
          <p14:tracePt t="115296" x="8016875" y="2522538"/>
          <p14:tracePt t="115304" x="8047038" y="2514600"/>
          <p14:tracePt t="115312" x="8107363" y="2484438"/>
          <p14:tracePt t="115320" x="8161338" y="2468563"/>
          <p14:tracePt t="115328" x="8229600" y="2438400"/>
          <p14:tracePt t="115336" x="8321675" y="2392363"/>
          <p14:tracePt t="115344" x="8458200" y="2339975"/>
          <p14:tracePt t="115352" x="8602663" y="2263775"/>
          <p14:tracePt t="115360" x="8823325" y="2163763"/>
          <p14:tracePt t="115368" x="8931275" y="2111375"/>
          <p14:tracePt t="115376" x="9067800" y="2041525"/>
          <p14:tracePt t="115384" x="9136063" y="1989138"/>
          <p14:tracePt t="115392" x="9236075" y="1920875"/>
          <p14:tracePt t="115400" x="9274175" y="1889125"/>
          <p14:tracePt t="115408" x="9296400" y="1866900"/>
          <p14:tracePt t="115416" x="9312275" y="1836738"/>
          <p14:tracePt t="115424" x="9318625" y="1836738"/>
          <p14:tracePt t="115432" x="9318625" y="1828800"/>
          <p14:tracePt t="115440" x="9312275" y="1828800"/>
          <p14:tracePt t="115448" x="9312275" y="1820863"/>
          <p14:tracePt t="115456" x="9304338" y="1820863"/>
          <p14:tracePt t="115464" x="9296400" y="1820863"/>
          <p14:tracePt t="115534" x="9288463" y="1820863"/>
          <p14:tracePt t="115542" x="9280525" y="1820863"/>
          <p14:tracePt t="115550" x="9274175" y="1836738"/>
          <p14:tracePt t="115558" x="9250363" y="1866900"/>
          <p14:tracePt t="115566" x="9220200" y="1897063"/>
          <p14:tracePt t="115574" x="9174163" y="1935163"/>
          <p14:tracePt t="115582" x="9067800" y="2011363"/>
          <p14:tracePt t="115590" x="8983663" y="2065338"/>
          <p14:tracePt t="115598" x="8869363" y="2125663"/>
          <p14:tracePt t="115606" x="8716963" y="2201863"/>
          <p14:tracePt t="115614" x="8534400" y="2270125"/>
          <p14:tracePt t="115622" x="8351838" y="2324100"/>
          <p14:tracePt t="115630" x="8245475" y="2339975"/>
          <p14:tracePt t="115638" x="8069263" y="2362200"/>
          <p14:tracePt t="115646" x="7954963" y="2378075"/>
          <p14:tracePt t="115654" x="7756525" y="2384425"/>
          <p14:tracePt t="115662" x="7658100" y="2400300"/>
          <p14:tracePt t="115670" x="7581900" y="2400300"/>
          <p14:tracePt t="115678" x="7475538" y="2400300"/>
          <p14:tracePt t="115686" x="7437438" y="2400300"/>
          <p14:tracePt t="115694" x="7429500" y="2400300"/>
          <p14:tracePt t="115719" x="7437438" y="2392363"/>
          <p14:tracePt t="115727" x="7459663" y="2384425"/>
          <p14:tracePt t="115735" x="7483475" y="2378075"/>
          <p14:tracePt t="115743" x="7513638" y="2370138"/>
          <p14:tracePt t="115753" x="7535863" y="2370138"/>
          <p14:tracePt t="115760" x="7559675" y="2362200"/>
          <p14:tracePt t="115771" x="7566025" y="2362200"/>
          <p14:tracePt t="115777" x="7581900" y="2362200"/>
          <p14:tracePt t="115789" x="7589838" y="2362200"/>
          <p14:tracePt t="115795" x="7597775" y="2362200"/>
          <p14:tracePt t="115801" x="7620000" y="2362200"/>
          <p14:tracePt t="115813" x="7627938" y="2362200"/>
          <p14:tracePt t="115819" x="7650163" y="2362200"/>
          <p14:tracePt t="115825" x="7680325" y="2362200"/>
          <p14:tracePt t="115837" x="7734300" y="2378075"/>
          <p14:tracePt t="115843" x="7764463" y="2384425"/>
          <p14:tracePt t="115849" x="7826375" y="2400300"/>
          <p14:tracePt t="115856" x="7908925" y="2422525"/>
          <p14:tracePt t="115868" x="8061325" y="2476500"/>
          <p14:tracePt t="115874" x="8175625" y="2522538"/>
          <p14:tracePt t="115880" x="8305800" y="2568575"/>
          <p14:tracePt t="115892" x="8518525" y="2620963"/>
          <p14:tracePt t="115898" x="8716963" y="2659063"/>
          <p14:tracePt t="115904" x="8953500" y="2735263"/>
          <p14:tracePt t="115916" x="9067800" y="2765425"/>
          <p14:tracePt t="115922" x="9258300" y="2819400"/>
          <p14:tracePt t="115928" x="9388475" y="2857500"/>
          <p14:tracePt t="115940" x="9456738" y="2879725"/>
          <p14:tracePt t="115946" x="9509125" y="2895600"/>
          <p14:tracePt t="115952" x="9540875" y="2911475"/>
          <p14:tracePt t="115965" x="9540875" y="2917825"/>
          <p14:tracePt t="115971" x="9540875" y="2925763"/>
          <p14:tracePt t="115977" x="9540875" y="2933700"/>
          <p14:tracePt t="115989" x="9509125" y="2941638"/>
          <p14:tracePt t="115995" x="9478963" y="2949575"/>
          <p14:tracePt t="116001" x="9388475" y="2941638"/>
          <p14:tracePt t="116008" x="9312275" y="2933700"/>
          <p14:tracePt t="116019" x="9121775" y="2873375"/>
          <p14:tracePt t="116025" x="9007475" y="2827338"/>
          <p14:tracePt t="116032" x="8869363" y="2759075"/>
          <p14:tracePt t="116043" x="8678863" y="2689225"/>
          <p14:tracePt t="116055" x="8480425" y="2590800"/>
          <p14:tracePt t="116061" x="8366125" y="2536825"/>
          <p14:tracePt t="116068" x="8267700" y="2484438"/>
          <p14:tracePt t="116080" x="8199438" y="2438400"/>
          <p14:tracePt t="116086" x="8169275" y="2400300"/>
          <p14:tracePt t="116092" x="8145463" y="2362200"/>
          <p14:tracePt t="116098" x="8137525" y="2332038"/>
          <p14:tracePt t="116110" x="8161338" y="2286000"/>
          <p14:tracePt t="116116" x="8207375" y="2239963"/>
          <p14:tracePt t="116122" x="8267700" y="2201863"/>
          <p14:tracePt t="116134" x="8374063" y="2149475"/>
          <p14:tracePt t="116140" x="8488363" y="2117725"/>
          <p14:tracePt t="116146" x="8618538" y="2073275"/>
          <p14:tracePt t="116158" x="8724900" y="2041525"/>
          <p14:tracePt t="116164" x="8855075" y="1997075"/>
          <p14:tracePt t="116171" x="8945563" y="1958975"/>
          <p14:tracePt t="116183" x="9029700" y="1927225"/>
          <p14:tracePt t="116189" x="9067800" y="1905000"/>
          <p14:tracePt t="116195" x="9090025" y="1897063"/>
          <p14:tracePt t="116218" x="9067800" y="1897063"/>
          <p14:tracePt t="116226" x="9013825" y="1927225"/>
          <p14:tracePt t="116234" x="8931275" y="1981200"/>
          <p14:tracePt t="116242" x="8793163" y="2049463"/>
          <p14:tracePt t="116250" x="8686800" y="2111375"/>
          <p14:tracePt t="116258" x="8526463" y="2209800"/>
          <p14:tracePt t="116266" x="8305800" y="2316163"/>
          <p14:tracePt t="116274" x="8175625" y="2384425"/>
          <p14:tracePt t="116282" x="7954963" y="2484438"/>
          <p14:tracePt t="116290" x="7856538" y="2530475"/>
          <p14:tracePt t="116298" x="7764463" y="2560638"/>
          <p14:tracePt t="116308" x="7712075" y="2568575"/>
          <p14:tracePt t="116314" x="7696200" y="2574925"/>
          <p14:tracePt t="116348" x="7696200" y="2568575"/>
          <p14:tracePt t="116354" x="7712075" y="2552700"/>
          <p14:tracePt t="116364" x="7742238" y="2544763"/>
          <p14:tracePt t="116371" x="7764463" y="2544763"/>
          <p14:tracePt t="116380" x="7772400" y="2544763"/>
          <p14:tracePt t="116388" x="7780338" y="2544763"/>
          <p14:tracePt t="116396" x="7788275" y="2568575"/>
          <p14:tracePt t="116404" x="7788275" y="2582863"/>
          <p14:tracePt t="116412" x="7788275" y="2606675"/>
          <p14:tracePt t="116420" x="7788275" y="2628900"/>
          <p14:tracePt t="116428" x="7788275" y="2644775"/>
          <p14:tracePt t="116436" x="7788275" y="2659063"/>
          <p14:tracePt t="116444" x="7772400" y="2667000"/>
          <p14:tracePt t="116452" x="7772400" y="2674938"/>
          <p14:tracePt t="116460" x="7742238" y="2682875"/>
          <p14:tracePt t="116468" x="7718425" y="2682875"/>
          <p14:tracePt t="116476" x="7673975" y="2682875"/>
          <p14:tracePt t="116484" x="7635875" y="2682875"/>
          <p14:tracePt t="116492" x="7589838" y="2674938"/>
          <p14:tracePt t="116500" x="7521575" y="2644775"/>
          <p14:tracePt t="116508" x="7467600" y="2628900"/>
          <p14:tracePt t="116516" x="7399338" y="2598738"/>
          <p14:tracePt t="116524" x="7345363" y="2560638"/>
          <p14:tracePt t="116532" x="7269163" y="2506663"/>
          <p14:tracePt t="116540" x="7254875" y="2498725"/>
          <p14:tracePt t="116548" x="7231063" y="2460625"/>
          <p14:tracePt t="116556" x="7208838" y="2454275"/>
          <p14:tracePt t="116564" x="7185025" y="2416175"/>
          <p14:tracePt t="116572" x="7170738" y="2408238"/>
          <p14:tracePt t="116582" x="7154863" y="2392363"/>
          <p14:tracePt t="116588" x="7124700" y="2378075"/>
          <p14:tracePt t="116598" x="7108825" y="2370138"/>
          <p14:tracePt t="116604" x="7094538" y="2370138"/>
          <p14:tracePt t="116614" x="7078663" y="2370138"/>
          <p14:tracePt t="116620" x="7048500" y="2370138"/>
          <p14:tracePt t="116630" x="7040563" y="2378075"/>
          <p14:tracePt t="116638" x="7018338" y="2392363"/>
          <p14:tracePt t="116646" x="7010400" y="2408238"/>
          <p14:tracePt t="116654" x="6994525" y="2430463"/>
          <p14:tracePt t="116662" x="6994525" y="2460625"/>
          <p14:tracePt t="116670" x="6988175" y="2484438"/>
          <p14:tracePt t="116678" x="6994525" y="2530475"/>
          <p14:tracePt t="116686" x="7026275" y="2568575"/>
          <p14:tracePt t="116694" x="7070725" y="2598738"/>
          <p14:tracePt t="116702" x="7170738" y="2644775"/>
          <p14:tracePt t="116710" x="7277100" y="2674938"/>
          <p14:tracePt t="116718" x="7383463" y="2705100"/>
          <p14:tracePt t="116726" x="7543800" y="2727325"/>
          <p14:tracePt t="116734" x="7658100" y="2751138"/>
          <p14:tracePt t="116742" x="7826375" y="2789238"/>
          <p14:tracePt t="116750" x="7916863" y="2803525"/>
          <p14:tracePt t="116758" x="8016875" y="2827338"/>
          <p14:tracePt t="116766" x="8085138" y="2841625"/>
          <p14:tracePt t="116774" x="8131175" y="2865438"/>
          <p14:tracePt t="116782" x="8137525" y="2887663"/>
          <p14:tracePt t="116790" x="8137525" y="2895600"/>
          <p14:tracePt t="116798" x="8107363" y="2925763"/>
          <p14:tracePt t="116806" x="8061325" y="2963863"/>
          <p14:tracePt t="116814" x="8008938" y="3017838"/>
          <p14:tracePt t="116822" x="7902575" y="3086100"/>
          <p14:tracePt t="116830" x="7780338" y="3154363"/>
          <p14:tracePt t="116838" x="7688263" y="3192463"/>
          <p14:tracePt t="116846" x="7543800" y="3276600"/>
          <p14:tracePt t="116854" x="7459663" y="3322638"/>
          <p14:tracePt t="116862" x="7391400" y="3368675"/>
          <p14:tracePt t="116870" x="7345363" y="3406775"/>
          <p14:tracePt t="116878" x="7331075" y="3436938"/>
          <p14:tracePt t="116886" x="7331075" y="3475038"/>
          <p14:tracePt t="116896" x="7337425" y="3497263"/>
          <p14:tracePt t="116902" x="7361238" y="3527425"/>
          <p14:tracePt t="116913" x="7407275" y="3543300"/>
          <p14:tracePt t="116920" x="7451725" y="3573463"/>
          <p14:tracePt t="116928" x="7505700" y="3581400"/>
          <p14:tracePt t="116936" x="7559675" y="3597275"/>
          <p14:tracePt t="116944" x="7620000" y="3611563"/>
          <p14:tracePt t="116952" x="7666038" y="3611563"/>
          <p14:tracePt t="116960" x="7726363" y="3611563"/>
          <p14:tracePt t="116968" x="7756525" y="3619500"/>
          <p14:tracePt t="116976" x="7772400" y="3619500"/>
          <p14:tracePt t="116984" x="7780338" y="3619500"/>
          <p14:tracePt t="117000" x="7780338" y="3627438"/>
          <p14:tracePt t="117016" x="7772400" y="3627438"/>
          <p14:tracePt t="117024" x="7756525" y="3635375"/>
          <p14:tracePt t="117032" x="7750175" y="3635375"/>
          <p14:tracePt t="117040" x="7734300" y="3635375"/>
          <p14:tracePt t="117092" x="7734300" y="3627438"/>
          <p14:tracePt t="117100" x="7734300" y="3611563"/>
          <p14:tracePt t="117108" x="7734300" y="3597275"/>
          <p14:tracePt t="117117" x="7734300" y="3589338"/>
          <p14:tracePt t="117124" x="7734300" y="3559175"/>
          <p14:tracePt t="117132" x="7734300" y="3527425"/>
          <p14:tracePt t="117140" x="7734300" y="3489325"/>
          <p14:tracePt t="117148" x="7734300" y="3451225"/>
          <p14:tracePt t="117156" x="7734300" y="3390900"/>
          <p14:tracePt t="117164" x="7742238" y="3344863"/>
          <p14:tracePt t="117174" x="7756525" y="3268663"/>
          <p14:tracePt t="117180" x="7756525" y="3216275"/>
          <p14:tracePt t="117190" x="7764463" y="3124200"/>
          <p14:tracePt t="117198" x="7764463" y="3086100"/>
          <p14:tracePt t="117206" x="7764463" y="3055938"/>
          <p14:tracePt t="117214" x="7764463" y="3009900"/>
          <p14:tracePt t="117222" x="7750175" y="2987675"/>
          <p14:tracePt t="117230" x="7742238" y="2979738"/>
          <p14:tracePt t="117238" x="7726363" y="2963863"/>
          <p14:tracePt t="117246" x="7726363" y="2955925"/>
          <p14:tracePt t="117254" x="7726363" y="2949575"/>
          <p14:tracePt t="117533" x="7718425" y="2949575"/>
          <p14:tracePt t="117548" x="7718425" y="2941638"/>
          <p14:tracePt t="117556" x="7712075" y="2933700"/>
          <p14:tracePt t="117564" x="7704138" y="2925763"/>
          <p14:tracePt t="117572" x="7704138" y="2911475"/>
          <p14:tracePt t="121254" x="7704138" y="2903538"/>
          <p14:tracePt t="121270" x="7704138" y="2895600"/>
          <p14:tracePt t="121278" x="7712075" y="2879725"/>
          <p14:tracePt t="121286" x="7718425" y="2865438"/>
          <p14:tracePt t="121294" x="7742238" y="2841625"/>
          <p14:tracePt t="121302" x="7756525" y="2819400"/>
          <p14:tracePt t="121310" x="7772400" y="2797175"/>
          <p14:tracePt t="121318" x="7794625" y="2773363"/>
          <p14:tracePt t="121326" x="7832725" y="2751138"/>
          <p14:tracePt t="121335" x="7856538" y="2735263"/>
          <p14:tracePt t="121342" x="7878763" y="2705100"/>
          <p14:tracePt t="121350" x="7894638" y="2682875"/>
          <p14:tracePt t="121358" x="7916863" y="2667000"/>
          <p14:tracePt t="121366" x="7932738" y="2644775"/>
          <p14:tracePt t="121374" x="7940675" y="2636838"/>
          <p14:tracePt t="121383" x="7947025" y="2628900"/>
          <p14:tracePt t="121390" x="7947025" y="2620963"/>
          <p14:tracePt t="121398" x="7947025" y="2613025"/>
          <p14:tracePt t="121652" x="7947025" y="2628900"/>
          <p14:tracePt t="121660" x="7947025" y="2644775"/>
          <p14:tracePt t="121668" x="7947025" y="2674938"/>
          <p14:tracePt t="121677" x="7947025" y="2705100"/>
          <p14:tracePt t="121684" x="7954963" y="2735263"/>
          <p14:tracePt t="121693" x="7954963" y="2751138"/>
          <p14:tracePt t="121700" x="7962900" y="2765425"/>
          <p14:tracePt t="121709" x="7962900" y="2781300"/>
          <p14:tracePt t="121725" x="7970838" y="2789238"/>
          <p14:tracePt t="121741" x="7970838" y="2797175"/>
          <p14:tracePt t="121757" x="7970838" y="2803525"/>
          <p14:tracePt t="121765" x="7970838" y="2819400"/>
          <p14:tracePt t="121783" x="7970838" y="2835275"/>
          <p14:tracePt t="121788" x="7970838" y="2857500"/>
          <p14:tracePt t="121798" x="7970838" y="2873375"/>
          <p14:tracePt t="121805" x="7970838" y="2887663"/>
          <p14:tracePt t="121815" x="7970838" y="2911475"/>
          <p14:tracePt t="121822" x="7970838" y="2917825"/>
          <p14:tracePt t="121830" x="7970838" y="2925763"/>
          <p14:tracePt t="121839" x="7970838" y="2933700"/>
          <p14:tracePt t="121914" x="7970838" y="2941638"/>
          <p14:tracePt t="121931" x="7970838" y="2949575"/>
          <p14:tracePt t="121939" x="7962900" y="2963863"/>
          <p14:tracePt t="121946" x="7954963" y="2971800"/>
          <p14:tracePt t="121954" x="7924800" y="3001963"/>
          <p14:tracePt t="121962" x="7878763" y="3032125"/>
          <p14:tracePt t="121970" x="7810500" y="3078163"/>
          <p14:tracePt t="121978" x="7756525" y="3086100"/>
          <p14:tracePt t="121986" x="7704138" y="3086100"/>
          <p14:tracePt t="121994" x="7642225" y="3086100"/>
          <p14:tracePt t="122002" x="7527925" y="3063875"/>
          <p14:tracePt t="122010" x="7451725" y="3009900"/>
          <p14:tracePt t="122018" x="7399338" y="2949575"/>
          <p14:tracePt t="122026" x="7323138" y="2857500"/>
          <p14:tracePt t="122034" x="7269163" y="2773363"/>
          <p14:tracePt t="122042" x="7185025" y="2613025"/>
          <p14:tracePt t="122050" x="7146925" y="2536825"/>
          <p14:tracePt t="122060" x="7124700" y="2454275"/>
          <p14:tracePt t="122066" x="7116763" y="2392363"/>
          <p14:tracePt t="122076" x="7116763" y="2339975"/>
          <p14:tracePt t="122082" x="7132638" y="2225675"/>
          <p14:tracePt t="122092" x="7162800" y="2155825"/>
          <p14:tracePt t="122099" x="7185025" y="2095500"/>
          <p14:tracePt t="122108" x="7223125" y="2041525"/>
          <p14:tracePt t="122117" x="7246938" y="2003425"/>
          <p14:tracePt t="122124" x="7292975" y="1973263"/>
          <p14:tracePt t="122133" x="7331075" y="1943100"/>
          <p14:tracePt t="122144" x="7361238" y="1920875"/>
          <p14:tracePt t="122152" x="7445375" y="1866900"/>
          <p14:tracePt t="122160" x="7489825" y="1844675"/>
          <p14:tracePt t="122169" x="7559675" y="1812925"/>
          <p14:tracePt t="122177" x="7635875" y="1782763"/>
          <p14:tracePt t="122184" x="7726363" y="1752600"/>
          <p14:tracePt t="122193" x="7848600" y="1722438"/>
          <p14:tracePt t="122200" x="7924800" y="1698625"/>
          <p14:tracePt t="122209" x="8085138" y="1692275"/>
          <p14:tracePt t="122216" x="8267700" y="1692275"/>
          <p14:tracePt t="122225" x="8389938" y="1692275"/>
          <p14:tracePt t="122232" x="8542338" y="1692275"/>
          <p14:tracePt t="122241" x="8915400" y="1714500"/>
          <p14:tracePt t="122248" x="9113838" y="1760538"/>
          <p14:tracePt t="122257" x="9334500" y="1782763"/>
          <p14:tracePt t="122264" x="9540875" y="1820863"/>
          <p14:tracePt t="122273" x="9693275" y="1858963"/>
          <p14:tracePt t="122280" x="9821863" y="1889125"/>
          <p14:tracePt t="122289" x="9936163" y="1943100"/>
          <p14:tracePt t="122296" x="10096500" y="2041525"/>
          <p14:tracePt t="122304" x="10142538" y="2079625"/>
          <p14:tracePt t="122313" x="10194925" y="2163763"/>
          <p14:tracePt t="122320" x="10210800" y="2209800"/>
          <p14:tracePt t="122329" x="10218738" y="2247900"/>
          <p14:tracePt t="122337" x="10218738" y="2286000"/>
          <p14:tracePt t="122344" x="10218738" y="2324100"/>
          <p14:tracePt t="122352" x="10218738" y="2354263"/>
          <p14:tracePt t="122362" x="10218738" y="2384425"/>
          <p14:tracePt t="122370" x="10202863" y="2430463"/>
          <p14:tracePt t="122378" x="10194925" y="2446338"/>
          <p14:tracePt t="122387" x="10180638" y="2468563"/>
          <p14:tracePt t="122394" x="10164763" y="2492375"/>
          <p14:tracePt t="122402" x="10156825" y="2514600"/>
          <p14:tracePt t="122410" x="10150475" y="2530475"/>
          <p14:tracePt t="122418" x="10134600" y="2552700"/>
          <p14:tracePt t="122427" x="10118725" y="2568575"/>
          <p14:tracePt t="122434" x="10104438" y="2590800"/>
          <p14:tracePt t="122443" x="10088563" y="2606675"/>
          <p14:tracePt t="122450" x="10080625" y="2613025"/>
          <p14:tracePt t="122459" x="10074275" y="2628900"/>
          <p14:tracePt t="122466" x="10058400" y="2644775"/>
          <p14:tracePt t="122475" x="10050463" y="2651125"/>
          <p14:tracePt t="122491" x="10042525" y="2659063"/>
          <p14:tracePt t="122498" x="10042525" y="2667000"/>
          <p14:tracePt t="122605" x="10036175" y="2667000"/>
          <p14:tracePt t="122610" x="10036175" y="2674938"/>
          <p14:tracePt t="122656" x="10028238" y="2674938"/>
          <p14:tracePt t="122736" x="10028238" y="2667000"/>
          <p14:tracePt t="122744" x="10028238" y="2659063"/>
          <p14:tracePt t="122761" x="10028238" y="2651125"/>
          <p14:tracePt t="122768" x="10028238" y="2644775"/>
          <p14:tracePt t="122927" x="10020300" y="2644775"/>
          <p14:tracePt t="122942" x="9990138" y="2644775"/>
          <p14:tracePt t="122958" x="9952038" y="2651125"/>
          <p14:tracePt t="122966" x="9898063" y="2659063"/>
          <p14:tracePt t="122974" x="9845675" y="2674938"/>
          <p14:tracePt t="122983" x="9821863" y="2682875"/>
          <p14:tracePt t="122991" x="9783763" y="2689225"/>
          <p14:tracePt t="122998" x="9769475" y="2697163"/>
          <p14:tracePt t="123007" x="9737725" y="2713038"/>
          <p14:tracePt t="123014" x="9731375" y="2720975"/>
          <p14:tracePt t="123022" x="9715500" y="2727325"/>
          <p14:tracePt t="123030" x="9693275" y="2743200"/>
          <p14:tracePt t="123039" x="9685338" y="2751138"/>
          <p14:tracePt t="123099" x="9685338" y="2759075"/>
          <p14:tracePt t="123106" x="9685338" y="2765425"/>
          <p14:tracePt t="123123" x="9685338" y="2773363"/>
          <p14:tracePt t="123131" x="9685338" y="2781300"/>
          <p14:tracePt t="123138" x="9685338" y="2797175"/>
          <p14:tracePt t="123147" x="9685338" y="2803525"/>
          <p14:tracePt t="123155" x="9685338" y="2819400"/>
          <p14:tracePt t="123163" x="9685338" y="2841625"/>
          <p14:tracePt t="123172" x="9685338" y="2857500"/>
          <p14:tracePt t="123178" x="9685338" y="2865438"/>
          <p14:tracePt t="123188" x="9685338" y="2873375"/>
          <p14:tracePt t="123194" x="9685338" y="2879725"/>
          <p14:tracePt t="123204" x="9685338" y="2903538"/>
          <p14:tracePt t="123210" x="9685338" y="2911475"/>
          <p14:tracePt t="123220" x="9677400" y="2917825"/>
          <p14:tracePt t="123228" x="9669463" y="2933700"/>
          <p14:tracePt t="123236" x="9661525" y="2941638"/>
          <p14:tracePt t="123244" x="9655175" y="2963863"/>
          <p14:tracePt t="123252" x="9647238" y="2963863"/>
          <p14:tracePt t="123260" x="9631363" y="2987675"/>
          <p14:tracePt t="123276" x="9617075" y="2994025"/>
          <p14:tracePt t="123284" x="9609138" y="2994025"/>
          <p14:tracePt t="123292" x="9609138" y="3001963"/>
          <p14:tracePt t="123308" x="9609138" y="3009900"/>
          <p14:tracePt t="123317" x="9601200" y="3009900"/>
          <p14:tracePt t="123344" x="9593263" y="3009900"/>
          <p14:tracePt t="123694" x="9593263" y="3017838"/>
          <p14:tracePt t="123700" x="9585325" y="3017838"/>
          <p14:tracePt t="123706" x="9578975" y="3025775"/>
          <p14:tracePt t="123716" x="9571038" y="3025775"/>
          <p14:tracePt t="123722" x="9555163" y="3032125"/>
          <p14:tracePt t="123734" x="9540875" y="3040063"/>
          <p14:tracePt t="123740" x="9532938" y="3040063"/>
          <p14:tracePt t="123747" x="9517063" y="3040063"/>
          <p14:tracePt t="123759" x="9494838" y="3048000"/>
          <p14:tracePt t="123764" x="9464675" y="3055938"/>
          <p14:tracePt t="123777" x="9432925" y="3070225"/>
          <p14:tracePt t="123783" x="9402763" y="3078163"/>
          <p14:tracePt t="123789" x="9388475" y="3086100"/>
          <p14:tracePt t="123801" x="9364663" y="3094038"/>
          <p14:tracePt t="123807" x="9342438" y="3101975"/>
          <p14:tracePt t="123813" x="9312275" y="3108325"/>
          <p14:tracePt t="123825" x="9288463" y="3116263"/>
          <p14:tracePt t="123831" x="9274175" y="3124200"/>
          <p14:tracePt t="123837" x="9250363" y="3132138"/>
          <p14:tracePt t="123849" x="9228138" y="3140075"/>
          <p14:tracePt t="123855" x="9197975" y="3146425"/>
          <p14:tracePt t="123861" x="9190038" y="3146425"/>
          <p14:tracePt t="123869" x="9166225" y="3154363"/>
          <p14:tracePt t="123880" x="9151938" y="3162300"/>
          <p14:tracePt t="123886" x="9144000" y="3170238"/>
          <p14:tracePt t="123898" x="9136063" y="3178175"/>
          <p14:tracePt t="123904" x="9121775" y="3184525"/>
          <p14:tracePt t="123945" x="9121775" y="3192463"/>
          <p14:tracePt t="123953" x="9113838" y="3192463"/>
          <p14:tracePt t="123961" x="9113838" y="3200400"/>
          <p14:tracePt t="123977" x="9105900" y="3200400"/>
          <p14:tracePt t="123984" x="9105900" y="3216275"/>
          <p14:tracePt t="123992" x="9105900" y="3222625"/>
          <p14:tracePt t="124001" x="9097963" y="3222625"/>
          <p14:tracePt t="124008" x="9097963" y="3230563"/>
          <p14:tracePt t="124017" x="9097963" y="3246438"/>
          <p14:tracePt t="124034" x="9097963" y="3254375"/>
          <p14:tracePt t="124040" x="9097963" y="3260725"/>
          <p14:tracePt t="124075" x="9097963" y="3268663"/>
          <p14:tracePt t="124083" x="9097963" y="3276600"/>
          <p14:tracePt t="124099" x="9097963" y="3284538"/>
          <p14:tracePt t="124159" x="9097963" y="3292475"/>
          <p14:tracePt t="124166" x="9097963" y="3298825"/>
          <p14:tracePt t="124174" x="9097963" y="3306763"/>
          <p14:tracePt t="124183" x="9097963" y="3314700"/>
          <p14:tracePt t="124190" x="9097963" y="3322638"/>
          <p14:tracePt t="124198" x="9113838" y="3336925"/>
          <p14:tracePt t="124206" x="9113838" y="3344863"/>
          <p14:tracePt t="124214" x="9121775" y="3344863"/>
          <p14:tracePt t="124227" x="9121775" y="3352800"/>
          <p14:tracePt t="124250" x="9128125" y="3352800"/>
          <p14:tracePt t="124258" x="9128125" y="3360738"/>
          <p14:tracePt t="124267" x="9136063" y="3368675"/>
          <p14:tracePt t="124275" x="9144000" y="3375025"/>
          <p14:tracePt t="124284" x="9144000" y="3390900"/>
          <p14:tracePt t="124290" x="9151938" y="3413125"/>
          <p14:tracePt t="124300" x="9166225" y="3429000"/>
          <p14:tracePt t="124307" x="9182100" y="3444875"/>
          <p14:tracePt t="124317" x="9197975" y="3467100"/>
          <p14:tracePt t="124322" x="9212263" y="3489325"/>
          <p14:tracePt t="124333" x="9236075" y="3527425"/>
          <p14:tracePt t="124341" x="9250363" y="3559175"/>
          <p14:tracePt t="124349" x="9266238" y="3581400"/>
          <p14:tracePt t="124357" x="9296400" y="3641725"/>
          <p14:tracePt t="124365" x="9318625" y="3673475"/>
          <p14:tracePt t="124372" x="9334500" y="3733800"/>
          <p14:tracePt t="124381" x="9356725" y="3779838"/>
          <p14:tracePt t="124389" x="9388475" y="3840163"/>
          <p14:tracePt t="124396" x="9440863" y="3962400"/>
          <p14:tracePt t="124404" x="9478963" y="4030663"/>
          <p14:tracePt t="124413" x="9563100" y="4168775"/>
          <p14:tracePt t="124420" x="9617075" y="4267200"/>
          <p14:tracePt t="124428" x="9707563" y="4457700"/>
          <p14:tracePt t="124436" x="9737725" y="4541838"/>
          <p14:tracePt t="124445" x="9775825" y="4594225"/>
          <p14:tracePt t="124452" x="9813925" y="4678363"/>
          <p14:tracePt t="124461" x="9845675" y="4708525"/>
          <p14:tracePt t="124468" x="9845675" y="4732338"/>
          <p14:tracePt t="124476" x="9852025" y="4746625"/>
          <p14:tracePt t="124492" x="9845675" y="4746625"/>
          <p14:tracePt t="124500" x="9807575" y="4746625"/>
          <p14:tracePt t="124508" x="9761538" y="4724400"/>
          <p14:tracePt t="124694" x="9769475" y="4708525"/>
          <p14:tracePt t="124702" x="9799638" y="4686300"/>
          <p14:tracePt t="124711" x="9837738" y="4664075"/>
          <p14:tracePt t="124718" x="9875838" y="4640263"/>
          <p14:tracePt t="124727" x="9898063" y="4632325"/>
          <p14:tracePt t="124734" x="9913938" y="4625975"/>
          <p14:tracePt t="124742" x="9944100" y="4625975"/>
          <p14:tracePt t="124750" x="9952038" y="4625975"/>
          <p14:tracePt t="124767" x="9966325" y="4625975"/>
          <p14:tracePt t="124774" x="9982200" y="4632325"/>
          <p14:tracePt t="124782" x="9998075" y="4648200"/>
          <p14:tracePt t="124790" x="10004425" y="4664075"/>
          <p14:tracePt t="124798" x="10028238" y="4694238"/>
          <p14:tracePt t="124806" x="10058400" y="4740275"/>
          <p14:tracePt t="124814" x="10088563" y="4792663"/>
          <p14:tracePt t="124822" x="10096500" y="4830763"/>
          <p14:tracePt t="124830" x="10112375" y="4914900"/>
          <p14:tracePt t="124839" x="10112375" y="4953000"/>
          <p14:tracePt t="124846" x="10112375" y="5045075"/>
          <p14:tracePt t="124854" x="10112375" y="5105400"/>
          <p14:tracePt t="124862" x="10112375" y="5219700"/>
          <p14:tracePt t="124870" x="10112375" y="5273675"/>
          <p14:tracePt t="124878" x="10096500" y="5387975"/>
          <p14:tracePt t="124888" x="10080625" y="5440363"/>
          <p14:tracePt t="124897" x="10050463" y="5532438"/>
          <p14:tracePt t="124904" x="10036175" y="5584825"/>
          <p14:tracePt t="124912" x="9990138" y="5654675"/>
          <p14:tracePt t="124920" x="9974263" y="5699125"/>
          <p14:tracePt t="124928" x="9928225" y="5761038"/>
          <p14:tracePt t="124936" x="9906000" y="5791200"/>
          <p14:tracePt t="124945" x="9883775" y="5813425"/>
          <p14:tracePt t="124952" x="9859963" y="5829300"/>
          <p14:tracePt t="124960" x="9837738" y="5851525"/>
          <p14:tracePt t="124968" x="9769475" y="5889625"/>
          <p14:tracePt t="124977" x="9723438" y="5905500"/>
          <p14:tracePt t="124984" x="9685338" y="5921375"/>
          <p14:tracePt t="124992" x="9639300" y="5927725"/>
          <p14:tracePt t="125000" x="9585325" y="5943600"/>
          <p14:tracePt t="125008" x="9547225" y="5951538"/>
          <p14:tracePt t="125016" x="9494838" y="5951538"/>
          <p14:tracePt t="125024" x="9440863" y="5951538"/>
          <p14:tracePt t="125032" x="9388475" y="5943600"/>
          <p14:tracePt t="125040" x="9334500" y="5927725"/>
          <p14:tracePt t="125048" x="9280525" y="5921375"/>
          <p14:tracePt t="125057" x="9228138" y="5905500"/>
          <p14:tracePt t="125065" x="9159875" y="5875338"/>
          <p14:tracePt t="125072" x="9075738" y="5845175"/>
          <p14:tracePt t="125081" x="8999538" y="5813425"/>
          <p14:tracePt t="125088" x="8915400" y="5775325"/>
          <p14:tracePt t="125096" x="8847138" y="5730875"/>
          <p14:tracePt t="125105" x="8755063" y="5668963"/>
          <p14:tracePt t="125113" x="8709025" y="5622925"/>
          <p14:tracePt t="125120" x="8670925" y="5584825"/>
          <p14:tracePt t="125129" x="8632825" y="5540375"/>
          <p14:tracePt t="125137" x="8618538" y="5508625"/>
          <p14:tracePt t="125145" x="8610600" y="5502275"/>
          <p14:tracePt t="125152" x="8602663" y="5478463"/>
          <p14:tracePt t="125160" x="8602663" y="5456238"/>
          <p14:tracePt t="125171" x="8602663" y="5426075"/>
          <p14:tracePt t="125178" x="8588375" y="5410200"/>
          <p14:tracePt t="125187" x="8572500" y="5364163"/>
          <p14:tracePt t="125195" x="8556625" y="5349875"/>
          <p14:tracePt t="125202" x="8542338" y="5318125"/>
          <p14:tracePt t="125210" x="8526463" y="5303838"/>
          <p14:tracePt t="125218" x="8526463" y="5287963"/>
          <p14:tracePt t="125227" x="8518525" y="5265738"/>
          <p14:tracePt t="125234" x="8518525" y="5249863"/>
          <p14:tracePt t="125243" x="8518525" y="5235575"/>
          <p14:tracePt t="125251" x="8518525" y="5211763"/>
          <p14:tracePt t="125259" x="8518525" y="5203825"/>
          <p14:tracePt t="125267" x="8518525" y="5181600"/>
          <p14:tracePt t="125275" x="8518525" y="5173663"/>
          <p14:tracePt t="125283" x="8518525" y="5165725"/>
          <p14:tracePt t="125290" x="8518525" y="5159375"/>
          <p14:tracePt t="125298" x="8518525" y="5151438"/>
          <p14:tracePt t="125314" x="8518525" y="5143500"/>
          <p14:tracePt t="125331" x="8526463" y="5135563"/>
          <p14:tracePt t="125387" x="8534400" y="5135563"/>
          <p14:tracePt t="125395" x="8542338" y="5135563"/>
          <p14:tracePt t="125402" x="8542338" y="5127625"/>
          <p14:tracePt t="125410" x="8550275" y="5127625"/>
          <p14:tracePt t="125418" x="8556625" y="5127625"/>
          <p14:tracePt t="125427" x="8564563" y="5121275"/>
          <p14:tracePt t="125434" x="8572500" y="5121275"/>
          <p14:tracePt t="125443" x="8580438" y="5113338"/>
          <p14:tracePt t="125451" x="8588375" y="5113338"/>
          <p14:tracePt t="125459" x="8594725" y="5113338"/>
          <p14:tracePt t="125469" x="8602663" y="5105400"/>
          <p14:tracePt t="125484" x="8610600" y="5097463"/>
          <p14:tracePt t="125493" x="8618538" y="5097463"/>
          <p14:tracePt t="125553" x="8618538" y="5105400"/>
          <p14:tracePt t="125569" x="8618538" y="5113338"/>
          <p14:tracePt t="125576" x="8618538" y="5121275"/>
          <p14:tracePt t="125592" x="8618538" y="5127625"/>
          <p14:tracePt t="125601" x="8618538" y="5135563"/>
          <p14:tracePt t="125608" x="8618538" y="5143500"/>
          <p14:tracePt t="125617" x="8626475" y="5143500"/>
          <p14:tracePt t="125624" x="8626475" y="5151438"/>
          <p14:tracePt t="125641" x="8626475" y="5159375"/>
          <p14:tracePt t="125657" x="8626475" y="5165725"/>
          <p14:tracePt t="125664" x="8632825" y="5181600"/>
          <p14:tracePt t="125672" x="8640763" y="5181600"/>
          <p14:tracePt t="125681" x="8640763" y="5189538"/>
          <p14:tracePt t="125697" x="8648700" y="5197475"/>
          <p14:tracePt t="125723" x="8656638" y="5197475"/>
          <p14:tracePt t="125728" x="8656638" y="5203825"/>
          <p14:tracePt t="125753" x="8664575" y="5211763"/>
          <p14:tracePt t="125771" x="8664575" y="5219700"/>
          <p14:tracePt t="125778" x="8670925" y="5219700"/>
          <p14:tracePt t="125787" x="8670925" y="5227638"/>
          <p14:tracePt t="125795" x="8678863" y="5235575"/>
          <p14:tracePt t="125802" x="8678863" y="5241925"/>
          <p14:tracePt t="125827" x="8678863" y="5249863"/>
          <p14:tracePt t="125835" x="8678863" y="5257800"/>
          <p14:tracePt t="125851" x="8678863" y="5265738"/>
          <p14:tracePt t="125859" x="8678863" y="5273675"/>
          <p14:tracePt t="125867" x="8678863" y="5280025"/>
          <p14:tracePt t="126126" x="8686800" y="5280025"/>
          <p14:tracePt t="126149" x="8694738" y="5280025"/>
          <p14:tracePt t="126227" x="8702675" y="5280025"/>
          <p14:tracePt t="126363" x="8694738" y="5280025"/>
          <p14:tracePt t="126371" x="8686800" y="5280025"/>
          <p14:tracePt t="126394" x="8678863" y="5280025"/>
          <p14:tracePt t="126403" x="8664575" y="5280025"/>
          <p14:tracePt t="126411" x="8656638" y="5280025"/>
          <p14:tracePt t="126419" x="8648700" y="5273675"/>
          <p14:tracePt t="126427" x="8640763" y="5273675"/>
          <p14:tracePt t="126435" x="8632825" y="5265738"/>
          <p14:tracePt t="126443" x="8618538" y="5257800"/>
          <p14:tracePt t="126451" x="8610600" y="5257800"/>
          <p14:tracePt t="126467" x="8610600" y="5249863"/>
          <p14:tracePt t="126475" x="8602663" y="5241925"/>
          <p14:tracePt t="126491" x="8594725" y="5235575"/>
          <p14:tracePt t="126499" x="8588375" y="5211763"/>
          <p14:tracePt t="126507" x="8580438" y="5211763"/>
          <p14:tracePt t="126515" x="8572500" y="5197475"/>
          <p14:tracePt t="126523" x="8564563" y="5189538"/>
          <p14:tracePt t="126531" x="8564563" y="5181600"/>
          <p14:tracePt t="126539" x="8556625" y="5165725"/>
          <p14:tracePt t="126547" x="8542338" y="5159375"/>
          <p14:tracePt t="126555" x="8534400" y="5151438"/>
          <p14:tracePt t="126565" x="8534400" y="5143500"/>
          <p14:tracePt t="126573" x="8526463" y="5127625"/>
          <p14:tracePt t="126589" x="8518525" y="5097463"/>
          <p14:tracePt t="126596" x="8512175" y="5089525"/>
          <p14:tracePt t="126605" x="8504238" y="5075238"/>
          <p14:tracePt t="126613" x="8496300" y="5051425"/>
          <p14:tracePt t="126620" x="8488363" y="5037138"/>
          <p14:tracePt t="126629" x="8488363" y="5021263"/>
          <p14:tracePt t="126637" x="8480425" y="5006975"/>
          <p14:tracePt t="126645" x="8480425" y="4983163"/>
          <p14:tracePt t="126653" x="8480425" y="4975225"/>
          <p14:tracePt t="126661" x="8480425" y="4960938"/>
          <p14:tracePt t="126669" x="8480425" y="4937125"/>
          <p14:tracePt t="126677" x="8480425" y="4922838"/>
          <p14:tracePt t="126685" x="8488363" y="4892675"/>
          <p14:tracePt t="126693" x="8488363" y="4868863"/>
          <p14:tracePt t="126701" x="8488363" y="4846638"/>
          <p14:tracePt t="126709" x="8496300" y="4830763"/>
          <p14:tracePt t="126716" x="8504238" y="4792663"/>
          <p14:tracePt t="126725" x="8512175" y="4770438"/>
          <p14:tracePt t="126733" x="8518525" y="4740275"/>
          <p14:tracePt t="126741" x="8518525" y="4724400"/>
          <p14:tracePt t="126749" x="8526463" y="4716463"/>
          <p14:tracePt t="126757" x="8534400" y="4702175"/>
          <p14:tracePt t="126765" x="8542338" y="4678363"/>
          <p14:tracePt t="126773" x="8550275" y="4664075"/>
          <p14:tracePt t="126781" x="8564563" y="4656138"/>
          <p14:tracePt t="126789" x="8564563" y="4640263"/>
          <p14:tracePt t="126797" x="8580438" y="4625975"/>
          <p14:tracePt t="126805" x="8594725" y="4610100"/>
          <p14:tracePt t="126813" x="8610600" y="4602163"/>
          <p14:tracePt t="126821" x="8626475" y="4587875"/>
          <p14:tracePt t="126829" x="8640763" y="4572000"/>
          <p14:tracePt t="126837" x="8664575" y="4564063"/>
          <p14:tracePt t="126845" x="8678863" y="4556125"/>
          <p14:tracePt t="126855" x="8702675" y="4541838"/>
          <p14:tracePt t="126861" x="8716963" y="4533900"/>
          <p14:tracePt t="126871" x="8732838" y="4533900"/>
          <p14:tracePt t="126879" x="8763000" y="4525963"/>
          <p14:tracePt t="126887" x="8785225" y="4518025"/>
          <p14:tracePt t="126894" x="8793163" y="4518025"/>
          <p14:tracePt t="126903" x="8831263" y="4511675"/>
          <p14:tracePt t="126910" x="8877300" y="4511675"/>
          <p14:tracePt t="126919" x="8885238" y="4511675"/>
          <p14:tracePt t="126927" x="8945563" y="4511675"/>
          <p14:tracePt t="126935" x="8969375" y="4511675"/>
          <p14:tracePt t="126943" x="9013825" y="4518025"/>
          <p14:tracePt t="126951" x="9037638" y="4525963"/>
          <p14:tracePt t="126959" x="9083675" y="4533900"/>
          <p14:tracePt t="126966" x="9105900" y="4549775"/>
          <p14:tracePt t="126975" x="9128125" y="4549775"/>
          <p14:tracePt t="126983" x="9136063" y="4556125"/>
          <p14:tracePt t="126990" x="9151938" y="4572000"/>
          <p14:tracePt t="126999" x="9166225" y="4579938"/>
          <p14:tracePt t="127007" x="9166225" y="4587875"/>
          <p14:tracePt t="127015" x="9174163" y="4594225"/>
          <p14:tracePt t="127023" x="9174163" y="4610100"/>
          <p14:tracePt t="127031" x="9182100" y="4625975"/>
          <p14:tracePt t="127039" x="9182100" y="4632325"/>
          <p14:tracePt t="127047" x="9190038" y="4648200"/>
          <p14:tracePt t="127055" x="9197975" y="4664075"/>
          <p14:tracePt t="127063" x="9197975" y="4678363"/>
          <p14:tracePt t="127073" x="9204325" y="4686300"/>
          <p14:tracePt t="127079" x="9204325" y="4702175"/>
          <p14:tracePt t="127087" x="9204325" y="4732338"/>
          <p14:tracePt t="127095" x="9204325" y="4746625"/>
          <p14:tracePt t="127103" x="9204325" y="4784725"/>
          <p14:tracePt t="127111" x="9204325" y="4792663"/>
          <p14:tracePt t="127121" x="9204325" y="4830763"/>
          <p14:tracePt t="127127" x="9204325" y="4854575"/>
          <p14:tracePt t="127136" x="9197975" y="4906963"/>
          <p14:tracePt t="127145" x="9197975" y="4922838"/>
          <p14:tracePt t="127152" x="9174163" y="4975225"/>
          <p14:tracePt t="127161" x="9174163" y="4999038"/>
          <p14:tracePt t="127169" x="9151938" y="5037138"/>
          <p14:tracePt t="127177" x="9151938" y="5059363"/>
          <p14:tracePt t="127185" x="9136063" y="5089525"/>
          <p14:tracePt t="127193" x="9136063" y="5097463"/>
          <p14:tracePt t="127201" x="9128125" y="5121275"/>
          <p14:tracePt t="127209" x="9113838" y="5151438"/>
          <p14:tracePt t="127217" x="9097963" y="5165725"/>
          <p14:tracePt t="127225" x="9090025" y="5173663"/>
          <p14:tracePt t="127232" x="9059863" y="5203825"/>
          <p14:tracePt t="127241" x="9051925" y="5211763"/>
          <p14:tracePt t="127249" x="9021763" y="5227638"/>
          <p14:tracePt t="127257" x="8991600" y="5241925"/>
          <p14:tracePt t="127265" x="8961438" y="5249863"/>
          <p14:tracePt t="127273" x="8931275" y="5257800"/>
          <p14:tracePt t="127281" x="8893175" y="5265738"/>
          <p14:tracePt t="127289" x="8869363" y="5273675"/>
          <p14:tracePt t="127297" x="8823325" y="5273675"/>
          <p14:tracePt t="127305" x="8770938" y="5273675"/>
          <p14:tracePt t="127313" x="8709025" y="5273675"/>
          <p14:tracePt t="127321" x="8640763" y="5273675"/>
          <p14:tracePt t="127329" x="8602663" y="5273675"/>
          <p14:tracePt t="127337" x="8518525" y="5241925"/>
          <p14:tracePt t="127345" x="8450263" y="5211763"/>
          <p14:tracePt t="127353" x="8420100" y="5203825"/>
          <p14:tracePt t="127361" x="8351838" y="5165725"/>
          <p14:tracePt t="127369" x="8283575" y="5127625"/>
          <p14:tracePt t="127377" x="8251825" y="5105400"/>
          <p14:tracePt t="127385" x="8237538" y="5089525"/>
          <p14:tracePt t="127393" x="8221663" y="5067300"/>
          <p14:tracePt t="127400" x="8221663" y="5059363"/>
          <p14:tracePt t="127411" x="8213725" y="5029200"/>
          <p14:tracePt t="127417" x="8213725" y="4999038"/>
          <p14:tracePt t="127427" x="8213725" y="4968875"/>
          <p14:tracePt t="127432" x="8213725" y="4937125"/>
          <p14:tracePt t="127443" x="8237538" y="4899025"/>
          <p14:tracePt t="127449" x="8251825" y="4854575"/>
          <p14:tracePt t="127459" x="8267700" y="4816475"/>
          <p14:tracePt t="127467" x="8283575" y="4800600"/>
          <p14:tracePt t="127475" x="8297863" y="4754563"/>
          <p14:tracePt t="127483" x="8335963" y="4724400"/>
          <p14:tracePt t="127491" x="8351838" y="4702175"/>
          <p14:tracePt t="127498" x="8366125" y="4694238"/>
          <p14:tracePt t="127507" x="8389938" y="4678363"/>
          <p14:tracePt t="127515" x="8412163" y="4664075"/>
          <p14:tracePt t="127523" x="8420100" y="4664075"/>
          <p14:tracePt t="127530" x="8474075" y="4656138"/>
          <p14:tracePt t="127539" x="8504238" y="4656138"/>
          <p14:tracePt t="127547" x="8542338" y="4656138"/>
          <p14:tracePt t="127555" x="8626475" y="4664075"/>
          <p14:tracePt t="127563" x="8678863" y="4670425"/>
          <p14:tracePt t="127571" x="8732838" y="4678363"/>
          <p14:tracePt t="127579" x="8778875" y="4686300"/>
          <p14:tracePt t="127587" x="8831263" y="4708525"/>
          <p14:tracePt t="127595" x="8885238" y="4732338"/>
          <p14:tracePt t="127602" x="8931275" y="4762500"/>
          <p14:tracePt t="127611" x="8975725" y="4784725"/>
          <p14:tracePt t="127619" x="8999538" y="4808538"/>
          <p14:tracePt t="127626" x="9021763" y="4838700"/>
          <p14:tracePt t="127635" x="9037638" y="4876800"/>
          <p14:tracePt t="127643" x="9037638" y="4914900"/>
          <p14:tracePt t="127651" x="9037638" y="4953000"/>
          <p14:tracePt t="127659" x="9037638" y="4975225"/>
          <p14:tracePt t="127667" x="9029700" y="5006975"/>
          <p14:tracePt t="127675" x="8991600" y="5051425"/>
          <p14:tracePt t="127683" x="8983663" y="5059363"/>
          <p14:tracePt t="127693" x="8945563" y="5097463"/>
          <p14:tracePt t="127699" x="8899525" y="5127625"/>
          <p14:tracePt t="127709" x="8885238" y="5143500"/>
          <p14:tracePt t="127715" x="8823325" y="5181600"/>
          <p14:tracePt t="127725" x="8755063" y="5211763"/>
          <p14:tracePt t="127730" x="8732838" y="5219700"/>
          <p14:tracePt t="127741" x="8664575" y="5227638"/>
          <p14:tracePt t="127749" x="8632825" y="5227638"/>
          <p14:tracePt t="127757" x="8564563" y="5227638"/>
          <p14:tracePt t="127765" x="8534400" y="5227638"/>
          <p14:tracePt t="127772" x="8480425" y="5203825"/>
          <p14:tracePt t="127781" x="8450263" y="5181600"/>
          <p14:tracePt t="127789" x="8420100" y="5151438"/>
          <p14:tracePt t="127797" x="8412163" y="5121275"/>
          <p14:tracePt t="127804" x="8412163" y="5083175"/>
          <p14:tracePt t="127813" x="8412163" y="5045075"/>
          <p14:tracePt t="127821" x="8412163" y="4999038"/>
          <p14:tracePt t="127829" x="8435975" y="4960938"/>
          <p14:tracePt t="127837" x="8450263" y="4914900"/>
          <p14:tracePt t="127845" x="8466138" y="4884738"/>
          <p14:tracePt t="127853" x="8480425" y="4860925"/>
          <p14:tracePt t="127861" x="8504238" y="4838700"/>
          <p14:tracePt t="127869" x="8518525" y="4808538"/>
          <p14:tracePt t="127877" x="8542338" y="4784725"/>
          <p14:tracePt t="127885" x="8564563" y="4762500"/>
          <p14:tracePt t="127893" x="8580438" y="4746625"/>
          <p14:tracePt t="127901" x="8610600" y="4732338"/>
          <p14:tracePt t="127909" x="8640763" y="4724400"/>
          <p14:tracePt t="127917" x="8664575" y="4716463"/>
          <p14:tracePt t="127925" x="8694738" y="4716463"/>
          <p14:tracePt t="127933" x="8709025" y="4716463"/>
          <p14:tracePt t="127941" x="8740775" y="4716463"/>
          <p14:tracePt t="127949" x="8755063" y="4716463"/>
          <p14:tracePt t="127957" x="8793163" y="4732338"/>
          <p14:tracePt t="127965" x="8839200" y="4770438"/>
          <p14:tracePt t="127975" x="8861425" y="4792663"/>
          <p14:tracePt t="127980" x="8885238" y="4816475"/>
          <p14:tracePt t="127991" x="8915400" y="4884738"/>
          <p14:tracePt t="127996" x="8923338" y="4914900"/>
          <p14:tracePt t="128007" x="8931275" y="4953000"/>
          <p14:tracePt t="128014" x="8931275" y="4991100"/>
          <p14:tracePt t="128023" x="8931275" y="5045075"/>
          <p14:tracePt t="128031" x="8915400" y="5075238"/>
          <p14:tracePt t="128039" x="8899525" y="5113338"/>
          <p14:tracePt t="128046" x="8877300" y="5143500"/>
          <p14:tracePt t="128055" x="8869363" y="5151438"/>
          <p14:tracePt t="128063" x="8847138" y="5165725"/>
          <p14:tracePt t="128071" x="8823325" y="5173663"/>
          <p14:tracePt t="128079" x="8809038" y="5181600"/>
          <p14:tracePt t="128087" x="8793163" y="5189538"/>
          <p14:tracePt t="128095" x="8778875" y="5189538"/>
          <p14:tracePt t="128103" x="8770938" y="5189538"/>
          <p14:tracePt t="128111" x="8763000" y="5189538"/>
          <p14:tracePt t="128119" x="8755063" y="5189538"/>
          <p14:tracePt t="128135" x="8747125" y="5189538"/>
          <p14:tracePt t="128143" x="8747125" y="5181600"/>
          <p14:tracePt t="128159" x="8747125" y="5173663"/>
          <p14:tracePt t="128167" x="8740775" y="5165725"/>
          <p14:tracePt t="128191" x="8732838" y="5165725"/>
          <p14:tracePt t="128198" x="8732838" y="5159375"/>
          <p14:tracePt t="128215" x="8724900" y="5151438"/>
          <p14:tracePt t="128231" x="8716963" y="5151438"/>
          <p14:tracePt t="128239" x="8716963" y="5143500"/>
          <p14:tracePt t="128247" x="8709025" y="5143500"/>
          <p14:tracePt t="128285" x="8709025" y="5135563"/>
          <p14:tracePt t="128309" x="8702675" y="5135563"/>
          <p14:tracePt t="128325" x="8694738" y="5135563"/>
          <p14:tracePt t="128333" x="8694738" y="5127625"/>
          <p14:tracePt t="128341" x="8686800" y="5121275"/>
          <p14:tracePt t="128349" x="8670925" y="5113338"/>
          <p14:tracePt t="128357" x="8670925" y="5105400"/>
          <p14:tracePt t="128365" x="8670925" y="5097463"/>
          <p14:tracePt t="133450" x="8670925" y="5083175"/>
          <p14:tracePt t="133455" x="8670925" y="5075238"/>
          <p14:tracePt t="133463" x="8664575" y="5021263"/>
          <p14:tracePt t="133475" x="8632825" y="4922838"/>
          <p14:tracePt t="133482" x="8602663" y="4778375"/>
          <p14:tracePt t="133488" x="8556625" y="4572000"/>
          <p14:tracePt t="133497" x="8518525" y="4373563"/>
          <p14:tracePt t="133505" x="8466138" y="4168775"/>
          <p14:tracePt t="133513" x="8442325" y="4076700"/>
          <p14:tracePt t="133521" x="8428038" y="3946525"/>
          <p14:tracePt t="133529" x="8389938" y="3856038"/>
          <p14:tracePt t="133537" x="8374063" y="3802063"/>
          <p14:tracePt t="133545" x="8359775" y="3733800"/>
          <p14:tracePt t="133553" x="8335963" y="3687763"/>
          <p14:tracePt t="133561" x="8321675" y="3657600"/>
          <p14:tracePt t="133569" x="8313738" y="3635375"/>
          <p14:tracePt t="133577" x="8305800" y="3627438"/>
          <p14:tracePt t="133585" x="8305800" y="3611563"/>
          <p14:tracePt t="133593" x="8305800" y="3603625"/>
          <p14:tracePt t="133673" x="8313738" y="3603625"/>
          <p14:tracePt t="133681" x="8328025" y="3619500"/>
          <p14:tracePt t="133689" x="8351838" y="3635375"/>
          <p14:tracePt t="133697" x="8359775" y="3649663"/>
          <p14:tracePt t="133705" x="8359775" y="3665538"/>
          <p14:tracePt t="133713" x="8359775" y="3687763"/>
          <p14:tracePt t="133721" x="8359775" y="3695700"/>
          <p14:tracePt t="133729" x="8359775" y="3717925"/>
          <p14:tracePt t="133737" x="8359775" y="3741738"/>
          <p14:tracePt t="133745" x="8359775" y="3749675"/>
          <p14:tracePt t="133753" x="8374063" y="3787775"/>
          <p14:tracePt t="133761" x="8404225" y="3848100"/>
          <p14:tracePt t="133769" x="8442325" y="3902075"/>
          <p14:tracePt t="133779" x="8466138" y="3940175"/>
          <p14:tracePt t="133787" x="8504238" y="4008438"/>
          <p14:tracePt t="133795" x="8526463" y="4030663"/>
          <p14:tracePt t="133803" x="8556625" y="4098925"/>
          <p14:tracePt t="133811" x="8572500" y="4137025"/>
          <p14:tracePt t="133819" x="8580438" y="4152900"/>
          <p14:tracePt t="133827" x="8588375" y="4168775"/>
          <p14:tracePt t="133863" x="8594725" y="4168775"/>
          <p14:tracePt t="133879" x="8610600" y="4168775"/>
          <p14:tracePt t="133887" x="8632825" y="4168775"/>
          <p14:tracePt t="133895" x="8656638" y="4168775"/>
          <p14:tracePt t="133903" x="8702675" y="4160838"/>
          <p14:tracePt t="133911" x="8740775" y="4160838"/>
          <p14:tracePt t="133919" x="8778875" y="4160838"/>
          <p14:tracePt t="133927" x="8847138" y="4160838"/>
          <p14:tracePt t="133935" x="8899525" y="4168775"/>
          <p14:tracePt t="133943" x="8923338" y="4175125"/>
          <p14:tracePt t="133951" x="8975725" y="4183063"/>
          <p14:tracePt t="133959" x="9029700" y="4191000"/>
          <p14:tracePt t="133967" x="9075738" y="4191000"/>
          <p14:tracePt t="133976" x="9121775" y="4168775"/>
          <p14:tracePt t="133983" x="9136063" y="4144963"/>
          <p14:tracePt t="133991" x="9159875" y="4098925"/>
          <p14:tracePt t="133999" x="9166225" y="4060825"/>
          <p14:tracePt t="134007" x="9166225" y="4030663"/>
          <p14:tracePt t="134015" x="9166225" y="3992563"/>
          <p14:tracePt t="134023" x="9166225" y="3970338"/>
          <p14:tracePt t="134032" x="9159875" y="3954463"/>
          <p14:tracePt t="134039" x="9144000" y="3954463"/>
          <p14:tracePt t="134049" x="9136063" y="3946525"/>
          <p14:tracePt t="134056" x="9121775" y="3940175"/>
          <p14:tracePt t="134065" x="9090025" y="3924300"/>
          <p14:tracePt t="134073" x="9059863" y="3916363"/>
          <p14:tracePt t="134081" x="9037638" y="3916363"/>
          <p14:tracePt t="134089" x="9013825" y="3908425"/>
          <p14:tracePt t="134097" x="8961438" y="3902075"/>
          <p14:tracePt t="134105" x="8915400" y="3902075"/>
          <p14:tracePt t="134113" x="8877300" y="3894138"/>
          <p14:tracePt t="134121" x="8839200" y="3894138"/>
          <p14:tracePt t="134129" x="8785225" y="3894138"/>
          <p14:tracePt t="134137" x="8686800" y="3878263"/>
          <p14:tracePt t="134145" x="8618538" y="3878263"/>
          <p14:tracePt t="134153" x="8564563" y="3878263"/>
          <p14:tracePt t="134161" x="8512175" y="3878263"/>
          <p14:tracePt t="134169" x="8488363" y="3878263"/>
          <p14:tracePt t="134178" x="8474075" y="3878263"/>
          <p14:tracePt t="134185" x="8458200" y="3886200"/>
          <p14:tracePt t="134193" x="8450263" y="3894138"/>
          <p14:tracePt t="134201" x="8442325" y="3902075"/>
          <p14:tracePt t="134209" x="8435975" y="3908425"/>
          <p14:tracePt t="134226" x="8428038" y="3916363"/>
          <p14:tracePt t="134233" x="8412163" y="3932238"/>
          <p14:tracePt t="134241" x="8397875" y="3962400"/>
          <p14:tracePt t="134249" x="8389938" y="3978275"/>
          <p14:tracePt t="134261" x="8359775" y="4016375"/>
          <p14:tracePt t="134269" x="8245475" y="4130675"/>
          <p14:tracePt t="134277" x="8161338" y="4191000"/>
          <p14:tracePt t="134285" x="8061325" y="4259263"/>
          <p14:tracePt t="134293" x="7962900" y="4297363"/>
          <p14:tracePt t="134301" x="7894638" y="4327525"/>
          <p14:tracePt t="134309" x="7794625" y="4365625"/>
          <p14:tracePt t="134317" x="7734300" y="4389438"/>
          <p14:tracePt t="134325" x="7666038" y="4403725"/>
          <p14:tracePt t="134335" x="7620000" y="4419600"/>
          <p14:tracePt t="134342" x="7604125" y="4427538"/>
          <p14:tracePt t="134351" x="7581900" y="4441825"/>
          <p14:tracePt t="134359" x="7573963" y="4449763"/>
          <p14:tracePt t="134367" x="7566025" y="4465638"/>
          <p14:tracePt t="134375" x="7551738" y="4487863"/>
          <p14:tracePt t="134383" x="7535863" y="4503738"/>
          <p14:tracePt t="134391" x="7527925" y="4518025"/>
          <p14:tracePt t="134399" x="7513638" y="4541838"/>
          <p14:tracePt t="134407" x="7497763" y="4541838"/>
          <p14:tracePt t="134415" x="7497763" y="4556125"/>
          <p14:tracePt t="134423" x="7483475" y="4572000"/>
          <p14:tracePt t="134431" x="7467600" y="4594225"/>
          <p14:tracePt t="134439" x="7459663" y="4602163"/>
          <p14:tracePt t="134447" x="7451725" y="4625975"/>
          <p14:tracePt t="134455" x="7437438" y="4648200"/>
          <p14:tracePt t="134463" x="7429500" y="4678363"/>
          <p14:tracePt t="134471" x="7413625" y="4708525"/>
          <p14:tracePt t="134479" x="7399338" y="4740275"/>
          <p14:tracePt t="134487" x="7391400" y="4762500"/>
          <p14:tracePt t="134495" x="7369175" y="4800600"/>
          <p14:tracePt t="134503" x="7361238" y="4846638"/>
          <p14:tracePt t="134511" x="7345363" y="4876800"/>
          <p14:tracePt t="134519" x="7337425" y="4914900"/>
          <p14:tracePt t="134527" x="7337425" y="4930775"/>
          <p14:tracePt t="134535" x="7331075" y="4960938"/>
          <p14:tracePt t="134543" x="7323138" y="4975225"/>
          <p14:tracePt t="134552" x="7307263" y="4999038"/>
          <p14:tracePt t="134559" x="7299325" y="5006975"/>
          <p14:tracePt t="134567" x="7292975" y="5013325"/>
          <p14:tracePt t="134575" x="7285038" y="5029200"/>
          <p14:tracePt t="134583" x="7277100" y="5037138"/>
          <p14:tracePt t="134591" x="7269163" y="5045075"/>
          <p14:tracePt t="134673" x="7269163" y="5037138"/>
          <p14:tracePt t="134689" x="7269163" y="5021263"/>
          <p14:tracePt t="134697" x="7269163" y="4983163"/>
          <p14:tracePt t="134705" x="7277100" y="4953000"/>
          <p14:tracePt t="134713" x="7285038" y="4922838"/>
          <p14:tracePt t="134721" x="7292975" y="4892675"/>
          <p14:tracePt t="134729" x="7292975" y="4884738"/>
          <p14:tracePt t="134737" x="7307263" y="4854575"/>
          <p14:tracePt t="134745" x="7323138" y="4816475"/>
          <p14:tracePt t="134753" x="7345363" y="4784725"/>
          <p14:tracePt t="134761" x="7345363" y="4770438"/>
          <p14:tracePt t="134769" x="7361238" y="4746625"/>
          <p14:tracePt t="134777" x="7369175" y="4740275"/>
          <p14:tracePt t="134785" x="7375525" y="4724400"/>
          <p14:tracePt t="134793" x="7383463" y="4724400"/>
          <p14:tracePt t="134801" x="7383463" y="4716463"/>
          <p14:tracePt t="134809" x="7383463" y="4708525"/>
          <p14:tracePt t="134881" x="7383463" y="4716463"/>
          <p14:tracePt t="134897" x="7383463" y="4724400"/>
          <p14:tracePt t="134907" x="7383463" y="4732338"/>
          <p14:tracePt t="134913" x="7383463" y="4746625"/>
          <p14:tracePt t="134923" x="7383463" y="4754563"/>
          <p14:tracePt t="134930" x="7383463" y="4778375"/>
          <p14:tracePt t="134947" x="7383463" y="4792663"/>
          <p14:tracePt t="134999" x="7383463" y="4770438"/>
          <p14:tracePt t="135007" x="7399338" y="4724400"/>
          <p14:tracePt t="135015" x="7413625" y="4686300"/>
          <p14:tracePt t="135023" x="7437438" y="4625975"/>
          <p14:tracePt t="135031" x="7475538" y="4549775"/>
          <p14:tracePt t="135039" x="7513638" y="4465638"/>
          <p14:tracePt t="135047" x="7551738" y="4397375"/>
          <p14:tracePt t="135055" x="7604125" y="4327525"/>
          <p14:tracePt t="135063" x="7635875" y="4289425"/>
          <p14:tracePt t="135071" x="7696200" y="4244975"/>
          <p14:tracePt t="135079" x="7756525" y="4206875"/>
          <p14:tracePt t="135087" x="7794625" y="4198938"/>
          <p14:tracePt t="135095" x="7848600" y="4191000"/>
          <p14:tracePt t="135103" x="7924800" y="4183063"/>
          <p14:tracePt t="135111" x="7993063" y="4168775"/>
          <p14:tracePt t="135119" x="8054975" y="4160838"/>
          <p14:tracePt t="135127" x="8123238" y="4152900"/>
          <p14:tracePt t="135135" x="8199438" y="4144963"/>
          <p14:tracePt t="135143" x="8251825" y="4122738"/>
          <p14:tracePt t="135151" x="8321675" y="4114800"/>
          <p14:tracePt t="135161" x="8374063" y="4098925"/>
          <p14:tracePt t="135169" x="8404225" y="4092575"/>
          <p14:tracePt t="135175" x="8435975" y="4092575"/>
          <p14:tracePt t="135185" x="8458200" y="4092575"/>
          <p14:tracePt t="135191" x="8466138" y="4092575"/>
          <p14:tracePt t="135201" x="8480425" y="4092575"/>
          <p14:tracePt t="135207" x="8488363" y="4092575"/>
          <p14:tracePt t="135217" x="8496300" y="4106863"/>
          <p14:tracePt t="135225" x="8518525" y="4130675"/>
          <p14:tracePt t="135233" x="8550275" y="4144963"/>
          <p14:tracePt t="135241" x="8564563" y="4160838"/>
          <p14:tracePt t="135249" x="8594725" y="4175125"/>
          <p14:tracePt t="135257" x="8640763" y="4198938"/>
          <p14:tracePt t="135265" x="8664575" y="4206875"/>
          <p14:tracePt t="135273" x="8709025" y="4229100"/>
          <p14:tracePt t="135281" x="8732838" y="4237038"/>
          <p14:tracePt t="135289" x="8785225" y="4267200"/>
          <p14:tracePt t="135297" x="8855075" y="4313238"/>
          <p14:tracePt t="135305" x="8885238" y="4327525"/>
          <p14:tracePt t="135313" x="8969375" y="4381500"/>
          <p14:tracePt t="135321" x="9007475" y="4397375"/>
          <p14:tracePt t="135329" x="9045575" y="4419600"/>
          <p14:tracePt t="135337" x="9151938" y="4473575"/>
          <p14:tracePt t="135345" x="9182100" y="4503738"/>
          <p14:tracePt t="135353" x="9274175" y="4541838"/>
          <p14:tracePt t="135361" x="9318625" y="4556125"/>
          <p14:tracePt t="135369" x="9426575" y="4602163"/>
          <p14:tracePt t="135377" x="9464675" y="4618038"/>
          <p14:tracePt t="135385" x="9509125" y="4632325"/>
          <p14:tracePt t="135393" x="9623425" y="4686300"/>
          <p14:tracePt t="135401" x="9661525" y="4716463"/>
          <p14:tracePt t="135409" x="9737725" y="4778375"/>
          <p14:tracePt t="135417" x="9791700" y="4846638"/>
          <p14:tracePt t="135425" x="9807575" y="4868863"/>
          <p14:tracePt t="135433" x="9829800" y="4930775"/>
          <p14:tracePt t="135441" x="9852025" y="5006975"/>
          <p14:tracePt t="135451" x="9859963" y="5029200"/>
          <p14:tracePt t="135457" x="9859963" y="5089525"/>
          <p14:tracePt t="135467" x="9859963" y="5113338"/>
          <p14:tracePt t="135473" x="9859963" y="5151438"/>
          <p14:tracePt t="135483" x="9845675" y="5197475"/>
          <p14:tracePt t="135490" x="9837738" y="5203825"/>
          <p14:tracePt t="135499" x="9837738" y="5211763"/>
          <p14:tracePt t="135535" x="9829800" y="5197475"/>
          <p14:tracePt t="135543" x="9821863" y="5173663"/>
          <p14:tracePt t="135551" x="9813925" y="5135563"/>
          <p14:tracePt t="135559" x="9799638" y="5097463"/>
          <p14:tracePt t="135568" x="9769475" y="5013325"/>
          <p14:tracePt t="135575" x="9737725" y="4945063"/>
          <p14:tracePt t="135584" x="9707563" y="4892675"/>
          <p14:tracePt t="135591" x="9631363" y="4770438"/>
          <p14:tracePt t="135599" x="9571038" y="4686300"/>
          <p14:tracePt t="135607" x="9494838" y="4602163"/>
          <p14:tracePt t="135615" x="9410700" y="4525963"/>
          <p14:tracePt t="135623" x="9318625" y="4457700"/>
          <p14:tracePt t="135631" x="9212263" y="4389438"/>
          <p14:tracePt t="135639" x="9105900" y="4327525"/>
          <p14:tracePt t="135647" x="9013825" y="4283075"/>
          <p14:tracePt t="135655" x="8931275" y="4251325"/>
          <p14:tracePt t="135663" x="8839200" y="4213225"/>
          <p14:tracePt t="135671" x="8763000" y="4191000"/>
          <p14:tracePt t="135679" x="8740775" y="4183063"/>
          <p14:tracePt t="135687" x="8678863" y="4160838"/>
          <p14:tracePt t="135695" x="8626475" y="4152900"/>
          <p14:tracePt t="135703" x="8572500" y="4152900"/>
          <p14:tracePt t="135712" x="8556625" y="4152900"/>
          <p14:tracePt t="135719" x="8496300" y="4152900"/>
          <p14:tracePt t="135727" x="8420100" y="4168775"/>
          <p14:tracePt t="135735" x="8374063" y="4175125"/>
          <p14:tracePt t="135743" x="8267700" y="4206875"/>
          <p14:tracePt t="135753" x="8145463" y="4229100"/>
          <p14:tracePt t="135761" x="8085138" y="4244975"/>
          <p14:tracePt t="135769" x="7940675" y="4283075"/>
          <p14:tracePt t="135777" x="7886700" y="4297363"/>
          <p14:tracePt t="135785" x="7750175" y="4351338"/>
          <p14:tracePt t="135793" x="7696200" y="4389438"/>
          <p14:tracePt t="135801" x="7535863" y="4487863"/>
          <p14:tracePt t="135809" x="7459663" y="4541838"/>
          <p14:tracePt t="135817" x="7292975" y="4686300"/>
          <p14:tracePt t="135825" x="7239000" y="4740275"/>
          <p14:tracePt t="135833" x="7102475" y="4876800"/>
          <p14:tracePt t="135841" x="7064375" y="4922838"/>
          <p14:tracePt t="135849" x="6988175" y="5021263"/>
          <p14:tracePt t="135857" x="6972300" y="5037138"/>
          <p14:tracePt t="135865" x="6942138" y="5097463"/>
          <p14:tracePt t="135873" x="6942138" y="5105400"/>
          <p14:tracePt t="135881" x="6942138" y="5113338"/>
          <p14:tracePt t="135926" x="6942138" y="5089525"/>
          <p14:tracePt t="135933" x="6980238" y="5029200"/>
          <p14:tracePt t="135942" x="7010400" y="4975225"/>
          <p14:tracePt t="135952" x="7056438" y="4906963"/>
          <p14:tracePt t="135958" x="7108825" y="4830763"/>
          <p14:tracePt t="135971" x="7154863" y="4762500"/>
          <p14:tracePt t="135977" x="7208838" y="4678363"/>
          <p14:tracePt t="135983" x="7269163" y="4602163"/>
          <p14:tracePt t="135989" x="7323138" y="4503738"/>
          <p14:tracePt t="136001" x="7383463" y="4427538"/>
          <p14:tracePt t="136007" x="7437438" y="4351338"/>
          <p14:tracePt t="136019" x="7483475" y="4305300"/>
          <p14:tracePt t="136025" x="7513638" y="4275138"/>
          <p14:tracePt t="136031" x="7535863" y="4251325"/>
          <p14:tracePt t="136037" x="7559675" y="4237038"/>
          <p14:tracePt t="136049" x="7566025" y="4229100"/>
          <p14:tracePt t="136056" x="7573963" y="4221163"/>
          <p14:tracePt t="136068" x="7589838" y="4221163"/>
          <p14:tracePt t="136074" x="7597775" y="4221163"/>
          <p14:tracePt t="136095" x="7604125" y="4221163"/>
          <p14:tracePt t="136103" x="7620000" y="4213225"/>
          <p14:tracePt t="136111" x="7650163" y="4213225"/>
          <p14:tracePt t="136119" x="7696200" y="4206875"/>
          <p14:tracePt t="136127" x="7764463" y="4191000"/>
          <p14:tracePt t="136135" x="7840663" y="4191000"/>
          <p14:tracePt t="136143" x="7924800" y="4183063"/>
          <p14:tracePt t="136151" x="8001000" y="4183063"/>
          <p14:tracePt t="136159" x="8107363" y="4183063"/>
          <p14:tracePt t="136167" x="8191500" y="4183063"/>
          <p14:tracePt t="136175" x="8297863" y="4183063"/>
          <p14:tracePt t="136183" x="8412163" y="4191000"/>
          <p14:tracePt t="136191" x="8512175" y="4198938"/>
          <p14:tracePt t="136199" x="8602663" y="4198938"/>
          <p14:tracePt t="136207" x="8724900" y="4206875"/>
          <p14:tracePt t="136215" x="8831263" y="4206875"/>
          <p14:tracePt t="136223" x="8931275" y="4229100"/>
          <p14:tracePt t="136231" x="9037638" y="4237038"/>
          <p14:tracePt t="136239" x="9128125" y="4259263"/>
          <p14:tracePt t="136247" x="9190038" y="4275138"/>
          <p14:tracePt t="136255" x="9280525" y="4305300"/>
          <p14:tracePt t="136263" x="9342438" y="4335463"/>
          <p14:tracePt t="136271" x="9432925" y="4389438"/>
          <p14:tracePt t="136279" x="9478963" y="4435475"/>
          <p14:tracePt t="136287" x="9555163" y="4495800"/>
          <p14:tracePt t="136295" x="9593263" y="4556125"/>
          <p14:tracePt t="136305" x="9631363" y="4610100"/>
          <p14:tracePt t="136311" x="9669463" y="4678363"/>
          <p14:tracePt t="136321" x="9707563" y="4762500"/>
          <p14:tracePt t="136327" x="9731375" y="4838700"/>
          <p14:tracePt t="136337" x="9753600" y="4983163"/>
          <p14:tracePt t="136345" x="9753600" y="5075238"/>
          <p14:tracePt t="136353" x="9753600" y="5113338"/>
          <p14:tracePt t="136361" x="9753600" y="5151438"/>
          <p14:tracePt t="136369" x="9745663" y="5165725"/>
          <p14:tracePt t="136377" x="9737725" y="5165725"/>
          <p14:tracePt t="136393" x="9731375" y="5165725"/>
          <p14:tracePt t="136409" x="9715500" y="5159375"/>
          <p14:tracePt t="136417" x="9693275" y="5127625"/>
          <p14:tracePt t="136425" x="9655175" y="5097463"/>
          <p14:tracePt t="136433" x="9623425" y="5059363"/>
          <p14:tracePt t="136441" x="9563100" y="4975225"/>
          <p14:tracePt t="136449" x="9517063" y="4930775"/>
          <p14:tracePt t="136457" x="9394825" y="4800600"/>
          <p14:tracePt t="136465" x="9318625" y="4732338"/>
          <p14:tracePt t="136473" x="9228138" y="4640263"/>
          <p14:tracePt t="136481" x="9021763" y="4495800"/>
          <p14:tracePt t="136489" x="8869363" y="4389438"/>
          <p14:tracePt t="136497" x="8694738" y="4297363"/>
          <p14:tracePt t="136506" x="8526463" y="4221163"/>
          <p14:tracePt t="136513" x="8213725" y="4137025"/>
          <p14:tracePt t="136521" x="8061325" y="4098925"/>
          <p14:tracePt t="136529" x="7924800" y="4098925"/>
          <p14:tracePt t="136537" x="7832725" y="4106863"/>
          <p14:tracePt t="136545" x="7756525" y="4122738"/>
          <p14:tracePt t="136553" x="7635875" y="4175125"/>
          <p14:tracePt t="136561" x="7551738" y="4251325"/>
          <p14:tracePt t="136569" x="7505700" y="4313238"/>
          <p14:tracePt t="136577" x="7413625" y="4435475"/>
          <p14:tracePt t="136585" x="7277100" y="4602163"/>
          <p14:tracePt t="136593" x="7146925" y="4784725"/>
          <p14:tracePt t="136602" x="7086600" y="4876800"/>
          <p14:tracePt t="136611" x="7026275" y="4960938"/>
          <p14:tracePt t="136617" x="6942138" y="5083175"/>
          <p14:tracePt t="136627" x="6904038" y="5143500"/>
          <p14:tracePt t="136635" x="6873875" y="5189538"/>
          <p14:tracePt t="136643" x="6865938" y="5197475"/>
          <p14:tracePt t="136747" x="6858000" y="5197475"/>
          <p14:tracePt t="136771" x="6858000" y="5181600"/>
          <p14:tracePt t="136779" x="6858000" y="5159375"/>
          <p14:tracePt t="136787" x="6873875" y="5135563"/>
          <p14:tracePt t="136795" x="6888163" y="5113338"/>
          <p14:tracePt t="136803" x="6904038" y="5083175"/>
          <p14:tracePt t="136811" x="6926263" y="5051425"/>
          <p14:tracePt t="136819" x="6964363" y="5013325"/>
          <p14:tracePt t="136827" x="7010400" y="4968875"/>
          <p14:tracePt t="136835" x="7056438" y="4922838"/>
          <p14:tracePt t="136843" x="7102475" y="4860925"/>
          <p14:tracePt t="136851" x="7116763" y="4838700"/>
          <p14:tracePt t="136859" x="7154863" y="4800600"/>
          <p14:tracePt t="136867" x="7162800" y="4778375"/>
          <p14:tracePt t="136875" x="7162800" y="4762500"/>
          <p14:tracePt t="136883" x="7162800" y="4754563"/>
          <p14:tracePt t="136891" x="7162800" y="4746625"/>
          <p14:tracePt t="136899" x="7162800" y="4740275"/>
          <p14:tracePt t="136916" x="7162800" y="4732338"/>
          <p14:tracePt t="136924" x="7162800" y="4724400"/>
          <p14:tracePt t="136933" x="7154863" y="4716463"/>
          <p14:tracePt t="136939" x="7140575" y="4708525"/>
          <p14:tracePt t="136949" x="7132638" y="4694238"/>
          <p14:tracePt t="136957" x="7132638" y="4670425"/>
          <p14:tracePt t="136965" x="7124700" y="4656138"/>
          <p14:tracePt t="136972" x="7124700" y="4632325"/>
          <p14:tracePt t="136981" x="7124700" y="4602163"/>
          <p14:tracePt t="136989" x="7132638" y="4572000"/>
          <p14:tracePt t="136997" x="7146925" y="4549775"/>
          <p14:tracePt t="137053" x="7146925" y="4541838"/>
          <p14:tracePt t="137069" x="7146925" y="4533900"/>
          <p14:tracePt t="137077" x="7146925" y="4525963"/>
          <p14:tracePt t="137085" x="7146925" y="4518025"/>
          <p14:tracePt t="137101" x="7146925" y="4511675"/>
          <p14:tracePt t="137117" x="7140575" y="4511675"/>
          <p14:tracePt t="137125" x="7140575" y="4495800"/>
          <p14:tracePt t="137133" x="7140575" y="4487863"/>
          <p14:tracePt t="137141" x="7140575" y="4479925"/>
          <p14:tracePt t="137149" x="7140575" y="4473575"/>
          <p14:tracePt t="137157" x="7140575" y="4465638"/>
          <p14:tracePt t="137173" x="7140575" y="4457700"/>
          <p14:tracePt t="137183" x="7146925" y="4449763"/>
          <p14:tracePt t="137238" x="7154863" y="4449763"/>
          <p14:tracePt t="137245" x="7178675" y="4457700"/>
          <p14:tracePt t="137257" x="7223125" y="4473575"/>
          <p14:tracePt t="137263" x="7292975" y="4495800"/>
          <p14:tracePt t="137271" x="7345363" y="4511675"/>
          <p14:tracePt t="137279" x="7437438" y="4533900"/>
          <p14:tracePt t="137287" x="7505700" y="4549775"/>
          <p14:tracePt t="137295" x="7620000" y="4564063"/>
          <p14:tracePt t="137303" x="7680325" y="4564063"/>
          <p14:tracePt t="137311" x="7810500" y="4564063"/>
          <p14:tracePt t="137319" x="7870825" y="4564063"/>
          <p14:tracePt t="137327" x="7962900" y="4549775"/>
          <p14:tracePt t="137335" x="8077200" y="4525963"/>
          <p14:tracePt t="137343" x="8145463" y="4518025"/>
          <p14:tracePt t="137351" x="8245475" y="4511675"/>
          <p14:tracePt t="137359" x="8313738" y="4495800"/>
          <p14:tracePt t="137367" x="8389938" y="4495800"/>
          <p14:tracePt t="137375" x="8420100" y="4495800"/>
          <p14:tracePt t="137383" x="8435975" y="4495800"/>
          <p14:tracePt t="137391" x="8442325" y="4503738"/>
          <p14:tracePt t="137399" x="8442325" y="4511675"/>
          <p14:tracePt t="137407" x="8442325" y="4525963"/>
          <p14:tracePt t="137415" x="8442325" y="4549775"/>
          <p14:tracePt t="137423" x="8435975" y="4587875"/>
          <p14:tracePt t="137431" x="8420100" y="4618038"/>
          <p14:tracePt t="137439" x="8389938" y="4664075"/>
          <p14:tracePt t="137447" x="8374063" y="4694238"/>
          <p14:tracePt t="137455" x="8351838" y="4716463"/>
          <p14:tracePt t="137463" x="8335963" y="4746625"/>
          <p14:tracePt t="137471" x="8335963" y="4762500"/>
          <p14:tracePt t="137479" x="8321675" y="4778375"/>
          <p14:tracePt t="137487" x="8313738" y="4784725"/>
          <p14:tracePt t="137495" x="8305800" y="4800600"/>
          <p14:tracePt t="137503" x="8297863" y="4800600"/>
          <p14:tracePt t="137513" x="8297863" y="4808538"/>
          <p14:tracePt t="137529" x="8289925" y="4808538"/>
          <p14:tracePt t="137561" x="8289925" y="4800600"/>
          <p14:tracePt t="137577" x="8297863" y="4778375"/>
          <p14:tracePt t="137585" x="8305800" y="4762500"/>
          <p14:tracePt t="137593" x="8305800" y="4746625"/>
          <p14:tracePt t="137601" x="8321675" y="4724400"/>
          <p14:tracePt t="137609" x="8321675" y="4716463"/>
          <p14:tracePt t="137617" x="8321675" y="4702175"/>
          <p14:tracePt t="137625" x="8321675" y="4694238"/>
          <p14:tracePt t="137641" x="8321675" y="4686300"/>
          <p14:tracePt t="137657" x="8313738" y="4686300"/>
          <p14:tracePt t="137665" x="8305800" y="4686300"/>
          <p14:tracePt t="137689" x="8297863" y="4686300"/>
          <p14:tracePt t="137697" x="8289925" y="4686300"/>
          <p14:tracePt t="137705" x="8283575" y="4686300"/>
          <p14:tracePt t="137713" x="8275638" y="4686300"/>
          <p14:tracePt t="137721" x="8245475" y="4708525"/>
          <p14:tracePt t="137729" x="8213725" y="4732338"/>
          <p14:tracePt t="137737" x="8191500" y="4754563"/>
          <p14:tracePt t="137746" x="8145463" y="4792663"/>
          <p14:tracePt t="137753" x="8115300" y="4822825"/>
          <p14:tracePt t="137761" x="8069263" y="4876800"/>
          <p14:tracePt t="137769" x="8031163" y="4906963"/>
          <p14:tracePt t="137777" x="7993063" y="4945063"/>
          <p14:tracePt t="137785" x="7962900" y="4975225"/>
          <p14:tracePt t="137793" x="7894638" y="5029200"/>
          <p14:tracePt t="137802" x="7856538" y="5051425"/>
          <p14:tracePt t="137811" x="7826375" y="5075238"/>
          <p14:tracePt t="137817" x="7794625" y="5083175"/>
          <p14:tracePt t="137827" x="7788275" y="5089525"/>
          <p14:tracePt t="137835" x="7780338" y="5089525"/>
          <p14:tracePt t="137843" x="7772400" y="5089525"/>
          <p14:tracePt t="137859" x="7764463" y="5089525"/>
          <p14:tracePt t="137867" x="7764463" y="5075238"/>
          <p14:tracePt t="137875" x="7756525" y="5067300"/>
          <p14:tracePt t="137883" x="7750175" y="5067300"/>
          <p14:tracePt t="137891" x="7742238" y="5059363"/>
          <p14:tracePt t="137900" x="7742238" y="5045075"/>
          <p14:tracePt t="137907" x="7742238" y="5037138"/>
          <p14:tracePt t="137915" x="7742238" y="5029200"/>
          <p14:tracePt t="137923" x="7734300" y="5013325"/>
          <p14:tracePt t="137931" x="7718425" y="5013325"/>
          <p14:tracePt t="137939" x="7712075" y="5013325"/>
          <p14:tracePt t="137955" x="7696200" y="5013325"/>
          <p14:tracePt t="137963" x="7688263" y="5013325"/>
          <p14:tracePt t="137971" x="7666038" y="5029200"/>
          <p14:tracePt t="137979" x="7650163" y="5037138"/>
          <p14:tracePt t="137987" x="7620000" y="5059363"/>
          <p14:tracePt t="137995" x="7612063" y="5067300"/>
          <p14:tracePt t="138003" x="7604125" y="5075238"/>
          <p14:tracePt t="138059" x="7604125" y="5067300"/>
          <p14:tracePt t="138075" x="7604125" y="5059363"/>
          <p14:tracePt t="138083" x="7604125" y="5051425"/>
          <p14:tracePt t="138093" x="7604125" y="5045075"/>
          <p14:tracePt t="138107" x="7604125" y="5037138"/>
          <p14:tracePt t="138142" x="7604125" y="5029200"/>
          <p14:tracePt t="138189" x="7604125" y="5021263"/>
          <p14:tracePt t="138197" x="7620000" y="5013325"/>
          <p14:tracePt t="138205" x="7650163" y="4999038"/>
          <p14:tracePt t="138213" x="7666038" y="4991100"/>
          <p14:tracePt t="138221" x="7680325" y="4991100"/>
          <p14:tracePt t="138229" x="7704138" y="4983163"/>
          <p14:tracePt t="138237" x="7712075" y="4975225"/>
          <p14:tracePt t="138245" x="7734300" y="4975225"/>
          <p14:tracePt t="138253" x="7772400" y="4975225"/>
          <p14:tracePt t="138261" x="7788275" y="4975225"/>
          <p14:tracePt t="138277" x="7794625" y="4975225"/>
          <p14:tracePt t="138317" x="7788275" y="4975225"/>
          <p14:tracePt t="138325" x="7780338" y="4975225"/>
          <p14:tracePt t="138333" x="7772400" y="4975225"/>
          <p14:tracePt t="138341" x="7756525" y="4975225"/>
          <p14:tracePt t="138349" x="7742238" y="4975225"/>
          <p14:tracePt t="138357" x="7726363" y="4975225"/>
          <p14:tracePt t="138366" x="7696200" y="4975225"/>
          <p14:tracePt t="138373" x="7673975" y="4975225"/>
          <p14:tracePt t="138381" x="7650163" y="4975225"/>
          <p14:tracePt t="138391" x="7627938" y="4983163"/>
          <p14:tracePt t="138397" x="7604125" y="4983163"/>
          <p14:tracePt t="138407" x="7581900" y="4991100"/>
          <p14:tracePt t="138415" x="7566025" y="4991100"/>
          <p14:tracePt t="138423" x="7551738" y="4999038"/>
          <p14:tracePt t="138431" x="7543800" y="4999038"/>
          <p14:tracePt t="138463" x="7559675" y="4999038"/>
          <p14:tracePt t="138471" x="7604125" y="4999038"/>
          <p14:tracePt t="138479" x="7642225" y="4991100"/>
          <p14:tracePt t="138487" x="7704138" y="4991100"/>
          <p14:tracePt t="138495" x="7772400" y="4975225"/>
          <p14:tracePt t="138503" x="7832725" y="4975225"/>
          <p14:tracePt t="138511" x="7924800" y="4975225"/>
          <p14:tracePt t="138519" x="8023225" y="4975225"/>
          <p14:tracePt t="138527" x="8115300" y="4975225"/>
          <p14:tracePt t="138535" x="8267700" y="4975225"/>
          <p14:tracePt t="138543" x="8374063" y="4975225"/>
          <p14:tracePt t="138552" x="8474075" y="4983163"/>
          <p14:tracePt t="138559" x="8564563" y="4983163"/>
          <p14:tracePt t="138567" x="8626475" y="4983163"/>
          <p14:tracePt t="138575" x="8648700" y="4983163"/>
          <p14:tracePt t="138583" x="8664575" y="4983163"/>
          <p14:tracePt t="138615" x="8640763" y="4983163"/>
          <p14:tracePt t="138623" x="8610600" y="4968875"/>
          <p14:tracePt t="138631" x="8580438" y="4960938"/>
          <p14:tracePt t="138639" x="8542338" y="4945063"/>
          <p14:tracePt t="138647" x="8496300" y="4922838"/>
          <p14:tracePt t="138655" x="8442325" y="4899025"/>
          <p14:tracePt t="138663" x="8397875" y="4868863"/>
          <p14:tracePt t="138671" x="8351838" y="4830763"/>
          <p14:tracePt t="138679" x="8328025" y="4822825"/>
          <p14:tracePt t="138687" x="8275638" y="4778375"/>
          <p14:tracePt t="138697" x="8213725" y="4716463"/>
          <p14:tracePt t="138705" x="8145463" y="4648200"/>
          <p14:tracePt t="138713" x="8077200" y="4572000"/>
          <p14:tracePt t="138721" x="8031163" y="4503738"/>
          <p14:tracePt t="138729" x="8001000" y="4427538"/>
          <p14:tracePt t="138738" x="7985125" y="4397375"/>
          <p14:tracePt t="138745" x="7970838" y="4327525"/>
          <p14:tracePt t="138753" x="7947025" y="4259263"/>
          <p14:tracePt t="138761" x="7947025" y="4244975"/>
          <p14:tracePt t="138769" x="7924800" y="4206875"/>
          <p14:tracePt t="138777" x="7916863" y="4183063"/>
          <p14:tracePt t="138825" x="7932738" y="4191000"/>
          <p14:tracePt t="138833" x="7970838" y="4221163"/>
          <p14:tracePt t="138841" x="8016875" y="4275138"/>
          <p14:tracePt t="138849" x="8077200" y="4321175"/>
          <p14:tracePt t="138857" x="8137525" y="4365625"/>
          <p14:tracePt t="138866" x="8213725" y="4441825"/>
          <p14:tracePt t="138873" x="8313738" y="4518025"/>
          <p14:tracePt t="138881" x="8435975" y="4579938"/>
          <p14:tracePt t="138889" x="8542338" y="4632325"/>
          <p14:tracePt t="138897" x="8656638" y="4686300"/>
          <p14:tracePt t="138905" x="8740775" y="4724400"/>
          <p14:tracePt t="138913" x="8778875" y="4746625"/>
          <p14:tracePt t="138921" x="8816975" y="4762500"/>
          <p14:tracePt t="138929" x="8816975" y="4770438"/>
          <p14:tracePt t="138971" x="8809038" y="4746625"/>
          <p14:tracePt t="138978" x="8793163" y="4708525"/>
          <p14:tracePt t="138987" x="8785225" y="4670425"/>
          <p14:tracePt t="138996" x="8770938" y="4587875"/>
          <p14:tracePt t="139003" x="8770938" y="4525963"/>
          <p14:tracePt t="139011" x="8770938" y="4389438"/>
          <p14:tracePt t="139019" x="8770938" y="4289425"/>
          <p14:tracePt t="139027" x="8778875" y="4183063"/>
          <p14:tracePt t="139035" x="8785225" y="4068763"/>
          <p14:tracePt t="139043" x="8809038" y="3970338"/>
          <p14:tracePt t="139051" x="8831263" y="3802063"/>
          <p14:tracePt t="139059" x="8847138" y="3725863"/>
          <p14:tracePt t="139067" x="8869363" y="3679825"/>
          <p14:tracePt t="139075" x="8885238" y="3649663"/>
          <p14:tracePt t="139084" x="8893175" y="3641725"/>
          <p14:tracePt t="139091" x="8893175" y="3635375"/>
          <p14:tracePt t="139125" x="8893175" y="3649663"/>
          <p14:tracePt t="139131" x="8893175" y="3711575"/>
          <p14:tracePt t="139142" x="8893175" y="3756025"/>
          <p14:tracePt t="139149" x="8893175" y="3825875"/>
          <p14:tracePt t="139160" x="8893175" y="3924300"/>
          <p14:tracePt t="139165" x="8893175" y="4038600"/>
          <p14:tracePt t="139177" x="8893175" y="4168775"/>
          <p14:tracePt t="139183" x="8885238" y="4259263"/>
          <p14:tracePt t="139189" x="8885238" y="4397375"/>
          <p14:tracePt t="139201" x="8861425" y="4533900"/>
          <p14:tracePt t="139207" x="8855075" y="4625975"/>
          <p14:tracePt t="139213" x="8831263" y="4708525"/>
          <p14:tracePt t="139219" x="8809038" y="4808538"/>
          <p14:tracePt t="139231" x="8801100" y="4860925"/>
          <p14:tracePt t="139237" x="8793163" y="4906963"/>
          <p14:tracePt t="139250" x="8793163" y="4922838"/>
          <p14:tracePt t="139256" x="8793163" y="4937125"/>
          <p14:tracePt t="139277" x="8801100" y="4937125"/>
          <p14:tracePt t="139285" x="8823325" y="4914900"/>
          <p14:tracePt t="139293" x="8861425" y="4868863"/>
          <p14:tracePt t="139301" x="8907463" y="4816475"/>
          <p14:tracePt t="139309" x="8969375" y="4740275"/>
          <p14:tracePt t="139318" x="9045575" y="4656138"/>
          <p14:tracePt t="139325" x="9128125" y="4572000"/>
          <p14:tracePt t="139334" x="9159875" y="4541838"/>
          <p14:tracePt t="139341" x="9250363" y="4441825"/>
          <p14:tracePt t="139350" x="9334500" y="4359275"/>
          <p14:tracePt t="139357" x="9402763" y="4289425"/>
          <p14:tracePt t="139366" x="9448800" y="4251325"/>
          <p14:tracePt t="139373" x="9478963" y="4229100"/>
          <p14:tracePt t="139381" x="9517063" y="4206875"/>
          <p14:tracePt t="139389" x="9517063" y="4198938"/>
          <p14:tracePt t="139397" x="9525000" y="4198938"/>
          <p14:tracePt t="139437" x="9525000" y="4206875"/>
          <p14:tracePt t="139445" x="9517063" y="4221163"/>
          <p14:tracePt t="139453" x="9502775" y="4229100"/>
          <p14:tracePt t="139461" x="9494838" y="4251325"/>
          <p14:tracePt t="139469" x="9478963" y="4275138"/>
          <p14:tracePt t="139477" x="9464675" y="4305300"/>
          <p14:tracePt t="139485" x="9448800" y="4335463"/>
          <p14:tracePt t="139493" x="9448800" y="4351338"/>
          <p14:tracePt t="139501" x="9410700" y="4381500"/>
          <p14:tracePt t="139509" x="9372600" y="4435475"/>
          <p14:tracePt t="139517" x="9342438" y="4465638"/>
          <p14:tracePt t="139527" x="9258300" y="4533900"/>
          <p14:tracePt t="139533" x="9128125" y="4625975"/>
          <p14:tracePt t="139541" x="9059863" y="4678363"/>
          <p14:tracePt t="139552" x="8953500" y="4732338"/>
          <p14:tracePt t="139559" x="8899525" y="4770438"/>
          <p14:tracePt t="139568" x="8839200" y="4808538"/>
          <p14:tracePt t="139575" x="8785225" y="4822825"/>
          <p14:tracePt t="139584" x="8755063" y="4854575"/>
          <p14:tracePt t="139591" x="8709025" y="4876800"/>
          <p14:tracePt t="139599" x="8686800" y="4892675"/>
          <p14:tracePt t="139608" x="8670925" y="4906963"/>
          <p14:tracePt t="139615" x="8664575" y="4914900"/>
          <p14:tracePt t="139623" x="8664575" y="4922838"/>
          <p14:tracePt t="139632" x="8664575" y="4937125"/>
          <p14:tracePt t="139647" x="8670925" y="4937125"/>
          <p14:tracePt t="139655" x="8678863" y="4937125"/>
          <p14:tracePt t="139663" x="8686800" y="4937125"/>
          <p14:tracePt t="139671" x="8702675" y="4937125"/>
          <p14:tracePt t="139680" x="8716963" y="4937125"/>
          <p14:tracePt t="139687" x="8732838" y="4937125"/>
          <p14:tracePt t="139695" x="8755063" y="4937125"/>
          <p14:tracePt t="139703" x="8778875" y="4930775"/>
          <p14:tracePt t="139711" x="8823325" y="4922838"/>
          <p14:tracePt t="139719" x="8915400" y="4906963"/>
          <p14:tracePt t="139727" x="8991600" y="4899025"/>
          <p14:tracePt t="139735" x="9083675" y="4892675"/>
          <p14:tracePt t="139743" x="9220200" y="4892675"/>
          <p14:tracePt t="139751" x="9296400" y="4892675"/>
          <p14:tracePt t="139759" x="9432925" y="4892675"/>
          <p14:tracePt t="139767" x="9525000" y="4892675"/>
          <p14:tracePt t="139775" x="9593263" y="4914900"/>
          <p14:tracePt t="139783" x="9707563" y="4930775"/>
          <p14:tracePt t="139791" x="9745663" y="4953000"/>
          <p14:tracePt t="139799" x="9791700" y="4968875"/>
          <p14:tracePt t="139809" x="9813925" y="4975225"/>
          <p14:tracePt t="139815" x="9837738" y="4991100"/>
          <p14:tracePt t="139831" x="9837738" y="4999038"/>
          <p14:tracePt t="139847" x="9837738" y="5006975"/>
          <p14:tracePt t="139857" x="9821863" y="5006975"/>
          <p14:tracePt t="139866" x="9791700" y="5013325"/>
          <p14:tracePt t="139873" x="9737725" y="5013325"/>
          <p14:tracePt t="139881" x="9669463" y="5021263"/>
          <p14:tracePt t="139889" x="9547225" y="5029200"/>
          <p14:tracePt t="139897" x="9456738" y="5045075"/>
          <p14:tracePt t="139905" x="9356725" y="5045075"/>
          <p14:tracePt t="139913" x="9159875" y="5051425"/>
          <p14:tracePt t="139921" x="9059863" y="5051425"/>
          <p14:tracePt t="139930" x="8969375" y="5067300"/>
          <p14:tracePt t="139937" x="8899525" y="5067300"/>
          <p14:tracePt t="139946" x="8823325" y="5067300"/>
          <p14:tracePt t="139953" x="8801100" y="5067300"/>
          <p14:tracePt t="139961" x="8785225" y="5067300"/>
          <p14:tracePt t="139969" x="8778875" y="5067300"/>
          <p14:tracePt t="139994" x="8785225" y="5067300"/>
          <p14:tracePt t="140010" x="8801100" y="5067300"/>
          <p14:tracePt t="140017" x="8809038" y="5067300"/>
          <p14:tracePt t="140148" x="8793163" y="5067300"/>
          <p14:tracePt t="140156" x="8778875" y="5067300"/>
          <p14:tracePt t="140164" x="8755063" y="5075238"/>
          <p14:tracePt t="140171" x="8732838" y="5075238"/>
          <p14:tracePt t="140187" x="8716963" y="5083175"/>
          <p14:tracePt t="140195" x="8709025" y="5083175"/>
          <p14:tracePt t="140256" x="8709025" y="5097463"/>
          <p14:tracePt t="140264" x="8724900" y="5105400"/>
          <p14:tracePt t="140272" x="8732838" y="5105400"/>
          <p14:tracePt t="140279" x="8740775" y="5121275"/>
          <p14:tracePt t="140288" x="8747125" y="5127625"/>
          <p14:tracePt t="140296" x="8755063" y="5135563"/>
          <p14:tracePt t="140304" x="8755063" y="5143500"/>
          <p14:tracePt t="140311" x="8763000" y="5159375"/>
          <p14:tracePt t="140319" x="8763000" y="5165725"/>
          <p14:tracePt t="140327" x="8763000" y="5181600"/>
          <p14:tracePt t="140336" x="8763000" y="5197475"/>
          <p14:tracePt t="140344" x="8763000" y="5219700"/>
          <p14:tracePt t="140352" x="8763000" y="5227638"/>
          <p14:tracePt t="140360" x="8755063" y="5235575"/>
          <p14:tracePt t="140367" x="8740775" y="5257800"/>
          <p14:tracePt t="140384" x="8716963" y="5273675"/>
          <p14:tracePt t="140391" x="8702675" y="5280025"/>
          <p14:tracePt t="140401" x="8694738" y="5287963"/>
          <p14:tracePt t="140451" x="8678863" y="5295900"/>
          <p14:tracePt t="140461" x="8442325" y="5318125"/>
          <p14:tracePt t="140469" x="8435975" y="5318125"/>
          <p14:tracePt t="140477" x="8428038" y="5318125"/>
          <p14:tracePt t="140486" x="8412163" y="5303838"/>
          <p14:tracePt t="140493" x="8412163" y="5295900"/>
          <p14:tracePt t="140501" x="8412163" y="5287963"/>
          <p14:tracePt t="140509" x="8404225" y="5280025"/>
          <p14:tracePt t="140525" x="8404225" y="5273675"/>
          <p14:tracePt t="140533" x="8397875" y="5273675"/>
          <p14:tracePt t="140541" x="8397875" y="5265738"/>
          <p14:tracePt t="140558" x="8397875" y="5257800"/>
          <p14:tracePt t="140590" x="8397875" y="5249863"/>
          <p14:tracePt t="140597" x="8397875" y="5241925"/>
          <p14:tracePt t="140613" x="8397875" y="5235575"/>
          <p14:tracePt t="140621" x="8389938" y="5235575"/>
          <p14:tracePt t="140646" x="8382000" y="5235575"/>
          <p14:tracePt t="140686" x="8374063" y="5235575"/>
          <p14:tracePt t="140701" x="8366125" y="5227638"/>
          <p14:tracePt t="140712" x="8359775" y="5227638"/>
          <p14:tracePt t="140717" x="8359775" y="5219700"/>
          <p14:tracePt t="140728" x="8359775" y="5211763"/>
          <p14:tracePt t="140736" x="8343900" y="5203825"/>
          <p14:tracePt t="140743" x="8335963" y="5197475"/>
          <p14:tracePt t="140751" x="8321675" y="5181600"/>
          <p14:tracePt t="140760" x="8313738" y="5165725"/>
          <p14:tracePt t="140767" x="8297863" y="5151438"/>
          <p14:tracePt t="140775" x="8289925" y="5135563"/>
          <p14:tracePt t="140783" x="8275638" y="5105400"/>
          <p14:tracePt t="140791" x="8267700" y="5083175"/>
          <p14:tracePt t="140799" x="8259763" y="5051425"/>
          <p14:tracePt t="140808" x="8259763" y="5021263"/>
          <p14:tracePt t="140816" x="8251825" y="4991100"/>
          <p14:tracePt t="140823" x="8251825" y="4968875"/>
          <p14:tracePt t="140831" x="8245475" y="4937125"/>
          <p14:tracePt t="140839" x="8245475" y="4906963"/>
          <p14:tracePt t="140847" x="8245475" y="4876800"/>
          <p14:tracePt t="140855" x="8245475" y="4854575"/>
          <p14:tracePt t="140863" x="8245475" y="4816475"/>
          <p14:tracePt t="140871" x="8245475" y="4792663"/>
          <p14:tracePt t="140880" x="8245475" y="4762500"/>
          <p14:tracePt t="140887" x="8245475" y="4732338"/>
          <p14:tracePt t="140896" x="8251825" y="4708525"/>
          <p14:tracePt t="140903" x="8259763" y="4678363"/>
          <p14:tracePt t="140912" x="8267700" y="4648200"/>
          <p14:tracePt t="140921" x="8275638" y="4625975"/>
          <p14:tracePt t="140928" x="8283575" y="4602163"/>
          <p14:tracePt t="140936" x="8297863" y="4594225"/>
          <p14:tracePt t="140952" x="8305800" y="4572000"/>
          <p14:tracePt t="140959" x="8305800" y="4556125"/>
          <p14:tracePt t="140969" x="8321675" y="4541838"/>
          <p14:tracePt t="140976" x="8335963" y="4533900"/>
          <p14:tracePt t="140985" x="8359775" y="4525963"/>
          <p14:tracePt t="140993" x="8366125" y="4518025"/>
          <p14:tracePt t="141001" x="8397875" y="4511675"/>
          <p14:tracePt t="141008" x="8420100" y="4503738"/>
          <p14:tracePt t="141017" x="8466138" y="4495800"/>
          <p14:tracePt t="141026" x="8496300" y="4495800"/>
          <p14:tracePt t="141033" x="8580438" y="4487863"/>
          <p14:tracePt t="141041" x="8618538" y="4487863"/>
          <p14:tracePt t="141050" x="8656638" y="4487863"/>
          <p14:tracePt t="141057" x="8755063" y="4487863"/>
          <p14:tracePt t="141066" x="8785225" y="4487863"/>
          <p14:tracePt t="141073" x="8823325" y="4487863"/>
          <p14:tracePt t="141081" x="8893175" y="4511675"/>
          <p14:tracePt t="141089" x="8923338" y="4533900"/>
          <p14:tracePt t="141097" x="8931275" y="4533900"/>
          <p14:tracePt t="141106" x="8945563" y="4556125"/>
          <p14:tracePt t="141113" x="8961438" y="4579938"/>
          <p14:tracePt t="141121" x="8969375" y="4594225"/>
          <p14:tracePt t="141130" x="8975725" y="4610100"/>
          <p14:tracePt t="141137" x="8991600" y="4640263"/>
          <p14:tracePt t="141146" x="9007475" y="4670425"/>
          <p14:tracePt t="141154" x="9021763" y="4716463"/>
          <p14:tracePt t="141162" x="9029700" y="4732338"/>
          <p14:tracePt t="141169" x="9037638" y="4784725"/>
          <p14:tracePt t="141178" x="9045575" y="4808538"/>
          <p14:tracePt t="141186" x="9045575" y="4854575"/>
          <p14:tracePt t="141194" x="9051925" y="4906963"/>
          <p14:tracePt t="141201" x="9051925" y="4930775"/>
          <p14:tracePt t="141210" x="9051925" y="4975225"/>
          <p14:tracePt t="141217" x="9045575" y="4999038"/>
          <p14:tracePt t="141228" x="9013825" y="5059363"/>
          <p14:tracePt t="141234" x="8999538" y="5089525"/>
          <p14:tracePt t="141241" x="8945563" y="5159375"/>
          <p14:tracePt t="141252" x="8923338" y="5181600"/>
          <p14:tracePt t="141257" x="8899525" y="5203825"/>
          <p14:tracePt t="141268" x="8855075" y="5249863"/>
          <p14:tracePt t="141274" x="8839200" y="5265738"/>
          <p14:tracePt t="141284" x="8793163" y="5303838"/>
          <p14:tracePt t="141292" x="8770938" y="5303838"/>
          <p14:tracePt t="141299" x="8763000" y="5311775"/>
          <p14:tracePt t="141307" x="8716963" y="5326063"/>
          <p14:tracePt t="141316" x="8709025" y="5334000"/>
          <p14:tracePt t="141323" x="8694738" y="5334000"/>
          <p14:tracePt t="141331" x="8656638" y="5334000"/>
          <p14:tracePt t="141339" x="8632825" y="5334000"/>
          <p14:tracePt t="141348" x="8626475" y="5334000"/>
          <p14:tracePt t="141356" x="8572500" y="5311775"/>
          <p14:tracePt t="141364" x="8550275" y="5295900"/>
          <p14:tracePt t="141371" x="8518525" y="5273675"/>
          <p14:tracePt t="141379" x="8435975" y="5211763"/>
          <p14:tracePt t="141387" x="8412163" y="5189538"/>
          <p14:tracePt t="141395" x="8359775" y="5127625"/>
          <p14:tracePt t="141403" x="8305800" y="5059363"/>
          <p14:tracePt t="141412" x="8251825" y="4991100"/>
          <p14:tracePt t="141419" x="8245475" y="4968875"/>
          <p14:tracePt t="141428" x="8221663" y="4868863"/>
          <p14:tracePt t="141436" x="8221663" y="4816475"/>
          <p14:tracePt t="141444" x="8221663" y="4778375"/>
          <p14:tracePt t="141451" x="8221663" y="4740275"/>
          <p14:tracePt t="141460" x="8237538" y="4716463"/>
          <p14:tracePt t="141467" x="8259763" y="4686300"/>
          <p14:tracePt t="141475" x="8283575" y="4664075"/>
          <p14:tracePt t="141483" x="8313738" y="4632325"/>
          <p14:tracePt t="141492" x="8351838" y="4610100"/>
          <p14:tracePt t="141499" x="8397875" y="4587875"/>
          <p14:tracePt t="141507" x="8412163" y="4572000"/>
          <p14:tracePt t="141516" x="8442325" y="4556125"/>
          <p14:tracePt t="141524" x="8474075" y="4549775"/>
          <p14:tracePt t="141531" x="8518525" y="4541838"/>
          <p14:tracePt t="141540" x="8556625" y="4533900"/>
          <p14:tracePt t="141548" x="8610600" y="4525963"/>
          <p14:tracePt t="141556" x="8648700" y="4525963"/>
          <p14:tracePt t="141566" x="8724900" y="4525963"/>
          <p14:tracePt t="141573" x="8778875" y="4525963"/>
          <p14:tracePt t="141581" x="8877300" y="4525963"/>
          <p14:tracePt t="141589" x="8937625" y="4541838"/>
          <p14:tracePt t="141597" x="8991600" y="4564063"/>
          <p14:tracePt t="141605" x="9037638" y="4587875"/>
          <p14:tracePt t="141614" x="9090025" y="4625975"/>
          <p14:tracePt t="141621" x="9159875" y="4678363"/>
          <p14:tracePt t="141630" x="9197975" y="4724400"/>
          <p14:tracePt t="141638" x="9236075" y="4754563"/>
          <p14:tracePt t="141645" x="9258300" y="4800600"/>
          <p14:tracePt t="141653" x="9274175" y="4830763"/>
          <p14:tracePt t="141662" x="9274175" y="4860925"/>
          <p14:tracePt t="141669" x="9274175" y="4884738"/>
          <p14:tracePt t="141678" x="9274175" y="4892675"/>
          <p14:tracePt t="141686" x="9274175" y="4930775"/>
          <p14:tracePt t="141693" x="9258300" y="4968875"/>
          <p14:tracePt t="141701" x="9212263" y="5013325"/>
          <p14:tracePt t="141710" x="9190038" y="5045075"/>
          <p14:tracePt t="141717" x="9136063" y="5105400"/>
          <p14:tracePt t="141726" x="9090025" y="5135563"/>
          <p14:tracePt t="141733" x="9059863" y="5181600"/>
          <p14:tracePt t="141742" x="9037638" y="5203825"/>
          <p14:tracePt t="141749" x="8991600" y="5241925"/>
          <p14:tracePt t="141758" x="8969375" y="5280025"/>
          <p14:tracePt t="141765" x="8953500" y="5280025"/>
          <p14:tracePt t="141773" x="8953500" y="5287963"/>
          <p14:tracePt t="141919" x="8945563" y="5295900"/>
          <p14:tracePt t="141936" x="8937625" y="5295900"/>
          <p14:tracePt t="141944" x="8931275" y="5303838"/>
          <p14:tracePt t="141951" x="8923338" y="5303838"/>
          <p14:tracePt t="141960" x="8915400" y="5303838"/>
          <p14:tracePt t="141968" x="8893175" y="5303838"/>
          <p14:tracePt t="141976" x="8869363" y="5303838"/>
          <p14:tracePt t="141984" x="8823325" y="5303838"/>
          <p14:tracePt t="141992" x="8755063" y="5303838"/>
          <p14:tracePt t="142000" x="8732838" y="5295900"/>
          <p14:tracePt t="142008" x="8640763" y="5280025"/>
          <p14:tracePt t="142016" x="8594725" y="5265738"/>
          <p14:tracePt t="142024" x="8526463" y="5249863"/>
          <p14:tracePt t="142032" x="8526463" y="5241925"/>
          <p14:tracePt t="142039" x="8526463" y="5235575"/>
          <p14:tracePt t="142047" x="8526463" y="5211763"/>
          <p14:tracePt t="142056" x="8526463" y="5197475"/>
          <p14:tracePt t="142064" x="8526463" y="5173663"/>
          <p14:tracePt t="142072" x="8542338" y="5151438"/>
          <p14:tracePt t="142079" x="8564563" y="5121275"/>
          <p14:tracePt t="142088" x="8588375" y="5083175"/>
          <p14:tracePt t="142096" x="8626475" y="5037138"/>
          <p14:tracePt t="142103" x="8632825" y="5029200"/>
          <p14:tracePt t="142113" x="8664575" y="5013325"/>
          <p14:tracePt t="142119" x="8678863" y="4999038"/>
          <p14:tracePt t="142130" x="8702675" y="4999038"/>
          <p14:tracePt t="142136" x="8709025" y="4999038"/>
          <p14:tracePt t="142153" x="8716963" y="4999038"/>
          <p14:tracePt t="142162" x="8724900" y="4999038"/>
          <p14:tracePt t="142169" x="8732838" y="5013325"/>
          <p14:tracePt t="142177" x="8732838" y="5037138"/>
          <p14:tracePt t="142185" x="8732838" y="5059363"/>
          <p14:tracePt t="142193" x="8732838" y="5097463"/>
          <p14:tracePt t="142201" x="8724900" y="5151438"/>
          <p14:tracePt t="142209" x="8716963" y="5203825"/>
          <p14:tracePt t="142217" x="8694738" y="5249863"/>
          <p14:tracePt t="142226" x="8678863" y="5273675"/>
          <p14:tracePt t="142233" x="8648700" y="5303838"/>
          <p14:tracePt t="142242" x="8602663" y="5334000"/>
          <p14:tracePt t="142249" x="8580438" y="5334000"/>
          <p14:tracePt t="142257" x="8550275" y="5334000"/>
          <p14:tracePt t="142266" x="8512175" y="5334000"/>
          <p14:tracePt t="142274" x="8488363" y="5334000"/>
          <p14:tracePt t="142281" x="8428038" y="5303838"/>
          <p14:tracePt t="142289" x="8382000" y="5280025"/>
          <p14:tracePt t="142297" x="8328025" y="5241925"/>
          <p14:tracePt t="142305" x="8267700" y="5203825"/>
          <p14:tracePt t="142313" x="8237538" y="5173663"/>
          <p14:tracePt t="142321" x="8191500" y="5127625"/>
          <p14:tracePt t="142329" x="8175625" y="5097463"/>
          <p14:tracePt t="142337" x="8153400" y="5051425"/>
          <p14:tracePt t="142346" x="8145463" y="5013325"/>
          <p14:tracePt t="142354" x="8145463" y="4983163"/>
          <p14:tracePt t="142362" x="8145463" y="4930775"/>
          <p14:tracePt t="142370" x="8145463" y="4860925"/>
          <p14:tracePt t="142378" x="8145463" y="4830763"/>
          <p14:tracePt t="142388" x="8145463" y="4778375"/>
          <p14:tracePt t="142393" x="8153400" y="4746625"/>
          <p14:tracePt t="142402" x="8169275" y="4724400"/>
          <p14:tracePt t="142410" x="8207375" y="4694238"/>
          <p14:tracePt t="142420" x="8221663" y="4670425"/>
          <p14:tracePt t="142428" x="8245475" y="4656138"/>
          <p14:tracePt t="142436" x="8275638" y="4648200"/>
          <p14:tracePt t="142441" x="8305800" y="4648200"/>
          <p14:tracePt t="142452" x="8351838" y="4648200"/>
          <p14:tracePt t="142460" x="8442325" y="4664075"/>
          <p14:tracePt t="142467" x="8518525" y="4678363"/>
          <p14:tracePt t="142475" x="8602663" y="4724400"/>
          <p14:tracePt t="142483" x="8686800" y="4754563"/>
          <p14:tracePt t="142492" x="8778875" y="4792663"/>
          <p14:tracePt t="142499" x="8869363" y="4830763"/>
          <p14:tracePt t="142508" x="8961438" y="4876800"/>
          <p14:tracePt t="142516" x="9029700" y="4906963"/>
          <p14:tracePt t="142524" x="9113838" y="4937125"/>
          <p14:tracePt t="142532" x="9166225" y="4960938"/>
          <p14:tracePt t="142540" x="9212263" y="4991100"/>
          <p14:tracePt t="142548" x="9242425" y="5013325"/>
          <p14:tracePt t="142556" x="9258300" y="5045075"/>
          <p14:tracePt t="142564" x="9274175" y="5067300"/>
          <p14:tracePt t="142572" x="9274175" y="5097463"/>
          <p14:tracePt t="142580" x="9274175" y="5113338"/>
          <p14:tracePt t="142588" x="9274175" y="5135563"/>
          <p14:tracePt t="142596" x="9258300" y="5165725"/>
          <p14:tracePt t="142604" x="9242425" y="5189538"/>
          <p14:tracePt t="142612" x="9236075" y="5203825"/>
          <p14:tracePt t="142620" x="9220200" y="5219700"/>
          <p14:tracePt t="142628" x="9212263" y="5235575"/>
          <p14:tracePt t="142636" x="9204325" y="5249863"/>
          <p14:tracePt t="142644" x="9190038" y="5257800"/>
          <p14:tracePt t="142652" x="9174163" y="5265738"/>
          <p14:tracePt t="142660" x="9166225" y="5273675"/>
          <p14:tracePt t="142668" x="9151938" y="5280025"/>
          <p14:tracePt t="142676" x="9136063" y="5287963"/>
          <p14:tracePt t="142686" x="9121775" y="5295900"/>
          <p14:tracePt t="142692" x="9097963" y="5303838"/>
          <p14:tracePt t="142701" x="9075738" y="5311775"/>
          <p14:tracePt t="142710" x="9045575" y="5311775"/>
          <p14:tracePt t="142717" x="8999538" y="5311775"/>
          <p14:tracePt t="142723" x="8961438" y="5311775"/>
          <p14:tracePt t="142734" x="8923338" y="5311775"/>
          <p14:tracePt t="142746" x="8877300" y="5311775"/>
          <p14:tracePt t="142753" x="8823325" y="5303838"/>
          <p14:tracePt t="142765" x="8732838" y="5273675"/>
          <p14:tracePt t="142771" x="8640763" y="5219700"/>
          <p14:tracePt t="142783" x="8580438" y="5181600"/>
          <p14:tracePt t="142789" x="8564563" y="5165725"/>
          <p14:tracePt t="142795" x="8512175" y="5127625"/>
          <p14:tracePt t="142807" x="8488363" y="5097463"/>
          <p14:tracePt t="142813" x="8458200" y="5029200"/>
          <p14:tracePt t="142819" x="8458200" y="4999038"/>
          <p14:tracePt t="142825" x="8458200" y="4960938"/>
          <p14:tracePt t="142837" x="8466138" y="4922838"/>
          <p14:tracePt t="142843" x="8480425" y="4876800"/>
          <p14:tracePt t="142849" x="8512175" y="4830763"/>
          <p14:tracePt t="142861" x="8542338" y="4808538"/>
          <p14:tracePt t="142868" x="8572500" y="4770438"/>
          <p14:tracePt t="142874" x="8632825" y="4746625"/>
          <p14:tracePt t="142886" x="8670925" y="4724400"/>
          <p14:tracePt t="142892" x="8763000" y="4708525"/>
          <p14:tracePt t="142898" x="8831263" y="4702175"/>
          <p14:tracePt t="142910" x="8893175" y="4702175"/>
          <p14:tracePt t="142916" x="8945563" y="4702175"/>
          <p14:tracePt t="142922" x="8983663" y="4716463"/>
          <p14:tracePt t="142934" x="9029700" y="4762500"/>
          <p14:tracePt t="142940" x="9067800" y="4808538"/>
          <p14:tracePt t="142946" x="9075738" y="4846638"/>
          <p14:tracePt t="142958" x="9090025" y="4930775"/>
          <p14:tracePt t="142965" x="9097963" y="4968875"/>
          <p14:tracePt t="142977" x="9097963" y="5006975"/>
          <p14:tracePt t="142983" x="9097963" y="5075238"/>
          <p14:tracePt t="142989" x="9097963" y="5127625"/>
          <p14:tracePt t="142995" x="9075738" y="5159375"/>
          <p14:tracePt t="143007" x="9059863" y="5189538"/>
          <p14:tracePt t="143013" x="9029700" y="5203825"/>
          <p14:tracePt t="143019" x="8991600" y="5235575"/>
          <p14:tracePt t="143031" x="8953500" y="5241925"/>
          <p14:tracePt t="143037" x="8907463" y="5249863"/>
          <p14:tracePt t="143043" x="8869363" y="5249863"/>
          <p14:tracePt t="143056" x="8855075" y="5249863"/>
          <p14:tracePt t="143061" x="8839200" y="5249863"/>
          <p14:tracePt t="143068" x="8831263" y="5249863"/>
          <p14:tracePt t="143084" x="8831263" y="5241925"/>
          <p14:tracePt t="143100" x="8831263" y="5235575"/>
          <p14:tracePt t="143107" x="8823325" y="5219700"/>
          <p14:tracePt t="143116" x="8823325" y="5203825"/>
          <p14:tracePt t="143123" x="8816975" y="5181600"/>
          <p14:tracePt t="143131" x="8816975" y="5143500"/>
          <p14:tracePt t="143139" x="8816975" y="5105400"/>
          <p14:tracePt t="143148" x="8809038" y="5059363"/>
          <p14:tracePt t="143156" x="8809038" y="5037138"/>
          <p14:tracePt t="143164" x="8809038" y="5021263"/>
          <p14:tracePt t="143172" x="8809038" y="5006975"/>
          <p14:tracePt t="143179" x="8809038" y="4999038"/>
          <p14:tracePt t="143187" x="8809038" y="4991100"/>
          <p14:tracePt t="143196" x="8809038" y="4983163"/>
          <p14:tracePt t="143286" x="8801100" y="4991100"/>
          <p14:tracePt t="143292" x="8801100" y="4999038"/>
          <p14:tracePt t="143302" x="8793163" y="4999038"/>
          <p14:tracePt t="143308" x="8770938" y="5013325"/>
          <p14:tracePt t="143318" x="8747125" y="5021263"/>
          <p14:tracePt t="143326" x="8724900" y="5029200"/>
          <p14:tracePt t="143334" x="8702675" y="5029200"/>
          <p14:tracePt t="143342" x="8678863" y="5037138"/>
          <p14:tracePt t="143350" x="8656638" y="5037138"/>
          <p14:tracePt t="143358" x="8648700" y="5037138"/>
          <p14:tracePt t="143366" x="8626475" y="5037138"/>
          <p14:tracePt t="143374" x="8610600" y="5037138"/>
          <p14:tracePt t="143382" x="8602663" y="5037138"/>
          <p14:tracePt t="143390" x="8588375" y="5037138"/>
          <p14:tracePt t="143398" x="8564563" y="5029200"/>
          <p14:tracePt t="143406" x="8556625" y="5029200"/>
          <p14:tracePt t="143414" x="8534400" y="5021263"/>
          <p14:tracePt t="143421" x="8518525" y="5013325"/>
          <p14:tracePt t="143429" x="8496300" y="5006975"/>
          <p14:tracePt t="143438" x="8480425" y="4999038"/>
          <p14:tracePt t="143446" x="8466138" y="4983163"/>
          <p14:tracePt t="143453" x="8450263" y="4960938"/>
          <p14:tracePt t="143462" x="8435975" y="4937125"/>
          <p14:tracePt t="143469" x="8420100" y="4906963"/>
          <p14:tracePt t="143478" x="8389938" y="4854575"/>
          <p14:tracePt t="143486" x="8374063" y="4800600"/>
          <p14:tracePt t="143493" x="8359775" y="4754563"/>
          <p14:tracePt t="143502" x="8351838" y="4702175"/>
          <p14:tracePt t="143510" x="8351838" y="4664075"/>
          <p14:tracePt t="143517" x="8351838" y="4632325"/>
          <p14:tracePt t="143526" x="8351838" y="4610100"/>
          <p14:tracePt t="143533" x="8382000" y="4579938"/>
          <p14:tracePt t="143542" x="8397875" y="4556125"/>
          <p14:tracePt t="143552" x="8435975" y="4541838"/>
          <p14:tracePt t="143557" x="8450263" y="4533900"/>
          <p14:tracePt t="143568" x="8466138" y="4525963"/>
          <p14:tracePt t="143573" x="8496300" y="4525963"/>
          <p14:tracePt t="143584" x="8512175" y="4525963"/>
          <p14:tracePt t="143592" x="8518525" y="4525963"/>
          <p14:tracePt t="143600" x="8542338" y="4541838"/>
          <p14:tracePt t="143607" x="8564563" y="4572000"/>
          <p14:tracePt t="143616" x="8580438" y="4594225"/>
          <p14:tracePt t="143623" x="8602663" y="4640263"/>
          <p14:tracePt t="143632" x="8632825" y="4702175"/>
          <p14:tracePt t="143639" x="8632825" y="4724400"/>
          <p14:tracePt t="143648" x="8664575" y="4770438"/>
          <p14:tracePt t="143656" x="8678863" y="4800600"/>
          <p14:tracePt t="143663" x="8694738" y="4860925"/>
          <p14:tracePt t="143671" x="8702675" y="4876800"/>
          <p14:tracePt t="143680" x="8702675" y="4930775"/>
          <p14:tracePt t="143688" x="8702675" y="4937125"/>
          <p14:tracePt t="143696" x="8686800" y="4983163"/>
          <p14:tracePt t="143704" x="8656638" y="5006975"/>
          <p14:tracePt t="143712" x="8618538" y="5029200"/>
          <p14:tracePt t="143720" x="8556625" y="5051425"/>
          <p14:tracePt t="143728" x="8526463" y="5059363"/>
          <p14:tracePt t="143736" x="8480425" y="5059363"/>
          <p14:tracePt t="143743" x="8458200" y="5067300"/>
          <p14:tracePt t="143752" x="8442325" y="5067300"/>
          <p14:tracePt t="143760" x="8435975" y="5067300"/>
          <p14:tracePt t="143768" x="8435975" y="5059363"/>
          <p14:tracePt t="143776" x="8435975" y="5051425"/>
          <p14:tracePt t="143792" x="8435975" y="5037138"/>
          <p14:tracePt t="143800" x="8458200" y="5021263"/>
          <p14:tracePt t="143807" x="8488363" y="5006975"/>
          <p14:tracePt t="143816" x="8550275" y="4999038"/>
          <p14:tracePt t="143824" x="8610600" y="4991100"/>
          <p14:tracePt t="143832" x="8670925" y="4983163"/>
          <p14:tracePt t="143840" x="8724900" y="4983163"/>
          <p14:tracePt t="143848" x="8823325" y="4983163"/>
          <p14:tracePt t="143858" x="8937625" y="4983163"/>
          <p14:tracePt t="143866" x="9013825" y="4968875"/>
          <p14:tracePt t="143874" x="9105900" y="4968875"/>
          <p14:tracePt t="143881" x="9258300" y="4968875"/>
          <p14:tracePt t="143890" x="9356725" y="4968875"/>
          <p14:tracePt t="143898" x="9471025" y="4968875"/>
          <p14:tracePt t="143905" x="9685338" y="4968875"/>
          <p14:tracePt t="143914" x="9799638" y="4975225"/>
          <p14:tracePt t="143922" x="9928225" y="4983163"/>
          <p14:tracePt t="143930" x="10028238" y="4991100"/>
          <p14:tracePt t="143938" x="10134600" y="5013325"/>
          <p14:tracePt t="143946" x="10210800" y="5037138"/>
          <p14:tracePt t="143954" x="10264775" y="5051425"/>
          <p14:tracePt t="143962" x="10302875" y="5075238"/>
          <p14:tracePt t="143970" x="10302875" y="5083175"/>
          <p14:tracePt t="143978" x="10302875" y="5089525"/>
          <p14:tracePt t="144010" x="10287000" y="5089525"/>
          <p14:tracePt t="144018" x="10279063" y="5083175"/>
          <p14:tracePt t="144026" x="10271125" y="5075238"/>
          <p14:tracePt t="144034" x="10264775" y="5067300"/>
          <p14:tracePt t="144042" x="10248900" y="5059363"/>
          <p14:tracePt t="144050" x="10248900" y="5045075"/>
          <p14:tracePt t="144058" x="10240963" y="5045075"/>
          <p14:tracePt t="144066" x="10226675" y="5021263"/>
          <p14:tracePt t="144074" x="10218738" y="5006975"/>
          <p14:tracePt t="144082" x="10210800" y="4999038"/>
          <p14:tracePt t="144090" x="10194925" y="4968875"/>
          <p14:tracePt t="144098" x="10180638" y="4937125"/>
          <p14:tracePt t="144106" x="10164763" y="4906963"/>
          <p14:tracePt t="144114" x="10142538" y="4860925"/>
          <p14:tracePt t="144122" x="10112375" y="4816475"/>
          <p14:tracePt t="144130" x="10088563" y="4770438"/>
          <p14:tracePt t="144140" x="10058400" y="4716463"/>
          <p14:tracePt t="144146" x="10028238" y="4656138"/>
          <p14:tracePt t="144156" x="10004425" y="4610100"/>
          <p14:tracePt t="144164" x="9974263" y="4572000"/>
          <p14:tracePt t="144172" x="9952038" y="4511675"/>
          <p14:tracePt t="144180" x="9921875" y="4465638"/>
          <p14:tracePt t="144188" x="9898063" y="4427538"/>
          <p14:tracePt t="144196" x="9883775" y="4403725"/>
          <p14:tracePt t="144204" x="9845675" y="4359275"/>
          <p14:tracePt t="144212" x="9813925" y="4313238"/>
          <p14:tracePt t="144220" x="9769475" y="4267200"/>
          <p14:tracePt t="144228" x="9745663" y="4251325"/>
          <p14:tracePt t="144236" x="9669463" y="4198938"/>
          <p14:tracePt t="144244" x="9623425" y="4175125"/>
          <p14:tracePt t="144252" x="9571038" y="4144963"/>
          <p14:tracePt t="144260" x="9478963" y="4098925"/>
          <p14:tracePt t="144268" x="9410700" y="4060825"/>
          <p14:tracePt t="144275" x="9342438" y="4030663"/>
          <p14:tracePt t="144284" x="9274175" y="4008438"/>
          <p14:tracePt t="144292" x="9204325" y="3978275"/>
          <p14:tracePt t="144300" x="9121775" y="3946525"/>
          <p14:tracePt t="144308" x="9059863" y="3924300"/>
          <p14:tracePt t="144316" x="8991600" y="3902075"/>
          <p14:tracePt t="144323" x="8937625" y="3878263"/>
          <p14:tracePt t="144332" x="8869363" y="3848100"/>
          <p14:tracePt t="144339" x="8801100" y="3832225"/>
          <p14:tracePt t="144348" x="8716963" y="3802063"/>
          <p14:tracePt t="144356" x="8702675" y="3794125"/>
          <p14:tracePt t="144364" x="8626475" y="3779838"/>
          <p14:tracePt t="144372" x="8564563" y="3756025"/>
          <p14:tracePt t="144380" x="8480425" y="3749675"/>
          <p14:tracePt t="144388" x="8458200" y="3749675"/>
          <p14:tracePt t="144396" x="8404225" y="3749675"/>
          <p14:tracePt t="144404" x="8343900" y="3749675"/>
          <p14:tracePt t="144412" x="8321675" y="3749675"/>
          <p14:tracePt t="144422" x="8275638" y="3749675"/>
          <p14:tracePt t="144428" x="8221663" y="3756025"/>
          <p14:tracePt t="144438" x="8199438" y="3763963"/>
          <p14:tracePt t="144444" x="8153400" y="3771900"/>
          <p14:tracePt t="144454" x="8131175" y="3779838"/>
          <p14:tracePt t="144462" x="8093075" y="3787775"/>
          <p14:tracePt t="144470" x="8069263" y="3794125"/>
          <p14:tracePt t="144478" x="8016875" y="3810000"/>
          <p14:tracePt t="144486" x="7985125" y="3817938"/>
          <p14:tracePt t="144493" x="7924800" y="3848100"/>
          <p14:tracePt t="144502" x="7902575" y="3863975"/>
          <p14:tracePt t="144510" x="7840663" y="3886200"/>
          <p14:tracePt t="144517" x="7818438" y="3902075"/>
          <p14:tracePt t="144526" x="7794625" y="3908425"/>
          <p14:tracePt t="144534" x="7742238" y="3946525"/>
          <p14:tracePt t="144542" x="7726363" y="3946525"/>
          <p14:tracePt t="144550" x="7680325" y="3978275"/>
          <p14:tracePt t="144558" x="7673975" y="3984625"/>
          <p14:tracePt t="144566" x="7658100" y="4000500"/>
          <p14:tracePt t="144574" x="7612063" y="4046538"/>
          <p14:tracePt t="144582" x="7597775" y="4068763"/>
          <p14:tracePt t="144589" x="7573963" y="4084638"/>
          <p14:tracePt t="144598" x="7566025" y="4106863"/>
          <p14:tracePt t="144606" x="7521575" y="4160838"/>
          <p14:tracePt t="144614" x="7505700" y="4175125"/>
          <p14:tracePt t="144622" x="7489825" y="4198938"/>
          <p14:tracePt t="144630" x="7467600" y="4229100"/>
          <p14:tracePt t="144638" x="7451725" y="4244975"/>
          <p14:tracePt t="144646" x="7451725" y="4251325"/>
          <p14:tracePt t="144654" x="7445375" y="4267200"/>
          <p14:tracePt t="144662" x="7429500" y="4289425"/>
          <p14:tracePt t="144670" x="7421563" y="4297363"/>
          <p14:tracePt t="144686" x="7413625" y="4305300"/>
          <p14:tracePt t="144742" x="7421563" y="4289425"/>
          <p14:tracePt t="144752" x="7429500" y="4275138"/>
          <p14:tracePt t="144760" x="7437438" y="4259263"/>
          <p14:tracePt t="144768" x="7451725" y="4229100"/>
          <p14:tracePt t="144776" x="7475538" y="4213225"/>
          <p14:tracePt t="144784" x="7513638" y="4183063"/>
          <p14:tracePt t="144792" x="7559675" y="4152900"/>
          <p14:tracePt t="144800" x="7612063" y="4114800"/>
          <p14:tracePt t="144808" x="7680325" y="4060825"/>
          <p14:tracePt t="144816" x="7742238" y="4030663"/>
          <p14:tracePt t="144824" x="7832725" y="3978275"/>
          <p14:tracePt t="144832" x="7902575" y="3954463"/>
          <p14:tracePt t="144840" x="8008938" y="3924300"/>
          <p14:tracePt t="144848" x="8085138" y="3902075"/>
          <p14:tracePt t="144856" x="8183563" y="3894138"/>
          <p14:tracePt t="144864" x="8251825" y="3894138"/>
          <p14:tracePt t="144872" x="8328025" y="3894138"/>
          <p14:tracePt t="144880" x="8389938" y="3894138"/>
          <p14:tracePt t="144888" x="8466138" y="3894138"/>
          <p14:tracePt t="144896" x="8534400" y="3894138"/>
          <p14:tracePt t="144904" x="8610600" y="3908425"/>
          <p14:tracePt t="144912" x="8694738" y="3932238"/>
          <p14:tracePt t="144920" x="8770938" y="3962400"/>
          <p14:tracePt t="144928" x="8861425" y="3992563"/>
          <p14:tracePt t="144936" x="8945563" y="4022725"/>
          <p14:tracePt t="144944" x="9037638" y="4060825"/>
          <p14:tracePt t="144952" x="9128125" y="4106863"/>
          <p14:tracePt t="144960" x="9220200" y="4144963"/>
          <p14:tracePt t="144968" x="9250363" y="4160838"/>
          <p14:tracePt t="144976" x="9334500" y="4191000"/>
          <p14:tracePt t="144986" x="9410700" y="4213225"/>
          <p14:tracePt t="144992" x="9432925" y="4229100"/>
          <p14:tracePt t="145002" x="9502775" y="4251325"/>
          <p14:tracePt t="145009" x="9578975" y="4289425"/>
          <p14:tracePt t="145018" x="9631363" y="4327525"/>
          <p14:tracePt t="145023" x="9661525" y="4343400"/>
          <p14:tracePt t="145034" x="9715500" y="4403725"/>
          <p14:tracePt t="145042" x="9731375" y="4427538"/>
          <p14:tracePt t="145050" x="9791700" y="4487863"/>
          <p14:tracePt t="145058" x="9807575" y="4503738"/>
          <p14:tracePt t="145066" x="9852025" y="4579938"/>
          <p14:tracePt t="145074" x="9867900" y="4610100"/>
          <p14:tracePt t="145082" x="9898063" y="4702175"/>
          <p14:tracePt t="145090" x="9906000" y="4732338"/>
          <p14:tracePt t="145098" x="9936163" y="4784725"/>
          <p14:tracePt t="145105" x="9944100" y="4816475"/>
          <p14:tracePt t="145114" x="9952038" y="4860925"/>
          <p14:tracePt t="145122" x="9952038" y="4868863"/>
          <p14:tracePt t="145130" x="9959975" y="4884738"/>
          <p14:tracePt t="145138" x="9959975" y="4899025"/>
          <p14:tracePt t="145154" x="9959975" y="4906963"/>
          <p14:tracePt t="145218" x="9959975" y="4914900"/>
          <p14:tracePt t="145273" x="9959975" y="4906963"/>
          <p14:tracePt t="145282" x="9959975" y="4884738"/>
          <p14:tracePt t="145292" x="9959975" y="4846638"/>
          <p14:tracePt t="145300" x="9952038" y="4816475"/>
          <p14:tracePt t="145308" x="9921875" y="4746625"/>
          <p14:tracePt t="145316" x="9898063" y="4716463"/>
          <p14:tracePt t="145324" x="9875838" y="4686300"/>
          <p14:tracePt t="145332" x="9845675" y="4648200"/>
          <p14:tracePt t="145340" x="9813925" y="4625975"/>
          <p14:tracePt t="145348" x="9769475" y="4587875"/>
          <p14:tracePt t="145356" x="9731375" y="4572000"/>
          <p14:tracePt t="145364" x="9677400" y="4533900"/>
          <p14:tracePt t="145372" x="9631363" y="4495800"/>
          <p14:tracePt t="145380" x="9571038" y="4435475"/>
          <p14:tracePt t="145388" x="9525000" y="4389438"/>
          <p14:tracePt t="145395" x="9478963" y="4343400"/>
          <p14:tracePt t="145403" x="9418638" y="4297363"/>
          <p14:tracePt t="145412" x="9350375" y="4244975"/>
          <p14:tracePt t="145420" x="9236075" y="4191000"/>
          <p14:tracePt t="145428" x="9151938" y="4175125"/>
          <p14:tracePt t="145436" x="9075738" y="4152900"/>
          <p14:tracePt t="145444" x="8983663" y="4144963"/>
          <p14:tracePt t="145452" x="8893175" y="4122738"/>
          <p14:tracePt t="145460" x="8801100" y="4114800"/>
          <p14:tracePt t="145468" x="8763000" y="4114800"/>
          <p14:tracePt t="145475" x="8648700" y="4098925"/>
          <p14:tracePt t="145484" x="8550275" y="4092575"/>
          <p14:tracePt t="145492" x="8442325" y="4092575"/>
          <p14:tracePt t="145500" x="8359775" y="4092575"/>
          <p14:tracePt t="145507" x="8321675" y="4092575"/>
          <p14:tracePt t="145516" x="8213725" y="4092575"/>
          <p14:tracePt t="145523" x="8123238" y="4114800"/>
          <p14:tracePt t="145532" x="8093075" y="4130675"/>
          <p14:tracePt t="145539" x="8001000" y="4183063"/>
          <p14:tracePt t="145550" x="7940675" y="4229100"/>
          <p14:tracePt t="145555" x="7916863" y="4251325"/>
          <p14:tracePt t="145566" x="7870825" y="4313238"/>
          <p14:tracePt t="145572" x="7856538" y="4343400"/>
          <p14:tracePt t="145582" x="7832725" y="4365625"/>
          <p14:tracePt t="145587" x="7818438" y="4397375"/>
          <p14:tracePt t="145598" x="7810500" y="4411663"/>
          <p14:tracePt t="145734" x="7810500" y="4403725"/>
          <p14:tracePt t="146449" x="7810500" y="4397375"/>
          <p14:tracePt t="146488" x="7810500" y="4389438"/>
          <p14:tracePt t="146496" x="7810500" y="4381500"/>
          <p14:tracePt t="146512" x="7826375" y="4373563"/>
          <p14:tracePt t="146520" x="7840663" y="4359275"/>
          <p14:tracePt t="146528" x="7870825" y="4335463"/>
          <p14:tracePt t="146536" x="7894638" y="4327525"/>
          <p14:tracePt t="146544" x="7908925" y="4313238"/>
          <p14:tracePt t="146552" x="7932738" y="4313238"/>
          <p14:tracePt t="146560" x="7954963" y="4305300"/>
          <p14:tracePt t="146568" x="7985125" y="4305300"/>
          <p14:tracePt t="146576" x="8008938" y="4305300"/>
          <p14:tracePt t="146584" x="8031163" y="4305300"/>
          <p14:tracePt t="146592" x="8069263" y="4313238"/>
          <p14:tracePt t="146600" x="8099425" y="4327525"/>
          <p14:tracePt t="146608" x="8161338" y="4365625"/>
          <p14:tracePt t="146616" x="8183563" y="4389438"/>
          <p14:tracePt t="146624" x="8207375" y="4427538"/>
          <p14:tracePt t="146632" x="8221663" y="4457700"/>
          <p14:tracePt t="146640" x="8237538" y="4495800"/>
          <p14:tracePt t="146648" x="8267700" y="4579938"/>
          <p14:tracePt t="146656" x="8289925" y="4625975"/>
          <p14:tracePt t="146664" x="8305800" y="4656138"/>
          <p14:tracePt t="146672" x="8313738" y="4670425"/>
          <p14:tracePt t="146680" x="8321675" y="4694238"/>
          <p14:tracePt t="146688" x="8321675" y="4708525"/>
          <p14:tracePt t="146696" x="8321675" y="4732338"/>
          <p14:tracePt t="146714" x="8321675" y="4762500"/>
          <p14:tracePt t="146720" x="8321675" y="4784725"/>
          <p14:tracePt t="146730" x="8321675" y="4830763"/>
          <p14:tracePt t="146736" x="8313738" y="4868863"/>
          <p14:tracePt t="146746" x="8313738" y="4892675"/>
          <p14:tracePt t="146753" x="8313738" y="4937125"/>
          <p14:tracePt t="146762" x="8313738" y="4975225"/>
          <p14:tracePt t="146770" x="8321675" y="4999038"/>
          <p14:tracePt t="146778" x="8335963" y="5029200"/>
          <p14:tracePt t="146786" x="8351838" y="5051425"/>
          <p14:tracePt t="146794" x="8366125" y="5067300"/>
          <p14:tracePt t="146802" x="8382000" y="5075238"/>
          <p14:tracePt t="146810" x="8382000" y="5083175"/>
          <p14:tracePt t="146818" x="8397875" y="5097463"/>
          <p14:tracePt t="146826" x="8404225" y="5097463"/>
          <p14:tracePt t="146834" x="8404225" y="5105400"/>
          <p14:tracePt t="146842" x="8412163" y="5105400"/>
          <p14:tracePt t="146850" x="8428038" y="5113338"/>
          <p14:tracePt t="146858" x="8435975" y="5113338"/>
          <p14:tracePt t="146866" x="8458200" y="5113338"/>
          <p14:tracePt t="146874" x="8466138" y="5113338"/>
          <p14:tracePt t="146882" x="8496300" y="5113338"/>
          <p14:tracePt t="146890" x="8512175" y="5113338"/>
          <p14:tracePt t="146898" x="8526463" y="5113338"/>
          <p14:tracePt t="146906" x="8572500" y="5121275"/>
          <p14:tracePt t="146914" x="8594725" y="5121275"/>
          <p14:tracePt t="146922" x="8648700" y="5127625"/>
          <p14:tracePt t="146930" x="8670925" y="5127625"/>
          <p14:tracePt t="146938" x="8702675" y="5135563"/>
          <p14:tracePt t="146946" x="8755063" y="5143500"/>
          <p14:tracePt t="146954" x="8778875" y="5143500"/>
          <p14:tracePt t="146962" x="8801100" y="5143500"/>
          <p14:tracePt t="146994" x="8801100" y="5135563"/>
          <p14:tracePt t="147004" x="8801100" y="5127625"/>
          <p14:tracePt t="147020" x="8785225" y="5121275"/>
          <p14:tracePt t="147028" x="8785225" y="5113338"/>
          <p14:tracePt t="147036" x="8785225" y="5105400"/>
          <p14:tracePt t="147044" x="8778875" y="5105400"/>
          <p14:tracePt t="147068" x="8778875" y="5097463"/>
          <p14:tracePt t="147084" x="8778875" y="5089525"/>
          <p14:tracePt t="147092" x="8770938" y="5089525"/>
          <p14:tracePt t="147108" x="8770938" y="5083175"/>
          <p14:tracePt t="147116" x="8770938" y="5075238"/>
          <p14:tracePt t="147124" x="8770938" y="5067300"/>
          <p14:tracePt t="147140" x="8770938" y="5059363"/>
          <p14:tracePt t="147148" x="8770938" y="5051425"/>
          <p14:tracePt t="147164" x="8770938" y="5045075"/>
          <p14:tracePt t="147172" x="8770938" y="5037138"/>
          <p14:tracePt t="147180" x="8763000" y="5029200"/>
          <p14:tracePt t="147358" x="8755063" y="5029200"/>
          <p14:tracePt t="147399" x="8747125" y="5029200"/>
          <p14:tracePt t="147423" x="8740775" y="5029200"/>
          <p14:tracePt t="147438" x="8732838" y="5029200"/>
          <p14:tracePt t="147454" x="8724900" y="5029200"/>
          <p14:tracePt t="147461" x="8709025" y="5029200"/>
          <p14:tracePt t="147478" x="8694738" y="5029200"/>
          <p14:tracePt t="147486" x="8670925" y="5029200"/>
          <p14:tracePt t="147493" x="8664575" y="5029200"/>
          <p14:tracePt t="147502" x="8648700" y="5029200"/>
          <p14:tracePt t="147510" x="8632825" y="5029200"/>
          <p14:tracePt t="147518" x="8602663" y="5029200"/>
          <p14:tracePt t="147526" x="8588375" y="5029200"/>
          <p14:tracePt t="147534" x="8580438" y="5029200"/>
          <p14:tracePt t="147541" x="8564563" y="5029200"/>
          <p14:tracePt t="147550" x="8526463" y="5029200"/>
          <p14:tracePt t="147558" x="8504238" y="5029200"/>
          <p14:tracePt t="147566" x="8488363" y="5029200"/>
          <p14:tracePt t="147576" x="8458200" y="5029200"/>
          <p14:tracePt t="147582" x="8428038" y="5029200"/>
          <p14:tracePt t="147592" x="8374063" y="5029200"/>
          <p14:tracePt t="147598" x="8343900" y="5029200"/>
          <p14:tracePt t="147608" x="8313738" y="5029200"/>
          <p14:tracePt t="147616" x="8283575" y="5029200"/>
          <p14:tracePt t="147624" x="8267700" y="5029200"/>
          <p14:tracePt t="147632" x="8237538" y="5029200"/>
          <p14:tracePt t="147640" x="8213725" y="5021263"/>
          <p14:tracePt t="147648" x="8169275" y="5021263"/>
          <p14:tracePt t="147656" x="8145463" y="5013325"/>
          <p14:tracePt t="147664" x="8123238" y="5013325"/>
          <p14:tracePt t="147672" x="8115300" y="5013325"/>
          <p14:tracePt t="147680" x="8093075" y="5013325"/>
          <p14:tracePt t="147688" x="8061325" y="5013325"/>
          <p14:tracePt t="147696" x="8039100" y="5013325"/>
          <p14:tracePt t="147704" x="8008938" y="5013325"/>
          <p14:tracePt t="147712" x="7970838" y="5013325"/>
          <p14:tracePt t="147720" x="7916863" y="5013325"/>
          <p14:tracePt t="147728" x="7870825" y="5021263"/>
          <p14:tracePt t="147736" x="7818438" y="5029200"/>
          <p14:tracePt t="147744" x="7712075" y="5029200"/>
          <p14:tracePt t="147752" x="7666038" y="5029200"/>
          <p14:tracePt t="147760" x="7627938" y="5029200"/>
          <p14:tracePt t="147768" x="7604125" y="5029200"/>
          <p14:tracePt t="147776" x="7581900" y="5029200"/>
          <p14:tracePt t="147784" x="7559675" y="5029200"/>
          <p14:tracePt t="147792" x="7551738" y="5029200"/>
          <p14:tracePt t="147800" x="7543800" y="5029200"/>
          <p14:tracePt t="147808" x="7535863" y="5029200"/>
          <p14:tracePt t="147824" x="7527925" y="5029200"/>
          <p14:tracePt t="147894" x="7521575" y="5029200"/>
          <p14:tracePt t="147902" x="7513638" y="5029200"/>
          <p14:tracePt t="147910" x="7505700" y="5029200"/>
          <p14:tracePt t="147918" x="7489825" y="5029200"/>
          <p14:tracePt t="147926" x="7445375" y="5013325"/>
          <p14:tracePt t="147934" x="7391400" y="5006975"/>
          <p14:tracePt t="147942" x="7337425" y="4991100"/>
          <p14:tracePt t="147950" x="7292975" y="4975225"/>
          <p14:tracePt t="147958" x="7254875" y="4960938"/>
          <p14:tracePt t="147966" x="7208838" y="4953000"/>
          <p14:tracePt t="147974" x="7170738" y="4945063"/>
          <p14:tracePt t="147982" x="7154863" y="4945063"/>
          <p14:tracePt t="147990" x="7146925" y="4937125"/>
          <p14:tracePt t="148026" x="7154863" y="4937125"/>
          <p14:tracePt t="148034" x="7162800" y="4937125"/>
          <p14:tracePt t="148042" x="7178675" y="4937125"/>
          <p14:tracePt t="148050" x="7208838" y="4937125"/>
          <p14:tracePt t="148058" x="7246938" y="4937125"/>
          <p14:tracePt t="148066" x="7292975" y="4937125"/>
          <p14:tracePt t="148074" x="7345363" y="4937125"/>
          <p14:tracePt t="148082" x="7459663" y="4937125"/>
          <p14:tracePt t="148090" x="7551738" y="4937125"/>
          <p14:tracePt t="148098" x="7742238" y="4937125"/>
          <p14:tracePt t="148106" x="7870825" y="4937125"/>
          <p14:tracePt t="148114" x="7993063" y="4953000"/>
          <p14:tracePt t="148122" x="8245475" y="4953000"/>
          <p14:tracePt t="148130" x="8359775" y="4960938"/>
          <p14:tracePt t="148140" x="8474075" y="4960938"/>
          <p14:tracePt t="148146" x="8564563" y="4975225"/>
          <p14:tracePt t="148156" x="8640763" y="4983163"/>
          <p14:tracePt t="148162" x="8694738" y="4991100"/>
          <p14:tracePt t="148172" x="8732838" y="4999038"/>
          <p14:tracePt t="148180" x="8740775" y="4999038"/>
          <p14:tracePt t="148188" x="8747125" y="4999038"/>
          <p14:tracePt t="148221" x="8740775" y="4999038"/>
          <p14:tracePt t="148272" x="8732838" y="4999038"/>
          <p14:tracePt t="148280" x="8724900" y="4999038"/>
          <p14:tracePt t="148288" x="8724900" y="4991100"/>
          <p14:tracePt t="148296" x="8686800" y="4960938"/>
          <p14:tracePt t="148304" x="8664575" y="4937125"/>
          <p14:tracePt t="148312" x="8618538" y="4876800"/>
          <p14:tracePt t="148320" x="8580438" y="4830763"/>
          <p14:tracePt t="148328" x="8534400" y="4784725"/>
          <p14:tracePt t="148336" x="8496300" y="4716463"/>
          <p14:tracePt t="148344" x="8458200" y="4656138"/>
          <p14:tracePt t="148352" x="8420100" y="4579938"/>
          <p14:tracePt t="148360" x="8366125" y="4495800"/>
          <p14:tracePt t="148368" x="8313738" y="4427538"/>
          <p14:tracePt t="148376" x="8267700" y="4365625"/>
          <p14:tracePt t="148384" x="8245475" y="4335463"/>
          <p14:tracePt t="148392" x="8237538" y="4321175"/>
          <p14:tracePt t="148400" x="8237538" y="4313238"/>
          <p14:tracePt t="148440" x="8245475" y="4313238"/>
          <p14:tracePt t="148450" x="8259763" y="4313238"/>
          <p14:tracePt t="148458" x="8283575" y="4313238"/>
          <p14:tracePt t="148466" x="8328025" y="4335463"/>
          <p14:tracePt t="148474" x="8335963" y="4351338"/>
          <p14:tracePt t="148482" x="8382000" y="4389438"/>
          <p14:tracePt t="148490" x="8404225" y="4419600"/>
          <p14:tracePt t="148498" x="8458200" y="4495800"/>
          <p14:tracePt t="148506" x="8480425" y="4525963"/>
          <p14:tracePt t="148514" x="8550275" y="4610100"/>
          <p14:tracePt t="148522" x="8580438" y="4656138"/>
          <p14:tracePt t="148530" x="8640763" y="4746625"/>
          <p14:tracePt t="148538" x="8664575" y="4792663"/>
          <p14:tracePt t="148546" x="8716963" y="4860925"/>
          <p14:tracePt t="148554" x="8732838" y="4884738"/>
          <p14:tracePt t="148562" x="8770938" y="4922838"/>
          <p14:tracePt t="148570" x="8785225" y="4937125"/>
          <p14:tracePt t="148578" x="8785225" y="4945063"/>
          <p14:tracePt t="148622" x="8785225" y="4937125"/>
          <p14:tracePt t="148630" x="8785225" y="4922838"/>
          <p14:tracePt t="148638" x="8778875" y="4884738"/>
          <p14:tracePt t="148646" x="8778875" y="4784725"/>
          <p14:tracePt t="148654" x="8778875" y="4694238"/>
          <p14:tracePt t="148662" x="8778875" y="4618038"/>
          <p14:tracePt t="148670" x="8778875" y="4525963"/>
          <p14:tracePt t="148678" x="8778875" y="4441825"/>
          <p14:tracePt t="148686" x="8778875" y="4373563"/>
          <p14:tracePt t="148694" x="8778875" y="4297363"/>
          <p14:tracePt t="148702" x="8778875" y="4244975"/>
          <p14:tracePt t="148710" x="8785225" y="4206875"/>
          <p14:tracePt t="148720" x="8793163" y="4183063"/>
          <p14:tracePt t="148728" x="8801100" y="4175125"/>
          <p14:tracePt t="148764" x="8801100" y="4183063"/>
          <p14:tracePt t="148772" x="8801100" y="4221163"/>
          <p14:tracePt t="148780" x="8809038" y="4251325"/>
          <p14:tracePt t="148788" x="8809038" y="4343400"/>
          <p14:tracePt t="148796" x="8809038" y="4403725"/>
          <p14:tracePt t="148804" x="8809038" y="4479925"/>
          <p14:tracePt t="148812" x="8809038" y="4632325"/>
          <p14:tracePt t="148820" x="8801100" y="4740275"/>
          <p14:tracePt t="148828" x="8793163" y="4838700"/>
          <p14:tracePt t="148836" x="8785225" y="4914900"/>
          <p14:tracePt t="148844" x="8770938" y="4968875"/>
          <p14:tracePt t="148852" x="8770938" y="5021263"/>
          <p14:tracePt t="148860" x="8770938" y="5051425"/>
          <p14:tracePt t="148868" x="8770938" y="5075238"/>
          <p14:tracePt t="148884" x="8778875" y="5075238"/>
          <p14:tracePt t="148892" x="8785225" y="5075238"/>
          <p14:tracePt t="148900" x="8793163" y="5067300"/>
          <p14:tracePt t="148908" x="8823325" y="5045075"/>
          <p14:tracePt t="148916" x="8869363" y="5013325"/>
          <p14:tracePt t="148924" x="8931275" y="4968875"/>
          <p14:tracePt t="148932" x="8999538" y="4899025"/>
          <p14:tracePt t="148940" x="9075738" y="4822825"/>
          <p14:tracePt t="148948" x="9151938" y="4762500"/>
          <p14:tracePt t="148956" x="9204325" y="4716463"/>
          <p14:tracePt t="148964" x="9274175" y="4648200"/>
          <p14:tracePt t="148974" x="9318625" y="4610100"/>
          <p14:tracePt t="148980" x="9350375" y="4572000"/>
          <p14:tracePt t="148990" x="9364663" y="4556125"/>
          <p14:tracePt t="148996" x="9372600" y="4556125"/>
          <p14:tracePt t="149030" x="9372600" y="4564063"/>
          <p14:tracePt t="149038" x="9364663" y="4587875"/>
          <p14:tracePt t="149046" x="9342438" y="4648200"/>
          <p14:tracePt t="149054" x="9326563" y="4686300"/>
          <p14:tracePt t="149062" x="9288463" y="4732338"/>
          <p14:tracePt t="149070" x="9204325" y="4860925"/>
          <p14:tracePt t="149078" x="9159875" y="4937125"/>
          <p14:tracePt t="149086" x="9083675" y="5021263"/>
          <p14:tracePt t="149094" x="9029700" y="5105400"/>
          <p14:tracePt t="149102" x="8969375" y="5173663"/>
          <p14:tracePt t="149110" x="8945563" y="5211763"/>
          <p14:tracePt t="149118" x="8937625" y="5219700"/>
          <p14:tracePt t="149134" x="8953500" y="5219700"/>
          <p14:tracePt t="149142" x="9007475" y="5219700"/>
          <p14:tracePt t="149150" x="9097963" y="5235575"/>
          <p14:tracePt t="149158" x="9220200" y="5235575"/>
          <p14:tracePt t="149166" x="9326563" y="5241925"/>
          <p14:tracePt t="149174" x="9517063" y="5257800"/>
          <p14:tracePt t="149182" x="9631363" y="5273675"/>
          <p14:tracePt t="149190" x="9906000" y="5303838"/>
          <p14:tracePt t="149198" x="10050463" y="5326063"/>
          <p14:tracePt t="149206" x="10180638" y="5349875"/>
          <p14:tracePt t="149214" x="10379075" y="5372100"/>
          <p14:tracePt t="149222" x="10461625" y="5394325"/>
          <p14:tracePt t="149230" x="10545763" y="5410200"/>
          <p14:tracePt t="149238" x="10561638" y="5410200"/>
          <p14:tracePt t="149246" x="10561638" y="5418138"/>
          <p14:tracePt t="149272" x="10545763" y="5418138"/>
          <p14:tracePt t="149278" x="10531475" y="5418138"/>
          <p14:tracePt t="149288" x="10507663" y="5410200"/>
          <p14:tracePt t="149294" x="10499725" y="5410200"/>
          <p14:tracePt t="149304" x="10485438" y="5402263"/>
          <p14:tracePt t="149328" x="10477500" y="5402263"/>
          <p14:tracePt t="149368" x="10477500" y="5394325"/>
          <p14:tracePt t="149458" x="10477500" y="5387975"/>
          <p14:tracePt t="149488" x="10477500" y="5380038"/>
          <p14:tracePt t="149496" x="10477500" y="5372100"/>
          <p14:tracePt t="149512" x="10477500" y="5364163"/>
          <p14:tracePt t="149520" x="10477500" y="5356225"/>
          <p14:tracePt t="149530" x="10477500" y="5349875"/>
          <p14:tracePt t="149536" x="10477500" y="5341938"/>
          <p14:tracePt t="149546" x="10469563" y="5326063"/>
          <p14:tracePt t="149553" x="10461625" y="5303838"/>
          <p14:tracePt t="149562" x="10461625" y="5295900"/>
          <p14:tracePt t="149568" x="10455275" y="5287963"/>
          <p14:tracePt t="149634" x="10455275" y="5280025"/>
          <p14:tracePt t="149961" x="10447338" y="5280025"/>
          <p14:tracePt t="150147" x="10447338" y="5287963"/>
          <p14:tracePt t="150154" x="10417175" y="5303838"/>
          <p14:tracePt t="150166" x="10371138" y="5326063"/>
          <p14:tracePt t="150172" x="10333038" y="5326063"/>
          <p14:tracePt t="150183" x="10325100" y="5326063"/>
          <p14:tracePt t="150379" x="10325100" y="5318125"/>
          <p14:tracePt t="150402" x="10333038" y="5311775"/>
          <p14:tracePt t="150412" x="10340975" y="5311775"/>
          <p14:tracePt t="150492" x="10340975" y="5318125"/>
          <p14:tracePt t="150500" x="10340975" y="5326063"/>
          <p14:tracePt t="150508" x="10333038" y="5334000"/>
          <p14:tracePt t="150516" x="10317163" y="5349875"/>
          <p14:tracePt t="150524" x="10294938" y="5387975"/>
          <p14:tracePt t="150532" x="10279063" y="5426075"/>
          <p14:tracePt t="150540" x="10264775" y="5456238"/>
          <p14:tracePt t="150548" x="10248900" y="5494338"/>
          <p14:tracePt t="150556" x="10218738" y="5554663"/>
          <p14:tracePt t="150564" x="10188575" y="5600700"/>
          <p14:tracePt t="150572" x="10164763" y="5654675"/>
          <p14:tracePt t="150580" x="10126663" y="5707063"/>
          <p14:tracePt t="150588" x="10074275" y="5768975"/>
          <p14:tracePt t="150596" x="10028238" y="5829300"/>
          <p14:tracePt t="150604" x="9944100" y="5897563"/>
          <p14:tracePt t="150612" x="9883775" y="5951538"/>
          <p14:tracePt t="150620" x="9845675" y="5965825"/>
          <p14:tracePt t="150628" x="9799638" y="5981700"/>
          <p14:tracePt t="150636" x="9761538" y="5981700"/>
          <p14:tracePt t="150644" x="9737725" y="5981700"/>
          <p14:tracePt t="150652" x="9723438" y="5981700"/>
          <p14:tracePt t="150660" x="9707563" y="5959475"/>
          <p14:tracePt t="150668" x="9699625" y="5959475"/>
          <p14:tracePt t="150676" x="9685338" y="5943600"/>
          <p14:tracePt t="150684" x="9669463" y="5927725"/>
          <p14:tracePt t="150694" x="9655175" y="5913438"/>
          <p14:tracePt t="150702" x="9617075" y="5889625"/>
          <p14:tracePt t="150710" x="9609138" y="5883275"/>
          <p14:tracePt t="150718" x="9578975" y="5867400"/>
          <p14:tracePt t="150726" x="9547225" y="5851525"/>
          <p14:tracePt t="150734" x="9532938" y="5845175"/>
          <p14:tracePt t="150742" x="9494838" y="5829300"/>
          <p14:tracePt t="150750" x="9448800" y="5821363"/>
          <p14:tracePt t="150758" x="9432925" y="5821363"/>
          <p14:tracePt t="150766" x="9372600" y="5821363"/>
          <p14:tracePt t="150774" x="9342438" y="5821363"/>
          <p14:tracePt t="150782" x="9274175" y="5829300"/>
          <p14:tracePt t="150790" x="9166225" y="5851525"/>
          <p14:tracePt t="150798" x="9128125" y="5859463"/>
          <p14:tracePt t="150806" x="9021763" y="5875338"/>
          <p14:tracePt t="150814" x="8923338" y="5905500"/>
          <p14:tracePt t="150822" x="8893175" y="5913438"/>
          <p14:tracePt t="150830" x="8823325" y="5935663"/>
          <p14:tracePt t="150838" x="8801100" y="5943600"/>
          <p14:tracePt t="150846" x="8770938" y="5951538"/>
          <p14:tracePt t="150854" x="8747125" y="5959475"/>
          <p14:tracePt t="150862" x="8732838" y="5959475"/>
          <p14:tracePt t="150870" x="8702675" y="5965825"/>
          <p14:tracePt t="150878" x="8694738" y="5965825"/>
          <p14:tracePt t="150886" x="8664575" y="5973763"/>
          <p14:tracePt t="150894" x="8640763" y="5973763"/>
          <p14:tracePt t="150902" x="8602663" y="5981700"/>
          <p14:tracePt t="150910" x="8580438" y="5981700"/>
          <p14:tracePt t="150918" x="8526463" y="5981700"/>
          <p14:tracePt t="150926" x="8496300" y="5981700"/>
          <p14:tracePt t="150934" x="8412163" y="5981700"/>
          <p14:tracePt t="150942" x="8389938" y="5981700"/>
          <p14:tracePt t="150950" x="8321675" y="5981700"/>
          <p14:tracePt t="150960" x="8289925" y="5989638"/>
          <p14:tracePt t="150966" x="8245475" y="5997575"/>
          <p14:tracePt t="150976" x="8229600" y="5997575"/>
          <p14:tracePt t="150982" x="8191500" y="6003925"/>
          <p14:tracePt t="150992" x="8169275" y="6011863"/>
          <p14:tracePt t="150998" x="8131175" y="6027738"/>
          <p14:tracePt t="151008" x="8107363" y="6035675"/>
          <p14:tracePt t="151016" x="8031163" y="6065838"/>
          <p14:tracePt t="151024" x="8001000" y="6088063"/>
          <p14:tracePt t="151032" x="7902575" y="6126163"/>
          <p14:tracePt t="151040" x="7840663" y="6142038"/>
          <p14:tracePt t="151048" x="7712075" y="6188075"/>
          <p14:tracePt t="151056" x="7559675" y="6226175"/>
          <p14:tracePt t="151064" x="7489825" y="6232525"/>
          <p14:tracePt t="151072" x="7353300" y="6240463"/>
          <p14:tracePt t="151080" x="7292975" y="6240463"/>
          <p14:tracePt t="151088" x="7132638" y="6240463"/>
          <p14:tracePt t="151096" x="6980238" y="6202363"/>
          <p14:tracePt t="151104" x="6926263" y="6188075"/>
          <p14:tracePt t="151112" x="6789738" y="6134100"/>
          <p14:tracePt t="151120" x="6683375" y="6080125"/>
          <p14:tracePt t="151128" x="6591300" y="6027738"/>
          <p14:tracePt t="151136" x="6561138" y="6003925"/>
          <p14:tracePt t="151144" x="6507163" y="5951538"/>
          <p14:tracePt t="151152" x="6484938" y="5921375"/>
          <p14:tracePt t="151160" x="6469063" y="5889625"/>
          <p14:tracePt t="151168" x="6469063" y="5875338"/>
          <p14:tracePt t="151176" x="6461125" y="5837238"/>
          <p14:tracePt t="151184" x="6454775" y="5783263"/>
          <p14:tracePt t="151192" x="6454775" y="5707063"/>
          <p14:tracePt t="151200" x="6454775" y="5684838"/>
          <p14:tracePt t="151209" x="6454775" y="5616575"/>
          <p14:tracePt t="151216" x="6454775" y="5554663"/>
          <p14:tracePt t="151224" x="6454775" y="5502275"/>
          <p14:tracePt t="151232" x="6461125" y="5478463"/>
          <p14:tracePt t="151240" x="6469063" y="5448300"/>
          <p14:tracePt t="151248" x="6477000" y="5426075"/>
          <p14:tracePt t="151258" x="6492875" y="5387975"/>
          <p14:tracePt t="151264" x="6530975" y="5356225"/>
          <p14:tracePt t="151274" x="6575425" y="5318125"/>
          <p14:tracePt t="151280" x="6629400" y="5273675"/>
          <p14:tracePt t="151290" x="6675438" y="5241925"/>
          <p14:tracePt t="151298" x="6781800" y="5181600"/>
          <p14:tracePt t="151306" x="6918325" y="5113338"/>
          <p14:tracePt t="151314" x="7002463" y="5075238"/>
          <p14:tracePt t="151322" x="7216775" y="4975225"/>
          <p14:tracePt t="151329" x="7353300" y="4922838"/>
          <p14:tracePt t="151338" x="7521575" y="4854575"/>
          <p14:tracePt t="151346" x="7856538" y="4740275"/>
          <p14:tracePt t="151354" x="8069263" y="4664075"/>
          <p14:tracePt t="151362" x="8297863" y="4610100"/>
          <p14:tracePt t="151370" x="8504238" y="4572000"/>
          <p14:tracePt t="151378" x="8670925" y="4541838"/>
          <p14:tracePt t="151386" x="8893175" y="4518025"/>
          <p14:tracePt t="151394" x="9136063" y="4503738"/>
          <p14:tracePt t="151402" x="9364663" y="4503738"/>
          <p14:tracePt t="151410" x="9601200" y="4503738"/>
          <p14:tracePt t="151418" x="9867900" y="4525963"/>
          <p14:tracePt t="151426" x="10142538" y="4556125"/>
          <p14:tracePt t="151434" x="10385425" y="4587875"/>
          <p14:tracePt t="151442" x="10477500" y="4594225"/>
          <p14:tracePt t="151450" x="10637838" y="4632325"/>
          <p14:tracePt t="151458" x="10790238" y="4664075"/>
          <p14:tracePt t="151466" x="10912475" y="4708525"/>
          <p14:tracePt t="151474" x="10980738" y="4746625"/>
          <p14:tracePt t="151482" x="11049000" y="4816475"/>
          <p14:tracePt t="151490" x="11102975" y="4899025"/>
          <p14:tracePt t="151498" x="11141075" y="4960938"/>
          <p14:tracePt t="151505" x="11179175" y="5059363"/>
          <p14:tracePt t="151514" x="11201400" y="5127625"/>
          <p14:tracePt t="151522" x="11217275" y="5181600"/>
          <p14:tracePt t="151530" x="11231563" y="5249863"/>
          <p14:tracePt t="151540" x="11239500" y="5349875"/>
          <p14:tracePt t="151546" x="11239500" y="5440363"/>
          <p14:tracePt t="151556" x="11217275" y="5494338"/>
          <p14:tracePt t="151562" x="11185525" y="5562600"/>
          <p14:tracePt t="151572" x="11147425" y="5630863"/>
          <p14:tracePt t="151580" x="11109325" y="5692775"/>
          <p14:tracePt t="151588" x="11026775" y="5775325"/>
          <p14:tracePt t="151596" x="10942638" y="5851525"/>
          <p14:tracePt t="151604" x="10850563" y="5935663"/>
          <p14:tracePt t="151612" x="10728325" y="5997575"/>
          <p14:tracePt t="151620" x="10645775" y="6049963"/>
          <p14:tracePt t="151628" x="10537825" y="6103938"/>
          <p14:tracePt t="151636" x="10485438" y="6134100"/>
          <p14:tracePt t="151644" x="10401300" y="6172200"/>
          <p14:tracePt t="151652" x="10333038" y="6202363"/>
          <p14:tracePt t="151660" x="10256838" y="6218238"/>
          <p14:tracePt t="151668" x="10180638" y="6240463"/>
          <p14:tracePt t="151676" x="10126663" y="6248400"/>
          <p14:tracePt t="151684" x="10042525" y="6270625"/>
          <p14:tracePt t="151692" x="9990138" y="6270625"/>
          <p14:tracePt t="151700" x="9890125" y="6278563"/>
          <p14:tracePt t="151708" x="9821863" y="6286500"/>
          <p14:tracePt t="151716" x="9745663" y="6286500"/>
          <p14:tracePt t="151724" x="9647238" y="6286500"/>
          <p14:tracePt t="151732" x="9532938" y="6286500"/>
          <p14:tracePt t="151740" x="9288463" y="6286500"/>
          <p14:tracePt t="151748" x="9121775" y="6286500"/>
          <p14:tracePt t="151756" x="8899525" y="6256338"/>
          <p14:tracePt t="151764" x="8686800" y="6240463"/>
          <p14:tracePt t="151772" x="8496300" y="6232525"/>
          <p14:tracePt t="151780" x="8305800" y="6218238"/>
          <p14:tracePt t="151788" x="8229600" y="6210300"/>
          <p14:tracePt t="151796" x="8069263" y="6194425"/>
          <p14:tracePt t="151804" x="7947025" y="6194425"/>
          <p14:tracePt t="151812" x="7840663" y="6188075"/>
          <p14:tracePt t="151822" x="7794625" y="6188075"/>
          <p14:tracePt t="151828" x="7764463" y="6188075"/>
          <p14:tracePt t="151838" x="7742238" y="6188075"/>
          <p14:tracePt t="151845" x="7734300" y="6188075"/>
          <p14:tracePt t="151854" x="7718425" y="6188075"/>
          <p14:tracePt t="151860" x="7704138" y="6188075"/>
          <p14:tracePt t="151878" x="7696200" y="6188075"/>
          <p14:tracePt t="151886" x="7688263" y="6188075"/>
          <p14:tracePt t="151902" x="7680325" y="6188075"/>
          <p14:tracePt t="151910" x="7673975" y="6188075"/>
          <p14:tracePt t="151918" x="7658100" y="6188075"/>
          <p14:tracePt t="151926" x="7642225" y="6188075"/>
          <p14:tracePt t="151934" x="7620000" y="6188075"/>
          <p14:tracePt t="151942" x="7604125" y="6188075"/>
          <p14:tracePt t="151950" x="7573963" y="6188075"/>
          <p14:tracePt t="151958" x="7551738" y="6188075"/>
          <p14:tracePt t="151966" x="7543800" y="6188075"/>
          <p14:tracePt t="151974" x="7513638" y="6188075"/>
          <p14:tracePt t="151982" x="7483475" y="6172200"/>
          <p14:tracePt t="151991" x="7451725" y="6164263"/>
          <p14:tracePt t="151998" x="7407275" y="6142038"/>
          <p14:tracePt t="152006" x="7353300" y="6111875"/>
          <p14:tracePt t="152014" x="7292975" y="6073775"/>
          <p14:tracePt t="152022" x="7239000" y="6019800"/>
          <p14:tracePt t="152030" x="7162800" y="5965825"/>
          <p14:tracePt t="152038" x="7116763" y="5883275"/>
          <p14:tracePt t="152046" x="7056438" y="5799138"/>
          <p14:tracePt t="152054" x="7032625" y="5753100"/>
          <p14:tracePt t="152062" x="6994525" y="5661025"/>
          <p14:tracePt t="152070" x="6972300" y="5502275"/>
          <p14:tracePt t="152078" x="6972300" y="5432425"/>
          <p14:tracePt t="152086" x="6972300" y="5372100"/>
          <p14:tracePt t="152096" x="6994525" y="5303838"/>
          <p14:tracePt t="152102" x="7010400" y="5265738"/>
          <p14:tracePt t="152112" x="7056438" y="5203825"/>
          <p14:tracePt t="152118" x="7102475" y="5165725"/>
          <p14:tracePt t="152128" x="7170738" y="5127625"/>
          <p14:tracePt t="152134" x="7246938" y="5089525"/>
          <p14:tracePt t="152144" x="7323138" y="5059363"/>
          <p14:tracePt t="152150" x="7413625" y="5029200"/>
          <p14:tracePt t="152160" x="7559675" y="4991100"/>
          <p14:tracePt t="152168" x="7673975" y="4983163"/>
          <p14:tracePt t="152176" x="7742238" y="4975225"/>
          <p14:tracePt t="152184" x="7870825" y="4975225"/>
          <p14:tracePt t="152192" x="8023225" y="4975225"/>
          <p14:tracePt t="152200" x="8213725" y="4960938"/>
          <p14:tracePt t="152209" x="8321675" y="4960938"/>
          <p14:tracePt t="152216" x="8466138" y="4960938"/>
          <p14:tracePt t="152224" x="8747125" y="4960938"/>
          <p14:tracePt t="152232" x="8907463" y="4960938"/>
          <p14:tracePt t="152240" x="9097963" y="4968875"/>
          <p14:tracePt t="152248" x="9509125" y="4983163"/>
          <p14:tracePt t="152257" x="9731375" y="5013325"/>
          <p14:tracePt t="152265" x="9928225" y="5037138"/>
          <p14:tracePt t="152272" x="10080625" y="5075238"/>
          <p14:tracePt t="152280" x="10210800" y="5105400"/>
          <p14:tracePt t="152289" x="10363200" y="5151438"/>
          <p14:tracePt t="152296" x="10417175" y="5189538"/>
          <p14:tracePt t="152305" x="10499725" y="5241925"/>
          <p14:tracePt t="152312" x="10545763" y="5273675"/>
          <p14:tracePt t="152320" x="10591800" y="5326063"/>
          <p14:tracePt t="152328" x="10629900" y="5372100"/>
          <p14:tracePt t="152336" x="10675938" y="5418138"/>
          <p14:tracePt t="152344" x="10714038" y="5464175"/>
          <p14:tracePt t="152352" x="10736263" y="5494338"/>
          <p14:tracePt t="152360" x="10774363" y="5540375"/>
          <p14:tracePt t="152368" x="10790238" y="5570538"/>
          <p14:tracePt t="152376" x="10804525" y="5600700"/>
          <p14:tracePt t="152385" x="10812463" y="5630863"/>
          <p14:tracePt t="152394" x="10812463" y="5646738"/>
          <p14:tracePt t="152400" x="10812463" y="5684838"/>
          <p14:tracePt t="152410" x="10812463" y="5722938"/>
          <p14:tracePt t="152416" x="10804525" y="5753100"/>
          <p14:tracePt t="152426" x="10766425" y="5821363"/>
          <p14:tracePt t="152434" x="10728325" y="5867400"/>
          <p14:tracePt t="152442" x="10683875" y="5913438"/>
          <p14:tracePt t="152450" x="10583863" y="5981700"/>
          <p14:tracePt t="152458" x="10507663" y="6027738"/>
          <p14:tracePt t="152466" x="10423525" y="6057900"/>
          <p14:tracePt t="152474" x="10317163" y="6103938"/>
          <p14:tracePt t="152482" x="10218738" y="6134100"/>
          <p14:tracePt t="152490" x="10088563" y="6156325"/>
          <p14:tracePt t="152498" x="9921875" y="6188075"/>
          <p14:tracePt t="152506" x="9699625" y="6218238"/>
          <p14:tracePt t="152514" x="9486900" y="6232525"/>
          <p14:tracePt t="152522" x="9197975" y="6248400"/>
          <p14:tracePt t="152530" x="8907463" y="6264275"/>
          <p14:tracePt t="152538" x="8594725" y="6264275"/>
          <p14:tracePt t="152546" x="8283575" y="6264275"/>
          <p14:tracePt t="152554" x="8001000" y="6264275"/>
          <p14:tracePt t="152562" x="7734300" y="6256338"/>
          <p14:tracePt t="152570" x="7497763" y="6240463"/>
          <p14:tracePt t="152578" x="7299325" y="6210300"/>
          <p14:tracePt t="152586" x="7132638" y="6188075"/>
          <p14:tracePt t="152594" x="7002463" y="6156325"/>
          <p14:tracePt t="152602" x="6873875" y="6111875"/>
          <p14:tracePt t="152610" x="6827838" y="6096000"/>
          <p14:tracePt t="152618" x="6743700" y="6042025"/>
          <p14:tracePt t="152626" x="6651625" y="5973763"/>
          <p14:tracePt t="152634" x="6599238" y="5913438"/>
          <p14:tracePt t="152642" x="6553200" y="5851525"/>
          <p14:tracePt t="152650" x="6499225" y="5745163"/>
          <p14:tracePt t="152658" x="6477000" y="5646738"/>
          <p14:tracePt t="152666" x="6477000" y="5578475"/>
          <p14:tracePt t="152674" x="6484938" y="5502275"/>
          <p14:tracePt t="152682" x="6499225" y="5426075"/>
          <p14:tracePt t="152690" x="6553200" y="5341938"/>
          <p14:tracePt t="152698" x="6607175" y="5257800"/>
          <p14:tracePt t="152708" x="6667500" y="5189538"/>
          <p14:tracePt t="152716" x="6735763" y="5121275"/>
          <p14:tracePt t="152724" x="6858000" y="5051425"/>
          <p14:tracePt t="152732" x="6950075" y="5013325"/>
          <p14:tracePt t="152741" x="7094538" y="4975225"/>
          <p14:tracePt t="152748" x="7331075" y="4922838"/>
          <p14:tracePt t="152757" x="7650163" y="4884738"/>
          <p14:tracePt t="152764" x="7916863" y="4854575"/>
          <p14:tracePt t="152772" x="8183563" y="4838700"/>
          <p14:tracePt t="152780" x="8550275" y="4808538"/>
          <p14:tracePt t="152788" x="8937625" y="4808538"/>
          <p14:tracePt t="152796" x="9304338" y="4808538"/>
          <p14:tracePt t="152804" x="9737725" y="4808538"/>
          <p14:tracePt t="152812" x="9959975" y="4830763"/>
          <p14:tracePt t="152820" x="10340975" y="4899025"/>
          <p14:tracePt t="152828" x="10523538" y="4953000"/>
          <p14:tracePt t="152836" x="10836275" y="5067300"/>
          <p14:tracePt t="152844" x="10988675" y="5151438"/>
          <p14:tracePt t="152852" x="11071225" y="5227638"/>
          <p14:tracePt t="152860" x="11133138" y="5318125"/>
          <p14:tracePt t="152868" x="11163300" y="5410200"/>
          <p14:tracePt t="152876" x="11179175" y="5532438"/>
          <p14:tracePt t="152884" x="11179175" y="5616575"/>
          <p14:tracePt t="152892" x="11147425" y="5783263"/>
          <p14:tracePt t="152900" x="11109325" y="5889625"/>
          <p14:tracePt t="152909" x="11041063" y="6003925"/>
          <p14:tracePt t="152916" x="10964863" y="6103938"/>
          <p14:tracePt t="152924" x="10896600" y="6194425"/>
          <p14:tracePt t="152932" x="10842625" y="6256338"/>
          <p14:tracePt t="152940" x="10774363" y="6354763"/>
          <p14:tracePt t="152948" x="10690225" y="6438900"/>
          <p14:tracePt t="152956" x="10614025" y="6484938"/>
          <p14:tracePt t="152964" x="10537825" y="6537325"/>
          <p14:tracePt t="152972" x="10340975" y="6613525"/>
          <p14:tracePt t="152982" x="10104438" y="6629400"/>
          <p14:tracePt t="152988" x="9966325" y="6629400"/>
          <p14:tracePt t="152998" x="9761538" y="6599238"/>
          <p14:tracePt t="153004" x="9532938" y="6537325"/>
          <p14:tracePt t="153014" x="9296400" y="6446838"/>
          <p14:tracePt t="153020" x="8975725" y="6316663"/>
          <p14:tracePt t="153030" x="8724900" y="6188075"/>
          <p14:tracePt t="153038" x="8397875" y="6035675"/>
          <p14:tracePt t="153046" x="8077200" y="5867400"/>
          <p14:tracePt t="153054" x="7848600" y="5745163"/>
          <p14:tracePt t="153062" x="7543800" y="5578475"/>
          <p14:tracePt t="153070" x="7429500" y="5486400"/>
          <p14:tracePt t="153078" x="7361238" y="5402263"/>
          <p14:tracePt t="153086" x="7337425" y="5334000"/>
          <p14:tracePt t="153094" x="7337425" y="5273675"/>
          <p14:tracePt t="153102" x="7369175" y="5227638"/>
          <p14:tracePt t="153110" x="7421563" y="5159375"/>
          <p14:tracePt t="153118" x="7505700" y="5097463"/>
          <p14:tracePt t="153126" x="7597775" y="5045075"/>
          <p14:tracePt t="153134" x="7726363" y="4999038"/>
          <p14:tracePt t="153142" x="7832725" y="4975225"/>
          <p14:tracePt t="153150" x="7932738" y="4975225"/>
          <p14:tracePt t="153158" x="8023225" y="4975225"/>
          <p14:tracePt t="153166" x="8061325" y="4975225"/>
          <p14:tracePt t="153174" x="8115300" y="4975225"/>
          <p14:tracePt t="153182" x="8123238" y="4975225"/>
          <p14:tracePt t="153190" x="8137525" y="4975225"/>
          <p14:tracePt t="153256" x="8137525" y="4983163"/>
          <p14:tracePt t="153262" x="8137525" y="4991100"/>
          <p14:tracePt t="153278" x="8123238" y="4999038"/>
          <p14:tracePt t="153384" x="8123238" y="5006975"/>
          <p14:tracePt t="153408" x="8123238" y="5013325"/>
          <p14:tracePt t="153416" x="8123238" y="5021263"/>
          <p14:tracePt t="153424" x="8123238" y="5037138"/>
          <p14:tracePt t="153432" x="8123238" y="5075238"/>
          <p14:tracePt t="153440" x="8123238" y="5113338"/>
          <p14:tracePt t="153448" x="8123238" y="5165725"/>
          <p14:tracePt t="153456" x="8123238" y="5227638"/>
          <p14:tracePt t="153464" x="8107363" y="5318125"/>
          <p14:tracePt t="153472" x="8093075" y="5426075"/>
          <p14:tracePt t="153480" x="8047038" y="5540375"/>
          <p14:tracePt t="153488" x="7993063" y="5646738"/>
          <p14:tracePt t="153496" x="7940675" y="5753100"/>
          <p14:tracePt t="153504" x="7878763" y="5821363"/>
          <p14:tracePt t="153512" x="7810500" y="5875338"/>
          <p14:tracePt t="153520" x="7750175" y="5921375"/>
          <p14:tracePt t="153530" x="7718425" y="5943600"/>
          <p14:tracePt t="153536" x="7696200" y="5951538"/>
          <p14:tracePt t="153546" x="7688263" y="5959475"/>
          <p14:tracePt t="153553" x="7680325" y="5965825"/>
          <p14:tracePt t="153614" x="7673975" y="5959475"/>
          <p14:tracePt t="153630" x="7666038" y="5951538"/>
          <p14:tracePt t="153638" x="7658100" y="5943600"/>
          <p14:tracePt t="153646" x="7658100" y="5935663"/>
          <p14:tracePt t="153654" x="7642225" y="5927725"/>
          <p14:tracePt t="153663" x="7627938" y="5921375"/>
          <p14:tracePt t="153670" x="7620000" y="5905500"/>
          <p14:tracePt t="153678" x="7604125" y="5889625"/>
          <p14:tracePt t="153686" x="7597775" y="5889625"/>
          <p14:tracePt t="153694" x="7581900" y="5867400"/>
          <p14:tracePt t="153702" x="7566025" y="5845175"/>
          <p14:tracePt t="153710" x="7551738" y="5837238"/>
          <p14:tracePt t="153718" x="7527925" y="5813425"/>
          <p14:tracePt t="153726" x="7505700" y="5775325"/>
          <p14:tracePt t="153734" x="7489825" y="5768975"/>
          <p14:tracePt t="153742" x="7459663" y="5745163"/>
          <p14:tracePt t="153750" x="7445375" y="5730875"/>
          <p14:tracePt t="153758" x="7421563" y="5707063"/>
          <p14:tracePt t="153766" x="7407275" y="5692775"/>
          <p14:tracePt t="153774" x="7399338" y="5684838"/>
          <p14:tracePt t="153790" x="7391400" y="5668963"/>
          <p14:tracePt t="153798" x="7383463" y="5661025"/>
          <p14:tracePt t="153814" x="7383463" y="5654675"/>
          <p14:tracePt t="153830" x="7383463" y="5646738"/>
          <p14:tracePt t="153840" x="7375525" y="5638800"/>
          <p14:tracePt t="153846" x="7369175" y="5638800"/>
          <p14:tracePt t="153856" x="7361238" y="5638800"/>
          <p14:tracePt t="153864" x="7345363" y="5622925"/>
          <p14:tracePt t="153872" x="7331075" y="5616575"/>
          <p14:tracePt t="153881" x="7323138" y="5616575"/>
          <p14:tracePt t="153888" x="7299325" y="5608638"/>
          <p14:tracePt t="153897" x="7292975" y="5608638"/>
          <p14:tracePt t="153904" x="7285038" y="5608638"/>
          <p14:tracePt t="154080" x="7292975" y="5608638"/>
          <p14:tracePt t="154090" x="7299325" y="5608638"/>
          <p14:tracePt t="154096" x="7307263" y="5616575"/>
          <p14:tracePt t="154106" x="7361238" y="5622925"/>
          <p14:tracePt t="154112" x="7413625" y="5630863"/>
          <p14:tracePt t="154122" x="7513638" y="5654675"/>
          <p14:tracePt t="154131" x="7627938" y="5668963"/>
          <p14:tracePt t="154138" x="7756525" y="5692775"/>
          <p14:tracePt t="154147" x="7894638" y="5707063"/>
          <p14:tracePt t="154154" x="8001000" y="5715000"/>
          <p14:tracePt t="154162" x="8153400" y="5722938"/>
          <p14:tracePt t="154170" x="8321675" y="5737225"/>
          <p14:tracePt t="154179" x="8412163" y="5745163"/>
          <p14:tracePt t="154187" x="8488363" y="5745163"/>
          <p14:tracePt t="154195" x="8588375" y="5745163"/>
          <p14:tracePt t="154202" x="8626475" y="5745163"/>
          <p14:tracePt t="154210" x="8648700" y="5745163"/>
          <p14:tracePt t="154218" x="8656638" y="5745163"/>
          <p14:tracePt t="154353" x="8656638" y="5737225"/>
          <p14:tracePt t="154358" x="8664575" y="5737225"/>
          <p14:tracePt t="154366" x="8678863" y="5730875"/>
          <p14:tracePt t="154377" x="8686800" y="5722938"/>
          <p14:tracePt t="154383" x="8716963" y="5715000"/>
          <p14:tracePt t="154395" x="8763000" y="5699125"/>
          <p14:tracePt t="154401" x="8816975" y="5699125"/>
          <p14:tracePt t="154413" x="8893175" y="5692775"/>
          <p14:tracePt t="154419" x="9013825" y="5692775"/>
          <p14:tracePt t="154425" x="9159875" y="5692775"/>
          <p14:tracePt t="154437" x="9280525" y="5692775"/>
          <p14:tracePt t="154443" x="9380538" y="5692775"/>
          <p14:tracePt t="154449" x="9486900" y="5692775"/>
          <p14:tracePt t="154462" x="9563100" y="5692775"/>
          <p14:tracePt t="154468" x="9601200" y="5692775"/>
          <p14:tracePt t="154474" x="9631363" y="5692775"/>
          <p14:tracePt t="154562" x="9631363" y="5699125"/>
          <p14:tracePt t="154669" x="9623425" y="5699125"/>
          <p14:tracePt t="154678" x="9623425" y="5692775"/>
          <p14:tracePt t="154687" x="9623425" y="5684838"/>
          <p14:tracePt t="154694" x="9617075" y="5684838"/>
          <p14:tracePt t="154704" x="9609138" y="5668963"/>
          <p14:tracePt t="154710" x="9609138" y="5661025"/>
          <p14:tracePt t="154718" x="9601200" y="5661025"/>
          <p14:tracePt t="154726" x="9601200" y="5654675"/>
          <p14:tracePt t="154734" x="9593263" y="5646738"/>
          <p14:tracePt t="154758" x="9585325" y="5646738"/>
          <p14:tracePt t="154766" x="9585325" y="5638800"/>
          <p14:tracePt t="154774" x="9585325" y="5630863"/>
          <p14:tracePt t="154782" x="9585325" y="5622925"/>
          <p14:tracePt t="154798" x="9578975" y="5616575"/>
          <p14:tracePt t="154814" x="9578975" y="5608638"/>
          <p14:tracePt t="154830" x="9578975" y="5600700"/>
          <p14:tracePt t="154838" x="9578975" y="5592763"/>
          <p14:tracePt t="154846" x="9578975" y="5584825"/>
          <p14:tracePt t="154854" x="9578975" y="5578475"/>
          <p14:tracePt t="154862" x="9578975" y="5570538"/>
          <p14:tracePt t="154870" x="9578975" y="5562600"/>
          <p14:tracePt t="154977" x="9571038" y="5554663"/>
          <p14:tracePt t="154984" x="9571038" y="5546725"/>
          <p14:tracePt t="154992" x="9555163" y="5540375"/>
          <p14:tracePt t="155000" x="9547225" y="5516563"/>
          <p14:tracePt t="155008" x="9532938" y="5494338"/>
          <p14:tracePt t="155016" x="9517063" y="5478463"/>
          <p14:tracePt t="155024" x="9509125" y="5478463"/>
          <p14:tracePt t="155032" x="9509125" y="5470525"/>
          <p14:tracePt t="155118" x="9502775" y="5470525"/>
          <p14:tracePt t="155351" x="9494838" y="5470525"/>
          <p14:tracePt t="155358" x="9486900" y="5470525"/>
          <p14:tracePt t="155366" x="9478963" y="5470525"/>
          <p14:tracePt t="155374" x="9464675" y="5486400"/>
          <p14:tracePt t="155384" x="9432925" y="5508625"/>
          <p14:tracePt t="155390" x="9364663" y="5546725"/>
          <p14:tracePt t="155398" x="9318625" y="5578475"/>
          <p14:tracePt t="155406" x="9228138" y="5630863"/>
          <p14:tracePt t="155415" x="9159875" y="5661025"/>
          <p14:tracePt t="155422" x="9067800" y="5692775"/>
          <p14:tracePt t="155431" x="8961438" y="5730875"/>
          <p14:tracePt t="155438" x="8847138" y="5761038"/>
          <p14:tracePt t="155446" x="8724900" y="5807075"/>
          <p14:tracePt t="155454" x="8632825" y="5821363"/>
          <p14:tracePt t="155463" x="8512175" y="5845175"/>
          <p14:tracePt t="155470" x="8366125" y="5859463"/>
          <p14:tracePt t="155478" x="8275638" y="5867400"/>
          <p14:tracePt t="155486" x="8175625" y="5867400"/>
          <p14:tracePt t="155496" x="8008938" y="5867400"/>
          <p14:tracePt t="155502" x="7902575" y="5867400"/>
          <p14:tracePt t="155512" x="7780338" y="5867400"/>
          <p14:tracePt t="155520" x="7635875" y="5867400"/>
          <p14:tracePt t="155528" x="7483475" y="5851525"/>
          <p14:tracePt t="155536" x="7078663" y="5799138"/>
          <p14:tracePt t="155544" x="6781800" y="5753100"/>
          <p14:tracePt t="155553" x="6454775" y="5684838"/>
          <p14:tracePt t="155560" x="6096000" y="5622925"/>
          <p14:tracePt t="155568" x="6019800" y="5608638"/>
          <p14:tracePt t="155576" x="6011863" y="5608638"/>
          <p14:tracePt t="155629" x="6003925" y="5608638"/>
          <p14:tracePt t="155636" x="5997575" y="5608638"/>
          <p14:tracePt t="155646" x="5989638" y="5608638"/>
          <p14:tracePt t="155652" x="5989638" y="5616575"/>
          <p14:tracePt t="155662" x="5981700" y="5616575"/>
          <p14:tracePt t="155668" x="5973763" y="5622925"/>
          <p14:tracePt t="155684" x="5973763" y="5630863"/>
          <p14:tracePt t="155727" x="5965825" y="5630863"/>
          <p14:tracePt t="155732" x="5965825" y="5638800"/>
          <p14:tracePt t="155740" x="5951538" y="5638800"/>
          <p14:tracePt t="155752" x="5951538" y="5646738"/>
          <p14:tracePt t="155759" x="5935663" y="5661025"/>
          <p14:tracePt t="155765" x="5921375" y="5661025"/>
          <p14:tracePt t="155790" x="5921375" y="5668963"/>
          <p14:tracePt t="155807" x="5921375" y="5676900"/>
          <p14:tracePt t="155814" x="5935663" y="5676900"/>
          <p14:tracePt t="155822" x="6003925" y="5676900"/>
          <p14:tracePt t="155830" x="6057900" y="5676900"/>
          <p14:tracePt t="155839" x="6126163" y="5654675"/>
          <p14:tracePt t="155846" x="6164263" y="5630863"/>
          <p14:tracePt t="156047" x="6180138" y="5622925"/>
          <p14:tracePt t="156054" x="6202363" y="5622925"/>
          <p14:tracePt t="156062" x="6248400" y="5622925"/>
          <p14:tracePt t="156070" x="6286500" y="5622925"/>
          <p14:tracePt t="156080" x="6308725" y="5622925"/>
          <p14:tracePt t="156088" x="6332538" y="5630863"/>
          <p14:tracePt t="156096" x="6340475" y="5630863"/>
          <p14:tracePt t="156104" x="6354763" y="5638800"/>
          <p14:tracePt t="156112" x="6370638" y="5638800"/>
          <p14:tracePt t="156120" x="6392863" y="5654675"/>
          <p14:tracePt t="156128" x="6400800" y="5668963"/>
          <p14:tracePt t="156136" x="6408738" y="5676900"/>
          <p14:tracePt t="156144" x="6416675" y="5692775"/>
          <p14:tracePt t="156152" x="6416675" y="5707063"/>
          <p14:tracePt t="156160" x="6392863" y="5722938"/>
          <p14:tracePt t="156168" x="6370638" y="5745163"/>
          <p14:tracePt t="156176" x="6346825" y="5753100"/>
          <p14:tracePt t="156184" x="6324600" y="5775325"/>
          <p14:tracePt t="156193" x="6316663" y="5791200"/>
          <p14:tracePt t="156200" x="6278563" y="5813425"/>
          <p14:tracePt t="156209" x="6264275" y="5829300"/>
          <p14:tracePt t="156216" x="6240463" y="5845175"/>
          <p14:tracePt t="156225" x="6210300" y="5859463"/>
          <p14:tracePt t="156232" x="6164263" y="5875338"/>
          <p14:tracePt t="156241" x="6065838" y="5905500"/>
          <p14:tracePt t="156249" x="5981700" y="5927725"/>
          <p14:tracePt t="156256" x="5883275" y="5935663"/>
          <p14:tracePt t="156264" x="5753100" y="5959475"/>
          <p14:tracePt t="156273" x="5616575" y="5965825"/>
          <p14:tracePt t="156280" x="5402263" y="5981700"/>
          <p14:tracePt t="156288" x="5181600" y="5997575"/>
          <p14:tracePt t="156296" x="5097463" y="6003925"/>
          <p14:tracePt t="156304" x="4953000" y="6019800"/>
          <p14:tracePt t="156312" x="4860925" y="6035675"/>
          <p14:tracePt t="156320" x="4800600" y="6035675"/>
          <p14:tracePt t="156328" x="4770438" y="6035675"/>
          <p14:tracePt t="156336" x="4732338" y="6035675"/>
          <p14:tracePt t="156346" x="4724400" y="6035675"/>
          <p14:tracePt t="156352" x="4716463" y="6035675"/>
          <p14:tracePt t="156368" x="4708525" y="6035675"/>
          <p14:tracePt t="156418" x="4694238" y="6035675"/>
          <p14:tracePt t="156427" x="4670425" y="6035675"/>
          <p14:tracePt t="156434" x="4625975" y="6035675"/>
          <p14:tracePt t="156442" x="4564063" y="6035675"/>
          <p14:tracePt t="156450" x="4518025" y="6035675"/>
          <p14:tracePt t="156459" x="4419600" y="6035675"/>
          <p14:tracePt t="156466" x="4297363" y="6035675"/>
          <p14:tracePt t="156475" x="4160838" y="6035675"/>
          <p14:tracePt t="156482" x="4016375" y="6035675"/>
          <p14:tracePt t="156491" x="3863975" y="6035675"/>
          <p14:tracePt t="156499" x="3725863" y="6035675"/>
          <p14:tracePt t="156506" x="3589338" y="6035675"/>
          <p14:tracePt t="156514" x="3436938" y="6035675"/>
          <p14:tracePt t="156523" x="3292475" y="6019800"/>
          <p14:tracePt t="156530" x="3140075" y="6011863"/>
          <p14:tracePt t="156539" x="2873375" y="5997575"/>
          <p14:tracePt t="156546" x="2743200" y="5973763"/>
          <p14:tracePt t="156555" x="2628900" y="5965825"/>
          <p14:tracePt t="156562" x="2530475" y="5943600"/>
          <p14:tracePt t="156571" x="2346325" y="5905500"/>
          <p14:tracePt t="156578" x="2255838" y="5889625"/>
          <p14:tracePt t="156586" x="2171700" y="5859463"/>
          <p14:tracePt t="156594" x="2095500" y="5829300"/>
          <p14:tracePt t="156602" x="1989138" y="5761038"/>
          <p14:tracePt t="156610" x="1927225" y="5737225"/>
          <p14:tracePt t="156618" x="1874838" y="5707063"/>
          <p14:tracePt t="156626" x="1828800" y="5661025"/>
          <p14:tracePt t="156634" x="1752600" y="5578475"/>
          <p14:tracePt t="156642" x="1698625" y="5494338"/>
          <p14:tracePt t="156652" x="1646238" y="5380038"/>
          <p14:tracePt t="156660" x="1539875" y="5105400"/>
          <p14:tracePt t="156668" x="1463675" y="4960938"/>
          <p14:tracePt t="156677" x="1303338" y="4618038"/>
          <p14:tracePt t="156684" x="1189038" y="4297363"/>
          <p14:tracePt t="156693" x="1066800" y="4076700"/>
          <p14:tracePt t="156700" x="1006475" y="3886200"/>
          <p14:tracePt t="156708" x="952500" y="3725863"/>
          <p14:tracePt t="156716" x="936625" y="3635375"/>
          <p14:tracePt t="156724" x="922338" y="3521075"/>
          <p14:tracePt t="156732" x="922338" y="3406775"/>
          <p14:tracePt t="156740" x="930275" y="3306763"/>
          <p14:tracePt t="156748" x="944563" y="3254375"/>
          <p14:tracePt t="156756" x="968375" y="3146425"/>
          <p14:tracePt t="156764" x="990600" y="3094038"/>
          <p14:tracePt t="156772" x="1020763" y="2987675"/>
          <p14:tracePt t="156780" x="1050925" y="2917825"/>
          <p14:tracePt t="156788" x="1096963" y="2827338"/>
          <p14:tracePt t="156796" x="1120775" y="2773363"/>
          <p14:tracePt t="156804" x="1143000" y="2713038"/>
          <p14:tracePt t="156812" x="1165225" y="2674938"/>
          <p14:tracePt t="156821" x="1189038" y="2628900"/>
          <p14:tracePt t="156828" x="1211263" y="2598738"/>
          <p14:tracePt t="156836" x="1227138" y="2560638"/>
          <p14:tracePt t="156844" x="1241425" y="2530475"/>
          <p14:tracePt t="156852" x="1257300" y="2498725"/>
          <p14:tracePt t="156860" x="1273175" y="2468563"/>
          <p14:tracePt t="156869" x="1295400" y="2438400"/>
          <p14:tracePt t="156876" x="1325563" y="2400300"/>
          <p14:tracePt t="156884" x="1349375" y="2362200"/>
          <p14:tracePt t="156892" x="1371600" y="2324100"/>
          <p14:tracePt t="156900" x="1387475" y="2308225"/>
          <p14:tracePt t="156910" x="1409700" y="2278063"/>
          <p14:tracePt t="156916" x="1447800" y="2247900"/>
          <p14:tracePt t="156927" x="1455738" y="2232025"/>
          <p14:tracePt t="156932" x="1470025" y="2209800"/>
          <p14:tracePt t="156942" x="1493838" y="2187575"/>
          <p14:tracePt t="156948" x="1516063" y="2163763"/>
          <p14:tracePt t="156959" x="1531938" y="2149475"/>
          <p14:tracePt t="156966" x="1562100" y="2103438"/>
          <p14:tracePt t="156974" x="1584325" y="2087563"/>
          <p14:tracePt t="156982" x="1638300" y="2035175"/>
          <p14:tracePt t="156990" x="1660525" y="2011363"/>
          <p14:tracePt t="156998" x="1730375" y="1951038"/>
          <p14:tracePt t="157006" x="1812925" y="1889125"/>
          <p14:tracePt t="157014" x="1912938" y="1836738"/>
          <p14:tracePt t="157022" x="1951038" y="1820863"/>
          <p14:tracePt t="157030" x="2087563" y="1752600"/>
          <p14:tracePt t="157038" x="2263775" y="1676400"/>
          <p14:tracePt t="157046" x="2454275" y="1577975"/>
          <p14:tracePt t="157055" x="2536825" y="1539875"/>
          <p14:tracePt t="157062" x="2735263" y="1447800"/>
          <p14:tracePt t="157070" x="2955925" y="1325563"/>
          <p14:tracePt t="157078" x="3025775" y="1295400"/>
          <p14:tracePt t="157087" x="3222625" y="1189038"/>
          <p14:tracePt t="157094" x="3444875" y="1089025"/>
          <p14:tracePt t="157102" x="3513138" y="1050925"/>
          <p14:tracePt t="157110" x="3673475" y="960438"/>
          <p14:tracePt t="157118" x="3725863" y="936625"/>
          <p14:tracePt t="157126" x="3863975" y="868363"/>
          <p14:tracePt t="157134" x="3924300" y="838200"/>
          <p14:tracePt t="157142" x="4054475" y="792163"/>
          <p14:tracePt t="157150" x="4106863" y="769938"/>
          <p14:tracePt t="157158" x="4237038" y="731838"/>
          <p14:tracePt t="157166" x="4289425" y="715963"/>
          <p14:tracePt t="157174" x="4419600" y="685800"/>
          <p14:tracePt t="157182" x="4487863" y="677863"/>
          <p14:tracePt t="157190" x="4549775" y="663575"/>
          <p14:tracePt t="157198" x="4716463" y="639763"/>
          <p14:tracePt t="157208" x="4778375" y="625475"/>
          <p14:tracePt t="157214" x="4960938" y="601663"/>
          <p14:tracePt t="157224" x="5029200" y="579438"/>
          <p14:tracePt t="157230" x="5105400" y="571500"/>
          <p14:tracePt t="157240" x="5303838" y="549275"/>
          <p14:tracePt t="157248" x="5394325" y="525463"/>
          <p14:tracePt t="157256" x="5486400" y="517525"/>
          <p14:tracePt t="157264" x="5722938" y="487363"/>
          <p14:tracePt t="157272" x="5807075" y="487363"/>
          <p14:tracePt t="157280" x="5913438" y="479425"/>
          <p14:tracePt t="157288" x="6156325" y="479425"/>
          <p14:tracePt t="157296" x="6248400" y="479425"/>
          <p14:tracePt t="157304" x="6346825" y="479425"/>
          <p14:tracePt t="157312" x="6454775" y="479425"/>
          <p14:tracePt t="157320" x="6697663" y="479425"/>
          <p14:tracePt t="157328" x="6804025" y="479425"/>
          <p14:tracePt t="157336" x="6888163" y="479425"/>
          <p14:tracePt t="157344" x="7154863" y="479425"/>
          <p14:tracePt t="157352" x="7246938" y="479425"/>
          <p14:tracePt t="157360" x="7345363" y="479425"/>
          <p14:tracePt t="157368" x="7620000" y="479425"/>
          <p14:tracePt t="157376" x="7718425" y="479425"/>
          <p14:tracePt t="157384" x="7802563" y="479425"/>
          <p14:tracePt t="157392" x="8016875" y="479425"/>
          <p14:tracePt t="157400" x="8093075" y="479425"/>
          <p14:tracePt t="157408" x="8169275" y="479425"/>
          <p14:tracePt t="157416" x="8343900" y="479425"/>
          <p14:tracePt t="157424" x="8404225" y="479425"/>
          <p14:tracePt t="157432" x="8474075" y="479425"/>
          <p14:tracePt t="157440" x="8648700" y="479425"/>
          <p14:tracePt t="157448" x="8709025" y="495300"/>
          <p14:tracePt t="157456" x="8793163" y="503238"/>
          <p14:tracePt t="157464" x="8869363" y="511175"/>
          <p14:tracePt t="157472" x="9029700" y="525463"/>
          <p14:tracePt t="157480" x="9090025" y="533400"/>
          <p14:tracePt t="157488" x="9144000" y="533400"/>
          <p14:tracePt t="157496" x="9197975" y="533400"/>
          <p14:tracePt t="157506" x="9250363" y="541338"/>
          <p14:tracePt t="157512" x="9372600" y="549275"/>
          <p14:tracePt t="157523" x="9432925" y="571500"/>
          <p14:tracePt t="157530" x="9471025" y="579438"/>
          <p14:tracePt t="157538" x="9525000" y="587375"/>
          <p14:tracePt t="157546" x="9578975" y="593725"/>
          <p14:tracePt t="157554" x="9693275" y="625475"/>
          <p14:tracePt t="157562" x="9723438" y="631825"/>
          <p14:tracePt t="157570" x="9769475" y="655638"/>
          <p14:tracePt t="157578" x="9813925" y="669925"/>
          <p14:tracePt t="157586" x="9845675" y="685800"/>
          <p14:tracePt t="157594" x="9859963" y="701675"/>
          <p14:tracePt t="157602" x="9890125" y="715963"/>
          <p14:tracePt t="157610" x="9966325" y="762000"/>
          <p14:tracePt t="157618" x="9998075" y="800100"/>
          <p14:tracePt t="157626" x="10028238" y="822325"/>
          <p14:tracePt t="157634" x="10066338" y="860425"/>
          <p14:tracePt t="157642" x="10104438" y="892175"/>
          <p14:tracePt t="157650" x="10150475" y="930275"/>
          <p14:tracePt t="157658" x="10180638" y="960438"/>
          <p14:tracePt t="157666" x="10218738" y="998538"/>
          <p14:tracePt t="157674" x="10248900" y="1036638"/>
          <p14:tracePt t="157682" x="10271125" y="1050925"/>
          <p14:tracePt t="157690" x="10294938" y="1089025"/>
          <p14:tracePt t="157698" x="10333038" y="1120775"/>
          <p14:tracePt t="157706" x="10423525" y="1203325"/>
          <p14:tracePt t="157714" x="10461625" y="1249363"/>
          <p14:tracePt t="157722" x="10499725" y="1287463"/>
          <p14:tracePt t="157730" x="10583863" y="1393825"/>
          <p14:tracePt t="157738" x="10621963" y="1439863"/>
          <p14:tracePt t="157746" x="10698163" y="1546225"/>
          <p14:tracePt t="157754" x="10736263" y="1608138"/>
          <p14:tracePt t="157762" x="10820400" y="1782763"/>
          <p14:tracePt t="157770" x="10888663" y="1951038"/>
          <p14:tracePt t="157778" x="10918825" y="2019300"/>
          <p14:tracePt t="157788" x="10972800" y="2149475"/>
          <p14:tracePt t="157795" x="11033125" y="2316163"/>
          <p14:tracePt t="157804" x="11109325" y="2484438"/>
          <p14:tracePt t="157812" x="11133138" y="2552700"/>
          <p14:tracePt t="157820" x="11193463" y="2720975"/>
          <p14:tracePt t="157828" x="11239500" y="2879725"/>
          <p14:tracePt t="157836" x="11277600" y="3032125"/>
          <p14:tracePt t="157844" x="11293475" y="3101975"/>
          <p14:tracePt t="157852" x="11323638" y="3260725"/>
          <p14:tracePt t="157860" x="11331575" y="3336925"/>
          <p14:tracePt t="157869" x="11337925" y="3535363"/>
          <p14:tracePt t="157876" x="11337925" y="3611563"/>
          <p14:tracePt t="157884" x="11337925" y="3802063"/>
          <p14:tracePt t="157892" x="11337925" y="4060825"/>
          <p14:tracePt t="157900" x="11337925" y="4152900"/>
          <p14:tracePt t="157909" x="11323638" y="4389438"/>
          <p14:tracePt t="157917" x="11315700" y="4487863"/>
          <p14:tracePt t="157925" x="11299825" y="4724400"/>
          <p14:tracePt t="157932" x="11293475" y="4822825"/>
          <p14:tracePt t="157940" x="11293475" y="4914900"/>
          <p14:tracePt t="157948" x="11293475" y="5165725"/>
          <p14:tracePt t="157956" x="11293475" y="5265738"/>
          <p14:tracePt t="157964" x="11293475" y="5470525"/>
          <p14:tracePt t="157972" x="11293475" y="5562600"/>
          <p14:tracePt t="157980" x="11261725" y="5761038"/>
          <p14:tracePt t="157988" x="11209338" y="5943600"/>
          <p14:tracePt t="157996" x="11193463" y="5997575"/>
          <p14:tracePt t="158004" x="11125200" y="6118225"/>
          <p14:tracePt t="158012" x="11056938" y="6226175"/>
          <p14:tracePt t="158021" x="11018838" y="6270625"/>
          <p14:tracePt t="158029" x="10918825" y="6370638"/>
          <p14:tracePt t="158037" x="10880725" y="6416675"/>
          <p14:tracePt t="158045" x="10790238" y="6515100"/>
          <p14:tracePt t="158053" x="10675938" y="6613525"/>
          <p14:tracePt t="158060" x="10614025" y="6651625"/>
          <p14:tracePt t="158069" x="10455275" y="6751638"/>
          <p14:tracePt t="158076" x="10385425" y="6781800"/>
          <p14:tracePt t="158087" x="10210800" y="6850063"/>
          <p14:tracePt t="158327" x="3794125" y="6842125"/>
          <p14:tracePt t="158334" x="3603625" y="6827838"/>
          <p14:tracePt t="158344" x="3444875" y="6819900"/>
          <p14:tracePt t="158350" x="3268663" y="6781800"/>
          <p14:tracePt t="158360" x="3216275" y="6773863"/>
          <p14:tracePt t="158366" x="3086100" y="6735763"/>
          <p14:tracePt t="158376" x="2971800" y="6721475"/>
          <p14:tracePt t="158383" x="2925763" y="6697663"/>
          <p14:tracePt t="158392" x="2819400" y="6667500"/>
          <p14:tracePt t="158398" x="2720975" y="6637338"/>
          <p14:tracePt t="158409" x="2674938" y="6621463"/>
          <p14:tracePt t="158416" x="2568575" y="6575425"/>
          <p14:tracePt t="158424" x="2536825" y="6561138"/>
          <p14:tracePt t="158432" x="2430463" y="6523038"/>
          <p14:tracePt t="158440" x="2354263" y="6484938"/>
          <p14:tracePt t="158448" x="2332038" y="6469063"/>
          <p14:tracePt t="158457" x="2308225" y="6446838"/>
          <p14:tracePt t="158464" x="2293938" y="6423025"/>
          <p14:tracePt t="158472" x="2286000" y="6408738"/>
          <p14:tracePt t="158480" x="2270125" y="6392863"/>
          <p14:tracePt t="158489" x="2263775" y="6378575"/>
          <p14:tracePt t="158496" x="2247900" y="6354763"/>
          <p14:tracePt t="158504" x="2225675" y="6332538"/>
          <p14:tracePt t="158512" x="2201863" y="6302375"/>
          <p14:tracePt t="158521" x="2193925" y="6286500"/>
          <p14:tracePt t="158528" x="2155825" y="6248400"/>
          <p14:tracePt t="158537" x="2141538" y="6180138"/>
          <p14:tracePt t="158544" x="2133600" y="6088063"/>
          <p14:tracePt t="158553" x="2117725" y="5997575"/>
          <p14:tracePt t="158560" x="2117725" y="5807075"/>
          <p14:tracePt t="158569" x="2117725" y="5676900"/>
          <p14:tracePt t="158576" x="2117725" y="5554663"/>
          <p14:tracePt t="158584" x="2117725" y="5326063"/>
          <p14:tracePt t="158592" x="2111375" y="5197475"/>
          <p14:tracePt t="158601" x="2103438" y="5097463"/>
          <p14:tracePt t="158608" x="2087563" y="4991100"/>
          <p14:tracePt t="158616" x="2087563" y="4906963"/>
          <p14:tracePt t="158626" x="2079625" y="4838700"/>
          <p14:tracePt t="158633" x="2079625" y="4762500"/>
          <p14:tracePt t="158642" x="2079625" y="4694238"/>
          <p14:tracePt t="158648" x="2103438" y="4618038"/>
          <p14:tracePt t="158658" x="2111375" y="4587875"/>
          <p14:tracePt t="158664" x="2141538" y="4495800"/>
          <p14:tracePt t="158674" x="2193925" y="4403725"/>
          <p14:tracePt t="158682" x="2232025" y="4267200"/>
          <p14:tracePt t="158690" x="2316163" y="4098925"/>
          <p14:tracePt t="158698" x="2392363" y="3932238"/>
          <p14:tracePt t="158706" x="2468563" y="3787775"/>
          <p14:tracePt t="158715" x="2536825" y="3641725"/>
          <p14:tracePt t="158723" x="2606675" y="3513138"/>
          <p14:tracePt t="158730" x="2628900" y="3475038"/>
          <p14:tracePt t="158739" x="2720975" y="3360738"/>
          <p14:tracePt t="158747" x="2811463" y="3246438"/>
          <p14:tracePt t="158755" x="2925763" y="3162300"/>
          <p14:tracePt t="158763" x="3063875" y="3025775"/>
          <p14:tracePt t="158771" x="3124200" y="2979738"/>
          <p14:tracePt t="158779" x="3306763" y="2849563"/>
          <p14:tracePt t="158787" x="3489325" y="2720975"/>
          <p14:tracePt t="158795" x="3695700" y="2590800"/>
          <p14:tracePt t="158803" x="3932238" y="2430463"/>
          <p14:tracePt t="158810" x="4160838" y="2293938"/>
          <p14:tracePt t="158819" x="4441825" y="2133600"/>
          <p14:tracePt t="158827" x="4716463" y="1989138"/>
          <p14:tracePt t="158835" x="4800600" y="1935163"/>
          <p14:tracePt t="158842" x="5029200" y="1844675"/>
          <p14:tracePt t="158851" x="5295900" y="1730375"/>
          <p14:tracePt t="158859" x="5608638" y="1630363"/>
          <p14:tracePt t="158867" x="5707063" y="1608138"/>
          <p14:tracePt t="158875" x="5989638" y="1570038"/>
          <p14:tracePt t="158883" x="6354763" y="1554163"/>
          <p14:tracePt t="158891" x="6469063" y="1539875"/>
          <p14:tracePt t="158899" x="6751638" y="1539875"/>
          <p14:tracePt t="158907" x="7040563" y="1539875"/>
          <p14:tracePt t="158914" x="7299325" y="1539875"/>
          <p14:tracePt t="158923" x="7505700" y="1539875"/>
          <p14:tracePt t="158930" x="7680325" y="1562100"/>
          <p14:tracePt t="158941" x="7794625" y="1570038"/>
          <p14:tracePt t="158947" x="7894638" y="1600200"/>
          <p14:tracePt t="158956" x="7985125" y="1630363"/>
          <p14:tracePt t="158965" x="8069263" y="1660525"/>
          <p14:tracePt t="158973" x="8153400" y="1698625"/>
          <p14:tracePt t="158980" x="8229600" y="1752600"/>
          <p14:tracePt t="158989" x="8313738" y="1812925"/>
          <p14:tracePt t="158996" x="8382000" y="1874838"/>
          <p14:tracePt t="159005" x="8458200" y="1958975"/>
          <p14:tracePt t="159012" x="8518525" y="2041525"/>
          <p14:tracePt t="159021" x="8594725" y="2149475"/>
          <p14:tracePt t="159028" x="8632825" y="2193925"/>
          <p14:tracePt t="159037" x="8709025" y="2301875"/>
          <p14:tracePt t="159045" x="8801100" y="2430463"/>
          <p14:tracePt t="159053" x="8923338" y="2590800"/>
          <p14:tracePt t="159060" x="8953500" y="2636838"/>
          <p14:tracePt t="159068" x="9067800" y="2781300"/>
          <p14:tracePt t="159077" x="9182100" y="2917825"/>
          <p14:tracePt t="159085" x="9228138" y="2979738"/>
          <p14:tracePt t="159093" x="9334500" y="3124200"/>
          <p14:tracePt t="159101" x="9448800" y="3306763"/>
          <p14:tracePt t="159108" x="9486900" y="3360738"/>
          <p14:tracePt t="159117" x="9571038" y="3505200"/>
          <p14:tracePt t="159124" x="9601200" y="3619500"/>
          <p14:tracePt t="159132" x="9639300" y="3802063"/>
          <p14:tracePt t="159140" x="9639300" y="3902075"/>
          <p14:tracePt t="159148" x="9609138" y="4030663"/>
          <p14:tracePt t="159156" x="9555163" y="4168775"/>
          <p14:tracePt t="159165" x="9502775" y="4283075"/>
          <p14:tracePt t="159172" x="9410700" y="4457700"/>
          <p14:tracePt t="159180" x="9318625" y="4594225"/>
          <p14:tracePt t="159188" x="9190038" y="4740275"/>
          <p14:tracePt t="159196" x="9021763" y="4876800"/>
          <p14:tracePt t="159204" x="8899525" y="4945063"/>
          <p14:tracePt t="159212" x="8778875" y="5013325"/>
          <p14:tracePt t="159221" x="8488363" y="5105400"/>
          <p14:tracePt t="159228" x="8229600" y="5165725"/>
          <p14:tracePt t="159239" x="7947025" y="5227638"/>
          <p14:tracePt t="159246" x="7788275" y="5241925"/>
          <p14:tracePt t="159255" x="7391400" y="5273675"/>
          <p14:tracePt t="159262" x="6972300" y="5311775"/>
          <p14:tracePt t="159271" x="6530975" y="5326063"/>
          <p14:tracePt t="159278" x="6035675" y="5326063"/>
          <p14:tracePt t="159287" x="5546725" y="5326063"/>
          <p14:tracePt t="159294" x="5029200" y="5326063"/>
          <p14:tracePt t="159303" x="4518025" y="5326063"/>
          <p14:tracePt t="159310" x="4054475" y="5326063"/>
          <p14:tracePt t="159318" x="3665538" y="5326063"/>
          <p14:tracePt t="159326" x="3330575" y="5326063"/>
          <p14:tracePt t="159334" x="3146425" y="5326063"/>
          <p14:tracePt t="159343" x="3032125" y="5326063"/>
          <p14:tracePt t="159351" x="2941638" y="5326063"/>
          <p14:tracePt t="159358" x="2873375" y="5303838"/>
          <p14:tracePt t="159366" x="2857500" y="5295900"/>
          <p14:tracePt t="159375" x="2849563" y="5295900"/>
          <p14:tracePt t="159521" x="2849563" y="5287963"/>
          <p14:tracePt t="159528" x="2849563" y="5280025"/>
          <p14:tracePt t="159544" x="2849563" y="5273675"/>
          <p14:tracePt t="159552" x="2849563" y="5265738"/>
          <p14:tracePt t="159560" x="2849563" y="5257800"/>
          <p14:tracePt t="159569" x="2849563" y="5249863"/>
          <p14:tracePt t="159576" x="2849563" y="5235575"/>
          <p14:tracePt t="159584" x="2857500" y="5235575"/>
          <p14:tracePt t="159592" x="2865438" y="5219700"/>
          <p14:tracePt t="159601" x="2873375" y="5203825"/>
          <p14:tracePt t="159608" x="2903538" y="5189538"/>
          <p14:tracePt t="159616" x="2933700" y="5173663"/>
          <p14:tracePt t="159625" x="2949575" y="5173663"/>
          <p14:tracePt t="159632" x="2994025" y="5165725"/>
          <p14:tracePt t="159640" x="3025775" y="5165725"/>
          <p14:tracePt t="159649" x="3101975" y="5165725"/>
          <p14:tracePt t="159657" x="3178175" y="5165725"/>
          <p14:tracePt t="159664" x="3222625" y="5173663"/>
          <p14:tracePt t="159672" x="3314700" y="5197475"/>
          <p14:tracePt t="159681" x="3429000" y="5227638"/>
          <p14:tracePt t="159689" x="3543300" y="5249863"/>
          <p14:tracePt t="159697" x="3611563" y="5273675"/>
          <p14:tracePt t="159705" x="3741738" y="5287963"/>
          <p14:tracePt t="159712" x="3856038" y="5318125"/>
          <p14:tracePt t="159720" x="3970338" y="5334000"/>
          <p14:tracePt t="159729" x="4016375" y="5341938"/>
          <p14:tracePt t="159736" x="4122738" y="5341938"/>
          <p14:tracePt t="159744" x="4168775" y="5341938"/>
          <p14:tracePt t="159752" x="4267200" y="5349875"/>
          <p14:tracePt t="159760" x="4305300" y="5349875"/>
          <p14:tracePt t="159768" x="4381500" y="5349875"/>
          <p14:tracePt t="159776" x="4411663" y="5349875"/>
          <p14:tracePt t="159784" x="4479925" y="5349875"/>
          <p14:tracePt t="159792" x="4511675" y="5349875"/>
          <p14:tracePt t="159803" x="4594225" y="5349875"/>
          <p14:tracePt t="159808" x="4640263" y="5349875"/>
          <p14:tracePt t="159818" x="4778375" y="5349875"/>
          <p14:tracePt t="159824" x="4838700" y="5349875"/>
          <p14:tracePt t="159835" x="4991100" y="5349875"/>
          <p14:tracePt t="159842" x="5059363" y="5341938"/>
          <p14:tracePt t="159851" x="5173663" y="5318125"/>
          <p14:tracePt t="159858" x="5241925" y="5287963"/>
          <p14:tracePt t="159867" x="5273675" y="5273675"/>
          <p14:tracePt t="159875" x="5311775" y="5249863"/>
          <p14:tracePt t="159882" x="5318125" y="5241925"/>
          <p14:tracePt t="159890" x="5326063" y="5235575"/>
          <p14:tracePt t="159899" x="5334000" y="5235575"/>
          <p14:tracePt t="159907" x="5341938" y="5227638"/>
          <p14:tracePt t="159915" x="5341938" y="5203825"/>
          <p14:tracePt t="159923" x="5356225" y="5189538"/>
          <p14:tracePt t="159931" x="5372100" y="5159375"/>
          <p14:tracePt t="159938" x="5394325" y="5097463"/>
          <p14:tracePt t="159947" x="5418138" y="5045075"/>
          <p14:tracePt t="159955" x="5440363" y="4999038"/>
          <p14:tracePt t="159963" x="5456238" y="4945063"/>
          <p14:tracePt t="159970" x="5470525" y="4914900"/>
          <p14:tracePt t="159978" x="5502275" y="4860925"/>
          <p14:tracePt t="159986" x="5516563" y="4816475"/>
          <p14:tracePt t="159995" x="5540375" y="4784725"/>
          <p14:tracePt t="160002" x="5562600" y="4746625"/>
          <p14:tracePt t="160010" x="5592763" y="4708525"/>
          <p14:tracePt t="160018" x="5608638" y="4694238"/>
          <p14:tracePt t="160027" x="5630863" y="4664075"/>
          <p14:tracePt t="160034" x="5646738" y="4640263"/>
          <p14:tracePt t="160042" x="5661025" y="4618038"/>
          <p14:tracePt t="160050" x="5676900" y="4594225"/>
          <p14:tracePt t="160058" x="5692775" y="4579938"/>
          <p14:tracePt t="160066" x="5707063" y="4579938"/>
          <p14:tracePt t="160075" x="5715000" y="4564063"/>
          <p14:tracePt t="160085" x="5737225" y="4549775"/>
          <p14:tracePt t="160090" x="5737225" y="4541838"/>
          <p14:tracePt t="160101" x="5753100" y="4533900"/>
          <p14:tracePt t="160108" x="5761038" y="4533900"/>
          <p14:tracePt t="160117" x="5761038" y="4525963"/>
          <p14:tracePt t="160124" x="5768975" y="4518025"/>
          <p14:tracePt t="160133" x="5783263" y="4518025"/>
          <p14:tracePt t="160149" x="5791200" y="4511675"/>
          <p14:tracePt t="160156" x="5799138" y="4503738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ISP Characteristic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Internet Service Provider (ISP)</a:t>
            </a:r>
          </a:p>
          <a:p>
            <a:pPr lvl="1" algn="just"/>
            <a:r>
              <a:rPr lang="en-US" altLang="zh-TW" dirty="0"/>
              <a:t>A company or organization that provides individuals, enterprises, and other entities access to the internet.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Key Concepts</a:t>
            </a:r>
          </a:p>
          <a:p>
            <a:pPr lvl="1" algn="just"/>
            <a:r>
              <a:rPr lang="en-US" altLang="zh-TW" dirty="0"/>
              <a:t>Internet Access</a:t>
            </a:r>
          </a:p>
          <a:p>
            <a:pPr lvl="1" algn="just"/>
            <a:r>
              <a:rPr lang="en-US" altLang="zh-TW" dirty="0"/>
              <a:t>Internet Service</a:t>
            </a:r>
          </a:p>
          <a:p>
            <a:pPr lvl="1" algn="just"/>
            <a:r>
              <a:rPr lang="en-US" altLang="zh-TW" dirty="0"/>
              <a:t>IP Addresses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If you have been assigned an IP from NYCU</a:t>
            </a:r>
          </a:p>
          <a:p>
            <a:pPr lvl="1" algn="just"/>
            <a:r>
              <a:rPr lang="en-US" altLang="zh-TW" dirty="0"/>
              <a:t>How does the Internet world routes packets to your IP’s location? </a:t>
            </a:r>
          </a:p>
          <a:p>
            <a:pPr lvl="1" algn="just"/>
            <a:r>
              <a:rPr lang="en-US" altLang="zh-TW" dirty="0"/>
              <a:t>How does others know the way to find you in the Internet world?</a:t>
            </a:r>
          </a:p>
          <a:p>
            <a:pPr algn="just"/>
            <a:r>
              <a:rPr lang="en-US" altLang="zh-TW" dirty="0"/>
              <a:t>Goal: A </a:t>
            </a:r>
            <a:r>
              <a:rPr lang="en-US" altLang="zh-TW" dirty="0" err="1"/>
              <a:t>vrouter</a:t>
            </a:r>
            <a:r>
              <a:rPr lang="en-US" altLang="zh-TW" dirty="0"/>
              <a:t> in a small ISP and that manages internet resources.</a:t>
            </a:r>
          </a:p>
        </p:txBody>
      </p:sp>
    </p:spTree>
    <p:extLst>
      <p:ext uri="{BB962C8B-B14F-4D97-AF65-F5344CB8AC3E}">
        <p14:creationId xmlns:p14="http://schemas.microsoft.com/office/powerpoint/2010/main" val="310137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71"/>
    </mc:Choice>
    <mc:Fallback xmlns="">
      <p:transition spd="slow" advTm="177271"/>
    </mc:Fallback>
  </mc:AlternateContent>
  <p:extLst>
    <p:ext uri="{3A86A75C-4F4B-4683-9AE1-C65F6400EC91}">
      <p14:laserTraceLst xmlns:p14="http://schemas.microsoft.com/office/powerpoint/2010/main">
        <p14:tracePtLst>
          <p14:tracePt t="1102" x="5799138" y="4495800"/>
          <p14:tracePt t="1110" x="5799138" y="4479925"/>
          <p14:tracePt t="1117" x="5768975" y="4397375"/>
          <p14:tracePt t="1127" x="5676900" y="4206875"/>
          <p14:tracePt t="1133" x="5570538" y="3962400"/>
          <p14:tracePt t="1145" x="5486400" y="3741738"/>
          <p14:tracePt t="1151" x="5394325" y="3527425"/>
          <p14:tracePt t="1157" x="5334000" y="3421063"/>
          <p14:tracePt t="1169" x="5265738" y="3314700"/>
          <p14:tracePt t="1175" x="5219700" y="3230563"/>
          <p14:tracePt t="1181" x="5165725" y="3162300"/>
          <p14:tracePt t="1194" x="5135563" y="3108325"/>
          <p14:tracePt t="1200" x="5105400" y="3063875"/>
          <p14:tracePt t="1206" x="5059363" y="2994025"/>
          <p14:tracePt t="1218" x="5037138" y="2911475"/>
          <p14:tracePt t="1224" x="5013325" y="2835275"/>
          <p14:tracePt t="1230" x="4983163" y="2727325"/>
          <p14:tracePt t="1242" x="4960938" y="2674938"/>
          <p14:tracePt t="1248" x="4914900" y="2582863"/>
          <p14:tracePt t="1254" x="4884738" y="2522538"/>
          <p14:tracePt t="1261" x="4830763" y="2454275"/>
          <p14:tracePt t="1272" x="4808538" y="2408238"/>
          <p14:tracePt t="1278" x="4784725" y="2378075"/>
          <p14:tracePt t="1291" x="4770438" y="2346325"/>
          <p14:tracePt t="1297" x="4740275" y="2286000"/>
          <p14:tracePt t="1309" x="4732338" y="2263775"/>
          <p14:tracePt t="1315" x="4724400" y="2217738"/>
          <p14:tracePt t="1321" x="4724400" y="2179638"/>
          <p14:tracePt t="1327" x="4724400" y="2141538"/>
          <p14:tracePt t="1336" x="4724400" y="2103438"/>
          <p14:tracePt t="1343" x="4716463" y="2049463"/>
          <p14:tracePt t="1351" x="4716463" y="1981200"/>
          <p14:tracePt t="1359" x="4724400" y="1905000"/>
          <p14:tracePt t="1367" x="4754563" y="1812925"/>
          <p14:tracePt t="1375" x="4846638" y="1616075"/>
          <p14:tracePt t="1383" x="4906963" y="1508125"/>
          <p14:tracePt t="1391" x="4983163" y="1417638"/>
          <p14:tracePt t="1399" x="5059363" y="1317625"/>
          <p14:tracePt t="1407" x="5075238" y="1279525"/>
          <p14:tracePt t="1415" x="5075238" y="1265238"/>
          <p14:tracePt t="1423" x="5075238" y="1257300"/>
          <p14:tracePt t="1432" x="5075238" y="1249363"/>
          <p14:tracePt t="1439" x="5075238" y="1241425"/>
          <p14:tracePt t="1447" x="5075238" y="1235075"/>
          <p14:tracePt t="1455" x="5067300" y="1227138"/>
          <p14:tracePt t="1464" x="5059363" y="1227138"/>
          <p14:tracePt t="1471" x="5059363" y="1219200"/>
          <p14:tracePt t="1488" x="5059363" y="1227138"/>
          <p14:tracePt t="1496" x="5059363" y="1241425"/>
          <p14:tracePt t="1503" x="5059363" y="1265238"/>
          <p14:tracePt t="1511" x="5059363" y="1295400"/>
          <p14:tracePt t="1519" x="5059363" y="1317625"/>
          <p14:tracePt t="1528" x="5067300" y="1325563"/>
          <p14:tracePt t="1535" x="5075238" y="1341438"/>
          <p14:tracePt t="1543" x="5083175" y="1355725"/>
          <p14:tracePt t="1551" x="5089525" y="1355725"/>
          <p14:tracePt t="1614" x="5089525" y="1363663"/>
          <p14:tracePt t="1629" x="5089525" y="1371600"/>
          <p14:tracePt t="1638" x="5097463" y="1379538"/>
          <p14:tracePt t="1645" x="5113338" y="1401763"/>
          <p14:tracePt t="1653" x="5135563" y="1417638"/>
          <p14:tracePt t="1661" x="5165725" y="1439863"/>
          <p14:tracePt t="1669" x="5211763" y="1470025"/>
          <p14:tracePt t="1677" x="5257800" y="1516063"/>
          <p14:tracePt t="1686" x="5280025" y="1531938"/>
          <p14:tracePt t="1693" x="5318125" y="1570038"/>
          <p14:tracePt t="1701" x="5372100" y="1630363"/>
          <p14:tracePt t="1709" x="5394325" y="1646238"/>
          <p14:tracePt t="1717" x="5432425" y="1706563"/>
          <p14:tracePt t="1725" x="5486400" y="1768475"/>
          <p14:tracePt t="1734" x="5508625" y="1798638"/>
          <p14:tracePt t="1741" x="5578475" y="1866900"/>
          <p14:tracePt t="1749" x="5638800" y="1927225"/>
          <p14:tracePt t="1757" x="5661025" y="1951038"/>
          <p14:tracePt t="1765" x="5699125" y="1997075"/>
          <p14:tracePt t="1773" x="5715000" y="2011363"/>
          <p14:tracePt t="1781" x="5745163" y="2041525"/>
          <p14:tracePt t="1789" x="5753100" y="2057400"/>
          <p14:tracePt t="1797" x="5768975" y="2073275"/>
          <p14:tracePt t="1805" x="5783263" y="2073275"/>
          <p14:tracePt t="1813" x="5799138" y="2073275"/>
          <p14:tracePt t="1821" x="5829300" y="2073275"/>
          <p14:tracePt t="1829" x="5845175" y="2065338"/>
          <p14:tracePt t="1838" x="5889625" y="2035175"/>
          <p14:tracePt t="1847" x="5905500" y="2027238"/>
          <p14:tracePt t="1853" x="5921375" y="2011363"/>
          <p14:tracePt t="1863" x="5927725" y="2003425"/>
          <p14:tracePt t="1870" x="5927725" y="1997075"/>
          <p14:tracePt t="1885" x="5913438" y="1981200"/>
          <p14:tracePt t="1895" x="5883275" y="1965325"/>
          <p14:tracePt t="2136" x="5883275" y="1981200"/>
          <p14:tracePt t="2143" x="5883275" y="1989138"/>
          <p14:tracePt t="2152" x="5883275" y="1997075"/>
          <p14:tracePt t="2159" x="5883275" y="2011363"/>
          <p14:tracePt t="2168" x="5867400" y="2035175"/>
          <p14:tracePt t="2175" x="5859463" y="2041525"/>
          <p14:tracePt t="2183" x="5851525" y="2065338"/>
          <p14:tracePt t="2191" x="5845175" y="2079625"/>
          <p14:tracePt t="2200" x="5837238" y="2095500"/>
          <p14:tracePt t="2207" x="5837238" y="2103438"/>
          <p14:tracePt t="2215" x="5829300" y="2125663"/>
          <p14:tracePt t="2223" x="5821363" y="2149475"/>
          <p14:tracePt t="2231" x="5813425" y="2155825"/>
          <p14:tracePt t="2241" x="5799138" y="2187575"/>
          <p14:tracePt t="2248" x="5799138" y="2201863"/>
          <p14:tracePt t="2257" x="5783263" y="2232025"/>
          <p14:tracePt t="2265" x="5775325" y="2247900"/>
          <p14:tracePt t="2273" x="5768975" y="2263775"/>
          <p14:tracePt t="2281" x="5761038" y="2270125"/>
          <p14:tracePt t="2289" x="5753100" y="2278063"/>
          <p14:tracePt t="2297" x="5753100" y="2286000"/>
          <p14:tracePt t="2314" x="5745163" y="2286000"/>
          <p14:tracePt t="2321" x="5737225" y="2293938"/>
          <p14:tracePt t="2329" x="5730875" y="2301875"/>
          <p14:tracePt t="2791" x="5715000" y="2286000"/>
          <p14:tracePt t="2799" x="5699125" y="2286000"/>
          <p14:tracePt t="2810" x="5699125" y="2270125"/>
          <p14:tracePt t="2815" x="5684838" y="2263775"/>
          <p14:tracePt t="2825" x="5676900" y="2255838"/>
          <p14:tracePt t="2833" x="5668963" y="2255838"/>
          <p14:tracePt t="2857" x="5661025" y="2255838"/>
          <p14:tracePt t="2873" x="5654675" y="2255838"/>
          <p14:tracePt t="2881" x="5638800" y="2255838"/>
          <p14:tracePt t="2889" x="5600700" y="2255838"/>
          <p14:tracePt t="2898" x="5570538" y="2255838"/>
          <p14:tracePt t="2905" x="5508625" y="2255838"/>
          <p14:tracePt t="2913" x="5470525" y="2255838"/>
          <p14:tracePt t="2921" x="5394325" y="2255838"/>
          <p14:tracePt t="2929" x="5356225" y="2232025"/>
          <p14:tracePt t="2937" x="5249863" y="2193925"/>
          <p14:tracePt t="2945" x="5181600" y="2171700"/>
          <p14:tracePt t="2953" x="5083175" y="2155825"/>
          <p14:tracePt t="2961" x="5006975" y="2155825"/>
          <p14:tracePt t="2969" x="4914900" y="2155825"/>
          <p14:tracePt t="2977" x="4892675" y="2155825"/>
          <p14:tracePt t="3389" x="4884738" y="2149475"/>
          <p14:tracePt t="3414" x="4884738" y="2141538"/>
          <p14:tracePt t="3421" x="4868863" y="2141538"/>
          <p14:tracePt t="3437" x="4860925" y="2133600"/>
          <p14:tracePt t="3445" x="4860925" y="2125663"/>
          <p14:tracePt t="3453" x="4860925" y="2117725"/>
          <p14:tracePt t="3461" x="4860925" y="2103438"/>
          <p14:tracePt t="3469" x="4868863" y="2079625"/>
          <p14:tracePt t="3477" x="4876800" y="2057400"/>
          <p14:tracePt t="3485" x="4892675" y="2027238"/>
          <p14:tracePt t="3493" x="4914900" y="1997075"/>
          <p14:tracePt t="3501" x="4922838" y="1965325"/>
          <p14:tracePt t="3509" x="4922838" y="1951038"/>
          <p14:tracePt t="3517" x="4930775" y="1920875"/>
          <p14:tracePt t="3538" x="4930775" y="1905000"/>
          <p14:tracePt t="3546" x="4930775" y="1866900"/>
          <p14:tracePt t="3553" x="4930775" y="1858963"/>
          <p14:tracePt t="3569" x="4930775" y="1851025"/>
          <p14:tracePt t="3577" x="4930775" y="1844675"/>
          <p14:tracePt t="3594" x="4930775" y="1836738"/>
          <p14:tracePt t="3610" x="4930775" y="1828800"/>
          <p14:tracePt t="3708" x="4930775" y="1820863"/>
          <p14:tracePt t="3723" x="4930775" y="1812925"/>
          <p14:tracePt t="3731" x="4930775" y="1806575"/>
          <p14:tracePt t="3747" x="4937125" y="1782763"/>
          <p14:tracePt t="3755" x="4937125" y="1774825"/>
          <p14:tracePt t="3763" x="4945063" y="1760538"/>
          <p14:tracePt t="3771" x="4945063" y="1752600"/>
          <p14:tracePt t="3779" x="4953000" y="1736725"/>
          <p14:tracePt t="3787" x="4960938" y="1730375"/>
          <p14:tracePt t="3795" x="4960938" y="1714500"/>
          <p14:tracePt t="3803" x="4960938" y="1706563"/>
          <p14:tracePt t="3811" x="4960938" y="1698625"/>
          <p14:tracePt t="3912" x="4968875" y="1692275"/>
          <p14:tracePt t="3920" x="4968875" y="1684338"/>
          <p14:tracePt t="3930" x="4975225" y="1684338"/>
          <p14:tracePt t="3945" x="4975225" y="1676400"/>
          <p14:tracePt t="3951" x="4983163" y="1668463"/>
          <p14:tracePt t="3962" x="4991100" y="1660525"/>
          <p14:tracePt t="3977" x="4999038" y="1646238"/>
          <p14:tracePt t="3985" x="4999038" y="1638300"/>
          <p14:tracePt t="4001" x="5006975" y="1630363"/>
          <p14:tracePt t="4010" x="5006975" y="1622425"/>
          <p14:tracePt t="4033" x="5006975" y="1616075"/>
          <p14:tracePt t="4049" x="5006975" y="1608138"/>
          <p14:tracePt t="4097" x="4999038" y="1608138"/>
          <p14:tracePt t="4105" x="4983163" y="1608138"/>
          <p14:tracePt t="4122" x="4968875" y="1608138"/>
          <p14:tracePt t="4129" x="4960938" y="1608138"/>
          <p14:tracePt t="4138" x="4930775" y="1608138"/>
          <p14:tracePt t="4145" x="4899025" y="1608138"/>
          <p14:tracePt t="4153" x="4816475" y="1584325"/>
          <p14:tracePt t="4161" x="4740275" y="1546225"/>
          <p14:tracePt t="4169" x="4640263" y="1485900"/>
          <p14:tracePt t="4178" x="4602163" y="1455738"/>
          <p14:tracePt t="4185" x="4525963" y="1393825"/>
          <p14:tracePt t="4194" x="4479925" y="1341438"/>
          <p14:tracePt t="4201" x="4441825" y="1273175"/>
          <p14:tracePt t="4209" x="4427538" y="1189038"/>
          <p14:tracePt t="4220" x="4419600" y="1104900"/>
          <p14:tracePt t="4225" x="4419600" y="1012825"/>
          <p14:tracePt t="4235" x="4419600" y="936625"/>
          <p14:tracePt t="4241" x="4419600" y="868363"/>
          <p14:tracePt t="4252" x="4441825" y="792163"/>
          <p14:tracePt t="4260" x="4449763" y="739775"/>
          <p14:tracePt t="4267" x="4473575" y="685800"/>
          <p14:tracePt t="4276" x="4479925" y="663575"/>
          <p14:tracePt t="4283" x="4518025" y="609600"/>
          <p14:tracePt t="4292" x="4541838" y="579438"/>
          <p14:tracePt t="4299" x="4587875" y="541338"/>
          <p14:tracePt t="4308" x="4632325" y="495300"/>
          <p14:tracePt t="4315" x="4702175" y="457200"/>
          <p14:tracePt t="4323" x="4800600" y="403225"/>
          <p14:tracePt t="4331" x="4854575" y="373063"/>
          <p14:tracePt t="4340" x="4991100" y="320675"/>
          <p14:tracePt t="4348" x="5083175" y="288925"/>
          <p14:tracePt t="4356" x="5265738" y="236538"/>
          <p14:tracePt t="4363" x="5372100" y="212725"/>
          <p14:tracePt t="4371" x="5486400" y="198438"/>
          <p14:tracePt t="4380" x="5684838" y="168275"/>
          <p14:tracePt t="4388" x="5783263" y="160338"/>
          <p14:tracePt t="4396" x="5889625" y="160338"/>
          <p14:tracePt t="4404" x="5981700" y="160338"/>
          <p14:tracePt t="4411" x="6096000" y="206375"/>
          <p14:tracePt t="4419" x="6142038" y="244475"/>
          <p14:tracePt t="4428" x="6188075" y="282575"/>
          <p14:tracePt t="4436" x="6218238" y="334963"/>
          <p14:tracePt t="4443" x="6232525" y="381000"/>
          <p14:tracePt t="4452" x="6248400" y="457200"/>
          <p14:tracePt t="4459" x="6264275" y="511175"/>
          <p14:tracePt t="4468" x="6264275" y="571500"/>
          <p14:tracePt t="4475" x="6264275" y="647700"/>
          <p14:tracePt t="4483" x="6264275" y="701675"/>
          <p14:tracePt t="4491" x="6226175" y="792163"/>
          <p14:tracePt t="4499" x="6188075" y="860425"/>
          <p14:tracePt t="4507" x="6126163" y="936625"/>
          <p14:tracePt t="4517" x="6042025" y="998538"/>
          <p14:tracePt t="4523" x="5997575" y="1020763"/>
          <p14:tracePt t="4534" x="5905500" y="1066800"/>
          <p14:tracePt t="4542" x="5813425" y="1082675"/>
          <p14:tracePt t="4549" x="5761038" y="1096963"/>
          <p14:tracePt t="4558" x="5676900" y="1096963"/>
          <p14:tracePt t="4565" x="5622925" y="1096963"/>
          <p14:tracePt t="4574" x="5570538" y="1089025"/>
          <p14:tracePt t="4581" x="5448300" y="1050925"/>
          <p14:tracePt t="4590" x="5356225" y="1028700"/>
          <p14:tracePt t="4597" x="5257800" y="998538"/>
          <p14:tracePt t="4606" x="5151438" y="968375"/>
          <p14:tracePt t="4613" x="5037138" y="944563"/>
          <p14:tracePt t="4621" x="4922838" y="914400"/>
          <p14:tracePt t="4629" x="4816475" y="892175"/>
          <p14:tracePt t="4637" x="4740275" y="876300"/>
          <p14:tracePt t="4645" x="4656138" y="846138"/>
          <p14:tracePt t="4653" x="4640263" y="830263"/>
          <p14:tracePt t="4662" x="4618038" y="815975"/>
          <p14:tracePt t="4669" x="4594225" y="784225"/>
          <p14:tracePt t="4677" x="4587875" y="762000"/>
          <p14:tracePt t="4687" x="4579938" y="746125"/>
          <p14:tracePt t="4693" x="4579938" y="723900"/>
          <p14:tracePt t="4701" x="4579938" y="693738"/>
          <p14:tracePt t="4709" x="4579938" y="663575"/>
          <p14:tracePt t="4717" x="4587875" y="647700"/>
          <p14:tracePt t="4725" x="4594225" y="625475"/>
          <p14:tracePt t="4733" x="4594225" y="601663"/>
          <p14:tracePt t="4741" x="4610100" y="579438"/>
          <p14:tracePt t="4749" x="4618038" y="571500"/>
          <p14:tracePt t="4757" x="4632325" y="541338"/>
          <p14:tracePt t="4765" x="4664075" y="495300"/>
          <p14:tracePt t="4773" x="4694238" y="457200"/>
          <p14:tracePt t="4781" x="4708525" y="434975"/>
          <p14:tracePt t="4789" x="4754563" y="403225"/>
          <p14:tracePt t="4797" x="4808538" y="365125"/>
          <p14:tracePt t="4805" x="4876800" y="334963"/>
          <p14:tracePt t="4815" x="4899025" y="327025"/>
          <p14:tracePt t="4824" x="4975225" y="304800"/>
          <p14:tracePt t="4831" x="5059363" y="288925"/>
          <p14:tracePt t="4840" x="5159375" y="282575"/>
          <p14:tracePt t="4847" x="5273675" y="282575"/>
          <p14:tracePt t="4856" x="5394325" y="282575"/>
          <p14:tracePt t="4863" x="5540375" y="282575"/>
          <p14:tracePt t="4872" x="5684838" y="320675"/>
          <p14:tracePt t="4879" x="5737225" y="334963"/>
          <p14:tracePt t="4888" x="5859463" y="388938"/>
          <p14:tracePt t="4895" x="5965825" y="457200"/>
          <p14:tracePt t="4904" x="6011863" y="503238"/>
          <p14:tracePt t="4912" x="6057900" y="587375"/>
          <p14:tracePt t="4920" x="6088063" y="655638"/>
          <p14:tracePt t="4928" x="6096000" y="693738"/>
          <p14:tracePt t="4936" x="6096000" y="731838"/>
          <p14:tracePt t="4944" x="6096000" y="769938"/>
          <p14:tracePt t="4952" x="6088063" y="815975"/>
          <p14:tracePt t="4960" x="6049963" y="868363"/>
          <p14:tracePt t="4968" x="6027738" y="914400"/>
          <p14:tracePt t="4976" x="5989638" y="960438"/>
          <p14:tracePt t="4983" x="5951538" y="998538"/>
          <p14:tracePt t="4992" x="5897563" y="1036638"/>
          <p14:tracePt t="5000" x="5813425" y="1089025"/>
          <p14:tracePt t="5007" x="5745163" y="1112838"/>
          <p14:tracePt t="5016" x="5630863" y="1158875"/>
          <p14:tracePt t="5024" x="5516563" y="1181100"/>
          <p14:tracePt t="5032" x="5394325" y="1196975"/>
          <p14:tracePt t="5040" x="5280025" y="1196975"/>
          <p14:tracePt t="5048" x="5089525" y="1196975"/>
          <p14:tracePt t="5056" x="5006975" y="1196975"/>
          <p14:tracePt t="5064" x="4846638" y="1196975"/>
          <p14:tracePt t="5074" x="4670425" y="1158875"/>
          <p14:tracePt t="5080" x="4465638" y="1120775"/>
          <p14:tracePt t="5090" x="4365625" y="1089025"/>
          <p14:tracePt t="5096" x="4160838" y="1020763"/>
          <p14:tracePt t="5106" x="4054475" y="990600"/>
          <p14:tracePt t="5111" x="3894138" y="922338"/>
          <p14:tracePt t="5122" x="3840163" y="884238"/>
          <p14:tracePt t="5130" x="3763963" y="808038"/>
          <p14:tracePt t="5138" x="3749675" y="769938"/>
          <p14:tracePt t="5145" x="3741738" y="715963"/>
          <p14:tracePt t="5153" x="3741738" y="647700"/>
          <p14:tracePt t="5161" x="3741738" y="587375"/>
          <p14:tracePt t="5170" x="3763963" y="525463"/>
          <p14:tracePt t="5177" x="3779838" y="495300"/>
          <p14:tracePt t="5185" x="3817938" y="449263"/>
          <p14:tracePt t="5194" x="3863975" y="403225"/>
          <p14:tracePt t="5201" x="3878263" y="388938"/>
          <p14:tracePt t="5209" x="3924300" y="373063"/>
          <p14:tracePt t="5218" x="4000500" y="350838"/>
          <p14:tracePt t="5225" x="4076700" y="342900"/>
          <p14:tracePt t="5233" x="4168775" y="334963"/>
          <p14:tracePt t="5242" x="4275138" y="327025"/>
          <p14:tracePt t="5250" x="4397375" y="327025"/>
          <p14:tracePt t="5257" x="4525963" y="327025"/>
          <p14:tracePt t="5266" x="4664075" y="327025"/>
          <p14:tracePt t="5274" x="4816475" y="327025"/>
          <p14:tracePt t="5281" x="4953000" y="327025"/>
          <p14:tracePt t="5290" x="5097463" y="350838"/>
          <p14:tracePt t="5298" x="5249863" y="381000"/>
          <p14:tracePt t="5305" x="5410200" y="434975"/>
          <p14:tracePt t="5313" x="5540375" y="479425"/>
          <p14:tracePt t="5322" x="5646738" y="533400"/>
          <p14:tracePt t="5330" x="5722938" y="579438"/>
          <p14:tracePt t="5338" x="5775325" y="631825"/>
          <p14:tracePt t="5348" x="5837238" y="708025"/>
          <p14:tracePt t="5354" x="5867400" y="777875"/>
          <p14:tracePt t="5362" x="5889625" y="898525"/>
          <p14:tracePt t="5372" x="5889625" y="974725"/>
          <p14:tracePt t="5378" x="5867400" y="1066800"/>
          <p14:tracePt t="5387" x="5813425" y="1143000"/>
          <p14:tracePt t="5396" x="5753100" y="1203325"/>
          <p14:tracePt t="5404" x="5676900" y="1265238"/>
          <p14:tracePt t="5412" x="5616575" y="1303338"/>
          <p14:tracePt t="5419" x="5570538" y="1333500"/>
          <p14:tracePt t="5428" x="5540375" y="1341438"/>
          <p14:tracePt t="5627" x="5532438" y="1341438"/>
          <p14:tracePt t="5632" x="5524500" y="1349375"/>
          <p14:tracePt t="5642" x="5516563" y="1355725"/>
          <p14:tracePt t="5649" x="5464175" y="1379538"/>
          <p14:tracePt t="5660" x="5380038" y="1409700"/>
          <p14:tracePt t="5667" x="5265738" y="1439863"/>
          <p14:tracePt t="5672" x="5105400" y="1477963"/>
          <p14:tracePt t="5685" x="4778375" y="1524000"/>
          <p14:tracePt t="5691" x="4403725" y="1577975"/>
          <p14:tracePt t="5703" x="4130675" y="1608138"/>
          <p14:tracePt t="5709" x="3589338" y="1630363"/>
          <p14:tracePt t="5715" x="3170238" y="1646238"/>
          <p14:tracePt t="5727" x="2552700" y="1646238"/>
          <p14:tracePt t="5733" x="2111375" y="1646238"/>
          <p14:tracePt t="5739" x="1730375" y="1646238"/>
          <p14:tracePt t="5745" x="1393825" y="1646238"/>
          <p14:tracePt t="5757" x="1249363" y="1646238"/>
          <p14:tracePt t="5763" x="1058863" y="1638300"/>
          <p14:tracePt t="5769" x="884238" y="1616075"/>
          <p14:tracePt t="5781" x="808038" y="1608138"/>
          <p14:tracePt t="5788" x="739775" y="1584325"/>
          <p14:tracePt t="5802" x="739775" y="1577975"/>
          <p14:tracePt t="5810" x="739775" y="1562100"/>
          <p14:tracePt t="5817" x="746125" y="1546225"/>
          <p14:tracePt t="5826" x="769938" y="1539875"/>
          <p14:tracePt t="5833" x="800100" y="1524000"/>
          <p14:tracePt t="5842" x="815975" y="1516063"/>
          <p14:tracePt t="5850" x="830263" y="1516063"/>
          <p14:tracePt t="5897" x="830263" y="1524000"/>
          <p14:tracePt t="5905" x="830263" y="1531938"/>
          <p14:tracePt t="5913" x="822325" y="1546225"/>
          <p14:tracePt t="5922" x="822325" y="1562100"/>
          <p14:tracePt t="5930" x="815975" y="1562100"/>
          <p14:tracePt t="5938" x="815975" y="1570038"/>
          <p14:tracePt t="5948" x="815975" y="1577975"/>
          <p14:tracePt t="5964" x="838200" y="1584325"/>
          <p14:tracePt t="5969" x="860425" y="1584325"/>
          <p14:tracePt t="5980" x="892175" y="1584325"/>
          <p14:tracePt t="5987" x="898525" y="1584325"/>
          <p14:tracePt t="5995" x="914400" y="1570038"/>
          <p14:tracePt t="6003" x="930275" y="1554163"/>
          <p14:tracePt t="6012" x="936625" y="1546225"/>
          <p14:tracePt t="6019" x="936625" y="1531938"/>
          <p14:tracePt t="6028" x="944563" y="1516063"/>
          <p14:tracePt t="6035" x="952500" y="1508125"/>
          <p14:tracePt t="6044" x="960438" y="1508125"/>
          <p14:tracePt t="6052" x="960438" y="1501775"/>
          <p14:tracePt t="6060" x="968375" y="1493838"/>
          <p14:tracePt t="6068" x="974725" y="1477963"/>
          <p14:tracePt t="6076" x="974725" y="1470025"/>
          <p14:tracePt t="6083" x="974725" y="1463675"/>
          <p14:tracePt t="6100" x="974725" y="1455738"/>
          <p14:tracePt t="6108" x="974725" y="1439863"/>
          <p14:tracePt t="6124" x="974725" y="1425575"/>
          <p14:tracePt t="6132" x="974725" y="1417638"/>
          <p14:tracePt t="6140" x="974725" y="1409700"/>
          <p14:tracePt t="6148" x="974725" y="1401763"/>
          <p14:tracePt t="6164" x="974725" y="1393825"/>
          <p14:tracePt t="6294" x="974725" y="1401763"/>
          <p14:tracePt t="6301" x="974725" y="1409700"/>
          <p14:tracePt t="6310" x="960438" y="1425575"/>
          <p14:tracePt t="6318" x="936625" y="1455738"/>
          <p14:tracePt t="6326" x="914400" y="1477963"/>
          <p14:tracePt t="6334" x="898525" y="1485900"/>
          <p14:tracePt t="6342" x="892175" y="1485900"/>
          <p14:tracePt t="6350" x="884238" y="1485900"/>
          <p14:tracePt t="6358" x="860425" y="1485900"/>
          <p14:tracePt t="6366" x="854075" y="1470025"/>
          <p14:tracePt t="6374" x="822325" y="1447800"/>
          <p14:tracePt t="6382" x="784225" y="1417638"/>
          <p14:tracePt t="6390" x="769938" y="1401763"/>
          <p14:tracePt t="6398" x="739775" y="1341438"/>
          <p14:tracePt t="6406" x="731838" y="1295400"/>
          <p14:tracePt t="6414" x="723900" y="1273175"/>
          <p14:tracePt t="6422" x="723900" y="1219200"/>
          <p14:tracePt t="6430" x="731838" y="1165225"/>
          <p14:tracePt t="6438" x="746125" y="1104900"/>
          <p14:tracePt t="6446" x="762000" y="1066800"/>
          <p14:tracePt t="6454" x="800100" y="1006475"/>
          <p14:tracePt t="6462" x="838200" y="952500"/>
          <p14:tracePt t="6470" x="868363" y="914400"/>
          <p14:tracePt t="6478" x="906463" y="884238"/>
          <p14:tracePt t="6486" x="974725" y="830263"/>
          <p14:tracePt t="6493" x="1028700" y="808038"/>
          <p14:tracePt t="6504" x="1074738" y="777875"/>
          <p14:tracePt t="6510" x="1165225" y="739775"/>
          <p14:tracePt t="6520" x="1219200" y="715963"/>
          <p14:tracePt t="6526" x="1273175" y="708025"/>
          <p14:tracePt t="6536" x="1325563" y="708025"/>
          <p14:tracePt t="6544" x="1379538" y="708025"/>
          <p14:tracePt t="6552" x="1439863" y="708025"/>
          <p14:tracePt t="6560" x="1516063" y="708025"/>
          <p14:tracePt t="6568" x="1600200" y="723900"/>
          <p14:tracePt t="6576" x="1692275" y="731838"/>
          <p14:tracePt t="6584" x="1730375" y="739775"/>
          <p14:tracePt t="6592" x="1836738" y="762000"/>
          <p14:tracePt t="6600" x="1951038" y="784225"/>
          <p14:tracePt t="6608" x="2065338" y="815975"/>
          <p14:tracePt t="6616" x="2193925" y="838200"/>
          <p14:tracePt t="6623" x="2232025" y="854075"/>
          <p14:tracePt t="6631" x="2354263" y="884238"/>
          <p14:tracePt t="6639" x="2430463" y="922338"/>
          <p14:tracePt t="6648" x="2460625" y="936625"/>
          <p14:tracePt t="6656" x="2506663" y="974725"/>
          <p14:tracePt t="6664" x="2536825" y="1020763"/>
          <p14:tracePt t="6672" x="2544763" y="1044575"/>
          <p14:tracePt t="6680" x="2544763" y="1050925"/>
          <p14:tracePt t="6688" x="2544763" y="1074738"/>
          <p14:tracePt t="6696" x="2544763" y="1104900"/>
          <p14:tracePt t="6704" x="2544763" y="1112838"/>
          <p14:tracePt t="6711" x="2536825" y="1158875"/>
          <p14:tracePt t="6720" x="2522538" y="1173163"/>
          <p14:tracePt t="6728" x="2514600" y="1219200"/>
          <p14:tracePt t="6736" x="2498725" y="1235075"/>
          <p14:tracePt t="6744" x="2492375" y="1265238"/>
          <p14:tracePt t="6752" x="2476500" y="1295400"/>
          <p14:tracePt t="6760" x="2460625" y="1355725"/>
          <p14:tracePt t="6768" x="2430463" y="1393825"/>
          <p14:tracePt t="6776" x="2416175" y="1425575"/>
          <p14:tracePt t="6784" x="2392363" y="1463675"/>
          <p14:tracePt t="6792" x="2370138" y="1493838"/>
          <p14:tracePt t="6802" x="2339975" y="1524000"/>
          <p14:tracePt t="6807" x="2316163" y="1546225"/>
          <p14:tracePt t="6818" x="2308225" y="1554163"/>
          <p14:tracePt t="6825" x="2293938" y="1570038"/>
          <p14:tracePt t="6834" x="2278063" y="1584325"/>
          <p14:tracePt t="6842" x="2263775" y="1608138"/>
          <p14:tracePt t="6849" x="2239963" y="1616075"/>
          <p14:tracePt t="6858" x="2239963" y="1630363"/>
          <p14:tracePt t="6866" x="2193925" y="1654175"/>
          <p14:tracePt t="6874" x="2141538" y="1684338"/>
          <p14:tracePt t="6882" x="2111375" y="1692275"/>
          <p14:tracePt t="6890" x="2019300" y="1722438"/>
          <p14:tracePt t="6898" x="1912938" y="1744663"/>
          <p14:tracePt t="6906" x="1798638" y="1752600"/>
          <p14:tracePt t="6914" x="1698625" y="1752600"/>
          <p14:tracePt t="6922" x="1584325" y="1752600"/>
          <p14:tracePt t="6930" x="1455738" y="1736725"/>
          <p14:tracePt t="6938" x="1311275" y="1706563"/>
          <p14:tracePt t="6946" x="1257300" y="1692275"/>
          <p14:tracePt t="6954" x="1104900" y="1638300"/>
          <p14:tracePt t="6962" x="944563" y="1577975"/>
          <p14:tracePt t="6970" x="784225" y="1531938"/>
          <p14:tracePt t="6978" x="639763" y="1470025"/>
          <p14:tracePt t="6986" x="587375" y="1455738"/>
          <p14:tracePt t="6994" x="479425" y="1401763"/>
          <p14:tracePt t="7001" x="449263" y="1387475"/>
          <p14:tracePt t="7009" x="441325" y="1371600"/>
          <p14:tracePt t="7018" x="441325" y="1355725"/>
          <p14:tracePt t="7025" x="441325" y="1349375"/>
          <p14:tracePt t="7034" x="457200" y="1325563"/>
          <p14:tracePt t="7042" x="479425" y="1295400"/>
          <p14:tracePt t="7050" x="517525" y="1257300"/>
          <p14:tracePt t="7058" x="549275" y="1227138"/>
          <p14:tracePt t="7066" x="587375" y="1181100"/>
          <p14:tracePt t="7074" x="631825" y="1135063"/>
          <p14:tracePt t="7084" x="693738" y="1096963"/>
          <p14:tracePt t="7090" x="746125" y="1044575"/>
          <p14:tracePt t="7100" x="822325" y="998538"/>
          <p14:tracePt t="7108" x="860425" y="968375"/>
          <p14:tracePt t="7116" x="960438" y="930275"/>
          <p14:tracePt t="7124" x="1028700" y="898525"/>
          <p14:tracePt t="7132" x="1158875" y="838200"/>
          <p14:tracePt t="7140" x="1241425" y="815975"/>
          <p14:tracePt t="7148" x="1333500" y="792163"/>
          <p14:tracePt t="7156" x="1524000" y="731838"/>
          <p14:tracePt t="7164" x="1638300" y="693738"/>
          <p14:tracePt t="7172" x="1768475" y="677863"/>
          <p14:tracePt t="7180" x="1889125" y="663575"/>
          <p14:tracePt t="7188" x="2035175" y="639763"/>
          <p14:tracePt t="7196" x="2225675" y="631825"/>
          <p14:tracePt t="7204" x="2438400" y="617538"/>
          <p14:tracePt t="7212" x="2674938" y="617538"/>
          <p14:tracePt t="7220" x="2911475" y="601663"/>
          <p14:tracePt t="7228" x="3170238" y="601663"/>
          <p14:tracePt t="7236" x="3429000" y="601663"/>
          <p14:tracePt t="7243" x="3665538" y="601663"/>
          <p14:tracePt t="7252" x="3902075" y="601663"/>
          <p14:tracePt t="7260" x="4144963" y="625475"/>
          <p14:tracePt t="7268" x="4229100" y="625475"/>
          <p14:tracePt t="7276" x="4435475" y="647700"/>
          <p14:tracePt t="7284" x="4648200" y="677863"/>
          <p14:tracePt t="7292" x="4868863" y="701675"/>
          <p14:tracePt t="7300" x="4937125" y="715963"/>
          <p14:tracePt t="7308" x="5121275" y="746125"/>
          <p14:tracePt t="7316" x="5249863" y="784225"/>
          <p14:tracePt t="7324" x="5341938" y="815975"/>
          <p14:tracePt t="7332" x="5432425" y="854075"/>
          <p14:tracePt t="7340" x="5478463" y="892175"/>
          <p14:tracePt t="7348" x="5502275" y="922338"/>
          <p14:tracePt t="7356" x="5508625" y="944563"/>
          <p14:tracePt t="7364" x="5516563" y="1006475"/>
          <p14:tracePt t="7374" x="5516563" y="1044575"/>
          <p14:tracePt t="7382" x="5516563" y="1082675"/>
          <p14:tracePt t="7390" x="5516563" y="1173163"/>
          <p14:tracePt t="7396" x="5516563" y="1227138"/>
          <p14:tracePt t="7406" x="5508625" y="1303338"/>
          <p14:tracePt t="7413" x="5478463" y="1355725"/>
          <p14:tracePt t="7422" x="5432425" y="1401763"/>
          <p14:tracePt t="7430" x="5394325" y="1447800"/>
          <p14:tracePt t="7438" x="5326063" y="1493838"/>
          <p14:tracePt t="7446" x="5241925" y="1539875"/>
          <p14:tracePt t="7454" x="5135563" y="1608138"/>
          <p14:tracePt t="7462" x="5045075" y="1646238"/>
          <p14:tracePt t="7470" x="4854575" y="1706563"/>
          <p14:tracePt t="7478" x="4694238" y="1774825"/>
          <p14:tracePt t="7486" x="4579938" y="1790700"/>
          <p14:tracePt t="7494" x="4373563" y="1828800"/>
          <p14:tracePt t="7502" x="4084638" y="1858963"/>
          <p14:tracePt t="7510" x="3711575" y="1897063"/>
          <p14:tracePt t="7518" x="3505200" y="1897063"/>
          <p14:tracePt t="7526" x="3040063" y="1897063"/>
          <p14:tracePt t="7534" x="2522538" y="1912938"/>
          <p14:tracePt t="7542" x="2232025" y="1912938"/>
          <p14:tracePt t="7550" x="1692275" y="1905000"/>
          <p14:tracePt t="7558" x="1189038" y="1866900"/>
          <p14:tracePt t="7565" x="960438" y="1866900"/>
          <p14:tracePt t="7574" x="563563" y="1851025"/>
          <p14:tracePt t="7581" x="304800" y="1836738"/>
          <p14:tracePt t="7589" x="136525" y="1820863"/>
          <p14:tracePt t="7598" x="0" y="1782763"/>
          <p14:tracePt t="7606" x="0" y="1760538"/>
          <p14:tracePt t="7614" x="0" y="1730375"/>
          <p14:tracePt t="7622" x="0" y="1714500"/>
          <p14:tracePt t="7630" x="0" y="1676400"/>
          <p14:tracePt t="7638" x="0" y="1654175"/>
          <p14:tracePt t="7646" x="0" y="1616075"/>
          <p14:tracePt t="7656" x="0" y="1584325"/>
          <p14:tracePt t="7661" x="22225" y="1554163"/>
          <p14:tracePt t="7672" x="68263" y="1508125"/>
          <p14:tracePt t="7678" x="130175" y="1447800"/>
          <p14:tracePt t="7688" x="198438" y="1387475"/>
          <p14:tracePt t="7694" x="296863" y="1325563"/>
          <p14:tracePt t="7704" x="365125" y="1287463"/>
          <p14:tracePt t="7712" x="503238" y="1203325"/>
          <p14:tracePt t="7720" x="609600" y="1150938"/>
          <p14:tracePt t="7728" x="723900" y="1096963"/>
          <p14:tracePt t="7736" x="876300" y="1050925"/>
          <p14:tracePt t="7744" x="1058863" y="998538"/>
          <p14:tracePt t="7752" x="1317625" y="936625"/>
          <p14:tracePt t="7760" x="1439863" y="906463"/>
          <p14:tracePt t="7768" x="1722438" y="860425"/>
          <p14:tracePt t="7776" x="2065338" y="830263"/>
          <p14:tracePt t="7784" x="2286000" y="800100"/>
          <p14:tracePt t="7792" x="2492375" y="800100"/>
          <p14:tracePt t="7800" x="2887663" y="784225"/>
          <p14:tracePt t="7807" x="3230563" y="815975"/>
          <p14:tracePt t="7816" x="3482975" y="854075"/>
          <p14:tracePt t="7825" x="3635375" y="892175"/>
          <p14:tracePt t="7831" x="3840163" y="944563"/>
          <p14:tracePt t="7840" x="3962400" y="1012825"/>
          <p14:tracePt t="7848" x="4084638" y="1066800"/>
          <p14:tracePt t="7856" x="4175125" y="1143000"/>
          <p14:tracePt t="7864" x="4237038" y="1189038"/>
          <p14:tracePt t="7872" x="4289425" y="1249363"/>
          <p14:tracePt t="7880" x="4297363" y="1273175"/>
          <p14:tracePt t="7888" x="4305300" y="1287463"/>
          <p14:tracePt t="7896" x="4305300" y="1311275"/>
          <p14:tracePt t="7904" x="4297363" y="1341438"/>
          <p14:tracePt t="7912" x="4251325" y="1379538"/>
          <p14:tracePt t="7920" x="4206875" y="1401763"/>
          <p14:tracePt t="7928" x="4130675" y="1455738"/>
          <p14:tracePt t="7938" x="4060825" y="1493838"/>
          <p14:tracePt t="7943" x="3940175" y="1546225"/>
          <p14:tracePt t="7954" x="3870325" y="1584325"/>
          <p14:tracePt t="7960" x="3802063" y="1616075"/>
          <p14:tracePt t="7970" x="3733800" y="1654175"/>
          <p14:tracePt t="7976" x="3649663" y="1698625"/>
          <p14:tracePt t="7986" x="3611563" y="1714500"/>
          <p14:tracePt t="7994" x="3581400" y="1722438"/>
          <p14:tracePt t="8002" x="3565525" y="1722438"/>
          <p14:tracePt t="8018" x="3559175" y="1722438"/>
          <p14:tracePt t="8026" x="3543300" y="1714500"/>
          <p14:tracePt t="8034" x="3497263" y="1706563"/>
          <p14:tracePt t="8042" x="3459163" y="1706563"/>
          <p14:tracePt t="8049" x="3344863" y="1706563"/>
          <p14:tracePt t="8058" x="3298825" y="1706563"/>
          <p14:tracePt t="8269" x="3306763" y="1706563"/>
          <p14:tracePt t="8275" x="3330575" y="1706563"/>
          <p14:tracePt t="8284" x="3352800" y="1706563"/>
          <p14:tracePt t="8291" x="3368675" y="1714500"/>
          <p14:tracePt t="8300" x="3382963" y="1722438"/>
          <p14:tracePt t="8308" x="3390900" y="1730375"/>
          <p14:tracePt t="8316" x="3406775" y="1730375"/>
          <p14:tracePt t="8324" x="3421063" y="1736725"/>
          <p14:tracePt t="8332" x="3436938" y="1744663"/>
          <p14:tracePt t="8340" x="3467100" y="1744663"/>
          <p14:tracePt t="8348" x="3513138" y="1744663"/>
          <p14:tracePt t="8356" x="3559175" y="1744663"/>
          <p14:tracePt t="8364" x="3589338" y="1736725"/>
          <p14:tracePt t="8372" x="3597275" y="1730375"/>
          <p14:tracePt t="8380" x="3597275" y="1714500"/>
          <p14:tracePt t="8388" x="3597275" y="1706563"/>
          <p14:tracePt t="8396" x="3589338" y="1692275"/>
          <p14:tracePt t="8404" x="3589338" y="1676400"/>
          <p14:tracePt t="8412" x="3589338" y="1668463"/>
          <p14:tracePt t="8419" x="3589338" y="1660525"/>
          <p14:tracePt t="8428" x="3589338" y="1654175"/>
          <p14:tracePt t="8444" x="3589338" y="1646238"/>
          <p14:tracePt t="8452" x="3589338" y="1638300"/>
          <p14:tracePt t="8468" x="3581400" y="1630363"/>
          <p14:tracePt t="8484" x="3573463" y="1630363"/>
          <p14:tracePt t="8491" x="3565525" y="1630363"/>
          <p14:tracePt t="8500" x="3551238" y="1630363"/>
          <p14:tracePt t="8510" x="3543300" y="1630363"/>
          <p14:tracePt t="8516" x="3535363" y="1622425"/>
          <p14:tracePt t="8534" x="3535363" y="1616075"/>
          <p14:tracePt t="8550" x="3535363" y="1600200"/>
          <p14:tracePt t="8558" x="3535363" y="1584325"/>
          <p14:tracePt t="8849" x="3527425" y="1584325"/>
          <p14:tracePt t="8856" x="3513138" y="1584325"/>
          <p14:tracePt t="8867" x="3497263" y="1584325"/>
          <p14:tracePt t="8872" x="3475038" y="1584325"/>
          <p14:tracePt t="8879" x="3451225" y="1584325"/>
          <p14:tracePt t="8891" x="3444875" y="1584325"/>
          <p14:tracePt t="8897" x="3429000" y="1584325"/>
          <p14:tracePt t="9030" x="3429000" y="1592263"/>
          <p14:tracePt t="9046" x="3429000" y="1600200"/>
          <p14:tracePt t="9051" x="3421063" y="1600200"/>
          <p14:tracePt t="9060" x="3421063" y="1608138"/>
          <p14:tracePt t="9076" x="3413125" y="1608138"/>
          <p14:tracePt t="9365" x="3406775" y="1608138"/>
          <p14:tracePt t="9388" x="3398838" y="1608138"/>
          <p14:tracePt t="9394" x="3390900" y="1608138"/>
          <p14:tracePt t="9404" x="3382963" y="1608138"/>
          <p14:tracePt t="9412" x="3382963" y="1616075"/>
          <p14:tracePt t="9420" x="3375025" y="1616075"/>
          <p14:tracePt t="9428" x="3368675" y="1616075"/>
          <p14:tracePt t="9444" x="3360738" y="1616075"/>
          <p14:tracePt t="9452" x="3352800" y="1622425"/>
          <p14:tracePt t="9460" x="3344863" y="1622425"/>
          <p14:tracePt t="9468" x="3336925" y="1622425"/>
          <p14:tracePt t="9476" x="3330575" y="1622425"/>
          <p14:tracePt t="9500" x="3322638" y="1622425"/>
          <p14:tracePt t="9508" x="3314700" y="1622425"/>
          <p14:tracePt t="9524" x="3306763" y="1622425"/>
          <p14:tracePt t="9540" x="3292475" y="1622425"/>
          <p14:tracePt t="9548" x="3284538" y="1622425"/>
          <p14:tracePt t="9556" x="3254375" y="1622425"/>
          <p14:tracePt t="9564" x="3222625" y="1622425"/>
          <p14:tracePt t="9572" x="3192463" y="1622425"/>
          <p14:tracePt t="9580" x="3154363" y="1622425"/>
          <p14:tracePt t="9588" x="3132138" y="1622425"/>
          <p14:tracePt t="9596" x="3101975" y="1622425"/>
          <p14:tracePt t="9604" x="3070225" y="1630363"/>
          <p14:tracePt t="9612" x="3048000" y="1630363"/>
          <p14:tracePt t="9620" x="3048000" y="1638300"/>
          <p14:tracePt t="9628" x="3025775" y="1638300"/>
          <p14:tracePt t="9636" x="2994025" y="1638300"/>
          <p14:tracePt t="9644" x="2971800" y="1646238"/>
          <p14:tracePt t="9652" x="2949575" y="1646238"/>
          <p14:tracePt t="9662" x="2895600" y="1654175"/>
          <p14:tracePt t="9668" x="2841625" y="1660525"/>
          <p14:tracePt t="9678" x="2759075" y="1668463"/>
          <p14:tracePt t="9684" x="2727325" y="1668463"/>
          <p14:tracePt t="9694" x="2636838" y="1676400"/>
          <p14:tracePt t="9702" x="2522538" y="1692275"/>
          <p14:tracePt t="9710" x="2392363" y="1698625"/>
          <p14:tracePt t="9718" x="2346325" y="1698625"/>
          <p14:tracePt t="9726" x="2232025" y="1706563"/>
          <p14:tracePt t="9734" x="2125663" y="1706563"/>
          <p14:tracePt t="9742" x="2027238" y="1706563"/>
          <p14:tracePt t="9750" x="1973263" y="1706563"/>
          <p14:tracePt t="9758" x="1874838" y="1706563"/>
          <p14:tracePt t="9766" x="1774825" y="1706563"/>
          <p14:tracePt t="9774" x="1730375" y="1706563"/>
          <p14:tracePt t="9782" x="1608138" y="1684338"/>
          <p14:tracePt t="9790" x="1493838" y="1676400"/>
          <p14:tracePt t="9798" x="1439863" y="1668463"/>
          <p14:tracePt t="9806" x="1325563" y="1654175"/>
          <p14:tracePt t="9813" x="1279525" y="1646238"/>
          <p14:tracePt t="9822" x="1203325" y="1638300"/>
          <p14:tracePt t="9830" x="1135063" y="1622425"/>
          <p14:tracePt t="9838" x="1104900" y="1616075"/>
          <p14:tracePt t="9846" x="1089025" y="1608138"/>
          <p14:tracePt t="9854" x="1074738" y="1600200"/>
          <p14:tracePt t="9862" x="1066800" y="1592263"/>
          <p14:tracePt t="9870" x="1058863" y="1584325"/>
          <p14:tracePt t="9886" x="1050925" y="1584325"/>
          <p14:tracePt t="9894" x="1044575" y="1577975"/>
          <p14:tracePt t="9902" x="1036638" y="1570038"/>
          <p14:tracePt t="9910" x="1028700" y="1570038"/>
          <p14:tracePt t="9918" x="1020763" y="1562100"/>
          <p14:tracePt t="9926" x="1012825" y="1562100"/>
          <p14:tracePt t="9934" x="1006475" y="1554163"/>
          <p14:tracePt t="9944" x="998538" y="1539875"/>
          <p14:tracePt t="9960" x="990600" y="1531938"/>
          <p14:tracePt t="9966" x="974725" y="1524000"/>
          <p14:tracePt t="9976" x="968375" y="1508125"/>
          <p14:tracePt t="9984" x="960438" y="1508125"/>
          <p14:tracePt t="9992" x="960438" y="1493838"/>
          <p14:tracePt t="10000" x="944563" y="1485900"/>
          <p14:tracePt t="10008" x="936625" y="1477963"/>
          <p14:tracePt t="10016" x="930275" y="1470025"/>
          <p14:tracePt t="10024" x="930275" y="1463675"/>
          <p14:tracePt t="10032" x="930275" y="1455738"/>
          <p14:tracePt t="10040" x="930275" y="1439863"/>
          <p14:tracePt t="10048" x="930275" y="1425575"/>
          <p14:tracePt t="10055" x="930275" y="1409700"/>
          <p14:tracePt t="10064" x="930275" y="1387475"/>
          <p14:tracePt t="10072" x="944563" y="1363663"/>
          <p14:tracePt t="10079" x="960438" y="1341438"/>
          <p14:tracePt t="10088" x="998538" y="1303338"/>
          <p14:tracePt t="10096" x="1028700" y="1257300"/>
          <p14:tracePt t="10104" x="1089025" y="1219200"/>
          <p14:tracePt t="10112" x="1158875" y="1158875"/>
          <p14:tracePt t="10120" x="1249363" y="1104900"/>
          <p14:tracePt t="10128" x="1355725" y="1050925"/>
          <p14:tracePt t="10136" x="1439863" y="1012825"/>
          <p14:tracePt t="10144" x="1592263" y="968375"/>
          <p14:tracePt t="10152" x="1684338" y="936625"/>
          <p14:tracePt t="10162" x="1851025" y="884238"/>
          <p14:tracePt t="10168" x="1965325" y="868363"/>
          <p14:tracePt t="10176" x="2163763" y="838200"/>
          <p14:tracePt t="10184" x="2278063" y="830263"/>
          <p14:tracePt t="10192" x="2416175" y="822325"/>
          <p14:tracePt t="10200" x="2560638" y="800100"/>
          <p14:tracePt t="10208" x="2705100" y="777875"/>
          <p14:tracePt t="10216" x="2873375" y="762000"/>
          <p14:tracePt t="10224" x="3048000" y="723900"/>
          <p14:tracePt t="10232" x="3208338" y="715963"/>
          <p14:tracePt t="10242" x="3360738" y="693738"/>
          <p14:tracePt t="10248" x="3497263" y="677863"/>
          <p14:tracePt t="10258" x="3627438" y="669925"/>
          <p14:tracePt t="10266" x="3749675" y="669925"/>
          <p14:tracePt t="10274" x="3848100" y="669925"/>
          <p14:tracePt t="10282" x="3954463" y="669925"/>
          <p14:tracePt t="10290" x="3992563" y="669925"/>
          <p14:tracePt t="10298" x="4106863" y="693738"/>
          <p14:tracePt t="10306" x="4221163" y="715963"/>
          <p14:tracePt t="10314" x="4275138" y="723900"/>
          <p14:tracePt t="10322" x="4397375" y="754063"/>
          <p14:tracePt t="10330" x="4511675" y="784225"/>
          <p14:tracePt t="10338" x="4556125" y="800100"/>
          <p14:tracePt t="10346" x="4670425" y="838200"/>
          <p14:tracePt t="10354" x="4778375" y="876300"/>
          <p14:tracePt t="10362" x="4816475" y="892175"/>
          <p14:tracePt t="10370" x="4922838" y="936625"/>
          <p14:tracePt t="10378" x="4968875" y="952500"/>
          <p14:tracePt t="10386" x="5067300" y="982663"/>
          <p14:tracePt t="10394" x="5113338" y="1006475"/>
          <p14:tracePt t="10402" x="5203825" y="1020763"/>
          <p14:tracePt t="10410" x="5235575" y="1028700"/>
          <p14:tracePt t="10418" x="5311775" y="1050925"/>
          <p14:tracePt t="10426" x="5334000" y="1058863"/>
          <p14:tracePt t="10434" x="5372100" y="1074738"/>
          <p14:tracePt t="10442" x="5394325" y="1082675"/>
          <p14:tracePt t="10450" x="5410200" y="1089025"/>
          <p14:tracePt t="10458" x="5410200" y="1096963"/>
          <p14:tracePt t="10466" x="5410200" y="1112838"/>
          <p14:tracePt t="10482" x="5418138" y="1127125"/>
          <p14:tracePt t="10490" x="5418138" y="1143000"/>
          <p14:tracePt t="10498" x="5426075" y="1158875"/>
          <p14:tracePt t="10506" x="5426075" y="1173163"/>
          <p14:tracePt t="10514" x="5426075" y="1181100"/>
          <p14:tracePt t="10522" x="5432425" y="1189038"/>
          <p14:tracePt t="10532" x="5440363" y="1203325"/>
          <p14:tracePt t="10540" x="5440363" y="1219200"/>
          <p14:tracePt t="10554" x="5440363" y="1227138"/>
          <p14:tracePt t="10564" x="5448300" y="1241425"/>
          <p14:tracePt t="10572" x="5448300" y="1249363"/>
          <p14:tracePt t="10580" x="5456238" y="1265238"/>
          <p14:tracePt t="10588" x="5456238" y="1273175"/>
          <p14:tracePt t="10596" x="5464175" y="1287463"/>
          <p14:tracePt t="10604" x="5464175" y="1295400"/>
          <p14:tracePt t="10612" x="5470525" y="1303338"/>
          <p14:tracePt t="10620" x="5470525" y="1311275"/>
          <p14:tracePt t="10628" x="5470525" y="1317625"/>
          <p14:tracePt t="10636" x="5470525" y="1325563"/>
          <p14:tracePt t="10643" x="5470525" y="1333500"/>
          <p14:tracePt t="10652" x="5478463" y="1341438"/>
          <p14:tracePt t="10660" x="5478463" y="1349375"/>
          <p14:tracePt t="10668" x="5478463" y="1371600"/>
          <p14:tracePt t="10676" x="5478463" y="1387475"/>
          <p14:tracePt t="10684" x="5478463" y="1401763"/>
          <p14:tracePt t="10692" x="5478463" y="1417638"/>
          <p14:tracePt t="10700" x="5478463" y="1425575"/>
          <p14:tracePt t="10708" x="5478463" y="1447800"/>
          <p14:tracePt t="10716" x="5478463" y="1455738"/>
          <p14:tracePt t="10724" x="5478463" y="1463675"/>
          <p14:tracePt t="10732" x="5464175" y="1477963"/>
          <p14:tracePt t="10740" x="5456238" y="1493838"/>
          <p14:tracePt t="10748" x="5448300" y="1493838"/>
          <p14:tracePt t="10756" x="5440363" y="1501775"/>
          <p14:tracePt t="10764" x="5418138" y="1531938"/>
          <p14:tracePt t="10772" x="5402263" y="1539875"/>
          <p14:tracePt t="10780" x="5356225" y="1562100"/>
          <p14:tracePt t="10788" x="5326063" y="1577975"/>
          <p14:tracePt t="10798" x="5295900" y="1592263"/>
          <p14:tracePt t="10804" x="5273675" y="1600200"/>
          <p14:tracePt t="10814" x="5235575" y="1608138"/>
          <p14:tracePt t="10820" x="5197475" y="1630363"/>
          <p14:tracePt t="10830" x="5127625" y="1638300"/>
          <p14:tracePt t="10838" x="5097463" y="1646238"/>
          <p14:tracePt t="10846" x="5037138" y="1654175"/>
          <p14:tracePt t="10854" x="4945063" y="1660525"/>
          <p14:tracePt t="10861" x="4906963" y="1660525"/>
          <p14:tracePt t="10870" x="4800600" y="1676400"/>
          <p14:tracePt t="10878" x="4746625" y="1676400"/>
          <p14:tracePt t="10886" x="4648200" y="1684338"/>
          <p14:tracePt t="10894" x="4610100" y="1684338"/>
          <p14:tracePt t="10902" x="4518025" y="1684338"/>
          <p14:tracePt t="10910" x="4479925" y="1692275"/>
          <p14:tracePt t="10918" x="4373563" y="1706563"/>
          <p14:tracePt t="10926" x="4335463" y="1714500"/>
          <p14:tracePt t="10934" x="4237038" y="1722438"/>
          <p14:tracePt t="10942" x="4191000" y="1730375"/>
          <p14:tracePt t="10950" x="4092575" y="1752600"/>
          <p14:tracePt t="10958" x="4038600" y="1760538"/>
          <p14:tracePt t="10966" x="3894138" y="1782763"/>
          <p14:tracePt t="10974" x="3825875" y="1790700"/>
          <p14:tracePt t="10982" x="3771900" y="1798638"/>
          <p14:tracePt t="10990" x="3627438" y="1820863"/>
          <p14:tracePt t="10998" x="3565525" y="1820863"/>
          <p14:tracePt t="11006" x="3513138" y="1820863"/>
          <p14:tracePt t="11014" x="3390900" y="1828800"/>
          <p14:tracePt t="11022" x="3336925" y="1828800"/>
          <p14:tracePt t="11030" x="3298825" y="1828800"/>
          <p14:tracePt t="11038" x="3170238" y="1828800"/>
          <p14:tracePt t="11046" x="3116263" y="1828800"/>
          <p14:tracePt t="11054" x="3063875" y="1844675"/>
          <p14:tracePt t="11062" x="3001963" y="1844675"/>
          <p14:tracePt t="11070" x="2827338" y="1844675"/>
          <p14:tracePt t="11078" x="2751138" y="1851025"/>
          <p14:tracePt t="11086" x="2689225" y="1851025"/>
          <p14:tracePt t="11094" x="2613025" y="1851025"/>
          <p14:tracePt t="11102" x="2454275" y="1851025"/>
          <p14:tracePt t="11112" x="2378075" y="1851025"/>
          <p14:tracePt t="11120" x="2316163" y="1851025"/>
          <p14:tracePt t="11128" x="2255838" y="1851025"/>
          <p14:tracePt t="11136" x="2057400" y="1851025"/>
          <p14:tracePt t="11144" x="1981200" y="1851025"/>
          <p14:tracePt t="11152" x="1905000" y="1851025"/>
          <p14:tracePt t="11160" x="1820863" y="1851025"/>
          <p14:tracePt t="11168" x="1622425" y="1866900"/>
          <p14:tracePt t="11176" x="1531938" y="1874838"/>
          <p14:tracePt t="11184" x="1317625" y="1874838"/>
          <p14:tracePt t="11192" x="1235075" y="1874838"/>
          <p14:tracePt t="11200" x="1036638" y="1882775"/>
          <p14:tracePt t="11208" x="974725" y="1882775"/>
          <p14:tracePt t="11216" x="846138" y="1882775"/>
          <p14:tracePt t="11224" x="731838" y="1882775"/>
          <p14:tracePt t="11232" x="693738" y="1874838"/>
          <p14:tracePt t="11240" x="601663" y="1851025"/>
          <p14:tracePt t="11248" x="511175" y="1836738"/>
          <p14:tracePt t="11256" x="465138" y="1812925"/>
          <p14:tracePt t="11264" x="388938" y="1782763"/>
          <p14:tracePt t="11272" x="358775" y="1768475"/>
          <p14:tracePt t="11280" x="296863" y="1730375"/>
          <p14:tracePt t="11288" x="266700" y="1698625"/>
          <p14:tracePt t="11296" x="236538" y="1668463"/>
          <p14:tracePt t="11304" x="228600" y="1654175"/>
          <p14:tracePt t="11312" x="228600" y="1630363"/>
          <p14:tracePt t="11320" x="220663" y="1608138"/>
          <p14:tracePt t="11328" x="220663" y="1600200"/>
          <p14:tracePt t="11336" x="212725" y="1584325"/>
          <p14:tracePt t="11344" x="212725" y="1570038"/>
          <p14:tracePt t="11352" x="212725" y="1562100"/>
          <p14:tracePt t="11360" x="212725" y="1539875"/>
          <p14:tracePt t="11370" x="212725" y="1531938"/>
          <p14:tracePt t="11376" x="212725" y="1508125"/>
          <p14:tracePt t="11386" x="220663" y="1477963"/>
          <p14:tracePt t="11392" x="236538" y="1447800"/>
          <p14:tracePt t="11402" x="250825" y="1401763"/>
          <p14:tracePt t="11410" x="266700" y="1379538"/>
          <p14:tracePt t="11418" x="296863" y="1341438"/>
          <p14:tracePt t="11426" x="342900" y="1295400"/>
          <p14:tracePt t="11434" x="381000" y="1257300"/>
          <p14:tracePt t="11442" x="449263" y="1211263"/>
          <p14:tracePt t="11449" x="517525" y="1165225"/>
          <p14:tracePt t="11458" x="609600" y="1127125"/>
          <p14:tracePt t="11466" x="708025" y="1096963"/>
          <p14:tracePt t="11474" x="800100" y="1066800"/>
          <p14:tracePt t="11482" x="854075" y="1058863"/>
          <p14:tracePt t="11490" x="974725" y="1036638"/>
          <p14:tracePt t="11498" x="1104900" y="1012825"/>
          <p14:tracePt t="11506" x="1196975" y="1006475"/>
          <p14:tracePt t="11514" x="1379538" y="968375"/>
          <p14:tracePt t="11522" x="1516063" y="960438"/>
          <p14:tracePt t="11530" x="1676400" y="936625"/>
          <p14:tracePt t="11538" x="1897063" y="922338"/>
          <p14:tracePt t="11546" x="2011363" y="914400"/>
          <p14:tracePt t="11554" x="2239963" y="898525"/>
          <p14:tracePt t="11562" x="2370138" y="898525"/>
          <p14:tracePt t="11570" x="2613025" y="898525"/>
          <p14:tracePt t="11578" x="2759075" y="898525"/>
          <p14:tracePt t="11586" x="3001963" y="898525"/>
          <p14:tracePt t="11594" x="3132138" y="898525"/>
          <p14:tracePt t="11602" x="3268663" y="914400"/>
          <p14:tracePt t="11610" x="3429000" y="922338"/>
          <p14:tracePt t="11618" x="3573463" y="944563"/>
          <p14:tracePt t="11626" x="3711575" y="952500"/>
          <p14:tracePt t="11634" x="3870325" y="968375"/>
          <p14:tracePt t="11642" x="4016375" y="990600"/>
          <p14:tracePt t="11650" x="4152900" y="998538"/>
          <p14:tracePt t="11658" x="4297363" y="1020763"/>
          <p14:tracePt t="11668" x="4427538" y="1050925"/>
          <p14:tracePt t="11673" x="4541838" y="1089025"/>
          <p14:tracePt t="11684" x="4632325" y="1120775"/>
          <p14:tracePt t="11692" x="4694238" y="1158875"/>
          <p14:tracePt t="11700" x="4762500" y="1203325"/>
          <p14:tracePt t="11708" x="4800600" y="1241425"/>
          <p14:tracePt t="11716" x="4822825" y="1273175"/>
          <p14:tracePt t="11724" x="4838700" y="1317625"/>
          <p14:tracePt t="11732" x="4846638" y="1355725"/>
          <p14:tracePt t="11740" x="4868863" y="1425575"/>
          <p14:tracePt t="11748" x="4876800" y="1463675"/>
          <p14:tracePt t="11756" x="4884738" y="1493838"/>
          <p14:tracePt t="11764" x="4884738" y="1516063"/>
          <p14:tracePt t="11772" x="4884738" y="1531938"/>
          <p14:tracePt t="11780" x="4884738" y="1546225"/>
          <p14:tracePt t="11788" x="4884738" y="1554163"/>
          <p14:tracePt t="11796" x="4884738" y="1570038"/>
          <p14:tracePt t="11804" x="4876800" y="1592263"/>
          <p14:tracePt t="11812" x="4860925" y="1616075"/>
          <p14:tracePt t="11820" x="4846638" y="1638300"/>
          <p14:tracePt t="11828" x="4838700" y="1638300"/>
          <p14:tracePt t="11836" x="4830763" y="1654175"/>
          <p14:tracePt t="11843" x="4822825" y="1660525"/>
          <p14:tracePt t="11936" x="4822825" y="1668463"/>
          <p14:tracePt t="11952" x="4830763" y="1676400"/>
          <p14:tracePt t="11968" x="4846638" y="1676400"/>
          <p14:tracePt t="11978" x="4854575" y="1676400"/>
          <p14:tracePt t="11986" x="4860925" y="1676400"/>
          <p14:tracePt t="11994" x="4868863" y="1676400"/>
          <p14:tracePt t="12002" x="4854575" y="1698625"/>
          <p14:tracePt t="12010" x="4816475" y="1714500"/>
          <p14:tracePt t="12018" x="4792663" y="1714500"/>
          <p14:tracePt t="12025" x="4784725" y="1714500"/>
          <p14:tracePt t="12300" x="4784725" y="1722438"/>
          <p14:tracePt t="12316" x="4784725" y="1730375"/>
          <p14:tracePt t="12340" x="4784725" y="1736725"/>
          <p14:tracePt t="12348" x="4762500" y="1744663"/>
          <p14:tracePt t="12356" x="4740275" y="1744663"/>
          <p14:tracePt t="12364" x="4724400" y="1752600"/>
          <p14:tracePt t="12372" x="4708525" y="1760538"/>
          <p14:tracePt t="12380" x="4694238" y="1768475"/>
          <p14:tracePt t="12396" x="4694238" y="1782763"/>
          <p14:tracePt t="12404" x="4686300" y="1790700"/>
          <p14:tracePt t="12412" x="4678363" y="1806575"/>
          <p14:tracePt t="12420" x="4664075" y="1828800"/>
          <p14:tracePt t="12428" x="4656138" y="1851025"/>
          <p14:tracePt t="12436" x="4625975" y="1882775"/>
          <p14:tracePt t="12444" x="4602163" y="1912938"/>
          <p14:tracePt t="12452" x="4564063" y="1943100"/>
          <p14:tracePt t="12460" x="4533900" y="1965325"/>
          <p14:tracePt t="12468" x="4441825" y="2019300"/>
          <p14:tracePt t="12476" x="4373563" y="2041525"/>
          <p14:tracePt t="12484" x="4305300" y="2073275"/>
          <p14:tracePt t="12492" x="4213225" y="2103438"/>
          <p14:tracePt t="12500" x="4060825" y="2149475"/>
          <p14:tracePt t="12508" x="3984625" y="2171700"/>
          <p14:tracePt t="12518" x="3908425" y="2171700"/>
          <p14:tracePt t="12524" x="3840163" y="2179638"/>
          <p14:tracePt t="12534" x="3763963" y="2179638"/>
          <p14:tracePt t="12541" x="3733800" y="2179638"/>
          <p14:tracePt t="12550" x="3717925" y="2179638"/>
          <p14:tracePt t="12558" x="3687763" y="2179638"/>
          <p14:tracePt t="12566" x="3673475" y="2179638"/>
          <p14:tracePt t="12574" x="3665538" y="2179638"/>
          <p14:tracePt t="12582" x="3657600" y="2179638"/>
          <p14:tracePt t="12590" x="3641725" y="2179638"/>
          <p14:tracePt t="12598" x="3635375" y="2179638"/>
          <p14:tracePt t="12606" x="3619500" y="2179638"/>
          <p14:tracePt t="12614" x="3597275" y="2179638"/>
          <p14:tracePt t="12622" x="3581400" y="2187575"/>
          <p14:tracePt t="12630" x="3565525" y="2187575"/>
          <p14:tracePt t="12638" x="3535363" y="2193925"/>
          <p14:tracePt t="12646" x="3513138" y="2193925"/>
          <p14:tracePt t="12654" x="3475038" y="2193925"/>
          <p14:tracePt t="12662" x="3444875" y="2193925"/>
          <p14:tracePt t="12670" x="3421063" y="2193925"/>
          <p14:tracePt t="12678" x="3390900" y="2193925"/>
          <p14:tracePt t="12686" x="3368675" y="2193925"/>
          <p14:tracePt t="12694" x="3344863" y="2193925"/>
          <p14:tracePt t="12702" x="3306763" y="2193925"/>
          <p14:tracePt t="12710" x="3292475" y="2193925"/>
          <p14:tracePt t="12718" x="3246438" y="2193925"/>
          <p14:tracePt t="12726" x="3192463" y="2187575"/>
          <p14:tracePt t="12734" x="3170238" y="2187575"/>
          <p14:tracePt t="12742" x="3124200" y="2179638"/>
          <p14:tracePt t="12750" x="3070225" y="2179638"/>
          <p14:tracePt t="12758" x="3048000" y="2171700"/>
          <p14:tracePt t="12766" x="3009900" y="2171700"/>
          <p14:tracePt t="12776" x="2994025" y="2163763"/>
          <p14:tracePt t="12782" x="2963863" y="2163763"/>
          <p14:tracePt t="12790" x="2933700" y="2155825"/>
          <p14:tracePt t="12798" x="2917825" y="2155825"/>
          <p14:tracePt t="12808" x="2903538" y="2155825"/>
          <p14:tracePt t="12814" x="2887663" y="2149475"/>
          <p14:tracePt t="12824" x="2865438" y="2149475"/>
          <p14:tracePt t="12830" x="2857500" y="2149475"/>
          <p14:tracePt t="12840" x="2835275" y="2149475"/>
          <p14:tracePt t="12846" x="2827338" y="2149475"/>
          <p14:tracePt t="12856" x="2811463" y="2149475"/>
          <p14:tracePt t="12864" x="2797175" y="2149475"/>
          <p14:tracePt t="12872" x="2773363" y="2149475"/>
          <p14:tracePt t="12880" x="2759075" y="2149475"/>
          <p14:tracePt t="12888" x="2720975" y="2149475"/>
          <p14:tracePt t="12896" x="2705100" y="2149475"/>
          <p14:tracePt t="12904" x="2682875" y="2149475"/>
          <p14:tracePt t="12912" x="2667000" y="2149475"/>
          <p14:tracePt t="12920" x="2651125" y="2149475"/>
          <p14:tracePt t="12928" x="2636838" y="2149475"/>
          <p14:tracePt t="12936" x="2628900" y="2149475"/>
          <p14:tracePt t="12944" x="2620963" y="2149475"/>
          <p14:tracePt t="13437" x="2620963" y="2155825"/>
          <p14:tracePt t="13444" x="2620963" y="2163763"/>
          <p14:tracePt t="13452" x="2613025" y="2163763"/>
          <p14:tracePt t="13460" x="2613025" y="2179638"/>
          <p14:tracePt t="13468" x="2613025" y="2187575"/>
          <p14:tracePt t="13484" x="2613025" y="2193925"/>
          <p14:tracePt t="13492" x="2606675" y="2193925"/>
          <p14:tracePt t="13596" x="2606675" y="2201863"/>
          <p14:tracePt t="13644" x="2606675" y="2209800"/>
          <p14:tracePt t="13662" x="2606675" y="2217738"/>
          <p14:tracePt t="13694" x="2606675" y="2225675"/>
          <p14:tracePt t="13702" x="2613025" y="2232025"/>
          <p14:tracePt t="13726" x="2613025" y="2239963"/>
          <p14:tracePt t="13750" x="2620963" y="2239963"/>
          <p14:tracePt t="13758" x="2620963" y="2247900"/>
          <p14:tracePt t="13766" x="2628900" y="2247900"/>
          <p14:tracePt t="13782" x="2628900" y="2255838"/>
          <p14:tracePt t="13790" x="2636838" y="2255838"/>
          <p14:tracePt t="13806" x="2644775" y="2255838"/>
          <p14:tracePt t="13822" x="2644775" y="2263775"/>
          <p14:tracePt t="13922" x="2651125" y="2263775"/>
          <p14:tracePt t="14037" x="2651125" y="2270125"/>
          <p14:tracePt t="14052" x="2651125" y="2278063"/>
          <p14:tracePt t="14084" x="2651125" y="2286000"/>
          <p14:tracePt t="14108" x="2659063" y="2293938"/>
          <p14:tracePt t="14270" x="2659063" y="2286000"/>
          <p14:tracePt t="14286" x="2659063" y="2278063"/>
          <p14:tracePt t="14302" x="2659063" y="2270125"/>
          <p14:tracePt t="14310" x="2659063" y="2263775"/>
          <p14:tracePt t="14350" x="2659063" y="2255838"/>
          <p14:tracePt t="14448" x="2659063" y="2247900"/>
          <p14:tracePt t="14464" x="2659063" y="2232025"/>
          <p14:tracePt t="14470" x="2659063" y="2217738"/>
          <p14:tracePt t="14480" x="2674938" y="2187575"/>
          <p14:tracePt t="14485" x="2682875" y="2179638"/>
          <p14:tracePt t="14496" x="2689225" y="2149475"/>
          <p14:tracePt t="14504" x="2697163" y="2125663"/>
          <p14:tracePt t="14512" x="2697163" y="2103438"/>
          <p14:tracePt t="14520" x="2705100" y="2087563"/>
          <p14:tracePt t="14528" x="2705100" y="2065338"/>
          <p14:tracePt t="14536" x="2705100" y="2049463"/>
          <p14:tracePt t="14544" x="2705100" y="2041525"/>
          <p14:tracePt t="14552" x="2705100" y="2035175"/>
          <p14:tracePt t="14560" x="2705100" y="2027238"/>
          <p14:tracePt t="14576" x="2705100" y="2019300"/>
          <p14:tracePt t="14584" x="2705100" y="2011363"/>
          <p14:tracePt t="14592" x="2713038" y="2011363"/>
          <p14:tracePt t="14600" x="2713038" y="1997075"/>
          <p14:tracePt t="14608" x="2720975" y="1981200"/>
          <p14:tracePt t="14616" x="2727325" y="1965325"/>
          <p14:tracePt t="14624" x="2727325" y="1958975"/>
          <p14:tracePt t="14632" x="2735263" y="1951038"/>
          <p14:tracePt t="14640" x="2743200" y="1943100"/>
          <p14:tracePt t="14648" x="2743200" y="1935163"/>
          <p14:tracePt t="14664" x="2743200" y="1927225"/>
          <p14:tracePt t="14774" x="2743200" y="1920875"/>
          <p14:tracePt t="15824" x="2751138" y="1920875"/>
          <p14:tracePt t="15832" x="2759075" y="1927225"/>
          <p14:tracePt t="15849" x="2773363" y="1935163"/>
          <p14:tracePt t="15856" x="2811463" y="1943100"/>
          <p14:tracePt t="15868" x="2841625" y="1951038"/>
          <p14:tracePt t="15872" x="2911475" y="1965325"/>
          <p14:tracePt t="15885" x="2949575" y="1973263"/>
          <p14:tracePt t="15891" x="3055938" y="1989138"/>
          <p14:tracePt t="15897" x="3116263" y="1997075"/>
          <p14:tracePt t="15909" x="3192463" y="2003425"/>
          <p14:tracePt t="15915" x="3284538" y="2011363"/>
          <p14:tracePt t="15927" x="3360738" y="2027238"/>
          <p14:tracePt t="15933" x="3436938" y="2027238"/>
          <p14:tracePt t="15939" x="3489325" y="2035175"/>
          <p14:tracePt t="15951" x="3573463" y="2041525"/>
          <p14:tracePt t="15957" x="3627438" y="2049463"/>
          <p14:tracePt t="15963" x="3725863" y="2049463"/>
          <p14:tracePt t="15975" x="3802063" y="2057400"/>
          <p14:tracePt t="15982" x="3916363" y="2057400"/>
          <p14:tracePt t="15988" x="3992563" y="2057400"/>
          <p14:tracePt t="16000" x="4084638" y="2057400"/>
          <p14:tracePt t="16006" x="4168775" y="2057400"/>
          <p14:tracePt t="16012" x="4244975" y="2057400"/>
          <p14:tracePt t="16018" x="4335463" y="2057400"/>
          <p14:tracePt t="16030" x="4411663" y="2057400"/>
          <p14:tracePt t="16036" x="4487863" y="2057400"/>
          <p14:tracePt t="16042" x="4556125" y="2049463"/>
          <p14:tracePt t="16054" x="4594225" y="2049463"/>
          <p14:tracePt t="16060" x="4632325" y="2049463"/>
          <p14:tracePt t="16066" x="4656138" y="2049463"/>
          <p14:tracePt t="16079" x="4664075" y="2049463"/>
          <p14:tracePt t="16085" x="4670425" y="2049463"/>
          <p14:tracePt t="16161" x="4670425" y="2041525"/>
          <p14:tracePt t="16204" x="4678363" y="2041525"/>
          <p14:tracePt t="16260" x="4686300" y="2041525"/>
          <p14:tracePt t="16268" x="4686300" y="2035175"/>
          <p14:tracePt t="16276" x="4694238" y="2035175"/>
          <p14:tracePt t="16284" x="4702175" y="2027238"/>
          <p14:tracePt t="16292" x="4708525" y="2027238"/>
          <p14:tracePt t="16300" x="4724400" y="2027238"/>
          <p14:tracePt t="16308" x="4740275" y="2019300"/>
          <p14:tracePt t="16316" x="4746625" y="2019300"/>
          <p14:tracePt t="16324" x="4762500" y="2011363"/>
          <p14:tracePt t="16332" x="4770438" y="2011363"/>
          <p14:tracePt t="16340" x="4778375" y="2011363"/>
          <p14:tracePt t="16348" x="4792663" y="2011363"/>
          <p14:tracePt t="16372" x="4800600" y="2011363"/>
          <p14:tracePt t="17003" x="4800600" y="2019300"/>
          <p14:tracePt t="17217" x="4800600" y="2027238"/>
          <p14:tracePt t="17238" x="4808538" y="2027238"/>
          <p14:tracePt t="17246" x="4816475" y="2027238"/>
          <p14:tracePt t="17254" x="4822825" y="2027238"/>
          <p14:tracePt t="17262" x="4838700" y="2027238"/>
          <p14:tracePt t="17278" x="4876800" y="2027238"/>
          <p14:tracePt t="17286" x="4892675" y="2027238"/>
          <p14:tracePt t="17294" x="4914900" y="2027238"/>
          <p14:tracePt t="17302" x="4937125" y="2027238"/>
          <p14:tracePt t="17310" x="4991100" y="2035175"/>
          <p14:tracePt t="17318" x="5013325" y="2035175"/>
          <p14:tracePt t="17326" x="5045075" y="2035175"/>
          <p14:tracePt t="17336" x="5083175" y="2041525"/>
          <p14:tracePt t="17344" x="5113338" y="2041525"/>
          <p14:tracePt t="17352" x="5173663" y="2057400"/>
          <p14:tracePt t="17360" x="5197475" y="2057400"/>
          <p14:tracePt t="17368" x="5219700" y="2057400"/>
          <p14:tracePt t="17376" x="5241925" y="2057400"/>
          <p14:tracePt t="17384" x="5249863" y="2057400"/>
          <p14:tracePt t="17392" x="5265738" y="2057400"/>
          <p14:tracePt t="17400" x="5273675" y="2057400"/>
          <p14:tracePt t="17408" x="5303838" y="2057400"/>
          <p14:tracePt t="17416" x="5311775" y="2057400"/>
          <p14:tracePt t="17424" x="5318125" y="2057400"/>
          <p14:tracePt t="17440" x="5326063" y="2057400"/>
          <p14:tracePt t="17606" x="5334000" y="2057400"/>
          <p14:tracePt t="17647" x="5341938" y="2057400"/>
          <p14:tracePt t="17655" x="5356225" y="2065338"/>
          <p14:tracePt t="17662" x="5364163" y="2065338"/>
          <p14:tracePt t="17670" x="5387975" y="2073275"/>
          <p14:tracePt t="17678" x="5418138" y="2079625"/>
          <p14:tracePt t="17686" x="5440363" y="2079625"/>
          <p14:tracePt t="17694" x="5464175" y="2087563"/>
          <p14:tracePt t="17702" x="5486400" y="2087563"/>
          <p14:tracePt t="17710" x="5494338" y="2087563"/>
          <p14:tracePt t="17718" x="5516563" y="2095500"/>
          <p14:tracePt t="17726" x="5562600" y="2103438"/>
          <p14:tracePt t="17735" x="5616575" y="2111375"/>
          <p14:tracePt t="17742" x="5638800" y="2117725"/>
          <p14:tracePt t="17750" x="5692775" y="2125663"/>
          <p14:tracePt t="17758" x="5753100" y="2133600"/>
          <p14:tracePt t="17766" x="5768975" y="2141538"/>
          <p14:tracePt t="17774" x="5807075" y="2149475"/>
          <p14:tracePt t="17783" x="5851525" y="2155825"/>
          <p14:tracePt t="17790" x="5859463" y="2155825"/>
          <p14:tracePt t="17798" x="5889625" y="2163763"/>
          <p14:tracePt t="17806" x="5897563" y="2163763"/>
          <p14:tracePt t="17814" x="5921375" y="2171700"/>
          <p14:tracePt t="17822" x="5927725" y="2171700"/>
          <p14:tracePt t="17832" x="5943600" y="2179638"/>
          <p14:tracePt t="17839" x="5951538" y="2179638"/>
          <p14:tracePt t="17846" x="5965825" y="2187575"/>
          <p14:tracePt t="17862" x="5973763" y="2187575"/>
          <p14:tracePt t="17870" x="5981700" y="2187575"/>
          <p14:tracePt t="17896" x="5989638" y="2187575"/>
          <p14:tracePt t="18000" x="5997575" y="2187575"/>
          <p14:tracePt t="18040" x="6003925" y="2187575"/>
          <p14:tracePt t="18641" x="6003925" y="2193925"/>
          <p14:tracePt t="18680" x="6003925" y="2201863"/>
          <p14:tracePt t="18696" x="6003925" y="2209800"/>
          <p14:tracePt t="18728" x="6003925" y="2217738"/>
          <p14:tracePt t="18744" x="6003925" y="2225675"/>
          <p14:tracePt t="19036" x="6003925" y="2232025"/>
          <p14:tracePt t="33023" x="6003925" y="2225675"/>
          <p14:tracePt t="33031" x="6003925" y="2217738"/>
          <p14:tracePt t="33047" x="6003925" y="2209800"/>
          <p14:tracePt t="33055" x="5997575" y="2201863"/>
          <p14:tracePt t="33195" x="5997575" y="2209800"/>
          <p14:tracePt t="33203" x="5989638" y="2232025"/>
          <p14:tracePt t="33211" x="5989638" y="2247900"/>
          <p14:tracePt t="33219" x="5989638" y="2270125"/>
          <p14:tracePt t="33227" x="5989638" y="2293938"/>
          <p14:tracePt t="33235" x="5989638" y="2324100"/>
          <p14:tracePt t="33243" x="5981700" y="2362200"/>
          <p14:tracePt t="33253" x="5981700" y="2400300"/>
          <p14:tracePt t="33259" x="5959475" y="2446338"/>
          <p14:tracePt t="33269" x="5951538" y="2498725"/>
          <p14:tracePt t="33275" x="5935663" y="2530475"/>
          <p14:tracePt t="33285" x="5927725" y="2560638"/>
          <p14:tracePt t="33292" x="5921375" y="2574925"/>
          <p14:tracePt t="33301" x="5905500" y="2590800"/>
          <p14:tracePt t="33309" x="5889625" y="2620963"/>
          <p14:tracePt t="33317" x="5883275" y="2628900"/>
          <p14:tracePt t="33325" x="5859463" y="2659063"/>
          <p14:tracePt t="33333" x="5821363" y="2689225"/>
          <p14:tracePt t="33341" x="5813425" y="2697163"/>
          <p14:tracePt t="33349" x="5791200" y="2727325"/>
          <p14:tracePt t="33357" x="5768975" y="2751138"/>
          <p14:tracePt t="33365" x="5768975" y="2759075"/>
          <p14:tracePt t="33373" x="5761038" y="2773363"/>
          <p14:tracePt t="33381" x="5753100" y="2773363"/>
          <p14:tracePt t="33389" x="5730875" y="2773363"/>
          <p14:tracePt t="33840" x="5730875" y="2765425"/>
          <p14:tracePt t="33850" x="5737225" y="2759075"/>
          <p14:tracePt t="33857" x="5745163" y="2751138"/>
          <p14:tracePt t="33865" x="5753100" y="2743200"/>
          <p14:tracePt t="33873" x="5753100" y="2735263"/>
          <p14:tracePt t="33881" x="5761038" y="2720975"/>
          <p14:tracePt t="33889" x="5768975" y="2713038"/>
          <p14:tracePt t="33898" x="5775325" y="2705100"/>
          <p14:tracePt t="33905" x="5775325" y="2697163"/>
          <p14:tracePt t="33913" x="5775325" y="2689225"/>
          <p14:tracePt t="33929" x="5775325" y="2682875"/>
          <p14:tracePt t="33937" x="5775325" y="2674938"/>
          <p14:tracePt t="33985" x="5775325" y="2667000"/>
          <p14:tracePt t="34252" x="5775325" y="2674938"/>
          <p14:tracePt t="34275" x="5775325" y="2682875"/>
          <p14:tracePt t="34584" x="5768975" y="2682875"/>
          <p14:tracePt t="34597" x="5745163" y="2682875"/>
          <p14:tracePt t="34605" x="5715000" y="2674938"/>
          <p14:tracePt t="34613" x="5654675" y="2674938"/>
          <p14:tracePt t="34621" x="5600700" y="2674938"/>
          <p14:tracePt t="34629" x="5486400" y="2674938"/>
          <p14:tracePt t="34638" x="5387975" y="2674938"/>
          <p14:tracePt t="34645" x="5249863" y="2689225"/>
          <p14:tracePt t="34653" x="5127625" y="2697163"/>
          <p14:tracePt t="34661" x="4937125" y="2713038"/>
          <p14:tracePt t="34669" x="4648200" y="2713038"/>
          <p14:tracePt t="34677" x="4441825" y="2713038"/>
          <p14:tracePt t="34688" x="4098925" y="2705100"/>
          <p14:tracePt t="34695" x="3810000" y="2667000"/>
          <p14:tracePt t="34703" x="3406775" y="2620963"/>
          <p14:tracePt t="34711" x="3101975" y="2552700"/>
          <p14:tracePt t="34719" x="2697163" y="2484438"/>
          <p14:tracePt t="34727" x="2476500" y="2454275"/>
          <p14:tracePt t="34735" x="2201863" y="2408238"/>
          <p14:tracePt t="34743" x="2073275" y="2392363"/>
          <p14:tracePt t="34751" x="1927225" y="2354263"/>
          <p14:tracePt t="34759" x="1836738" y="2346325"/>
          <p14:tracePt t="34767" x="1760538" y="2339975"/>
          <p14:tracePt t="34775" x="1730375" y="2339975"/>
          <p14:tracePt t="34783" x="1714500" y="2339975"/>
          <p14:tracePt t="34827" x="1714500" y="2346325"/>
          <p14:tracePt t="34843" x="1714500" y="2354263"/>
          <p14:tracePt t="34851" x="1714500" y="2362200"/>
          <p14:tracePt t="34859" x="1714500" y="2370138"/>
          <p14:tracePt t="34867" x="1714500" y="2378075"/>
          <p14:tracePt t="34875" x="1714500" y="2384425"/>
          <p14:tracePt t="34937" x="1714500" y="2392363"/>
          <p14:tracePt t="34975" x="1714500" y="2400300"/>
          <p14:tracePt t="34993" x="1706563" y="2400300"/>
          <p14:tracePt t="35153" x="1714500" y="2400300"/>
          <p14:tracePt t="35161" x="1722438" y="2400300"/>
          <p14:tracePt t="35169" x="1774825" y="2408238"/>
          <p14:tracePt t="35177" x="1790700" y="2408238"/>
          <p14:tracePt t="35185" x="1820863" y="2416175"/>
          <p14:tracePt t="35193" x="1858963" y="2422525"/>
          <p14:tracePt t="35201" x="1905000" y="2430463"/>
          <p14:tracePt t="35209" x="1943100" y="2438400"/>
          <p14:tracePt t="35217" x="2011363" y="2446338"/>
          <p14:tracePt t="35225" x="2087563" y="2460625"/>
          <p14:tracePt t="35235" x="2187575" y="2460625"/>
          <p14:tracePt t="35241" x="2316163" y="2468563"/>
          <p14:tracePt t="35251" x="2430463" y="2468563"/>
          <p14:tracePt t="35259" x="2552700" y="2468563"/>
          <p14:tracePt t="35267" x="2697163" y="2468563"/>
          <p14:tracePt t="35275" x="2857500" y="2454275"/>
          <p14:tracePt t="35283" x="3078163" y="2422525"/>
          <p14:tracePt t="35292" x="3298825" y="2400300"/>
          <p14:tracePt t="35299" x="3573463" y="2354263"/>
          <p14:tracePt t="35308" x="3825875" y="2293938"/>
          <p14:tracePt t="35315" x="4106863" y="2232025"/>
          <p14:tracePt t="35323" x="4389438" y="2149475"/>
          <p14:tracePt t="35331" x="4473575" y="2133600"/>
          <p14:tracePt t="35340" x="4678363" y="2065338"/>
          <p14:tracePt t="35347" x="4860925" y="2003425"/>
          <p14:tracePt t="35355" x="5051425" y="1935163"/>
          <p14:tracePt t="35363" x="5105400" y="1905000"/>
          <p14:tracePt t="35371" x="5287963" y="1790700"/>
          <p14:tracePt t="35379" x="5372100" y="1692275"/>
          <p14:tracePt t="35388" x="5432425" y="1622425"/>
          <p14:tracePt t="35395" x="5478463" y="1539875"/>
          <p14:tracePt t="35403" x="5502275" y="1463675"/>
          <p14:tracePt t="35411" x="5516563" y="1387475"/>
          <p14:tracePt t="35420" x="5516563" y="1311275"/>
          <p14:tracePt t="35427" x="5516563" y="1227138"/>
          <p14:tracePt t="35435" x="5502275" y="1127125"/>
          <p14:tracePt t="35443" x="5470525" y="1044575"/>
          <p14:tracePt t="35451" x="5440363" y="990600"/>
          <p14:tracePt t="35459" x="5394325" y="922338"/>
          <p14:tracePt t="35468" x="5349875" y="876300"/>
          <p14:tracePt t="35475" x="5303838" y="830263"/>
          <p14:tracePt t="35483" x="5241925" y="777875"/>
          <p14:tracePt t="35491" x="5197475" y="739775"/>
          <p14:tracePt t="35499" x="5151438" y="708025"/>
          <p14:tracePt t="35507" x="5121275" y="693738"/>
          <p14:tracePt t="35517" x="5075238" y="663575"/>
          <p14:tracePt t="35523" x="5045075" y="647700"/>
          <p14:tracePt t="35533" x="4999038" y="631825"/>
          <p14:tracePt t="35539" x="4945063" y="625475"/>
          <p14:tracePt t="35549" x="4884738" y="609600"/>
          <p14:tracePt t="35558" x="4838700" y="601663"/>
          <p14:tracePt t="35565" x="4740275" y="601663"/>
          <p14:tracePt t="35573" x="4648200" y="609600"/>
          <p14:tracePt t="35581" x="4579938" y="617538"/>
          <p14:tracePt t="35589" x="4465638" y="639763"/>
          <p14:tracePt t="35597" x="4389438" y="655638"/>
          <p14:tracePt t="35606" x="4321175" y="677863"/>
          <p14:tracePt t="35613" x="4206875" y="708025"/>
          <p14:tracePt t="35621" x="4152900" y="723900"/>
          <p14:tracePt t="35629" x="4092575" y="746125"/>
          <p14:tracePt t="35638" x="4038600" y="769938"/>
          <p14:tracePt t="35645" x="3992563" y="800100"/>
          <p14:tracePt t="35654" x="3962400" y="822325"/>
          <p14:tracePt t="35661" x="3940175" y="854075"/>
          <p14:tracePt t="35669" x="3916363" y="914400"/>
          <p14:tracePt t="35677" x="3902075" y="968375"/>
          <p14:tracePt t="35686" x="3894138" y="1028700"/>
          <p14:tracePt t="35693" x="3894138" y="1104900"/>
          <p14:tracePt t="35701" x="3894138" y="1135063"/>
          <p14:tracePt t="35709" x="3894138" y="1203325"/>
          <p14:tracePt t="35717" x="3924300" y="1287463"/>
          <p14:tracePt t="35725" x="3984625" y="1379538"/>
          <p14:tracePt t="35733" x="4046538" y="1431925"/>
          <p14:tracePt t="35741" x="4137025" y="1477963"/>
          <p14:tracePt t="35749" x="4213225" y="1501775"/>
          <p14:tracePt t="35757" x="4359275" y="1508125"/>
          <p14:tracePt t="35765" x="4511675" y="1508125"/>
          <p14:tracePt t="35773" x="4610100" y="1508125"/>
          <p14:tracePt t="35781" x="4816475" y="1470025"/>
          <p14:tracePt t="35789" x="4945063" y="1431925"/>
          <p14:tracePt t="35799" x="5059363" y="1393825"/>
          <p14:tracePt t="35805" x="5181600" y="1341438"/>
          <p14:tracePt t="35815" x="5273675" y="1279525"/>
          <p14:tracePt t="35821" x="5356225" y="1203325"/>
          <p14:tracePt t="35831" x="5418138" y="1112838"/>
          <p14:tracePt t="35839" x="5432425" y="1066800"/>
          <p14:tracePt t="35847" x="5448300" y="990600"/>
          <p14:tracePt t="35855" x="5432425" y="922338"/>
          <p14:tracePt t="35863" x="5394325" y="876300"/>
          <p14:tracePt t="35871" x="5341938" y="846138"/>
          <p14:tracePt t="35879" x="5257800" y="815975"/>
          <p14:tracePt t="35887" x="5181600" y="784225"/>
          <p14:tracePt t="35895" x="5089525" y="777875"/>
          <p14:tracePt t="35904" x="4953000" y="769938"/>
          <p14:tracePt t="35911" x="4838700" y="769938"/>
          <p14:tracePt t="35919" x="4664075" y="769938"/>
          <p14:tracePt t="35927" x="4457700" y="822325"/>
          <p14:tracePt t="35935" x="4267200" y="892175"/>
          <p14:tracePt t="35943" x="4114800" y="982663"/>
          <p14:tracePt t="35951" x="3978275" y="1096963"/>
          <p14:tracePt t="35959" x="3840163" y="1257300"/>
          <p14:tracePt t="35967" x="3725863" y="1463675"/>
          <p14:tracePt t="35975" x="3673475" y="1622425"/>
          <p14:tracePt t="35983" x="3649663" y="1812925"/>
          <p14:tracePt t="35991" x="3665538" y="1905000"/>
          <p14:tracePt t="35999" x="3695700" y="1951038"/>
          <p14:tracePt t="36007" x="3771900" y="1997075"/>
          <p14:tracePt t="36015" x="3848100" y="2011363"/>
          <p14:tracePt t="36023" x="3970338" y="2011363"/>
          <p14:tracePt t="36032" x="4098925" y="2011363"/>
          <p14:tracePt t="36039" x="4259263" y="1997075"/>
          <p14:tracePt t="36047" x="4419600" y="1951038"/>
          <p14:tracePt t="36055" x="4754563" y="1844675"/>
          <p14:tracePt t="36065" x="4975225" y="1744663"/>
          <p14:tracePt t="36071" x="5219700" y="1638300"/>
          <p14:tracePt t="36081" x="5456238" y="1477963"/>
          <p14:tracePt t="36087" x="5668963" y="1295400"/>
          <p14:tracePt t="36097" x="5761038" y="1196975"/>
          <p14:tracePt t="36103" x="5783263" y="1127125"/>
          <p14:tracePt t="36113" x="5807075" y="1028700"/>
          <p14:tracePt t="36121" x="5807075" y="974725"/>
          <p14:tracePt t="36129" x="5783263" y="922338"/>
          <p14:tracePt t="36137" x="5730875" y="868363"/>
          <p14:tracePt t="36145" x="5646738" y="830263"/>
          <p14:tracePt t="36153" x="5554663" y="800100"/>
          <p14:tracePt t="36161" x="5478463" y="777875"/>
          <p14:tracePt t="36169" x="5364163" y="777875"/>
          <p14:tracePt t="36177" x="5235575" y="777875"/>
          <p14:tracePt t="36185" x="5159375" y="792163"/>
          <p14:tracePt t="36193" x="5089525" y="822325"/>
          <p14:tracePt t="36201" x="4983163" y="876300"/>
          <p14:tracePt t="36209" x="4937125" y="898525"/>
          <p14:tracePt t="36218" x="4906963" y="936625"/>
          <p14:tracePt t="36225" x="4884738" y="960438"/>
          <p14:tracePt t="36233" x="4884738" y="998538"/>
          <p14:tracePt t="36241" x="4884738" y="1012825"/>
          <p14:tracePt t="36249" x="4892675" y="1012825"/>
          <p14:tracePt t="36257" x="4906963" y="1028700"/>
          <p14:tracePt t="36265" x="4930775" y="1028700"/>
          <p14:tracePt t="36273" x="4937125" y="1036638"/>
          <p14:tracePt t="36281" x="4953000" y="1036638"/>
          <p14:tracePt t="36289" x="4968875" y="1036638"/>
          <p14:tracePt t="36313" x="4968875" y="1044575"/>
          <p14:tracePt t="36321" x="4968875" y="1050925"/>
          <p14:tracePt t="36329" x="4968875" y="1058863"/>
          <p14:tracePt t="36340" x="4968875" y="1089025"/>
          <p14:tracePt t="36345" x="4937125" y="1181100"/>
          <p14:tracePt t="36353" x="4899025" y="1265238"/>
          <p14:tracePt t="36361" x="4830763" y="1379538"/>
          <p14:tracePt t="36371" x="4770438" y="1508125"/>
          <p14:tracePt t="36377" x="4618038" y="1714500"/>
          <p14:tracePt t="36387" x="4457700" y="1905000"/>
          <p14:tracePt t="36393" x="4206875" y="2155825"/>
          <p14:tracePt t="36403" x="3902075" y="2460625"/>
          <p14:tracePt t="36409" x="3635375" y="2697163"/>
          <p14:tracePt t="36419" x="3140075" y="3048000"/>
          <p14:tracePt t="36427" x="2759075" y="3284538"/>
          <p14:tracePt t="36435" x="2378075" y="3505200"/>
          <p14:tracePt t="36443" x="2073275" y="3673475"/>
          <p14:tracePt t="36451" x="1844675" y="3825875"/>
          <p14:tracePt t="36459" x="1684338" y="3946525"/>
          <p14:tracePt t="36467" x="1608138" y="4008438"/>
          <p14:tracePt t="36475" x="1584325" y="4054475"/>
          <p14:tracePt t="36483" x="1570038" y="4076700"/>
          <p14:tracePt t="36507" x="1600200" y="4076700"/>
          <p14:tracePt t="36515" x="1654175" y="4092575"/>
          <p14:tracePt t="36523" x="1692275" y="4092575"/>
          <p14:tracePt t="36531" x="1782763" y="4098925"/>
          <p14:tracePt t="36539" x="1828800" y="4098925"/>
          <p14:tracePt t="36547" x="1882775" y="4098925"/>
          <p14:tracePt t="36555" x="1920875" y="4098925"/>
          <p14:tracePt t="36563" x="1935163" y="4098925"/>
          <p14:tracePt t="36571" x="1943100" y="4098925"/>
          <p14:tracePt t="36611" x="1927225" y="4092575"/>
          <p14:tracePt t="36627" x="1920875" y="4084638"/>
          <p14:tracePt t="36635" x="1920875" y="4068763"/>
          <p14:tracePt t="36643" x="1920875" y="4030663"/>
          <p14:tracePt t="36652" x="1951038" y="3978275"/>
          <p14:tracePt t="36661" x="1973263" y="3908425"/>
          <p14:tracePt t="36668" x="2027238" y="3825875"/>
          <p14:tracePt t="36677" x="2087563" y="3733800"/>
          <p14:tracePt t="36683" x="2141538" y="3641725"/>
          <p14:tracePt t="36693" x="2201863" y="3559175"/>
          <p14:tracePt t="36699" x="2255838" y="3459163"/>
          <p14:tracePt t="36709" x="2286000" y="3429000"/>
          <p14:tracePt t="36717" x="2324100" y="3336925"/>
          <p14:tracePt t="36725" x="2378075" y="3254375"/>
          <p14:tracePt t="36733" x="2416175" y="3184525"/>
          <p14:tracePt t="36741" x="2446338" y="3108325"/>
          <p14:tracePt t="36749" x="2460625" y="3086100"/>
          <p14:tracePt t="36757" x="2484438" y="3025775"/>
          <p14:tracePt t="36765" x="2522538" y="2963863"/>
          <p14:tracePt t="36773" x="2536825" y="2941638"/>
          <p14:tracePt t="36781" x="2582863" y="2879725"/>
          <p14:tracePt t="36789" x="2651125" y="2835275"/>
          <p14:tracePt t="36797" x="2682875" y="2819400"/>
          <p14:tracePt t="36805" x="2789238" y="2773363"/>
          <p14:tracePt t="36813" x="2903538" y="2751138"/>
          <p14:tracePt t="36821" x="2994025" y="2743200"/>
          <p14:tracePt t="36829" x="3078163" y="2743200"/>
          <p14:tracePt t="36838" x="3146425" y="2743200"/>
          <p14:tracePt t="36845" x="3170238" y="2743200"/>
          <p14:tracePt t="36853" x="3208338" y="2759075"/>
          <p14:tracePt t="36862" x="3238500" y="2773363"/>
          <p14:tracePt t="36870" x="3260725" y="2797175"/>
          <p14:tracePt t="36877" x="3268663" y="2811463"/>
          <p14:tracePt t="36886" x="3276600" y="2827338"/>
          <p14:tracePt t="36902" x="3276600" y="2835275"/>
          <p14:tracePt t="36910" x="3276600" y="2841625"/>
          <p14:tracePt t="36934" x="3268663" y="2841625"/>
          <p14:tracePt t="36943" x="3268663" y="2849563"/>
          <p14:tracePt t="36950" x="3260725" y="2857500"/>
          <p14:tracePt t="36959" x="3254375" y="2865438"/>
          <p14:tracePt t="36965" x="3238500" y="2873375"/>
          <p14:tracePt t="36975" x="3238500" y="2879725"/>
          <p14:tracePt t="36983" x="3216275" y="2895600"/>
          <p14:tracePt t="36991" x="3208338" y="2911475"/>
          <p14:tracePt t="36999" x="3184525" y="2925763"/>
          <p14:tracePt t="37007" x="3184525" y="2933700"/>
          <p14:tracePt t="37015" x="3178175" y="2933700"/>
          <p14:tracePt t="37023" x="3170238" y="2933700"/>
          <p14:tracePt t="37103" x="3170238" y="2925763"/>
          <p14:tracePt t="37135" x="3170238" y="2917825"/>
          <p14:tracePt t="37226" x="3178175" y="2925763"/>
          <p14:tracePt t="37239" x="3184525" y="2933700"/>
          <p14:tracePt t="37516" x="3192463" y="2933700"/>
          <p14:tracePt t="37523" x="3200400" y="2949575"/>
          <p14:tracePt t="37531" x="3200400" y="2963863"/>
          <p14:tracePt t="37540" x="3216275" y="2971800"/>
          <p14:tracePt t="37547" x="3222625" y="2987675"/>
          <p14:tracePt t="37555" x="3230563" y="2994025"/>
          <p14:tracePt t="37564" x="3238500" y="3001963"/>
          <p14:tracePt t="37596" x="3238500" y="3009900"/>
          <p14:tracePt t="37620" x="3246438" y="3017838"/>
          <p14:tracePt t="37643" x="3254375" y="3025775"/>
          <p14:tracePt t="37651" x="3254375" y="3032125"/>
          <p14:tracePt t="37659" x="3260725" y="3040063"/>
          <p14:tracePt t="37667" x="3268663" y="3055938"/>
          <p14:tracePt t="37675" x="3276600" y="3070225"/>
          <p14:tracePt t="37683" x="3284538" y="3078163"/>
          <p14:tracePt t="37699" x="3284538" y="3086100"/>
          <p14:tracePt t="37707" x="3284538" y="3094038"/>
          <p14:tracePt t="37715" x="3292475" y="3094038"/>
          <p14:tracePt t="37731" x="3292475" y="3101975"/>
          <p14:tracePt t="37747" x="3292475" y="3108325"/>
          <p14:tracePt t="37925" x="3298825" y="3108325"/>
          <p14:tracePt t="37933" x="3306763" y="3108325"/>
          <p14:tracePt t="37942" x="3306763" y="3116263"/>
          <p14:tracePt t="37949" x="3314700" y="3116263"/>
          <p14:tracePt t="37958" x="3336925" y="3140075"/>
          <p14:tracePt t="37965" x="3360738" y="3162300"/>
          <p14:tracePt t="37973" x="3382963" y="3192463"/>
          <p14:tracePt t="37982" x="3429000" y="3246438"/>
          <p14:tracePt t="37989" x="3459163" y="3284538"/>
          <p14:tracePt t="37997" x="3497263" y="3330575"/>
          <p14:tracePt t="38005" x="3521075" y="3390900"/>
          <p14:tracePt t="38013" x="3543300" y="3459163"/>
          <p14:tracePt t="38021" x="3597275" y="3573463"/>
          <p14:tracePt t="38029" x="3627438" y="3641725"/>
          <p14:tracePt t="38038" x="3635375" y="3673475"/>
          <p14:tracePt t="38045" x="3665538" y="3749675"/>
          <p14:tracePt t="38053" x="3687763" y="3817938"/>
          <p14:tracePt t="38064" x="3711575" y="3902075"/>
          <p14:tracePt t="38069" x="3741738" y="3970338"/>
          <p14:tracePt t="38079" x="3756025" y="4046538"/>
          <p14:tracePt t="38086" x="3779838" y="4114800"/>
          <p14:tracePt t="38095" x="3787775" y="4175125"/>
          <p14:tracePt t="38101" x="3787775" y="4198938"/>
          <p14:tracePt t="38111" x="3787775" y="4259263"/>
          <p14:tracePt t="38117" x="3787775" y="4297363"/>
          <p14:tracePt t="38127" x="3787775" y="4313238"/>
          <p14:tracePt t="38135" x="3787775" y="4359275"/>
          <p14:tracePt t="38143" x="3771900" y="4397375"/>
          <p14:tracePt t="38152" x="3756025" y="4411663"/>
          <p14:tracePt t="38159" x="3733800" y="4449763"/>
          <p14:tracePt t="38168" x="3717925" y="4465638"/>
          <p14:tracePt t="38175" x="3695700" y="4487863"/>
          <p14:tracePt t="38184" x="3673475" y="4503738"/>
          <p14:tracePt t="38191" x="3665538" y="4511675"/>
          <p14:tracePt t="38272" x="3657600" y="4511675"/>
          <p14:tracePt t="38298" x="3649663" y="4511675"/>
          <p14:tracePt t="38311" x="3641725" y="4511675"/>
          <p14:tracePt t="38319" x="3627438" y="4511675"/>
          <p14:tracePt t="38328" x="3619500" y="4518025"/>
          <p14:tracePt t="38335" x="3603625" y="4533900"/>
          <p14:tracePt t="38343" x="3581400" y="4533900"/>
          <p14:tracePt t="38351" x="3565525" y="4533900"/>
          <p14:tracePt t="38361" x="3551238" y="4541838"/>
          <p14:tracePt t="38369" x="3527425" y="4549775"/>
          <p14:tracePt t="38377" x="3521075" y="4556125"/>
          <p14:tracePt t="38386" x="3505200" y="4564063"/>
          <p14:tracePt t="38393" x="3489325" y="4572000"/>
          <p14:tracePt t="38401" x="3482975" y="4572000"/>
          <p14:tracePt t="38409" x="3475038" y="4579938"/>
          <p14:tracePt t="38418" x="3459163" y="4594225"/>
          <p14:tracePt t="38425" x="3444875" y="4594225"/>
          <p14:tracePt t="38433" x="3436938" y="4610100"/>
          <p14:tracePt t="38442" x="3429000" y="4610100"/>
          <p14:tracePt t="38450" x="3421063" y="4610100"/>
          <p14:tracePt t="38457" x="3413125" y="4618038"/>
          <p14:tracePt t="38466" x="3413125" y="4625975"/>
          <p14:tracePt t="38489" x="3413125" y="4632325"/>
          <p14:tracePt t="38497" x="3413125" y="4640263"/>
          <p14:tracePt t="38505" x="3406775" y="4648200"/>
          <p14:tracePt t="38513" x="3398838" y="4648200"/>
          <p14:tracePt t="38521" x="3398838" y="4664075"/>
          <p14:tracePt t="38529" x="3382963" y="4686300"/>
          <p14:tracePt t="38537" x="3368675" y="4694238"/>
          <p14:tracePt t="38545" x="3336925" y="4716463"/>
          <p14:tracePt t="38554" x="3322638" y="4724400"/>
          <p14:tracePt t="38561" x="3298825" y="4740275"/>
          <p14:tracePt t="38569" x="3260725" y="4754563"/>
          <p14:tracePt t="38577" x="3238500" y="4762500"/>
          <p14:tracePt t="38585" x="3222625" y="4762500"/>
          <p14:tracePt t="38593" x="3162300" y="4770438"/>
          <p14:tracePt t="38601" x="3140075" y="4778375"/>
          <p14:tracePt t="38609" x="3108325" y="4778375"/>
          <p14:tracePt t="38617" x="3032125" y="4784725"/>
          <p14:tracePt t="38625" x="2994025" y="4784725"/>
          <p14:tracePt t="38633" x="2955925" y="4784725"/>
          <p14:tracePt t="38644" x="2895600" y="4800600"/>
          <p14:tracePt t="38649" x="2759075" y="4800600"/>
          <p14:tracePt t="38659" x="2697163" y="4808538"/>
          <p14:tracePt t="38665" x="2628900" y="4808538"/>
          <p14:tracePt t="38675" x="2460625" y="4808538"/>
          <p14:tracePt t="38684" x="2392363" y="4808538"/>
          <p14:tracePt t="38692" x="2339975" y="4808538"/>
          <p14:tracePt t="38699" x="2217738" y="4808538"/>
          <p14:tracePt t="38707" x="2141538" y="4808538"/>
          <p14:tracePt t="38716" x="2087563" y="4808538"/>
          <p14:tracePt t="38723" x="2079625" y="4808538"/>
          <p14:tracePt t="38732" x="2057400" y="4808538"/>
          <p14:tracePt t="38739" x="2041525" y="4808538"/>
          <p14:tracePt t="38755" x="2035175" y="4808538"/>
          <p14:tracePt t="38771" x="2027238" y="4808538"/>
          <p14:tracePt t="38795" x="2019300" y="4808538"/>
          <p14:tracePt t="38811" x="2011363" y="4808538"/>
          <p14:tracePt t="38820" x="2003425" y="4808538"/>
          <p14:tracePt t="38828" x="1989138" y="4800600"/>
          <p14:tracePt t="38835" x="1958975" y="4800600"/>
          <p14:tracePt t="38843" x="1927225" y="4792663"/>
          <p14:tracePt t="38851" x="1889125" y="4792663"/>
          <p14:tracePt t="38859" x="1851025" y="4784725"/>
          <p14:tracePt t="38868" x="1798638" y="4778375"/>
          <p14:tracePt t="38876" x="1752600" y="4778375"/>
          <p14:tracePt t="38883" x="1736725" y="4770438"/>
          <p14:tracePt t="38891" x="1676400" y="4770438"/>
          <p14:tracePt t="38899" x="1622425" y="4762500"/>
          <p14:tracePt t="38908" x="1600200" y="4762500"/>
          <p14:tracePt t="38918" x="1554163" y="4762500"/>
          <p14:tracePt t="38923" x="1516063" y="4762500"/>
          <p14:tracePt t="38934" x="1493838" y="4762500"/>
          <p14:tracePt t="38940" x="1455738" y="4754563"/>
          <p14:tracePt t="38950" x="1431925" y="4754563"/>
          <p14:tracePt t="38957" x="1393825" y="4754563"/>
          <p14:tracePt t="38965" x="1341438" y="4746625"/>
          <p14:tracePt t="38973" x="1325563" y="4746625"/>
          <p14:tracePt t="38981" x="1303338" y="4740275"/>
          <p14:tracePt t="38989" x="1257300" y="4732338"/>
          <p14:tracePt t="38997" x="1241425" y="4724400"/>
          <p14:tracePt t="39005" x="1203325" y="4716463"/>
          <p14:tracePt t="39013" x="1181100" y="4708525"/>
          <p14:tracePt t="39021" x="1143000" y="4694238"/>
          <p14:tracePt t="39030" x="1127125" y="4686300"/>
          <p14:tracePt t="39037" x="1089025" y="4670425"/>
          <p14:tracePt t="39045" x="1082675" y="4664075"/>
          <p14:tracePt t="39053" x="1074738" y="4664075"/>
          <p14:tracePt t="39062" x="1066800" y="4656138"/>
          <p14:tracePt t="39069" x="1066800" y="4648200"/>
          <p14:tracePt t="39077" x="1058863" y="4640263"/>
          <p14:tracePt t="39085" x="1050925" y="4618038"/>
          <p14:tracePt t="39093" x="1050925" y="4602163"/>
          <p14:tracePt t="39101" x="1050925" y="4594225"/>
          <p14:tracePt t="39109" x="1044575" y="4549775"/>
          <p14:tracePt t="39117" x="1044575" y="4541838"/>
          <p14:tracePt t="39125" x="1036638" y="4518025"/>
          <p14:tracePt t="39133" x="1028700" y="4487863"/>
          <p14:tracePt t="39141" x="1028700" y="4473575"/>
          <p14:tracePt t="39150" x="1020763" y="4457700"/>
          <p14:tracePt t="39158" x="1020763" y="4411663"/>
          <p14:tracePt t="39165" x="1020763" y="4365625"/>
          <p14:tracePt t="39173" x="1044575" y="4321175"/>
          <p14:tracePt t="39181" x="1066800" y="4259263"/>
          <p14:tracePt t="39189" x="1089025" y="4213225"/>
          <p14:tracePt t="39197" x="1112838" y="4168775"/>
          <p14:tracePt t="39205" x="1127125" y="4122738"/>
          <p14:tracePt t="39215" x="1150938" y="4092575"/>
          <p14:tracePt t="39221" x="1173163" y="4046538"/>
          <p14:tracePt t="39232" x="1196975" y="4016375"/>
          <p14:tracePt t="39239" x="1227138" y="3970338"/>
          <p14:tracePt t="39248" x="1249363" y="3940175"/>
          <p14:tracePt t="39256" x="1279525" y="3916363"/>
          <p14:tracePt t="39263" x="1317625" y="3886200"/>
          <p14:tracePt t="39271" x="1363663" y="3856038"/>
          <p14:tracePt t="39280" x="1401763" y="3832225"/>
          <p14:tracePt t="39288" x="1470025" y="3810000"/>
          <p14:tracePt t="39295" x="1554163" y="3787775"/>
          <p14:tracePt t="39303" x="1592263" y="3779838"/>
          <p14:tracePt t="39311" x="1722438" y="3756025"/>
          <p14:tracePt t="39319" x="1820863" y="3749675"/>
          <p14:tracePt t="39328" x="2019300" y="3733800"/>
          <p14:tracePt t="39336" x="2133600" y="3733800"/>
          <p14:tracePt t="39343" x="2247900" y="3733800"/>
          <p14:tracePt t="39352" x="2354263" y="3771900"/>
          <p14:tracePt t="39359" x="2446338" y="3802063"/>
          <p14:tracePt t="39367" x="2536825" y="3840163"/>
          <p14:tracePt t="39375" x="2628900" y="3878263"/>
          <p14:tracePt t="39383" x="2659063" y="3908425"/>
          <p14:tracePt t="39391" x="2765425" y="3970338"/>
          <p14:tracePt t="39404" x="2865438" y="4030663"/>
          <p14:tracePt t="39463" x="3040063" y="4152900"/>
          <p14:tracePt t="39467" x="3733800" y="4549775"/>
          <p14:tracePt t="39475" x="3749675" y="4610100"/>
          <p14:tracePt t="39483" x="3733800" y="4632325"/>
          <p14:tracePt t="39491" x="3703638" y="4664075"/>
          <p14:tracePt t="39499" x="3649663" y="4702175"/>
          <p14:tracePt t="39510" x="3573463" y="4746625"/>
          <p14:tracePt t="39517" x="3505200" y="4778375"/>
          <p14:tracePt t="39525" x="3429000" y="4816475"/>
          <p14:tracePt t="39533" x="3314700" y="4846638"/>
          <p14:tracePt t="39542" x="3246438" y="4876800"/>
          <p14:tracePt t="39549" x="3162300" y="4899025"/>
          <p14:tracePt t="39558" x="3086100" y="4906963"/>
          <p14:tracePt t="39566" x="3009900" y="4914900"/>
          <p14:tracePt t="39574" x="2941638" y="4930775"/>
          <p14:tracePt t="39581" x="2865438" y="4930775"/>
          <p14:tracePt t="39589" x="2827338" y="4930775"/>
          <p14:tracePt t="39598" x="2773363" y="4930775"/>
          <p14:tracePt t="39654" x="2735263" y="4930775"/>
          <p14:tracePt t="39657" x="2193925" y="4808538"/>
          <p14:tracePt t="39665" x="1997075" y="4724400"/>
          <p14:tracePt t="39673" x="1905000" y="4694238"/>
          <p14:tracePt t="39681" x="1798638" y="4648200"/>
          <p14:tracePt t="39690" x="1706563" y="4610100"/>
          <p14:tracePt t="39698" x="1630363" y="4579938"/>
          <p14:tracePt t="39705" x="1570038" y="4549775"/>
          <p14:tracePt t="39714" x="1516063" y="4511675"/>
          <p14:tracePt t="39722" x="1493838" y="4487863"/>
          <p14:tracePt t="39729" x="1477963" y="4457700"/>
          <p14:tracePt t="39738" x="1463675" y="4441825"/>
          <p14:tracePt t="39746" x="1455738" y="4411663"/>
          <p14:tracePt t="39754" x="1447800" y="4365625"/>
          <p14:tracePt t="39762" x="1439863" y="4335463"/>
          <p14:tracePt t="39772" x="1439863" y="4321175"/>
          <p14:tracePt t="39778" x="1431925" y="4297363"/>
          <p14:tracePt t="39786" x="1431925" y="4275138"/>
          <p14:tracePt t="39796" x="1425575" y="4275138"/>
          <p14:tracePt t="39804" x="1425575" y="4267200"/>
          <p14:tracePt t="39812" x="1417638" y="4251325"/>
          <p14:tracePt t="39819" x="1409700" y="4251325"/>
          <p14:tracePt t="39828" x="1401763" y="4251325"/>
          <p14:tracePt t="39876" x="1401763" y="4244975"/>
          <p14:tracePt t="39884" x="1401763" y="4237038"/>
          <p14:tracePt t="39892" x="1401763" y="4229100"/>
          <p14:tracePt t="39900" x="1417638" y="4221163"/>
          <p14:tracePt t="39908" x="1425575" y="4213225"/>
          <p14:tracePt t="39916" x="1470025" y="4191000"/>
          <p14:tracePt t="39924" x="1485900" y="4183063"/>
          <p14:tracePt t="39932" x="1524000" y="4168775"/>
          <p14:tracePt t="39940" x="1546225" y="4160838"/>
          <p14:tracePt t="39948" x="1600200" y="4152900"/>
          <p14:tracePt t="39956" x="1630363" y="4144963"/>
          <p14:tracePt t="39964" x="1722438" y="4144963"/>
          <p14:tracePt t="39972" x="1760538" y="4144963"/>
          <p14:tracePt t="39980" x="1889125" y="4144963"/>
          <p14:tracePt t="39987" x="1935163" y="4144963"/>
          <p14:tracePt t="39995" x="2003425" y="4144963"/>
          <p14:tracePt t="40003" x="2125663" y="4160838"/>
          <p14:tracePt t="40012" x="2187575" y="4168775"/>
          <p14:tracePt t="40019" x="2316163" y="4213225"/>
          <p14:tracePt t="40028" x="2354263" y="4229100"/>
          <p14:tracePt t="40035" x="2392363" y="4251325"/>
          <p14:tracePt t="40044" x="2446338" y="4297363"/>
          <p14:tracePt t="40053" x="2492375" y="4373563"/>
          <p14:tracePt t="40059" x="2506663" y="4403725"/>
          <p14:tracePt t="40069" x="2514600" y="4419600"/>
          <p14:tracePt t="40075" x="2522538" y="4465638"/>
          <p14:tracePt t="40086" x="2522538" y="4479925"/>
          <p14:tracePt t="40093" x="2522538" y="4503738"/>
          <p14:tracePt t="40101" x="2514600" y="4525963"/>
          <p14:tracePt t="40110" x="2498725" y="4541838"/>
          <p14:tracePt t="40118" x="2468563" y="4556125"/>
          <p14:tracePt t="40125" x="2454275" y="4572000"/>
          <p14:tracePt t="40133" x="2430463" y="4587875"/>
          <p14:tracePt t="40141" x="2422525" y="4594225"/>
          <p14:tracePt t="40150" x="2392363" y="4602163"/>
          <p14:tracePt t="40157" x="2378075" y="4602163"/>
          <p14:tracePt t="40209" x="2384425" y="4594225"/>
          <p14:tracePt t="40217" x="2408238" y="4579938"/>
          <p14:tracePt t="40226" x="2438400" y="4564063"/>
          <p14:tracePt t="40233" x="2468563" y="4556125"/>
          <p14:tracePt t="40242" x="2498725" y="4549775"/>
          <p14:tracePt t="40249" x="2552700" y="4533900"/>
          <p14:tracePt t="40258" x="2606675" y="4525963"/>
          <p14:tracePt t="40265" x="2674938" y="4503738"/>
          <p14:tracePt t="40273" x="2751138" y="4495800"/>
          <p14:tracePt t="40281" x="2803525" y="4495800"/>
          <p14:tracePt t="40289" x="2903538" y="4495800"/>
          <p14:tracePt t="40298" x="3017838" y="4495800"/>
          <p14:tracePt t="40306" x="3070225" y="4495800"/>
          <p14:tracePt t="40313" x="3132138" y="4495800"/>
          <p14:tracePt t="40321" x="3222625" y="4503738"/>
          <p14:tracePt t="40329" x="3268663" y="4511675"/>
          <p14:tracePt t="40338" x="3298825" y="4518025"/>
          <p14:tracePt t="40347" x="3322638" y="4525963"/>
          <p14:tracePt t="40353" x="3368675" y="4549775"/>
          <p14:tracePt t="40363" x="3390900" y="4549775"/>
          <p14:tracePt t="40371" x="3398838" y="4549775"/>
          <p14:tracePt t="40379" x="3413125" y="4549775"/>
          <p14:tracePt t="40388" x="3429000" y="4549775"/>
          <p14:tracePt t="40412" x="3436938" y="4541838"/>
          <p14:tracePt t="40428" x="3444875" y="4533900"/>
          <p14:tracePt t="40436" x="3444875" y="4525963"/>
          <p14:tracePt t="40443" x="3444875" y="4518025"/>
          <p14:tracePt t="40452" x="3444875" y="4511675"/>
          <p14:tracePt t="40459" x="3444875" y="4503738"/>
          <p14:tracePt t="40467" x="3444875" y="4495800"/>
          <p14:tracePt t="40475" x="3451225" y="4473575"/>
          <p14:tracePt t="40483" x="3451225" y="4465638"/>
          <p14:tracePt t="40491" x="3451225" y="4457700"/>
          <p14:tracePt t="40499" x="3451225" y="4449763"/>
          <p14:tracePt t="40508" x="3451225" y="4435475"/>
          <p14:tracePt t="40516" x="3451225" y="4419600"/>
          <p14:tracePt t="40523" x="3451225" y="4411663"/>
          <p14:tracePt t="40531" x="3429000" y="4389438"/>
          <p14:tracePt t="40539" x="3413125" y="4389438"/>
          <p14:tracePt t="40547" x="3382963" y="4359275"/>
          <p14:tracePt t="40555" x="3360738" y="4359275"/>
          <p14:tracePt t="40564" x="3344863" y="4343400"/>
          <p14:tracePt t="40571" x="3330575" y="4335463"/>
          <p14:tracePt t="40579" x="3314700" y="4327525"/>
          <p14:tracePt t="40588" x="3306763" y="4327525"/>
          <p14:tracePt t="40595" x="3298825" y="4327525"/>
          <p14:tracePt t="40604" x="3284538" y="4321175"/>
          <p14:tracePt t="40612" x="3284538" y="4313238"/>
          <p14:tracePt t="40619" x="3276600" y="4313238"/>
          <p14:tracePt t="40646" x="3268663" y="4313238"/>
          <p14:tracePt t="41202" x="3268663" y="4321175"/>
          <p14:tracePt t="41246" x="3268663" y="4327525"/>
          <p14:tracePt t="41286" x="3268663" y="4335463"/>
          <p14:tracePt t="41301" x="3268663" y="4343400"/>
          <p14:tracePt t="41309" x="3276600" y="4343400"/>
          <p14:tracePt t="41318" x="3276600" y="4351338"/>
          <p14:tracePt t="41326" x="3284538" y="4351338"/>
          <p14:tracePt t="41333" x="3284538" y="4359275"/>
          <p14:tracePt t="41341" x="3292475" y="4365625"/>
          <p14:tracePt t="41374" x="3298825" y="4365625"/>
          <p14:tracePt t="41383" x="3298825" y="4373563"/>
          <p14:tracePt t="41397" x="3306763" y="4381500"/>
          <p14:tracePt t="41421" x="3314700" y="4381500"/>
          <p14:tracePt t="41500" x="3314700" y="4389438"/>
          <p14:tracePt t="41516" x="3314700" y="4397375"/>
          <p14:tracePt t="41663" x="3322638" y="4397375"/>
          <p14:tracePt t="41672" x="3330575" y="4397375"/>
          <p14:tracePt t="41679" x="3360738" y="4397375"/>
          <p14:tracePt t="41688" x="3375025" y="4397375"/>
          <p14:tracePt t="41695" x="3382963" y="4397375"/>
          <p14:tracePt t="41704" x="3406775" y="4397375"/>
          <p14:tracePt t="41711" x="3436938" y="4397375"/>
          <p14:tracePt t="41720" x="3444875" y="4397375"/>
          <p14:tracePt t="41727" x="3459163" y="4397375"/>
          <p14:tracePt t="41735" x="3482975" y="4397375"/>
          <p14:tracePt t="41746" x="3505200" y="4397375"/>
          <p14:tracePt t="41751" x="3513138" y="4397375"/>
          <p14:tracePt t="41762" x="3527425" y="4397375"/>
          <p14:tracePt t="41778" x="3543300" y="4389438"/>
          <p14:tracePt t="41783" x="3551238" y="4389438"/>
          <p14:tracePt t="41830" x="3559175" y="4389438"/>
          <p14:tracePt t="41838" x="3565525" y="4389438"/>
          <p14:tracePt t="41846" x="3573463" y="4389438"/>
          <p14:tracePt t="41854" x="3589338" y="4389438"/>
          <p14:tracePt t="41862" x="3603625" y="4389438"/>
          <p14:tracePt t="41870" x="3619500" y="4389438"/>
          <p14:tracePt t="41878" x="3635375" y="4389438"/>
          <p14:tracePt t="41886" x="3641725" y="4389438"/>
          <p14:tracePt t="41894" x="3657600" y="4389438"/>
          <p14:tracePt t="41902" x="3679825" y="4389438"/>
          <p14:tracePt t="41910" x="3695700" y="4389438"/>
          <p14:tracePt t="41917" x="3717925" y="4389438"/>
          <p14:tracePt t="41925" x="3741738" y="4389438"/>
          <p14:tracePt t="41934" x="3771900" y="4381500"/>
          <p14:tracePt t="41942" x="3787775" y="4373563"/>
          <p14:tracePt t="41950" x="3817938" y="4365625"/>
          <p14:tracePt t="41958" x="3870325" y="4351338"/>
          <p14:tracePt t="41966" x="3894138" y="4335463"/>
          <p14:tracePt t="41974" x="3954463" y="4297363"/>
          <p14:tracePt t="41982" x="3992563" y="4275138"/>
          <p14:tracePt t="41990" x="4038600" y="4237038"/>
          <p14:tracePt t="41997" x="4084638" y="4191000"/>
          <p14:tracePt t="42006" x="4114800" y="4160838"/>
          <p14:tracePt t="42013" x="4130675" y="4130675"/>
          <p14:tracePt t="42022" x="4144963" y="4106863"/>
          <p14:tracePt t="42030" x="4152900" y="4084638"/>
          <p14:tracePt t="42040" x="4152900" y="4060825"/>
          <p14:tracePt t="42048" x="4152900" y="4046538"/>
          <p14:tracePt t="42056" x="4152900" y="4030663"/>
          <p14:tracePt t="42064" x="4152900" y="4016375"/>
          <p14:tracePt t="42072" x="4144963" y="4000500"/>
          <p14:tracePt t="42080" x="4122738" y="3984625"/>
          <p14:tracePt t="42088" x="4114800" y="3962400"/>
          <p14:tracePt t="42096" x="4098925" y="3946525"/>
          <p14:tracePt t="42104" x="4076700" y="3924300"/>
          <p14:tracePt t="42112" x="4054475" y="3894138"/>
          <p14:tracePt t="42120" x="4030663" y="3870325"/>
          <p14:tracePt t="42128" x="4016375" y="3863975"/>
          <p14:tracePt t="42136" x="4000500" y="3848100"/>
          <p14:tracePt t="42144" x="3992563" y="3840163"/>
          <p14:tracePt t="42152" x="3984625" y="3832225"/>
          <p14:tracePt t="42160" x="3962400" y="3825875"/>
          <p14:tracePt t="42168" x="3962400" y="3817938"/>
          <p14:tracePt t="42176" x="3940175" y="3817938"/>
          <p14:tracePt t="42184" x="3916363" y="3810000"/>
          <p14:tracePt t="42200" x="3908425" y="3802063"/>
          <p14:tracePt t="42216" x="3908425" y="3794125"/>
          <p14:tracePt t="42232" x="3902075" y="3794125"/>
          <p14:tracePt t="42240" x="3902075" y="3787775"/>
          <p14:tracePt t="42248" x="3902075" y="3779838"/>
          <p14:tracePt t="42256" x="3894138" y="3779838"/>
          <p14:tracePt t="42264" x="3894138" y="3771900"/>
          <p14:tracePt t="42272" x="3886200" y="3771900"/>
          <p14:tracePt t="42280" x="3878263" y="3771900"/>
          <p14:tracePt t="42296" x="3878263" y="3763963"/>
          <p14:tracePt t="42304" x="3870325" y="3763963"/>
          <p14:tracePt t="42312" x="3863975" y="3756025"/>
          <p14:tracePt t="42330" x="3856038" y="3749675"/>
          <p14:tracePt t="42338" x="3848100" y="3749675"/>
          <p14:tracePt t="42346" x="3848100" y="3741738"/>
          <p14:tracePt t="42354" x="3840163" y="3741738"/>
          <p14:tracePt t="42362" x="3832225" y="3741738"/>
          <p14:tracePt t="42370" x="3825875" y="3741738"/>
          <p14:tracePt t="42386" x="3825875" y="3733800"/>
          <p14:tracePt t="42765" x="3825875" y="3725863"/>
          <p14:tracePt t="42771" x="3825875" y="3717925"/>
          <p14:tracePt t="43273" x="3825875" y="3725863"/>
          <p14:tracePt t="43280" x="3825875" y="3733800"/>
          <p14:tracePt t="43288" x="3840163" y="3741738"/>
          <p14:tracePt t="43295" x="3840163" y="3749675"/>
          <p14:tracePt t="43303" x="3848100" y="3756025"/>
          <p14:tracePt t="43928" x="3848100" y="3763963"/>
          <p14:tracePt t="43936" x="3856038" y="3779838"/>
          <p14:tracePt t="43944" x="3870325" y="3794125"/>
          <p14:tracePt t="43951" x="3894138" y="3817938"/>
          <p14:tracePt t="43959" x="3908425" y="3848100"/>
          <p14:tracePt t="43968" x="3932238" y="3870325"/>
          <p14:tracePt t="43976" x="3946525" y="3894138"/>
          <p14:tracePt t="43984" x="3954463" y="3908425"/>
          <p14:tracePt t="43992" x="3970338" y="3924300"/>
          <p14:tracePt t="44000" x="3978275" y="3924300"/>
          <p14:tracePt t="44008" x="3984625" y="3924300"/>
          <p14:tracePt t="44016" x="3992563" y="3924300"/>
          <p14:tracePt t="44024" x="4008438" y="3924300"/>
          <p14:tracePt t="44032" x="4016375" y="3924300"/>
          <p14:tracePt t="44042" x="4038600" y="3924300"/>
          <p14:tracePt t="44047" x="4068763" y="3924300"/>
          <p14:tracePt t="44058" x="4106863" y="3916363"/>
          <p14:tracePt t="44064" x="4152900" y="3908425"/>
          <p14:tracePt t="44074" x="4191000" y="3902075"/>
          <p14:tracePt t="44080" x="4259263" y="3894138"/>
          <p14:tracePt t="44090" x="4313238" y="3886200"/>
          <p14:tracePt t="44097" x="4365625" y="3878263"/>
          <p14:tracePt t="44106" x="4427538" y="3863975"/>
          <p14:tracePt t="44114" x="4495800" y="3856038"/>
          <p14:tracePt t="44122" x="4572000" y="3856038"/>
          <p14:tracePt t="44130" x="4594225" y="3848100"/>
          <p14:tracePt t="44138" x="4648200" y="3840163"/>
          <p14:tracePt t="44146" x="4732338" y="3832225"/>
          <p14:tracePt t="44154" x="4784725" y="3825875"/>
          <p14:tracePt t="44162" x="4800600" y="3817938"/>
          <p14:tracePt t="44170" x="4846638" y="3802063"/>
          <p14:tracePt t="44178" x="4868863" y="3779838"/>
          <p14:tracePt t="44186" x="4876800" y="3763963"/>
          <p14:tracePt t="44194" x="4876800" y="3756025"/>
          <p14:tracePt t="44202" x="4876800" y="3741738"/>
          <p14:tracePt t="44210" x="4876800" y="3717925"/>
          <p14:tracePt t="44218" x="4876800" y="3687763"/>
          <p14:tracePt t="44225" x="4876800" y="3673475"/>
          <p14:tracePt t="44234" x="4860925" y="3649663"/>
          <p14:tracePt t="44242" x="4838700" y="3619500"/>
          <p14:tracePt t="44250" x="4778375" y="3559175"/>
          <p14:tracePt t="44258" x="4732338" y="3513138"/>
          <p14:tracePt t="44266" x="4686300" y="3475038"/>
          <p14:tracePt t="44274" x="4625975" y="3444875"/>
          <p14:tracePt t="44282" x="4572000" y="3421063"/>
          <p14:tracePt t="44290" x="4518025" y="3398838"/>
          <p14:tracePt t="44298" x="4457700" y="3382963"/>
          <p14:tracePt t="44306" x="4435475" y="3382963"/>
          <p14:tracePt t="44314" x="4365625" y="3375025"/>
          <p14:tracePt t="44324" x="4297363" y="3375025"/>
          <p14:tracePt t="44329" x="4237038" y="3375025"/>
          <p14:tracePt t="44340" x="4183063" y="3375025"/>
          <p14:tracePt t="44346" x="4160838" y="3375025"/>
          <p14:tracePt t="44356" x="4137025" y="3375025"/>
          <p14:tracePt t="44362" x="4114800" y="3375025"/>
          <p14:tracePt t="44372" x="4098925" y="3375025"/>
          <p14:tracePt t="44388" x="4092575" y="3375025"/>
          <p14:tracePt t="44396" x="4084638" y="3375025"/>
          <p14:tracePt t="44404" x="4076700" y="3375025"/>
          <p14:tracePt t="44412" x="4068763" y="3375025"/>
          <p14:tracePt t="44420" x="4060825" y="3368675"/>
          <p14:tracePt t="44428" x="4054475" y="3368675"/>
          <p14:tracePt t="44436" x="4046538" y="3368675"/>
          <p14:tracePt t="44444" x="4038600" y="3368675"/>
          <p14:tracePt t="44460" x="4030663" y="3360738"/>
          <p14:tracePt t="44468" x="4022725" y="3360738"/>
          <p14:tracePt t="44476" x="4016375" y="3360738"/>
          <p14:tracePt t="44484" x="4008438" y="3360738"/>
          <p14:tracePt t="44492" x="4000500" y="3360738"/>
          <p14:tracePt t="44500" x="3970338" y="3352800"/>
          <p14:tracePt t="44508" x="3940175" y="3344863"/>
          <p14:tracePt t="44516" x="3908425" y="3336925"/>
          <p14:tracePt t="44524" x="3878263" y="3330575"/>
          <p14:tracePt t="44532" x="3840163" y="3322638"/>
          <p14:tracePt t="44540" x="3810000" y="3314700"/>
          <p14:tracePt t="44548" x="3779838" y="3314700"/>
          <p14:tracePt t="44556" x="3756025" y="3306763"/>
          <p14:tracePt t="44564" x="3741738" y="3306763"/>
          <p14:tracePt t="44572" x="3725863" y="3306763"/>
          <p14:tracePt t="44580" x="3717925" y="3306763"/>
          <p14:tracePt t="51882" x="3717925" y="3314700"/>
          <p14:tracePt t="54645" x="3711575" y="3314700"/>
          <p14:tracePt t="54652" x="3695700" y="3306763"/>
          <p14:tracePt t="54670" x="3673475" y="3298825"/>
          <p14:tracePt t="54676" x="3665538" y="3292475"/>
          <p14:tracePt t="54840" x="3657600" y="3292475"/>
          <p14:tracePt t="54854" x="3657600" y="3306763"/>
          <p14:tracePt t="54862" x="3657600" y="3330575"/>
          <p14:tracePt t="54870" x="3649663" y="3368675"/>
          <p14:tracePt t="54878" x="3641725" y="3390900"/>
          <p14:tracePt t="54886" x="3619500" y="3459163"/>
          <p14:tracePt t="54897" x="3581400" y="3565525"/>
          <p14:tracePt t="54903" x="3559175" y="3597275"/>
          <p14:tracePt t="54915" x="3505200" y="3717925"/>
          <p14:tracePt t="54921" x="3451225" y="3825875"/>
          <p14:tracePt t="54927" x="3375025" y="3932238"/>
          <p14:tracePt t="54939" x="3292475" y="4022725"/>
          <p14:tracePt t="54945" x="3260725" y="4060825"/>
          <p14:tracePt t="54957" x="3086100" y="4130675"/>
          <p14:tracePt t="54963" x="3017838" y="4152900"/>
          <p14:tracePt t="54969" x="2917825" y="4160838"/>
          <p14:tracePt t="54975" x="2911475" y="4160838"/>
          <p14:tracePt t="55185" x="2903538" y="4160838"/>
          <p14:tracePt t="55192" x="2895600" y="4160838"/>
          <p14:tracePt t="55201" x="2879725" y="4168775"/>
          <p14:tracePt t="55208" x="2857500" y="4191000"/>
          <p14:tracePt t="55216" x="2835275" y="4229100"/>
          <p14:tracePt t="55224" x="2811463" y="4259263"/>
          <p14:tracePt t="55232" x="2797175" y="4289425"/>
          <p14:tracePt t="55242" x="2765425" y="4321175"/>
          <p14:tracePt t="55248" x="2751138" y="4359275"/>
          <p14:tracePt t="55256" x="2727325" y="4397375"/>
          <p14:tracePt t="55266" x="2720975" y="4419600"/>
          <p14:tracePt t="55274" x="2705100" y="4449763"/>
          <p14:tracePt t="55282" x="2697163" y="4479925"/>
          <p14:tracePt t="55290" x="2682875" y="4525963"/>
          <p14:tracePt t="55298" x="2667000" y="4541838"/>
          <p14:tracePt t="55306" x="2644775" y="4579938"/>
          <p14:tracePt t="55314" x="2628900" y="4594225"/>
          <p14:tracePt t="55323" x="2598738" y="4632325"/>
          <p14:tracePt t="55330" x="2574925" y="4640263"/>
          <p14:tracePt t="55338" x="2560638" y="4664075"/>
          <p14:tracePt t="55346" x="2530475" y="4694238"/>
          <p14:tracePt t="55355" x="2506663" y="4716463"/>
          <p14:tracePt t="55362" x="2492375" y="4732338"/>
          <p14:tracePt t="55370" x="2476500" y="4746625"/>
          <p14:tracePt t="55378" x="2460625" y="4762500"/>
          <p14:tracePt t="55395" x="2454275" y="4770438"/>
          <p14:tracePt t="55517" x="2460625" y="4770438"/>
          <p14:tracePt t="55522" x="2468563" y="4754563"/>
          <p14:tracePt t="55532" x="2476500" y="4746625"/>
          <p14:tracePt t="55538" x="2484438" y="4740275"/>
          <p14:tracePt t="55549" x="2498725" y="4732338"/>
          <p14:tracePt t="55554" x="2514600" y="4724400"/>
          <p14:tracePt t="55564" x="2514600" y="4716463"/>
          <p14:tracePt t="55571" x="2522538" y="4716463"/>
          <p14:tracePt t="55605" x="2522538" y="4708525"/>
          <p14:tracePt t="55796" x="2530475" y="4708525"/>
          <p14:tracePt t="55820" x="2530475" y="4702175"/>
          <p14:tracePt t="55836" x="2530475" y="4694238"/>
          <p14:tracePt t="55846" x="2530475" y="4686300"/>
          <p14:tracePt t="55852" x="2536825" y="4686300"/>
          <p14:tracePt t="92842" x="2544763" y="4686300"/>
          <p14:tracePt t="92852" x="2560638" y="4702175"/>
          <p14:tracePt t="92859" x="2568575" y="4724400"/>
          <p14:tracePt t="92869" x="2598738" y="4754563"/>
          <p14:tracePt t="92874" x="2613025" y="4778375"/>
          <p14:tracePt t="92884" x="2659063" y="4808538"/>
          <p14:tracePt t="92892" x="2697163" y="4830763"/>
          <p14:tracePt t="92901" x="2765425" y="4868863"/>
          <p14:tracePt t="92908" x="2835275" y="4906963"/>
          <p14:tracePt t="92917" x="2903538" y="4937125"/>
          <p14:tracePt t="92924" x="2971800" y="4975225"/>
          <p14:tracePt t="92933" x="3025775" y="5006975"/>
          <p14:tracePt t="92941" x="3094038" y="5045075"/>
          <p14:tracePt t="92949" x="3140075" y="5083175"/>
          <p14:tracePt t="92957" x="3184525" y="5121275"/>
          <p14:tracePt t="92965" x="3230563" y="5159375"/>
          <p14:tracePt t="92972" x="3246438" y="5165725"/>
          <p14:tracePt t="92981" x="3284538" y="5197475"/>
          <p14:tracePt t="92989" x="3306763" y="5203825"/>
          <p14:tracePt t="92997" x="3344863" y="5227638"/>
          <p14:tracePt t="93005" x="3368675" y="5227638"/>
          <p14:tracePt t="93013" x="3390900" y="5235575"/>
          <p14:tracePt t="93021" x="3436938" y="5235575"/>
          <p14:tracePt t="93028" x="3467100" y="5235575"/>
          <p14:tracePt t="93037" x="3497263" y="5235575"/>
          <p14:tracePt t="93044" x="3535363" y="5235575"/>
          <p14:tracePt t="93052" x="3581400" y="5219700"/>
          <p14:tracePt t="93061" x="3635375" y="5189538"/>
          <p14:tracePt t="93069" x="3703638" y="5173663"/>
          <p14:tracePt t="93076" x="3771900" y="5135563"/>
          <p14:tracePt t="93085" x="3840163" y="5105400"/>
          <p14:tracePt t="93093" x="3916363" y="5067300"/>
          <p14:tracePt t="93100" x="4008438" y="5021263"/>
          <p14:tracePt t="93108" x="4046538" y="5006975"/>
          <p14:tracePt t="93117" x="4137025" y="4953000"/>
          <p14:tracePt t="93124" x="4229100" y="4914900"/>
          <p14:tracePt t="93135" x="4321175" y="4884738"/>
          <p14:tracePt t="93140" x="4365625" y="4868863"/>
          <p14:tracePt t="93150" x="4457700" y="4822825"/>
          <p14:tracePt t="93156" x="4564063" y="4784725"/>
          <p14:tracePt t="93167" x="4678363" y="4740275"/>
          <p14:tracePt t="93174" x="4732338" y="4724400"/>
          <p14:tracePt t="93183" x="4899025" y="4686300"/>
          <p14:tracePt t="93190" x="4953000" y="4678363"/>
          <p14:tracePt t="93199" x="5113338" y="4656138"/>
          <p14:tracePt t="93206" x="5165725" y="4648200"/>
          <p14:tracePt t="93214" x="5303838" y="4632325"/>
          <p14:tracePt t="93222" x="5410200" y="4632325"/>
          <p14:tracePt t="93231" x="5464175" y="4632325"/>
          <p14:tracePt t="93238" x="5486400" y="4632325"/>
          <p14:tracePt t="93246" x="5502275" y="4632325"/>
          <p14:tracePt t="93255" x="5508625" y="4632325"/>
          <p14:tracePt t="93322" x="5508625" y="4640263"/>
          <p14:tracePt t="93669" x="5524500" y="4640263"/>
          <p14:tracePt t="93676" x="5546725" y="4640263"/>
          <p14:tracePt t="93685" x="5592763" y="4632325"/>
          <p14:tracePt t="93692" x="5630863" y="4625975"/>
          <p14:tracePt t="93700" x="5699125" y="4618038"/>
          <p14:tracePt t="93708" x="5768975" y="4610100"/>
          <p14:tracePt t="93718" x="5845175" y="4602163"/>
          <p14:tracePt t="93727" x="5883275" y="4587875"/>
          <p14:tracePt t="93734" x="5935663" y="4587875"/>
          <p14:tracePt t="93742" x="5989638" y="4587875"/>
          <p14:tracePt t="93750" x="6027738" y="4587875"/>
          <p14:tracePt t="93758" x="6057900" y="4587875"/>
          <p14:tracePt t="93766" x="6080125" y="4587875"/>
          <p14:tracePt t="93774" x="6111875" y="4587875"/>
          <p14:tracePt t="93783" x="6149975" y="4587875"/>
          <p14:tracePt t="93790" x="6218238" y="4579938"/>
          <p14:tracePt t="93798" x="6270625" y="4572000"/>
          <p14:tracePt t="93806" x="6302375" y="4572000"/>
          <p14:tracePt t="93814" x="6354763" y="4564063"/>
          <p14:tracePt t="93823" x="6384925" y="4556125"/>
          <p14:tracePt t="93830" x="6416675" y="4549775"/>
          <p14:tracePt t="93839" x="6461125" y="4541838"/>
          <p14:tracePt t="93846" x="6477000" y="4541838"/>
          <p14:tracePt t="93855" x="6492875" y="4541838"/>
          <p14:tracePt t="94560" x="6492875" y="4533900"/>
          <p14:tracePt t="94567" x="6499225" y="4533900"/>
          <p14:tracePt t="94575" x="6499225" y="4525963"/>
          <p14:tracePt t="94583" x="6507163" y="4525963"/>
          <p14:tracePt t="94590" x="6515100" y="4525963"/>
          <p14:tracePt t="95221" x="6523038" y="4525963"/>
          <p14:tracePt t="95228" x="6530975" y="4525963"/>
          <p14:tracePt t="95237" x="6545263" y="4518025"/>
          <p14:tracePt t="95245" x="6569075" y="4518025"/>
          <p14:tracePt t="95253" x="6591300" y="4511675"/>
          <p14:tracePt t="95261" x="6607175" y="4511675"/>
          <p14:tracePt t="95268" x="6629400" y="4511675"/>
          <p14:tracePt t="95277" x="6667500" y="4503738"/>
          <p14:tracePt t="95285" x="6697663" y="4503738"/>
          <p14:tracePt t="95292" x="6727825" y="4503738"/>
          <p14:tracePt t="95301" x="6765925" y="4495800"/>
          <p14:tracePt t="95309" x="6789738" y="4495800"/>
          <p14:tracePt t="95317" x="6811963" y="4495800"/>
          <p14:tracePt t="95325" x="6842125" y="4495800"/>
          <p14:tracePt t="95333" x="6850063" y="4495800"/>
          <p14:tracePt t="95340" x="6858000" y="4495800"/>
          <p14:tracePt t="96316" x="6842125" y="4495800"/>
          <p14:tracePt t="96324" x="6811963" y="4495800"/>
          <p14:tracePt t="96333" x="6797675" y="4495800"/>
          <p14:tracePt t="96340" x="6773863" y="4495800"/>
          <p14:tracePt t="96351" x="6751638" y="4495800"/>
          <p14:tracePt t="96358" x="6735763" y="4503738"/>
          <p14:tracePt t="96364" x="6713538" y="4511675"/>
          <p14:tracePt t="96372" x="6683375" y="4518025"/>
          <p14:tracePt t="96381" x="6659563" y="4525963"/>
          <p14:tracePt t="96388" x="6637338" y="4533900"/>
          <p14:tracePt t="96396" x="6607175" y="4541838"/>
          <p14:tracePt t="96405" x="6561138" y="4556125"/>
          <p14:tracePt t="96412" x="6507163" y="4572000"/>
          <p14:tracePt t="96421" x="6454775" y="4594225"/>
          <p14:tracePt t="96429" x="6384925" y="4610100"/>
          <p14:tracePt t="96436" x="6340475" y="4618038"/>
          <p14:tracePt t="96445" x="6278563" y="4640263"/>
          <p14:tracePt t="96452" x="6218238" y="4656138"/>
          <p14:tracePt t="96461" x="6134100" y="4664075"/>
          <p14:tracePt t="96469" x="6065838" y="4678363"/>
          <p14:tracePt t="96477" x="5989638" y="4686300"/>
          <p14:tracePt t="96484" x="5859463" y="4708525"/>
          <p14:tracePt t="96493" x="5768975" y="4716463"/>
          <p14:tracePt t="96500" x="5676900" y="4724400"/>
          <p14:tracePt t="96509" x="5592763" y="4740275"/>
          <p14:tracePt t="96516" x="5486400" y="4746625"/>
          <p14:tracePt t="96525" x="5394325" y="4770438"/>
          <p14:tracePt t="96532" x="5303838" y="4778375"/>
          <p14:tracePt t="96541" x="5219700" y="4784725"/>
          <p14:tracePt t="96549" x="5127625" y="4800600"/>
          <p14:tracePt t="96557" x="5037138" y="4808538"/>
          <p14:tracePt t="96565" x="5006975" y="4808538"/>
          <p14:tracePt t="96573" x="4937125" y="4816475"/>
          <p14:tracePt t="96581" x="4876800" y="4816475"/>
          <p14:tracePt t="96589" x="4808538" y="4816475"/>
          <p14:tracePt t="96597" x="4746625" y="4816475"/>
          <p14:tracePt t="96605" x="4724400" y="4816475"/>
          <p14:tracePt t="96613" x="4678363" y="4816475"/>
          <p14:tracePt t="96621" x="4640263" y="4816475"/>
          <p14:tracePt t="96631" x="4618038" y="4816475"/>
          <p14:tracePt t="96639" x="4572000" y="4816475"/>
          <p14:tracePt t="96646" x="4549775" y="4816475"/>
          <p14:tracePt t="96655" x="4503738" y="4816475"/>
          <p14:tracePt t="96663" x="4449763" y="4816475"/>
          <p14:tracePt t="96671" x="4419600" y="4816475"/>
          <p14:tracePt t="96679" x="4359275" y="4822825"/>
          <p14:tracePt t="96687" x="4321175" y="4822825"/>
          <p14:tracePt t="96695" x="4229100" y="4830763"/>
          <p14:tracePt t="96703" x="4191000" y="4830763"/>
          <p14:tracePt t="96711" x="4098925" y="4846638"/>
          <p14:tracePt t="96719" x="4060825" y="4846638"/>
          <p14:tracePt t="96727" x="4022725" y="4846638"/>
          <p14:tracePt t="96735" x="3924300" y="4846638"/>
          <p14:tracePt t="96742" x="3886200" y="4846638"/>
          <p14:tracePt t="96751" x="3779838" y="4846638"/>
          <p14:tracePt t="96759" x="3741738" y="4846638"/>
          <p14:tracePt t="96766" x="3703638" y="4846638"/>
          <p14:tracePt t="96774" x="3603625" y="4854575"/>
          <p14:tracePt t="96782" x="3565525" y="4854575"/>
          <p14:tracePt t="96790" x="3521075" y="4854575"/>
          <p14:tracePt t="96799" x="3421063" y="4854575"/>
          <p14:tracePt t="96807" x="3382963" y="4854575"/>
          <p14:tracePt t="96814" x="3352800" y="4854575"/>
          <p14:tracePt t="96823" x="3284538" y="4854575"/>
          <p14:tracePt t="96830" x="3260725" y="4846638"/>
          <p14:tracePt t="96839" x="3238500" y="4838700"/>
          <p14:tracePt t="96846" x="3216275" y="4830763"/>
          <p14:tracePt t="96855" x="3200400" y="4822825"/>
          <p14:tracePt t="96862" x="3184525" y="4816475"/>
          <p14:tracePt t="96871" x="3170238" y="4816475"/>
          <p14:tracePt t="96878" x="3140075" y="4800600"/>
          <p14:tracePt t="96887" x="3094038" y="4778375"/>
          <p14:tracePt t="96897" x="3078163" y="4770438"/>
          <p14:tracePt t="96903" x="3017838" y="4746625"/>
          <p14:tracePt t="96913" x="2949575" y="4716463"/>
          <p14:tracePt t="96919" x="2873375" y="4702175"/>
          <p14:tracePt t="96929" x="2841625" y="4686300"/>
          <p14:tracePt t="96936" x="2759075" y="4664075"/>
          <p14:tracePt t="96945" x="2697163" y="4640263"/>
          <p14:tracePt t="96953" x="2667000" y="4640263"/>
          <p14:tracePt t="96960" x="2582863" y="4610100"/>
          <p14:tracePt t="96968" x="2560638" y="4610100"/>
          <p14:tracePt t="96976" x="2484438" y="4579938"/>
          <p14:tracePt t="96984" x="2422525" y="4564063"/>
          <p14:tracePt t="96992" x="2392363" y="4556125"/>
          <p14:tracePt t="97000" x="2308225" y="4533900"/>
          <p14:tracePt t="97008" x="2278063" y="4525963"/>
          <p14:tracePt t="97016" x="2193925" y="4518025"/>
          <p14:tracePt t="97024" x="2163763" y="4511675"/>
          <p14:tracePt t="97032" x="2073275" y="4511675"/>
          <p14:tracePt t="97041" x="2049463" y="4511675"/>
          <p14:tracePt t="97048" x="2027238" y="4511675"/>
          <p14:tracePt t="97057" x="1965325" y="4511675"/>
          <p14:tracePt t="97065" x="1943100" y="4503738"/>
          <p14:tracePt t="97072" x="1897063" y="4503738"/>
          <p14:tracePt t="97080" x="1882775" y="4503738"/>
          <p14:tracePt t="97089" x="1866900" y="4503738"/>
          <p14:tracePt t="97097" x="1836738" y="4503738"/>
          <p14:tracePt t="97104" x="1812925" y="4495800"/>
          <p14:tracePt t="97113" x="1806575" y="4495800"/>
          <p14:tracePt t="97121" x="1760538" y="4487863"/>
          <p14:tracePt t="97128" x="1752600" y="4487863"/>
          <p14:tracePt t="97137" x="1736725" y="4479925"/>
          <p14:tracePt t="97145" x="1706563" y="4479925"/>
          <p14:tracePt t="97161" x="1692275" y="4473575"/>
          <p14:tracePt t="97169" x="1684338" y="4473575"/>
          <p14:tracePt t="97177" x="1660525" y="4465638"/>
          <p14:tracePt t="97185" x="1654175" y="4465638"/>
          <p14:tracePt t="97194" x="1646238" y="4465638"/>
          <p14:tracePt t="97203" x="1638300" y="4465638"/>
          <p14:tracePt t="97210" x="1622425" y="4465638"/>
          <p14:tracePt t="97219" x="1616075" y="4465638"/>
          <p14:tracePt t="97225" x="1608138" y="4465638"/>
          <p14:tracePt t="97235" x="1600200" y="4465638"/>
          <p14:tracePt t="97243" x="1592263" y="4465638"/>
          <p14:tracePt t="97251" x="1584325" y="4457700"/>
          <p14:tracePt t="97259" x="1570038" y="4457700"/>
          <p14:tracePt t="97266" x="1562100" y="4457700"/>
          <p14:tracePt t="97274" x="1546225" y="4457700"/>
          <p14:tracePt t="97290" x="1539875" y="4457700"/>
          <p14:tracePt t="97298" x="1531938" y="4457700"/>
          <p14:tracePt t="97315" x="1524000" y="4457700"/>
          <p14:tracePt t="100649" x="1531938" y="4457700"/>
          <p14:tracePt t="101591" x="1524000" y="4457700"/>
          <p14:tracePt t="136427" x="1531938" y="4457700"/>
          <p14:tracePt t="136435" x="1539875" y="4457700"/>
          <p14:tracePt t="136451" x="1546225" y="4457700"/>
          <p14:tracePt t="136459" x="1554163" y="4457700"/>
          <p14:tracePt t="136475" x="1562100" y="4457700"/>
          <p14:tracePt t="136483" x="1570038" y="4457700"/>
          <p14:tracePt t="136491" x="1577975" y="4457700"/>
          <p14:tracePt t="145749" x="1600200" y="4457700"/>
          <p14:tracePt t="145757" x="1660525" y="4503738"/>
          <p14:tracePt t="145765" x="1736725" y="4541838"/>
          <p14:tracePt t="145773" x="1820863" y="4587875"/>
          <p14:tracePt t="145781" x="1889125" y="4618038"/>
          <p14:tracePt t="145789" x="1905000" y="4632325"/>
          <p14:tracePt t="145797" x="1905000" y="4640263"/>
          <p14:tracePt t="145806" x="1912938" y="4686300"/>
          <p14:tracePt t="146369" x="1920875" y="4694238"/>
          <p14:tracePt t="146377" x="1935163" y="4708525"/>
          <p14:tracePt t="146385" x="1943100" y="4724400"/>
          <p14:tracePt t="146402" x="1951038" y="4724400"/>
          <p14:tracePt t="146418" x="1958975" y="4724400"/>
          <p14:tracePt t="146425" x="1965325" y="4724400"/>
          <p14:tracePt t="146434" x="1965325" y="4716463"/>
          <p14:tracePt t="146442" x="1973263" y="4708525"/>
          <p14:tracePt t="146450" x="1981200" y="4702175"/>
          <p14:tracePt t="146457" x="1989138" y="4694238"/>
          <p14:tracePt t="146466" x="1989138" y="4686300"/>
          <p14:tracePt t="146482" x="2003425" y="4678363"/>
          <p14:tracePt t="146491" x="2011363" y="4664075"/>
          <p14:tracePt t="146498" x="2011363" y="4656138"/>
          <p14:tracePt t="146507" x="2019300" y="4656138"/>
          <p14:tracePt t="146516" x="2019300" y="4648200"/>
          <p14:tracePt t="146579" x="2019300" y="4640263"/>
          <p14:tracePt t="147486" x="2019300" y="4632325"/>
          <p14:tracePt t="147493" x="2027238" y="4625975"/>
          <p14:tracePt t="147501" x="2035175" y="4618038"/>
          <p14:tracePt t="147509" x="2049463" y="4594225"/>
          <p14:tracePt t="147517" x="2049463" y="4579938"/>
          <p14:tracePt t="147525" x="2057400" y="4556125"/>
          <p14:tracePt t="147533" x="2065338" y="4549775"/>
          <p14:tracePt t="147542" x="2073275" y="4533900"/>
          <p14:tracePt t="147549" x="2079625" y="4511675"/>
          <p14:tracePt t="147558" x="2095500" y="4495800"/>
          <p14:tracePt t="147565" x="2103438" y="4487863"/>
          <p14:tracePt t="147573" x="2111375" y="4473575"/>
          <p14:tracePt t="147581" x="2117725" y="4465638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ISP Service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Service requirements for customers.</a:t>
            </a:r>
          </a:p>
          <a:p>
            <a:pPr lvl="1" algn="just"/>
            <a:r>
              <a:rPr lang="en-US" altLang="zh-TW" dirty="0"/>
              <a:t>Routers to exchange other AS’s route.</a:t>
            </a:r>
          </a:p>
          <a:p>
            <a:pPr lvl="1" algn="just"/>
            <a:r>
              <a:rPr lang="en-US" altLang="zh-TW" dirty="0"/>
              <a:t>Layer 2 modification</a:t>
            </a:r>
          </a:p>
          <a:p>
            <a:pPr lvl="1" algn="just"/>
            <a:r>
              <a:rPr lang="en-US" altLang="zh-TW" dirty="0"/>
              <a:t>Packet handling</a:t>
            </a:r>
          </a:p>
          <a:p>
            <a:pPr marL="0" indent="0" algn="just">
              <a:buNone/>
            </a:pPr>
            <a:endParaRPr lang="en-US" altLang="zh-TW" dirty="0"/>
          </a:p>
          <a:p>
            <a:r>
              <a:rPr lang="en-US" altLang="zh-TW" dirty="0"/>
              <a:t>Service requirements for other ISPs.</a:t>
            </a:r>
          </a:p>
          <a:p>
            <a:pPr lvl="1"/>
            <a:r>
              <a:rPr lang="en-US" altLang="zh-TW" dirty="0"/>
              <a:t>Packet handling</a:t>
            </a:r>
          </a:p>
          <a:p>
            <a:pPr lvl="1"/>
            <a:r>
              <a:rPr lang="en-US" altLang="zh-TW" dirty="0"/>
              <a:t>Quality of Service (QoS)</a:t>
            </a:r>
          </a:p>
        </p:txBody>
      </p:sp>
    </p:spTree>
    <p:extLst>
      <p:ext uri="{BB962C8B-B14F-4D97-AF65-F5344CB8AC3E}">
        <p14:creationId xmlns:p14="http://schemas.microsoft.com/office/powerpoint/2010/main" val="281574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11"/>
    </mc:Choice>
    <mc:Fallback xmlns="">
      <p:transition spd="slow" advTm="125011"/>
    </mc:Fallback>
  </mc:AlternateContent>
  <p:extLst>
    <p:ext uri="{3A86A75C-4F4B-4683-9AE1-C65F6400EC91}">
      <p14:laserTraceLst xmlns:p14="http://schemas.microsoft.com/office/powerpoint/2010/main">
        <p14:tracePtLst>
          <p14:tracePt t="1788" x="2117725" y="4457700"/>
          <p14:tracePt t="1794" x="2117725" y="4449763"/>
          <p14:tracePt t="1800" x="2117725" y="4441825"/>
          <p14:tracePt t="1813" x="2117725" y="4435475"/>
          <p14:tracePt t="1818" x="2117725" y="4419600"/>
          <p14:tracePt t="1825" x="2117725" y="4397375"/>
          <p14:tracePt t="1835" x="2117725" y="4365625"/>
          <p14:tracePt t="1841" x="2117725" y="4313238"/>
          <p14:tracePt t="1853" x="2125663" y="4259263"/>
          <p14:tracePt t="1859" x="2133600" y="4198938"/>
          <p14:tracePt t="1871" x="2149475" y="4130675"/>
          <p14:tracePt t="1877" x="2163763" y="4008438"/>
          <p14:tracePt t="1883" x="2201863" y="3902075"/>
          <p14:tracePt t="1895" x="2232025" y="3756025"/>
          <p14:tracePt t="1901" x="2286000" y="3573463"/>
          <p14:tracePt t="1907" x="2339975" y="3368675"/>
          <p14:tracePt t="1920" x="2408238" y="3154363"/>
          <p14:tracePt t="1926" x="2454275" y="3048000"/>
          <p14:tracePt t="1932" x="2514600" y="2879725"/>
          <p14:tracePt t="1944" x="2574925" y="2713038"/>
          <p14:tracePt t="1950" x="2620963" y="2620963"/>
          <p14:tracePt t="1956" x="2651125" y="2530475"/>
          <p14:tracePt t="1962" x="2705100" y="2392363"/>
          <p14:tracePt t="1974" x="2735263" y="2324100"/>
          <p14:tracePt t="1980" x="2765425" y="2247900"/>
          <p14:tracePt t="1992" x="2797175" y="2163763"/>
          <p14:tracePt t="1998" x="2819400" y="2111375"/>
          <p14:tracePt t="2004" x="2841625" y="2057400"/>
          <p14:tracePt t="2011" x="2873375" y="1989138"/>
          <p14:tracePt t="2023" x="2887663" y="1927225"/>
          <p14:tracePt t="2029" x="2917825" y="1858963"/>
          <p14:tracePt t="2035" x="2933700" y="1806575"/>
          <p14:tracePt t="2047" x="2941638" y="1768475"/>
          <p14:tracePt t="2053" x="2949575" y="1752600"/>
          <p14:tracePt t="2059" x="2955925" y="1744663"/>
          <p14:tracePt t="2114" x="2963863" y="1744663"/>
          <p14:tracePt t="2127" x="2979738" y="1744663"/>
          <p14:tracePt t="2137" x="3032125" y="1744663"/>
          <p14:tracePt t="2142" x="3078163" y="1744663"/>
          <p14:tracePt t="2153" x="3132138" y="1752600"/>
          <p14:tracePt t="2161" x="3154363" y="1752600"/>
          <p14:tracePt t="2169" x="3170238" y="1752600"/>
          <p14:tracePt t="2217" x="3178175" y="1752600"/>
          <p14:tracePt t="2225" x="3184525" y="1752600"/>
          <p14:tracePt t="2233" x="3184525" y="1744663"/>
          <p14:tracePt t="2241" x="3222625" y="1692275"/>
          <p14:tracePt t="2249" x="3246438" y="1646238"/>
          <p14:tracePt t="2257" x="3298825" y="1577975"/>
          <p14:tracePt t="2265" x="3336925" y="1531938"/>
          <p14:tracePt t="2273" x="3375025" y="1485900"/>
          <p14:tracePt t="2281" x="3413125" y="1463675"/>
          <p14:tracePt t="2289" x="3475038" y="1425575"/>
          <p14:tracePt t="2297" x="3527425" y="1387475"/>
          <p14:tracePt t="2305" x="3611563" y="1341438"/>
          <p14:tracePt t="2313" x="3695700" y="1295400"/>
          <p14:tracePt t="2321" x="3787775" y="1241425"/>
          <p14:tracePt t="2329" x="3894138" y="1196975"/>
          <p14:tracePt t="2337" x="4000500" y="1143000"/>
          <p14:tracePt t="2345" x="4114800" y="1104900"/>
          <p14:tracePt t="2353" x="4229100" y="1074738"/>
          <p14:tracePt t="2361" x="4335463" y="1028700"/>
          <p14:tracePt t="2369" x="4381500" y="1020763"/>
          <p14:tracePt t="2377" x="4495800" y="990600"/>
          <p14:tracePt t="2385" x="4656138" y="968375"/>
          <p14:tracePt t="2393" x="4724400" y="960438"/>
          <p14:tracePt t="2401" x="4860925" y="936625"/>
          <p14:tracePt t="2411" x="5006975" y="922338"/>
          <p14:tracePt t="2419" x="5051425" y="922338"/>
          <p14:tracePt t="2427" x="5219700" y="952500"/>
          <p14:tracePt t="2435" x="5280025" y="990600"/>
          <p14:tracePt t="2443" x="5303838" y="1044575"/>
          <p14:tracePt t="2451" x="5326063" y="1112838"/>
          <p14:tracePt t="2459" x="5334000" y="1181100"/>
          <p14:tracePt t="2467" x="5334000" y="1265238"/>
          <p14:tracePt t="2475" x="5334000" y="1333500"/>
          <p14:tracePt t="2853" x="5334000" y="1341438"/>
          <p14:tracePt t="2869" x="5334000" y="1355725"/>
          <p14:tracePt t="2877" x="5334000" y="1363663"/>
          <p14:tracePt t="2885" x="5341938" y="1371600"/>
          <p14:tracePt t="2893" x="5341938" y="1387475"/>
          <p14:tracePt t="2901" x="5334000" y="1387475"/>
          <p14:tracePt t="2909" x="5318125" y="1393825"/>
          <p14:tracePt t="2925" x="5311775" y="1393825"/>
          <p14:tracePt t="2967" x="5303838" y="1393825"/>
          <p14:tracePt t="2973" x="5295900" y="1393825"/>
          <p14:tracePt t="2989" x="5287963" y="1393825"/>
          <p14:tracePt t="2999" x="5273675" y="1393825"/>
          <p14:tracePt t="3007" x="5265738" y="1393825"/>
          <p14:tracePt t="3015" x="5257800" y="1393825"/>
          <p14:tracePt t="3023" x="5249863" y="1401763"/>
          <p14:tracePt t="3031" x="5235575" y="1409700"/>
          <p14:tracePt t="3039" x="5227638" y="1417638"/>
          <p14:tracePt t="3047" x="5219700" y="1417638"/>
          <p14:tracePt t="3055" x="5211763" y="1425575"/>
          <p14:tracePt t="3063" x="5197475" y="1431925"/>
          <p14:tracePt t="3071" x="5197475" y="1439863"/>
          <p14:tracePt t="3079" x="5189538" y="1439863"/>
          <p14:tracePt t="3087" x="5181600" y="1439863"/>
          <p14:tracePt t="3231" x="5173663" y="1447800"/>
          <p14:tracePt t="3239" x="5165725" y="1455738"/>
          <p14:tracePt t="3247" x="5159375" y="1455738"/>
          <p14:tracePt t="3255" x="5159375" y="1463675"/>
          <p14:tracePt t="3263" x="5151438" y="1470025"/>
          <p14:tracePt t="3271" x="5151438" y="1477963"/>
          <p14:tracePt t="3289" x="5143500" y="1485900"/>
          <p14:tracePt t="3297" x="5143500" y="1501775"/>
          <p14:tracePt t="3313" x="5143500" y="1516063"/>
          <p14:tracePt t="3321" x="5143500" y="1524000"/>
          <p14:tracePt t="3329" x="5143500" y="1539875"/>
          <p14:tracePt t="3337" x="5143500" y="1546225"/>
          <p14:tracePt t="3345" x="5143500" y="1562100"/>
          <p14:tracePt t="3353" x="5151438" y="1577975"/>
          <p14:tracePt t="3361" x="5159375" y="1577975"/>
          <p14:tracePt t="3369" x="5159375" y="1584325"/>
          <p14:tracePt t="3377" x="5165725" y="1600200"/>
          <p14:tracePt t="3409" x="5165725" y="1608138"/>
          <p14:tracePt t="3417" x="5165725" y="1616075"/>
          <p14:tracePt t="3463" x="5173663" y="1608138"/>
          <p14:tracePt t="3469" x="5173663" y="1600200"/>
          <p14:tracePt t="3477" x="5181600" y="1584325"/>
          <p14:tracePt t="3485" x="5181600" y="1570038"/>
          <p14:tracePt t="3700" x="5189538" y="1570038"/>
          <p14:tracePt t="3707" x="5203825" y="1570038"/>
          <p14:tracePt t="3715" x="5211763" y="1570038"/>
          <p14:tracePt t="3723" x="5241925" y="1570038"/>
          <p14:tracePt t="3731" x="5273675" y="1570038"/>
          <p14:tracePt t="3739" x="5303838" y="1562100"/>
          <p14:tracePt t="3747" x="5356225" y="1546225"/>
          <p14:tracePt t="3755" x="5426075" y="1516063"/>
          <p14:tracePt t="3763" x="5478463" y="1493838"/>
          <p14:tracePt t="3771" x="5546725" y="1470025"/>
          <p14:tracePt t="3779" x="5684838" y="1417638"/>
          <p14:tracePt t="3787" x="5745163" y="1393825"/>
          <p14:tracePt t="3795" x="5807075" y="1363663"/>
          <p14:tracePt t="3805" x="5859463" y="1349375"/>
          <p14:tracePt t="3812" x="5927725" y="1311275"/>
          <p14:tracePt t="3821" x="5959475" y="1287463"/>
          <p14:tracePt t="3827" x="5997575" y="1257300"/>
          <p14:tracePt t="3837" x="6027738" y="1227138"/>
          <p14:tracePt t="3843" x="6057900" y="1196975"/>
          <p14:tracePt t="3853" x="6088063" y="1158875"/>
          <p14:tracePt t="3861" x="6126163" y="1120775"/>
          <p14:tracePt t="3869" x="6126163" y="1112838"/>
          <p14:tracePt t="3877" x="6149975" y="1089025"/>
          <p14:tracePt t="3885" x="6156325" y="1082675"/>
          <p14:tracePt t="3893" x="6164263" y="1074738"/>
          <p14:tracePt t="4103" x="6164263" y="1082675"/>
          <p14:tracePt t="4117" x="6164263" y="1089025"/>
          <p14:tracePt t="11935" x="6142038" y="1089025"/>
          <p14:tracePt t="11944" x="6073775" y="1089025"/>
          <p14:tracePt t="11951" x="5959475" y="1096963"/>
          <p14:tracePt t="11960" x="5761038" y="1096963"/>
          <p14:tracePt t="11967" x="5554663" y="1096963"/>
          <p14:tracePt t="11976" x="5418138" y="1096963"/>
          <p14:tracePt t="11983" x="5303838" y="1096963"/>
          <p14:tracePt t="11994" x="5235575" y="1096963"/>
          <p14:tracePt t="12000" x="5219700" y="1089025"/>
          <p14:tracePt t="12329" x="5227638" y="1089025"/>
          <p14:tracePt t="12340" x="5249863" y="1089025"/>
          <p14:tracePt t="12348" x="5295900" y="1089025"/>
          <p14:tracePt t="12355" x="5372100" y="1089025"/>
          <p14:tracePt t="12363" x="5432425" y="1089025"/>
          <p14:tracePt t="12372" x="5508625" y="1089025"/>
          <p14:tracePt t="12380" x="5540375" y="1082675"/>
          <p14:tracePt t="12388" x="5570538" y="1082675"/>
          <p14:tracePt t="12396" x="5578475" y="1082675"/>
          <p14:tracePt t="12428" x="5578475" y="1089025"/>
          <p14:tracePt t="12436" x="5578475" y="1112838"/>
          <p14:tracePt t="12444" x="5562600" y="1135063"/>
          <p14:tracePt t="12452" x="5540375" y="1181100"/>
          <p14:tracePt t="12460" x="5486400" y="1227138"/>
          <p14:tracePt t="12468" x="5464175" y="1265238"/>
          <p14:tracePt t="12476" x="5456238" y="1273175"/>
          <p14:tracePt t="12741" x="5456238" y="1279525"/>
          <p14:tracePt t="12749" x="5456238" y="1287463"/>
          <p14:tracePt t="12798" x="5464175" y="1287463"/>
          <p14:tracePt t="12814" x="5470525" y="1287463"/>
          <p14:tracePt t="12821" x="5486400" y="1279525"/>
          <p14:tracePt t="12829" x="5494338" y="1279525"/>
          <p14:tracePt t="12837" x="5502275" y="1279525"/>
          <p14:tracePt t="12845" x="5516563" y="1279525"/>
          <p14:tracePt t="12854" x="5540375" y="1279525"/>
          <p14:tracePt t="12862" x="5570538" y="1279525"/>
          <p14:tracePt t="12869" x="5608638" y="1295400"/>
          <p14:tracePt t="12878" x="5638800" y="1311275"/>
          <p14:tracePt t="12887" x="5684838" y="1333500"/>
          <p14:tracePt t="12896" x="5707063" y="1341438"/>
          <p14:tracePt t="12903" x="5730875" y="1341438"/>
          <p14:tracePt t="12912" x="5753100" y="1349375"/>
          <p14:tracePt t="12920" x="5783263" y="1355725"/>
          <p14:tracePt t="12928" x="5813425" y="1371600"/>
          <p14:tracePt t="12936" x="5845175" y="1379538"/>
          <p14:tracePt t="12944" x="5875338" y="1387475"/>
          <p14:tracePt t="12951" x="5897563" y="1393825"/>
          <p14:tracePt t="12960" x="5905500" y="1393825"/>
          <p14:tracePt t="12968" x="5927725" y="1401763"/>
          <p14:tracePt t="12975" x="5935663" y="1401763"/>
          <p14:tracePt t="12983" x="5943600" y="1401763"/>
          <p14:tracePt t="13088" x="5951538" y="1409700"/>
          <p14:tracePt t="13095" x="5959475" y="1417638"/>
          <p14:tracePt t="13103" x="5965825" y="1417638"/>
          <p14:tracePt t="13112" x="5989638" y="1425575"/>
          <p14:tracePt t="13119" x="6003925" y="1431925"/>
          <p14:tracePt t="13128" x="6019800" y="1439863"/>
          <p14:tracePt t="13135" x="6035675" y="1439863"/>
          <p14:tracePt t="13143" x="6065838" y="1447800"/>
          <p14:tracePt t="13151" x="6080125" y="1447800"/>
          <p14:tracePt t="13162" x="6088063" y="1455738"/>
          <p14:tracePt t="13168" x="6118225" y="1470025"/>
          <p14:tracePt t="13178" x="6126163" y="1477963"/>
          <p14:tracePt t="13183" x="6134100" y="1485900"/>
          <p14:tracePt t="13194" x="6142038" y="1485900"/>
          <p14:tracePt t="13200" x="6149975" y="1485900"/>
          <p14:tracePt t="13242" x="6149975" y="1493838"/>
          <p14:tracePt t="13250" x="6156325" y="1493838"/>
          <p14:tracePt t="13258" x="6156325" y="1501775"/>
          <p14:tracePt t="13265" x="6156325" y="1508125"/>
          <p14:tracePt t="13281" x="6172200" y="1531938"/>
          <p14:tracePt t="13289" x="6180138" y="1531938"/>
          <p14:tracePt t="13297" x="6180138" y="1539875"/>
          <p14:tracePt t="13305" x="6194425" y="1554163"/>
          <p14:tracePt t="13313" x="6202363" y="1554163"/>
          <p14:tracePt t="13322" x="6210300" y="1570038"/>
          <p14:tracePt t="13329" x="6218238" y="1577975"/>
          <p14:tracePt t="13346" x="6226175" y="1584325"/>
          <p14:tracePt t="13361" x="6226175" y="1592263"/>
          <p14:tracePt t="13370" x="6226175" y="1600200"/>
          <p14:tracePt t="13377" x="6232525" y="1600200"/>
          <p14:tracePt t="13394" x="6240463" y="1600200"/>
          <p14:tracePt t="13410" x="6248400" y="1608138"/>
          <p14:tracePt t="13418" x="6248400" y="1616075"/>
          <p14:tracePt t="13434" x="6256338" y="1622425"/>
          <p14:tracePt t="13441" x="6264275" y="1630363"/>
          <p14:tracePt t="13450" x="6264275" y="1638300"/>
          <p14:tracePt t="13468" x="6264275" y="1646238"/>
          <p14:tracePt t="13476" x="6270625" y="1654175"/>
          <p14:tracePt t="13484" x="6270625" y="1660525"/>
          <p14:tracePt t="13500" x="6278563" y="1660525"/>
          <p14:tracePt t="13508" x="6278563" y="1668463"/>
          <p14:tracePt t="13514" x="6286500" y="1676400"/>
          <p14:tracePt t="13531" x="6286500" y="1684338"/>
          <p14:tracePt t="13540" x="6286500" y="1692275"/>
          <p14:tracePt t="13547" x="6286500" y="1698625"/>
          <p14:tracePt t="13556" x="6294438" y="1698625"/>
          <p14:tracePt t="13563" x="6294438" y="1706563"/>
          <p14:tracePt t="13823" x="6294438" y="1714500"/>
          <p14:tracePt t="13830" x="6294438" y="1722438"/>
          <p14:tracePt t="13837" x="6294438" y="1744663"/>
          <p14:tracePt t="13847" x="6294438" y="1760538"/>
          <p14:tracePt t="13854" x="6294438" y="1774825"/>
          <p14:tracePt t="13861" x="6294438" y="1782763"/>
          <p14:tracePt t="13870" x="6294438" y="1798638"/>
          <p14:tracePt t="13878" x="6302375" y="1806575"/>
          <p14:tracePt t="13910" x="6302375" y="1812925"/>
          <p14:tracePt t="13926" x="6302375" y="1820863"/>
          <p14:tracePt t="13934" x="6302375" y="1828800"/>
          <p14:tracePt t="13950" x="6302375" y="1836738"/>
          <p14:tracePt t="13957" x="6302375" y="1844675"/>
          <p14:tracePt t="13982" x="6308725" y="1844675"/>
          <p14:tracePt t="13990" x="6316663" y="1844675"/>
          <p14:tracePt t="13998" x="6324600" y="1844675"/>
          <p14:tracePt t="14006" x="6346825" y="1844675"/>
          <p14:tracePt t="14013" x="6362700" y="1844675"/>
          <p14:tracePt t="14022" x="6378575" y="1844675"/>
          <p14:tracePt t="14032" x="6392863" y="1844675"/>
          <p14:tracePt t="14038" x="6416675" y="1836738"/>
          <p14:tracePt t="14047" x="6430963" y="1828800"/>
          <p14:tracePt t="14056" x="6438900" y="1820863"/>
          <p14:tracePt t="14063" x="6454775" y="1806575"/>
          <p14:tracePt t="14070" x="6469063" y="1798638"/>
          <p14:tracePt t="14080" x="6484938" y="1782763"/>
          <p14:tracePt t="14087" x="6492875" y="1768475"/>
          <p14:tracePt t="14095" x="6507163" y="1744663"/>
          <p14:tracePt t="14103" x="6515100" y="1730375"/>
          <p14:tracePt t="14111" x="6530975" y="1706563"/>
          <p14:tracePt t="14120" x="6537325" y="1698625"/>
          <p14:tracePt t="14128" x="6537325" y="1684338"/>
          <p14:tracePt t="14135" x="6545263" y="1676400"/>
          <p14:tracePt t="14143" x="6545263" y="1660525"/>
          <p14:tracePt t="14151" x="6545263" y="1654175"/>
          <p14:tracePt t="14159" x="6545263" y="1646238"/>
          <p14:tracePt t="14167" x="6545263" y="1638300"/>
          <p14:tracePt t="14175" x="6537325" y="1630363"/>
          <p14:tracePt t="14184" x="6523038" y="1608138"/>
          <p14:tracePt t="14192" x="6523038" y="1600200"/>
          <p14:tracePt t="14199" x="6515100" y="1584325"/>
          <p14:tracePt t="14208" x="6507163" y="1577975"/>
          <p14:tracePt t="14215" x="6507163" y="1562100"/>
          <p14:tracePt t="14224" x="6507163" y="1554163"/>
          <p14:tracePt t="14240" x="6507163" y="1546225"/>
          <p14:tracePt t="14248" x="6507163" y="1539875"/>
          <p14:tracePt t="14264" x="6507163" y="1531938"/>
          <p14:tracePt t="14280" x="6507163" y="1524000"/>
          <p14:tracePt t="14304" x="6507163" y="1516063"/>
          <p14:tracePt t="14338" x="6507163" y="1508125"/>
          <p14:tracePt t="14345" x="6507163" y="1501775"/>
          <p14:tracePt t="14370" x="6507163" y="1493838"/>
          <p14:tracePt t="14386" x="6507163" y="1485900"/>
          <p14:tracePt t="14410" x="6507163" y="1477963"/>
          <p14:tracePt t="14442" x="6507163" y="1470025"/>
          <p14:tracePt t="14474" x="6507163" y="1463675"/>
          <p14:tracePt t="14530" x="6515100" y="1470025"/>
          <p14:tracePt t="14537" x="6523038" y="1477963"/>
          <p14:tracePt t="14546" x="6530975" y="1493838"/>
          <p14:tracePt t="14554" x="6530975" y="1508125"/>
          <p14:tracePt t="14561" x="6537325" y="1508125"/>
          <p14:tracePt t="14570" x="6553200" y="1539875"/>
          <p14:tracePt t="14577" x="6561138" y="1554163"/>
          <p14:tracePt t="14585" x="6561138" y="1562100"/>
          <p14:tracePt t="14594" x="6569075" y="1577975"/>
          <p14:tracePt t="14601" x="6569075" y="1592263"/>
          <p14:tracePt t="14612" x="6569075" y="1616075"/>
          <p14:tracePt t="14618" x="6569075" y="1630363"/>
          <p14:tracePt t="14625" x="6569075" y="1646238"/>
          <p14:tracePt t="14634" x="6569075" y="1654175"/>
          <p14:tracePt t="14644" x="6569075" y="1668463"/>
          <p14:tracePt t="14652" x="6569075" y="1676400"/>
          <p14:tracePt t="14660" x="6569075" y="1692275"/>
          <p14:tracePt t="14668" x="6561138" y="1698625"/>
          <p14:tracePt t="14692" x="6553200" y="1698625"/>
          <p14:tracePt t="16980" x="6553200" y="1706563"/>
          <p14:tracePt t="16988" x="6545263" y="1706563"/>
          <p14:tracePt t="16996" x="6545263" y="1714500"/>
          <p14:tracePt t="17004" x="6530975" y="1722438"/>
          <p14:tracePt t="17012" x="6515100" y="1736725"/>
          <p14:tracePt t="17020" x="6484938" y="1752600"/>
          <p14:tracePt t="17028" x="6438900" y="1760538"/>
          <p14:tracePt t="17036" x="6384925" y="1774825"/>
          <p14:tracePt t="17044" x="6316663" y="1798638"/>
          <p14:tracePt t="17052" x="6256338" y="1806575"/>
          <p14:tracePt t="17060" x="6194425" y="1820863"/>
          <p14:tracePt t="17068" x="6080125" y="1851025"/>
          <p14:tracePt t="17076" x="5989638" y="1882775"/>
          <p14:tracePt t="17084" x="5883275" y="1927225"/>
          <p14:tracePt t="17092" x="5737225" y="1973263"/>
          <p14:tracePt t="17100" x="5508625" y="2011363"/>
          <p14:tracePt t="17108" x="5341938" y="2027238"/>
          <p14:tracePt t="17116" x="5083175" y="2041525"/>
          <p14:tracePt t="17124" x="4822825" y="2041525"/>
          <p14:tracePt t="17132" x="4610100" y="2041525"/>
          <p14:tracePt t="17140" x="4289425" y="2019300"/>
          <p14:tracePt t="17148" x="4130675" y="2003425"/>
          <p14:tracePt t="17156" x="3954463" y="1981200"/>
          <p14:tracePt t="17164" x="3810000" y="1958975"/>
          <p14:tracePt t="17172" x="3679825" y="1935163"/>
          <p14:tracePt t="17180" x="3611563" y="1905000"/>
          <p14:tracePt t="17188" x="3497263" y="1851025"/>
          <p14:tracePt t="17196" x="3436938" y="1812925"/>
          <p14:tracePt t="17204" x="3360738" y="1744663"/>
          <p14:tracePt t="17212" x="3298825" y="1706563"/>
          <p14:tracePt t="17222" x="3216275" y="1646238"/>
          <p14:tracePt t="17227" x="3170238" y="1616075"/>
          <p14:tracePt t="17238" x="3124200" y="1577975"/>
          <p14:tracePt t="17244" x="3086100" y="1562100"/>
          <p14:tracePt t="17254" x="3048000" y="1539875"/>
          <p14:tracePt t="17260" x="2994025" y="1516063"/>
          <p14:tracePt t="17270" x="2963863" y="1508125"/>
          <p14:tracePt t="17278" x="2955925" y="1508125"/>
          <p14:tracePt t="17286" x="2933700" y="1508125"/>
          <p14:tracePt t="17294" x="2911475" y="1501775"/>
          <p14:tracePt t="17302" x="2903538" y="1501775"/>
          <p14:tracePt t="17310" x="2895600" y="1501775"/>
          <p14:tracePt t="17318" x="2887663" y="1501775"/>
          <p14:tracePt t="17354" x="2879725" y="1501775"/>
          <p14:tracePt t="17370" x="2873375" y="1501775"/>
          <p14:tracePt t="17378" x="2857500" y="1501775"/>
          <p14:tracePt t="17386" x="2827338" y="1508125"/>
          <p14:tracePt t="17394" x="2819400" y="1516063"/>
          <p14:tracePt t="17684" x="2811463" y="1516063"/>
          <p14:tracePt t="17692" x="2803525" y="1516063"/>
          <p14:tracePt t="17708" x="2797175" y="1516063"/>
          <p14:tracePt t="17716" x="2789238" y="1516063"/>
          <p14:tracePt t="17724" x="2773363" y="1524000"/>
          <p14:tracePt t="17732" x="2759075" y="1531938"/>
          <p14:tracePt t="17739" x="2727325" y="1539875"/>
          <p14:tracePt t="17748" x="2720975" y="1546225"/>
          <p14:tracePt t="17756" x="2697163" y="1554163"/>
          <p14:tracePt t="17763" x="2667000" y="1570038"/>
          <p14:tracePt t="17772" x="2659063" y="1577975"/>
          <p14:tracePt t="17780" x="2628900" y="1600200"/>
          <p14:tracePt t="17790" x="2613025" y="1622425"/>
          <p14:tracePt t="17796" x="2598738" y="1646238"/>
          <p14:tracePt t="17806" x="2574925" y="1676400"/>
          <p14:tracePt t="17812" x="2552700" y="1698625"/>
          <p14:tracePt t="17822" x="2536825" y="1730375"/>
          <p14:tracePt t="17828" x="2530475" y="1752600"/>
          <p14:tracePt t="17838" x="2514600" y="1782763"/>
          <p14:tracePt t="17846" x="2514600" y="1820863"/>
          <p14:tracePt t="17854" x="2514600" y="1851025"/>
          <p14:tracePt t="17862" x="2514600" y="1897063"/>
          <p14:tracePt t="17870" x="2536825" y="1943100"/>
          <p14:tracePt t="17878" x="2582863" y="1989138"/>
          <p14:tracePt t="17886" x="2644775" y="2035175"/>
          <p14:tracePt t="17894" x="2705100" y="2065338"/>
          <p14:tracePt t="17902" x="2743200" y="2079625"/>
          <p14:tracePt t="17910" x="2835275" y="2103438"/>
          <p14:tracePt t="17918" x="2933700" y="2125663"/>
          <p14:tracePt t="17926" x="3048000" y="2133600"/>
          <p14:tracePt t="17934" x="3162300" y="2133600"/>
          <p14:tracePt t="17942" x="3276600" y="2133600"/>
          <p14:tracePt t="17950" x="3375025" y="2133600"/>
          <p14:tracePt t="17958" x="3467100" y="2111375"/>
          <p14:tracePt t="17966" x="3551238" y="2079625"/>
          <p14:tracePt t="17974" x="3573463" y="2065338"/>
          <p14:tracePt t="17982" x="3619500" y="2035175"/>
          <p14:tracePt t="17990" x="3657600" y="1997075"/>
          <p14:tracePt t="17998" x="3673475" y="1958975"/>
          <p14:tracePt t="18006" x="3687763" y="1920875"/>
          <p14:tracePt t="18014" x="3695700" y="1897063"/>
          <p14:tracePt t="18022" x="3695700" y="1874838"/>
          <p14:tracePt t="18030" x="3695700" y="1836738"/>
          <p14:tracePt t="18038" x="3695700" y="1782763"/>
          <p14:tracePt t="18046" x="3679825" y="1736725"/>
          <p14:tracePt t="18054" x="3665538" y="1730375"/>
          <p14:tracePt t="18062" x="3635375" y="1684338"/>
          <p14:tracePt t="18070" x="3581400" y="1638300"/>
          <p14:tracePt t="18078" x="3527425" y="1608138"/>
          <p14:tracePt t="18086" x="3505200" y="1600200"/>
          <p14:tracePt t="18094" x="3459163" y="1592263"/>
          <p14:tracePt t="18104" x="3413125" y="1584325"/>
          <p14:tracePt t="18110" x="3375025" y="1584325"/>
          <p14:tracePt t="18120" x="3368675" y="1584325"/>
          <p14:tracePt t="18128" x="3330575" y="1584325"/>
          <p14:tracePt t="18136" x="3298825" y="1584325"/>
          <p14:tracePt t="18144" x="3276600" y="1584325"/>
          <p14:tracePt t="18152" x="3254375" y="1584325"/>
          <p14:tracePt t="18160" x="3222625" y="1584325"/>
          <p14:tracePt t="18168" x="3216275" y="1584325"/>
          <p14:tracePt t="18176" x="3208338" y="1584325"/>
          <p14:tracePt t="18192" x="3208338" y="1592263"/>
          <p14:tracePt t="18232" x="3208338" y="1600200"/>
          <p14:tracePt t="22449" x="3216275" y="1600200"/>
          <p14:tracePt t="22456" x="3230563" y="1562100"/>
          <p14:tracePt t="22464" x="3254375" y="1531938"/>
          <p14:tracePt t="22474" x="3292475" y="1470025"/>
          <p14:tracePt t="22480" x="3322638" y="1417638"/>
          <p14:tracePt t="22490" x="3344863" y="1387475"/>
          <p14:tracePt t="22498" x="3368675" y="1341438"/>
          <p14:tracePt t="22506" x="3382963" y="1311275"/>
          <p14:tracePt t="22514" x="3398838" y="1303338"/>
          <p14:tracePt t="22522" x="3398838" y="1295400"/>
          <p14:tracePt t="22684" x="3406775" y="1287463"/>
          <p14:tracePt t="22698" x="3406775" y="1279525"/>
          <p14:tracePt t="22706" x="3421063" y="1273175"/>
          <p14:tracePt t="22714" x="3436938" y="1265238"/>
          <p14:tracePt t="22756" x="3444875" y="1265238"/>
          <p14:tracePt t="22764" x="3459163" y="1265238"/>
          <p14:tracePt t="22780" x="3482975" y="1295400"/>
          <p14:tracePt t="22788" x="3513138" y="1341438"/>
          <p14:tracePt t="22796" x="3543300" y="1387475"/>
          <p14:tracePt t="22804" x="3597275" y="1455738"/>
          <p14:tracePt t="22812" x="3641725" y="1508125"/>
          <p14:tracePt t="22820" x="3717925" y="1592263"/>
          <p14:tracePt t="22828" x="3802063" y="1676400"/>
          <p14:tracePt t="22836" x="3863975" y="1730375"/>
          <p14:tracePt t="22844" x="3932238" y="1768475"/>
          <p14:tracePt t="22852" x="4038600" y="1828800"/>
          <p14:tracePt t="22860" x="4114800" y="1874838"/>
          <p14:tracePt t="22868" x="4183063" y="1912938"/>
          <p14:tracePt t="22876" x="4267200" y="1943100"/>
          <p14:tracePt t="22884" x="4397375" y="1965325"/>
          <p14:tracePt t="22892" x="4457700" y="1965325"/>
          <p14:tracePt t="22900" x="4518025" y="1965325"/>
          <p14:tracePt t="22908" x="4587875" y="1958975"/>
          <p14:tracePt t="22916" x="4618038" y="1951038"/>
          <p14:tracePt t="22924" x="4648200" y="1943100"/>
          <p14:tracePt t="23024" x="4640263" y="1943100"/>
          <p14:tracePt t="23066" x="4632325" y="1951038"/>
          <p14:tracePt t="23074" x="4625975" y="1951038"/>
          <p14:tracePt t="23082" x="4618038" y="1965325"/>
          <p14:tracePt t="23090" x="4610100" y="1973263"/>
          <p14:tracePt t="23098" x="4602163" y="1989138"/>
          <p14:tracePt t="23106" x="4594225" y="1989138"/>
          <p14:tracePt t="23114" x="4587875" y="1989138"/>
          <p14:tracePt t="23122" x="4587875" y="1997075"/>
          <p14:tracePt t="23130" x="4579938" y="1997075"/>
          <p14:tracePt t="23138" x="4572000" y="2003425"/>
          <p14:tracePt t="23146" x="4564063" y="2011363"/>
          <p14:tracePt t="23154" x="4556125" y="2011363"/>
          <p14:tracePt t="23162" x="4541838" y="2019300"/>
          <p14:tracePt t="23170" x="4518025" y="2035175"/>
          <p14:tracePt t="23178" x="4503738" y="2041525"/>
          <p14:tracePt t="23186" x="4487863" y="2057400"/>
          <p14:tracePt t="23202" x="4473575" y="2065338"/>
          <p14:tracePt t="23210" x="4465638" y="2073275"/>
          <p14:tracePt t="23226" x="4457700" y="2079625"/>
          <p14:tracePt t="23274" x="4457700" y="2073275"/>
          <p14:tracePt t="23282" x="4457700" y="2057400"/>
          <p14:tracePt t="23290" x="4457700" y="2035175"/>
          <p14:tracePt t="23298" x="4457700" y="2003425"/>
          <p14:tracePt t="23306" x="4457700" y="1973263"/>
          <p14:tracePt t="23316" x="4449763" y="1958975"/>
          <p14:tracePt t="23322" x="4435475" y="1943100"/>
          <p14:tracePt t="23332" x="4427538" y="1927225"/>
          <p14:tracePt t="23340" x="4411663" y="1905000"/>
          <p14:tracePt t="23356" x="4397375" y="1882775"/>
          <p14:tracePt t="23364" x="4389438" y="1866900"/>
          <p14:tracePt t="23372" x="4365625" y="1858963"/>
          <p14:tracePt t="23380" x="4351338" y="1836738"/>
          <p14:tracePt t="23388" x="4335463" y="1820863"/>
          <p14:tracePt t="23396" x="4283075" y="1798638"/>
          <p14:tracePt t="23404" x="4237038" y="1774825"/>
          <p14:tracePt t="23411" x="4198938" y="1760538"/>
          <p14:tracePt t="23420" x="4130675" y="1752600"/>
          <p14:tracePt t="23428" x="4060825" y="1730375"/>
          <p14:tracePt t="23436" x="3984625" y="1722438"/>
          <p14:tracePt t="23444" x="3908425" y="1722438"/>
          <p14:tracePt t="23452" x="3832225" y="1714500"/>
          <p14:tracePt t="23460" x="3741738" y="1698625"/>
          <p14:tracePt t="23468" x="3641725" y="1692275"/>
          <p14:tracePt t="23476" x="3535363" y="1668463"/>
          <p14:tracePt t="23484" x="3497263" y="1668463"/>
          <p14:tracePt t="23492" x="3382963" y="1654175"/>
          <p14:tracePt t="23500" x="3276600" y="1630363"/>
          <p14:tracePt t="23508" x="3162300" y="1600200"/>
          <p14:tracePt t="23516" x="3124200" y="1600200"/>
          <p14:tracePt t="23524" x="3017838" y="1577975"/>
          <p14:tracePt t="23532" x="2925763" y="1577975"/>
          <p14:tracePt t="23540" x="2887663" y="1577975"/>
          <p14:tracePt t="23548" x="2803525" y="1577975"/>
          <p14:tracePt t="23556" x="2713038" y="1577975"/>
          <p14:tracePt t="23564" x="2682875" y="1584325"/>
          <p14:tracePt t="23572" x="2606675" y="1600200"/>
          <p14:tracePt t="23580" x="2560638" y="1608138"/>
          <p14:tracePt t="23588" x="2484438" y="1616075"/>
          <p14:tracePt t="23596" x="2446338" y="1616075"/>
          <p14:tracePt t="23606" x="2346325" y="1622425"/>
          <p14:tracePt t="23611" x="2301875" y="1622425"/>
          <p14:tracePt t="23622" x="2179638" y="1638300"/>
          <p14:tracePt t="23628" x="2125663" y="1638300"/>
          <p14:tracePt t="23638" x="1965325" y="1646238"/>
          <p14:tracePt t="23646" x="1889125" y="1646238"/>
          <p14:tracePt t="23654" x="1676400" y="1660525"/>
          <p14:tracePt t="23662" x="1485900" y="1668463"/>
          <p14:tracePt t="23670" x="1325563" y="1684338"/>
          <p14:tracePt t="23678" x="1273175" y="1692275"/>
          <p14:tracePt t="23686" x="1127125" y="1706563"/>
          <p14:tracePt t="23694" x="1006475" y="1722438"/>
          <p14:tracePt t="23702" x="898525" y="1722438"/>
          <p14:tracePt t="23710" x="860425" y="1730375"/>
          <p14:tracePt t="23718" x="784225" y="1744663"/>
          <p14:tracePt t="23727" x="715963" y="1752600"/>
          <p14:tracePt t="23734" x="685800" y="1760538"/>
          <p14:tracePt t="23742" x="677863" y="1760538"/>
          <p14:tracePt t="23750" x="655638" y="1768475"/>
          <p14:tracePt t="23758" x="639763" y="1774825"/>
          <p14:tracePt t="23774" x="625475" y="1782763"/>
          <p14:tracePt t="23782" x="609600" y="1790700"/>
          <p14:tracePt t="23790" x="601663" y="1806575"/>
          <p14:tracePt t="23798" x="579438" y="1812925"/>
          <p14:tracePt t="23806" x="563563" y="1820863"/>
          <p14:tracePt t="23814" x="541338" y="1836738"/>
          <p14:tracePt t="23822" x="517525" y="1851025"/>
          <p14:tracePt t="23830" x="511175" y="1858963"/>
          <p14:tracePt t="23838" x="495300" y="1866900"/>
          <p14:tracePt t="23846" x="465138" y="1889125"/>
          <p14:tracePt t="23854" x="457200" y="1905000"/>
          <p14:tracePt t="23862" x="441325" y="1912938"/>
          <p14:tracePt t="23872" x="427038" y="1943100"/>
          <p14:tracePt t="23879" x="427038" y="1965325"/>
          <p14:tracePt t="23888" x="427038" y="1989138"/>
          <p14:tracePt t="23894" x="427038" y="2003425"/>
          <p14:tracePt t="23904" x="427038" y="2027238"/>
          <p14:tracePt t="23910" x="427038" y="2057400"/>
          <p14:tracePt t="23920" x="427038" y="2079625"/>
          <p14:tracePt t="23928" x="427038" y="2095500"/>
          <p14:tracePt t="23936" x="427038" y="2117725"/>
          <p14:tracePt t="23945" x="427038" y="2141538"/>
          <p14:tracePt t="23960" x="427038" y="2163763"/>
          <p14:tracePt t="23968" x="434975" y="2163763"/>
          <p14:tracePt t="23976" x="441325" y="2179638"/>
          <p14:tracePt t="23984" x="465138" y="2193925"/>
          <p14:tracePt t="23992" x="473075" y="2201863"/>
          <p14:tracePt t="24000" x="495300" y="2201863"/>
          <p14:tracePt t="24008" x="517525" y="2217738"/>
          <p14:tracePt t="24016" x="533400" y="2225675"/>
          <p14:tracePt t="24024" x="571500" y="2232025"/>
          <p14:tracePt t="24032" x="587375" y="2239963"/>
          <p14:tracePt t="24040" x="609600" y="2247900"/>
          <p14:tracePt t="24048" x="663575" y="2255838"/>
          <p14:tracePt t="24056" x="685800" y="2263775"/>
          <p14:tracePt t="24064" x="746125" y="2263775"/>
          <p14:tracePt t="24072" x="777875" y="2270125"/>
          <p14:tracePt t="24080" x="868363" y="2278063"/>
          <p14:tracePt t="24088" x="906463" y="2278063"/>
          <p14:tracePt t="24096" x="1020763" y="2293938"/>
          <p14:tracePt t="24104" x="1074738" y="2293938"/>
          <p14:tracePt t="24113" x="1127125" y="2301875"/>
          <p14:tracePt t="24120" x="1279525" y="2308225"/>
          <p14:tracePt t="24128" x="1355725" y="2324100"/>
          <p14:tracePt t="24136" x="1539875" y="2332038"/>
          <p14:tracePt t="24144" x="1616075" y="2332038"/>
          <p14:tracePt t="24152" x="1692275" y="2339975"/>
          <p14:tracePt t="24160" x="1844675" y="2339975"/>
          <p14:tracePt t="24168" x="1920875" y="2339975"/>
          <p14:tracePt t="24176" x="1989138" y="2354263"/>
          <p14:tracePt t="24186" x="2179638" y="2354263"/>
          <p14:tracePt t="24194" x="2255838" y="2354263"/>
          <p14:tracePt t="24202" x="2316163" y="2354263"/>
          <p14:tracePt t="24211" x="2506663" y="2354263"/>
          <p14:tracePt t="24218" x="2590800" y="2354263"/>
          <p14:tracePt t="24226" x="2667000" y="2354263"/>
          <p14:tracePt t="24234" x="2857500" y="2354263"/>
          <p14:tracePt t="24242" x="2933700" y="2354263"/>
          <p14:tracePt t="24250" x="2994025" y="2354263"/>
          <p14:tracePt t="24258" x="3048000" y="2354263"/>
          <p14:tracePt t="24266" x="3116263" y="2354263"/>
          <p14:tracePt t="24274" x="3238500" y="2354263"/>
          <p14:tracePt t="24282" x="3292475" y="2354263"/>
          <p14:tracePt t="24290" x="3344863" y="2354263"/>
          <p14:tracePt t="24298" x="3382963" y="2354263"/>
          <p14:tracePt t="24306" x="3436938" y="2354263"/>
          <p14:tracePt t="24314" x="3551238" y="2354263"/>
          <p14:tracePt t="24322" x="3589338" y="2354263"/>
          <p14:tracePt t="24330" x="3635375" y="2354263"/>
          <p14:tracePt t="24338" x="3679825" y="2354263"/>
          <p14:tracePt t="24346" x="3733800" y="2354263"/>
          <p14:tracePt t="24354" x="3779838" y="2354263"/>
          <p14:tracePt t="24362" x="3908425" y="2354263"/>
          <p14:tracePt t="24370" x="3962400" y="2354263"/>
          <p14:tracePt t="24378" x="4000500" y="2354263"/>
          <p14:tracePt t="24386" x="4038600" y="2354263"/>
          <p14:tracePt t="24394" x="4068763" y="2354263"/>
          <p14:tracePt t="24402" x="4122738" y="2354263"/>
          <p14:tracePt t="24410" x="4137025" y="2354263"/>
          <p14:tracePt t="24418" x="4160838" y="2354263"/>
          <p14:tracePt t="24426" x="4183063" y="2354263"/>
          <p14:tracePt t="24434" x="4206875" y="2354263"/>
          <p14:tracePt t="24442" x="4244975" y="2346325"/>
          <p14:tracePt t="24450" x="4267200" y="2339975"/>
          <p14:tracePt t="24458" x="4289425" y="2332038"/>
          <p14:tracePt t="24466" x="4305300" y="2324100"/>
          <p14:tracePt t="24476" x="4343400" y="2301875"/>
          <p14:tracePt t="24484" x="4359275" y="2293938"/>
          <p14:tracePt t="24492" x="4365625" y="2286000"/>
          <p14:tracePt t="24500" x="4381500" y="2263775"/>
          <p14:tracePt t="24508" x="4397375" y="2255838"/>
          <p14:tracePt t="24524" x="4403725" y="2239963"/>
          <p14:tracePt t="24532" x="4419600" y="2217738"/>
          <p14:tracePt t="24548" x="4419600" y="2201863"/>
          <p14:tracePt t="24556" x="4419600" y="2193925"/>
          <p14:tracePt t="24564" x="4419600" y="2163763"/>
          <p14:tracePt t="24572" x="4419600" y="2149475"/>
          <p14:tracePt t="24580" x="4419600" y="2141538"/>
          <p14:tracePt t="24588" x="4419600" y="2117725"/>
          <p14:tracePt t="24596" x="4419600" y="2103438"/>
          <p14:tracePt t="24604" x="4411663" y="2087563"/>
          <p14:tracePt t="24612" x="4403725" y="2065338"/>
          <p14:tracePt t="24620" x="4397375" y="2057400"/>
          <p14:tracePt t="24628" x="4389438" y="2049463"/>
          <p14:tracePt t="24636" x="4389438" y="2041525"/>
          <p14:tracePt t="24644" x="4381500" y="2035175"/>
          <p14:tracePt t="24652" x="4373563" y="2027238"/>
          <p14:tracePt t="24660" x="4365625" y="2019300"/>
          <p14:tracePt t="24668" x="4335463" y="2003425"/>
          <p14:tracePt t="24676" x="4321175" y="2003425"/>
          <p14:tracePt t="24684" x="4305300" y="1997075"/>
          <p14:tracePt t="24692" x="4297363" y="1997075"/>
          <p14:tracePt t="24700" x="4283075" y="1989138"/>
          <p14:tracePt t="24708" x="4267200" y="1981200"/>
          <p14:tracePt t="24716" x="4259263" y="1981200"/>
          <p14:tracePt t="24724" x="4251325" y="1973263"/>
          <p14:tracePt t="24734" x="4237038" y="1973263"/>
          <p14:tracePt t="24740" x="4229100" y="1973263"/>
          <p14:tracePt t="24750" x="4213225" y="1965325"/>
          <p14:tracePt t="24756" x="4206875" y="1958975"/>
          <p14:tracePt t="24766" x="4191000" y="1958975"/>
          <p14:tracePt t="24772" x="4175125" y="1951038"/>
          <p14:tracePt t="24782" x="4160838" y="1951038"/>
          <p14:tracePt t="24788" x="4137025" y="1943100"/>
          <p14:tracePt t="24798" x="4106863" y="1943100"/>
          <p14:tracePt t="24804" x="4038600" y="1943100"/>
          <p14:tracePt t="24814" x="4008438" y="1935163"/>
          <p14:tracePt t="24822" x="3954463" y="1935163"/>
          <p14:tracePt t="24830" x="3916363" y="1927225"/>
          <p14:tracePt t="24838" x="3863975" y="1920875"/>
          <p14:tracePt t="24846" x="3810000" y="1912938"/>
          <p14:tracePt t="24854" x="3756025" y="1912938"/>
          <p14:tracePt t="24862" x="3695700" y="1905000"/>
          <p14:tracePt t="24870" x="3611563" y="1905000"/>
          <p14:tracePt t="24878" x="3551238" y="1889125"/>
          <p14:tracePt t="24886" x="3482975" y="1889125"/>
          <p14:tracePt t="24894" x="3330575" y="1889125"/>
          <p14:tracePt t="24902" x="3268663" y="1889125"/>
          <p14:tracePt t="24910" x="3108325" y="1897063"/>
          <p14:tracePt t="24918" x="3032125" y="1905000"/>
          <p14:tracePt t="24926" x="2857500" y="1920875"/>
          <p14:tracePt t="24934" x="2781300" y="1920875"/>
          <p14:tracePt t="24942" x="2606675" y="1920875"/>
          <p14:tracePt t="24950" x="2530475" y="1920875"/>
          <p14:tracePt t="24958" x="2378075" y="1920875"/>
          <p14:tracePt t="24966" x="2247900" y="1920875"/>
          <p14:tracePt t="24974" x="2201863" y="1920875"/>
          <p14:tracePt t="24982" x="2095500" y="1920875"/>
          <p14:tracePt t="24990" x="2065338" y="1920875"/>
          <p14:tracePt t="24998" x="2011363" y="1920875"/>
          <p14:tracePt t="25006" x="1965325" y="1905000"/>
          <p14:tracePt t="25016" x="1912938" y="1905000"/>
          <p14:tracePt t="25022" x="1874838" y="1897063"/>
          <p14:tracePt t="25032" x="1844675" y="1897063"/>
          <p14:tracePt t="25038" x="1774825" y="1897063"/>
          <p14:tracePt t="25048" x="1736725" y="1897063"/>
          <p14:tracePt t="25054" x="1698625" y="1897063"/>
          <p14:tracePt t="25064" x="1660525" y="1897063"/>
          <p14:tracePt t="25073" x="1616075" y="1897063"/>
          <p14:tracePt t="25080" x="1570038" y="1897063"/>
          <p14:tracePt t="25088" x="1524000" y="1897063"/>
          <p14:tracePt t="25096" x="1485900" y="1912938"/>
          <p14:tracePt t="25104" x="1447800" y="1912938"/>
          <p14:tracePt t="25112" x="1431925" y="1912938"/>
          <p14:tracePt t="25120" x="1393825" y="1912938"/>
          <p14:tracePt t="25128" x="1355725" y="1912938"/>
          <p14:tracePt t="25136" x="1325563" y="1912938"/>
          <p14:tracePt t="25144" x="1303338" y="1912938"/>
          <p14:tracePt t="25152" x="1279525" y="1912938"/>
          <p14:tracePt t="25160" x="1249363" y="1912938"/>
          <p14:tracePt t="25168" x="1211263" y="1912938"/>
          <p14:tracePt t="25176" x="1203325" y="1912938"/>
          <p14:tracePt t="25184" x="1173163" y="1912938"/>
          <p14:tracePt t="25192" x="1158875" y="1912938"/>
          <p14:tracePt t="25200" x="1143000" y="1912938"/>
          <p14:tracePt t="25208" x="1127125" y="1912938"/>
          <p14:tracePt t="28422" x="1120775" y="1912938"/>
          <p14:tracePt t="28434" x="1112838" y="1912938"/>
          <p14:tracePt t="28442" x="1096963" y="1912938"/>
          <p14:tracePt t="28450" x="1082675" y="1912938"/>
          <p14:tracePt t="28458" x="1074738" y="1912938"/>
          <p14:tracePt t="28466" x="1066800" y="1912938"/>
          <p14:tracePt t="28475" x="1058863" y="1912938"/>
          <p14:tracePt t="28520" x="1050925" y="1912938"/>
          <p14:tracePt t="28537" x="1044575" y="1912938"/>
          <p14:tracePt t="28553" x="1028700" y="1912938"/>
          <p14:tracePt t="28558" x="1012825" y="1920875"/>
          <p14:tracePt t="28568" x="1006475" y="1920875"/>
          <p14:tracePt t="28576" x="998538" y="1920875"/>
          <p14:tracePt t="28585" x="990600" y="1920875"/>
          <p14:tracePt t="40401" x="990600" y="1897063"/>
          <p14:tracePt t="40409" x="1006475" y="1882775"/>
          <p14:tracePt t="40417" x="1012825" y="1866900"/>
          <p14:tracePt t="40425" x="1028700" y="1851025"/>
          <p14:tracePt t="40433" x="1036638" y="1828800"/>
          <p14:tracePt t="40441" x="1044575" y="1812925"/>
          <p14:tracePt t="40449" x="1050925" y="1798638"/>
          <p14:tracePt t="40457" x="1058863" y="1782763"/>
          <p14:tracePt t="40465" x="1066800" y="1760538"/>
          <p14:tracePt t="40473" x="1066800" y="1752600"/>
          <p14:tracePt t="40481" x="1066800" y="1736725"/>
          <p14:tracePt t="40489" x="1066800" y="1722438"/>
          <p14:tracePt t="40497" x="1074738" y="1722438"/>
          <p14:tracePt t="40505" x="1074738" y="1706563"/>
          <p14:tracePt t="40513" x="1082675" y="1698625"/>
          <p14:tracePt t="40529" x="1082675" y="1684338"/>
          <p14:tracePt t="40537" x="1089025" y="1676400"/>
          <p14:tracePt t="40571" x="1089025" y="1668463"/>
          <p14:tracePt t="40585" x="1089025" y="1660525"/>
          <p14:tracePt t="40603" x="1089025" y="1654175"/>
          <p14:tracePt t="40609" x="1089025" y="1646238"/>
          <p14:tracePt t="40635" x="1089025" y="1638300"/>
          <p14:tracePt t="40643" x="1096963" y="1638300"/>
          <p14:tracePt t="40651" x="1096963" y="1630363"/>
          <p14:tracePt t="40950" x="1096963" y="1638300"/>
          <p14:tracePt t="40965" x="1096963" y="1646238"/>
          <p14:tracePt t="40973" x="1096963" y="1654175"/>
          <p14:tracePt t="40981" x="1096963" y="1660525"/>
          <p14:tracePt t="40989" x="1096963" y="1668463"/>
          <p14:tracePt t="40997" x="1096963" y="1676400"/>
          <p14:tracePt t="41005" x="1096963" y="1684338"/>
          <p14:tracePt t="41013" x="1096963" y="1692275"/>
          <p14:tracePt t="41021" x="1096963" y="1698625"/>
          <p14:tracePt t="41029" x="1089025" y="1714500"/>
          <p14:tracePt t="41037" x="1089025" y="1722438"/>
          <p14:tracePt t="41045" x="1082675" y="1722438"/>
          <p14:tracePt t="41053" x="1082675" y="1730375"/>
          <p14:tracePt t="41061" x="1082675" y="1736725"/>
          <p14:tracePt t="41069" x="1082675" y="1744663"/>
          <p14:tracePt t="41077" x="1074738" y="1744663"/>
          <p14:tracePt t="41085" x="1066800" y="1752600"/>
          <p14:tracePt t="41093" x="1066800" y="1768475"/>
          <p14:tracePt t="41101" x="1066800" y="1774825"/>
          <p14:tracePt t="41109" x="1050925" y="1798638"/>
          <p14:tracePt t="41117" x="1044575" y="1812925"/>
          <p14:tracePt t="41125" x="1036638" y="1820863"/>
          <p14:tracePt t="41133" x="1028700" y="1844675"/>
          <p14:tracePt t="41141" x="1020763" y="1858963"/>
          <p14:tracePt t="41149" x="1020763" y="1882775"/>
          <p14:tracePt t="41157" x="1012825" y="1889125"/>
          <p14:tracePt t="41165" x="1012825" y="1905000"/>
          <p14:tracePt t="41175" x="1006475" y="1920875"/>
          <p14:tracePt t="41181" x="1006475" y="1927225"/>
          <p14:tracePt t="41191" x="998538" y="1951038"/>
          <p14:tracePt t="41199" x="990600" y="1965325"/>
          <p14:tracePt t="41207" x="982663" y="1973263"/>
          <p14:tracePt t="41215" x="974725" y="1989138"/>
          <p14:tracePt t="41223" x="968375" y="1997075"/>
          <p14:tracePt t="41231" x="968375" y="2003425"/>
          <p14:tracePt t="41247" x="968375" y="2011363"/>
          <p14:tracePt t="41255" x="968375" y="2019300"/>
          <p14:tracePt t="41271" x="968375" y="2041525"/>
          <p14:tracePt t="41279" x="960438" y="2049463"/>
          <p14:tracePt t="41287" x="960438" y="2065338"/>
          <p14:tracePt t="41295" x="960438" y="2079625"/>
          <p14:tracePt t="41303" x="960438" y="2095500"/>
          <p14:tracePt t="41311" x="960438" y="2103438"/>
          <p14:tracePt t="41319" x="960438" y="2117725"/>
          <p14:tracePt t="41327" x="960438" y="2125663"/>
          <p14:tracePt t="41335" x="968375" y="2141538"/>
          <p14:tracePt t="41343" x="968375" y="2149475"/>
          <p14:tracePt t="41352" x="968375" y="2171700"/>
          <p14:tracePt t="41359" x="974725" y="2171700"/>
          <p14:tracePt t="41368" x="990600" y="2193925"/>
          <p14:tracePt t="41376" x="990600" y="2201863"/>
          <p14:tracePt t="41383" x="998538" y="2201863"/>
          <p14:tracePt t="41391" x="1020763" y="2225675"/>
          <p14:tracePt t="41399" x="1028700" y="2239963"/>
          <p14:tracePt t="41407" x="1066800" y="2263775"/>
          <p14:tracePt t="41415" x="1074738" y="2270125"/>
          <p14:tracePt t="41423" x="1082675" y="2286000"/>
          <p14:tracePt t="41431" x="1112838" y="2316163"/>
          <p14:tracePt t="41439" x="1127125" y="2332038"/>
          <p14:tracePt t="41447" x="1135063" y="2346325"/>
          <p14:tracePt t="41455" x="1165225" y="2370138"/>
          <p14:tracePt t="41465" x="1173163" y="2384425"/>
          <p14:tracePt t="41471" x="1189038" y="2384425"/>
          <p14:tracePt t="41481" x="1196975" y="2400300"/>
          <p14:tracePt t="41490" x="1203325" y="2422525"/>
          <p14:tracePt t="41497" x="1211263" y="2438400"/>
          <p14:tracePt t="41505" x="1211263" y="2446338"/>
          <p14:tracePt t="41513" x="1211263" y="2460625"/>
          <p14:tracePt t="41521" x="1211263" y="2498725"/>
          <p14:tracePt t="41529" x="1203325" y="2514600"/>
          <p14:tracePt t="41537" x="1196975" y="2530475"/>
          <p14:tracePt t="41545" x="1196975" y="2544763"/>
          <p14:tracePt t="41553" x="1189038" y="2560638"/>
          <p14:tracePt t="41561" x="1173163" y="2582863"/>
          <p14:tracePt t="41569" x="1165225" y="2582863"/>
          <p14:tracePt t="41577" x="1165225" y="2598738"/>
          <p14:tracePt t="41585" x="1158875" y="2606675"/>
          <p14:tracePt t="41601" x="1158875" y="2613025"/>
          <p14:tracePt t="41609" x="1158875" y="2620963"/>
          <p14:tracePt t="41625" x="1158875" y="2636838"/>
          <p14:tracePt t="41633" x="1158875" y="2644775"/>
          <p14:tracePt t="41641" x="1158875" y="2659063"/>
          <p14:tracePt t="41649" x="1158875" y="2674938"/>
          <p14:tracePt t="41657" x="1165225" y="2697163"/>
          <p14:tracePt t="41665" x="1173163" y="2713038"/>
          <p14:tracePt t="41673" x="1189038" y="2727325"/>
          <p14:tracePt t="41681" x="1211263" y="2781300"/>
          <p14:tracePt t="41689" x="1219200" y="2789238"/>
          <p14:tracePt t="41697" x="1227138" y="2811463"/>
          <p14:tracePt t="41705" x="1241425" y="2819400"/>
          <p14:tracePt t="41713" x="1249363" y="2835275"/>
          <p14:tracePt t="41721" x="1249363" y="2841625"/>
          <p14:tracePt t="41737" x="1257300" y="2849563"/>
          <p14:tracePt t="42015" x="1265238" y="2849563"/>
          <p14:tracePt t="42023" x="1265238" y="2827338"/>
          <p14:tracePt t="42033" x="1265238" y="2803525"/>
          <p14:tracePt t="42039" x="1265238" y="2789238"/>
          <p14:tracePt t="42049" x="1265238" y="2781300"/>
          <p14:tracePt t="42177" x="1265238" y="2773363"/>
          <p14:tracePt t="42193" x="1273175" y="2773363"/>
          <p14:tracePt t="42201" x="1279525" y="2751138"/>
          <p14:tracePt t="42209" x="1303338" y="2735263"/>
          <p14:tracePt t="42217" x="1355725" y="2720975"/>
          <p14:tracePt t="42225" x="1417638" y="2720975"/>
          <p14:tracePt t="42233" x="1477963" y="2720975"/>
          <p14:tracePt t="42241" x="1554163" y="2720975"/>
          <p14:tracePt t="42249" x="1714500" y="2727325"/>
          <p14:tracePt t="42257" x="1828800" y="2727325"/>
          <p14:tracePt t="42265" x="2095500" y="2727325"/>
          <p14:tracePt t="42273" x="2232025" y="2720975"/>
          <p14:tracePt t="42281" x="2552700" y="2682875"/>
          <p14:tracePt t="42289" x="2773363" y="2636838"/>
          <p14:tracePt t="42297" x="3276600" y="2560638"/>
          <p14:tracePt t="42307" x="3756025" y="2492375"/>
          <p14:tracePt t="42313" x="4000500" y="2476500"/>
          <p14:tracePt t="42323" x="4389438" y="2438400"/>
          <p14:tracePt t="42329" x="4564063" y="2416175"/>
          <p14:tracePt t="42379" x="4778375" y="2400300"/>
          <p14:tracePt t="42387" x="5707063" y="2103438"/>
          <p14:tracePt t="42411" x="5684838" y="2103438"/>
          <p14:tracePt t="42717" x="5676900" y="2111375"/>
          <p14:tracePt t="42725" x="5676900" y="2117725"/>
          <p14:tracePt t="42733" x="5668963" y="2133600"/>
          <p14:tracePt t="42741" x="5661025" y="2149475"/>
          <p14:tracePt t="42749" x="5661025" y="2163763"/>
          <p14:tracePt t="42757" x="5654675" y="2179638"/>
          <p14:tracePt t="42765" x="5646738" y="2209800"/>
          <p14:tracePt t="42773" x="5630863" y="2239963"/>
          <p14:tracePt t="42781" x="5616575" y="2270125"/>
          <p14:tracePt t="42789" x="5600700" y="2293938"/>
          <p14:tracePt t="42797" x="5578475" y="2324100"/>
          <p14:tracePt t="42805" x="5546725" y="2362200"/>
          <p14:tracePt t="42813" x="5508625" y="2392363"/>
          <p14:tracePt t="42821" x="5478463" y="2416175"/>
          <p14:tracePt t="42829" x="5464175" y="2422525"/>
          <p14:tracePt t="42837" x="5440363" y="2430463"/>
          <p14:tracePt t="42845" x="5387975" y="2430463"/>
          <p14:tracePt t="42853" x="5356225" y="2430463"/>
          <p14:tracePt t="42861" x="5287963" y="2454275"/>
          <p14:tracePt t="42869" x="5241925" y="2468563"/>
          <p14:tracePt t="42877" x="5165725" y="2484438"/>
          <p14:tracePt t="42885" x="5097463" y="2498725"/>
          <p14:tracePt t="42893" x="5045075" y="2514600"/>
          <p14:tracePt t="42901" x="4968875" y="2522538"/>
          <p14:tracePt t="42911" x="4899025" y="2536825"/>
          <p14:tracePt t="42919" x="4808538" y="2552700"/>
          <p14:tracePt t="42927" x="4770438" y="2574925"/>
          <p14:tracePt t="42935" x="4694238" y="2582863"/>
          <p14:tracePt t="42943" x="4602163" y="2598738"/>
          <p14:tracePt t="42951" x="4495800" y="2613025"/>
          <p14:tracePt t="42959" x="4441825" y="2620963"/>
          <p14:tracePt t="42967" x="4351338" y="2628900"/>
          <p14:tracePt t="42976" x="4267200" y="2644775"/>
          <p14:tracePt t="42983" x="4175125" y="2651125"/>
          <p14:tracePt t="42992" x="4068763" y="2674938"/>
          <p14:tracePt t="42999" x="3954463" y="2689225"/>
          <p14:tracePt t="43007" x="3878263" y="2713038"/>
          <p14:tracePt t="43015" x="3763963" y="2735263"/>
          <p14:tracePt t="43023" x="3635375" y="2751138"/>
          <p14:tracePt t="43031" x="3505200" y="2789238"/>
          <p14:tracePt t="43039" x="3360738" y="2811463"/>
          <p14:tracePt t="43047" x="3230563" y="2827338"/>
          <p14:tracePt t="43055" x="3154363" y="2849563"/>
          <p14:tracePt t="43063" x="3025775" y="2873375"/>
          <p14:tracePt t="43071" x="2903538" y="2895600"/>
          <p14:tracePt t="43079" x="2789238" y="2903538"/>
          <p14:tracePt t="43087" x="2674938" y="2903538"/>
          <p14:tracePt t="43095" x="2568575" y="2903538"/>
          <p14:tracePt t="43103" x="2506663" y="2911475"/>
          <p14:tracePt t="43111" x="2430463" y="2911475"/>
          <p14:tracePt t="43119" x="2362200" y="2911475"/>
          <p14:tracePt t="43127" x="2301875" y="2911475"/>
          <p14:tracePt t="43135" x="2270125" y="2911475"/>
          <p14:tracePt t="43143" x="2225675" y="2911475"/>
          <p14:tracePt t="43151" x="2193925" y="2911475"/>
          <p14:tracePt t="43159" x="2149475" y="2911475"/>
          <p14:tracePt t="43167" x="2111375" y="2911475"/>
          <p14:tracePt t="43177" x="2065338" y="2911475"/>
          <p14:tracePt t="43183" x="2027238" y="2911475"/>
          <p14:tracePt t="43193" x="1943100" y="2911475"/>
          <p14:tracePt t="43200" x="1874838" y="2911475"/>
          <p14:tracePt t="43209" x="1812925" y="2911475"/>
          <p14:tracePt t="43215" x="1730375" y="2903538"/>
          <p14:tracePt t="43225" x="1630363" y="2887663"/>
          <p14:tracePt t="43233" x="1570038" y="2887663"/>
          <p14:tracePt t="43241" x="1516063" y="2879725"/>
          <p14:tracePt t="43249" x="1431925" y="2873375"/>
          <p14:tracePt t="43257" x="1393825" y="2873375"/>
          <p14:tracePt t="43265" x="1341438" y="2865438"/>
          <p14:tracePt t="43273" x="1311275" y="2857500"/>
          <p14:tracePt t="43281" x="1257300" y="2835275"/>
          <p14:tracePt t="43290" x="1219200" y="2827338"/>
          <p14:tracePt t="43297" x="1189038" y="2811463"/>
          <p14:tracePt t="43305" x="1150938" y="2797175"/>
          <p14:tracePt t="43313" x="1112838" y="2773363"/>
          <p14:tracePt t="43322" x="1074738" y="2759075"/>
          <p14:tracePt t="43329" x="1036638" y="2727325"/>
          <p14:tracePt t="43337" x="1006475" y="2713038"/>
          <p14:tracePt t="43346" x="998538" y="2697163"/>
          <p14:tracePt t="43353" x="974725" y="2682875"/>
          <p14:tracePt t="43361" x="960438" y="2674938"/>
          <p14:tracePt t="43370" x="944563" y="2651125"/>
          <p14:tracePt t="43377" x="936625" y="2636838"/>
          <p14:tracePt t="43385" x="936625" y="2628900"/>
          <p14:tracePt t="43393" x="930275" y="2598738"/>
          <p14:tracePt t="43403" x="922338" y="2552700"/>
          <p14:tracePt t="43409" x="906463" y="2514600"/>
          <p14:tracePt t="43417" x="898525" y="2484438"/>
          <p14:tracePt t="43425" x="892175" y="2430463"/>
          <p14:tracePt t="43433" x="884238" y="2378075"/>
          <p14:tracePt t="43441" x="876300" y="2332038"/>
          <p14:tracePt t="43449" x="868363" y="2316163"/>
          <p14:tracePt t="43459" x="860425" y="2263775"/>
          <p14:tracePt t="43465" x="854075" y="2209800"/>
          <p14:tracePt t="43475" x="854075" y="2187575"/>
          <p14:tracePt t="43481" x="846138" y="2163763"/>
          <p14:tracePt t="43492" x="846138" y="2117725"/>
          <p14:tracePt t="43497" x="846138" y="2103438"/>
          <p14:tracePt t="43507" x="854075" y="2073275"/>
          <p14:tracePt t="43515" x="860425" y="2057400"/>
          <p14:tracePt t="43523" x="884238" y="2027238"/>
          <p14:tracePt t="43531" x="914400" y="1965325"/>
          <p14:tracePt t="43539" x="930275" y="1951038"/>
          <p14:tracePt t="43547" x="944563" y="1927225"/>
          <p14:tracePt t="43555" x="982663" y="1858963"/>
          <p14:tracePt t="43563" x="990600" y="1836738"/>
          <p14:tracePt t="43571" x="1036638" y="1782763"/>
          <p14:tracePt t="43579" x="1050925" y="1760538"/>
          <p14:tracePt t="43587" x="1096963" y="1714500"/>
          <p14:tracePt t="43595" x="1104900" y="1706563"/>
          <p14:tracePt t="43603" x="1150938" y="1668463"/>
          <p14:tracePt t="43611" x="1173163" y="1654175"/>
          <p14:tracePt t="43619" x="1181100" y="1646238"/>
          <p14:tracePt t="43627" x="1235075" y="1616075"/>
          <p14:tracePt t="43635" x="1249363" y="1608138"/>
          <p14:tracePt t="43643" x="1273175" y="1608138"/>
          <p14:tracePt t="43651" x="1303338" y="1577975"/>
          <p14:tracePt t="43659" x="1311275" y="1577975"/>
          <p14:tracePt t="43667" x="1333500" y="1570038"/>
          <p14:tracePt t="43675" x="1363663" y="1554163"/>
          <p14:tracePt t="43683" x="1387475" y="1546225"/>
          <p14:tracePt t="43691" x="1409700" y="1539875"/>
          <p14:tracePt t="43699" x="1431925" y="1531938"/>
          <p14:tracePt t="43707" x="1516063" y="1501775"/>
          <p14:tracePt t="43715" x="1570038" y="1485900"/>
          <p14:tracePt t="43723" x="1616075" y="1463675"/>
          <p14:tracePt t="43731" x="1730375" y="1447800"/>
          <p14:tracePt t="43742" x="1836738" y="1409700"/>
          <p14:tracePt t="43747" x="1951038" y="1393825"/>
          <p14:tracePt t="43757" x="2073275" y="1371600"/>
          <p14:tracePt t="43763" x="2217738" y="1363663"/>
          <p14:tracePt t="43773" x="2354263" y="1349375"/>
          <p14:tracePt t="43779" x="2514600" y="1325563"/>
          <p14:tracePt t="43789" x="2682875" y="1317625"/>
          <p14:tracePt t="43797" x="2735263" y="1303338"/>
          <p14:tracePt t="43805" x="2887663" y="1295400"/>
          <p14:tracePt t="43813" x="3055938" y="1279525"/>
          <p14:tracePt t="43821" x="3238500" y="1279525"/>
          <p14:tracePt t="43829" x="3314700" y="1279525"/>
          <p14:tracePt t="43837" x="3489325" y="1273175"/>
          <p14:tracePt t="43845" x="3703638" y="1273175"/>
          <p14:tracePt t="43853" x="3787775" y="1273175"/>
          <p14:tracePt t="43861" x="4000500" y="1273175"/>
          <p14:tracePt t="43869" x="4076700" y="1287463"/>
          <p14:tracePt t="43877" x="4297363" y="1295400"/>
          <p14:tracePt t="43885" x="4533900" y="1311275"/>
          <p14:tracePt t="43893" x="4625975" y="1325563"/>
          <p14:tracePt t="43901" x="4854575" y="1333500"/>
          <p14:tracePt t="43909" x="4930775" y="1333500"/>
          <p14:tracePt t="43917" x="5165725" y="1349375"/>
          <p14:tracePt t="43925" x="5241925" y="1349375"/>
          <p14:tracePt t="43933" x="5318125" y="1355725"/>
          <p14:tracePt t="43941" x="5532438" y="1371600"/>
          <p14:tracePt t="43949" x="5753100" y="1387475"/>
          <p14:tracePt t="43957" x="5867400" y="1401763"/>
          <p14:tracePt t="43965" x="5965825" y="1417638"/>
          <p14:tracePt t="43973" x="6080125" y="1425575"/>
          <p14:tracePt t="43981" x="6188075" y="1431925"/>
          <p14:tracePt t="43989" x="6264275" y="1447800"/>
          <p14:tracePt t="43999" x="6340475" y="1455738"/>
          <p14:tracePt t="44006" x="6416675" y="1463675"/>
          <p14:tracePt t="44013" x="6484938" y="1485900"/>
          <p14:tracePt t="44021" x="6553200" y="1493838"/>
          <p14:tracePt t="44029" x="6613525" y="1501775"/>
          <p14:tracePt t="44039" x="6667500" y="1524000"/>
          <p14:tracePt t="44045" x="6689725" y="1531938"/>
          <p14:tracePt t="44056" x="6727825" y="1539875"/>
          <p14:tracePt t="44061" x="6751638" y="1546225"/>
          <p14:tracePt t="44071" x="6765925" y="1546225"/>
          <p14:tracePt t="44077" x="6773863" y="1546225"/>
          <p14:tracePt t="44087" x="6773863" y="1554163"/>
          <p14:tracePt t="44104" x="6773863" y="1562100"/>
          <p14:tracePt t="44111" x="6773863" y="1570038"/>
          <p14:tracePt t="44119" x="6781800" y="1577975"/>
          <p14:tracePt t="44127" x="6781800" y="1592263"/>
          <p14:tracePt t="44143" x="6781800" y="1608138"/>
          <p14:tracePt t="44152" x="6789738" y="1608138"/>
          <p14:tracePt t="44159" x="6789738" y="1616075"/>
          <p14:tracePt t="44167" x="6789738" y="1638300"/>
          <p14:tracePt t="44175" x="6789738" y="1654175"/>
          <p14:tracePt t="44183" x="6789738" y="1684338"/>
          <p14:tracePt t="44191" x="6773863" y="1714500"/>
          <p14:tracePt t="44199" x="6765925" y="1736725"/>
          <p14:tracePt t="44207" x="6751638" y="1768475"/>
          <p14:tracePt t="44215" x="6743700" y="1790700"/>
          <p14:tracePt t="44223" x="6735763" y="1790700"/>
          <p14:tracePt t="44277" x="6735763" y="1798638"/>
          <p14:tracePt t="44291" x="6735763" y="1806575"/>
          <p14:tracePt t="44307" x="6735763" y="1812925"/>
          <p14:tracePt t="44323" x="6743700" y="1820863"/>
          <p14:tracePt t="44333" x="6743700" y="1828800"/>
          <p14:tracePt t="44349" x="6743700" y="1836738"/>
          <p14:tracePt t="44356" x="6743700" y="1844675"/>
          <p14:tracePt t="44366" x="6751638" y="1844675"/>
          <p14:tracePt t="44381" x="6751638" y="1851025"/>
          <p14:tracePt t="44461" x="6751638" y="1836738"/>
          <p14:tracePt t="44469" x="6751638" y="1828800"/>
          <p14:tracePt t="44477" x="6743700" y="1806575"/>
          <p14:tracePt t="44485" x="6735763" y="1774825"/>
          <p14:tracePt t="44493" x="6721475" y="1730375"/>
          <p14:tracePt t="44501" x="6713538" y="1706563"/>
          <p14:tracePt t="44509" x="6697663" y="1668463"/>
          <p14:tracePt t="44517" x="6683375" y="1638300"/>
          <p14:tracePt t="44525" x="6659563" y="1608138"/>
          <p14:tracePt t="44533" x="6651625" y="1592263"/>
          <p14:tracePt t="44541" x="6629400" y="1570038"/>
          <p14:tracePt t="44549" x="6613525" y="1554163"/>
          <p14:tracePt t="44558" x="6591300" y="1539875"/>
          <p14:tracePt t="44565" x="6583363" y="1524000"/>
          <p14:tracePt t="44573" x="6561138" y="1501775"/>
          <p14:tracePt t="44581" x="6537325" y="1477963"/>
          <p14:tracePt t="44591" x="6523038" y="1470025"/>
          <p14:tracePt t="44597" x="6499225" y="1447800"/>
          <p14:tracePt t="44607" x="6492875" y="1447800"/>
          <p14:tracePt t="44614" x="6454775" y="1417638"/>
          <p14:tracePt t="44629" x="6430963" y="1401763"/>
          <p14:tracePt t="44639" x="6423025" y="1393825"/>
          <p14:tracePt t="44648" x="6408738" y="1387475"/>
          <p14:tracePt t="44655" x="6400800" y="1387475"/>
          <p14:tracePt t="44664" x="6392863" y="1387475"/>
          <p14:tracePt t="44671" x="6378575" y="1387475"/>
          <p14:tracePt t="44679" x="6346825" y="1387475"/>
          <p14:tracePt t="44687" x="6316663" y="1387475"/>
          <p14:tracePt t="44696" x="6278563" y="1387475"/>
          <p14:tracePt t="44703" x="6240463" y="1409700"/>
          <p14:tracePt t="44711" x="6194425" y="1417638"/>
          <p14:tracePt t="44719" x="6156325" y="1417638"/>
          <p14:tracePt t="44727" x="6134100" y="1425575"/>
          <p14:tracePt t="44735" x="6096000" y="1431925"/>
          <p14:tracePt t="44743" x="6065838" y="1431925"/>
          <p14:tracePt t="44751" x="6027738" y="1439863"/>
          <p14:tracePt t="44759" x="5997575" y="1447800"/>
          <p14:tracePt t="44767" x="5989638" y="1447800"/>
          <p14:tracePt t="44776" x="5951538" y="1455738"/>
          <p14:tracePt t="44783" x="5905500" y="1470025"/>
          <p14:tracePt t="44791" x="5883275" y="1470025"/>
          <p14:tracePt t="44799" x="5829300" y="1485900"/>
          <p14:tracePt t="44807" x="5799138" y="1485900"/>
          <p14:tracePt t="44815" x="5707063" y="1493838"/>
          <p14:tracePt t="44823" x="5592763" y="1508125"/>
          <p14:tracePt t="44831" x="5494338" y="1516063"/>
          <p14:tracePt t="44839" x="5380038" y="1516063"/>
          <p14:tracePt t="44847" x="5273675" y="1524000"/>
          <p14:tracePt t="44855" x="5159375" y="1524000"/>
          <p14:tracePt t="44864" x="5037138" y="1539875"/>
          <p14:tracePt t="44871" x="4991100" y="1539875"/>
          <p14:tracePt t="44881" x="4868863" y="1539875"/>
          <p14:tracePt t="44890" x="4754563" y="1539875"/>
          <p14:tracePt t="44896" x="4625975" y="1531938"/>
          <p14:tracePt t="44905" x="4572000" y="1524000"/>
          <p14:tracePt t="44913" x="4457700" y="1493838"/>
          <p14:tracePt t="44921" x="4351338" y="1463675"/>
          <p14:tracePt t="44929" x="4313238" y="1455738"/>
          <p14:tracePt t="44937" x="4229100" y="1417638"/>
          <p14:tracePt t="44945" x="4152900" y="1387475"/>
          <p14:tracePt t="44953" x="4106863" y="1355725"/>
          <p14:tracePt t="44961" x="4076700" y="1333500"/>
          <p14:tracePt t="44970" x="4060825" y="1317625"/>
          <p14:tracePt t="44977" x="4060825" y="1311275"/>
          <p14:tracePt t="44985" x="4060825" y="1303338"/>
          <p14:tracePt t="44993" x="4060825" y="1279525"/>
          <p14:tracePt t="45001" x="4068763" y="1273175"/>
          <p14:tracePt t="45009" x="4084638" y="1249363"/>
          <p14:tracePt t="45017" x="4084638" y="1235075"/>
          <p14:tracePt t="45025" x="4122738" y="1211263"/>
          <p14:tracePt t="45033" x="4144963" y="1181100"/>
          <p14:tracePt t="45041" x="4168775" y="1165225"/>
          <p14:tracePt t="45049" x="4213225" y="1150938"/>
          <p14:tracePt t="45057" x="4244975" y="1127125"/>
          <p14:tracePt t="45065" x="4289425" y="1120775"/>
          <p14:tracePt t="45073" x="4359275" y="1104900"/>
          <p14:tracePt t="45081" x="4411663" y="1096963"/>
          <p14:tracePt t="45089" x="4465638" y="1089025"/>
          <p14:tracePt t="45097" x="4525963" y="1074738"/>
          <p14:tracePt t="45105" x="4594225" y="1074738"/>
          <p14:tracePt t="45113" x="4670425" y="1074738"/>
          <p14:tracePt t="45121" x="4746625" y="1074738"/>
          <p14:tracePt t="45129" x="4822825" y="1074738"/>
          <p14:tracePt t="45137" x="4899025" y="1089025"/>
          <p14:tracePt t="45145" x="4953000" y="1096963"/>
          <p14:tracePt t="45153" x="5006975" y="1112838"/>
          <p14:tracePt t="45161" x="5051425" y="1127125"/>
          <p14:tracePt t="45169" x="5067300" y="1135063"/>
          <p14:tracePt t="45177" x="5083175" y="1143000"/>
          <p14:tracePt t="45185" x="5089525" y="1150938"/>
          <p14:tracePt t="45292" x="5097463" y="1150938"/>
          <p14:tracePt t="45299" x="5097463" y="1158875"/>
          <p14:tracePt t="45307" x="5105400" y="1165225"/>
          <p14:tracePt t="45315" x="5121275" y="1181100"/>
          <p14:tracePt t="45323" x="5151438" y="1203325"/>
          <p14:tracePt t="45331" x="5181600" y="1227138"/>
          <p14:tracePt t="45339" x="5249863" y="1273175"/>
          <p14:tracePt t="45347" x="5311775" y="1295400"/>
          <p14:tracePt t="45355" x="5364163" y="1325563"/>
          <p14:tracePt t="45363" x="5448300" y="1355725"/>
          <p14:tracePt t="45371" x="5516563" y="1371600"/>
          <p14:tracePt t="45379" x="5630863" y="1417638"/>
          <p14:tracePt t="45387" x="5661025" y="1425575"/>
          <p14:tracePt t="45396" x="5753100" y="1455738"/>
          <p14:tracePt t="45403" x="5851525" y="1485900"/>
          <p14:tracePt t="45412" x="5981700" y="1516063"/>
          <p14:tracePt t="45419" x="6126163" y="1539875"/>
          <p14:tracePt t="45428" x="6324600" y="1570038"/>
          <p14:tracePt t="45435" x="6507163" y="1570038"/>
          <p14:tracePt t="45443" x="6667500" y="1577975"/>
          <p14:tracePt t="45451" x="6781800" y="1577975"/>
          <p14:tracePt t="45459" x="6896100" y="1577975"/>
          <p14:tracePt t="45467" x="6934200" y="1577975"/>
          <p14:tracePt t="45475" x="6956425" y="1577975"/>
          <p14:tracePt t="45485" x="6964363" y="1577975"/>
          <p14:tracePt t="45501" x="6956425" y="1577975"/>
          <p14:tracePt t="45509" x="6950075" y="1577975"/>
          <p14:tracePt t="45517" x="6918325" y="1570038"/>
          <p14:tracePt t="45525" x="6888163" y="1570038"/>
          <p14:tracePt t="45533" x="6850063" y="1562100"/>
          <p14:tracePt t="45541" x="6819900" y="1554163"/>
          <p14:tracePt t="45549" x="6789738" y="1554163"/>
          <p14:tracePt t="45557" x="6751638" y="1546225"/>
          <p14:tracePt t="45565" x="6735763" y="1546225"/>
          <p14:tracePt t="45573" x="6705600" y="1546225"/>
          <p14:tracePt t="45581" x="6651625" y="1539875"/>
          <p14:tracePt t="45589" x="6637338" y="1539875"/>
          <p14:tracePt t="45597" x="6607175" y="1539875"/>
          <p14:tracePt t="45605" x="6583363" y="1539875"/>
          <p14:tracePt t="45613" x="6553200" y="1539875"/>
          <p14:tracePt t="45621" x="6537325" y="1546225"/>
          <p14:tracePt t="45629" x="6507163" y="1554163"/>
          <p14:tracePt t="45637" x="6461125" y="1562100"/>
          <p14:tracePt t="45645" x="6423025" y="1570038"/>
          <p14:tracePt t="45654" x="6370638" y="1592263"/>
          <p14:tracePt t="45662" x="6302375" y="1600200"/>
          <p14:tracePt t="45669" x="6226175" y="1608138"/>
          <p14:tracePt t="45678" x="6134100" y="1608138"/>
          <p14:tracePt t="45685" x="6096000" y="1608138"/>
          <p14:tracePt t="45693" x="5997575" y="1608138"/>
          <p14:tracePt t="45701" x="5867400" y="1608138"/>
          <p14:tracePt t="45709" x="5730875" y="1592263"/>
          <p14:tracePt t="45717" x="5661025" y="1584325"/>
          <p14:tracePt t="45725" x="5502275" y="1562100"/>
          <p14:tracePt t="45733" x="5334000" y="1539875"/>
          <p14:tracePt t="45744" x="5257800" y="1531938"/>
          <p14:tracePt t="45749" x="5075238" y="1501775"/>
          <p14:tracePt t="45759" x="4999038" y="1493838"/>
          <p14:tracePt t="45765" x="4800600" y="1470025"/>
          <p14:tracePt t="45776" x="4610100" y="1455738"/>
          <p14:tracePt t="45783" x="4533900" y="1447800"/>
          <p14:tracePt t="45791" x="4313238" y="1425575"/>
          <p14:tracePt t="45799" x="4221163" y="1409700"/>
          <p14:tracePt t="45807" x="3984625" y="1387475"/>
          <p14:tracePt t="45815" x="3902075" y="1379538"/>
          <p14:tracePt t="45823" x="3810000" y="1363663"/>
          <p14:tracePt t="45831" x="3573463" y="1341438"/>
          <p14:tracePt t="45839" x="3482975" y="1333500"/>
          <p14:tracePt t="45847" x="3246438" y="1317625"/>
          <p14:tracePt t="45855" x="3162300" y="1317625"/>
          <p14:tracePt t="45863" x="2933700" y="1317625"/>
          <p14:tracePt t="45872" x="2827338" y="1317625"/>
          <p14:tracePt t="45879" x="2598738" y="1317625"/>
          <p14:tracePt t="45887" x="2514600" y="1317625"/>
          <p14:tracePt t="45896" x="2301875" y="1317625"/>
          <p14:tracePt t="45903" x="2209800" y="1317625"/>
          <p14:tracePt t="45911" x="2035175" y="1317625"/>
          <p14:tracePt t="45919" x="1958975" y="1317625"/>
          <p14:tracePt t="45927" x="1806575" y="1317625"/>
          <p14:tracePt t="45935" x="1752600" y="1317625"/>
          <p14:tracePt t="45944" x="1616075" y="1317625"/>
          <p14:tracePt t="45951" x="1562100" y="1317625"/>
          <p14:tracePt t="45959" x="1501775" y="1325563"/>
          <p14:tracePt t="45967" x="1371600" y="1325563"/>
          <p14:tracePt t="45976" x="1317625" y="1341438"/>
          <p14:tracePt t="45983" x="1273175" y="1341438"/>
          <p14:tracePt t="45992" x="1127125" y="1349375"/>
          <p14:tracePt t="45999" x="1066800" y="1355725"/>
          <p14:tracePt t="46007" x="1012825" y="1363663"/>
          <p14:tracePt t="46015" x="868363" y="1387475"/>
          <p14:tracePt t="46024" x="815975" y="1387475"/>
          <p14:tracePt t="46031" x="746125" y="1401763"/>
          <p14:tracePt t="46039" x="625475" y="1417638"/>
          <p14:tracePt t="46048" x="571500" y="1431925"/>
          <p14:tracePt t="46057" x="517525" y="1439863"/>
          <p14:tracePt t="46063" x="427038" y="1455738"/>
          <p14:tracePt t="46074" x="403225" y="1463675"/>
          <p14:tracePt t="46081" x="365125" y="1493838"/>
          <p14:tracePt t="46089" x="342900" y="1508125"/>
          <p14:tracePt t="46097" x="327025" y="1516063"/>
          <p14:tracePt t="46105" x="320675" y="1539875"/>
          <p14:tracePt t="46113" x="312738" y="1554163"/>
          <p14:tracePt t="46121" x="296863" y="1584325"/>
          <p14:tracePt t="46130" x="288925" y="1600200"/>
          <p14:tracePt t="46138" x="274638" y="1630363"/>
          <p14:tracePt t="46146" x="250825" y="1692275"/>
          <p14:tracePt t="46153" x="220663" y="1736725"/>
          <p14:tracePt t="46162" x="206375" y="1774825"/>
          <p14:tracePt t="46170" x="182563" y="1828800"/>
          <p14:tracePt t="46178" x="168275" y="1874838"/>
          <p14:tracePt t="46185" x="152400" y="1943100"/>
          <p14:tracePt t="46194" x="144463" y="1997075"/>
          <p14:tracePt t="46201" x="130175" y="2073275"/>
          <p14:tracePt t="46209" x="122238" y="2117725"/>
          <p14:tracePt t="46217" x="122238" y="2179638"/>
          <p14:tracePt t="46225" x="114300" y="2217738"/>
          <p14:tracePt t="46233" x="114300" y="2293938"/>
          <p14:tracePt t="46242" x="114300" y="2339975"/>
          <p14:tracePt t="46249" x="114300" y="2416175"/>
          <p14:tracePt t="46257" x="114300" y="2438400"/>
          <p14:tracePt t="46265" x="122238" y="2484438"/>
          <p14:tracePt t="46273" x="144463" y="2514600"/>
          <p14:tracePt t="46281" x="168275" y="2560638"/>
          <p14:tracePt t="46290" x="190500" y="2590800"/>
          <p14:tracePt t="46297" x="220663" y="2628900"/>
          <p14:tracePt t="46305" x="258763" y="2674938"/>
          <p14:tracePt t="46313" x="304800" y="2720975"/>
          <p14:tracePt t="46321" x="358775" y="2781300"/>
          <p14:tracePt t="46331" x="427038" y="2827338"/>
          <p14:tracePt t="46337" x="495300" y="2887663"/>
          <p14:tracePt t="46347" x="517525" y="2903538"/>
          <p14:tracePt t="46353" x="579438" y="2949575"/>
          <p14:tracePt t="46363" x="663575" y="2994025"/>
          <p14:tracePt t="46371" x="746125" y="3048000"/>
          <p14:tracePt t="46380" x="777875" y="3063875"/>
          <p14:tracePt t="46387" x="868363" y="3108325"/>
          <p14:tracePt t="46396" x="974725" y="3140075"/>
          <p14:tracePt t="46403" x="1074738" y="3154363"/>
          <p14:tracePt t="46412" x="1120775" y="3170238"/>
          <p14:tracePt t="46419" x="1257300" y="3184525"/>
          <p14:tracePt t="46428" x="1311275" y="3200400"/>
          <p14:tracePt t="46435" x="1493838" y="3208338"/>
          <p14:tracePt t="46443" x="1554163" y="3208338"/>
          <p14:tracePt t="46451" x="1744663" y="3208338"/>
          <p14:tracePt t="46460" x="1836738" y="3208338"/>
          <p14:tracePt t="46467" x="2065338" y="3222625"/>
          <p14:tracePt t="46475" x="2171700" y="3222625"/>
          <p14:tracePt t="46483" x="2416175" y="3222625"/>
          <p14:tracePt t="46491" x="2506663" y="3222625"/>
          <p14:tracePt t="46499" x="2773363" y="3222625"/>
          <p14:tracePt t="46507" x="2873375" y="3222625"/>
          <p14:tracePt t="46515" x="3146425" y="3222625"/>
          <p14:tracePt t="46523" x="3230563" y="3222625"/>
          <p14:tracePt t="46531" x="3505200" y="3238500"/>
          <p14:tracePt t="46539" x="3603625" y="3238500"/>
          <p14:tracePt t="46547" x="3856038" y="3238500"/>
          <p14:tracePt t="46555" x="3954463" y="3246438"/>
          <p14:tracePt t="46563" x="4229100" y="3260725"/>
          <p14:tracePt t="46571" x="4343400" y="3260725"/>
          <p14:tracePt t="46579" x="4648200" y="3260725"/>
          <p14:tracePt t="46588" x="4762500" y="3268663"/>
          <p14:tracePt t="46595" x="5067300" y="3268663"/>
          <p14:tracePt t="46603" x="5181600" y="3268663"/>
          <p14:tracePt t="46613" x="5470525" y="3260725"/>
          <p14:tracePt t="46619" x="5570538" y="3260725"/>
          <p14:tracePt t="46629" x="5859463" y="3254375"/>
          <p14:tracePt t="46636" x="6142038" y="3254375"/>
          <p14:tracePt t="46646" x="6218238" y="3254375"/>
          <p14:tracePt t="46653" x="6392863" y="3254375"/>
          <p14:tracePt t="46661" x="6530975" y="3238500"/>
          <p14:tracePt t="46670" x="6645275" y="3238500"/>
          <p14:tracePt t="46677" x="6759575" y="3238500"/>
          <p14:tracePt t="46685" x="6811963" y="3238500"/>
          <p14:tracePt t="46693" x="6926263" y="3230563"/>
          <p14:tracePt t="46701" x="7018338" y="3216275"/>
          <p14:tracePt t="46709" x="7048500" y="3208338"/>
          <p14:tracePt t="46717" x="7124700" y="3200400"/>
          <p14:tracePt t="46726" x="7178675" y="3184525"/>
          <p14:tracePt t="46733" x="7192963" y="3178175"/>
          <p14:tracePt t="46742" x="7223125" y="3170238"/>
          <p14:tracePt t="46749" x="7231063" y="3162300"/>
          <p14:tracePt t="46758" x="7231063" y="3154363"/>
          <p14:tracePt t="47060" x="7231063" y="3146425"/>
          <p14:tracePt t="47067" x="7239000" y="3140075"/>
          <p14:tracePt t="47075" x="7254875" y="3124200"/>
          <p14:tracePt t="47083" x="7261225" y="3108325"/>
          <p14:tracePt t="47091" x="7285038" y="3070225"/>
          <p14:tracePt t="47100" x="7292975" y="3048000"/>
          <p14:tracePt t="47107" x="7292975" y="3040063"/>
          <p14:tracePt t="47230" x="7292975" y="3032125"/>
          <p14:tracePt t="47246" x="7292975" y="3025775"/>
          <p14:tracePt t="47254" x="7292975" y="3017838"/>
          <p14:tracePt t="47261" x="7285038" y="3017838"/>
          <p14:tracePt t="47269" x="7285038" y="3009900"/>
          <p14:tracePt t="47277" x="7277100" y="2994025"/>
          <p14:tracePt t="47285" x="7269163" y="2987675"/>
          <p14:tracePt t="47294" x="7261225" y="2963863"/>
          <p14:tracePt t="47302" x="7246938" y="2941638"/>
          <p14:tracePt t="47309" x="7231063" y="2911475"/>
          <p14:tracePt t="47318" x="7223125" y="2895600"/>
          <p14:tracePt t="47325" x="7200900" y="2865438"/>
          <p14:tracePt t="47333" x="7178675" y="2811463"/>
          <p14:tracePt t="47341" x="7140575" y="2751138"/>
          <p14:tracePt t="47350" x="7116763" y="2735263"/>
          <p14:tracePt t="47357" x="7078663" y="2674938"/>
          <p14:tracePt t="47366" x="7032625" y="2628900"/>
          <p14:tracePt t="47373" x="7018338" y="2606675"/>
          <p14:tracePt t="47382" x="6972300" y="2568575"/>
          <p14:tracePt t="47389" x="6926263" y="2530475"/>
          <p14:tracePt t="47398" x="6904038" y="2506663"/>
          <p14:tracePt t="47405" x="6850063" y="2468563"/>
          <p14:tracePt t="47414" x="6819900" y="2454275"/>
          <p14:tracePt t="47421" x="6735763" y="2408238"/>
          <p14:tracePt t="47430" x="6651625" y="2378075"/>
          <p14:tracePt t="47437" x="6553200" y="2370138"/>
          <p14:tracePt t="47446" x="6515100" y="2362200"/>
          <p14:tracePt t="47453" x="6408738" y="2362200"/>
          <p14:tracePt t="47463" x="6316663" y="2378075"/>
          <p14:tracePt t="47469" x="6218238" y="2392363"/>
          <p14:tracePt t="47480" x="6172200" y="2408238"/>
          <p14:tracePt t="47485" x="6073775" y="2438400"/>
          <p14:tracePt t="47495" x="5959475" y="2454275"/>
          <p14:tracePt t="47501" x="5905500" y="2468563"/>
          <p14:tracePt t="47511" x="5737225" y="2492375"/>
          <p14:tracePt t="47517" x="5676900" y="2492375"/>
          <p14:tracePt t="47527" x="5524500" y="2492375"/>
          <p14:tracePt t="47535" x="5387975" y="2492375"/>
          <p14:tracePt t="47543" x="5334000" y="2492375"/>
          <p14:tracePt t="47552" x="5197475" y="2484438"/>
          <p14:tracePt t="47559" x="5135563" y="2476500"/>
          <p14:tracePt t="47568" x="4999038" y="2454275"/>
          <p14:tracePt t="47575" x="4945063" y="2446338"/>
          <p14:tracePt t="47584" x="4830763" y="2438400"/>
          <p14:tracePt t="47591" x="4784725" y="2422525"/>
          <p14:tracePt t="47600" x="4702175" y="2422525"/>
          <p14:tracePt t="47978" x="4702175" y="2430463"/>
          <p14:tracePt t="47986" x="4702175" y="2438400"/>
          <p14:tracePt t="48002" x="4702175" y="2446338"/>
          <p14:tracePt t="48009" x="4702175" y="2454275"/>
          <p14:tracePt t="48028" x="4702175" y="2460625"/>
          <p14:tracePt t="48036" x="4708525" y="2460625"/>
          <p14:tracePt t="48042" x="4708525" y="2468563"/>
          <p14:tracePt t="48052" x="4724400" y="2468563"/>
          <p14:tracePt t="48057" x="4732338" y="2476500"/>
          <p14:tracePt t="48068" x="4732338" y="2484438"/>
          <p14:tracePt t="48073" x="4732338" y="2492375"/>
          <p14:tracePt t="48251" x="4732338" y="2498725"/>
          <p14:tracePt t="48308" x="4732338" y="2506663"/>
          <p14:tracePt t="48366" x="4724400" y="2506663"/>
          <p14:tracePt t="48398" x="4716463" y="2506663"/>
          <p14:tracePt t="48405" x="4708525" y="2506663"/>
          <p14:tracePt t="48413" x="4702175" y="2506663"/>
          <p14:tracePt t="48430" x="4694238" y="2498725"/>
          <p14:tracePt t="48437" x="4686300" y="2484438"/>
          <p14:tracePt t="48453" x="4686300" y="2476500"/>
          <p14:tracePt t="48462" x="4686300" y="2468563"/>
          <p14:tracePt t="48469" x="4686300" y="2460625"/>
          <p14:tracePt t="49174" x="4686300" y="2468563"/>
          <p14:tracePt t="49199" x="4686300" y="2476500"/>
          <p14:tracePt t="49239" x="4686300" y="2484438"/>
          <p14:tracePt t="49255" x="4686300" y="2492375"/>
          <p14:tracePt t="49272" x="4686300" y="2498725"/>
          <p14:tracePt t="49279" x="4686300" y="2506663"/>
          <p14:tracePt t="49288" x="4686300" y="2514600"/>
          <p14:tracePt t="49295" x="4686300" y="2522538"/>
          <p14:tracePt t="49303" x="4686300" y="2530475"/>
          <p14:tracePt t="49311" x="4686300" y="2536825"/>
          <p14:tracePt t="49328" x="4678363" y="2544763"/>
          <p14:tracePt t="49336" x="4678363" y="2552700"/>
          <p14:tracePt t="49420" x="4678363" y="2560638"/>
          <p14:tracePt t="49701" x="4678363" y="2568575"/>
          <p14:tracePt t="55548" x="4678363" y="2560638"/>
          <p14:tracePt t="55556" x="4678363" y="2544763"/>
          <p14:tracePt t="55564" x="4648200" y="2506663"/>
          <p14:tracePt t="55572" x="4625975" y="2460625"/>
          <p14:tracePt t="55580" x="4602163" y="2438400"/>
          <p14:tracePt t="55588" x="4587875" y="2422525"/>
          <p14:tracePt t="55596" x="4587875" y="2416175"/>
          <p14:tracePt t="55764" x="4587875" y="2408238"/>
          <p14:tracePt t="55772" x="4587875" y="2400300"/>
          <p14:tracePt t="55780" x="4587875" y="2392363"/>
          <p14:tracePt t="55788" x="4587875" y="2362200"/>
          <p14:tracePt t="55798" x="4587875" y="2332038"/>
          <p14:tracePt t="55806" x="4594225" y="2316163"/>
          <p14:tracePt t="55814" x="4625975" y="2270125"/>
          <p14:tracePt t="55822" x="4648200" y="2209800"/>
          <p14:tracePt t="55830" x="4686300" y="2155825"/>
          <p14:tracePt t="55838" x="4694238" y="2125663"/>
          <p14:tracePt t="55846" x="4732338" y="2065338"/>
          <p14:tracePt t="55854" x="4762500" y="2019300"/>
          <p14:tracePt t="55862" x="4770438" y="2003425"/>
          <p14:tracePt t="55870" x="4784725" y="1973263"/>
          <p14:tracePt t="55878" x="4800600" y="1951038"/>
          <p14:tracePt t="55886" x="4800600" y="1935163"/>
          <p14:tracePt t="55894" x="4816475" y="1912938"/>
          <p14:tracePt t="55902" x="4816475" y="1905000"/>
          <p14:tracePt t="55910" x="4838700" y="1882775"/>
          <p14:tracePt t="55918" x="4838700" y="1874838"/>
          <p14:tracePt t="55926" x="4846638" y="1866900"/>
          <p14:tracePt t="56003" x="4838700" y="1866900"/>
          <p14:tracePt t="56010" x="4838700" y="1882775"/>
          <p14:tracePt t="56018" x="4822825" y="1889125"/>
          <p14:tracePt t="56026" x="4816475" y="1897063"/>
          <p14:tracePt t="56034" x="4792663" y="1943100"/>
          <p14:tracePt t="56042" x="4792663" y="1951038"/>
          <p14:tracePt t="56050" x="4792663" y="1973263"/>
          <p14:tracePt t="56058" x="4792663" y="2003425"/>
          <p14:tracePt t="56066" x="4792663" y="2011363"/>
          <p14:tracePt t="56074" x="4792663" y="2027238"/>
          <p14:tracePt t="56082" x="4792663" y="2049463"/>
          <p14:tracePt t="56100" x="4792663" y="2057400"/>
          <p14:tracePt t="56108" x="4792663" y="2065338"/>
          <p14:tracePt t="56116" x="4778375" y="2079625"/>
          <p14:tracePt t="56124" x="4770438" y="2095500"/>
          <p14:tracePt t="56132" x="4762500" y="2111375"/>
          <p14:tracePt t="56140" x="4746625" y="2117725"/>
          <p14:tracePt t="56148" x="4740275" y="2117725"/>
          <p14:tracePt t="56156" x="4732338" y="2133600"/>
          <p14:tracePt t="56163" x="4724400" y="2141538"/>
          <p14:tracePt t="56180" x="4716463" y="2149475"/>
          <p14:tracePt t="56187" x="4708525" y="2155825"/>
          <p14:tracePt t="56196" x="4702175" y="2163763"/>
          <p14:tracePt t="56204" x="4694238" y="2163763"/>
          <p14:tracePt t="56212" x="4656138" y="2179638"/>
          <p14:tracePt t="56220" x="4640263" y="2187575"/>
          <p14:tracePt t="56228" x="4610100" y="2187575"/>
          <p14:tracePt t="56236" x="4587875" y="2193925"/>
          <p14:tracePt t="56244" x="4556125" y="2201863"/>
          <p14:tracePt t="56252" x="4541838" y="2209800"/>
          <p14:tracePt t="56260" x="4518025" y="2209800"/>
          <p14:tracePt t="56268" x="4503738" y="2217738"/>
          <p14:tracePt t="56276" x="4487863" y="2225675"/>
          <p14:tracePt t="56284" x="4473575" y="2225675"/>
          <p14:tracePt t="56292" x="4441825" y="2232025"/>
          <p14:tracePt t="56300" x="4427538" y="2239963"/>
          <p14:tracePt t="56308" x="4419600" y="2239963"/>
          <p14:tracePt t="56316" x="4403725" y="2239963"/>
          <p14:tracePt t="56324" x="4389438" y="2247900"/>
          <p14:tracePt t="56332" x="4373563" y="2255838"/>
          <p14:tracePt t="56340" x="4359275" y="2255838"/>
          <p14:tracePt t="56348" x="4343400" y="2263775"/>
          <p14:tracePt t="56356" x="4343400" y="2270125"/>
          <p14:tracePt t="56364" x="4335463" y="2270125"/>
          <p14:tracePt t="56374" x="4327525" y="2278063"/>
          <p14:tracePt t="56382" x="4321175" y="2293938"/>
          <p14:tracePt t="56390" x="4305300" y="2316163"/>
          <p14:tracePt t="56399" x="4289425" y="2346325"/>
          <p14:tracePt t="56405" x="4244975" y="2392363"/>
          <p14:tracePt t="56414" x="4206875" y="2438400"/>
          <p14:tracePt t="56422" x="4160838" y="2468563"/>
          <p14:tracePt t="56430" x="4114800" y="2522538"/>
          <p14:tracePt t="56438" x="4054475" y="2560638"/>
          <p14:tracePt t="56446" x="4000500" y="2598738"/>
          <p14:tracePt t="56454" x="3962400" y="2613025"/>
          <p14:tracePt t="56462" x="3908425" y="2636838"/>
          <p14:tracePt t="56470" x="3878263" y="2644775"/>
          <p14:tracePt t="56478" x="3832225" y="2674938"/>
          <p14:tracePt t="56486" x="3810000" y="2682875"/>
          <p14:tracePt t="56494" x="3787775" y="2689225"/>
          <p14:tracePt t="56502" x="3756025" y="2705100"/>
          <p14:tracePt t="56510" x="3733800" y="2713038"/>
          <p14:tracePt t="56518" x="3695700" y="2720975"/>
          <p14:tracePt t="56526" x="3673475" y="2727325"/>
          <p14:tracePt t="56534" x="3627438" y="2735263"/>
          <p14:tracePt t="56542" x="3581400" y="2743200"/>
          <p14:tracePt t="56550" x="3565525" y="2743200"/>
          <p14:tracePt t="56558" x="3513138" y="2743200"/>
          <p14:tracePt t="56566" x="3451225" y="2743200"/>
          <p14:tracePt t="56574" x="3375025" y="2743200"/>
          <p14:tracePt t="56582" x="3322638" y="2743200"/>
          <p14:tracePt t="56590" x="3246438" y="2727325"/>
          <p14:tracePt t="56598" x="3192463" y="2727325"/>
          <p14:tracePt t="56606" x="3146425" y="2720975"/>
          <p14:tracePt t="56614" x="3086100" y="2720975"/>
          <p14:tracePt t="56622" x="3048000" y="2720975"/>
          <p14:tracePt t="56632" x="3017838" y="2720975"/>
          <p14:tracePt t="56638" x="2979738" y="2720975"/>
          <p14:tracePt t="56648" x="2949575" y="2720975"/>
          <p14:tracePt t="56654" x="2925763" y="2720975"/>
          <p14:tracePt t="56664" x="2887663" y="2720975"/>
          <p14:tracePt t="56670" x="2841625" y="2720975"/>
          <p14:tracePt t="56680" x="2803525" y="2727325"/>
          <p14:tracePt t="56688" x="2773363" y="2735263"/>
          <p14:tracePt t="56696" x="2743200" y="2743200"/>
          <p14:tracePt t="56704" x="2713038" y="2751138"/>
          <p14:tracePt t="56712" x="2682875" y="2751138"/>
          <p14:tracePt t="56720" x="2674938" y="2751138"/>
          <p14:tracePt t="56728" x="2644775" y="2759075"/>
          <p14:tracePt t="56736" x="2613025" y="2759075"/>
          <p14:tracePt t="56744" x="2568575" y="2765425"/>
          <p14:tracePt t="56752" x="2544763" y="2765425"/>
          <p14:tracePt t="56760" x="2484438" y="2773363"/>
          <p14:tracePt t="56768" x="2408238" y="2789238"/>
          <p14:tracePt t="56776" x="2370138" y="2789238"/>
          <p14:tracePt t="56784" x="2278063" y="2797175"/>
          <p14:tracePt t="56792" x="2247900" y="2803525"/>
          <p14:tracePt t="56800" x="2171700" y="2811463"/>
          <p14:tracePt t="56808" x="2111375" y="2827338"/>
          <p14:tracePt t="56816" x="2079625" y="2827338"/>
          <p14:tracePt t="56824" x="2011363" y="2835275"/>
          <p14:tracePt t="56832" x="1981200" y="2835275"/>
          <p14:tracePt t="56840" x="1905000" y="2835275"/>
          <p14:tracePt t="56848" x="1874838" y="2835275"/>
          <p14:tracePt t="56856" x="1790700" y="2835275"/>
          <p14:tracePt t="56864" x="1752600" y="2835275"/>
          <p14:tracePt t="56872" x="1714500" y="2835275"/>
          <p14:tracePt t="56880" x="1622425" y="2841625"/>
          <p14:tracePt t="56888" x="1584325" y="2841625"/>
          <p14:tracePt t="56896" x="1508125" y="2841625"/>
          <p14:tracePt t="56904" x="1470025" y="2841625"/>
          <p14:tracePt t="56912" x="1447800" y="2841625"/>
          <p14:tracePt t="56920" x="1379538" y="2841625"/>
          <p14:tracePt t="56930" x="1363663" y="2841625"/>
          <p14:tracePt t="56936" x="1333500" y="2835275"/>
          <p14:tracePt t="56946" x="1265238" y="2827338"/>
          <p14:tracePt t="56954" x="1235075" y="2819400"/>
          <p14:tracePt t="56962" x="1203325" y="2819400"/>
          <p14:tracePt t="56970" x="1150938" y="2811463"/>
          <p14:tracePt t="56978" x="1127125" y="2811463"/>
          <p14:tracePt t="56986" x="1104900" y="2803525"/>
          <p14:tracePt t="56994" x="1096963" y="2797175"/>
          <p14:tracePt t="57002" x="1096963" y="2789238"/>
          <p14:tracePt t="57010" x="1089025" y="2789238"/>
          <p14:tracePt t="57026" x="1089025" y="2781300"/>
          <p14:tracePt t="57034" x="1089025" y="2773363"/>
          <p14:tracePt t="57042" x="1089025" y="2765425"/>
          <p14:tracePt t="57050" x="1089025" y="2759075"/>
          <p14:tracePt t="57058" x="1089025" y="2751138"/>
          <p14:tracePt t="57066" x="1089025" y="2743200"/>
          <p14:tracePt t="57074" x="1089025" y="2735263"/>
          <p14:tracePt t="57082" x="1089025" y="2727325"/>
          <p14:tracePt t="57098" x="1089025" y="2713038"/>
          <p14:tracePt t="57106" x="1082675" y="2713038"/>
          <p14:tracePt t="57114" x="1082675" y="2705100"/>
          <p14:tracePt t="57122" x="1082675" y="2697163"/>
          <p14:tracePt t="57130" x="1082675" y="2689225"/>
          <p14:tracePt t="57138" x="1082675" y="2682875"/>
          <p14:tracePt t="57146" x="1082675" y="2667000"/>
          <p14:tracePt t="57154" x="1082675" y="2644775"/>
          <p14:tracePt t="57162" x="1082675" y="2636838"/>
          <p14:tracePt t="57170" x="1089025" y="2620963"/>
          <p14:tracePt t="57178" x="1096963" y="2598738"/>
          <p14:tracePt t="57186" x="1104900" y="2590800"/>
          <p14:tracePt t="57194" x="1104900" y="2574925"/>
          <p14:tracePt t="57204" x="1120775" y="2544763"/>
          <p14:tracePt t="57210" x="1127125" y="2530475"/>
          <p14:tracePt t="57220" x="1143000" y="2522538"/>
          <p14:tracePt t="57226" x="1150938" y="2514600"/>
          <p14:tracePt t="57236" x="1173163" y="2492375"/>
          <p14:tracePt t="57242" x="1181100" y="2484438"/>
          <p14:tracePt t="57252" x="1196975" y="2468563"/>
          <p14:tracePt t="57260" x="1203325" y="2460625"/>
          <p14:tracePt t="57268" x="1227138" y="2454275"/>
          <p14:tracePt t="57276" x="1249363" y="2446338"/>
          <p14:tracePt t="57284" x="1265238" y="2430463"/>
          <p14:tracePt t="57292" x="1295400" y="2422525"/>
          <p14:tracePt t="57300" x="1317625" y="2408238"/>
          <p14:tracePt t="57308" x="1333500" y="2400300"/>
          <p14:tracePt t="57316" x="1409700" y="2378075"/>
          <p14:tracePt t="57324" x="1439863" y="2370138"/>
          <p14:tracePt t="57332" x="1477963" y="2346325"/>
          <p14:tracePt t="57340" x="1524000" y="2339975"/>
          <p14:tracePt t="57348" x="1562100" y="2332038"/>
          <p14:tracePt t="57356" x="1616075" y="2324100"/>
          <p14:tracePt t="57364" x="1668463" y="2316163"/>
          <p14:tracePt t="57372" x="1828800" y="2293938"/>
          <p14:tracePt t="57380" x="1897063" y="2286000"/>
          <p14:tracePt t="57388" x="1973263" y="2270125"/>
          <p14:tracePt t="57396" x="2049463" y="2263775"/>
          <p14:tracePt t="57404" x="2247900" y="2239963"/>
          <p14:tracePt t="57412" x="2324100" y="2239963"/>
          <p14:tracePt t="57420" x="2498725" y="2225675"/>
          <p14:tracePt t="57428" x="2720975" y="2201863"/>
          <p14:tracePt t="57436" x="2789238" y="2201863"/>
          <p14:tracePt t="57444" x="2955925" y="2201863"/>
          <p14:tracePt t="57452" x="3040063" y="2187575"/>
          <p14:tracePt t="57460" x="3208338" y="2187575"/>
          <p14:tracePt t="57468" x="3284538" y="2187575"/>
          <p14:tracePt t="57476" x="3459163" y="2187575"/>
          <p14:tracePt t="57484" x="3527425" y="2187575"/>
          <p14:tracePt t="57492" x="3679825" y="2187575"/>
          <p14:tracePt t="57500" x="3741738" y="2187575"/>
          <p14:tracePt t="57508" x="3794125" y="2187575"/>
          <p14:tracePt t="57518" x="3916363" y="2187575"/>
          <p14:tracePt t="57526" x="3946525" y="2187575"/>
          <p14:tracePt t="57534" x="4038600" y="2187575"/>
          <p14:tracePt t="57542" x="4060825" y="2187575"/>
          <p14:tracePt t="57550" x="4076700" y="2187575"/>
          <p14:tracePt t="57558" x="4092575" y="2187575"/>
          <p14:tracePt t="57566" x="4098925" y="2187575"/>
          <p14:tracePt t="58163" x="4098925" y="2193925"/>
          <p14:tracePt t="58170" x="4098925" y="2201863"/>
          <p14:tracePt t="58178" x="4098925" y="2217738"/>
          <p14:tracePt t="58186" x="4098925" y="2247900"/>
          <p14:tracePt t="58194" x="4098925" y="2278063"/>
          <p14:tracePt t="58202" x="4084638" y="2324100"/>
          <p14:tracePt t="58210" x="4060825" y="2384425"/>
          <p14:tracePt t="58218" x="4022725" y="2454275"/>
          <p14:tracePt t="58226" x="3978275" y="2522538"/>
          <p14:tracePt t="58234" x="3932238" y="2574925"/>
          <p14:tracePt t="58242" x="3886200" y="2628900"/>
          <p14:tracePt t="58250" x="3840163" y="2659063"/>
          <p14:tracePt t="58258" x="3779838" y="2697163"/>
          <p14:tracePt t="58266" x="3733800" y="2727325"/>
          <p14:tracePt t="58274" x="3695700" y="2743200"/>
          <p14:tracePt t="58282" x="3673475" y="2751138"/>
          <p14:tracePt t="58290" x="3635375" y="2759075"/>
          <p14:tracePt t="58298" x="3581400" y="2781300"/>
          <p14:tracePt t="58306" x="3543300" y="2781300"/>
          <p14:tracePt t="58314" x="3459163" y="2789238"/>
          <p14:tracePt t="58322" x="3406775" y="2797175"/>
          <p14:tracePt t="58330" x="3344863" y="2797175"/>
          <p14:tracePt t="58338" x="3246438" y="2803525"/>
          <p14:tracePt t="58346" x="3162300" y="2827338"/>
          <p14:tracePt t="58354" x="3086100" y="2835275"/>
          <p14:tracePt t="58362" x="3009900" y="2841625"/>
          <p14:tracePt t="58370" x="2917825" y="2857500"/>
          <p14:tracePt t="58380" x="2827338" y="2873375"/>
          <p14:tracePt t="58386" x="2720975" y="2895600"/>
          <p14:tracePt t="58396" x="2620963" y="2925763"/>
          <p14:tracePt t="58404" x="2514600" y="2949575"/>
          <p14:tracePt t="58412" x="2416175" y="2979738"/>
          <p14:tracePt t="58420" x="2308225" y="3001963"/>
          <p14:tracePt t="58428" x="2201863" y="3032125"/>
          <p14:tracePt t="58436" x="2117725" y="3040063"/>
          <p14:tracePt t="58444" x="2035175" y="3048000"/>
          <p14:tracePt t="58452" x="2003425" y="3055938"/>
          <p14:tracePt t="58460" x="1943100" y="3055938"/>
          <p14:tracePt t="58468" x="1866900" y="3070225"/>
          <p14:tracePt t="58476" x="1844675" y="3070225"/>
          <p14:tracePt t="58484" x="1790700" y="3070225"/>
          <p14:tracePt t="58492" x="1722438" y="3070225"/>
          <p14:tracePt t="58500" x="1698625" y="3070225"/>
          <p14:tracePt t="58508" x="1630363" y="3070225"/>
          <p14:tracePt t="58516" x="1608138" y="3070225"/>
          <p14:tracePt t="58524" x="1531938" y="3055938"/>
          <p14:tracePt t="58532" x="1439863" y="3040063"/>
          <p14:tracePt t="58540" x="1401763" y="3040063"/>
          <p14:tracePt t="58548" x="1311275" y="3017838"/>
          <p14:tracePt t="58556" x="1279525" y="3001963"/>
          <p14:tracePt t="58564" x="1211263" y="2979738"/>
          <p14:tracePt t="58572" x="1196975" y="2971800"/>
          <p14:tracePt t="58580" x="1158875" y="2933700"/>
          <p14:tracePt t="58587" x="1143000" y="2917825"/>
          <p14:tracePt t="58596" x="1120775" y="2879725"/>
          <p14:tracePt t="58604" x="1120775" y="2873375"/>
          <p14:tracePt t="58612" x="1120775" y="2835275"/>
          <p14:tracePt t="58620" x="1120775" y="2797175"/>
          <p14:tracePt t="58628" x="1120775" y="2773363"/>
          <p14:tracePt t="58636" x="1127125" y="2720975"/>
          <p14:tracePt t="58644" x="1135063" y="2682875"/>
          <p14:tracePt t="58654" x="1150938" y="2651125"/>
          <p14:tracePt t="58660" x="1165225" y="2598738"/>
          <p14:tracePt t="58670" x="1165225" y="2568575"/>
          <p14:tracePt t="58676" x="1173163" y="2536825"/>
          <p14:tracePt t="58686" x="1181100" y="2514600"/>
          <p14:tracePt t="58692" x="1181100" y="2498725"/>
          <p14:tracePt t="58702" x="1189038" y="2484438"/>
          <p14:tracePt t="58710" x="1196975" y="2468563"/>
          <p14:tracePt t="58718" x="1203325" y="2454275"/>
          <p14:tracePt t="58726" x="1211263" y="2446338"/>
          <p14:tracePt t="58734" x="1219200" y="2438400"/>
          <p14:tracePt t="58742" x="1235075" y="2422525"/>
          <p14:tracePt t="58750" x="1257300" y="2416175"/>
          <p14:tracePt t="58758" x="1287463" y="2400300"/>
          <p14:tracePt t="58766" x="1325563" y="2392363"/>
          <p14:tracePt t="58775" x="1341438" y="2392363"/>
          <p14:tracePt t="58782" x="1401763" y="2384425"/>
          <p14:tracePt t="58790" x="1477963" y="2384425"/>
          <p14:tracePt t="58798" x="1501775" y="2384425"/>
          <p14:tracePt t="58806" x="1584325" y="2384425"/>
          <p14:tracePt t="58814" x="1698625" y="2384425"/>
          <p14:tracePt t="58822" x="1752600" y="2378075"/>
          <p14:tracePt t="58830" x="1889125" y="2378075"/>
          <p14:tracePt t="58838" x="2027238" y="2378075"/>
          <p14:tracePt t="58846" x="2095500" y="2370138"/>
          <p14:tracePt t="58854" x="2263775" y="2370138"/>
          <p14:tracePt t="58862" x="2346325" y="2354263"/>
          <p14:tracePt t="58870" x="2536825" y="2346325"/>
          <p14:tracePt t="58879" x="2613025" y="2332038"/>
          <p14:tracePt t="58886" x="2797175" y="2324100"/>
          <p14:tracePt t="58894" x="2873375" y="2316163"/>
          <p14:tracePt t="58902" x="3017838" y="2293938"/>
          <p14:tracePt t="58910" x="3063875" y="2293938"/>
          <p14:tracePt t="58918" x="3116263" y="2286000"/>
          <p14:tracePt t="58926" x="3222625" y="2286000"/>
          <p14:tracePt t="58934" x="3298825" y="2286000"/>
          <p14:tracePt t="58942" x="3375025" y="2301875"/>
          <p14:tracePt t="58952" x="3398838" y="2316163"/>
          <p14:tracePt t="58958" x="3459163" y="2362200"/>
          <p14:tracePt t="58968" x="3505200" y="2422525"/>
          <p14:tracePt t="58976" x="3543300" y="2468563"/>
          <p14:tracePt t="58984" x="3573463" y="2522538"/>
          <p14:tracePt t="58992" x="3597275" y="2568575"/>
          <p14:tracePt t="59000" x="3627438" y="2620963"/>
          <p14:tracePt t="59008" x="3641725" y="2667000"/>
          <p14:tracePt t="59016" x="3665538" y="2713038"/>
          <p14:tracePt t="59024" x="3679825" y="2751138"/>
          <p14:tracePt t="59032" x="3687763" y="2781300"/>
          <p14:tracePt t="59040" x="3703638" y="2827338"/>
          <p14:tracePt t="59048" x="3711575" y="2865438"/>
          <p14:tracePt t="59056" x="3711575" y="2895600"/>
          <p14:tracePt t="59064" x="3711575" y="2903538"/>
          <p14:tracePt t="59072" x="3711575" y="2917825"/>
          <p14:tracePt t="59080" x="3703638" y="2941638"/>
          <p14:tracePt t="59088" x="3657600" y="2955925"/>
          <p14:tracePt t="59096" x="3619500" y="2971800"/>
          <p14:tracePt t="59104" x="3581400" y="2971800"/>
          <p14:tracePt t="59112" x="3475038" y="2987675"/>
          <p14:tracePt t="59120" x="3413125" y="2987675"/>
          <p14:tracePt t="59128" x="3336925" y="2987675"/>
          <p14:tracePt t="59136" x="3246438" y="2987675"/>
          <p14:tracePt t="59144" x="3154363" y="2987675"/>
          <p14:tracePt t="59152" x="3055938" y="2987675"/>
          <p14:tracePt t="59160" x="2933700" y="2987675"/>
          <p14:tracePt t="59168" x="2803525" y="2994025"/>
          <p14:tracePt t="59176" x="2651125" y="2994025"/>
          <p14:tracePt t="59184" x="2506663" y="3009900"/>
          <p14:tracePt t="59192" x="2354263" y="3009900"/>
          <p14:tracePt t="59200" x="2193925" y="3017838"/>
          <p14:tracePt t="59208" x="2035175" y="3017838"/>
          <p14:tracePt t="59216" x="1905000" y="3025775"/>
          <p14:tracePt t="59224" x="1858963" y="3025775"/>
          <p14:tracePt t="59232" x="1744663" y="3040063"/>
          <p14:tracePt t="59240" x="1638300" y="3040063"/>
          <p14:tracePt t="59248" x="1554163" y="3040063"/>
          <p14:tracePt t="59258" x="1524000" y="3040063"/>
          <p14:tracePt t="59266" x="1463675" y="3040063"/>
          <p14:tracePt t="59274" x="1425575" y="3032125"/>
          <p14:tracePt t="59282" x="1409700" y="3025775"/>
          <p14:tracePt t="59290" x="1371600" y="3017838"/>
          <p14:tracePt t="59298" x="1355725" y="3009900"/>
          <p14:tracePt t="59306" x="1333500" y="2994025"/>
          <p14:tracePt t="59314" x="1325563" y="2987675"/>
          <p14:tracePt t="59322" x="1303338" y="2963863"/>
          <p14:tracePt t="59330" x="1287463" y="2955925"/>
          <p14:tracePt t="59338" x="1265238" y="2949575"/>
          <p14:tracePt t="59346" x="1249363" y="2933700"/>
          <p14:tracePt t="59354" x="1241425" y="2917825"/>
          <p14:tracePt t="59362" x="1227138" y="2911475"/>
          <p14:tracePt t="59370" x="1211263" y="2903538"/>
          <p14:tracePt t="59386" x="1211263" y="2879725"/>
          <p14:tracePt t="59394" x="1211263" y="2873375"/>
          <p14:tracePt t="59402" x="1211263" y="2865438"/>
          <p14:tracePt t="59410" x="1211263" y="2827338"/>
          <p14:tracePt t="59418" x="1211263" y="2803525"/>
          <p14:tracePt t="59426" x="1241425" y="2751138"/>
          <p14:tracePt t="59434" x="1265238" y="2720975"/>
          <p14:tracePt t="59442" x="1303338" y="2674938"/>
          <p14:tracePt t="59450" x="1349375" y="2636838"/>
          <p14:tracePt t="59458" x="1401763" y="2590800"/>
          <p14:tracePt t="59466" x="1477963" y="2536825"/>
          <p14:tracePt t="59474" x="1546225" y="2492375"/>
          <p14:tracePt t="59482" x="1630363" y="2438400"/>
          <p14:tracePt t="59491" x="1706563" y="2384425"/>
          <p14:tracePt t="59498" x="1806575" y="2339975"/>
          <p14:tracePt t="59506" x="1905000" y="2286000"/>
          <p14:tracePt t="59514" x="2011363" y="2232025"/>
          <p14:tracePt t="59522" x="2117725" y="2201863"/>
          <p14:tracePt t="59530" x="2171700" y="2179638"/>
          <p14:tracePt t="59540" x="2286000" y="2155825"/>
          <p14:tracePt t="59546" x="2408238" y="2141538"/>
          <p14:tracePt t="59556" x="2446338" y="2141538"/>
          <p14:tracePt t="59564" x="2560638" y="2125663"/>
          <p14:tracePt t="59572" x="2682875" y="2125663"/>
          <p14:tracePt t="59580" x="2735263" y="2125663"/>
          <p14:tracePt t="59588" x="2873375" y="2125663"/>
          <p14:tracePt t="59596" x="2941638" y="2133600"/>
          <p14:tracePt t="59604" x="3078163" y="2141538"/>
          <p14:tracePt t="59612" x="3208338" y="2149475"/>
          <p14:tracePt t="59620" x="3254375" y="2149475"/>
          <p14:tracePt t="59628" x="3344863" y="2171700"/>
          <p14:tracePt t="59636" x="3406775" y="2201863"/>
          <p14:tracePt t="59644" x="3421063" y="2209800"/>
          <p14:tracePt t="59652" x="3429000" y="2225675"/>
          <p14:tracePt t="59660" x="3436938" y="2255838"/>
          <p14:tracePt t="59668" x="3436938" y="2270125"/>
          <p14:tracePt t="59676" x="3436938" y="2278063"/>
          <p14:tracePt t="59684" x="3413125" y="2308225"/>
          <p14:tracePt t="59692" x="3413125" y="2324100"/>
          <p14:tracePt t="59700" x="3390900" y="2346325"/>
          <p14:tracePt t="59708" x="3368675" y="2362200"/>
          <p14:tracePt t="59716" x="3322638" y="2392363"/>
          <p14:tracePt t="59724" x="3292475" y="2408238"/>
          <p14:tracePt t="59732" x="3254375" y="2430463"/>
          <p14:tracePt t="59740" x="3208338" y="2454275"/>
          <p14:tracePt t="59748" x="3162300" y="2468563"/>
          <p14:tracePt t="59756" x="3116263" y="2498725"/>
          <p14:tracePt t="59764" x="3101975" y="2506663"/>
          <p14:tracePt t="59772" x="3048000" y="2522538"/>
          <p14:tracePt t="59780" x="2994025" y="2536825"/>
          <p14:tracePt t="59788" x="2941638" y="2560638"/>
          <p14:tracePt t="59796" x="2895600" y="2574925"/>
          <p14:tracePt t="59806" x="2879725" y="2574925"/>
          <p14:tracePt t="59812" x="2841625" y="2582863"/>
          <p14:tracePt t="59822" x="2819400" y="2582863"/>
          <p14:tracePt t="59828" x="2811463" y="2582863"/>
          <p14:tracePt t="59838" x="2803525" y="2590800"/>
          <p14:tracePt t="59844" x="2797175" y="2590800"/>
          <p14:tracePt t="59854" x="2789238" y="2598738"/>
          <p14:tracePt t="59862" x="2781300" y="2598738"/>
          <p14:tracePt t="59870" x="2773363" y="2606675"/>
          <p14:tracePt t="59879" x="2765425" y="2613025"/>
          <p14:tracePt t="59886" x="2735263" y="2636838"/>
          <p14:tracePt t="59902" x="2697163" y="2651125"/>
          <p14:tracePt t="59910" x="2674938" y="2667000"/>
          <p14:tracePt t="59918" x="2620963" y="2689225"/>
          <p14:tracePt t="59926" x="2568575" y="2720975"/>
          <p14:tracePt t="59934" x="2514600" y="2751138"/>
          <p14:tracePt t="59942" x="2446338" y="2773363"/>
          <p14:tracePt t="59950" x="2392363" y="2797175"/>
          <p14:tracePt t="59958" x="2308225" y="2811463"/>
          <p14:tracePt t="59966" x="2278063" y="2819400"/>
          <p14:tracePt t="59974" x="2179638" y="2835275"/>
          <p14:tracePt t="59982" x="2079625" y="2835275"/>
          <p14:tracePt t="59990" x="1965325" y="2835275"/>
          <p14:tracePt t="59998" x="1851025" y="2827338"/>
          <p14:tracePt t="60006" x="1806575" y="2819400"/>
          <p14:tracePt t="60014" x="1692275" y="2803525"/>
          <p14:tracePt t="60022" x="1616075" y="2773363"/>
          <p14:tracePt t="60030" x="1584325" y="2759075"/>
          <p14:tracePt t="60038" x="1485900" y="2705100"/>
          <p14:tracePt t="60046" x="1463675" y="2667000"/>
          <p14:tracePt t="60054" x="1439863" y="2644775"/>
          <p14:tracePt t="60062" x="1431925" y="2620963"/>
          <p14:tracePt t="60070" x="1425575" y="2590800"/>
          <p14:tracePt t="60078" x="1417638" y="2560638"/>
          <p14:tracePt t="60088" x="1417638" y="2530475"/>
          <p14:tracePt t="60094" x="1417638" y="2498725"/>
          <p14:tracePt t="60104" x="1417638" y="2476500"/>
          <p14:tracePt t="60110" x="1425575" y="2446338"/>
          <p14:tracePt t="60120" x="1455738" y="2400300"/>
          <p14:tracePt t="60126" x="1485900" y="2362200"/>
          <p14:tracePt t="60136" x="1508125" y="2332038"/>
          <p14:tracePt t="60144" x="1554163" y="2293938"/>
          <p14:tracePt t="60152" x="1592263" y="2270125"/>
          <p14:tracePt t="60160" x="1646238" y="2239963"/>
          <p14:tracePt t="60168" x="1692275" y="2225675"/>
          <p14:tracePt t="60176" x="1782763" y="2193925"/>
          <p14:tracePt t="60184" x="1858963" y="2187575"/>
          <p14:tracePt t="60192" x="1989138" y="2163763"/>
          <p14:tracePt t="60200" x="2079625" y="2141538"/>
          <p14:tracePt t="60208" x="2179638" y="2133600"/>
          <p14:tracePt t="60216" x="2293938" y="2133600"/>
          <p14:tracePt t="60224" x="2522538" y="2133600"/>
          <p14:tracePt t="60232" x="2651125" y="2133600"/>
          <p14:tracePt t="60240" x="2781300" y="2133600"/>
          <p14:tracePt t="60248" x="2903538" y="2155825"/>
          <p14:tracePt t="60256" x="3032125" y="2179638"/>
          <p14:tracePt t="60264" x="3124200" y="2201863"/>
          <p14:tracePt t="60272" x="3208338" y="2239963"/>
          <p14:tracePt t="60280" x="3238500" y="2255838"/>
          <p14:tracePt t="60288" x="3298825" y="2316163"/>
          <p14:tracePt t="60296" x="3314700" y="2354263"/>
          <p14:tracePt t="60304" x="3322638" y="2384425"/>
          <p14:tracePt t="60312" x="3322638" y="2438400"/>
          <p14:tracePt t="60321" x="3298825" y="2484438"/>
          <p14:tracePt t="60328" x="3268663" y="2514600"/>
          <p14:tracePt t="60336" x="3192463" y="2574925"/>
          <p14:tracePt t="60344" x="3116263" y="2628900"/>
          <p14:tracePt t="60352" x="3009900" y="2682875"/>
          <p14:tracePt t="60360" x="2941638" y="2713038"/>
          <p14:tracePt t="60368" x="2789238" y="2759075"/>
          <p14:tracePt t="60376" x="2582863" y="2811463"/>
          <p14:tracePt t="60386" x="2468563" y="2841625"/>
          <p14:tracePt t="60392" x="2247900" y="2879725"/>
          <p14:tracePt t="60402" x="2117725" y="2903538"/>
          <p14:tracePt t="60408" x="1874838" y="2903538"/>
          <p14:tracePt t="60418" x="1760538" y="2903538"/>
          <p14:tracePt t="60426" x="1646238" y="2887663"/>
          <p14:tracePt t="60434" x="1524000" y="2857500"/>
          <p14:tracePt t="60442" x="1431925" y="2827338"/>
          <p14:tracePt t="60450" x="1325563" y="2765425"/>
          <p14:tracePt t="60458" x="1279525" y="2720975"/>
          <p14:tracePt t="60466" x="1257300" y="2674938"/>
          <p14:tracePt t="60474" x="1235075" y="2590800"/>
          <p14:tracePt t="60482" x="1235075" y="2544763"/>
          <p14:tracePt t="60490" x="1235075" y="2476500"/>
          <p14:tracePt t="60498" x="1265238" y="2408238"/>
          <p14:tracePt t="60506" x="1317625" y="2324100"/>
          <p14:tracePt t="60514" x="1379538" y="2278063"/>
          <p14:tracePt t="60522" x="1455738" y="2217738"/>
          <p14:tracePt t="60530" x="1577975" y="2149475"/>
          <p14:tracePt t="60538" x="1698625" y="2111375"/>
          <p14:tracePt t="60546" x="1882775" y="2073275"/>
          <p14:tracePt t="60554" x="2035175" y="2035175"/>
          <p14:tracePt t="60562" x="2247900" y="2027238"/>
          <p14:tracePt t="60570" x="2484438" y="2011363"/>
          <p14:tracePt t="60578" x="2644775" y="2011363"/>
          <p14:tracePt t="60586" x="2895600" y="2041525"/>
          <p14:tracePt t="60594" x="3025775" y="2079625"/>
          <p14:tracePt t="60602" x="3124200" y="2133600"/>
          <p14:tracePt t="60610" x="3208338" y="2193925"/>
          <p14:tracePt t="60618" x="3246438" y="2239963"/>
          <p14:tracePt t="60626" x="3292475" y="2354263"/>
          <p14:tracePt t="60634" x="3298825" y="2460625"/>
          <p14:tracePt t="60642" x="3298825" y="2544763"/>
          <p14:tracePt t="60650" x="3268663" y="2613025"/>
          <p14:tracePt t="60658" x="3192463" y="2720975"/>
          <p14:tracePt t="60666" x="3124200" y="2797175"/>
          <p14:tracePt t="60674" x="3025775" y="2857500"/>
          <p14:tracePt t="60684" x="2911475" y="2911475"/>
          <p14:tracePt t="60691" x="2743200" y="2949575"/>
          <p14:tracePt t="60700" x="2568575" y="2987675"/>
          <p14:tracePt t="60708" x="2332038" y="2994025"/>
          <p14:tracePt t="60716" x="2117725" y="2994025"/>
          <p14:tracePt t="60724" x="2003425" y="2994025"/>
          <p14:tracePt t="60732" x="1798638" y="2941638"/>
          <p14:tracePt t="60740" x="1698625" y="2911475"/>
          <p14:tracePt t="60748" x="1608138" y="2879725"/>
          <p14:tracePt t="60756" x="1477963" y="2803525"/>
          <p14:tracePt t="60764" x="1431925" y="2759075"/>
          <p14:tracePt t="60772" x="1393825" y="2689225"/>
          <p14:tracePt t="60780" x="1387475" y="2659063"/>
          <p14:tracePt t="60788" x="1387475" y="2606675"/>
          <p14:tracePt t="60796" x="1387475" y="2568575"/>
          <p14:tracePt t="60804" x="1393825" y="2522538"/>
          <p14:tracePt t="60812" x="1425575" y="2476500"/>
          <p14:tracePt t="60820" x="1470025" y="2430463"/>
          <p14:tracePt t="60828" x="1516063" y="2392363"/>
          <p14:tracePt t="60836" x="1600200" y="2354263"/>
          <p14:tracePt t="60844" x="1692275" y="2316163"/>
          <p14:tracePt t="60852" x="1790700" y="2286000"/>
          <p14:tracePt t="60860" x="1920875" y="2263775"/>
          <p14:tracePt t="60868" x="2035175" y="2247900"/>
          <p14:tracePt t="60876" x="2163763" y="2247900"/>
          <p14:tracePt t="60885" x="2301875" y="2247900"/>
          <p14:tracePt t="60892" x="2430463" y="2255838"/>
          <p14:tracePt t="60900" x="2568575" y="2278063"/>
          <p14:tracePt t="60908" x="2720975" y="2308225"/>
          <p14:tracePt t="60916" x="2849563" y="2346325"/>
          <p14:tracePt t="60924" x="2941638" y="2362200"/>
          <p14:tracePt t="60932" x="3048000" y="2392363"/>
          <p14:tracePt t="60940" x="3184525" y="2454275"/>
          <p14:tracePt t="60948" x="3260725" y="2484438"/>
          <p14:tracePt t="60956" x="3330575" y="2514600"/>
          <p14:tracePt t="60966" x="3382963" y="2530475"/>
          <p14:tracePt t="60972" x="3413125" y="2544763"/>
          <p14:tracePt t="60982" x="3436938" y="2560638"/>
          <p14:tracePt t="60991" x="3459163" y="2574925"/>
          <p14:tracePt t="60998" x="3467100" y="2582863"/>
          <p14:tracePt t="61006" x="3475038" y="2590800"/>
          <p14:tracePt t="61014" x="3475038" y="2598738"/>
          <p14:tracePt t="61022" x="3475038" y="2606675"/>
          <p14:tracePt t="61261" x="3475038" y="2620963"/>
          <p14:tracePt t="61268" x="3475038" y="2628900"/>
          <p14:tracePt t="61278" x="3459163" y="2644775"/>
          <p14:tracePt t="61285" x="3436938" y="2667000"/>
          <p14:tracePt t="61292" x="3413125" y="2697163"/>
          <p14:tracePt t="61300" x="3368675" y="2735263"/>
          <p14:tracePt t="61308" x="3336925" y="2759075"/>
          <p14:tracePt t="61316" x="3276600" y="2789238"/>
          <p14:tracePt t="61324" x="3208338" y="2803525"/>
          <p14:tracePt t="61332" x="3162300" y="2803525"/>
          <p14:tracePt t="61340" x="3032125" y="2803525"/>
          <p14:tracePt t="61348" x="2917825" y="2803525"/>
          <p14:tracePt t="61356" x="2765425" y="2803525"/>
          <p14:tracePt t="61364" x="2552700" y="2803525"/>
          <p14:tracePt t="61372" x="2438400" y="2789238"/>
          <p14:tracePt t="61380" x="2209800" y="2789238"/>
          <p14:tracePt t="61388" x="1951038" y="2789238"/>
          <p14:tracePt t="61396" x="1820863" y="2789238"/>
          <p14:tracePt t="61404" x="1570038" y="2789238"/>
          <p14:tracePt t="61412" x="1447800" y="2797175"/>
          <p14:tracePt t="61420" x="1311275" y="2803525"/>
          <p14:tracePt t="61428" x="1074738" y="2819400"/>
          <p14:tracePt t="61436" x="944563" y="2819400"/>
          <p14:tracePt t="61444" x="846138" y="2819400"/>
          <p14:tracePt t="61452" x="746125" y="2827338"/>
          <p14:tracePt t="61460" x="655638" y="2827338"/>
          <p14:tracePt t="61468" x="579438" y="2827338"/>
          <p14:tracePt t="61476" x="503238" y="2827338"/>
          <p14:tracePt t="61484" x="449263" y="2819400"/>
          <p14:tracePt t="61492" x="403225" y="2811463"/>
          <p14:tracePt t="61500" x="365125" y="2803525"/>
          <p14:tracePt t="61508" x="342900" y="2797175"/>
          <p14:tracePt t="61516" x="327025" y="2781300"/>
          <p14:tracePt t="61526" x="327025" y="2773363"/>
          <p14:tracePt t="61533" x="312738" y="2765425"/>
          <p14:tracePt t="61542" x="304800" y="2759075"/>
          <p14:tracePt t="61548" x="304800" y="2735263"/>
          <p14:tracePt t="61558" x="304800" y="2727325"/>
          <p14:tracePt t="61566" x="304800" y="2713038"/>
          <p14:tracePt t="61574" x="304800" y="2682875"/>
          <p14:tracePt t="61582" x="304800" y="2674938"/>
          <p14:tracePt t="61590" x="304800" y="2636838"/>
          <p14:tracePt t="61598" x="304800" y="2606675"/>
          <p14:tracePt t="61606" x="304800" y="2582863"/>
          <p14:tracePt t="61614" x="320675" y="2552700"/>
          <p14:tracePt t="61622" x="334963" y="2530475"/>
          <p14:tracePt t="61630" x="373063" y="2498725"/>
          <p14:tracePt t="61638" x="381000" y="2476500"/>
          <p14:tracePt t="61647" x="427038" y="2446338"/>
          <p14:tracePt t="61654" x="449263" y="2430463"/>
          <p14:tracePt t="61662" x="487363" y="2408238"/>
          <p14:tracePt t="61670" x="517525" y="2392363"/>
          <p14:tracePt t="61679" x="587375" y="2362200"/>
          <p14:tracePt t="61686" x="631825" y="2354263"/>
          <p14:tracePt t="61695" x="669925" y="2332038"/>
          <p14:tracePt t="61702" x="784225" y="2316163"/>
          <p14:tracePt t="61710" x="830263" y="2308225"/>
          <p14:tracePt t="61718" x="952500" y="2293938"/>
          <p14:tracePt t="61726" x="998538" y="2286000"/>
          <p14:tracePt t="61734" x="1050925" y="2286000"/>
          <p14:tracePt t="61742" x="1173163" y="2286000"/>
          <p14:tracePt t="61750" x="1227138" y="2286000"/>
          <p14:tracePt t="61758" x="1287463" y="2286000"/>
          <p14:tracePt t="61766" x="1455738" y="2301875"/>
          <p14:tracePt t="61774" x="1516063" y="2308225"/>
          <p14:tracePt t="61782" x="1592263" y="2308225"/>
          <p14:tracePt t="61790" x="1668463" y="2324100"/>
          <p14:tracePt t="61798" x="1905000" y="2324100"/>
          <p14:tracePt t="61808" x="2003425" y="2332038"/>
          <p14:tracePt t="61814" x="2095500" y="2332038"/>
          <p14:tracePt t="61822" x="2193925" y="2339975"/>
          <p14:tracePt t="61830" x="2446338" y="2354263"/>
          <p14:tracePt t="61838" x="2522538" y="2362200"/>
          <p14:tracePt t="61849" x="2613025" y="2378075"/>
          <p14:tracePt t="61857" x="2689225" y="2384425"/>
          <p14:tracePt t="61864" x="2895600" y="2422525"/>
          <p14:tracePt t="61873" x="2955925" y="2430463"/>
          <p14:tracePt t="61880" x="3025775" y="2438400"/>
          <p14:tracePt t="61888" x="3101975" y="2460625"/>
          <p14:tracePt t="61896" x="3268663" y="2498725"/>
          <p14:tracePt t="61904" x="3336925" y="2506663"/>
          <p14:tracePt t="61912" x="3398838" y="2514600"/>
          <p14:tracePt t="61920" x="3451225" y="2522538"/>
          <p14:tracePt t="61928" x="3505200" y="2544763"/>
          <p14:tracePt t="61936" x="3589338" y="2560638"/>
          <p14:tracePt t="61945" x="3635375" y="2590800"/>
          <p14:tracePt t="61952" x="3649663" y="2606675"/>
          <p14:tracePt t="61961" x="3657600" y="2613025"/>
          <p14:tracePt t="61968" x="3657600" y="2636838"/>
          <p14:tracePt t="61976" x="3657600" y="2651125"/>
          <p14:tracePt t="61992" x="3657600" y="2674938"/>
          <p14:tracePt t="62000" x="3641725" y="2697163"/>
          <p14:tracePt t="62008" x="3619500" y="2705100"/>
          <p14:tracePt t="62016" x="3589338" y="2735263"/>
          <p14:tracePt t="62024" x="3565525" y="2735263"/>
          <p14:tracePt t="62032" x="3513138" y="2759075"/>
          <p14:tracePt t="62040" x="3436938" y="2773363"/>
          <p14:tracePt t="62048" x="3360738" y="2789238"/>
          <p14:tracePt t="62056" x="3276600" y="2803525"/>
          <p14:tracePt t="62064" x="3200400" y="2811463"/>
          <p14:tracePt t="62073" x="3124200" y="2835275"/>
          <p14:tracePt t="62080" x="3048000" y="2841625"/>
          <p14:tracePt t="62088" x="2963863" y="2857500"/>
          <p14:tracePt t="62099" x="2879725" y="2865438"/>
          <p14:tracePt t="62104" x="2797175" y="2873375"/>
          <p14:tracePt t="62114" x="2713038" y="2873375"/>
          <p14:tracePt t="62121" x="2606675" y="2873375"/>
          <p14:tracePt t="62130" x="2498725" y="2873375"/>
          <p14:tracePt t="62136" x="2454275" y="2873375"/>
          <p14:tracePt t="62147" x="2346325" y="2873375"/>
          <p14:tracePt t="62154" x="2217738" y="2873375"/>
          <p14:tracePt t="62163" x="2087563" y="2857500"/>
          <p14:tracePt t="62170" x="2027238" y="2849563"/>
          <p14:tracePt t="62178" x="1897063" y="2827338"/>
          <p14:tracePt t="62186" x="1782763" y="2811463"/>
          <p14:tracePt t="62194" x="1730375" y="2789238"/>
          <p14:tracePt t="62202" x="1622425" y="2765425"/>
          <p14:tracePt t="62211" x="1531938" y="2735263"/>
          <p14:tracePt t="62218" x="1477963" y="2720975"/>
          <p14:tracePt t="62226" x="1431925" y="2689225"/>
          <p14:tracePt t="62234" x="1409700" y="2682875"/>
          <p14:tracePt t="62242" x="1387475" y="2659063"/>
          <p14:tracePt t="62250" x="1379538" y="2651125"/>
          <p14:tracePt t="62258" x="1379538" y="2636838"/>
          <p14:tracePt t="62266" x="1371600" y="2606675"/>
          <p14:tracePt t="62274" x="1371600" y="2582863"/>
          <p14:tracePt t="62282" x="1363663" y="2568575"/>
          <p14:tracePt t="62290" x="1363663" y="2560638"/>
          <p14:tracePt t="62298" x="1363663" y="2536825"/>
          <p14:tracePt t="62306" x="1363663" y="2514600"/>
          <p14:tracePt t="62322" x="1363663" y="2498725"/>
          <p14:tracePt t="62330" x="1363663" y="2484438"/>
          <p14:tracePt t="62339" x="1371600" y="2460625"/>
          <p14:tracePt t="62346" x="1379538" y="2446338"/>
          <p14:tracePt t="62354" x="1387475" y="2430463"/>
          <p14:tracePt t="62362" x="1401763" y="2416175"/>
          <p14:tracePt t="62370" x="1417638" y="2408238"/>
          <p14:tracePt t="62378" x="1439863" y="2392363"/>
          <p14:tracePt t="62386" x="1470025" y="2370138"/>
          <p14:tracePt t="62397" x="1501775" y="2354263"/>
          <p14:tracePt t="62402" x="1531938" y="2339975"/>
          <p14:tracePt t="62412" x="1577975" y="2316163"/>
          <p14:tracePt t="62418" x="1668463" y="2286000"/>
          <p14:tracePt t="62428" x="1744663" y="2270125"/>
          <p14:tracePt t="62436" x="1798638" y="2263775"/>
          <p14:tracePt t="62444" x="1905000" y="2239963"/>
          <p14:tracePt t="62452" x="2019300" y="2225675"/>
          <p14:tracePt t="62460" x="2141538" y="2217738"/>
          <p14:tracePt t="62468" x="2232025" y="2209800"/>
          <p14:tracePt t="62476" x="2370138" y="2209800"/>
          <p14:tracePt t="62484" x="2476500" y="2209800"/>
          <p14:tracePt t="62492" x="2560638" y="2209800"/>
          <p14:tracePt t="62500" x="2720975" y="2225675"/>
          <p14:tracePt t="62509" x="2827338" y="2232025"/>
          <p14:tracePt t="62516" x="2925763" y="2255838"/>
          <p14:tracePt t="62524" x="3025775" y="2286000"/>
          <p14:tracePt t="62532" x="3116263" y="2316163"/>
          <p14:tracePt t="62540" x="3184525" y="2354263"/>
          <p14:tracePt t="62548" x="3260725" y="2408238"/>
          <p14:tracePt t="62556" x="3314700" y="2454275"/>
          <p14:tracePt t="62564" x="3375025" y="2560638"/>
          <p14:tracePt t="62572" x="3390900" y="2613025"/>
          <p14:tracePt t="62580" x="3406775" y="2667000"/>
          <p14:tracePt t="62588" x="3390900" y="2720975"/>
          <p14:tracePt t="62596" x="3368675" y="2765425"/>
          <p14:tracePt t="62604" x="3292475" y="2841625"/>
          <p14:tracePt t="62612" x="3216275" y="2879725"/>
          <p14:tracePt t="62620" x="3078163" y="2933700"/>
          <p14:tracePt t="62628" x="2873375" y="2994025"/>
          <p14:tracePt t="62636" x="2667000" y="3032125"/>
          <p14:tracePt t="62644" x="2430463" y="3048000"/>
          <p14:tracePt t="62652" x="2111375" y="3063875"/>
          <p14:tracePt t="62660" x="1752600" y="3063875"/>
          <p14:tracePt t="62668" x="1363663" y="3063875"/>
          <p14:tracePt t="62678" x="990600" y="3032125"/>
          <p14:tracePt t="62685" x="601663" y="3001963"/>
          <p14:tracePt t="62695" x="427038" y="2979738"/>
          <p14:tracePt t="62700" x="122238" y="2895600"/>
          <p14:tracePt t="62711" x="15875" y="2865438"/>
          <p14:tracePt t="62718" x="0" y="2827338"/>
          <p14:tracePt t="62726" x="0" y="2773363"/>
          <p14:tracePt t="62734" x="0" y="2727325"/>
          <p14:tracePt t="62742" x="0" y="2689225"/>
          <p14:tracePt t="62750" x="7938" y="2606675"/>
          <p14:tracePt t="62758" x="46038" y="2552700"/>
          <p14:tracePt t="62766" x="92075" y="2484438"/>
          <p14:tracePt t="62775" x="160338" y="2422525"/>
          <p14:tracePt t="62782" x="266700" y="2354263"/>
          <p14:tracePt t="62790" x="388938" y="2293938"/>
          <p14:tracePt t="62798" x="495300" y="2247900"/>
          <p14:tracePt t="62806" x="685800" y="2171700"/>
          <p14:tracePt t="62814" x="936625" y="2125663"/>
          <p14:tracePt t="62822" x="1112838" y="2087563"/>
          <p14:tracePt t="62830" x="1387475" y="2057400"/>
          <p14:tracePt t="62838" x="1722438" y="2041525"/>
          <p14:tracePt t="62846" x="2019300" y="2027238"/>
          <p14:tracePt t="62855" x="2354263" y="2027238"/>
          <p14:tracePt t="62862" x="2713038" y="2027238"/>
          <p14:tracePt t="62870" x="2955925" y="2035175"/>
          <p14:tracePt t="62878" x="3192463" y="2049463"/>
          <p14:tracePt t="62886" x="3413125" y="2079625"/>
          <p14:tracePt t="62894" x="3641725" y="2117725"/>
          <p14:tracePt t="62902" x="3763963" y="2149475"/>
          <p14:tracePt t="62910" x="3886200" y="2193925"/>
          <p14:tracePt t="62918" x="3970338" y="2255838"/>
          <p14:tracePt t="62926" x="3984625" y="2301875"/>
          <p14:tracePt t="62934" x="3984625" y="2362200"/>
          <p14:tracePt t="62942" x="3962400" y="2430463"/>
          <p14:tracePt t="62950" x="3886200" y="2514600"/>
          <p14:tracePt t="62959" x="3779838" y="2590800"/>
          <p14:tracePt t="62966" x="3603625" y="2674938"/>
          <p14:tracePt t="62976" x="3489325" y="2727325"/>
          <p14:tracePt t="62982" x="3322638" y="2781300"/>
          <p14:tracePt t="62992" x="3146425" y="2803525"/>
          <p14:tracePt t="63000" x="3001963" y="2827338"/>
          <p14:tracePt t="63008" x="2735263" y="2841625"/>
          <p14:tracePt t="63016" x="2574925" y="2849563"/>
          <p14:tracePt t="63024" x="2392363" y="2849563"/>
          <p14:tracePt t="63032" x="2255838" y="2849563"/>
          <p14:tracePt t="63040" x="2125663" y="2827338"/>
          <p14:tracePt t="63048" x="2057400" y="2811463"/>
          <p14:tracePt t="63056" x="1965325" y="2781300"/>
          <p14:tracePt t="63064" x="1935163" y="2751138"/>
          <p14:tracePt t="63072" x="1920875" y="2727325"/>
          <p14:tracePt t="63080" x="1912938" y="2705100"/>
          <p14:tracePt t="63088" x="1912938" y="2674938"/>
          <p14:tracePt t="63096" x="1920875" y="2636838"/>
          <p14:tracePt t="63104" x="1958975" y="2598738"/>
          <p14:tracePt t="63112" x="1973263" y="2574925"/>
          <p14:tracePt t="63120" x="2035175" y="2530475"/>
          <p14:tracePt t="63128" x="2087563" y="2506663"/>
          <p14:tracePt t="63136" x="2179638" y="2468563"/>
          <p14:tracePt t="63144" x="2247900" y="2446338"/>
          <p14:tracePt t="63152" x="2324100" y="2438400"/>
          <p14:tracePt t="63160" x="2416175" y="2430463"/>
          <p14:tracePt t="63168" x="2568575" y="2430463"/>
          <p14:tracePt t="63176" x="2659063" y="2430463"/>
          <p14:tracePt t="63184" x="2751138" y="2446338"/>
          <p14:tracePt t="63192" x="2841625" y="2476500"/>
          <p14:tracePt t="63200" x="2911475" y="2498725"/>
          <p14:tracePt t="63209" x="2994025" y="2552700"/>
          <p14:tracePt t="63216" x="3055938" y="2606675"/>
          <p14:tracePt t="63224" x="3101975" y="2651125"/>
          <p14:tracePt t="63232" x="3116263" y="2667000"/>
          <p14:tracePt t="63241" x="3146425" y="2713038"/>
          <p14:tracePt t="63248" x="3162300" y="2759075"/>
          <p14:tracePt t="63257" x="3162300" y="2765425"/>
          <p14:tracePt t="63264" x="3162300" y="2797175"/>
          <p14:tracePt t="63275" x="3162300" y="2811463"/>
          <p14:tracePt t="63282" x="3132138" y="2827338"/>
          <p14:tracePt t="63291" x="3124200" y="2827338"/>
          <p14:tracePt t="63298" x="3094038" y="2835275"/>
          <p14:tracePt t="63306" x="3070225" y="2835275"/>
          <p14:tracePt t="63314" x="3048000" y="2835275"/>
          <p14:tracePt t="63322" x="3032125" y="2835275"/>
          <p14:tracePt t="63330" x="3025775" y="2835275"/>
          <p14:tracePt t="63339" x="3025775" y="2827338"/>
          <p14:tracePt t="63346" x="3025775" y="2819400"/>
          <p14:tracePt t="63362" x="3025775" y="2803525"/>
          <p14:tracePt t="63370" x="3025775" y="2797175"/>
          <p14:tracePt t="63378" x="3025775" y="2789238"/>
          <p14:tracePt t="63386" x="3025775" y="2773363"/>
          <p14:tracePt t="63403" x="3025775" y="2765425"/>
          <p14:tracePt t="63410" x="3032125" y="2759075"/>
          <p14:tracePt t="63418" x="3040063" y="2759075"/>
          <p14:tracePt t="63426" x="3040063" y="2751138"/>
          <p14:tracePt t="63434" x="3048000" y="2751138"/>
          <p14:tracePt t="63442" x="3048000" y="2743200"/>
          <p14:tracePt t="63502" x="3055938" y="2743200"/>
          <p14:tracePt t="63512" x="3063875" y="2743200"/>
          <p14:tracePt t="63518" x="3070225" y="2751138"/>
          <p14:tracePt t="63978" x="3078163" y="2759075"/>
          <p14:tracePt t="63986" x="3078163" y="2773363"/>
          <p14:tracePt t="63994" x="3086100" y="2811463"/>
          <p14:tracePt t="64002" x="3086100" y="2849563"/>
          <p14:tracePt t="64010" x="3101975" y="2879725"/>
          <p14:tracePt t="64018" x="3108325" y="2917825"/>
          <p14:tracePt t="64026" x="3116263" y="2949575"/>
          <p14:tracePt t="64034" x="3124200" y="2963863"/>
          <p14:tracePt t="64042" x="3124200" y="2979738"/>
          <p14:tracePt t="64058" x="3124200" y="2987675"/>
          <p14:tracePt t="64066" x="3124200" y="2994025"/>
          <p14:tracePt t="64098" x="3124200" y="3001963"/>
          <p14:tracePt t="64205" x="3132138" y="3001963"/>
          <p14:tracePt t="64220" x="3140075" y="2994025"/>
          <p14:tracePt t="64228" x="3140075" y="2987675"/>
          <p14:tracePt t="64236" x="3146425" y="2987675"/>
          <p14:tracePt t="64244" x="3154363" y="2987675"/>
          <p14:tracePt t="64951" x="3154363" y="2971800"/>
          <p14:tracePt t="64958" x="3154363" y="2963863"/>
          <p14:tracePt t="64964" x="3162300" y="2955925"/>
          <p14:tracePt t="64974" x="3162300" y="2949575"/>
          <p14:tracePt t="64980" x="3162300" y="2941638"/>
          <p14:tracePt t="65167" x="3162300" y="2933700"/>
          <p14:tracePt t="65175" x="3162300" y="2917825"/>
          <p14:tracePt t="65182" x="3162300" y="2911475"/>
          <p14:tracePt t="65190" x="3154363" y="2895600"/>
          <p14:tracePt t="65198" x="3146425" y="2873375"/>
          <p14:tracePt t="65206" x="3146425" y="2865438"/>
          <p14:tracePt t="65214" x="3146425" y="2835275"/>
          <p14:tracePt t="65222" x="3146425" y="2811463"/>
          <p14:tracePt t="65230" x="3146425" y="2789238"/>
          <p14:tracePt t="65238" x="3146425" y="2765425"/>
          <p14:tracePt t="65246" x="3154363" y="2751138"/>
          <p14:tracePt t="65255" x="3154363" y="2735263"/>
          <p14:tracePt t="65262" x="3154363" y="2727325"/>
          <p14:tracePt t="65270" x="3162300" y="2727325"/>
          <p14:tracePt t="65280" x="3170238" y="2727325"/>
          <p14:tracePt t="65294" x="3178175" y="2720975"/>
          <p14:tracePt t="65310" x="3184525" y="2720975"/>
          <p14:tracePt t="65344" x="3178175" y="2720975"/>
          <p14:tracePt t="65352" x="3162300" y="2735263"/>
          <p14:tracePt t="65699" x="3154363" y="2735263"/>
          <p14:tracePt t="65730" x="3154363" y="2713038"/>
          <p14:tracePt t="65738" x="3154363" y="2705100"/>
          <p14:tracePt t="65746" x="3154363" y="2682875"/>
          <p14:tracePt t="65754" x="3154363" y="2667000"/>
          <p14:tracePt t="65763" x="3154363" y="2659063"/>
          <p14:tracePt t="65771" x="3154363" y="2644775"/>
          <p14:tracePt t="65778" x="3154363" y="2636838"/>
          <p14:tracePt t="65786" x="3146425" y="2628900"/>
          <p14:tracePt t="65795" x="3140075" y="2620963"/>
          <p14:tracePt t="65803" x="3132138" y="2620963"/>
          <p14:tracePt t="65810" x="3132138" y="2613025"/>
          <p14:tracePt t="65826" x="3132138" y="2606675"/>
          <p14:tracePt t="65837" x="3132138" y="2598738"/>
          <p14:tracePt t="65853" x="3132138" y="2590800"/>
          <p14:tracePt t="65892" x="3140075" y="2590800"/>
          <p14:tracePt t="65917" x="3140075" y="2598738"/>
          <p14:tracePt t="65924" x="3146425" y="2613025"/>
          <p14:tracePt t="65932" x="3146425" y="2628900"/>
          <p14:tracePt t="65940" x="3154363" y="2651125"/>
          <p14:tracePt t="65948" x="3170238" y="2682875"/>
          <p14:tracePt t="65956" x="3178175" y="2697163"/>
          <p14:tracePt t="65964" x="3192463" y="2713038"/>
          <p14:tracePt t="65972" x="3208338" y="2735263"/>
          <p14:tracePt t="65980" x="3216275" y="2759075"/>
          <p14:tracePt t="65988" x="3222625" y="2765425"/>
          <p14:tracePt t="65996" x="3230563" y="2781300"/>
          <p14:tracePt t="66004" x="3238500" y="2781300"/>
          <p14:tracePt t="66013" x="3246438" y="2797175"/>
          <p14:tracePt t="66021" x="3246438" y="2803525"/>
          <p14:tracePt t="66036" x="3246438" y="2811463"/>
          <p14:tracePt t="66053" x="3246438" y="2819400"/>
          <p14:tracePt t="66077" x="3238500" y="2819400"/>
          <p14:tracePt t="66093" x="3230563" y="2819400"/>
          <p14:tracePt t="66100" x="3216275" y="2819400"/>
          <p14:tracePt t="66108" x="3200400" y="2819400"/>
          <p14:tracePt t="66116" x="3184525" y="2819400"/>
          <p14:tracePt t="66124" x="3140075" y="2819400"/>
          <p14:tracePt t="66134" x="3116263" y="2819400"/>
          <p14:tracePt t="66140" x="3086100" y="2819400"/>
          <p14:tracePt t="66150" x="3032125" y="2819400"/>
          <p14:tracePt t="66157" x="3001963" y="2819400"/>
          <p14:tracePt t="66166" x="2933700" y="2819400"/>
          <p14:tracePt t="66172" x="2911475" y="2819400"/>
          <p14:tracePt t="66182" x="2841625" y="2819400"/>
          <p14:tracePt t="66190" x="2819400" y="2819400"/>
          <p14:tracePt t="66198" x="2803525" y="2819400"/>
          <p14:tracePt t="66206" x="2765425" y="2819400"/>
          <p14:tracePt t="66214" x="2751138" y="2819400"/>
          <p14:tracePt t="66222" x="2720975" y="2835275"/>
          <p14:tracePt t="66230" x="2697163" y="2841625"/>
          <p14:tracePt t="66238" x="2689225" y="2849563"/>
          <p14:tracePt t="66246" x="2644775" y="2873375"/>
          <p14:tracePt t="66254" x="2628900" y="2879725"/>
          <p14:tracePt t="66262" x="2613025" y="2895600"/>
          <p14:tracePt t="66271" x="2574925" y="2911475"/>
          <p14:tracePt t="66279" x="2560638" y="2911475"/>
          <p14:tracePt t="66287" x="2544763" y="2917825"/>
          <p14:tracePt t="66294" x="2530475" y="2917825"/>
          <p14:tracePt t="66303" x="2484438" y="2925763"/>
          <p14:tracePt t="66310" x="2460625" y="2925763"/>
          <p14:tracePt t="66319" x="2438400" y="2925763"/>
          <p14:tracePt t="66327" x="2370138" y="2933700"/>
          <p14:tracePt t="66334" x="2339975" y="2933700"/>
          <p14:tracePt t="66342" x="2301875" y="2933700"/>
          <p14:tracePt t="66351" x="2263775" y="2933700"/>
          <p14:tracePt t="66358" x="2133600" y="2933700"/>
          <p14:tracePt t="66367" x="2087563" y="2933700"/>
          <p14:tracePt t="66374" x="2019300" y="2925763"/>
          <p14:tracePt t="66382" x="1965325" y="2903538"/>
          <p14:tracePt t="66390" x="1798638" y="2873375"/>
          <p14:tracePt t="66399" x="1730375" y="2865438"/>
          <p14:tracePt t="66406" x="1692275" y="2841625"/>
          <p14:tracePt t="66414" x="1570038" y="2803525"/>
          <p14:tracePt t="66423" x="1531938" y="2789238"/>
          <p14:tracePt t="66430" x="1447800" y="2759075"/>
          <p14:tracePt t="66438" x="1417638" y="2743200"/>
          <p14:tracePt t="66448" x="1387475" y="2735263"/>
          <p14:tracePt t="66454" x="1349375" y="2713038"/>
          <p14:tracePt t="66464" x="1333500" y="2713038"/>
          <p14:tracePt t="66470" x="1317625" y="2697163"/>
          <p14:tracePt t="66497" x="1311275" y="2697163"/>
          <p14:tracePt t="66537" x="1303338" y="2689225"/>
          <p14:tracePt t="66553" x="1303338" y="2682875"/>
          <p14:tracePt t="66560" x="1295400" y="2682875"/>
          <p14:tracePt t="66569" x="1295400" y="2659063"/>
          <p14:tracePt t="66577" x="1295400" y="2651125"/>
          <p14:tracePt t="66585" x="1287463" y="2644775"/>
          <p14:tracePt t="66592" x="1273175" y="2620963"/>
          <p14:tracePt t="66600" x="1265238" y="2606675"/>
          <p14:tracePt t="66608" x="1257300" y="2598738"/>
          <p14:tracePt t="66617" x="1257300" y="2590800"/>
          <p14:tracePt t="66624" x="1241425" y="2574925"/>
          <p14:tracePt t="66632" x="1241425" y="2568575"/>
          <p14:tracePt t="66640" x="1235075" y="2560638"/>
          <p14:tracePt t="66649" x="1235075" y="2552700"/>
          <p14:tracePt t="66665" x="1235075" y="2536825"/>
          <p14:tracePt t="66673" x="1235075" y="2530475"/>
          <p14:tracePt t="66689" x="1235075" y="2514600"/>
          <p14:tracePt t="66697" x="1235075" y="2506663"/>
          <p14:tracePt t="66705" x="1235075" y="2492375"/>
          <p14:tracePt t="66714" x="1235075" y="2476500"/>
          <p14:tracePt t="66731" x="1235075" y="2460625"/>
          <p14:tracePt t="66738" x="1235075" y="2454275"/>
          <p14:tracePt t="66746" x="1235075" y="2422525"/>
          <p14:tracePt t="66755" x="1249363" y="2400300"/>
          <p14:tracePt t="66762" x="1265238" y="2378075"/>
          <p14:tracePt t="66771" x="1287463" y="2362200"/>
          <p14:tracePt t="66779" x="1311275" y="2346325"/>
          <p14:tracePt t="66787" x="1341438" y="2324100"/>
          <p14:tracePt t="66794" x="1409700" y="2286000"/>
          <p14:tracePt t="66803" x="1485900" y="2255838"/>
          <p14:tracePt t="66810" x="1570038" y="2239963"/>
          <p14:tracePt t="66818" x="1668463" y="2225675"/>
          <p14:tracePt t="66826" x="1782763" y="2217738"/>
          <p14:tracePt t="66835" x="1920875" y="2209800"/>
          <p14:tracePt t="66842" x="2073275" y="2209800"/>
          <p14:tracePt t="66850" x="2339975" y="2209800"/>
          <p14:tracePt t="66859" x="2476500" y="2209800"/>
          <p14:tracePt t="66866" x="2743200" y="2209800"/>
          <p14:tracePt t="66874" x="2911475" y="2225675"/>
          <p14:tracePt t="66883" x="3330575" y="2255838"/>
          <p14:tracePt t="66890" x="3551238" y="2286000"/>
          <p14:tracePt t="66898" x="3749675" y="2308225"/>
          <p14:tracePt t="66906" x="3992563" y="2354263"/>
          <p14:tracePt t="66915" x="4449763" y="2446338"/>
          <p14:tracePt t="66923" x="4602163" y="2484438"/>
          <p14:tracePt t="66931" x="4792663" y="2552700"/>
          <p14:tracePt t="66939" x="4884738" y="2606675"/>
          <p14:tracePt t="66946" x="4930775" y="2628900"/>
          <p14:tracePt t="66954" x="4945063" y="2644775"/>
          <p14:tracePt t="66963" x="4945063" y="2659063"/>
          <p14:tracePt t="66971" x="4945063" y="2674938"/>
          <p14:tracePt t="66978" x="4945063" y="2689225"/>
          <p14:tracePt t="66986" x="4922838" y="2705100"/>
          <p14:tracePt t="66995" x="4899025" y="2727325"/>
          <p14:tracePt t="67004" x="4860925" y="2751138"/>
          <p14:tracePt t="67011" x="4816475" y="2789238"/>
          <p14:tracePt t="67021" x="4770438" y="2803525"/>
          <p14:tracePt t="67026" x="4686300" y="2841625"/>
          <p14:tracePt t="67037" x="4632325" y="2865438"/>
          <p14:tracePt t="67044" x="4518025" y="2895600"/>
          <p14:tracePt t="67053" x="4449763" y="2911475"/>
          <p14:tracePt t="67060" x="4359275" y="2925763"/>
          <p14:tracePt t="67069" x="4275138" y="2925763"/>
          <p14:tracePt t="67076" x="4114800" y="2933700"/>
          <p14:tracePt t="67085" x="4022725" y="2933700"/>
          <p14:tracePt t="67093" x="3940175" y="2933700"/>
          <p14:tracePt t="67101" x="3832225" y="2933700"/>
          <p14:tracePt t="67109" x="3756025" y="2925763"/>
          <p14:tracePt t="67117" x="3679825" y="2911475"/>
          <p14:tracePt t="67125" x="3627438" y="2903538"/>
          <p14:tracePt t="67132" x="3597275" y="2895600"/>
          <p14:tracePt t="67141" x="3565525" y="2887663"/>
          <p14:tracePt t="67149" x="3543300" y="2887663"/>
          <p14:tracePt t="67157" x="3535363" y="2879725"/>
          <p14:tracePt t="67165" x="3527425" y="2879725"/>
          <p14:tracePt t="67173" x="3521075" y="2879725"/>
          <p14:tracePt t="67922" x="3513138" y="2879725"/>
          <p14:tracePt t="67930" x="3513138" y="2887663"/>
          <p14:tracePt t="67938" x="3513138" y="2903538"/>
          <p14:tracePt t="67946" x="3505200" y="2911475"/>
          <p14:tracePt t="67954" x="3497263" y="2941638"/>
          <p14:tracePt t="67963" x="3482975" y="2963863"/>
          <p14:tracePt t="67971" x="3467100" y="2987675"/>
          <p14:tracePt t="67978" x="3451225" y="3017838"/>
          <p14:tracePt t="67987" x="3436938" y="3040063"/>
          <p14:tracePt t="67994" x="3421063" y="3048000"/>
          <p14:tracePt t="68003" x="3421063" y="3063875"/>
          <p14:tracePt t="68011" x="3421063" y="3070225"/>
          <p14:tracePt t="68027" x="3421063" y="3078163"/>
          <p14:tracePt t="68035" x="3421063" y="3086100"/>
          <p14:tracePt t="68043" x="3413125" y="3094038"/>
          <p14:tracePt t="68051" x="3406775" y="3101975"/>
          <p14:tracePt t="68059" x="3390900" y="3132138"/>
          <p14:tracePt t="68066" x="3382963" y="3140075"/>
          <p14:tracePt t="68075" x="3390900" y="3154363"/>
          <p14:tracePt t="68245" x="3360738" y="3140075"/>
          <p14:tracePt t="68253" x="3260725" y="3101975"/>
          <p14:tracePt t="68260" x="3184525" y="3063875"/>
          <p14:tracePt t="68269" x="3063875" y="2994025"/>
          <p14:tracePt t="68277" x="2941638" y="2941638"/>
          <p14:tracePt t="68285" x="2849563" y="2887663"/>
          <p14:tracePt t="68292" x="2743200" y="2835275"/>
          <p14:tracePt t="68300" x="2651125" y="2781300"/>
          <p14:tracePt t="68308" x="2568575" y="2743200"/>
          <p14:tracePt t="68317" x="2438400" y="2697163"/>
          <p14:tracePt t="68325" x="2324100" y="2682875"/>
          <p14:tracePt t="68332" x="2217738" y="2659063"/>
          <p14:tracePt t="68341" x="2103438" y="2636838"/>
          <p14:tracePt t="68349" x="1943100" y="2606675"/>
          <p14:tracePt t="68356" x="1858963" y="2590800"/>
          <p14:tracePt t="68365" x="1782763" y="2590800"/>
          <p14:tracePt t="68373" x="1722438" y="2590800"/>
          <p14:tracePt t="68381" x="1684338" y="2590800"/>
          <p14:tracePt t="68388" x="1646238" y="2620963"/>
          <p14:tracePt t="68397" x="1622425" y="2636838"/>
          <p14:tracePt t="68405" x="1608138" y="2659063"/>
          <p14:tracePt t="68412" x="1600200" y="2682875"/>
          <p14:tracePt t="68421" x="1600200" y="2697163"/>
          <p14:tracePt t="68429" x="1600200" y="2713038"/>
          <p14:tracePt t="68436" x="1600200" y="2735263"/>
          <p14:tracePt t="68447" x="1600200" y="2765425"/>
          <p14:tracePt t="68452" x="1592263" y="2797175"/>
          <p14:tracePt t="68463" x="1592263" y="2841625"/>
          <p14:tracePt t="68470" x="1584325" y="2887663"/>
          <p14:tracePt t="68479" x="1562100" y="2925763"/>
          <p14:tracePt t="68487" x="1554163" y="2955925"/>
          <p14:tracePt t="68495" x="1539875" y="3001963"/>
          <p14:tracePt t="68503" x="1531938" y="3032125"/>
          <p14:tracePt t="68511" x="1524000" y="3055938"/>
          <p14:tracePt t="68519" x="1524000" y="3063875"/>
          <p14:tracePt t="68527" x="1516063" y="3078163"/>
          <p14:tracePt t="68535" x="1516063" y="3086100"/>
          <p14:tracePt t="68542" x="1516063" y="3094038"/>
          <p14:tracePt t="68551" x="1516063" y="3101975"/>
          <p14:tracePt t="68654" x="1516063" y="3094038"/>
          <p14:tracePt t="68670" x="1516063" y="3086100"/>
          <p14:tracePt t="68678" x="1508125" y="3078163"/>
          <p14:tracePt t="68687" x="1501775" y="3078163"/>
          <p14:tracePt t="68848" x="1493838" y="3086100"/>
          <p14:tracePt t="68856" x="1477963" y="3108325"/>
          <p14:tracePt t="68865" x="1439863" y="3132138"/>
          <p14:tracePt t="68872" x="1409700" y="3208338"/>
          <p14:tracePt t="68881" x="1379538" y="3276600"/>
          <p14:tracePt t="68889" x="1363663" y="3344863"/>
          <p14:tracePt t="68896" x="1355725" y="3398838"/>
          <p14:tracePt t="68905" x="1349375" y="3436938"/>
          <p14:tracePt t="68913" x="1341438" y="3459163"/>
          <p14:tracePt t="68920" x="1341438" y="3467100"/>
          <p14:tracePt t="68929" x="1341438" y="3475038"/>
          <p14:tracePt t="68937" x="1333500" y="3489325"/>
          <p14:tracePt t="68945" x="1325563" y="3505200"/>
          <p14:tracePt t="68953" x="1325563" y="3513138"/>
          <p14:tracePt t="68961" x="1317625" y="3527425"/>
          <p14:tracePt t="68969" x="1317625" y="3535363"/>
          <p14:tracePt t="68977" x="1317625" y="3543300"/>
          <p14:tracePt t="69370" x="1311275" y="3543300"/>
          <p14:tracePt t="69377" x="1311275" y="3551238"/>
          <p14:tracePt t="69385" x="1303338" y="3559175"/>
          <p14:tracePt t="69392" x="1295400" y="3559175"/>
          <p14:tracePt t="69401" x="1279525" y="3565525"/>
          <p14:tracePt t="69409" x="1265238" y="3581400"/>
          <p14:tracePt t="69417" x="1241425" y="3589338"/>
          <p14:tracePt t="69425" x="1227138" y="3597275"/>
          <p14:tracePt t="69433" x="1203325" y="3603625"/>
          <p14:tracePt t="69441" x="1196975" y="3603625"/>
          <p14:tracePt t="69448" x="1181100" y="3603625"/>
          <p14:tracePt t="69465" x="1173163" y="3603625"/>
          <p14:tracePt t="69473" x="1165225" y="3603625"/>
          <p14:tracePt t="69481" x="1158875" y="3603625"/>
          <p14:tracePt t="69489" x="1150938" y="3597275"/>
          <p14:tracePt t="69497" x="1135063" y="3589338"/>
          <p14:tracePt t="69505" x="1127125" y="3573463"/>
          <p14:tracePt t="69513" x="1120775" y="3559175"/>
          <p14:tracePt t="69521" x="1104900" y="3543300"/>
          <p14:tracePt t="69529" x="1096963" y="3543300"/>
          <p14:tracePt t="69537" x="1089025" y="3527425"/>
          <p14:tracePt t="69545" x="1082675" y="3521075"/>
          <p14:tracePt t="69561" x="1074738" y="3521075"/>
          <p14:tracePt t="69647" x="1074738" y="3513138"/>
          <p14:tracePt t="69654" x="1066800" y="3505200"/>
          <p14:tracePt t="69671" x="1066800" y="3497263"/>
          <p14:tracePt t="69678" x="1066800" y="3489325"/>
          <p14:tracePt t="69687" x="1066800" y="3482975"/>
          <p14:tracePt t="69695" x="1058863" y="3482975"/>
          <p14:tracePt t="69711" x="1050925" y="3482975"/>
          <p14:tracePt t="69735" x="1044575" y="3475038"/>
          <p14:tracePt t="69751" x="1036638" y="3475038"/>
          <p14:tracePt t="69767" x="1036638" y="3467100"/>
          <p14:tracePt t="69775" x="1028700" y="3467100"/>
          <p14:tracePt t="69791" x="1020763" y="3459163"/>
          <p14:tracePt t="69799" x="1012825" y="3451225"/>
          <p14:tracePt t="69807" x="1006475" y="3444875"/>
          <p14:tracePt t="69815" x="998538" y="3444875"/>
          <p14:tracePt t="69823" x="990600" y="3444875"/>
          <p14:tracePt t="69839" x="982663" y="3436938"/>
          <p14:tracePt t="69847" x="982663" y="3429000"/>
          <p14:tracePt t="69855" x="974725" y="3429000"/>
          <p14:tracePt t="70343" x="974725" y="3421063"/>
          <p14:tracePt t="70401" x="974725" y="3413125"/>
          <p14:tracePt t="70407" x="968375" y="3413125"/>
          <p14:tracePt t="70433" x="968375" y="3406775"/>
          <p14:tracePt t="70447" x="960438" y="3406775"/>
          <p14:tracePt t="70457" x="960438" y="3398838"/>
          <p14:tracePt t="70465" x="960438" y="3390900"/>
          <p14:tracePt t="70481" x="960438" y="3382963"/>
          <p14:tracePt t="70489" x="960438" y="3375025"/>
          <p14:tracePt t="70497" x="960438" y="3368675"/>
          <p14:tracePt t="70513" x="960438" y="3352800"/>
          <p14:tracePt t="70529" x="960438" y="3344863"/>
          <p14:tracePt t="70537" x="960438" y="3336925"/>
          <p14:tracePt t="70545" x="960438" y="3330575"/>
          <p14:tracePt t="70553" x="968375" y="3314700"/>
          <p14:tracePt t="70561" x="974725" y="3298825"/>
          <p14:tracePt t="70569" x="982663" y="3276600"/>
          <p14:tracePt t="70585" x="998538" y="3254375"/>
          <p14:tracePt t="70593" x="1012825" y="3230563"/>
          <p14:tracePt t="70601" x="1028700" y="3222625"/>
          <p14:tracePt t="70609" x="1036638" y="3200400"/>
          <p14:tracePt t="70617" x="1058863" y="3178175"/>
          <p14:tracePt t="70625" x="1066800" y="3162300"/>
          <p14:tracePt t="70633" x="1089025" y="3140075"/>
          <p14:tracePt t="70641" x="1096963" y="3140075"/>
          <p14:tracePt t="70648" x="1112838" y="3124200"/>
          <p14:tracePt t="70657" x="1127125" y="3116263"/>
          <p14:tracePt t="70665" x="1135063" y="3108325"/>
          <p14:tracePt t="70672" x="1143000" y="3101975"/>
          <p14:tracePt t="70681" x="1150938" y="3101975"/>
          <p14:tracePt t="70689" x="1165225" y="3086100"/>
          <p14:tracePt t="70697" x="1173163" y="3078163"/>
          <p14:tracePt t="70705" x="1189038" y="3078163"/>
          <p14:tracePt t="70713" x="1219200" y="3063875"/>
          <p14:tracePt t="70720" x="1227138" y="3055938"/>
          <p14:tracePt t="70729" x="1279525" y="3040063"/>
          <p14:tracePt t="70737" x="1303338" y="3025775"/>
          <p14:tracePt t="70747" x="1333500" y="3017838"/>
          <p14:tracePt t="70752" x="1401763" y="2987675"/>
          <p14:tracePt t="70763" x="1417638" y="2979738"/>
          <p14:tracePt t="70769" x="1485900" y="2963863"/>
          <p14:tracePt t="70779" x="1508125" y="2955925"/>
          <p14:tracePt t="70787" x="1539875" y="2949575"/>
          <p14:tracePt t="70795" x="1570038" y="2941638"/>
          <p14:tracePt t="70803" x="1660525" y="2933700"/>
          <p14:tracePt t="70811" x="1692275" y="2925763"/>
          <p14:tracePt t="70819" x="1730375" y="2917825"/>
          <p14:tracePt t="70827" x="1844675" y="2903538"/>
          <p14:tracePt t="70835" x="1897063" y="2903538"/>
          <p14:tracePt t="70843" x="1951038" y="2895600"/>
          <p14:tracePt t="70851" x="2003425" y="2887663"/>
          <p14:tracePt t="70859" x="2141538" y="2887663"/>
          <p14:tracePt t="70866" x="2209800" y="2879725"/>
          <p14:tracePt t="70875" x="2286000" y="2865438"/>
          <p14:tracePt t="70883" x="2362200" y="2865438"/>
          <p14:tracePt t="70890" x="2438400" y="2857500"/>
          <p14:tracePt t="70899" x="2674938" y="2841625"/>
          <p14:tracePt t="70907" x="2759075" y="2835275"/>
          <p14:tracePt t="70915" x="2865438" y="2827338"/>
          <p14:tracePt t="70923" x="2963863" y="2827338"/>
          <p14:tracePt t="70931" x="3055938" y="2811463"/>
          <p14:tracePt t="70939" x="3322638" y="2811463"/>
          <p14:tracePt t="70947" x="3398838" y="2803525"/>
          <p14:tracePt t="70955" x="3489325" y="2803525"/>
          <p14:tracePt t="70963" x="3703638" y="2803525"/>
          <p14:tracePt t="70971" x="3787775" y="2803525"/>
          <p14:tracePt t="70978" x="3863975" y="2803525"/>
          <p14:tracePt t="70986" x="4076700" y="2803525"/>
          <p14:tracePt t="70995" x="4152900" y="2797175"/>
          <p14:tracePt t="71003" x="4244975" y="2797175"/>
          <p14:tracePt t="71011" x="4335463" y="2797175"/>
          <p14:tracePt t="71019" x="4541838" y="2797175"/>
          <p14:tracePt t="71029" x="4618038" y="2789238"/>
          <p14:tracePt t="71034" x="4708525" y="2789238"/>
          <p14:tracePt t="71045" x="4784725" y="2789238"/>
          <p14:tracePt t="71051" x="4960938" y="2789238"/>
          <p14:tracePt t="71061" x="5021263" y="2789238"/>
          <p14:tracePt t="71069" x="5089525" y="2789238"/>
          <p14:tracePt t="71077" x="5143500" y="2797175"/>
          <p14:tracePt t="71085" x="5203825" y="2803525"/>
          <p14:tracePt t="71093" x="5257800" y="2811463"/>
          <p14:tracePt t="71101" x="5402263" y="2827338"/>
          <p14:tracePt t="71109" x="5464175" y="2835275"/>
          <p14:tracePt t="71117" x="5540375" y="2841625"/>
          <p14:tracePt t="71125" x="5608638" y="2841625"/>
          <p14:tracePt t="71133" x="5684838" y="2857500"/>
          <p14:tracePt t="71141" x="5761038" y="2865438"/>
          <p14:tracePt t="71149" x="5845175" y="2873375"/>
          <p14:tracePt t="71157" x="6019800" y="2887663"/>
          <p14:tracePt t="71165" x="6080125" y="2895600"/>
          <p14:tracePt t="71173" x="6134100" y="2911475"/>
          <p14:tracePt t="71181" x="6180138" y="2917825"/>
          <p14:tracePt t="71189" x="6256338" y="2949575"/>
          <p14:tracePt t="71197" x="6278563" y="2963863"/>
          <p14:tracePt t="71205" x="6308725" y="2979738"/>
          <p14:tracePt t="71213" x="6354763" y="3017838"/>
          <p14:tracePt t="71221" x="6370638" y="3032125"/>
          <p14:tracePt t="71229" x="6392863" y="3063875"/>
          <p14:tracePt t="71237" x="6400800" y="3078163"/>
          <p14:tracePt t="71245" x="6416675" y="3116263"/>
          <p14:tracePt t="71253" x="6416675" y="3124200"/>
          <p14:tracePt t="71260" x="6416675" y="3162300"/>
          <p14:tracePt t="71269" x="6416675" y="3178175"/>
          <p14:tracePt t="71277" x="6416675" y="3216275"/>
          <p14:tracePt t="71285" x="6416675" y="3238500"/>
          <p14:tracePt t="71293" x="6408738" y="3246438"/>
          <p14:tracePt t="71301" x="6384925" y="3292475"/>
          <p14:tracePt t="71309" x="6378575" y="3306763"/>
          <p14:tracePt t="71317" x="6370638" y="3314700"/>
          <p14:tracePt t="71327" x="6354763" y="3336925"/>
          <p14:tracePt t="71335" x="6354763" y="3352800"/>
          <p14:tracePt t="71343" x="6346825" y="3368675"/>
          <p14:tracePt t="71351" x="6332538" y="3382963"/>
          <p14:tracePt t="71359" x="6324600" y="3398838"/>
          <p14:tracePt t="71367" x="6308725" y="3413125"/>
          <p14:tracePt t="71375" x="6278563" y="3444875"/>
          <p14:tracePt t="71383" x="6264275" y="3459163"/>
          <p14:tracePt t="71391" x="6240463" y="3475038"/>
          <p14:tracePt t="71399" x="6194425" y="3497263"/>
          <p14:tracePt t="71406" x="6164263" y="3513138"/>
          <p14:tracePt t="71415" x="6134100" y="3521075"/>
          <p14:tracePt t="71423" x="6111875" y="3535363"/>
          <p14:tracePt t="71431" x="6042025" y="3559175"/>
          <p14:tracePt t="71439" x="6011863" y="3565525"/>
          <p14:tracePt t="71447" x="5981700" y="3573463"/>
          <p14:tracePt t="71455" x="5935663" y="3597275"/>
          <p14:tracePt t="71463" x="5845175" y="3611563"/>
          <p14:tracePt t="71471" x="5807075" y="3627438"/>
          <p14:tracePt t="71479" x="5699125" y="3649663"/>
          <p14:tracePt t="71487" x="5661025" y="3657600"/>
          <p14:tracePt t="71495" x="5616575" y="3665538"/>
          <p14:tracePt t="71503" x="5502275" y="3687763"/>
          <p14:tracePt t="71511" x="5464175" y="3695700"/>
          <p14:tracePt t="71519" x="5410200" y="3703638"/>
          <p14:tracePt t="71527" x="5303838" y="3725863"/>
          <p14:tracePt t="71535" x="5265738" y="3733800"/>
          <p14:tracePt t="71543" x="5211763" y="3741738"/>
          <p14:tracePt t="71551" x="5165725" y="3749675"/>
          <p14:tracePt t="71559" x="5045075" y="3771900"/>
          <p14:tracePt t="71567" x="4983163" y="3794125"/>
          <p14:tracePt t="71575" x="4930775" y="3802063"/>
          <p14:tracePt t="71583" x="4876800" y="3810000"/>
          <p14:tracePt t="71591" x="4740275" y="3832225"/>
          <p14:tracePt t="71601" x="4670425" y="3840163"/>
          <p14:tracePt t="71606" x="4602163" y="3848100"/>
          <p14:tracePt t="71617" x="4541838" y="3848100"/>
          <p14:tracePt t="71623" x="4351338" y="3848100"/>
          <p14:tracePt t="71633" x="4275138" y="3848100"/>
          <p14:tracePt t="71641" x="4198938" y="3848100"/>
          <p14:tracePt t="71649" x="4106863" y="3848100"/>
          <p14:tracePt t="71657" x="4016375" y="3848100"/>
          <p14:tracePt t="71665" x="3932238" y="3848100"/>
          <p14:tracePt t="71673" x="3687763" y="3810000"/>
          <p14:tracePt t="71681" x="3611563" y="3802063"/>
          <p14:tracePt t="71689" x="3521075" y="3787775"/>
          <p14:tracePt t="71697" x="3429000" y="3779838"/>
          <p14:tracePt t="71705" x="3344863" y="3771900"/>
          <p14:tracePt t="71713" x="3124200" y="3725863"/>
          <p14:tracePt t="71721" x="3032125" y="3717925"/>
          <p14:tracePt t="71729" x="2955925" y="3711575"/>
          <p14:tracePt t="71737" x="2865438" y="3703638"/>
          <p14:tracePt t="71745" x="2789238" y="3687763"/>
          <p14:tracePt t="71753" x="2713038" y="3687763"/>
          <p14:tracePt t="71761" x="2628900" y="3679825"/>
          <p14:tracePt t="71769" x="2454275" y="3665538"/>
          <p14:tracePt t="71777" x="2392363" y="3665538"/>
          <p14:tracePt t="71785" x="2324100" y="3665538"/>
          <p14:tracePt t="71793" x="2278063" y="3665538"/>
          <p14:tracePt t="71801" x="2209800" y="3665538"/>
          <p14:tracePt t="71809" x="2133600" y="3665538"/>
          <p14:tracePt t="71817" x="2073275" y="3665538"/>
          <p14:tracePt t="71825" x="2003425" y="3665538"/>
          <p14:tracePt t="71833" x="1943100" y="3665538"/>
          <p14:tracePt t="71841" x="1889125" y="3665538"/>
          <p14:tracePt t="71849" x="1828800" y="3665538"/>
          <p14:tracePt t="71857" x="1692275" y="3673475"/>
          <p14:tracePt t="71865" x="1638300" y="3673475"/>
          <p14:tracePt t="71873" x="1584325" y="3673475"/>
          <p14:tracePt t="71883" x="1531938" y="3679825"/>
          <p14:tracePt t="71889" x="1477963" y="3679825"/>
          <p14:tracePt t="71899" x="1425575" y="3679825"/>
          <p14:tracePt t="71905" x="1387475" y="3687763"/>
          <p14:tracePt t="71915" x="1349375" y="3687763"/>
          <p14:tracePt t="71921" x="1311275" y="3687763"/>
          <p14:tracePt t="71931" x="1279525" y="3695700"/>
          <p14:tracePt t="71939" x="1249363" y="3695700"/>
          <p14:tracePt t="71947" x="1211263" y="3703638"/>
          <p14:tracePt t="71955" x="1196975" y="3703638"/>
          <p14:tracePt t="71963" x="1189038" y="3711575"/>
          <p14:tracePt t="71971" x="1173163" y="3711575"/>
          <p14:tracePt t="71979" x="1135063" y="3717925"/>
          <p14:tracePt t="71987" x="1112838" y="3717925"/>
          <p14:tracePt t="71995" x="1096963" y="3725863"/>
          <p14:tracePt t="72003" x="1058863" y="3725863"/>
          <p14:tracePt t="72011" x="1012825" y="3725863"/>
          <p14:tracePt t="72019" x="998538" y="3725863"/>
          <p14:tracePt t="72027" x="968375" y="3725863"/>
          <p14:tracePt t="72035" x="944563" y="3725863"/>
          <p14:tracePt t="72043" x="930275" y="3725863"/>
          <p14:tracePt t="72051" x="914400" y="3717925"/>
          <p14:tracePt t="72059" x="906463" y="3717925"/>
          <p14:tracePt t="72067" x="906463" y="3711575"/>
          <p14:tracePt t="72075" x="898525" y="3711575"/>
          <p14:tracePt t="72091" x="898525" y="3703638"/>
          <p14:tracePt t="72107" x="898525" y="3695700"/>
          <p14:tracePt t="72115" x="892175" y="3695700"/>
          <p14:tracePt t="72123" x="884238" y="3687763"/>
          <p14:tracePt t="72139" x="884238" y="3679825"/>
          <p14:tracePt t="72155" x="884238" y="3673475"/>
          <p14:tracePt t="72163" x="876300" y="3673475"/>
          <p14:tracePt t="72173" x="868363" y="3665538"/>
          <p14:tracePt t="72179" x="868363" y="3657600"/>
          <p14:tracePt t="72189" x="860425" y="3657600"/>
          <p14:tracePt t="72195" x="860425" y="3649663"/>
          <p14:tracePt t="72205" x="846138" y="3635375"/>
          <p14:tracePt t="72211" x="838200" y="3619500"/>
          <p14:tracePt t="72221" x="830263" y="3611563"/>
          <p14:tracePt t="72229" x="822325" y="3597275"/>
          <p14:tracePt t="72237" x="822325" y="3589338"/>
          <p14:tracePt t="72245" x="815975" y="3581400"/>
          <p14:tracePt t="72253" x="808038" y="3573463"/>
          <p14:tracePt t="72260" x="808038" y="3565525"/>
          <p14:tracePt t="72269" x="800100" y="3559175"/>
          <p14:tracePt t="72285" x="800100" y="3551238"/>
          <p14:tracePt t="72293" x="800100" y="3543300"/>
          <p14:tracePt t="72317" x="800100" y="3527425"/>
          <p14:tracePt t="72325" x="800100" y="3521075"/>
          <p14:tracePt t="72341" x="800100" y="3513138"/>
          <p14:tracePt t="72349" x="800100" y="3505200"/>
          <p14:tracePt t="72365" x="800100" y="3497263"/>
          <p14:tracePt t="72373" x="800100" y="3489325"/>
          <p14:tracePt t="72381" x="800100" y="3475038"/>
          <p14:tracePt t="72389" x="800100" y="3459163"/>
          <p14:tracePt t="72397" x="808038" y="3451225"/>
          <p14:tracePt t="72405" x="830263" y="3429000"/>
          <p14:tracePt t="72413" x="846138" y="3413125"/>
          <p14:tracePt t="72421" x="854075" y="3398838"/>
          <p14:tracePt t="72429" x="868363" y="3382963"/>
          <p14:tracePt t="72437" x="914400" y="3352800"/>
          <p14:tracePt t="72445" x="944563" y="3336925"/>
          <p14:tracePt t="72455" x="968375" y="3322638"/>
          <p14:tracePt t="72460" x="982663" y="3306763"/>
          <p14:tracePt t="72471" x="1058863" y="3268663"/>
          <p14:tracePt t="72479" x="1096963" y="3254375"/>
          <p14:tracePt t="72487" x="1127125" y="3238500"/>
          <p14:tracePt t="72495" x="1173163" y="3230563"/>
          <p14:tracePt t="72503" x="1287463" y="3184525"/>
          <p14:tracePt t="72511" x="1333500" y="3170238"/>
          <p14:tracePt t="72519" x="1387475" y="3154363"/>
          <p14:tracePt t="72527" x="1439863" y="3146425"/>
          <p14:tracePt t="72535" x="1493838" y="3124200"/>
          <p14:tracePt t="72543" x="1554163" y="3108325"/>
          <p14:tracePt t="72551" x="1698625" y="3070225"/>
          <p14:tracePt t="72559" x="1768475" y="3055938"/>
          <p14:tracePt t="72567" x="1828800" y="3032125"/>
          <p14:tracePt t="72575" x="1912938" y="3025775"/>
          <p14:tracePt t="72583" x="1989138" y="3009900"/>
          <p14:tracePt t="72591" x="2079625" y="2987675"/>
          <p14:tracePt t="72600" x="2171700" y="2979738"/>
          <p14:tracePt t="72607" x="2270125" y="2955925"/>
          <p14:tracePt t="72615" x="2530475" y="2917825"/>
          <p14:tracePt t="72623" x="2620963" y="2903538"/>
          <p14:tracePt t="72631" x="2720975" y="2879725"/>
          <p14:tracePt t="72639" x="2827338" y="2873375"/>
          <p14:tracePt t="72647" x="2925763" y="2865438"/>
          <p14:tracePt t="72655" x="3025775" y="2865438"/>
          <p14:tracePt t="72663" x="3116263" y="2849563"/>
          <p14:tracePt t="72671" x="3222625" y="2841625"/>
          <p14:tracePt t="72679" x="3475038" y="2827338"/>
          <p14:tracePt t="72687" x="3559175" y="2827338"/>
          <p14:tracePt t="72695" x="3649663" y="2819400"/>
          <p14:tracePt t="72703" x="3741738" y="2811463"/>
          <p14:tracePt t="72711" x="3832225" y="2797175"/>
          <p14:tracePt t="72719" x="3924300" y="2789238"/>
          <p14:tracePt t="72727" x="4000500" y="2789238"/>
          <p14:tracePt t="72735" x="4191000" y="2781300"/>
          <p14:tracePt t="72743" x="4267200" y="2781300"/>
          <p14:tracePt t="72751" x="4359275" y="2781300"/>
          <p14:tracePt t="72761" x="4419600" y="2781300"/>
          <p14:tracePt t="72767" x="4503738" y="2765425"/>
          <p14:tracePt t="72777" x="4579938" y="2765425"/>
          <p14:tracePt t="72783" x="4640263" y="2765425"/>
          <p14:tracePt t="72793" x="4716463" y="2765425"/>
          <p14:tracePt t="72801" x="4778375" y="2765425"/>
          <p14:tracePt t="72809" x="4846638" y="2773363"/>
          <p14:tracePt t="72817" x="4906963" y="2773363"/>
          <p14:tracePt t="72825" x="4991100" y="2781300"/>
          <p14:tracePt t="72833" x="5051425" y="2789238"/>
          <p14:tracePt t="72841" x="5121275" y="2789238"/>
          <p14:tracePt t="72849" x="5181600" y="2797175"/>
          <p14:tracePt t="72857" x="5249863" y="2797175"/>
          <p14:tracePt t="72865" x="5303838" y="2803525"/>
          <p14:tracePt t="72873" x="5364163" y="2803525"/>
          <p14:tracePt t="72881" x="5418138" y="2819400"/>
          <p14:tracePt t="72889" x="5486400" y="2819400"/>
          <p14:tracePt t="72897" x="5540375" y="2827338"/>
          <p14:tracePt t="72905" x="5600700" y="2835275"/>
          <p14:tracePt t="72913" x="5654675" y="2841625"/>
          <p14:tracePt t="72921" x="5699125" y="2849563"/>
          <p14:tracePt t="72929" x="5737225" y="2865438"/>
          <p14:tracePt t="72937" x="5783263" y="2879725"/>
          <p14:tracePt t="72945" x="5813425" y="2887663"/>
          <p14:tracePt t="72953" x="5867400" y="2895600"/>
          <p14:tracePt t="72961" x="5883275" y="2903538"/>
          <p14:tracePt t="72969" x="5897563" y="2903538"/>
          <p14:tracePt t="72977" x="5913438" y="2903538"/>
          <p14:tracePt t="72985" x="5927725" y="2911475"/>
          <p14:tracePt t="72993" x="5935663" y="2911475"/>
          <p14:tracePt t="73001" x="5951538" y="2917825"/>
          <p14:tracePt t="73011" x="5951538" y="2925763"/>
          <p14:tracePt t="73017" x="5973763" y="2933700"/>
          <p14:tracePt t="73033" x="5989638" y="2941638"/>
          <p14:tracePt t="73043" x="5997575" y="2949575"/>
          <p14:tracePt t="73049" x="6003925" y="2955925"/>
          <p14:tracePt t="73059" x="6019800" y="2963863"/>
          <p14:tracePt t="73065" x="6049963" y="2979738"/>
          <p14:tracePt t="73075" x="6065838" y="2979738"/>
          <p14:tracePt t="73081" x="6073775" y="2994025"/>
          <p14:tracePt t="73091" x="6096000" y="3009900"/>
          <p14:tracePt t="73099" x="6103938" y="3017838"/>
          <p14:tracePt t="73107" x="6118225" y="3025775"/>
          <p14:tracePt t="73115" x="6126163" y="3040063"/>
          <p14:tracePt t="73123" x="6142038" y="3055938"/>
          <p14:tracePt t="73131" x="6156325" y="3070225"/>
          <p14:tracePt t="73139" x="6188075" y="3108325"/>
          <p14:tracePt t="73147" x="6202363" y="3124200"/>
          <p14:tracePt t="73155" x="6218238" y="3140075"/>
          <p14:tracePt t="73163" x="6232525" y="3162300"/>
          <p14:tracePt t="73171" x="6248400" y="3170238"/>
          <p14:tracePt t="73179" x="6256338" y="3184525"/>
          <p14:tracePt t="73187" x="6270625" y="3208338"/>
          <p14:tracePt t="73195" x="6286500" y="3222625"/>
          <p14:tracePt t="73203" x="6294438" y="3230563"/>
          <p14:tracePt t="73211" x="6308725" y="3238500"/>
          <p14:tracePt t="73219" x="6308725" y="3246438"/>
          <p14:tracePt t="73227" x="6316663" y="3254375"/>
          <p14:tracePt t="73243" x="6324600" y="3254375"/>
          <p14:tracePt t="73317" x="6324600" y="3260725"/>
          <p14:tracePt t="73325" x="6324600" y="3268663"/>
          <p14:tracePt t="73331" x="6324600" y="3276600"/>
          <p14:tracePt t="73347" x="6324600" y="3284538"/>
          <p14:tracePt t="73357" x="6324600" y="3298825"/>
          <p14:tracePt t="73365" x="6332538" y="3298825"/>
          <p14:tracePt t="73373" x="6332538" y="3314700"/>
          <p14:tracePt t="73381" x="6340475" y="3330575"/>
          <p14:tracePt t="73389" x="6340475" y="3336925"/>
          <p14:tracePt t="73397" x="6346825" y="3352800"/>
          <p14:tracePt t="73405" x="6346825" y="3360738"/>
          <p14:tracePt t="73413" x="6354763" y="3375025"/>
          <p14:tracePt t="73421" x="6354763" y="3390900"/>
          <p14:tracePt t="73429" x="6354763" y="3398838"/>
          <p14:tracePt t="73437" x="6354763" y="3406775"/>
          <p14:tracePt t="73445" x="6354763" y="3421063"/>
          <p14:tracePt t="73461" x="6362700" y="3429000"/>
          <p14:tracePt t="73469" x="6362700" y="3436938"/>
          <p14:tracePt t="73477" x="6362700" y="3451225"/>
          <p14:tracePt t="73493" x="6370638" y="3459163"/>
          <p14:tracePt t="73501" x="6370638" y="3475038"/>
          <p14:tracePt t="73509" x="6370638" y="3482975"/>
          <p14:tracePt t="73517" x="6370638" y="3497263"/>
          <p14:tracePt t="73525" x="6370638" y="3513138"/>
          <p14:tracePt t="73541" x="6370638" y="3535363"/>
          <p14:tracePt t="73549" x="6370638" y="3559175"/>
          <p14:tracePt t="73557" x="6370638" y="3589338"/>
          <p14:tracePt t="73565" x="6370638" y="3611563"/>
          <p14:tracePt t="73573" x="6378575" y="3635375"/>
          <p14:tracePt t="73581" x="6378575" y="3665538"/>
          <p14:tracePt t="73597" x="6378575" y="3687763"/>
          <p14:tracePt t="73605" x="6378575" y="3717925"/>
          <p14:tracePt t="73613" x="6378575" y="3749675"/>
          <p14:tracePt t="73623" x="6378575" y="3787775"/>
          <p14:tracePt t="73631" x="6378575" y="3825875"/>
          <p14:tracePt t="73647" x="6378575" y="3878263"/>
          <p14:tracePt t="73655" x="6378575" y="3932238"/>
          <p14:tracePt t="73663" x="6378575" y="3984625"/>
          <p14:tracePt t="73671" x="6378575" y="4030663"/>
          <p14:tracePt t="73679" x="6370638" y="4084638"/>
          <p14:tracePt t="73687" x="6370638" y="4114800"/>
          <p14:tracePt t="73695" x="6370638" y="4137025"/>
          <p14:tracePt t="73703" x="6362700" y="4168775"/>
          <p14:tracePt t="73711" x="6362700" y="4175125"/>
          <p14:tracePt t="73719" x="6354763" y="4183063"/>
          <p14:tracePt t="73727" x="6354763" y="4191000"/>
          <p14:tracePt t="74076" x="6340475" y="4191000"/>
          <p14:tracePt t="74081" x="6302375" y="4191000"/>
          <p14:tracePt t="74091" x="6264275" y="4191000"/>
          <p14:tracePt t="74097" x="6188075" y="4191000"/>
          <p14:tracePt t="74105" x="6126163" y="4191000"/>
          <p14:tracePt t="74113" x="6057900" y="4191000"/>
          <p14:tracePt t="74121" x="6019800" y="4191000"/>
          <p14:tracePt t="74129" x="5965825" y="4191000"/>
          <p14:tracePt t="74137" x="5959475" y="4183063"/>
          <p14:tracePt t="79535" x="5959475" y="4175125"/>
          <p14:tracePt t="79543" x="5965825" y="4168775"/>
          <p14:tracePt t="79560" x="5973763" y="4168775"/>
          <p14:tracePt t="79606" x="5981700" y="4168775"/>
          <p14:tracePt t="79612" x="5981700" y="4160838"/>
          <p14:tracePt t="79619" x="5981700" y="4152900"/>
          <p14:tracePt t="79629" x="5989638" y="4137025"/>
          <p14:tracePt t="79636" x="6003925" y="4092575"/>
          <p14:tracePt t="79645" x="6042025" y="4038600"/>
          <p14:tracePt t="79651" x="6073775" y="3984625"/>
          <p14:tracePt t="79662" x="6118225" y="3878263"/>
          <p14:tracePt t="79669" x="6172200" y="3802063"/>
          <p14:tracePt t="79678" x="6270625" y="3627438"/>
          <p14:tracePt t="79685" x="6340475" y="3535363"/>
          <p14:tracePt t="79693" x="6392863" y="3429000"/>
          <p14:tracePt t="79701" x="6461125" y="3254375"/>
          <p14:tracePt t="79709" x="6461125" y="3154363"/>
          <p14:tracePt t="79717" x="6416675" y="3094038"/>
          <p14:tracePt t="79725" x="6294438" y="3025775"/>
          <p14:tracePt t="79733" x="5989638" y="2857500"/>
          <p14:tracePt t="80056" x="5989638" y="2849563"/>
          <p14:tracePt t="80063" x="5989638" y="2819400"/>
          <p14:tracePt t="80071" x="5989638" y="2797175"/>
          <p14:tracePt t="80079" x="5973763" y="2789238"/>
          <p14:tracePt t="80087" x="5927725" y="2789238"/>
          <p14:tracePt t="80095" x="5889625" y="2789238"/>
          <p14:tracePt t="80103" x="5837238" y="2803525"/>
          <p14:tracePt t="80111" x="5791200" y="2827338"/>
          <p14:tracePt t="80119" x="5730875" y="2865438"/>
          <p14:tracePt t="80127" x="5661025" y="2925763"/>
          <p14:tracePt t="80135" x="5600700" y="2987675"/>
          <p14:tracePt t="80143" x="5532438" y="3055938"/>
          <p14:tracePt t="80151" x="5448300" y="3140075"/>
          <p14:tracePt t="80159" x="5349875" y="3216275"/>
          <p14:tracePt t="80167" x="5295900" y="3260725"/>
          <p14:tracePt t="80175" x="5165725" y="3360738"/>
          <p14:tracePt t="80183" x="5029200" y="3451225"/>
          <p14:tracePt t="80191" x="4846638" y="3581400"/>
          <p14:tracePt t="80201" x="4640263" y="3711575"/>
          <p14:tracePt t="80207" x="4373563" y="3825875"/>
          <p14:tracePt t="80215" x="4213225" y="3870325"/>
          <p14:tracePt t="80225" x="3779838" y="4000500"/>
          <p14:tracePt t="80233" x="3527425" y="4046538"/>
          <p14:tracePt t="80242" x="3284538" y="4076700"/>
          <p14:tracePt t="80249" x="3094038" y="4084638"/>
          <p14:tracePt t="80258" x="2933700" y="4084638"/>
          <p14:tracePt t="80265" x="2727325" y="4084638"/>
          <p14:tracePt t="80273" x="2613025" y="4084638"/>
          <p14:tracePt t="80281" x="2506663" y="4084638"/>
          <p14:tracePt t="80289" x="2430463" y="4076700"/>
          <p14:tracePt t="80297" x="2370138" y="4060825"/>
          <p14:tracePt t="80305" x="2339975" y="4046538"/>
          <p14:tracePt t="80313" x="2316163" y="4022725"/>
          <p14:tracePt t="80321" x="2308225" y="4016375"/>
          <p14:tracePt t="80329" x="2301875" y="3992563"/>
          <p14:tracePt t="80337" x="2301875" y="3978275"/>
          <p14:tracePt t="80345" x="2301875" y="3954463"/>
          <p14:tracePt t="80353" x="2316163" y="3940175"/>
          <p14:tracePt t="80361" x="2324100" y="3924300"/>
          <p14:tracePt t="80370" x="2354263" y="3916363"/>
          <p14:tracePt t="80377" x="2370138" y="3916363"/>
          <p14:tracePt t="80385" x="2378075" y="3916363"/>
          <p14:tracePt t="80401" x="2384425" y="3916363"/>
          <p14:tracePt t="80425" x="2384425" y="3932238"/>
          <p14:tracePt t="80433" x="2384425" y="3946525"/>
          <p14:tracePt t="80441" x="2384425" y="3954463"/>
          <p14:tracePt t="80449" x="2392363" y="3970338"/>
          <p14:tracePt t="80457" x="2408238" y="3984625"/>
          <p14:tracePt t="80465" x="2422525" y="4008438"/>
          <p14:tracePt t="80473" x="2430463" y="4008438"/>
          <p14:tracePt t="80483" x="2454275" y="4022725"/>
          <p14:tracePt t="80490" x="2476500" y="4046538"/>
          <p14:tracePt t="80497" x="2506663" y="4060825"/>
          <p14:tracePt t="80507" x="2514600" y="4060825"/>
          <p14:tracePt t="80515" x="2536825" y="4068763"/>
          <p14:tracePt t="80522" x="2544763" y="4068763"/>
          <p14:tracePt t="80531" x="2560638" y="4068763"/>
          <p14:tracePt t="80537" x="2582863" y="4068763"/>
          <p14:tracePt t="80547" x="2590800" y="4068763"/>
          <p14:tracePt t="80555" x="2606675" y="4054475"/>
          <p14:tracePt t="80563" x="2613025" y="4046538"/>
          <p14:tracePt t="80571" x="2620963" y="4046538"/>
          <p14:tracePt t="80579" x="2620963" y="4038600"/>
          <p14:tracePt t="80587" x="2620963" y="4030663"/>
          <p14:tracePt t="80603" x="2620963" y="4022725"/>
          <p14:tracePt t="80611" x="2620963" y="4008438"/>
          <p14:tracePt t="80627" x="2620963" y="3992563"/>
          <p14:tracePt t="80635" x="2620963" y="3984625"/>
          <p14:tracePt t="80643" x="2613025" y="3984625"/>
          <p14:tracePt t="80651" x="2606675" y="3970338"/>
          <p14:tracePt t="80659" x="2598738" y="3962400"/>
          <p14:tracePt t="80667" x="2582863" y="3962400"/>
          <p14:tracePt t="80675" x="2552700" y="3962400"/>
          <p14:tracePt t="80683" x="2544763" y="3954463"/>
          <p14:tracePt t="80691" x="2522538" y="3954463"/>
          <p14:tracePt t="80699" x="2484438" y="3954463"/>
          <p14:tracePt t="80707" x="2460625" y="3954463"/>
          <p14:tracePt t="80715" x="2446338" y="3954463"/>
          <p14:tracePt t="80723" x="2384425" y="3954463"/>
          <p14:tracePt t="80731" x="2362200" y="3954463"/>
          <p14:tracePt t="80739" x="2339975" y="3954463"/>
          <p14:tracePt t="80747" x="2286000" y="3954463"/>
          <p14:tracePt t="80756" x="2278063" y="3954463"/>
          <p14:tracePt t="80763" x="2255838" y="3954463"/>
          <p14:tracePt t="80771" x="2225675" y="3954463"/>
          <p14:tracePt t="80779" x="2209800" y="3954463"/>
          <p14:tracePt t="80787" x="2193925" y="3954463"/>
          <p14:tracePt t="80797" x="2155825" y="3954463"/>
          <p14:tracePt t="80806" x="2133600" y="3954463"/>
          <p14:tracePt t="80813" x="2117725" y="3954463"/>
          <p14:tracePt t="80821" x="2065338" y="3954463"/>
          <p14:tracePt t="80829" x="2057400" y="3954463"/>
          <p14:tracePt t="80837" x="2041525" y="3954463"/>
          <p14:tracePt t="80845" x="2011363" y="3954463"/>
          <p14:tracePt t="80861" x="1997075" y="3954463"/>
          <p14:tracePt t="80869" x="1989138" y="3954463"/>
          <p14:tracePt t="80877" x="1958975" y="3954463"/>
          <p14:tracePt t="80885" x="1951038" y="3954463"/>
          <p14:tracePt t="80893" x="1927225" y="3954463"/>
          <p14:tracePt t="80901" x="1882775" y="3954463"/>
          <p14:tracePt t="80909" x="1812925" y="3954463"/>
          <p14:tracePt t="80917" x="1790700" y="3954463"/>
          <p14:tracePt t="80925" x="1736725" y="3954463"/>
          <p14:tracePt t="80933" x="1660525" y="3962400"/>
          <p14:tracePt t="80941" x="1630363" y="3962400"/>
          <p14:tracePt t="80949" x="1562100" y="3962400"/>
          <p14:tracePt t="80957" x="1531938" y="3962400"/>
          <p14:tracePt t="80965" x="1485900" y="3962400"/>
          <p14:tracePt t="80973" x="1431925" y="3962400"/>
          <p14:tracePt t="80981" x="1417638" y="3962400"/>
          <p14:tracePt t="80990" x="1371600" y="3970338"/>
          <p14:tracePt t="80997" x="1355725" y="3970338"/>
          <p14:tracePt t="81005" x="1341438" y="3970338"/>
          <p14:tracePt t="81015" x="1287463" y="3970338"/>
          <p14:tracePt t="81021" x="1273175" y="3978275"/>
          <p14:tracePt t="81029" x="1235075" y="3978275"/>
          <p14:tracePt t="81037" x="1211263" y="3978275"/>
          <p14:tracePt t="81045" x="1181100" y="3978275"/>
          <p14:tracePt t="81053" x="1173163" y="3978275"/>
          <p14:tracePt t="81063" x="1158875" y="3978275"/>
          <p14:tracePt t="81069" x="1127125" y="3978275"/>
          <p14:tracePt t="81085" x="1112838" y="3978275"/>
          <p14:tracePt t="81093" x="1089025" y="3978275"/>
          <p14:tracePt t="81111" x="1074738" y="3970338"/>
          <p14:tracePt t="81119" x="1050925" y="3970338"/>
          <p14:tracePt t="81127" x="1050925" y="3962400"/>
          <p14:tracePt t="81135" x="1036638" y="3962400"/>
          <p14:tracePt t="81143" x="1012825" y="3954463"/>
          <p14:tracePt t="81151" x="1012825" y="3946525"/>
          <p14:tracePt t="81159" x="1006475" y="3940175"/>
          <p14:tracePt t="81167" x="998538" y="3932238"/>
          <p14:tracePt t="81175" x="990600" y="3924300"/>
          <p14:tracePt t="81183" x="990600" y="3908425"/>
          <p14:tracePt t="81200" x="990600" y="3894138"/>
          <p14:tracePt t="81207" x="990600" y="3870325"/>
          <p14:tracePt t="81215" x="990600" y="3848100"/>
          <p14:tracePt t="81223" x="990600" y="3832225"/>
          <p14:tracePt t="81231" x="990600" y="3810000"/>
          <p14:tracePt t="81240" x="990600" y="3802063"/>
          <p14:tracePt t="81247" x="990600" y="3779838"/>
          <p14:tracePt t="81255" x="990600" y="3763963"/>
          <p14:tracePt t="81263" x="1006475" y="3733800"/>
          <p14:tracePt t="81272" x="1012825" y="3725863"/>
          <p14:tracePt t="81279" x="1020763" y="3711575"/>
          <p14:tracePt t="81288" x="1028700" y="3695700"/>
          <p14:tracePt t="81295" x="1036638" y="3687763"/>
          <p14:tracePt t="81303" x="1050925" y="3679825"/>
          <p14:tracePt t="81311" x="1050925" y="3665538"/>
          <p14:tracePt t="81320" x="1074738" y="3649663"/>
          <p14:tracePt t="81327" x="1120775" y="3611563"/>
          <p14:tracePt t="81335" x="1143000" y="3597275"/>
          <p14:tracePt t="81343" x="1158875" y="3581400"/>
          <p14:tracePt t="81352" x="1219200" y="3551238"/>
          <p14:tracePt t="81361" x="1249363" y="3535363"/>
          <p14:tracePt t="81367" x="1333500" y="3505200"/>
          <p14:tracePt t="81378" x="1363663" y="3497263"/>
          <p14:tracePt t="81385" x="1409700" y="3482975"/>
          <p14:tracePt t="81394" x="1508125" y="3451225"/>
          <p14:tracePt t="81400" x="1562100" y="3444875"/>
          <p14:tracePt t="81409" x="1630363" y="3436938"/>
          <p14:tracePt t="81417" x="1684338" y="3413125"/>
          <p14:tracePt t="81425" x="1820863" y="3406775"/>
          <p14:tracePt t="81433" x="1897063" y="3398838"/>
          <p14:tracePt t="81442" x="1965325" y="3382963"/>
          <p14:tracePt t="81449" x="2163763" y="3375025"/>
          <p14:tracePt t="81457" x="2239963" y="3375025"/>
          <p14:tracePt t="81465" x="2316163" y="3375025"/>
          <p14:tracePt t="81473" x="2400300" y="3375025"/>
          <p14:tracePt t="81481" x="2636838" y="3375025"/>
          <p14:tracePt t="81490" x="2720975" y="3375025"/>
          <p14:tracePt t="81497" x="2811463" y="3375025"/>
          <p14:tracePt t="81505" x="2903538" y="3375025"/>
          <p14:tracePt t="81513" x="3154363" y="3360738"/>
          <p14:tracePt t="81522" x="3238500" y="3360738"/>
          <p14:tracePt t="81529" x="3330575" y="3360738"/>
          <p14:tracePt t="81537" x="3421063" y="3360738"/>
          <p14:tracePt t="81545" x="3627438" y="3360738"/>
          <p14:tracePt t="81553" x="3717925" y="3360738"/>
          <p14:tracePt t="81561" x="3794125" y="3360738"/>
          <p14:tracePt t="81569" x="3863975" y="3375025"/>
          <p14:tracePt t="81577" x="3984625" y="3382963"/>
          <p14:tracePt t="81585" x="4038600" y="3382963"/>
          <p14:tracePt t="81594" x="4114800" y="3406775"/>
          <p14:tracePt t="81602" x="4137025" y="3406775"/>
          <p14:tracePt t="81609" x="4191000" y="3421063"/>
          <p14:tracePt t="81618" x="4206875" y="3429000"/>
          <p14:tracePt t="81625" x="4251325" y="3444875"/>
          <p14:tracePt t="81633" x="4275138" y="3459163"/>
          <p14:tracePt t="81641" x="4305300" y="3475038"/>
          <p14:tracePt t="81649" x="4313238" y="3482975"/>
          <p14:tracePt t="81659" x="4335463" y="3521075"/>
          <p14:tracePt t="81668" x="4343400" y="3521075"/>
          <p14:tracePt t="81675" x="4365625" y="3551238"/>
          <p14:tracePt t="81683" x="4373563" y="3565525"/>
          <p14:tracePt t="81691" x="4389438" y="3589338"/>
          <p14:tracePt t="81699" x="4389438" y="3611563"/>
          <p14:tracePt t="81707" x="4389438" y="3627438"/>
          <p14:tracePt t="81715" x="4389438" y="3657600"/>
          <p14:tracePt t="81724" x="4389438" y="3665538"/>
          <p14:tracePt t="81731" x="4389438" y="3673475"/>
          <p14:tracePt t="81740" x="4373563" y="3695700"/>
          <p14:tracePt t="81747" x="4359275" y="3711575"/>
          <p14:tracePt t="81755" x="4351338" y="3725863"/>
          <p14:tracePt t="81763" x="4321175" y="3749675"/>
          <p14:tracePt t="81771" x="4305300" y="3763963"/>
          <p14:tracePt t="81779" x="4283075" y="3771900"/>
          <p14:tracePt t="81787" x="4221163" y="3802063"/>
          <p14:tracePt t="81795" x="4191000" y="3810000"/>
          <p14:tracePt t="81804" x="4160838" y="3825875"/>
          <p14:tracePt t="81811" x="4114800" y="3848100"/>
          <p14:tracePt t="81819" x="4016375" y="3878263"/>
          <p14:tracePt t="81827" x="3970338" y="3886200"/>
          <p14:tracePt t="81836" x="3932238" y="3894138"/>
          <p14:tracePt t="81843" x="3902075" y="3902075"/>
          <p14:tracePt t="81851" x="3856038" y="3908425"/>
          <p14:tracePt t="81859" x="3741738" y="3932238"/>
          <p14:tracePt t="81868" x="3703638" y="3940175"/>
          <p14:tracePt t="81875" x="3649663" y="3940175"/>
          <p14:tracePt t="81884" x="3589338" y="3946525"/>
          <p14:tracePt t="81891" x="3521075" y="3954463"/>
          <p14:tracePt t="81899" x="3336925" y="3978275"/>
          <p14:tracePt t="81907" x="3178175" y="3992563"/>
          <p14:tracePt t="81917" x="3108325" y="4000500"/>
          <p14:tracePt t="81923" x="2949575" y="4016375"/>
          <p14:tracePt t="81931" x="2827338" y="4016375"/>
          <p14:tracePt t="81939" x="2773363" y="4016375"/>
          <p14:tracePt t="81947" x="2659063" y="4022725"/>
          <p14:tracePt t="81958" x="2560638" y="4022725"/>
          <p14:tracePt t="81965" x="2522538" y="4022725"/>
          <p14:tracePt t="81973" x="2438400" y="4030663"/>
          <p14:tracePt t="81981" x="2400300" y="4030663"/>
          <p14:tracePt t="81990" x="2316163" y="4030663"/>
          <p14:tracePt t="81997" x="2270125" y="4030663"/>
          <p14:tracePt t="82006" x="2187575" y="4030663"/>
          <p14:tracePt t="82013" x="2149475" y="4030663"/>
          <p14:tracePt t="82022" x="2057400" y="4030663"/>
          <p14:tracePt t="82029" x="2027238" y="4030663"/>
          <p14:tracePt t="82037" x="1958975" y="4030663"/>
          <p14:tracePt t="82045" x="1935163" y="4030663"/>
          <p14:tracePt t="82054" x="1905000" y="4030663"/>
          <p14:tracePt t="82061" x="1820863" y="4030663"/>
          <p14:tracePt t="82070" x="1782763" y="4038600"/>
          <p14:tracePt t="82078" x="1692275" y="4038600"/>
          <p14:tracePt t="82085" x="1654175" y="4038600"/>
          <p14:tracePt t="82094" x="1600200" y="4038600"/>
          <p14:tracePt t="82102" x="1477963" y="4038600"/>
          <p14:tracePt t="82110" x="1425575" y="4038600"/>
          <p14:tracePt t="82117" x="1387475" y="4038600"/>
          <p14:tracePt t="82125" x="1265238" y="4008438"/>
          <p14:tracePt t="82133" x="1227138" y="3992563"/>
          <p14:tracePt t="82141" x="1196975" y="3978275"/>
          <p14:tracePt t="82149" x="1135063" y="3924300"/>
          <p14:tracePt t="82158" x="1120775" y="3916363"/>
          <p14:tracePt t="82165" x="1112838" y="3863975"/>
          <p14:tracePt t="82177" x="1112838" y="3840163"/>
          <p14:tracePt t="82181" x="1120775" y="3810000"/>
          <p14:tracePt t="82192" x="1143000" y="3794125"/>
          <p14:tracePt t="82205" x="1181100" y="3756025"/>
          <p14:tracePt t="82205" x="1227138" y="3717925"/>
          <p14:tracePt t="82217" x="1279525" y="3695700"/>
          <p14:tracePt t="82223" x="1333500" y="3665538"/>
          <p14:tracePt t="82235" x="1401763" y="3635375"/>
          <p14:tracePt t="82241" x="1470025" y="3619500"/>
          <p14:tracePt t="82253" x="1692275" y="3565525"/>
          <p14:tracePt t="82265" x="1760538" y="3543300"/>
          <p14:tracePt t="82271" x="1874838" y="3521075"/>
          <p14:tracePt t="82283" x="2019300" y="3489325"/>
          <p14:tracePt t="82289" x="2217738" y="3467100"/>
          <p14:tracePt t="82295" x="2316163" y="3451225"/>
          <p14:tracePt t="82307" x="2514600" y="3429000"/>
          <p14:tracePt t="82314" x="2628900" y="3421063"/>
          <p14:tracePt t="82320" x="2743200" y="3421063"/>
          <p14:tracePt t="82332" x="2955925" y="3406775"/>
          <p14:tracePt t="82338" x="3070225" y="3406775"/>
          <p14:tracePt t="82344" x="3200400" y="3406775"/>
          <p14:tracePt t="82356" x="3298825" y="3406775"/>
          <p14:tracePt t="82362" x="3390900" y="3421063"/>
          <p14:tracePt t="82368" x="3467100" y="3429000"/>
          <p14:tracePt t="82380" x="3535363" y="3444875"/>
          <p14:tracePt t="82386" x="3565525" y="3475038"/>
          <p14:tracePt t="82392" x="3589338" y="3482975"/>
          <p14:tracePt t="82404" x="3611563" y="3521075"/>
          <p14:tracePt t="82411" x="3611563" y="3527425"/>
          <p14:tracePt t="82417" x="3619500" y="3559175"/>
          <p14:tracePt t="82429" x="3619500" y="3581400"/>
          <p14:tracePt t="82435" x="3619500" y="3603625"/>
          <p14:tracePt t="82441" x="3619500" y="3627438"/>
          <p14:tracePt t="82453" x="3611563" y="3649663"/>
          <p14:tracePt t="82459" x="3589338" y="3687763"/>
          <p14:tracePt t="82465" x="3565525" y="3711575"/>
          <p14:tracePt t="82477" x="3527425" y="3749675"/>
          <p14:tracePt t="82483" x="3497263" y="3771900"/>
          <p14:tracePt t="82489" x="3467100" y="3802063"/>
          <p14:tracePt t="82495" x="3406775" y="3840163"/>
          <p14:tracePt t="82508" x="3322638" y="3894138"/>
          <p14:tracePt t="82514" x="3230563" y="3940175"/>
          <p14:tracePt t="82526" x="3124200" y="3970338"/>
          <p14:tracePt t="82532" x="3001963" y="4000500"/>
          <p14:tracePt t="82538" x="2835275" y="4022725"/>
          <p14:tracePt t="82550" x="2773363" y="4030663"/>
          <p14:tracePt t="82556" x="2620963" y="4030663"/>
          <p14:tracePt t="82562" x="2438400" y="4030663"/>
          <p14:tracePt t="82574" x="2278063" y="4030663"/>
          <p14:tracePt t="82580" x="2217738" y="4030663"/>
          <p14:tracePt t="82586" x="2041525" y="4030663"/>
          <p14:tracePt t="82599" x="1905000" y="4030663"/>
          <p14:tracePt t="82604" x="1760538" y="4008438"/>
          <p14:tracePt t="82610" x="1692275" y="4000500"/>
          <p14:tracePt t="82617" x="1546225" y="3978275"/>
          <p14:tracePt t="82629" x="1493838" y="3970338"/>
          <p14:tracePt t="82635" x="1379538" y="3932238"/>
          <p14:tracePt t="82647" x="1341438" y="3924300"/>
          <p14:tracePt t="82653" x="1249363" y="3894138"/>
          <p14:tracePt t="82659" x="1219200" y="3878263"/>
          <p14:tracePt t="82665" x="1158875" y="3856038"/>
          <p14:tracePt t="82677" x="1143000" y="3832225"/>
          <p14:tracePt t="82683" x="1143000" y="3817938"/>
          <p14:tracePt t="82689" x="1150938" y="3787775"/>
          <p14:tracePt t="82701" x="1173163" y="3763963"/>
          <p14:tracePt t="82708" x="1211263" y="3717925"/>
          <p14:tracePt t="82714" x="1257300" y="3673475"/>
          <p14:tracePt t="82726" x="1317625" y="3627438"/>
          <p14:tracePt t="82732" x="1387475" y="3589338"/>
          <p14:tracePt t="82738" x="1470025" y="3543300"/>
          <p14:tracePt t="82750" x="1539875" y="3505200"/>
          <p14:tracePt t="82756" x="1616075" y="3489325"/>
          <p14:tracePt t="82762" x="1706563" y="3451225"/>
          <p14:tracePt t="82774" x="1812925" y="3436938"/>
          <p14:tracePt t="82780" x="1912938" y="3406775"/>
          <p14:tracePt t="82786" x="2019300" y="3382963"/>
          <p14:tracePt t="82798" x="2133600" y="3375025"/>
          <p14:tracePt t="82805" x="2209800" y="3360738"/>
          <p14:tracePt t="82811" x="2324100" y="3352800"/>
          <p14:tracePt t="82823" x="2416175" y="3352800"/>
          <p14:tracePt t="82829" x="2536825" y="3352800"/>
          <p14:tracePt t="82841" x="2705100" y="3352800"/>
          <p14:tracePt t="82852" x="2803525" y="3352800"/>
          <p14:tracePt t="82860" x="2895600" y="3352800"/>
          <p14:tracePt t="82868" x="3055938" y="3352800"/>
          <p14:tracePt t="82876" x="3154363" y="3368675"/>
          <p14:tracePt t="82887" x="3254375" y="3375025"/>
          <p14:tracePt t="82896" x="3459163" y="3413125"/>
          <p14:tracePt t="82903" x="3559175" y="3436938"/>
          <p14:tracePt t="82912" x="3589338" y="3444875"/>
          <p14:tracePt t="82919" x="3695700" y="3475038"/>
          <p14:tracePt t="82927" x="3771900" y="3505200"/>
          <p14:tracePt t="82935" x="3840163" y="3535363"/>
          <p14:tracePt t="82944" x="3908425" y="3559175"/>
          <p14:tracePt t="82951" x="3932238" y="3565525"/>
          <p14:tracePt t="82960" x="3984625" y="3597275"/>
          <p14:tracePt t="82967" x="4030663" y="3619500"/>
          <p14:tracePt t="82976" x="4060825" y="3635375"/>
          <p14:tracePt t="82983" x="4068763" y="3641725"/>
          <p14:tracePt t="82992" x="4106863" y="3665538"/>
          <p14:tracePt t="83008" x="4122738" y="3679825"/>
          <p14:tracePt t="83015" x="4130675" y="3687763"/>
          <p14:tracePt t="83611" x="4130675" y="3703638"/>
          <p14:tracePt t="83628" x="4130675" y="3725863"/>
          <p14:tracePt t="83635" x="4106863" y="3749675"/>
          <p14:tracePt t="83645" x="4092575" y="3779838"/>
          <p14:tracePt t="83651" x="4068763" y="3794125"/>
          <p14:tracePt t="83661" x="4038600" y="3825875"/>
          <p14:tracePt t="83669" x="4016375" y="3840163"/>
          <p14:tracePt t="83677" x="3984625" y="3863975"/>
          <p14:tracePt t="83685" x="3954463" y="3878263"/>
          <p14:tracePt t="83693" x="3916363" y="3894138"/>
          <p14:tracePt t="83701" x="3894138" y="3902075"/>
          <p14:tracePt t="83709" x="3863975" y="3916363"/>
          <p14:tracePt t="83717" x="3817938" y="3924300"/>
          <p14:tracePt t="83725" x="3763963" y="3946525"/>
          <p14:tracePt t="83733" x="3695700" y="3954463"/>
          <p14:tracePt t="83741" x="3641725" y="3962400"/>
          <p14:tracePt t="83749" x="3543300" y="3970338"/>
          <p14:tracePt t="83758" x="3475038" y="3984625"/>
          <p14:tracePt t="83765" x="3352800" y="3992563"/>
          <p14:tracePt t="83773" x="3268663" y="4000500"/>
          <p14:tracePt t="83781" x="3192463" y="4016375"/>
          <p14:tracePt t="83789" x="3055938" y="4022725"/>
          <p14:tracePt t="83797" x="2963863" y="4030663"/>
          <p14:tracePt t="83806" x="2873375" y="4046538"/>
          <p14:tracePt t="83813" x="2773363" y="4054475"/>
          <p14:tracePt t="83821" x="2674938" y="4054475"/>
          <p14:tracePt t="83830" x="2568575" y="4054475"/>
          <p14:tracePt t="83837" x="2468563" y="4054475"/>
          <p14:tracePt t="83846" x="2378075" y="4054475"/>
          <p14:tracePt t="83854" x="2293938" y="4054475"/>
          <p14:tracePt t="83862" x="2187575" y="4054475"/>
          <p14:tracePt t="83869" x="2087563" y="4038600"/>
          <p14:tracePt t="83877" x="2035175" y="4038600"/>
          <p14:tracePt t="83885" x="1920875" y="4030663"/>
          <p14:tracePt t="83894" x="1790700" y="4030663"/>
          <p14:tracePt t="83902" x="1654175" y="4016375"/>
          <p14:tracePt t="83909" x="1592263" y="4008438"/>
          <p14:tracePt t="83917" x="1431925" y="4000500"/>
          <p14:tracePt t="83926" x="1287463" y="3978275"/>
          <p14:tracePt t="83934" x="1235075" y="3970338"/>
          <p14:tracePt t="83941" x="1104900" y="3946525"/>
          <p14:tracePt t="83951" x="990600" y="3924300"/>
          <p14:tracePt t="83957" x="960438" y="3916363"/>
          <p14:tracePt t="83967" x="892175" y="3902075"/>
          <p14:tracePt t="83976" x="868363" y="3886200"/>
          <p14:tracePt t="83983" x="868363" y="3870325"/>
          <p14:tracePt t="83990" x="868363" y="3863975"/>
          <p14:tracePt t="83999" x="868363" y="3840163"/>
          <p14:tracePt t="84007" x="892175" y="3810000"/>
          <p14:tracePt t="84016" x="930275" y="3771900"/>
          <p14:tracePt t="84024" x="1012825" y="3717925"/>
          <p14:tracePt t="84031" x="1082675" y="3679825"/>
          <p14:tracePt t="84039" x="1219200" y="3611563"/>
          <p14:tracePt t="84048" x="1333500" y="3559175"/>
          <p14:tracePt t="84055" x="1577975" y="3489325"/>
          <p14:tracePt t="84063" x="1736725" y="3444875"/>
          <p14:tracePt t="84071" x="1889125" y="3406775"/>
          <p14:tracePt t="84079" x="2301875" y="3322638"/>
          <p14:tracePt t="84087" x="2492375" y="3292475"/>
          <p14:tracePt t="84095" x="2720975" y="3254375"/>
          <p14:tracePt t="84103" x="2911475" y="3222625"/>
          <p14:tracePt t="84111" x="3108325" y="3200400"/>
          <p14:tracePt t="84119" x="3298825" y="3184525"/>
          <p14:tracePt t="84127" x="3489325" y="3178175"/>
          <p14:tracePt t="84136" x="3627438" y="3178175"/>
          <p14:tracePt t="84143" x="3763963" y="3178175"/>
          <p14:tracePt t="84151" x="3894138" y="3178175"/>
          <p14:tracePt t="84159" x="3932238" y="3184525"/>
          <p14:tracePt t="84167" x="4060825" y="3230563"/>
          <p14:tracePt t="84175" x="4106863" y="3246438"/>
          <p14:tracePt t="84184" x="4137025" y="3268663"/>
          <p14:tracePt t="84191" x="4160838" y="3292475"/>
          <p14:tracePt t="84199" x="4175125" y="3306763"/>
          <p14:tracePt t="84208" x="4183063" y="3322638"/>
          <p14:tracePt t="84215" x="4191000" y="3330575"/>
          <p14:tracePt t="84224" x="4198938" y="3344863"/>
          <p14:tracePt t="84232" x="4198938" y="3352800"/>
          <p14:tracePt t="84240" x="4198938" y="3360738"/>
          <p14:tracePt t="84249" x="4206875" y="3360738"/>
          <p14:tracePt t="84266" x="4206875" y="3368675"/>
          <p14:tracePt t="84273" x="4213225" y="3368675"/>
          <p14:tracePt t="84434" x="4213225" y="3375025"/>
          <p14:tracePt t="84450" x="4221163" y="3390900"/>
          <p14:tracePt t="84457" x="4221163" y="3413125"/>
          <p14:tracePt t="84466" x="4221163" y="3421063"/>
          <p14:tracePt t="84473" x="4221163" y="3444875"/>
          <p14:tracePt t="84482" x="4221163" y="3459163"/>
          <p14:tracePt t="84489" x="4221163" y="3505200"/>
          <p14:tracePt t="84497" x="4221163" y="3559175"/>
          <p14:tracePt t="84505" x="4221163" y="3597275"/>
          <p14:tracePt t="84513" x="4191000" y="3679825"/>
          <p14:tracePt t="84521" x="4168775" y="3756025"/>
          <p14:tracePt t="84531" x="4122738" y="3840163"/>
          <p14:tracePt t="84538" x="4076700" y="3916363"/>
          <p14:tracePt t="84547" x="4022725" y="4000500"/>
          <p14:tracePt t="84555" x="3984625" y="4060825"/>
          <p14:tracePt t="84564" x="3970338" y="4092575"/>
          <p14:tracePt t="84620" x="3970338" y="4084638"/>
          <p14:tracePt t="84628" x="3970338" y="4060825"/>
          <p14:tracePt t="84636" x="3978275" y="4030663"/>
          <p14:tracePt t="84643" x="3978275" y="4008438"/>
          <p14:tracePt t="84651" x="3978275" y="3992563"/>
          <p14:tracePt t="84659" x="3978275" y="3978275"/>
          <p14:tracePt t="84667" x="3978275" y="3970338"/>
          <p14:tracePt t="84708" x="3984625" y="3970338"/>
          <p14:tracePt t="84716" x="3984625" y="3962400"/>
          <p14:tracePt t="84724" x="3992563" y="3962400"/>
          <p14:tracePt t="84732" x="3992563" y="3954463"/>
          <p14:tracePt t="84739" x="4000500" y="3946525"/>
          <p14:tracePt t="84748" x="4016375" y="3940175"/>
          <p14:tracePt t="84756" x="4046538" y="3924300"/>
          <p14:tracePt t="84763" x="4076700" y="3908425"/>
          <p14:tracePt t="84772" x="4122738" y="3886200"/>
          <p14:tracePt t="84779" x="4168775" y="3870325"/>
          <p14:tracePt t="84788" x="4206875" y="3856038"/>
          <p14:tracePt t="84796" x="4251325" y="3848100"/>
          <p14:tracePt t="84806" x="4259263" y="3840163"/>
          <p14:tracePt t="84812" x="4297363" y="3832225"/>
          <p14:tracePt t="84821" x="4321175" y="3825875"/>
          <p14:tracePt t="84829" x="4351338" y="3825875"/>
          <p14:tracePt t="84837" x="4365625" y="3825875"/>
          <p14:tracePt t="84846" x="4373563" y="3817938"/>
          <p14:tracePt t="84854" x="4389438" y="3817938"/>
          <p14:tracePt t="103943" x="4389438" y="3810000"/>
          <p14:tracePt t="103950" x="4381500" y="3810000"/>
          <p14:tracePt t="103959" x="4365625" y="3802063"/>
          <p14:tracePt t="103969" x="4343400" y="3794125"/>
          <p14:tracePt t="103974" x="4321175" y="3779838"/>
          <p14:tracePt t="103985" x="4289425" y="3763963"/>
          <p14:tracePt t="103993" x="4244975" y="3749675"/>
          <p14:tracePt t="104001" x="4206875" y="3741738"/>
          <p14:tracePt t="104006" x="4152900" y="3741738"/>
          <p14:tracePt t="104017" x="4122738" y="3741738"/>
          <p14:tracePt t="104025" x="4076700" y="3741738"/>
          <p14:tracePt t="104033" x="4046538" y="3749675"/>
          <p14:tracePt t="104041" x="4022725" y="3749675"/>
          <p14:tracePt t="104049" x="4022725" y="3810000"/>
          <p14:tracePt t="104332" x="4030663" y="3810000"/>
          <p14:tracePt t="104347" x="4046538" y="3810000"/>
          <p14:tracePt t="104379" x="4030663" y="3810000"/>
          <p14:tracePt t="104386" x="4022725" y="3810000"/>
          <p14:tracePt t="104395" x="4022725" y="3817938"/>
          <p14:tracePt t="104403" x="4016375" y="3817938"/>
          <p14:tracePt t="104411" x="4008438" y="3817938"/>
          <p14:tracePt t="104483" x="4008438" y="3810000"/>
          <p14:tracePt t="104523" x="4000500" y="3810000"/>
          <p14:tracePt t="104741" x="3992563" y="3802063"/>
          <p14:tracePt t="104749" x="3992563" y="3794125"/>
          <p14:tracePt t="104757" x="3984625" y="3794125"/>
          <p14:tracePt t="104837" x="3984625" y="3787775"/>
          <p14:tracePt t="104861" x="3984625" y="3779838"/>
          <p14:tracePt t="104903" x="3984625" y="3771900"/>
          <p14:tracePt t="104943" x="3984625" y="3763963"/>
          <p14:tracePt t="105133" x="3992563" y="3756025"/>
          <p14:tracePt t="105182" x="4000500" y="3756025"/>
          <p14:tracePt t="105189" x="4000500" y="3749675"/>
          <p14:tracePt t="105508" x="4008438" y="3749675"/>
          <p14:tracePt t="105515" x="4016375" y="3749675"/>
          <p14:tracePt t="105523" x="4022725" y="3756025"/>
          <p14:tracePt t="105531" x="4046538" y="3763963"/>
          <p14:tracePt t="105540" x="4068763" y="3771900"/>
          <p14:tracePt t="105547" x="4098925" y="3779838"/>
          <p14:tracePt t="105555" x="4122738" y="3787775"/>
          <p14:tracePt t="105563" x="4168775" y="3794125"/>
          <p14:tracePt t="105571" x="4198938" y="3802063"/>
          <p14:tracePt t="105579" x="4237038" y="3810000"/>
          <p14:tracePt t="105587" x="4289425" y="3825875"/>
          <p14:tracePt t="105595" x="4343400" y="3840163"/>
          <p14:tracePt t="105603" x="4373563" y="3840163"/>
          <p14:tracePt t="105611" x="4441825" y="3856038"/>
          <p14:tracePt t="105619" x="4503738" y="3863975"/>
          <p14:tracePt t="105627" x="4556125" y="3870325"/>
          <p14:tracePt t="105635" x="4602163" y="3886200"/>
          <p14:tracePt t="105642" x="4632325" y="3894138"/>
          <p14:tracePt t="105651" x="4648200" y="3894138"/>
          <p14:tracePt t="105659" x="4656138" y="3902075"/>
          <p14:tracePt t="105667" x="4664075" y="3902075"/>
          <p14:tracePt t="105675" x="4664075" y="3908425"/>
          <p14:tracePt t="105683" x="4670425" y="3908425"/>
          <p14:tracePt t="105691" x="4670425" y="3916363"/>
          <p14:tracePt t="105717" x="4670425" y="3924300"/>
          <p14:tracePt t="105723" x="4670425" y="3932238"/>
          <p14:tracePt t="105739" x="4670425" y="3946525"/>
          <p14:tracePt t="105749" x="4670425" y="3954463"/>
          <p14:tracePt t="105757" x="4670425" y="3962400"/>
          <p14:tracePt t="105765" x="4670425" y="3978275"/>
          <p14:tracePt t="105773" x="4670425" y="3992563"/>
          <p14:tracePt t="105781" x="4670425" y="4008438"/>
          <p14:tracePt t="105789" x="4670425" y="4030663"/>
          <p14:tracePt t="105797" x="4670425" y="4038600"/>
          <p14:tracePt t="105805" x="4670425" y="4046538"/>
          <p14:tracePt t="105813" x="4670425" y="4060825"/>
          <p14:tracePt t="105821" x="4670425" y="4068763"/>
          <p14:tracePt t="105829" x="4670425" y="4076700"/>
          <p14:tracePt t="105836" x="4670425" y="4084638"/>
          <p14:tracePt t="105853" x="4670425" y="4092575"/>
          <p14:tracePt t="105860" x="4670425" y="4098925"/>
          <p14:tracePt t="105943" x="4670425" y="4106863"/>
          <p14:tracePt t="105965" x="4670425" y="4114800"/>
          <p14:tracePt t="105973" x="4670425" y="4122738"/>
          <p14:tracePt t="105989" x="4670425" y="4130675"/>
          <p14:tracePt t="106005" x="4670425" y="4137025"/>
          <p14:tracePt t="106015" x="4670425" y="4144963"/>
          <p14:tracePt t="106039" x="4670425" y="4152900"/>
          <p14:tracePt t="106047" x="4678363" y="4160838"/>
          <p14:tracePt t="106054" x="4686300" y="4160838"/>
          <p14:tracePt t="106063" x="4702175" y="4168775"/>
          <p14:tracePt t="106071" x="4708525" y="4175125"/>
          <p14:tracePt t="106079" x="4724400" y="4191000"/>
          <p14:tracePt t="106087" x="4746625" y="4206875"/>
          <p14:tracePt t="106095" x="4778375" y="4221163"/>
          <p14:tracePt t="106103" x="4800600" y="4221163"/>
          <p14:tracePt t="106111" x="4822825" y="4237038"/>
          <p14:tracePt t="106119" x="4830763" y="4244975"/>
          <p14:tracePt t="106127" x="4838700" y="4244975"/>
          <p14:tracePt t="106135" x="4846638" y="4251325"/>
          <p14:tracePt t="106281" x="4854575" y="4251325"/>
          <p14:tracePt t="106313" x="4860925" y="4251325"/>
          <p14:tracePt t="106373" x="4868863" y="4251325"/>
          <p14:tracePt t="106389" x="4868863" y="4259263"/>
          <p14:tracePt t="106397" x="4876800" y="4259263"/>
          <p14:tracePt t="106404" x="4876800" y="4267200"/>
          <p14:tracePt t="106413" x="4876800" y="4275138"/>
          <p14:tracePt t="111659" x="4854575" y="4289425"/>
          <p14:tracePt t="111667" x="4822825" y="4297363"/>
          <p14:tracePt t="111675" x="4770438" y="4321175"/>
          <p14:tracePt t="111683" x="4724400" y="4327525"/>
          <p14:tracePt t="111691" x="4686300" y="4335463"/>
          <p14:tracePt t="111699" x="4656138" y="4335463"/>
          <p14:tracePt t="111707" x="4618038" y="4335463"/>
          <p14:tracePt t="111714" x="4594225" y="4335463"/>
          <p14:tracePt t="111723" x="4549775" y="4343400"/>
          <p14:tracePt t="111731" x="4525963" y="4351338"/>
          <p14:tracePt t="111739" x="4473575" y="4359275"/>
          <p14:tracePt t="111747" x="4435475" y="4373563"/>
          <p14:tracePt t="111755" x="4419600" y="4389438"/>
          <p14:tracePt t="111765" x="4381500" y="4411663"/>
          <p14:tracePt t="111772" x="4373563" y="4411663"/>
          <p14:tracePt t="111997" x="4359275" y="4411663"/>
          <p14:tracePt t="112006" x="4321175" y="4419600"/>
          <p14:tracePt t="112013" x="4267200" y="4419600"/>
          <p14:tracePt t="112021" x="4221163" y="4419600"/>
          <p14:tracePt t="112029" x="4168775" y="4427538"/>
          <p14:tracePt t="112038" x="4114800" y="4427538"/>
          <p14:tracePt t="112045" x="4076700" y="4427538"/>
          <p14:tracePt t="112053" x="4030663" y="4427538"/>
          <p14:tracePt t="112061" x="4008438" y="4427538"/>
          <p14:tracePt t="112069" x="3984625" y="4427538"/>
          <p14:tracePt t="112077" x="3970338" y="4427538"/>
          <p14:tracePt t="112085" x="3962400" y="4427538"/>
          <p14:tracePt t="112093" x="3946525" y="4419600"/>
          <p14:tracePt t="112101" x="3932238" y="4419600"/>
          <p14:tracePt t="112109" x="3908425" y="4419600"/>
          <p14:tracePt t="112117" x="3894138" y="4419600"/>
          <p14:tracePt t="112125" x="3856038" y="4419600"/>
          <p14:tracePt t="112133" x="3825875" y="4419600"/>
          <p14:tracePt t="112141" x="3779838" y="4419600"/>
          <p14:tracePt t="112149" x="3733800" y="4435475"/>
          <p14:tracePt t="112159" x="3679825" y="4441825"/>
          <p14:tracePt t="112165" x="3597275" y="4457700"/>
          <p14:tracePt t="112175" x="3527425" y="4479925"/>
          <p14:tracePt t="112181" x="3459163" y="4487863"/>
          <p14:tracePt t="112191" x="3382963" y="4511675"/>
          <p14:tracePt t="112197" x="3254375" y="4525963"/>
          <p14:tracePt t="112207" x="3178175" y="4549775"/>
          <p14:tracePt t="112215" x="3094038" y="4556125"/>
          <p14:tracePt t="112223" x="3001963" y="4579938"/>
          <p14:tracePt t="112231" x="2865438" y="4602163"/>
          <p14:tracePt t="112239" x="2759075" y="4610100"/>
          <p14:tracePt t="112247" x="2659063" y="4625975"/>
          <p14:tracePt t="112255" x="2568575" y="4632325"/>
          <p14:tracePt t="112263" x="2408238" y="4640263"/>
          <p14:tracePt t="112271" x="2308225" y="4664075"/>
          <p14:tracePt t="112279" x="2232025" y="4670425"/>
          <p14:tracePt t="112287" x="2103438" y="4686300"/>
          <p14:tracePt t="112295" x="2027238" y="4686300"/>
          <p14:tracePt t="112303" x="1958975" y="4694238"/>
          <p14:tracePt t="112311" x="1897063" y="4694238"/>
          <p14:tracePt t="112319" x="1790700" y="4702175"/>
          <p14:tracePt t="112327" x="1730375" y="4702175"/>
          <p14:tracePt t="112335" x="1660525" y="4716463"/>
          <p14:tracePt t="112343" x="1616075" y="4716463"/>
          <p14:tracePt t="112351" x="1508125" y="4716463"/>
          <p14:tracePt t="112359" x="1463675" y="4716463"/>
          <p14:tracePt t="112367" x="1409700" y="4716463"/>
          <p14:tracePt t="112375" x="1333500" y="4724400"/>
          <p14:tracePt t="112383" x="1287463" y="4724400"/>
          <p14:tracePt t="112391" x="1241425" y="4724400"/>
          <p14:tracePt t="112399" x="1203325" y="4724400"/>
          <p14:tracePt t="112407" x="1135063" y="4724400"/>
          <p14:tracePt t="112415" x="1096963" y="4724400"/>
          <p14:tracePt t="112425" x="1058863" y="4724400"/>
          <p14:tracePt t="112431" x="1028700" y="4724400"/>
          <p14:tracePt t="112441" x="990600" y="4724400"/>
          <p14:tracePt t="112447" x="952500" y="4724400"/>
          <p14:tracePt t="112457" x="906463" y="4716463"/>
          <p14:tracePt t="112465" x="876300" y="4708525"/>
          <p14:tracePt t="112473" x="860425" y="4686300"/>
          <p14:tracePt t="112481" x="846138" y="4670425"/>
          <p14:tracePt t="112489" x="838200" y="4648200"/>
          <p14:tracePt t="112497" x="838200" y="4640263"/>
          <p14:tracePt t="112505" x="830263" y="4618038"/>
          <p14:tracePt t="112513" x="830263" y="4594225"/>
          <p14:tracePt t="112521" x="830263" y="4564063"/>
          <p14:tracePt t="112529" x="830263" y="4518025"/>
          <p14:tracePt t="112537" x="838200" y="4479925"/>
          <p14:tracePt t="112545" x="846138" y="4457700"/>
          <p14:tracePt t="112553" x="854075" y="4419600"/>
          <p14:tracePt t="112561" x="868363" y="4373563"/>
          <p14:tracePt t="112569" x="876300" y="4335463"/>
          <p14:tracePt t="112577" x="884238" y="4321175"/>
          <p14:tracePt t="112585" x="892175" y="4267200"/>
          <p14:tracePt t="112593" x="914400" y="4229100"/>
          <p14:tracePt t="112601" x="930275" y="4183063"/>
          <p14:tracePt t="112609" x="936625" y="4168775"/>
          <p14:tracePt t="112617" x="960438" y="4137025"/>
          <p14:tracePt t="112625" x="982663" y="4114800"/>
          <p14:tracePt t="112633" x="990600" y="4114800"/>
          <p14:tracePt t="112641" x="1036638" y="4084638"/>
          <p14:tracePt t="112649" x="1082675" y="4060825"/>
          <p14:tracePt t="112657" x="1112838" y="4046538"/>
          <p14:tracePt t="112665" x="1181100" y="4016375"/>
          <p14:tracePt t="112673" x="1257300" y="3992563"/>
          <p14:tracePt t="112681" x="1287463" y="3978275"/>
          <p14:tracePt t="112689" x="1401763" y="3954463"/>
          <p14:tracePt t="112697" x="1463675" y="3940175"/>
          <p14:tracePt t="112705" x="1600200" y="3916363"/>
          <p14:tracePt t="112713" x="1806575" y="3878263"/>
          <p14:tracePt t="112721" x="1866900" y="3870325"/>
          <p14:tracePt t="112729" x="2049463" y="3848100"/>
          <p14:tracePt t="112737" x="2270125" y="3817938"/>
          <p14:tracePt t="112747" x="2460625" y="3794125"/>
          <p14:tracePt t="112755" x="2544763" y="3779838"/>
          <p14:tracePt t="112763" x="2720975" y="3771900"/>
          <p14:tracePt t="112771" x="2879725" y="3756025"/>
          <p14:tracePt t="112779" x="3048000" y="3749675"/>
          <p14:tracePt t="112787" x="3208338" y="3733800"/>
          <p14:tracePt t="112795" x="3368675" y="3733800"/>
          <p14:tracePt t="112803" x="3505200" y="3725863"/>
          <p14:tracePt t="112811" x="3619500" y="3725863"/>
          <p14:tracePt t="112819" x="3733800" y="3725863"/>
          <p14:tracePt t="112827" x="3832225" y="3725863"/>
          <p14:tracePt t="112835" x="3924300" y="3725863"/>
          <p14:tracePt t="112843" x="3984625" y="3725863"/>
          <p14:tracePt t="112851" x="4054475" y="3725863"/>
          <p14:tracePt t="112859" x="4106863" y="3733800"/>
          <p14:tracePt t="112867" x="4183063" y="3756025"/>
          <p14:tracePt t="112875" x="4221163" y="3771900"/>
          <p14:tracePt t="112883" x="4251325" y="3787775"/>
          <p14:tracePt t="112891" x="4267200" y="3802063"/>
          <p14:tracePt t="112899" x="4289425" y="3825875"/>
          <p14:tracePt t="112907" x="4313238" y="3840163"/>
          <p14:tracePt t="112915" x="4335463" y="3863975"/>
          <p14:tracePt t="112923" x="4351338" y="3886200"/>
          <p14:tracePt t="112931" x="4365625" y="3902075"/>
          <p14:tracePt t="112939" x="4381500" y="3924300"/>
          <p14:tracePt t="112947" x="4389438" y="3954463"/>
          <p14:tracePt t="112955" x="4397375" y="3970338"/>
          <p14:tracePt t="112963" x="4397375" y="3992563"/>
          <p14:tracePt t="112971" x="4403725" y="4022725"/>
          <p14:tracePt t="112979" x="4403725" y="4046538"/>
          <p14:tracePt t="112987" x="4403725" y="4084638"/>
          <p14:tracePt t="112995" x="4403725" y="4098925"/>
          <p14:tracePt t="113003" x="4403725" y="4130675"/>
          <p14:tracePt t="113013" x="4403725" y="4160838"/>
          <p14:tracePt t="113019" x="4403725" y="4198938"/>
          <p14:tracePt t="113029" x="4397375" y="4237038"/>
          <p14:tracePt t="113035" x="4397375" y="4289425"/>
          <p14:tracePt t="113045" x="4397375" y="4343400"/>
          <p14:tracePt t="113053" x="4397375" y="4397375"/>
          <p14:tracePt t="113061" x="4397375" y="4441825"/>
          <p14:tracePt t="113069" x="4389438" y="4473575"/>
          <p14:tracePt t="113077" x="4373563" y="4533900"/>
          <p14:tracePt t="113085" x="4365625" y="4549775"/>
          <p14:tracePt t="113093" x="4335463" y="4602163"/>
          <p14:tracePt t="113101" x="4297363" y="4640263"/>
          <p14:tracePt t="113109" x="4229100" y="4686300"/>
          <p14:tracePt t="113117" x="4168775" y="4724400"/>
          <p14:tracePt t="113125" x="4092575" y="4754563"/>
          <p14:tracePt t="113133" x="4008438" y="4784725"/>
          <p14:tracePt t="113141" x="3908425" y="4808538"/>
          <p14:tracePt t="113149" x="3802063" y="4816475"/>
          <p14:tracePt t="113157" x="3679825" y="4822825"/>
          <p14:tracePt t="113165" x="3535363" y="4838700"/>
          <p14:tracePt t="113173" x="3360738" y="4846638"/>
          <p14:tracePt t="113181" x="3154363" y="4846638"/>
          <p14:tracePt t="113189" x="2917825" y="4846638"/>
          <p14:tracePt t="113197" x="2628900" y="4838700"/>
          <p14:tracePt t="113205" x="2316163" y="4822825"/>
          <p14:tracePt t="113213" x="1965325" y="4792663"/>
          <p14:tracePt t="113221" x="1866900" y="4784725"/>
          <p14:tracePt t="113229" x="1577975" y="4754563"/>
          <p14:tracePt t="113237" x="1257300" y="4724400"/>
          <p14:tracePt t="113245" x="960438" y="4694238"/>
          <p14:tracePt t="113253" x="685800" y="4648200"/>
          <p14:tracePt t="113261" x="465138" y="4618038"/>
          <p14:tracePt t="113269" x="288925" y="4579938"/>
          <p14:tracePt t="113277" x="130175" y="4533900"/>
          <p14:tracePt t="113285" x="38100" y="4479925"/>
          <p14:tracePt t="113293" x="0" y="4441825"/>
          <p14:tracePt t="113301" x="0" y="4397375"/>
          <p14:tracePt t="113311" x="0" y="4365625"/>
          <p14:tracePt t="113317" x="0" y="4313238"/>
          <p14:tracePt t="113327" x="22225" y="4267200"/>
          <p14:tracePt t="113335" x="84138" y="4198938"/>
          <p14:tracePt t="113343" x="168275" y="4122738"/>
          <p14:tracePt t="113351" x="236538" y="4076700"/>
          <p14:tracePt t="113359" x="388938" y="3970338"/>
          <p14:tracePt t="113367" x="609600" y="3848100"/>
          <p14:tracePt t="113375" x="731838" y="3779838"/>
          <p14:tracePt t="113383" x="884238" y="3703638"/>
          <p14:tracePt t="113391" x="1257300" y="3527425"/>
          <p14:tracePt t="113399" x="1470025" y="3459163"/>
          <p14:tracePt t="113407" x="1858963" y="3330575"/>
          <p14:tracePt t="113415" x="2103438" y="3292475"/>
          <p14:tracePt t="113423" x="2332038" y="3246438"/>
          <p14:tracePt t="113431" x="2574925" y="3216275"/>
          <p14:tracePt t="113439" x="2797175" y="3192463"/>
          <p14:tracePt t="113447" x="3063875" y="3178175"/>
          <p14:tracePt t="113455" x="3322638" y="3178175"/>
          <p14:tracePt t="113463" x="3581400" y="3178175"/>
          <p14:tracePt t="113471" x="3825875" y="3184525"/>
          <p14:tracePt t="113479" x="4068763" y="3208338"/>
          <p14:tracePt t="113487" x="4321175" y="3254375"/>
          <p14:tracePt t="113495" x="4397375" y="3284538"/>
          <p14:tracePt t="113503" x="4564063" y="3344863"/>
          <p14:tracePt t="113511" x="4762500" y="3444875"/>
          <p14:tracePt t="113519" x="4892675" y="3527425"/>
          <p14:tracePt t="113527" x="5013325" y="3635375"/>
          <p14:tracePt t="113535" x="5083175" y="3703638"/>
          <p14:tracePt t="113543" x="5143500" y="3794125"/>
          <p14:tracePt t="113551" x="5173663" y="3863975"/>
          <p14:tracePt t="113559" x="5203825" y="3932238"/>
          <p14:tracePt t="113567" x="5211763" y="3978275"/>
          <p14:tracePt t="113575" x="5211763" y="4038600"/>
          <p14:tracePt t="113583" x="5211763" y="4092575"/>
          <p14:tracePt t="113591" x="5211763" y="4183063"/>
          <p14:tracePt t="113601" x="5189538" y="4237038"/>
          <p14:tracePt t="113607" x="5135563" y="4351338"/>
          <p14:tracePt t="113617" x="5097463" y="4411663"/>
          <p14:tracePt t="113623" x="5059363" y="4495800"/>
          <p14:tracePt t="113633" x="4999038" y="4564063"/>
          <p14:tracePt t="113641" x="4922838" y="4648200"/>
          <p14:tracePt t="113649" x="4778375" y="4770438"/>
          <p14:tracePt t="113657" x="4740275" y="4808538"/>
          <p14:tracePt t="113665" x="4625975" y="4868863"/>
          <p14:tracePt t="113673" x="4479925" y="4930775"/>
          <p14:tracePt t="113681" x="4321175" y="4975225"/>
          <p14:tracePt t="113689" x="4168775" y="5013325"/>
          <p14:tracePt t="113697" x="3978275" y="5029200"/>
          <p14:tracePt t="113705" x="3840163" y="5037138"/>
          <p14:tracePt t="113713" x="3703638" y="5037138"/>
          <p14:tracePt t="113721" x="3589338" y="5037138"/>
          <p14:tracePt t="113729" x="3551238" y="5037138"/>
          <p14:tracePt t="113737" x="3444875" y="5021263"/>
          <p14:tracePt t="113745" x="3368675" y="5006975"/>
          <p14:tracePt t="113753" x="3314700" y="4983163"/>
          <p14:tracePt t="113761" x="3284538" y="4968875"/>
          <p14:tracePt t="113769" x="3268663" y="4960938"/>
          <p14:tracePt t="113785" x="3268663" y="4953000"/>
          <p14:tracePt t="113793" x="3268663" y="4945063"/>
          <p14:tracePt t="113833" x="3268663" y="4937125"/>
          <p14:tracePt t="120109" x="3260725" y="4937125"/>
          <p14:tracePt t="120123" x="3246438" y="4945063"/>
          <p14:tracePt t="120131" x="3230563" y="4953000"/>
          <p14:tracePt t="120139" x="3208338" y="4968875"/>
          <p14:tracePt t="120147" x="3200400" y="4975225"/>
          <p14:tracePt t="120155" x="3184525" y="4983163"/>
          <p14:tracePt t="120164" x="3162300" y="5006975"/>
          <p14:tracePt t="120171" x="3132138" y="5037138"/>
          <p14:tracePt t="120179" x="3094038" y="5059363"/>
          <p14:tracePt t="120187" x="3040063" y="5089525"/>
          <p14:tracePt t="120195" x="2971800" y="5135563"/>
          <p14:tracePt t="120203" x="2903538" y="5189538"/>
          <p14:tracePt t="120211" x="2803525" y="5227638"/>
          <p14:tracePt t="120219" x="2727325" y="5280025"/>
          <p14:tracePt t="120227" x="2659063" y="5311775"/>
          <p14:tracePt t="120235" x="2613025" y="5326063"/>
          <p14:tracePt t="120243" x="2560638" y="5341938"/>
          <p14:tracePt t="120252" x="2530475" y="5349875"/>
          <p14:tracePt t="120260" x="2506663" y="5356225"/>
          <p14:tracePt t="120267" x="2468563" y="5372100"/>
          <p14:tracePt t="120275" x="2446338" y="5380038"/>
          <p14:tracePt t="120284" x="2408238" y="5387975"/>
          <p14:tracePt t="120292" x="2370138" y="5394325"/>
          <p14:tracePt t="120300" x="2286000" y="5418138"/>
          <p14:tracePt t="120308" x="2225675" y="5426075"/>
          <p14:tracePt t="120316" x="2171700" y="5432425"/>
          <p14:tracePt t="120323" x="2103438" y="5448300"/>
          <p14:tracePt t="120332" x="2065338" y="5448300"/>
          <p14:tracePt t="120340" x="2011363" y="5448300"/>
          <p14:tracePt t="120347" x="1989138" y="5448300"/>
          <p14:tracePt t="120355" x="1927225" y="5448300"/>
          <p14:tracePt t="120364" x="1897063" y="5448300"/>
          <p14:tracePt t="120371" x="1866900" y="5448300"/>
          <p14:tracePt t="120380" x="1812925" y="5440363"/>
          <p14:tracePt t="120390" x="1760538" y="5432425"/>
          <p14:tracePt t="120395" x="1706563" y="5426075"/>
          <p14:tracePt t="120406" x="1660525" y="5418138"/>
          <p14:tracePt t="120412" x="1622425" y="5410200"/>
          <p14:tracePt t="120421" x="1592263" y="5410200"/>
          <p14:tracePt t="120430" x="1570038" y="5402263"/>
          <p14:tracePt t="120438" x="1554163" y="5394325"/>
          <p14:tracePt t="120453" x="1554163" y="5387975"/>
          <p14:tracePt t="120461" x="1546225" y="5387975"/>
          <p14:tracePt t="120470" x="1539875" y="5387975"/>
          <p14:tracePt t="120506" x="1539875" y="5380038"/>
          <p14:tracePt t="120513" x="1531938" y="5380038"/>
          <p14:tracePt t="120521" x="1531938" y="5372100"/>
          <p14:tracePt t="120530" x="1524000" y="5372100"/>
          <p14:tracePt t="120545" x="1516063" y="5364163"/>
          <p14:tracePt t="120554" x="1508125" y="5356225"/>
          <p14:tracePt t="120561" x="1501775" y="5349875"/>
          <p14:tracePt t="120569" x="1493838" y="5341938"/>
          <p14:tracePt t="120577" x="1485900" y="5334000"/>
          <p14:tracePt t="120586" x="1470025" y="5326063"/>
          <p14:tracePt t="120594" x="1470025" y="5318125"/>
          <p14:tracePt t="120602" x="1455738" y="5295900"/>
          <p14:tracePt t="120610" x="1439863" y="5295900"/>
          <p14:tracePt t="120618" x="1439863" y="5287963"/>
          <p14:tracePt t="120625" x="1417638" y="5273675"/>
          <p14:tracePt t="120634" x="1417638" y="5265738"/>
          <p14:tracePt t="120641" x="1387475" y="5257800"/>
          <p14:tracePt t="120649" x="1379538" y="5249863"/>
          <p14:tracePt t="120657" x="1371600" y="5241925"/>
          <p14:tracePt t="120668" x="1355725" y="5235575"/>
          <p14:tracePt t="120673" x="1341438" y="5227638"/>
          <p14:tracePt t="120681" x="1333500" y="5227638"/>
          <p14:tracePt t="120692" x="1317625" y="5219700"/>
          <p14:tracePt t="120699" x="1311275" y="5211763"/>
          <p14:tracePt t="120707" x="1295400" y="5197475"/>
          <p14:tracePt t="120715" x="1279525" y="5197475"/>
          <p14:tracePt t="120724" x="1265238" y="5197475"/>
          <p14:tracePt t="120732" x="1249363" y="5181600"/>
          <p14:tracePt t="120739" x="1227138" y="5173663"/>
          <p14:tracePt t="120747" x="1203325" y="5165725"/>
          <p14:tracePt t="120756" x="1181100" y="5159375"/>
          <p14:tracePt t="120763" x="1165225" y="5151438"/>
          <p14:tracePt t="120772" x="1143000" y="5143500"/>
          <p14:tracePt t="120780" x="1127125" y="5127625"/>
          <p14:tracePt t="120788" x="1120775" y="5127625"/>
          <p14:tracePt t="120795" x="1104900" y="5127625"/>
          <p14:tracePt t="120804" x="1089025" y="5121275"/>
          <p14:tracePt t="120812" x="1066800" y="5105400"/>
          <p14:tracePt t="120820" x="1050925" y="5097463"/>
          <p14:tracePt t="120828" x="1044575" y="5089525"/>
          <p14:tracePt t="120835" x="1020763" y="5083175"/>
          <p14:tracePt t="120843" x="998538" y="5067300"/>
          <p14:tracePt t="120852" x="990600" y="5067300"/>
          <p14:tracePt t="120860" x="974725" y="5059363"/>
          <p14:tracePt t="120868" x="960438" y="5051425"/>
          <p14:tracePt t="120876" x="944563" y="5037138"/>
          <p14:tracePt t="120884" x="922338" y="5013325"/>
          <p14:tracePt t="120892" x="914400" y="5006975"/>
          <p14:tracePt t="120899" x="884238" y="4968875"/>
          <p14:tracePt t="120908" x="876300" y="4960938"/>
          <p14:tracePt t="120916" x="838200" y="4914900"/>
          <p14:tracePt t="120923" x="822325" y="4892675"/>
          <p14:tracePt t="120932" x="792163" y="4860925"/>
          <p14:tracePt t="120939" x="777875" y="4838700"/>
          <p14:tracePt t="120947" x="754063" y="4800600"/>
          <p14:tracePt t="120955" x="739775" y="4778375"/>
          <p14:tracePt t="120964" x="731838" y="4762500"/>
          <p14:tracePt t="120974" x="701675" y="4716463"/>
          <p14:tracePt t="120982" x="693738" y="4686300"/>
          <p14:tracePt t="120990" x="655638" y="4618038"/>
          <p14:tracePt t="120998" x="639763" y="4587875"/>
          <p14:tracePt t="121006" x="631825" y="4556125"/>
          <p14:tracePt t="121013" x="579438" y="4449763"/>
          <p14:tracePt t="121022" x="555625" y="4403725"/>
          <p14:tracePt t="121030" x="525463" y="4289425"/>
          <p14:tracePt t="121038" x="495300" y="4183063"/>
          <p14:tracePt t="121046" x="473075" y="4084638"/>
          <p14:tracePt t="121054" x="457200" y="3970338"/>
          <p14:tracePt t="121062" x="441325" y="3863975"/>
          <p14:tracePt t="121070" x="441325" y="3749675"/>
          <p14:tracePt t="121078" x="434975" y="3711575"/>
          <p14:tracePt t="121086" x="434975" y="3597275"/>
          <p14:tracePt t="121094" x="427038" y="3497263"/>
          <p14:tracePt t="121102" x="427038" y="3390900"/>
          <p14:tracePt t="121110" x="427038" y="3276600"/>
          <p14:tracePt t="121117" x="427038" y="3230563"/>
          <p14:tracePt t="121126" x="427038" y="3086100"/>
          <p14:tracePt t="121133" x="427038" y="2933700"/>
          <p14:tracePt t="121142" x="427038" y="2865438"/>
          <p14:tracePt t="121150" x="427038" y="2697163"/>
          <p14:tracePt t="121157" x="427038" y="2620963"/>
          <p14:tracePt t="121166" x="441325" y="2460625"/>
          <p14:tracePt t="121174" x="441325" y="2324100"/>
          <p14:tracePt t="121182" x="449263" y="2255838"/>
          <p14:tracePt t="121190" x="465138" y="2125663"/>
          <p14:tracePt t="121198" x="465138" y="2079625"/>
          <p14:tracePt t="121205" x="479425" y="1958975"/>
          <p14:tracePt t="121213" x="487363" y="1905000"/>
          <p14:tracePt t="121221" x="525463" y="1782763"/>
          <p14:tracePt t="121232" x="541338" y="1722438"/>
          <p14:tracePt t="121237" x="555625" y="1668463"/>
          <p14:tracePt t="121248" x="617538" y="1516063"/>
          <p14:tracePt t="121255" x="639763" y="1447800"/>
          <p14:tracePt t="121264" x="715963" y="1257300"/>
          <p14:tracePt t="121269" x="746125" y="1181100"/>
          <p14:tracePt t="121280" x="777875" y="1112838"/>
          <p14:tracePt t="121285" x="860425" y="936625"/>
          <p14:tracePt t="121296" x="892175" y="854075"/>
          <p14:tracePt t="121303" x="930275" y="784225"/>
          <p14:tracePt t="121312" x="1050925" y="587375"/>
          <p14:tracePt t="121320" x="1096963" y="517525"/>
          <p14:tracePt t="121327" x="1241425" y="350838"/>
          <p14:tracePt t="121335" x="1287463" y="304800"/>
          <p14:tracePt t="121344" x="1439863" y="160338"/>
          <p14:tracePt t="121351" x="1501775" y="114300"/>
          <p14:tracePt t="121360" x="1660525" y="0"/>
          <p14:tracePt t="121496" x="4479925" y="30163"/>
          <p14:tracePt t="121504" x="4702175" y="130175"/>
          <p14:tracePt t="121514" x="4922838" y="236538"/>
          <p14:tracePt t="121519" x="5121275" y="334963"/>
          <p14:tracePt t="121530" x="5364163" y="457200"/>
          <p14:tracePt t="121535" x="5616575" y="601663"/>
          <p14:tracePt t="121546" x="5875338" y="746125"/>
          <p14:tracePt t="121551" x="6149975" y="892175"/>
          <p14:tracePt t="121562" x="6240463" y="944563"/>
          <p14:tracePt t="121570" x="6461125" y="1082675"/>
          <p14:tracePt t="121577" x="6743700" y="1241425"/>
          <p14:tracePt t="121586" x="7002463" y="1425575"/>
          <p14:tracePt t="121594" x="7078663" y="1485900"/>
          <p14:tracePt t="121602" x="7269163" y="1646238"/>
          <p14:tracePt t="121610" x="7489825" y="1828800"/>
          <p14:tracePt t="121618" x="7543800" y="1889125"/>
          <p14:tracePt t="121630" x="7734300" y="2079625"/>
          <p14:tracePt t="121638" x="7940675" y="2278063"/>
          <p14:tracePt t="121646" x="8131175" y="2460625"/>
          <p14:tracePt t="121653" x="8199438" y="2522538"/>
          <p14:tracePt t="121662" x="8335963" y="2651125"/>
          <p14:tracePt t="121670" x="8382000" y="2713038"/>
          <p14:tracePt t="121678" x="8496300" y="2857500"/>
          <p14:tracePt t="121686" x="8526463" y="2917825"/>
          <p14:tracePt t="121694" x="8556625" y="2994025"/>
          <p14:tracePt t="121702" x="8564563" y="3048000"/>
          <p14:tracePt t="121710" x="8580438" y="3140075"/>
          <p14:tracePt t="121718" x="8580438" y="3208338"/>
          <p14:tracePt t="121726" x="8580438" y="3314700"/>
          <p14:tracePt t="121733" x="8580438" y="3390900"/>
          <p14:tracePt t="121742" x="8580438" y="3497263"/>
          <p14:tracePt t="121749" x="8572500" y="3597275"/>
          <p14:tracePt t="121757" x="8550275" y="3711575"/>
          <p14:tracePt t="121766" x="8518525" y="3832225"/>
          <p14:tracePt t="121774" x="8474075" y="3962400"/>
          <p14:tracePt t="121782" x="8412163" y="4098925"/>
          <p14:tracePt t="121790" x="8343900" y="4229100"/>
          <p14:tracePt t="121797" x="8267700" y="4359275"/>
          <p14:tracePt t="121806" x="8183563" y="4487863"/>
          <p14:tracePt t="121816" x="8093075" y="4594225"/>
          <p14:tracePt t="121821" x="7985125" y="4716463"/>
          <p14:tracePt t="121832" x="7902575" y="4800600"/>
          <p14:tracePt t="121837" x="7864475" y="4846638"/>
          <p14:tracePt t="121848" x="7780338" y="4930775"/>
          <p14:tracePt t="121855" x="7673975" y="5013325"/>
          <p14:tracePt t="121864" x="7627938" y="5051425"/>
          <p14:tracePt t="121871" x="7483475" y="5151438"/>
          <p14:tracePt t="121879" x="7331075" y="5249863"/>
          <p14:tracePt t="121888" x="7261225" y="5280025"/>
          <p14:tracePt t="121896" x="7064375" y="5387975"/>
          <p14:tracePt t="121904" x="6819900" y="5478463"/>
          <p14:tracePt t="121912" x="6743700" y="5508625"/>
          <p14:tracePt t="121919" x="6515100" y="5584825"/>
          <p14:tracePt t="121927" x="6423025" y="5616575"/>
          <p14:tracePt t="121936" x="6156325" y="5684838"/>
          <p14:tracePt t="121944" x="5851525" y="5768975"/>
          <p14:tracePt t="121951" x="5745163" y="5799138"/>
          <p14:tracePt t="121960" x="5448300" y="5867400"/>
          <p14:tracePt t="121967" x="5349875" y="5889625"/>
          <p14:tracePt t="121976" x="5067300" y="5943600"/>
          <p14:tracePt t="121984" x="4770438" y="5997575"/>
          <p14:tracePt t="121992" x="4678363" y="6003925"/>
          <p14:tracePt t="122000" x="4457700" y="6027738"/>
          <p14:tracePt t="122008" x="4221163" y="6042025"/>
          <p14:tracePt t="122016" x="4144963" y="6042025"/>
          <p14:tracePt t="122024" x="3932238" y="6042025"/>
          <p14:tracePt t="122032" x="3725863" y="6042025"/>
          <p14:tracePt t="122039" x="3649663" y="6042025"/>
          <p14:tracePt t="122048" x="3467100" y="6027738"/>
          <p14:tracePt t="122056" x="3390900" y="6019800"/>
          <p14:tracePt t="122063" x="3238500" y="5973763"/>
          <p14:tracePt t="122072" x="3184525" y="5951538"/>
          <p14:tracePt t="122080" x="3055938" y="5905500"/>
          <p14:tracePt t="122087" x="2963863" y="5867400"/>
          <p14:tracePt t="122098" x="2933700" y="5851525"/>
          <p14:tracePt t="122104" x="2857500" y="5813425"/>
          <p14:tracePt t="122114" x="2781300" y="5768975"/>
          <p14:tracePt t="122119" x="2713038" y="5730875"/>
          <p14:tracePt t="122130" x="2644775" y="5692775"/>
          <p14:tracePt t="122138" x="2620963" y="5684838"/>
          <p14:tracePt t="122145" x="2552700" y="5646738"/>
          <p14:tracePt t="122153" x="2454275" y="5600700"/>
          <p14:tracePt t="122162" x="2416175" y="5578475"/>
          <p14:tracePt t="122169" x="2293938" y="5524500"/>
          <p14:tracePt t="122178" x="2117725" y="5426075"/>
          <p14:tracePt t="122186" x="2011363" y="5364163"/>
          <p14:tracePt t="122194" x="1905000" y="5295900"/>
          <p14:tracePt t="122202" x="1760538" y="5211763"/>
          <p14:tracePt t="122210" x="1608138" y="5127625"/>
          <p14:tracePt t="122218" x="1425575" y="4999038"/>
          <p14:tracePt t="122226" x="1273175" y="4892675"/>
          <p14:tracePt t="122234" x="1112838" y="4778375"/>
          <p14:tracePt t="122242" x="1050925" y="4724400"/>
          <p14:tracePt t="122250" x="922338" y="4618038"/>
          <p14:tracePt t="122258" x="808038" y="4479925"/>
          <p14:tracePt t="122265" x="708025" y="4351338"/>
          <p14:tracePt t="122273" x="655638" y="4244975"/>
          <p14:tracePt t="122281" x="601663" y="4106863"/>
          <p14:tracePt t="122289" x="571500" y="3978275"/>
          <p14:tracePt t="122300" x="549275" y="3794125"/>
          <p14:tracePt t="122306" x="517525" y="3603625"/>
          <p14:tracePt t="122314" x="517525" y="3505200"/>
          <p14:tracePt t="122322" x="511175" y="3322638"/>
          <p14:tracePt t="122329" x="511175" y="3222625"/>
          <p14:tracePt t="122338" x="511175" y="3048000"/>
          <p14:tracePt t="122346" x="511175" y="2949575"/>
          <p14:tracePt t="122354" x="533400" y="2841625"/>
          <p14:tracePt t="122362" x="555625" y="2727325"/>
          <p14:tracePt t="122370" x="587375" y="2598738"/>
          <p14:tracePt t="122378" x="655638" y="2339975"/>
          <p14:tracePt t="122386" x="685800" y="2209800"/>
          <p14:tracePt t="122394" x="731838" y="2065338"/>
          <p14:tracePt t="122402" x="769938" y="1912938"/>
          <p14:tracePt t="122412" x="815975" y="1774825"/>
          <p14:tracePt t="122417" x="846138" y="1622425"/>
          <p14:tracePt t="122428" x="868363" y="1570038"/>
          <p14:tracePt t="122435" x="922338" y="1417638"/>
          <p14:tracePt t="122444" x="990600" y="1249363"/>
          <p14:tracePt t="122452" x="1050925" y="1082675"/>
          <p14:tracePt t="122460" x="1112838" y="922338"/>
          <p14:tracePt t="122468" x="1135063" y="868363"/>
          <p14:tracePt t="122476" x="1203325" y="708025"/>
          <p14:tracePt t="122484" x="1295400" y="555625"/>
          <p14:tracePt t="122491" x="1317625" y="517525"/>
          <p14:tracePt t="122500" x="1409700" y="388938"/>
          <p14:tracePt t="122508" x="1508125" y="288925"/>
          <p14:tracePt t="122516" x="1554163" y="244475"/>
          <p14:tracePt t="122524" x="1676400" y="168275"/>
          <p14:tracePt t="122532" x="1820863" y="106363"/>
          <p14:tracePt t="122539" x="1935163" y="60325"/>
          <p14:tracePt t="122548" x="2049463" y="22225"/>
          <p14:tracePt t="122556" x="2193925" y="0"/>
          <p14:tracePt t="122652" x="5273675" y="38100"/>
          <p14:tracePt t="122659" x="5532438" y="114300"/>
          <p14:tracePt t="122668" x="5799138" y="228600"/>
          <p14:tracePt t="122676" x="6073775" y="334963"/>
          <p14:tracePt t="122683" x="6340475" y="465138"/>
          <p14:tracePt t="122694" x="6423025" y="503238"/>
          <p14:tracePt t="122702" x="6621463" y="609600"/>
          <p14:tracePt t="122710" x="6842125" y="731838"/>
          <p14:tracePt t="122718" x="7056438" y="884238"/>
          <p14:tracePt t="122726" x="7261225" y="1012825"/>
          <p14:tracePt t="122734" x="7331075" y="1066800"/>
          <p14:tracePt t="122742" x="7475538" y="1173163"/>
          <p14:tracePt t="122750" x="7535863" y="1211263"/>
          <p14:tracePt t="122757" x="7650163" y="1325563"/>
          <p14:tracePt t="122766" x="7772400" y="1447800"/>
          <p14:tracePt t="122774" x="7810500" y="1493838"/>
          <p14:tracePt t="122781" x="7870825" y="1592263"/>
          <p14:tracePt t="122790" x="7924800" y="1692275"/>
          <p14:tracePt t="122798" x="7978775" y="1798638"/>
          <p14:tracePt t="122806" x="8031163" y="1920875"/>
          <p14:tracePt t="122814" x="8085138" y="2035175"/>
          <p14:tracePt t="122822" x="8137525" y="2171700"/>
          <p14:tracePt t="122830" x="8183563" y="2286000"/>
          <p14:tracePt t="122838" x="8221663" y="2392363"/>
          <p14:tracePt t="122846" x="8237538" y="2430463"/>
          <p14:tracePt t="122854" x="8267700" y="2530475"/>
          <p14:tracePt t="122862" x="8275638" y="2628900"/>
          <p14:tracePt t="122870" x="8283575" y="2667000"/>
          <p14:tracePt t="122878" x="8283575" y="2773363"/>
          <p14:tracePt t="122886" x="8283575" y="2887663"/>
          <p14:tracePt t="122894" x="8283575" y="2941638"/>
          <p14:tracePt t="122902" x="8237538" y="3086100"/>
          <p14:tracePt t="122910" x="8213725" y="3140075"/>
          <p14:tracePt t="122918" x="8145463" y="3314700"/>
          <p14:tracePt t="122926" x="8054975" y="3467100"/>
          <p14:tracePt t="122934" x="7908925" y="3717925"/>
          <p14:tracePt t="122942" x="7818438" y="3856038"/>
          <p14:tracePt t="122950" x="7704138" y="3992563"/>
          <p14:tracePt t="122957" x="7573963" y="4137025"/>
          <p14:tracePt t="122968" x="7421563" y="4283075"/>
          <p14:tracePt t="122974" x="7261225" y="4419600"/>
          <p14:tracePt t="122984" x="7070725" y="4564063"/>
          <p14:tracePt t="122990" x="7002463" y="4602163"/>
          <p14:tracePt t="122999" x="6819900" y="4740275"/>
          <p14:tracePt t="123007" x="6613525" y="4868863"/>
          <p14:tracePt t="123015" x="6408738" y="4999038"/>
          <p14:tracePt t="123024" x="6202363" y="5135563"/>
          <p14:tracePt t="123032" x="6118225" y="5181600"/>
          <p14:tracePt t="123040" x="5921375" y="5318125"/>
          <p14:tracePt t="123048" x="5684838" y="5456238"/>
          <p14:tracePt t="123055" x="5440363" y="5578475"/>
          <p14:tracePt t="123064" x="5356225" y="5630863"/>
          <p14:tracePt t="123072" x="5143500" y="5737225"/>
          <p14:tracePt t="123079" x="5051425" y="5783263"/>
          <p14:tracePt t="123088" x="4800600" y="5889625"/>
          <p14:tracePt t="123096" x="4479925" y="6011863"/>
          <p14:tracePt t="123104" x="4381500" y="6049963"/>
          <p14:tracePt t="123111" x="4092575" y="6149975"/>
          <p14:tracePt t="123120" x="3992563" y="6180138"/>
          <p14:tracePt t="123128" x="3711575" y="6232525"/>
          <p14:tracePt t="123136" x="3390900" y="6286500"/>
          <p14:tracePt t="123144" x="3276600" y="6286500"/>
          <p14:tracePt t="123151" x="2773363" y="6264275"/>
          <p14:tracePt t="123160" x="2492375" y="6180138"/>
          <p14:tracePt t="123168" x="2255838" y="6111875"/>
          <p14:tracePt t="123176" x="1965325" y="6011863"/>
          <p14:tracePt t="123183" x="1790700" y="5921375"/>
          <p14:tracePt t="123192" x="1546225" y="5813425"/>
          <p14:tracePt t="123200" x="1371600" y="5715000"/>
          <p14:tracePt t="123208" x="1219200" y="5616575"/>
          <p14:tracePt t="123216" x="1112838" y="5546725"/>
          <p14:tracePt t="123224" x="982663" y="5456238"/>
          <p14:tracePt t="123232" x="914400" y="5418138"/>
          <p14:tracePt t="123240" x="846138" y="5387975"/>
          <p14:tracePt t="123248" x="792163" y="5380038"/>
          <p14:tracePt t="123256" x="762000" y="5380038"/>
          <p14:tracePt t="123266" x="746125" y="5380038"/>
          <p14:tracePt t="123272" x="739775" y="5380038"/>
          <p14:tracePt t="123280" x="739775" y="5387975"/>
          <p14:tracePt t="123653" x="746125" y="5387975"/>
          <p14:tracePt t="123659" x="769938" y="5387975"/>
          <p14:tracePt t="123668" x="800100" y="5380038"/>
          <p14:tracePt t="123676" x="846138" y="5356225"/>
          <p14:tracePt t="123683" x="884238" y="5341938"/>
          <p14:tracePt t="123692" x="930275" y="5326063"/>
          <p14:tracePt t="123700" x="982663" y="5303838"/>
          <p14:tracePt t="123708" x="1028700" y="5280025"/>
          <p14:tracePt t="123715" x="1089025" y="5241925"/>
          <p14:tracePt t="123724" x="1127125" y="5211763"/>
          <p14:tracePt t="123732" x="1165225" y="5189538"/>
          <p14:tracePt t="123739" x="1196975" y="5181600"/>
          <p14:tracePt t="123748" x="1219200" y="5181600"/>
          <p14:tracePt t="123756" x="1249363" y="5181600"/>
          <p14:tracePt t="123764" x="1287463" y="5181600"/>
          <p14:tracePt t="123772" x="1317625" y="5181600"/>
          <p14:tracePt t="123780" x="1387475" y="5181600"/>
          <p14:tracePt t="123788" x="1470025" y="5181600"/>
          <p14:tracePt t="123796" x="1539875" y="5181600"/>
          <p14:tracePt t="123804" x="1654175" y="5181600"/>
          <p14:tracePt t="123814" x="1730375" y="5181600"/>
          <p14:tracePt t="123820" x="1858963" y="5197475"/>
          <p14:tracePt t="123830" x="1935163" y="5203825"/>
          <p14:tracePt t="123836" x="2049463" y="5211763"/>
          <p14:tracePt t="123846" x="2125663" y="5235575"/>
          <p14:tracePt t="123852" x="2255838" y="5257800"/>
          <p14:tracePt t="123862" x="2332038" y="5265738"/>
          <p14:tracePt t="123870" x="2446338" y="5273675"/>
          <p14:tracePt t="123878" x="2514600" y="5273675"/>
          <p14:tracePt t="123886" x="2613025" y="5287963"/>
          <p14:tracePt t="123894" x="2651125" y="5287963"/>
          <p14:tracePt t="123902" x="2689225" y="5287963"/>
          <p14:tracePt t="123910" x="2705100" y="5287963"/>
          <p14:tracePt t="123918" x="2727325" y="5287963"/>
          <p14:tracePt t="123926" x="2735263" y="5287963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D865C45-E570-4257-9976-E936B3FE7D9D}"/>
              </a:ext>
            </a:extLst>
          </p:cNvPr>
          <p:cNvSpPr/>
          <p:nvPr/>
        </p:nvSpPr>
        <p:spPr bwMode="auto">
          <a:xfrm>
            <a:off x="3617283" y="1528979"/>
            <a:ext cx="4879707" cy="1710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E43696-F4DE-4A7E-8938-8C8FE221DF7F}"/>
              </a:ext>
            </a:extLst>
          </p:cNvPr>
          <p:cNvSpPr txBox="1"/>
          <p:nvPr/>
        </p:nvSpPr>
        <p:spPr>
          <a:xfrm>
            <a:off x="3545922" y="1455405"/>
            <a:ext cx="319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AS65xx0 (SDN Network)</a:t>
            </a:r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FA23411-6483-411A-9B0F-9E01720E811C}"/>
              </a:ext>
            </a:extLst>
          </p:cNvPr>
          <p:cNvSpPr/>
          <p:nvPr/>
        </p:nvSpPr>
        <p:spPr bwMode="auto">
          <a:xfrm>
            <a:off x="5963370" y="1927250"/>
            <a:ext cx="1287387" cy="356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38A0CE21-C5D5-4757-804A-9B388119557C}"/>
              </a:ext>
            </a:extLst>
          </p:cNvPr>
          <p:cNvGrpSpPr/>
          <p:nvPr/>
        </p:nvGrpSpPr>
        <p:grpSpPr>
          <a:xfrm>
            <a:off x="3403704" y="1972474"/>
            <a:ext cx="5306869" cy="1373051"/>
            <a:chOff x="3403704" y="1972474"/>
            <a:chExt cx="5306869" cy="137305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47AD761A-CD69-481D-9C64-D6F25E72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704" y="2162978"/>
              <a:ext cx="474264" cy="32376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B40BA119-4E8D-4D3C-9986-F3708E4CA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309" y="2723446"/>
              <a:ext cx="474264" cy="323767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FDCB1EEF-80C8-40DE-B888-478FD114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897" y="3021758"/>
              <a:ext cx="474264" cy="323767"/>
            </a:xfrm>
            <a:prstGeom prst="rect">
              <a:avLst/>
            </a:prstGeom>
          </p:spPr>
        </p:pic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B6B2A861-B767-4E5D-B845-EE3F1B00C0CD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 bwMode="auto">
            <a:xfrm>
              <a:off x="3640836" y="2486745"/>
              <a:ext cx="357193" cy="5350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46" name="群組 1045">
              <a:extLst>
                <a:ext uri="{FF2B5EF4-FFF2-40B4-BE49-F238E27FC236}">
                  <a16:creationId xmlns:a16="http://schemas.microsoft.com/office/drawing/2014/main" id="{DB21F316-9349-4430-9050-ABA37F17D24B}"/>
                </a:ext>
              </a:extLst>
            </p:cNvPr>
            <p:cNvGrpSpPr/>
            <p:nvPr/>
          </p:nvGrpSpPr>
          <p:grpSpPr>
            <a:xfrm>
              <a:off x="4235161" y="2870124"/>
              <a:ext cx="4001148" cy="313518"/>
              <a:chOff x="4235161" y="2870124"/>
              <a:chExt cx="4001148" cy="313518"/>
            </a:xfrm>
          </p:grpSpPr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4292C65D-6AC0-4C3B-8F06-A63EC07C9C2E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 bwMode="auto">
              <a:xfrm flipV="1">
                <a:off x="4235161" y="2885330"/>
                <a:ext cx="4001148" cy="2983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86B30BC-180E-40BB-B58F-16D23CF0A5E8}"/>
                  </a:ext>
                </a:extLst>
              </p:cNvPr>
              <p:cNvSpPr/>
              <p:nvPr/>
            </p:nvSpPr>
            <p:spPr bwMode="auto">
              <a:xfrm rot="21326781">
                <a:off x="5706416" y="2870124"/>
                <a:ext cx="1386196" cy="286744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07BBB488-86A3-462A-8618-6A9035528143}"/>
                </a:ext>
              </a:extLst>
            </p:cNvPr>
            <p:cNvCxnSpPr>
              <a:cxnSpLocks/>
              <a:stCxn id="275" idx="1"/>
              <a:endCxn id="35" idx="0"/>
            </p:cNvCxnSpPr>
            <p:nvPr/>
          </p:nvCxnSpPr>
          <p:spPr bwMode="auto">
            <a:xfrm flipH="1">
              <a:off x="3998029" y="2725739"/>
              <a:ext cx="349111" cy="2960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69575727-647E-4FE5-AF11-17CDC73D6545}"/>
                </a:ext>
              </a:extLst>
            </p:cNvPr>
            <p:cNvCxnSpPr>
              <a:cxnSpLocks/>
              <a:stCxn id="271" idx="1"/>
              <a:endCxn id="33" idx="3"/>
            </p:cNvCxnSpPr>
            <p:nvPr/>
          </p:nvCxnSpPr>
          <p:spPr bwMode="auto">
            <a:xfrm flipH="1">
              <a:off x="3877968" y="2193145"/>
              <a:ext cx="92125" cy="1317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E4B3856F-A03A-456F-ACC8-19D663E56AAB}"/>
                </a:ext>
              </a:extLst>
            </p:cNvPr>
            <p:cNvSpPr/>
            <p:nvPr/>
          </p:nvSpPr>
          <p:spPr bwMode="auto">
            <a:xfrm>
              <a:off x="3970093" y="1972474"/>
              <a:ext cx="1893158" cy="441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800" dirty="0" err="1">
                  <a:solidFill>
                    <a:schemeClr val="tx2"/>
                  </a:solidFill>
                  <a:latin typeface="Times New Roman" pitchFamily="18" charset="0"/>
                </a:rPr>
                <a:t>FRRouting</a:t>
              </a:r>
              <a:endParaRPr kumimoji="1" lang="zh-TW" altLang="en-US" sz="8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C654865E-8A23-416E-AB00-34E158C922F3}"/>
                </a:ext>
              </a:extLst>
            </p:cNvPr>
            <p:cNvSpPr/>
            <p:nvPr/>
          </p:nvSpPr>
          <p:spPr bwMode="auto">
            <a:xfrm>
              <a:off x="4347140" y="2554170"/>
              <a:ext cx="1266455" cy="3431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1</a:t>
              </a:r>
              <a:endParaRPr kumimoji="1" lang="zh-TW" altLang="en-US" sz="8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CF3B5614-0245-4B0E-BAD7-362E8CC3C8F2}"/>
              </a:ext>
            </a:extLst>
          </p:cNvPr>
          <p:cNvCxnSpPr>
            <a:cxnSpLocks/>
            <a:stCxn id="11" idx="1"/>
            <a:endCxn id="34" idx="3"/>
          </p:cNvCxnSpPr>
          <p:nvPr/>
        </p:nvCxnSpPr>
        <p:spPr bwMode="auto">
          <a:xfrm flipH="1" flipV="1">
            <a:off x="8710573" y="2885330"/>
            <a:ext cx="450172" cy="5124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00498746-F73D-4B9A-9FFB-BA658A87C4AB}"/>
              </a:ext>
            </a:extLst>
          </p:cNvPr>
          <p:cNvCxnSpPr>
            <a:cxnSpLocks/>
            <a:stCxn id="11" idx="3"/>
            <a:endCxn id="58" idx="3"/>
          </p:cNvCxnSpPr>
          <p:nvPr/>
        </p:nvCxnSpPr>
        <p:spPr bwMode="auto">
          <a:xfrm flipH="1">
            <a:off x="8691156" y="4472683"/>
            <a:ext cx="469589" cy="11121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73" name="群組 1072">
            <a:extLst>
              <a:ext uri="{FF2B5EF4-FFF2-40B4-BE49-F238E27FC236}">
                <a16:creationId xmlns:a16="http://schemas.microsoft.com/office/drawing/2014/main" id="{75386466-F2E8-4BBE-9758-78DE1BB149B7}"/>
              </a:ext>
            </a:extLst>
          </p:cNvPr>
          <p:cNvGrpSpPr/>
          <p:nvPr/>
        </p:nvGrpSpPr>
        <p:grpSpPr>
          <a:xfrm>
            <a:off x="3877967" y="3345525"/>
            <a:ext cx="245682" cy="759206"/>
            <a:chOff x="3877967" y="3345525"/>
            <a:chExt cx="245682" cy="759206"/>
          </a:xfrm>
        </p:grpSpPr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A9ED2436-539E-4909-8220-A22708FA20F4}"/>
                </a:ext>
              </a:extLst>
            </p:cNvPr>
            <p:cNvCxnSpPr>
              <a:cxnSpLocks/>
              <a:stCxn id="48" idx="0"/>
              <a:endCxn id="35" idx="2"/>
            </p:cNvCxnSpPr>
            <p:nvPr/>
          </p:nvCxnSpPr>
          <p:spPr bwMode="auto">
            <a:xfrm flipV="1">
              <a:off x="3998029" y="3345525"/>
              <a:ext cx="0" cy="7592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570B12-112D-4C8D-A547-A9908EE673B5}"/>
                </a:ext>
              </a:extLst>
            </p:cNvPr>
            <p:cNvSpPr/>
            <p:nvPr/>
          </p:nvSpPr>
          <p:spPr bwMode="auto">
            <a:xfrm rot="5400000">
              <a:off x="3621206" y="3602288"/>
              <a:ext cx="759204" cy="24568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grpSp>
        <p:nvGrpSpPr>
          <p:cNvPr id="1041" name="群組 1040">
            <a:extLst>
              <a:ext uri="{FF2B5EF4-FFF2-40B4-BE49-F238E27FC236}">
                <a16:creationId xmlns:a16="http://schemas.microsoft.com/office/drawing/2014/main" id="{76F2296D-FBA1-44DB-AD88-4F1E441D18D1}"/>
              </a:ext>
            </a:extLst>
          </p:cNvPr>
          <p:cNvGrpSpPr/>
          <p:nvPr/>
        </p:nvGrpSpPr>
        <p:grpSpPr>
          <a:xfrm>
            <a:off x="8938129" y="3175184"/>
            <a:ext cx="1520115" cy="1520115"/>
            <a:chOff x="9503505" y="3497821"/>
            <a:chExt cx="768792" cy="768792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FB8A223-5907-469C-8334-F5BF3B386406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75AB6E4B-F9CB-44A6-8AF4-6C16F61FDDD5}"/>
                </a:ext>
              </a:extLst>
            </p:cNvPr>
            <p:cNvSpPr txBox="1"/>
            <p:nvPr/>
          </p:nvSpPr>
          <p:spPr>
            <a:xfrm>
              <a:off x="9519745" y="3750997"/>
              <a:ext cx="751692" cy="2646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2800" b="1" dirty="0"/>
                <a:t>AS65000</a:t>
              </a:r>
              <a:endParaRPr lang="zh-TW" altLang="en-US" sz="2800" b="1" dirty="0"/>
            </a:p>
          </p:txBody>
        </p:sp>
      </p:grp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A5ABD5D6-DBC2-4163-824A-C2C7BAB2CED4}"/>
              </a:ext>
            </a:extLst>
          </p:cNvPr>
          <p:cNvCxnSpPr>
            <a:cxnSpLocks/>
            <a:stCxn id="154" idx="1"/>
            <a:endCxn id="11" idx="6"/>
          </p:cNvCxnSpPr>
          <p:nvPr/>
        </p:nvCxnSpPr>
        <p:spPr bwMode="auto">
          <a:xfrm flipH="1">
            <a:off x="10458244" y="3935242"/>
            <a:ext cx="4361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4" name="圖形 153" descr="雲">
            <a:extLst>
              <a:ext uri="{FF2B5EF4-FFF2-40B4-BE49-F238E27FC236}">
                <a16:creationId xmlns:a16="http://schemas.microsoft.com/office/drawing/2014/main" id="{37F398B5-E51A-4865-991D-7221DF12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4420" y="3478042"/>
            <a:ext cx="914400" cy="914400"/>
          </a:xfrm>
          <a:prstGeom prst="rect">
            <a:avLst/>
          </a:prstGeom>
        </p:spPr>
      </p:pic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306D299-7D07-4671-BCFB-D4B4C37718E4}"/>
              </a:ext>
            </a:extLst>
          </p:cNvPr>
          <p:cNvCxnSpPr>
            <a:cxnSpLocks/>
            <a:stCxn id="78" idx="3"/>
            <a:endCxn id="33" idx="1"/>
          </p:cNvCxnSpPr>
          <p:nvPr/>
        </p:nvCxnSpPr>
        <p:spPr bwMode="auto">
          <a:xfrm>
            <a:off x="3129010" y="2318635"/>
            <a:ext cx="274694" cy="62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45" name="群組 1044">
            <a:extLst>
              <a:ext uri="{FF2B5EF4-FFF2-40B4-BE49-F238E27FC236}">
                <a16:creationId xmlns:a16="http://schemas.microsoft.com/office/drawing/2014/main" id="{439B2E65-39D4-4D09-AF61-EE787D6E8B22}"/>
              </a:ext>
            </a:extLst>
          </p:cNvPr>
          <p:cNvGrpSpPr/>
          <p:nvPr/>
        </p:nvGrpSpPr>
        <p:grpSpPr>
          <a:xfrm>
            <a:off x="696468" y="1867394"/>
            <a:ext cx="2229612" cy="879104"/>
            <a:chOff x="696468" y="1867394"/>
            <a:chExt cx="2229612" cy="87910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CB8A4F4-C0C3-48D8-A532-6DDEED04E6A2}"/>
                </a:ext>
              </a:extLst>
            </p:cNvPr>
            <p:cNvSpPr/>
            <p:nvPr/>
          </p:nvSpPr>
          <p:spPr bwMode="auto">
            <a:xfrm>
              <a:off x="696468" y="1867395"/>
              <a:ext cx="2229612" cy="87910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BF42C17-9C03-461C-AF56-1E9C949CE2A5}"/>
                </a:ext>
              </a:extLst>
            </p:cNvPr>
            <p:cNvSpPr txBox="1"/>
            <p:nvPr/>
          </p:nvSpPr>
          <p:spPr>
            <a:xfrm>
              <a:off x="696468" y="1867394"/>
              <a:ext cx="1444626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/>
                <a:t>AS65xx1</a:t>
              </a:r>
              <a:endParaRPr lang="zh-TW" altLang="en-US" sz="2800" dirty="0"/>
            </a:p>
          </p:txBody>
        </p:sp>
        <p:grpSp>
          <p:nvGrpSpPr>
            <p:cNvPr id="1044" name="群組 1043">
              <a:extLst>
                <a:ext uri="{FF2B5EF4-FFF2-40B4-BE49-F238E27FC236}">
                  <a16:creationId xmlns:a16="http://schemas.microsoft.com/office/drawing/2014/main" id="{FDE85058-B283-4D2D-9701-7FC87BD064E7}"/>
                </a:ext>
              </a:extLst>
            </p:cNvPr>
            <p:cNvGrpSpPr/>
            <p:nvPr/>
          </p:nvGrpSpPr>
          <p:grpSpPr>
            <a:xfrm>
              <a:off x="1065611" y="2318635"/>
              <a:ext cx="1589135" cy="366053"/>
              <a:chOff x="1065611" y="2318635"/>
              <a:chExt cx="1589135" cy="366053"/>
            </a:xfrm>
            <a:grpFill/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4D7D736-B4AA-4865-93D5-707EF6745512}"/>
                  </a:ext>
                </a:extLst>
              </p:cNvPr>
              <p:cNvSpPr/>
              <p:nvPr/>
            </p:nvSpPr>
            <p:spPr bwMode="auto">
              <a:xfrm>
                <a:off x="1065611" y="2390614"/>
                <a:ext cx="1372196" cy="2940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2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Host 2</a:t>
                </a:r>
                <a:endParaRPr kumimoji="1" lang="zh-TW" altLang="en-US" sz="8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2B5794AF-433F-4287-BB2B-EAB69E9D1CA8}"/>
                  </a:ext>
                </a:extLst>
              </p:cNvPr>
              <p:cNvCxnSpPr>
                <a:cxnSpLocks/>
                <a:stCxn id="67" idx="3"/>
                <a:endCxn id="78" idx="1"/>
              </p:cNvCxnSpPr>
              <p:nvPr/>
            </p:nvCxnSpPr>
            <p:spPr bwMode="auto">
              <a:xfrm flipV="1">
                <a:off x="2437807" y="2318635"/>
                <a:ext cx="216939" cy="219016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0A873A68-7738-4676-A890-FA74BDED791D}"/>
              </a:ext>
            </a:extLst>
          </p:cNvPr>
          <p:cNvGrpSpPr/>
          <p:nvPr/>
        </p:nvGrpSpPr>
        <p:grpSpPr>
          <a:xfrm>
            <a:off x="696468" y="4104729"/>
            <a:ext cx="7994688" cy="1874451"/>
            <a:chOff x="696468" y="4104729"/>
            <a:chExt cx="7994688" cy="1874451"/>
          </a:xfrm>
        </p:grpSpPr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B4D5D9B-26AF-439A-8EB7-4D7781EE0A41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 bwMode="auto">
            <a:xfrm>
              <a:off x="3163212" y="5123601"/>
              <a:ext cx="240492" cy="3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71" name="群組 1070">
              <a:extLst>
                <a:ext uri="{FF2B5EF4-FFF2-40B4-BE49-F238E27FC236}">
                  <a16:creationId xmlns:a16="http://schemas.microsoft.com/office/drawing/2014/main" id="{3E073230-AFA9-4113-981C-59FA59866A34}"/>
                </a:ext>
              </a:extLst>
            </p:cNvPr>
            <p:cNvGrpSpPr/>
            <p:nvPr/>
          </p:nvGrpSpPr>
          <p:grpSpPr>
            <a:xfrm>
              <a:off x="696468" y="4641493"/>
              <a:ext cx="2466744" cy="883503"/>
              <a:chOff x="696468" y="4641493"/>
              <a:chExt cx="2466744" cy="883503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CA78A47-0F4F-4729-B742-3435B0253581}"/>
                  </a:ext>
                </a:extLst>
              </p:cNvPr>
              <p:cNvSpPr/>
              <p:nvPr/>
            </p:nvSpPr>
            <p:spPr bwMode="auto">
              <a:xfrm>
                <a:off x="696468" y="4645893"/>
                <a:ext cx="2229612" cy="8791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51278C9-923E-48B5-AAFB-F6EDC02E3650}"/>
                  </a:ext>
                </a:extLst>
              </p:cNvPr>
              <p:cNvSpPr txBox="1"/>
              <p:nvPr/>
            </p:nvSpPr>
            <p:spPr>
              <a:xfrm>
                <a:off x="696468" y="4641493"/>
                <a:ext cx="14510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/>
                  <a:t>AS65yy1</a:t>
                </a:r>
                <a:endParaRPr lang="zh-TW" altLang="en-US" sz="2800" dirty="0"/>
              </a:p>
            </p:txBody>
          </p:sp>
          <p:grpSp>
            <p:nvGrpSpPr>
              <p:cNvPr id="1070" name="群組 1069">
                <a:extLst>
                  <a:ext uri="{FF2B5EF4-FFF2-40B4-BE49-F238E27FC236}">
                    <a16:creationId xmlns:a16="http://schemas.microsoft.com/office/drawing/2014/main" id="{DA5809D6-8619-463F-B530-891E4C741DEE}"/>
                  </a:ext>
                </a:extLst>
              </p:cNvPr>
              <p:cNvGrpSpPr/>
              <p:nvPr/>
            </p:nvGrpSpPr>
            <p:grpSpPr>
              <a:xfrm>
                <a:off x="1065611" y="4961717"/>
                <a:ext cx="2097601" cy="512697"/>
                <a:chOff x="1065611" y="4961717"/>
                <a:chExt cx="2097601" cy="512697"/>
              </a:xfrm>
            </p:grpSpPr>
            <p:pic>
              <p:nvPicPr>
                <p:cNvPr id="43" name="圖片 42">
                  <a:extLst>
                    <a:ext uri="{FF2B5EF4-FFF2-40B4-BE49-F238E27FC236}">
                      <a16:creationId xmlns:a16="http://schemas.microsoft.com/office/drawing/2014/main" id="{2B0104B8-C78B-4515-9F12-50D7B142D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8948" y="4961717"/>
                  <a:ext cx="474264" cy="323767"/>
                </a:xfrm>
                <a:prstGeom prst="rect">
                  <a:avLst/>
                </a:prstGeom>
              </p:spPr>
            </p:pic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18EFF6D-2185-455A-818C-C6A3980442B1}"/>
                    </a:ext>
                  </a:extLst>
                </p:cNvPr>
                <p:cNvSpPr/>
                <p:nvPr/>
              </p:nvSpPr>
              <p:spPr bwMode="auto">
                <a:xfrm>
                  <a:off x="1065611" y="5150647"/>
                  <a:ext cx="1372196" cy="32376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zh-TW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rPr>
                    <a:t>Host 2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75FFF223-DF68-42EF-8EC2-C91F37FFCF14}"/>
                    </a:ext>
                  </a:extLst>
                </p:cNvPr>
                <p:cNvCxnSpPr>
                  <a:cxnSpLocks/>
                  <a:stCxn id="76" idx="3"/>
                  <a:endCxn id="43" idx="1"/>
                </p:cNvCxnSpPr>
                <p:nvPr/>
              </p:nvCxnSpPr>
              <p:spPr bwMode="auto">
                <a:xfrm flipV="1">
                  <a:off x="2437807" y="5123601"/>
                  <a:ext cx="251141" cy="18893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99DD1203-6CB8-4893-AAD4-E87D96D5D1DF}"/>
                </a:ext>
              </a:extLst>
            </p:cNvPr>
            <p:cNvGrpSpPr/>
            <p:nvPr/>
          </p:nvGrpSpPr>
          <p:grpSpPr>
            <a:xfrm>
              <a:off x="3403704" y="4104729"/>
              <a:ext cx="5287452" cy="1874451"/>
              <a:chOff x="3403704" y="4104729"/>
              <a:chExt cx="5287452" cy="187445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018519B-F8C1-4E2C-A42C-60286D16018C}"/>
                  </a:ext>
                </a:extLst>
              </p:cNvPr>
              <p:cNvSpPr/>
              <p:nvPr/>
            </p:nvSpPr>
            <p:spPr bwMode="auto">
              <a:xfrm>
                <a:off x="3640836" y="4254864"/>
                <a:ext cx="4832604" cy="16611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D630405-EA8D-4AE9-ABF5-52369841F785}"/>
                  </a:ext>
                </a:extLst>
              </p:cNvPr>
              <p:cNvSpPr txBox="1"/>
              <p:nvPr/>
            </p:nvSpPr>
            <p:spPr>
              <a:xfrm>
                <a:off x="3578956" y="5455960"/>
                <a:ext cx="3710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/>
                  <a:t>AS65yy0 (SDN Network)</a:t>
                </a:r>
                <a:endParaRPr lang="zh-TW" altLang="en-US" sz="2800" dirty="0"/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24BE6121-DCFE-44A9-9CFC-8556C04760D3}"/>
                  </a:ext>
                </a:extLst>
              </p:cNvPr>
              <p:cNvSpPr/>
              <p:nvPr/>
            </p:nvSpPr>
            <p:spPr bwMode="auto">
              <a:xfrm>
                <a:off x="5418192" y="4283516"/>
                <a:ext cx="1277887" cy="3230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2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ONOS</a:t>
                </a:r>
                <a:endParaRPr kumimoji="1" lang="zh-TW" altLang="en-US" sz="8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grpSp>
            <p:nvGrpSpPr>
              <p:cNvPr id="145" name="群組 144">
                <a:extLst>
                  <a:ext uri="{FF2B5EF4-FFF2-40B4-BE49-F238E27FC236}">
                    <a16:creationId xmlns:a16="http://schemas.microsoft.com/office/drawing/2014/main" id="{3CD4F499-520A-4A34-8EEB-32052FE43649}"/>
                  </a:ext>
                </a:extLst>
              </p:cNvPr>
              <p:cNvGrpSpPr/>
              <p:nvPr/>
            </p:nvGrpSpPr>
            <p:grpSpPr>
              <a:xfrm>
                <a:off x="3403704" y="4104729"/>
                <a:ext cx="5287452" cy="1642018"/>
                <a:chOff x="3403704" y="4104729"/>
                <a:chExt cx="5287452" cy="1642018"/>
              </a:xfrm>
            </p:grpSpPr>
            <p:pic>
              <p:nvPicPr>
                <p:cNvPr id="44" name="圖片 43">
                  <a:extLst>
                    <a:ext uri="{FF2B5EF4-FFF2-40B4-BE49-F238E27FC236}">
                      <a16:creationId xmlns:a16="http://schemas.microsoft.com/office/drawing/2014/main" id="{7367F0A7-1883-4EF5-A7E3-7F01C7A02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3704" y="4962102"/>
                  <a:ext cx="474264" cy="323767"/>
                </a:xfrm>
                <a:prstGeom prst="rect">
                  <a:avLst/>
                </a:prstGeom>
              </p:spPr>
            </p:pic>
            <p:pic>
              <p:nvPicPr>
                <p:cNvPr id="48" name="圖片 47">
                  <a:extLst>
                    <a:ext uri="{FF2B5EF4-FFF2-40B4-BE49-F238E27FC236}">
                      <a16:creationId xmlns:a16="http://schemas.microsoft.com/office/drawing/2014/main" id="{0B975902-ED29-4DAF-A3AE-0C42842595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0897" y="4104729"/>
                  <a:ext cx="474264" cy="323767"/>
                </a:xfrm>
                <a:prstGeom prst="rect">
                  <a:avLst/>
                </a:prstGeom>
              </p:spPr>
            </p:pic>
            <p:cxnSp>
              <p:nvCxnSpPr>
                <p:cNvPr id="52" name="直線接點 51">
                  <a:extLst>
                    <a:ext uri="{FF2B5EF4-FFF2-40B4-BE49-F238E27FC236}">
                      <a16:creationId xmlns:a16="http://schemas.microsoft.com/office/drawing/2014/main" id="{02F18B67-D2AE-4C03-986A-F2B3C1E73771}"/>
                    </a:ext>
                  </a:extLst>
                </p:cNvPr>
                <p:cNvCxnSpPr>
                  <a:cxnSpLocks/>
                  <a:stCxn id="44" idx="0"/>
                  <a:endCxn id="48" idx="2"/>
                </p:cNvCxnSpPr>
                <p:nvPr/>
              </p:nvCxnSpPr>
              <p:spPr bwMode="auto">
                <a:xfrm flipV="1">
                  <a:off x="3640836" y="4428496"/>
                  <a:ext cx="357193" cy="53360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pic>
              <p:nvPicPr>
                <p:cNvPr id="58" name="圖片 57">
                  <a:extLst>
                    <a:ext uri="{FF2B5EF4-FFF2-40B4-BE49-F238E27FC236}">
                      <a16:creationId xmlns:a16="http://schemas.microsoft.com/office/drawing/2014/main" id="{BF57222B-C288-4366-A5C9-F53FFFF39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16892" y="5422980"/>
                  <a:ext cx="474264" cy="323767"/>
                </a:xfrm>
                <a:prstGeom prst="rect">
                  <a:avLst/>
                </a:prstGeom>
              </p:spPr>
            </p:pic>
            <p:grpSp>
              <p:nvGrpSpPr>
                <p:cNvPr id="1048" name="群組 1047">
                  <a:extLst>
                    <a:ext uri="{FF2B5EF4-FFF2-40B4-BE49-F238E27FC236}">
                      <a16:creationId xmlns:a16="http://schemas.microsoft.com/office/drawing/2014/main" id="{36DE3113-847C-4980-92D4-C8862BF33388}"/>
                    </a:ext>
                  </a:extLst>
                </p:cNvPr>
                <p:cNvGrpSpPr/>
                <p:nvPr/>
              </p:nvGrpSpPr>
              <p:grpSpPr>
                <a:xfrm>
                  <a:off x="4235161" y="4266613"/>
                  <a:ext cx="3981731" cy="1318251"/>
                  <a:chOff x="4235161" y="4266613"/>
                  <a:chExt cx="3981731" cy="1318251"/>
                </a:xfrm>
              </p:grpSpPr>
              <p:cxnSp>
                <p:nvCxnSpPr>
                  <p:cNvPr id="59" name="直線接點 58">
                    <a:extLst>
                      <a:ext uri="{FF2B5EF4-FFF2-40B4-BE49-F238E27FC236}">
                        <a16:creationId xmlns:a16="http://schemas.microsoft.com/office/drawing/2014/main" id="{B61B5D09-A2FE-41D4-805F-0163ED622216}"/>
                      </a:ext>
                    </a:extLst>
                  </p:cNvPr>
                  <p:cNvCxnSpPr>
                    <a:cxnSpLocks/>
                    <a:stCxn id="48" idx="3"/>
                    <a:endCxn id="58" idx="1"/>
                  </p:cNvCxnSpPr>
                  <p:nvPr/>
                </p:nvCxnSpPr>
                <p:spPr bwMode="auto">
                  <a:xfrm>
                    <a:off x="4235161" y="4266613"/>
                    <a:ext cx="3981731" cy="131825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BA1F834D-99FC-44B0-A84C-990756D86FA9}"/>
                      </a:ext>
                    </a:extLst>
                  </p:cNvPr>
                  <p:cNvSpPr/>
                  <p:nvPr/>
                </p:nvSpPr>
                <p:spPr bwMode="auto">
                  <a:xfrm rot="1132264">
                    <a:off x="6177881" y="4942749"/>
                    <a:ext cx="1493931" cy="346531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1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rPr>
                      <a:t>VXLAN</a:t>
                    </a:r>
                    <a:endParaRPr kumimoji="1" lang="zh-TW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endParaRPr>
                  </a:p>
                </p:txBody>
              </p:sp>
            </p:grpSp>
            <p:cxnSp>
              <p:nvCxnSpPr>
                <p:cNvPr id="122" name="直線接點 121">
                  <a:extLst>
                    <a:ext uri="{FF2B5EF4-FFF2-40B4-BE49-F238E27FC236}">
                      <a16:creationId xmlns:a16="http://schemas.microsoft.com/office/drawing/2014/main" id="{921B5D29-E97C-47E9-8784-903A92EF80F4}"/>
                    </a:ext>
                  </a:extLst>
                </p:cNvPr>
                <p:cNvCxnSpPr>
                  <a:cxnSpLocks/>
                  <a:stCxn id="283" idx="0"/>
                  <a:endCxn id="48" idx="2"/>
                </p:cNvCxnSpPr>
                <p:nvPr/>
              </p:nvCxnSpPr>
              <p:spPr bwMode="auto">
                <a:xfrm flipH="1" flipV="1">
                  <a:off x="3998029" y="4428496"/>
                  <a:ext cx="591274" cy="20674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6" name="直線接點 125">
                  <a:extLst>
                    <a:ext uri="{FF2B5EF4-FFF2-40B4-BE49-F238E27FC236}">
                      <a16:creationId xmlns:a16="http://schemas.microsoft.com/office/drawing/2014/main" id="{46B6E6A9-C611-44D3-B33D-10C34F393A25}"/>
                    </a:ext>
                  </a:extLst>
                </p:cNvPr>
                <p:cNvCxnSpPr>
                  <a:cxnSpLocks/>
                  <a:stCxn id="285" idx="1"/>
                  <a:endCxn id="44" idx="3"/>
                </p:cNvCxnSpPr>
                <p:nvPr/>
              </p:nvCxnSpPr>
              <p:spPr bwMode="auto">
                <a:xfrm flipH="1" flipV="1">
                  <a:off x="3877968" y="5123986"/>
                  <a:ext cx="377044" cy="12186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CEF087C9-A89B-4857-81F9-210B8482C3B5}"/>
                    </a:ext>
                  </a:extLst>
                </p:cNvPr>
                <p:cNvSpPr/>
                <p:nvPr/>
              </p:nvSpPr>
              <p:spPr bwMode="auto">
                <a:xfrm>
                  <a:off x="4007677" y="4635241"/>
                  <a:ext cx="1163252" cy="3151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zh-TW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rPr>
                    <a:t>Host 1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00EB7DE0-45D1-4A32-9FB4-3C1444777900}"/>
                    </a:ext>
                  </a:extLst>
                </p:cNvPr>
                <p:cNvSpPr/>
                <p:nvPr/>
              </p:nvSpPr>
              <p:spPr bwMode="auto">
                <a:xfrm>
                  <a:off x="4255012" y="5017289"/>
                  <a:ext cx="1866626" cy="45712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TW" sz="2800" dirty="0" err="1">
                      <a:solidFill>
                        <a:schemeClr val="tx2"/>
                      </a:solidFill>
                      <a:latin typeface="Times New Roman" pitchFamily="18" charset="0"/>
                    </a:rPr>
                    <a:t>FRRouting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</p:grpSp>
        </p:grp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3C97A325-8B43-4826-929A-96FAC5117993}"/>
              </a:ext>
            </a:extLst>
          </p:cNvPr>
          <p:cNvSpPr/>
          <p:nvPr/>
        </p:nvSpPr>
        <p:spPr bwMode="auto">
          <a:xfrm>
            <a:off x="8046159" y="1296946"/>
            <a:ext cx="3804959" cy="5087194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55E96283-DD18-41A9-A278-9F224DBF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46" y="2156751"/>
            <a:ext cx="474264" cy="323767"/>
          </a:xfrm>
          <a:prstGeom prst="rect">
            <a:avLst/>
          </a:prstGeom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id="{5D31A055-12E1-47BC-A788-7A049F993F3D}"/>
              </a:ext>
            </a:extLst>
          </p:cNvPr>
          <p:cNvSpPr/>
          <p:nvPr/>
        </p:nvSpPr>
        <p:spPr bwMode="auto">
          <a:xfrm>
            <a:off x="3075958" y="2159565"/>
            <a:ext cx="368567" cy="2945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2C41A33-8A68-4B09-8907-FC4C665C1211}"/>
              </a:ext>
            </a:extLst>
          </p:cNvPr>
          <p:cNvCxnSpPr>
            <a:cxnSpLocks/>
            <a:stCxn id="103" idx="0"/>
            <a:endCxn id="106" idx="2"/>
          </p:cNvCxnSpPr>
          <p:nvPr/>
        </p:nvCxnSpPr>
        <p:spPr bwMode="auto">
          <a:xfrm flipH="1" flipV="1">
            <a:off x="2425908" y="1794381"/>
            <a:ext cx="834334" cy="3651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0F1A3B1-6DD5-44FC-8027-D2203A29A88F}"/>
              </a:ext>
            </a:extLst>
          </p:cNvPr>
          <p:cNvSpPr txBox="1"/>
          <p:nvPr/>
        </p:nvSpPr>
        <p:spPr>
          <a:xfrm>
            <a:off x="1277035" y="1332716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625ED87-48AE-4325-97BA-B1789334C599}"/>
              </a:ext>
            </a:extLst>
          </p:cNvPr>
          <p:cNvSpPr/>
          <p:nvPr/>
        </p:nvSpPr>
        <p:spPr bwMode="auto">
          <a:xfrm>
            <a:off x="3087986" y="4976337"/>
            <a:ext cx="368567" cy="2945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39DBCA9-21EB-4806-9121-136C2A339E3B}"/>
              </a:ext>
            </a:extLst>
          </p:cNvPr>
          <p:cNvCxnSpPr>
            <a:cxnSpLocks/>
            <a:stCxn id="109" idx="0"/>
            <a:endCxn id="111" idx="2"/>
          </p:cNvCxnSpPr>
          <p:nvPr/>
        </p:nvCxnSpPr>
        <p:spPr bwMode="auto">
          <a:xfrm flipH="1" flipV="1">
            <a:off x="2419833" y="4572973"/>
            <a:ext cx="852437" cy="403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94C8B970-FE9B-4E4A-80D1-63CC3425F52D}"/>
              </a:ext>
            </a:extLst>
          </p:cNvPr>
          <p:cNvSpPr txBox="1"/>
          <p:nvPr/>
        </p:nvSpPr>
        <p:spPr>
          <a:xfrm>
            <a:off x="1270960" y="4111308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BECDCF8-EA9E-4F7B-A931-16D252D3728D}"/>
              </a:ext>
            </a:extLst>
          </p:cNvPr>
          <p:cNvSpPr/>
          <p:nvPr/>
        </p:nvSpPr>
        <p:spPr bwMode="auto">
          <a:xfrm>
            <a:off x="523838" y="3894003"/>
            <a:ext cx="7133523" cy="2490138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Student y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B037E2-9787-488F-8426-D0E9256B5C03}"/>
              </a:ext>
            </a:extLst>
          </p:cNvPr>
          <p:cNvSpPr/>
          <p:nvPr/>
        </p:nvSpPr>
        <p:spPr bwMode="auto">
          <a:xfrm>
            <a:off x="537107" y="1291614"/>
            <a:ext cx="7120255" cy="2242105"/>
          </a:xfrm>
          <a:prstGeom prst="rect">
            <a:avLst/>
          </a:prstGeom>
          <a:solidFill>
            <a:srgbClr val="E6E0EC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Student x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76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002"/>
    </mc:Choice>
    <mc:Fallback xmlns="">
      <p:transition spd="slow" advTm="246002"/>
    </mc:Fallback>
  </mc:AlternateContent>
  <p:extLst>
    <p:ext uri="{3A86A75C-4F4B-4683-9AE1-C65F6400EC91}">
      <p14:laserTraceLst xmlns:p14="http://schemas.microsoft.com/office/powerpoint/2010/main">
        <p14:tracePtLst>
          <p14:tracePt t="97" x="3001963" y="1685925"/>
          <p14:tracePt t="117" x="3001963" y="1681163"/>
          <p14:tracePt t="124" x="3001963" y="1674813"/>
          <p14:tracePt t="132" x="3001963" y="1670050"/>
          <p14:tracePt t="140" x="3001963" y="1658938"/>
          <p14:tracePt t="148" x="3001963" y="1647825"/>
          <p14:tracePt t="157" x="3006725" y="1647825"/>
          <p14:tracePt t="164" x="3006725" y="1652588"/>
          <p14:tracePt t="172" x="3013075" y="1685925"/>
          <p14:tracePt t="181" x="3024188" y="1720850"/>
          <p14:tracePt t="188" x="3035300" y="1770063"/>
          <p14:tracePt t="196" x="3052763" y="1820863"/>
          <p14:tracePt t="205" x="3079750" y="1866900"/>
          <p14:tracePt t="212" x="3130550" y="1922463"/>
          <p14:tracePt t="220" x="3170238" y="1966913"/>
          <p14:tracePt t="229" x="3243263" y="2051050"/>
          <p14:tracePt t="236" x="3294063" y="2108200"/>
          <p14:tracePt t="244" x="3395663" y="2209800"/>
          <p14:tracePt t="252" x="3462338" y="2265363"/>
          <p14:tracePt t="260" x="3524250" y="2316163"/>
          <p14:tracePt t="268" x="3698875" y="2382838"/>
          <p14:tracePt t="276" x="3794125" y="2389188"/>
          <p14:tracePt t="284" x="3929063" y="2371725"/>
          <p14:tracePt t="292" x="4187825" y="2282825"/>
          <p14:tracePt t="300" x="4378325" y="2214563"/>
          <p14:tracePt t="308" x="4564063" y="2136775"/>
          <p14:tracePt t="316" x="4789488" y="2028825"/>
          <p14:tracePt t="324" x="5008563" y="1916113"/>
          <p14:tracePt t="332" x="5249863" y="1770063"/>
          <p14:tracePt t="340" x="5480050" y="1608138"/>
          <p14:tracePt t="348" x="5564188" y="1528763"/>
          <p14:tracePt t="356" x="5710238" y="1382713"/>
          <p14:tracePt t="364" x="5761038" y="1309688"/>
          <p14:tracePt t="374" x="5851525" y="1119188"/>
          <p14:tracePt t="380" x="5868988" y="1046163"/>
          <p14:tracePt t="390" x="5873750" y="989013"/>
          <p14:tracePt t="398" x="5873750" y="944563"/>
          <p14:tracePt t="406" x="5873750" y="904875"/>
          <p14:tracePt t="414" x="5873750" y="865188"/>
          <p14:tracePt t="422" x="5873750" y="842963"/>
          <p14:tracePt t="430" x="5873750" y="827088"/>
          <p14:tracePt t="438" x="5868988" y="814388"/>
          <p14:tracePt t="446" x="5868988" y="798513"/>
          <p14:tracePt t="454" x="5862638" y="798513"/>
          <p14:tracePt t="462" x="5862638" y="792163"/>
          <p14:tracePt t="470" x="5857875" y="792163"/>
          <p14:tracePt t="654" x="5868988" y="781050"/>
          <p14:tracePt t="662" x="5891213" y="776288"/>
          <p14:tracePt t="670" x="5930900" y="752475"/>
          <p14:tracePt t="680" x="5991225" y="714375"/>
          <p14:tracePt t="688" x="6065838" y="668338"/>
          <p14:tracePt t="696" x="6132513" y="623888"/>
          <p14:tracePt t="704" x="6227763" y="544513"/>
          <p14:tracePt t="712" x="6284913" y="488950"/>
          <p14:tracePt t="720" x="6323013" y="449263"/>
          <p14:tracePt t="728" x="6334125" y="427038"/>
          <p14:tracePt t="736" x="6357938" y="409575"/>
          <p14:tracePt t="744" x="6357938" y="398463"/>
          <p14:tracePt t="908" x="6351588" y="387350"/>
          <p14:tracePt t="916" x="6340475" y="371475"/>
          <p14:tracePt t="924" x="6318250" y="342900"/>
          <p14:tracePt t="932" x="6296025" y="325438"/>
          <p14:tracePt t="940" x="6273800" y="298450"/>
          <p14:tracePt t="950" x="6238875" y="269875"/>
          <p14:tracePt t="956" x="6223000" y="247650"/>
          <p14:tracePt t="966" x="6194425" y="236538"/>
          <p14:tracePt t="974" x="6176963" y="225425"/>
          <p14:tracePt t="982" x="6149975" y="214313"/>
          <p14:tracePt t="990" x="6132513" y="214313"/>
          <p14:tracePt t="998" x="6099175" y="201613"/>
          <p14:tracePt t="1006" x="6076950" y="201613"/>
          <p14:tracePt t="1014" x="6030913" y="201613"/>
          <p14:tracePt t="1022" x="5997575" y="201613"/>
          <p14:tracePt t="1030" x="5946775" y="201613"/>
          <p14:tracePt t="1038" x="5907088" y="201613"/>
          <p14:tracePt t="1046" x="5862638" y="201613"/>
          <p14:tracePt t="1054" x="5822950" y="201613"/>
          <p14:tracePt t="1062" x="5789613" y="201613"/>
          <p14:tracePt t="1070" x="5722938" y="201613"/>
          <p14:tracePt t="1078" x="5705475" y="201613"/>
          <p14:tracePt t="1086" x="5672138" y="207963"/>
          <p14:tracePt t="1094" x="5643563" y="214313"/>
          <p14:tracePt t="1102" x="5621338" y="219075"/>
          <p14:tracePt t="1110" x="5603875" y="225425"/>
          <p14:tracePt t="1118" x="5588000" y="230188"/>
          <p14:tracePt t="1126" x="5564188" y="236538"/>
          <p14:tracePt t="1134" x="5541963" y="252413"/>
          <p14:tracePt t="1142" x="5519738" y="269875"/>
          <p14:tracePt t="1150" x="5508625" y="269875"/>
          <p14:tracePt t="1158" x="5480050" y="287338"/>
          <p14:tracePt t="1166" x="5446713" y="309563"/>
          <p14:tracePt t="1174" x="5429250" y="314325"/>
          <p14:tracePt t="1182" x="5395913" y="336550"/>
          <p14:tracePt t="1190" x="5356225" y="354013"/>
          <p14:tracePt t="1198" x="5340350" y="360363"/>
          <p14:tracePt t="1206" x="5311775" y="376238"/>
          <p14:tracePt t="1214" x="5278438" y="393700"/>
          <p14:tracePt t="1222" x="5260975" y="398463"/>
          <p14:tracePt t="1230" x="5227638" y="415925"/>
          <p14:tracePt t="1238" x="5216525" y="415925"/>
          <p14:tracePt t="1248" x="5172075" y="438150"/>
          <p14:tracePt t="1256" x="5154613" y="455613"/>
          <p14:tracePt t="1264" x="5103813" y="484188"/>
          <p14:tracePt t="1272" x="5092700" y="495300"/>
          <p14:tracePt t="1280" x="5053013" y="522288"/>
          <p14:tracePt t="1288" x="5030788" y="533400"/>
          <p14:tracePt t="1296" x="5019675" y="544513"/>
          <p14:tracePt t="1304" x="4986338" y="573088"/>
          <p14:tracePt t="1312" x="4975225" y="584200"/>
          <p14:tracePt t="1320" x="4964113" y="606425"/>
          <p14:tracePt t="1328" x="4957763" y="630238"/>
          <p14:tracePt t="1336" x="4957763" y="646113"/>
          <p14:tracePt t="1344" x="4957763" y="663575"/>
          <p14:tracePt t="1352" x="4975225" y="692150"/>
          <p14:tracePt t="1360" x="4997450" y="725488"/>
          <p14:tracePt t="1368" x="5019675" y="747713"/>
          <p14:tracePt t="1376" x="5070475" y="792163"/>
          <p14:tracePt t="1384" x="5132388" y="831850"/>
          <p14:tracePt t="1392" x="5238750" y="893763"/>
          <p14:tracePt t="1400" x="5322888" y="938213"/>
          <p14:tracePt t="1408" x="5440363" y="989013"/>
          <p14:tracePt t="1416" x="5614988" y="1062038"/>
          <p14:tracePt t="1424" x="5800725" y="1135063"/>
          <p14:tracePt t="1432" x="5986463" y="1192213"/>
          <p14:tracePt t="1440" x="6211888" y="1230313"/>
          <p14:tracePt t="1448" x="6323013" y="1247775"/>
          <p14:tracePt t="1456" x="6559550" y="1270000"/>
          <p14:tracePt t="1464" x="6665913" y="1270000"/>
          <p14:tracePt t="1472" x="6908800" y="1270000"/>
          <p14:tracePt t="1480" x="6992938" y="1265238"/>
          <p14:tracePt t="1488" x="7132638" y="1225550"/>
          <p14:tracePt t="1496" x="7194550" y="1203325"/>
          <p14:tracePt t="1504" x="7223125" y="1174750"/>
          <p14:tracePt t="1512" x="7262813" y="1135063"/>
          <p14:tracePt t="1522" x="7273925" y="1108075"/>
          <p14:tracePt t="1528" x="7278688" y="1073150"/>
          <p14:tracePt t="1538" x="7278688" y="1046163"/>
          <p14:tracePt t="1546" x="7278688" y="1011238"/>
          <p14:tracePt t="1554" x="7278688" y="984250"/>
          <p14:tracePt t="1562" x="7262813" y="944563"/>
          <p14:tracePt t="1571" x="7256463" y="915988"/>
          <p14:tracePt t="1578" x="7227888" y="876300"/>
          <p14:tracePt t="1586" x="7216775" y="854075"/>
          <p14:tracePt t="1594" x="7194550" y="820738"/>
          <p14:tracePt t="1603" x="7183438" y="814388"/>
          <p14:tracePt t="1610" x="7178675" y="809625"/>
          <p14:tracePt t="1618" x="7172325" y="798513"/>
          <p14:tracePt t="1626" x="7161213" y="792163"/>
          <p14:tracePt t="1690" x="7161213" y="798513"/>
          <p14:tracePt t="1706" x="7154863" y="803275"/>
          <p14:tracePt t="1714" x="7154863" y="809625"/>
          <p14:tracePt t="1722" x="7154863" y="814388"/>
          <p14:tracePt t="1730" x="7154863" y="820738"/>
          <p14:tracePt t="1738" x="7154863" y="827088"/>
          <p14:tracePt t="1746" x="7154863" y="838200"/>
          <p14:tracePt t="1754" x="7154863" y="842963"/>
          <p14:tracePt t="1762" x="7154863" y="849313"/>
          <p14:tracePt t="1770" x="7154863" y="860425"/>
          <p14:tracePt t="1778" x="7154863" y="865188"/>
          <p14:tracePt t="1786" x="7154863" y="876300"/>
          <p14:tracePt t="1796" x="7154863" y="887413"/>
          <p14:tracePt t="1802" x="7154863" y="911225"/>
          <p14:tracePt t="1812" x="7154863" y="933450"/>
          <p14:tracePt t="1818" x="7154863" y="944563"/>
          <p14:tracePt t="1828" x="7154863" y="955675"/>
          <p14:tracePt t="1836" x="7154863" y="984250"/>
          <p14:tracePt t="1844" x="7154863" y="995363"/>
          <p14:tracePt t="1852" x="7154863" y="1017588"/>
          <p14:tracePt t="1860" x="7154863" y="1028700"/>
          <p14:tracePt t="1868" x="7161213" y="1046163"/>
          <p14:tracePt t="1884" x="7161213" y="1057275"/>
          <p14:tracePt t="1892" x="7167563" y="1057275"/>
          <p14:tracePt t="1924" x="7172325" y="1057275"/>
          <p14:tracePt t="1932" x="7178675" y="1057275"/>
          <p14:tracePt t="1940" x="7189788" y="1050925"/>
          <p14:tracePt t="1956" x="7189788" y="1046163"/>
          <p14:tracePt t="1964" x="7189788" y="1039813"/>
          <p14:tracePt t="1972" x="7161213" y="1039813"/>
          <p14:tracePt t="1980" x="7143750" y="1039813"/>
          <p14:tracePt t="2247" x="7150100" y="1039813"/>
          <p14:tracePt t="2254" x="7161213" y="1039813"/>
          <p14:tracePt t="2262" x="7178675" y="1039813"/>
          <p14:tracePt t="2270" x="7189788" y="1039813"/>
          <p14:tracePt t="2278" x="7200900" y="1039813"/>
          <p14:tracePt t="2286" x="7212013" y="1039813"/>
          <p14:tracePt t="2294" x="7223125" y="1039813"/>
          <p14:tracePt t="2302" x="7227888" y="1035050"/>
          <p14:tracePt t="2310" x="7234238" y="1035050"/>
          <p14:tracePt t="2326" x="7240588" y="1028700"/>
          <p14:tracePt t="2358" x="7234238" y="1028700"/>
          <p14:tracePt t="2520" x="7227888" y="1028700"/>
          <p14:tracePt t="2536" x="7223125" y="1028700"/>
          <p14:tracePt t="2715" x="7216775" y="1028700"/>
          <p14:tracePt t="2722" x="7216775" y="1035050"/>
          <p14:tracePt t="2730" x="7212013" y="1035050"/>
          <p14:tracePt t="2746" x="7205663" y="1035050"/>
          <p14:tracePt t="2754" x="7200900" y="1039813"/>
          <p14:tracePt t="2762" x="7194550" y="1039813"/>
          <p14:tracePt t="2778" x="7189788" y="1039813"/>
          <p14:tracePt t="2818" x="7183438" y="1046163"/>
          <p14:tracePt t="2826" x="7178675" y="1046163"/>
          <p14:tracePt t="2834" x="7167563" y="1050925"/>
          <p14:tracePt t="2842" x="7132638" y="1050925"/>
          <p14:tracePt t="2850" x="7105650" y="1057275"/>
          <p14:tracePt t="2858" x="7065963" y="1068388"/>
          <p14:tracePt t="2866" x="7019925" y="1073150"/>
          <p14:tracePt t="2874" x="6970713" y="1079500"/>
          <p14:tracePt t="2882" x="6919913" y="1079500"/>
          <p14:tracePt t="2890" x="6873875" y="1079500"/>
          <p14:tracePt t="2898" x="6824663" y="1079500"/>
          <p14:tracePt t="2906" x="6784975" y="1084263"/>
          <p14:tracePt t="2914" x="6745288" y="1084263"/>
          <p14:tracePt t="2924" x="6723063" y="1084263"/>
          <p14:tracePt t="2930" x="6705600" y="1084263"/>
          <p14:tracePt t="4800" x="6705600" y="1090613"/>
          <p14:tracePt t="4808" x="6700838" y="1095375"/>
          <p14:tracePt t="4816" x="6700838" y="1101725"/>
          <p14:tracePt t="4824" x="6694488" y="1101725"/>
          <p14:tracePt t="4856" x="6683375" y="1101725"/>
          <p14:tracePt t="4872" x="6677025" y="1101725"/>
          <p14:tracePt t="4896" x="6672263" y="1101725"/>
          <p14:tracePt t="4936" x="6661150" y="1101725"/>
          <p14:tracePt t="4952" x="6643688" y="1095375"/>
          <p14:tracePt t="4960" x="6616700" y="1084263"/>
          <p14:tracePt t="4968" x="6592888" y="1068388"/>
          <p14:tracePt t="4976" x="6565900" y="1057275"/>
          <p14:tracePt t="4984" x="6542088" y="1046163"/>
          <p14:tracePt t="4992" x="6519863" y="1039813"/>
          <p14:tracePt t="5000" x="6515100" y="1039813"/>
          <p14:tracePt t="5009" x="6503988" y="1035050"/>
          <p14:tracePt t="5016" x="6486525" y="1028700"/>
          <p14:tracePt t="5024" x="6469063" y="1028700"/>
          <p14:tracePt t="5032" x="6464300" y="1028700"/>
          <p14:tracePt t="5042" x="6446838" y="1028700"/>
          <p14:tracePt t="5050" x="6430963" y="1028700"/>
          <p14:tracePt t="5058" x="6419850" y="1028700"/>
          <p14:tracePt t="5066" x="6408738" y="1028700"/>
          <p14:tracePt t="5074" x="6396038" y="1028700"/>
          <p14:tracePt t="5082" x="6391275" y="1028700"/>
          <p14:tracePt t="5090" x="6380163" y="1022350"/>
          <p14:tracePt t="5106" x="6373813" y="1022350"/>
          <p14:tracePt t="5114" x="6369050" y="1022350"/>
          <p14:tracePt t="5122" x="6369050" y="1017588"/>
          <p14:tracePt t="5130" x="6362700" y="1017588"/>
          <p14:tracePt t="5138" x="6357938" y="1017588"/>
          <p14:tracePt t="5146" x="6351588" y="1011238"/>
          <p14:tracePt t="5154" x="6346825" y="1011238"/>
          <p14:tracePt t="5162" x="6340475" y="1011238"/>
          <p14:tracePt t="5170" x="6329363" y="1006475"/>
          <p14:tracePt t="5178" x="6323013" y="1000125"/>
          <p14:tracePt t="5186" x="6311900" y="1000125"/>
          <p14:tracePt t="5194" x="6307138" y="1000125"/>
          <p14:tracePt t="5202" x="6296025" y="1000125"/>
          <p14:tracePt t="5210" x="6296025" y="995363"/>
          <p14:tracePt t="5218" x="6289675" y="995363"/>
          <p14:tracePt t="5920" x="6284913" y="995363"/>
          <p14:tracePt t="5936" x="6284913" y="1000125"/>
          <p14:tracePt t="5944" x="6278563" y="1000125"/>
          <p14:tracePt t="5952" x="6278563" y="1011238"/>
          <p14:tracePt t="5960" x="6261100" y="1022350"/>
          <p14:tracePt t="5968" x="6249988" y="1028700"/>
          <p14:tracePt t="5976" x="6238875" y="1046163"/>
          <p14:tracePt t="5984" x="6216650" y="1057275"/>
          <p14:tracePt t="5992" x="6194425" y="1079500"/>
          <p14:tracePt t="6000" x="6165850" y="1101725"/>
          <p14:tracePt t="6008" x="6143625" y="1119188"/>
          <p14:tracePt t="6017" x="6103938" y="1157288"/>
          <p14:tracePt t="6024" x="6081713" y="1185863"/>
          <p14:tracePt t="6032" x="6030913" y="1247775"/>
          <p14:tracePt t="6040" x="5991225" y="1304925"/>
          <p14:tracePt t="6048" x="5964238" y="1360488"/>
          <p14:tracePt t="6056" x="5880100" y="1500188"/>
          <p14:tracePt t="6065" x="5829300" y="1590675"/>
          <p14:tracePt t="6073" x="5767388" y="1681163"/>
          <p14:tracePt t="6080" x="5699125" y="1787525"/>
          <p14:tracePt t="6088" x="5621338" y="1911350"/>
          <p14:tracePt t="6096" x="5530850" y="2046288"/>
          <p14:tracePt t="6104" x="5440363" y="2185988"/>
          <p14:tracePt t="6112" x="5351463" y="2349500"/>
          <p14:tracePt t="6121" x="5272088" y="2495550"/>
          <p14:tracePt t="6129" x="5194300" y="2659063"/>
          <p14:tracePt t="6136" x="5121275" y="2805113"/>
          <p14:tracePt t="6144" x="5075238" y="2906713"/>
          <p14:tracePt t="6152" x="5037138" y="2957513"/>
          <p14:tracePt t="6160" x="5013325" y="2995613"/>
          <p14:tracePt t="6169" x="5002213" y="3006725"/>
          <p14:tracePt t="6176" x="4991100" y="3013075"/>
          <p14:tracePt t="6192" x="4986338" y="3013075"/>
          <p14:tracePt t="6200" x="4975225" y="3001963"/>
          <p14:tracePt t="6209" x="4957763" y="2984500"/>
          <p14:tracePt t="6218" x="4946650" y="2979738"/>
          <p14:tracePt t="6226" x="4918075" y="2962275"/>
          <p14:tracePt t="6235" x="4902200" y="2951163"/>
          <p14:tracePt t="6242" x="4873625" y="2928938"/>
          <p14:tracePt t="6251" x="4851400" y="2895600"/>
          <p14:tracePt t="6259" x="4851400" y="2884488"/>
          <p14:tracePt t="6454" x="4845050" y="2878138"/>
          <p14:tracePt t="6462" x="4833938" y="2871788"/>
          <p14:tracePt t="6470" x="4816475" y="2871788"/>
          <p14:tracePt t="6479" x="4794250" y="2867025"/>
          <p14:tracePt t="6486" x="4767263" y="2867025"/>
          <p14:tracePt t="6494" x="4743450" y="2860675"/>
          <p14:tracePt t="6505" x="4738688" y="2860675"/>
          <p14:tracePt t="6512" x="4727575" y="2855913"/>
          <p14:tracePt t="6520" x="4716463" y="2855913"/>
          <p14:tracePt t="6528" x="4710113" y="2855913"/>
          <p14:tracePt t="6536" x="4705350" y="2855913"/>
          <p14:tracePt t="6544" x="4694238" y="2855913"/>
          <p14:tracePt t="6552" x="4681538" y="2860675"/>
          <p14:tracePt t="6560" x="4665663" y="2867025"/>
          <p14:tracePt t="6568" x="4659313" y="2878138"/>
          <p14:tracePt t="6576" x="4643438" y="2900363"/>
          <p14:tracePt t="6584" x="4632325" y="2922588"/>
          <p14:tracePt t="6592" x="4608513" y="2957513"/>
          <p14:tracePt t="6600" x="4603750" y="2979738"/>
          <p14:tracePt t="6608" x="4581525" y="3019425"/>
          <p14:tracePt t="6616" x="4548188" y="3092450"/>
          <p14:tracePt t="6624" x="4524375" y="3130550"/>
          <p14:tracePt t="6632" x="4508500" y="3170238"/>
          <p14:tracePt t="6641" x="4486275" y="3227388"/>
          <p14:tracePt t="6648" x="4473575" y="3243263"/>
          <p14:tracePt t="6657" x="4473575" y="3260725"/>
          <p14:tracePt t="6664" x="4468813" y="3276600"/>
          <p14:tracePt t="6673" x="4468813" y="3282950"/>
          <p14:tracePt t="6681" x="4468813" y="3287713"/>
          <p14:tracePt t="6688" x="4462463" y="3294063"/>
          <p14:tracePt t="6704" x="4462463" y="3300413"/>
          <p14:tracePt t="6875" x="4457700" y="3300413"/>
          <p14:tracePt t="6890" x="4446588" y="3305175"/>
          <p14:tracePt t="6898" x="4435475" y="3305175"/>
          <p14:tracePt t="6906" x="4389438" y="3305175"/>
          <p14:tracePt t="6914" x="4367213" y="3311525"/>
          <p14:tracePt t="6922" x="4344988" y="3311525"/>
          <p14:tracePt t="6930" x="4260850" y="3311525"/>
          <p14:tracePt t="6938" x="4165600" y="3305175"/>
          <p14:tracePt t="6946" x="4119563" y="3300413"/>
          <p14:tracePt t="6955" x="4024313" y="3276600"/>
          <p14:tracePt t="6963" x="3990975" y="3271838"/>
          <p14:tracePt t="6970" x="3911600" y="3249613"/>
          <p14:tracePt t="6978" x="3889375" y="3243263"/>
          <p14:tracePt t="6986" x="3833813" y="3227388"/>
          <p14:tracePt t="6995" x="3816350" y="3221038"/>
          <p14:tracePt t="7002" x="3776663" y="3203575"/>
          <p14:tracePt t="7011" x="3771900" y="3198813"/>
          <p14:tracePt t="7020" x="3738563" y="3181350"/>
          <p14:tracePt t="7027" x="3732213" y="3176588"/>
          <p14:tracePt t="7034" x="3709988" y="3165475"/>
          <p14:tracePt t="7042" x="3703638" y="3165475"/>
          <p14:tracePt t="7050" x="3698875" y="3159125"/>
          <p14:tracePt t="7058" x="3692525" y="3159125"/>
          <p14:tracePt t="7230" x="3687763" y="3159125"/>
          <p14:tracePt t="7236" x="3681413" y="3159125"/>
          <p14:tracePt t="7245" x="3676650" y="3159125"/>
          <p14:tracePt t="7252" x="3665538" y="3159125"/>
          <p14:tracePt t="7260" x="3659188" y="3159125"/>
          <p14:tracePt t="7268" x="3648075" y="3165475"/>
          <p14:tracePt t="7276" x="3636963" y="3165475"/>
          <p14:tracePt t="7284" x="3608388" y="3176588"/>
          <p14:tracePt t="7292" x="3603625" y="3181350"/>
          <p14:tracePt t="7300" x="3592513" y="3181350"/>
          <p14:tracePt t="7308" x="3579813" y="3187700"/>
          <p14:tracePt t="7317" x="3568700" y="3192463"/>
          <p14:tracePt t="7324" x="3557588" y="3192463"/>
          <p14:tracePt t="7332" x="3546475" y="3192463"/>
          <p14:tracePt t="7342" x="3541713" y="3192463"/>
          <p14:tracePt t="7407" x="3541713" y="3198813"/>
          <p14:tracePt t="7415" x="3535363" y="3198813"/>
          <p14:tracePt t="7423" x="3535363" y="3203575"/>
          <p14:tracePt t="7430" x="3530600" y="3203575"/>
          <p14:tracePt t="7438" x="3524250" y="3209925"/>
          <p14:tracePt t="7446" x="3519488" y="3209925"/>
          <p14:tracePt t="7463" x="3513138" y="3209925"/>
          <p14:tracePt t="7471" x="3506788" y="3209925"/>
          <p14:tracePt t="7479" x="3502025" y="3209925"/>
          <p14:tracePt t="7487" x="3495675" y="3209925"/>
          <p14:tracePt t="7503" x="3484563" y="3209925"/>
          <p14:tracePt t="7510" x="3479800" y="3209925"/>
          <p14:tracePt t="7518" x="3468688" y="3209925"/>
          <p14:tracePt t="7527" x="3462338" y="3209925"/>
          <p14:tracePt t="7535" x="3451225" y="3209925"/>
          <p14:tracePt t="7543" x="3433763" y="3209925"/>
          <p14:tracePt t="7551" x="3422650" y="3209925"/>
          <p14:tracePt t="7558" x="3417888" y="3209925"/>
          <p14:tracePt t="7566" x="3406775" y="3209925"/>
          <p14:tracePt t="7575" x="3400425" y="3209925"/>
          <p14:tracePt t="7583" x="3384550" y="3209925"/>
          <p14:tracePt t="7591" x="3371850" y="3209925"/>
          <p14:tracePt t="7599" x="3360738" y="3209925"/>
          <p14:tracePt t="7606" x="3344863" y="3203575"/>
          <p14:tracePt t="7614" x="3327400" y="3203575"/>
          <p14:tracePt t="7622" x="3305175" y="3203575"/>
          <p14:tracePt t="7630" x="3287713" y="3198813"/>
          <p14:tracePt t="7638" x="3271838" y="3198813"/>
          <p14:tracePt t="7648" x="3254375" y="3198813"/>
          <p14:tracePt t="7656" x="3232150" y="3198813"/>
          <p14:tracePt t="7664" x="3225800" y="3198813"/>
          <p14:tracePt t="7673" x="3221038" y="3198813"/>
          <p14:tracePt t="7680" x="3214688" y="3198813"/>
          <p14:tracePt t="7720" x="3209925" y="3198813"/>
          <p14:tracePt t="7761" x="3203575" y="3203575"/>
          <p14:tracePt t="7777" x="3192463" y="3214688"/>
          <p14:tracePt t="7785" x="3176588" y="3221038"/>
          <p14:tracePt t="7792" x="3163888" y="3227388"/>
          <p14:tracePt t="7801" x="3148013" y="3232150"/>
          <p14:tracePt t="7809" x="3136900" y="3238500"/>
          <p14:tracePt t="7816" x="3119438" y="3243263"/>
          <p14:tracePt t="7824" x="3103563" y="3249613"/>
          <p14:tracePt t="7832" x="3079750" y="3254375"/>
          <p14:tracePt t="7841" x="3063875" y="3260725"/>
          <p14:tracePt t="7849" x="3041650" y="3265488"/>
          <p14:tracePt t="7857" x="3024188" y="3276600"/>
          <p14:tracePt t="7865" x="3006725" y="3276600"/>
          <p14:tracePt t="7873" x="2979738" y="3287713"/>
          <p14:tracePt t="7880" x="2962275" y="3300413"/>
          <p14:tracePt t="7889" x="2933700" y="3311525"/>
          <p14:tracePt t="7896" x="2911475" y="3322638"/>
          <p14:tracePt t="7906" x="2882900" y="3322638"/>
          <p14:tracePt t="7913" x="2878138" y="3327400"/>
          <p14:tracePt t="7922" x="2867025" y="3333750"/>
          <p14:tracePt t="7928" x="2855913" y="3333750"/>
          <p14:tracePt t="7939" x="2849563" y="3333750"/>
          <p14:tracePt t="7991" x="2844800" y="3333750"/>
          <p14:tracePt t="8014" x="2844800" y="3338513"/>
          <p14:tracePt t="8022" x="2838450" y="3338513"/>
          <p14:tracePt t="8054" x="2833688" y="3344863"/>
          <p14:tracePt t="8388" x="2838450" y="3344863"/>
          <p14:tracePt t="8396" x="2849563" y="3344863"/>
          <p14:tracePt t="8404" x="2867025" y="3344863"/>
          <p14:tracePt t="8412" x="2882900" y="3338513"/>
          <p14:tracePt t="8420" x="2900363" y="3338513"/>
          <p14:tracePt t="8429" x="2922588" y="3333750"/>
          <p14:tracePt t="8437" x="2933700" y="3327400"/>
          <p14:tracePt t="8445" x="2951163" y="3327400"/>
          <p14:tracePt t="8455" x="2968625" y="3327400"/>
          <p14:tracePt t="8461" x="2990850" y="3322638"/>
          <p14:tracePt t="8469" x="3001963" y="3316288"/>
          <p14:tracePt t="8477" x="3024188" y="3305175"/>
          <p14:tracePt t="8485" x="3041650" y="3305175"/>
          <p14:tracePt t="8493" x="3052763" y="3300413"/>
          <p14:tracePt t="8503" x="3079750" y="3287713"/>
          <p14:tracePt t="8509" x="3090863" y="3282950"/>
          <p14:tracePt t="8519" x="3103563" y="3276600"/>
          <p14:tracePt t="8527" x="3119438" y="3271838"/>
          <p14:tracePt t="8535" x="3130550" y="3265488"/>
          <p14:tracePt t="8543" x="3148013" y="3260725"/>
          <p14:tracePt t="8551" x="3163888" y="3249613"/>
          <p14:tracePt t="8559" x="3176588" y="3249613"/>
          <p14:tracePt t="8567" x="3181350" y="3249613"/>
          <p14:tracePt t="8575" x="3187700" y="3243263"/>
          <p14:tracePt t="8583" x="3192463" y="3243263"/>
          <p14:tracePt t="8591" x="3198813" y="3243263"/>
          <p14:tracePt t="8759" x="3203575" y="3249613"/>
          <p14:tracePt t="8777" x="3203575" y="3260725"/>
          <p14:tracePt t="8782" x="3203575" y="3271838"/>
          <p14:tracePt t="8791" x="3209925" y="3294063"/>
          <p14:tracePt t="8798" x="3214688" y="3311525"/>
          <p14:tracePt t="8809" x="3221038" y="3349625"/>
          <p14:tracePt t="8817" x="3232150" y="3422650"/>
          <p14:tracePt t="8825" x="3238500" y="3490913"/>
          <p14:tracePt t="8833" x="3243263" y="3563938"/>
          <p14:tracePt t="8841" x="3254375" y="3659188"/>
          <p14:tracePt t="8849" x="3276600" y="3778250"/>
          <p14:tracePt t="8857" x="3327400" y="4019550"/>
          <p14:tracePt t="8865" x="3367088" y="4243388"/>
          <p14:tracePt t="8873" x="3395663" y="4402138"/>
          <p14:tracePt t="8881" x="3406775" y="4475163"/>
          <p14:tracePt t="8889" x="3411538" y="4497388"/>
          <p14:tracePt t="8897" x="3417888" y="4502150"/>
          <p14:tracePt t="8913" x="3422650" y="4502150"/>
          <p14:tracePt t="8964" x="3422650" y="4497388"/>
          <p14:tracePt t="8972" x="3422650" y="4491038"/>
          <p14:tracePt t="8981" x="3422650" y="4486275"/>
          <p14:tracePt t="8988" x="3422650" y="4475163"/>
          <p14:tracePt t="8997" x="3422650" y="4457700"/>
          <p14:tracePt t="9005" x="3422650" y="4413250"/>
          <p14:tracePt t="9013" x="3429000" y="4356100"/>
          <p14:tracePt t="9020" x="3433763" y="4289425"/>
          <p14:tracePt t="9029" x="3440113" y="4210050"/>
          <p14:tracePt t="9037" x="3440113" y="4108450"/>
          <p14:tracePt t="9044" x="3440113" y="3986213"/>
          <p14:tracePt t="9053" x="3440113" y="3844925"/>
          <p14:tracePt t="9061" x="3440113" y="3749675"/>
          <p14:tracePt t="9071" x="3429000" y="3563938"/>
          <p14:tracePt t="9076" x="3429000" y="3457575"/>
          <p14:tracePt t="9087" x="3429000" y="3344863"/>
          <p14:tracePt t="9095" x="3429000" y="3271838"/>
          <p14:tracePt t="9103" x="3429000" y="3227388"/>
          <p14:tracePt t="9111" x="3429000" y="3187700"/>
          <p14:tracePt t="9119" x="3429000" y="3181350"/>
          <p14:tracePt t="9127" x="3429000" y="3176588"/>
          <p14:tracePt t="9222" x="3433763" y="3176588"/>
          <p14:tracePt t="9294" x="3433763" y="3181350"/>
          <p14:tracePt t="9326" x="3433763" y="3187700"/>
          <p14:tracePt t="9512" x="3433763" y="3192463"/>
          <p14:tracePt t="9520" x="3433763" y="3198813"/>
          <p14:tracePt t="9528" x="3433763" y="3209925"/>
          <p14:tracePt t="9537" x="3433763" y="3221038"/>
          <p14:tracePt t="9544" x="3433763" y="3232150"/>
          <p14:tracePt t="9553" x="3433763" y="3243263"/>
          <p14:tracePt t="9560" x="3433763" y="3249613"/>
          <p14:tracePt t="9568" x="3433763" y="3260725"/>
          <p14:tracePt t="9577" x="3433763" y="3265488"/>
          <p14:tracePt t="9593" x="3433763" y="3271838"/>
          <p14:tracePt t="9706" x="3433763" y="3276600"/>
          <p14:tracePt t="9714" x="3433763" y="3282950"/>
          <p14:tracePt t="9722" x="3422650" y="3311525"/>
          <p14:tracePt t="9732" x="3417888" y="3327400"/>
          <p14:tracePt t="9739" x="3406775" y="3362325"/>
          <p14:tracePt t="9746" x="3395663" y="3417888"/>
          <p14:tracePt t="9755" x="3371850" y="3508375"/>
          <p14:tracePt t="9763" x="3338513" y="3643313"/>
          <p14:tracePt t="9771" x="3298825" y="3851275"/>
          <p14:tracePt t="9779" x="3254375" y="4121150"/>
          <p14:tracePt t="9787" x="3238500" y="4340225"/>
          <p14:tracePt t="9795" x="3225800" y="4570413"/>
          <p14:tracePt t="9803" x="3214688" y="4800600"/>
          <p14:tracePt t="9811" x="3214688" y="5014913"/>
          <p14:tracePt t="9819" x="3214688" y="5154613"/>
          <p14:tracePt t="9827" x="3214688" y="5210175"/>
          <p14:tracePt t="9835" x="3214688" y="5245100"/>
          <p14:tracePt t="9843" x="3214688" y="5256213"/>
          <p14:tracePt t="9851" x="3221038" y="5256213"/>
          <p14:tracePt t="9883" x="3225800" y="5238750"/>
          <p14:tracePt t="9890" x="3232150" y="5222875"/>
          <p14:tracePt t="9901" x="3232150" y="5183188"/>
          <p14:tracePt t="9907" x="3238500" y="5143500"/>
          <p14:tracePt t="9917" x="3243263" y="5092700"/>
          <p14:tracePt t="9923" x="3249613" y="4997450"/>
          <p14:tracePt t="9933" x="3260725" y="4895850"/>
          <p14:tracePt t="9939" x="3276600" y="4756150"/>
          <p14:tracePt t="9949" x="3294063" y="4610100"/>
          <p14:tracePt t="9957" x="3311525" y="4479925"/>
          <p14:tracePt t="9965" x="3322638" y="4351338"/>
          <p14:tracePt t="9973" x="3327400" y="4154488"/>
          <p14:tracePt t="9980" x="3338513" y="4024313"/>
          <p14:tracePt t="9989" x="3344863" y="3900488"/>
          <p14:tracePt t="9997" x="3344863" y="3844925"/>
          <p14:tracePt t="10005" x="3344863" y="3754438"/>
          <p14:tracePt t="10013" x="3349625" y="3687763"/>
          <p14:tracePt t="10021" x="3355975" y="3654425"/>
          <p14:tracePt t="10028" x="3355975" y="3636963"/>
          <p14:tracePt t="10036" x="3360738" y="3625850"/>
          <p14:tracePt t="10044" x="3367088" y="3619500"/>
          <p14:tracePt t="10053" x="3367088" y="3614738"/>
          <p14:tracePt t="10209" x="3367088" y="3608388"/>
          <p14:tracePt t="10218" x="3378200" y="3592513"/>
          <p14:tracePt t="10224" x="3389313" y="3563938"/>
          <p14:tracePt t="10235" x="3400425" y="3524250"/>
          <p14:tracePt t="10240" x="3406775" y="3508375"/>
          <p14:tracePt t="10251" x="3417888" y="3468688"/>
          <p14:tracePt t="10259" x="3429000" y="3429000"/>
          <p14:tracePt t="10267" x="3433763" y="3411538"/>
          <p14:tracePt t="10275" x="3446463" y="3373438"/>
          <p14:tracePt t="10283" x="3451225" y="3333750"/>
          <p14:tracePt t="10291" x="3451225" y="3322638"/>
          <p14:tracePt t="10299" x="3457575" y="3300413"/>
          <p14:tracePt t="10307" x="3457575" y="3287713"/>
          <p14:tracePt t="10314" x="3457575" y="3282950"/>
          <p14:tracePt t="10448" x="3457575" y="3294063"/>
          <p14:tracePt t="10455" x="3457575" y="3305175"/>
          <p14:tracePt t="10462" x="3457575" y="3327400"/>
          <p14:tracePt t="10471" x="3457575" y="3378200"/>
          <p14:tracePt t="10479" x="3457575" y="3422650"/>
          <p14:tracePt t="10487" x="3446463" y="3508375"/>
          <p14:tracePt t="10495" x="3433763" y="3614738"/>
          <p14:tracePt t="10505" x="3422650" y="3783013"/>
          <p14:tracePt t="10513" x="3411538" y="4013200"/>
          <p14:tracePt t="10521" x="3411538" y="4137025"/>
          <p14:tracePt t="10529" x="3411538" y="4367213"/>
          <p14:tracePt t="10536" x="3417888" y="4491038"/>
          <p14:tracePt t="10545" x="3446463" y="4654550"/>
          <p14:tracePt t="10553" x="3473450" y="4749800"/>
          <p14:tracePt t="10561" x="3479800" y="4760913"/>
          <p14:tracePt t="10569" x="3490913" y="4767263"/>
          <p14:tracePt t="10585" x="3495675" y="4760913"/>
          <p14:tracePt t="10593" x="3502025" y="4745038"/>
          <p14:tracePt t="10601" x="3502025" y="4733925"/>
          <p14:tracePt t="10609" x="3506788" y="4699000"/>
          <p14:tracePt t="10617" x="3506788" y="4665663"/>
          <p14:tracePt t="10625" x="3506788" y="4621213"/>
          <p14:tracePt t="10633" x="3506788" y="4570413"/>
          <p14:tracePt t="10641" x="3502025" y="4519613"/>
          <p14:tracePt t="10649" x="3495675" y="4429125"/>
          <p14:tracePt t="10657" x="3484563" y="4271963"/>
          <p14:tracePt t="10665" x="3479800" y="4187825"/>
          <p14:tracePt t="10673" x="3473450" y="3986213"/>
          <p14:tracePt t="10681" x="3462338" y="3862388"/>
          <p14:tracePt t="10689" x="3433763" y="3625850"/>
          <p14:tracePt t="10697" x="3417888" y="3495675"/>
          <p14:tracePt t="10705" x="3384550" y="3243263"/>
          <p14:tracePt t="10713" x="3367088" y="3086100"/>
          <p14:tracePt t="10721" x="3360738" y="3024188"/>
          <p14:tracePt t="10729" x="3360738" y="2979738"/>
          <p14:tracePt t="10737" x="3360738" y="2957513"/>
          <p14:tracePt t="10745" x="3360738" y="2944813"/>
          <p14:tracePt t="10784" x="3360738" y="2951163"/>
          <p14:tracePt t="10795" x="3360738" y="2968625"/>
          <p14:tracePt t="10801" x="3360738" y="2990850"/>
          <p14:tracePt t="10811" x="3360738" y="3013075"/>
          <p14:tracePt t="10819" x="3355975" y="3030538"/>
          <p14:tracePt t="10827" x="3355975" y="3041650"/>
          <p14:tracePt t="10835" x="3355975" y="3046413"/>
          <p14:tracePt t="10843" x="3355975" y="3052763"/>
          <p14:tracePt t="10851" x="3355975" y="3057525"/>
          <p14:tracePt t="10859" x="3355975" y="3063875"/>
          <p14:tracePt t="10899" x="3355975" y="3068638"/>
          <p14:tracePt t="10923" x="3355975" y="3074988"/>
          <p14:tracePt t="10939" x="3355975" y="3079750"/>
          <p14:tracePt t="10947" x="3355975" y="3086100"/>
          <p14:tracePt t="10963" x="3355975" y="3092450"/>
          <p14:tracePt t="10979" x="3355975" y="3097213"/>
          <p14:tracePt t="10995" x="3355975" y="3103563"/>
          <p14:tracePt t="11003" x="3355975" y="3108325"/>
          <p14:tracePt t="11027" x="3355975" y="3114675"/>
          <p14:tracePt t="12829" x="3355975" y="3119438"/>
          <p14:tracePt t="13831" x="3355975" y="3125788"/>
          <p14:tracePt t="13847" x="3355975" y="3130550"/>
          <p14:tracePt t="13855" x="3355975" y="3136900"/>
          <p14:tracePt t="13871" x="3355975" y="3141663"/>
          <p14:tracePt t="13887" x="3355975" y="3152775"/>
          <p14:tracePt t="13903" x="3360738" y="3159125"/>
          <p14:tracePt t="13911" x="3360738" y="3170238"/>
          <p14:tracePt t="13919" x="3360738" y="3181350"/>
          <p14:tracePt t="13927" x="3360738" y="3187700"/>
          <p14:tracePt t="13935" x="3360738" y="3192463"/>
          <p14:tracePt t="13943" x="3360738" y="3203575"/>
          <p14:tracePt t="13951" x="3360738" y="3221038"/>
          <p14:tracePt t="13959" x="3360738" y="3238500"/>
          <p14:tracePt t="13967" x="3360738" y="3254375"/>
          <p14:tracePt t="13975" x="3360738" y="3271838"/>
          <p14:tracePt t="13983" x="3355975" y="3316288"/>
          <p14:tracePt t="13991" x="3344863" y="3349625"/>
          <p14:tracePt t="13999" x="3338513" y="3378200"/>
          <p14:tracePt t="14009" x="3333750" y="3429000"/>
          <p14:tracePt t="14015" x="3322638" y="3519488"/>
          <p14:tracePt t="14025" x="3322638" y="3563938"/>
          <p14:tracePt t="14031" x="3322638" y="3608388"/>
          <p14:tracePt t="14041" x="3333750" y="3648075"/>
          <p14:tracePt t="14047" x="3344863" y="3681413"/>
          <p14:tracePt t="14057" x="3355975" y="3698875"/>
          <p14:tracePt t="14065" x="3355975" y="3716338"/>
          <p14:tracePt t="14073" x="3360738" y="3721100"/>
          <p14:tracePt t="14121" x="3360738" y="3727450"/>
          <p14:tracePt t="14137" x="3360738" y="3732213"/>
          <p14:tracePt t="14153" x="3360738" y="3738563"/>
          <p14:tracePt t="14169" x="3360738" y="3749675"/>
          <p14:tracePt t="14177" x="3360738" y="3754438"/>
          <p14:tracePt t="14193" x="3360738" y="3765550"/>
          <p14:tracePt t="14201" x="3360738" y="3771900"/>
          <p14:tracePt t="14209" x="3360738" y="3789363"/>
          <p14:tracePt t="14225" x="3360738" y="3805238"/>
          <p14:tracePt t="14241" x="3360738" y="3822700"/>
          <p14:tracePt t="14249" x="3367088" y="3827463"/>
          <p14:tracePt t="14257" x="3367088" y="3833813"/>
          <p14:tracePt t="14265" x="3371850" y="3844925"/>
          <p14:tracePt t="14273" x="3371850" y="3851275"/>
          <p14:tracePt t="14281" x="3371850" y="3856038"/>
          <p14:tracePt t="14299" x="3378200" y="3856038"/>
          <p14:tracePt t="14305" x="3378200" y="3862388"/>
          <p14:tracePt t="14315" x="3378200" y="3867150"/>
          <p14:tracePt t="14331" x="3378200" y="3873500"/>
          <p14:tracePt t="14347" x="3384550" y="3873500"/>
          <p14:tracePt t="14355" x="3384550" y="3878263"/>
          <p14:tracePt t="14363" x="3384550" y="3889375"/>
          <p14:tracePt t="14379" x="3384550" y="3895725"/>
          <p14:tracePt t="14387" x="3389313" y="3906838"/>
          <p14:tracePt t="14403" x="3389313" y="3917950"/>
          <p14:tracePt t="14419" x="3389313" y="3924300"/>
          <p14:tracePt t="14427" x="3395663" y="3935413"/>
          <p14:tracePt t="14443" x="3400425" y="3946525"/>
          <p14:tracePt t="14451" x="3400425" y="3951288"/>
          <p14:tracePt t="14467" x="3406775" y="3968750"/>
          <p14:tracePt t="14475" x="3411538" y="3973513"/>
          <p14:tracePt t="14483" x="3411538" y="3986213"/>
          <p14:tracePt t="14491" x="3417888" y="3986213"/>
          <p14:tracePt t="14499" x="3417888" y="3997325"/>
          <p14:tracePt t="14507" x="3422650" y="3997325"/>
          <p14:tracePt t="14515" x="3422650" y="4002088"/>
          <p14:tracePt t="14523" x="3422650" y="4008438"/>
          <p14:tracePt t="14531" x="3429000" y="4013200"/>
          <p14:tracePt t="14539" x="3429000" y="4019550"/>
          <p14:tracePt t="14555" x="3429000" y="4030663"/>
          <p14:tracePt t="14571" x="3429000" y="4035425"/>
          <p14:tracePt t="14579" x="3429000" y="4041775"/>
          <p14:tracePt t="14589" x="3429000" y="4048125"/>
          <p14:tracePt t="14595" x="3429000" y="4052888"/>
          <p14:tracePt t="14611" x="3429000" y="4064000"/>
          <p14:tracePt t="14629" x="3429000" y="4070350"/>
          <p14:tracePt t="14637" x="3422650" y="4075113"/>
          <p14:tracePt t="14645" x="3422650" y="4081463"/>
          <p14:tracePt t="14653" x="3422650" y="4086225"/>
          <p14:tracePt t="14661" x="3411538" y="4086225"/>
          <p14:tracePt t="14669" x="3411538" y="4097338"/>
          <p14:tracePt t="14677" x="3411538" y="4103688"/>
          <p14:tracePt t="14685" x="3406775" y="4108450"/>
          <p14:tracePt t="14693" x="3406775" y="4121150"/>
          <p14:tracePt t="14701" x="3400425" y="4125913"/>
          <p14:tracePt t="14709" x="3400425" y="4132263"/>
          <p14:tracePt t="14717" x="3400425" y="4137025"/>
          <p14:tracePt t="14741" x="3406775" y="4143375"/>
          <p14:tracePt t="14749" x="3406775" y="4148138"/>
          <p14:tracePt t="14757" x="3411538" y="4148138"/>
          <p14:tracePt t="14765" x="3417888" y="4148138"/>
          <p14:tracePt t="14773" x="3422650" y="4148138"/>
          <p14:tracePt t="14781" x="3433763" y="4154488"/>
          <p14:tracePt t="14789" x="3451225" y="4154488"/>
          <p14:tracePt t="14797" x="3462338" y="4154488"/>
          <p14:tracePt t="14805" x="3479800" y="4154488"/>
          <p14:tracePt t="14813" x="3495675" y="4154488"/>
          <p14:tracePt t="14821" x="3506788" y="4154488"/>
          <p14:tracePt t="14829" x="3513138" y="4159250"/>
          <p14:tracePt t="14837" x="3519488" y="4159250"/>
          <p14:tracePt t="15091" x="3513138" y="4154488"/>
          <p14:tracePt t="15099" x="3506788" y="4154488"/>
          <p14:tracePt t="15115" x="3502025" y="4148138"/>
          <p14:tracePt t="15123" x="3495675" y="4143375"/>
          <p14:tracePt t="15139" x="3490913" y="4132263"/>
          <p14:tracePt t="15147" x="3479800" y="4125913"/>
          <p14:tracePt t="15155" x="3479800" y="4114800"/>
          <p14:tracePt t="15163" x="3462338" y="4103688"/>
          <p14:tracePt t="15171" x="3462338" y="4097338"/>
          <p14:tracePt t="15179" x="3451225" y="4086225"/>
          <p14:tracePt t="15189" x="3433763" y="4070350"/>
          <p14:tracePt t="15197" x="3429000" y="4064000"/>
          <p14:tracePt t="15205" x="3422650" y="4059238"/>
          <p14:tracePt t="15213" x="3411538" y="4048125"/>
          <p14:tracePt t="15221" x="3406775" y="4041775"/>
          <p14:tracePt t="15229" x="3400425" y="4035425"/>
          <p14:tracePt t="15237" x="3389313" y="4019550"/>
          <p14:tracePt t="15245" x="3384550" y="4002088"/>
          <p14:tracePt t="15253" x="3384550" y="3990975"/>
          <p14:tracePt t="15261" x="3371850" y="3962400"/>
          <p14:tracePt t="15269" x="3360738" y="3951288"/>
          <p14:tracePt t="15277" x="3360738" y="3935413"/>
          <p14:tracePt t="15285" x="3355975" y="3924300"/>
          <p14:tracePt t="15293" x="3333750" y="3895725"/>
          <p14:tracePt t="15301" x="3327400" y="3884613"/>
          <p14:tracePt t="15309" x="3316288" y="3867150"/>
          <p14:tracePt t="15317" x="3316288" y="3856038"/>
          <p14:tracePt t="15325" x="3305175" y="3838575"/>
          <p14:tracePt t="15333" x="3287713" y="3800475"/>
          <p14:tracePt t="15341" x="3276600" y="3783013"/>
          <p14:tracePt t="15349" x="3271838" y="3760788"/>
          <p14:tracePt t="15357" x="3254375" y="3738563"/>
          <p14:tracePt t="15365" x="3221038" y="3681413"/>
          <p14:tracePt t="15373" x="3209925" y="3654425"/>
          <p14:tracePt t="15381" x="3192463" y="3636963"/>
          <p14:tracePt t="15389" x="3163888" y="3592513"/>
          <p14:tracePt t="15397" x="3148013" y="3581400"/>
          <p14:tracePt t="15405" x="3148013" y="3570288"/>
          <p14:tracePt t="15413" x="3130550" y="3546475"/>
          <p14:tracePt t="15421" x="3125788" y="3541713"/>
          <p14:tracePt t="15429" x="3125788" y="3535363"/>
          <p14:tracePt t="15437" x="3119438" y="3513138"/>
          <p14:tracePt t="15445" x="3108325" y="3490913"/>
          <p14:tracePt t="15453" x="3108325" y="3479800"/>
          <p14:tracePt t="15461" x="3103563" y="3468688"/>
          <p14:tracePt t="15469" x="3090863" y="3462338"/>
          <p14:tracePt t="15479" x="3090863" y="3457575"/>
          <p14:tracePt t="15487" x="3086100" y="3451225"/>
          <p14:tracePt t="15495" x="3079750" y="3451225"/>
          <p14:tracePt t="15503" x="3074988" y="3451225"/>
          <p14:tracePt t="15511" x="3068638" y="3446463"/>
          <p14:tracePt t="15527" x="3057525" y="3446463"/>
          <p14:tracePt t="15535" x="3052763" y="3446463"/>
          <p14:tracePt t="15543" x="3046413" y="3446463"/>
          <p14:tracePt t="15551" x="3035300" y="3446463"/>
          <p14:tracePt t="15559" x="3024188" y="3446463"/>
          <p14:tracePt t="15567" x="3017838" y="3451225"/>
          <p14:tracePt t="15575" x="2995613" y="3457575"/>
          <p14:tracePt t="15583" x="2984500" y="3462338"/>
          <p14:tracePt t="15591" x="2955925" y="3479800"/>
          <p14:tracePt t="15599" x="2940050" y="3490913"/>
          <p14:tracePt t="15607" x="2928938" y="3490913"/>
          <p14:tracePt t="15615" x="2911475" y="3502025"/>
          <p14:tracePt t="15623" x="2895600" y="3508375"/>
          <p14:tracePt t="15631" x="2889250" y="3508375"/>
          <p14:tracePt t="15639" x="2878138" y="3513138"/>
          <p14:tracePt t="15647" x="2867025" y="3513138"/>
          <p14:tracePt t="15655" x="2855913" y="3519488"/>
          <p14:tracePt t="15663" x="2849563" y="3524250"/>
          <p14:tracePt t="15671" x="2838450" y="3524250"/>
          <p14:tracePt t="15679" x="2820988" y="3524250"/>
          <p14:tracePt t="15687" x="2809875" y="3524250"/>
          <p14:tracePt t="15695" x="2798763" y="3530600"/>
          <p14:tracePt t="15703" x="2787650" y="3535363"/>
          <p14:tracePt t="15711" x="2776538" y="3541713"/>
          <p14:tracePt t="15719" x="2765425" y="3541713"/>
          <p14:tracePt t="15727" x="2743200" y="3546475"/>
          <p14:tracePt t="15735" x="2725738" y="3552825"/>
          <p14:tracePt t="15745" x="2714625" y="3557588"/>
          <p14:tracePt t="15751" x="2687638" y="3557588"/>
          <p14:tracePt t="15761" x="2670175" y="3563938"/>
          <p14:tracePt t="15767" x="2625725" y="3570288"/>
          <p14:tracePt t="15777" x="2597150" y="3575050"/>
          <p14:tracePt t="15783" x="2568575" y="3575050"/>
          <p14:tracePt t="15793" x="2535238" y="3581400"/>
          <p14:tracePt t="15801" x="2506663" y="3581400"/>
          <p14:tracePt t="15809" x="2466975" y="3581400"/>
          <p14:tracePt t="15817" x="2428875" y="3581400"/>
          <p14:tracePt t="15825" x="2393950" y="3581400"/>
          <p14:tracePt t="15833" x="2349500" y="3586163"/>
          <p14:tracePt t="15841" x="2305050" y="3586163"/>
          <p14:tracePt t="15849" x="2247900" y="3586163"/>
          <p14:tracePt t="15857" x="2185988" y="3592513"/>
          <p14:tracePt t="15865" x="2124075" y="3592513"/>
          <p14:tracePt t="15873" x="2051050" y="3597275"/>
          <p14:tracePt t="15881" x="1978025" y="3597275"/>
          <p14:tracePt t="15889" x="1951038" y="3597275"/>
          <p14:tracePt t="15897" x="1878013" y="3597275"/>
          <p14:tracePt t="15905" x="1798638" y="3597275"/>
          <p14:tracePt t="15913" x="1770063" y="3597275"/>
          <p14:tracePt t="15921" x="1708150" y="3575050"/>
          <p14:tracePt t="15929" x="1652588" y="3541713"/>
          <p14:tracePt t="15937" x="1601788" y="3502025"/>
          <p14:tracePt t="15945" x="1568450" y="3468688"/>
          <p14:tracePt t="15953" x="1535113" y="3429000"/>
          <p14:tracePt t="15961" x="1506538" y="3395663"/>
          <p14:tracePt t="15969" x="1489075" y="3384550"/>
          <p14:tracePt t="15977" x="1462088" y="3349625"/>
          <p14:tracePt t="15985" x="1438275" y="3305175"/>
          <p14:tracePt t="15993" x="1416050" y="3260725"/>
          <p14:tracePt t="16001" x="1404938" y="3214688"/>
          <p14:tracePt t="16009" x="1404938" y="3181350"/>
          <p14:tracePt t="16017" x="1411288" y="3170238"/>
          <p14:tracePt t="16027" x="1422400" y="3159125"/>
          <p14:tracePt t="16033" x="1433513" y="3141663"/>
          <p14:tracePt t="16043" x="1450975" y="3130550"/>
          <p14:tracePt t="16049" x="1466850" y="3119438"/>
          <p14:tracePt t="16059" x="1500188" y="3086100"/>
          <p14:tracePt t="16065" x="1539875" y="3057525"/>
          <p14:tracePt t="16075" x="1590675" y="3006725"/>
          <p14:tracePt t="16083" x="1630363" y="2979738"/>
          <p14:tracePt t="16091" x="1674813" y="2944813"/>
          <p14:tracePt t="16099" x="1719263" y="2900363"/>
          <p14:tracePt t="16107" x="1765300" y="2860675"/>
          <p14:tracePt t="16115" x="1798638" y="2822575"/>
          <p14:tracePt t="16123" x="1838325" y="2782888"/>
          <p14:tracePt t="16131" x="1854200" y="2760663"/>
          <p14:tracePt t="16139" x="1905000" y="2709863"/>
          <p14:tracePt t="16147" x="1933575" y="2676525"/>
          <p14:tracePt t="16155" x="2006600" y="2597150"/>
          <p14:tracePt t="16163" x="2046288" y="2557463"/>
          <p14:tracePt t="16171" x="2124075" y="2479675"/>
          <p14:tracePt t="16179" x="2174875" y="2433638"/>
          <p14:tracePt t="16187" x="2214563" y="2400300"/>
          <p14:tracePt t="16195" x="2265363" y="2366963"/>
          <p14:tracePt t="16203" x="2298700" y="2344738"/>
          <p14:tracePt t="16211" x="2338388" y="2320925"/>
          <p14:tracePt t="16219" x="2382838" y="2298700"/>
          <p14:tracePt t="16227" x="2428875" y="2282825"/>
          <p14:tracePt t="16235" x="2484438" y="2265363"/>
          <p14:tracePt t="16243" x="2552700" y="2254250"/>
          <p14:tracePt t="16251" x="2647950" y="2232025"/>
          <p14:tracePt t="16259" x="2809875" y="2192338"/>
          <p14:tracePt t="16267" x="2911475" y="2181225"/>
          <p14:tracePt t="16275" x="3028950" y="2159000"/>
          <p14:tracePt t="16283" x="3311525" y="2124075"/>
          <p14:tracePt t="16291" x="3457575" y="2108200"/>
          <p14:tracePt t="16299" x="3603625" y="2090738"/>
          <p14:tracePt t="16309" x="3749675" y="2074863"/>
          <p14:tracePt t="16315" x="3878263" y="2057400"/>
          <p14:tracePt t="16325" x="4019550" y="2046288"/>
          <p14:tracePt t="16331" x="4143375" y="2039938"/>
          <p14:tracePt t="16341" x="4254500" y="2035175"/>
          <p14:tracePt t="16347" x="4351338" y="2024063"/>
          <p14:tracePt t="16357" x="4451350" y="2017713"/>
          <p14:tracePt t="16363" x="4486275" y="2017713"/>
          <p14:tracePt t="16373" x="4570413" y="2017713"/>
          <p14:tracePt t="16381" x="4659313" y="2017713"/>
          <p14:tracePt t="16389" x="4699000" y="2017713"/>
          <p14:tracePt t="16397" x="4716463" y="2017713"/>
          <p14:tracePt t="16605" x="4721225" y="2017713"/>
          <p14:tracePt t="16613" x="4732338" y="2017713"/>
          <p14:tracePt t="16623" x="4749800" y="2001838"/>
          <p14:tracePt t="16631" x="4767263" y="1990725"/>
          <p14:tracePt t="16639" x="4789488" y="1973263"/>
          <p14:tracePt t="16647" x="4822825" y="1955800"/>
          <p14:tracePt t="16655" x="4856163" y="1939925"/>
          <p14:tracePt t="16663" x="4895850" y="1928813"/>
          <p14:tracePt t="16671" x="4951413" y="1922463"/>
          <p14:tracePt t="16679" x="5030788" y="1916113"/>
          <p14:tracePt t="16687" x="5086350" y="1916113"/>
          <p14:tracePt t="16695" x="5172075" y="1916113"/>
          <p14:tracePt t="16703" x="5221288" y="1911350"/>
          <p14:tracePt t="16711" x="5307013" y="1911350"/>
          <p14:tracePt t="16719" x="5395913" y="1905000"/>
          <p14:tracePt t="16727" x="5502275" y="1905000"/>
          <p14:tracePt t="16736" x="5570538" y="1905000"/>
          <p14:tracePt t="16743" x="5676900" y="1905000"/>
          <p14:tracePt t="16751" x="5795963" y="1905000"/>
          <p14:tracePt t="16759" x="5913438" y="1916113"/>
          <p14:tracePt t="16767" x="6008688" y="1922463"/>
          <p14:tracePt t="16775" x="6070600" y="1933575"/>
          <p14:tracePt t="16783" x="6143625" y="1944688"/>
          <p14:tracePt t="16791" x="6216650" y="1966913"/>
          <p14:tracePt t="16799" x="6284913" y="1990725"/>
          <p14:tracePt t="16807" x="6323013" y="2012950"/>
          <p14:tracePt t="16815" x="6373813" y="2046288"/>
          <p14:tracePt t="16823" x="6430963" y="2101850"/>
          <p14:tracePt t="16831" x="6475413" y="2147888"/>
          <p14:tracePt t="16839" x="6515100" y="2214563"/>
          <p14:tracePt t="16847" x="6542088" y="2259013"/>
          <p14:tracePt t="16855" x="6577013" y="2349500"/>
          <p14:tracePt t="16863" x="6621463" y="2451100"/>
          <p14:tracePt t="16871" x="6661150" y="2563813"/>
          <p14:tracePt t="16879" x="6689725" y="2641600"/>
          <p14:tracePt t="16887" x="6716713" y="2720975"/>
          <p14:tracePt t="16895" x="6734175" y="2787650"/>
          <p14:tracePt t="16903" x="6738938" y="2827338"/>
          <p14:tracePt t="16913" x="6745288" y="2889250"/>
          <p14:tracePt t="16921" x="6745288" y="2944813"/>
          <p14:tracePt t="16929" x="6734175" y="3019425"/>
          <p14:tracePt t="16937" x="6705600" y="3086100"/>
          <p14:tracePt t="16945" x="6683375" y="3130550"/>
          <p14:tracePt t="16953" x="6638925" y="3203575"/>
          <p14:tracePt t="16961" x="6570663" y="3287713"/>
          <p14:tracePt t="16969" x="6508750" y="3355975"/>
          <p14:tracePt t="16977" x="6435725" y="3417888"/>
          <p14:tracePt t="16985" x="6357938" y="3479800"/>
          <p14:tracePt t="16993" x="6318250" y="3508375"/>
          <p14:tracePt t="17001" x="6234113" y="3546475"/>
          <p14:tracePt t="17009" x="6165850" y="3575050"/>
          <p14:tracePt t="17017" x="6076950" y="3597275"/>
          <p14:tracePt t="17025" x="5986463" y="3619500"/>
          <p14:tracePt t="17033" x="5891213" y="3625850"/>
          <p14:tracePt t="17041" x="5840413" y="3625850"/>
          <p14:tracePt t="17049" x="5738813" y="3625850"/>
          <p14:tracePt t="17057" x="5626100" y="3625850"/>
          <p14:tracePt t="17065" x="5508625" y="3603625"/>
          <p14:tracePt t="17073" x="5384800" y="3581400"/>
          <p14:tracePt t="17081" x="5289550" y="3563938"/>
          <p14:tracePt t="17089" x="5232400" y="3557588"/>
          <p14:tracePt t="17097" x="5165725" y="3552825"/>
          <p14:tracePt t="17105" x="5099050" y="3546475"/>
          <p14:tracePt t="17113" x="5037138" y="3541713"/>
          <p14:tracePt t="17121" x="4986338" y="3541713"/>
          <p14:tracePt t="17131" x="4946650" y="3541713"/>
          <p14:tracePt t="17137" x="4924425" y="3541713"/>
          <p14:tracePt t="17145" x="4902200" y="3541713"/>
          <p14:tracePt t="17153" x="4889500" y="3541713"/>
          <p14:tracePt t="17163" x="4878388" y="3541713"/>
          <p14:tracePt t="17169" x="4873625" y="3541713"/>
          <p14:tracePt t="17185" x="4862513" y="3541713"/>
          <p14:tracePt t="17195" x="4851400" y="3541713"/>
          <p14:tracePt t="17203" x="4845050" y="3541713"/>
          <p14:tracePt t="17211" x="4833938" y="3541713"/>
          <p14:tracePt t="17219" x="4822825" y="3546475"/>
          <p14:tracePt t="17227" x="4805363" y="3552825"/>
          <p14:tracePt t="17235" x="4778375" y="3552825"/>
          <p14:tracePt t="17243" x="4767263" y="3552825"/>
          <p14:tracePt t="17251" x="4738688" y="3552825"/>
          <p14:tracePt t="17259" x="4721225" y="3552825"/>
          <p14:tracePt t="17267" x="4710113" y="3552825"/>
          <p14:tracePt t="17275" x="4705350" y="3557588"/>
          <p14:tracePt t="17283" x="4699000" y="3557588"/>
          <p14:tracePt t="17291" x="4694238" y="3557588"/>
          <p14:tracePt t="17299" x="4687888" y="3557588"/>
          <p14:tracePt t="17307" x="4681538" y="3557588"/>
          <p14:tracePt t="17323" x="4676775" y="3557588"/>
          <p14:tracePt t="17339" x="4665663" y="3557588"/>
          <p14:tracePt t="17347" x="4654550" y="3557588"/>
          <p14:tracePt t="17355" x="4648200" y="3557588"/>
          <p14:tracePt t="17363" x="4632325" y="3557588"/>
          <p14:tracePt t="17371" x="4621213" y="3557588"/>
          <p14:tracePt t="17379" x="4592638" y="3557588"/>
          <p14:tracePt t="17387" x="4548188" y="3563938"/>
          <p14:tracePt t="17395" x="4530725" y="3563938"/>
          <p14:tracePt t="17403" x="4491038" y="3563938"/>
          <p14:tracePt t="17411" x="4435475" y="3563938"/>
          <p14:tracePt t="17419" x="4378325" y="3563938"/>
          <p14:tracePt t="17427" x="4316413" y="3563938"/>
          <p14:tracePt t="17435" x="4243388" y="3563938"/>
          <p14:tracePt t="17443" x="4165600" y="3557588"/>
          <p14:tracePt t="17453" x="4108450" y="3552825"/>
          <p14:tracePt t="17459" x="4057650" y="3546475"/>
          <p14:tracePt t="17469" x="4035425" y="3546475"/>
          <p14:tracePt t="17475" x="4019550" y="3546475"/>
          <p14:tracePt t="17485" x="4013200" y="3541713"/>
          <p14:tracePt t="17641" x="4019550" y="3541713"/>
          <p14:tracePt t="17657" x="4024313" y="3541713"/>
          <p14:tracePt t="17665" x="4035425" y="3541713"/>
          <p14:tracePt t="17673" x="4041775" y="3541713"/>
          <p14:tracePt t="17681" x="4046538" y="3541713"/>
          <p14:tracePt t="17689" x="4064000" y="3546475"/>
          <p14:tracePt t="17697" x="4081463" y="3546475"/>
          <p14:tracePt t="17705" x="4097338" y="3552825"/>
          <p14:tracePt t="17713" x="4114800" y="3557588"/>
          <p14:tracePt t="17721" x="4125913" y="3557588"/>
          <p14:tracePt t="17729" x="4130675" y="3563938"/>
          <p14:tracePt t="17737" x="4137025" y="3563938"/>
          <p14:tracePt t="17745" x="4137025" y="3570288"/>
          <p14:tracePt t="17753" x="4143375" y="3570288"/>
          <p14:tracePt t="17807" x="4143375" y="3575050"/>
          <p14:tracePt t="17823" x="4137025" y="3586163"/>
          <p14:tracePt t="17831" x="4130675" y="3586163"/>
          <p14:tracePt t="17839" x="4119563" y="3592513"/>
          <p14:tracePt t="17847" x="4108450" y="3603625"/>
          <p14:tracePt t="17855" x="4092575" y="3614738"/>
          <p14:tracePt t="17863" x="4064000" y="3630613"/>
          <p14:tracePt t="17871" x="4041775" y="3643313"/>
          <p14:tracePt t="17879" x="4030663" y="3648075"/>
          <p14:tracePt t="17887" x="4013200" y="3654425"/>
          <p14:tracePt t="17895" x="3997325" y="3665538"/>
          <p14:tracePt t="17911" x="3984625" y="3670300"/>
          <p14:tracePt t="17919" x="3984625" y="3676650"/>
          <p14:tracePt t="17927" x="3984625" y="3681413"/>
          <p14:tracePt t="17935" x="3979863" y="3687763"/>
          <p14:tracePt t="17943" x="3973513" y="3698875"/>
          <p14:tracePt t="17951" x="3973513" y="3705225"/>
          <p14:tracePt t="17959" x="3968750" y="3709988"/>
          <p14:tracePt t="17967" x="3968750" y="3721100"/>
          <p14:tracePt t="17975" x="3962400" y="3727450"/>
          <p14:tracePt t="17983" x="3962400" y="3732213"/>
          <p14:tracePt t="17999" x="3962400" y="3743325"/>
          <p14:tracePt t="18007" x="3962400" y="3749675"/>
          <p14:tracePt t="18015" x="3962400" y="3754438"/>
          <p14:tracePt t="18023" x="3962400" y="3771900"/>
          <p14:tracePt t="18031" x="3962400" y="3805238"/>
          <p14:tracePt t="18041" x="3973513" y="3844925"/>
          <p14:tracePt t="18047" x="3984625" y="3884613"/>
          <p14:tracePt t="18057" x="3997325" y="3924300"/>
          <p14:tracePt t="18065" x="3997325" y="3935413"/>
          <p14:tracePt t="18073" x="4008438" y="3968750"/>
          <p14:tracePt t="18081" x="4019550" y="4002088"/>
          <p14:tracePt t="18089" x="4035425" y="4035425"/>
          <p14:tracePt t="18097" x="4052888" y="4059238"/>
          <p14:tracePt t="18105" x="4052888" y="4075113"/>
          <p14:tracePt t="18113" x="4070350" y="4097338"/>
          <p14:tracePt t="18121" x="4086225" y="4114800"/>
          <p14:tracePt t="18129" x="4086225" y="4125913"/>
          <p14:tracePt t="18137" x="4097338" y="4143375"/>
          <p14:tracePt t="18145" x="4097338" y="4154488"/>
          <p14:tracePt t="18153" x="4103688" y="4170363"/>
          <p14:tracePt t="18161" x="4103688" y="4187825"/>
          <p14:tracePt t="18169" x="4103688" y="4198938"/>
          <p14:tracePt t="18177" x="4103688" y="4210050"/>
          <p14:tracePt t="18185" x="4103688" y="4216400"/>
          <p14:tracePt t="18194" x="4097338" y="4232275"/>
          <p14:tracePt t="18201" x="4092575" y="4238625"/>
          <p14:tracePt t="18209" x="4086225" y="4267200"/>
          <p14:tracePt t="18217" x="4081463" y="4271963"/>
          <p14:tracePt t="18225" x="4070350" y="4289425"/>
          <p14:tracePt t="18233" x="4070350" y="4300538"/>
          <p14:tracePt t="18241" x="4057650" y="4311650"/>
          <p14:tracePt t="18249" x="4046538" y="4333875"/>
          <p14:tracePt t="18257" x="4041775" y="4344988"/>
          <p14:tracePt t="18265" x="4035425" y="4356100"/>
          <p14:tracePt t="18273" x="4030663" y="4356100"/>
          <p14:tracePt t="18281" x="4024313" y="4362450"/>
          <p14:tracePt t="18289" x="4013200" y="4367213"/>
          <p14:tracePt t="18316" x="4013200" y="4362450"/>
          <p14:tracePt t="18321" x="4008438" y="4362450"/>
          <p14:tracePt t="18331" x="4008438" y="4356100"/>
          <p14:tracePt t="18338" x="3990975" y="4344988"/>
          <p14:tracePt t="18347" x="3979863" y="4333875"/>
          <p14:tracePt t="18356" x="3962400" y="4329113"/>
          <p14:tracePt t="18363" x="3951288" y="4322763"/>
          <p14:tracePt t="18371" x="3929063" y="4311650"/>
          <p14:tracePt t="18379" x="3906838" y="4300538"/>
          <p14:tracePt t="18387" x="3889375" y="4294188"/>
          <p14:tracePt t="18395" x="3878263" y="4283075"/>
          <p14:tracePt t="18403" x="3867150" y="4278313"/>
          <p14:tracePt t="18411" x="3862388" y="4271963"/>
          <p14:tracePt t="18419" x="3856038" y="4267200"/>
          <p14:tracePt t="18427" x="3856038" y="4249738"/>
          <p14:tracePt t="18435" x="3849688" y="4227513"/>
          <p14:tracePt t="18443" x="3849688" y="4216400"/>
          <p14:tracePt t="18451" x="3844925" y="4205288"/>
          <p14:tracePt t="18459" x="3838575" y="4187825"/>
          <p14:tracePt t="18467" x="3827463" y="4159250"/>
          <p14:tracePt t="18475" x="3827463" y="4148138"/>
          <p14:tracePt t="18483" x="3822700" y="4132263"/>
          <p14:tracePt t="18491" x="3816350" y="4114800"/>
          <p14:tracePt t="18499" x="3816350" y="4092575"/>
          <p14:tracePt t="18507" x="3811588" y="4075113"/>
          <p14:tracePt t="18515" x="3805238" y="4048125"/>
          <p14:tracePt t="18523" x="3805238" y="4035425"/>
          <p14:tracePt t="18531" x="3805238" y="4002088"/>
          <p14:tracePt t="18539" x="3805238" y="3957638"/>
          <p14:tracePt t="18547" x="3805238" y="3913188"/>
          <p14:tracePt t="18555" x="3805238" y="3867150"/>
          <p14:tracePt t="18563" x="3805238" y="3844925"/>
          <p14:tracePt t="18571" x="3811588" y="3800475"/>
          <p14:tracePt t="18579" x="3816350" y="3749675"/>
          <p14:tracePt t="18587" x="3816350" y="3738563"/>
          <p14:tracePt t="18595" x="3822700" y="3705225"/>
          <p14:tracePt t="18603" x="3833813" y="3681413"/>
          <p14:tracePt t="18611" x="3833813" y="3665538"/>
          <p14:tracePt t="18619" x="3838575" y="3654425"/>
          <p14:tracePt t="18629" x="3844925" y="3636963"/>
          <p14:tracePt t="18637" x="3844925" y="3625850"/>
          <p14:tracePt t="18645" x="3844925" y="3614738"/>
          <p14:tracePt t="18653" x="3849688" y="3603625"/>
          <p14:tracePt t="18661" x="3856038" y="3592513"/>
          <p14:tracePt t="18669" x="3862388" y="3581400"/>
          <p14:tracePt t="18677" x="3873500" y="3570288"/>
          <p14:tracePt t="18685" x="3878263" y="3552825"/>
          <p14:tracePt t="18693" x="3895725" y="3535363"/>
          <p14:tracePt t="18701" x="3900488" y="3524250"/>
          <p14:tracePt t="18709" x="3917950" y="3513138"/>
          <p14:tracePt t="18717" x="3922713" y="3508375"/>
          <p14:tracePt t="18725" x="3935413" y="3502025"/>
          <p14:tracePt t="18733" x="3946525" y="3490913"/>
          <p14:tracePt t="18741" x="3968750" y="3484563"/>
          <p14:tracePt t="18749" x="3979863" y="3484563"/>
          <p14:tracePt t="18757" x="4008438" y="3484563"/>
          <p14:tracePt t="18765" x="4046538" y="3479800"/>
          <p14:tracePt t="18773" x="4064000" y="3479800"/>
          <p14:tracePt t="18781" x="4097338" y="3479800"/>
          <p14:tracePt t="18789" x="4137025" y="3484563"/>
          <p14:tracePt t="18797" x="4154488" y="3484563"/>
          <p14:tracePt t="18805" x="4181475" y="3495675"/>
          <p14:tracePt t="18813" x="4187825" y="3502025"/>
          <p14:tracePt t="18821" x="4216400" y="3513138"/>
          <p14:tracePt t="18829" x="4227513" y="3519488"/>
          <p14:tracePt t="18837" x="4243388" y="3530600"/>
          <p14:tracePt t="18845" x="4254500" y="3535363"/>
          <p14:tracePt t="18853" x="4265613" y="3546475"/>
          <p14:tracePt t="18861" x="4271963" y="3557588"/>
          <p14:tracePt t="18869" x="4294188" y="3581400"/>
          <p14:tracePt t="18877" x="4300538" y="3592513"/>
          <p14:tracePt t="18885" x="4316413" y="3625850"/>
          <p14:tracePt t="18893" x="4327525" y="3670300"/>
          <p14:tracePt t="18903" x="4351338" y="3754438"/>
          <p14:tracePt t="18909" x="4356100" y="3805238"/>
          <p14:tracePt t="18919" x="4356100" y="3862388"/>
          <p14:tracePt t="18925" x="4351338" y="3979863"/>
          <p14:tracePt t="18935" x="4338638" y="4041775"/>
          <p14:tracePt t="18944" x="4327525" y="4097338"/>
          <p14:tracePt t="18951" x="4305300" y="4154488"/>
          <p14:tracePt t="18959" x="4271963" y="4205288"/>
          <p14:tracePt t="18967" x="4243388" y="4243388"/>
          <p14:tracePt t="18975" x="4192588" y="4283075"/>
          <p14:tracePt t="18983" x="4148138" y="4294188"/>
          <p14:tracePt t="18991" x="4103688" y="4294188"/>
          <p14:tracePt t="18999" x="4057650" y="4294188"/>
          <p14:tracePt t="19007" x="4019550" y="4289425"/>
          <p14:tracePt t="19015" x="3957638" y="4260850"/>
          <p14:tracePt t="19023" x="3911600" y="4243388"/>
          <p14:tracePt t="19031" x="3867150" y="4221163"/>
          <p14:tracePt t="19039" x="3822700" y="4181475"/>
          <p14:tracePt t="19047" x="3776663" y="4148138"/>
          <p14:tracePt t="19055" x="3738563" y="4097338"/>
          <p14:tracePt t="19063" x="3714750" y="4064000"/>
          <p14:tracePt t="19071" x="3676650" y="3997325"/>
          <p14:tracePt t="19079" x="3648075" y="3913188"/>
          <p14:tracePt t="19087" x="3636963" y="3856038"/>
          <p14:tracePt t="19095" x="3625850" y="3800475"/>
          <p14:tracePt t="19103" x="3614738" y="3705225"/>
          <p14:tracePt t="19111" x="3614738" y="3659188"/>
          <p14:tracePt t="19119" x="3619500" y="3608388"/>
          <p14:tracePt t="19127" x="3636963" y="3563938"/>
          <p14:tracePt t="19135" x="3659188" y="3513138"/>
          <p14:tracePt t="19143" x="3681413" y="3473450"/>
          <p14:tracePt t="19153" x="3721100" y="3422650"/>
          <p14:tracePt t="19159" x="3760788" y="3384550"/>
          <p14:tracePt t="19169" x="3811588" y="3349625"/>
          <p14:tracePt t="19175" x="3856038" y="3322638"/>
          <p14:tracePt t="19185" x="3906838" y="3300413"/>
          <p14:tracePt t="19191" x="3968750" y="3276600"/>
          <p14:tracePt t="19201" x="4019550" y="3265488"/>
          <p14:tracePt t="19207" x="4081463" y="3254375"/>
          <p14:tracePt t="19217" x="4103688" y="3254375"/>
          <p14:tracePt t="19225" x="4170363" y="3254375"/>
          <p14:tracePt t="19233" x="4238625" y="3254375"/>
          <p14:tracePt t="19241" x="4300538" y="3254375"/>
          <p14:tracePt t="19249" x="4322763" y="3260725"/>
          <p14:tracePt t="19257" x="4373563" y="3282950"/>
          <p14:tracePt t="19265" x="4400550" y="3311525"/>
          <p14:tracePt t="19273" x="4435475" y="3367088"/>
          <p14:tracePt t="19281" x="4446588" y="3422650"/>
          <p14:tracePt t="19289" x="4457700" y="3484563"/>
          <p14:tracePt t="19297" x="4473575" y="3552825"/>
          <p14:tracePt t="19305" x="4479925" y="3665538"/>
          <p14:tracePt t="19313" x="4479925" y="3732213"/>
          <p14:tracePt t="19321" x="4479925" y="3805238"/>
          <p14:tracePt t="19329" x="4479925" y="3884613"/>
          <p14:tracePt t="19337" x="4479925" y="3946525"/>
          <p14:tracePt t="19345" x="4479925" y="4041775"/>
          <p14:tracePt t="19353" x="4468813" y="4081463"/>
          <p14:tracePt t="19361" x="4462463" y="4121150"/>
          <p14:tracePt t="19369" x="4451350" y="4143375"/>
          <p14:tracePt t="19377" x="4435475" y="4165600"/>
          <p14:tracePt t="19385" x="4424363" y="4176713"/>
          <p14:tracePt t="19393" x="4395788" y="4194175"/>
          <p14:tracePt t="19401" x="4367213" y="4205288"/>
          <p14:tracePt t="19409" x="4338638" y="4210050"/>
          <p14:tracePt t="19417" x="4305300" y="4210050"/>
          <p14:tracePt t="19425" x="4265613" y="4210050"/>
          <p14:tracePt t="19433" x="4232275" y="4205288"/>
          <p14:tracePt t="19441" x="4176713" y="4187825"/>
          <p14:tracePt t="19449" x="4130675" y="4154488"/>
          <p14:tracePt t="19457" x="4075113" y="4121150"/>
          <p14:tracePt t="19467" x="4024313" y="4081463"/>
          <p14:tracePt t="19473" x="3957638" y="4024313"/>
          <p14:tracePt t="19484" x="3911600" y="3973513"/>
          <p14:tracePt t="19491" x="3862388" y="3917950"/>
          <p14:tracePt t="19499" x="3816350" y="3862388"/>
          <p14:tracePt t="19507" x="3783013" y="3805238"/>
          <p14:tracePt t="19515" x="3760788" y="3743325"/>
          <p14:tracePt t="19523" x="3754438" y="3705225"/>
          <p14:tracePt t="19531" x="3754438" y="3643313"/>
          <p14:tracePt t="19539" x="3754438" y="3608388"/>
          <p14:tracePt t="19547" x="3771900" y="3519488"/>
          <p14:tracePt t="19555" x="3789363" y="3473450"/>
          <p14:tracePt t="19563" x="3805238" y="3422650"/>
          <p14:tracePt t="19571" x="3862388" y="3349625"/>
          <p14:tracePt t="19579" x="3889375" y="3311525"/>
          <p14:tracePt t="19587" x="3929063" y="3276600"/>
          <p14:tracePt t="19595" x="3968750" y="3249613"/>
          <p14:tracePt t="19603" x="4013200" y="3232150"/>
          <p14:tracePt t="19611" x="4052888" y="3214688"/>
          <p14:tracePt t="19619" x="4097338" y="3203575"/>
          <p14:tracePt t="19627" x="4137025" y="3203575"/>
          <p14:tracePt t="19635" x="4181475" y="3203575"/>
          <p14:tracePt t="19643" x="4227513" y="3203575"/>
          <p14:tracePt t="19651" x="4283075" y="3214688"/>
          <p14:tracePt t="19659" x="4300538" y="3221038"/>
          <p14:tracePt t="19667" x="4373563" y="3282950"/>
          <p14:tracePt t="19675" x="4400550" y="3316288"/>
          <p14:tracePt t="19683" x="4435475" y="3378200"/>
          <p14:tracePt t="19691" x="4457700" y="3422650"/>
          <p14:tracePt t="19699" x="4486275" y="3508375"/>
          <p14:tracePt t="19707" x="4491038" y="3563938"/>
          <p14:tracePt t="19715" x="4497388" y="3614738"/>
          <p14:tracePt t="19723" x="4497388" y="3716338"/>
          <p14:tracePt t="19731" x="4497388" y="3778250"/>
          <p14:tracePt t="19739" x="4491038" y="3838575"/>
          <p14:tracePt t="19747" x="4473575" y="3895725"/>
          <p14:tracePt t="19755" x="4451350" y="3951288"/>
          <p14:tracePt t="19763" x="4418013" y="4008438"/>
          <p14:tracePt t="19773" x="4378325" y="4059238"/>
          <p14:tracePt t="19779" x="4333875" y="4108450"/>
          <p14:tracePt t="19789" x="4278313" y="4154488"/>
          <p14:tracePt t="19797" x="4205288" y="4198938"/>
          <p14:tracePt t="19805" x="4137025" y="4238625"/>
          <p14:tracePt t="19813" x="4041775" y="4267200"/>
          <p14:tracePt t="19821" x="3973513" y="4283075"/>
          <p14:tracePt t="19829" x="3895725" y="4294188"/>
          <p14:tracePt t="19837" x="3838575" y="4294188"/>
          <p14:tracePt t="19845" x="3783013" y="4294188"/>
          <p14:tracePt t="19853" x="3738563" y="4278313"/>
          <p14:tracePt t="19861" x="3709988" y="4271963"/>
          <p14:tracePt t="19869" x="3670300" y="4238625"/>
          <p14:tracePt t="19877" x="3641725" y="4198938"/>
          <p14:tracePt t="19885" x="3625850" y="4170363"/>
          <p14:tracePt t="19894" x="3603625" y="4103688"/>
          <p14:tracePt t="19901" x="3592513" y="4059238"/>
          <p14:tracePt t="19909" x="3575050" y="4002088"/>
          <p14:tracePt t="19917" x="3563938" y="3917950"/>
          <p14:tracePt t="19925" x="3552825" y="3867150"/>
          <p14:tracePt t="19933" x="3552825" y="3811588"/>
          <p14:tracePt t="19941" x="3552825" y="3765550"/>
          <p14:tracePt t="19949" x="3552825" y="3738563"/>
          <p14:tracePt t="19957" x="3552825" y="3698875"/>
          <p14:tracePt t="19965" x="3568700" y="3670300"/>
          <p14:tracePt t="19973" x="3586163" y="3636963"/>
          <p14:tracePt t="19981" x="3603625" y="3614738"/>
          <p14:tracePt t="19989" x="3625850" y="3586163"/>
          <p14:tracePt t="19997" x="3654425" y="3557588"/>
          <p14:tracePt t="20005" x="3681413" y="3535363"/>
          <p14:tracePt t="20013" x="3692525" y="3530600"/>
          <p14:tracePt t="20021" x="3721100" y="3513138"/>
          <p14:tracePt t="20029" x="3738563" y="3502025"/>
          <p14:tracePt t="20037" x="3765550" y="3490913"/>
          <p14:tracePt t="20045" x="3771900" y="3490913"/>
          <p14:tracePt t="20053" x="3794125" y="3484563"/>
          <p14:tracePt t="20063" x="3822700" y="3473450"/>
          <p14:tracePt t="20071" x="3827463" y="3473450"/>
          <p14:tracePt t="20079" x="3862388" y="3468688"/>
          <p14:tracePt t="20087" x="3873500" y="3462338"/>
          <p14:tracePt t="20095" x="3911600" y="3462338"/>
          <p14:tracePt t="20103" x="3962400" y="3462338"/>
          <p14:tracePt t="20111" x="3973513" y="3462338"/>
          <p14:tracePt t="20119" x="4024313" y="3462338"/>
          <p14:tracePt t="20127" x="4081463" y="3490913"/>
          <p14:tracePt t="20167" x="4130675" y="3513138"/>
          <p14:tracePt t="20175" x="4400550" y="3924300"/>
          <p14:tracePt t="20183" x="4418013" y="4052888"/>
          <p14:tracePt t="20191" x="4424363" y="4114800"/>
          <p14:tracePt t="20199" x="4418013" y="4232275"/>
          <p14:tracePt t="20207" x="4406900" y="4289425"/>
          <p14:tracePt t="20215" x="4378325" y="4344988"/>
          <p14:tracePt t="20223" x="4362450" y="4395788"/>
          <p14:tracePt t="20231" x="4333875" y="4435475"/>
          <p14:tracePt t="20239" x="4311650" y="4464050"/>
          <p14:tracePt t="20247" x="4289425" y="4486275"/>
          <p14:tracePt t="20255" x="4260850" y="4513263"/>
          <p14:tracePt t="20264" x="4249738" y="4530725"/>
          <p14:tracePt t="20271" x="4238625" y="4537075"/>
          <p14:tracePt t="20279" x="4232275" y="4548188"/>
          <p14:tracePt t="20649" x="4227513" y="4548188"/>
          <p14:tracePt t="20659" x="4227513" y="4552950"/>
          <p14:tracePt t="20715" x="4227513" y="4548188"/>
          <p14:tracePt t="20723" x="4227513" y="4537075"/>
          <p14:tracePt t="20732" x="4227513" y="4519613"/>
          <p14:tracePt t="20739" x="4227513" y="4491038"/>
          <p14:tracePt t="20747" x="4227513" y="4468813"/>
          <p14:tracePt t="20755" x="4227513" y="4429125"/>
          <p14:tracePt t="20763" x="4227513" y="4406900"/>
          <p14:tracePt t="20771" x="4227513" y="4362450"/>
          <p14:tracePt t="20779" x="4227513" y="4316413"/>
          <p14:tracePt t="20787" x="4227513" y="4283075"/>
          <p14:tracePt t="20795" x="4227513" y="4256088"/>
          <p14:tracePt t="20803" x="4227513" y="4210050"/>
          <p14:tracePt t="20811" x="4227513" y="4187825"/>
          <p14:tracePt t="20819" x="4227513" y="4165600"/>
          <p14:tracePt t="20827" x="4227513" y="4148138"/>
          <p14:tracePt t="20835" x="4227513" y="4132263"/>
          <p14:tracePt t="20843" x="4227513" y="4114800"/>
          <p14:tracePt t="20851" x="4227513" y="4103688"/>
          <p14:tracePt t="20859" x="4227513" y="4092575"/>
          <p14:tracePt t="20871" x="4227513" y="4086225"/>
          <p14:tracePt t="20879" x="4227513" y="4081463"/>
          <p14:tracePt t="20887" x="4227513" y="4070350"/>
          <p14:tracePt t="20903" x="4227513" y="4064000"/>
          <p14:tracePt t="20911" x="4227513" y="4059238"/>
          <p14:tracePt t="20921" x="4227513" y="4052888"/>
          <p14:tracePt t="20927" x="4227513" y="4048125"/>
          <p14:tracePt t="21087" x="4227513" y="4041775"/>
          <p14:tracePt t="21093" x="4221163" y="4041775"/>
          <p14:tracePt t="21110" x="4221163" y="4035425"/>
          <p14:tracePt t="21117" x="4221163" y="4030663"/>
          <p14:tracePt t="21125" x="4216400" y="4024313"/>
          <p14:tracePt t="21141" x="4216400" y="4013200"/>
          <p14:tracePt t="21149" x="4205288" y="4002088"/>
          <p14:tracePt t="21157" x="4198938" y="3997325"/>
          <p14:tracePt t="21165" x="4198938" y="3990975"/>
          <p14:tracePt t="21175" x="4192588" y="3986213"/>
          <p14:tracePt t="21181" x="4192588" y="3979863"/>
          <p14:tracePt t="21197" x="4192588" y="3973513"/>
          <p14:tracePt t="21207" x="4187825" y="3962400"/>
          <p14:tracePt t="21215" x="4187825" y="3951288"/>
          <p14:tracePt t="21223" x="4187825" y="3946525"/>
          <p14:tracePt t="21231" x="4187825" y="3929063"/>
          <p14:tracePt t="21239" x="4187825" y="3917950"/>
          <p14:tracePt t="21247" x="4187825" y="3900488"/>
          <p14:tracePt t="21255" x="4187825" y="3895725"/>
          <p14:tracePt t="21263" x="4187825" y="3884613"/>
          <p14:tracePt t="21344" x="4187825" y="3900488"/>
          <p14:tracePt t="21351" x="4187825" y="3917950"/>
          <p14:tracePt t="21359" x="4187825" y="3946525"/>
          <p14:tracePt t="21367" x="4181475" y="3986213"/>
          <p14:tracePt t="21375" x="4176713" y="4041775"/>
          <p14:tracePt t="21383" x="4165600" y="4070350"/>
          <p14:tracePt t="21391" x="4154488" y="4132263"/>
          <p14:tracePt t="21399" x="4143375" y="4159250"/>
          <p14:tracePt t="21407" x="4125913" y="4210050"/>
          <p14:tracePt t="21415" x="4114800" y="4232275"/>
          <p14:tracePt t="21423" x="4097338" y="4260850"/>
          <p14:tracePt t="21431" x="4086225" y="4278313"/>
          <p14:tracePt t="21439" x="4081463" y="4283075"/>
          <p14:tracePt t="21447" x="4075113" y="4289425"/>
          <p14:tracePt t="21455" x="4057650" y="4294188"/>
          <p14:tracePt t="21463" x="4030663" y="4294188"/>
          <p14:tracePt t="21471" x="4024313" y="4294188"/>
          <p14:tracePt t="21481" x="4002088" y="4294188"/>
          <p14:tracePt t="21487" x="3968750" y="4278313"/>
          <p14:tracePt t="21497" x="3935413" y="4249738"/>
          <p14:tracePt t="21503" x="3878263" y="4198938"/>
          <p14:tracePt t="21513" x="3833813" y="4143375"/>
          <p14:tracePt t="21521" x="3794125" y="4081463"/>
          <p14:tracePt t="21529" x="3749675" y="3997325"/>
          <p14:tracePt t="21537" x="3732213" y="3946525"/>
          <p14:tracePt t="21545" x="3709988" y="3851275"/>
          <p14:tracePt t="21553" x="3692525" y="3749675"/>
          <p14:tracePt t="21561" x="3687763" y="3687763"/>
          <p14:tracePt t="21569" x="3687763" y="3619500"/>
          <p14:tracePt t="21577" x="3698875" y="3530600"/>
          <p14:tracePt t="21585" x="3709988" y="3468688"/>
          <p14:tracePt t="21593" x="3727450" y="3406775"/>
          <p14:tracePt t="21601" x="3749675" y="3355975"/>
          <p14:tracePt t="21609" x="3783013" y="3311525"/>
          <p14:tracePt t="21617" x="3811588" y="3265488"/>
          <p14:tracePt t="21625" x="3844925" y="3232150"/>
          <p14:tracePt t="21633" x="3900488" y="3198813"/>
          <p14:tracePt t="21641" x="3929063" y="3181350"/>
          <p14:tracePt t="21649" x="3957638" y="3165475"/>
          <p14:tracePt t="21657" x="3984625" y="3152775"/>
          <p14:tracePt t="21665" x="4019550" y="3152775"/>
          <p14:tracePt t="21673" x="4046538" y="3152775"/>
          <p14:tracePt t="21681" x="4070350" y="3152775"/>
          <p14:tracePt t="21689" x="4097338" y="3165475"/>
          <p14:tracePt t="21697" x="4137025" y="3181350"/>
          <p14:tracePt t="21705" x="4165600" y="3203575"/>
          <p14:tracePt t="21713" x="4192588" y="3232150"/>
          <p14:tracePt t="21721" x="4221163" y="3265488"/>
          <p14:tracePt t="21729" x="4243388" y="3305175"/>
          <p14:tracePt t="21737" x="4271963" y="3355975"/>
          <p14:tracePt t="21745" x="4294188" y="3406775"/>
          <p14:tracePt t="21753" x="4316413" y="3479800"/>
          <p14:tracePt t="21764" x="4327525" y="3524250"/>
          <p14:tracePt t="21769" x="4351338" y="3597275"/>
          <p14:tracePt t="21779" x="4356100" y="3659188"/>
          <p14:tracePt t="21785" x="4362450" y="3721100"/>
          <p14:tracePt t="21795" x="4362450" y="3822700"/>
          <p14:tracePt t="21801" x="4362450" y="3884613"/>
          <p14:tracePt t="21811" x="4356100" y="3940175"/>
          <p14:tracePt t="21819" x="4338638" y="4002088"/>
          <p14:tracePt t="21827" x="4316413" y="4064000"/>
          <p14:tracePt t="21835" x="4260850" y="4181475"/>
          <p14:tracePt t="21843" x="4227513" y="4243388"/>
          <p14:tracePt t="21851" x="4210050" y="4267200"/>
          <p14:tracePt t="21859" x="4165600" y="4322763"/>
          <p14:tracePt t="21867" x="4125913" y="4367213"/>
          <p14:tracePt t="21875" x="4057650" y="4418013"/>
          <p14:tracePt t="21883" x="4030663" y="4435475"/>
          <p14:tracePt t="21891" x="4002088" y="4446588"/>
          <p14:tracePt t="21899" x="3984625" y="4451350"/>
          <p14:tracePt t="21907" x="3946525" y="4451350"/>
          <p14:tracePt t="21915" x="3929063" y="4451350"/>
          <p14:tracePt t="21923" x="3900488" y="4440238"/>
          <p14:tracePt t="21931" x="3878263" y="4424363"/>
          <p14:tracePt t="21939" x="3856038" y="4406900"/>
          <p14:tracePt t="21947" x="3838575" y="4378325"/>
          <p14:tracePt t="21955" x="3816350" y="4344988"/>
          <p14:tracePt t="21963" x="3800475" y="4305300"/>
          <p14:tracePt t="21971" x="3771900" y="4256088"/>
          <p14:tracePt t="21979" x="3754438" y="4205288"/>
          <p14:tracePt t="21987" x="3738563" y="4148138"/>
          <p14:tracePt t="21995" x="3721100" y="4086225"/>
          <p14:tracePt t="22003" x="3698875" y="4024313"/>
          <p14:tracePt t="22011" x="3687763" y="3957638"/>
          <p14:tracePt t="22019" x="3676650" y="3895725"/>
          <p14:tracePt t="22027" x="3670300" y="3827463"/>
          <p14:tracePt t="22035" x="3670300" y="3805238"/>
          <p14:tracePt t="22045" x="3670300" y="3738563"/>
          <p14:tracePt t="22051" x="3676650" y="3670300"/>
          <p14:tracePt t="22061" x="3681413" y="3648075"/>
          <p14:tracePt t="22067" x="3703638" y="3586163"/>
          <p14:tracePt t="22077" x="3743325" y="3530600"/>
          <p14:tracePt t="22085" x="3771900" y="3484563"/>
          <p14:tracePt t="22093" x="3800475" y="3457575"/>
          <p14:tracePt t="22101" x="3827463" y="3446463"/>
          <p14:tracePt t="22109" x="3849688" y="3429000"/>
          <p14:tracePt t="22117" x="3878263" y="3417888"/>
          <p14:tracePt t="22125" x="3911600" y="3411538"/>
          <p14:tracePt t="22133" x="3935413" y="3406775"/>
          <p14:tracePt t="22141" x="3962400" y="3406775"/>
          <p14:tracePt t="22149" x="4002088" y="3406775"/>
          <p14:tracePt t="22157" x="4035425" y="3411538"/>
          <p14:tracePt t="22165" x="4075113" y="3429000"/>
          <p14:tracePt t="22173" x="4108450" y="3451225"/>
          <p14:tracePt t="22181" x="4114800" y="3462338"/>
          <p14:tracePt t="22189" x="4143375" y="3495675"/>
          <p14:tracePt t="22197" x="4159250" y="3541713"/>
          <p14:tracePt t="22205" x="4170363" y="3592513"/>
          <p14:tracePt t="22213" x="4181475" y="3659188"/>
          <p14:tracePt t="22221" x="4198938" y="3727450"/>
          <p14:tracePt t="22229" x="4205288" y="3800475"/>
          <p14:tracePt t="22237" x="4210050" y="3884613"/>
          <p14:tracePt t="22245" x="4210050" y="3929063"/>
          <p14:tracePt t="22253" x="4210050" y="3997325"/>
          <p14:tracePt t="22261" x="4210050" y="4030663"/>
          <p14:tracePt t="22269" x="4210050" y="4070350"/>
          <p14:tracePt t="22277" x="4210050" y="4086225"/>
          <p14:tracePt t="22285" x="4205288" y="4103688"/>
          <p14:tracePt t="22293" x="4198938" y="4108450"/>
          <p14:tracePt t="22301" x="4181475" y="4125913"/>
          <p14:tracePt t="22309" x="4176713" y="4137025"/>
          <p14:tracePt t="22317" x="4170363" y="4143375"/>
          <p14:tracePt t="22325" x="4159250" y="4148138"/>
          <p14:tracePt t="22333" x="4154488" y="4159250"/>
          <p14:tracePt t="22341" x="4148138" y="4159250"/>
          <p14:tracePt t="22349" x="4148138" y="4165600"/>
          <p14:tracePt t="22391" x="4143375" y="4165600"/>
          <p14:tracePt t="22407" x="4137025" y="4159250"/>
          <p14:tracePt t="22415" x="4137025" y="4143375"/>
          <p14:tracePt t="22423" x="4137025" y="4121150"/>
          <p14:tracePt t="22431" x="4125913" y="4103688"/>
          <p14:tracePt t="22440" x="4119563" y="4086225"/>
          <p14:tracePt t="22447" x="4119563" y="4081463"/>
          <p14:tracePt t="22455" x="4108450" y="4059238"/>
          <p14:tracePt t="22463" x="4103688" y="4041775"/>
          <p14:tracePt t="22471" x="4097338" y="4035425"/>
          <p14:tracePt t="22479" x="4097338" y="4030663"/>
          <p14:tracePt t="22487" x="4097338" y="4024313"/>
          <p14:tracePt t="22573" x="4097338" y="4019550"/>
          <p14:tracePt t="22579" x="4097338" y="4013200"/>
          <p14:tracePt t="22603" x="4097338" y="4008438"/>
          <p14:tracePt t="22613" x="4097338" y="3997325"/>
          <p14:tracePt t="22619" x="4103688" y="3973513"/>
          <p14:tracePt t="22629" x="4108450" y="3962400"/>
          <p14:tracePt t="22637" x="4114800" y="3935413"/>
          <p14:tracePt t="22645" x="4119563" y="3917950"/>
          <p14:tracePt t="22653" x="4125913" y="3884613"/>
          <p14:tracePt t="22661" x="4125913" y="3862388"/>
          <p14:tracePt t="22669" x="4125913" y="3838575"/>
          <p14:tracePt t="22677" x="4125913" y="3800475"/>
          <p14:tracePt t="22685" x="4125913" y="3778250"/>
          <p14:tracePt t="22693" x="4125913" y="3754438"/>
          <p14:tracePt t="22701" x="4125913" y="3732213"/>
          <p14:tracePt t="22709" x="4125913" y="3709988"/>
          <p14:tracePt t="22717" x="4119563" y="3659188"/>
          <p14:tracePt t="22725" x="4119563" y="3630613"/>
          <p14:tracePt t="22733" x="4108450" y="3597275"/>
          <p14:tracePt t="22741" x="4103688" y="3563938"/>
          <p14:tracePt t="22749" x="4092575" y="3541713"/>
          <p14:tracePt t="22757" x="4081463" y="3513138"/>
          <p14:tracePt t="22765" x="4070350" y="3490913"/>
          <p14:tracePt t="22773" x="4070350" y="3479800"/>
          <p14:tracePt t="22781" x="4057650" y="3457575"/>
          <p14:tracePt t="22789" x="4052888" y="3451225"/>
          <p14:tracePt t="22797" x="4046538" y="3435350"/>
          <p14:tracePt t="22805" x="4046538" y="3429000"/>
          <p14:tracePt t="22813" x="4041775" y="3417888"/>
          <p14:tracePt t="22830" x="4041775" y="3411538"/>
          <p14:tracePt t="22837" x="4041775" y="3406775"/>
          <p14:tracePt t="23878" x="4035425" y="3400425"/>
          <p14:tracePt t="23885" x="4030663" y="3389313"/>
          <p14:tracePt t="23893" x="4024313" y="3367088"/>
          <p14:tracePt t="23901" x="4002088" y="3327400"/>
          <p14:tracePt t="23909" x="3997325" y="3300413"/>
          <p14:tracePt t="23917" x="3990975" y="3287713"/>
          <p14:tracePt t="23925" x="3990975" y="3282950"/>
          <p14:tracePt t="24111" x="3990975" y="3276600"/>
          <p14:tracePt t="24117" x="3990975" y="3260725"/>
          <p14:tracePt t="24127" x="3990975" y="3243263"/>
          <p14:tracePt t="24134" x="3997325" y="3214688"/>
          <p14:tracePt t="24143" x="4002088" y="3198813"/>
          <p14:tracePt t="24151" x="4008438" y="3181350"/>
          <p14:tracePt t="24159" x="4019550" y="3152775"/>
          <p14:tracePt t="24168" x="4024313" y="3136900"/>
          <p14:tracePt t="24175" x="4035425" y="3119438"/>
          <p14:tracePt t="24183" x="4046538" y="3092450"/>
          <p14:tracePt t="24191" x="4052888" y="3086100"/>
          <p14:tracePt t="24199" x="4057650" y="3068638"/>
          <p14:tracePt t="24207" x="4070350" y="3052763"/>
          <p14:tracePt t="24215" x="4075113" y="3041650"/>
          <p14:tracePt t="24223" x="4081463" y="3035300"/>
          <p14:tracePt t="24231" x="4086225" y="3024188"/>
          <p14:tracePt t="24247" x="4092575" y="3024188"/>
          <p14:tracePt t="24255" x="4092575" y="3019425"/>
          <p14:tracePt t="24498" x="4092575" y="3013075"/>
          <p14:tracePt t="24513" x="4092575" y="3006725"/>
          <p14:tracePt t="24521" x="4092575" y="3001963"/>
          <p14:tracePt t="24529" x="4092575" y="2995613"/>
          <p14:tracePt t="24538" x="4097338" y="2995613"/>
          <p14:tracePt t="24586" x="4103688" y="2995613"/>
          <p14:tracePt t="24601" x="4108450" y="3006725"/>
          <p14:tracePt t="24609" x="4108450" y="3019425"/>
          <p14:tracePt t="24617" x="4108450" y="3046413"/>
          <p14:tracePt t="24625" x="4119563" y="3092450"/>
          <p14:tracePt t="24633" x="4119563" y="3119438"/>
          <p14:tracePt t="24641" x="4137025" y="3176588"/>
          <p14:tracePt t="24649" x="4137025" y="3209925"/>
          <p14:tracePt t="24657" x="4143375" y="3254375"/>
          <p14:tracePt t="24665" x="4165600" y="3305175"/>
          <p14:tracePt t="24673" x="4176713" y="3355975"/>
          <p14:tracePt t="24681" x="4192588" y="3406775"/>
          <p14:tracePt t="24692" x="4205288" y="3429000"/>
          <p14:tracePt t="24698" x="4227513" y="3468688"/>
          <p14:tracePt t="24708" x="4238625" y="3490913"/>
          <p14:tracePt t="24716" x="4249738" y="3513138"/>
          <p14:tracePt t="24724" x="4260850" y="3519488"/>
          <p14:tracePt t="24732" x="4260850" y="3524250"/>
          <p14:tracePt t="24772" x="4260850" y="3519488"/>
          <p14:tracePt t="24780" x="4260850" y="3513138"/>
          <p14:tracePt t="24788" x="4260850" y="3490913"/>
          <p14:tracePt t="24796" x="4260850" y="3468688"/>
          <p14:tracePt t="24804" x="4254500" y="3429000"/>
          <p14:tracePt t="24811" x="4254500" y="3400425"/>
          <p14:tracePt t="24820" x="4254500" y="3362325"/>
          <p14:tracePt t="24827" x="4254500" y="3322638"/>
          <p14:tracePt t="24835" x="4260850" y="3294063"/>
          <p14:tracePt t="24844" x="4265613" y="3260725"/>
          <p14:tracePt t="24852" x="4265613" y="3254375"/>
          <p14:tracePt t="24859" x="4265613" y="3232150"/>
          <p14:tracePt t="24868" x="4265613" y="3227388"/>
          <p14:tracePt t="24876" x="4265613" y="3209925"/>
          <p14:tracePt t="25111" x="4238625" y="3209925"/>
          <p14:tracePt t="25117" x="4216400" y="3214688"/>
          <p14:tracePt t="25125" x="4187825" y="3221038"/>
          <p14:tracePt t="25133" x="4165600" y="3221038"/>
          <p14:tracePt t="25141" x="4159250" y="3227388"/>
          <p14:tracePt t="25149" x="4154488" y="3232150"/>
          <p14:tracePt t="25157" x="4148138" y="3238500"/>
          <p14:tracePt t="25166" x="4148138" y="3249613"/>
          <p14:tracePt t="25173" x="4148138" y="3265488"/>
          <p14:tracePt t="25182" x="4148138" y="3287713"/>
          <p14:tracePt t="25189" x="4148138" y="3316288"/>
          <p14:tracePt t="25197" x="4148138" y="3355975"/>
          <p14:tracePt t="25205" x="4148138" y="3395663"/>
          <p14:tracePt t="25213" x="4148138" y="3417888"/>
          <p14:tracePt t="25221" x="4148138" y="3462338"/>
          <p14:tracePt t="25230" x="4148138" y="3495675"/>
          <p14:tracePt t="25237" x="4148138" y="3546475"/>
          <p14:tracePt t="25245" x="4154488" y="3570288"/>
          <p14:tracePt t="25254" x="4159250" y="3597275"/>
          <p14:tracePt t="25264" x="4165600" y="3608388"/>
          <p14:tracePt t="25269" x="4170363" y="3614738"/>
          <p14:tracePt t="25319" x="4176713" y="3614738"/>
          <p14:tracePt t="25335" x="4181475" y="3608388"/>
          <p14:tracePt t="25344" x="4187825" y="3597275"/>
          <p14:tracePt t="25351" x="4192588" y="3586163"/>
          <p14:tracePt t="25359" x="4205288" y="3570288"/>
          <p14:tracePt t="25368" x="4210050" y="3546475"/>
          <p14:tracePt t="25375" x="4210050" y="3513138"/>
          <p14:tracePt t="25384" x="4210050" y="3473450"/>
          <p14:tracePt t="25392" x="4210050" y="3440113"/>
          <p14:tracePt t="25399" x="4210050" y="3411538"/>
          <p14:tracePt t="25407" x="4205288" y="3400425"/>
          <p14:tracePt t="25415" x="4187825" y="3378200"/>
          <p14:tracePt t="25423" x="4181475" y="3362325"/>
          <p14:tracePt t="25431" x="4170363" y="3355975"/>
          <p14:tracePt t="25439" x="4170363" y="3349625"/>
          <p14:tracePt t="25503" x="4165600" y="3344863"/>
          <p14:tracePt t="25528" x="4159250" y="3344863"/>
          <p14:tracePt t="25537" x="4154488" y="3344863"/>
          <p14:tracePt t="25545" x="4148138" y="3344863"/>
          <p14:tracePt t="25551" x="4143375" y="3338513"/>
          <p14:tracePt t="25562" x="4130675" y="3338513"/>
          <p14:tracePt t="25569" x="4119563" y="3338513"/>
          <p14:tracePt t="25577" x="4097338" y="3338513"/>
          <p14:tracePt t="25585" x="4086225" y="3338513"/>
          <p14:tracePt t="25593" x="4064000" y="3333750"/>
          <p14:tracePt t="25602" x="4057650" y="3333750"/>
          <p14:tracePt t="25609" x="4041775" y="3333750"/>
          <p14:tracePt t="25617" x="4035425" y="3333750"/>
          <p14:tracePt t="25625" x="4024313" y="3333750"/>
          <p14:tracePt t="25641" x="4013200" y="3333750"/>
          <p14:tracePt t="25649" x="4008438" y="3333750"/>
          <p14:tracePt t="25657" x="4002088" y="3333750"/>
          <p14:tracePt t="25665" x="3997325" y="3333750"/>
          <p14:tracePt t="25673" x="3990975" y="3333750"/>
          <p14:tracePt t="25754" x="3990975" y="3338513"/>
          <p14:tracePt t="25769" x="3990975" y="3344863"/>
          <p14:tracePt t="25777" x="3984625" y="3344863"/>
          <p14:tracePt t="25785" x="3984625" y="3349625"/>
          <p14:tracePt t="25793" x="3979863" y="3355975"/>
          <p14:tracePt t="25802" x="3973513" y="3362325"/>
          <p14:tracePt t="25810" x="3973513" y="3373438"/>
          <p14:tracePt t="25820" x="3968750" y="3378200"/>
          <p14:tracePt t="25825" x="3957638" y="3384550"/>
          <p14:tracePt t="25835" x="3951288" y="3406775"/>
          <p14:tracePt t="25841" x="3946525" y="3411538"/>
          <p14:tracePt t="25851" x="3946525" y="3417888"/>
          <p14:tracePt t="25867" x="3940175" y="3422650"/>
          <p14:tracePt t="25875" x="3935413" y="3435350"/>
          <p14:tracePt t="25891" x="3929063" y="3451225"/>
          <p14:tracePt t="25899" x="3922713" y="3462338"/>
          <p14:tracePt t="25907" x="3917950" y="3473450"/>
          <p14:tracePt t="25916" x="3917950" y="3479800"/>
          <p14:tracePt t="25923" x="3911600" y="3484563"/>
          <p14:tracePt t="25931" x="3906838" y="3502025"/>
          <p14:tracePt t="25939" x="3906838" y="3513138"/>
          <p14:tracePt t="25947" x="3906838" y="3530600"/>
          <p14:tracePt t="25955" x="3895725" y="3570288"/>
          <p14:tracePt t="25964" x="3889375" y="3597275"/>
          <p14:tracePt t="25971" x="3889375" y="3619500"/>
          <p14:tracePt t="25980" x="3889375" y="3648075"/>
          <p14:tracePt t="25987" x="3884613" y="3681413"/>
          <p14:tracePt t="25995" x="3878263" y="3738563"/>
          <p14:tracePt t="26004" x="3878263" y="3765550"/>
          <p14:tracePt t="26011" x="3878263" y="3789363"/>
          <p14:tracePt t="26019" x="3878263" y="3805238"/>
          <p14:tracePt t="26027" x="3878263" y="3844925"/>
          <p14:tracePt t="26035" x="3873500" y="3856038"/>
          <p14:tracePt t="26043" x="3873500" y="3873500"/>
          <p14:tracePt t="26051" x="3873500" y="3884613"/>
          <p14:tracePt t="26059" x="3873500" y="3929063"/>
          <p14:tracePt t="26067" x="3878263" y="3946525"/>
          <p14:tracePt t="26075" x="3884613" y="3962400"/>
          <p14:tracePt t="26083" x="3900488" y="4002088"/>
          <p14:tracePt t="26094" x="3906838" y="4019550"/>
          <p14:tracePt t="26099" x="3917950" y="4035425"/>
          <p14:tracePt t="26107" x="3929063" y="4059238"/>
          <p14:tracePt t="26115" x="3957638" y="4097338"/>
          <p14:tracePt t="26123" x="3962400" y="4108450"/>
          <p14:tracePt t="26134" x="3979863" y="4137025"/>
          <p14:tracePt t="26141" x="3984625" y="4137025"/>
          <p14:tracePt t="26149" x="4008438" y="4159250"/>
          <p14:tracePt t="26157" x="4013200" y="4159250"/>
          <p14:tracePt t="26165" x="4035425" y="4170363"/>
          <p14:tracePt t="26174" x="4052888" y="4170363"/>
          <p14:tracePt t="26181" x="4108450" y="4165600"/>
          <p14:tracePt t="26189" x="4143375" y="4148138"/>
          <p14:tracePt t="26197" x="4170363" y="4125913"/>
          <p14:tracePt t="26205" x="4210050" y="4097338"/>
          <p14:tracePt t="26214" x="4232275" y="4070350"/>
          <p14:tracePt t="26221" x="4260850" y="4030663"/>
          <p14:tracePt t="26230" x="4283075" y="3990975"/>
          <p14:tracePt t="26237" x="4311650" y="3940175"/>
          <p14:tracePt t="26246" x="4322763" y="3900488"/>
          <p14:tracePt t="26254" x="4333875" y="3862388"/>
          <p14:tracePt t="26261" x="4351338" y="3800475"/>
          <p14:tracePt t="26269" x="4356100" y="3749675"/>
          <p14:tracePt t="26278" x="4362450" y="3705225"/>
          <p14:tracePt t="26285" x="4362450" y="3670300"/>
          <p14:tracePt t="26294" x="4362450" y="3603625"/>
          <p14:tracePt t="26302" x="4362450" y="3535363"/>
          <p14:tracePt t="26309" x="4356100" y="3508375"/>
          <p14:tracePt t="26318" x="4351338" y="3451225"/>
          <p14:tracePt t="26326" x="4338638" y="3429000"/>
          <p14:tracePt t="26334" x="4327525" y="3389313"/>
          <p14:tracePt t="26341" x="4322763" y="3373438"/>
          <p14:tracePt t="26350" x="4316413" y="3362325"/>
          <p14:tracePt t="26357" x="4305300" y="3349625"/>
          <p14:tracePt t="26365" x="4300538" y="3344863"/>
          <p14:tracePt t="26373" x="4294188" y="3338513"/>
          <p14:tracePt t="26382" x="4283075" y="3333750"/>
          <p14:tracePt t="26390" x="4271963" y="3333750"/>
          <p14:tracePt t="26397" x="4265613" y="3333750"/>
          <p14:tracePt t="26405" x="4254500" y="3333750"/>
          <p14:tracePt t="26416" x="4243388" y="3333750"/>
          <p14:tracePt t="26422" x="4227513" y="3333750"/>
          <p14:tracePt t="26432" x="4210050" y="3333750"/>
          <p14:tracePt t="26440" x="4198938" y="3333750"/>
          <p14:tracePt t="26447" x="4181475" y="3333750"/>
          <p14:tracePt t="26455" x="4176713" y="3333750"/>
          <p14:tracePt t="26464" x="4159250" y="3333750"/>
          <p14:tracePt t="26471" x="4137025" y="3333750"/>
          <p14:tracePt t="26479" x="4130675" y="3333750"/>
          <p14:tracePt t="26488" x="4108450" y="3333750"/>
          <p14:tracePt t="26496" x="4092575" y="3333750"/>
          <p14:tracePt t="26504" x="4086225" y="3333750"/>
          <p14:tracePt t="26512" x="4064000" y="3333750"/>
          <p14:tracePt t="26520" x="4046538" y="3333750"/>
          <p14:tracePt t="26527" x="4041775" y="3333750"/>
          <p14:tracePt t="26535" x="4030663" y="3333750"/>
          <p14:tracePt t="26544" x="4024313" y="3333750"/>
          <p14:tracePt t="26551" x="4019550" y="3333750"/>
          <p14:tracePt t="26560" x="4013200" y="3333750"/>
          <p14:tracePt t="26568" x="4008438" y="3333750"/>
          <p14:tracePt t="26576" x="3990975" y="3338513"/>
          <p14:tracePt t="26583" x="3984625" y="3349625"/>
          <p14:tracePt t="26591" x="3973513" y="3362325"/>
          <p14:tracePt t="26599" x="3962400" y="3378200"/>
          <p14:tracePt t="26607" x="3946525" y="3400425"/>
          <p14:tracePt t="26615" x="3940175" y="3422650"/>
          <p14:tracePt t="26624" x="3929063" y="3451225"/>
          <p14:tracePt t="26632" x="3917950" y="3484563"/>
          <p14:tracePt t="26640" x="3911600" y="3513138"/>
          <p14:tracePt t="26647" x="3900488" y="3552825"/>
          <p14:tracePt t="26655" x="3895725" y="3592513"/>
          <p14:tracePt t="26663" x="3889375" y="3630613"/>
          <p14:tracePt t="26673" x="3889375" y="3676650"/>
          <p14:tracePt t="26679" x="3884613" y="3709988"/>
          <p14:tracePt t="26689" x="3884613" y="3754438"/>
          <p14:tracePt t="26697" x="3884613" y="3783013"/>
          <p14:tracePt t="26706" x="3884613" y="3816350"/>
          <p14:tracePt t="26711" x="3884613" y="3867150"/>
          <p14:tracePt t="26722" x="3884613" y="3895725"/>
          <p14:tracePt t="26729" x="3889375" y="3935413"/>
          <p14:tracePt t="26738" x="3895725" y="3968750"/>
          <p14:tracePt t="26746" x="3895725" y="3997325"/>
          <p14:tracePt t="26754" x="3906838" y="4052888"/>
          <p14:tracePt t="26762" x="3917950" y="4092575"/>
          <p14:tracePt t="26769" x="3917950" y="4103688"/>
          <p14:tracePt t="26777" x="3929063" y="4125913"/>
          <p14:tracePt t="26786" x="3940175" y="4159250"/>
          <p14:tracePt t="26793" x="3957638" y="4187825"/>
          <p14:tracePt t="26802" x="3968750" y="4205288"/>
          <p14:tracePt t="26810" x="3990975" y="4232275"/>
          <p14:tracePt t="26818" x="4019550" y="4249738"/>
          <p14:tracePt t="26826" x="4035425" y="4256088"/>
          <p14:tracePt t="26834" x="4046538" y="4260850"/>
          <p14:tracePt t="26841" x="4070350" y="4267200"/>
          <p14:tracePt t="26849" x="4103688" y="4267200"/>
          <p14:tracePt t="26857" x="4137025" y="4256088"/>
          <p14:tracePt t="26865" x="4159250" y="4243388"/>
          <p14:tracePt t="26873" x="4187825" y="4221163"/>
          <p14:tracePt t="26881" x="4205288" y="4210050"/>
          <p14:tracePt t="26889" x="4227513" y="4194175"/>
          <p14:tracePt t="26898" x="4232275" y="4181475"/>
          <p14:tracePt t="26906" x="4249738" y="4159250"/>
          <p14:tracePt t="26913" x="4260850" y="4137025"/>
          <p14:tracePt t="26921" x="4265613" y="4114800"/>
          <p14:tracePt t="26930" x="4271963" y="4075113"/>
          <p14:tracePt t="26937" x="4283075" y="4041775"/>
          <p14:tracePt t="26946" x="4289425" y="4002088"/>
          <p14:tracePt t="26953" x="4294188" y="3979863"/>
          <p14:tracePt t="26962" x="4300538" y="3946525"/>
          <p14:tracePt t="26971" x="4300538" y="3913188"/>
          <p14:tracePt t="26980" x="4305300" y="3884613"/>
          <p14:tracePt t="26988" x="4305300" y="3867150"/>
          <p14:tracePt t="26996" x="4305300" y="3833813"/>
          <p14:tracePt t="27004" x="4305300" y="3816350"/>
          <p14:tracePt t="27012" x="4305300" y="3794125"/>
          <p14:tracePt t="27020" x="4305300" y="3765550"/>
          <p14:tracePt t="27028" x="4305300" y="3732213"/>
          <p14:tracePt t="27036" x="4305300" y="3705225"/>
          <p14:tracePt t="27044" x="4300538" y="3665538"/>
          <p14:tracePt t="27052" x="4289425" y="3625850"/>
          <p14:tracePt t="27060" x="4278313" y="3586163"/>
          <p14:tracePt t="27068" x="4260850" y="3546475"/>
          <p14:tracePt t="27076" x="4243388" y="3508375"/>
          <p14:tracePt t="27084" x="4227513" y="3462338"/>
          <p14:tracePt t="27092" x="4205288" y="3440113"/>
          <p14:tracePt t="27099" x="4187825" y="3411538"/>
          <p14:tracePt t="27108" x="4170363" y="3389313"/>
          <p14:tracePt t="27116" x="4154488" y="3384550"/>
          <p14:tracePt t="27124" x="4130675" y="3367088"/>
          <p14:tracePt t="27132" x="4103688" y="3344863"/>
          <p14:tracePt t="27140" x="4097338" y="3344863"/>
          <p14:tracePt t="27148" x="4081463" y="3333750"/>
          <p14:tracePt t="27156" x="4064000" y="3327400"/>
          <p14:tracePt t="27164" x="4052888" y="3327400"/>
          <p14:tracePt t="27172" x="4041775" y="3327400"/>
          <p14:tracePt t="27180" x="4035425" y="3327400"/>
          <p14:tracePt t="27188" x="4030663" y="3327400"/>
          <p14:tracePt t="27196" x="4019550" y="3327400"/>
          <p14:tracePt t="27204" x="4002088" y="3333750"/>
          <p14:tracePt t="27212" x="3997325" y="3338513"/>
          <p14:tracePt t="27220" x="3968750" y="3355975"/>
          <p14:tracePt t="27228" x="3957638" y="3367088"/>
          <p14:tracePt t="27236" x="3922713" y="3406775"/>
          <p14:tracePt t="27244" x="3900488" y="3422650"/>
          <p14:tracePt t="27252" x="3856038" y="3473450"/>
          <p14:tracePt t="27260" x="3838575" y="3502025"/>
          <p14:tracePt t="27268" x="3771900" y="3575050"/>
          <p14:tracePt t="27278" x="3760788" y="3603625"/>
          <p14:tracePt t="27284" x="3738563" y="3636963"/>
          <p14:tracePt t="27294" x="3703638" y="3716338"/>
          <p14:tracePt t="27302" x="3681413" y="3789363"/>
          <p14:tracePt t="27310" x="3676650" y="3822700"/>
          <p14:tracePt t="27318" x="3670300" y="3884613"/>
          <p14:tracePt t="27326" x="3670300" y="3957638"/>
          <p14:tracePt t="27334" x="3670300" y="4002088"/>
          <p14:tracePt t="27342" x="3687763" y="4052888"/>
          <p14:tracePt t="27350" x="3709988" y="4132263"/>
          <p14:tracePt t="27357" x="3732213" y="4170363"/>
          <p14:tracePt t="27366" x="3765550" y="4216400"/>
          <p14:tracePt t="27374" x="3800475" y="4256088"/>
          <p14:tracePt t="27382" x="3833813" y="4283075"/>
          <p14:tracePt t="27390" x="3867150" y="4305300"/>
          <p14:tracePt t="27398" x="3917950" y="4329113"/>
          <p14:tracePt t="27406" x="3957638" y="4340225"/>
          <p14:tracePt t="27414" x="4002088" y="4340225"/>
          <p14:tracePt t="27422" x="4075113" y="4340225"/>
          <p14:tracePt t="27430" x="4108450" y="4329113"/>
          <p14:tracePt t="27438" x="4148138" y="4300538"/>
          <p14:tracePt t="27446" x="4181475" y="4267200"/>
          <p14:tracePt t="27454" x="4216400" y="4216400"/>
          <p14:tracePt t="27462" x="4238625" y="4159250"/>
          <p14:tracePt t="27470" x="4265613" y="4064000"/>
          <p14:tracePt t="27478" x="4278313" y="3973513"/>
          <p14:tracePt t="27486" x="4278313" y="3917950"/>
          <p14:tracePt t="27494" x="4289425" y="3800475"/>
          <p14:tracePt t="27502" x="4289425" y="3727450"/>
          <p14:tracePt t="27510" x="4289425" y="3643313"/>
          <p14:tracePt t="27518" x="4271963" y="3557588"/>
          <p14:tracePt t="27525" x="4260850" y="3484563"/>
          <p14:tracePt t="27534" x="4249738" y="3417888"/>
          <p14:tracePt t="27542" x="4227513" y="3355975"/>
          <p14:tracePt t="27550" x="4216400" y="3322638"/>
          <p14:tracePt t="27559" x="4198938" y="3305175"/>
          <p14:tracePt t="27565" x="4176713" y="3287713"/>
          <p14:tracePt t="27575" x="4165600" y="3282950"/>
          <p14:tracePt t="27582" x="4154488" y="3276600"/>
          <p14:tracePt t="27592" x="4148138" y="3276600"/>
          <p14:tracePt t="27616" x="4143375" y="3276600"/>
          <p14:tracePt t="27639" x="4137025" y="3282950"/>
          <p14:tracePt t="27663" x="4137025" y="3287713"/>
          <p14:tracePt t="27808" x="4143375" y="3287713"/>
          <p14:tracePt t="27815" x="4148138" y="3276600"/>
          <p14:tracePt t="27824" x="4154488" y="3276600"/>
          <p14:tracePt t="27832" x="4165600" y="3265488"/>
          <p14:tracePt t="27840" x="4170363" y="3254375"/>
          <p14:tracePt t="27850" x="4176713" y="3249613"/>
          <p14:tracePt t="27858" x="4181475" y="3243263"/>
          <p14:tracePt t="27863" x="4187825" y="3238500"/>
          <p14:tracePt t="27874" x="4192588" y="3232150"/>
          <p14:tracePt t="27882" x="4192588" y="3227388"/>
          <p14:tracePt t="28083" x="4192588" y="3221038"/>
          <p14:tracePt t="28089" x="4198938" y="3221038"/>
          <p14:tracePt t="28114" x="4198938" y="3214688"/>
          <p14:tracePt t="28140" x="4205288" y="3214688"/>
          <p14:tracePt t="30926" x="4205288" y="3203575"/>
          <p14:tracePt t="30934" x="4205288" y="3192463"/>
          <p14:tracePt t="30942" x="4221163" y="3136900"/>
          <p14:tracePt t="30950" x="4260850" y="3035300"/>
          <p14:tracePt t="30958" x="4305300" y="2867025"/>
          <p14:tracePt t="30966" x="4356100" y="2687638"/>
          <p14:tracePt t="30974" x="4384675" y="2579688"/>
          <p14:tracePt t="30982" x="4418013" y="2455863"/>
          <p14:tracePt t="30990" x="4429125" y="2393950"/>
          <p14:tracePt t="30998" x="4440238" y="2355850"/>
          <p14:tracePt t="31006" x="4446588" y="2338388"/>
          <p14:tracePt t="31014" x="4446588" y="2327275"/>
          <p14:tracePt t="31022" x="4446588" y="2320925"/>
          <p14:tracePt t="31030" x="4446588" y="2309813"/>
          <p14:tracePt t="31038" x="4446588" y="2298700"/>
          <p14:tracePt t="31046" x="4446588" y="2276475"/>
          <p14:tracePt t="31054" x="4446588" y="2259013"/>
          <p14:tracePt t="31062" x="4440238" y="2247900"/>
          <p14:tracePt t="31070" x="4440238" y="2243138"/>
          <p14:tracePt t="31078" x="4440238" y="2236788"/>
          <p14:tracePt t="31094" x="4440238" y="2232025"/>
          <p14:tracePt t="31102" x="4435475" y="2225675"/>
          <p14:tracePt t="31110" x="4429125" y="2214563"/>
          <p14:tracePt t="31120" x="4429125" y="2209800"/>
          <p14:tracePt t="31126" x="4424363" y="2198688"/>
          <p14:tracePt t="31136" x="4418013" y="2192338"/>
          <p14:tracePt t="31142" x="4418013" y="2185988"/>
          <p14:tracePt t="31152" x="4413250" y="2185988"/>
          <p14:tracePt t="31160" x="4413250" y="2181225"/>
          <p14:tracePt t="31224" x="4406900" y="2181225"/>
          <p14:tracePt t="31232" x="4400550" y="2198688"/>
          <p14:tracePt t="31240" x="4389438" y="2243138"/>
          <p14:tracePt t="31248" x="4384675" y="2298700"/>
          <p14:tracePt t="31256" x="4378325" y="2378075"/>
          <p14:tracePt t="31264" x="4378325" y="2462213"/>
          <p14:tracePt t="31272" x="4373563" y="2568575"/>
          <p14:tracePt t="31280" x="4367213" y="2636838"/>
          <p14:tracePt t="31288" x="4356100" y="2760663"/>
          <p14:tracePt t="31296" x="4356100" y="2833688"/>
          <p14:tracePt t="31304" x="4356100" y="2895600"/>
          <p14:tracePt t="31312" x="4356100" y="2940050"/>
          <p14:tracePt t="31320" x="4356100" y="2962275"/>
          <p14:tracePt t="31328" x="4362450" y="2968625"/>
          <p14:tracePt t="31708" x="4362450" y="2979738"/>
          <p14:tracePt t="31716" x="4356100" y="2995613"/>
          <p14:tracePt t="31724" x="4356100" y="3006725"/>
          <p14:tracePt t="31732" x="4351338" y="3013075"/>
          <p14:tracePt t="31740" x="4344988" y="3019425"/>
          <p14:tracePt t="31756" x="4338638" y="3019425"/>
          <p14:tracePt t="31772" x="4333875" y="3024188"/>
          <p14:tracePt t="31796" x="4327525" y="3030538"/>
          <p14:tracePt t="31804" x="4327525" y="3035300"/>
          <p14:tracePt t="31856" x="4311650" y="3057525"/>
          <p14:tracePt t="31864" x="4283075" y="3086100"/>
          <p14:tracePt t="31880" x="4283075" y="3092450"/>
          <p14:tracePt t="31888" x="4283075" y="3097213"/>
          <p14:tracePt t="31904" x="4283075" y="3103563"/>
          <p14:tracePt t="31912" x="4283075" y="3114675"/>
          <p14:tracePt t="31920" x="4283075" y="3125788"/>
          <p14:tracePt t="31928" x="4289425" y="3136900"/>
          <p14:tracePt t="31936" x="4289425" y="3152775"/>
          <p14:tracePt t="31944" x="4289425" y="3159125"/>
          <p14:tracePt t="31952" x="4294188" y="3187700"/>
          <p14:tracePt t="31962" x="4300538" y="3203575"/>
          <p14:tracePt t="31968" x="4305300" y="3227388"/>
          <p14:tracePt t="31976" x="4311650" y="3232150"/>
          <p14:tracePt t="31984" x="4311650" y="3249613"/>
          <p14:tracePt t="31992" x="4311650" y="3265488"/>
          <p14:tracePt t="32010" x="4316413" y="3271838"/>
          <p14:tracePt t="32018" x="4316413" y="3282950"/>
          <p14:tracePt t="32026" x="4322763" y="3287713"/>
          <p14:tracePt t="32034" x="4322763" y="3300413"/>
          <p14:tracePt t="32042" x="4322763" y="3305175"/>
          <p14:tracePt t="32050" x="4327525" y="3316288"/>
          <p14:tracePt t="32058" x="4327525" y="3322638"/>
          <p14:tracePt t="32066" x="4327525" y="3327400"/>
          <p14:tracePt t="32154" x="4327525" y="3333750"/>
          <p14:tracePt t="32178" x="4327525" y="3338513"/>
          <p14:tracePt t="32202" x="4333875" y="3344863"/>
          <p14:tracePt t="32234" x="4333875" y="3349625"/>
          <p14:tracePt t="32284" x="4338638" y="3355975"/>
          <p14:tracePt t="32292" x="4338638" y="3362325"/>
          <p14:tracePt t="32300" x="4338638" y="3378200"/>
          <p14:tracePt t="32310" x="4338638" y="3384550"/>
          <p14:tracePt t="32316" x="4338638" y="3395663"/>
          <p14:tracePt t="32324" x="4338638" y="3400425"/>
          <p14:tracePt t="32332" x="4338638" y="3411538"/>
          <p14:tracePt t="32340" x="4338638" y="3429000"/>
          <p14:tracePt t="32348" x="4338638" y="3435350"/>
          <p14:tracePt t="32356" x="4338638" y="3462338"/>
          <p14:tracePt t="32364" x="4338638" y="3473450"/>
          <p14:tracePt t="32372" x="4338638" y="3484563"/>
          <p14:tracePt t="32380" x="4338638" y="3495675"/>
          <p14:tracePt t="32388" x="4338638" y="3508375"/>
          <p14:tracePt t="32396" x="4338638" y="3524250"/>
          <p14:tracePt t="32404" x="4333875" y="3530600"/>
          <p14:tracePt t="32412" x="4333875" y="3541713"/>
          <p14:tracePt t="32420" x="4322763" y="3570288"/>
          <p14:tracePt t="32428" x="4316413" y="3570288"/>
          <p14:tracePt t="32436" x="4311650" y="3575050"/>
          <p14:tracePt t="32444" x="4305300" y="3581400"/>
          <p14:tracePt t="32452" x="4305300" y="3586163"/>
          <p14:tracePt t="32460" x="4294188" y="3586163"/>
          <p14:tracePt t="32468" x="4289425" y="3592513"/>
          <p14:tracePt t="32476" x="4283075" y="3592513"/>
          <p14:tracePt t="32484" x="4271963" y="3597275"/>
          <p14:tracePt t="32492" x="4265613" y="3597275"/>
          <p14:tracePt t="32500" x="4254500" y="3597275"/>
          <p14:tracePt t="32508" x="4243388" y="3597275"/>
          <p14:tracePt t="32516" x="4198938" y="3597275"/>
          <p14:tracePt t="32524" x="4187825" y="3597275"/>
          <p14:tracePt t="32532" x="4176713" y="3597275"/>
          <p14:tracePt t="32542" x="4165600" y="3597275"/>
          <p14:tracePt t="32548" x="4159250" y="3597275"/>
          <p14:tracePt t="32558" x="4148138" y="3592513"/>
          <p14:tracePt t="32564" x="4143375" y="3592513"/>
          <p14:tracePt t="32574" x="4137025" y="3592513"/>
          <p14:tracePt t="32580" x="4130675" y="3592513"/>
          <p14:tracePt t="32598" x="4125913" y="3592513"/>
          <p14:tracePt t="32622" x="4119563" y="3592513"/>
          <p14:tracePt t="32630" x="4114800" y="3597275"/>
          <p14:tracePt t="32638" x="4108450" y="3603625"/>
          <p14:tracePt t="32646" x="4097338" y="3614738"/>
          <p14:tracePt t="32654" x="4086225" y="3619500"/>
          <p14:tracePt t="32662" x="4070350" y="3625850"/>
          <p14:tracePt t="32670" x="4057650" y="3630613"/>
          <p14:tracePt t="32678" x="4041775" y="3636963"/>
          <p14:tracePt t="32686" x="4030663" y="3648075"/>
          <p14:tracePt t="32694" x="4013200" y="3648075"/>
          <p14:tracePt t="32702" x="3997325" y="3648075"/>
          <p14:tracePt t="32710" x="3979863" y="3648075"/>
          <p14:tracePt t="32718" x="3968750" y="3654425"/>
          <p14:tracePt t="32726" x="3957638" y="3654425"/>
          <p14:tracePt t="32734" x="3946525" y="3654425"/>
          <p14:tracePt t="32782" x="3951288" y="3654425"/>
          <p14:tracePt t="32798" x="3962400" y="3659188"/>
          <p14:tracePt t="32806" x="3990975" y="3670300"/>
          <p14:tracePt t="32814" x="4030663" y="3676650"/>
          <p14:tracePt t="32822" x="4092575" y="3681413"/>
          <p14:tracePt t="32830" x="4159250" y="3687763"/>
          <p14:tracePt t="32840" x="4227513" y="3698875"/>
          <p14:tracePt t="32846" x="4305300" y="3705225"/>
          <p14:tracePt t="32856" x="4362450" y="3721100"/>
          <p14:tracePt t="32864" x="4406900" y="3732213"/>
          <p14:tracePt t="32872" x="4429125" y="3749675"/>
          <p14:tracePt t="32880" x="4440238" y="3760788"/>
          <p14:tracePt t="32888" x="4440238" y="3765550"/>
          <p14:tracePt t="32905" x="4435475" y="3765550"/>
          <p14:tracePt t="32912" x="4424363" y="3765550"/>
          <p14:tracePt t="32920" x="4406900" y="3765550"/>
          <p14:tracePt t="32928" x="4378325" y="3765550"/>
          <p14:tracePt t="32936" x="4351338" y="3765550"/>
          <p14:tracePt t="32944" x="4316413" y="3760788"/>
          <p14:tracePt t="32952" x="4278313" y="3749675"/>
          <p14:tracePt t="32960" x="4227513" y="3743325"/>
          <p14:tracePt t="32968" x="4159250" y="3738563"/>
          <p14:tracePt t="32976" x="4097338" y="3732213"/>
          <p14:tracePt t="32984" x="4002088" y="3721100"/>
          <p14:tracePt t="32992" x="3929063" y="3716338"/>
          <p14:tracePt t="33000" x="3849688" y="3716338"/>
          <p14:tracePt t="33008" x="3805238" y="3716338"/>
          <p14:tracePt t="33016" x="3738563" y="3716338"/>
          <p14:tracePt t="33024" x="3692525" y="3716338"/>
          <p14:tracePt t="33032" x="3665538" y="3716338"/>
          <p14:tracePt t="33040" x="3659188" y="3716338"/>
          <p14:tracePt t="33080" x="3670300" y="3716338"/>
          <p14:tracePt t="33088" x="3698875" y="3716338"/>
          <p14:tracePt t="33096" x="3738563" y="3716338"/>
          <p14:tracePt t="33104" x="3794125" y="3716338"/>
          <p14:tracePt t="33112" x="3895725" y="3709988"/>
          <p14:tracePt t="33122" x="3990975" y="3709988"/>
          <p14:tracePt t="33130" x="4052888" y="3709988"/>
          <p14:tracePt t="33138" x="4159250" y="3709988"/>
          <p14:tracePt t="33146" x="4283075" y="3709988"/>
          <p14:tracePt t="33158" x="4362450" y="3709988"/>
          <p14:tracePt t="33166" x="4424363" y="3709988"/>
          <p14:tracePt t="33174" x="4451350" y="3709988"/>
          <p14:tracePt t="33182" x="4468813" y="3709988"/>
          <p14:tracePt t="33190" x="4473575" y="3709988"/>
          <p14:tracePt t="33214" x="4462463" y="3709988"/>
          <p14:tracePt t="33222" x="4440238" y="3709988"/>
          <p14:tracePt t="33230" x="4413250" y="3709988"/>
          <p14:tracePt t="33238" x="4367213" y="3709988"/>
          <p14:tracePt t="33246" x="4305300" y="3709988"/>
          <p14:tracePt t="33254" x="4238625" y="3709988"/>
          <p14:tracePt t="33262" x="4192588" y="3709988"/>
          <p14:tracePt t="33270" x="4119563" y="3709988"/>
          <p14:tracePt t="33278" x="4046538" y="3705225"/>
          <p14:tracePt t="33286" x="3990975" y="3705225"/>
          <p14:tracePt t="33294" x="3946525" y="3705225"/>
          <p14:tracePt t="33302" x="3889375" y="3705225"/>
          <p14:tracePt t="33310" x="3873500" y="3705225"/>
          <p14:tracePt t="33318" x="3856038" y="3705225"/>
          <p14:tracePt t="33326" x="3849688" y="3705225"/>
          <p14:tracePt t="33342" x="3862388" y="3705225"/>
          <p14:tracePt t="33350" x="3878263" y="3705225"/>
          <p14:tracePt t="33358" x="3929063" y="3705225"/>
          <p14:tracePt t="33366" x="3973513" y="3705225"/>
          <p14:tracePt t="33374" x="4046538" y="3705225"/>
          <p14:tracePt t="33382" x="4114800" y="3705225"/>
          <p14:tracePt t="33390" x="4187825" y="3705225"/>
          <p14:tracePt t="33398" x="4254500" y="3705225"/>
          <p14:tracePt t="33406" x="4294188" y="3705225"/>
          <p14:tracePt t="33414" x="4351338" y="3709988"/>
          <p14:tracePt t="33424" x="4373563" y="3716338"/>
          <p14:tracePt t="33432" x="4395788" y="3727450"/>
          <p14:tracePt t="33440" x="4413250" y="3727450"/>
          <p14:tracePt t="33448" x="4413250" y="3732213"/>
          <p14:tracePt t="33472" x="4400550" y="3732213"/>
          <p14:tracePt t="33480" x="4384675" y="3732213"/>
          <p14:tracePt t="33488" x="4356100" y="3732213"/>
          <p14:tracePt t="33496" x="4322763" y="3732213"/>
          <p14:tracePt t="33504" x="4265613" y="3732213"/>
          <p14:tracePt t="33512" x="4227513" y="3732213"/>
          <p14:tracePt t="33520" x="4154488" y="3732213"/>
          <p14:tracePt t="33528" x="4103688" y="3727450"/>
          <p14:tracePt t="33536" x="4046538" y="3721100"/>
          <p14:tracePt t="33544" x="3997325" y="3716338"/>
          <p14:tracePt t="33552" x="3951288" y="3709988"/>
          <p14:tracePt t="33560" x="3917950" y="3705225"/>
          <p14:tracePt t="33568" x="3906838" y="3705225"/>
          <p14:tracePt t="33576" x="3895725" y="3698875"/>
          <p14:tracePt t="33584" x="3895725" y="3692525"/>
          <p14:tracePt t="33604" x="3895725" y="3681413"/>
          <p14:tracePt t="33612" x="3911600" y="3648075"/>
          <p14:tracePt t="33620" x="3935413" y="3619500"/>
          <p14:tracePt t="33628" x="3968750" y="3570288"/>
          <p14:tracePt t="33636" x="4013200" y="3508375"/>
          <p14:tracePt t="33644" x="4046538" y="3446463"/>
          <p14:tracePt t="33652" x="4075113" y="3384550"/>
          <p14:tracePt t="33660" x="4108450" y="3305175"/>
          <p14:tracePt t="33668" x="4143375" y="3181350"/>
          <p14:tracePt t="33676" x="4165600" y="3063875"/>
          <p14:tracePt t="33684" x="4192588" y="2928938"/>
          <p14:tracePt t="33692" x="4198938" y="2816225"/>
          <p14:tracePt t="33702" x="4198938" y="2765425"/>
          <p14:tracePt t="33708" x="4198938" y="2692400"/>
          <p14:tracePt t="33718" x="4198938" y="2636838"/>
          <p14:tracePt t="33726" x="4187825" y="2608263"/>
          <p14:tracePt t="33734" x="4176713" y="2586038"/>
          <p14:tracePt t="33742" x="4165600" y="2563813"/>
          <p14:tracePt t="33750" x="4154488" y="2552700"/>
          <p14:tracePt t="33758" x="4148138" y="2541588"/>
          <p14:tracePt t="33766" x="4148138" y="2535238"/>
          <p14:tracePt t="33774" x="4148138" y="2528888"/>
          <p14:tracePt t="33822" x="4148138" y="2524125"/>
          <p14:tracePt t="33830" x="4148138" y="2517775"/>
          <p14:tracePt t="33846" x="4148138" y="2513013"/>
          <p14:tracePt t="34068" x="4148138" y="2528888"/>
          <p14:tracePt t="34076" x="4148138" y="2563813"/>
          <p14:tracePt t="34084" x="4148138" y="2614613"/>
          <p14:tracePt t="34092" x="4148138" y="2652713"/>
          <p14:tracePt t="34100" x="4148138" y="2720975"/>
          <p14:tracePt t="34108" x="4148138" y="2794000"/>
          <p14:tracePt t="34116" x="4148138" y="2855913"/>
          <p14:tracePt t="34124" x="4154488" y="2968625"/>
          <p14:tracePt t="34132" x="4165600" y="3068638"/>
          <p14:tracePt t="34140" x="4176713" y="3152775"/>
          <p14:tracePt t="34148" x="4198938" y="3260725"/>
          <p14:tracePt t="34156" x="4210050" y="3355975"/>
          <p14:tracePt t="34164" x="4216400" y="3417888"/>
          <p14:tracePt t="34172" x="4216400" y="3440113"/>
          <p14:tracePt t="34180" x="4216400" y="3479800"/>
          <p14:tracePt t="34188" x="4210050" y="3495675"/>
          <p14:tracePt t="34196" x="4205288" y="3513138"/>
          <p14:tracePt t="34204" x="4205288" y="3524250"/>
          <p14:tracePt t="34212" x="4192588" y="3541713"/>
          <p14:tracePt t="34220" x="4187825" y="3552825"/>
          <p14:tracePt t="34228" x="4181475" y="3552825"/>
          <p14:tracePt t="34236" x="4176713" y="3557588"/>
          <p14:tracePt t="34252" x="4170363" y="3557588"/>
          <p14:tracePt t="34268" x="4170363" y="3563938"/>
          <p14:tracePt t="34276" x="4165600" y="3563938"/>
          <p14:tracePt t="34286" x="4148138" y="3570288"/>
          <p14:tracePt t="34294" x="4125913" y="3592513"/>
          <p14:tracePt t="34302" x="4103688" y="3608388"/>
          <p14:tracePt t="34308" x="4075113" y="3636963"/>
          <p14:tracePt t="34318" x="4046538" y="3665538"/>
          <p14:tracePt t="34326" x="4024313" y="3687763"/>
          <p14:tracePt t="34334" x="3997325" y="3705225"/>
          <p14:tracePt t="34342" x="3968750" y="3709988"/>
          <p14:tracePt t="34350" x="3951288" y="3709988"/>
          <p14:tracePt t="34358" x="3929063" y="3709988"/>
          <p14:tracePt t="34366" x="3917950" y="3709988"/>
          <p14:tracePt t="34374" x="3895725" y="3709988"/>
          <p14:tracePt t="34382" x="3884613" y="3709988"/>
          <p14:tracePt t="34390" x="3878263" y="3709988"/>
          <p14:tracePt t="34398" x="3867150" y="3705225"/>
          <p14:tracePt t="34446" x="3867150" y="3698875"/>
          <p14:tracePt t="34462" x="3878263" y="3698875"/>
          <p14:tracePt t="34470" x="3895725" y="3698875"/>
          <p14:tracePt t="34478" x="3917950" y="3698875"/>
          <p14:tracePt t="34486" x="3968750" y="3698875"/>
          <p14:tracePt t="34494" x="4035425" y="3698875"/>
          <p14:tracePt t="34502" x="4081463" y="3698875"/>
          <p14:tracePt t="34510" x="4137025" y="3705225"/>
          <p14:tracePt t="34518" x="4210050" y="3716338"/>
          <p14:tracePt t="34526" x="4243388" y="3727450"/>
          <p14:tracePt t="34536" x="4278313" y="3738563"/>
          <p14:tracePt t="34542" x="4289425" y="3749675"/>
          <p14:tracePt t="34552" x="4294188" y="3760788"/>
          <p14:tracePt t="34558" x="4294188" y="3765550"/>
          <p14:tracePt t="34568" x="4294188" y="3778250"/>
          <p14:tracePt t="34574" x="4271963" y="3789363"/>
          <p14:tracePt t="34584" x="4232275" y="3800475"/>
          <p14:tracePt t="34592" x="4192588" y="3805238"/>
          <p14:tracePt t="34600" x="4130675" y="3811588"/>
          <p14:tracePt t="34608" x="4057650" y="3811588"/>
          <p14:tracePt t="34616" x="3973513" y="3811588"/>
          <p14:tracePt t="34624" x="3911600" y="3811588"/>
          <p14:tracePt t="34632" x="3862388" y="3805238"/>
          <p14:tracePt t="34640" x="3816350" y="3800475"/>
          <p14:tracePt t="34648" x="3783013" y="3794125"/>
          <p14:tracePt t="34664" x="3783013" y="3789363"/>
          <p14:tracePt t="34672" x="3789363" y="3789363"/>
          <p14:tracePt t="34680" x="3816350" y="3771900"/>
          <p14:tracePt t="34688" x="3844925" y="3765550"/>
          <p14:tracePt t="34696" x="3884613" y="3760788"/>
          <p14:tracePt t="34704" x="3940175" y="3754438"/>
          <p14:tracePt t="34712" x="3997325" y="3754438"/>
          <p14:tracePt t="34720" x="4052888" y="3754438"/>
          <p14:tracePt t="34728" x="4108450" y="3754438"/>
          <p14:tracePt t="34736" x="4130675" y="3754438"/>
          <p14:tracePt t="34744" x="4165600" y="3760788"/>
          <p14:tracePt t="34752" x="4176713" y="3760788"/>
          <p14:tracePt t="34760" x="4176713" y="3771900"/>
          <p14:tracePt t="34768" x="4176713" y="3778250"/>
          <p14:tracePt t="34776" x="4165600" y="3783013"/>
          <p14:tracePt t="34784" x="4137025" y="3794125"/>
          <p14:tracePt t="34792" x="4097338" y="3800475"/>
          <p14:tracePt t="34800" x="4057650" y="3805238"/>
          <p14:tracePt t="34808" x="4008438" y="3811588"/>
          <p14:tracePt t="34816" x="3962400" y="3811588"/>
          <p14:tracePt t="34824" x="3922713" y="3811588"/>
          <p14:tracePt t="34832" x="3900488" y="3811588"/>
          <p14:tracePt t="34840" x="3889375" y="3811588"/>
          <p14:tracePt t="34848" x="3884613" y="3811588"/>
          <p14:tracePt t="34864" x="3900488" y="3811588"/>
          <p14:tracePt t="34874" x="3940175" y="3811588"/>
          <p14:tracePt t="34880" x="3979863" y="3811588"/>
          <p14:tracePt t="34890" x="4057650" y="3811588"/>
          <p14:tracePt t="34898" x="4154488" y="3811588"/>
          <p14:tracePt t="34906" x="4205288" y="3805238"/>
          <p14:tracePt t="34914" x="4322763" y="3794125"/>
          <p14:tracePt t="34922" x="4378325" y="3794125"/>
          <p14:tracePt t="34930" x="4435475" y="3794125"/>
          <p14:tracePt t="34938" x="4502150" y="3794125"/>
          <p14:tracePt t="34946" x="4535488" y="3794125"/>
          <p14:tracePt t="34954" x="4552950" y="3794125"/>
          <p14:tracePt t="34962" x="4552950" y="3800475"/>
          <p14:tracePt t="34978" x="4541838" y="3800475"/>
          <p14:tracePt t="34986" x="4524375" y="3800475"/>
          <p14:tracePt t="34994" x="4502150" y="3800475"/>
          <p14:tracePt t="35002" x="4473575" y="3800475"/>
          <p14:tracePt t="35010" x="4429125" y="3800475"/>
          <p14:tracePt t="35018" x="4395788" y="3794125"/>
          <p14:tracePt t="35026" x="4356100" y="3789363"/>
          <p14:tracePt t="35034" x="4316413" y="3783013"/>
          <p14:tracePt t="35042" x="4283075" y="3771900"/>
          <p14:tracePt t="35050" x="4254500" y="3765550"/>
          <p14:tracePt t="35058" x="4221163" y="3760788"/>
          <p14:tracePt t="35066" x="4198938" y="3754438"/>
          <p14:tracePt t="35074" x="4176713" y="3749675"/>
          <p14:tracePt t="35082" x="4143375" y="3743325"/>
          <p14:tracePt t="35090" x="4119563" y="3738563"/>
          <p14:tracePt t="35100" x="4092575" y="3732213"/>
          <p14:tracePt t="35106" x="4075113" y="3732213"/>
          <p14:tracePt t="35146" x="4086225" y="3732213"/>
          <p14:tracePt t="35156" x="4108450" y="3732213"/>
          <p14:tracePt t="35164" x="4125913" y="3732213"/>
          <p14:tracePt t="35172" x="4143375" y="3732213"/>
          <p14:tracePt t="35180" x="4159250" y="3738563"/>
          <p14:tracePt t="35188" x="4176713" y="3749675"/>
          <p14:tracePt t="35196" x="4187825" y="3754438"/>
          <p14:tracePt t="35212" x="4187825" y="3760788"/>
          <p14:tracePt t="35244" x="4181475" y="3760788"/>
          <p14:tracePt t="35252" x="4165600" y="3760788"/>
          <p14:tracePt t="35260" x="4137025" y="3760788"/>
          <p14:tracePt t="35268" x="4097338" y="3760788"/>
          <p14:tracePt t="35276" x="4052888" y="3760788"/>
          <p14:tracePt t="35284" x="4013200" y="3754438"/>
          <p14:tracePt t="35292" x="3979863" y="3749675"/>
          <p14:tracePt t="35300" x="3951288" y="3743325"/>
          <p14:tracePt t="35308" x="3917950" y="3738563"/>
          <p14:tracePt t="35316" x="3906838" y="3732213"/>
          <p14:tracePt t="35324" x="3900488" y="3727450"/>
          <p14:tracePt t="35348" x="3911600" y="3721100"/>
          <p14:tracePt t="35356" x="3946525" y="3716338"/>
          <p14:tracePt t="35364" x="3990975" y="3716338"/>
          <p14:tracePt t="35372" x="4041775" y="3716338"/>
          <p14:tracePt t="35380" x="4086225" y="3716338"/>
          <p14:tracePt t="35392" x="4165600" y="3716338"/>
          <p14:tracePt t="35400" x="4278313" y="3732213"/>
          <p14:tracePt t="35408" x="4333875" y="3743325"/>
          <p14:tracePt t="35418" x="4378325" y="3749675"/>
          <p14:tracePt t="35424" x="4413250" y="3760788"/>
          <p14:tracePt t="35432" x="4429125" y="3765550"/>
          <p14:tracePt t="35467" x="4413250" y="3765550"/>
          <p14:tracePt t="35474" x="4378325" y="3771900"/>
          <p14:tracePt t="35483" x="4351338" y="3771900"/>
          <p14:tracePt t="35490" x="4311650" y="3778250"/>
          <p14:tracePt t="35498" x="4265613" y="3778250"/>
          <p14:tracePt t="35506" x="4198938" y="3789363"/>
          <p14:tracePt t="35514" x="4159250" y="3789363"/>
          <p14:tracePt t="35522" x="4130675" y="3794125"/>
          <p14:tracePt t="35530" x="4119563" y="3805238"/>
          <p14:tracePt t="35546" x="4125913" y="3816350"/>
          <p14:tracePt t="35554" x="4154488" y="3822700"/>
          <p14:tracePt t="35562" x="4210050" y="3827463"/>
          <p14:tracePt t="35570" x="4283075" y="3833813"/>
          <p14:tracePt t="35578" x="4356100" y="3833813"/>
          <p14:tracePt t="35586" x="4440238" y="3833813"/>
          <p14:tracePt t="35594" x="4524375" y="3833813"/>
          <p14:tracePt t="35602" x="4592638" y="3816350"/>
          <p14:tracePt t="35610" x="4625975" y="3800475"/>
          <p14:tracePt t="35618" x="4659313" y="3778250"/>
          <p14:tracePt t="35626" x="4676775" y="3743325"/>
          <p14:tracePt t="35634" x="4681538" y="3705225"/>
          <p14:tracePt t="35642" x="4687888" y="3659188"/>
          <p14:tracePt t="35650" x="4687888" y="3597275"/>
          <p14:tracePt t="35658" x="4665663" y="3546475"/>
          <p14:tracePt t="35666" x="4637088" y="3495675"/>
          <p14:tracePt t="35674" x="4592638" y="3446463"/>
          <p14:tracePt t="35682" x="4548188" y="3400425"/>
          <p14:tracePt t="35690" x="4502150" y="3362325"/>
          <p14:tracePt t="35698" x="4446588" y="3311525"/>
          <p14:tracePt t="35706" x="4418013" y="3282950"/>
          <p14:tracePt t="35716" x="4362450" y="3227388"/>
          <p14:tracePt t="35722" x="4333875" y="3198813"/>
          <p14:tracePt t="35732" x="4305300" y="3170238"/>
          <p14:tracePt t="35740" x="4271963" y="3130550"/>
          <p14:tracePt t="35748" x="4260850" y="3119438"/>
          <p14:tracePt t="35756" x="4238625" y="3108325"/>
          <p14:tracePt t="35764" x="4227513" y="3103563"/>
          <p14:tracePt t="35772" x="4221163" y="3103563"/>
          <p14:tracePt t="35780" x="4205288" y="3103563"/>
          <p14:tracePt t="35788" x="4192588" y="3103563"/>
          <p14:tracePt t="35796" x="4176713" y="3108325"/>
          <p14:tracePt t="35804" x="4159250" y="3114675"/>
          <p14:tracePt t="35812" x="4143375" y="3130550"/>
          <p14:tracePt t="35820" x="4114800" y="3148013"/>
          <p14:tracePt t="35828" x="4081463" y="3170238"/>
          <p14:tracePt t="35836" x="4070350" y="3176588"/>
          <p14:tracePt t="35844" x="4030663" y="3198813"/>
          <p14:tracePt t="35852" x="3990975" y="3227388"/>
          <p14:tracePt t="35860" x="3935413" y="3260725"/>
          <p14:tracePt t="35868" x="3917950" y="3271838"/>
          <p14:tracePt t="35876" x="3873500" y="3305175"/>
          <p14:tracePt t="35884" x="3833813" y="3338513"/>
          <p14:tracePt t="35892" x="3822700" y="3349625"/>
          <p14:tracePt t="35900" x="3783013" y="3384550"/>
          <p14:tracePt t="35908" x="3754438" y="3429000"/>
          <p14:tracePt t="35916" x="3738563" y="3446463"/>
          <p14:tracePt t="35924" x="3714750" y="3484563"/>
          <p14:tracePt t="35932" x="3709988" y="3508375"/>
          <p14:tracePt t="35940" x="3687763" y="3557588"/>
          <p14:tracePt t="35948" x="3681413" y="3581400"/>
          <p14:tracePt t="35956" x="3670300" y="3643313"/>
          <p14:tracePt t="35964" x="3665538" y="3665538"/>
          <p14:tracePt t="35972" x="3654425" y="3727450"/>
          <p14:tracePt t="35980" x="3654425" y="3754438"/>
          <p14:tracePt t="35988" x="3636963" y="3833813"/>
          <p14:tracePt t="35998" x="3630613" y="3867150"/>
          <p14:tracePt t="36004" x="3630613" y="3900488"/>
          <p14:tracePt t="36014" x="3654425" y="4052888"/>
          <p14:tracePt t="36022" x="3670300" y="4097338"/>
          <p14:tracePt t="36030" x="3692525" y="4143375"/>
          <p14:tracePt t="36038" x="3727450" y="4181475"/>
          <p14:tracePt t="36046" x="3771900" y="4227513"/>
          <p14:tracePt t="36054" x="3805238" y="4256088"/>
          <p14:tracePt t="36062" x="3849688" y="4278313"/>
          <p14:tracePt t="36070" x="3906838" y="4300538"/>
          <p14:tracePt t="36078" x="3957638" y="4316413"/>
          <p14:tracePt t="36086" x="4013200" y="4322763"/>
          <p14:tracePt t="36094" x="4070350" y="4322763"/>
          <p14:tracePt t="36102" x="4125913" y="4322763"/>
          <p14:tracePt t="36110" x="4187825" y="4311650"/>
          <p14:tracePt t="36118" x="4249738" y="4289425"/>
          <p14:tracePt t="36126" x="4300538" y="4271963"/>
          <p14:tracePt t="36134" x="4356100" y="4238625"/>
          <p14:tracePt t="36142" x="4395788" y="4210050"/>
          <p14:tracePt t="36150" x="4440238" y="4159250"/>
          <p14:tracePt t="36158" x="4462463" y="4121150"/>
          <p14:tracePt t="36166" x="4486275" y="4070350"/>
          <p14:tracePt t="36174" x="4502150" y="4019550"/>
          <p14:tracePt t="36182" x="4508500" y="3979863"/>
          <p14:tracePt t="36190" x="4513263" y="3913188"/>
          <p14:tracePt t="36198" x="4513263" y="3838575"/>
          <p14:tracePt t="36206" x="4513263" y="3783013"/>
          <p14:tracePt t="36214" x="4502150" y="3687763"/>
          <p14:tracePt t="36222" x="4479925" y="3630613"/>
          <p14:tracePt t="36230" x="4457700" y="3581400"/>
          <p14:tracePt t="36238" x="4406900" y="3473450"/>
          <p14:tracePt t="36246" x="4367213" y="3417888"/>
          <p14:tracePt t="36254" x="4333875" y="3367088"/>
          <p14:tracePt t="36262" x="4289425" y="3327400"/>
          <p14:tracePt t="36270" x="4238625" y="3282950"/>
          <p14:tracePt t="36278" x="4192588" y="3249613"/>
          <p14:tracePt t="36286" x="4137025" y="3214688"/>
          <p14:tracePt t="36296" x="4086225" y="3192463"/>
          <p14:tracePt t="36304" x="4041775" y="3176588"/>
          <p14:tracePt t="36312" x="3997325" y="3165475"/>
          <p14:tracePt t="36320" x="3957638" y="3165475"/>
          <p14:tracePt t="36328" x="3940175" y="3159125"/>
          <p14:tracePt t="36336" x="3929063" y="3159125"/>
          <p14:tracePt t="36352" x="3922713" y="3159125"/>
          <p14:tracePt t="36360" x="3922713" y="3165475"/>
          <p14:tracePt t="36368" x="3917950" y="3176588"/>
          <p14:tracePt t="36376" x="3917950" y="3187700"/>
          <p14:tracePt t="36384" x="3917950" y="3203575"/>
          <p14:tracePt t="36392" x="3911600" y="3232150"/>
          <p14:tracePt t="36400" x="3906838" y="3271838"/>
          <p14:tracePt t="36408" x="3895725" y="3305175"/>
          <p14:tracePt t="36416" x="3878263" y="3367088"/>
          <p14:tracePt t="36424" x="3856038" y="3417888"/>
          <p14:tracePt t="36432" x="3833813" y="3479800"/>
          <p14:tracePt t="36440" x="3816350" y="3535363"/>
          <p14:tracePt t="36448" x="3789363" y="3597275"/>
          <p14:tracePt t="36456" x="3776663" y="3636963"/>
          <p14:tracePt t="36464" x="3760788" y="3698875"/>
          <p14:tracePt t="36472" x="3754438" y="3749675"/>
          <p14:tracePt t="36480" x="3754438" y="3783013"/>
          <p14:tracePt t="36488" x="3754438" y="3811588"/>
          <p14:tracePt t="36496" x="3765550" y="3862388"/>
          <p14:tracePt t="36504" x="3783013" y="3895725"/>
          <p14:tracePt t="36512" x="3800475" y="3917950"/>
          <p14:tracePt t="36520" x="3822700" y="3951288"/>
          <p14:tracePt t="36528" x="3849688" y="3979863"/>
          <p14:tracePt t="36536" x="3895725" y="4030663"/>
          <p14:tracePt t="36544" x="3929063" y="4059238"/>
          <p14:tracePt t="36552" x="3957638" y="4086225"/>
          <p14:tracePt t="36560" x="3990975" y="4114800"/>
          <p14:tracePt t="36570" x="4024313" y="4137025"/>
          <p14:tracePt t="36576" x="4030663" y="4148138"/>
          <p14:tracePt t="36586" x="4064000" y="4159250"/>
          <p14:tracePt t="36592" x="4092575" y="4170363"/>
          <p14:tracePt t="36602" x="4119563" y="4187825"/>
          <p14:tracePt t="36608" x="4143375" y="4194175"/>
          <p14:tracePt t="36618" x="4154488" y="4198938"/>
          <p14:tracePt t="36626" x="4176713" y="4198938"/>
          <p14:tracePt t="36634" x="4210050" y="4198938"/>
          <p14:tracePt t="36642" x="4249738" y="4198938"/>
          <p14:tracePt t="36650" x="4260850" y="4194175"/>
          <p14:tracePt t="36658" x="4294188" y="4181475"/>
          <p14:tracePt t="36666" x="4311650" y="4176713"/>
          <p14:tracePt t="36674" x="4344988" y="4159250"/>
          <p14:tracePt t="36682" x="4389438" y="4137025"/>
          <p14:tracePt t="36690" x="4406900" y="4125913"/>
          <p14:tracePt t="36698" x="4429125" y="4097338"/>
          <p14:tracePt t="36706" x="4457700" y="4048125"/>
          <p14:tracePt t="36714" x="4468813" y="4008438"/>
          <p14:tracePt t="36722" x="4486275" y="3962400"/>
          <p14:tracePt t="36730" x="4491038" y="3917950"/>
          <p14:tracePt t="36738" x="4497388" y="3838575"/>
          <p14:tracePt t="36746" x="4497388" y="3794125"/>
          <p14:tracePt t="36754" x="4497388" y="3743325"/>
          <p14:tracePt t="36762" x="4497388" y="3681413"/>
          <p14:tracePt t="36770" x="4497388" y="3659188"/>
          <p14:tracePt t="36778" x="4491038" y="3603625"/>
          <p14:tracePt t="36786" x="4473575" y="3541713"/>
          <p14:tracePt t="36794" x="4457700" y="3473450"/>
          <p14:tracePt t="36802" x="4440238" y="3406775"/>
          <p14:tracePt t="36810" x="4418013" y="3344863"/>
          <p14:tracePt t="36818" x="4395788" y="3276600"/>
          <p14:tracePt t="36826" x="4378325" y="3249613"/>
          <p14:tracePt t="36834" x="4338638" y="3176588"/>
          <p14:tracePt t="36842" x="4305300" y="3125788"/>
          <p14:tracePt t="36850" x="4289425" y="3103563"/>
          <p14:tracePt t="36858" x="4254500" y="3063875"/>
          <p14:tracePt t="36868" x="4205288" y="3024188"/>
          <p14:tracePt t="36874" x="4187825" y="3013075"/>
          <p14:tracePt t="36884" x="4165600" y="3006725"/>
          <p14:tracePt t="36890" x="4148138" y="3006725"/>
          <p14:tracePt t="36900" x="4143375" y="3001963"/>
          <p14:tracePt t="36908" x="4137025" y="3001963"/>
          <p14:tracePt t="36924" x="4130675" y="3001963"/>
          <p14:tracePt t="36932" x="4125913" y="3001963"/>
          <p14:tracePt t="36940" x="4119563" y="3001963"/>
          <p14:tracePt t="36948" x="4108450" y="3006725"/>
          <p14:tracePt t="36956" x="4103688" y="3013075"/>
          <p14:tracePt t="36964" x="4097338" y="3013075"/>
          <p14:tracePt t="36972" x="4086225" y="3019425"/>
          <p14:tracePt t="36980" x="4075113" y="3030538"/>
          <p14:tracePt t="36988" x="4057650" y="3035300"/>
          <p14:tracePt t="36996" x="4046538" y="3041650"/>
          <p14:tracePt t="37004" x="4024313" y="3052763"/>
          <p14:tracePt t="37012" x="4013200" y="3052763"/>
          <p14:tracePt t="37020" x="3990975" y="3068638"/>
          <p14:tracePt t="37028" x="3957638" y="3079750"/>
          <p14:tracePt t="37036" x="3922713" y="3097213"/>
          <p14:tracePt t="37044" x="3878263" y="3114675"/>
          <p14:tracePt t="37052" x="3844925" y="3125788"/>
          <p14:tracePt t="37060" x="3789363" y="3141663"/>
          <p14:tracePt t="37068" x="3754438" y="3148013"/>
          <p14:tracePt t="37076" x="3721100" y="3159125"/>
          <p14:tracePt t="37084" x="3676650" y="3165475"/>
          <p14:tracePt t="37092" x="3659188" y="3170238"/>
          <p14:tracePt t="37100" x="3630613" y="3181350"/>
          <p14:tracePt t="37108" x="3625850" y="3187700"/>
          <p14:tracePt t="37116" x="3614738" y="3192463"/>
          <p14:tracePt t="37124" x="3608388" y="3203575"/>
          <p14:tracePt t="37132" x="3603625" y="3214688"/>
          <p14:tracePt t="37140" x="3597275" y="3238500"/>
          <p14:tracePt t="37150" x="3586163" y="3265488"/>
          <p14:tracePt t="37156" x="3579813" y="3305175"/>
          <p14:tracePt t="37166" x="3575050" y="3355975"/>
          <p14:tracePt t="37172" x="3568700" y="3417888"/>
          <p14:tracePt t="37182" x="3568700" y="3462338"/>
          <p14:tracePt t="37190" x="3568700" y="3541713"/>
          <p14:tracePt t="37198" x="3568700" y="3597275"/>
          <p14:tracePt t="37206" x="3568700" y="3698875"/>
          <p14:tracePt t="37214" x="3568700" y="3754438"/>
          <p14:tracePt t="37222" x="3568700" y="3811588"/>
          <p14:tracePt t="37230" x="3568700" y="3867150"/>
          <p14:tracePt t="37238" x="3568700" y="3951288"/>
          <p14:tracePt t="37246" x="3575050" y="4002088"/>
          <p14:tracePt t="37254" x="3586163" y="4041775"/>
          <p14:tracePt t="37262" x="3608388" y="4092575"/>
          <p14:tracePt t="37270" x="3625850" y="4132263"/>
          <p14:tracePt t="37278" x="3641725" y="4165600"/>
          <p14:tracePt t="37286" x="3665538" y="4198938"/>
          <p14:tracePt t="37294" x="3676650" y="4216400"/>
          <p14:tracePt t="37302" x="3692525" y="4238625"/>
          <p14:tracePt t="37318" x="3703638" y="4249738"/>
          <p14:tracePt t="37326" x="3709988" y="4260850"/>
          <p14:tracePt t="37334" x="3721100" y="4267200"/>
          <p14:tracePt t="37342" x="3721100" y="4271963"/>
          <p14:tracePt t="37352" x="3727450" y="4271963"/>
          <p14:tracePt t="37358" x="3738563" y="4283075"/>
          <p14:tracePt t="37366" x="3743325" y="4289425"/>
          <p14:tracePt t="37374" x="3760788" y="4294188"/>
          <p14:tracePt t="37382" x="3789363" y="4300538"/>
          <p14:tracePt t="37390" x="3800475" y="4305300"/>
          <p14:tracePt t="37398" x="3827463" y="4305300"/>
          <p14:tracePt t="37406" x="3844925" y="4305300"/>
          <p14:tracePt t="37414" x="3878263" y="4305300"/>
          <p14:tracePt t="37422" x="3922713" y="4305300"/>
          <p14:tracePt t="37432" x="3946525" y="4305300"/>
          <p14:tracePt t="37438" x="4008438" y="4305300"/>
          <p14:tracePt t="37448" x="4041775" y="4300538"/>
          <p14:tracePt t="37456" x="4064000" y="4294188"/>
          <p14:tracePt t="37464" x="4137025" y="4278313"/>
          <p14:tracePt t="37472" x="4170363" y="4267200"/>
          <p14:tracePt t="37480" x="4260850" y="4227513"/>
          <p14:tracePt t="37488" x="4294188" y="4210050"/>
          <p14:tracePt t="37496" x="4367213" y="4165600"/>
          <p14:tracePt t="37504" x="4395788" y="4148138"/>
          <p14:tracePt t="37513" x="4446588" y="4103688"/>
          <p14:tracePt t="37520" x="4451350" y="4081463"/>
          <p14:tracePt t="37528" x="4486275" y="4002088"/>
          <p14:tracePt t="37536" x="4508500" y="3913188"/>
          <p14:tracePt t="37544" x="4513263" y="3862388"/>
          <p14:tracePt t="37552" x="4519613" y="3754438"/>
          <p14:tracePt t="37560" x="4519613" y="3687763"/>
          <p14:tracePt t="37568" x="4519613" y="3619500"/>
          <p14:tracePt t="37576" x="4497388" y="3513138"/>
          <p14:tracePt t="37584" x="4479925" y="3446463"/>
          <p14:tracePt t="37592" x="4462463" y="3384550"/>
          <p14:tracePt t="37600" x="4429125" y="3311525"/>
          <p14:tracePt t="37608" x="4395788" y="3249613"/>
          <p14:tracePt t="37616" x="4338638" y="3152775"/>
          <p14:tracePt t="37624" x="4311650" y="3125788"/>
          <p14:tracePt t="37632" x="4283075" y="3103563"/>
          <p14:tracePt t="37640" x="4243388" y="3074988"/>
          <p14:tracePt t="37648" x="4216400" y="3068638"/>
          <p14:tracePt t="37656" x="4192588" y="3057525"/>
          <p14:tracePt t="37664" x="4165600" y="3046413"/>
          <p14:tracePt t="37672" x="4143375" y="3041650"/>
          <p14:tracePt t="37680" x="4119563" y="3035300"/>
          <p14:tracePt t="37688" x="4086225" y="3035300"/>
          <p14:tracePt t="37696" x="4057650" y="3030538"/>
          <p14:tracePt t="37704" x="4024313" y="3030538"/>
          <p14:tracePt t="37712" x="4002088" y="3030538"/>
          <p14:tracePt t="37720" x="3984625" y="3030538"/>
          <p14:tracePt t="37728" x="3962400" y="3041650"/>
          <p14:tracePt t="37738" x="3940175" y="3052763"/>
          <p14:tracePt t="37746" x="3935413" y="3052763"/>
          <p14:tracePt t="37754" x="3911600" y="3068638"/>
          <p14:tracePt t="37762" x="3884613" y="3092450"/>
          <p14:tracePt t="37770" x="3856038" y="3119438"/>
          <p14:tracePt t="37778" x="3827463" y="3141663"/>
          <p14:tracePt t="37786" x="3816350" y="3159125"/>
          <p14:tracePt t="37794" x="3794125" y="3192463"/>
          <p14:tracePt t="37802" x="3783013" y="3221038"/>
          <p14:tracePt t="37810" x="3749675" y="3282950"/>
          <p14:tracePt t="37818" x="3732213" y="3344863"/>
          <p14:tracePt t="37826" x="3714750" y="3411538"/>
          <p14:tracePt t="37834" x="3709988" y="3495675"/>
          <p14:tracePt t="37842" x="3709988" y="3654425"/>
          <p14:tracePt t="37850" x="3721100" y="3727450"/>
          <p14:tracePt t="37858" x="3749675" y="3816350"/>
          <p14:tracePt t="37866" x="3776663" y="3895725"/>
          <p14:tracePt t="37874" x="3800475" y="3962400"/>
          <p14:tracePt t="37882" x="3838575" y="4048125"/>
          <p14:tracePt t="37890" x="3873500" y="4108450"/>
          <p14:tracePt t="37898" x="3911600" y="4170363"/>
          <p14:tracePt t="37907" x="3951288" y="4227513"/>
          <p14:tracePt t="37914" x="3984625" y="4271963"/>
          <p14:tracePt t="37922" x="4019550" y="4305300"/>
          <p14:tracePt t="37930" x="4070350" y="4340225"/>
          <p14:tracePt t="37938" x="4092575" y="4356100"/>
          <p14:tracePt t="37946" x="4125913" y="4373563"/>
          <p14:tracePt t="37954" x="4165600" y="4384675"/>
          <p14:tracePt t="37962" x="4210050" y="4391025"/>
          <p14:tracePt t="37970" x="4238625" y="4395788"/>
          <p14:tracePt t="37978" x="4283075" y="4395788"/>
          <p14:tracePt t="37986" x="4311650" y="4395788"/>
          <p14:tracePt t="37994" x="4362450" y="4378325"/>
          <p14:tracePt t="38002" x="4395788" y="4362450"/>
          <p14:tracePt t="38010" x="4418013" y="4340225"/>
          <p14:tracePt t="38020" x="4462463" y="4294188"/>
          <p14:tracePt t="38026" x="4486275" y="4260850"/>
          <p14:tracePt t="38036" x="4502150" y="4221163"/>
          <p14:tracePt t="38044" x="4513263" y="4176713"/>
          <p14:tracePt t="38052" x="4519613" y="4125913"/>
          <p14:tracePt t="38060" x="4519613" y="4064000"/>
          <p14:tracePt t="38068" x="4519613" y="3997325"/>
          <p14:tracePt t="38076" x="4513263" y="3935413"/>
          <p14:tracePt t="38084" x="4497388" y="3862388"/>
          <p14:tracePt t="38092" x="4462463" y="3783013"/>
          <p14:tracePt t="38100" x="4451350" y="3738563"/>
          <p14:tracePt t="38108" x="4378325" y="3603625"/>
          <p14:tracePt t="38116" x="4305300" y="3468688"/>
          <p14:tracePt t="38124" x="4260850" y="3411538"/>
          <p14:tracePt t="38132" x="4148138" y="3311525"/>
          <p14:tracePt t="38140" x="4075113" y="3260725"/>
          <p14:tracePt t="38148" x="4013200" y="3221038"/>
          <p14:tracePt t="38156" x="3889375" y="3176588"/>
          <p14:tracePt t="38164" x="3827463" y="3165475"/>
          <p14:tracePt t="38172" x="3789363" y="3165475"/>
          <p14:tracePt t="38180" x="3765550" y="3165475"/>
          <p14:tracePt t="38188" x="3738563" y="3170238"/>
          <p14:tracePt t="38196" x="3727450" y="3176588"/>
          <p14:tracePt t="38204" x="3714750" y="3192463"/>
          <p14:tracePt t="38212" x="3698875" y="3227388"/>
          <p14:tracePt t="38220" x="3681413" y="3265488"/>
          <p14:tracePt t="38228" x="3659188" y="3349625"/>
          <p14:tracePt t="38236" x="3654425" y="3446463"/>
          <p14:tracePt t="38244" x="3636963" y="3608388"/>
          <p14:tracePt t="38252" x="3636963" y="3716338"/>
          <p14:tracePt t="38262" x="3625850" y="3856038"/>
          <p14:tracePt t="38268" x="3625850" y="4041775"/>
          <p14:tracePt t="38276" x="3625850" y="4210050"/>
          <p14:tracePt t="38286" x="3625850" y="4329113"/>
          <p14:tracePt t="38292" x="3625850" y="4440238"/>
          <p14:tracePt t="38302" x="3625850" y="4497388"/>
          <p14:tracePt t="38308" x="3630613" y="4530725"/>
          <p14:tracePt t="38318" x="3659188" y="4564063"/>
          <p14:tracePt t="38326" x="3687763" y="4586288"/>
          <p14:tracePt t="38334" x="3721100" y="4603750"/>
          <p14:tracePt t="38342" x="3776663" y="4621213"/>
          <p14:tracePt t="38350" x="3822700" y="4625975"/>
          <p14:tracePt t="38358" x="3873500" y="4632325"/>
          <p14:tracePt t="38366" x="3951288" y="4637088"/>
          <p14:tracePt t="38374" x="4019550" y="4637088"/>
          <p14:tracePt t="38382" x="4103688" y="4632325"/>
          <p14:tracePt t="38390" x="4154488" y="4614863"/>
          <p14:tracePt t="38398" x="4265613" y="4575175"/>
          <p14:tracePt t="38406" x="4322763" y="4552950"/>
          <p14:tracePt t="38414" x="4440238" y="4475163"/>
          <p14:tracePt t="38422" x="4491038" y="4424363"/>
          <p14:tracePt t="38430" x="4575175" y="4305300"/>
          <p14:tracePt t="38438" x="4614863" y="4221163"/>
          <p14:tracePt t="38446" x="4670425" y="4024313"/>
          <p14:tracePt t="38454" x="4687888" y="3935413"/>
          <p14:tracePt t="38462" x="4694238" y="3778250"/>
          <p14:tracePt t="38470" x="4694238" y="3654425"/>
          <p14:tracePt t="38478" x="4670425" y="3586163"/>
          <p14:tracePt t="38486" x="4614863" y="3440113"/>
          <p14:tracePt t="38494" x="4559300" y="3333750"/>
          <p14:tracePt t="38502" x="4491038" y="3238500"/>
          <p14:tracePt t="38510" x="4384675" y="3125788"/>
          <p14:tracePt t="38518" x="4260850" y="3046413"/>
          <p14:tracePt t="38526" x="4130675" y="2973388"/>
          <p14:tracePt t="38534" x="3973513" y="2922588"/>
          <p14:tracePt t="38542" x="3895725" y="2906713"/>
          <p14:tracePt t="38550" x="3794125" y="2900363"/>
          <p14:tracePt t="38558" x="3732213" y="2900363"/>
          <p14:tracePt t="38566" x="3648075" y="2917825"/>
          <p14:tracePt t="38574" x="3608388" y="2940050"/>
          <p14:tracePt t="38584" x="3557588" y="2968625"/>
          <p14:tracePt t="38590" x="3524250" y="3013075"/>
          <p14:tracePt t="38600" x="3479800" y="3074988"/>
          <p14:tracePt t="38606" x="3446463" y="3141663"/>
          <p14:tracePt t="38616" x="3417888" y="3254375"/>
          <p14:tracePt t="38624" x="3400425" y="3355975"/>
          <p14:tracePt t="38632" x="3395663" y="3479800"/>
          <p14:tracePt t="38640" x="3371850" y="3698875"/>
          <p14:tracePt t="38648" x="3371850" y="3838575"/>
          <p14:tracePt t="38656" x="3371850" y="3973513"/>
          <p14:tracePt t="38664" x="3395663" y="4092575"/>
          <p14:tracePt t="38672" x="3406775" y="4165600"/>
          <p14:tracePt t="38680" x="3451225" y="4267200"/>
          <p14:tracePt t="38688" x="3513138" y="4373563"/>
          <p14:tracePt t="38696" x="3552825" y="4418013"/>
          <p14:tracePt t="38704" x="3592513" y="4468813"/>
          <p14:tracePt t="38712" x="3692525" y="4537075"/>
          <p14:tracePt t="38720" x="3743325" y="4564063"/>
          <p14:tracePt t="38728" x="3816350" y="4598988"/>
          <p14:tracePt t="38736" x="3973513" y="4648200"/>
          <p14:tracePt t="38744" x="4046538" y="4665663"/>
          <p14:tracePt t="38752" x="4119563" y="4676775"/>
          <p14:tracePt t="38760" x="4198938" y="4694238"/>
          <p14:tracePt t="38768" x="4265613" y="4694238"/>
          <p14:tracePt t="38776" x="4338638" y="4694238"/>
          <p14:tracePt t="38784" x="4384675" y="4687888"/>
          <p14:tracePt t="38792" x="4424363" y="4665663"/>
          <p14:tracePt t="38800" x="4468813" y="4637088"/>
          <p14:tracePt t="38808" x="4548188" y="4570413"/>
          <p14:tracePt t="38816" x="4581525" y="4524375"/>
          <p14:tracePt t="38824" x="4608513" y="4468813"/>
          <p14:tracePt t="38832" x="4625975" y="4418013"/>
          <p14:tracePt t="38840" x="4632325" y="4362450"/>
          <p14:tracePt t="38848" x="4632325" y="4316413"/>
          <p14:tracePt t="38856" x="4632325" y="4278313"/>
          <p14:tracePt t="38866" x="4621213" y="4256088"/>
          <p14:tracePt t="38872" x="4608513" y="4238625"/>
          <p14:tracePt t="38882" x="4603750" y="4221163"/>
          <p14:tracePt t="38892" x="4592638" y="4216400"/>
          <p14:tracePt t="38903" x="4586288" y="4205288"/>
          <p14:tracePt t="38910" x="4581525" y="4205288"/>
          <p14:tracePt t="38918" x="4575175" y="4205288"/>
          <p14:tracePt t="38958" x="4570413" y="4205288"/>
          <p14:tracePt t="38982" x="4564063" y="4198938"/>
          <p14:tracePt t="38990" x="4559300" y="4194175"/>
          <p14:tracePt t="38998" x="4552950" y="4187825"/>
          <p14:tracePt t="39006" x="4541838" y="4170363"/>
          <p14:tracePt t="39014" x="4513263" y="4114800"/>
          <p14:tracePt t="39022" x="4486275" y="4035425"/>
          <p14:tracePt t="39030" x="4462463" y="3973513"/>
          <p14:tracePt t="39038" x="4418013" y="3873500"/>
          <p14:tracePt t="39046" x="4351338" y="3705225"/>
          <p14:tracePt t="39054" x="4283075" y="3513138"/>
          <p14:tracePt t="39062" x="4198938" y="3282950"/>
          <p14:tracePt t="39070" x="4137025" y="3152775"/>
          <p14:tracePt t="39078" x="4046538" y="2895600"/>
          <p14:tracePt t="39086" x="3997325" y="2765425"/>
          <p14:tracePt t="39094" x="3911600" y="2517775"/>
          <p14:tracePt t="39102" x="3873500" y="2406650"/>
          <p14:tracePt t="39110" x="3805238" y="2236788"/>
          <p14:tracePt t="39118" x="3783013" y="2181225"/>
          <p14:tracePt t="39128" x="3760788" y="2141538"/>
          <p14:tracePt t="39134" x="3738563" y="2097088"/>
          <p14:tracePt t="39144" x="3732213" y="2079625"/>
          <p14:tracePt t="39158" x="3727450" y="2074863"/>
          <p14:tracePt t="39166" x="3727450" y="2068513"/>
          <p14:tracePt t="39192" x="3727450" y="2063750"/>
          <p14:tracePt t="39208" x="3732213" y="2057400"/>
          <p14:tracePt t="39371" x="3738563" y="2057400"/>
          <p14:tracePt t="39385" x="3743325" y="2068513"/>
          <p14:tracePt t="39392" x="3760788" y="2097088"/>
          <p14:tracePt t="39400" x="3783013" y="2136775"/>
          <p14:tracePt t="39408" x="3827463" y="2203450"/>
          <p14:tracePt t="39416" x="3862388" y="2243138"/>
          <p14:tracePt t="39426" x="3911600" y="2287588"/>
          <p14:tracePt t="39432" x="3957638" y="2320925"/>
          <p14:tracePt t="39442" x="4046538" y="2389188"/>
          <p14:tracePt t="39448" x="4092575" y="2411413"/>
          <p14:tracePt t="39458" x="4130675" y="2428875"/>
          <p14:tracePt t="39464" x="4165600" y="2439988"/>
          <p14:tracePt t="39474" x="4192588" y="2451100"/>
          <p14:tracePt t="39483" x="4210050" y="2451100"/>
          <p14:tracePt t="39490" x="4221163" y="2451100"/>
          <p14:tracePt t="39506" x="4227513" y="2451100"/>
          <p14:tracePt t="39514" x="4232275" y="2451100"/>
          <p14:tracePt t="39522" x="4238625" y="2444750"/>
          <p14:tracePt t="39530" x="4243388" y="2439988"/>
          <p14:tracePt t="39538" x="4243388" y="2428875"/>
          <p14:tracePt t="39546" x="4254500" y="2411413"/>
          <p14:tracePt t="39554" x="4260850" y="2393950"/>
          <p14:tracePt t="39562" x="4265613" y="2378075"/>
          <p14:tracePt t="39570" x="4271963" y="2349500"/>
          <p14:tracePt t="39578" x="4271963" y="2333625"/>
          <p14:tracePt t="39586" x="4271963" y="2327275"/>
          <p14:tracePt t="39594" x="4271963" y="2320925"/>
          <p14:tracePt t="39602" x="4271963" y="2316163"/>
          <p14:tracePt t="39626" x="4265613" y="2316163"/>
          <p14:tracePt t="39642" x="4265613" y="2309813"/>
          <p14:tracePt t="39650" x="4260850" y="2309813"/>
          <p14:tracePt t="39666" x="4254500" y="2309813"/>
          <p14:tracePt t="39682" x="4249738" y="2309813"/>
          <p14:tracePt t="39690" x="4243388" y="2316163"/>
          <p14:tracePt t="39706" x="4243388" y="2320925"/>
          <p14:tracePt t="39714" x="4243388" y="2327275"/>
          <p14:tracePt t="39748" x="4243388" y="2333625"/>
          <p14:tracePt t="39764" x="4249738" y="2333625"/>
          <p14:tracePt t="39772" x="4249738" y="2338388"/>
          <p14:tracePt t="39788" x="4249738" y="2344738"/>
          <p14:tracePt t="39796" x="4249738" y="2349500"/>
          <p14:tracePt t="39804" x="4249738" y="2355850"/>
          <p14:tracePt t="39820" x="4249738" y="2366963"/>
          <p14:tracePt t="39828" x="4249738" y="2378075"/>
          <p14:tracePt t="39844" x="4249738" y="2382838"/>
          <p14:tracePt t="39860" x="4254500" y="2389188"/>
          <p14:tracePt t="39965" x="4260850" y="2389188"/>
          <p14:tracePt t="39972" x="4260850" y="2382838"/>
          <p14:tracePt t="40054" x="4265613" y="2382838"/>
          <p14:tracePt t="40062" x="4271963" y="2382838"/>
          <p14:tracePt t="40070" x="4278313" y="2382838"/>
          <p14:tracePt t="40078" x="4294188" y="2382838"/>
          <p14:tracePt t="40086" x="4311650" y="2382838"/>
          <p14:tracePt t="40094" x="4338638" y="2382838"/>
          <p14:tracePt t="40102" x="4351338" y="2389188"/>
          <p14:tracePt t="40110" x="4389438" y="2406650"/>
          <p14:tracePt t="40118" x="4435475" y="2422525"/>
          <p14:tracePt t="40126" x="4486275" y="2439988"/>
          <p14:tracePt t="40134" x="4564063" y="2490788"/>
          <p14:tracePt t="40142" x="4614863" y="2517775"/>
          <p14:tracePt t="40150" x="4665663" y="2557463"/>
          <p14:tracePt t="40158" x="4710113" y="2590800"/>
          <p14:tracePt t="40166" x="4760913" y="2636838"/>
          <p14:tracePt t="40174" x="4800600" y="2676525"/>
          <p14:tracePt t="40182" x="4816475" y="2692400"/>
          <p14:tracePt t="40190" x="4845050" y="2725738"/>
          <p14:tracePt t="40198" x="4867275" y="2754313"/>
          <p14:tracePt t="40206" x="4884738" y="2771775"/>
          <p14:tracePt t="40214" x="4884738" y="2782888"/>
          <p14:tracePt t="40222" x="4884738" y="2794000"/>
          <p14:tracePt t="40230" x="4884738" y="2805113"/>
          <p14:tracePt t="40238" x="4878388" y="2805113"/>
          <p14:tracePt t="40246" x="4856163" y="2809875"/>
          <p14:tracePt t="40254" x="4833938" y="2816225"/>
          <p14:tracePt t="40262" x="4789488" y="2816225"/>
          <p14:tracePt t="40270" x="4749800" y="2816225"/>
          <p14:tracePt t="40278" x="4710113" y="2816225"/>
          <p14:tracePt t="40288" x="4637088" y="2809875"/>
          <p14:tracePt t="40294" x="4581525" y="2794000"/>
          <p14:tracePt t="40304" x="4524375" y="2760663"/>
          <p14:tracePt t="40310" x="4486275" y="2743200"/>
          <p14:tracePt t="40320" x="4435475" y="2703513"/>
          <p14:tracePt t="40326" x="4406900" y="2659063"/>
          <p14:tracePt t="40336" x="4384675" y="2619375"/>
          <p14:tracePt t="40344" x="4367213" y="2557463"/>
          <p14:tracePt t="40352" x="4362450" y="2490788"/>
          <p14:tracePt t="40360" x="4362450" y="2422525"/>
          <p14:tracePt t="40368" x="4362450" y="2378075"/>
          <p14:tracePt t="40376" x="4373563" y="2293938"/>
          <p14:tracePt t="40384" x="4400550" y="2198688"/>
          <p14:tracePt t="40392" x="4429125" y="2152650"/>
          <p14:tracePt t="40400" x="4457700" y="2101850"/>
          <p14:tracePt t="40408" x="4519613" y="2024063"/>
          <p14:tracePt t="40416" x="4570413" y="1990725"/>
          <p14:tracePt t="40424" x="4625975" y="1955800"/>
          <p14:tracePt t="40432" x="4676775" y="1933575"/>
          <p14:tracePt t="40440" x="4738688" y="1916113"/>
          <p14:tracePt t="40448" x="4805363" y="1911350"/>
          <p14:tracePt t="40456" x="4873625" y="1911350"/>
          <p14:tracePt t="40464" x="5002213" y="1928813"/>
          <p14:tracePt t="40472" x="5064125" y="1951038"/>
          <p14:tracePt t="40480" x="5137150" y="1995488"/>
          <p14:tracePt t="40488" x="5194300" y="2039938"/>
          <p14:tracePt t="40496" x="5278438" y="2119313"/>
          <p14:tracePt t="40504" x="5356225" y="2220913"/>
          <p14:tracePt t="40512" x="5402263" y="2282825"/>
          <p14:tracePt t="40520" x="5464175" y="2393950"/>
          <p14:tracePt t="40528" x="5497513" y="2479675"/>
          <p14:tracePt t="40536" x="5514975" y="2546350"/>
          <p14:tracePt t="40544" x="5530850" y="2625725"/>
          <p14:tracePt t="40552" x="5530850" y="2687638"/>
          <p14:tracePt t="40560" x="5497513" y="2754313"/>
          <p14:tracePt t="40570" x="5457825" y="2798763"/>
          <p14:tracePt t="40576" x="5418138" y="2822575"/>
          <p14:tracePt t="40586" x="5356225" y="2849563"/>
          <p14:tracePt t="40592" x="5289550" y="2871788"/>
          <p14:tracePt t="40602" x="5205413" y="2884488"/>
          <p14:tracePt t="40610" x="5110163" y="2884488"/>
          <p14:tracePt t="40618" x="5019675" y="2867025"/>
          <p14:tracePt t="40626" x="4878388" y="2816225"/>
          <p14:tracePt t="40634" x="4829175" y="2794000"/>
          <p14:tracePt t="40642" x="4756150" y="2736850"/>
          <p14:tracePt t="40650" x="4699000" y="2681288"/>
          <p14:tracePt t="40658" x="4643438" y="2601913"/>
          <p14:tracePt t="40666" x="4625975" y="2528888"/>
          <p14:tracePt t="40674" x="4621213" y="2444750"/>
          <p14:tracePt t="40682" x="4621213" y="2366963"/>
          <p14:tracePt t="40690" x="4637088" y="2287588"/>
          <p14:tracePt t="40698" x="4665663" y="2225675"/>
          <p14:tracePt t="40706" x="4727575" y="2119313"/>
          <p14:tracePt t="40714" x="4772025" y="2068513"/>
          <p14:tracePt t="40722" x="4840288" y="2028825"/>
          <p14:tracePt t="40730" x="4918075" y="1995488"/>
          <p14:tracePt t="40738" x="5019675" y="1973263"/>
          <p14:tracePt t="40746" x="5143500" y="1973263"/>
          <p14:tracePt t="40754" x="5221288" y="1973263"/>
          <p14:tracePt t="40762" x="5351463" y="1990725"/>
          <p14:tracePt t="40770" x="5429250" y="2012950"/>
          <p14:tracePt t="40778" x="5581650" y="2130425"/>
          <p14:tracePt t="40786" x="5637213" y="2198688"/>
          <p14:tracePt t="40794" x="5676900" y="2271713"/>
          <p14:tracePt t="40802" x="5699125" y="2360613"/>
          <p14:tracePt t="40810" x="5705475" y="2455863"/>
          <p14:tracePt t="40818" x="5688013" y="2535238"/>
          <p14:tracePt t="40826" x="5643563" y="2608263"/>
          <p14:tracePt t="40834" x="5610225" y="2630488"/>
          <p14:tracePt t="40842" x="5570538" y="2652713"/>
          <p14:tracePt t="40850" x="5537200" y="2670175"/>
          <p14:tracePt t="40858" x="5502275" y="2687638"/>
          <p14:tracePt t="40868" x="5486400" y="2687638"/>
          <p14:tracePt t="40874" x="5480050" y="2692400"/>
          <p14:tracePt t="40884" x="5475288" y="2692400"/>
          <p14:tracePt t="40890" x="5468938" y="2692400"/>
          <p14:tracePt t="41052" x="5464175" y="2681288"/>
          <p14:tracePt t="41060" x="5440363" y="2663825"/>
          <p14:tracePt t="41068" x="5429250" y="2641600"/>
          <p14:tracePt t="41076" x="5384800" y="2614613"/>
          <p14:tracePt t="41084" x="5322888" y="2574925"/>
          <p14:tracePt t="41092" x="5278438" y="2552700"/>
          <p14:tracePt t="41100" x="5216525" y="2535238"/>
          <p14:tracePt t="41108" x="5165725" y="2524125"/>
          <p14:tracePt t="41116" x="5137150" y="2513013"/>
          <p14:tracePt t="41124" x="5110163" y="2506663"/>
          <p14:tracePt t="41132" x="5092700" y="2501900"/>
          <p14:tracePt t="41140" x="5048250" y="2490788"/>
          <p14:tracePt t="41148" x="5008563" y="2479675"/>
          <p14:tracePt t="41156" x="4991100" y="2479675"/>
          <p14:tracePt t="41166" x="4975225" y="2473325"/>
          <p14:tracePt t="41198" x="4986338" y="2473325"/>
          <p14:tracePt t="41206" x="4991100" y="2473325"/>
          <p14:tracePt t="41214" x="5002213" y="2479675"/>
          <p14:tracePt t="41222" x="5008563" y="2484438"/>
          <p14:tracePt t="41262" x="5002213" y="2490788"/>
          <p14:tracePt t="41270" x="4979988" y="2490788"/>
          <p14:tracePt t="41278" x="4957763" y="2490788"/>
          <p14:tracePt t="41286" x="4924425" y="2490788"/>
          <p14:tracePt t="41294" x="4851400" y="2479675"/>
          <p14:tracePt t="41302" x="4783138" y="2466975"/>
          <p14:tracePt t="41310" x="4716463" y="2451100"/>
          <p14:tracePt t="41318" x="4581525" y="2422525"/>
          <p14:tracePt t="41327" x="4344988" y="2371725"/>
          <p14:tracePt t="41334" x="4148138" y="2333625"/>
          <p14:tracePt t="41342" x="3862388" y="2265363"/>
          <p14:tracePt t="41351" x="3563938" y="2209800"/>
          <p14:tracePt t="41358" x="3249613" y="2163763"/>
          <p14:tracePt t="41366" x="2940050" y="2130425"/>
          <p14:tracePt t="41374" x="2647950" y="2097088"/>
          <p14:tracePt t="41382" x="2382838" y="2079625"/>
          <p14:tracePt t="41390" x="2254250" y="2068513"/>
          <p14:tracePt t="41398" x="2024063" y="2057400"/>
          <p14:tracePt t="41406" x="1944688" y="2057400"/>
          <p14:tracePt t="41415" x="1911350" y="2057400"/>
          <p14:tracePt t="41423" x="1900238" y="2057400"/>
          <p14:tracePt t="41430" x="1900238" y="2063750"/>
          <p14:tracePt t="41438" x="1916113" y="2068513"/>
          <p14:tracePt t="41446" x="1973263" y="2079625"/>
          <p14:tracePt t="41456" x="2068513" y="2097088"/>
          <p14:tracePt t="41465" x="2170113" y="2108200"/>
          <p14:tracePt t="41472" x="2338388" y="2119313"/>
          <p14:tracePt t="41480" x="2540000" y="2136775"/>
          <p14:tracePt t="41488" x="2820988" y="2147888"/>
          <p14:tracePt t="41496" x="3052763" y="2159000"/>
          <p14:tracePt t="41505" x="3282950" y="2170113"/>
          <p14:tracePt t="41512" x="3586163" y="2181225"/>
          <p14:tracePt t="41520" x="3906838" y="2181225"/>
          <p14:tracePt t="41528" x="4227513" y="2192338"/>
          <p14:tracePt t="41536" x="4535488" y="2214563"/>
          <p14:tracePt t="41544" x="4783138" y="2232025"/>
          <p14:tracePt t="41552" x="4975225" y="2254250"/>
          <p14:tracePt t="41560" x="5183188" y="2293938"/>
          <p14:tracePt t="41568" x="5260975" y="2309813"/>
          <p14:tracePt t="41576" x="5283200" y="2327275"/>
          <p14:tracePt t="41584" x="5307013" y="2344738"/>
          <p14:tracePt t="41600" x="5300663" y="2355850"/>
          <p14:tracePt t="41608" x="5260975" y="2366963"/>
          <p14:tracePt t="41616" x="5205413" y="2378075"/>
          <p14:tracePt t="41624" x="5086350" y="2389188"/>
          <p14:tracePt t="41632" x="4975225" y="2393950"/>
          <p14:tracePt t="41640" x="4840288" y="2393950"/>
          <p14:tracePt t="41648" x="4637088" y="2393950"/>
          <p14:tracePt t="41656" x="4413250" y="2393950"/>
          <p14:tracePt t="41664" x="4103688" y="2393950"/>
          <p14:tracePt t="41672" x="3922713" y="2393950"/>
          <p14:tracePt t="41680" x="3541713" y="2393950"/>
          <p14:tracePt t="41688" x="3148013" y="2406650"/>
          <p14:tracePt t="41696" x="2809875" y="2417763"/>
          <p14:tracePt t="41704" x="2473325" y="2428875"/>
          <p14:tracePt t="41712" x="2316163" y="2439988"/>
          <p14:tracePt t="41720" x="2024063" y="2466975"/>
          <p14:tracePt t="41730" x="1905000" y="2495550"/>
          <p14:tracePt t="41737" x="1854200" y="2513013"/>
          <p14:tracePt t="41746" x="1831975" y="2524125"/>
          <p14:tracePt t="41762" x="1831975" y="2528888"/>
          <p14:tracePt t="41770" x="1854200" y="2541588"/>
          <p14:tracePt t="41778" x="1900238" y="2552700"/>
          <p14:tracePt t="41786" x="1962150" y="2563813"/>
          <p14:tracePt t="41794" x="2057400" y="2586038"/>
          <p14:tracePt t="41802" x="2214563" y="2601913"/>
          <p14:tracePt t="41810" x="2444750" y="2614613"/>
          <p14:tracePt t="41818" x="2709863" y="2625725"/>
          <p14:tracePt t="41826" x="3046413" y="2636838"/>
          <p14:tracePt t="41834" x="3322638" y="2636838"/>
          <p14:tracePt t="41842" x="3833813" y="2636838"/>
          <p14:tracePt t="41851" x="4198938" y="2636838"/>
          <p14:tracePt t="41858" x="4625975" y="2636838"/>
          <p14:tracePt t="41866" x="5037138" y="2636838"/>
          <p14:tracePt t="41874" x="5307013" y="2636838"/>
          <p14:tracePt t="41882" x="5705475" y="2636838"/>
          <p14:tracePt t="41890" x="5935663" y="2647950"/>
          <p14:tracePt t="41898" x="6138863" y="2652713"/>
          <p14:tracePt t="41906" x="6289675" y="2663825"/>
          <p14:tracePt t="41914" x="6369050" y="2676525"/>
          <p14:tracePt t="41922" x="6396038" y="2681288"/>
          <p14:tracePt t="41930" x="6396038" y="2687638"/>
          <p14:tracePt t="41954" x="6384925" y="2687638"/>
          <p14:tracePt t="41962" x="6373813" y="2687638"/>
          <p14:tracePt t="41970" x="6369050" y="2687638"/>
          <p14:tracePt t="41978" x="6362700" y="2687638"/>
          <p14:tracePt t="42136" x="6357938" y="2687638"/>
          <p14:tracePt t="42144" x="6351588" y="2687638"/>
          <p14:tracePt t="42152" x="6334125" y="2687638"/>
          <p14:tracePt t="42160" x="6307138" y="2687638"/>
          <p14:tracePt t="42168" x="6238875" y="2687638"/>
          <p14:tracePt t="42176" x="6126163" y="2687638"/>
          <p14:tracePt t="42184" x="6042025" y="2687638"/>
          <p14:tracePt t="42192" x="5818188" y="2681288"/>
          <p14:tracePt t="42200" x="5519738" y="2647950"/>
          <p14:tracePt t="42208" x="5199063" y="2614613"/>
          <p14:tracePt t="42216" x="4918075" y="2590800"/>
          <p14:tracePt t="42224" x="4519613" y="2546350"/>
          <p14:tracePt t="42233" x="4249738" y="2513013"/>
          <p14:tracePt t="42240" x="3973513" y="2495550"/>
          <p14:tracePt t="42248" x="3738563" y="2462213"/>
          <p14:tracePt t="42256" x="3619500" y="2444750"/>
          <p14:tracePt t="42264" x="3389313" y="2417763"/>
          <p14:tracePt t="42272" x="3181350" y="2393950"/>
          <p14:tracePt t="42280" x="3068638" y="2382838"/>
          <p14:tracePt t="42288" x="3001963" y="2382838"/>
          <p14:tracePt t="42298" x="2984500" y="2382838"/>
          <p14:tracePt t="42328" x="2990850" y="2382838"/>
          <p14:tracePt t="42339" x="3001963" y="2382838"/>
          <p14:tracePt t="42346" x="3024188" y="2382838"/>
          <p14:tracePt t="42354" x="3041650" y="2382838"/>
          <p14:tracePt t="42362" x="3052763" y="2382838"/>
          <p14:tracePt t="42370" x="3052763" y="2378075"/>
          <p14:tracePt t="42410" x="3052763" y="2371725"/>
          <p14:tracePt t="42426" x="3041650" y="2366963"/>
          <p14:tracePt t="42434" x="3024188" y="2366963"/>
          <p14:tracePt t="42442" x="3001963" y="2366963"/>
          <p14:tracePt t="42450" x="2979738" y="2366963"/>
          <p14:tracePt t="42458" x="2928938" y="2349500"/>
          <p14:tracePt t="42466" x="2878138" y="2344738"/>
          <p14:tracePt t="42474" x="2771775" y="2327275"/>
          <p14:tracePt t="42483" x="2703513" y="2309813"/>
          <p14:tracePt t="42490" x="2636838" y="2298700"/>
          <p14:tracePt t="42499" x="2568575" y="2293938"/>
          <p14:tracePt t="42506" x="2451100" y="2276475"/>
          <p14:tracePt t="42514" x="2400300" y="2271713"/>
          <p14:tracePt t="42522" x="2349500" y="2265363"/>
          <p14:tracePt t="42530" x="2320925" y="2265363"/>
          <p14:tracePt t="42538" x="2298700" y="2265363"/>
          <p14:tracePt t="42546" x="2293938" y="2265363"/>
          <p14:tracePt t="42590" x="2293938" y="2271713"/>
          <p14:tracePt t="42616" x="2293938" y="2276475"/>
          <p14:tracePt t="42716" x="2293938" y="2271713"/>
          <p14:tracePt t="42724" x="2293938" y="2265363"/>
          <p14:tracePt t="42732" x="2293938" y="2254250"/>
          <p14:tracePt t="42740" x="2305050" y="2243138"/>
          <p14:tracePt t="42748" x="2332038" y="2225675"/>
          <p14:tracePt t="42756" x="2371725" y="2203450"/>
          <p14:tracePt t="42764" x="2428875" y="2181225"/>
          <p14:tracePt t="42772" x="2517775" y="2152650"/>
          <p14:tracePt t="42780" x="2670175" y="2112963"/>
          <p14:tracePt t="42788" x="2922588" y="2063750"/>
          <p14:tracePt t="42796" x="3114675" y="2046288"/>
          <p14:tracePt t="42804" x="3406775" y="2012950"/>
          <p14:tracePt t="42812" x="3749675" y="1978025"/>
          <p14:tracePt t="42820" x="4176713" y="1955800"/>
          <p14:tracePt t="42828" x="4513263" y="1944688"/>
          <p14:tracePt t="42838" x="4997450" y="1944688"/>
          <p14:tracePt t="42844" x="5407025" y="1944688"/>
          <p14:tracePt t="42855" x="5665788" y="1944688"/>
          <p14:tracePt t="42860" x="6099175" y="1984375"/>
          <p14:tracePt t="42870" x="6380163" y="2017713"/>
          <p14:tracePt t="42876" x="6661150" y="2063750"/>
          <p14:tracePt t="42886" x="6946900" y="2136775"/>
          <p14:tracePt t="42894" x="7205663" y="2225675"/>
          <p14:tracePt t="42902" x="7442200" y="2333625"/>
          <p14:tracePt t="42910" x="7712075" y="2479675"/>
          <p14:tracePt t="42918" x="7970838" y="2647950"/>
          <p14:tracePt t="42926" x="8110538" y="2749550"/>
          <p14:tracePt t="42934" x="8358188" y="2962275"/>
          <p14:tracePt t="42942" x="8493125" y="3097213"/>
          <p14:tracePt t="42950" x="8623300" y="3227388"/>
          <p14:tracePt t="42958" x="8831263" y="3435350"/>
          <p14:tracePt t="42966" x="8926513" y="3546475"/>
          <p14:tracePt t="42974" x="9032875" y="3665538"/>
          <p14:tracePt t="42982" x="9077325" y="3716338"/>
          <p14:tracePt t="42990" x="9105900" y="3749675"/>
          <p14:tracePt t="42998" x="9123363" y="3771900"/>
          <p14:tracePt t="43006" x="9128125" y="3789363"/>
          <p14:tracePt t="43014" x="9139238" y="3794125"/>
          <p14:tracePt t="43022" x="9139238" y="3800475"/>
          <p14:tracePt t="43046" x="9134475" y="3800475"/>
          <p14:tracePt t="43054" x="9112250" y="3783013"/>
          <p14:tracePt t="43062" x="9077325" y="3760788"/>
          <p14:tracePt t="43070" x="9050338" y="3743325"/>
          <p14:tracePt t="43078" x="8999538" y="3709988"/>
          <p14:tracePt t="43086" x="8959850" y="3681413"/>
          <p14:tracePt t="43094" x="8915400" y="3648075"/>
          <p14:tracePt t="43102" x="8880475" y="3614738"/>
          <p14:tracePt t="43110" x="8813800" y="3546475"/>
          <p14:tracePt t="43118" x="8763000" y="3502025"/>
          <p14:tracePt t="43126" x="8678863" y="3429000"/>
          <p14:tracePt t="43134" x="8555038" y="3338513"/>
          <p14:tracePt t="43142" x="8386763" y="3232150"/>
          <p14:tracePt t="43150" x="8178800" y="3114675"/>
          <p14:tracePt t="43160" x="7926388" y="3006725"/>
          <p14:tracePt t="43166" x="7632700" y="2895600"/>
          <p14:tracePt t="43176" x="7285038" y="2776538"/>
          <p14:tracePt t="43185" x="6964363" y="2687638"/>
          <p14:tracePt t="43192" x="6599238" y="2590800"/>
          <p14:tracePt t="43200" x="6088063" y="2466975"/>
          <p14:tracePt t="43208" x="5637213" y="2382838"/>
          <p14:tracePt t="43216" x="5205413" y="2309813"/>
          <p14:tracePt t="43224" x="4800600" y="2259013"/>
          <p14:tracePt t="43232" x="4462463" y="2236788"/>
          <p14:tracePt t="43240" x="4249738" y="2232025"/>
          <p14:tracePt t="43248" x="3957638" y="2232025"/>
          <p14:tracePt t="43256" x="3800475" y="2232025"/>
          <p14:tracePt t="43264" x="3670300" y="2247900"/>
          <p14:tracePt t="43272" x="3552825" y="2271713"/>
          <p14:tracePt t="43281" x="3457575" y="2309813"/>
          <p14:tracePt t="43288" x="3395663" y="2349500"/>
          <p14:tracePt t="43296" x="3298825" y="2406650"/>
          <p14:tracePt t="43304" x="3243263" y="2455863"/>
          <p14:tracePt t="43312" x="3192463" y="2506663"/>
          <p14:tracePt t="43321" x="3141663" y="2557463"/>
          <p14:tracePt t="43328" x="3114675" y="2590800"/>
          <p14:tracePt t="43337" x="3103563" y="2601913"/>
          <p14:tracePt t="43345" x="3090863" y="2608263"/>
          <p14:tracePt t="43353" x="3090863" y="2614613"/>
          <p14:tracePt t="43385" x="3090863" y="2608263"/>
          <p14:tracePt t="43393" x="3090863" y="2601913"/>
          <p14:tracePt t="43401" x="3090863" y="2590800"/>
          <p14:tracePt t="43409" x="3090863" y="2579688"/>
          <p14:tracePt t="43419" x="3090863" y="2563813"/>
          <p14:tracePt t="43424" x="3090863" y="2552700"/>
          <p14:tracePt t="43435" x="3090863" y="2541588"/>
          <p14:tracePt t="43441" x="3090863" y="2524125"/>
          <p14:tracePt t="43451" x="3103563" y="2513013"/>
          <p14:tracePt t="43456" x="3119438" y="2495550"/>
          <p14:tracePt t="43467" x="3181350" y="2473325"/>
          <p14:tracePt t="43474" x="3232150" y="2462213"/>
          <p14:tracePt t="43482" x="3349625" y="2439988"/>
          <p14:tracePt t="43490" x="3495675" y="2411413"/>
          <p14:tracePt t="43498" x="3703638" y="2382838"/>
          <p14:tracePt t="43506" x="3922713" y="2355850"/>
          <p14:tracePt t="43514" x="4249738" y="2333625"/>
          <p14:tracePt t="43523" x="4643438" y="2305050"/>
          <p14:tracePt t="43530" x="5008563" y="2305050"/>
          <p14:tracePt t="43539" x="5514975" y="2327275"/>
          <p14:tracePt t="43546" x="6048375" y="2378075"/>
          <p14:tracePt t="43555" x="6677025" y="2451100"/>
          <p14:tracePt t="43563" x="7289800" y="2557463"/>
          <p14:tracePt t="43570" x="7847013" y="2659063"/>
          <p14:tracePt t="43579" x="8240713" y="2736850"/>
          <p14:tracePt t="43587" x="8599488" y="2833688"/>
          <p14:tracePt t="43594" x="8937625" y="2933700"/>
          <p14:tracePt t="43603" x="9083675" y="3001963"/>
          <p14:tracePt t="43610" x="9185275" y="3057525"/>
          <p14:tracePt t="43619" x="9240838" y="3103563"/>
          <p14:tracePt t="43626" x="9269413" y="3152775"/>
          <p14:tracePt t="43634" x="9280525" y="3181350"/>
          <p14:tracePt t="43642" x="9280525" y="3214688"/>
          <p14:tracePt t="43650" x="9280525" y="3232150"/>
          <p14:tracePt t="43658" x="9274175" y="3249613"/>
          <p14:tracePt t="43667" x="9263063" y="3254375"/>
          <p14:tracePt t="43674" x="9263063" y="3260725"/>
          <p14:tracePt t="43682" x="9258300" y="3260725"/>
          <p14:tracePt t="43698" x="9258300" y="3265488"/>
          <p14:tracePt t="43724" x="9258300" y="3271838"/>
          <p14:tracePt t="43740" x="9258300" y="3276600"/>
          <p14:tracePt t="43746" x="9258300" y="3282950"/>
          <p14:tracePt t="43765" x="9258300" y="3287713"/>
          <p14:tracePt t="43780" x="9258300" y="3294063"/>
          <p14:tracePt t="43852" x="9251950" y="3294063"/>
          <p14:tracePt t="43860" x="9251950" y="3287713"/>
          <p14:tracePt t="43868" x="9240838" y="3282950"/>
          <p14:tracePt t="43877" x="9236075" y="3271838"/>
          <p14:tracePt t="43885" x="9212263" y="3254375"/>
          <p14:tracePt t="43892" x="9207500" y="3243263"/>
          <p14:tracePt t="43901" x="9185275" y="3221038"/>
          <p14:tracePt t="43908" x="9150350" y="3192463"/>
          <p14:tracePt t="43916" x="9112250" y="3159125"/>
          <p14:tracePt t="43925" x="9083675" y="3141663"/>
          <p14:tracePt t="43933" x="9010650" y="3086100"/>
          <p14:tracePt t="43940" x="8842375" y="2968625"/>
          <p14:tracePt t="43949" x="8774113" y="2911475"/>
          <p14:tracePt t="43956" x="8566150" y="2787650"/>
          <p14:tracePt t="43965" x="8369300" y="2687638"/>
          <p14:tracePt t="43973" x="8088313" y="2552700"/>
          <p14:tracePt t="43980" x="7853363" y="2444750"/>
          <p14:tracePt t="43988" x="7605713" y="2360613"/>
          <p14:tracePt t="43997" x="7375525" y="2282825"/>
          <p14:tracePt t="44007" x="7273925" y="2265363"/>
          <p14:tracePt t="44012" x="7065963" y="2220913"/>
          <p14:tracePt t="44022" x="6873875" y="2192338"/>
          <p14:tracePt t="44030" x="6796088" y="2185988"/>
          <p14:tracePt t="44039" x="6638925" y="2170113"/>
          <p14:tracePt t="44047" x="6554788" y="2170113"/>
          <p14:tracePt t="44055" x="6464300" y="2170113"/>
          <p14:tracePt t="44062" x="6267450" y="2170113"/>
          <p14:tracePt t="44071" x="6172200" y="2170113"/>
          <p14:tracePt t="44078" x="6059488" y="2174875"/>
          <p14:tracePt t="44086" x="5946775" y="2181225"/>
          <p14:tracePt t="44094" x="5840413" y="2181225"/>
          <p14:tracePt t="44102" x="5716588" y="2185988"/>
          <p14:tracePt t="44110" x="5559425" y="2185988"/>
          <p14:tracePt t="44119" x="5424488" y="2185988"/>
          <p14:tracePt t="44126" x="5272088" y="2185988"/>
          <p14:tracePt t="44134" x="5159375" y="2185988"/>
          <p14:tracePt t="44142" x="5081588" y="2185988"/>
          <p14:tracePt t="44151" x="5030788" y="2185988"/>
          <p14:tracePt t="44158" x="5002213" y="2185988"/>
          <p14:tracePt t="44167" x="4997450" y="2185988"/>
          <p14:tracePt t="44174" x="4991100" y="2185988"/>
          <p14:tracePt t="44183" x="4986338" y="2185988"/>
          <p14:tracePt t="44190" x="4979988" y="2181225"/>
          <p14:tracePt t="44198" x="4975225" y="2181225"/>
          <p14:tracePt t="44206" x="4968875" y="2174875"/>
          <p14:tracePt t="44215" x="4964113" y="2170113"/>
          <p14:tracePt t="44223" x="4951413" y="2170113"/>
          <p14:tracePt t="44231" x="4929188" y="2170113"/>
          <p14:tracePt t="44238" x="4902200" y="2163763"/>
          <p14:tracePt t="44246" x="4862513" y="2163763"/>
          <p14:tracePt t="44254" x="4833938" y="2163763"/>
          <p14:tracePt t="44262" x="4772025" y="2163763"/>
          <p14:tracePt t="44271" x="4721225" y="2163763"/>
          <p14:tracePt t="44278" x="4654550" y="2170113"/>
          <p14:tracePt t="44288" x="4581525" y="2174875"/>
          <p14:tracePt t="44294" x="4519613" y="2181225"/>
          <p14:tracePt t="44304" x="4389438" y="2198688"/>
          <p14:tracePt t="44312" x="4232275" y="2203450"/>
          <p14:tracePt t="44321" x="4154488" y="2214563"/>
          <p14:tracePt t="44328" x="3990975" y="2220913"/>
          <p14:tracePt t="44337" x="3895725" y="2225675"/>
          <p14:tracePt t="44345" x="3805238" y="2225675"/>
          <p14:tracePt t="44353" x="3603625" y="2236788"/>
          <p14:tracePt t="44361" x="3495675" y="2236788"/>
          <p14:tracePt t="44368" x="3400425" y="2236788"/>
          <p14:tracePt t="44376" x="3333750" y="2247900"/>
          <p14:tracePt t="44384" x="3333750" y="2254250"/>
          <p14:tracePt t="44392" x="3327400" y="2265363"/>
          <p14:tracePt t="44401" x="3327400" y="2271713"/>
          <p14:tracePt t="44408" x="3327400" y="2276475"/>
          <p14:tracePt t="44416" x="3322638" y="2276475"/>
          <p14:tracePt t="44424" x="3316288" y="2282825"/>
          <p14:tracePt t="44432" x="3311525" y="2287588"/>
          <p14:tracePt t="44457" x="3311525" y="2293938"/>
          <p14:tracePt t="44474" x="3305175" y="2298700"/>
          <p14:tracePt t="44618" x="3316288" y="2298700"/>
          <p14:tracePt t="44626" x="3316288" y="2309813"/>
          <p14:tracePt t="44820" x="3322638" y="2309813"/>
          <p14:tracePt t="44834" x="3333750" y="2309813"/>
          <p14:tracePt t="44866" x="3305175" y="2320925"/>
          <p14:tracePt t="44874" x="3265488" y="2338388"/>
          <p14:tracePt t="44883" x="3232150" y="2349500"/>
          <p14:tracePt t="44890" x="3187700" y="2366963"/>
          <p14:tracePt t="44899" x="3141663" y="2382838"/>
          <p14:tracePt t="44906" x="3108325" y="2400300"/>
          <p14:tracePt t="44914" x="3090863" y="2417763"/>
          <p14:tracePt t="44922" x="3063875" y="2433638"/>
          <p14:tracePt t="44931" x="3046413" y="2444750"/>
          <p14:tracePt t="44938" x="3024188" y="2462213"/>
          <p14:tracePt t="44948" x="3017838" y="2462213"/>
          <p14:tracePt t="44957" x="2995613" y="2473325"/>
          <p14:tracePt t="44965" x="2979738" y="2473325"/>
          <p14:tracePt t="44972" x="2940050" y="2473325"/>
          <p14:tracePt t="44980" x="2906713" y="2473325"/>
          <p14:tracePt t="44989" x="2878138" y="2473325"/>
          <p14:tracePt t="44997" x="2838450" y="2462213"/>
          <p14:tracePt t="45005" x="2787650" y="2444750"/>
          <p14:tracePt t="45013" x="2760663" y="2428875"/>
          <p14:tracePt t="45021" x="2736850" y="2411413"/>
          <p14:tracePt t="45028" x="2709863" y="2400300"/>
          <p14:tracePt t="45037" x="2659063" y="2360613"/>
          <p14:tracePt t="45045" x="2636838" y="2338388"/>
          <p14:tracePt t="45053" x="2608263" y="2320925"/>
          <p14:tracePt t="45061" x="2579688" y="2298700"/>
          <p14:tracePt t="45069" x="2568575" y="2287588"/>
          <p14:tracePt t="45077" x="2563813" y="2282825"/>
          <p14:tracePt t="45085" x="2557463" y="2271713"/>
          <p14:tracePt t="45092" x="2557463" y="2265363"/>
          <p14:tracePt t="45101" x="2557463" y="2259013"/>
          <p14:tracePt t="45108" x="2552700" y="2243138"/>
          <p14:tracePt t="45117" x="2546350" y="2232025"/>
          <p14:tracePt t="45124" x="2546350" y="2225675"/>
          <p14:tracePt t="45132" x="2546350" y="2214563"/>
          <p14:tracePt t="45141" x="2546350" y="2198688"/>
          <p14:tracePt t="45149" x="2546350" y="2181225"/>
          <p14:tracePt t="45157" x="2546350" y="2174875"/>
          <p14:tracePt t="45327" x="2540000" y="2181225"/>
          <p14:tracePt t="45334" x="2535238" y="2198688"/>
          <p14:tracePt t="45343" x="2524125" y="2220913"/>
          <p14:tracePt t="45350" x="2517775" y="2232025"/>
          <p14:tracePt t="45359" x="2513013" y="2236788"/>
          <p14:tracePt t="45366" x="2506663" y="2265363"/>
          <p14:tracePt t="45374" x="2506663" y="2276475"/>
          <p14:tracePt t="45382" x="2506663" y="2305050"/>
          <p14:tracePt t="45391" x="2506663" y="2316163"/>
          <p14:tracePt t="45399" x="2506663" y="2327275"/>
          <p14:tracePt t="45406" x="2506663" y="2349500"/>
          <p14:tracePt t="45415" x="2506663" y="2355850"/>
          <p14:tracePt t="45423" x="2506663" y="2371725"/>
          <p14:tracePt t="45430" x="2506663" y="2378075"/>
          <p14:tracePt t="45441" x="2513013" y="2382838"/>
          <p14:tracePt t="45447" x="2517775" y="2400300"/>
          <p14:tracePt t="45454" x="2528888" y="2411413"/>
          <p14:tracePt t="45463" x="2528888" y="2422525"/>
          <p14:tracePt t="45471" x="2552700" y="2451100"/>
          <p14:tracePt t="45478" x="2563813" y="2466975"/>
          <p14:tracePt t="45487" x="2579688" y="2479675"/>
          <p14:tracePt t="45495" x="2613025" y="2524125"/>
          <p14:tracePt t="45505" x="2636838" y="2541588"/>
          <p14:tracePt t="45511" x="2647950" y="2552700"/>
          <p14:tracePt t="45519" x="2692400" y="2601913"/>
          <p14:tracePt t="45526" x="2709863" y="2619375"/>
          <p14:tracePt t="45537" x="2720975" y="2630488"/>
          <p14:tracePt t="45543" x="2760663" y="2676525"/>
          <p14:tracePt t="45553" x="2765425" y="2687638"/>
          <p14:tracePt t="45561" x="2782888" y="2698750"/>
          <p14:tracePt t="45569" x="2809875" y="2732088"/>
          <p14:tracePt t="45577" x="2820988" y="2743200"/>
          <p14:tracePt t="45585" x="2827338" y="2743200"/>
          <p14:tracePt t="45592" x="2860675" y="2760663"/>
          <p14:tracePt t="45600" x="2871788" y="2771775"/>
          <p14:tracePt t="45609" x="2889250" y="2771775"/>
          <p14:tracePt t="45617" x="2933700" y="2798763"/>
          <p14:tracePt t="45625" x="2955925" y="2805113"/>
          <p14:tracePt t="45633" x="2968625" y="2822575"/>
          <p14:tracePt t="45641" x="3017838" y="2849563"/>
          <p14:tracePt t="45649" x="3028950" y="2855913"/>
          <p14:tracePt t="45657" x="3041650" y="2867025"/>
          <p14:tracePt t="45665" x="3063875" y="2878138"/>
          <p14:tracePt t="45673" x="3079750" y="2884488"/>
          <p14:tracePt t="45681" x="3086100" y="2895600"/>
          <p14:tracePt t="45689" x="3114675" y="2900363"/>
          <p14:tracePt t="45697" x="3136900" y="2911475"/>
          <p14:tracePt t="45705" x="3148013" y="2917825"/>
          <p14:tracePt t="45713" x="3192463" y="2944813"/>
          <p14:tracePt t="45721" x="3221038" y="2951163"/>
          <p14:tracePt t="45729" x="3254375" y="2968625"/>
          <p14:tracePt t="45737" x="3333750" y="3001963"/>
          <p14:tracePt t="45747" x="3367088" y="3019425"/>
          <p14:tracePt t="45753" x="3400425" y="3030538"/>
          <p14:tracePt t="45761" x="3468688" y="3068638"/>
          <p14:tracePt t="45769" x="3490913" y="3086100"/>
          <p14:tracePt t="45777" x="3519488" y="3119438"/>
          <p14:tracePt t="45787" x="3530600" y="3130550"/>
          <p14:tracePt t="45792" x="3568700" y="3176588"/>
          <p14:tracePt t="45803" x="3597275" y="3209925"/>
          <p14:tracePt t="45809" x="3625850" y="3238500"/>
          <p14:tracePt t="45819" x="3665538" y="3260725"/>
          <p14:tracePt t="45824" x="3743325" y="3300413"/>
          <p14:tracePt t="45835" x="3800475" y="3316288"/>
          <p14:tracePt t="45843" x="3862388" y="3322638"/>
          <p14:tracePt t="45851" x="3929063" y="3327400"/>
          <p14:tracePt t="45859" x="3968750" y="3327400"/>
          <p14:tracePt t="45867" x="4002088" y="3327400"/>
          <p14:tracePt t="45875" x="4041775" y="3327400"/>
          <p14:tracePt t="45883" x="4081463" y="3327400"/>
          <p14:tracePt t="45891" x="4137025" y="3327400"/>
          <p14:tracePt t="45899" x="4165600" y="3333750"/>
          <p14:tracePt t="45906" x="4187825" y="3344863"/>
          <p14:tracePt t="45915" x="4210050" y="3355975"/>
          <p14:tracePt t="45923" x="4227513" y="3367088"/>
          <p14:tracePt t="45931" x="4249738" y="3389313"/>
          <p14:tracePt t="45939" x="4265613" y="3422650"/>
          <p14:tracePt t="45947" x="4271963" y="3435350"/>
          <p14:tracePt t="45955" x="4289425" y="3468688"/>
          <p14:tracePt t="45963" x="4305300" y="3519488"/>
          <p14:tracePt t="45971" x="4316413" y="3563938"/>
          <p14:tracePt t="45979" x="4338638" y="3614738"/>
          <p14:tracePt t="45987" x="4351338" y="3636963"/>
          <p14:tracePt t="45995" x="4378325" y="3698875"/>
          <p14:tracePt t="46003" x="4413250" y="3754438"/>
          <p14:tracePt t="46011" x="4424363" y="3771900"/>
          <p14:tracePt t="46018" x="4457700" y="3827463"/>
          <p14:tracePt t="46027" x="4497388" y="3878263"/>
          <p14:tracePt t="46035" x="4524375" y="3900488"/>
          <p14:tracePt t="46042" x="4559300" y="3917950"/>
          <p14:tracePt t="46051" x="4570413" y="3917950"/>
          <p14:tracePt t="46059" x="4575175" y="3900488"/>
          <p14:tracePt t="46068" x="4575175" y="3862388"/>
          <p14:tracePt t="46075" x="4570413" y="3822700"/>
          <p14:tracePt t="46085" x="4570413" y="3816350"/>
          <p14:tracePt t="46238" x="4570413" y="3811588"/>
          <p14:tracePt t="46253" x="4581525" y="3805238"/>
          <p14:tracePt t="46261" x="4586288" y="3805238"/>
          <p14:tracePt t="46268" x="4603750" y="3805238"/>
          <p14:tracePt t="46284" x="4603750" y="3816350"/>
          <p14:tracePt t="46293" x="4597400" y="3827463"/>
          <p14:tracePt t="46300" x="4592638" y="3833813"/>
          <p14:tracePt t="46308" x="4586288" y="3844925"/>
          <p14:tracePt t="46317" x="4586288" y="3867150"/>
          <p14:tracePt t="46325" x="4586288" y="3889375"/>
          <p14:tracePt t="46332" x="4586288" y="3900488"/>
          <p14:tracePt t="46341" x="4581525" y="3917950"/>
          <p14:tracePt t="46349" x="4581525" y="3929063"/>
          <p14:tracePt t="46357" x="4575175" y="3951288"/>
          <p14:tracePt t="46365" x="4570413" y="3962400"/>
          <p14:tracePt t="46374" x="4548188" y="3997325"/>
          <p14:tracePt t="46381" x="4535488" y="4013200"/>
          <p14:tracePt t="46391" x="4497388" y="4048125"/>
          <p14:tracePt t="46399" x="4462463" y="4070350"/>
          <p14:tracePt t="46406" x="4440238" y="4097338"/>
          <p14:tracePt t="46415" x="4406900" y="4114800"/>
          <p14:tracePt t="46423" x="4351338" y="4143375"/>
          <p14:tracePt t="46431" x="4316413" y="4159250"/>
          <p14:tracePt t="46439" x="4300538" y="4165600"/>
          <p14:tracePt t="46447" x="4278313" y="4176713"/>
          <p14:tracePt t="46454" x="4265613" y="4181475"/>
          <p14:tracePt t="46463" x="4249738" y="4181475"/>
          <p14:tracePt t="46471" x="4243388" y="4181475"/>
          <p14:tracePt t="46479" x="4238625" y="4181475"/>
          <p14:tracePt t="46487" x="4227513" y="4181475"/>
          <p14:tracePt t="46495" x="4221163" y="4181475"/>
          <p14:tracePt t="46502" x="4205288" y="4170363"/>
          <p14:tracePt t="46511" x="4181475" y="4159250"/>
          <p14:tracePt t="46519" x="4159250" y="4148138"/>
          <p14:tracePt t="46527" x="4130675" y="4137025"/>
          <p14:tracePt t="46535" x="4108450" y="4121150"/>
          <p14:tracePt t="46543" x="4086225" y="4108450"/>
          <p14:tracePt t="46551" x="4070350" y="4092575"/>
          <p14:tracePt t="46559" x="4057650" y="4086225"/>
          <p14:tracePt t="46567" x="4046538" y="4064000"/>
          <p14:tracePt t="46575" x="4030663" y="4030663"/>
          <p14:tracePt t="46583" x="4013200" y="3990975"/>
          <p14:tracePt t="46591" x="4008438" y="3979863"/>
          <p14:tracePt t="46599" x="3990975" y="3951288"/>
          <p14:tracePt t="46607" x="3973513" y="3917950"/>
          <p14:tracePt t="46615" x="3968750" y="3889375"/>
          <p14:tracePt t="46623" x="3957638" y="3884613"/>
          <p14:tracePt t="46631" x="3951288" y="3862388"/>
          <p14:tracePt t="46639" x="3946525" y="3838575"/>
          <p14:tracePt t="46647" x="3946525" y="3822700"/>
          <p14:tracePt t="46655" x="3946525" y="3811588"/>
          <p14:tracePt t="46665" x="3946525" y="3783013"/>
          <p14:tracePt t="46670" x="3946525" y="3765550"/>
          <p14:tracePt t="46681" x="3946525" y="3732213"/>
          <p14:tracePt t="46687" x="3957638" y="3676650"/>
          <p14:tracePt t="46697" x="3957638" y="3659188"/>
          <p14:tracePt t="46705" x="3973513" y="3608388"/>
          <p14:tracePt t="46713" x="3979863" y="3586163"/>
          <p14:tracePt t="46720" x="3997325" y="3535363"/>
          <p14:tracePt t="46729" x="4024313" y="3490913"/>
          <p14:tracePt t="46737" x="4035425" y="3473450"/>
          <p14:tracePt t="46745" x="4057650" y="3446463"/>
          <p14:tracePt t="46753" x="4081463" y="3417888"/>
          <p14:tracePt t="46761" x="4086225" y="3406775"/>
          <p14:tracePt t="46769" x="4114800" y="3395663"/>
          <p14:tracePt t="46777" x="4119563" y="3384550"/>
          <p14:tracePt t="46785" x="4143375" y="3373438"/>
          <p14:tracePt t="46793" x="4170363" y="3367088"/>
          <p14:tracePt t="46801" x="4181475" y="3367088"/>
          <p14:tracePt t="46809" x="4210050" y="3367088"/>
          <p14:tracePt t="46817" x="4232275" y="3367088"/>
          <p14:tracePt t="46825" x="4249738" y="3367088"/>
          <p14:tracePt t="46833" x="4278313" y="3389313"/>
          <p14:tracePt t="46841" x="4294188" y="3400425"/>
          <p14:tracePt t="46849" x="4333875" y="3446463"/>
          <p14:tracePt t="46857" x="4362450" y="3508375"/>
          <p14:tracePt t="46865" x="4378325" y="3541713"/>
          <p14:tracePt t="46873" x="4413250" y="3619500"/>
          <p14:tracePt t="46881" x="4451350" y="3716338"/>
          <p14:tracePt t="46889" x="4473575" y="3822700"/>
          <p14:tracePt t="46897" x="4479925" y="3862388"/>
          <p14:tracePt t="46905" x="4479925" y="3951288"/>
          <p14:tracePt t="46913" x="4473575" y="4019550"/>
          <p14:tracePt t="46921" x="4451350" y="4081463"/>
          <p14:tracePt t="46929" x="4424363" y="4132263"/>
          <p14:tracePt t="46937" x="4395788" y="4170363"/>
          <p14:tracePt t="46945" x="4351338" y="4198938"/>
          <p14:tracePt t="46953" x="4338638" y="4210050"/>
          <p14:tracePt t="46963" x="4300538" y="4221163"/>
          <p14:tracePt t="46969" x="4249738" y="4238625"/>
          <p14:tracePt t="46979" x="4205288" y="4249738"/>
          <p14:tracePt t="46984" x="4159250" y="4249738"/>
          <p14:tracePt t="46995" x="4119563" y="4238625"/>
          <p14:tracePt t="47003" x="4075113" y="4198938"/>
          <p14:tracePt t="47011" x="4030663" y="4143375"/>
          <p14:tracePt t="47019" x="3973513" y="4081463"/>
          <p14:tracePt t="47027" x="3917950" y="3973513"/>
          <p14:tracePt t="47035" x="3862388" y="3884613"/>
          <p14:tracePt t="47043" x="3816350" y="3800475"/>
          <p14:tracePt t="47051" x="3783013" y="3716338"/>
          <p14:tracePt t="47059" x="3754438" y="3643313"/>
          <p14:tracePt t="47067" x="3743325" y="3570288"/>
          <p14:tracePt t="47075" x="3727450" y="3462338"/>
          <p14:tracePt t="47082" x="3727450" y="3417888"/>
          <p14:tracePt t="47091" x="3727450" y="3373438"/>
          <p14:tracePt t="47099" x="3732213" y="3338513"/>
          <p14:tracePt t="47107" x="3743325" y="3316288"/>
          <p14:tracePt t="47115" x="3754438" y="3300413"/>
          <p14:tracePt t="47123" x="3765550" y="3276600"/>
          <p14:tracePt t="47131" x="3783013" y="3265488"/>
          <p14:tracePt t="47139" x="3794125" y="3254375"/>
          <p14:tracePt t="47147" x="3816350" y="3243263"/>
          <p14:tracePt t="47155" x="3844925" y="3232150"/>
          <p14:tracePt t="47163" x="3867150" y="3221038"/>
          <p14:tracePt t="47171" x="3900488" y="3214688"/>
          <p14:tracePt t="47179" x="3940175" y="3209925"/>
          <p14:tracePt t="47187" x="3968750" y="3209925"/>
          <p14:tracePt t="47195" x="4024313" y="3209925"/>
          <p14:tracePt t="47203" x="4086225" y="3227388"/>
          <p14:tracePt t="47211" x="4119563" y="3243263"/>
          <p14:tracePt t="47219" x="4159250" y="3271838"/>
          <p14:tracePt t="47229" x="4216400" y="3316288"/>
          <p14:tracePt t="47235" x="4249738" y="3355975"/>
          <p14:tracePt t="47245" x="4278313" y="3389313"/>
          <p14:tracePt t="47251" x="4333875" y="3473450"/>
          <p14:tracePt t="47261" x="4362450" y="3519488"/>
          <p14:tracePt t="47266" x="4384675" y="3575050"/>
          <p14:tracePt t="47277" x="4400550" y="3630613"/>
          <p14:tracePt t="47285" x="4413250" y="3681413"/>
          <p14:tracePt t="47293" x="4418013" y="3743325"/>
          <p14:tracePt t="47300" x="4424363" y="3805238"/>
          <p14:tracePt t="47308" x="4424363" y="3856038"/>
          <p14:tracePt t="47317" x="4418013" y="3924300"/>
          <p14:tracePt t="47325" x="4413250" y="3951288"/>
          <p14:tracePt t="47333" x="4389438" y="4013200"/>
          <p14:tracePt t="47341" x="4351338" y="4081463"/>
          <p14:tracePt t="47349" x="4311650" y="4137025"/>
          <p14:tracePt t="47357" x="4260850" y="4194175"/>
          <p14:tracePt t="47365" x="4249738" y="4216400"/>
          <p14:tracePt t="47373" x="4198938" y="4256088"/>
          <p14:tracePt t="47381" x="4148138" y="4289425"/>
          <p14:tracePt t="47389" x="4125913" y="4300538"/>
          <p14:tracePt t="47397" x="4086225" y="4305300"/>
          <p14:tracePt t="47405" x="4064000" y="4305300"/>
          <p14:tracePt t="47413" x="4019550" y="4305300"/>
          <p14:tracePt t="47421" x="3990975" y="4289425"/>
          <p14:tracePt t="47429" x="3962400" y="4271963"/>
          <p14:tracePt t="47437" x="3917950" y="4227513"/>
          <p14:tracePt t="47445" x="3895725" y="4205288"/>
          <p14:tracePt t="47453" x="3873500" y="4170363"/>
          <p14:tracePt t="47463" x="3856038" y="4114800"/>
          <p14:tracePt t="47469" x="3833813" y="4059238"/>
          <p14:tracePt t="47477" x="3816350" y="4008438"/>
          <p14:tracePt t="47485" x="3811588" y="3968750"/>
          <p14:tracePt t="47493" x="3800475" y="3906838"/>
          <p14:tracePt t="47501" x="3794125" y="3862388"/>
          <p14:tracePt t="47511" x="3794125" y="3800475"/>
          <p14:tracePt t="47517" x="3789363" y="3760788"/>
          <p14:tracePt t="47527" x="3789363" y="3709988"/>
          <p14:tracePt t="47533" x="3789363" y="3687763"/>
          <p14:tracePt t="47543" x="3789363" y="3659188"/>
          <p14:tracePt t="47551" x="3789363" y="3636963"/>
          <p14:tracePt t="47559" x="3800475" y="3597275"/>
          <p14:tracePt t="47567" x="3805238" y="3581400"/>
          <p14:tracePt t="47575" x="3805238" y="3570288"/>
          <p14:tracePt t="47583" x="3816350" y="3552825"/>
          <p14:tracePt t="47591" x="3822700" y="3541713"/>
          <p14:tracePt t="47599" x="3827463" y="3519488"/>
          <p14:tracePt t="47607" x="3844925" y="3508375"/>
          <p14:tracePt t="47615" x="3844925" y="3502025"/>
          <p14:tracePt t="47622" x="3862388" y="3484563"/>
          <p14:tracePt t="47631" x="3884613" y="3468688"/>
          <p14:tracePt t="47639" x="3911600" y="3446463"/>
          <p14:tracePt t="47647" x="3951288" y="3429000"/>
          <p14:tracePt t="47655" x="3973513" y="3417888"/>
          <p14:tracePt t="47663" x="4024313" y="3406775"/>
          <p14:tracePt t="47671" x="4070350" y="3395663"/>
          <p14:tracePt t="47679" x="4119563" y="3395663"/>
          <p14:tracePt t="47687" x="4130675" y="3395663"/>
          <p14:tracePt t="47695" x="4170363" y="3395663"/>
          <p14:tracePt t="47703" x="4210050" y="3417888"/>
          <p14:tracePt t="47711" x="4243388" y="3440113"/>
          <p14:tracePt t="47719" x="4278313" y="3473450"/>
          <p14:tracePt t="47727" x="4316413" y="3513138"/>
          <p14:tracePt t="47735" x="4344988" y="3541713"/>
          <p14:tracePt t="47743" x="4378325" y="3592513"/>
          <p14:tracePt t="47751" x="4406900" y="3648075"/>
          <p14:tracePt t="47759" x="4429125" y="3687763"/>
          <p14:tracePt t="47767" x="4435475" y="3721100"/>
          <p14:tracePt t="47775" x="4457700" y="3783013"/>
          <p14:tracePt t="47783" x="4462463" y="3822700"/>
          <p14:tracePt t="47791" x="4462463" y="3851275"/>
          <p14:tracePt t="47799" x="4462463" y="3878263"/>
          <p14:tracePt t="47807" x="4462463" y="3913188"/>
          <p14:tracePt t="47819" x="4462463" y="3940175"/>
          <p14:tracePt t="47829" x="4457700" y="3990975"/>
          <p14:tracePt t="47837" x="4446588" y="4019550"/>
          <p14:tracePt t="47845" x="4429125" y="4052888"/>
          <p14:tracePt t="47853" x="4413250" y="4081463"/>
          <p14:tracePt t="47860" x="4384675" y="4108450"/>
          <p14:tracePt t="47869" x="4356100" y="4143375"/>
          <p14:tracePt t="47877" x="4316413" y="4159250"/>
          <p14:tracePt t="47885" x="4283075" y="4176713"/>
          <p14:tracePt t="47893" x="4271963" y="4181475"/>
          <p14:tracePt t="47901" x="4243388" y="4187825"/>
          <p14:tracePt t="47909" x="4216400" y="4187825"/>
          <p14:tracePt t="47917" x="4205288" y="4187825"/>
          <p14:tracePt t="47925" x="4181475" y="4181475"/>
          <p14:tracePt t="47933" x="4159250" y="4170363"/>
          <p14:tracePt t="47941" x="4114800" y="4143375"/>
          <p14:tracePt t="47949" x="4081463" y="4114800"/>
          <p14:tracePt t="47957" x="4030663" y="4070350"/>
          <p14:tracePt t="47965" x="3997325" y="4041775"/>
          <p14:tracePt t="47973" x="3940175" y="3986213"/>
          <p14:tracePt t="47981" x="3884613" y="3929063"/>
          <p14:tracePt t="47989" x="3849688" y="3884613"/>
          <p14:tracePt t="47997" x="3816350" y="3844925"/>
          <p14:tracePt t="48005" x="3776663" y="3760788"/>
          <p14:tracePt t="48013" x="3765550" y="3721100"/>
          <p14:tracePt t="48021" x="3760788" y="3670300"/>
          <p14:tracePt t="48029" x="3760788" y="3619500"/>
          <p14:tracePt t="48037" x="3760788" y="3524250"/>
          <p14:tracePt t="48049" x="3765550" y="3473450"/>
          <p14:tracePt t="48057" x="3789363" y="3389313"/>
          <p14:tracePt t="48065" x="3805238" y="3344863"/>
          <p14:tracePt t="48073" x="3822700" y="3316288"/>
          <p14:tracePt t="48081" x="3838575" y="3287713"/>
          <p14:tracePt t="48089" x="3844925" y="3276600"/>
          <p14:tracePt t="48099" x="3867150" y="3260725"/>
          <p14:tracePt t="48105" x="3900488" y="3243263"/>
          <p14:tracePt t="48115" x="3940175" y="3227388"/>
          <p14:tracePt t="48123" x="3997325" y="3221038"/>
          <p14:tracePt t="48131" x="4046538" y="3214688"/>
          <p14:tracePt t="48139" x="4103688" y="3214688"/>
          <p14:tracePt t="48147" x="4159250" y="3221038"/>
          <p14:tracePt t="48155" x="4216400" y="3238500"/>
          <p14:tracePt t="48163" x="4278313" y="3271838"/>
          <p14:tracePt t="48171" x="4333875" y="3300413"/>
          <p14:tracePt t="48179" x="4384675" y="3344863"/>
          <p14:tracePt t="48187" x="4418013" y="3400425"/>
          <p14:tracePt t="48195" x="4451350" y="3462338"/>
          <p14:tracePt t="48203" x="4486275" y="3563938"/>
          <p14:tracePt t="48215" x="4491038" y="3625850"/>
          <p14:tracePt t="48223" x="4491038" y="3760788"/>
          <p14:tracePt t="48231" x="4479925" y="3816350"/>
          <p14:tracePt t="48239" x="4446588" y="3895725"/>
          <p14:tracePt t="48247" x="4395788" y="3968750"/>
          <p14:tracePt t="48255" x="4362450" y="4013200"/>
          <p14:tracePt t="48263" x="4283075" y="4081463"/>
          <p14:tracePt t="48271" x="4221163" y="4125913"/>
          <p14:tracePt t="48279" x="4148138" y="4165600"/>
          <p14:tracePt t="48287" x="4064000" y="4198938"/>
          <p14:tracePt t="48295" x="3997325" y="4221163"/>
          <p14:tracePt t="48303" x="3940175" y="4227513"/>
          <p14:tracePt t="48311" x="3895725" y="4227513"/>
          <p14:tracePt t="48319" x="3873500" y="4227513"/>
          <p14:tracePt t="48327" x="3849688" y="4210050"/>
          <p14:tracePt t="48335" x="3838575" y="4198938"/>
          <p14:tracePt t="48343" x="3827463" y="4159250"/>
          <p14:tracePt t="48351" x="3822700" y="4132263"/>
          <p14:tracePt t="48359" x="3816350" y="4092575"/>
          <p14:tracePt t="48367" x="3811588" y="4048125"/>
          <p14:tracePt t="48375" x="3811588" y="3962400"/>
          <p14:tracePt t="48385" x="3811588" y="3906838"/>
          <p14:tracePt t="48391" x="3811588" y="3844925"/>
          <p14:tracePt t="48401" x="3811588" y="3778250"/>
          <p14:tracePt t="48409" x="3811588" y="3709988"/>
          <p14:tracePt t="48417" x="3811588" y="3648075"/>
          <p14:tracePt t="48425" x="3822700" y="3592513"/>
          <p14:tracePt t="48433" x="3838575" y="3541713"/>
          <p14:tracePt t="48441" x="3844925" y="3524250"/>
          <p14:tracePt t="48501" x="3862388" y="3484563"/>
          <p14:tracePt t="48504" x="4092575" y="3276600"/>
          <p14:tracePt t="48513" x="4311650" y="3271838"/>
          <p14:tracePt t="48521" x="4351338" y="3271838"/>
          <p14:tracePt t="48529" x="4389438" y="3294063"/>
          <p14:tracePt t="48537" x="4440238" y="3322638"/>
          <p14:tracePt t="48545" x="4479925" y="3373438"/>
          <p14:tracePt t="48553" x="4524375" y="3435350"/>
          <p14:tracePt t="48561" x="4564063" y="3519488"/>
          <p14:tracePt t="48569" x="4597400" y="3586163"/>
          <p14:tracePt t="48577" x="4632325" y="3654425"/>
          <p14:tracePt t="48585" x="4648200" y="3732213"/>
          <p14:tracePt t="48593" x="4665663" y="3805238"/>
          <p14:tracePt t="48601" x="4676775" y="3873500"/>
          <p14:tracePt t="48609" x="4676775" y="3940175"/>
          <p14:tracePt t="48617" x="4665663" y="3997325"/>
          <p14:tracePt t="48625" x="4654550" y="4019550"/>
          <p14:tracePt t="48633" x="4614863" y="4064000"/>
          <p14:tracePt t="48641" x="4586288" y="4086225"/>
          <p14:tracePt t="48649" x="4541838" y="4108450"/>
          <p14:tracePt t="48657" x="4508500" y="4114800"/>
          <p14:tracePt t="48665" x="4479925" y="4114800"/>
          <p14:tracePt t="48675" x="4413250" y="4108450"/>
          <p14:tracePt t="48681" x="4362450" y="4075113"/>
          <p14:tracePt t="48691" x="4311650" y="4035425"/>
          <p14:tracePt t="48699" x="4254500" y="3986213"/>
          <p14:tracePt t="48707" x="4187825" y="3906838"/>
          <p14:tracePt t="48715" x="4114800" y="3833813"/>
          <p14:tracePt t="48723" x="4019550" y="3754438"/>
          <p14:tracePt t="48731" x="3929063" y="3665538"/>
          <p14:tracePt t="48739" x="3878263" y="3608388"/>
          <p14:tracePt t="48747" x="3844925" y="3552825"/>
          <p14:tracePt t="48755" x="3811588" y="3495675"/>
          <p14:tracePt t="48763" x="3789363" y="3446463"/>
          <p14:tracePt t="48771" x="3783013" y="3389313"/>
          <p14:tracePt t="48779" x="3783013" y="3344863"/>
          <p14:tracePt t="48787" x="3800475" y="3300413"/>
          <p14:tracePt t="48795" x="3816350" y="3271838"/>
          <p14:tracePt t="48803" x="3856038" y="3238500"/>
          <p14:tracePt t="48811" x="3889375" y="3214688"/>
          <p14:tracePt t="48819" x="3962400" y="3181350"/>
          <p14:tracePt t="48827" x="4013200" y="3170238"/>
          <p14:tracePt t="48835" x="4070350" y="3159125"/>
          <p14:tracePt t="48843" x="4181475" y="3148013"/>
          <p14:tracePt t="48851" x="4249738" y="3148013"/>
          <p14:tracePt t="48859" x="4316413" y="3159125"/>
          <p14:tracePt t="48867" x="4373563" y="3181350"/>
          <p14:tracePt t="48875" x="4446588" y="3238500"/>
          <p14:tracePt t="48883" x="4486275" y="3276600"/>
          <p14:tracePt t="48891" x="4519613" y="3355975"/>
          <p14:tracePt t="48899" x="4541838" y="3435350"/>
          <p14:tracePt t="48907" x="4559300" y="3513138"/>
          <p14:tracePt t="48915" x="4564063" y="3575050"/>
          <p14:tracePt t="48923" x="4564063" y="3676650"/>
          <p14:tracePt t="48931" x="4552950" y="3805238"/>
          <p14:tracePt t="48939" x="4530725" y="3873500"/>
          <p14:tracePt t="48947" x="4479925" y="3997325"/>
          <p14:tracePt t="48955" x="4435475" y="4064000"/>
          <p14:tracePt t="48963" x="4362450" y="4137025"/>
          <p14:tracePt t="48973" x="4265613" y="4221163"/>
          <p14:tracePt t="48981" x="4165600" y="4278313"/>
          <p14:tracePt t="48989" x="4035425" y="4316413"/>
          <p14:tracePt t="48997" x="3984625" y="4329113"/>
          <p14:tracePt t="49005" x="3889375" y="4333875"/>
          <p14:tracePt t="49013" x="3844925" y="4333875"/>
          <p14:tracePt t="49021" x="3776663" y="4316413"/>
          <p14:tracePt t="49029" x="3743325" y="4278313"/>
          <p14:tracePt t="49037" x="3709988" y="4221163"/>
          <p14:tracePt t="49045" x="3698875" y="4181475"/>
          <p14:tracePt t="49053" x="3676650" y="4081463"/>
          <p14:tracePt t="49061" x="3676650" y="4024313"/>
          <p14:tracePt t="49069" x="3676650" y="3940175"/>
          <p14:tracePt t="49077" x="3692525" y="3856038"/>
          <p14:tracePt t="49085" x="3727450" y="3732213"/>
          <p14:tracePt t="49093" x="3789363" y="3603625"/>
          <p14:tracePt t="49101" x="3816350" y="3541713"/>
          <p14:tracePt t="49109" x="3900488" y="3451225"/>
          <p14:tracePt t="49117" x="3990975" y="3389313"/>
          <p14:tracePt t="49125" x="4052888" y="3373438"/>
          <p14:tracePt t="49133" x="4130675" y="3349625"/>
          <p14:tracePt t="49141" x="4187825" y="3349625"/>
          <p14:tracePt t="49149" x="4238625" y="3384550"/>
          <p14:tracePt t="49157" x="4271963" y="3422650"/>
          <p14:tracePt t="49165" x="4305300" y="3479800"/>
          <p14:tracePt t="49173" x="4333875" y="3570288"/>
          <p14:tracePt t="49181" x="4362450" y="3692525"/>
          <p14:tracePt t="49189" x="4378325" y="3833813"/>
          <p14:tracePt t="49197" x="4378325" y="3917950"/>
          <p14:tracePt t="49205" x="4378325" y="4075113"/>
          <p14:tracePt t="49213" x="4344988" y="4283075"/>
          <p14:tracePt t="49221" x="4311650" y="4378325"/>
          <p14:tracePt t="49229" x="4227513" y="4530725"/>
          <p14:tracePt t="49237" x="4148138" y="4614863"/>
          <p14:tracePt t="49245" x="4075113" y="4659313"/>
          <p14:tracePt t="49253" x="3940175" y="4721225"/>
          <p14:tracePt t="49263" x="3827463" y="4738688"/>
          <p14:tracePt t="49273" x="3771900" y="4745038"/>
          <p14:tracePt t="49278" x="3676650" y="4738688"/>
          <p14:tracePt t="49287" x="3579813" y="4687888"/>
          <p14:tracePt t="49295" x="3468688" y="4592638"/>
          <p14:tracePt t="49303" x="3389313" y="4486275"/>
          <p14:tracePt t="49311" x="3349625" y="4413250"/>
          <p14:tracePt t="49319" x="3305175" y="4232275"/>
          <p14:tracePt t="49327" x="3294063" y="4137025"/>
          <p14:tracePt t="49335" x="3294063" y="3997325"/>
          <p14:tracePt t="49343" x="3316288" y="3833813"/>
          <p14:tracePt t="49351" x="3384550" y="3676650"/>
          <p14:tracePt t="49359" x="3422650" y="3592513"/>
          <p14:tracePt t="49367" x="3546475" y="3422650"/>
          <p14:tracePt t="49375" x="3709988" y="3260725"/>
          <p14:tracePt t="49383" x="3816350" y="3176588"/>
          <p14:tracePt t="49391" x="4041775" y="3068638"/>
          <p14:tracePt t="49399" x="4327525" y="3001963"/>
          <p14:tracePt t="49407" x="4548188" y="2979738"/>
          <p14:tracePt t="49415" x="4805363" y="2979738"/>
          <p14:tracePt t="49423" x="5059363" y="3030538"/>
          <p14:tracePt t="49431" x="5307013" y="3125788"/>
          <p14:tracePt t="49439" x="5446713" y="3221038"/>
          <p14:tracePt t="49447" x="5575300" y="3349625"/>
          <p14:tracePt t="49457" x="5661025" y="3502025"/>
          <p14:tracePt t="49463" x="5694363" y="3648075"/>
          <p14:tracePt t="49471" x="5705475" y="3940175"/>
          <p14:tracePt t="49479" x="5672138" y="4121150"/>
          <p14:tracePt t="49487" x="5581650" y="4340225"/>
          <p14:tracePt t="49495" x="5440363" y="4552950"/>
          <p14:tracePt t="49503" x="5322888" y="4683125"/>
          <p14:tracePt t="49511" x="5114925" y="4856163"/>
          <p14:tracePt t="49519" x="4906963" y="4991100"/>
          <p14:tracePt t="49529" x="4681538" y="5110163"/>
          <p14:tracePt t="49535" x="4486275" y="5172075"/>
          <p14:tracePt t="49545" x="4289425" y="5210175"/>
          <p14:tracePt t="49551" x="3997325" y="5227638"/>
          <p14:tracePt t="49561" x="3811588" y="5227638"/>
          <p14:tracePt t="49566" x="3625850" y="5165725"/>
          <p14:tracePt t="49577" x="3506788" y="5099050"/>
          <p14:tracePt t="49585" x="3400425" y="4986338"/>
          <p14:tracePt t="49593" x="3298825" y="4789488"/>
          <p14:tracePt t="49601" x="3282950" y="4632325"/>
          <p14:tracePt t="49609" x="3282950" y="4446588"/>
          <p14:tracePt t="49617" x="3333750" y="4278313"/>
          <p14:tracePt t="49625" x="3433763" y="4059238"/>
          <p14:tracePt t="49633" x="3557588" y="3889375"/>
          <p14:tracePt t="49641" x="3681413" y="3743325"/>
          <p14:tracePt t="49649" x="3849688" y="3603625"/>
          <p14:tracePt t="49657" x="4046538" y="3490913"/>
          <p14:tracePt t="49665" x="4238625" y="3411538"/>
          <p14:tracePt t="49673" x="4491038" y="3344863"/>
          <p14:tracePt t="49681" x="4699000" y="3327400"/>
          <p14:tracePt t="49689" x="4957763" y="3316288"/>
          <p14:tracePt t="49697" x="5194300" y="3349625"/>
          <p14:tracePt t="49705" x="5351463" y="3406775"/>
          <p14:tracePt t="49713" x="5468938" y="3473450"/>
          <p14:tracePt t="49721" x="5553075" y="3552825"/>
          <p14:tracePt t="49729" x="5621338" y="3692525"/>
          <p14:tracePt t="49737" x="5626100" y="3822700"/>
          <p14:tracePt t="49745" x="5592763" y="4002088"/>
          <p14:tracePt t="49753" x="5508625" y="4165600"/>
          <p14:tracePt t="49761" x="5384800" y="4305300"/>
          <p14:tracePt t="49769" x="5199063" y="4451350"/>
          <p14:tracePt t="49777" x="5019675" y="4552950"/>
          <p14:tracePt t="49785" x="4816475" y="4621213"/>
          <p14:tracePt t="49793" x="4694238" y="4632325"/>
          <p14:tracePt t="49801" x="4413250" y="4603750"/>
          <p14:tracePt t="49809" x="4265613" y="4541838"/>
          <p14:tracePt t="49817" x="4057650" y="4413250"/>
          <p14:tracePt t="49827" x="3929063" y="4316413"/>
          <p14:tracePt t="49833" x="3765550" y="4154488"/>
          <p14:tracePt t="49843" x="3670300" y="4041775"/>
          <p14:tracePt t="49849" x="3563938" y="3884613"/>
          <p14:tracePt t="49859" x="3495675" y="3754438"/>
          <p14:tracePt t="49867" x="3462338" y="3619500"/>
          <p14:tracePt t="49875" x="3462338" y="3557588"/>
          <p14:tracePt t="49883" x="3479800" y="3495675"/>
          <p14:tracePt t="49891" x="3568700" y="3411538"/>
          <p14:tracePt t="49899" x="3641725" y="3373438"/>
          <p14:tracePt t="49907" x="3765550" y="3344863"/>
          <p14:tracePt t="49915" x="3862388" y="3333750"/>
          <p14:tracePt t="49923" x="4041775" y="3367088"/>
          <p14:tracePt t="49931" x="4198938" y="3440113"/>
          <p14:tracePt t="49939" x="4338638" y="3546475"/>
          <p14:tracePt t="49947" x="4435475" y="3643313"/>
          <p14:tracePt t="49955" x="4530725" y="3822700"/>
          <p14:tracePt t="49963" x="4570413" y="3990975"/>
          <p14:tracePt t="49971" x="4570413" y="4143375"/>
          <p14:tracePt t="49979" x="4552950" y="4260850"/>
          <p14:tracePt t="49987" x="4479925" y="4406900"/>
          <p14:tracePt t="49995" x="4378325" y="4537075"/>
          <p14:tracePt t="50003" x="4283075" y="4603750"/>
          <p14:tracePt t="50011" x="4130675" y="4687888"/>
          <p14:tracePt t="50019" x="3984625" y="4716463"/>
          <p14:tracePt t="50027" x="3783013" y="4710113"/>
          <p14:tracePt t="50035" x="3659188" y="4659313"/>
          <p14:tracePt t="50043" x="3563938" y="4586288"/>
          <p14:tracePt t="50051" x="3473450" y="4491038"/>
          <p14:tracePt t="50059" x="3422650" y="4391025"/>
          <p14:tracePt t="50067" x="3400425" y="4256088"/>
          <p14:tracePt t="50075" x="3400425" y="4165600"/>
          <p14:tracePt t="50083" x="3446463" y="4019550"/>
          <p14:tracePt t="50091" x="3541713" y="3884613"/>
          <p14:tracePt t="50099" x="3641725" y="3783013"/>
          <p14:tracePt t="50109" x="3856038" y="3630613"/>
          <p14:tracePt t="50115" x="4041775" y="3552825"/>
          <p14:tracePt t="50125" x="4294188" y="3508375"/>
          <p14:tracePt t="50131" x="4541838" y="3508375"/>
          <p14:tracePt t="50141" x="4738688" y="3563938"/>
          <p14:tracePt t="50147" x="4873625" y="3636963"/>
          <p14:tracePt t="50157" x="4975225" y="3727450"/>
          <p14:tracePt t="50165" x="5013325" y="3811588"/>
          <p14:tracePt t="50173" x="5030788" y="3913188"/>
          <p14:tracePt t="50181" x="5024438" y="3979863"/>
          <p14:tracePt t="50189" x="4964113" y="4086225"/>
          <p14:tracePt t="50197" x="4878388" y="4181475"/>
          <p14:tracePt t="50205" x="4756150" y="4283075"/>
          <p14:tracePt t="50213" x="4648200" y="4351338"/>
          <p14:tracePt t="50221" x="4519613" y="4406900"/>
          <p14:tracePt t="50229" x="4378325" y="4451350"/>
          <p14:tracePt t="50237" x="4278313" y="4475163"/>
          <p14:tracePt t="50245" x="4103688" y="4486275"/>
          <p14:tracePt t="50253" x="4030663" y="4486275"/>
          <p14:tracePt t="50261" x="3962400" y="4464050"/>
          <p14:tracePt t="50269" x="3911600" y="4451350"/>
          <p14:tracePt t="50277" x="3878263" y="4429125"/>
          <p14:tracePt t="50511" x="3873500" y="4429125"/>
          <p14:tracePt t="50519" x="3862388" y="4429125"/>
          <p14:tracePt t="50527" x="3856038" y="4424363"/>
          <p14:tracePt t="50535" x="3844925" y="4418013"/>
          <p14:tracePt t="50543" x="3833813" y="4413250"/>
          <p14:tracePt t="50551" x="3827463" y="4391025"/>
          <p14:tracePt t="50559" x="3827463" y="4356100"/>
          <p14:tracePt t="50567" x="3833813" y="4311650"/>
          <p14:tracePt t="50575" x="3867150" y="4249738"/>
          <p14:tracePt t="50583" x="3889375" y="4194175"/>
          <p14:tracePt t="50591" x="3929063" y="4108450"/>
          <p14:tracePt t="50599" x="3984625" y="4024313"/>
          <p14:tracePt t="50607" x="4046538" y="3968750"/>
          <p14:tracePt t="50615" x="4092575" y="3935413"/>
          <p14:tracePt t="50623" x="4165600" y="3878263"/>
          <p14:tracePt t="50631" x="4227513" y="3856038"/>
          <p14:tracePt t="50639" x="4289425" y="3851275"/>
          <p14:tracePt t="50647" x="4356100" y="3851275"/>
          <p14:tracePt t="50655" x="4446588" y="3878263"/>
          <p14:tracePt t="50663" x="4497388" y="3929063"/>
          <p14:tracePt t="50671" x="4524375" y="3997325"/>
          <p14:tracePt t="50679" x="4559300" y="4103688"/>
          <p14:tracePt t="50687" x="4559300" y="4260850"/>
          <p14:tracePt t="50697" x="4535488" y="4340225"/>
          <p14:tracePt t="50705" x="4486275" y="4429125"/>
          <p14:tracePt t="50713" x="4406900" y="4513263"/>
          <p14:tracePt t="50721" x="4249738" y="4643438"/>
          <p14:tracePt t="50729" x="4154488" y="4676775"/>
          <p14:tracePt t="50737" x="4064000" y="4699000"/>
          <p14:tracePt t="50745" x="3990975" y="4699000"/>
          <p14:tracePt t="50753" x="3911600" y="4694238"/>
          <p14:tracePt t="50761" x="3838575" y="4637088"/>
          <p14:tracePt t="50769" x="3794125" y="4586288"/>
          <p14:tracePt t="50777" x="3765550" y="4524375"/>
          <p14:tracePt t="50785" x="3743325" y="4457700"/>
          <p14:tracePt t="50793" x="3738563" y="4340225"/>
          <p14:tracePt t="50801" x="3738563" y="4260850"/>
          <p14:tracePt t="50809" x="3738563" y="4176713"/>
          <p14:tracePt t="50817" x="3765550" y="4097338"/>
          <p14:tracePt t="50825" x="3811588" y="3986213"/>
          <p14:tracePt t="50833" x="3856038" y="3924300"/>
          <p14:tracePt t="50841" x="3906838" y="3867150"/>
          <p14:tracePt t="50849" x="3957638" y="3822700"/>
          <p14:tracePt t="50857" x="4052888" y="3765550"/>
          <p14:tracePt t="50865" x="4114800" y="3754438"/>
          <p14:tracePt t="50873" x="4159250" y="3754438"/>
          <p14:tracePt t="50881" x="4192588" y="3765550"/>
          <p14:tracePt t="50889" x="4210050" y="3783013"/>
          <p14:tracePt t="50897" x="4216400" y="3811588"/>
          <p14:tracePt t="50905" x="4216400" y="3833813"/>
          <p14:tracePt t="50913" x="4210050" y="3851275"/>
          <p14:tracePt t="50921" x="4176713" y="3884613"/>
          <p14:tracePt t="50929" x="4148138" y="3906838"/>
          <p14:tracePt t="50937" x="4097338" y="3924300"/>
          <p14:tracePt t="50945" x="4035425" y="3924300"/>
          <p14:tracePt t="50955" x="3997325" y="3924300"/>
          <p14:tracePt t="50961" x="3946525" y="3900488"/>
          <p14:tracePt t="50971" x="3911600" y="3878263"/>
          <p14:tracePt t="50977" x="3867150" y="3822700"/>
          <p14:tracePt t="50987" x="3838575" y="3778250"/>
          <p14:tracePt t="50993" x="3789363" y="3705225"/>
          <p14:tracePt t="51003" x="3765550" y="3659188"/>
          <p14:tracePt t="51011" x="3727450" y="3586163"/>
          <p14:tracePt t="51019" x="3703638" y="3541713"/>
          <p14:tracePt t="51027" x="3648075" y="3462338"/>
          <p14:tracePt t="51035" x="3614738" y="3422650"/>
          <p14:tracePt t="51043" x="3546475" y="3362325"/>
          <p14:tracePt t="51051" x="3513138" y="3338513"/>
          <p14:tracePt t="51059" x="3457575" y="3316288"/>
          <p14:tracePt t="51067" x="3451225" y="3311525"/>
          <p14:tracePt t="51302" x="3451225" y="3294063"/>
          <p14:tracePt t="51309" x="3451225" y="3265488"/>
          <p14:tracePt t="51317" x="3433763" y="3227388"/>
          <p14:tracePt t="51325" x="3411538" y="3192463"/>
          <p14:tracePt t="51333" x="3384550" y="3159125"/>
          <p14:tracePt t="51341" x="3344863" y="3125788"/>
          <p14:tracePt t="51349" x="3305175" y="3074988"/>
          <p14:tracePt t="51357" x="3249613" y="3019425"/>
          <p14:tracePt t="51365" x="3203575" y="2973388"/>
          <p14:tracePt t="51373" x="3148013" y="2928938"/>
          <p14:tracePt t="51381" x="3063875" y="2884488"/>
          <p14:tracePt t="51389" x="2990850" y="2844800"/>
          <p14:tracePt t="51397" x="2922588" y="2816225"/>
          <p14:tracePt t="51405" x="2849563" y="2798763"/>
          <p14:tracePt t="51413" x="2703513" y="2760663"/>
          <p14:tracePt t="51421" x="2586038" y="2732088"/>
          <p14:tracePt t="51429" x="2484438" y="2720975"/>
          <p14:tracePt t="51437" x="2411413" y="2714625"/>
          <p14:tracePt t="51445" x="2316163" y="2709863"/>
          <p14:tracePt t="51453" x="2270125" y="2703513"/>
          <p14:tracePt t="51461" x="2243138" y="2703513"/>
          <p14:tracePt t="51469" x="2225675" y="2703513"/>
          <p14:tracePt t="51477" x="2214563" y="2703513"/>
          <p14:tracePt t="51485" x="2209800" y="2703513"/>
          <p14:tracePt t="51493" x="2203450" y="2703513"/>
          <p14:tracePt t="51573" x="2203450" y="2709863"/>
          <p14:tracePt t="51583" x="2209800" y="2709863"/>
          <p14:tracePt t="51589" x="2225675" y="2709863"/>
          <p14:tracePt t="51775" x="2236788" y="2714625"/>
          <p14:tracePt t="51783" x="2254250" y="2736850"/>
          <p14:tracePt t="51791" x="2293938" y="2765425"/>
          <p14:tracePt t="51799" x="2338388" y="2798763"/>
          <p14:tracePt t="51807" x="2393950" y="2827338"/>
          <p14:tracePt t="51815" x="2506663" y="2855913"/>
          <p14:tracePt t="51823" x="2619375" y="2871788"/>
          <p14:tracePt t="51831" x="2849563" y="2871788"/>
          <p14:tracePt t="51839" x="3152775" y="2871788"/>
          <p14:tracePt t="51849" x="3400425" y="2844800"/>
          <p14:tracePt t="51857" x="3776663" y="2771775"/>
          <p14:tracePt t="51865" x="4030663" y="2720975"/>
          <p14:tracePt t="51873" x="4333875" y="2652713"/>
          <p14:tracePt t="51881" x="4502150" y="2608263"/>
          <p14:tracePt t="51889" x="4659313" y="2552700"/>
          <p14:tracePt t="51897" x="4710113" y="2528888"/>
          <p14:tracePt t="51905" x="4738688" y="2506663"/>
          <p14:tracePt t="51913" x="4749800" y="2495550"/>
          <p14:tracePt t="51921" x="4749800" y="2490788"/>
          <p14:tracePt t="51929" x="4738688" y="2473325"/>
          <p14:tracePt t="51941" x="4705350" y="2451100"/>
          <p14:tracePt t="51949" x="4648200" y="2422525"/>
          <p14:tracePt t="51957" x="4586288" y="2406650"/>
          <p14:tracePt t="51965" x="4530725" y="2393950"/>
          <p14:tracePt t="51973" x="4451350" y="2393950"/>
          <p14:tracePt t="51981" x="4378325" y="2393950"/>
          <p14:tracePt t="51989" x="4333875" y="2393950"/>
          <p14:tracePt t="51997" x="4243388" y="2422525"/>
          <p14:tracePt t="52005" x="4192588" y="2439988"/>
          <p14:tracePt t="52013" x="4125913" y="2466975"/>
          <p14:tracePt t="52021" x="4103688" y="2473325"/>
          <p14:tracePt t="52111" x="4103688" y="2484438"/>
          <p14:tracePt t="52119" x="4103688" y="2495550"/>
          <p14:tracePt t="52125" x="4097338" y="2517775"/>
          <p14:tracePt t="52135" x="4086225" y="2535238"/>
          <p14:tracePt t="52143" x="4057650" y="2552700"/>
          <p14:tracePt t="52151" x="4041775" y="2563813"/>
          <p14:tracePt t="52159" x="4019550" y="2568575"/>
          <p14:tracePt t="52167" x="4008438" y="2579688"/>
          <p14:tracePt t="52175" x="4008438" y="2590800"/>
          <p14:tracePt t="52183" x="4008438" y="2601913"/>
          <p14:tracePt t="52191" x="4024313" y="2619375"/>
          <p14:tracePt t="52199" x="4057650" y="2636838"/>
          <p14:tracePt t="52207" x="4092575" y="2652713"/>
          <p14:tracePt t="52215" x="4137025" y="2659063"/>
          <p14:tracePt t="52223" x="4181475" y="2663825"/>
          <p14:tracePt t="52231" x="4243388" y="2663825"/>
          <p14:tracePt t="52239" x="4311650" y="2663825"/>
          <p14:tracePt t="52247" x="4384675" y="2652713"/>
          <p14:tracePt t="52255" x="4486275" y="2619375"/>
          <p14:tracePt t="52263" x="4548188" y="2601913"/>
          <p14:tracePt t="52271" x="4654550" y="2552700"/>
          <p14:tracePt t="52279" x="4716463" y="2517775"/>
          <p14:tracePt t="52287" x="4778375" y="2484438"/>
          <p14:tracePt t="52295" x="4889500" y="2422525"/>
          <p14:tracePt t="52303" x="4940300" y="2393950"/>
          <p14:tracePt t="52311" x="4991100" y="2366963"/>
          <p14:tracePt t="52319" x="5030788" y="2344738"/>
          <p14:tracePt t="52327" x="5075238" y="2305050"/>
          <p14:tracePt t="52335" x="5092700" y="2293938"/>
          <p14:tracePt t="52343" x="5099050" y="2282825"/>
          <p14:tracePt t="52351" x="5099050" y="2276475"/>
          <p14:tracePt t="52359" x="5099050" y="2271713"/>
          <p14:tracePt t="52367" x="5099050" y="2265363"/>
          <p14:tracePt t="52383" x="5099050" y="2259013"/>
          <p14:tracePt t="52391" x="5099050" y="2254250"/>
          <p14:tracePt t="52399" x="5103813" y="2254250"/>
          <p14:tracePt t="52407" x="5103813" y="2247900"/>
          <p14:tracePt t="52417" x="5103813" y="2236788"/>
          <p14:tracePt t="52425" x="5110163" y="2236788"/>
          <p14:tracePt t="52433" x="5110163" y="2232025"/>
          <p14:tracePt t="52441" x="5110163" y="2225675"/>
          <p14:tracePt t="52449" x="5110163" y="2220913"/>
          <p14:tracePt t="52465" x="5114925" y="2220913"/>
          <p14:tracePt t="52473" x="5114925" y="2214563"/>
          <p14:tracePt t="52481" x="5121275" y="2214563"/>
          <p14:tracePt t="52807" x="5121275" y="2209800"/>
          <p14:tracePt t="52815" x="5114925" y="2209800"/>
          <p14:tracePt t="52831" x="5110163" y="2209800"/>
          <p14:tracePt t="52839" x="5110163" y="2203450"/>
          <p14:tracePt t="52847" x="5099050" y="2198688"/>
          <p14:tracePt t="52855" x="5092700" y="2198688"/>
          <p14:tracePt t="52863" x="5086350" y="2192338"/>
          <p14:tracePt t="52871" x="5075238" y="2185988"/>
          <p14:tracePt t="52879" x="5064125" y="2181225"/>
          <p14:tracePt t="52887" x="5053013" y="2170113"/>
          <p14:tracePt t="52895" x="5030788" y="2163763"/>
          <p14:tracePt t="52903" x="5024438" y="2159000"/>
          <p14:tracePt t="52911" x="5008563" y="2152650"/>
          <p14:tracePt t="52919" x="5002213" y="2152650"/>
          <p14:tracePt t="52927" x="4991100" y="2152650"/>
          <p14:tracePt t="52935" x="4986338" y="2152650"/>
          <p14:tracePt t="53202" x="4986338" y="2147888"/>
          <p14:tracePt t="53530" x="4986338" y="2152650"/>
          <p14:tracePt t="53770" x="4986338" y="2141538"/>
          <p14:tracePt t="53777" x="4986338" y="2136775"/>
          <p14:tracePt t="53785" x="4986338" y="2130425"/>
          <p14:tracePt t="53793" x="4986338" y="2124075"/>
          <p14:tracePt t="53801" x="4986338" y="2119313"/>
          <p14:tracePt t="53968" x="4979988" y="2112963"/>
          <p14:tracePt t="53975" x="4979988" y="2108200"/>
          <p14:tracePt t="54019" x="4975225" y="2101850"/>
          <p14:tracePt t="54035" x="4968875" y="2101850"/>
          <p14:tracePt t="54051" x="4964113" y="2097088"/>
          <p14:tracePt t="54075" x="4957763" y="2097088"/>
          <p14:tracePt t="54099" x="4951413" y="2097088"/>
          <p14:tracePt t="54107" x="4946650" y="2097088"/>
          <p14:tracePt t="54115" x="4935538" y="2101850"/>
          <p14:tracePt t="54123" x="4935538" y="2108200"/>
          <p14:tracePt t="54131" x="4924425" y="2119313"/>
          <p14:tracePt t="54147" x="4918075" y="2130425"/>
          <p14:tracePt t="54163" x="4918075" y="2136775"/>
          <p14:tracePt t="54249" x="4918075" y="2124075"/>
          <p14:tracePt t="54257" x="4918075" y="2119313"/>
          <p14:tracePt t="54265" x="4913313" y="2112963"/>
          <p14:tracePt t="54273" x="4889500" y="2108200"/>
          <p14:tracePt t="54281" x="4851400" y="2108200"/>
          <p14:tracePt t="54289" x="4800600" y="2108200"/>
          <p14:tracePt t="54297" x="4783138" y="2108200"/>
          <p14:tracePt t="54476" x="4778375" y="2108200"/>
          <p14:tracePt t="54483" x="4767263" y="2101850"/>
          <p14:tracePt t="54491" x="4756150" y="2101850"/>
          <p14:tracePt t="54499" x="4743450" y="2097088"/>
          <p14:tracePt t="54507" x="4732338" y="2085975"/>
          <p14:tracePt t="54523" x="4732338" y="2079625"/>
          <p14:tracePt t="54531" x="4732338" y="2068513"/>
          <p14:tracePt t="54539" x="4732338" y="2057400"/>
          <p14:tracePt t="54547" x="4732338" y="2035175"/>
          <p14:tracePt t="54555" x="4732338" y="2017713"/>
          <p14:tracePt t="54563" x="4732338" y="1995488"/>
          <p14:tracePt t="54571" x="4732338" y="1984375"/>
          <p14:tracePt t="54579" x="4727575" y="1962150"/>
          <p14:tracePt t="54587" x="4687888" y="1944688"/>
          <p14:tracePt t="54595" x="4659313" y="1928813"/>
          <p14:tracePt t="54603" x="4608513" y="1893888"/>
          <p14:tracePt t="54611" x="4586288" y="1889125"/>
          <p14:tracePt t="54619" x="4552950" y="1866900"/>
          <p14:tracePt t="54627" x="4535488" y="1855788"/>
          <p14:tracePt t="54635" x="4513263" y="1838325"/>
          <p14:tracePt t="54643" x="4502150" y="1827213"/>
          <p14:tracePt t="54651" x="4491038" y="1820863"/>
          <p14:tracePt t="54720" x="4468813" y="1804988"/>
          <p14:tracePt t="54865" x="4311650" y="1736725"/>
          <p14:tracePt t="54869" x="4205288" y="1608138"/>
          <p14:tracePt t="54877" x="4148138" y="1371600"/>
          <p14:tracePt t="54921" x="4148138" y="1360488"/>
          <p14:tracePt t="54929" x="4108450" y="1316038"/>
          <p14:tracePt t="54937" x="4108450" y="1309688"/>
          <p14:tracePt t="54945" x="4097338" y="1292225"/>
          <p14:tracePt t="54953" x="4086225" y="1287463"/>
          <p14:tracePt t="54961" x="4081463" y="1276350"/>
          <p14:tracePt t="54981" x="4057650" y="1254125"/>
          <p14:tracePt t="54997" x="4019550" y="1219200"/>
          <p14:tracePt t="55007" x="3979863" y="1185863"/>
          <p14:tracePt t="55013" x="3968750" y="1185863"/>
          <p14:tracePt t="55023" x="3962400" y="1185863"/>
          <p14:tracePt t="55029" x="3957638" y="1185863"/>
          <p14:tracePt t="55039" x="3946525" y="1185863"/>
          <p14:tracePt t="55055" x="3940175" y="1185863"/>
          <p14:tracePt t="55063" x="3929063" y="1192213"/>
          <p14:tracePt t="55071" x="3917950" y="1208088"/>
          <p14:tracePt t="55079" x="3889375" y="1230313"/>
          <p14:tracePt t="55087" x="3884613" y="1243013"/>
          <p14:tracePt t="55095" x="3873500" y="1254125"/>
          <p14:tracePt t="55103" x="3867150" y="1265238"/>
          <p14:tracePt t="55111" x="3862388" y="1281113"/>
          <p14:tracePt t="55119" x="3856038" y="1316038"/>
          <p14:tracePt t="55127" x="3856038" y="1338263"/>
          <p14:tracePt t="55135" x="3856038" y="1360488"/>
          <p14:tracePt t="55143" x="3867150" y="1389063"/>
          <p14:tracePt t="55151" x="3884613" y="1422400"/>
          <p14:tracePt t="55159" x="3922713" y="1477963"/>
          <p14:tracePt t="55167" x="3946525" y="1489075"/>
          <p14:tracePt t="55175" x="3962400" y="1512888"/>
          <p14:tracePt t="55183" x="3984625" y="1524000"/>
          <p14:tracePt t="55191" x="4008438" y="1528763"/>
          <p14:tracePt t="55199" x="4024313" y="1535113"/>
          <p14:tracePt t="55207" x="4057650" y="1546225"/>
          <p14:tracePt t="55215" x="4064000" y="1546225"/>
          <p14:tracePt t="55223" x="4070350" y="1550988"/>
          <p14:tracePt t="55257" x="4070350" y="1557338"/>
          <p14:tracePt t="55295" x="4070350" y="1546225"/>
          <p14:tracePt t="55305" x="4070350" y="1539875"/>
          <p14:tracePt t="55311" x="4070350" y="1535113"/>
          <p14:tracePt t="55321" x="4070350" y="1528763"/>
          <p14:tracePt t="55337" x="4070350" y="1524000"/>
          <p14:tracePt t="55345" x="4070350" y="1517650"/>
          <p14:tracePt t="55435" x="4070350" y="1524000"/>
          <p14:tracePt t="55449" x="4070350" y="1528763"/>
          <p14:tracePt t="55465" x="4070350" y="1535113"/>
          <p14:tracePt t="55473" x="4070350" y="1539875"/>
          <p14:tracePt t="55489" x="4070350" y="1546225"/>
          <p14:tracePt t="55513" x="4070350" y="1550988"/>
          <p14:tracePt t="55521" x="4070350" y="1557338"/>
          <p14:tracePt t="55529" x="4070350" y="1562100"/>
          <p14:tracePt t="55545" x="4070350" y="1568450"/>
          <p14:tracePt t="55739" x="4064000" y="1568450"/>
          <p14:tracePt t="55755" x="4064000" y="1562100"/>
          <p14:tracePt t="55771" x="4057650" y="1562100"/>
          <p14:tracePt t="55787" x="4041775" y="1557338"/>
          <p14:tracePt t="55795" x="4024313" y="1546225"/>
          <p14:tracePt t="55804" x="4019550" y="1539875"/>
          <p14:tracePt t="55811" x="4008438" y="1539875"/>
          <p14:tracePt t="55827" x="4002088" y="1535113"/>
          <p14:tracePt t="55835" x="3997325" y="1535113"/>
          <p14:tracePt t="55851" x="3990975" y="1535113"/>
          <p14:tracePt t="55859" x="3979863" y="1535113"/>
          <p14:tracePt t="55875" x="3973513" y="1535113"/>
          <p14:tracePt t="55884" x="3968750" y="1535113"/>
          <p14:tracePt t="55893" x="3951288" y="1535113"/>
          <p14:tracePt t="55899" x="3940175" y="1535113"/>
          <p14:tracePt t="55909" x="3935413" y="1535113"/>
          <p14:tracePt t="55925" x="3922713" y="1535113"/>
          <p14:tracePt t="55933" x="3922713" y="1539875"/>
          <p14:tracePt t="55941" x="3911600" y="1539875"/>
          <p14:tracePt t="55949" x="3911600" y="1546225"/>
          <p14:tracePt t="55957" x="3906838" y="1550988"/>
          <p14:tracePt t="55973" x="3895725" y="1557338"/>
          <p14:tracePt t="55981" x="3889375" y="1568450"/>
          <p14:tracePt t="55989" x="3884613" y="1573213"/>
          <p14:tracePt t="55997" x="3862388" y="1601788"/>
          <p14:tracePt t="56005" x="3849688" y="1612900"/>
          <p14:tracePt t="56013" x="3833813" y="1624013"/>
          <p14:tracePt t="56021" x="3822700" y="1647825"/>
          <p14:tracePt t="56030" x="3800475" y="1658938"/>
          <p14:tracePt t="56037" x="3789363" y="1674813"/>
          <p14:tracePt t="56045" x="3783013" y="1685925"/>
          <p14:tracePt t="56053" x="3771900" y="1697038"/>
          <p14:tracePt t="56061" x="3765550" y="1708150"/>
          <p14:tracePt t="56069" x="3754438" y="1720850"/>
          <p14:tracePt t="56077" x="3749675" y="1731963"/>
          <p14:tracePt t="56085" x="3738563" y="1765300"/>
          <p14:tracePt t="56093" x="3727450" y="1787525"/>
          <p14:tracePt t="56101" x="3721100" y="1804988"/>
          <p14:tracePt t="56109" x="3709988" y="1827213"/>
          <p14:tracePt t="56117" x="3698875" y="1855788"/>
          <p14:tracePt t="56125" x="3687763" y="1878013"/>
          <p14:tracePt t="56133" x="3681413" y="1905000"/>
          <p14:tracePt t="56141" x="3670300" y="1922463"/>
          <p14:tracePt t="56149" x="3670300" y="1939925"/>
          <p14:tracePt t="56157" x="3665538" y="1955800"/>
          <p14:tracePt t="56165" x="3659188" y="1973263"/>
          <p14:tracePt t="56173" x="3654425" y="1990725"/>
          <p14:tracePt t="56183" x="3654425" y="2006600"/>
          <p14:tracePt t="56191" x="3654425" y="2024063"/>
          <p14:tracePt t="56199" x="3648075" y="2035175"/>
          <p14:tracePt t="56207" x="3641725" y="2051050"/>
          <p14:tracePt t="56215" x="3636963" y="2063750"/>
          <p14:tracePt t="56223" x="3636963" y="2079625"/>
          <p14:tracePt t="56231" x="3636963" y="2097088"/>
          <p14:tracePt t="56239" x="3630613" y="2119313"/>
          <p14:tracePt t="56247" x="3630613" y="2136775"/>
          <p14:tracePt t="56255" x="3630613" y="2159000"/>
          <p14:tracePt t="56263" x="3625850" y="2185988"/>
          <p14:tracePt t="56271" x="3625850" y="2209800"/>
          <p14:tracePt t="56279" x="3625850" y="2236788"/>
          <p14:tracePt t="56287" x="3625850" y="2276475"/>
          <p14:tracePt t="56295" x="3625850" y="2305050"/>
          <p14:tracePt t="56303" x="3625850" y="2344738"/>
          <p14:tracePt t="56319" x="3625850" y="2389188"/>
          <p14:tracePt t="56327" x="3625850" y="2428875"/>
          <p14:tracePt t="56335" x="3630613" y="2466975"/>
          <p14:tracePt t="56343" x="3630613" y="2513013"/>
          <p14:tracePt t="56351" x="3641725" y="2552700"/>
          <p14:tracePt t="56359" x="3648075" y="2590800"/>
          <p14:tracePt t="56367" x="3654425" y="2630488"/>
          <p14:tracePt t="56375" x="3665538" y="2659063"/>
          <p14:tracePt t="56383" x="3670300" y="2698750"/>
          <p14:tracePt t="56399" x="3681413" y="2732088"/>
          <p14:tracePt t="56407" x="3692525" y="2765425"/>
          <p14:tracePt t="56416" x="3698875" y="2798763"/>
          <p14:tracePt t="56423" x="3738563" y="2849563"/>
          <p14:tracePt t="56433" x="3754438" y="2878138"/>
          <p14:tracePt t="56439" x="3783013" y="2911475"/>
          <p14:tracePt t="56449" x="3816350" y="2951163"/>
          <p14:tracePt t="56455" x="3844925" y="2973388"/>
          <p14:tracePt t="56465" x="3873500" y="3001963"/>
          <p14:tracePt t="56471" x="3884613" y="3019425"/>
          <p14:tracePt t="56481" x="3906838" y="3035300"/>
          <p14:tracePt t="56489" x="3935413" y="3057525"/>
          <p14:tracePt t="56497" x="3946525" y="3063875"/>
          <p14:tracePt t="56505" x="3968750" y="3079750"/>
          <p14:tracePt t="56514" x="4008438" y="3097213"/>
          <p14:tracePt t="56521" x="4030663" y="3108325"/>
          <p14:tracePt t="56529" x="4081463" y="3119438"/>
          <p14:tracePt t="56537" x="4137025" y="3130550"/>
          <p14:tracePt t="56545" x="4187825" y="3136900"/>
          <p14:tracePt t="56553" x="4243388" y="3141663"/>
          <p14:tracePt t="56561" x="4351338" y="3159125"/>
          <p14:tracePt t="56569" x="4373563" y="3165475"/>
          <p14:tracePt t="56577" x="4429125" y="3170238"/>
          <p14:tracePt t="56585" x="4479925" y="3181350"/>
          <p14:tracePt t="56593" x="4524375" y="3187700"/>
          <p14:tracePt t="56601" x="4570413" y="3192463"/>
          <p14:tracePt t="56609" x="4625975" y="3192463"/>
          <p14:tracePt t="56617" x="4681538" y="3198813"/>
          <p14:tracePt t="56625" x="4743450" y="3198813"/>
          <p14:tracePt t="56633" x="4811713" y="3198813"/>
          <p14:tracePt t="56641" x="4840288" y="3198813"/>
          <p14:tracePt t="56649" x="4924425" y="3198813"/>
          <p14:tracePt t="56657" x="4997450" y="3203575"/>
          <p14:tracePt t="56665" x="5030788" y="3203575"/>
          <p14:tracePt t="56673" x="5081588" y="3209925"/>
          <p14:tracePt t="56681" x="5126038" y="3221038"/>
          <p14:tracePt t="56689" x="5154613" y="3227388"/>
          <p14:tracePt t="56697" x="5176838" y="3238500"/>
          <p14:tracePt t="56705" x="5210175" y="3249613"/>
          <p14:tracePt t="56715" x="5249863" y="3260725"/>
          <p14:tracePt t="56721" x="5307013" y="3271838"/>
          <p14:tracePt t="56731" x="5356225" y="3276600"/>
          <p14:tracePt t="56737" x="5418138" y="3282950"/>
          <p14:tracePt t="56747" x="5440363" y="3282950"/>
          <p14:tracePt t="56755" x="5519738" y="3282950"/>
          <p14:tracePt t="56763" x="5603875" y="3282950"/>
          <p14:tracePt t="56771" x="5705475" y="3282950"/>
          <p14:tracePt t="56779" x="5800725" y="3282950"/>
          <p14:tracePt t="56787" x="5834063" y="3282950"/>
          <p14:tracePt t="56795" x="5918200" y="3282950"/>
          <p14:tracePt t="56803" x="5980113" y="3287713"/>
          <p14:tracePt t="56811" x="6026150" y="3294063"/>
          <p14:tracePt t="56819" x="6070600" y="3305175"/>
          <p14:tracePt t="56827" x="6138863" y="3311525"/>
          <p14:tracePt t="56835" x="6188075" y="3311525"/>
          <p14:tracePt t="56843" x="6245225" y="3316288"/>
          <p14:tracePt t="56851" x="6267450" y="3316288"/>
          <p14:tracePt t="56859" x="6329363" y="3316288"/>
          <p14:tracePt t="56867" x="6402388" y="3316288"/>
          <p14:tracePt t="56875" x="6475413" y="3311525"/>
          <p14:tracePt t="56883" x="6559550" y="3305175"/>
          <p14:tracePt t="56891" x="6643688" y="3300413"/>
          <p14:tracePt t="56899" x="6716713" y="3300413"/>
          <p14:tracePt t="56907" x="6738938" y="3300413"/>
          <p14:tracePt t="56915" x="6807200" y="3300413"/>
          <p14:tracePt t="56923" x="6858000" y="3294063"/>
          <p14:tracePt t="56931" x="6873875" y="3294063"/>
          <p14:tracePt t="56939" x="6919913" y="3287713"/>
          <p14:tracePt t="56947" x="6953250" y="3282950"/>
          <p14:tracePt t="56955" x="6970713" y="3276600"/>
          <p14:tracePt t="56963" x="6997700" y="3265488"/>
          <p14:tracePt t="56971" x="7032625" y="3243263"/>
          <p14:tracePt t="56979" x="7043738" y="3227388"/>
          <p14:tracePt t="56987" x="7088188" y="3192463"/>
          <p14:tracePt t="56995" x="7105650" y="3181350"/>
          <p14:tracePt t="57003" x="7154863" y="3136900"/>
          <p14:tracePt t="57011" x="7178675" y="3114675"/>
          <p14:tracePt t="57019" x="7223125" y="3063875"/>
          <p14:tracePt t="57027" x="7240588" y="3041650"/>
          <p14:tracePt t="57035" x="7278688" y="2979738"/>
          <p14:tracePt t="57045" x="7289800" y="2951163"/>
          <p14:tracePt t="57053" x="7313613" y="2871788"/>
          <p14:tracePt t="57061" x="7335838" y="2798763"/>
          <p14:tracePt t="57069" x="7340600" y="2760663"/>
          <p14:tracePt t="57077" x="7358063" y="2670175"/>
          <p14:tracePt t="57085" x="7380288" y="2579688"/>
          <p14:tracePt t="57093" x="7391400" y="2506663"/>
          <p14:tracePt t="57101" x="7397750" y="2484438"/>
          <p14:tracePt t="57109" x="7408863" y="2422525"/>
          <p14:tracePt t="57117" x="7413625" y="2366963"/>
          <p14:tracePt t="57125" x="7419975" y="2316163"/>
          <p14:tracePt t="57133" x="7419975" y="2293938"/>
          <p14:tracePt t="57141" x="7419975" y="2232025"/>
          <p14:tracePt t="57149" x="7413625" y="2170113"/>
          <p14:tracePt t="57157" x="7408863" y="2152650"/>
          <p14:tracePt t="57165" x="7391400" y="2108200"/>
          <p14:tracePt t="57173" x="7369175" y="2068513"/>
          <p14:tracePt t="57181" x="7362825" y="2051050"/>
          <p14:tracePt t="57189" x="7346950" y="2028825"/>
          <p14:tracePt t="57197" x="7329488" y="2001838"/>
          <p14:tracePt t="57205" x="7318375" y="1990725"/>
          <p14:tracePt t="57213" x="7302500" y="1973263"/>
          <p14:tracePt t="57221" x="7273925" y="1944688"/>
          <p14:tracePt t="57229" x="7245350" y="1916113"/>
          <p14:tracePt t="57237" x="7212013" y="1889125"/>
          <p14:tracePt t="57245" x="7154863" y="1843088"/>
          <p14:tracePt t="57253" x="7092950" y="1804988"/>
          <p14:tracePt t="57262" x="7032625" y="1770063"/>
          <p14:tracePt t="57269" x="6953250" y="1743075"/>
          <p14:tracePt t="57277" x="6913563" y="1725613"/>
          <p14:tracePt t="57285" x="6835775" y="1708150"/>
          <p14:tracePt t="57293" x="6767513" y="1692275"/>
          <p14:tracePt t="57301" x="6723063" y="1685925"/>
          <p14:tracePt t="57309" x="6677025" y="1681163"/>
          <p14:tracePt t="57319" x="6604000" y="1674813"/>
          <p14:tracePt t="57327" x="6548438" y="1670050"/>
          <p14:tracePt t="57335" x="6497638" y="1663700"/>
          <p14:tracePt t="57344" x="6435725" y="1658938"/>
          <p14:tracePt t="57351" x="6296025" y="1635125"/>
          <p14:tracePt t="57359" x="6211888" y="1624013"/>
          <p14:tracePt t="57367" x="6121400" y="1608138"/>
          <p14:tracePt t="57375" x="6008688" y="1590675"/>
          <p14:tracePt t="57383" x="5902325" y="1568450"/>
          <p14:tracePt t="57391" x="5829300" y="1562100"/>
          <p14:tracePt t="57399" x="5761038" y="1550988"/>
          <p14:tracePt t="57407" x="5699125" y="1546225"/>
          <p14:tracePt t="57415" x="5683250" y="1539875"/>
          <p14:tracePt t="57423" x="5626100" y="1535113"/>
          <p14:tracePt t="57431" x="5575300" y="1524000"/>
          <p14:tracePt t="57439" x="5519738" y="1517650"/>
          <p14:tracePt t="57447" x="5502275" y="1512888"/>
          <p14:tracePt t="57455" x="5435600" y="1506538"/>
          <p14:tracePt t="57464" x="5367338" y="1495425"/>
          <p14:tracePt t="57471" x="5300663" y="1484313"/>
          <p14:tracePt t="57479" x="5267325" y="1477963"/>
          <p14:tracePt t="57488" x="5194300" y="1473200"/>
          <p14:tracePt t="57495" x="5165725" y="1466850"/>
          <p14:tracePt t="57503" x="5086350" y="1455738"/>
          <p14:tracePt t="57511" x="5024438" y="1450975"/>
          <p14:tracePt t="57519" x="5002213" y="1444625"/>
          <p14:tracePt t="57527" x="4957763" y="1438275"/>
          <p14:tracePt t="57535" x="4946650" y="1438275"/>
          <p14:tracePt t="57543" x="4902200" y="1433513"/>
          <p14:tracePt t="57551" x="4889500" y="1433513"/>
          <p14:tracePt t="57559" x="4851400" y="1433513"/>
          <p14:tracePt t="57567" x="4833938" y="1433513"/>
          <p14:tracePt t="57575" x="4789488" y="1433513"/>
          <p14:tracePt t="57583" x="4767263" y="1433513"/>
          <p14:tracePt t="57591" x="4749800" y="1433513"/>
          <p14:tracePt t="57601" x="4699000" y="1438275"/>
          <p14:tracePt t="57607" x="4681538" y="1438275"/>
          <p14:tracePt t="57617" x="4643438" y="1444625"/>
          <p14:tracePt t="57625" x="4632325" y="1450975"/>
          <p14:tracePt t="57633" x="4621213" y="1450975"/>
          <p14:tracePt t="57639" x="4592638" y="1450975"/>
          <p14:tracePt t="57649" x="4581525" y="1455738"/>
          <p14:tracePt t="57657" x="4564063" y="1455738"/>
          <p14:tracePt t="57665" x="4524375" y="1462088"/>
          <p14:tracePt t="57673" x="4508500" y="1462088"/>
          <p14:tracePt t="57681" x="4491038" y="1462088"/>
          <p14:tracePt t="57689" x="4440238" y="1473200"/>
          <p14:tracePt t="57697" x="4424363" y="1473200"/>
          <p14:tracePt t="57705" x="4400550" y="1473200"/>
          <p14:tracePt t="57714" x="4384675" y="1477963"/>
          <p14:tracePt t="57721" x="4333875" y="1484313"/>
          <p14:tracePt t="57729" x="4322763" y="1489075"/>
          <p14:tracePt t="57737" x="4305300" y="1495425"/>
          <p14:tracePt t="57745" x="4294188" y="1495425"/>
          <p14:tracePt t="57753" x="4283075" y="1495425"/>
          <p14:tracePt t="57761" x="4254500" y="1500188"/>
          <p14:tracePt t="57769" x="4243388" y="1506538"/>
          <p14:tracePt t="57777" x="4221163" y="1512888"/>
          <p14:tracePt t="57785" x="4210050" y="1512888"/>
          <p14:tracePt t="57793" x="4198938" y="1512888"/>
          <p14:tracePt t="57801" x="4165600" y="1524000"/>
          <p14:tracePt t="57809" x="4148138" y="1528763"/>
          <p14:tracePt t="57817" x="4137025" y="1528763"/>
          <p14:tracePt t="57825" x="4119563" y="1535113"/>
          <p14:tracePt t="57833" x="4108450" y="1535113"/>
          <p14:tracePt t="57841" x="4097338" y="1535113"/>
          <p14:tracePt t="57849" x="4086225" y="1539875"/>
          <p14:tracePt t="57857" x="4075113" y="1539875"/>
          <p14:tracePt t="57865" x="4046538" y="1539875"/>
          <p14:tracePt t="57873" x="4035425" y="1539875"/>
          <p14:tracePt t="57881" x="4019550" y="1539875"/>
          <p14:tracePt t="57889" x="4008438" y="1539875"/>
          <p14:tracePt t="57899" x="3997325" y="1539875"/>
          <p14:tracePt t="57905" x="3984625" y="1539875"/>
          <p14:tracePt t="57915" x="3979863" y="1539875"/>
          <p14:tracePt t="57921" x="3968750" y="1539875"/>
          <p14:tracePt t="57931" x="3951288" y="1539875"/>
          <p14:tracePt t="57939" x="3935413" y="1539875"/>
          <p14:tracePt t="57947" x="3922713" y="1539875"/>
          <p14:tracePt t="57955" x="3911600" y="1539875"/>
          <p14:tracePt t="57963" x="3906838" y="1539875"/>
          <p14:tracePt t="57971" x="3895725" y="1539875"/>
          <p14:tracePt t="57979" x="3884613" y="1539875"/>
          <p14:tracePt t="57987" x="3878263" y="1546225"/>
          <p14:tracePt t="58003" x="3867150" y="1546225"/>
          <p14:tracePt t="58011" x="3862388" y="1557338"/>
          <p14:tracePt t="58019" x="3856038" y="1557338"/>
          <p14:tracePt t="58027" x="3844925" y="1568450"/>
          <p14:tracePt t="58035" x="3844925" y="1573213"/>
          <p14:tracePt t="58043" x="3833813" y="1590675"/>
          <p14:tracePt t="58051" x="3816350" y="1612900"/>
          <p14:tracePt t="58059" x="3811588" y="1624013"/>
          <p14:tracePt t="58067" x="3789363" y="1652588"/>
          <p14:tracePt t="58075" x="3783013" y="1670050"/>
          <p14:tracePt t="58087" x="3760788" y="1703388"/>
          <p14:tracePt t="58095" x="3738563" y="1736725"/>
          <p14:tracePt t="58103" x="3732213" y="1747838"/>
          <p14:tracePt t="58111" x="3721100" y="1776413"/>
          <p14:tracePt t="58119" x="3714750" y="1787525"/>
          <p14:tracePt t="58127" x="3709988" y="1798638"/>
          <p14:tracePt t="58135" x="3709988" y="1820863"/>
          <p14:tracePt t="58147" x="3703638" y="1831975"/>
          <p14:tracePt t="58155" x="3698875" y="1866900"/>
          <p14:tracePt t="58163" x="3692525" y="1893888"/>
          <p14:tracePt t="58173" x="3687763" y="1911350"/>
          <p14:tracePt t="58183" x="3687763" y="1922463"/>
          <p14:tracePt t="58193" x="3681413" y="1962150"/>
          <p14:tracePt t="58201" x="3681413" y="2006600"/>
          <p14:tracePt t="58209" x="3681413" y="2028825"/>
          <p14:tracePt t="58217" x="3681413" y="2101850"/>
          <p14:tracePt t="58225" x="3681413" y="2141538"/>
          <p14:tracePt t="58233" x="3687763" y="2181225"/>
          <p14:tracePt t="58241" x="3698875" y="2225675"/>
          <p14:tracePt t="58249" x="3703638" y="2271713"/>
          <p14:tracePt t="58257" x="3714750" y="2320925"/>
          <p14:tracePt t="58265" x="3721100" y="2366963"/>
          <p14:tracePt t="58273" x="3732213" y="2411413"/>
          <p14:tracePt t="58281" x="3732213" y="2455863"/>
          <p14:tracePt t="58289" x="3738563" y="2495550"/>
          <p14:tracePt t="58297" x="3738563" y="2535238"/>
          <p14:tracePt t="58305" x="3738563" y="2568575"/>
          <p14:tracePt t="58313" x="3743325" y="2601913"/>
          <p14:tracePt t="58321" x="3749675" y="2641600"/>
          <p14:tracePt t="58329" x="3754438" y="2670175"/>
          <p14:tracePt t="58337" x="3754438" y="2703513"/>
          <p14:tracePt t="58345" x="3760788" y="2720975"/>
          <p14:tracePt t="58353" x="3765550" y="2743200"/>
          <p14:tracePt t="58361" x="3771900" y="2760663"/>
          <p14:tracePt t="58369" x="3783013" y="2794000"/>
          <p14:tracePt t="58377" x="3789363" y="2809875"/>
          <p14:tracePt t="58385" x="3800475" y="2833688"/>
          <p14:tracePt t="58393" x="3816350" y="2849563"/>
          <p14:tracePt t="58401" x="3827463" y="2871788"/>
          <p14:tracePt t="58409" x="3873500" y="2906713"/>
          <p14:tracePt t="58417" x="3895725" y="2928938"/>
          <p14:tracePt t="58425" x="3935413" y="2957513"/>
          <p14:tracePt t="58434" x="3973513" y="2979738"/>
          <p14:tracePt t="58443" x="4019550" y="3001963"/>
          <p14:tracePt t="58449" x="4075113" y="3030538"/>
          <p14:tracePt t="58459" x="4103688" y="3041650"/>
          <p14:tracePt t="58465" x="4165600" y="3063875"/>
          <p14:tracePt t="58475" x="4232275" y="3086100"/>
          <p14:tracePt t="58487" x="4300538" y="3114675"/>
          <p14:tracePt t="58495" x="4378325" y="3130550"/>
          <p14:tracePt t="58503" x="4451350" y="3152775"/>
          <p14:tracePt t="58511" x="4541838" y="3170238"/>
          <p14:tracePt t="58519" x="4654550" y="3187700"/>
          <p14:tracePt t="58527" x="4694238" y="3192463"/>
          <p14:tracePt t="58535" x="4800600" y="3203575"/>
          <p14:tracePt t="58544" x="4840288" y="3209925"/>
          <p14:tracePt t="58552" x="4964113" y="3221038"/>
          <p14:tracePt t="58559" x="5103813" y="3227388"/>
          <p14:tracePt t="58567" x="5159375" y="3227388"/>
          <p14:tracePt t="58575" x="5294313" y="3238500"/>
          <p14:tracePt t="58583" x="5351463" y="3243263"/>
          <p14:tracePt t="58591" x="5486400" y="3249613"/>
          <p14:tracePt t="58600" x="5632450" y="3265488"/>
          <p14:tracePt t="58607" x="5676900" y="3271838"/>
          <p14:tracePt t="58616" x="5795963" y="3287713"/>
          <p14:tracePt t="58623" x="5845175" y="3294063"/>
          <p14:tracePt t="58631" x="5975350" y="3305175"/>
          <p14:tracePt t="58639" x="6037263" y="3311525"/>
          <p14:tracePt t="58647" x="6183313" y="3322638"/>
          <p14:tracePt t="58655" x="6249988" y="3322638"/>
          <p14:tracePt t="58663" x="6408738" y="3322638"/>
          <p14:tracePt t="58671" x="6469063" y="3322638"/>
          <p14:tracePt t="58679" x="6604000" y="3322638"/>
          <p14:tracePt t="58687" x="6665913" y="3311525"/>
          <p14:tracePt t="58696" x="6727825" y="3294063"/>
          <p14:tracePt t="58703" x="6756400" y="3276600"/>
          <p14:tracePt t="58711" x="6767513" y="3254375"/>
          <p14:tracePt t="58719" x="6784975" y="3221038"/>
          <p14:tracePt t="58729" x="6796088" y="3187700"/>
          <p14:tracePt t="58735" x="6807200" y="3130550"/>
          <p14:tracePt t="58746" x="6824663" y="3079750"/>
          <p14:tracePt t="58752" x="6829425" y="3024188"/>
          <p14:tracePt t="58762" x="6846888" y="2973388"/>
          <p14:tracePt t="58767" x="6858000" y="2933700"/>
          <p14:tracePt t="58778" x="6891338" y="2855913"/>
          <p14:tracePt t="58785" x="6908800" y="2805113"/>
          <p14:tracePt t="58793" x="6953250" y="2692400"/>
          <p14:tracePt t="58801" x="6970713" y="2630488"/>
          <p14:tracePt t="58810" x="6986588" y="2524125"/>
          <p14:tracePt t="58817" x="6992938" y="2462213"/>
          <p14:tracePt t="58825" x="6992938" y="2389188"/>
          <p14:tracePt t="58833" x="6986588" y="2316163"/>
          <p14:tracePt t="58841" x="6970713" y="2236788"/>
          <p14:tracePt t="58849" x="6953250" y="2170113"/>
          <p14:tracePt t="58858" x="6924675" y="2090738"/>
          <p14:tracePt t="58865" x="6897688" y="2028825"/>
          <p14:tracePt t="58873" x="6851650" y="1973263"/>
          <p14:tracePt t="58882" x="6807200" y="1916113"/>
          <p14:tracePt t="58889" x="6751638" y="1849438"/>
          <p14:tracePt t="58897" x="6654800" y="1781175"/>
          <p14:tracePt t="58905" x="6599238" y="1743075"/>
          <p14:tracePt t="58914" x="6469063" y="1670050"/>
          <p14:tracePt t="58921" x="6413500" y="1635125"/>
          <p14:tracePt t="58930" x="6351588" y="1601788"/>
          <p14:tracePt t="58938" x="6289675" y="1573213"/>
          <p14:tracePt t="58945" x="6194425" y="1524000"/>
          <p14:tracePt t="58953" x="6143625" y="1489075"/>
          <p14:tracePt t="58962" x="6081713" y="1466850"/>
          <p14:tracePt t="58969" x="6019800" y="1450975"/>
          <p14:tracePt t="58978" x="5946775" y="1427163"/>
          <p14:tracePt t="58986" x="5862638" y="1416050"/>
          <p14:tracePt t="58994" x="5778500" y="1404938"/>
          <p14:tracePt t="59001" x="5683250" y="1393825"/>
          <p14:tracePt t="59011" x="5480050" y="1389063"/>
          <p14:tracePt t="59017" x="5395913" y="1389063"/>
          <p14:tracePt t="59027" x="5322888" y="1389063"/>
          <p14:tracePt t="59034" x="5256213" y="1389063"/>
          <p14:tracePt t="59043" x="5210175" y="1389063"/>
          <p14:tracePt t="59049" x="5187950" y="1393825"/>
          <p14:tracePt t="59059" x="5183188" y="1393825"/>
          <p14:tracePt t="59245" x="5183188" y="1400175"/>
          <p14:tracePt t="59251" x="5172075" y="1411288"/>
          <p14:tracePt t="59259" x="5148263" y="1433513"/>
          <p14:tracePt t="59267" x="5114925" y="1466850"/>
          <p14:tracePt t="59275" x="5059363" y="1517650"/>
          <p14:tracePt t="59283" x="4968875" y="1590675"/>
          <p14:tracePt t="59291" x="4845050" y="1674813"/>
          <p14:tracePt t="59299" x="4676775" y="1787525"/>
          <p14:tracePt t="59307" x="4451350" y="1922463"/>
          <p14:tracePt t="59315" x="4165600" y="2097088"/>
          <p14:tracePt t="59323" x="3867150" y="2259013"/>
          <p14:tracePt t="59333" x="3557588" y="2393950"/>
          <p14:tracePt t="59341" x="3294063" y="2484438"/>
          <p14:tracePt t="59349" x="3086100" y="2524125"/>
          <p14:tracePt t="59357" x="2944813" y="2524125"/>
          <p14:tracePt t="59365" x="2871788" y="2524125"/>
          <p14:tracePt t="59373" x="2833688" y="2517775"/>
          <p14:tracePt t="59381" x="2798763" y="2495550"/>
          <p14:tracePt t="59389" x="2782888" y="2466975"/>
          <p14:tracePt t="59397" x="2776538" y="2428875"/>
          <p14:tracePt t="59405" x="2771775" y="2382838"/>
          <p14:tracePt t="59413" x="2771775" y="2316163"/>
          <p14:tracePt t="59421" x="2782888" y="2243138"/>
          <p14:tracePt t="59429" x="2794000" y="2192338"/>
          <p14:tracePt t="59437" x="2798763" y="2119313"/>
          <p14:tracePt t="59445" x="2798763" y="2090738"/>
          <p14:tracePt t="59453" x="2805113" y="2028825"/>
          <p14:tracePt t="59461" x="2805113" y="2006600"/>
          <p14:tracePt t="59469" x="2798763" y="1990725"/>
          <p14:tracePt t="59478" x="2776538" y="1962150"/>
          <p14:tracePt t="59485" x="2760663" y="1944688"/>
          <p14:tracePt t="59493" x="2725738" y="1933575"/>
          <p14:tracePt t="59501" x="2692400" y="1922463"/>
          <p14:tracePt t="59510" x="2652713" y="1911350"/>
          <p14:tracePt t="59518" x="2601913" y="1905000"/>
          <p14:tracePt t="59526" x="2557463" y="1900238"/>
          <p14:tracePt t="59533" x="2524125" y="1900238"/>
          <p14:tracePt t="59541" x="2501900" y="1900238"/>
          <p14:tracePt t="59631" x="2495550" y="1900238"/>
          <p14:tracePt t="59639" x="2490788" y="1900238"/>
          <p14:tracePt t="59647" x="2484438" y="1900238"/>
          <p14:tracePt t="59655" x="2473325" y="1900238"/>
          <p14:tracePt t="59664" x="2455863" y="1900238"/>
          <p14:tracePt t="59671" x="2433638" y="1900238"/>
          <p14:tracePt t="59680" x="2393950" y="1900238"/>
          <p14:tracePt t="59687" x="2349500" y="1900238"/>
          <p14:tracePt t="59695" x="2305050" y="1900238"/>
          <p14:tracePt t="59704" x="2236788" y="1900238"/>
          <p14:tracePt t="59712" x="2152650" y="1889125"/>
          <p14:tracePt t="59719" x="2097088" y="1882775"/>
          <p14:tracePt t="59727" x="2028825" y="1871663"/>
          <p14:tracePt t="59736" x="1922463" y="1855788"/>
          <p14:tracePt t="59743" x="1860550" y="1843088"/>
          <p14:tracePt t="59751" x="1804988" y="1838325"/>
          <p14:tracePt t="59760" x="1747838" y="1827213"/>
          <p14:tracePt t="59767" x="1663700" y="1820863"/>
          <p14:tracePt t="59775" x="1619250" y="1816100"/>
          <p14:tracePt t="59783" x="1573213" y="1816100"/>
          <p14:tracePt t="59792" x="1535113" y="1816100"/>
          <p14:tracePt t="59800" x="1495425" y="1816100"/>
          <p14:tracePt t="59807" x="1466850" y="1816100"/>
          <p14:tracePt t="59818" x="1455738" y="1816100"/>
          <p14:tracePt t="59823" x="1422400" y="1816100"/>
          <p14:tracePt t="59832" x="1389063" y="1820863"/>
          <p14:tracePt t="59840" x="1349375" y="1827213"/>
          <p14:tracePt t="59847" x="1309688" y="1838325"/>
          <p14:tracePt t="59856" x="1270000" y="1849438"/>
          <p14:tracePt t="59864" x="1254125" y="1855788"/>
          <p14:tracePt t="59872" x="1203325" y="1866900"/>
          <p14:tracePt t="59879" x="1163638" y="1882775"/>
          <p14:tracePt t="59887" x="1152525" y="1889125"/>
          <p14:tracePt t="59898" x="1123950" y="1905000"/>
          <p14:tracePt t="59904" x="1119188" y="1911350"/>
          <p14:tracePt t="59914" x="1112838" y="1922463"/>
          <p14:tracePt t="59919" x="1101725" y="1933575"/>
          <p14:tracePt t="59930" x="1090613" y="1951038"/>
          <p14:tracePt t="59937" x="1079500" y="1966913"/>
          <p14:tracePt t="59945" x="1068388" y="1984375"/>
          <p14:tracePt t="59953" x="1046163" y="2012950"/>
          <p14:tracePt t="59962" x="1028700" y="2028825"/>
          <p14:tracePt t="59969" x="1017588" y="2046288"/>
          <p14:tracePt t="59977" x="995363" y="2068513"/>
          <p14:tracePt t="59985" x="973138" y="2097088"/>
          <p14:tracePt t="59994" x="966788" y="2108200"/>
          <p14:tracePt t="60001" x="949325" y="2124075"/>
          <p14:tracePt t="60009" x="938213" y="2136775"/>
          <p14:tracePt t="60017" x="927100" y="2163763"/>
          <p14:tracePt t="60025" x="922338" y="2181225"/>
          <p14:tracePt t="60033" x="922338" y="2198688"/>
          <p14:tracePt t="60041" x="922338" y="2236788"/>
          <p14:tracePt t="60049" x="922338" y="2271713"/>
          <p14:tracePt t="60057" x="922338" y="2298700"/>
          <p14:tracePt t="60065" x="922338" y="2333625"/>
          <p14:tracePt t="60074" x="922338" y="2360613"/>
          <p14:tracePt t="60081" x="922338" y="2400300"/>
          <p14:tracePt t="60089" x="922338" y="2462213"/>
          <p14:tracePt t="60097" x="933450" y="2490788"/>
          <p14:tracePt t="60105" x="938213" y="2524125"/>
          <p14:tracePt t="60113" x="960438" y="2557463"/>
          <p14:tracePt t="60121" x="995363" y="2590800"/>
          <p14:tracePt t="60129" x="1028700" y="2625725"/>
          <p14:tracePt t="60138" x="1068388" y="2659063"/>
          <p14:tracePt t="60145" x="1123950" y="2687638"/>
          <p14:tracePt t="60153" x="1185863" y="2714625"/>
          <p14:tracePt t="60161" x="1230313" y="2732088"/>
          <p14:tracePt t="60169" x="1287463" y="2743200"/>
          <p14:tracePt t="60180" x="1349375" y="2754313"/>
          <p14:tracePt t="60186" x="1416050" y="2771775"/>
          <p14:tracePt t="60196" x="1489075" y="2776538"/>
          <p14:tracePt t="60201" x="1557338" y="2794000"/>
          <p14:tracePt t="60211" x="1652588" y="2798763"/>
          <p14:tracePt t="60217" x="1703388" y="2798763"/>
          <p14:tracePt t="60228" x="1787525" y="2798763"/>
          <p14:tracePt t="60235" x="1843088" y="2798763"/>
          <p14:tracePt t="60243" x="1951038" y="2798763"/>
          <p14:tracePt t="60251" x="2006600" y="2798763"/>
          <p14:tracePt t="60259" x="2074863" y="2798763"/>
          <p14:tracePt t="60267" x="2214563" y="2794000"/>
          <p14:tracePt t="60275" x="2282825" y="2787650"/>
          <p14:tracePt t="60283" x="2349500" y="2776538"/>
          <p14:tracePt t="60291" x="2400300" y="2765425"/>
          <p14:tracePt t="60299" x="2462213" y="2749550"/>
          <p14:tracePt t="60307" x="2501900" y="2732088"/>
          <p14:tracePt t="60315" x="2568575" y="2692400"/>
          <p14:tracePt t="60323" x="2597150" y="2663825"/>
          <p14:tracePt t="60332" x="2630488" y="2630488"/>
          <p14:tracePt t="60339" x="2652713" y="2590800"/>
          <p14:tracePt t="60347" x="2692400" y="2517775"/>
          <p14:tracePt t="60356" x="2703513" y="2479675"/>
          <p14:tracePt t="60363" x="2709863" y="2439988"/>
          <p14:tracePt t="60371" x="2709863" y="2400300"/>
          <p14:tracePt t="60380" x="2709863" y="2366963"/>
          <p14:tracePt t="60387" x="2709863" y="2327275"/>
          <p14:tracePt t="60395" x="2698750" y="2293938"/>
          <p14:tracePt t="60403" x="2687638" y="2254250"/>
          <p14:tracePt t="60412" x="2674938" y="2243138"/>
          <p14:tracePt t="60419" x="2663825" y="2203450"/>
          <p14:tracePt t="60428" x="2630488" y="2163763"/>
          <p14:tracePt t="60435" x="2597150" y="2130425"/>
          <p14:tracePt t="60443" x="2546350" y="2085975"/>
          <p14:tracePt t="60451" x="2501900" y="2063750"/>
          <p14:tracePt t="60461" x="2451100" y="2039938"/>
          <p14:tracePt t="60467" x="2360613" y="2001838"/>
          <p14:tracePt t="60478" x="2287588" y="1990725"/>
          <p14:tracePt t="60483" x="2124075" y="1955800"/>
          <p14:tracePt t="60493" x="2035175" y="1944688"/>
          <p14:tracePt t="60501" x="1827213" y="1905000"/>
          <p14:tracePt t="60509" x="1725613" y="1889125"/>
          <p14:tracePt t="60517" x="1546225" y="1855788"/>
          <p14:tracePt t="60525" x="1489075" y="1843088"/>
          <p14:tracePt t="60533" x="1422400" y="1831975"/>
          <p14:tracePt t="60541" x="1389063" y="1827213"/>
          <p14:tracePt t="60549" x="1376363" y="1827213"/>
          <p14:tracePt t="60557" x="1371600" y="1827213"/>
          <p14:tracePt t="60787" x="1376363" y="1831975"/>
          <p14:tracePt t="60795" x="1404938" y="1849438"/>
          <p14:tracePt t="60804" x="1466850" y="1889125"/>
          <p14:tracePt t="60811" x="1590675" y="1944688"/>
          <p14:tracePt t="60819" x="1736725" y="2006600"/>
          <p14:tracePt t="60827" x="1995488" y="2079625"/>
          <p14:tracePt t="60835" x="2327275" y="2159000"/>
          <p14:tracePt t="60843" x="2760663" y="2220913"/>
          <p14:tracePt t="60851" x="3079750" y="2243138"/>
          <p14:tracePt t="60859" x="3417888" y="2243138"/>
          <p14:tracePt t="60867" x="3856038" y="2236788"/>
          <p14:tracePt t="60875" x="4108450" y="2198688"/>
          <p14:tracePt t="60883" x="4351338" y="2141538"/>
          <p14:tracePt t="60891" x="4625975" y="2039938"/>
          <p14:tracePt t="60900" x="4805363" y="1944688"/>
          <p14:tracePt t="60907" x="4862513" y="1893888"/>
          <p14:tracePt t="60915" x="4913313" y="1827213"/>
          <p14:tracePt t="60923" x="4929188" y="1776413"/>
          <p14:tracePt t="60931" x="4929188" y="1754188"/>
          <p14:tracePt t="60939" x="4929188" y="1703388"/>
          <p14:tracePt t="60947" x="4906963" y="1670050"/>
          <p14:tracePt t="60955" x="4884738" y="1647825"/>
          <p14:tracePt t="60963" x="4862513" y="1612900"/>
          <p14:tracePt t="60971" x="4840288" y="1585913"/>
          <p14:tracePt t="60980" x="4816475" y="1562100"/>
          <p14:tracePt t="60987" x="4811713" y="1550988"/>
          <p14:tracePt t="60995" x="4805363" y="1546225"/>
          <p14:tracePt t="61011" x="4805363" y="1539875"/>
          <p14:tracePt t="61027" x="4805363" y="1535113"/>
          <p14:tracePt t="61035" x="4811713" y="1535113"/>
          <p14:tracePt t="61053" x="4822825" y="1535113"/>
          <p14:tracePt t="61078" x="4822825" y="1546225"/>
          <p14:tracePt t="61085" x="4822825" y="1557338"/>
          <p14:tracePt t="61094" x="4822825" y="1568450"/>
          <p14:tracePt t="61102" x="4816475" y="1590675"/>
          <p14:tracePt t="61109" x="4800600" y="1619250"/>
          <p14:tracePt t="61118" x="4794250" y="1624013"/>
          <p14:tracePt t="61125" x="4778375" y="1658938"/>
          <p14:tracePt t="61133" x="4756150" y="1681163"/>
          <p14:tracePt t="61141" x="4727575" y="1708150"/>
          <p14:tracePt t="61150" x="4705350" y="1743075"/>
          <p14:tracePt t="61157" x="4694238" y="1765300"/>
          <p14:tracePt t="61165" x="4676775" y="1804988"/>
          <p14:tracePt t="61173" x="4659313" y="1843088"/>
          <p14:tracePt t="61182" x="4659313" y="1855788"/>
          <p14:tracePt t="61189" x="4648200" y="1889125"/>
          <p14:tracePt t="61197" x="4632325" y="1916113"/>
          <p14:tracePt t="61207" x="4625975" y="1928813"/>
          <p14:tracePt t="61213" x="4625975" y="1944688"/>
          <p14:tracePt t="61221" x="4621213" y="1944688"/>
          <p14:tracePt t="61229" x="4614863" y="1951038"/>
          <p14:tracePt t="61237" x="4608513" y="1962150"/>
          <p14:tracePt t="61245" x="4597400" y="1966913"/>
          <p14:tracePt t="61253" x="4570413" y="1978025"/>
          <p14:tracePt t="61261" x="4552950" y="1984375"/>
          <p14:tracePt t="61269" x="4530725" y="1984375"/>
          <p14:tracePt t="61277" x="4502150" y="1984375"/>
          <p14:tracePt t="61285" x="4468813" y="1978025"/>
          <p14:tracePt t="61293" x="4429125" y="1955800"/>
          <p14:tracePt t="61303" x="4406900" y="1944688"/>
          <p14:tracePt t="61309" x="4362450" y="1905000"/>
          <p14:tracePt t="61319" x="4311650" y="1871663"/>
          <p14:tracePt t="61326" x="4260850" y="1827213"/>
          <p14:tracePt t="61335" x="4227513" y="1781175"/>
          <p14:tracePt t="61341" x="4210050" y="1758950"/>
          <p14:tracePt t="61351" x="4187825" y="1714500"/>
          <p14:tracePt t="61357" x="4170363" y="1674813"/>
          <p14:tracePt t="61367" x="4165600" y="1652588"/>
          <p14:tracePt t="61375" x="4159250" y="1619250"/>
          <p14:tracePt t="61383" x="4159250" y="1568450"/>
          <p14:tracePt t="61391" x="4176713" y="1550988"/>
          <p14:tracePt t="61399" x="4187825" y="1539875"/>
          <p14:tracePt t="61407" x="4216400" y="1524000"/>
          <p14:tracePt t="61415" x="4238625" y="1512888"/>
          <p14:tracePt t="61424" x="4271963" y="1506538"/>
          <p14:tracePt t="61431" x="4311650" y="1506538"/>
          <p14:tracePt t="61440" x="4356100" y="1506538"/>
          <p14:tracePt t="61447" x="4395788" y="1506538"/>
          <p14:tracePt t="61455" x="4451350" y="1517650"/>
          <p14:tracePt t="61463" x="4486275" y="1528763"/>
          <p14:tracePt t="61471" x="4524375" y="1546225"/>
          <p14:tracePt t="61479" x="4559300" y="1573213"/>
          <p14:tracePt t="61488" x="4586288" y="1601788"/>
          <p14:tracePt t="61495" x="4614863" y="1652588"/>
          <p14:tracePt t="61503" x="4625975" y="1681163"/>
          <p14:tracePt t="61512" x="4632325" y="1736725"/>
          <p14:tracePt t="61520" x="4632325" y="1776413"/>
          <p14:tracePt t="61527" x="4608513" y="1838325"/>
          <p14:tracePt t="61535" x="4592638" y="1871663"/>
          <p14:tracePt t="61543" x="4570413" y="1893888"/>
          <p14:tracePt t="61551" x="4530725" y="1928813"/>
          <p14:tracePt t="61559" x="4502150" y="1939925"/>
          <p14:tracePt t="61567" x="4462463" y="1944688"/>
          <p14:tracePt t="61575" x="4435475" y="1951038"/>
          <p14:tracePt t="61584" x="4389438" y="1951038"/>
          <p14:tracePt t="61592" x="4333875" y="1944688"/>
          <p14:tracePt t="61601" x="4271963" y="1928813"/>
          <p14:tracePt t="61607" x="4227513" y="1905000"/>
          <p14:tracePt t="61618" x="4176713" y="1878013"/>
          <p14:tracePt t="61623" x="4130675" y="1831975"/>
          <p14:tracePt t="61634" x="4114800" y="1804988"/>
          <p14:tracePt t="61641" x="4108450" y="1781175"/>
          <p14:tracePt t="61649" x="4108450" y="1754188"/>
          <p14:tracePt t="61658" x="4114800" y="1725613"/>
          <p14:tracePt t="61666" x="4119563" y="1703388"/>
          <p14:tracePt t="61673" x="4159250" y="1670050"/>
          <p14:tracePt t="61681" x="4181475" y="1647825"/>
          <p14:tracePt t="61689" x="4232275" y="1624013"/>
          <p14:tracePt t="61697" x="4278313" y="1619250"/>
          <p14:tracePt t="61705" x="4338638" y="1612900"/>
          <p14:tracePt t="61714" x="4395788" y="1612900"/>
          <p14:tracePt t="61721" x="4446588" y="1612900"/>
          <p14:tracePt t="61729" x="4502150" y="1624013"/>
          <p14:tracePt t="61738" x="4552950" y="1641475"/>
          <p14:tracePt t="61745" x="4581525" y="1670050"/>
          <p14:tracePt t="61754" x="4603750" y="1697038"/>
          <p14:tracePt t="61762" x="4614863" y="1731963"/>
          <p14:tracePt t="61770" x="4614863" y="1776413"/>
          <p14:tracePt t="61777" x="4614863" y="1820863"/>
          <p14:tracePt t="61786" x="4597400" y="1860550"/>
          <p14:tracePt t="61794" x="4586288" y="1882775"/>
          <p14:tracePt t="61801" x="4559300" y="1916113"/>
          <p14:tracePt t="61810" x="4530725" y="1933575"/>
          <p14:tracePt t="61818" x="4519613" y="1933575"/>
          <p14:tracePt t="61830" x="4497388" y="1939925"/>
          <p14:tracePt t="61837" x="4479925" y="1939925"/>
          <p14:tracePt t="61846" x="4462463" y="1939925"/>
          <p14:tracePt t="61854" x="4451350" y="1939925"/>
          <p14:tracePt t="61861" x="4446588" y="1922463"/>
          <p14:tracePt t="61869" x="4435475" y="1916113"/>
          <p14:tracePt t="61877" x="4429125" y="1900238"/>
          <p14:tracePt t="61885" x="4424363" y="1889125"/>
          <p14:tracePt t="61893" x="4418013" y="1866900"/>
          <p14:tracePt t="61903" x="4413250" y="1849438"/>
          <p14:tracePt t="61909" x="4406900" y="1831975"/>
          <p14:tracePt t="61920" x="4400550" y="1820863"/>
          <p14:tracePt t="61927" x="4400550" y="1809750"/>
          <p14:tracePt t="61935" x="4400550" y="1798638"/>
          <p14:tracePt t="61944" x="4400550" y="1787525"/>
          <p14:tracePt t="61952" x="4400550" y="1781175"/>
          <p14:tracePt t="61968" x="4400550" y="1776413"/>
          <p14:tracePt t="61976" x="4400550" y="1770063"/>
          <p14:tracePt t="62000" x="4400550" y="1765300"/>
          <p14:tracePt t="62056" x="4400550" y="1770063"/>
          <p14:tracePt t="62063" x="4406900" y="1787525"/>
          <p14:tracePt t="62072" x="4406900" y="1809750"/>
          <p14:tracePt t="62080" x="4406900" y="1827213"/>
          <p14:tracePt t="62088" x="4406900" y="1843088"/>
          <p14:tracePt t="62096" x="4389438" y="1860550"/>
          <p14:tracePt t="62104" x="4373563" y="1871663"/>
          <p14:tracePt t="62112" x="4351338" y="1878013"/>
          <p14:tracePt t="62120" x="4327525" y="1878013"/>
          <p14:tracePt t="62130" x="4300538" y="1878013"/>
          <p14:tracePt t="62135" x="4283075" y="1878013"/>
          <p14:tracePt t="62144" x="4260850" y="1855788"/>
          <p14:tracePt t="62152" x="4249738" y="1843088"/>
          <p14:tracePt t="62160" x="4238625" y="1827213"/>
          <p14:tracePt t="62168" x="4227513" y="1793875"/>
          <p14:tracePt t="62176" x="4227513" y="1770063"/>
          <p14:tracePt t="62184" x="4227513" y="1747838"/>
          <p14:tracePt t="62192" x="4232275" y="1720850"/>
          <p14:tracePt t="62202" x="4243388" y="1685925"/>
          <p14:tracePt t="62210" x="4260850" y="1663700"/>
          <p14:tracePt t="62218" x="4278313" y="1641475"/>
          <p14:tracePt t="62226" x="4305300" y="1612900"/>
          <p14:tracePt t="62234" x="4333875" y="1597025"/>
          <p14:tracePt t="62242" x="4362450" y="1590675"/>
          <p14:tracePt t="62250" x="4418013" y="1585913"/>
          <p14:tracePt t="62258" x="4446588" y="1597025"/>
          <p14:tracePt t="62266" x="4468813" y="1619250"/>
          <p14:tracePt t="62274" x="4491038" y="1647825"/>
          <p14:tracePt t="62281" x="4508500" y="1681163"/>
          <p14:tracePt t="62290" x="4519613" y="1720850"/>
          <p14:tracePt t="62298" x="4524375" y="1747838"/>
          <p14:tracePt t="62306" x="4524375" y="1793875"/>
          <p14:tracePt t="62314" x="4513263" y="1843088"/>
          <p14:tracePt t="62322" x="4491038" y="1878013"/>
          <p14:tracePt t="62330" x="4451350" y="1911350"/>
          <p14:tracePt t="62338" x="4418013" y="1922463"/>
          <p14:tracePt t="62346" x="4384675" y="1928813"/>
          <p14:tracePt t="62354" x="4356100" y="1928813"/>
          <p14:tracePt t="62362" x="4333875" y="1928813"/>
          <p14:tracePt t="62370" x="4305300" y="1922463"/>
          <p14:tracePt t="62378" x="4278313" y="1905000"/>
          <p14:tracePt t="62386" x="4271963" y="1900238"/>
          <p14:tracePt t="62394" x="4260850" y="1889125"/>
          <p14:tracePt t="62402" x="4260850" y="1878013"/>
          <p14:tracePt t="62410" x="4260850" y="1860550"/>
          <p14:tracePt t="62418" x="4260850" y="1843088"/>
          <p14:tracePt t="62426" x="4265613" y="1831975"/>
          <p14:tracePt t="62434" x="4271963" y="1820863"/>
          <p14:tracePt t="62442" x="4283075" y="1816100"/>
          <p14:tracePt t="62457" x="4294188" y="1809750"/>
          <p14:tracePt t="62854" x="4294188" y="1804988"/>
          <p14:tracePt t="62893" x="4294188" y="1798638"/>
          <p14:tracePt t="62901" x="4300538" y="1798638"/>
          <p14:tracePt t="62909" x="4300538" y="1787525"/>
          <p14:tracePt t="62925" x="4305300" y="1787525"/>
          <p14:tracePt t="62934" x="4322763" y="1804988"/>
          <p14:tracePt t="62941" x="4367213" y="1849438"/>
          <p14:tracePt t="62950" x="4440238" y="1900238"/>
          <p14:tracePt t="62957" x="4592638" y="1995488"/>
          <p14:tracePt t="62965" x="4738688" y="2079625"/>
          <p14:tracePt t="62974" x="4951413" y="2141538"/>
          <p14:tracePt t="62982" x="5194300" y="2192338"/>
          <p14:tracePt t="62990" x="5384800" y="2214563"/>
          <p14:tracePt t="62998" x="5654675" y="2214563"/>
          <p14:tracePt t="63006" x="5845175" y="2198688"/>
          <p14:tracePt t="63014" x="6059488" y="2147888"/>
          <p14:tracePt t="63022" x="6238875" y="2101850"/>
          <p14:tracePt t="63030" x="6311900" y="2079625"/>
          <p14:tracePt t="63038" x="6446838" y="2046288"/>
          <p14:tracePt t="63046" x="6492875" y="2024063"/>
          <p14:tracePt t="63054" x="6519863" y="1995488"/>
          <p14:tracePt t="63061" x="6526213" y="1962150"/>
          <p14:tracePt t="63072" x="6526213" y="1944688"/>
          <p14:tracePt t="63233" x="6542088" y="1939925"/>
          <p14:tracePt t="63240" x="6554788" y="1939925"/>
          <p14:tracePt t="63247" x="6565900" y="1939925"/>
          <p14:tracePt t="63255" x="6570663" y="1939925"/>
          <p14:tracePt t="63264" x="6581775" y="1939925"/>
          <p14:tracePt t="63271" x="6592888" y="1939925"/>
          <p14:tracePt t="63279" x="6604000" y="1928813"/>
          <p14:tracePt t="63288" x="6621463" y="1922463"/>
          <p14:tracePt t="63297" x="6643688" y="1916113"/>
          <p14:tracePt t="63303" x="6665913" y="1911350"/>
          <p14:tracePt t="63312" x="6694488" y="1911350"/>
          <p14:tracePt t="63319" x="6711950" y="1911350"/>
          <p14:tracePt t="63327" x="6727825" y="1911350"/>
          <p14:tracePt t="63338" x="6734175" y="1911350"/>
          <p14:tracePt t="63344" x="6738938" y="1911350"/>
          <p14:tracePt t="63367" x="6727825" y="1905000"/>
          <p14:tracePt t="63378" x="6711950" y="1900238"/>
          <p14:tracePt t="63383" x="6689725" y="1878013"/>
          <p14:tracePt t="63394" x="6665913" y="1866900"/>
          <p14:tracePt t="63402" x="6643688" y="1849438"/>
          <p14:tracePt t="63410" x="6621463" y="1831975"/>
          <p14:tracePt t="63417" x="6610350" y="1820863"/>
          <p14:tracePt t="63426" x="6599238" y="1809750"/>
          <p14:tracePt t="63433" x="6581775" y="1793875"/>
          <p14:tracePt t="63442" x="6570663" y="1781175"/>
          <p14:tracePt t="63450" x="6565900" y="1776413"/>
          <p14:tracePt t="63458" x="6554788" y="1765300"/>
          <p14:tracePt t="63466" x="6537325" y="1754188"/>
          <p14:tracePt t="63473" x="6526213" y="1743075"/>
          <p14:tracePt t="63482" x="6503988" y="1731963"/>
          <p14:tracePt t="63490" x="6481763" y="1714500"/>
          <p14:tracePt t="63498" x="6469063" y="1708150"/>
          <p14:tracePt t="63506" x="6453188" y="1703388"/>
          <p14:tracePt t="63513" x="6435725" y="1692275"/>
          <p14:tracePt t="63521" x="6408738" y="1685925"/>
          <p14:tracePt t="63529" x="6402388" y="1685925"/>
          <p14:tracePt t="63538" x="6380163" y="1681163"/>
          <p14:tracePt t="63546" x="6351588" y="1681163"/>
          <p14:tracePt t="63554" x="6334125" y="1681163"/>
          <p14:tracePt t="63562" x="6300788" y="1681163"/>
          <p14:tracePt t="63569" x="6278563" y="1685925"/>
          <p14:tracePt t="63578" x="6216650" y="1685925"/>
          <p14:tracePt t="63586" x="6161088" y="1692275"/>
          <p14:tracePt t="63594" x="6126163" y="1692275"/>
          <p14:tracePt t="63602" x="6065838" y="1697038"/>
          <p14:tracePt t="63610" x="6048375" y="1697038"/>
          <p14:tracePt t="63617" x="6008688" y="1697038"/>
          <p14:tracePt t="63628" x="5986463" y="1697038"/>
          <p14:tracePt t="63634" x="5980113" y="1697038"/>
          <p14:tracePt t="63644" x="5964238" y="1697038"/>
          <p14:tracePt t="63649" x="5946775" y="1697038"/>
          <p14:tracePt t="63659" x="5935663" y="1697038"/>
          <p14:tracePt t="63665" x="5918200" y="1692275"/>
          <p14:tracePt t="63676" x="5907088" y="1685925"/>
          <p14:tracePt t="63681" x="5880100" y="1681163"/>
          <p14:tracePt t="63691" x="5862638" y="1674813"/>
          <p14:tracePt t="63700" x="5795963" y="1670050"/>
          <p14:tracePt t="63708" x="5761038" y="1663700"/>
          <p14:tracePt t="63716" x="5665788" y="1658938"/>
          <p14:tracePt t="63723" x="5588000" y="1658938"/>
          <p14:tracePt t="63731" x="5468938" y="1647825"/>
          <p14:tracePt t="63739" x="5329238" y="1641475"/>
          <p14:tracePt t="63748" x="5070475" y="1630363"/>
          <p14:tracePt t="63756" x="4946650" y="1630363"/>
          <p14:tracePt t="63764" x="4822825" y="1630363"/>
          <p14:tracePt t="63772" x="4625975" y="1630363"/>
          <p14:tracePt t="63780" x="4541838" y="1630363"/>
          <p14:tracePt t="63787" x="4395788" y="1630363"/>
          <p14:tracePt t="63798" x="4322763" y="1624013"/>
          <p14:tracePt t="63804" x="4210050" y="1624013"/>
          <p14:tracePt t="63812" x="4148138" y="1619250"/>
          <p14:tracePt t="63820" x="4075113" y="1612900"/>
          <p14:tracePt t="63827" x="4035425" y="1608138"/>
          <p14:tracePt t="63836" x="3997325" y="1601788"/>
          <p14:tracePt t="63844" x="3979863" y="1597025"/>
          <p14:tracePt t="63852" x="3968750" y="1597025"/>
          <p14:tracePt t="63860" x="3968750" y="1590675"/>
          <p14:tracePt t="63883" x="3973513" y="1585913"/>
          <p14:tracePt t="63900" x="3979863" y="1585913"/>
          <p14:tracePt t="63907" x="3984625" y="1585913"/>
          <p14:tracePt t="63937" x="3984625" y="1579563"/>
          <p14:tracePt t="63961" x="3984625" y="1573213"/>
          <p14:tracePt t="63970" x="3979863" y="1573213"/>
          <p14:tracePt t="63978" x="3979863" y="1568450"/>
          <p14:tracePt t="63985" x="3968750" y="1568450"/>
          <p14:tracePt t="63993" x="3962400" y="1568450"/>
          <p14:tracePt t="64002" x="3951288" y="1568450"/>
          <p14:tracePt t="64010" x="3946525" y="1562100"/>
          <p14:tracePt t="64018" x="3922713" y="1562100"/>
          <p14:tracePt t="64026" x="3884613" y="1562100"/>
          <p14:tracePt t="64034" x="3862388" y="1562100"/>
          <p14:tracePt t="64042" x="3800475" y="1562100"/>
          <p14:tracePt t="64050" x="3776663" y="1562100"/>
          <p14:tracePt t="64058" x="3709988" y="1562100"/>
          <p14:tracePt t="64066" x="3659188" y="1562100"/>
          <p14:tracePt t="64076" x="3641725" y="1562100"/>
          <p14:tracePt t="64082" x="3619500" y="1562100"/>
          <p14:tracePt t="64090" x="3608388" y="1562100"/>
          <p14:tracePt t="64098" x="3603625" y="1562100"/>
          <p14:tracePt t="64177" x="3603625" y="1568450"/>
          <p14:tracePt t="64196" x="3603625" y="1579563"/>
          <p14:tracePt t="64212" x="3603625" y="1590675"/>
          <p14:tracePt t="64220" x="3603625" y="1597025"/>
          <p14:tracePt t="64228" x="3603625" y="1608138"/>
          <p14:tracePt t="64235" x="3603625" y="1630363"/>
          <p14:tracePt t="64244" x="3603625" y="1641475"/>
          <p14:tracePt t="64252" x="3603625" y="1681163"/>
          <p14:tracePt t="64260" x="3603625" y="1697038"/>
          <p14:tracePt t="64268" x="3603625" y="1754188"/>
          <p14:tracePt t="64276" x="3603625" y="1816100"/>
          <p14:tracePt t="64284" x="3603625" y="1882775"/>
          <p14:tracePt t="64292" x="3603625" y="1984375"/>
          <p14:tracePt t="64300" x="3608388" y="2051050"/>
          <p14:tracePt t="64308" x="3608388" y="2136775"/>
          <p14:tracePt t="64316" x="3608388" y="2209800"/>
          <p14:tracePt t="64324" x="3619500" y="2282825"/>
          <p14:tracePt t="64331" x="3625850" y="2320925"/>
          <p14:tracePt t="64340" x="3641725" y="2389188"/>
          <p14:tracePt t="64348" x="3654425" y="2422525"/>
          <p14:tracePt t="64356" x="3665538" y="2479675"/>
          <p14:tracePt t="64364" x="3676650" y="2506663"/>
          <p14:tracePt t="64372" x="3698875" y="2563813"/>
          <p14:tracePt t="64380" x="3698875" y="2597150"/>
          <p14:tracePt t="64388" x="3709988" y="2630488"/>
          <p14:tracePt t="64396" x="3714750" y="2652713"/>
          <p14:tracePt t="64404" x="3721100" y="2681288"/>
          <p14:tracePt t="64412" x="3732213" y="2732088"/>
          <p14:tracePt t="64420" x="3738563" y="2743200"/>
          <p14:tracePt t="64427" x="3743325" y="2771775"/>
          <p14:tracePt t="64436" x="3743325" y="2805113"/>
          <p14:tracePt t="64444" x="3749675" y="2833688"/>
          <p14:tracePt t="64452" x="3749675" y="2867025"/>
          <p14:tracePt t="64460" x="3749675" y="2895600"/>
          <p14:tracePt t="64470" x="3749675" y="2933700"/>
          <p14:tracePt t="64475" x="3754438" y="2962275"/>
          <p14:tracePt t="64486" x="3754438" y="2979738"/>
          <p14:tracePt t="64491" x="3754438" y="2995613"/>
          <p14:tracePt t="64502" x="3760788" y="3013075"/>
          <p14:tracePt t="64508" x="3765550" y="3024188"/>
          <p14:tracePt t="64518" x="3771900" y="3030538"/>
          <p14:tracePt t="64526" x="3776663" y="3046413"/>
          <p14:tracePt t="64534" x="3789363" y="3063875"/>
          <p14:tracePt t="64542" x="3789363" y="3068638"/>
          <p14:tracePt t="64550" x="3805238" y="3092450"/>
          <p14:tracePt t="64558" x="3816350" y="3114675"/>
          <p14:tracePt t="64566" x="3816350" y="3119438"/>
          <p14:tracePt t="64574" x="3833813" y="3141663"/>
          <p14:tracePt t="64582" x="3838575" y="3152775"/>
          <p14:tracePt t="64590" x="3849688" y="3159125"/>
          <p14:tracePt t="64598" x="3856038" y="3170238"/>
          <p14:tracePt t="64606" x="3873500" y="3170238"/>
          <p14:tracePt t="64614" x="3884613" y="3176588"/>
          <p14:tracePt t="64622" x="3900488" y="3176588"/>
          <p14:tracePt t="64630" x="3911600" y="3176588"/>
          <p14:tracePt t="64638" x="3940175" y="3176588"/>
          <p14:tracePt t="64646" x="3951288" y="3176588"/>
          <p14:tracePt t="64654" x="3962400" y="3176588"/>
          <p14:tracePt t="64662" x="3997325" y="3181350"/>
          <p14:tracePt t="64670" x="4024313" y="3181350"/>
          <p14:tracePt t="64678" x="4075113" y="3181350"/>
          <p14:tracePt t="64686" x="4143375" y="3187700"/>
          <p14:tracePt t="64694" x="4216400" y="3187700"/>
          <p14:tracePt t="64702" x="4300538" y="3192463"/>
          <p14:tracePt t="64710" x="4378325" y="3192463"/>
          <p14:tracePt t="64718" x="4462463" y="3192463"/>
          <p14:tracePt t="64726" x="4643438" y="3192463"/>
          <p14:tracePt t="64734" x="4756150" y="3198813"/>
          <p14:tracePt t="64742" x="4862513" y="3198813"/>
          <p14:tracePt t="64750" x="4975225" y="3209925"/>
          <p14:tracePt t="64758" x="5053013" y="3209925"/>
          <p14:tracePt t="64766" x="5132388" y="3214688"/>
          <p14:tracePt t="64774" x="5205413" y="3221038"/>
          <p14:tracePt t="64784" x="5278438" y="3227388"/>
          <p14:tracePt t="64792" x="5345113" y="3232150"/>
          <p14:tracePt t="64800" x="5413375" y="3238500"/>
          <p14:tracePt t="64808" x="5480050" y="3243263"/>
          <p14:tracePt t="64816" x="5559425" y="3243263"/>
          <p14:tracePt t="64824" x="5626100" y="3243263"/>
          <p14:tracePt t="64832" x="5688013" y="3243263"/>
          <p14:tracePt t="64839" x="5716588" y="3243263"/>
          <p14:tracePt t="64848" x="5767388" y="3243263"/>
          <p14:tracePt t="64855" x="5818188" y="3243263"/>
          <p14:tracePt t="64864" x="5873750" y="3249613"/>
          <p14:tracePt t="64872" x="5891213" y="3254375"/>
          <p14:tracePt t="64880" x="5935663" y="3260725"/>
          <p14:tracePt t="64888" x="5986463" y="3265488"/>
          <p14:tracePt t="64896" x="6015038" y="3271838"/>
          <p14:tracePt t="64903" x="6070600" y="3276600"/>
          <p14:tracePt t="64912" x="6099175" y="3276600"/>
          <p14:tracePt t="64920" x="6165850" y="3276600"/>
          <p14:tracePt t="64928" x="6194425" y="3276600"/>
          <p14:tracePt t="64936" x="6273800" y="3276600"/>
          <p14:tracePt t="64944" x="6311900" y="3276600"/>
          <p14:tracePt t="64952" x="6424613" y="3276600"/>
          <p14:tracePt t="64960" x="6469063" y="3276600"/>
          <p14:tracePt t="64968" x="6610350" y="3276600"/>
          <p14:tracePt t="64976" x="6654800" y="3276600"/>
          <p14:tracePt t="64984" x="6789738" y="3265488"/>
          <p14:tracePt t="64992" x="6846888" y="3265488"/>
          <p14:tracePt t="65000" x="6992938" y="3260725"/>
          <p14:tracePt t="65008" x="7043738" y="3254375"/>
          <p14:tracePt t="65016" x="7092950" y="3254375"/>
          <p14:tracePt t="65024" x="7205663" y="3249613"/>
          <p14:tracePt t="65032" x="7251700" y="3249613"/>
          <p14:tracePt t="65040" x="7324725" y="3249613"/>
          <p14:tracePt t="65048" x="7346950" y="3249613"/>
          <p14:tracePt t="65058" x="7408863" y="3249613"/>
          <p14:tracePt t="65063" x="7424738" y="3249613"/>
          <p14:tracePt t="65074" x="7470775" y="3249613"/>
          <p14:tracePt t="65080" x="7486650" y="3249613"/>
          <p14:tracePt t="65090" x="7532688" y="3249613"/>
          <p14:tracePt t="65098" x="7554913" y="3249613"/>
          <p14:tracePt t="65106" x="7588250" y="3249613"/>
          <p14:tracePt t="65113" x="7610475" y="3249613"/>
          <p14:tracePt t="65122" x="7621588" y="3249613"/>
          <p14:tracePt t="65154" x="7627938" y="3249613"/>
          <p14:tracePt t="65202" x="7627938" y="3243263"/>
          <p14:tracePt t="65218" x="7627938" y="3232150"/>
          <p14:tracePt t="65226" x="7627938" y="3227388"/>
          <p14:tracePt t="65234" x="7627938" y="3221038"/>
          <p14:tracePt t="65242" x="7627938" y="3209925"/>
          <p14:tracePt t="65250" x="7627938" y="3198813"/>
          <p14:tracePt t="65258" x="7627938" y="3187700"/>
          <p14:tracePt t="65266" x="7627938" y="3176588"/>
          <p14:tracePt t="65274" x="7627938" y="3170238"/>
          <p14:tracePt t="65282" x="7627938" y="3148013"/>
          <p14:tracePt t="65290" x="7632700" y="3130550"/>
          <p14:tracePt t="65298" x="7639050" y="3097213"/>
          <p14:tracePt t="65306" x="7639050" y="3068638"/>
          <p14:tracePt t="65313" x="7639050" y="3057525"/>
          <p14:tracePt t="65322" x="7639050" y="3024188"/>
          <p14:tracePt t="65330" x="7639050" y="2973388"/>
          <p14:tracePt t="65338" x="7639050" y="2957513"/>
          <p14:tracePt t="65348" x="7639050" y="2917825"/>
          <p14:tracePt t="65354" x="7639050" y="2871788"/>
          <p14:tracePt t="65364" x="7643813" y="2855913"/>
          <p14:tracePt t="65370" x="7650163" y="2816225"/>
          <p14:tracePt t="65380" x="7656513" y="2798763"/>
          <p14:tracePt t="65388" x="7661275" y="2760663"/>
          <p14:tracePt t="65396" x="7667625" y="2714625"/>
          <p14:tracePt t="65404" x="7667625" y="2698750"/>
          <p14:tracePt t="65412" x="7667625" y="2681288"/>
          <p14:tracePt t="65420" x="7667625" y="2636838"/>
          <p14:tracePt t="65428" x="7667625" y="2619375"/>
          <p14:tracePt t="65436" x="7672388" y="2574925"/>
          <p14:tracePt t="65444" x="7672388" y="2557463"/>
          <p14:tracePt t="65452" x="7678738" y="2517775"/>
          <p14:tracePt t="65460" x="7678738" y="2495550"/>
          <p14:tracePt t="65468" x="7678738" y="2451100"/>
          <p14:tracePt t="65476" x="7678738" y="2428875"/>
          <p14:tracePt t="65484" x="7678738" y="2411413"/>
          <p14:tracePt t="65492" x="7678738" y="2371725"/>
          <p14:tracePt t="65500" x="7678738" y="2355850"/>
          <p14:tracePt t="65508" x="7678738" y="2338388"/>
          <p14:tracePt t="65516" x="7678738" y="2293938"/>
          <p14:tracePt t="65524" x="7678738" y="2282825"/>
          <p14:tracePt t="65532" x="7678738" y="2265363"/>
          <p14:tracePt t="65540" x="7683500" y="2236788"/>
          <p14:tracePt t="65548" x="7683500" y="2225675"/>
          <p14:tracePt t="65556" x="7683500" y="2214563"/>
          <p14:tracePt t="65564" x="7683500" y="2203450"/>
          <p14:tracePt t="65572" x="7683500" y="2170113"/>
          <p14:tracePt t="65580" x="7683500" y="2147888"/>
          <p14:tracePt t="65588" x="7683500" y="2130425"/>
          <p14:tracePt t="65596" x="7678738" y="2112963"/>
          <p14:tracePt t="65604" x="7667625" y="2068513"/>
          <p14:tracePt t="65612" x="7667625" y="2051050"/>
          <p14:tracePt t="65620" x="7667625" y="2035175"/>
          <p14:tracePt t="65630" x="7661275" y="2024063"/>
          <p14:tracePt t="65635" x="7661275" y="2006600"/>
          <p14:tracePt t="65646" x="7661275" y="1984375"/>
          <p14:tracePt t="65652" x="7656513" y="1973263"/>
          <p14:tracePt t="65662" x="7656513" y="1962150"/>
          <p14:tracePt t="65670" x="7656513" y="1955800"/>
          <p14:tracePt t="65678" x="7656513" y="1944688"/>
          <p14:tracePt t="65686" x="7656513" y="1939925"/>
          <p14:tracePt t="65694" x="7656513" y="1928813"/>
          <p14:tracePt t="65702" x="7650163" y="1905000"/>
          <p14:tracePt t="65710" x="7650163" y="1900238"/>
          <p14:tracePt t="65718" x="7650163" y="1893888"/>
          <p14:tracePt t="65726" x="7650163" y="1882775"/>
          <p14:tracePt t="65734" x="7650163" y="1871663"/>
          <p14:tracePt t="65742" x="7650163" y="1866900"/>
          <p14:tracePt t="65750" x="7643813" y="1860550"/>
          <p14:tracePt t="65758" x="7643813" y="1849438"/>
          <p14:tracePt t="65766" x="7643813" y="1831975"/>
          <p14:tracePt t="65774" x="7639050" y="1809750"/>
          <p14:tracePt t="65782" x="7639050" y="1804988"/>
          <p14:tracePt t="65790" x="7639050" y="1793875"/>
          <p14:tracePt t="65798" x="7639050" y="1787525"/>
          <p14:tracePt t="65806" x="7639050" y="1776413"/>
          <p14:tracePt t="65814" x="7639050" y="1770063"/>
          <p14:tracePt t="65822" x="7639050" y="1765300"/>
          <p14:tracePt t="65830" x="7639050" y="1754188"/>
          <p14:tracePt t="65838" x="7639050" y="1747838"/>
          <p14:tracePt t="65846" x="7639050" y="1743075"/>
          <p14:tracePt t="65854" x="7639050" y="1736725"/>
          <p14:tracePt t="65862" x="7639050" y="1725613"/>
          <p14:tracePt t="65870" x="7639050" y="1720850"/>
          <p14:tracePt t="65878" x="7639050" y="1714500"/>
          <p14:tracePt t="65886" x="7639050" y="1708150"/>
          <p14:tracePt t="65902" x="7639050" y="1703388"/>
          <p14:tracePt t="66204" x="7643813" y="1703388"/>
          <p14:tracePt t="66214" x="7650163" y="1703388"/>
          <p14:tracePt t="66221" x="7656513" y="1703388"/>
          <p14:tracePt t="66230" x="7661275" y="1703388"/>
          <p14:tracePt t="66238" x="7667625" y="1703388"/>
          <p14:tracePt t="66366" x="7667625" y="1708150"/>
          <p14:tracePt t="66669" x="7667625" y="1714500"/>
          <p14:tracePt t="66684" x="7667625" y="1725613"/>
          <p14:tracePt t="66692" x="7661275" y="1743075"/>
          <p14:tracePt t="66700" x="7661275" y="1758950"/>
          <p14:tracePt t="66708" x="7661275" y="1781175"/>
          <p14:tracePt t="66716" x="7656513" y="1816100"/>
          <p14:tracePt t="66724" x="7656513" y="1849438"/>
          <p14:tracePt t="66732" x="7656513" y="1889125"/>
          <p14:tracePt t="66740" x="7656513" y="1939925"/>
          <p14:tracePt t="66748" x="7672388" y="2006600"/>
          <p14:tracePt t="66756" x="7683500" y="2063750"/>
          <p14:tracePt t="66764" x="7700963" y="2112963"/>
          <p14:tracePt t="66772" x="7745413" y="2225675"/>
          <p14:tracePt t="66782" x="7785100" y="2327275"/>
          <p14:tracePt t="66788" x="7835900" y="2417763"/>
          <p14:tracePt t="66798" x="7902575" y="2535238"/>
          <p14:tracePt t="66804" x="7975600" y="2630488"/>
          <p14:tracePt t="66814" x="8072438" y="2743200"/>
          <p14:tracePt t="66822" x="8134350" y="2809875"/>
          <p14:tracePt t="66830" x="8218488" y="2900363"/>
          <p14:tracePt t="66838" x="8364538" y="3035300"/>
          <p14:tracePt t="66846" x="8493125" y="3130550"/>
          <p14:tracePt t="66854" x="8628063" y="3238500"/>
          <p14:tracePt t="66862" x="8769350" y="3327400"/>
          <p14:tracePt t="66870" x="8842375" y="3378200"/>
          <p14:tracePt t="66878" x="9028113" y="3484563"/>
          <p14:tracePt t="66886" x="9201150" y="3586163"/>
          <p14:tracePt t="66894" x="9269413" y="3625850"/>
          <p14:tracePt t="66902" x="9336088" y="3665538"/>
          <p14:tracePt t="66910" x="9471025" y="3743325"/>
          <p14:tracePt t="66918" x="9528175" y="3771900"/>
          <p14:tracePt t="66926" x="9578975" y="3805238"/>
          <p14:tracePt t="66934" x="9667875" y="3844925"/>
          <p14:tracePt t="66942" x="9707563" y="3867150"/>
          <p14:tracePt t="66950" x="9758363" y="3895725"/>
          <p14:tracePt t="66958" x="9798050" y="3913188"/>
          <p14:tracePt t="66966" x="9831388" y="3935413"/>
          <p14:tracePt t="66974" x="9864725" y="3951288"/>
          <p14:tracePt t="66982" x="9882188" y="3957638"/>
          <p14:tracePt t="66990" x="9886950" y="3962400"/>
          <p14:tracePt t="67006" x="9871075" y="3962400"/>
          <p14:tracePt t="67014" x="9831388" y="3962400"/>
          <p14:tracePt t="67022" x="9791700" y="3957638"/>
          <p14:tracePt t="67200" x="9802813" y="3957638"/>
          <p14:tracePt t="67207" x="9813925" y="3957638"/>
          <p14:tracePt t="67216" x="9820275" y="3957638"/>
          <p14:tracePt t="67224" x="9825038" y="3957638"/>
          <p14:tracePt t="67248" x="9825038" y="3962400"/>
          <p14:tracePt t="67264" x="9820275" y="3973513"/>
          <p14:tracePt t="67272" x="9798050" y="3973513"/>
          <p14:tracePt t="67280" x="9786938" y="3979863"/>
          <p14:tracePt t="67288" x="9763125" y="3990975"/>
          <p14:tracePt t="67296" x="9740900" y="3997325"/>
          <p14:tracePt t="67304" x="9725025" y="3997325"/>
          <p14:tracePt t="67312" x="9690100" y="3997325"/>
          <p14:tracePt t="67320" x="9674225" y="3997325"/>
          <p14:tracePt t="67328" x="9639300" y="3990975"/>
          <p14:tracePt t="67336" x="9623425" y="3986213"/>
          <p14:tracePt t="67344" x="9566275" y="3962400"/>
          <p14:tracePt t="67354" x="9539288" y="3946525"/>
          <p14:tracePt t="67360" x="9488488" y="3917950"/>
          <p14:tracePt t="67370" x="9444038" y="3895725"/>
          <p14:tracePt t="67376" x="9336088" y="3833813"/>
          <p14:tracePt t="67386" x="9274175" y="3805238"/>
          <p14:tracePt t="67391" x="9212263" y="3771900"/>
          <p14:tracePt t="67402" x="9150350" y="3743325"/>
          <p14:tracePt t="67410" x="9043988" y="3681413"/>
          <p14:tracePt t="67418" x="8993188" y="3659188"/>
          <p14:tracePt t="67426" x="8959850" y="3636963"/>
          <p14:tracePt t="67434" x="8937625" y="3608388"/>
          <p14:tracePt t="67442" x="8931275" y="3592513"/>
          <p14:tracePt t="67450" x="8931275" y="3575050"/>
          <p14:tracePt t="67458" x="8931275" y="3557588"/>
          <p14:tracePt t="67466" x="8931275" y="3535363"/>
          <p14:tracePt t="67475" x="8931275" y="3519488"/>
          <p14:tracePt t="67482" x="8931275" y="3502025"/>
          <p14:tracePt t="67490" x="8937625" y="3479800"/>
          <p14:tracePt t="67498" x="8937625" y="3462338"/>
          <p14:tracePt t="67506" x="8937625" y="3440113"/>
          <p14:tracePt t="67514" x="8937625" y="3417888"/>
          <p14:tracePt t="67522" x="8937625" y="3411538"/>
          <p14:tracePt t="67530" x="8931275" y="3384550"/>
          <p14:tracePt t="67538" x="8915400" y="3355975"/>
          <p14:tracePt t="67546" x="8904288" y="3327400"/>
          <p14:tracePt t="67554" x="8897938" y="3316288"/>
          <p14:tracePt t="67562" x="8886825" y="3305175"/>
          <p14:tracePt t="67570" x="8880475" y="3294063"/>
          <p14:tracePt t="67578" x="8875713" y="3287713"/>
          <p14:tracePt t="67586" x="8869363" y="3282950"/>
          <p14:tracePt t="67594" x="8864600" y="3271838"/>
          <p14:tracePt t="67602" x="8858250" y="3265488"/>
          <p14:tracePt t="67610" x="8847138" y="3254375"/>
          <p14:tracePt t="67618" x="8842375" y="3243263"/>
          <p14:tracePt t="67626" x="8836025" y="3238500"/>
          <p14:tracePt t="67634" x="8831263" y="3232150"/>
          <p14:tracePt t="67642" x="8820150" y="3227388"/>
          <p14:tracePt t="67652" x="8813800" y="3221038"/>
          <p14:tracePt t="67658" x="8807450" y="3214688"/>
          <p14:tracePt t="67668" x="8791575" y="3214688"/>
          <p14:tracePt t="67674" x="8785225" y="3214688"/>
          <p14:tracePt t="67684" x="8774113" y="3214688"/>
          <p14:tracePt t="67692" x="8769350" y="3214688"/>
          <p14:tracePt t="67700" x="8758238" y="3214688"/>
          <p14:tracePt t="67708" x="8758238" y="3221038"/>
          <p14:tracePt t="67716" x="8751888" y="3221038"/>
          <p14:tracePt t="67724" x="8734425" y="3232150"/>
          <p14:tracePt t="67732" x="8729663" y="3243263"/>
          <p14:tracePt t="67740" x="8696325" y="3260725"/>
          <p14:tracePt t="67748" x="8685213" y="3276600"/>
          <p14:tracePt t="67756" x="8667750" y="3276600"/>
          <p14:tracePt t="67764" x="8628063" y="3294063"/>
          <p14:tracePt t="67772" x="8616950" y="3300413"/>
          <p14:tracePt t="67780" x="8599488" y="3300413"/>
          <p14:tracePt t="67788" x="8577263" y="3305175"/>
          <p14:tracePt t="67796" x="8566150" y="3305175"/>
          <p14:tracePt t="67804" x="8561388" y="3305175"/>
          <p14:tracePt t="67812" x="8537575" y="3305175"/>
          <p14:tracePt t="67820" x="8526463" y="3305175"/>
          <p14:tracePt t="67828" x="8521700" y="3305175"/>
          <p14:tracePt t="67836" x="8493125" y="3305175"/>
          <p14:tracePt t="67844" x="8482013" y="3305175"/>
          <p14:tracePt t="67852" x="8477250" y="3305175"/>
          <p14:tracePt t="67860" x="8459788" y="3300413"/>
          <p14:tracePt t="67868" x="8453438" y="3300413"/>
          <p14:tracePt t="67884" x="8448675" y="3300413"/>
          <p14:tracePt t="67892" x="8448675" y="3294063"/>
          <p14:tracePt t="67916" x="8448675" y="3287713"/>
          <p14:tracePt t="67940" x="8448675" y="3282950"/>
          <p14:tracePt t="67966" x="8448675" y="3276600"/>
          <p14:tracePt t="67974" x="8442325" y="3276600"/>
          <p14:tracePt t="67990" x="8442325" y="3271838"/>
          <p14:tracePt t="68030" x="8442325" y="3265488"/>
          <p14:tracePt t="68038" x="8437563" y="3265488"/>
          <p14:tracePt t="68054" x="8431213" y="3260725"/>
          <p14:tracePt t="68062" x="8431213" y="3254375"/>
          <p14:tracePt t="68078" x="8431213" y="3249613"/>
          <p14:tracePt t="68086" x="8426450" y="3249613"/>
          <p14:tracePt t="68094" x="8426450" y="3243263"/>
          <p14:tracePt t="68110" x="8420100" y="3232150"/>
          <p14:tracePt t="68118" x="8415338" y="3232150"/>
          <p14:tracePt t="68126" x="8415338" y="3227388"/>
          <p14:tracePt t="68142" x="8415338" y="3221038"/>
          <p14:tracePt t="68150" x="8408988" y="3214688"/>
          <p14:tracePt t="68159" x="8408988" y="3209925"/>
          <p14:tracePt t="68174" x="8408988" y="3203575"/>
          <p14:tracePt t="68182" x="8402638" y="3198813"/>
          <p14:tracePt t="68190" x="8402638" y="3192463"/>
          <p14:tracePt t="68206" x="8397875" y="3187700"/>
          <p14:tracePt t="68232" x="8391525" y="3187700"/>
          <p14:tracePt t="68256" x="8386763" y="3187700"/>
          <p14:tracePt t="68272" x="8375650" y="3187700"/>
          <p14:tracePt t="68280" x="8364538" y="3187700"/>
          <p14:tracePt t="68288" x="8347075" y="3187700"/>
          <p14:tracePt t="68296" x="8335963" y="3181350"/>
          <p14:tracePt t="68304" x="8313738" y="3181350"/>
          <p14:tracePt t="68312" x="8291513" y="3181350"/>
          <p14:tracePt t="68320" x="8280400" y="3176588"/>
          <p14:tracePt t="68328" x="8251825" y="3170238"/>
          <p14:tracePt t="68336" x="8218488" y="3165475"/>
          <p14:tracePt t="68344" x="8207375" y="3165475"/>
          <p14:tracePt t="68352" x="8178800" y="3159125"/>
          <p14:tracePt t="68360" x="8161338" y="3152775"/>
          <p14:tracePt t="68368" x="8139113" y="3148013"/>
          <p14:tracePt t="68376" x="8134350" y="3141663"/>
          <p14:tracePt t="68384" x="8116888" y="3130550"/>
          <p14:tracePt t="68392" x="8110538" y="3130550"/>
          <p14:tracePt t="68400" x="8094663" y="3119438"/>
          <p14:tracePt t="68408" x="8094663" y="3114675"/>
          <p14:tracePt t="68416" x="8083550" y="3108325"/>
          <p14:tracePt t="68424" x="8072438" y="3097213"/>
          <p14:tracePt t="68432" x="8066088" y="3086100"/>
          <p14:tracePt t="68440" x="8043863" y="3074988"/>
          <p14:tracePt t="68448" x="8037513" y="3063875"/>
          <p14:tracePt t="68456" x="8032750" y="3057525"/>
          <p14:tracePt t="68464" x="8010525" y="3030538"/>
          <p14:tracePt t="68472" x="7993063" y="3013075"/>
          <p14:tracePt t="68480" x="7981950" y="3001963"/>
          <p14:tracePt t="68488" x="7948613" y="2951163"/>
          <p14:tracePt t="68498" x="7926388" y="2928938"/>
          <p14:tracePt t="68504" x="7902575" y="2911475"/>
          <p14:tracePt t="68512" x="7853363" y="2844800"/>
          <p14:tracePt t="68520" x="7829550" y="2816225"/>
          <p14:tracePt t="68530" x="7802563" y="2782888"/>
          <p14:tracePt t="68538" x="7773988" y="2749550"/>
          <p14:tracePt t="68546" x="7683500" y="2647950"/>
          <p14:tracePt t="68554" x="7639050" y="2608263"/>
          <p14:tracePt t="68562" x="7605713" y="2563813"/>
          <p14:tracePt t="68570" x="7515225" y="2490788"/>
          <p14:tracePt t="68578" x="7486650" y="2466975"/>
          <p14:tracePt t="68586" x="7453313" y="2428875"/>
          <p14:tracePt t="68594" x="7424738" y="2393950"/>
          <p14:tracePt t="68602" x="7397750" y="2360613"/>
          <p14:tracePt t="68610" x="7380288" y="2338388"/>
          <p14:tracePt t="68618" x="7346950" y="2298700"/>
          <p14:tracePt t="68626" x="7307263" y="2247900"/>
          <p14:tracePt t="68634" x="7256463" y="2209800"/>
          <p14:tracePt t="68642" x="7245350" y="2185988"/>
          <p14:tracePt t="68650" x="7194550" y="2159000"/>
          <p14:tracePt t="68658" x="7154863" y="2124075"/>
          <p14:tracePt t="68666" x="7077075" y="2097088"/>
          <p14:tracePt t="68674" x="7019925" y="2074863"/>
          <p14:tracePt t="68682" x="6953250" y="2057400"/>
          <p14:tracePt t="68690" x="6862763" y="2035175"/>
          <p14:tracePt t="68698" x="6789738" y="2024063"/>
          <p14:tracePt t="68706" x="6705600" y="2012950"/>
          <p14:tracePt t="68714" x="6621463" y="2001838"/>
          <p14:tracePt t="68722" x="6581775" y="2001838"/>
          <p14:tracePt t="68730" x="6508750" y="1984375"/>
          <p14:tracePt t="68738" x="6424613" y="1984375"/>
          <p14:tracePt t="68746" x="6340475" y="1978025"/>
          <p14:tracePt t="68754" x="6267450" y="1973263"/>
          <p14:tracePt t="68762" x="6227763" y="1973263"/>
          <p14:tracePt t="68770" x="6154738" y="1966913"/>
          <p14:tracePt t="68778" x="6081713" y="1966913"/>
          <p14:tracePt t="68786" x="6048375" y="1962150"/>
          <p14:tracePt t="68796" x="5975350" y="1962150"/>
          <p14:tracePt t="68802" x="5902325" y="1955800"/>
          <p14:tracePt t="68812" x="5880100" y="1955800"/>
          <p14:tracePt t="68820" x="5800725" y="1955800"/>
          <p14:tracePt t="68828" x="5778500" y="1955800"/>
          <p14:tracePt t="68836" x="5722938" y="1955800"/>
          <p14:tracePt t="68844" x="5705475" y="1955800"/>
          <p14:tracePt t="68852" x="5654675" y="1951038"/>
          <p14:tracePt t="68860" x="5637213" y="1951038"/>
          <p14:tracePt t="68868" x="5603875" y="1944688"/>
          <p14:tracePt t="68876" x="5588000" y="1944688"/>
          <p14:tracePt t="68884" x="5541963" y="1944688"/>
          <p14:tracePt t="68896" x="5519738" y="1944688"/>
          <p14:tracePt t="68904" x="5457825" y="1944688"/>
          <p14:tracePt t="68912" x="5384800" y="1944688"/>
          <p14:tracePt t="68920" x="5345113" y="1951038"/>
          <p14:tracePt t="68928" x="5238750" y="1966913"/>
          <p14:tracePt t="68936" x="5199063" y="1973263"/>
          <p14:tracePt t="68944" x="5159375" y="1984375"/>
          <p14:tracePt t="68952" x="5081588" y="2006600"/>
          <p14:tracePt t="68960" x="5048250" y="2017713"/>
          <p14:tracePt t="68968" x="5002213" y="2046288"/>
          <p14:tracePt t="68976" x="4975225" y="2068513"/>
          <p14:tracePt t="68984" x="4940300" y="2090738"/>
          <p14:tracePt t="68992" x="4913313" y="2119313"/>
          <p14:tracePt t="69000" x="4889500" y="2147888"/>
          <p14:tracePt t="69008" x="4873625" y="2174875"/>
          <p14:tracePt t="69016" x="4867275" y="2181225"/>
          <p14:tracePt t="69024" x="4856163" y="2198688"/>
          <p14:tracePt t="69032" x="4856163" y="2220913"/>
          <p14:tracePt t="69040" x="4845050" y="2243138"/>
          <p14:tracePt t="69048" x="4840288" y="2247900"/>
          <p14:tracePt t="69056" x="4833938" y="2276475"/>
          <p14:tracePt t="69064" x="4833938" y="2305050"/>
          <p14:tracePt t="69072" x="4829175" y="2344738"/>
          <p14:tracePt t="69082" x="4829175" y="2360613"/>
          <p14:tracePt t="69088" x="4829175" y="2406650"/>
          <p14:tracePt t="69098" x="4833938" y="2422525"/>
          <p14:tracePt t="69106" x="4851400" y="2473325"/>
          <p14:tracePt t="69114" x="4867275" y="2506663"/>
          <p14:tracePt t="69122" x="4878388" y="2517775"/>
          <p14:tracePt t="69130" x="4895850" y="2541588"/>
          <p14:tracePt t="69138" x="4906963" y="2552700"/>
          <p14:tracePt t="69146" x="4929188" y="2568575"/>
          <p14:tracePt t="69154" x="4940300" y="2579688"/>
          <p14:tracePt t="69162" x="4968875" y="2597150"/>
          <p14:tracePt t="69170" x="4979988" y="2601913"/>
          <p14:tracePt t="69178" x="4991100" y="2608263"/>
          <p14:tracePt t="69186" x="5024438" y="2630488"/>
          <p14:tracePt t="69194" x="5048250" y="2641600"/>
          <p14:tracePt t="69202" x="5110163" y="2663825"/>
          <p14:tracePt t="69210" x="5143500" y="2681288"/>
          <p14:tracePt t="69218" x="5172075" y="2692400"/>
          <p14:tracePt t="69226" x="5249863" y="2720975"/>
          <p14:tracePt t="69234" x="5283200" y="2736850"/>
          <p14:tracePt t="69242" x="5318125" y="2743200"/>
          <p14:tracePt t="69250" x="5384800" y="2776538"/>
          <p14:tracePt t="69258" x="5435600" y="2805113"/>
          <p14:tracePt t="69266" x="5446713" y="2816225"/>
          <p14:tracePt t="69274" x="5491163" y="2833688"/>
          <p14:tracePt t="69282" x="5502275" y="2833688"/>
          <p14:tracePt t="69290" x="5541963" y="2849563"/>
          <p14:tracePt t="69298" x="5553075" y="2855913"/>
          <p14:tracePt t="69306" x="5592763" y="2867025"/>
          <p14:tracePt t="69314" x="5603875" y="2871788"/>
          <p14:tracePt t="69322" x="5632450" y="2878138"/>
          <p14:tracePt t="69330" x="5649913" y="2889250"/>
          <p14:tracePt t="69338" x="5683250" y="2900363"/>
          <p14:tracePt t="69348" x="5694363" y="2906713"/>
          <p14:tracePt t="69354" x="5710238" y="2911475"/>
          <p14:tracePt t="69364" x="5734050" y="2922588"/>
          <p14:tracePt t="69370" x="5745163" y="2928938"/>
          <p14:tracePt t="69380" x="5772150" y="2940050"/>
          <p14:tracePt t="69386" x="5795963" y="2951163"/>
          <p14:tracePt t="69396" x="5807075" y="2951163"/>
          <p14:tracePt t="69404" x="5851525" y="2962275"/>
          <p14:tracePt t="69412" x="5902325" y="2973388"/>
          <p14:tracePt t="69420" x="5946775" y="2979738"/>
          <p14:tracePt t="69428" x="5986463" y="2984500"/>
          <p14:tracePt t="69436" x="6015038" y="2995613"/>
          <p14:tracePt t="69444" x="6030913" y="2995613"/>
          <p14:tracePt t="69452" x="6059488" y="3001963"/>
          <p14:tracePt t="69460" x="6081713" y="3006725"/>
          <p14:tracePt t="69468" x="6103938" y="3013075"/>
          <p14:tracePt t="69476" x="6138863" y="3024188"/>
          <p14:tracePt t="69484" x="6149975" y="3024188"/>
          <p14:tracePt t="69492" x="6188075" y="3035300"/>
          <p14:tracePt t="69502" x="6245225" y="3041650"/>
          <p14:tracePt t="69508" x="6284913" y="3046413"/>
          <p14:tracePt t="69516" x="6323013" y="3046413"/>
          <p14:tracePt t="69524" x="6351588" y="3046413"/>
          <p14:tracePt t="69532" x="6384925" y="3052763"/>
          <p14:tracePt t="69540" x="6408738" y="3052763"/>
          <p14:tracePt t="69548" x="6430963" y="3052763"/>
          <p14:tracePt t="69556" x="6446838" y="3052763"/>
          <p14:tracePt t="69564" x="6469063" y="3052763"/>
          <p14:tracePt t="69572" x="6481763" y="3052763"/>
          <p14:tracePt t="69580" x="6497638" y="3052763"/>
          <p14:tracePt t="69588" x="6515100" y="3052763"/>
          <p14:tracePt t="69596" x="6519863" y="3046413"/>
          <p14:tracePt t="69604" x="6526213" y="3046413"/>
          <p14:tracePt t="69678" x="6530975" y="3046413"/>
          <p14:tracePt t="69686" x="6542088" y="3046413"/>
          <p14:tracePt t="69694" x="6548438" y="3046413"/>
          <p14:tracePt t="69702" x="6565900" y="3046413"/>
          <p14:tracePt t="69718" x="6577013" y="3046413"/>
          <p14:tracePt t="69726" x="6581775" y="3046413"/>
          <p14:tracePt t="69742" x="6581775" y="3041650"/>
          <p14:tracePt t="69758" x="6581775" y="3035300"/>
          <p14:tracePt t="69766" x="6588125" y="3035300"/>
          <p14:tracePt t="69860" x="6588125" y="3030538"/>
          <p14:tracePt t="70144" x="6592888" y="3030538"/>
          <p14:tracePt t="70152" x="6592888" y="3024188"/>
          <p14:tracePt t="70168" x="6592888" y="3019425"/>
          <p14:tracePt t="70278" x="6599238" y="3019425"/>
          <p14:tracePt t="70294" x="6610350" y="3019425"/>
          <p14:tracePt t="70302" x="6627813" y="3019425"/>
          <p14:tracePt t="70310" x="6677025" y="3041650"/>
          <p14:tracePt t="70320" x="6727825" y="3052763"/>
          <p14:tracePt t="70326" x="6773863" y="3074988"/>
          <p14:tracePt t="70334" x="6829425" y="3097213"/>
          <p14:tracePt t="70342" x="6884988" y="3130550"/>
          <p14:tracePt t="70350" x="6946900" y="3165475"/>
          <p14:tracePt t="70358" x="7043738" y="3214688"/>
          <p14:tracePt t="70366" x="7161213" y="3287713"/>
          <p14:tracePt t="70374" x="7302500" y="3349625"/>
          <p14:tracePt t="70382" x="7475538" y="3417888"/>
          <p14:tracePt t="70390" x="7650163" y="3484563"/>
          <p14:tracePt t="70398" x="7926388" y="3581400"/>
          <p14:tracePt t="70406" x="8054975" y="3630613"/>
          <p14:tracePt t="70414" x="8183563" y="3692525"/>
          <p14:tracePt t="70422" x="8391525" y="3800475"/>
          <p14:tracePt t="70430" x="8477250" y="3838575"/>
          <p14:tracePt t="70438" x="8526463" y="3873500"/>
          <p14:tracePt t="70446" x="8594725" y="3913188"/>
          <p14:tracePt t="70454" x="8656638" y="3929063"/>
          <p14:tracePt t="70464" x="8689975" y="3935413"/>
          <p14:tracePt t="70470" x="8712200" y="3935413"/>
          <p14:tracePt t="70478" x="8758238" y="3935413"/>
          <p14:tracePt t="70486" x="8780463" y="3924300"/>
          <p14:tracePt t="70494" x="8791575" y="3906838"/>
          <p14:tracePt t="70504" x="8802688" y="3884613"/>
          <p14:tracePt t="70510" x="8807450" y="3838575"/>
          <p14:tracePt t="70520" x="8807450" y="3811588"/>
          <p14:tracePt t="70526" x="8807450" y="3765550"/>
          <p14:tracePt t="70536" x="8802688" y="3721100"/>
          <p14:tracePt t="70542" x="8791575" y="3670300"/>
          <p14:tracePt t="70552" x="8785225" y="3619500"/>
          <p14:tracePt t="70560" x="8785225" y="3597275"/>
          <p14:tracePt t="70568" x="8785225" y="3535363"/>
          <p14:tracePt t="70576" x="8785225" y="3457575"/>
          <p14:tracePt t="70584" x="8785225" y="3373438"/>
          <p14:tracePt t="70592" x="8785225" y="3287713"/>
          <p14:tracePt t="70600" x="8785225" y="3214688"/>
          <p14:tracePt t="70608" x="8780463" y="3192463"/>
          <p14:tracePt t="70616" x="8769350" y="3148013"/>
          <p14:tracePt t="70624" x="8758238" y="3108325"/>
          <p14:tracePt t="70632" x="8751888" y="3092450"/>
          <p14:tracePt t="70640" x="8745538" y="3079750"/>
          <p14:tracePt t="70648" x="8745538" y="3068638"/>
          <p14:tracePt t="70656" x="8745538" y="3063875"/>
          <p14:tracePt t="70664" x="8745538" y="3052763"/>
          <p14:tracePt t="70672" x="8745538" y="3046413"/>
          <p14:tracePt t="70754" x="8745538" y="3041650"/>
          <p14:tracePt t="70792" x="8745538" y="3046413"/>
          <p14:tracePt t="70802" x="8740775" y="3052763"/>
          <p14:tracePt t="70808" x="8734425" y="3063875"/>
          <p14:tracePt t="70818" x="8734425" y="3074988"/>
          <p14:tracePt t="70824" x="8729663" y="3092450"/>
          <p14:tracePt t="70834" x="8723313" y="3097213"/>
          <p14:tracePt t="70842" x="8718550" y="3108325"/>
          <p14:tracePt t="70850" x="8712200" y="3114675"/>
          <p14:tracePt t="70858" x="8707438" y="3119438"/>
          <p14:tracePt t="70866" x="8696325" y="3125788"/>
          <p14:tracePt t="70874" x="8696325" y="3130550"/>
          <p14:tracePt t="70882" x="8689975" y="3130550"/>
          <p14:tracePt t="70890" x="8685213" y="3130550"/>
          <p14:tracePt t="70898" x="8678863" y="3130550"/>
          <p14:tracePt t="70906" x="8672513" y="3130550"/>
          <p14:tracePt t="70914" x="8656638" y="3130550"/>
          <p14:tracePt t="70922" x="8650288" y="3130550"/>
          <p14:tracePt t="70930" x="8645525" y="3130550"/>
          <p14:tracePt t="70938" x="8634413" y="3130550"/>
          <p14:tracePt t="70946" x="8628063" y="3130550"/>
          <p14:tracePt t="70954" x="8623300" y="3130550"/>
          <p14:tracePt t="70962" x="8616950" y="3125788"/>
          <p14:tracePt t="70978" x="8616950" y="3114675"/>
          <p14:tracePt t="70986" x="8612188" y="3114675"/>
          <p14:tracePt t="71002" x="8612188" y="3108325"/>
          <p14:tracePt t="71010" x="8605838" y="3108325"/>
          <p14:tracePt t="71018" x="8599488" y="3108325"/>
          <p14:tracePt t="71034" x="8594725" y="3108325"/>
          <p14:tracePt t="71050" x="8588375" y="3108325"/>
          <p14:tracePt t="71092" x="8583613" y="3108325"/>
          <p14:tracePt t="71098" x="8577263" y="3114675"/>
          <p14:tracePt t="71108" x="8577263" y="3119438"/>
          <p14:tracePt t="71114" x="8572500" y="3125788"/>
          <p14:tracePt t="71132" x="8561388" y="3136900"/>
          <p14:tracePt t="71140" x="8550275" y="3148013"/>
          <p14:tracePt t="71148" x="8543925" y="3152775"/>
          <p14:tracePt t="71156" x="8526463" y="3159125"/>
          <p14:tracePt t="71164" x="8521700" y="3165475"/>
          <p14:tracePt t="71172" x="8515350" y="3170238"/>
          <p14:tracePt t="71180" x="8504238" y="3170238"/>
          <p14:tracePt t="71188" x="8493125" y="3170238"/>
          <p14:tracePt t="71196" x="8470900" y="3170238"/>
          <p14:tracePt t="71204" x="8459788" y="3170238"/>
          <p14:tracePt t="71212" x="8453438" y="3170238"/>
          <p14:tracePt t="71220" x="8442325" y="3170238"/>
          <p14:tracePt t="71228" x="8426450" y="3165475"/>
          <p14:tracePt t="71236" x="8402638" y="3152775"/>
          <p14:tracePt t="71244" x="8391525" y="3148013"/>
          <p14:tracePt t="71252" x="8375650" y="3130550"/>
          <p14:tracePt t="71260" x="8353425" y="3119438"/>
          <p14:tracePt t="71268" x="8335963" y="3103563"/>
          <p14:tracePt t="71276" x="8313738" y="3092450"/>
          <p14:tracePt t="71284" x="8302625" y="3074988"/>
          <p14:tracePt t="71292" x="8291513" y="3063875"/>
          <p14:tracePt t="71300" x="8262938" y="3024188"/>
          <p14:tracePt t="71308" x="8245475" y="3001963"/>
          <p14:tracePt t="71316" x="8240713" y="2990850"/>
          <p14:tracePt t="71324" x="8234363" y="2968625"/>
          <p14:tracePt t="71332" x="8234363" y="2940050"/>
          <p14:tracePt t="71340" x="8229600" y="2917825"/>
          <p14:tracePt t="71348" x="8229600" y="2889250"/>
          <p14:tracePt t="71358" x="8223250" y="2860675"/>
          <p14:tracePt t="71364" x="8223250" y="2838450"/>
          <p14:tracePt t="71374" x="8223250" y="2809875"/>
          <p14:tracePt t="71380" x="8223250" y="2787650"/>
          <p14:tracePt t="71390" x="8223250" y="2765425"/>
          <p14:tracePt t="71398" x="8223250" y="2743200"/>
          <p14:tracePt t="71406" x="8229600" y="2720975"/>
          <p14:tracePt t="71414" x="8240713" y="2692400"/>
          <p14:tracePt t="71422" x="8251825" y="2681288"/>
          <p14:tracePt t="71430" x="8262938" y="2659063"/>
          <p14:tracePt t="71438" x="8274050" y="2641600"/>
          <p14:tracePt t="71446" x="8285163" y="2625725"/>
          <p14:tracePt t="71454" x="8307388" y="2597150"/>
          <p14:tracePt t="71462" x="8318500" y="2590800"/>
          <p14:tracePt t="71470" x="8329613" y="2579688"/>
          <p14:tracePt t="71478" x="8347075" y="2574925"/>
          <p14:tracePt t="71486" x="8358188" y="2563813"/>
          <p14:tracePt t="71494" x="8369300" y="2563813"/>
          <p14:tracePt t="71502" x="8386763" y="2557463"/>
          <p14:tracePt t="71510" x="8402638" y="2552700"/>
          <p14:tracePt t="71518" x="8426450" y="2546350"/>
          <p14:tracePt t="71526" x="8448675" y="2546350"/>
          <p14:tracePt t="71534" x="8470900" y="2546350"/>
          <p14:tracePt t="71542" x="8493125" y="2546350"/>
          <p14:tracePt t="71550" x="8526463" y="2546350"/>
          <p14:tracePt t="71558" x="8550275" y="2546350"/>
          <p14:tracePt t="71566" x="8555038" y="2552700"/>
          <p14:tracePt t="71574" x="8588375" y="2568575"/>
          <p14:tracePt t="71582" x="8623300" y="2586038"/>
          <p14:tracePt t="71590" x="8639175" y="2590800"/>
          <p14:tracePt t="71598" x="8672513" y="2614613"/>
          <p14:tracePt t="71606" x="8707438" y="2641600"/>
          <p14:tracePt t="71614" x="8718550" y="2652713"/>
          <p14:tracePt t="71624" x="8740775" y="2676525"/>
          <p14:tracePt t="71630" x="8751888" y="2692400"/>
          <p14:tracePt t="71640" x="8769350" y="2725738"/>
          <p14:tracePt t="71646" x="8780463" y="2749550"/>
          <p14:tracePt t="71656" x="8785225" y="2760663"/>
          <p14:tracePt t="71662" x="8785225" y="2776538"/>
          <p14:tracePt t="71672" x="8785225" y="2787650"/>
          <p14:tracePt t="71678" x="8785225" y="2809875"/>
          <p14:tracePt t="71688" x="8785225" y="2822575"/>
          <p14:tracePt t="71696" x="8780463" y="2855913"/>
          <p14:tracePt t="71704" x="8774113" y="2867025"/>
          <p14:tracePt t="71712" x="8769350" y="2884488"/>
          <p14:tracePt t="71720" x="8740775" y="2944813"/>
          <p14:tracePt t="71728" x="8729663" y="2973388"/>
          <p14:tracePt t="71736" x="8718550" y="2990850"/>
          <p14:tracePt t="71744" x="8696325" y="3024188"/>
          <p14:tracePt t="71752" x="8678863" y="3046413"/>
          <p14:tracePt t="71760" x="8667750" y="3057525"/>
          <p14:tracePt t="71768" x="8645525" y="3074988"/>
          <p14:tracePt t="71776" x="8634413" y="3086100"/>
          <p14:tracePt t="71784" x="8605838" y="3103563"/>
          <p14:tracePt t="71792" x="8583613" y="3108325"/>
          <p14:tracePt t="71800" x="8555038" y="3119438"/>
          <p14:tracePt t="71808" x="8532813" y="3130550"/>
          <p14:tracePt t="71816" x="8510588" y="3136900"/>
          <p14:tracePt t="71826" x="8477250" y="3136900"/>
          <p14:tracePt t="71832" x="8448675" y="3136900"/>
          <p14:tracePt t="71840" x="8437563" y="3136900"/>
          <p14:tracePt t="71848" x="8397875" y="3130550"/>
          <p14:tracePt t="71856" x="8358188" y="3108325"/>
          <p14:tracePt t="71864" x="8296275" y="3086100"/>
          <p14:tracePt t="71872" x="8280400" y="3074988"/>
          <p14:tracePt t="71880" x="8218488" y="3035300"/>
          <p14:tracePt t="71888" x="8167688" y="3013075"/>
          <p14:tracePt t="71896" x="8156575" y="3001963"/>
          <p14:tracePt t="71904" x="8134350" y="2973388"/>
          <p14:tracePt t="71912" x="8110538" y="2922588"/>
          <p14:tracePt t="71922" x="8105775" y="2895600"/>
          <p14:tracePt t="71928" x="8099425" y="2849563"/>
          <p14:tracePt t="71938" x="8099425" y="2809875"/>
          <p14:tracePt t="71944" x="8099425" y="2760663"/>
          <p14:tracePt t="71954" x="8099425" y="2703513"/>
          <p14:tracePt t="71962" x="8105775" y="2670175"/>
          <p14:tracePt t="71970" x="8116888" y="2619375"/>
          <p14:tracePt t="71978" x="8128000" y="2590800"/>
          <p14:tracePt t="71986" x="8139113" y="2568575"/>
          <p14:tracePt t="71994" x="8156575" y="2541588"/>
          <p14:tracePt t="72002" x="8178800" y="2517775"/>
          <p14:tracePt t="72010" x="8194675" y="2501900"/>
          <p14:tracePt t="72018" x="8218488" y="2484438"/>
          <p14:tracePt t="72026" x="8234363" y="2479675"/>
          <p14:tracePt t="72034" x="8256588" y="2473325"/>
          <p14:tracePt t="72042" x="8285163" y="2466975"/>
          <p14:tracePt t="72050" x="8329613" y="2466975"/>
          <p14:tracePt t="72058" x="8358188" y="2466975"/>
          <p14:tracePt t="72066" x="8397875" y="2466975"/>
          <p14:tracePt t="72074" x="8442325" y="2479675"/>
          <p14:tracePt t="72082" x="8521700" y="2501900"/>
          <p14:tracePt t="72090" x="8572500" y="2524125"/>
          <p14:tracePt t="72098" x="8612188" y="2546350"/>
          <p14:tracePt t="72106" x="8661400" y="2574925"/>
          <p14:tracePt t="72114" x="8701088" y="2601913"/>
          <p14:tracePt t="72122" x="8740775" y="2636838"/>
          <p14:tracePt t="72130" x="8774113" y="2670175"/>
          <p14:tracePt t="72138" x="8807450" y="2703513"/>
          <p14:tracePt t="72146" x="8836025" y="2743200"/>
          <p14:tracePt t="72154" x="8842375" y="2760663"/>
          <p14:tracePt t="72162" x="8858250" y="2794000"/>
          <p14:tracePt t="72172" x="8869363" y="2838450"/>
          <p14:tracePt t="72178" x="8875713" y="2884488"/>
          <p14:tracePt t="72186" x="8875713" y="2900363"/>
          <p14:tracePt t="72194" x="8875713" y="2973388"/>
          <p14:tracePt t="72202" x="8869363" y="3013075"/>
          <p14:tracePt t="72210" x="8847138" y="3057525"/>
          <p14:tracePt t="72220" x="8824913" y="3114675"/>
          <p14:tracePt t="72226" x="8785225" y="3159125"/>
          <p14:tracePt t="72236" x="8751888" y="3198813"/>
          <p14:tracePt t="72244" x="8707438" y="3232150"/>
          <p14:tracePt t="72252" x="8672513" y="3254375"/>
          <p14:tracePt t="72260" x="8634413" y="3265488"/>
          <p14:tracePt t="72268" x="8594725" y="3276600"/>
          <p14:tracePt t="72276" x="8572500" y="3276600"/>
          <p14:tracePt t="72284" x="8550275" y="3276600"/>
          <p14:tracePt t="72292" x="8532813" y="3276600"/>
          <p14:tracePt t="72308" x="8526463" y="3276600"/>
          <p14:tracePt t="72420" x="8526463" y="3287713"/>
          <p14:tracePt t="72428" x="8526463" y="3311525"/>
          <p14:tracePt t="72436" x="8526463" y="3333750"/>
          <p14:tracePt t="72444" x="8526463" y="3367088"/>
          <p14:tracePt t="72452" x="8526463" y="3422650"/>
          <p14:tracePt t="72460" x="8526463" y="3495675"/>
          <p14:tracePt t="72468" x="8526463" y="3619500"/>
          <p14:tracePt t="72476" x="8532813" y="3794125"/>
          <p14:tracePt t="72484" x="8532813" y="4035425"/>
          <p14:tracePt t="72492" x="8537575" y="4267200"/>
          <p14:tracePt t="72500" x="8537575" y="4676775"/>
          <p14:tracePt t="72510" x="8537575" y="4953000"/>
          <p14:tracePt t="72516" x="8537575" y="5227638"/>
          <p14:tracePt t="72526" x="8521700" y="5592763"/>
          <p14:tracePt t="72534" x="8515350" y="5795963"/>
          <p14:tracePt t="72542" x="8504238" y="5997575"/>
          <p14:tracePt t="72550" x="8504238" y="6121400"/>
          <p14:tracePt t="72558" x="8499475" y="6165850"/>
          <p14:tracePt t="72566" x="8499475" y="6200775"/>
          <p14:tracePt t="72574" x="8499475" y="6205538"/>
          <p14:tracePt t="72598" x="8499475" y="6189663"/>
          <p14:tracePt t="72606" x="8499475" y="6165850"/>
          <p14:tracePt t="72614" x="8493125" y="6138863"/>
          <p14:tracePt t="72622" x="8482013" y="6110288"/>
          <p14:tracePt t="72630" x="8470900" y="6070600"/>
          <p14:tracePt t="72638" x="8459788" y="6043613"/>
          <p14:tracePt t="72646" x="8448675" y="6019800"/>
          <p14:tracePt t="72654" x="8448675" y="6003925"/>
          <p14:tracePt t="72662" x="8442325" y="5986463"/>
          <p14:tracePt t="72670" x="8442325" y="5975350"/>
          <p14:tracePt t="72678" x="8442325" y="5964238"/>
          <p14:tracePt t="72686" x="8442325" y="5953125"/>
          <p14:tracePt t="72694" x="8442325" y="5935663"/>
          <p14:tracePt t="72702" x="8442325" y="5913438"/>
          <p14:tracePt t="72710" x="8442325" y="5895975"/>
          <p14:tracePt t="72718" x="8442325" y="5868988"/>
          <p14:tracePt t="72726" x="8442325" y="5857875"/>
          <p14:tracePt t="72734" x="8453438" y="5818188"/>
          <p14:tracePt t="72742" x="8464550" y="5795963"/>
          <p14:tracePt t="72750" x="8477250" y="5762625"/>
          <p14:tracePt t="72758" x="8493125" y="5727700"/>
          <p14:tracePt t="72766" x="8515350" y="5688013"/>
          <p14:tracePt t="72774" x="8526463" y="5676900"/>
          <p14:tracePt t="72784" x="8532813" y="5665788"/>
          <p14:tracePt t="72790" x="8537575" y="5661025"/>
          <p14:tracePt t="72800" x="8550275" y="5661025"/>
          <p14:tracePt t="72832" x="8555038" y="5661025"/>
          <p14:tracePt t="72840" x="8555038" y="5665788"/>
          <p14:tracePt t="72848" x="8555038" y="5672138"/>
          <p14:tracePt t="72856" x="8555038" y="5700713"/>
          <p14:tracePt t="72864" x="8555038" y="5716588"/>
          <p14:tracePt t="72872" x="8550275" y="5738813"/>
          <p14:tracePt t="72880" x="8532813" y="5800725"/>
          <p14:tracePt t="72888" x="8515350" y="5835650"/>
          <p14:tracePt t="72896" x="8493125" y="5862638"/>
          <p14:tracePt t="72904" x="8477250" y="5873750"/>
          <p14:tracePt t="72912" x="8453438" y="5891213"/>
          <p14:tracePt t="72920" x="8431213" y="5895975"/>
          <p14:tracePt t="72928" x="8408988" y="5895975"/>
          <p14:tracePt t="72936" x="8353425" y="5895975"/>
          <p14:tracePt t="72944" x="8302625" y="5884863"/>
          <p14:tracePt t="72952" x="8240713" y="5851525"/>
          <p14:tracePt t="72960" x="8172450" y="5811838"/>
          <p14:tracePt t="72968" x="8099425" y="5767388"/>
          <p14:tracePt t="72976" x="8043863" y="5722938"/>
          <p14:tracePt t="72984" x="8004175" y="5683250"/>
          <p14:tracePt t="72992" x="7975600" y="5654675"/>
          <p14:tracePt t="73000" x="7953375" y="5614988"/>
          <p14:tracePt t="73008" x="7942263" y="5581650"/>
          <p14:tracePt t="73016" x="7942263" y="5548313"/>
          <p14:tracePt t="73024" x="7942263" y="5503863"/>
          <p14:tracePt t="73032" x="7953375" y="5457825"/>
          <p14:tracePt t="73040" x="7970838" y="5402263"/>
          <p14:tracePt t="73048" x="7993063" y="5368925"/>
          <p14:tracePt t="73056" x="8032750" y="5322888"/>
          <p14:tracePt t="73064" x="8054975" y="5295900"/>
          <p14:tracePt t="73074" x="8099425" y="5249863"/>
          <p14:tracePt t="73080" x="8134350" y="5227638"/>
          <p14:tracePt t="73090" x="8189913" y="5199063"/>
          <p14:tracePt t="73098" x="8229600" y="5183188"/>
          <p14:tracePt t="73106" x="8280400" y="5172075"/>
          <p14:tracePt t="73114" x="8324850" y="5165725"/>
          <p14:tracePt t="73122" x="8375650" y="5160963"/>
          <p14:tracePt t="73130" x="8431213" y="5160963"/>
          <p14:tracePt t="73138" x="8482013" y="5160963"/>
          <p14:tracePt t="73146" x="8537575" y="5172075"/>
          <p14:tracePt t="73154" x="8588375" y="5187950"/>
          <p14:tracePt t="73162" x="8639175" y="5216525"/>
          <p14:tracePt t="73170" x="8689975" y="5256213"/>
          <p14:tracePt t="73178" x="8729663" y="5295900"/>
          <p14:tracePt t="73186" x="8774113" y="5345113"/>
          <p14:tracePt t="73194" x="8807450" y="5395913"/>
          <p14:tracePt t="73202" x="8824913" y="5413375"/>
          <p14:tracePt t="73210" x="8853488" y="5468938"/>
          <p14:tracePt t="73218" x="8875713" y="5530850"/>
          <p14:tracePt t="73226" x="8886825" y="5592763"/>
          <p14:tracePt t="73234" x="8886825" y="5649913"/>
          <p14:tracePt t="73242" x="8886825" y="5688013"/>
          <p14:tracePt t="73250" x="8869363" y="5727700"/>
          <p14:tracePt t="73258" x="8847138" y="5773738"/>
          <p14:tracePt t="73266" x="8820150" y="5800725"/>
          <p14:tracePt t="73274" x="8763000" y="5829300"/>
          <p14:tracePt t="73282" x="8712200" y="5851525"/>
          <p14:tracePt t="73290" x="8661400" y="5862638"/>
          <p14:tracePt t="73298" x="8623300" y="5868988"/>
          <p14:tracePt t="73306" x="8555038" y="5880100"/>
          <p14:tracePt t="73314" x="8515350" y="5880100"/>
          <p14:tracePt t="73322" x="8470900" y="5868988"/>
          <p14:tracePt t="73330" x="8437563" y="5862638"/>
          <p14:tracePt t="73338" x="8415338" y="5840413"/>
          <p14:tracePt t="73346" x="8415338" y="5829300"/>
          <p14:tracePt t="73354" x="8408988" y="5800725"/>
          <p14:tracePt t="73362" x="8408988" y="5773738"/>
          <p14:tracePt t="73370" x="8408988" y="5716588"/>
          <p14:tracePt t="73380" x="8415338" y="5676900"/>
          <p14:tracePt t="73388" x="8426450" y="5599113"/>
          <p14:tracePt t="73396" x="8437563" y="5548313"/>
          <p14:tracePt t="73404" x="8459788" y="5492750"/>
          <p14:tracePt t="73412" x="8482013" y="5446713"/>
          <p14:tracePt t="73420" x="8504238" y="5391150"/>
          <p14:tracePt t="73428" x="8550275" y="5329238"/>
          <p14:tracePt t="73436" x="8561388" y="5318125"/>
          <p14:tracePt t="73444" x="8599488" y="5295900"/>
          <p14:tracePt t="73452" x="8639175" y="5278438"/>
          <p14:tracePt t="73460" x="8678863" y="5267325"/>
          <p14:tracePt t="73468" x="8723313" y="5256213"/>
          <p14:tracePt t="73476" x="8785225" y="5256213"/>
          <p14:tracePt t="73484" x="8847138" y="5272088"/>
          <p14:tracePt t="73492" x="8909050" y="5300663"/>
          <p14:tracePt t="73500" x="8953500" y="5334000"/>
          <p14:tracePt t="73508" x="8993188" y="5380038"/>
          <p14:tracePt t="73516" x="9015413" y="5435600"/>
          <p14:tracePt t="73524" x="9028113" y="5468938"/>
          <p14:tracePt t="73532" x="9032875" y="5530850"/>
          <p14:tracePt t="73540" x="9032875" y="5565775"/>
          <p14:tracePt t="73548" x="9032875" y="5621338"/>
          <p14:tracePt t="73556" x="9015413" y="5654675"/>
          <p14:tracePt t="73564" x="8999538" y="5676900"/>
          <p14:tracePt t="73572" x="8982075" y="5694363"/>
          <p14:tracePt t="73580" x="8926513" y="5722938"/>
          <p14:tracePt t="73588" x="8886825" y="5727700"/>
          <p14:tracePt t="73596" x="8858250" y="5734050"/>
          <p14:tracePt t="73604" x="8807450" y="5738813"/>
          <p14:tracePt t="73612" x="8774113" y="5738813"/>
          <p14:tracePt t="73620" x="8734425" y="5738813"/>
          <p14:tracePt t="73628" x="8707438" y="5738813"/>
          <p14:tracePt t="73636" x="8672513" y="5738813"/>
          <p14:tracePt t="73646" x="8667750" y="5738813"/>
          <p14:tracePt t="73652" x="8650288" y="5738813"/>
          <p14:tracePt t="73662" x="8639175" y="5738813"/>
          <p14:tracePt t="73668" x="8634413" y="5738813"/>
          <p14:tracePt t="73678" x="8634413" y="5734050"/>
          <p14:tracePt t="73694" x="8628063" y="5727700"/>
          <p14:tracePt t="73700" x="8623300" y="5727700"/>
          <p14:tracePt t="73710" x="8623300" y="5722938"/>
          <p14:tracePt t="73718" x="8616950" y="5716588"/>
          <p14:tracePt t="73726" x="8605838" y="5716588"/>
          <p14:tracePt t="73734" x="8599488" y="5711825"/>
          <p14:tracePt t="73742" x="8588375" y="5705475"/>
          <p14:tracePt t="73758" x="8583613" y="5700713"/>
          <p14:tracePt t="73766" x="8577263" y="5700713"/>
          <p14:tracePt t="73774" x="8572500" y="5688013"/>
          <p14:tracePt t="73782" x="8561388" y="5676900"/>
          <p14:tracePt t="73790" x="8543925" y="5665788"/>
          <p14:tracePt t="73798" x="8537575" y="5654675"/>
          <p14:tracePt t="73806" x="8504238" y="5632450"/>
          <p14:tracePt t="73814" x="8499475" y="5621338"/>
          <p14:tracePt t="73822" x="8459788" y="5576888"/>
          <p14:tracePt t="73830" x="8420100" y="5514975"/>
          <p14:tracePt t="73838" x="8364538" y="5407025"/>
          <p14:tracePt t="73846" x="8285163" y="5284788"/>
          <p14:tracePt t="73854" x="8094663" y="5037138"/>
          <p14:tracePt t="73862" x="7908925" y="4822825"/>
          <p14:tracePt t="73870" x="7621588" y="4548188"/>
          <p14:tracePt t="73878" x="7296150" y="4249738"/>
          <p14:tracePt t="73886" x="7004050" y="4002088"/>
          <p14:tracePt t="73894" x="6694488" y="3727450"/>
          <p14:tracePt t="73904" x="6296025" y="3400425"/>
          <p14:tracePt t="73910" x="6065838" y="3227388"/>
          <p14:tracePt t="73918" x="5880100" y="3103563"/>
          <p14:tracePt t="73926" x="5772150" y="3030538"/>
          <p14:tracePt t="73934" x="5734050" y="3001963"/>
          <p14:tracePt t="73944" x="5688013" y="2968625"/>
          <p14:tracePt t="73950" x="5672138" y="2962275"/>
          <p14:tracePt t="73958" x="5665788" y="2957513"/>
          <p14:tracePt t="73992" x="5654675" y="2968625"/>
          <p14:tracePt t="74000" x="5654675" y="2984500"/>
          <p14:tracePt t="74008" x="5643563" y="3001963"/>
          <p14:tracePt t="74016" x="5632450" y="3024188"/>
          <p14:tracePt t="74024" x="5626100" y="3035300"/>
          <p14:tracePt t="74033" x="5621338" y="3035300"/>
          <p14:tracePt t="74168" x="5610225" y="3035300"/>
          <p14:tracePt t="74184" x="5603875" y="3035300"/>
          <p14:tracePt t="74192" x="5570538" y="3052763"/>
          <p14:tracePt t="74200" x="5541963" y="3068638"/>
          <p14:tracePt t="74210" x="5508625" y="3097213"/>
          <p14:tracePt t="74216" x="5468938" y="3125788"/>
          <p14:tracePt t="74226" x="5435600" y="3159125"/>
          <p14:tracePt t="74232" x="5402263" y="3198813"/>
          <p14:tracePt t="74242" x="5362575" y="3227388"/>
          <p14:tracePt t="74248" x="5311775" y="3260725"/>
          <p14:tracePt t="74258" x="5256213" y="3294063"/>
          <p14:tracePt t="74266" x="5183188" y="3316288"/>
          <p14:tracePt t="74274" x="5143500" y="3333750"/>
          <p14:tracePt t="74282" x="5059363" y="3349625"/>
          <p14:tracePt t="74290" x="4964113" y="3355975"/>
          <p14:tracePt t="74298" x="4856163" y="3355975"/>
          <p14:tracePt t="74306" x="4732338" y="3355975"/>
          <p14:tracePt t="74314" x="4632325" y="3344863"/>
          <p14:tracePt t="74322" x="4559300" y="3333750"/>
          <p14:tracePt t="74330" x="4524375" y="3327400"/>
          <p14:tracePt t="74338" x="4479925" y="3322638"/>
          <p14:tracePt t="74346" x="4446588" y="3311525"/>
          <p14:tracePt t="74354" x="4435475" y="3311525"/>
          <p14:tracePt t="74362" x="4418013" y="3305175"/>
          <p14:tracePt t="74370" x="4406900" y="3300413"/>
          <p14:tracePt t="74378" x="4406900" y="3294063"/>
          <p14:tracePt t="74435" x="4406900" y="3287713"/>
          <p14:tracePt t="74450" x="4406900" y="3276600"/>
          <p14:tracePt t="74458" x="4413250" y="3271838"/>
          <p14:tracePt t="74466" x="4424363" y="3249613"/>
          <p14:tracePt t="74474" x="4446588" y="3214688"/>
          <p14:tracePt t="74482" x="4486275" y="3170238"/>
          <p14:tracePt t="74490" x="4519613" y="3141663"/>
          <p14:tracePt t="74498" x="4541838" y="3125788"/>
          <p14:tracePt t="74506" x="4559300" y="3125788"/>
          <p14:tracePt t="74636" x="4552950" y="3125788"/>
          <p14:tracePt t="74644" x="4552950" y="3130550"/>
          <p14:tracePt t="74652" x="4541838" y="3141663"/>
          <p14:tracePt t="74660" x="4497388" y="3170238"/>
          <p14:tracePt t="74668" x="4446588" y="3203575"/>
          <p14:tracePt t="74676" x="4400550" y="3227388"/>
          <p14:tracePt t="74684" x="4351338" y="3243263"/>
          <p14:tracePt t="74692" x="4271963" y="3271838"/>
          <p14:tracePt t="74700" x="4243388" y="3276600"/>
          <p14:tracePt t="74708" x="4221163" y="3276600"/>
          <p14:tracePt t="74716" x="4205288" y="3276600"/>
          <p14:tracePt t="74724" x="4192588" y="3276600"/>
          <p14:tracePt t="74732" x="4187825" y="3276600"/>
          <p14:tracePt t="74740" x="4181475" y="3276600"/>
          <p14:tracePt t="74748" x="4181475" y="3271838"/>
          <p14:tracePt t="74846" x="4176713" y="3271838"/>
          <p14:tracePt t="74886" x="4176713" y="3276600"/>
          <p14:tracePt t="74903" x="4170363" y="3276600"/>
          <p14:tracePt t="74962" x="4176713" y="3276600"/>
          <p14:tracePt t="74970" x="4176713" y="3271838"/>
          <p14:tracePt t="74978" x="4192588" y="3271838"/>
          <p14:tracePt t="74986" x="4198938" y="3271838"/>
          <p14:tracePt t="74994" x="4210050" y="3271838"/>
          <p14:tracePt t="75002" x="4238625" y="3265488"/>
          <p14:tracePt t="75010" x="4254500" y="3265488"/>
          <p14:tracePt t="75018" x="4271963" y="3265488"/>
          <p14:tracePt t="75026" x="4305300" y="3265488"/>
          <p14:tracePt t="75034" x="4322763" y="3265488"/>
          <p14:tracePt t="75042" x="4338638" y="3265488"/>
          <p14:tracePt t="75050" x="4378325" y="3265488"/>
          <p14:tracePt t="75058" x="4395788" y="3265488"/>
          <p14:tracePt t="75066" x="4406900" y="3265488"/>
          <p14:tracePt t="75076" x="4440238" y="3260725"/>
          <p14:tracePt t="75082" x="4457700" y="3260725"/>
          <p14:tracePt t="75092" x="4468813" y="3254375"/>
          <p14:tracePt t="75098" x="4479925" y="3254375"/>
          <p14:tracePt t="75116" x="4486275" y="3254375"/>
          <p14:tracePt t="75229" x="4491038" y="3254375"/>
          <p14:tracePt t="75236" x="4497388" y="3254375"/>
          <p14:tracePt t="75252" x="4502150" y="3254375"/>
          <p14:tracePt t="75260" x="4513263" y="3254375"/>
          <p14:tracePt t="75268" x="4519613" y="3249613"/>
          <p14:tracePt t="75276" x="4548188" y="3243263"/>
          <p14:tracePt t="75284" x="4559300" y="3243263"/>
          <p14:tracePt t="75292" x="4575175" y="3243263"/>
          <p14:tracePt t="75300" x="4592638" y="3243263"/>
          <p14:tracePt t="75308" x="4608513" y="3243263"/>
          <p14:tracePt t="75316" x="4625975" y="3238500"/>
          <p14:tracePt t="75324" x="4676775" y="3238500"/>
          <p14:tracePt t="75332" x="4699000" y="3232150"/>
          <p14:tracePt t="75340" x="4732338" y="3227388"/>
          <p14:tracePt t="75348" x="4756150" y="3227388"/>
          <p14:tracePt t="75356" x="4789488" y="3221038"/>
          <p14:tracePt t="75366" x="4840288" y="3214688"/>
          <p14:tracePt t="75372" x="4856163" y="3209925"/>
          <p14:tracePt t="75382" x="4913313" y="3203575"/>
          <p14:tracePt t="75388" x="4929188" y="3203575"/>
          <p14:tracePt t="75398" x="4946650" y="3198813"/>
          <p14:tracePt t="75404" x="5002213" y="3192463"/>
          <p14:tracePt t="75414" x="5030788" y="3192463"/>
          <p14:tracePt t="75422" x="5053013" y="3187700"/>
          <p14:tracePt t="75430" x="5121275" y="3181350"/>
          <p14:tracePt t="75438" x="5154613" y="3176588"/>
          <p14:tracePt t="75446" x="5183188" y="3170238"/>
          <p14:tracePt t="75454" x="5267325" y="3159125"/>
          <p14:tracePt t="75462" x="5307013" y="3159125"/>
          <p14:tracePt t="75470" x="5329238" y="3159125"/>
          <p14:tracePt t="75478" x="5367338" y="3152775"/>
          <p14:tracePt t="75486" x="5384800" y="3152775"/>
          <p14:tracePt t="75494" x="5413375" y="3152775"/>
          <p14:tracePt t="75502" x="5424488" y="3152775"/>
          <p14:tracePt t="75510" x="5446713" y="3152775"/>
          <p14:tracePt t="75518" x="5453063" y="3152775"/>
          <p14:tracePt t="75526" x="5468938" y="3148013"/>
          <p14:tracePt t="75534" x="5497513" y="3148013"/>
          <p14:tracePt t="75542" x="5508625" y="3148013"/>
          <p14:tracePt t="75550" x="5548313" y="3136900"/>
          <p14:tracePt t="75558" x="5564188" y="3136900"/>
          <p14:tracePt t="75566" x="5588000" y="3130550"/>
          <p14:tracePt t="75574" x="5665788" y="3125788"/>
          <p14:tracePt t="75582" x="5694363" y="3119438"/>
          <p14:tracePt t="75590" x="5727700" y="3119438"/>
          <p14:tracePt t="75598" x="5795963" y="3119438"/>
          <p14:tracePt t="75606" x="5818188" y="3119438"/>
          <p14:tracePt t="75614" x="5840413" y="3119438"/>
          <p14:tracePt t="75622" x="5862638" y="3119438"/>
          <p14:tracePt t="75630" x="5907088" y="3119438"/>
          <p14:tracePt t="75638" x="5924550" y="3119438"/>
          <p14:tracePt t="75648" x="5942013" y="3119438"/>
          <p14:tracePt t="75654" x="5957888" y="3119438"/>
          <p14:tracePt t="75664" x="5997575" y="3119438"/>
          <p14:tracePt t="75670" x="6015038" y="3119438"/>
          <p14:tracePt t="75680" x="6037263" y="3119438"/>
          <p14:tracePt t="75688" x="6065838" y="3119438"/>
          <p14:tracePt t="75696" x="6088063" y="3119438"/>
          <p14:tracePt t="75704" x="6154738" y="3114675"/>
          <p14:tracePt t="75712" x="6176963" y="3114675"/>
          <p14:tracePt t="75720" x="6200775" y="3114675"/>
          <p14:tracePt t="75728" x="6216650" y="3114675"/>
          <p14:tracePt t="75736" x="6238875" y="3114675"/>
          <p14:tracePt t="75744" x="6261100" y="3114675"/>
          <p14:tracePt t="75752" x="6323013" y="3114675"/>
          <p14:tracePt t="75760" x="6351588" y="3114675"/>
          <p14:tracePt t="75768" x="6384925" y="3114675"/>
          <p14:tracePt t="75776" x="6413500" y="3114675"/>
          <p14:tracePt t="75784" x="6453188" y="3108325"/>
          <p14:tracePt t="75792" x="6537325" y="3103563"/>
          <p14:tracePt t="75800" x="6565900" y="3103563"/>
          <p14:tracePt t="75808" x="6604000" y="3103563"/>
          <p14:tracePt t="75816" x="6643688" y="3097213"/>
          <p14:tracePt t="75824" x="6716713" y="3097213"/>
          <p14:tracePt t="75832" x="6738938" y="3097213"/>
          <p14:tracePt t="75840" x="6762750" y="3097213"/>
          <p14:tracePt t="75848" x="6829425" y="3092450"/>
          <p14:tracePt t="75856" x="6851650" y="3092450"/>
          <p14:tracePt t="75864" x="6873875" y="3092450"/>
          <p14:tracePt t="75872" x="6902450" y="3086100"/>
          <p14:tracePt t="75880" x="6953250" y="3079750"/>
          <p14:tracePt t="75888" x="6975475" y="3079750"/>
          <p14:tracePt t="75896" x="7004050" y="3074988"/>
          <p14:tracePt t="75905" x="7026275" y="3068638"/>
          <p14:tracePt t="75912" x="7048500" y="3063875"/>
          <p14:tracePt t="75920" x="7116763" y="3052763"/>
          <p14:tracePt t="75928" x="7150100" y="3052763"/>
          <p14:tracePt t="75936" x="7178675" y="3046413"/>
          <p14:tracePt t="75944" x="7216775" y="3041650"/>
          <p14:tracePt t="75954" x="7251700" y="3035300"/>
          <p14:tracePt t="75960" x="7289800" y="3035300"/>
          <p14:tracePt t="75970" x="7362825" y="3024188"/>
          <p14:tracePt t="75978" x="7402513" y="3024188"/>
          <p14:tracePt t="75986" x="7431088" y="3019425"/>
          <p14:tracePt t="75994" x="7459663" y="3013075"/>
          <p14:tracePt t="76002" x="7486650" y="3006725"/>
          <p14:tracePt t="76010" x="7521575" y="3001963"/>
          <p14:tracePt t="76018" x="7548563" y="3001963"/>
          <p14:tracePt t="76026" x="7583488" y="2995613"/>
          <p14:tracePt t="76034" x="7616825" y="2990850"/>
          <p14:tracePt t="76043" x="7639050" y="2990850"/>
          <p14:tracePt t="76050" x="7705725" y="2973388"/>
          <p14:tracePt t="76058" x="7740650" y="2968625"/>
          <p14:tracePt t="76066" x="7762875" y="2968625"/>
          <p14:tracePt t="76074" x="7785100" y="2968625"/>
          <p14:tracePt t="76082" x="7807325" y="2968625"/>
          <p14:tracePt t="76090" x="7824788" y="2968625"/>
          <p14:tracePt t="76098" x="7840663" y="2962275"/>
          <p14:tracePt t="76106" x="7858125" y="2962275"/>
          <p14:tracePt t="76114" x="7869238" y="2957513"/>
          <p14:tracePt t="76122" x="7891463" y="2951163"/>
          <p14:tracePt t="76130" x="7908925" y="2944813"/>
          <p14:tracePt t="76139" x="7942263" y="2940050"/>
          <p14:tracePt t="76146" x="7964488" y="2940050"/>
          <p14:tracePt t="76154" x="7981950" y="2933700"/>
          <p14:tracePt t="76162" x="8026400" y="2928938"/>
          <p14:tracePt t="76170" x="8043863" y="2922588"/>
          <p14:tracePt t="76179" x="8094663" y="2917825"/>
          <p14:tracePt t="76186" x="8121650" y="2911475"/>
          <p14:tracePt t="76194" x="8139113" y="2911475"/>
          <p14:tracePt t="76203" x="8156575" y="2906713"/>
          <p14:tracePt t="76210" x="8194675" y="2900363"/>
          <p14:tracePt t="76220" x="8207375" y="2900363"/>
          <p14:tracePt t="76226" x="8218488" y="2900363"/>
          <p14:tracePt t="76236" x="8251825" y="2900363"/>
          <p14:tracePt t="76242" x="8262938" y="2900363"/>
          <p14:tracePt t="76252" x="8274050" y="2895600"/>
          <p14:tracePt t="76261" x="8291513" y="2895600"/>
          <p14:tracePt t="76268" x="8324850" y="2895600"/>
          <p14:tracePt t="76277" x="8329613" y="2895600"/>
          <p14:tracePt t="76284" x="8342313" y="2895600"/>
          <p14:tracePt t="76293" x="8347075" y="2889250"/>
          <p14:tracePt t="76300" x="8358188" y="2889250"/>
          <p14:tracePt t="76448" x="8353425" y="2889250"/>
          <p14:tracePt t="76456" x="8342313" y="2895600"/>
          <p14:tracePt t="76464" x="8329613" y="2895600"/>
          <p14:tracePt t="76472" x="8324850" y="2895600"/>
          <p14:tracePt t="76480" x="8313738" y="2895600"/>
          <p14:tracePt t="76488" x="8285163" y="2895600"/>
          <p14:tracePt t="76496" x="8256588" y="2900363"/>
          <p14:tracePt t="76504" x="8229600" y="2900363"/>
          <p14:tracePt t="76514" x="8194675" y="2906713"/>
          <p14:tracePt t="76520" x="8156575" y="2911475"/>
          <p14:tracePt t="76530" x="8110538" y="2911475"/>
          <p14:tracePt t="76538" x="8061325" y="2917825"/>
          <p14:tracePt t="76546" x="7993063" y="2922588"/>
          <p14:tracePt t="76554" x="7908925" y="2922588"/>
          <p14:tracePt t="76562" x="7818438" y="2928938"/>
          <p14:tracePt t="76570" x="7773988" y="2928938"/>
          <p14:tracePt t="76578" x="7667625" y="2940050"/>
          <p14:tracePt t="76586" x="7543800" y="2944813"/>
          <p14:tracePt t="76594" x="7397750" y="2962275"/>
          <p14:tracePt t="76602" x="7346950" y="2968625"/>
          <p14:tracePt t="76610" x="7205663" y="2984500"/>
          <p14:tracePt t="76618" x="7048500" y="2990850"/>
          <p14:tracePt t="76626" x="6997700" y="2995613"/>
          <p14:tracePt t="76634" x="6880225" y="3006725"/>
          <p14:tracePt t="76642" x="6756400" y="3006725"/>
          <p14:tracePt t="76650" x="6677025" y="3013075"/>
          <p14:tracePt t="76658" x="6638925" y="3013075"/>
          <p14:tracePt t="76668" x="6554788" y="3013075"/>
          <p14:tracePt t="76674" x="6481763" y="3013075"/>
          <p14:tracePt t="76682" x="6402388" y="3013075"/>
          <p14:tracePt t="76690" x="6369050" y="3013075"/>
          <p14:tracePt t="76698" x="6289675" y="3013075"/>
          <p14:tracePt t="76706" x="6223000" y="3013075"/>
          <p14:tracePt t="76714" x="6200775" y="3013075"/>
          <p14:tracePt t="76722" x="6132513" y="3013075"/>
          <p14:tracePt t="76730" x="6065838" y="3013075"/>
          <p14:tracePt t="76738" x="6030913" y="3013075"/>
          <p14:tracePt t="76746" x="5957888" y="3013075"/>
          <p14:tracePt t="76754" x="5930900" y="3013075"/>
          <p14:tracePt t="76762" x="5851525" y="3013075"/>
          <p14:tracePt t="76772" x="5818188" y="3013075"/>
          <p14:tracePt t="76778" x="5716588" y="3013075"/>
          <p14:tracePt t="76788" x="5672138" y="3013075"/>
          <p14:tracePt t="76794" x="5553075" y="3013075"/>
          <p14:tracePt t="76804" x="5508625" y="3013075"/>
          <p14:tracePt t="76810" x="5418138" y="3019425"/>
          <p14:tracePt t="76820" x="5340350" y="3024188"/>
          <p14:tracePt t="76828" x="5318125" y="3030538"/>
          <p14:tracePt t="76836" x="5256213" y="3035300"/>
          <p14:tracePt t="76844" x="5199063" y="3041650"/>
          <p14:tracePt t="76852" x="5172075" y="3046413"/>
          <p14:tracePt t="76860" x="5114925" y="3052763"/>
          <p14:tracePt t="76868" x="5086350" y="3057525"/>
          <p14:tracePt t="76876" x="5030788" y="3063875"/>
          <p14:tracePt t="76884" x="4957763" y="3068638"/>
          <p14:tracePt t="76892" x="4935538" y="3074988"/>
          <p14:tracePt t="76900" x="4884738" y="3086100"/>
          <p14:tracePt t="76908" x="4856163" y="3092450"/>
          <p14:tracePt t="76916" x="4805363" y="3103563"/>
          <p14:tracePt t="76925" x="4789488" y="3108325"/>
          <p14:tracePt t="76932" x="4749800" y="3119438"/>
          <p14:tracePt t="76940" x="4727575" y="3125788"/>
          <p14:tracePt t="76948" x="4699000" y="3136900"/>
          <p14:tracePt t="76956" x="4687888" y="3136900"/>
          <p14:tracePt t="76964" x="4665663" y="3141663"/>
          <p14:tracePt t="76972" x="4637088" y="3152775"/>
          <p14:tracePt t="76980" x="4621213" y="3159125"/>
          <p14:tracePt t="76988" x="4608513" y="3159125"/>
          <p14:tracePt t="76996" x="4586288" y="3170238"/>
          <p14:tracePt t="77004" x="4586288" y="3176588"/>
          <p14:tracePt t="77012" x="4575175" y="3176588"/>
          <p14:tracePt t="77020" x="4559300" y="3187700"/>
          <p14:tracePt t="77028" x="4552950" y="3192463"/>
          <p14:tracePt t="77036" x="4548188" y="3192463"/>
          <p14:tracePt t="77044" x="4541838" y="3198813"/>
          <p14:tracePt t="77053" x="4535488" y="3198813"/>
          <p14:tracePt t="77060" x="4530725" y="3198813"/>
          <p14:tracePt t="77068" x="4519613" y="3203575"/>
          <p14:tracePt t="77076" x="4513263" y="3209925"/>
          <p14:tracePt t="77086" x="4508500" y="3209925"/>
          <p14:tracePt t="77134" x="4519613" y="3209925"/>
          <p14:tracePt t="77143" x="4530725" y="3203575"/>
          <p14:tracePt t="77150" x="4559300" y="3203575"/>
          <p14:tracePt t="77158" x="4581525" y="3198813"/>
          <p14:tracePt t="77166" x="4621213" y="3187700"/>
          <p14:tracePt t="77174" x="4670425" y="3181350"/>
          <p14:tracePt t="77183" x="4732338" y="3165475"/>
          <p14:tracePt t="77190" x="4811713" y="3152775"/>
          <p14:tracePt t="77198" x="4889500" y="3148013"/>
          <p14:tracePt t="77206" x="4968875" y="3141663"/>
          <p14:tracePt t="77214" x="5048250" y="3136900"/>
          <p14:tracePt t="77222" x="5132388" y="3136900"/>
          <p14:tracePt t="77231" x="5210175" y="3136900"/>
          <p14:tracePt t="77238" x="5294313" y="3130550"/>
          <p14:tracePt t="77246" x="5334000" y="3130550"/>
          <p14:tracePt t="77254" x="5424488" y="3130550"/>
          <p14:tracePt t="77262" x="5548313" y="3119438"/>
          <p14:tracePt t="77270" x="5603875" y="3119438"/>
          <p14:tracePt t="77278" x="5727700" y="3119438"/>
          <p14:tracePt t="77286" x="5913438" y="3114675"/>
          <p14:tracePt t="77294" x="6092825" y="3114675"/>
          <p14:tracePt t="77303" x="6154738" y="3114675"/>
          <p14:tracePt t="77310" x="6323013" y="3114675"/>
          <p14:tracePt t="77318" x="6508750" y="3114675"/>
          <p14:tracePt t="77326" x="6677025" y="3114675"/>
          <p14:tracePt t="77334" x="6811963" y="3114675"/>
          <p14:tracePt t="77342" x="6869113" y="3114675"/>
          <p14:tracePt t="77350" x="6992938" y="3114675"/>
          <p14:tracePt t="77358" x="7099300" y="3114675"/>
          <p14:tracePt t="77368" x="7143750" y="3114675"/>
          <p14:tracePt t="77374" x="7234238" y="3114675"/>
          <p14:tracePt t="77384" x="7329488" y="3103563"/>
          <p14:tracePt t="77390" x="7369175" y="3103563"/>
          <p14:tracePt t="77400" x="7453313" y="3097213"/>
          <p14:tracePt t="77408" x="7481888" y="3092450"/>
          <p14:tracePt t="77417" x="7559675" y="3079750"/>
          <p14:tracePt t="77424" x="7643813" y="3068638"/>
          <p14:tracePt t="77432" x="7672388" y="3063875"/>
          <p14:tracePt t="77440" x="7712075" y="3057525"/>
          <p14:tracePt t="77448" x="7796213" y="3046413"/>
          <p14:tracePt t="77456" x="7829550" y="3041650"/>
          <p14:tracePt t="77464" x="7897813" y="3035300"/>
          <p14:tracePt t="77472" x="7926388" y="3030538"/>
          <p14:tracePt t="77480" x="7937500" y="3030538"/>
          <p14:tracePt t="77532" x="7942263" y="3030538"/>
          <p14:tracePt t="77548" x="7948613" y="3030538"/>
          <p14:tracePt t="77556" x="7953375" y="3030538"/>
          <p14:tracePt t="77564" x="7964488" y="3030538"/>
          <p14:tracePt t="77572" x="7975600" y="3024188"/>
          <p14:tracePt t="77580" x="7986713" y="3024188"/>
          <p14:tracePt t="77588" x="8015288" y="3024188"/>
          <p14:tracePt t="77596" x="8037513" y="3024188"/>
          <p14:tracePt t="77604" x="8077200" y="3024188"/>
          <p14:tracePt t="77612" x="8156575" y="3019425"/>
          <p14:tracePt t="77620" x="8240713" y="3019425"/>
          <p14:tracePt t="77628" x="8291513" y="3013075"/>
          <p14:tracePt t="77636" x="8375650" y="3013075"/>
          <p14:tracePt t="77646" x="8420100" y="3006725"/>
          <p14:tracePt t="77652" x="8459788" y="3006725"/>
          <p14:tracePt t="77662" x="8504238" y="3006725"/>
          <p14:tracePt t="77668" x="8521700" y="3006725"/>
          <p14:tracePt t="77684" x="8526463" y="3006725"/>
          <p14:tracePt t="77735" x="8521700" y="3019425"/>
          <p14:tracePt t="77742" x="8515350" y="3035300"/>
          <p14:tracePt t="77750" x="8499475" y="3052763"/>
          <p14:tracePt t="77758" x="8477250" y="3074988"/>
          <p14:tracePt t="77766" x="8453438" y="3103563"/>
          <p14:tracePt t="77775" x="8437563" y="3119438"/>
          <p14:tracePt t="77783" x="8397875" y="3152775"/>
          <p14:tracePt t="77791" x="8364538" y="3170238"/>
          <p14:tracePt t="77799" x="8347075" y="3176588"/>
          <p14:tracePt t="77806" x="8329613" y="3181350"/>
          <p14:tracePt t="77814" x="8318500" y="3181350"/>
          <p14:tracePt t="77823" x="8313738" y="3181350"/>
          <p14:tracePt t="77830" x="8302625" y="3176588"/>
          <p14:tracePt t="77839" x="8285163" y="3165475"/>
          <p14:tracePt t="77847" x="8280400" y="3148013"/>
          <p14:tracePt t="77854" x="8274050" y="3136900"/>
          <p14:tracePt t="77862" x="8269288" y="3114675"/>
          <p14:tracePt t="77871" x="8262938" y="3092450"/>
          <p14:tracePt t="77878" x="8262938" y="3068638"/>
          <p14:tracePt t="77887" x="8262938" y="3046413"/>
          <p14:tracePt t="77897" x="8262938" y="3013075"/>
          <p14:tracePt t="77903" x="8262938" y="2979738"/>
          <p14:tracePt t="77910" x="8262938" y="2933700"/>
          <p14:tracePt t="77918" x="8269288" y="2884488"/>
          <p14:tracePt t="77927" x="8269288" y="2871788"/>
          <p14:tracePt t="77935" x="8280400" y="2838450"/>
          <p14:tracePt t="77943" x="8291513" y="2805113"/>
          <p14:tracePt t="77951" x="8302625" y="2787650"/>
          <p14:tracePt t="77961" x="8302625" y="2782888"/>
          <p14:tracePt t="77968" x="8313738" y="2771775"/>
          <p14:tracePt t="77977" x="8324850" y="2765425"/>
          <p14:tracePt t="77984" x="8335963" y="2760663"/>
          <p14:tracePt t="77993" x="8353425" y="2754313"/>
          <p14:tracePt t="78001" x="8364538" y="2754313"/>
          <p14:tracePt t="78009" x="8397875" y="2754313"/>
          <p14:tracePt t="78017" x="8442325" y="2754313"/>
          <p14:tracePt t="78025" x="8482013" y="2760663"/>
          <p14:tracePt t="78033" x="8521700" y="2765425"/>
          <p14:tracePt t="78040" x="8588375" y="2794000"/>
          <p14:tracePt t="78048" x="8639175" y="2816225"/>
          <p14:tracePt t="78056" x="8689975" y="2838450"/>
          <p14:tracePt t="78064" x="8712200" y="2855913"/>
          <p14:tracePt t="78073" x="8745538" y="2889250"/>
          <p14:tracePt t="78080" x="8780463" y="2928938"/>
          <p14:tracePt t="78089" x="8807450" y="2984500"/>
          <p14:tracePt t="78096" x="8813800" y="3019425"/>
          <p14:tracePt t="78105" x="8813800" y="3046413"/>
          <p14:tracePt t="78112" x="8796338" y="3074988"/>
          <p14:tracePt t="78120" x="8774113" y="3103563"/>
          <p14:tracePt t="78128" x="8740775" y="3125788"/>
          <p14:tracePt t="78137" x="8696325" y="3148013"/>
          <p14:tracePt t="78144" x="8650288" y="3165475"/>
          <p14:tracePt t="78152" x="8605838" y="3170238"/>
          <p14:tracePt t="78160" x="8583613" y="3170238"/>
          <p14:tracePt t="78168" x="8555038" y="3170238"/>
          <p14:tracePt t="78176" x="8543925" y="3170238"/>
          <p14:tracePt t="78185" x="8521700" y="3165475"/>
          <p14:tracePt t="78193" x="8515350" y="3152775"/>
          <p14:tracePt t="78200" x="8499475" y="3125788"/>
          <p14:tracePt t="78208" x="8488363" y="3103563"/>
          <p14:tracePt t="78216" x="8482013" y="3068638"/>
          <p14:tracePt t="78224" x="8482013" y="3041650"/>
          <p14:tracePt t="78235" x="8477250" y="3001963"/>
          <p14:tracePt t="78240" x="8477250" y="2968625"/>
          <p14:tracePt t="78251" x="8470900" y="2928938"/>
          <p14:tracePt t="78259" x="8470900" y="2900363"/>
          <p14:tracePt t="78267" x="8470900" y="2871788"/>
          <p14:tracePt t="78274" x="8470900" y="2855913"/>
          <p14:tracePt t="78283" x="8470900" y="2838450"/>
          <p14:tracePt t="78290" x="8470900" y="2816225"/>
          <p14:tracePt t="78306" x="8477250" y="2809875"/>
          <p14:tracePt t="78314" x="8477250" y="2805113"/>
          <p14:tracePt t="78322" x="8482013" y="2798763"/>
          <p14:tracePt t="78330" x="8488363" y="2798763"/>
          <p14:tracePt t="78354" x="8493125" y="2798763"/>
          <p14:tracePt t="78378" x="8504238" y="2805113"/>
          <p14:tracePt t="78386" x="8510588" y="2822575"/>
          <p14:tracePt t="78394" x="8515350" y="2833688"/>
          <p14:tracePt t="78403" x="8532813" y="2855913"/>
          <p14:tracePt t="78410" x="8532813" y="2867025"/>
          <p14:tracePt t="78418" x="8543925" y="2895600"/>
          <p14:tracePt t="78426" x="8550275" y="2900363"/>
          <p14:tracePt t="78434" x="8550275" y="2922588"/>
          <p14:tracePt t="78443" x="8550275" y="2940050"/>
          <p14:tracePt t="78450" x="8550275" y="2957513"/>
          <p14:tracePt t="78458" x="8550275" y="2962275"/>
          <p14:tracePt t="78467" x="8543925" y="2973388"/>
          <p14:tracePt t="78474" x="8543925" y="2979738"/>
          <p14:tracePt t="78483" x="8532813" y="2979738"/>
          <p14:tracePt t="78491" x="8515350" y="2990850"/>
          <p14:tracePt t="78501" x="8488363" y="2995613"/>
          <p14:tracePt t="78507" x="8459788" y="2995613"/>
          <p14:tracePt t="78517" x="8437563" y="2995613"/>
          <p14:tracePt t="78522" x="8420100" y="2990850"/>
          <p14:tracePt t="78533" x="8391525" y="2979738"/>
          <p14:tracePt t="78541" x="8380413" y="2968625"/>
          <p14:tracePt t="78549" x="8375650" y="2962275"/>
          <p14:tracePt t="78557" x="8364538" y="2940050"/>
          <p14:tracePt t="78564" x="8358188" y="2922588"/>
          <p14:tracePt t="78573" x="8353425" y="2900363"/>
          <p14:tracePt t="78581" x="8353425" y="2889250"/>
          <p14:tracePt t="78588" x="8353425" y="2871788"/>
          <p14:tracePt t="78596" x="8353425" y="2855913"/>
          <p14:tracePt t="78604" x="8353425" y="2849563"/>
          <p14:tracePt t="78613" x="8364538" y="2838450"/>
          <p14:tracePt t="78621" x="8364538" y="2833688"/>
          <p14:tracePt t="78628" x="8369300" y="2833688"/>
          <p14:tracePt t="78636" x="8369300" y="2827338"/>
          <p14:tracePt t="78688" x="8375650" y="2827338"/>
          <p14:tracePt t="78696" x="8375650" y="2833688"/>
          <p14:tracePt t="78946" x="8375650" y="2838450"/>
          <p14:tracePt t="78963" x="8375650" y="2844800"/>
          <p14:tracePt t="79078" x="8380413" y="2844800"/>
          <p14:tracePt t="79153" x="8380413" y="2849563"/>
          <p14:tracePt t="79169" x="8380413" y="2855913"/>
          <p14:tracePt t="79177" x="8380413" y="2867025"/>
          <p14:tracePt t="79184" x="8391525" y="2889250"/>
          <p14:tracePt t="79193" x="8402638" y="2917825"/>
          <p14:tracePt t="79200" x="8415338" y="2957513"/>
          <p14:tracePt t="79209" x="8426450" y="2995613"/>
          <p14:tracePt t="79217" x="8442325" y="3024188"/>
          <p14:tracePt t="79224" x="8453438" y="3057525"/>
          <p14:tracePt t="79233" x="8470900" y="3086100"/>
          <p14:tracePt t="79240" x="8488363" y="3097213"/>
          <p14:tracePt t="79249" x="8493125" y="3103563"/>
          <p14:tracePt t="79256" x="8499475" y="3108325"/>
          <p14:tracePt t="79273" x="8504238" y="3114675"/>
          <p14:tracePt t="79296" x="8510588" y="3114675"/>
          <p14:tracePt t="79321" x="8488363" y="3114675"/>
          <p14:tracePt t="79329" x="8453438" y="3114675"/>
          <p14:tracePt t="79336" x="8437563" y="3114675"/>
          <p14:tracePt t="79669" x="8437563" y="3108325"/>
          <p14:tracePt t="79685" x="8464550" y="3097213"/>
          <p14:tracePt t="79693" x="8488363" y="3092450"/>
          <p14:tracePt t="79701" x="8515350" y="3079750"/>
          <p14:tracePt t="79709" x="8532813" y="3068638"/>
          <p14:tracePt t="79716" x="8561388" y="3057525"/>
          <p14:tracePt t="79724" x="8572500" y="3057525"/>
          <p14:tracePt t="79733" x="8577263" y="3052763"/>
          <p14:tracePt t="79765" x="8583613" y="3052763"/>
          <p14:tracePt t="79780" x="8588375" y="3057525"/>
          <p14:tracePt t="79788" x="8594725" y="3057525"/>
          <p14:tracePt t="79797" x="8599488" y="3063875"/>
          <p14:tracePt t="79804" x="8599488" y="3068638"/>
          <p14:tracePt t="79812" x="8605838" y="3068638"/>
          <p14:tracePt t="79820" x="8605838" y="3074988"/>
          <p14:tracePt t="79845" x="8605838" y="3079750"/>
          <p14:tracePt t="79869" x="8605838" y="3086100"/>
          <p14:tracePt t="79876" x="8605838" y="3092450"/>
          <p14:tracePt t="80024" x="8599488" y="3092450"/>
          <p14:tracePt t="80038" x="8594725" y="3092450"/>
          <p14:tracePt t="80055" x="8583613" y="3092450"/>
          <p14:tracePt t="80071" x="8572500" y="3097213"/>
          <p14:tracePt t="80079" x="8561388" y="3097213"/>
          <p14:tracePt t="80087" x="8550275" y="3097213"/>
          <p14:tracePt t="80095" x="8510588" y="3103563"/>
          <p14:tracePt t="80103" x="8493125" y="3103563"/>
          <p14:tracePt t="80110" x="8459788" y="3103563"/>
          <p14:tracePt t="80119" x="8448675" y="3103563"/>
          <p14:tracePt t="80127" x="8442325" y="3103563"/>
          <p14:tracePt t="80135" x="8426450" y="3103563"/>
          <p14:tracePt t="80143" x="8420100" y="3103563"/>
          <p14:tracePt t="80151" x="8408988" y="3103563"/>
          <p14:tracePt t="80166" x="8402638" y="3103563"/>
          <p14:tracePt t="80175" x="8386763" y="3103563"/>
          <p14:tracePt t="80183" x="8380413" y="3097213"/>
          <p14:tracePt t="80191" x="8375650" y="3097213"/>
          <p14:tracePt t="80198" x="8369300" y="3092450"/>
          <p14:tracePt t="80216" x="8364538" y="3079750"/>
          <p14:tracePt t="80225" x="8353425" y="3068638"/>
          <p14:tracePt t="80230" x="8353425" y="3057525"/>
          <p14:tracePt t="80241" x="8353425" y="3052763"/>
          <p14:tracePt t="80248" x="8347075" y="3041650"/>
          <p14:tracePt t="80256" x="8342313" y="3019425"/>
          <p14:tracePt t="80264" x="8342313" y="3006725"/>
          <p14:tracePt t="80273" x="8342313" y="2990850"/>
          <p14:tracePt t="80280" x="8342313" y="2973388"/>
          <p14:tracePt t="80288" x="8342313" y="2933700"/>
          <p14:tracePt t="80297" x="8342313" y="2917825"/>
          <p14:tracePt t="80305" x="8342313" y="2906713"/>
          <p14:tracePt t="80313" x="8342313" y="2889250"/>
          <p14:tracePt t="80320" x="8347075" y="2855913"/>
          <p14:tracePt t="80329" x="8353425" y="2838450"/>
          <p14:tracePt t="80337" x="8353425" y="2827338"/>
          <p14:tracePt t="80345" x="8364538" y="2798763"/>
          <p14:tracePt t="80353" x="8369300" y="2787650"/>
          <p14:tracePt t="80361" x="8375650" y="2776538"/>
          <p14:tracePt t="80377" x="8380413" y="2765425"/>
          <p14:tracePt t="80393" x="8386763" y="2765425"/>
          <p14:tracePt t="80400" x="8391525" y="2760663"/>
          <p14:tracePt t="80417" x="8397875" y="2760663"/>
          <p14:tracePt t="80433" x="8402638" y="2760663"/>
          <p14:tracePt t="80449" x="8415338" y="2760663"/>
          <p14:tracePt t="80465" x="8426450" y="2760663"/>
          <p14:tracePt t="80472" x="8431213" y="2765425"/>
          <p14:tracePt t="80497" x="8437563" y="2765425"/>
          <p14:tracePt t="80504" x="8442325" y="2771775"/>
          <p14:tracePt t="80520" x="8448675" y="2776538"/>
          <p14:tracePt t="80537" x="8453438" y="2787650"/>
          <p14:tracePt t="80547" x="8459788" y="2787650"/>
          <p14:tracePt t="80553" x="8464550" y="2798763"/>
          <p14:tracePt t="80568" x="8470900" y="2805113"/>
          <p14:tracePt t="80586" x="8470900" y="2809875"/>
          <p14:tracePt t="80603" x="8470900" y="2816225"/>
          <p14:tracePt t="80610" x="8470900" y="2822575"/>
          <p14:tracePt t="80635" x="8470900" y="2827338"/>
          <p14:tracePt t="80650" x="8470900" y="2833688"/>
          <p14:tracePt t="81009" x="8470900" y="2838450"/>
          <p14:tracePt t="81016" x="8470900" y="2844800"/>
          <p14:tracePt t="81027" x="8470900" y="2849563"/>
          <p14:tracePt t="81033" x="8470900" y="2855913"/>
          <p14:tracePt t="81041" x="8470900" y="2871788"/>
          <p14:tracePt t="81049" x="8470900" y="2889250"/>
          <p14:tracePt t="81057" x="8470900" y="2906713"/>
          <p14:tracePt t="81065" x="8470900" y="2917825"/>
          <p14:tracePt t="81073" x="8477250" y="2933700"/>
          <p14:tracePt t="81083" x="8482013" y="2944813"/>
          <p14:tracePt t="81088" x="8488363" y="2957513"/>
          <p14:tracePt t="81099" x="8493125" y="2968625"/>
          <p14:tracePt t="81105" x="8499475" y="2973388"/>
          <p14:tracePt t="81120" x="8504238" y="2973388"/>
          <p14:tracePt t="81139" x="8510588" y="2973388"/>
          <p14:tracePt t="81147" x="8515350" y="2973388"/>
          <p14:tracePt t="81155" x="8526463" y="2973388"/>
          <p14:tracePt t="81163" x="8537575" y="2973388"/>
          <p14:tracePt t="81171" x="8555038" y="2973388"/>
          <p14:tracePt t="81179" x="8572500" y="2973388"/>
          <p14:tracePt t="81187" x="8588375" y="2968625"/>
          <p14:tracePt t="81194" x="8605838" y="2962275"/>
          <p14:tracePt t="81203" x="8616950" y="2957513"/>
          <p14:tracePt t="81210" x="8628063" y="2957513"/>
          <p14:tracePt t="81219" x="8645525" y="2951163"/>
          <p14:tracePt t="81227" x="8650288" y="2944813"/>
          <p14:tracePt t="81234" x="8656638" y="2940050"/>
          <p14:tracePt t="81243" x="8661400" y="2928938"/>
          <p14:tracePt t="81251" x="8667750" y="2922588"/>
          <p14:tracePt t="81267" x="8667750" y="2917825"/>
          <p14:tracePt t="81349" x="8672513" y="2917825"/>
          <p14:tracePt t="81652" x="8678863" y="2917825"/>
          <p14:tracePt t="81755" x="8678863" y="2922588"/>
          <p14:tracePt t="81763" x="8685213" y="2922588"/>
          <p14:tracePt t="81799" x="8685213" y="2928938"/>
          <p14:tracePt t="81823" x="8685213" y="2933700"/>
          <p14:tracePt t="81840" x="8685213" y="2944813"/>
          <p14:tracePt t="81856" x="8689975" y="2944813"/>
          <p14:tracePt t="81862" x="8689975" y="2951163"/>
          <p14:tracePt t="81871" x="8696325" y="2968625"/>
          <p14:tracePt t="81878" x="8696325" y="2979738"/>
          <p14:tracePt t="81887" x="8701088" y="2990850"/>
          <p14:tracePt t="81894" x="8707438" y="3006725"/>
          <p14:tracePt t="81902" x="8707438" y="3019425"/>
          <p14:tracePt t="81911" x="8707438" y="3030538"/>
          <p14:tracePt t="81919" x="8707438" y="3035300"/>
          <p14:tracePt t="81935" x="8712200" y="3035300"/>
          <p14:tracePt t="81994" x="8718550" y="3024188"/>
          <p14:tracePt t="82005" x="8718550" y="3013075"/>
          <p14:tracePt t="82013" x="8723313" y="2990850"/>
          <p14:tracePt t="82021" x="8723313" y="2973388"/>
          <p14:tracePt t="82029" x="8723313" y="2962275"/>
          <p14:tracePt t="82036" x="8723313" y="2940050"/>
          <p14:tracePt t="82045" x="8723313" y="2928938"/>
          <p14:tracePt t="82053" x="8723313" y="2922588"/>
          <p14:tracePt t="82061" x="8723313" y="2917825"/>
          <p14:tracePt t="82117" x="8723313" y="2922588"/>
          <p14:tracePt t="82124" x="8718550" y="2933700"/>
          <p14:tracePt t="82133" x="8712200" y="2940050"/>
          <p14:tracePt t="82141" x="8707438" y="2951163"/>
          <p14:tracePt t="82149" x="8707438" y="2962275"/>
          <p14:tracePt t="82165" x="8707438" y="2968625"/>
          <p14:tracePt t="82181" x="8701088" y="2968625"/>
          <p14:tracePt t="82189" x="8701088" y="2973388"/>
          <p14:tracePt t="82205" x="8701088" y="2979738"/>
          <p14:tracePt t="82213" x="8696325" y="2984500"/>
          <p14:tracePt t="82229" x="8696325" y="2990850"/>
          <p14:tracePt t="82237" x="8685213" y="2995613"/>
          <p14:tracePt t="82247" x="8685213" y="3001963"/>
          <p14:tracePt t="82253" x="8667750" y="3006725"/>
          <p14:tracePt t="82263" x="8656638" y="3006725"/>
          <p14:tracePt t="82271" x="8645525" y="3013075"/>
          <p14:tracePt t="82279" x="8623300" y="3019425"/>
          <p14:tracePt t="82287" x="8612188" y="3019425"/>
          <p14:tracePt t="82295" x="8583613" y="3024188"/>
          <p14:tracePt t="82303" x="8572500" y="3024188"/>
          <p14:tracePt t="82310" x="8543925" y="3024188"/>
          <p14:tracePt t="82319" x="8526463" y="3024188"/>
          <p14:tracePt t="82327" x="8515350" y="3013075"/>
          <p14:tracePt t="82335" x="8482013" y="2979738"/>
          <p14:tracePt t="82343" x="8453438" y="2957513"/>
          <p14:tracePt t="82351" x="8431213" y="2933700"/>
          <p14:tracePt t="82359" x="8415338" y="2911475"/>
          <p14:tracePt t="82367" x="8397875" y="2867025"/>
          <p14:tracePt t="82375" x="8386763" y="2827338"/>
          <p14:tracePt t="82383" x="8386763" y="2809875"/>
          <p14:tracePt t="82391" x="8380413" y="2776538"/>
          <p14:tracePt t="82399" x="8369300" y="2732088"/>
          <p14:tracePt t="82409" x="8369300" y="2692400"/>
          <p14:tracePt t="82414" x="8369300" y="2659063"/>
          <p14:tracePt t="82423" x="8369300" y="2636838"/>
          <p14:tracePt t="82431" x="8375650" y="2619375"/>
          <p14:tracePt t="82439" x="8386763" y="2608263"/>
          <p14:tracePt t="82447" x="8391525" y="2601913"/>
          <p14:tracePt t="82454" x="8397875" y="2590800"/>
          <p14:tracePt t="82463" x="8420100" y="2586038"/>
          <p14:tracePt t="82471" x="8420100" y="2579688"/>
          <p14:tracePt t="82479" x="8437563" y="2579688"/>
          <p14:tracePt t="82487" x="8459788" y="2579688"/>
          <p14:tracePt t="82495" x="8470900" y="2579688"/>
          <p14:tracePt t="82503" x="8504238" y="2590800"/>
          <p14:tracePt t="82511" x="8521700" y="2601913"/>
          <p14:tracePt t="82521" x="8561388" y="2619375"/>
          <p14:tracePt t="82527" x="8599488" y="2641600"/>
          <p14:tracePt t="82537" x="8623300" y="2659063"/>
          <p14:tracePt t="82543" x="8650288" y="2687638"/>
          <p14:tracePt t="82553" x="8667750" y="2709863"/>
          <p14:tracePt t="82559" x="8678863" y="2732088"/>
          <p14:tracePt t="82569" x="8685213" y="2765425"/>
          <p14:tracePt t="82577" x="8689975" y="2787650"/>
          <p14:tracePt t="82585" x="8689975" y="2838450"/>
          <p14:tracePt t="82593" x="8678863" y="2871788"/>
          <p14:tracePt t="82601" x="8661400" y="2911475"/>
          <p14:tracePt t="82609" x="8645525" y="2940050"/>
          <p14:tracePt t="82617" x="8623300" y="2968625"/>
          <p14:tracePt t="82625" x="8599488" y="2995613"/>
          <p14:tracePt t="82633" x="8588375" y="3006725"/>
          <p14:tracePt t="82640" x="8572500" y="3019425"/>
          <p14:tracePt t="82649" x="8561388" y="3019425"/>
          <p14:tracePt t="82657" x="8543925" y="3024188"/>
          <p14:tracePt t="82665" x="8532813" y="3024188"/>
          <p14:tracePt t="82673" x="8521700" y="3024188"/>
          <p14:tracePt t="82681" x="8515350" y="3024188"/>
          <p14:tracePt t="82722" x="8510588" y="3019425"/>
          <p14:tracePt t="82738" x="8510588" y="3013075"/>
          <p14:tracePt t="82777" x="8510588" y="3019425"/>
          <p14:tracePt t="82784" x="8515350" y="3057525"/>
          <p14:tracePt t="82792" x="8526463" y="3114675"/>
          <p14:tracePt t="82801" x="8555038" y="3181350"/>
          <p14:tracePt t="82809" x="8572500" y="3282950"/>
          <p14:tracePt t="82819" x="8612188" y="3429000"/>
          <p14:tracePt t="82824" x="8645525" y="3581400"/>
          <p14:tracePt t="82835" x="8701088" y="3895725"/>
          <p14:tracePt t="82843" x="8740775" y="4132263"/>
          <p14:tracePt t="82851" x="8807450" y="4446588"/>
          <p14:tracePt t="82859" x="8893175" y="4811713"/>
          <p14:tracePt t="82867" x="8937625" y="5137150"/>
          <p14:tracePt t="82875" x="8959850" y="5357813"/>
          <p14:tracePt t="82883" x="8959850" y="5526088"/>
          <p14:tracePt t="82891" x="8959850" y="5614988"/>
          <p14:tracePt t="82900" x="8959850" y="5672138"/>
          <p14:tracePt t="82907" x="8959850" y="5727700"/>
          <p14:tracePt t="82915" x="8959850" y="5762625"/>
          <p14:tracePt t="82923" x="8959850" y="5789613"/>
          <p14:tracePt t="82931" x="8953500" y="5807075"/>
          <p14:tracePt t="82939" x="8942388" y="5822950"/>
          <p14:tracePt t="82947" x="8937625" y="5822950"/>
          <p14:tracePt t="82955" x="8920163" y="5829300"/>
          <p14:tracePt t="82963" x="8904288" y="5829300"/>
          <p14:tracePt t="82971" x="8897938" y="5829300"/>
          <p14:tracePt t="82979" x="8880475" y="5822950"/>
          <p14:tracePt t="82987" x="8869363" y="5811838"/>
          <p14:tracePt t="82995" x="8864600" y="5795963"/>
          <p14:tracePt t="83003" x="8853488" y="5784850"/>
          <p14:tracePt t="83011" x="8842375" y="5767388"/>
          <p14:tracePt t="83019" x="8820150" y="5738813"/>
          <p14:tracePt t="83027" x="8807450" y="5727700"/>
          <p14:tracePt t="83035" x="8796338" y="5716588"/>
          <p14:tracePt t="83043" x="8785225" y="5711825"/>
          <p14:tracePt t="83051" x="8774113" y="5700713"/>
          <p14:tracePt t="83059" x="8769350" y="5688013"/>
          <p14:tracePt t="83067" x="8763000" y="5683250"/>
          <p14:tracePt t="83075" x="8751888" y="5661025"/>
          <p14:tracePt t="83083" x="8734425" y="5638800"/>
          <p14:tracePt t="83091" x="8718550" y="5599113"/>
          <p14:tracePt t="83101" x="8696325" y="5548313"/>
          <p14:tracePt t="83107" x="8667750" y="5492750"/>
          <p14:tracePt t="83117" x="8661400" y="5475288"/>
          <p14:tracePt t="83125" x="8639175" y="5435600"/>
          <p14:tracePt t="83133" x="8628063" y="5395913"/>
          <p14:tracePt t="83141" x="8628063" y="5391150"/>
          <p14:tracePt t="83149" x="8628063" y="5362575"/>
          <p14:tracePt t="83157" x="8628063" y="5334000"/>
          <p14:tracePt t="83165" x="8628063" y="5322888"/>
          <p14:tracePt t="83173" x="8645525" y="5311775"/>
          <p14:tracePt t="83181" x="8661400" y="5295900"/>
          <p14:tracePt t="83189" x="8672513" y="5295900"/>
          <p14:tracePt t="83197" x="8689975" y="5295900"/>
          <p14:tracePt t="83205" x="8707438" y="5295900"/>
          <p14:tracePt t="83213" x="8740775" y="5295900"/>
          <p14:tracePt t="83221" x="8758238" y="5300663"/>
          <p14:tracePt t="83229" x="8769350" y="5311775"/>
          <p14:tracePt t="83237" x="8785225" y="5334000"/>
          <p14:tracePt t="83245" x="8796338" y="5357813"/>
          <p14:tracePt t="83253" x="8807450" y="5391150"/>
          <p14:tracePt t="83261" x="8813800" y="5435600"/>
          <p14:tracePt t="83269" x="8813800" y="5492750"/>
          <p14:tracePt t="83277" x="8813800" y="5548313"/>
          <p14:tracePt t="83285" x="8807450" y="5570538"/>
          <p14:tracePt t="83293" x="8780463" y="5632450"/>
          <p14:tracePt t="83301" x="8751888" y="5676900"/>
          <p14:tracePt t="83309" x="8718550" y="5727700"/>
          <p14:tracePt t="83317" x="8707438" y="5745163"/>
          <p14:tracePt t="83325" x="8667750" y="5789613"/>
          <p14:tracePt t="83333" x="8656638" y="5795963"/>
          <p14:tracePt t="83341" x="8650288" y="5800725"/>
          <p14:tracePt t="83357" x="8645525" y="5800725"/>
          <p14:tracePt t="83391" x="8645525" y="5795963"/>
          <p14:tracePt t="83397" x="8645525" y="5789613"/>
          <p14:tracePt t="83407" x="8645525" y="5784850"/>
          <p14:tracePt t="83431" x="8645525" y="5778500"/>
          <p14:tracePt t="83455" x="8650288" y="5773738"/>
          <p14:tracePt t="83507" x="8656638" y="5773738"/>
          <p14:tracePt t="83515" x="8661400" y="5767388"/>
          <p14:tracePt t="83523" x="8667750" y="5767388"/>
          <p14:tracePt t="83539" x="8678863" y="5756275"/>
          <p14:tracePt t="83547" x="8707438" y="5734050"/>
          <p14:tracePt t="83555" x="8718550" y="5722938"/>
          <p14:tracePt t="83563" x="8740775" y="5688013"/>
          <p14:tracePt t="83571" x="8758238" y="5672138"/>
          <p14:tracePt t="83579" x="8785225" y="5610225"/>
          <p14:tracePt t="83587" x="8813800" y="5553075"/>
          <p14:tracePt t="83595" x="8847138" y="5464175"/>
          <p14:tracePt t="83603" x="8909050" y="5249863"/>
          <p14:tracePt t="83611" x="8953500" y="5053013"/>
          <p14:tracePt t="83619" x="8999538" y="4811713"/>
          <p14:tracePt t="83627" x="9015413" y="4598988"/>
          <p14:tracePt t="83635" x="9028113" y="4351338"/>
          <p14:tracePt t="83643" x="9021763" y="4059238"/>
          <p14:tracePt t="83653" x="8977313" y="3732213"/>
          <p14:tracePt t="83659" x="8909050" y="3429000"/>
          <p14:tracePt t="83669" x="8796338" y="3125788"/>
          <p14:tracePt t="83675" x="8745538" y="3006725"/>
          <p14:tracePt t="83685" x="8701088" y="2911475"/>
          <p14:tracePt t="83691" x="8672513" y="2844800"/>
          <p14:tracePt t="83701" x="8656638" y="2805113"/>
          <p14:tracePt t="83707" x="8650288" y="2782888"/>
          <p14:tracePt t="83717" x="8650288" y="2754313"/>
          <p14:tracePt t="83725" x="8650288" y="2736850"/>
          <p14:tracePt t="83733" x="8650288" y="2732088"/>
          <p14:tracePt t="83741" x="8650288" y="2725738"/>
          <p14:tracePt t="83757" x="8650288" y="2720975"/>
          <p14:tracePt t="83886" x="8650288" y="2725738"/>
          <p14:tracePt t="83893" x="8650288" y="2732088"/>
          <p14:tracePt t="83901" x="8650288" y="2743200"/>
          <p14:tracePt t="83909" x="8650288" y="2754313"/>
          <p14:tracePt t="83917" x="8656638" y="2760663"/>
          <p14:tracePt t="83925" x="8656638" y="2771775"/>
          <p14:tracePt t="83933" x="8656638" y="2776538"/>
          <p14:tracePt t="83941" x="8656638" y="2782888"/>
          <p14:tracePt t="83949" x="8656638" y="2787650"/>
          <p14:tracePt t="83957" x="8656638" y="2794000"/>
          <p14:tracePt t="84015" x="8650288" y="2794000"/>
          <p14:tracePt t="84039" x="8645525" y="2794000"/>
          <p14:tracePt t="84055" x="8645525" y="2787650"/>
          <p14:tracePt t="84071" x="8639175" y="2787650"/>
          <p14:tracePt t="84142" x="8634413" y="2787650"/>
          <p14:tracePt t="84171" x="8628063" y="2787650"/>
          <p14:tracePt t="84358" x="8623300" y="2787650"/>
          <p14:tracePt t="84560" x="8628063" y="2794000"/>
          <p14:tracePt t="84567" x="8634413" y="2798763"/>
          <p14:tracePt t="84575" x="8650288" y="2809875"/>
          <p14:tracePt t="84583" x="8661400" y="2827338"/>
          <p14:tracePt t="84591" x="8678863" y="2844800"/>
          <p14:tracePt t="84599" x="8689975" y="2855913"/>
          <p14:tracePt t="84607" x="8701088" y="2878138"/>
          <p14:tracePt t="84615" x="8718550" y="2900363"/>
          <p14:tracePt t="84623" x="8729663" y="2922588"/>
          <p14:tracePt t="84631" x="8740775" y="2940050"/>
          <p14:tracePt t="84639" x="8751888" y="2957513"/>
          <p14:tracePt t="84647" x="8763000" y="2973388"/>
          <p14:tracePt t="84655" x="8769350" y="2984500"/>
          <p14:tracePt t="84663" x="8780463" y="2995613"/>
          <p14:tracePt t="84671" x="8785225" y="3006725"/>
          <p14:tracePt t="84679" x="8791575" y="3006725"/>
          <p14:tracePt t="84687" x="8796338" y="3013075"/>
          <p14:tracePt t="84695" x="8796338" y="3019425"/>
          <p14:tracePt t="84703" x="8802688" y="3024188"/>
          <p14:tracePt t="84711" x="8807450" y="3030538"/>
          <p14:tracePt t="84719" x="8813800" y="3030538"/>
          <p14:tracePt t="84727" x="8820150" y="3041650"/>
          <p14:tracePt t="84735" x="8824913" y="3041650"/>
          <p14:tracePt t="84743" x="8831263" y="3052763"/>
          <p14:tracePt t="84751" x="8836025" y="3052763"/>
          <p14:tracePt t="84759" x="8847138" y="3063875"/>
          <p14:tracePt t="84767" x="8858250" y="3063875"/>
          <p14:tracePt t="84775" x="8869363" y="3074988"/>
          <p14:tracePt t="84783" x="8886825" y="3079750"/>
          <p14:tracePt t="84791" x="8904288" y="3086100"/>
          <p14:tracePt t="84799" x="8909050" y="3092450"/>
          <p14:tracePt t="84807" x="8915400" y="3092450"/>
          <p14:tracePt t="84825" x="8915400" y="3097213"/>
          <p14:tracePt t="84841" x="8920163" y="3103563"/>
          <p14:tracePt t="84849" x="8920163" y="3114675"/>
          <p14:tracePt t="84857" x="8931275" y="3119438"/>
          <p14:tracePt t="84865" x="8937625" y="3136900"/>
          <p14:tracePt t="84873" x="8937625" y="3141663"/>
          <p14:tracePt t="84881" x="8953500" y="3165475"/>
          <p14:tracePt t="84889" x="8953500" y="3170238"/>
          <p14:tracePt t="84897" x="8970963" y="3203575"/>
          <p14:tracePt t="84905" x="8988425" y="3238500"/>
          <p14:tracePt t="84913" x="9010650" y="3276600"/>
          <p14:tracePt t="84921" x="9050338" y="3362325"/>
          <p14:tracePt t="84929" x="9083675" y="3422650"/>
          <p14:tracePt t="84937" x="9123363" y="3495675"/>
          <p14:tracePt t="84945" x="9167813" y="3557588"/>
          <p14:tracePt t="84953" x="9229725" y="3636963"/>
          <p14:tracePt t="84961" x="9296400" y="3698875"/>
          <p14:tracePt t="84969" x="9324975" y="3727450"/>
          <p14:tracePt t="84977" x="9431338" y="3794125"/>
          <p14:tracePt t="84985" x="9482138" y="3816350"/>
          <p14:tracePt t="84993" x="9510713" y="3827463"/>
          <p14:tracePt t="85001" x="9521825" y="3833813"/>
          <p14:tracePt t="85009" x="9532938" y="3833813"/>
          <p14:tracePt t="85229" x="9532938" y="3838575"/>
          <p14:tracePt t="85235" x="9528175" y="3856038"/>
          <p14:tracePt t="85243" x="9510713" y="3889375"/>
          <p14:tracePt t="85250" x="9477375" y="3968750"/>
          <p14:tracePt t="85259" x="9444038" y="4030663"/>
          <p14:tracePt t="85267" x="9404350" y="4121150"/>
          <p14:tracePt t="85275" x="9342438" y="4238625"/>
          <p14:tracePt t="85283" x="9274175" y="4373563"/>
          <p14:tracePt t="85291" x="9223375" y="4464050"/>
          <p14:tracePt t="85299" x="9145588" y="4581525"/>
          <p14:tracePt t="85307" x="9083675" y="4676775"/>
          <p14:tracePt t="85315" x="9010650" y="4772025"/>
          <p14:tracePt t="85323" x="8982075" y="4822825"/>
          <p14:tracePt t="85331" x="8948738" y="4879975"/>
          <p14:tracePt t="85339" x="8926513" y="4935538"/>
          <p14:tracePt t="85347" x="8897938" y="4991100"/>
          <p14:tracePt t="85355" x="8886825" y="5041900"/>
          <p14:tracePt t="85363" x="8869363" y="5092700"/>
          <p14:tracePt t="85373" x="8858250" y="5114925"/>
          <p14:tracePt t="85379" x="8847138" y="5149850"/>
          <p14:tracePt t="85389" x="8842375" y="5165725"/>
          <p14:tracePt t="85397" x="8831263" y="5199063"/>
          <p14:tracePt t="85405" x="8820150" y="5216525"/>
          <p14:tracePt t="85413" x="8802688" y="5249863"/>
          <p14:tracePt t="85421" x="8785225" y="5278438"/>
          <p14:tracePt t="85429" x="8769350" y="5307013"/>
          <p14:tracePt t="85437" x="8745538" y="5322888"/>
          <p14:tracePt t="85445" x="8729663" y="5351463"/>
          <p14:tracePt t="85453" x="8712200" y="5380038"/>
          <p14:tracePt t="85461" x="8696325" y="5413375"/>
          <p14:tracePt t="85469" x="8689975" y="5441950"/>
          <p14:tracePt t="85477" x="8678863" y="5475288"/>
          <p14:tracePt t="85485" x="8672513" y="5508625"/>
          <p14:tracePt t="85493" x="8672513" y="5530850"/>
          <p14:tracePt t="85501" x="8667750" y="5553075"/>
          <p14:tracePt t="85509" x="8667750" y="5559425"/>
          <p14:tracePt t="85517" x="8667750" y="5581650"/>
          <p14:tracePt t="85525" x="8667750" y="5599113"/>
          <p14:tracePt t="85533" x="8667750" y="5614988"/>
          <p14:tracePt t="85541" x="8667750" y="5621338"/>
          <p14:tracePt t="85549" x="8667750" y="5638800"/>
          <p14:tracePt t="85557" x="8661400" y="5649913"/>
          <p14:tracePt t="85565" x="8656638" y="5661025"/>
          <p14:tracePt t="85573" x="8656638" y="5665788"/>
          <p14:tracePt t="85581" x="8656638" y="5676900"/>
          <p14:tracePt t="85597" x="8656638" y="5683250"/>
          <p14:tracePt t="85621" x="8656638" y="5688013"/>
          <p14:tracePt t="85637" x="8656638" y="5694363"/>
          <p14:tracePt t="85687" x="8667750" y="5683250"/>
          <p14:tracePt t="85695" x="8685213" y="5672138"/>
          <p14:tracePt t="85703" x="8701088" y="5661025"/>
          <p14:tracePt t="85711" x="8723313" y="5643563"/>
          <p14:tracePt t="85719" x="8745538" y="5627688"/>
          <p14:tracePt t="85727" x="8763000" y="5614988"/>
          <p14:tracePt t="85735" x="8791575" y="5581650"/>
          <p14:tracePt t="85743" x="8824913" y="5530850"/>
          <p14:tracePt t="85751" x="8847138" y="5508625"/>
          <p14:tracePt t="85759" x="8886825" y="5441950"/>
          <p14:tracePt t="85767" x="8909050" y="5407025"/>
          <p14:tracePt t="85775" x="8926513" y="5384800"/>
          <p14:tracePt t="85783" x="8948738" y="5334000"/>
          <p14:tracePt t="85791" x="8959850" y="5311775"/>
          <p14:tracePt t="85799" x="8970963" y="5284788"/>
          <p14:tracePt t="85807" x="8977313" y="5260975"/>
          <p14:tracePt t="85815" x="8988425" y="5238750"/>
          <p14:tracePt t="85823" x="9004300" y="5216525"/>
          <p14:tracePt t="85831" x="9021763" y="5183188"/>
          <p14:tracePt t="85839" x="9039225" y="5149850"/>
          <p14:tracePt t="85847" x="9055100" y="5121275"/>
          <p14:tracePt t="85855" x="9072563" y="5087938"/>
          <p14:tracePt t="85863" x="9083675" y="5064125"/>
          <p14:tracePt t="85871" x="9101138" y="5037138"/>
          <p14:tracePt t="85879" x="9105900" y="5030788"/>
          <p14:tracePt t="85887" x="9117013" y="5008563"/>
          <p14:tracePt t="85895" x="9134475" y="4991100"/>
          <p14:tracePt t="85903" x="9145588" y="4968875"/>
          <p14:tracePt t="85919" x="9150350" y="4957763"/>
          <p14:tracePt t="85927" x="9163050" y="4946650"/>
          <p14:tracePt t="85937" x="9167813" y="4935538"/>
          <p14:tracePt t="85943" x="9167813" y="4918075"/>
          <p14:tracePt t="85953" x="9174163" y="4913313"/>
          <p14:tracePt t="85959" x="9185275" y="4902200"/>
          <p14:tracePt t="85969" x="9185275" y="4884738"/>
          <p14:tracePt t="85975" x="9190038" y="4879975"/>
          <p14:tracePt t="85985" x="9196388" y="4862513"/>
          <p14:tracePt t="85993" x="9201150" y="4856163"/>
          <p14:tracePt t="86001" x="9212263" y="4833938"/>
          <p14:tracePt t="86009" x="9218613" y="4822825"/>
          <p14:tracePt t="86017" x="9229725" y="4800600"/>
          <p14:tracePt t="86025" x="9229725" y="4794250"/>
          <p14:tracePt t="86033" x="9240838" y="4767263"/>
          <p14:tracePt t="86041" x="9247188" y="4760913"/>
          <p14:tracePt t="86049" x="9247188" y="4756150"/>
          <p14:tracePt t="86057" x="9251950" y="4738688"/>
          <p14:tracePt t="86065" x="9251950" y="4727575"/>
          <p14:tracePt t="86073" x="9258300" y="4710113"/>
          <p14:tracePt t="86081" x="9258300" y="4705350"/>
          <p14:tracePt t="86091" x="9263063" y="4699000"/>
          <p14:tracePt t="86097" x="9263063" y="4683125"/>
          <p14:tracePt t="86105" x="9269413" y="4676775"/>
          <p14:tracePt t="86113" x="9274175" y="4672013"/>
          <p14:tracePt t="86121" x="9274175" y="4659313"/>
          <p14:tracePt t="86129" x="9280525" y="4637088"/>
          <p14:tracePt t="86137" x="9285288" y="4632325"/>
          <p14:tracePt t="86145" x="9285288" y="4625975"/>
          <p14:tracePt t="86153" x="9291638" y="4614863"/>
          <p14:tracePt t="86161" x="9291638" y="4610100"/>
          <p14:tracePt t="86169" x="9291638" y="4603750"/>
          <p14:tracePt t="86177" x="9296400" y="4598988"/>
          <p14:tracePt t="86185" x="9309100" y="4581525"/>
          <p14:tracePt t="86193" x="9309100" y="4575175"/>
          <p14:tracePt t="86201" x="9313863" y="4564063"/>
          <p14:tracePt t="86209" x="9320213" y="4559300"/>
          <p14:tracePt t="86219" x="9324975" y="4552950"/>
          <p14:tracePt t="86225" x="9336088" y="4524375"/>
          <p14:tracePt t="86235" x="9336088" y="4519613"/>
          <p14:tracePt t="86241" x="9342438" y="4513263"/>
          <p14:tracePt t="86251" x="9347200" y="4508500"/>
          <p14:tracePt t="86257" x="9353550" y="4508500"/>
          <p14:tracePt t="86267" x="9353550" y="4497388"/>
          <p14:tracePt t="86273" x="9364663" y="4491038"/>
          <p14:tracePt t="86283" x="9364663" y="4486275"/>
          <p14:tracePt t="86444" x="9358313" y="4486275"/>
          <p14:tracePt t="86453" x="9353550" y="4486275"/>
          <p14:tracePt t="86459" x="9347200" y="4486275"/>
          <p14:tracePt t="86467" x="9336088" y="4491038"/>
          <p14:tracePt t="86475" x="9331325" y="4491038"/>
          <p14:tracePt t="86483" x="9320213" y="4491038"/>
          <p14:tracePt t="86491" x="9309100" y="4491038"/>
          <p14:tracePt t="86499" x="9296400" y="4491038"/>
          <p14:tracePt t="86507" x="9291638" y="4491038"/>
          <p14:tracePt t="86515" x="9280525" y="4486275"/>
          <p14:tracePt t="86525" x="9269413" y="4479925"/>
          <p14:tracePt t="86539" x="9258300" y="4475163"/>
          <p14:tracePt t="86549" x="9251950" y="4468813"/>
          <p14:tracePt t="86555" x="9240838" y="4464050"/>
          <p14:tracePt t="86565" x="9229725" y="4451350"/>
          <p14:tracePt t="86573" x="9218613" y="4440238"/>
          <p14:tracePt t="86581" x="9207500" y="4429125"/>
          <p14:tracePt t="86589" x="9190038" y="4418013"/>
          <p14:tracePt t="86597" x="9174163" y="4395788"/>
          <p14:tracePt t="86605" x="9150350" y="4378325"/>
          <p14:tracePt t="86613" x="9134475" y="4367213"/>
          <p14:tracePt t="86621" x="9117013" y="4344988"/>
          <p14:tracePt t="86629" x="9101138" y="4333875"/>
          <p14:tracePt t="86637" x="9083675" y="4316413"/>
          <p14:tracePt t="86645" x="9072563" y="4300538"/>
          <p14:tracePt t="86661" x="9055100" y="4271963"/>
          <p14:tracePt t="86669" x="9039225" y="4256088"/>
          <p14:tracePt t="86677" x="9021763" y="4227513"/>
          <p14:tracePt t="86685" x="9010650" y="4198938"/>
          <p14:tracePt t="86693" x="8999538" y="4176713"/>
          <p14:tracePt t="86701" x="8988425" y="4143375"/>
          <p14:tracePt t="86709" x="8977313" y="4121150"/>
          <p14:tracePt t="86717" x="8959850" y="4030663"/>
          <p14:tracePt t="86725" x="8953500" y="4002088"/>
          <p14:tracePt t="86733" x="8948738" y="3951288"/>
          <p14:tracePt t="86741" x="8942388" y="3913188"/>
          <p14:tracePt t="86749" x="8931275" y="3844925"/>
          <p14:tracePt t="86757" x="8931275" y="3822700"/>
          <p14:tracePt t="86765" x="8931275" y="3800475"/>
          <p14:tracePt t="86773" x="8931275" y="3743325"/>
          <p14:tracePt t="86783" x="8931275" y="3716338"/>
          <p14:tracePt t="86789" x="8937625" y="3692525"/>
          <p14:tracePt t="86799" x="8959850" y="3625850"/>
          <p14:tracePt t="86805" x="8966200" y="3597275"/>
          <p14:tracePt t="86815" x="8977313" y="3575050"/>
          <p14:tracePt t="86821" x="9015413" y="3519488"/>
          <p14:tracePt t="86831" x="9032875" y="3490913"/>
          <p14:tracePt t="86839" x="9043988" y="3462338"/>
          <p14:tracePt t="86847" x="9101138" y="3400425"/>
          <p14:tracePt t="86855" x="9117013" y="3378200"/>
          <p14:tracePt t="86863" x="9139238" y="3362325"/>
          <p14:tracePt t="86871" x="9150350" y="3338513"/>
          <p14:tracePt t="86879" x="9201150" y="3305175"/>
          <p14:tracePt t="86887" x="9223375" y="3287713"/>
          <p14:tracePt t="86895" x="9240838" y="3271838"/>
          <p14:tracePt t="86903" x="9263063" y="3260725"/>
          <p14:tracePt t="86911" x="9280525" y="3249613"/>
          <p14:tracePt t="86919" x="9342438" y="3209925"/>
          <p14:tracePt t="86927" x="9371013" y="3203575"/>
          <p14:tracePt t="86935" x="9398000" y="3192463"/>
          <p14:tracePt t="86943" x="9431338" y="3176588"/>
          <p14:tracePt t="86951" x="9466263" y="3165475"/>
          <p14:tracePt t="86959" x="9499600" y="3152775"/>
          <p14:tracePt t="86967" x="9605963" y="3125788"/>
          <p14:tracePt t="86975" x="9645650" y="3114675"/>
          <p14:tracePt t="86983" x="9685338" y="3108325"/>
          <p14:tracePt t="86991" x="9725025" y="3103563"/>
          <p14:tracePt t="86999" x="9763125" y="3097213"/>
          <p14:tracePt t="87007" x="9791700" y="3097213"/>
          <p14:tracePt t="87015" x="9831388" y="3097213"/>
          <p14:tracePt t="87023" x="9871075" y="3097213"/>
          <p14:tracePt t="87031" x="9909175" y="3097213"/>
          <p14:tracePt t="87039" x="9982200" y="3103563"/>
          <p14:tracePt t="87047" x="10006013" y="3114675"/>
          <p14:tracePt t="87055" x="10050463" y="3136900"/>
          <p14:tracePt t="87063" x="10061575" y="3141663"/>
          <p14:tracePt t="87071" x="10090150" y="3152775"/>
          <p14:tracePt t="87079" x="10134600" y="3181350"/>
          <p14:tracePt t="87087" x="10167938" y="3203575"/>
          <p14:tracePt t="87097" x="10179050" y="3209925"/>
          <p14:tracePt t="87103" x="10202863" y="3232150"/>
          <p14:tracePt t="87113" x="10229850" y="3260725"/>
          <p14:tracePt t="87119" x="10258425" y="3282950"/>
          <p14:tracePt t="87129" x="10264775" y="3294063"/>
          <p14:tracePt t="87137" x="10280650" y="3316288"/>
          <p14:tracePt t="87145" x="10291763" y="3322638"/>
          <p14:tracePt t="87153" x="10302875" y="3355975"/>
          <p14:tracePt t="87161" x="10313988" y="3378200"/>
          <p14:tracePt t="87169" x="10325100" y="3406775"/>
          <p14:tracePt t="87177" x="10342563" y="3451225"/>
          <p14:tracePt t="87185" x="10353675" y="3484563"/>
          <p14:tracePt t="87193" x="10360025" y="3519488"/>
          <p14:tracePt t="87201" x="10364788" y="3546475"/>
          <p14:tracePt t="87209" x="10371138" y="3581400"/>
          <p14:tracePt t="87217" x="10375900" y="3608388"/>
          <p14:tracePt t="87225" x="10375900" y="3625850"/>
          <p14:tracePt t="87233" x="10382250" y="3659188"/>
          <p14:tracePt t="87241" x="10382250" y="3692525"/>
          <p14:tracePt t="87249" x="10387013" y="3732213"/>
          <p14:tracePt t="87257" x="10387013" y="3771900"/>
          <p14:tracePt t="87265" x="10387013" y="3789363"/>
          <p14:tracePt t="87273" x="10387013" y="3822700"/>
          <p14:tracePt t="87281" x="10387013" y="3867150"/>
          <p14:tracePt t="87289" x="10387013" y="3884613"/>
          <p14:tracePt t="87297" x="10387013" y="3917950"/>
          <p14:tracePt t="87305" x="10375900" y="3968750"/>
          <p14:tracePt t="87313" x="10375900" y="3986213"/>
          <p14:tracePt t="87321" x="10360025" y="4030663"/>
          <p14:tracePt t="87329" x="10348913" y="4041775"/>
          <p14:tracePt t="87337" x="10331450" y="4081463"/>
          <p14:tracePt t="87345" x="10313988" y="4114800"/>
          <p14:tracePt t="87353" x="10309225" y="4125913"/>
          <p14:tracePt t="87361" x="10287000" y="4154488"/>
          <p14:tracePt t="87369" x="10275888" y="4170363"/>
          <p14:tracePt t="87379" x="10247313" y="4198938"/>
          <p14:tracePt t="87385" x="10236200" y="4210050"/>
          <p14:tracePt t="87395" x="10190163" y="4238625"/>
          <p14:tracePt t="87403" x="10179050" y="4249738"/>
          <p14:tracePt t="87411" x="10163175" y="4267200"/>
          <p14:tracePt t="87419" x="10106025" y="4300538"/>
          <p14:tracePt t="87427" x="10079038" y="4311650"/>
          <p14:tracePt t="87435" x="10055225" y="4322763"/>
          <p14:tracePt t="87443" x="9971088" y="4356100"/>
          <p14:tracePt t="87451" x="9944100" y="4362450"/>
          <p14:tracePt t="87459" x="9847263" y="4373563"/>
          <p14:tracePt t="87467" x="9769475" y="4384675"/>
          <p14:tracePt t="87475" x="9725025" y="4391025"/>
          <p14:tracePt t="87483" x="9678988" y="4391025"/>
          <p14:tracePt t="87491" x="9656763" y="4391025"/>
          <p14:tracePt t="87499" x="9634538" y="4391025"/>
          <p14:tracePt t="87507" x="9617075" y="4391025"/>
          <p14:tracePt t="87515" x="9605963" y="4391025"/>
          <p14:tracePt t="87523" x="9590088" y="4391025"/>
          <p14:tracePt t="87531" x="9583738" y="4378325"/>
          <p14:tracePt t="87539" x="9572625" y="4367213"/>
          <p14:tracePt t="87547" x="9555163" y="4351338"/>
          <p14:tracePt t="87555" x="9539288" y="4329113"/>
          <p14:tracePt t="87563" x="9517063" y="4294188"/>
          <p14:tracePt t="87571" x="9488488" y="4256088"/>
          <p14:tracePt t="87579" x="9459913" y="4205288"/>
          <p14:tracePt t="87587" x="9426575" y="4159250"/>
          <p14:tracePt t="87595" x="9404350" y="4108450"/>
          <p14:tracePt t="87603" x="9364663" y="4030663"/>
          <p14:tracePt t="87611" x="9342438" y="3979863"/>
          <p14:tracePt t="87619" x="9331325" y="3929063"/>
          <p14:tracePt t="87627" x="9313863" y="3873500"/>
          <p14:tracePt t="87635" x="9309100" y="3822700"/>
          <p14:tracePt t="87643" x="9309100" y="3783013"/>
          <p14:tracePt t="87651" x="9309100" y="3716338"/>
          <p14:tracePt t="87659" x="9309100" y="3654425"/>
          <p14:tracePt t="87667" x="9320213" y="3619500"/>
          <p14:tracePt t="87675" x="9347200" y="3570288"/>
          <p14:tracePt t="87685" x="9364663" y="3535363"/>
          <p14:tracePt t="87693" x="9375775" y="3508375"/>
          <p14:tracePt t="87701" x="9404350" y="3479800"/>
          <p14:tracePt t="87709" x="9448800" y="3429000"/>
          <p14:tracePt t="87717" x="9488488" y="3400425"/>
          <p14:tracePt t="87725" x="9532938" y="3373438"/>
          <p14:tracePt t="87733" x="9572625" y="3344863"/>
          <p14:tracePt t="87741" x="9628188" y="3311525"/>
          <p14:tracePt t="87749" x="9690100" y="3287713"/>
          <p14:tracePt t="87757" x="9758363" y="3265488"/>
          <p14:tracePt t="87765" x="9836150" y="3249613"/>
          <p14:tracePt t="87773" x="9932988" y="3238500"/>
          <p14:tracePt t="87781" x="9966325" y="3238500"/>
          <p14:tracePt t="87789" x="10072688" y="3227388"/>
          <p14:tracePt t="87797" x="10185400" y="3238500"/>
          <p14:tracePt t="87805" x="10342563" y="3294063"/>
          <p14:tracePt t="87813" x="10444163" y="3338513"/>
          <p14:tracePt t="87821" x="10533063" y="3389313"/>
          <p14:tracePt t="87829" x="10590213" y="3429000"/>
          <p14:tracePt t="87837" x="10685463" y="3513138"/>
          <p14:tracePt t="87845" x="10780713" y="3614738"/>
          <p14:tracePt t="87853" x="10820400" y="3659188"/>
          <p14:tracePt t="87861" x="10882313" y="3778250"/>
          <p14:tracePt t="87869" x="10910888" y="3838575"/>
          <p14:tracePt t="87877" x="10922000" y="3906838"/>
          <p14:tracePt t="87885" x="10926763" y="4048125"/>
          <p14:tracePt t="87893" x="10926763" y="4114800"/>
          <p14:tracePt t="87901" x="10922000" y="4198938"/>
          <p14:tracePt t="87909" x="10893425" y="4289425"/>
          <p14:tracePt t="87917" x="10860088" y="4362450"/>
          <p14:tracePt t="87925" x="10831513" y="4424363"/>
          <p14:tracePt t="87933" x="10775950" y="4497388"/>
          <p14:tracePt t="87941" x="10714038" y="4564063"/>
          <p14:tracePt t="87949" x="10663238" y="4610100"/>
          <p14:tracePt t="87957" x="10545763" y="4683125"/>
          <p14:tracePt t="87967" x="10460038" y="4721225"/>
          <p14:tracePt t="87975" x="10353675" y="4756150"/>
          <p14:tracePt t="87983" x="10229850" y="4783138"/>
          <p14:tracePt t="87991" x="10117138" y="4800600"/>
          <p14:tracePt t="87999" x="10006013" y="4811713"/>
          <p14:tracePt t="88007" x="9944100" y="4811713"/>
          <p14:tracePt t="88015" x="9831388" y="4811713"/>
          <p14:tracePt t="88023" x="9769475" y="4806950"/>
          <p14:tracePt t="88031" x="9652000" y="4783138"/>
          <p14:tracePt t="88039" x="9583738" y="4767263"/>
          <p14:tracePt t="88047" x="9482138" y="4721225"/>
          <p14:tracePt t="88055" x="9426575" y="4687888"/>
          <p14:tracePt t="88063" x="9375775" y="4643438"/>
          <p14:tracePt t="88071" x="9324975" y="4581525"/>
          <p14:tracePt t="88079" x="9280525" y="4513263"/>
          <p14:tracePt t="88087" x="9240838" y="4451350"/>
          <p14:tracePt t="88095" x="9196388" y="4305300"/>
          <p14:tracePt t="88103" x="9174163" y="4256088"/>
          <p14:tracePt t="88111" x="9167813" y="4194175"/>
          <p14:tracePt t="88119" x="9163050" y="4148138"/>
          <p14:tracePt t="88127" x="9163050" y="4114800"/>
          <p14:tracePt t="88135" x="9163050" y="4086225"/>
          <p14:tracePt t="88143" x="9167813" y="4059238"/>
          <p14:tracePt t="88151" x="9178925" y="4030663"/>
          <p14:tracePt t="88159" x="9196388" y="3997325"/>
          <p14:tracePt t="88167" x="9212263" y="3968750"/>
          <p14:tracePt t="88175" x="9240838" y="3929063"/>
          <p14:tracePt t="88183" x="9274175" y="3889375"/>
          <p14:tracePt t="88191" x="9313863" y="3851275"/>
          <p14:tracePt t="88199" x="9358313" y="3816350"/>
          <p14:tracePt t="88207" x="9386888" y="3794125"/>
          <p14:tracePt t="88215" x="9444038" y="3749675"/>
          <p14:tracePt t="88223" x="9499600" y="3716338"/>
          <p14:tracePt t="88233" x="9532938" y="3698875"/>
          <p14:tracePt t="88239" x="9572625" y="3687763"/>
          <p14:tracePt t="88249" x="9639300" y="3676650"/>
          <p14:tracePt t="88255" x="9685338" y="3670300"/>
          <p14:tracePt t="88265" x="9769475" y="3670300"/>
          <p14:tracePt t="88273" x="9820275" y="3670300"/>
          <p14:tracePt t="88281" x="9864725" y="3676650"/>
          <p14:tracePt t="88289" x="9921875" y="3698875"/>
          <p14:tracePt t="88297" x="9959975" y="3721100"/>
          <p14:tracePt t="88305" x="10006013" y="3765550"/>
          <p14:tracePt t="88313" x="10050463" y="3838575"/>
          <p14:tracePt t="88321" x="10083800" y="3913188"/>
          <p14:tracePt t="88329" x="10112375" y="4008438"/>
          <p14:tracePt t="88337" x="10129838" y="4143375"/>
          <p14:tracePt t="88345" x="10134600" y="4210050"/>
          <p14:tracePt t="88353" x="10134600" y="4333875"/>
          <p14:tracePt t="88361" x="10134600" y="4406900"/>
          <p14:tracePt t="88369" x="10106025" y="4524375"/>
          <p14:tracePt t="88377" x="10094913" y="4581525"/>
          <p14:tracePt t="88385" x="10079038" y="4621213"/>
          <p14:tracePt t="88393" x="10044113" y="4676775"/>
          <p14:tracePt t="88401" x="10017125" y="4705350"/>
          <p14:tracePt t="88409" x="9982200" y="4721225"/>
          <p14:tracePt t="88417" x="9959975" y="4721225"/>
          <p14:tracePt t="88425" x="9944100" y="4721225"/>
          <p14:tracePt t="88433" x="9926638" y="4721225"/>
          <p14:tracePt t="88441" x="9915525" y="4721225"/>
          <p14:tracePt t="88449" x="9909175" y="4716463"/>
          <p14:tracePt t="88457" x="9904413" y="4705350"/>
          <p14:tracePt t="88465" x="9898063" y="4694238"/>
          <p14:tracePt t="88473" x="9898063" y="4683125"/>
          <p14:tracePt t="88481" x="9898063" y="4665663"/>
          <p14:tracePt t="88489" x="9886950" y="4648200"/>
          <p14:tracePt t="88497" x="9853613" y="4637088"/>
          <p14:tracePt t="88505" x="9780588" y="4632325"/>
          <p14:tracePt t="88513" x="9736138" y="4625975"/>
          <p14:tracePt t="88780" x="9740900" y="4621213"/>
          <p14:tracePt t="88787" x="9758363" y="4614863"/>
          <p14:tracePt t="88795" x="9780588" y="4614863"/>
          <p14:tracePt t="88805" x="9798050" y="4610100"/>
          <p14:tracePt t="88811" x="9809163" y="4603750"/>
          <p14:tracePt t="88821" x="9820275" y="4598988"/>
          <p14:tracePt t="88827" x="9820275" y="4592638"/>
          <p14:tracePt t="88837" x="9825038" y="4586288"/>
          <p14:tracePt t="88845" x="9825038" y="4581525"/>
          <p14:tracePt t="88853" x="9813925" y="4548188"/>
          <p14:tracePt t="88865" x="9802813" y="4513263"/>
          <p14:tracePt t="88873" x="9774238" y="4440238"/>
          <p14:tracePt t="88881" x="9763125" y="4384675"/>
          <p14:tracePt t="88889" x="9747250" y="4316413"/>
          <p14:tracePt t="88897" x="9740900" y="4278313"/>
          <p14:tracePt t="88905" x="9729788" y="4221163"/>
          <p14:tracePt t="88913" x="9718675" y="4176713"/>
          <p14:tracePt t="88921" x="9707563" y="4137025"/>
          <p14:tracePt t="88929" x="9696450" y="4114800"/>
          <p14:tracePt t="88937" x="9690100" y="4103688"/>
          <p14:tracePt t="88945" x="9685338" y="4092575"/>
          <p14:tracePt t="88953" x="9678988" y="4086225"/>
          <p14:tracePt t="88961" x="9674225" y="4075113"/>
          <p14:tracePt t="88969" x="9667875" y="4070350"/>
          <p14:tracePt t="88977" x="9663113" y="4059238"/>
          <p14:tracePt t="88985" x="9645650" y="4041775"/>
          <p14:tracePt t="88993" x="9639300" y="4030663"/>
          <p14:tracePt t="89001" x="9634538" y="4024313"/>
          <p14:tracePt t="89058" x="9634538" y="4030663"/>
          <p14:tracePt t="89065" x="9628188" y="4041775"/>
          <p14:tracePt t="89073" x="9628188" y="4048125"/>
          <p14:tracePt t="89081" x="9623425" y="4052888"/>
          <p14:tracePt t="89091" x="9623425" y="4064000"/>
          <p14:tracePt t="89097" x="9617075" y="4081463"/>
          <p14:tracePt t="89107" x="9617075" y="4086225"/>
          <p14:tracePt t="89113" x="9605963" y="4097338"/>
          <p14:tracePt t="89123" x="9601200" y="4114800"/>
          <p14:tracePt t="89131" x="9601200" y="4125913"/>
          <p14:tracePt t="89139" x="9590088" y="4143375"/>
          <p14:tracePt t="89147" x="9590088" y="4148138"/>
          <p14:tracePt t="89155" x="9583738" y="4165600"/>
          <p14:tracePt t="89163" x="9578975" y="4198938"/>
          <p14:tracePt t="89171" x="9572625" y="4205288"/>
          <p14:tracePt t="89179" x="9566275" y="4232275"/>
          <p14:tracePt t="89187" x="9566275" y="4249738"/>
          <p14:tracePt t="89195" x="9566275" y="4260850"/>
          <p14:tracePt t="89203" x="9566275" y="4278313"/>
          <p14:tracePt t="89211" x="9566275" y="4283075"/>
          <p14:tracePt t="89219" x="9566275" y="4294188"/>
          <p14:tracePt t="89227" x="9566275" y="4300538"/>
          <p14:tracePt t="89235" x="9566275" y="4305300"/>
          <p14:tracePt t="89243" x="9566275" y="4311650"/>
          <p14:tracePt t="89251" x="9566275" y="4316413"/>
          <p14:tracePt t="89259" x="9566275" y="4322763"/>
          <p14:tracePt t="89267" x="9566275" y="4329113"/>
          <p14:tracePt t="89275" x="9566275" y="4333875"/>
          <p14:tracePt t="89291" x="9572625" y="4351338"/>
          <p14:tracePt t="89299" x="9578975" y="4356100"/>
          <p14:tracePt t="89307" x="9578975" y="4367213"/>
          <p14:tracePt t="89315" x="9594850" y="4391025"/>
          <p14:tracePt t="89323" x="9601200" y="4402138"/>
          <p14:tracePt t="89331" x="9601200" y="4406900"/>
          <p14:tracePt t="89339" x="9605963" y="4435475"/>
          <p14:tracePt t="89347" x="9612313" y="4440238"/>
          <p14:tracePt t="89355" x="9617075" y="4451350"/>
          <p14:tracePt t="89363" x="9623425" y="4468813"/>
          <p14:tracePt t="89371" x="9628188" y="4479925"/>
          <p14:tracePt t="89387" x="9634538" y="4479925"/>
          <p14:tracePt t="89395" x="9639300" y="4486275"/>
          <p14:tracePt t="89403" x="9645650" y="4486275"/>
          <p14:tracePt t="89413" x="9652000" y="4486275"/>
          <p14:tracePt t="89421" x="9656763" y="4486275"/>
          <p14:tracePt t="89437" x="9663113" y="4486275"/>
          <p14:tracePt t="89445" x="9663113" y="4479925"/>
          <p14:tracePt t="89477" x="9645650" y="4479925"/>
          <p14:tracePt t="89485" x="9623425" y="4479925"/>
          <p14:tracePt t="89493" x="9594850" y="4479925"/>
          <p14:tracePt t="89501" x="9561513" y="4479925"/>
          <p14:tracePt t="89509" x="9532938" y="4479925"/>
          <p14:tracePt t="89517" x="9521825" y="4479925"/>
          <p14:tracePt t="89736" x="9539288" y="4479925"/>
          <p14:tracePt t="89743" x="9561513" y="4479925"/>
          <p14:tracePt t="89751" x="9578975" y="4479925"/>
          <p14:tracePt t="89759" x="9590088" y="4479925"/>
          <p14:tracePt t="89767" x="9601200" y="4479925"/>
          <p14:tracePt t="89775" x="9605963" y="4479925"/>
          <p14:tracePt t="89783" x="9612313" y="4479925"/>
          <p14:tracePt t="89791" x="9612313" y="4475163"/>
          <p14:tracePt t="89807" x="9612313" y="4468813"/>
          <p14:tracePt t="89823" x="9612313" y="4457700"/>
          <p14:tracePt t="89847" x="9612313" y="4451350"/>
          <p14:tracePt t="89863" x="9612313" y="4446588"/>
          <p14:tracePt t="89871" x="9605963" y="4446588"/>
          <p14:tracePt t="89879" x="9605963" y="4435475"/>
          <p14:tracePt t="89887" x="9601200" y="4424363"/>
          <p14:tracePt t="89895" x="9601200" y="4418013"/>
          <p14:tracePt t="89904" x="9594850" y="4406900"/>
          <p14:tracePt t="89911" x="9583738" y="4391025"/>
          <p14:tracePt t="89919" x="9578975" y="4373563"/>
          <p14:tracePt t="89929" x="9561513" y="4356100"/>
          <p14:tracePt t="89935" x="9550400" y="4329113"/>
          <p14:tracePt t="89943" x="9539288" y="4300538"/>
          <p14:tracePt t="89951" x="9517063" y="4267200"/>
          <p14:tracePt t="89959" x="9488488" y="4227513"/>
          <p14:tracePt t="89967" x="9471025" y="4187825"/>
          <p14:tracePt t="89977" x="9455150" y="4148138"/>
          <p14:tracePt t="89985" x="9448800" y="4137025"/>
          <p14:tracePt t="89993" x="9431338" y="4092575"/>
          <p14:tracePt t="90001" x="9420225" y="4048125"/>
          <p14:tracePt t="90009" x="9404350" y="4002088"/>
          <p14:tracePt t="90017" x="9386888" y="3951288"/>
          <p14:tracePt t="90025" x="9375775" y="3906838"/>
          <p14:tracePt t="90033" x="9353550" y="3867150"/>
          <p14:tracePt t="90041" x="9342438" y="3827463"/>
          <p14:tracePt t="90049" x="9324975" y="3778250"/>
          <p14:tracePt t="90057" x="9313863" y="3732213"/>
          <p14:tracePt t="90065" x="9309100" y="3716338"/>
          <p14:tracePt t="90073" x="9296400" y="3676650"/>
          <p14:tracePt t="90081" x="9274175" y="3625850"/>
          <p14:tracePt t="90089" x="9269413" y="3592513"/>
          <p14:tracePt t="90097" x="9258300" y="3563938"/>
          <p14:tracePt t="90105" x="9247188" y="3541713"/>
          <p14:tracePt t="90113" x="9236075" y="3524250"/>
          <p14:tracePt t="90121" x="9236075" y="3519488"/>
          <p14:tracePt t="90129" x="9236075" y="3513138"/>
          <p14:tracePt t="90145" x="9236075" y="3508375"/>
          <p14:tracePt t="90161" x="9236075" y="3502025"/>
          <p14:tracePt t="90169" x="9229725" y="3495675"/>
          <p14:tracePt t="90177" x="9229725" y="3490913"/>
          <p14:tracePt t="90193" x="9218613" y="3484563"/>
          <p14:tracePt t="90201" x="9218613" y="3479800"/>
          <p14:tracePt t="90283" x="9218613" y="3473450"/>
          <p14:tracePt t="90291" x="9212263" y="3473450"/>
          <p14:tracePt t="90299" x="9212263" y="3468688"/>
          <p14:tracePt t="90411" x="9207500" y="3462338"/>
          <p14:tracePt t="90419" x="9201150" y="3457575"/>
          <p14:tracePt t="90427" x="9185275" y="3440113"/>
          <p14:tracePt t="90435" x="9134475" y="3389313"/>
          <p14:tracePt t="90443" x="9117013" y="3362325"/>
          <p14:tracePt t="90451" x="9028113" y="3300413"/>
          <p14:tracePt t="90459" x="8966200" y="3254375"/>
          <p14:tracePt t="90467" x="8880475" y="3203575"/>
          <p14:tracePt t="90475" x="8831263" y="3165475"/>
          <p14:tracePt t="90483" x="8785225" y="3125788"/>
          <p14:tracePt t="90491" x="8745538" y="3086100"/>
          <p14:tracePt t="90499" x="8718550" y="3046413"/>
          <p14:tracePt t="90507" x="8696325" y="3024188"/>
          <p14:tracePt t="90515" x="8678863" y="3001963"/>
          <p14:tracePt t="90523" x="8661400" y="2973388"/>
          <p14:tracePt t="90531" x="8639175" y="2957513"/>
          <p14:tracePt t="90539" x="8634413" y="2944813"/>
          <p14:tracePt t="90549" x="8623300" y="2933700"/>
          <p14:tracePt t="90557" x="8612188" y="2922588"/>
          <p14:tracePt t="90565" x="8605838" y="2911475"/>
          <p14:tracePt t="90573" x="8599488" y="2906713"/>
          <p14:tracePt t="90693" x="8594725" y="2906713"/>
          <p14:tracePt t="90757" x="8594725" y="2911475"/>
          <p14:tracePt t="90765" x="8588375" y="2917825"/>
          <p14:tracePt t="90773" x="8583613" y="2928938"/>
          <p14:tracePt t="90781" x="8572500" y="2940050"/>
          <p14:tracePt t="90789" x="8572500" y="2944813"/>
          <p14:tracePt t="90797" x="8566150" y="2951163"/>
          <p14:tracePt t="90879" x="8561388" y="2951163"/>
          <p14:tracePt t="90895" x="8555038" y="2951163"/>
          <p14:tracePt t="90927" x="8550275" y="2944813"/>
          <p14:tracePt t="90935" x="8550275" y="2940050"/>
          <p14:tracePt t="90943" x="8550275" y="2933700"/>
          <p14:tracePt t="90951" x="8543925" y="2928938"/>
          <p14:tracePt t="91043" x="8543925" y="2944813"/>
          <p14:tracePt t="91051" x="8543925" y="2973388"/>
          <p14:tracePt t="91059" x="8543925" y="3024188"/>
          <p14:tracePt t="91067" x="8537575" y="3052763"/>
          <p14:tracePt t="91075" x="8532813" y="3097213"/>
          <p14:tracePt t="91083" x="8526463" y="3181350"/>
          <p14:tracePt t="91091" x="8526463" y="3243263"/>
          <p14:tracePt t="91099" x="8526463" y="3316288"/>
          <p14:tracePt t="91109" x="8526463" y="3395663"/>
          <p14:tracePt t="91115" x="8526463" y="3557588"/>
          <p14:tracePt t="91125" x="8532813" y="3636963"/>
          <p14:tracePt t="91133" x="8543925" y="3732213"/>
          <p14:tracePt t="91141" x="8550275" y="3811588"/>
          <p14:tracePt t="91149" x="8550275" y="3906838"/>
          <p14:tracePt t="91157" x="8550275" y="3986213"/>
          <p14:tracePt t="91165" x="8550275" y="4059238"/>
          <p14:tracePt t="91173" x="8550275" y="4097338"/>
          <p14:tracePt t="91181" x="8550275" y="4170363"/>
          <p14:tracePt t="91189" x="8550275" y="4249738"/>
          <p14:tracePt t="91197" x="8550275" y="4311650"/>
          <p14:tracePt t="91205" x="8550275" y="4391025"/>
          <p14:tracePt t="91213" x="8550275" y="4413250"/>
          <p14:tracePt t="91221" x="8550275" y="4468813"/>
          <p14:tracePt t="91229" x="8561388" y="4519613"/>
          <p14:tracePt t="91237" x="8566150" y="4530725"/>
          <p14:tracePt t="91245" x="8572500" y="4559300"/>
          <p14:tracePt t="91253" x="8583613" y="4581525"/>
          <p14:tracePt t="91261" x="8588375" y="4592638"/>
          <p14:tracePt t="91269" x="8599488" y="4603750"/>
          <p14:tracePt t="91277" x="8605838" y="4610100"/>
          <p14:tracePt t="91285" x="8605838" y="4625975"/>
          <p14:tracePt t="91293" x="8612188" y="4643438"/>
          <p14:tracePt t="91301" x="8616950" y="4659313"/>
          <p14:tracePt t="91309" x="8623300" y="4699000"/>
          <p14:tracePt t="91317" x="8628063" y="4733925"/>
          <p14:tracePt t="91325" x="8634413" y="4794250"/>
          <p14:tracePt t="91333" x="8656638" y="4924425"/>
          <p14:tracePt t="91341" x="8661400" y="5026025"/>
          <p14:tracePt t="91349" x="8661400" y="5132388"/>
          <p14:tracePt t="91357" x="8661400" y="5238750"/>
          <p14:tracePt t="91365" x="8661400" y="5329238"/>
          <p14:tracePt t="91375" x="8667750" y="5395913"/>
          <p14:tracePt t="91381" x="8672513" y="5464175"/>
          <p14:tracePt t="91391" x="8685213" y="5514975"/>
          <p14:tracePt t="91398" x="8689975" y="5553075"/>
          <p14:tracePt t="91407" x="8696325" y="5559425"/>
          <p14:tracePt t="91415" x="8696325" y="5565775"/>
          <p14:tracePt t="91423" x="8707438" y="5570538"/>
          <p14:tracePt t="91721" x="8701088" y="5570538"/>
          <p14:tracePt t="91729" x="8678863" y="5570538"/>
          <p14:tracePt t="91738" x="8656638" y="5576888"/>
          <p14:tracePt t="91745" x="8639175" y="5581650"/>
          <p14:tracePt t="91753" x="8634413" y="5581650"/>
          <p14:tracePt t="91761" x="8628063" y="5581650"/>
          <p14:tracePt t="91769" x="8628063" y="5588000"/>
          <p14:tracePt t="91785" x="8634413" y="5588000"/>
          <p14:tracePt t="91793" x="8639175" y="5599113"/>
          <p14:tracePt t="91801" x="8639175" y="5603875"/>
          <p14:tracePt t="91809" x="8639175" y="5610225"/>
          <p14:tracePt t="91817" x="8623300" y="5627688"/>
          <p14:tracePt t="91825" x="8599488" y="5643563"/>
          <p14:tracePt t="91833" x="8577263" y="5654675"/>
          <p14:tracePt t="91841" x="8526463" y="5672138"/>
          <p14:tracePt t="91849" x="8488363" y="5676900"/>
          <p14:tracePt t="91857" x="8431213" y="5676900"/>
          <p14:tracePt t="91865" x="8402638" y="5676900"/>
          <p14:tracePt t="91873" x="8358188" y="5672138"/>
          <p14:tracePt t="91881" x="8329613" y="5654675"/>
          <p14:tracePt t="91889" x="8280400" y="5632450"/>
          <p14:tracePt t="91897" x="8256588" y="5610225"/>
          <p14:tracePt t="91905" x="8223250" y="5570538"/>
          <p14:tracePt t="91913" x="8212138" y="5530850"/>
          <p14:tracePt t="91921" x="8212138" y="5508625"/>
          <p14:tracePt t="91929" x="8212138" y="5475288"/>
          <p14:tracePt t="91937" x="8229600" y="5441950"/>
          <p14:tracePt t="91945" x="8269288" y="5395913"/>
          <p14:tracePt t="91953" x="8296275" y="5373688"/>
          <p14:tracePt t="91961" x="8335963" y="5357813"/>
          <p14:tracePt t="91969" x="8397875" y="5329238"/>
          <p14:tracePt t="91979" x="8442325" y="5322888"/>
          <p14:tracePt t="91987" x="8482013" y="5322888"/>
          <p14:tracePt t="91995" x="8510588" y="5322888"/>
          <p14:tracePt t="92003" x="8550275" y="5334000"/>
          <p14:tracePt t="92011" x="8561388" y="5351463"/>
          <p14:tracePt t="92019" x="8566150" y="5362575"/>
          <p14:tracePt t="92027" x="8566150" y="5384800"/>
          <p14:tracePt t="92035" x="8566150" y="5413375"/>
          <p14:tracePt t="92043" x="8566150" y="5446713"/>
          <p14:tracePt t="92051" x="8550275" y="5480050"/>
          <p14:tracePt t="92059" x="8521700" y="5514975"/>
          <p14:tracePt t="92067" x="8493125" y="5541963"/>
          <p14:tracePt t="92075" x="8459788" y="5559425"/>
          <p14:tracePt t="92083" x="8437563" y="5576888"/>
          <p14:tracePt t="92091" x="8420100" y="5576888"/>
          <p14:tracePt t="92099" x="8408988" y="5576888"/>
          <p14:tracePt t="92139" x="8408988" y="5570538"/>
          <p14:tracePt t="92147" x="8408988" y="5565775"/>
          <p14:tracePt t="92155" x="8408988" y="5559425"/>
          <p14:tracePt t="92163" x="8415338" y="5559425"/>
          <p14:tracePt t="92259" x="8415338" y="5565775"/>
          <p14:tracePt t="92275" x="8415338" y="5570538"/>
          <p14:tracePt t="92285" x="8415338" y="5576888"/>
          <p14:tracePt t="92301" x="8415338" y="5581650"/>
          <p14:tracePt t="92309" x="8415338" y="5588000"/>
          <p14:tracePt t="92317" x="8420100" y="5588000"/>
          <p14:tracePt t="92325" x="8420100" y="5592763"/>
          <p14:tracePt t="92341" x="8420100" y="5599113"/>
          <p14:tracePt t="92357" x="8426450" y="5599113"/>
          <p14:tracePt t="92365" x="8431213" y="5592763"/>
          <p14:tracePt t="92373" x="8437563" y="5592763"/>
          <p14:tracePt t="92381" x="8459788" y="5565775"/>
          <p14:tracePt t="92389" x="8477250" y="5553075"/>
          <p14:tracePt t="92397" x="8493125" y="5541963"/>
          <p14:tracePt t="92405" x="8504238" y="5530850"/>
          <p14:tracePt t="92413" x="8537575" y="5503863"/>
          <p14:tracePt t="92421" x="8555038" y="5492750"/>
          <p14:tracePt t="92429" x="8566150" y="5480050"/>
          <p14:tracePt t="92437" x="8583613" y="5464175"/>
          <p14:tracePt t="92445" x="8634413" y="5424488"/>
          <p14:tracePt t="92453" x="8661400" y="5395913"/>
          <p14:tracePt t="92461" x="8689975" y="5362575"/>
          <p14:tracePt t="92469" x="8718550" y="5318125"/>
          <p14:tracePt t="92477" x="8820150" y="5165725"/>
          <p14:tracePt t="92486" x="8904288" y="4964113"/>
          <p14:tracePt t="92493" x="8966200" y="4767263"/>
          <p14:tracePt t="92501" x="9039225" y="4479925"/>
          <p14:tracePt t="92509" x="9101138" y="4249738"/>
          <p14:tracePt t="92517" x="9167813" y="3946525"/>
          <p14:tracePt t="92526" x="9218613" y="3754438"/>
          <p14:tracePt t="92533" x="9258300" y="3513138"/>
          <p14:tracePt t="92543" x="9274175" y="3384550"/>
          <p14:tracePt t="92549" x="9285288" y="3227388"/>
          <p14:tracePt t="92559" x="9285288" y="3152775"/>
          <p14:tracePt t="92565" x="9285288" y="3079750"/>
          <p14:tracePt t="92575" x="9285288" y="3013075"/>
          <p14:tracePt t="92583" x="9274175" y="2951163"/>
          <p14:tracePt t="92591" x="9258300" y="2884488"/>
          <p14:tracePt t="92599" x="9247188" y="2844800"/>
          <p14:tracePt t="92607" x="9236075" y="2805113"/>
          <p14:tracePt t="92616" x="9229725" y="2771775"/>
          <p14:tracePt t="92623" x="9229725" y="2760663"/>
          <p14:tracePt t="92631" x="9229725" y="2754313"/>
          <p14:tracePt t="92639" x="9229725" y="2749550"/>
          <p14:tracePt t="92679" x="9229725" y="2743200"/>
          <p14:tracePt t="92703" x="9229725" y="2736850"/>
          <p14:tracePt t="92727" x="9229725" y="2732088"/>
          <p14:tracePt t="92735" x="9236075" y="2732088"/>
          <p14:tracePt t="92751" x="9240838" y="2732088"/>
          <p14:tracePt t="92759" x="9247188" y="2732088"/>
          <p14:tracePt t="92767" x="9263063" y="2732088"/>
          <p14:tracePt t="92775" x="9296400" y="2732088"/>
          <p14:tracePt t="92783" x="9324975" y="2732088"/>
          <p14:tracePt t="92791" x="9336088" y="2732088"/>
          <p14:tracePt t="92799" x="9364663" y="2732088"/>
          <p14:tracePt t="92807" x="9382125" y="2732088"/>
          <p14:tracePt t="92816" x="9393238" y="2736850"/>
          <p14:tracePt t="92905" x="9393238" y="2725738"/>
          <p14:tracePt t="92915" x="9371013" y="2663825"/>
          <p14:tracePt t="92921" x="9342438" y="2590800"/>
          <p14:tracePt t="92929" x="9291638" y="2439988"/>
          <p14:tracePt t="92937" x="9251950" y="2309813"/>
          <p14:tracePt t="92945" x="9178925" y="2097088"/>
          <p14:tracePt t="92953" x="9066213" y="1820863"/>
          <p14:tracePt t="92961" x="8988425" y="1630363"/>
          <p14:tracePt t="92969" x="8897938" y="1422400"/>
          <p14:tracePt t="92985" x="8780463" y="1203325"/>
          <p14:tracePt t="92993" x="8488363" y="719138"/>
          <p14:tracePt t="93001" x="8431213" y="641350"/>
          <p14:tracePt t="93009" x="8329613" y="511175"/>
          <p14:tracePt t="93017" x="8302625" y="460375"/>
          <p14:tracePt t="93025" x="8285163" y="438150"/>
          <p14:tracePt t="93033" x="8280400" y="427038"/>
          <p14:tracePt t="93041" x="8280400" y="422275"/>
          <p14:tracePt t="93115" x="8285163" y="422275"/>
          <p14:tracePt t="93121" x="8307388" y="449263"/>
          <p14:tracePt t="93131" x="8342313" y="471488"/>
          <p14:tracePt t="93139" x="8420100" y="533400"/>
          <p14:tracePt t="93147" x="8499475" y="584200"/>
          <p14:tracePt t="93155" x="8612188" y="641350"/>
          <p14:tracePt t="93163" x="8774113" y="725488"/>
          <p14:tracePt t="93171" x="9050338" y="814388"/>
          <p14:tracePt t="93179" x="9309100" y="865188"/>
          <p14:tracePt t="93187" x="9628188" y="887413"/>
          <p14:tracePt t="93195" x="9842500" y="887413"/>
          <p14:tracePt t="93203" x="10061575" y="887413"/>
          <p14:tracePt t="93211" x="10298113" y="854075"/>
          <p14:tracePt t="93219" x="10533063" y="814388"/>
          <p14:tracePt t="93227" x="10758488" y="752475"/>
          <p14:tracePt t="93235" x="10988675" y="692150"/>
          <p14:tracePt t="93243" x="11083925" y="663575"/>
          <p14:tracePt t="93251" x="11258550" y="584200"/>
          <p14:tracePt t="93260" x="11304588" y="561975"/>
          <p14:tracePt t="93267" x="11331575" y="539750"/>
          <p14:tracePt t="93275" x="11337925" y="528638"/>
          <p14:tracePt t="93413" x="11337925" y="533400"/>
          <p14:tracePt t="93429" x="11337925" y="539750"/>
          <p14:tracePt t="93453" x="11337925" y="544513"/>
          <p14:tracePt t="93522" x="11337925" y="550863"/>
          <p14:tracePt t="93537" x="11337925" y="561975"/>
          <p14:tracePt t="93545" x="11337925" y="568325"/>
          <p14:tracePt t="93553" x="11331575" y="595313"/>
          <p14:tracePt t="93561" x="11326813" y="630238"/>
          <p14:tracePt t="93569" x="11315700" y="674688"/>
          <p14:tracePt t="93577" x="11291888" y="725488"/>
          <p14:tracePt t="93585" x="11269663" y="803275"/>
          <p14:tracePt t="93593" x="11225213" y="900113"/>
          <p14:tracePt t="93601" x="11185525" y="1000125"/>
          <p14:tracePt t="93609" x="11141075" y="1095375"/>
          <p14:tracePt t="93617" x="11107738" y="1181100"/>
          <p14:tracePt t="93625" x="11061700" y="1265238"/>
          <p14:tracePt t="93633" x="10983913" y="1455738"/>
          <p14:tracePt t="93641" x="10926763" y="1612900"/>
          <p14:tracePt t="93651" x="10864850" y="1827213"/>
          <p14:tracePt t="93657" x="10815638" y="2079625"/>
          <p14:tracePt t="93667" x="10758488" y="2378075"/>
          <p14:tracePt t="93673" x="10702925" y="2619375"/>
          <p14:tracePt t="93683" x="10652125" y="2917825"/>
          <p14:tracePt t="93689" x="10594975" y="3159125"/>
          <p14:tracePt t="93699" x="10561638" y="3322638"/>
          <p14:tracePt t="93707" x="10510838" y="3535363"/>
          <p14:tracePt t="93715" x="10499725" y="3597275"/>
          <p14:tracePt t="93723" x="10494963" y="3654425"/>
          <p14:tracePt t="93731" x="10488613" y="3687763"/>
          <p14:tracePt t="93739" x="10483850" y="3721100"/>
          <p14:tracePt t="93747" x="10483850" y="3738563"/>
          <p14:tracePt t="93755" x="10483850" y="3754438"/>
          <p14:tracePt t="93763" x="10477500" y="3765550"/>
          <p14:tracePt t="93771" x="10477500" y="3771900"/>
          <p14:tracePt t="93779" x="10466388" y="3794125"/>
          <p14:tracePt t="93787" x="10460038" y="3816350"/>
          <p14:tracePt t="93795" x="10448925" y="3844925"/>
          <p14:tracePt t="93803" x="10433050" y="3889375"/>
          <p14:tracePt t="93811" x="10421938" y="3913188"/>
          <p14:tracePt t="93819" x="10404475" y="3951288"/>
          <p14:tracePt t="93827" x="10393363" y="3986213"/>
          <p14:tracePt t="93835" x="10387013" y="3990975"/>
          <p14:tracePt t="93843" x="10382250" y="4008438"/>
          <p14:tracePt t="93851" x="10382250" y="4013200"/>
          <p14:tracePt t="93859" x="10375900" y="4013200"/>
          <p14:tracePt t="93875" x="10375900" y="4019550"/>
          <p14:tracePt t="93883" x="10375900" y="4024313"/>
          <p14:tracePt t="93891" x="10364788" y="4030663"/>
          <p14:tracePt t="93899" x="10364788" y="4035425"/>
          <p14:tracePt t="93907" x="10353675" y="4052888"/>
          <p14:tracePt t="93915" x="10348913" y="4059238"/>
          <p14:tracePt t="93923" x="10337800" y="4064000"/>
          <p14:tracePt t="93933" x="10337800" y="4075113"/>
          <p14:tracePt t="93939" x="10331450" y="4075113"/>
          <p14:tracePt t="93949" x="10325100" y="4075113"/>
          <p14:tracePt t="93955" x="10325100" y="4081463"/>
          <p14:tracePt t="94005" x="10320338" y="4081463"/>
          <p14:tracePt t="94021" x="10313988" y="4081463"/>
          <p14:tracePt t="94037" x="10309225" y="4081463"/>
          <p14:tracePt t="94061" x="10302875" y="4081463"/>
          <p14:tracePt t="94069" x="10298113" y="4081463"/>
          <p14:tracePt t="94093" x="10291763" y="4081463"/>
          <p14:tracePt t="94101" x="10287000" y="4081463"/>
          <p14:tracePt t="94109" x="10280650" y="4081463"/>
          <p14:tracePt t="94117" x="10275888" y="4081463"/>
          <p14:tracePt t="94125" x="10269538" y="4081463"/>
          <p14:tracePt t="94133" x="10252075" y="4081463"/>
          <p14:tracePt t="94141" x="10207625" y="4103688"/>
          <p14:tracePt t="94149" x="10163175" y="4132263"/>
          <p14:tracePt t="94157" x="10106025" y="4170363"/>
          <p14:tracePt t="94165" x="10017125" y="4232275"/>
          <p14:tracePt t="94173" x="9971088" y="4271963"/>
          <p14:tracePt t="94181" x="9893300" y="4329113"/>
          <p14:tracePt t="94189" x="9853613" y="4356100"/>
          <p14:tracePt t="94198" x="9842500" y="4367213"/>
          <p14:tracePt t="94205" x="9836150" y="4373563"/>
          <p14:tracePt t="94239" x="9847263" y="4367213"/>
          <p14:tracePt t="94245" x="9847263" y="4351338"/>
          <p14:tracePt t="94256" x="9847263" y="4340225"/>
          <p14:tracePt t="94263" x="9836150" y="4305300"/>
          <p14:tracePt t="94271" x="9836150" y="4300538"/>
          <p14:tracePt t="94448" x="9842500" y="4294188"/>
          <p14:tracePt t="94455" x="9847263" y="4294188"/>
          <p14:tracePt t="94463" x="9859963" y="4294188"/>
          <p14:tracePt t="94479" x="9871075" y="4294188"/>
          <p14:tracePt t="94487" x="9875838" y="4289425"/>
          <p14:tracePt t="94495" x="9886950" y="4278313"/>
          <p14:tracePt t="94503" x="9904413" y="4267200"/>
          <p14:tracePt t="94513" x="9921875" y="4260850"/>
          <p14:tracePt t="94519" x="9932988" y="4256088"/>
          <p14:tracePt t="94529" x="9944100" y="4256088"/>
          <p14:tracePt t="94535" x="9948863" y="4249738"/>
          <p14:tracePt t="94545" x="9948863" y="4243388"/>
          <p14:tracePt t="94561" x="9955213" y="4243388"/>
          <p14:tracePt t="94569" x="9955213" y="4238625"/>
          <p14:tracePt t="94577" x="9959975" y="4238625"/>
          <p14:tracePt t="94601" x="9966325" y="4232275"/>
          <p14:tracePt t="94641" x="9971088" y="4232275"/>
          <p14:tracePt t="94649" x="9971088" y="4221163"/>
          <p14:tracePt t="94657" x="9971088" y="4216400"/>
          <p14:tracePt t="94666" x="9971088" y="4210050"/>
          <p14:tracePt t="94673" x="9982200" y="4194175"/>
          <p14:tracePt t="94681" x="9982200" y="4181475"/>
          <p14:tracePt t="94689" x="9988550" y="4159250"/>
          <p14:tracePt t="94697" x="9994900" y="4137025"/>
          <p14:tracePt t="94705" x="9994900" y="4121150"/>
          <p14:tracePt t="94713" x="9994900" y="4114800"/>
          <p14:tracePt t="94860" x="9994900" y="4108450"/>
          <p14:tracePt t="94876" x="9982200" y="4103688"/>
          <p14:tracePt t="94883" x="9971088" y="4103688"/>
          <p14:tracePt t="94891" x="9959975" y="4097338"/>
          <p14:tracePt t="94899" x="9948863" y="4092575"/>
          <p14:tracePt t="94908" x="9932988" y="4086225"/>
          <p14:tracePt t="94915" x="9926638" y="4081463"/>
          <p14:tracePt t="94923" x="9909175" y="4070350"/>
          <p14:tracePt t="94932" x="9898063" y="4048125"/>
          <p14:tracePt t="94940" x="9859963" y="4002088"/>
          <p14:tracePt t="94948" x="9831388" y="3951288"/>
          <p14:tracePt t="94956" x="9752013" y="3844925"/>
          <p14:tracePt t="94964" x="9690100" y="3749675"/>
          <p14:tracePt t="94971" x="9544050" y="3535363"/>
          <p14:tracePt t="94979" x="9455150" y="3411538"/>
          <p14:tracePt t="94987" x="9309100" y="3214688"/>
          <p14:tracePt t="94996" x="9190038" y="3041650"/>
          <p14:tracePt t="95003" x="9101138" y="2917825"/>
          <p14:tracePt t="95012" x="9043988" y="2838450"/>
          <p14:tracePt t="95020" x="9004300" y="2776538"/>
          <p14:tracePt t="95028" x="8988425" y="2760663"/>
          <p14:tracePt t="95036" x="8959850" y="2714625"/>
          <p14:tracePt t="95043" x="8948738" y="2703513"/>
          <p14:tracePt t="95052" x="8931275" y="2687638"/>
          <p14:tracePt t="95059" x="8920163" y="2676525"/>
          <p14:tracePt t="95068" x="8909050" y="2670175"/>
          <p14:tracePt t="95075" x="8893175" y="2663825"/>
          <p14:tracePt t="95083" x="8886825" y="2663825"/>
          <p14:tracePt t="95094" x="8880475" y="2663825"/>
          <p14:tracePt t="95137" x="8875713" y="2663825"/>
          <p14:tracePt t="95145" x="8875713" y="2670175"/>
          <p14:tracePt t="95153" x="8864600" y="2681288"/>
          <p14:tracePt t="95161" x="8853488" y="2692400"/>
          <p14:tracePt t="95169" x="8831263" y="2720975"/>
          <p14:tracePt t="95177" x="8820150" y="2732088"/>
          <p14:tracePt t="95185" x="8785225" y="2776538"/>
          <p14:tracePt t="95193" x="8751888" y="2822575"/>
          <p14:tracePt t="95201" x="8712200" y="2871788"/>
          <p14:tracePt t="95209" x="8707438" y="2889250"/>
          <p14:tracePt t="95217" x="8667750" y="2933700"/>
          <p14:tracePt t="95225" x="8645525" y="2973388"/>
          <p14:tracePt t="95233" x="8645525" y="2984500"/>
          <p14:tracePt t="95241" x="8628063" y="3001963"/>
          <p14:tracePt t="95285" x="8628063" y="2995613"/>
          <p14:tracePt t="95293" x="8623300" y="2984500"/>
          <p14:tracePt t="95301" x="8616950" y="2973388"/>
          <p14:tracePt t="95309" x="8616950" y="2968625"/>
          <p14:tracePt t="95317" x="8616950" y="2957513"/>
          <p14:tracePt t="95325" x="8612188" y="2944813"/>
          <p14:tracePt t="95333" x="8605838" y="2933700"/>
          <p14:tracePt t="95351" x="8605838" y="2922588"/>
          <p14:tracePt t="95357" x="8599488" y="2911475"/>
          <p14:tracePt t="95367" x="8594725" y="2906713"/>
          <p14:tracePt t="95373" x="8594725" y="2900363"/>
          <p14:tracePt t="95383" x="8594725" y="2889250"/>
          <p14:tracePt t="95399" x="8588375" y="2884488"/>
          <p14:tracePt t="95506" x="8583613" y="2884488"/>
          <p14:tracePt t="95511" x="8583613" y="2889250"/>
          <p14:tracePt t="95520" x="8577263" y="2895600"/>
          <p14:tracePt t="95527" x="8572500" y="2900363"/>
          <p14:tracePt t="95535" x="8572500" y="2911475"/>
          <p14:tracePt t="95544" x="8572500" y="2928938"/>
          <p14:tracePt t="95551" x="8572500" y="2933700"/>
          <p14:tracePt t="95559" x="8566150" y="2940050"/>
          <p14:tracePt t="95567" x="8566150" y="2951163"/>
          <p14:tracePt t="95583" x="8566150" y="2957513"/>
          <p14:tracePt t="95600" x="8566150" y="2962275"/>
          <p14:tracePt t="95615" x="8566150" y="2968625"/>
          <p14:tracePt t="95633" x="8566150" y="2979738"/>
          <p14:tracePt t="95639" x="8572500" y="2984500"/>
          <p14:tracePt t="95650" x="8572500" y="2990850"/>
          <p14:tracePt t="95655" x="8572500" y="2995613"/>
          <p14:tracePt t="95665" x="8572500" y="3001963"/>
          <p14:tracePt t="95671" x="8577263" y="3013075"/>
          <p14:tracePt t="95681" x="8588375" y="3019425"/>
          <p14:tracePt t="95689" x="8588375" y="3024188"/>
          <p14:tracePt t="95697" x="8599488" y="3035300"/>
          <p14:tracePt t="95705" x="8605838" y="3041650"/>
          <p14:tracePt t="95713" x="8616950" y="3052763"/>
          <p14:tracePt t="95721" x="8623300" y="3063875"/>
          <p14:tracePt t="95729" x="8639175" y="3079750"/>
          <p14:tracePt t="95737" x="8650288" y="3103563"/>
          <p14:tracePt t="95746" x="8661400" y="3108325"/>
          <p14:tracePt t="95754" x="8685213" y="3130550"/>
          <p14:tracePt t="95761" x="8718550" y="3170238"/>
          <p14:tracePt t="95769" x="8763000" y="3203575"/>
          <p14:tracePt t="95777" x="8780463" y="3214688"/>
          <p14:tracePt t="95785" x="8820150" y="3243263"/>
          <p14:tracePt t="95793" x="8858250" y="3260725"/>
          <p14:tracePt t="95801" x="8880475" y="3265488"/>
          <p14:tracePt t="95810" x="8909050" y="3276600"/>
          <p14:tracePt t="95817" x="8931275" y="3282950"/>
          <p14:tracePt t="95825" x="8937625" y="3287713"/>
          <p14:tracePt t="95833" x="8948738" y="3300413"/>
          <p14:tracePt t="95841" x="8953500" y="3300413"/>
          <p14:tracePt t="95849" x="8959850" y="3305175"/>
          <p14:tracePt t="95857" x="8966200" y="3311525"/>
          <p14:tracePt t="95865" x="8970963" y="3322638"/>
          <p14:tracePt t="95873" x="8977313" y="3327400"/>
          <p14:tracePt t="95881" x="8982075" y="3338513"/>
          <p14:tracePt t="95889" x="8988425" y="3344863"/>
          <p14:tracePt t="95897" x="8999538" y="3362325"/>
          <p14:tracePt t="95905" x="9004300" y="3367088"/>
          <p14:tracePt t="95914" x="9021763" y="3384550"/>
          <p14:tracePt t="95931" x="9028113" y="3395663"/>
          <p14:tracePt t="95937" x="9043988" y="3411538"/>
          <p14:tracePt t="95947" x="9050338" y="3417888"/>
          <p14:tracePt t="95953" x="9061450" y="3429000"/>
          <p14:tracePt t="95963" x="9066213" y="3446463"/>
          <p14:tracePt t="95971" x="9077325" y="3451225"/>
          <p14:tracePt t="95979" x="9077325" y="3462338"/>
          <p14:tracePt t="95987" x="9088438" y="3479800"/>
          <p14:tracePt t="95995" x="9094788" y="3484563"/>
          <p14:tracePt t="96003" x="9094788" y="3490913"/>
          <p14:tracePt t="96011" x="9105900" y="3508375"/>
          <p14:tracePt t="96019" x="9117013" y="3513138"/>
          <p14:tracePt t="96027" x="9117013" y="3519488"/>
          <p14:tracePt t="96035" x="9128125" y="3530600"/>
          <p14:tracePt t="96043" x="9145588" y="3546475"/>
          <p14:tracePt t="96051" x="9156700" y="3552825"/>
          <p14:tracePt t="96059" x="9167813" y="3557588"/>
          <p14:tracePt t="96067" x="9178925" y="3575050"/>
          <p14:tracePt t="96075" x="9207500" y="3603625"/>
          <p14:tracePt t="96083" x="9218613" y="3614738"/>
          <p14:tracePt t="96091" x="9236075" y="3630613"/>
          <p14:tracePt t="96099" x="9247188" y="3648075"/>
          <p14:tracePt t="96107" x="9263063" y="3659188"/>
          <p14:tracePt t="96116" x="9274175" y="3676650"/>
          <p14:tracePt t="96123" x="9302750" y="3716338"/>
          <p14:tracePt t="96131" x="9320213" y="3721100"/>
          <p14:tracePt t="96139" x="9331325" y="3732213"/>
          <p14:tracePt t="96147" x="9342438" y="3749675"/>
          <p14:tracePt t="96155" x="9353550" y="3754438"/>
          <p14:tracePt t="96163" x="9371013" y="3765550"/>
          <p14:tracePt t="96171" x="9382125" y="3778250"/>
          <p14:tracePt t="96179" x="9409113" y="3800475"/>
          <p14:tracePt t="96187" x="9420225" y="3805238"/>
          <p14:tracePt t="96195" x="9426575" y="3816350"/>
          <p14:tracePt t="96203" x="9444038" y="3822700"/>
          <p14:tracePt t="96211" x="9455150" y="3833813"/>
          <p14:tracePt t="96219" x="9482138" y="3856038"/>
          <p14:tracePt t="96230" x="9510713" y="3878263"/>
          <p14:tracePt t="96235" x="9539288" y="3906838"/>
          <p14:tracePt t="96245" x="9566275" y="3935413"/>
          <p14:tracePt t="96253" x="9601200" y="3968750"/>
          <p14:tracePt t="96261" x="9645650" y="4013200"/>
          <p14:tracePt t="96269" x="9696450" y="4064000"/>
          <p14:tracePt t="96277" x="9736138" y="4121150"/>
          <p14:tracePt t="96285" x="9786938" y="4165600"/>
          <p14:tracePt t="96293" x="9831388" y="4216400"/>
          <p14:tracePt t="96301" x="9864725" y="4267200"/>
          <p14:tracePt t="96309" x="9882188" y="4278313"/>
          <p14:tracePt t="96317" x="9898063" y="4316413"/>
          <p14:tracePt t="96325" x="9904413" y="4344988"/>
          <p14:tracePt t="96333" x="9904413" y="4367213"/>
          <p14:tracePt t="96341" x="9904413" y="4395788"/>
          <p14:tracePt t="96349" x="9898063" y="4413250"/>
          <p14:tracePt t="96357" x="9864725" y="4446588"/>
          <p14:tracePt t="96365" x="9842500" y="4468813"/>
          <p14:tracePt t="96373" x="9813925" y="4486275"/>
          <p14:tracePt t="96381" x="9786938" y="4497388"/>
          <p14:tracePt t="96389" x="9758363" y="4497388"/>
          <p14:tracePt t="96397" x="9729788" y="4502150"/>
          <p14:tracePt t="96405" x="9696450" y="4502150"/>
          <p14:tracePt t="96413" x="9663113" y="4497388"/>
          <p14:tracePt t="96421" x="9617075" y="4479925"/>
          <p14:tracePt t="96429" x="9572625" y="4464050"/>
          <p14:tracePt t="96438" x="9521825" y="4435475"/>
          <p14:tracePt t="96445" x="9488488" y="4418013"/>
          <p14:tracePt t="96453" x="9415463" y="4378325"/>
          <p14:tracePt t="96461" x="9353550" y="4344988"/>
          <p14:tracePt t="96469" x="9302750" y="4322763"/>
          <p14:tracePt t="96477" x="9258300" y="4305300"/>
          <p14:tracePt t="96485" x="9174163" y="4256088"/>
          <p14:tracePt t="96493" x="9134475" y="4232275"/>
          <p14:tracePt t="96501" x="9101138" y="4205288"/>
          <p14:tracePt t="96511" x="9072563" y="4176713"/>
          <p14:tracePt t="96517" x="9050338" y="4148138"/>
          <p14:tracePt t="96528" x="9039225" y="4103688"/>
          <p14:tracePt t="96535" x="9039225" y="4064000"/>
          <p14:tracePt t="96543" x="9039225" y="4030663"/>
          <p14:tracePt t="96551" x="9039225" y="3968750"/>
          <p14:tracePt t="96559" x="9055100" y="3906838"/>
          <p14:tracePt t="96567" x="9066213" y="3838575"/>
          <p14:tracePt t="96575" x="9088438" y="3778250"/>
          <p14:tracePt t="96583" x="9112250" y="3716338"/>
          <p14:tracePt t="96591" x="9128125" y="3676650"/>
          <p14:tracePt t="96599" x="9163050" y="3603625"/>
          <p14:tracePt t="96607" x="9178925" y="3563938"/>
          <p14:tracePt t="96615" x="9201150" y="3530600"/>
          <p14:tracePt t="96623" x="9229725" y="3495675"/>
          <p14:tracePt t="96631" x="9258300" y="3468688"/>
          <p14:tracePt t="96640" x="9285288" y="3440113"/>
          <p14:tracePt t="96647" x="9313863" y="3417888"/>
          <p14:tracePt t="96655" x="9353550" y="3389313"/>
          <p14:tracePt t="96663" x="9409113" y="3362325"/>
          <p14:tracePt t="96671" x="9455150" y="3333750"/>
          <p14:tracePt t="96679" x="9504363" y="3316288"/>
          <p14:tracePt t="96687" x="9601200" y="3300413"/>
          <p14:tracePt t="96696" x="9663113" y="3287713"/>
          <p14:tracePt t="96703" x="9718675" y="3282950"/>
          <p14:tracePt t="96711" x="9780588" y="3282950"/>
          <p14:tracePt t="96719" x="9831388" y="3282950"/>
          <p14:tracePt t="96727" x="9926638" y="3287713"/>
          <p14:tracePt t="96735" x="9948863" y="3287713"/>
          <p14:tracePt t="96744" x="10010775" y="3305175"/>
          <p14:tracePt t="96751" x="10067925" y="3322638"/>
          <p14:tracePt t="96759" x="10123488" y="3338513"/>
          <p14:tracePt t="96767" x="10174288" y="3367088"/>
          <p14:tracePt t="96776" x="10240963" y="3406775"/>
          <p14:tracePt t="96783" x="10287000" y="3457575"/>
          <p14:tracePt t="96792" x="10342563" y="3508375"/>
          <p14:tracePt t="96799" x="10404475" y="3575050"/>
          <p14:tracePt t="96810" x="10426700" y="3608388"/>
          <p14:tracePt t="96817" x="10477500" y="3692525"/>
          <p14:tracePt t="96825" x="10528300" y="3783013"/>
          <p14:tracePt t="96833" x="10545763" y="3811588"/>
          <p14:tracePt t="96841" x="10579100" y="3895725"/>
          <p14:tracePt t="96849" x="10594975" y="3968750"/>
          <p14:tracePt t="96857" x="10601325" y="4002088"/>
          <p14:tracePt t="96865" x="10606088" y="4114800"/>
          <p14:tracePt t="96873" x="10606088" y="4176713"/>
          <p14:tracePt t="96881" x="10601325" y="4227513"/>
          <p14:tracePt t="96889" x="10579100" y="4289425"/>
          <p14:tracePt t="96897" x="10539413" y="4356100"/>
          <p14:tracePt t="96905" x="10510838" y="4395788"/>
          <p14:tracePt t="96913" x="10472738" y="4451350"/>
          <p14:tracePt t="96921" x="10437813" y="4502150"/>
          <p14:tracePt t="96929" x="10404475" y="4537075"/>
          <p14:tracePt t="96937" x="10348913" y="4581525"/>
          <p14:tracePt t="96945" x="10302875" y="4610100"/>
          <p14:tracePt t="96953" x="10247313" y="4637088"/>
          <p14:tracePt t="96962" x="10196513" y="4665663"/>
          <p14:tracePt t="96969" x="10134600" y="4683125"/>
          <p14:tracePt t="96977" x="10067925" y="4699000"/>
          <p14:tracePt t="96986" x="10033000" y="4705350"/>
          <p14:tracePt t="96993" x="9982200" y="4705350"/>
          <p14:tracePt t="97001" x="9948863" y="4705350"/>
          <p14:tracePt t="97010" x="9886950" y="4699000"/>
          <p14:tracePt t="97017" x="9842500" y="4683125"/>
          <p14:tracePt t="97025" x="9798050" y="4665663"/>
          <p14:tracePt t="97034" x="9667875" y="4598988"/>
          <p14:tracePt t="97041" x="9583738" y="4564063"/>
          <p14:tracePt t="97049" x="9488488" y="4519613"/>
          <p14:tracePt t="97057" x="9386888" y="4475163"/>
          <p14:tracePt t="97065" x="9296400" y="4429125"/>
          <p14:tracePt t="97073" x="9223375" y="4391025"/>
          <p14:tracePt t="97081" x="9174163" y="4362450"/>
          <p14:tracePt t="97091" x="9134475" y="4322763"/>
          <p14:tracePt t="97099" x="9105900" y="4278313"/>
          <p14:tracePt t="97107" x="9088438" y="4221163"/>
          <p14:tracePt t="97115" x="9077325" y="4181475"/>
          <p14:tracePt t="97123" x="9072563" y="4132263"/>
          <p14:tracePt t="97131" x="9072563" y="4086225"/>
          <p14:tracePt t="97139" x="9066213" y="4041775"/>
          <p14:tracePt t="97147" x="9066213" y="3979863"/>
          <p14:tracePt t="97156" x="9072563" y="3940175"/>
          <p14:tracePt t="97163" x="9083675" y="3884613"/>
          <p14:tracePt t="97171" x="9101138" y="3833813"/>
          <p14:tracePt t="97180" x="9117013" y="3783013"/>
          <p14:tracePt t="97188" x="9128125" y="3743325"/>
          <p14:tracePt t="97196" x="9163050" y="3687763"/>
          <p14:tracePt t="97203" x="9190038" y="3625850"/>
          <p14:tracePt t="97212" x="9223375" y="3586163"/>
          <p14:tracePt t="97220" x="9247188" y="3546475"/>
          <p14:tracePt t="97228" x="9285288" y="3490913"/>
          <p14:tracePt t="97236" x="9313863" y="3462338"/>
          <p14:tracePt t="97244" x="9342438" y="3440113"/>
          <p14:tracePt t="97252" x="9375775" y="3417888"/>
          <p14:tracePt t="97259" x="9431338" y="3384550"/>
          <p14:tracePt t="97268" x="9477375" y="3367088"/>
          <p14:tracePt t="97276" x="9532938" y="3362325"/>
          <p14:tracePt t="97284" x="9594850" y="3355975"/>
          <p14:tracePt t="97292" x="9667875" y="3349625"/>
          <p14:tracePt t="97300" x="9740900" y="3349625"/>
          <p14:tracePt t="97308" x="9774238" y="3349625"/>
          <p14:tracePt t="97316" x="9859963" y="3362325"/>
          <p14:tracePt t="97324" x="9926638" y="3389313"/>
          <p14:tracePt t="97331" x="9994900" y="3411538"/>
          <p14:tracePt t="97340" x="10055225" y="3446463"/>
          <p14:tracePt t="97347" x="10083800" y="3462338"/>
          <p14:tracePt t="97355" x="10145713" y="3502025"/>
          <p14:tracePt t="97366" x="10213975" y="3557588"/>
          <p14:tracePt t="97371" x="10264775" y="3614738"/>
          <p14:tracePt t="97381" x="10280650" y="3630613"/>
          <p14:tracePt t="97387" x="10320338" y="3687763"/>
          <p14:tracePt t="97398" x="10360025" y="3749675"/>
          <p14:tracePt t="97404" x="10371138" y="3778250"/>
          <p14:tracePt t="97414" x="10387013" y="3844925"/>
          <p14:tracePt t="97422" x="10398125" y="3884613"/>
          <p14:tracePt t="97429" x="10398125" y="3929063"/>
          <p14:tracePt t="97438" x="10398125" y="3951288"/>
          <p14:tracePt t="97446" x="10387013" y="4002088"/>
          <p14:tracePt t="97454" x="10371138" y="4048125"/>
          <p14:tracePt t="97461" x="10348913" y="4081463"/>
          <p14:tracePt t="97470" x="10313988" y="4114800"/>
          <p14:tracePt t="97477" x="10264775" y="4181475"/>
          <p14:tracePt t="97486" x="10225088" y="4216400"/>
          <p14:tracePt t="97494" x="10179050" y="4249738"/>
          <p14:tracePt t="97502" x="10129838" y="4283075"/>
          <p14:tracePt t="97510" x="10010775" y="4344988"/>
          <p14:tracePt t="97518" x="9948863" y="4373563"/>
          <p14:tracePt t="97526" x="9886950" y="4395788"/>
          <p14:tracePt t="97533" x="9809163" y="4424363"/>
          <p14:tracePt t="97541" x="9736138" y="4440238"/>
          <p14:tracePt t="97550" x="9663113" y="4451350"/>
          <p14:tracePt t="97560" x="9590088" y="4451350"/>
          <p14:tracePt t="97566" x="9561513" y="4451350"/>
          <p14:tracePt t="97574" x="9477375" y="4451350"/>
          <p14:tracePt t="97582" x="9409113" y="4451350"/>
          <p14:tracePt t="97589" x="9358313" y="4435475"/>
          <p14:tracePt t="97597" x="9291638" y="4402138"/>
          <p14:tracePt t="97606" x="9258300" y="4373563"/>
          <p14:tracePt t="97614" x="9223375" y="4340225"/>
          <p14:tracePt t="97621" x="9196388" y="4300538"/>
          <p14:tracePt t="97629" x="9163050" y="4249738"/>
          <p14:tracePt t="97637" x="9128125" y="4198938"/>
          <p14:tracePt t="97648" x="9105900" y="4159250"/>
          <p14:tracePt t="97653" x="9072563" y="4108450"/>
          <p14:tracePt t="97664" x="9050338" y="4075113"/>
          <p14:tracePt t="97669" x="9028113" y="4041775"/>
          <p14:tracePt t="97680" x="9015413" y="4013200"/>
          <p14:tracePt t="97686" x="9010650" y="3990975"/>
          <p14:tracePt t="97696" x="8999538" y="3951288"/>
          <p14:tracePt t="97703" x="8988425" y="3913188"/>
          <p14:tracePt t="97711" x="8988425" y="3895725"/>
          <p14:tracePt t="97720" x="8988425" y="3844925"/>
          <p14:tracePt t="97728" x="8999538" y="3805238"/>
          <p14:tracePt t="97735" x="9015413" y="3749675"/>
          <p14:tracePt t="97744" x="9066213" y="3659188"/>
          <p14:tracePt t="97751" x="9094788" y="3603625"/>
          <p14:tracePt t="97759" x="9128125" y="3552825"/>
          <p14:tracePt t="97767" x="9163050" y="3519488"/>
          <p14:tracePt t="97776" x="9190038" y="3484563"/>
          <p14:tracePt t="97783" x="9218613" y="3451225"/>
          <p14:tracePt t="97792" x="9247188" y="3422650"/>
          <p14:tracePt t="97800" x="9274175" y="3400425"/>
          <p14:tracePt t="97808" x="9302750" y="3384550"/>
          <p14:tracePt t="97816" x="9324975" y="3367088"/>
          <p14:tracePt t="97823" x="9342438" y="3362325"/>
          <p14:tracePt t="97832" x="9371013" y="3349625"/>
          <p14:tracePt t="97839" x="9375775" y="3344863"/>
          <p14:tracePt t="97848" x="9398000" y="3338513"/>
          <p14:tracePt t="97856" x="9437688" y="3333750"/>
          <p14:tracePt t="97864" x="9482138" y="3333750"/>
          <p14:tracePt t="97872" x="9499600" y="3333750"/>
          <p14:tracePt t="97880" x="9555163" y="3333750"/>
          <p14:tracePt t="97888" x="9612313" y="3338513"/>
          <p14:tracePt t="97895" x="9639300" y="3338513"/>
          <p14:tracePt t="97904" x="9701213" y="3355975"/>
          <p14:tracePt t="97912" x="9725025" y="3355975"/>
          <p14:tracePt t="97920" x="9780588" y="3378200"/>
          <p14:tracePt t="97928" x="9820275" y="3395663"/>
          <p14:tracePt t="97936" x="9836150" y="3395663"/>
          <p14:tracePt t="97946" x="9871075" y="3429000"/>
          <p14:tracePt t="97952" x="9882188" y="3435350"/>
          <p14:tracePt t="97962" x="9921875" y="3468688"/>
          <p14:tracePt t="97967" x="9955213" y="3508375"/>
          <p14:tracePt t="97978" x="9971088" y="3530600"/>
          <p14:tracePt t="97986" x="10006013" y="3570288"/>
          <p14:tracePt t="97994" x="10039350" y="3619500"/>
          <p14:tracePt t="98002" x="10072688" y="3665538"/>
          <p14:tracePt t="98010" x="10083800" y="3687763"/>
          <p14:tracePt t="98018" x="10117138" y="3749675"/>
          <p14:tracePt t="98026" x="10152063" y="3811588"/>
          <p14:tracePt t="98034" x="10190163" y="3884613"/>
          <p14:tracePt t="98042" x="10202863" y="3913188"/>
          <p14:tracePt t="98050" x="10240963" y="3997325"/>
          <p14:tracePt t="98058" x="10252075" y="4035425"/>
          <p14:tracePt t="98066" x="10287000" y="4125913"/>
          <p14:tracePt t="98074" x="10302875" y="4159250"/>
          <p14:tracePt t="98081" x="10331450" y="4249738"/>
          <p14:tracePt t="98090" x="10342563" y="4333875"/>
          <p14:tracePt t="98098" x="10348913" y="4367213"/>
          <p14:tracePt t="98106" x="10348913" y="4440238"/>
          <p14:tracePt t="98114" x="10348913" y="4497388"/>
          <p14:tracePt t="98121" x="10331450" y="4548188"/>
          <p14:tracePt t="98129" x="10302875" y="4586288"/>
          <p14:tracePt t="98140" x="10258425" y="4632325"/>
          <p14:tracePt t="98145" x="10196513" y="4676775"/>
          <p14:tracePt t="98154" x="10134600" y="4705350"/>
          <p14:tracePt t="98162" x="10033000" y="4749800"/>
          <p14:tracePt t="98170" x="9955213" y="4760913"/>
          <p14:tracePt t="98178" x="9882188" y="4760913"/>
          <p14:tracePt t="98186" x="9809163" y="4760913"/>
          <p14:tracePt t="98194" x="9769475" y="4760913"/>
          <p14:tracePt t="98201" x="9701213" y="4738688"/>
          <p14:tracePt t="98209" x="9639300" y="4705350"/>
          <p14:tracePt t="98218" x="9601200" y="4687888"/>
          <p14:tracePt t="98225" x="9544050" y="4654550"/>
          <p14:tracePt t="98234" x="9504363" y="4621213"/>
          <p14:tracePt t="98244" x="9471025" y="4598988"/>
          <p14:tracePt t="98252" x="9426575" y="4559300"/>
          <p14:tracePt t="98260" x="9393238" y="4530725"/>
          <p14:tracePt t="98268" x="9353550" y="4502150"/>
          <p14:tracePt t="98276" x="9324975" y="4464050"/>
          <p14:tracePt t="98284" x="9296400" y="4429125"/>
          <p14:tracePt t="98292" x="9280525" y="4378325"/>
          <p14:tracePt t="98300" x="9263063" y="4322763"/>
          <p14:tracePt t="98307" x="9258300" y="4249738"/>
          <p14:tracePt t="98316" x="9251950" y="4170363"/>
          <p14:tracePt t="98324" x="9251950" y="4081463"/>
          <p14:tracePt t="98332" x="9251950" y="3973513"/>
          <p14:tracePt t="98340" x="9251950" y="3862388"/>
          <p14:tracePt t="98348" x="9258300" y="3816350"/>
          <p14:tracePt t="98356" x="9280525" y="3721100"/>
          <p14:tracePt t="98364" x="9296400" y="3643313"/>
          <p14:tracePt t="98372" x="9313863" y="3581400"/>
          <p14:tracePt t="98380" x="9342438" y="3535363"/>
          <p14:tracePt t="98388" x="9364663" y="3502025"/>
          <p14:tracePt t="98396" x="9386888" y="3468688"/>
          <p14:tracePt t="98404" x="9420225" y="3440113"/>
          <p14:tracePt t="98412" x="9455150" y="3406775"/>
          <p14:tracePt t="98420" x="9499600" y="3384550"/>
          <p14:tracePt t="98428" x="9550400" y="3362325"/>
          <p14:tracePt t="98436" x="9601200" y="3344863"/>
          <p14:tracePt t="98443" x="9656763" y="3333750"/>
          <p14:tracePt t="98452" x="9725025" y="3327400"/>
          <p14:tracePt t="98460" x="9820275" y="3327400"/>
          <p14:tracePt t="98468" x="9871075" y="3338513"/>
          <p14:tracePt t="98476" x="9932988" y="3355975"/>
          <p14:tracePt t="98484" x="9994900" y="3389313"/>
          <p14:tracePt t="98491" x="10055225" y="3435350"/>
          <p14:tracePt t="98500" x="10134600" y="3495675"/>
          <p14:tracePt t="98507" x="10190163" y="3552825"/>
          <p14:tracePt t="98515" x="10264775" y="3636963"/>
          <p14:tracePt t="98524" x="10348913" y="3771900"/>
          <p14:tracePt t="98534" x="10410825" y="3867150"/>
          <p14:tracePt t="98540" x="10448925" y="3951288"/>
          <p14:tracePt t="98550" x="10499725" y="4064000"/>
          <p14:tracePt t="98558" x="10550525" y="4181475"/>
          <p14:tracePt t="98565" x="10567988" y="4271963"/>
          <p14:tracePt t="98574" x="10583863" y="4373563"/>
          <p14:tracePt t="98581" x="10583863" y="4479925"/>
          <p14:tracePt t="98590" x="10545763" y="4581525"/>
          <p14:tracePt t="98597" x="10499725" y="4643438"/>
          <p14:tracePt t="98605" x="10398125" y="4727575"/>
          <p14:tracePt t="98613" x="10280650" y="4794250"/>
          <p14:tracePt t="98622" x="10213975" y="4829175"/>
          <p14:tracePt t="98630" x="10072688" y="4856163"/>
          <p14:tracePt t="98638" x="9977438" y="4856163"/>
          <p14:tracePt t="98646" x="9875838" y="4851400"/>
          <p14:tracePt t="98653" x="9752013" y="4806950"/>
          <p14:tracePt t="98662" x="9652000" y="4749800"/>
          <p14:tracePt t="98670" x="9561513" y="4699000"/>
          <p14:tracePt t="98677" x="9504363" y="4654550"/>
          <p14:tracePt t="98686" x="9477375" y="4625975"/>
          <p14:tracePt t="98694" x="9437688" y="4575175"/>
          <p14:tracePt t="98701" x="9420225" y="4530725"/>
          <p14:tracePt t="98709" x="9393238" y="4457700"/>
          <p14:tracePt t="98717" x="9382125" y="4406900"/>
          <p14:tracePt t="98725" x="9371013" y="4362450"/>
          <p14:tracePt t="98733" x="9364663" y="4278313"/>
          <p14:tracePt t="98742" x="9364663" y="4232275"/>
          <p14:tracePt t="98750" x="9364663" y="4181475"/>
          <p14:tracePt t="98758" x="9364663" y="4137025"/>
          <p14:tracePt t="98765" x="9364663" y="4092575"/>
          <p14:tracePt t="98773" x="9364663" y="4048125"/>
          <p14:tracePt t="98781" x="9375775" y="4002088"/>
          <p14:tracePt t="98789" x="9386888" y="3962400"/>
          <p14:tracePt t="98800" x="9404350" y="3917950"/>
          <p14:tracePt t="98805" x="9437688" y="3873500"/>
          <p14:tracePt t="98816" x="9444038" y="3851275"/>
          <p14:tracePt t="98822" x="9488488" y="3811588"/>
          <p14:tracePt t="98831" x="9532938" y="3754438"/>
          <p14:tracePt t="98837" x="9594850" y="3705225"/>
          <p14:tracePt t="98848" x="9667875" y="3643313"/>
          <p14:tracePt t="98855" x="9747250" y="3581400"/>
          <p14:tracePt t="98863" x="9820275" y="3535363"/>
          <p14:tracePt t="98872" x="9921875" y="3479800"/>
          <p14:tracePt t="98880" x="9955213" y="3462338"/>
          <p14:tracePt t="98888" x="10090150" y="3417888"/>
          <p14:tracePt t="98896" x="10156825" y="3400425"/>
          <p14:tracePt t="98903" x="10218738" y="3400425"/>
          <p14:tracePt t="98912" x="10269538" y="3400425"/>
          <p14:tracePt t="98920" x="10342563" y="3429000"/>
          <p14:tracePt t="98928" x="10398125" y="3457575"/>
          <p14:tracePt t="98936" x="10460038" y="3513138"/>
          <p14:tracePt t="98943" x="10545763" y="3586163"/>
          <p14:tracePt t="98951" x="10590213" y="3636963"/>
          <p14:tracePt t="98959" x="10668000" y="3754438"/>
          <p14:tracePt t="98968" x="10747375" y="3889375"/>
          <p14:tracePt t="98975" x="10775950" y="3962400"/>
          <p14:tracePt t="98983" x="10815638" y="4103688"/>
          <p14:tracePt t="98991" x="10820400" y="4260850"/>
          <p14:tracePt t="98999" x="10820400" y="4351338"/>
          <p14:tracePt t="99007" x="10815638" y="4429125"/>
          <p14:tracePt t="99016" x="10780713" y="4508500"/>
          <p14:tracePt t="99024" x="10747375" y="4570413"/>
          <p14:tracePt t="99032" x="10696575" y="4621213"/>
          <p14:tracePt t="99040" x="10629900" y="4665663"/>
          <p14:tracePt t="99047" x="10550525" y="4716463"/>
          <p14:tracePt t="99056" x="10433050" y="4760913"/>
          <p14:tracePt t="99064" x="10342563" y="4789488"/>
          <p14:tracePt t="99072" x="10163175" y="4818063"/>
          <p14:tracePt t="99082" x="10021888" y="4829175"/>
          <p14:tracePt t="99088" x="9853613" y="4829175"/>
          <p14:tracePt t="99098" x="9678988" y="4806950"/>
          <p14:tracePt t="99104" x="9572625" y="4783138"/>
          <p14:tracePt t="99114" x="9347200" y="4721225"/>
          <p14:tracePt t="99120" x="9240838" y="4687888"/>
          <p14:tracePt t="99130" x="9061450" y="4614863"/>
          <p14:tracePt t="99138" x="8966200" y="4564063"/>
          <p14:tracePt t="99146" x="8897938" y="4519613"/>
          <p14:tracePt t="99154" x="8880475" y="4479925"/>
          <p14:tracePt t="99162" x="8875713" y="4435475"/>
          <p14:tracePt t="99170" x="8869363" y="4384675"/>
          <p14:tracePt t="99178" x="8869363" y="4340225"/>
          <p14:tracePt t="99186" x="8893175" y="4249738"/>
          <p14:tracePt t="99194" x="8915400" y="4181475"/>
          <p14:tracePt t="99202" x="8942388" y="4125913"/>
          <p14:tracePt t="99210" x="8977313" y="4035425"/>
          <p14:tracePt t="99218" x="9004300" y="3979863"/>
          <p14:tracePt t="99226" x="9039225" y="3924300"/>
          <p14:tracePt t="99234" x="9066213" y="3867150"/>
          <p14:tracePt t="99242" x="9105900" y="3827463"/>
          <p14:tracePt t="99250" x="9145588" y="3778250"/>
          <p14:tracePt t="99258" x="9174163" y="3749675"/>
          <p14:tracePt t="99266" x="9229725" y="3716338"/>
          <p14:tracePt t="99274" x="9269413" y="3692525"/>
          <p14:tracePt t="99282" x="9364663" y="3648075"/>
          <p14:tracePt t="99290" x="9415463" y="3625850"/>
          <p14:tracePt t="99298" x="9539288" y="3575050"/>
          <p14:tracePt t="99305" x="9601200" y="3563938"/>
          <p14:tracePt t="99314" x="9678988" y="3546475"/>
          <p14:tracePt t="99322" x="9752013" y="3535363"/>
          <p14:tracePt t="99330" x="9825038" y="3535363"/>
          <p14:tracePt t="99338" x="9904413" y="3535363"/>
          <p14:tracePt t="99346" x="10033000" y="3570288"/>
          <p14:tracePt t="99354" x="10123488" y="3608388"/>
          <p14:tracePt t="99362" x="10207625" y="3687763"/>
          <p14:tracePt t="99370" x="10269538" y="3754438"/>
          <p14:tracePt t="99380" x="10360025" y="3895725"/>
          <p14:tracePt t="99385" x="10404475" y="3979863"/>
          <p14:tracePt t="99396" x="10444163" y="4092575"/>
          <p14:tracePt t="99402" x="10460038" y="4221163"/>
          <p14:tracePt t="99412" x="10460038" y="4283075"/>
          <p14:tracePt t="99420" x="10460038" y="4406900"/>
          <p14:tracePt t="99428" x="10426700" y="4559300"/>
          <p14:tracePt t="99436" x="10404475" y="4621213"/>
          <p14:tracePt t="99444" x="10325100" y="4745038"/>
          <p14:tracePt t="99452" x="10280650" y="4800600"/>
          <p14:tracePt t="99460" x="10185400" y="4862513"/>
          <p14:tracePt t="99468" x="10129838" y="4884738"/>
          <p14:tracePt t="99476" x="10067925" y="4891088"/>
          <p14:tracePt t="99484" x="10006013" y="4891088"/>
          <p14:tracePt t="99492" x="9932988" y="4873625"/>
          <p14:tracePt t="99500" x="9871075" y="4833938"/>
          <p14:tracePt t="99508" x="9802813" y="4772025"/>
          <p14:tracePt t="99516" x="9736138" y="4694238"/>
          <p14:tracePt t="99524" x="9707563" y="4637088"/>
          <p14:tracePt t="99532" x="9645650" y="4519613"/>
          <p14:tracePt t="99540" x="9612313" y="4451350"/>
          <p14:tracePt t="99548" x="9583738" y="4384675"/>
          <p14:tracePt t="99556" x="9521825" y="4238625"/>
          <p14:tracePt t="99564" x="9499600" y="4159250"/>
          <p14:tracePt t="99572" x="9466263" y="4048125"/>
          <p14:tracePt t="99580" x="9437688" y="3957638"/>
          <p14:tracePt t="99588" x="9409113" y="3778250"/>
          <p14:tracePt t="99596" x="9404350" y="3705225"/>
          <p14:tracePt t="99604" x="9404350" y="3630613"/>
          <p14:tracePt t="99612" x="9415463" y="3552825"/>
          <p14:tracePt t="99620" x="9448800" y="3508375"/>
          <p14:tracePt t="99628" x="9482138" y="3457575"/>
          <p14:tracePt t="99636" x="9528175" y="3422650"/>
          <p14:tracePt t="99644" x="9566275" y="3395663"/>
          <p14:tracePt t="99652" x="9601200" y="3389313"/>
          <p14:tracePt t="99660" x="9656763" y="3389313"/>
          <p14:tracePt t="99668" x="9696450" y="3389313"/>
          <p14:tracePt t="99678" x="9736138" y="3389313"/>
          <p14:tracePt t="99683" x="9780588" y="3406775"/>
          <p14:tracePt t="99694" x="9825038" y="3429000"/>
          <p14:tracePt t="99702" x="9864725" y="3457575"/>
          <p14:tracePt t="99710" x="9893300" y="3473450"/>
          <p14:tracePt t="99718" x="9926638" y="3502025"/>
          <p14:tracePt t="99726" x="9944100" y="3524250"/>
          <p14:tracePt t="99734" x="9959975" y="3541713"/>
          <p14:tracePt t="99742" x="9966325" y="3546475"/>
          <p14:tracePt t="99750" x="9966325" y="3552825"/>
          <p14:tracePt t="99766" x="9966325" y="3557588"/>
          <p14:tracePt t="99810" x="9966325" y="3563938"/>
          <p14:tracePt t="99833" x="9966325" y="3570288"/>
          <p14:tracePt t="99850" x="9966325" y="3581400"/>
          <p14:tracePt t="99857" x="9966325" y="3592513"/>
          <p14:tracePt t="99874" x="9971088" y="3625850"/>
          <p14:tracePt t="99882" x="9977438" y="3648075"/>
          <p14:tracePt t="99890" x="9988550" y="3681413"/>
          <p14:tracePt t="99898" x="9999663" y="3732213"/>
          <p14:tracePt t="99906" x="10017125" y="3783013"/>
          <p14:tracePt t="99914" x="10028238" y="3833813"/>
          <p14:tracePt t="99922" x="10044113" y="3913188"/>
          <p14:tracePt t="99930" x="10050463" y="4024313"/>
          <p14:tracePt t="99938" x="10050463" y="4165600"/>
          <p14:tracePt t="99946" x="10050463" y="4238625"/>
          <p14:tracePt t="99954" x="10017125" y="4395788"/>
          <p14:tracePt t="99964" x="9988550" y="4464050"/>
          <p14:tracePt t="99969" x="9959975" y="4530725"/>
          <p14:tracePt t="99980" x="9915525" y="4598988"/>
          <p14:tracePt t="99988" x="9802813" y="4687888"/>
          <p14:tracePt t="99996" x="9740900" y="4733925"/>
          <p14:tracePt t="100004" x="9678988" y="4760913"/>
          <p14:tracePt t="100012" x="9555163" y="4789488"/>
          <p14:tracePt t="100020" x="9499600" y="4794250"/>
          <p14:tracePt t="100028" x="9420225" y="4789488"/>
          <p14:tracePt t="100036" x="9342438" y="4760913"/>
          <p14:tracePt t="100044" x="9291638" y="4738688"/>
          <p14:tracePt t="100052" x="9218613" y="4694238"/>
          <p14:tracePt t="100060" x="9150350" y="4637088"/>
          <p14:tracePt t="100068" x="9094788" y="4586288"/>
          <p14:tracePt t="100076" x="9050338" y="4548188"/>
          <p14:tracePt t="100084" x="9015413" y="4502150"/>
          <p14:tracePt t="100092" x="8982075" y="4440238"/>
          <p14:tracePt t="100100" x="8966200" y="4395788"/>
          <p14:tracePt t="100108" x="8966200" y="4351338"/>
          <p14:tracePt t="100116" x="8966200" y="4316413"/>
          <p14:tracePt t="100124" x="8970963" y="4249738"/>
          <p14:tracePt t="100132" x="9010650" y="4159250"/>
          <p14:tracePt t="100140" x="9032875" y="4103688"/>
          <p14:tracePt t="100148" x="9094788" y="3990975"/>
          <p14:tracePt t="100156" x="9139238" y="3935413"/>
          <p14:tracePt t="100164" x="9178925" y="3878263"/>
          <p14:tracePt t="100172" x="9258300" y="3778250"/>
          <p14:tracePt t="100180" x="9309100" y="3738563"/>
          <p14:tracePt t="100188" x="9353550" y="3687763"/>
          <p14:tracePt t="100196" x="9404350" y="3648075"/>
          <p14:tracePt t="100204" x="9459913" y="3608388"/>
          <p14:tracePt t="100212" x="9521825" y="3570288"/>
          <p14:tracePt t="100220" x="9590088" y="3524250"/>
          <p14:tracePt t="100228" x="9656763" y="3490913"/>
          <p14:tracePt t="100236" x="9725025" y="3462338"/>
          <p14:tracePt t="100246" x="9791700" y="3451225"/>
          <p14:tracePt t="100252" x="9932988" y="3440113"/>
          <p14:tracePt t="100262" x="10006013" y="3440113"/>
          <p14:tracePt t="100270" x="10072688" y="3462338"/>
          <p14:tracePt t="100278" x="10156825" y="3502025"/>
          <p14:tracePt t="100286" x="10236200" y="3557588"/>
          <p14:tracePt t="100294" x="10287000" y="3603625"/>
          <p14:tracePt t="100302" x="10337800" y="3665538"/>
          <p14:tracePt t="100310" x="10387013" y="3743325"/>
          <p14:tracePt t="100318" x="10415588" y="3838575"/>
          <p14:tracePt t="100326" x="10426700" y="3906838"/>
          <p14:tracePt t="100334" x="10433050" y="3973513"/>
          <p14:tracePt t="100342" x="10433050" y="4041775"/>
          <p14:tracePt t="100350" x="10410825" y="4114800"/>
          <p14:tracePt t="100358" x="10382250" y="4176713"/>
          <p14:tracePt t="100366" x="10337800" y="4243388"/>
          <p14:tracePt t="100374" x="10298113" y="4278313"/>
          <p14:tracePt t="100382" x="10218738" y="4333875"/>
          <p14:tracePt t="100390" x="10117138" y="4384675"/>
          <p14:tracePt t="100398" x="10061575" y="4413250"/>
          <p14:tracePt t="100406" x="9994900" y="4429125"/>
          <p14:tracePt t="100414" x="9875838" y="4451350"/>
          <p14:tracePt t="100421" x="9809163" y="4451350"/>
          <p14:tracePt t="100430" x="9747250" y="4451350"/>
          <p14:tracePt t="100438" x="9690100" y="4446588"/>
          <p14:tracePt t="100446" x="9594850" y="4402138"/>
          <p14:tracePt t="100454" x="9544050" y="4362450"/>
          <p14:tracePt t="100462" x="9510713" y="4316413"/>
          <p14:tracePt t="100470" x="9471025" y="4249738"/>
          <p14:tracePt t="100478" x="9448800" y="4194175"/>
          <p14:tracePt t="100486" x="9404350" y="4108450"/>
          <p14:tracePt t="100494" x="9382125" y="4030663"/>
          <p14:tracePt t="100502" x="9358313" y="3957638"/>
          <p14:tracePt t="100510" x="9353550" y="3895725"/>
          <p14:tracePt t="100518" x="9347200" y="3822700"/>
          <p14:tracePt t="100528" x="9347200" y="3765550"/>
          <p14:tracePt t="100534" x="9353550" y="3716338"/>
          <p14:tracePt t="100544" x="9371013" y="3665538"/>
          <p14:tracePt t="100552" x="9386888" y="3643313"/>
          <p14:tracePt t="100560" x="9420225" y="3592513"/>
          <p14:tracePt t="100568" x="9448800" y="3557588"/>
          <p14:tracePt t="100576" x="9477375" y="3535363"/>
          <p14:tracePt t="100584" x="9521825" y="3513138"/>
          <p14:tracePt t="100592" x="9561513" y="3508375"/>
          <p14:tracePt t="100600" x="9634538" y="3502025"/>
          <p14:tracePt t="100608" x="9707563" y="3502025"/>
          <p14:tracePt t="100615" x="9802813" y="3508375"/>
          <p14:tracePt t="100624" x="9864725" y="3519488"/>
          <p14:tracePt t="100632" x="9988550" y="3557588"/>
          <p14:tracePt t="100640" x="10117138" y="3619500"/>
          <p14:tracePt t="100648" x="10174288" y="3643313"/>
          <p14:tracePt t="100656" x="10269538" y="3721100"/>
          <p14:tracePt t="100664" x="10320338" y="3760788"/>
          <p14:tracePt t="100672" x="10371138" y="3811588"/>
          <p14:tracePt t="100680" x="10437813" y="3917950"/>
          <p14:tracePt t="100688" x="10472738" y="3990975"/>
          <p14:tracePt t="100696" x="10499725" y="4108450"/>
          <p14:tracePt t="100704" x="10506075" y="4181475"/>
          <p14:tracePt t="100712" x="10506075" y="4243388"/>
          <p14:tracePt t="100720" x="10483850" y="4300538"/>
          <p14:tracePt t="100728" x="10444163" y="4340225"/>
          <p14:tracePt t="100736" x="10387013" y="4395788"/>
          <p14:tracePt t="100744" x="10331450" y="4435475"/>
          <p14:tracePt t="100752" x="10240963" y="4486275"/>
          <p14:tracePt t="100760" x="10129838" y="4537075"/>
          <p14:tracePt t="100768" x="9944100" y="4592638"/>
          <p14:tracePt t="100776" x="9825038" y="4614863"/>
          <p14:tracePt t="100784" x="9701213" y="4648200"/>
          <p14:tracePt t="100792" x="9583738" y="4672013"/>
          <p14:tracePt t="100800" x="9499600" y="4687888"/>
          <p14:tracePt t="100808" x="9431338" y="4687888"/>
          <p14:tracePt t="100816" x="9398000" y="4687888"/>
          <p14:tracePt t="100826" x="9358313" y="4659313"/>
          <p14:tracePt t="100834" x="9342438" y="4637088"/>
          <p14:tracePt t="100842" x="9331325" y="4603750"/>
          <p14:tracePt t="100850" x="9324975" y="4564063"/>
          <p14:tracePt t="100858" x="9324975" y="4519613"/>
          <p14:tracePt t="100866" x="9324975" y="4475163"/>
          <p14:tracePt t="100874" x="9324975" y="4429125"/>
          <p14:tracePt t="100882" x="9342438" y="4367213"/>
          <p14:tracePt t="100890" x="9358313" y="4311650"/>
          <p14:tracePt t="100898" x="9375775" y="4260850"/>
          <p14:tracePt t="100906" x="9393238" y="4205288"/>
          <p14:tracePt t="100914" x="9409113" y="4148138"/>
          <p14:tracePt t="100922" x="9420225" y="4121150"/>
          <p14:tracePt t="100930" x="9437688" y="4075113"/>
          <p14:tracePt t="100938" x="9455150" y="4059238"/>
          <p14:tracePt t="100946" x="9471025" y="4030663"/>
          <p14:tracePt t="100954" x="9471025" y="4024313"/>
          <p14:tracePt t="100962" x="9482138" y="4019550"/>
          <p14:tracePt t="101026" x="9488488" y="4019550"/>
          <p14:tracePt t="101033" x="9488488" y="4024313"/>
          <p14:tracePt t="101042" x="9488488" y="4030663"/>
          <p14:tracePt t="101052" x="9493250" y="4041775"/>
          <p14:tracePt t="101058" x="9504363" y="4059238"/>
          <p14:tracePt t="101065" x="9504363" y="4075113"/>
          <p14:tracePt t="101076" x="9517063" y="4097338"/>
          <p14:tracePt t="101082" x="9521825" y="4114800"/>
          <p14:tracePt t="101092" x="9539288" y="4154488"/>
          <p14:tracePt t="101097" x="9550400" y="4216400"/>
          <p14:tracePt t="101108" x="9561513" y="4238625"/>
          <p14:tracePt t="101114" x="9572625" y="4305300"/>
          <p14:tracePt t="101124" x="9578975" y="4373563"/>
          <p14:tracePt t="101132" x="9583738" y="4402138"/>
          <p14:tracePt t="101140" x="9583738" y="4502150"/>
          <p14:tracePt t="101148" x="9572625" y="4537075"/>
          <p14:tracePt t="101156" x="9550400" y="4570413"/>
          <p14:tracePt t="101164" x="9532938" y="4592638"/>
          <p14:tracePt t="101172" x="9504363" y="4603750"/>
          <p14:tracePt t="101180" x="9488488" y="4614863"/>
          <p14:tracePt t="101188" x="9477375" y="4621213"/>
          <p14:tracePt t="101196" x="9459913" y="4621213"/>
          <p14:tracePt t="101204" x="9448800" y="4621213"/>
          <p14:tracePt t="101212" x="9437688" y="4621213"/>
          <p14:tracePt t="101220" x="9426575" y="4621213"/>
          <p14:tracePt t="101228" x="9420225" y="4614863"/>
          <p14:tracePt t="101236" x="9409113" y="4603750"/>
          <p14:tracePt t="101244" x="9393238" y="4575175"/>
          <p14:tracePt t="101252" x="9375775" y="4537075"/>
          <p14:tracePt t="101260" x="9358313" y="4513263"/>
          <p14:tracePt t="101268" x="9342438" y="4451350"/>
          <p14:tracePt t="101276" x="9331325" y="4402138"/>
          <p14:tracePt t="101284" x="9324975" y="4351338"/>
          <p14:tracePt t="101292" x="9320213" y="4267200"/>
          <p14:tracePt t="101300" x="9320213" y="4216400"/>
          <p14:tracePt t="101308" x="9320213" y="4170363"/>
          <p14:tracePt t="101316" x="9324975" y="4114800"/>
          <p14:tracePt t="101324" x="9342438" y="4059238"/>
          <p14:tracePt t="101332" x="9358313" y="4013200"/>
          <p14:tracePt t="101340" x="9375775" y="3997325"/>
          <p14:tracePt t="101348" x="9404350" y="3962400"/>
          <p14:tracePt t="101356" x="9415463" y="3946525"/>
          <p14:tracePt t="101364" x="9426575" y="3935413"/>
          <p14:tracePt t="101372" x="9471025" y="3913188"/>
          <p14:tracePt t="101380" x="9493250" y="3900488"/>
          <p14:tracePt t="101390" x="9532938" y="3889375"/>
          <p14:tracePt t="101396" x="9572625" y="3884613"/>
          <p14:tracePt t="101406" x="9623425" y="3884613"/>
          <p14:tracePt t="101414" x="9678988" y="3884613"/>
          <p14:tracePt t="101422" x="9747250" y="3884613"/>
          <p14:tracePt t="101430" x="9809163" y="3895725"/>
          <p14:tracePt t="101438" x="9864725" y="3913188"/>
          <p14:tracePt t="101446" x="9926638" y="3929063"/>
          <p14:tracePt t="101454" x="9988550" y="3951288"/>
          <p14:tracePt t="101462" x="10050463" y="3986213"/>
          <p14:tracePt t="101470" x="10106025" y="4013200"/>
          <p14:tracePt t="101478" x="10129838" y="4030663"/>
          <p14:tracePt t="101486" x="10174288" y="4075113"/>
          <p14:tracePt t="101494" x="10213975" y="4132263"/>
          <p14:tracePt t="101502" x="10247313" y="4198938"/>
          <p14:tracePt t="101510" x="10275888" y="4289425"/>
          <p14:tracePt t="101518" x="10280650" y="4340225"/>
          <p14:tracePt t="101526" x="10280650" y="4406900"/>
          <p14:tracePt t="101534" x="10252075" y="4468813"/>
          <p14:tracePt t="101542" x="10207625" y="4530725"/>
          <p14:tracePt t="101550" x="10134600" y="4592638"/>
          <p14:tracePt t="101558" x="10055225" y="4643438"/>
          <p14:tracePt t="101566" x="9926638" y="4694238"/>
          <p14:tracePt t="101574" x="9791700" y="4738688"/>
          <p14:tracePt t="101582" x="9674225" y="4756150"/>
          <p14:tracePt t="101590" x="9493250" y="4756150"/>
          <p14:tracePt t="101598" x="9364663" y="4749800"/>
          <p14:tracePt t="101606" x="9229725" y="4716463"/>
          <p14:tracePt t="101614" x="9105900" y="4676775"/>
          <p14:tracePt t="101622" x="9039225" y="4643438"/>
          <p14:tracePt t="101630" x="8926513" y="4581525"/>
          <p14:tracePt t="101638" x="8831263" y="4502150"/>
          <p14:tracePt t="101646" x="8785225" y="4457700"/>
          <p14:tracePt t="101654" x="8745538" y="4413250"/>
          <p14:tracePt t="101662" x="8707438" y="4305300"/>
          <p14:tracePt t="101670" x="8696325" y="4256088"/>
          <p14:tracePt t="101678" x="8685213" y="4159250"/>
          <p14:tracePt t="101688" x="8685213" y="4097338"/>
          <p14:tracePt t="101696" x="8701088" y="4048125"/>
          <p14:tracePt t="101704" x="8723313" y="3986213"/>
          <p14:tracePt t="101712" x="8758238" y="3917950"/>
          <p14:tracePt t="101720" x="8785225" y="3867150"/>
          <p14:tracePt t="101728" x="8824913" y="3811588"/>
          <p14:tracePt t="101736" x="8864600" y="3754438"/>
          <p14:tracePt t="101744" x="8915400" y="3705225"/>
          <p14:tracePt t="101752" x="8948738" y="3670300"/>
          <p14:tracePt t="101760" x="8988425" y="3643313"/>
          <p14:tracePt t="101768" x="9021763" y="3619500"/>
          <p14:tracePt t="101776" x="9055100" y="3597275"/>
          <p14:tracePt t="101784" x="9094788" y="3575050"/>
          <p14:tracePt t="101792" x="9134475" y="3557588"/>
          <p14:tracePt t="101800" x="9178925" y="3546475"/>
          <p14:tracePt t="101808" x="9207500" y="3541713"/>
          <p14:tracePt t="101816" x="9251950" y="3541713"/>
          <p14:tracePt t="101824" x="9274175" y="3541713"/>
          <p14:tracePt t="101832" x="9309100" y="3557588"/>
          <p14:tracePt t="101840" x="9347200" y="3597275"/>
          <p14:tracePt t="101848" x="9386888" y="3654425"/>
          <p14:tracePt t="101856" x="9437688" y="3749675"/>
          <p14:tracePt t="101864" x="9482138" y="3844925"/>
          <p14:tracePt t="101872" x="9532938" y="3973513"/>
          <p14:tracePt t="101880" x="9566275" y="4097338"/>
          <p14:tracePt t="101888" x="9578975" y="4165600"/>
          <p14:tracePt t="101896" x="9594850" y="4283075"/>
          <p14:tracePt t="101904" x="9594850" y="4406900"/>
          <p14:tracePt t="101912" x="9590088" y="4457700"/>
          <p14:tracePt t="101920" x="9561513" y="4537075"/>
          <p14:tracePt t="101928" x="9521825" y="4592638"/>
          <p14:tracePt t="101936" x="9477375" y="4637088"/>
          <p14:tracePt t="101944" x="9426575" y="4665663"/>
          <p14:tracePt t="101952" x="9364663" y="4683125"/>
          <p14:tracePt t="101962" x="9309100" y="4683125"/>
          <p14:tracePt t="101970" x="9251950" y="4676775"/>
          <p14:tracePt t="101978" x="9178925" y="4637088"/>
          <p14:tracePt t="101984" x="9139238" y="4603750"/>
          <p14:tracePt t="101994" x="9055100" y="4513263"/>
          <p14:tracePt t="102002" x="8966200" y="4378325"/>
          <p14:tracePt t="102010" x="8931275" y="4294188"/>
          <p14:tracePt t="102018" x="8869363" y="4081463"/>
          <p14:tracePt t="102026" x="8858250" y="3990975"/>
          <p14:tracePt t="102034" x="8858250" y="3838575"/>
          <p14:tracePt t="102042" x="8864600" y="3727450"/>
          <p14:tracePt t="102050" x="8886825" y="3648075"/>
          <p14:tracePt t="102058" x="8926513" y="3530600"/>
          <p14:tracePt t="102066" x="8948738" y="3462338"/>
          <p14:tracePt t="102074" x="8982075" y="3400425"/>
          <p14:tracePt t="102082" x="9015413" y="3344863"/>
          <p14:tracePt t="102090" x="9050338" y="3305175"/>
          <p14:tracePt t="102098" x="9094788" y="3276600"/>
          <p14:tracePt t="102106" x="9117013" y="3265488"/>
          <p14:tracePt t="102114" x="9167813" y="3260725"/>
          <p14:tracePt t="102122" x="9196388" y="3260725"/>
          <p14:tracePt t="102130" x="9269413" y="3265488"/>
          <p14:tracePt t="102138" x="9324975" y="3282950"/>
          <p14:tracePt t="102146" x="9459913" y="3338513"/>
          <p14:tracePt t="102154" x="9561513" y="3389313"/>
          <p14:tracePt t="102162" x="9685338" y="3462338"/>
          <p14:tracePt t="102170" x="9825038" y="3581400"/>
          <p14:tracePt t="102178" x="9948863" y="3676650"/>
          <p14:tracePt t="102186" x="10050463" y="3805238"/>
          <p14:tracePt t="102194" x="10094913" y="3867150"/>
          <p14:tracePt t="102202" x="10156825" y="3990975"/>
          <p14:tracePt t="102210" x="10207625" y="4137025"/>
          <p14:tracePt t="102218" x="10229850" y="4210050"/>
          <p14:tracePt t="102228" x="10247313" y="4278313"/>
          <p14:tracePt t="102234" x="10252075" y="4406900"/>
          <p14:tracePt t="102244" x="10264775" y="4468813"/>
          <p14:tracePt t="102250" x="10264775" y="4524375"/>
          <p14:tracePt t="102260" x="10258425" y="4586288"/>
          <p14:tracePt t="102266" x="10240963" y="4654550"/>
          <p14:tracePt t="102276" x="10225088" y="4694238"/>
          <p14:tracePt t="102284" x="10196513" y="4721225"/>
          <p14:tracePt t="102292" x="10167938" y="4749800"/>
          <p14:tracePt t="102300" x="10140950" y="4772025"/>
          <p14:tracePt t="102308" x="10112375" y="4789488"/>
          <p14:tracePt t="102316" x="10079038" y="4800600"/>
          <p14:tracePt t="102324" x="10067925" y="4806950"/>
          <p14:tracePt t="102332" x="10044113" y="4811713"/>
          <p14:tracePt t="102340" x="10028238" y="4818063"/>
          <p14:tracePt t="102348" x="10010775" y="4822825"/>
          <p14:tracePt t="102356" x="9994900" y="4829175"/>
          <p14:tracePt t="102364" x="9982200" y="4833938"/>
          <p14:tracePt t="102372" x="9966325" y="4840288"/>
          <p14:tracePt t="102380" x="9944100" y="4845050"/>
          <p14:tracePt t="102388" x="9937750" y="4845050"/>
          <p14:tracePt t="102396" x="9921875" y="4851400"/>
          <p14:tracePt t="102404" x="9904413" y="4851400"/>
          <p14:tracePt t="102412" x="9893300" y="4851400"/>
          <p14:tracePt t="102420" x="9875838" y="4851400"/>
          <p14:tracePt t="102436" x="9871075" y="4851400"/>
          <p14:tracePt t="102444" x="9864725" y="4851400"/>
          <p14:tracePt t="102460" x="9859963" y="4851400"/>
          <p14:tracePt t="102476" x="9859963" y="4845050"/>
          <p14:tracePt t="102484" x="9853613" y="4845050"/>
          <p14:tracePt t="102500" x="9847263" y="4840288"/>
          <p14:tracePt t="102516" x="9831388" y="4829175"/>
          <p14:tracePt t="102524" x="9820275" y="4829175"/>
          <p14:tracePt t="102534" x="9798050" y="4818063"/>
          <p14:tracePt t="102540" x="9780588" y="4806950"/>
          <p14:tracePt t="102550" x="9752013" y="4789488"/>
          <p14:tracePt t="102558" x="9725025" y="4778375"/>
          <p14:tracePt t="102566" x="9678988" y="4749800"/>
          <p14:tracePt t="102574" x="9634538" y="4721225"/>
          <p14:tracePt t="102582" x="9572625" y="4683125"/>
          <p14:tracePt t="102590" x="9504363" y="4648200"/>
          <p14:tracePt t="102598" x="9437688" y="4610100"/>
          <p14:tracePt t="102606" x="9364663" y="4570413"/>
          <p14:tracePt t="102614" x="9280525" y="4530725"/>
          <p14:tracePt t="102622" x="9251950" y="4519613"/>
          <p14:tracePt t="102630" x="9174163" y="4486275"/>
          <p14:tracePt t="102638" x="9101138" y="4446588"/>
          <p14:tracePt t="102646" x="9072563" y="4429125"/>
          <p14:tracePt t="102654" x="9015413" y="4384675"/>
          <p14:tracePt t="102662" x="8970963" y="4340225"/>
          <p14:tracePt t="102670" x="8937625" y="4300538"/>
          <p14:tracePt t="102678" x="8931275" y="4267200"/>
          <p14:tracePt t="102686" x="8920163" y="4210050"/>
          <p14:tracePt t="102694" x="8920163" y="4170363"/>
          <p14:tracePt t="102702" x="8920163" y="4108450"/>
          <p14:tracePt t="102710" x="8931275" y="4048125"/>
          <p14:tracePt t="102718" x="8953500" y="3986213"/>
          <p14:tracePt t="102726" x="8977313" y="3924300"/>
          <p14:tracePt t="102734" x="9015413" y="3862388"/>
          <p14:tracePt t="102742" x="9055100" y="3805238"/>
          <p14:tracePt t="102750" x="9088438" y="3749675"/>
          <p14:tracePt t="102758" x="9123363" y="3705225"/>
          <p14:tracePt t="102770" x="9156700" y="3654425"/>
          <p14:tracePt t="102778" x="9218613" y="3557588"/>
          <p14:tracePt t="102790" x="9251950" y="3508375"/>
          <p14:tracePt t="102798" x="9324975" y="3435350"/>
          <p14:tracePt t="102806" x="9336088" y="3417888"/>
          <p14:tracePt t="102814" x="9386888" y="3384550"/>
          <p14:tracePt t="102824" x="9426575" y="3355975"/>
          <p14:tracePt t="102830" x="9444038" y="3344863"/>
          <p14:tracePt t="102844" x="9499600" y="3322638"/>
          <p14:tracePt t="102850" x="9605963" y="3300413"/>
          <p14:tracePt t="102860" x="9634538" y="3294063"/>
          <p14:tracePt t="102868" x="9701213" y="3294063"/>
          <p14:tracePt t="102876" x="9729788" y="3294063"/>
          <p14:tracePt t="102884" x="9798050" y="3294063"/>
          <p14:tracePt t="102892" x="9859963" y="3316288"/>
          <p14:tracePt t="102900" x="9921875" y="3349625"/>
          <p14:tracePt t="102908" x="9982200" y="3389313"/>
          <p14:tracePt t="102916" x="10061575" y="3440113"/>
          <p14:tracePt t="102924" x="10145713" y="3530600"/>
          <p14:tracePt t="102932" x="10190163" y="3581400"/>
          <p14:tracePt t="102940" x="10264775" y="3676650"/>
          <p14:tracePt t="102948" x="10302875" y="3749675"/>
          <p14:tracePt t="102956" x="10337800" y="3811588"/>
          <p14:tracePt t="102964" x="10375900" y="3946525"/>
          <p14:tracePt t="102972" x="10393363" y="4019550"/>
          <p14:tracePt t="102980" x="10404475" y="4103688"/>
          <p14:tracePt t="102988" x="10415588" y="4176713"/>
          <p14:tracePt t="102996" x="10415588" y="4316413"/>
          <p14:tracePt t="103004" x="10415588" y="4384675"/>
          <p14:tracePt t="103012" x="10393363" y="4457700"/>
          <p14:tracePt t="103020" x="10360025" y="4541838"/>
          <p14:tracePt t="103028" x="10325100" y="4592638"/>
          <p14:tracePt t="103036" x="10264775" y="4665663"/>
          <p14:tracePt t="103044" x="10207625" y="4710113"/>
          <p14:tracePt t="103052" x="10094913" y="4772025"/>
          <p14:tracePt t="103060" x="10039350" y="4789488"/>
          <p14:tracePt t="103068" x="9932988" y="4811713"/>
          <p14:tracePt t="103076" x="9825038" y="4811713"/>
          <p14:tracePt t="103084" x="9678988" y="4800600"/>
          <p14:tracePt t="103092" x="9510713" y="4756150"/>
          <p14:tracePt t="103100" x="9444038" y="4721225"/>
          <p14:tracePt t="103110" x="9313863" y="4648200"/>
          <p14:tracePt t="103116" x="9236075" y="4592638"/>
          <p14:tracePt t="103126" x="9134475" y="4502150"/>
          <p14:tracePt t="103132" x="9083675" y="4435475"/>
          <p14:tracePt t="103142" x="9043988" y="4362450"/>
          <p14:tracePt t="103150" x="9015413" y="4283075"/>
          <p14:tracePt t="103158" x="9004300" y="4221163"/>
          <p14:tracePt t="103166" x="8982075" y="4092575"/>
          <p14:tracePt t="103174" x="8970963" y="3968750"/>
          <p14:tracePt t="103182" x="8970963" y="3900488"/>
          <p14:tracePt t="103190" x="8970963" y="3833813"/>
          <p14:tracePt t="103198" x="8977313" y="3727450"/>
          <p14:tracePt t="103206" x="8988425" y="3676650"/>
          <p14:tracePt t="103214" x="8999538" y="3614738"/>
          <p14:tracePt t="103222" x="9032875" y="3535363"/>
          <p14:tracePt t="103230" x="9055100" y="3484563"/>
          <p14:tracePt t="103238" x="9077325" y="3451225"/>
          <p14:tracePt t="103246" x="9112250" y="3422650"/>
          <p14:tracePt t="103254" x="9145588" y="3395663"/>
          <p14:tracePt t="103262" x="9178925" y="3378200"/>
          <p14:tracePt t="103270" x="9229725" y="3362325"/>
          <p14:tracePt t="103278" x="9274175" y="3349625"/>
          <p14:tracePt t="103286" x="9336088" y="3344863"/>
          <p14:tracePt t="103294" x="9358313" y="3344863"/>
          <p14:tracePt t="103302" x="9431338" y="3344863"/>
          <p14:tracePt t="103310" x="9517063" y="3344863"/>
          <p14:tracePt t="103318" x="9612313" y="3362325"/>
          <p14:tracePt t="103326" x="9763125" y="3400425"/>
          <p14:tracePt t="103334" x="9809163" y="3411538"/>
          <p14:tracePt t="103342" x="9944100" y="3468688"/>
          <p14:tracePt t="103350" x="10152063" y="3557588"/>
          <p14:tracePt t="103358" x="10252075" y="3625850"/>
          <p14:tracePt t="103366" x="10360025" y="3687763"/>
          <p14:tracePt t="103374" x="10561638" y="3838575"/>
          <p14:tracePt t="103382" x="10656888" y="3917950"/>
          <p14:tracePt t="103392" x="10725150" y="3979863"/>
          <p14:tracePt t="103398" x="10802938" y="4064000"/>
          <p14:tracePt t="103408" x="10842625" y="4114800"/>
          <p14:tracePt t="103417" x="10848975" y="4148138"/>
          <p14:tracePt t="103424" x="10853738" y="4165600"/>
          <p14:tracePt t="103432" x="10853738" y="4198938"/>
          <p14:tracePt t="103440" x="10842625" y="4249738"/>
          <p14:tracePt t="103448" x="10815638" y="4289425"/>
          <p14:tracePt t="103456" x="10758488" y="4340225"/>
          <p14:tracePt t="103464" x="10702925" y="4391025"/>
          <p14:tracePt t="103472" x="10612438" y="4457700"/>
          <p14:tracePt t="103480" x="10510838" y="4519613"/>
          <p14:tracePt t="103488" x="10444163" y="4564063"/>
          <p14:tracePt t="103496" x="10348913" y="4621213"/>
          <p14:tracePt t="103504" x="10313988" y="4643438"/>
          <p14:tracePt t="103512" x="10252075" y="4683125"/>
          <p14:tracePt t="103520" x="10196513" y="4716463"/>
          <p14:tracePt t="103528" x="10145713" y="4738688"/>
          <p14:tracePt t="103536" x="10090150" y="4756150"/>
          <p14:tracePt t="103544" x="10061575" y="4767263"/>
          <p14:tracePt t="103552" x="10021888" y="4783138"/>
          <p14:tracePt t="103560" x="10010775" y="4789488"/>
          <p14:tracePt t="103568" x="9999663" y="4789488"/>
          <p14:tracePt t="103618" x="9994900" y="4789488"/>
          <p14:tracePt t="103640" x="9988550" y="4783138"/>
          <p14:tracePt t="103648" x="9982200" y="4778375"/>
          <p14:tracePt t="103658" x="9982200" y="4767263"/>
          <p14:tracePt t="103664" x="9977438" y="4760913"/>
          <p14:tracePt t="103674" x="9977438" y="4756150"/>
          <p14:tracePt t="103680" x="9971088" y="4749800"/>
          <p14:tracePt t="103690" x="9966325" y="4745038"/>
          <p14:tracePt t="103696" x="9966325" y="4738688"/>
          <p14:tracePt t="103706" x="9959975" y="4733925"/>
          <p14:tracePt t="103714" x="9955213" y="4721225"/>
          <p14:tracePt t="103722" x="9955213" y="4716463"/>
          <p14:tracePt t="103730" x="9948863" y="4710113"/>
          <p14:tracePt t="103738" x="9937750" y="4699000"/>
          <p14:tracePt t="103746" x="9937750" y="4694238"/>
          <p14:tracePt t="103754" x="9932988" y="4683125"/>
          <p14:tracePt t="103770" x="9921875" y="4672013"/>
          <p14:tracePt t="103778" x="9915525" y="4654550"/>
          <p14:tracePt t="103790" x="9915525" y="4648200"/>
          <p14:tracePt t="103798" x="9898063" y="4632325"/>
          <p14:tracePt t="103806" x="9886950" y="4610100"/>
          <p14:tracePt t="103814" x="9871075" y="4598988"/>
          <p14:tracePt t="103822" x="9864725" y="4586288"/>
          <p14:tracePt t="103830" x="9853613" y="4575175"/>
          <p14:tracePt t="103846" x="9853613" y="4570413"/>
          <p14:tracePt t="103862" x="9853613" y="4564063"/>
          <p14:tracePt t="103878" x="9847263" y="4552950"/>
          <p14:tracePt t="103886" x="9847263" y="4541838"/>
          <p14:tracePt t="103894" x="9847263" y="4530725"/>
          <p14:tracePt t="103902" x="9847263" y="4519613"/>
          <p14:tracePt t="103910" x="9847263" y="4502150"/>
          <p14:tracePt t="103918" x="9847263" y="4491038"/>
          <p14:tracePt t="103926" x="9859963" y="4475163"/>
          <p14:tracePt t="103934" x="9864725" y="4451350"/>
          <p14:tracePt t="103942" x="9882188" y="4418013"/>
          <p14:tracePt t="103950" x="9904413" y="4384675"/>
          <p14:tracePt t="103958" x="9915525" y="4373563"/>
          <p14:tracePt t="103966" x="9932988" y="4333875"/>
          <p14:tracePt t="103976" x="9937750" y="4294188"/>
          <p14:tracePt t="103984" x="9937750" y="4283075"/>
          <p14:tracePt t="103992" x="9937750" y="4271963"/>
          <p14:tracePt t="104068" x="9937750" y="4267200"/>
          <p14:tracePt t="104092" x="9937750" y="4260850"/>
          <p14:tracePt t="104100" x="9944100" y="4256088"/>
          <p14:tracePt t="104108" x="9944100" y="4249738"/>
          <p14:tracePt t="104116" x="9948863" y="4238625"/>
          <p14:tracePt t="104124" x="9955213" y="4232275"/>
          <p14:tracePt t="104132" x="9959975" y="4227513"/>
          <p14:tracePt t="104156" x="9959975" y="4221163"/>
          <p14:tracePt t="104172" x="9959975" y="4216400"/>
          <p14:tracePt t="104180" x="9955213" y="4216400"/>
          <p14:tracePt t="104188" x="9944100" y="4210050"/>
          <p14:tracePt t="104204" x="9944100" y="4205288"/>
          <p14:tracePt t="104212" x="9937750" y="4205288"/>
          <p14:tracePt t="104228" x="9926638" y="4198938"/>
          <p14:tracePt t="104244" x="9921875" y="4194175"/>
          <p14:tracePt t="104252" x="9904413" y="4194175"/>
          <p14:tracePt t="104260" x="9893300" y="4194175"/>
          <p14:tracePt t="104270" x="9886950" y="4194175"/>
          <p14:tracePt t="104278" x="9882188" y="4198938"/>
          <p14:tracePt t="104462" x="9875838" y="4198938"/>
          <p14:tracePt t="104470" x="9853613" y="4198938"/>
          <p14:tracePt t="104478" x="9831388" y="4198938"/>
          <p14:tracePt t="104486" x="9798050" y="4187825"/>
          <p14:tracePt t="104494" x="9763125" y="4181475"/>
          <p14:tracePt t="104502" x="9667875" y="4181475"/>
          <p14:tracePt t="104510" x="9544050" y="4176713"/>
          <p14:tracePt t="104518" x="9459913" y="4165600"/>
          <p14:tracePt t="104526" x="9313863" y="4148138"/>
          <p14:tracePt t="104534" x="9196388" y="4132263"/>
          <p14:tracePt t="104542" x="9032875" y="4103688"/>
          <p14:tracePt t="104552" x="8915400" y="4081463"/>
          <p14:tracePt t="104560" x="8734425" y="4041775"/>
          <p14:tracePt t="104568" x="8612188" y="4002088"/>
          <p14:tracePt t="104576" x="8437563" y="3924300"/>
          <p14:tracePt t="104584" x="8324850" y="3873500"/>
          <p14:tracePt t="104592" x="8207375" y="3816350"/>
          <p14:tracePt t="104600" x="8121650" y="3771900"/>
          <p14:tracePt t="104608" x="8088313" y="3743325"/>
          <p14:tracePt t="104616" x="8066088" y="3727450"/>
          <p14:tracePt t="104624" x="8061325" y="3709988"/>
          <p14:tracePt t="104632" x="8061325" y="3705225"/>
          <p14:tracePt t="104640" x="8061325" y="3698875"/>
          <p14:tracePt t="104648" x="8061325" y="3692525"/>
          <p14:tracePt t="104664" x="8061325" y="3687763"/>
          <p14:tracePt t="104672" x="8072438" y="3687763"/>
          <p14:tracePt t="104680" x="8094663" y="3687763"/>
          <p14:tracePt t="104688" x="8116888" y="3687763"/>
          <p14:tracePt t="104696" x="8167688" y="3692525"/>
          <p14:tracePt t="104704" x="8212138" y="3692525"/>
          <p14:tracePt t="104712" x="8296275" y="3698875"/>
          <p14:tracePt t="104720" x="8353425" y="3698875"/>
          <p14:tracePt t="104728" x="8459788" y="3705225"/>
          <p14:tracePt t="104736" x="8526463" y="3705225"/>
          <p14:tracePt t="104744" x="8678863" y="3721100"/>
          <p14:tracePt t="104752" x="8763000" y="3732213"/>
          <p14:tracePt t="104760" x="8937625" y="3760788"/>
          <p14:tracePt t="104768" x="9101138" y="3789363"/>
          <p14:tracePt t="104776" x="9236075" y="3811588"/>
          <p14:tracePt t="104784" x="9336088" y="3827463"/>
          <p14:tracePt t="104792" x="9375775" y="3833813"/>
          <p14:tracePt t="104800" x="9420225" y="3838575"/>
          <p14:tracePt t="104808" x="9437688" y="3838575"/>
          <p14:tracePt t="104899" x="9437688" y="3844925"/>
          <p14:tracePt t="104906" x="9444038" y="3851275"/>
          <p14:tracePt t="104914" x="9448800" y="3851275"/>
          <p14:tracePt t="104922" x="9448800" y="3856038"/>
          <p14:tracePt t="104930" x="9448800" y="3862388"/>
          <p14:tracePt t="104938" x="9455150" y="3867150"/>
          <p14:tracePt t="104946" x="9459913" y="3878263"/>
          <p14:tracePt t="104954" x="9459913" y="3889375"/>
          <p14:tracePt t="104962" x="9477375" y="3900488"/>
          <p14:tracePt t="104970" x="9482138" y="3913188"/>
          <p14:tracePt t="104982" x="9493250" y="3924300"/>
          <p14:tracePt t="104994" x="9510713" y="3929063"/>
          <p14:tracePt t="105002" x="9532938" y="3929063"/>
          <p14:tracePt t="105010" x="9539288" y="3929063"/>
          <p14:tracePt t="105018" x="9544050" y="3929063"/>
          <p14:tracePt t="105026" x="9555163" y="3924300"/>
          <p14:tracePt t="105034" x="9561513" y="3913188"/>
          <p14:tracePt t="105042" x="9572625" y="3900488"/>
          <p14:tracePt t="105050" x="9578975" y="3884613"/>
          <p14:tracePt t="105058" x="9601200" y="3856038"/>
          <p14:tracePt t="105066" x="9605963" y="3844925"/>
          <p14:tracePt t="105074" x="9623425" y="3822700"/>
          <p14:tracePt t="105082" x="9639300" y="3805238"/>
          <p14:tracePt t="105090" x="9663113" y="3765550"/>
          <p14:tracePt t="105098" x="9690100" y="3727450"/>
          <p14:tracePt t="105108" x="9707563" y="3705225"/>
          <p14:tracePt t="105114" x="9729788" y="3659188"/>
          <p14:tracePt t="105124" x="9736138" y="3648075"/>
          <p14:tracePt t="105130" x="9752013" y="3608388"/>
          <p14:tracePt t="105140" x="9763125" y="3586163"/>
          <p14:tracePt t="105148" x="9769475" y="3575050"/>
          <p14:tracePt t="105156" x="9769475" y="3557588"/>
          <p14:tracePt t="105164" x="9774238" y="3546475"/>
          <p14:tracePt t="105172" x="9774238" y="3541713"/>
          <p14:tracePt t="105180" x="9774238" y="3530600"/>
          <p14:tracePt t="105196" x="9774238" y="3524250"/>
          <p14:tracePt t="105647" x="9774238" y="3519488"/>
          <p14:tracePt t="105654" x="9774238" y="3513138"/>
          <p14:tracePt t="105662" x="9774238" y="3508375"/>
          <p14:tracePt t="105670" x="9763125" y="3490913"/>
          <p14:tracePt t="105678" x="9758363" y="3479800"/>
          <p14:tracePt t="105686" x="9758363" y="3462338"/>
          <p14:tracePt t="105696" x="9752013" y="3451225"/>
          <p14:tracePt t="105702" x="9752013" y="3435350"/>
          <p14:tracePt t="105712" x="9747250" y="3417888"/>
          <p14:tracePt t="105718" x="9740900" y="3406775"/>
          <p14:tracePt t="105728" x="9740900" y="3389313"/>
          <p14:tracePt t="105734" x="9740900" y="3378200"/>
          <p14:tracePt t="105744" x="9740900" y="3367088"/>
          <p14:tracePt t="105760" x="9740900" y="3362325"/>
          <p14:tracePt t="105768" x="9740900" y="3355975"/>
          <p14:tracePt t="105784" x="9736138" y="3355975"/>
          <p14:tracePt t="105873" x="9736138" y="3362325"/>
          <p14:tracePt t="105880" x="9729788" y="3362325"/>
          <p14:tracePt t="105896" x="9725025" y="3362325"/>
          <p14:tracePt t="105928" x="9718675" y="3362325"/>
          <p14:tracePt t="105952" x="9707563" y="3355975"/>
          <p14:tracePt t="105960" x="9707563" y="3349625"/>
          <p14:tracePt t="105968" x="9701213" y="3344863"/>
          <p14:tracePt t="105976" x="9696450" y="3333750"/>
          <p14:tracePt t="105986" x="9690100" y="3327400"/>
          <p14:tracePt t="105992" x="9690100" y="3311525"/>
          <p14:tracePt t="106000" x="9685338" y="3300413"/>
          <p14:tracePt t="106008" x="9678988" y="3294063"/>
          <p14:tracePt t="106018" x="9674225" y="3282950"/>
          <p14:tracePt t="106026" x="9674225" y="3276600"/>
          <p14:tracePt t="106034" x="9674225" y="3265488"/>
          <p14:tracePt t="106050" x="9674225" y="3254375"/>
          <p14:tracePt t="106115" x="9674225" y="3260725"/>
          <p14:tracePt t="106122" x="9674225" y="3271838"/>
          <p14:tracePt t="106130" x="9674225" y="3287713"/>
          <p14:tracePt t="106138" x="9674225" y="3305175"/>
          <p14:tracePt t="106146" x="9674225" y="3316288"/>
          <p14:tracePt t="106154" x="9674225" y="3333750"/>
          <p14:tracePt t="106162" x="9674225" y="3344863"/>
          <p14:tracePt t="106178" x="9674225" y="3349625"/>
          <p14:tracePt t="106413" x="9674225" y="3355975"/>
          <p14:tracePt t="106638" x="9674225" y="3362325"/>
          <p14:tracePt t="106670" x="9667875" y="3362325"/>
          <p14:tracePt t="106678" x="9667875" y="3367088"/>
          <p14:tracePt t="106702" x="9667875" y="3373438"/>
          <p14:tracePt t="106932" x="9667875" y="3378200"/>
          <p14:tracePt t="106948" x="9667875" y="3384550"/>
          <p14:tracePt t="106956" x="9663113" y="3384550"/>
          <p14:tracePt t="106964" x="9656763" y="3389313"/>
          <p14:tracePt t="106972" x="9656763" y="3400425"/>
          <p14:tracePt t="106980" x="9645650" y="3406775"/>
          <p14:tracePt t="106988" x="9645650" y="3417888"/>
          <p14:tracePt t="106996" x="9634538" y="3429000"/>
          <p14:tracePt t="107004" x="9628188" y="3435350"/>
          <p14:tracePt t="107012" x="9617075" y="3451225"/>
          <p14:tracePt t="107020" x="9617075" y="3462338"/>
          <p14:tracePt t="107028" x="9612313" y="3468688"/>
          <p14:tracePt t="107036" x="9601200" y="3479800"/>
          <p14:tracePt t="107044" x="9601200" y="3490913"/>
          <p14:tracePt t="107052" x="9590088" y="3502025"/>
          <p14:tracePt t="107060" x="9583738" y="3508375"/>
          <p14:tracePt t="107068" x="9583738" y="3524250"/>
          <p14:tracePt t="107076" x="9578975" y="3535363"/>
          <p14:tracePt t="107084" x="9572625" y="3541713"/>
          <p14:tracePt t="107092" x="9572625" y="3546475"/>
          <p14:tracePt t="107100" x="9572625" y="3557588"/>
          <p14:tracePt t="107108" x="9572625" y="3563938"/>
          <p14:tracePt t="107118" x="9572625" y="3570288"/>
          <p14:tracePt t="107132" x="9572625" y="3575050"/>
          <p14:tracePt t="107203" x="9572625" y="3570288"/>
          <p14:tracePt t="107210" x="9561513" y="3552825"/>
          <p14:tracePt t="107218" x="9550400" y="3519488"/>
          <p14:tracePt t="107226" x="9544050" y="3508375"/>
          <p14:tracePt t="107234" x="9521825" y="3479800"/>
          <p14:tracePt t="107242" x="9517063" y="3468688"/>
          <p14:tracePt t="107250" x="9488488" y="3435350"/>
          <p14:tracePt t="107258" x="9477375" y="3422650"/>
          <p14:tracePt t="107266" x="9448800" y="3389313"/>
          <p14:tracePt t="107274" x="9426575" y="3373438"/>
          <p14:tracePt t="107282" x="9386888" y="3349625"/>
          <p14:tracePt t="107290" x="9375775" y="3338513"/>
          <p14:tracePt t="107298" x="9331325" y="3322638"/>
          <p14:tracePt t="107306" x="9309100" y="3311525"/>
          <p14:tracePt t="107314" x="9251950" y="3294063"/>
          <p14:tracePt t="107322" x="9229725" y="3287713"/>
          <p14:tracePt t="107330" x="9207500" y="3282950"/>
          <p14:tracePt t="107338" x="9150350" y="3276600"/>
          <p14:tracePt t="107346" x="9134475" y="3276600"/>
          <p14:tracePt t="107354" x="9128125" y="3276600"/>
          <p14:tracePt t="107378" x="9128125" y="3294063"/>
          <p14:tracePt t="107386" x="9128125" y="3322638"/>
          <p14:tracePt t="107394" x="9145588" y="3362325"/>
          <p14:tracePt t="107404" x="9178925" y="3417888"/>
          <p14:tracePt t="107410" x="9207500" y="3468688"/>
          <p14:tracePt t="107420" x="9247188" y="3513138"/>
          <p14:tracePt t="107426" x="9280525" y="3570288"/>
          <p14:tracePt t="107436" x="9320213" y="3625850"/>
          <p14:tracePt t="107442" x="9347200" y="3659188"/>
          <p14:tracePt t="107452" x="9371013" y="3687763"/>
          <p14:tracePt t="107460" x="9386888" y="3705225"/>
          <p14:tracePt t="107468" x="9404350" y="3709988"/>
          <p14:tracePt t="107620" x="9409113" y="3716338"/>
          <p14:tracePt t="107628" x="9420225" y="3727450"/>
          <p14:tracePt t="107636" x="9437688" y="3727450"/>
          <p14:tracePt t="107644" x="9466263" y="3732213"/>
          <p14:tracePt t="107652" x="9488488" y="3738563"/>
          <p14:tracePt t="107660" x="9521825" y="3749675"/>
          <p14:tracePt t="107668" x="9544050" y="3749675"/>
          <p14:tracePt t="107676" x="9561513" y="3754438"/>
          <p14:tracePt t="107684" x="9578975" y="3754438"/>
          <p14:tracePt t="107692" x="9583738" y="3760788"/>
          <p14:tracePt t="107700" x="9590088" y="3765550"/>
          <p14:tracePt t="107758" x="9590088" y="3760788"/>
          <p14:tracePt t="107766" x="9590088" y="3754438"/>
          <p14:tracePt t="107774" x="9583738" y="3749675"/>
          <p14:tracePt t="107782" x="9578975" y="3743325"/>
          <p14:tracePt t="107790" x="9572625" y="3732213"/>
          <p14:tracePt t="107798" x="9561513" y="3727450"/>
          <p14:tracePt t="107806" x="9550400" y="3716338"/>
          <p14:tracePt t="107814" x="9532938" y="3709988"/>
          <p14:tracePt t="107822" x="9510713" y="3698875"/>
          <p14:tracePt t="107830" x="9493250" y="3687763"/>
          <p14:tracePt t="107838" x="9466263" y="3676650"/>
          <p14:tracePt t="107846" x="9444038" y="3659188"/>
          <p14:tracePt t="107854" x="9415463" y="3648075"/>
          <p14:tracePt t="107862" x="9398000" y="3643313"/>
          <p14:tracePt t="107870" x="9393238" y="3636963"/>
          <p14:tracePt t="107878" x="9371013" y="3625850"/>
          <p14:tracePt t="107886" x="9353550" y="3625850"/>
          <p14:tracePt t="107894" x="9336088" y="3619500"/>
          <p14:tracePt t="107903" x="9336088" y="3614738"/>
          <p14:tracePt t="107910" x="9320213" y="3608388"/>
          <p14:tracePt t="107918" x="9291638" y="3603625"/>
          <p14:tracePt t="107926" x="9285288" y="3603625"/>
          <p14:tracePt t="107936" x="9258300" y="3597275"/>
          <p14:tracePt t="107942" x="9212263" y="3592513"/>
          <p14:tracePt t="107950" x="9185275" y="3586163"/>
          <p14:tracePt t="107958" x="9112250" y="3581400"/>
          <p14:tracePt t="107966" x="9028113" y="3575050"/>
          <p14:tracePt t="107974" x="8977313" y="3570288"/>
          <p14:tracePt t="107982" x="8847138" y="3546475"/>
          <p14:tracePt t="107992" x="8667750" y="3519488"/>
          <p14:tracePt t="107998" x="8488363" y="3468688"/>
          <p14:tracePt t="108008" x="8318500" y="3422650"/>
          <p14:tracePt t="108014" x="8134350" y="3355975"/>
          <p14:tracePt t="108024" x="8077200" y="3333750"/>
          <p14:tracePt t="108032" x="7920038" y="3276600"/>
          <p14:tracePt t="108040" x="7740650" y="3221038"/>
          <p14:tracePt t="108048" x="7431088" y="3130550"/>
          <p14:tracePt t="108056" x="7278688" y="3086100"/>
          <p14:tracePt t="108064" x="7127875" y="3046413"/>
          <p14:tracePt t="108072" x="7008813" y="3024188"/>
          <p14:tracePt t="108080" x="6942138" y="3013075"/>
          <p14:tracePt t="108088" x="6891338" y="3001963"/>
          <p14:tracePt t="108096" x="6829425" y="2995613"/>
          <p14:tracePt t="108104" x="6807200" y="2995613"/>
          <p14:tracePt t="108112" x="6796088" y="2995613"/>
          <p14:tracePt t="108120" x="6778625" y="2995613"/>
          <p14:tracePt t="108128" x="6762750" y="2995613"/>
          <p14:tracePt t="108136" x="6751638" y="2995613"/>
          <p14:tracePt t="108144" x="6734175" y="3001963"/>
          <p14:tracePt t="108152" x="6727825" y="3006725"/>
          <p14:tracePt t="108160" x="6727825" y="3024188"/>
          <p14:tracePt t="108168" x="6727825" y="3030538"/>
          <p14:tracePt t="108330" x="6727825" y="3041650"/>
          <p14:tracePt t="108338" x="6727825" y="3052763"/>
          <p14:tracePt t="108346" x="6727825" y="3057525"/>
          <p14:tracePt t="108354" x="6716713" y="3068638"/>
          <p14:tracePt t="108362" x="6694488" y="3079750"/>
          <p14:tracePt t="108370" x="6672263" y="3086100"/>
          <p14:tracePt t="108378" x="6654800" y="3086100"/>
          <p14:tracePt t="108386" x="6638925" y="3092450"/>
          <p14:tracePt t="108394" x="6621463" y="3092450"/>
          <p14:tracePt t="108402" x="6604000" y="3092450"/>
          <p14:tracePt t="108410" x="6581775" y="3092450"/>
          <p14:tracePt t="108418" x="6548438" y="3092450"/>
          <p14:tracePt t="108426" x="6503988" y="3092450"/>
          <p14:tracePt t="108434" x="6446838" y="3092450"/>
          <p14:tracePt t="108442" x="6402388" y="3092450"/>
          <p14:tracePt t="108450" x="6334125" y="3092450"/>
          <p14:tracePt t="108458" x="6300788" y="3092450"/>
          <p14:tracePt t="108466" x="6223000" y="3092450"/>
          <p14:tracePt t="108474" x="6143625" y="3092450"/>
          <p14:tracePt t="108482" x="6037263" y="3074988"/>
          <p14:tracePt t="108490" x="5918200" y="3052763"/>
          <p14:tracePt t="108498" x="5800725" y="3030538"/>
          <p14:tracePt t="108506" x="5738813" y="3019425"/>
          <p14:tracePt t="108514" x="5626100" y="2984500"/>
          <p14:tracePt t="108522" x="5519738" y="2944813"/>
          <p14:tracePt t="108530" x="5407025" y="2906713"/>
          <p14:tracePt t="108538" x="5294313" y="2867025"/>
          <p14:tracePt t="108546" x="5183188" y="2822575"/>
          <p14:tracePt t="108554" x="5132388" y="2794000"/>
          <p14:tracePt t="108562" x="5053013" y="2749550"/>
          <p14:tracePt t="108570" x="4991100" y="2714625"/>
          <p14:tracePt t="108580" x="4935538" y="2676525"/>
          <p14:tracePt t="108588" x="4889500" y="2641600"/>
          <p14:tracePt t="108596" x="4856163" y="2614613"/>
          <p14:tracePt t="108604" x="4840288" y="2597150"/>
          <p14:tracePt t="108612" x="4816475" y="2568575"/>
          <p14:tracePt t="108620" x="4800600" y="2546350"/>
          <p14:tracePt t="108628" x="4789488" y="2528888"/>
          <p14:tracePt t="108636" x="4767263" y="2479675"/>
          <p14:tracePt t="108644" x="4749800" y="2455863"/>
          <p14:tracePt t="108652" x="4738688" y="2417763"/>
          <p14:tracePt t="108660" x="4732338" y="2378075"/>
          <p14:tracePt t="108668" x="4727575" y="2298700"/>
          <p14:tracePt t="108676" x="4727575" y="2265363"/>
          <p14:tracePt t="108684" x="4727575" y="2220913"/>
          <p14:tracePt t="108692" x="4727575" y="2159000"/>
          <p14:tracePt t="108700" x="4727575" y="2124075"/>
          <p14:tracePt t="108708" x="4732338" y="2101850"/>
          <p14:tracePt t="108716" x="4732338" y="2085975"/>
          <p14:tracePt t="108724" x="4738688" y="2068513"/>
          <p14:tracePt t="108732" x="4738688" y="2046288"/>
          <p14:tracePt t="108740" x="4738688" y="2039938"/>
          <p14:tracePt t="108748" x="4738688" y="2028825"/>
          <p14:tracePt t="108756" x="4738688" y="2017713"/>
          <p14:tracePt t="108764" x="4738688" y="2012950"/>
          <p14:tracePt t="108772" x="4738688" y="2001838"/>
          <p14:tracePt t="108780" x="4732338" y="1990725"/>
          <p14:tracePt t="108788" x="4732338" y="1973263"/>
          <p14:tracePt t="108796" x="4721225" y="1966913"/>
          <p14:tracePt t="108804" x="4716463" y="1955800"/>
          <p14:tracePt t="108812" x="4716463" y="1951038"/>
          <p14:tracePt t="108820" x="4710113" y="1944688"/>
          <p14:tracePt t="108828" x="4699000" y="1933575"/>
          <p14:tracePt t="108844" x="4694238" y="1928813"/>
          <p14:tracePt t="108854" x="4687888" y="1928813"/>
          <p14:tracePt t="108870" x="4681538" y="1922463"/>
          <p14:tracePt t="108886" x="4676775" y="1922463"/>
          <p14:tracePt t="108902" x="4670425" y="1922463"/>
          <p14:tracePt t="108908" x="4665663" y="1922463"/>
          <p14:tracePt t="108926" x="4659313" y="1922463"/>
          <p14:tracePt t="108942" x="4648200" y="1916113"/>
          <p14:tracePt t="108950" x="4648200" y="1911350"/>
          <p14:tracePt t="108958" x="4643438" y="1911350"/>
          <p14:tracePt t="108966" x="4637088" y="1911350"/>
          <p14:tracePt t="108974" x="4632325" y="1911350"/>
          <p14:tracePt t="108982" x="4632325" y="1905000"/>
          <p14:tracePt t="108990" x="4625975" y="1905000"/>
          <p14:tracePt t="108998" x="4625975" y="1900238"/>
          <p14:tracePt t="109015" x="4625975" y="1889125"/>
          <p14:tracePt t="109022" x="4625975" y="1871663"/>
          <p14:tracePt t="109030" x="4621213" y="1831975"/>
          <p14:tracePt t="109038" x="4614863" y="1809750"/>
          <p14:tracePt t="109046" x="4608513" y="1781175"/>
          <p14:tracePt t="109054" x="4603750" y="1714500"/>
          <p14:tracePt t="109062" x="4592638" y="1692275"/>
          <p14:tracePt t="109070" x="4581525" y="1658938"/>
          <p14:tracePt t="109079" x="4559300" y="1601788"/>
          <p14:tracePt t="109086" x="4548188" y="1585913"/>
          <p14:tracePt t="109094" x="4541838" y="1573213"/>
          <p14:tracePt t="109102" x="4519613" y="1557338"/>
          <p14:tracePt t="109120" x="4513263" y="1550988"/>
          <p14:tracePt t="109126" x="4508500" y="1546225"/>
          <p14:tracePt t="109184" x="4502150" y="1546225"/>
          <p14:tracePt t="109208" x="4497388" y="1546225"/>
          <p14:tracePt t="109224" x="4479925" y="1546225"/>
          <p14:tracePt t="109232" x="4473575" y="1539875"/>
          <p14:tracePt t="109240" x="4462463" y="1539875"/>
          <p14:tracePt t="109248" x="4451350" y="1535113"/>
          <p14:tracePt t="109256" x="4440238" y="1524000"/>
          <p14:tracePt t="109264" x="4406900" y="1517650"/>
          <p14:tracePt t="109272" x="4367213" y="1506538"/>
          <p14:tracePt t="109280" x="4327525" y="1495425"/>
          <p14:tracePt t="109288" x="4271963" y="1489075"/>
          <p14:tracePt t="109296" x="4254500" y="1484313"/>
          <p14:tracePt t="109304" x="4192588" y="1473200"/>
          <p14:tracePt t="109312" x="4130675" y="1455738"/>
          <p14:tracePt t="109320" x="4108450" y="1455738"/>
          <p14:tracePt t="109328" x="4070350" y="1450975"/>
          <p14:tracePt t="109336" x="4035425" y="1438275"/>
          <p14:tracePt t="109344" x="4024313" y="1438275"/>
          <p14:tracePt t="109352" x="4013200" y="1433513"/>
          <p14:tracePt t="109360" x="4008438" y="1433513"/>
          <p14:tracePt t="109368" x="4002088" y="1433513"/>
          <p14:tracePt t="109378" x="3990975" y="1433513"/>
          <p14:tracePt t="109392" x="3979863" y="1433513"/>
          <p14:tracePt t="109408" x="3973513" y="1433513"/>
          <p14:tracePt t="109416" x="3962400" y="1433513"/>
          <p14:tracePt t="109426" x="3957638" y="1433513"/>
          <p14:tracePt t="109432" x="3946525" y="1433513"/>
          <p14:tracePt t="109440" x="3940175" y="1433513"/>
          <p14:tracePt t="109448" x="3929063" y="1433513"/>
          <p14:tracePt t="109458" x="3922713" y="1438275"/>
          <p14:tracePt t="109466" x="3917950" y="1444625"/>
          <p14:tracePt t="109474" x="3906838" y="1444625"/>
          <p14:tracePt t="109482" x="3900488" y="1444625"/>
          <p14:tracePt t="109490" x="3889375" y="1455738"/>
          <p14:tracePt t="109498" x="3884613" y="1455738"/>
          <p14:tracePt t="109506" x="3878263" y="1462088"/>
          <p14:tracePt t="109514" x="3873500" y="1466850"/>
          <p14:tracePt t="109522" x="3862388" y="1473200"/>
          <p14:tracePt t="109530" x="3849688" y="1484313"/>
          <p14:tracePt t="109538" x="3838575" y="1495425"/>
          <p14:tracePt t="109546" x="3816350" y="1512888"/>
          <p14:tracePt t="109554" x="3805238" y="1528763"/>
          <p14:tracePt t="109562" x="3794125" y="1539875"/>
          <p14:tracePt t="109570" x="3783013" y="1573213"/>
          <p14:tracePt t="109578" x="3783013" y="1585913"/>
          <p14:tracePt t="109586" x="3776663" y="1601788"/>
          <p14:tracePt t="109594" x="3771900" y="1608138"/>
          <p14:tracePt t="109602" x="3771900" y="1619250"/>
          <p14:tracePt t="109610" x="3771900" y="1630363"/>
          <p14:tracePt t="109618" x="3771900" y="1641475"/>
          <p14:tracePt t="109626" x="3765550" y="1652588"/>
          <p14:tracePt t="109634" x="3760788" y="1658938"/>
          <p14:tracePt t="109642" x="3754438" y="1674813"/>
          <p14:tracePt t="109650" x="3754438" y="1685925"/>
          <p14:tracePt t="109658" x="3754438" y="1692275"/>
          <p14:tracePt t="109666" x="3754438" y="1703388"/>
          <p14:tracePt t="109674" x="3749675" y="1720850"/>
          <p14:tracePt t="109682" x="3743325" y="1731963"/>
          <p14:tracePt t="109690" x="3738563" y="1754188"/>
          <p14:tracePt t="109699" x="3738563" y="1765300"/>
          <p14:tracePt t="109706" x="3738563" y="1776413"/>
          <p14:tracePt t="109714" x="3732213" y="1798638"/>
          <p14:tracePt t="109724" x="3727450" y="1816100"/>
          <p14:tracePt t="109732" x="3721100" y="1831975"/>
          <p14:tracePt t="109740" x="3721100" y="1860550"/>
          <p14:tracePt t="109748" x="3714750" y="1878013"/>
          <p14:tracePt t="109756" x="3709988" y="1905000"/>
          <p14:tracePt t="109764" x="3703638" y="1928813"/>
          <p14:tracePt t="109772" x="3698875" y="1939925"/>
          <p14:tracePt t="109780" x="3698875" y="1944688"/>
          <p14:tracePt t="109788" x="3698875" y="1955800"/>
          <p14:tracePt t="109796" x="3692525" y="1966913"/>
          <p14:tracePt t="109804" x="3692525" y="1973263"/>
          <p14:tracePt t="109812" x="3687763" y="1984375"/>
          <p14:tracePt t="109820" x="3687763" y="1990725"/>
          <p14:tracePt t="109828" x="3687763" y="2001838"/>
          <p14:tracePt t="109836" x="3681413" y="2017713"/>
          <p14:tracePt t="109846" x="3681413" y="2028825"/>
          <p14:tracePt t="109852" x="3676650" y="2039938"/>
          <p14:tracePt t="109860" x="3670300" y="2057400"/>
          <p14:tracePt t="109868" x="3670300" y="2068513"/>
          <p14:tracePt t="109876" x="3670300" y="2085975"/>
          <p14:tracePt t="109884" x="3665538" y="2101850"/>
          <p14:tracePt t="109892" x="3659188" y="2119313"/>
          <p14:tracePt t="109900" x="3659188" y="2136775"/>
          <p14:tracePt t="109908" x="3659188" y="2152650"/>
          <p14:tracePt t="109916" x="3659188" y="2163763"/>
          <p14:tracePt t="109924" x="3659188" y="2174875"/>
          <p14:tracePt t="109932" x="3659188" y="2185988"/>
          <p14:tracePt t="109940" x="3659188" y="2198688"/>
          <p14:tracePt t="109950" x="3659188" y="2203450"/>
          <p14:tracePt t="109956" x="3659188" y="2214563"/>
          <p14:tracePt t="109964" x="3659188" y="2225675"/>
          <p14:tracePt t="109972" x="3659188" y="2232025"/>
          <p14:tracePt t="109980" x="3659188" y="2236788"/>
          <p14:tracePt t="109990" x="3659188" y="2243138"/>
          <p14:tracePt t="109996" x="3659188" y="2247900"/>
          <p14:tracePt t="110039" x="3659188" y="2254250"/>
          <p14:tracePt t="110099" x="3654425" y="2259013"/>
          <p14:tracePt t="110114" x="3654425" y="2265363"/>
          <p14:tracePt t="110130" x="3648075" y="2276475"/>
          <p14:tracePt t="110138" x="3648075" y="2282825"/>
          <p14:tracePt t="110154" x="3641725" y="2293938"/>
          <p14:tracePt t="110162" x="3641725" y="2305050"/>
          <p14:tracePt t="110170" x="3636963" y="2305050"/>
          <p14:tracePt t="110178" x="3636963" y="2316163"/>
          <p14:tracePt t="110194" x="3636963" y="2320925"/>
          <p14:tracePt t="110210" x="3636963" y="2327275"/>
          <p14:tracePt t="110260" x="3636963" y="2333625"/>
          <p14:tracePt t="110276" x="3630613" y="2338388"/>
          <p14:tracePt t="110282" x="3630613" y="2344738"/>
          <p14:tracePt t="110292" x="3630613" y="2349500"/>
          <p14:tracePt t="110308" x="3630613" y="2360613"/>
          <p14:tracePt t="110324" x="3630613" y="2378075"/>
          <p14:tracePt t="110332" x="3630613" y="2382838"/>
          <p14:tracePt t="110340" x="3630613" y="2389188"/>
          <p14:tracePt t="110348" x="3630613" y="2393950"/>
          <p14:tracePt t="110356" x="3630613" y="2400300"/>
          <p14:tracePt t="110364" x="3630613" y="2406650"/>
          <p14:tracePt t="110372" x="3630613" y="2417763"/>
          <p14:tracePt t="110388" x="3630613" y="2433638"/>
          <p14:tracePt t="110396" x="3630613" y="2439988"/>
          <p14:tracePt t="110404" x="3630613" y="2451100"/>
          <p14:tracePt t="110412" x="3630613" y="2455863"/>
          <p14:tracePt t="110420" x="3630613" y="2462213"/>
          <p14:tracePt t="110428" x="3636963" y="2473325"/>
          <p14:tracePt t="110436" x="3636963" y="2479675"/>
          <p14:tracePt t="110444" x="3641725" y="2490788"/>
          <p14:tracePt t="110452" x="3641725" y="2501900"/>
          <p14:tracePt t="110460" x="3641725" y="2517775"/>
          <p14:tracePt t="110468" x="3641725" y="2535238"/>
          <p14:tracePt t="110476" x="3648075" y="2552700"/>
          <p14:tracePt t="110484" x="3648075" y="2568575"/>
          <p14:tracePt t="110492" x="3654425" y="2586038"/>
          <p14:tracePt t="110500" x="3659188" y="2601913"/>
          <p14:tracePt t="110508" x="3659188" y="2619375"/>
          <p14:tracePt t="110516" x="3659188" y="2636838"/>
          <p14:tracePt t="110524" x="3659188" y="2652713"/>
          <p14:tracePt t="110532" x="3665538" y="2663825"/>
          <p14:tracePt t="110540" x="3665538" y="2681288"/>
          <p14:tracePt t="110548" x="3665538" y="2698750"/>
          <p14:tracePt t="110556" x="3665538" y="2709863"/>
          <p14:tracePt t="110566" x="3665538" y="2725738"/>
          <p14:tracePt t="110572" x="3665538" y="2736850"/>
          <p14:tracePt t="110582" x="3670300" y="2754313"/>
          <p14:tracePt t="110588" x="3676650" y="2765425"/>
          <p14:tracePt t="110598" x="3676650" y="2782888"/>
          <p14:tracePt t="110606" x="3676650" y="2794000"/>
          <p14:tracePt t="110614" x="3687763" y="2805113"/>
          <p14:tracePt t="110623" x="3692525" y="2816225"/>
          <p14:tracePt t="110630" x="3692525" y="2827338"/>
          <p14:tracePt t="110638" x="3698875" y="2838450"/>
          <p14:tracePt t="110646" x="3703638" y="2849563"/>
          <p14:tracePt t="110654" x="3703638" y="2855913"/>
          <p14:tracePt t="110662" x="3709988" y="2867025"/>
          <p14:tracePt t="110670" x="3709988" y="2878138"/>
          <p14:tracePt t="110678" x="3721100" y="2889250"/>
          <p14:tracePt t="110686" x="3721100" y="2895600"/>
          <p14:tracePt t="110694" x="3732213" y="2911475"/>
          <p14:tracePt t="110702" x="3738563" y="2922588"/>
          <p14:tracePt t="110710" x="3749675" y="2928938"/>
          <p14:tracePt t="110718" x="3754438" y="2940050"/>
          <p14:tracePt t="110726" x="3783013" y="2951163"/>
          <p14:tracePt t="110734" x="3800475" y="2957513"/>
          <p14:tracePt t="110742" x="3844925" y="2973388"/>
          <p14:tracePt t="110750" x="3862388" y="2979738"/>
          <p14:tracePt t="110758" x="3878263" y="2990850"/>
          <p14:tracePt t="110768" x="3922713" y="3001963"/>
          <p14:tracePt t="110774" x="3946525" y="3006725"/>
          <p14:tracePt t="110782" x="3962400" y="3013075"/>
          <p14:tracePt t="110790" x="4024313" y="3030538"/>
          <p14:tracePt t="110798" x="4052888" y="3035300"/>
          <p14:tracePt t="110806" x="4086225" y="3041650"/>
          <p14:tracePt t="110814" x="4119563" y="3052763"/>
          <p14:tracePt t="110822" x="4205288" y="3074988"/>
          <p14:tracePt t="110832" x="4243388" y="3086100"/>
          <p14:tracePt t="110838" x="4283075" y="3097213"/>
          <p14:tracePt t="110848" x="4327525" y="3108325"/>
          <p14:tracePt t="110854" x="4440238" y="3130550"/>
          <p14:tracePt t="110864" x="4486275" y="3141663"/>
          <p14:tracePt t="110871" x="4535488" y="3152775"/>
          <p14:tracePt t="110880" x="4586288" y="3159125"/>
          <p14:tracePt t="110889" x="4738688" y="3181350"/>
          <p14:tracePt t="110896" x="4867275" y="3209925"/>
          <p14:tracePt t="110904" x="4924425" y="3214688"/>
          <p14:tracePt t="110912" x="5053013" y="3238500"/>
          <p14:tracePt t="110920" x="5099050" y="3243263"/>
          <p14:tracePt t="110928" x="5205413" y="3271838"/>
          <p14:tracePt t="110936" x="5245100" y="3282950"/>
          <p14:tracePt t="110944" x="5345113" y="3311525"/>
          <p14:tracePt t="110952" x="5384800" y="3322638"/>
          <p14:tracePt t="110960" x="5491163" y="3344863"/>
          <p14:tracePt t="110968" x="5530850" y="3349625"/>
          <p14:tracePt t="110976" x="5661025" y="3362325"/>
          <p14:tracePt t="110984" x="5710238" y="3373438"/>
          <p14:tracePt t="110992" x="5767388" y="3373438"/>
          <p14:tracePt t="111000" x="5924550" y="3373438"/>
          <p14:tracePt t="111008" x="5986463" y="3373438"/>
          <p14:tracePt t="111016" x="6165850" y="3373438"/>
          <p14:tracePt t="111024" x="6234113" y="3373438"/>
          <p14:tracePt t="111032" x="6369050" y="3373438"/>
          <p14:tracePt t="111040" x="6413500" y="3378200"/>
          <p14:tracePt t="111048" x="6530975" y="3389313"/>
          <p14:tracePt t="111056" x="6565900" y="3389313"/>
          <p14:tracePt t="111064" x="6672263" y="3406775"/>
          <p14:tracePt t="111072" x="6711950" y="3411538"/>
          <p14:tracePt t="111080" x="6807200" y="3417888"/>
          <p14:tracePt t="111088" x="6851650" y="3422650"/>
          <p14:tracePt t="111096" x="6946900" y="3429000"/>
          <p14:tracePt t="111104" x="6992938" y="3429000"/>
          <p14:tracePt t="111112" x="7105650" y="3435350"/>
          <p14:tracePt t="111120" x="7150100" y="3435350"/>
          <p14:tracePt t="111130" x="7285038" y="3435350"/>
          <p14:tracePt t="111136" x="7346950" y="3435350"/>
          <p14:tracePt t="111146" x="7493000" y="3429000"/>
          <p14:tracePt t="111154" x="7548563" y="3422650"/>
          <p14:tracePt t="111162" x="7700963" y="3406775"/>
          <p14:tracePt t="111170" x="7751763" y="3406775"/>
          <p14:tracePt t="111178" x="7886700" y="3406775"/>
          <p14:tracePt t="111186" x="7948613" y="3406775"/>
          <p14:tracePt t="111194" x="8083550" y="3406775"/>
          <p14:tracePt t="111202" x="8134350" y="3406775"/>
          <p14:tracePt t="111210" x="8262938" y="3400425"/>
          <p14:tracePt t="111219" x="8296275" y="3400425"/>
          <p14:tracePt t="111226" x="8375650" y="3395663"/>
          <p14:tracePt t="111234" x="8420100" y="3389313"/>
          <p14:tracePt t="111242" x="8470900" y="3384550"/>
          <p14:tracePt t="111250" x="8499475" y="3378200"/>
          <p14:tracePt t="111258" x="8515350" y="3373438"/>
          <p14:tracePt t="111266" x="8526463" y="3367088"/>
          <p14:tracePt t="111274" x="8537575" y="3362325"/>
          <p14:tracePt t="111282" x="8550275" y="3355975"/>
          <p14:tracePt t="111290" x="8566150" y="3344863"/>
          <p14:tracePt t="111298" x="8566150" y="3333750"/>
          <p14:tracePt t="111306" x="8588375" y="3311525"/>
          <p14:tracePt t="111314" x="8605838" y="3271838"/>
          <p14:tracePt t="111322" x="8623300" y="3209925"/>
          <p14:tracePt t="111330" x="8656638" y="3086100"/>
          <p14:tracePt t="111338" x="8672513" y="2984500"/>
          <p14:tracePt t="111346" x="8685213" y="2917825"/>
          <p14:tracePt t="111354" x="8707438" y="2787650"/>
          <p14:tracePt t="111362" x="8718550" y="2687638"/>
          <p14:tracePt t="111370" x="8734425" y="2597150"/>
          <p14:tracePt t="111378" x="8745538" y="2484438"/>
          <p14:tracePt t="111387" x="8763000" y="2382838"/>
          <p14:tracePt t="111394" x="8774113" y="2298700"/>
          <p14:tracePt t="111402" x="8780463" y="2214563"/>
          <p14:tracePt t="111410" x="8780463" y="2170113"/>
          <p14:tracePt t="111418" x="8780463" y="2097088"/>
          <p14:tracePt t="111426" x="8780463" y="2057400"/>
          <p14:tracePt t="111436" x="8774113" y="1990725"/>
          <p14:tracePt t="111444" x="8763000" y="1955800"/>
          <p14:tracePt t="111453" x="8751888" y="1916113"/>
          <p14:tracePt t="111461" x="8740775" y="1893888"/>
          <p14:tracePt t="111468" x="8734425" y="1866900"/>
          <p14:tracePt t="111476" x="8718550" y="1849438"/>
          <p14:tracePt t="111484" x="8712200" y="1831975"/>
          <p14:tracePt t="111492" x="8707438" y="1827213"/>
          <p14:tracePt t="111500" x="8696325" y="1816100"/>
          <p14:tracePt t="111508" x="8689975" y="1804988"/>
          <p14:tracePt t="111516" x="8685213" y="1798638"/>
          <p14:tracePt t="111524" x="8661400" y="1781175"/>
          <p14:tracePt t="111532" x="8650288" y="1776413"/>
          <p14:tracePt t="111540" x="8634413" y="1765300"/>
          <p14:tracePt t="111548" x="8599488" y="1747838"/>
          <p14:tracePt t="111556" x="8566150" y="1731963"/>
          <p14:tracePt t="111564" x="8515350" y="1708150"/>
          <p14:tracePt t="111572" x="8464550" y="1685925"/>
          <p14:tracePt t="111580" x="8415338" y="1674813"/>
          <p14:tracePt t="111588" x="8347075" y="1658938"/>
          <p14:tracePt t="111596" x="8296275" y="1647825"/>
          <p14:tracePt t="111604" x="8183563" y="1624013"/>
          <p14:tracePt t="111612" x="8116888" y="1619250"/>
          <p14:tracePt t="111620" x="8043863" y="1612900"/>
          <p14:tracePt t="111628" x="7959725" y="1601788"/>
          <p14:tracePt t="111636" x="7767638" y="1585913"/>
          <p14:tracePt t="111644" x="7639050" y="1573213"/>
          <p14:tracePt t="111652" x="7493000" y="1557338"/>
          <p14:tracePt t="111660" x="7335838" y="1535113"/>
          <p14:tracePt t="111668" x="7172325" y="1517650"/>
          <p14:tracePt t="111676" x="7008813" y="1489075"/>
          <p14:tracePt t="111684" x="6716713" y="1462088"/>
          <p14:tracePt t="111692" x="6559550" y="1438275"/>
          <p14:tracePt t="111700" x="6384925" y="1433513"/>
          <p14:tracePt t="111708" x="6227763" y="1416050"/>
          <p14:tracePt t="111718" x="6070600" y="1416050"/>
          <p14:tracePt t="111724" x="5930900" y="1404938"/>
          <p14:tracePt t="111734" x="5795963" y="1404938"/>
          <p14:tracePt t="111742" x="5537200" y="1404938"/>
          <p14:tracePt t="111750" x="5407025" y="1411288"/>
          <p14:tracePt t="111758" x="5283200" y="1416050"/>
          <p14:tracePt t="111766" x="5154613" y="1433513"/>
          <p14:tracePt t="111774" x="5024438" y="1438275"/>
          <p14:tracePt t="111782" x="4913313" y="1450975"/>
          <p14:tracePt t="111790" x="4822825" y="1450975"/>
          <p14:tracePt t="111798" x="4738688" y="1455738"/>
          <p14:tracePt t="111806" x="4699000" y="1455738"/>
          <p14:tracePt t="111814" x="4625975" y="1455738"/>
          <p14:tracePt t="111823" x="4552950" y="1455738"/>
          <p14:tracePt t="111830" x="4486275" y="1455738"/>
          <p14:tracePt t="111838" x="4451350" y="1455738"/>
          <p14:tracePt t="111846" x="4378325" y="1455738"/>
          <p14:tracePt t="111854" x="4300538" y="1462088"/>
          <p14:tracePt t="111862" x="4205288" y="1462088"/>
          <p14:tracePt t="111870" x="4170363" y="1466850"/>
          <p14:tracePt t="111878" x="4086225" y="1473200"/>
          <p14:tracePt t="111886" x="4035425" y="1477963"/>
          <p14:tracePt t="111894" x="4024313" y="1477963"/>
          <p14:tracePt t="112145" x="4024313" y="1484313"/>
          <p14:tracePt t="112161" x="4024313" y="1489075"/>
          <p14:tracePt t="112168" x="4024313" y="1512888"/>
          <p14:tracePt t="112176" x="4024313" y="1546225"/>
          <p14:tracePt t="112184" x="4024313" y="1624013"/>
          <p14:tracePt t="112192" x="4041775" y="1743075"/>
          <p14:tracePt t="112200" x="4097338" y="1944688"/>
          <p14:tracePt t="112208" x="4170363" y="2147888"/>
          <p14:tracePt t="112216" x="4278313" y="2378075"/>
          <p14:tracePt t="112224" x="4344988" y="2513013"/>
          <p14:tracePt t="112232" x="4497388" y="2714625"/>
          <p14:tracePt t="112240" x="4608513" y="2822575"/>
          <p14:tracePt t="112248" x="4670425" y="2855913"/>
          <p14:tracePt t="112256" x="4727575" y="2884488"/>
          <p14:tracePt t="112265" x="4778375" y="2906713"/>
          <p14:tracePt t="112272" x="4816475" y="2917825"/>
          <p14:tracePt t="112280" x="4845050" y="2922588"/>
          <p14:tracePt t="112288" x="4856163" y="2928938"/>
          <p14:tracePt t="112298" x="4867275" y="2928938"/>
          <p14:tracePt t="112338" x="4873625" y="2922588"/>
          <p14:tracePt t="112346" x="4878388" y="2906713"/>
          <p14:tracePt t="112354" x="4884738" y="2889250"/>
          <p14:tracePt t="112362" x="4902200" y="2838450"/>
          <p14:tracePt t="112370" x="4913313" y="2787650"/>
          <p14:tracePt t="112378" x="4918075" y="2736850"/>
          <p14:tracePt t="112386" x="4929188" y="2687638"/>
          <p14:tracePt t="112394" x="4940300" y="2601913"/>
          <p14:tracePt t="112402" x="4951413" y="2557463"/>
          <p14:tracePt t="112410" x="4951413" y="2517775"/>
          <p14:tracePt t="112418" x="4957763" y="2473325"/>
          <p14:tracePt t="112426" x="4957763" y="2455863"/>
          <p14:tracePt t="112434" x="4957763" y="2444750"/>
          <p14:tracePt t="112443" x="4957763" y="2428875"/>
          <p14:tracePt t="112450" x="4957763" y="2422525"/>
          <p14:tracePt t="112466" x="4957763" y="2417763"/>
          <p14:tracePt t="112506" x="4951413" y="2417763"/>
          <p14:tracePt t="112522" x="4940300" y="2422525"/>
          <p14:tracePt t="112530" x="4929188" y="2428875"/>
          <p14:tracePt t="112538" x="4913313" y="2433638"/>
          <p14:tracePt t="112546" x="4895850" y="2439988"/>
          <p14:tracePt t="112556" x="4889500" y="2444750"/>
          <p14:tracePt t="112562" x="4878388" y="2444750"/>
          <p14:tracePt t="112570" x="4873625" y="2444750"/>
          <p14:tracePt t="112578" x="4867275" y="2444750"/>
          <p14:tracePt t="112660" x="4867275" y="2451100"/>
          <p14:tracePt t="112668" x="4862513" y="2451100"/>
          <p14:tracePt t="112676" x="4862513" y="2455863"/>
          <p14:tracePt t="112684" x="4856163" y="2455863"/>
          <p14:tracePt t="112692" x="4851400" y="2455863"/>
          <p14:tracePt t="112700" x="4845050" y="2455863"/>
          <p14:tracePt t="112708" x="4845050" y="2462213"/>
          <p14:tracePt t="112716" x="4833938" y="2462213"/>
          <p14:tracePt t="112732" x="4829175" y="2462213"/>
          <p14:tracePt t="112740" x="4816475" y="2462213"/>
          <p14:tracePt t="112756" x="4811713" y="2462213"/>
          <p14:tracePt t="112764" x="4794250" y="2462213"/>
          <p14:tracePt t="112772" x="4778375" y="2462213"/>
          <p14:tracePt t="112780" x="4767263" y="2462213"/>
          <p14:tracePt t="112788" x="4749800" y="2462213"/>
          <p14:tracePt t="112796" x="4738688" y="2462213"/>
          <p14:tracePt t="112804" x="4727575" y="2462213"/>
          <p14:tracePt t="112814" x="4705350" y="2462213"/>
          <p14:tracePt t="112820" x="4681538" y="2462213"/>
          <p14:tracePt t="112830" x="4643438" y="2462213"/>
          <p14:tracePt t="112836" x="4608513" y="2462213"/>
          <p14:tracePt t="112846" x="4592638" y="2462213"/>
          <p14:tracePt t="112852" x="4548188" y="2462213"/>
          <p14:tracePt t="112862" x="4497388" y="2455863"/>
          <p14:tracePt t="112868" x="4479925" y="2455863"/>
          <p14:tracePt t="112878" x="4435475" y="2451100"/>
          <p14:tracePt t="112887" x="4389438" y="2439988"/>
          <p14:tracePt t="112894" x="4373563" y="2439988"/>
          <p14:tracePt t="112902" x="4327525" y="2422525"/>
          <p14:tracePt t="112910" x="4311650" y="2417763"/>
          <p14:tracePt t="112919" x="4260850" y="2400300"/>
          <p14:tracePt t="112926" x="4221163" y="2382838"/>
          <p14:tracePt t="112934" x="4210050" y="2371725"/>
          <p14:tracePt t="112942" x="4170363" y="2344738"/>
          <p14:tracePt t="112950" x="4159250" y="2338388"/>
          <p14:tracePt t="112958" x="4130675" y="2309813"/>
          <p14:tracePt t="112966" x="4119563" y="2305050"/>
          <p14:tracePt t="112974" x="4097338" y="2282825"/>
          <p14:tracePt t="112982" x="4092575" y="2265363"/>
          <p14:tracePt t="112990" x="4081463" y="2254250"/>
          <p14:tracePt t="112998" x="4075113" y="2220913"/>
          <p14:tracePt t="113006" x="4075113" y="2203450"/>
          <p14:tracePt t="113014" x="4075113" y="2185988"/>
          <p14:tracePt t="113022" x="4075113" y="2170113"/>
          <p14:tracePt t="113030" x="4075113" y="2152650"/>
          <p14:tracePt t="113038" x="4075113" y="2130425"/>
          <p14:tracePt t="113047" x="4086225" y="2108200"/>
          <p14:tracePt t="113054" x="4097338" y="2090738"/>
          <p14:tracePt t="113062" x="4108450" y="2063750"/>
          <p14:tracePt t="113070" x="4137025" y="2028825"/>
          <p14:tracePt t="113078" x="4159250" y="2012950"/>
          <p14:tracePt t="113086" x="4181475" y="1990725"/>
          <p14:tracePt t="113094" x="4210050" y="1966913"/>
          <p14:tracePt t="113102" x="4243388" y="1944688"/>
          <p14:tracePt t="113110" x="4271963" y="1928813"/>
          <p14:tracePt t="113118" x="4322763" y="1905000"/>
          <p14:tracePt t="113128" x="4356100" y="1893888"/>
          <p14:tracePt t="113134" x="4418013" y="1882775"/>
          <p14:tracePt t="113144" x="4468813" y="1871663"/>
          <p14:tracePt t="113152" x="4575175" y="1855788"/>
          <p14:tracePt t="113160" x="4643438" y="1849438"/>
          <p14:tracePt t="113168" x="4710113" y="1843088"/>
          <p14:tracePt t="113176" x="4783138" y="1843088"/>
          <p14:tracePt t="113184" x="4935538" y="1838325"/>
          <p14:tracePt t="113192" x="5013325" y="1838325"/>
          <p14:tracePt t="113200" x="5092700" y="1838325"/>
          <p14:tracePt t="113208" x="5165725" y="1843088"/>
          <p14:tracePt t="113216" x="5238750" y="1849438"/>
          <p14:tracePt t="113224" x="5307013" y="1860550"/>
          <p14:tracePt t="113232" x="5373688" y="1871663"/>
          <p14:tracePt t="113240" x="5446713" y="1889125"/>
          <p14:tracePt t="113248" x="5468938" y="1889125"/>
          <p14:tracePt t="113256" x="5537200" y="1911350"/>
          <p14:tracePt t="113264" x="5592763" y="1928813"/>
          <p14:tracePt t="113272" x="5637213" y="1951038"/>
          <p14:tracePt t="113280" x="5683250" y="1978025"/>
          <p14:tracePt t="113288" x="5699125" y="2006600"/>
          <p14:tracePt t="113300" x="5716588" y="2028825"/>
          <p14:tracePt t="113308" x="5738813" y="2068513"/>
          <p14:tracePt t="113320" x="5761038" y="2108200"/>
          <p14:tracePt t="113328" x="5783263" y="2159000"/>
          <p14:tracePt t="113336" x="5789613" y="2185988"/>
          <p14:tracePt t="113344" x="5795963" y="2225675"/>
          <p14:tracePt t="113352" x="5800725" y="2265363"/>
          <p14:tracePt t="113360" x="5800725" y="2282825"/>
          <p14:tracePt t="113368" x="5800725" y="2316163"/>
          <p14:tracePt t="113376" x="5789613" y="2344738"/>
          <p14:tracePt t="113384" x="5749925" y="2393950"/>
          <p14:tracePt t="113392" x="5722938" y="2422525"/>
          <p14:tracePt t="113400" x="5688013" y="2444750"/>
          <p14:tracePt t="113408" x="5654675" y="2473325"/>
          <p14:tracePt t="113416" x="5575300" y="2513013"/>
          <p14:tracePt t="113424" x="5514975" y="2528888"/>
          <p14:tracePt t="113434" x="5453063" y="2541588"/>
          <p14:tracePt t="113442" x="5380038" y="2557463"/>
          <p14:tracePt t="113450" x="5283200" y="2557463"/>
          <p14:tracePt t="113458" x="5176838" y="2557463"/>
          <p14:tracePt t="113466" x="5053013" y="2552700"/>
          <p14:tracePt t="113474" x="4800600" y="2513013"/>
          <p14:tracePt t="113482" x="4665663" y="2484438"/>
          <p14:tracePt t="113491" x="4497388" y="2439988"/>
          <p14:tracePt t="113499" x="4210050" y="2360613"/>
          <p14:tracePt t="113506" x="4057650" y="2316163"/>
          <p14:tracePt t="113515" x="3900488" y="2259013"/>
          <p14:tracePt t="113523" x="3665538" y="2163763"/>
          <p14:tracePt t="113530" x="3575050" y="2112963"/>
          <p14:tracePt t="113538" x="3530600" y="2079625"/>
          <p14:tracePt t="113546" x="3513138" y="2046288"/>
          <p14:tracePt t="113554" x="3513138" y="2012950"/>
          <p14:tracePt t="113563" x="3513138" y="1995488"/>
          <p14:tracePt t="113570" x="3530600" y="1966913"/>
          <p14:tracePt t="113578" x="3563938" y="1951038"/>
          <p14:tracePt t="113586" x="3619500" y="1928813"/>
          <p14:tracePt t="113594" x="3676650" y="1916113"/>
          <p14:tracePt t="113603" x="3794125" y="1893888"/>
          <p14:tracePt t="113611" x="3873500" y="1889125"/>
          <p14:tracePt t="113619" x="3979863" y="1871663"/>
          <p14:tracePt t="113626" x="4125913" y="1855788"/>
          <p14:tracePt t="113635" x="4265613" y="1849438"/>
          <p14:tracePt t="113642" x="4440238" y="1831975"/>
          <p14:tracePt t="113650" x="4535488" y="1820863"/>
          <p14:tracePt t="113659" x="4756150" y="1816100"/>
          <p14:tracePt t="113667" x="4862513" y="1816100"/>
          <p14:tracePt t="113675" x="5103813" y="1816100"/>
          <p14:tracePt t="113683" x="5216525" y="1816100"/>
          <p14:tracePt t="113690" x="5307013" y="1816100"/>
          <p14:tracePt t="113698" x="5502275" y="1849438"/>
          <p14:tracePt t="113706" x="5570538" y="1866900"/>
          <p14:tracePt t="113714" x="5626100" y="1889125"/>
          <p14:tracePt t="113725" x="5688013" y="1939925"/>
          <p14:tracePt t="113730" x="5716588" y="1978025"/>
          <p14:tracePt t="113741" x="5734050" y="2006600"/>
          <p14:tracePt t="113749" x="5745163" y="2046288"/>
          <p14:tracePt t="113757" x="5749925" y="2085975"/>
          <p14:tracePt t="113765" x="5756275" y="2124075"/>
          <p14:tracePt t="113772" x="5756275" y="2170113"/>
          <p14:tracePt t="113781" x="5756275" y="2192338"/>
          <p14:tracePt t="113789" x="5756275" y="2214563"/>
          <p14:tracePt t="113797" x="5745163" y="2225675"/>
          <p14:tracePt t="113804" x="5738813" y="2232025"/>
          <p14:tracePt t="113812" x="5738813" y="2236788"/>
          <p14:tracePt t="113821" x="5734050" y="2236788"/>
          <p14:tracePt t="113828" x="5722938" y="2243138"/>
          <p14:tracePt t="113844" x="5710238" y="2243138"/>
          <p14:tracePt t="113852" x="5710238" y="2247900"/>
          <p14:tracePt t="113860" x="5705475" y="2247900"/>
          <p14:tracePt t="114067" x="5705475" y="2254250"/>
          <p14:tracePt t="114074" x="5705475" y="2259013"/>
          <p14:tracePt t="114082" x="5688013" y="2282825"/>
          <p14:tracePt t="114090" x="5676900" y="2298700"/>
          <p14:tracePt t="114098" x="5654675" y="2316163"/>
          <p14:tracePt t="114106" x="5614988" y="2338388"/>
          <p14:tracePt t="114114" x="5588000" y="2349500"/>
          <p14:tracePt t="114123" x="5526088" y="2360613"/>
          <p14:tracePt t="114131" x="5491163" y="2360613"/>
          <p14:tracePt t="114138" x="5402263" y="2360613"/>
          <p14:tracePt t="114146" x="5340350" y="2360613"/>
          <p14:tracePt t="114154" x="5272088" y="2355850"/>
          <p14:tracePt t="114162" x="5199063" y="2344738"/>
          <p14:tracePt t="114170" x="5053013" y="2316163"/>
          <p14:tracePt t="114178" x="4986338" y="2305050"/>
          <p14:tracePt t="114187" x="4924425" y="2282825"/>
          <p14:tracePt t="114196" x="4873625" y="2265363"/>
          <p14:tracePt t="114202" x="4816475" y="2247900"/>
          <p14:tracePt t="114211" x="4783138" y="2232025"/>
          <p14:tracePt t="114218" x="4749800" y="2209800"/>
          <p14:tracePt t="114226" x="4743450" y="2203450"/>
          <p14:tracePt t="114235" x="4716463" y="2170113"/>
          <p14:tracePt t="114242" x="4705350" y="2152650"/>
          <p14:tracePt t="114250" x="4705350" y="2136775"/>
          <p14:tracePt t="114259" x="4699000" y="2108200"/>
          <p14:tracePt t="114266" x="4699000" y="2085975"/>
          <p14:tracePt t="114277" x="4699000" y="2068513"/>
          <p14:tracePt t="114283" x="4699000" y="2046288"/>
          <p14:tracePt t="114292" x="4705350" y="2039938"/>
          <p14:tracePt t="114298" x="4727575" y="2017713"/>
          <p14:tracePt t="114308" x="4756150" y="2001838"/>
          <p14:tracePt t="114316" x="4816475" y="1984375"/>
          <p14:tracePt t="114324" x="4873625" y="1966913"/>
          <p14:tracePt t="114332" x="5002213" y="1944688"/>
          <p14:tracePt t="114341" x="5059363" y="1933575"/>
          <p14:tracePt t="114348" x="5165725" y="1922463"/>
          <p14:tracePt t="114356" x="5307013" y="1916113"/>
          <p14:tracePt t="114364" x="5464175" y="1916113"/>
          <p14:tracePt t="114373" x="5537200" y="1928813"/>
          <p14:tracePt t="114381" x="5649913" y="1955800"/>
          <p14:tracePt t="114388" x="5710238" y="1978025"/>
          <p14:tracePt t="114396" x="5783263" y="2024063"/>
          <p14:tracePt t="114404" x="5822950" y="2063750"/>
          <p14:tracePt t="114413" x="5857875" y="2101850"/>
          <p14:tracePt t="114425" x="5862638" y="2141538"/>
          <p14:tracePt t="114434" x="5862638" y="2185988"/>
          <p14:tracePt t="114440" x="5851525" y="2214563"/>
          <p14:tracePt t="114448" x="5829300" y="2243138"/>
          <p14:tracePt t="114457" x="5800725" y="2254250"/>
          <p14:tracePt t="114465" x="5767388" y="2271713"/>
          <p14:tracePt t="114473" x="5716588" y="2293938"/>
          <p14:tracePt t="114480" x="5649913" y="2305050"/>
          <p14:tracePt t="114488" x="5592763" y="2305050"/>
          <p14:tracePt t="114496" x="5519738" y="2309813"/>
          <p14:tracePt t="114504" x="5468938" y="2309813"/>
          <p14:tracePt t="114512" x="5435600" y="2309813"/>
          <p14:tracePt t="114520" x="5413375" y="2309813"/>
          <p14:tracePt t="114529" x="5391150" y="2309813"/>
          <p14:tracePt t="114536" x="5380038" y="2305050"/>
          <p14:tracePt t="114544" x="5373688" y="2305050"/>
          <p14:tracePt t="114553" x="5367338" y="2293938"/>
          <p14:tracePt t="114560" x="5362575" y="2293938"/>
          <p14:tracePt t="114568" x="5351463" y="2293938"/>
          <p14:tracePt t="114584" x="5340350" y="2293938"/>
          <p14:tracePt t="114796" x="5329238" y="2293938"/>
          <p14:tracePt t="114802" x="5311775" y="2293938"/>
          <p14:tracePt t="114811" x="5278438" y="2293938"/>
          <p14:tracePt t="114818" x="5232400" y="2293938"/>
          <p14:tracePt t="114826" x="5194300" y="2287588"/>
          <p14:tracePt t="114834" x="5165725" y="2287588"/>
          <p14:tracePt t="114842" x="5132388" y="2282825"/>
          <p14:tracePt t="114850" x="5114925" y="2282825"/>
          <p14:tracePt t="114860" x="5086350" y="2276475"/>
          <p14:tracePt t="114868" x="5064125" y="2276475"/>
          <p14:tracePt t="114875" x="5053013" y="2276475"/>
          <p14:tracePt t="114921" x="5092700" y="2282825"/>
          <p14:tracePt t="114929" x="5172075" y="2282825"/>
          <p14:tracePt t="114936" x="5238750" y="2287588"/>
          <p14:tracePt t="114944" x="5278438" y="2293938"/>
          <p14:tracePt t="114952" x="5351463" y="2298700"/>
          <p14:tracePt t="114960" x="5402263" y="2305050"/>
          <p14:tracePt t="114970" x="5491163" y="2309813"/>
          <p14:tracePt t="115015" x="5553075" y="2309813"/>
          <p14:tracePt t="115020" x="6194425" y="2333625"/>
          <p14:tracePt t="115028" x="6588125" y="2344738"/>
          <p14:tracePt t="115036" x="6650038" y="2344738"/>
          <p14:tracePt t="115044" x="6751638" y="2349500"/>
          <p14:tracePt t="115053" x="6811963" y="2349500"/>
          <p14:tracePt t="115060" x="6913563" y="2349500"/>
          <p14:tracePt t="115069" x="6975475" y="2355850"/>
          <p14:tracePt t="115077" x="7077075" y="2355850"/>
          <p14:tracePt t="115084" x="7138988" y="2355850"/>
          <p14:tracePt t="115093" x="7240588" y="2366963"/>
          <p14:tracePt t="115100" x="7302500" y="2366963"/>
          <p14:tracePt t="115109" x="7402513" y="2371725"/>
          <p14:tracePt t="115117" x="7459663" y="2378075"/>
          <p14:tracePt t="115124" x="7559675" y="2382838"/>
          <p14:tracePt t="115133" x="7616825" y="2389188"/>
          <p14:tracePt t="115140" x="7723188" y="2406650"/>
          <p14:tracePt t="115149" x="7773988" y="2411413"/>
          <p14:tracePt t="115158" x="7858125" y="2422525"/>
          <p14:tracePt t="115164" x="7902575" y="2428875"/>
          <p14:tracePt t="115174" x="7981950" y="2439988"/>
          <p14:tracePt t="115183" x="8026400" y="2444750"/>
          <p14:tracePt t="115191" x="8094663" y="2466975"/>
          <p14:tracePt t="115198" x="8139113" y="2479675"/>
          <p14:tracePt t="115206" x="8218488" y="2490788"/>
          <p14:tracePt t="115215" x="8256588" y="2501900"/>
          <p14:tracePt t="115223" x="8324850" y="2513013"/>
          <p14:tracePt t="115231" x="8386763" y="2524125"/>
          <p14:tracePt t="115238" x="8420100" y="2535238"/>
          <p14:tracePt t="115246" x="8488363" y="2563813"/>
          <p14:tracePt t="115254" x="8526463" y="2574925"/>
          <p14:tracePt t="115263" x="8594725" y="2597150"/>
          <p14:tracePt t="115271" x="8628063" y="2614613"/>
          <p14:tracePt t="115278" x="8696325" y="2647950"/>
          <p14:tracePt t="115286" x="8729663" y="2663825"/>
          <p14:tracePt t="115294" x="8785225" y="2698750"/>
          <p14:tracePt t="115302" x="8820150" y="2720975"/>
          <p14:tracePt t="115310" x="8869363" y="2754313"/>
          <p14:tracePt t="115318" x="8897938" y="2776538"/>
          <p14:tracePt t="115327" x="8937625" y="2816225"/>
          <p14:tracePt t="115334" x="8966200" y="2844800"/>
          <p14:tracePt t="115343" x="9004300" y="2895600"/>
          <p14:tracePt t="115351" x="9032875" y="2922588"/>
          <p14:tracePt t="115358" x="9072563" y="2984500"/>
          <p14:tracePt t="115367" x="9101138" y="3024188"/>
          <p14:tracePt t="115374" x="9156700" y="3108325"/>
          <p14:tracePt t="115382" x="9185275" y="3152775"/>
          <p14:tracePt t="115391" x="9236075" y="3232150"/>
          <p14:tracePt t="115399" x="9269413" y="3282950"/>
          <p14:tracePt t="115406" x="9324975" y="3367088"/>
          <p14:tracePt t="115414" x="9353550" y="3411538"/>
          <p14:tracePt t="115425" x="9409113" y="3484563"/>
          <p14:tracePt t="115430" x="9444038" y="3524250"/>
          <p14:tracePt t="115440" x="9517063" y="3592513"/>
          <p14:tracePt t="115446" x="9544050" y="3630613"/>
          <p14:tracePt t="115456" x="9578975" y="3659188"/>
          <p14:tracePt t="115465" x="9628188" y="3698875"/>
          <p14:tracePt t="115472" x="9652000" y="3721100"/>
          <p14:tracePt t="115481" x="9678988" y="3743325"/>
          <p14:tracePt t="115488" x="9701213" y="3760788"/>
          <p14:tracePt t="115496" x="9718675" y="3771900"/>
          <p14:tracePt t="115504" x="9747250" y="3789363"/>
          <p14:tracePt t="115512" x="9763125" y="3805238"/>
          <p14:tracePt t="115520" x="9786938" y="3816350"/>
          <p14:tracePt t="115529" x="9798050" y="3827463"/>
          <p14:tracePt t="115537" x="9809163" y="3838575"/>
          <p14:tracePt t="115545" x="9825038" y="3851275"/>
          <p14:tracePt t="115553" x="9836150" y="3867150"/>
          <p14:tracePt t="115560" x="9847263" y="3878263"/>
          <p14:tracePt t="115569" x="9853613" y="3884613"/>
          <p14:tracePt t="115576" x="9871075" y="3906838"/>
          <p14:tracePt t="115585" x="9893300" y="3935413"/>
          <p14:tracePt t="115592" x="9904413" y="3946525"/>
          <p14:tracePt t="115600" x="9944100" y="3979863"/>
          <p14:tracePt t="115609" x="9988550" y="4008438"/>
          <p14:tracePt t="115617" x="10010775" y="4024313"/>
          <p14:tracePt t="115625" x="10061575" y="4041775"/>
          <p14:tracePt t="115633" x="10072688" y="4041775"/>
          <p14:tracePt t="115640" x="10072688" y="4035425"/>
          <p14:tracePt t="115859" x="10079038" y="4035425"/>
          <p14:tracePt t="115866" x="10083800" y="4035425"/>
          <p14:tracePt t="115874" x="10094913" y="4035425"/>
          <p14:tracePt t="115883" x="10112375" y="4035425"/>
          <p14:tracePt t="115891" x="10140950" y="4048125"/>
          <p14:tracePt t="115899" x="10156825" y="4052888"/>
          <p14:tracePt t="115907" x="10190163" y="4052888"/>
          <p14:tracePt t="115915" x="10207625" y="4052888"/>
          <p14:tracePt t="115923" x="10218738" y="4064000"/>
          <p14:tracePt t="115931" x="10229850" y="4075113"/>
          <p14:tracePt t="115939" x="10240963" y="4092575"/>
          <p14:tracePt t="115947" x="10247313" y="4108450"/>
          <p14:tracePt t="115955" x="10252075" y="4125913"/>
          <p14:tracePt t="115963" x="10258425" y="4143375"/>
          <p14:tracePt t="115971" x="10264775" y="4170363"/>
          <p14:tracePt t="115979" x="10264775" y="4187825"/>
          <p14:tracePt t="115987" x="10264775" y="4232275"/>
          <p14:tracePt t="115995" x="10264775" y="4256088"/>
          <p14:tracePt t="116003" x="10258425" y="4294188"/>
          <p14:tracePt t="116013" x="10240963" y="4311650"/>
          <p14:tracePt t="116018" x="10229850" y="4340225"/>
          <p14:tracePt t="116029" x="10207625" y="4378325"/>
          <p14:tracePt t="116034" x="10190163" y="4402138"/>
          <p14:tracePt t="116045" x="10174288" y="4424363"/>
          <p14:tracePt t="116053" x="10152063" y="4451350"/>
          <p14:tracePt t="116061" x="10129838" y="4475163"/>
          <p14:tracePt t="116069" x="10112375" y="4497388"/>
          <p14:tracePt t="116077" x="10094913" y="4513263"/>
          <p14:tracePt t="116085" x="10067925" y="4537075"/>
          <p14:tracePt t="116093" x="10044113" y="4552950"/>
          <p14:tracePt t="116101" x="10017125" y="4564063"/>
          <p14:tracePt t="116109" x="9982200" y="4570413"/>
          <p14:tracePt t="116117" x="9971088" y="4575175"/>
          <p14:tracePt t="116124" x="9944100" y="4586288"/>
          <p14:tracePt t="116133" x="9909175" y="4586288"/>
          <p14:tracePt t="116141" x="9886950" y="4586288"/>
          <p14:tracePt t="116149" x="9864725" y="4586288"/>
          <p14:tracePt t="116157" x="9842500" y="4586288"/>
          <p14:tracePt t="116164" x="9813925" y="4581525"/>
          <p14:tracePt t="116173" x="9791700" y="4581525"/>
          <p14:tracePt t="116181" x="9763125" y="4575175"/>
          <p14:tracePt t="116189" x="9752013" y="4575175"/>
          <p14:tracePt t="116196" x="9729788" y="4570413"/>
          <p14:tracePt t="116205" x="9696450" y="4559300"/>
          <p14:tracePt t="116212" x="9674225" y="4541838"/>
          <p14:tracePt t="116221" x="9639300" y="4524375"/>
          <p14:tracePt t="116228" x="9612313" y="4502150"/>
          <p14:tracePt t="116237" x="9583738" y="4479925"/>
          <p14:tracePt t="116245" x="9555163" y="4464050"/>
          <p14:tracePt t="116253" x="9539288" y="4435475"/>
          <p14:tracePt t="116261" x="9528175" y="4424363"/>
          <p14:tracePt t="116269" x="9510713" y="4395788"/>
          <p14:tracePt t="116277" x="9482138" y="4356100"/>
          <p14:tracePt t="116285" x="9459913" y="4311650"/>
          <p14:tracePt t="116295" x="9437688" y="4260850"/>
          <p14:tracePt t="116301" x="9426575" y="4221163"/>
          <p14:tracePt t="116311" x="9415463" y="4181475"/>
          <p14:tracePt t="116319" x="9404350" y="4132263"/>
          <p14:tracePt t="116327" x="9393238" y="4092575"/>
          <p14:tracePt t="116335" x="9386888" y="4081463"/>
          <p14:tracePt t="116343" x="9382125" y="4048125"/>
          <p14:tracePt t="116351" x="9382125" y="4008438"/>
          <p14:tracePt t="116359" x="9382125" y="3968750"/>
          <p14:tracePt t="116367" x="9382125" y="3935413"/>
          <p14:tracePt t="116375" x="9382125" y="3895725"/>
          <p14:tracePt t="116383" x="9382125" y="3851275"/>
          <p14:tracePt t="116391" x="9386888" y="3805238"/>
          <p14:tracePt t="116399" x="9404350" y="3754438"/>
          <p14:tracePt t="116407" x="9409113" y="3743325"/>
          <p14:tracePt t="116415" x="9420225" y="3705225"/>
          <p14:tracePt t="116423" x="9437688" y="3670300"/>
          <p14:tracePt t="116431" x="9459913" y="3625850"/>
          <p14:tracePt t="116438" x="9482138" y="3586163"/>
          <p14:tracePt t="116447" x="9510713" y="3552825"/>
          <p14:tracePt t="116455" x="9544050" y="3524250"/>
          <p14:tracePt t="116463" x="9583738" y="3490913"/>
          <p14:tracePt t="116471" x="9623425" y="3462338"/>
          <p14:tracePt t="116479" x="9634538" y="3451225"/>
          <p14:tracePt t="116487" x="9674225" y="3440113"/>
          <p14:tracePt t="116495" x="9713913" y="3422650"/>
          <p14:tracePt t="116503" x="9747250" y="3411538"/>
          <p14:tracePt t="116511" x="9780588" y="3406775"/>
          <p14:tracePt t="116519" x="9820275" y="3406775"/>
          <p14:tracePt t="116527" x="9859963" y="3406775"/>
          <p14:tracePt t="116535" x="9904413" y="3406775"/>
          <p14:tracePt t="116543" x="9948863" y="3406775"/>
          <p14:tracePt t="116551" x="9994900" y="3411538"/>
          <p14:tracePt t="116558" x="10010775" y="3422650"/>
          <p14:tracePt t="116567" x="10061575" y="3440113"/>
          <p14:tracePt t="116575" x="10101263" y="3462338"/>
          <p14:tracePt t="116583" x="10140950" y="3495675"/>
          <p14:tracePt t="116591" x="10179050" y="3530600"/>
          <p14:tracePt t="116601" x="10207625" y="3570288"/>
          <p14:tracePt t="116606" x="10247313" y="3625850"/>
          <p14:tracePt t="116617" x="10275888" y="3681413"/>
          <p14:tracePt t="116625" x="10298113" y="3743325"/>
          <p14:tracePt t="116633" x="10309225" y="3765550"/>
          <p14:tracePt t="116641" x="10337800" y="3827463"/>
          <p14:tracePt t="116649" x="10353675" y="3900488"/>
          <p14:tracePt t="116657" x="10364788" y="3968750"/>
          <p14:tracePt t="116665" x="10375900" y="4030663"/>
          <p14:tracePt t="116673" x="10375900" y="4086225"/>
          <p14:tracePt t="116681" x="10375900" y="4143375"/>
          <p14:tracePt t="116688" x="10375900" y="4187825"/>
          <p14:tracePt t="116696" x="10360025" y="4249738"/>
          <p14:tracePt t="116705" x="10348913" y="4271963"/>
          <p14:tracePt t="116713" x="10320338" y="4333875"/>
          <p14:tracePt t="116721" x="10275888" y="4391025"/>
          <p14:tracePt t="116729" x="10225088" y="4446588"/>
          <p14:tracePt t="116737" x="10156825" y="4502150"/>
          <p14:tracePt t="116745" x="10106025" y="4530725"/>
          <p14:tracePt t="116753" x="10050463" y="4548188"/>
          <p14:tracePt t="116761" x="10010775" y="4559300"/>
          <p14:tracePt t="116769" x="9971088" y="4570413"/>
          <p14:tracePt t="116777" x="9932988" y="4575175"/>
          <p14:tracePt t="116785" x="9909175" y="4575175"/>
          <p14:tracePt t="116793" x="9886950" y="4575175"/>
          <p14:tracePt t="116801" x="9871075" y="4575175"/>
          <p14:tracePt t="116809" x="9842500" y="4570413"/>
          <p14:tracePt t="116817" x="9825038" y="4559300"/>
          <p14:tracePt t="116825" x="9798050" y="4537075"/>
          <p14:tracePt t="116833" x="9791700" y="4530725"/>
          <p14:tracePt t="116841" x="9769475" y="4502150"/>
          <p14:tracePt t="116849" x="9736138" y="4468813"/>
          <p14:tracePt t="116857" x="9690100" y="4413250"/>
          <p14:tracePt t="116865" x="9663113" y="4378325"/>
          <p14:tracePt t="116873" x="9605963" y="4322763"/>
          <p14:tracePt t="116883" x="9572625" y="4289425"/>
          <p14:tracePt t="116889" x="9517063" y="4232275"/>
          <p14:tracePt t="116899" x="9477375" y="4194175"/>
          <p14:tracePt t="116905" x="9448800" y="4165600"/>
          <p14:tracePt t="116915" x="9420225" y="4125913"/>
          <p14:tracePt t="116923" x="9409113" y="4108450"/>
          <p14:tracePt t="116931" x="9398000" y="4081463"/>
          <p14:tracePt t="116939" x="9393238" y="4059238"/>
          <p14:tracePt t="116947" x="9386888" y="4030663"/>
          <p14:tracePt t="116955" x="9386888" y="4008438"/>
          <p14:tracePt t="116963" x="9386888" y="3979863"/>
          <p14:tracePt t="116971" x="9386888" y="3957638"/>
          <p14:tracePt t="116979" x="9393238" y="3924300"/>
          <p14:tracePt t="116987" x="9404350" y="3889375"/>
          <p14:tracePt t="116995" x="9409113" y="3873500"/>
          <p14:tracePt t="117003" x="9431338" y="3833813"/>
          <p14:tracePt t="117010" x="9455150" y="3783013"/>
          <p14:tracePt t="117019" x="9482138" y="3727450"/>
          <p14:tracePt t="117027" x="9504363" y="3705225"/>
          <p14:tracePt t="117034" x="9550400" y="3636963"/>
          <p14:tracePt t="117043" x="9594850" y="3575050"/>
          <p14:tracePt t="117051" x="9645650" y="3519488"/>
          <p14:tracePt t="117059" x="9674225" y="3495675"/>
          <p14:tracePt t="117067" x="9729788" y="3462338"/>
          <p14:tracePt t="117075" x="9769475" y="3440113"/>
          <p14:tracePt t="117083" x="9831388" y="3411538"/>
          <p14:tracePt t="117091" x="9864725" y="3400425"/>
          <p14:tracePt t="117099" x="9893300" y="3389313"/>
          <p14:tracePt t="117107" x="9932988" y="3384550"/>
          <p14:tracePt t="117115" x="9966325" y="3384550"/>
          <p14:tracePt t="117123" x="10017125" y="3384550"/>
          <p14:tracePt t="117130" x="10050463" y="3389313"/>
          <p14:tracePt t="117139" x="10090150" y="3406775"/>
          <p14:tracePt t="117147" x="10129838" y="3440113"/>
          <p14:tracePt t="117155" x="10174288" y="3479800"/>
          <p14:tracePt t="117165" x="10218738" y="3535363"/>
          <p14:tracePt t="117170" x="10269538" y="3608388"/>
          <p14:tracePt t="117181" x="10298113" y="3659188"/>
          <p14:tracePt t="117187" x="10342563" y="3743325"/>
          <p14:tracePt t="117197" x="10360025" y="3794125"/>
          <p14:tracePt t="117205" x="10382250" y="3844925"/>
          <p14:tracePt t="117213" x="10398125" y="3917950"/>
          <p14:tracePt t="117221" x="10404475" y="3962400"/>
          <p14:tracePt t="117229" x="10404475" y="4008438"/>
          <p14:tracePt t="117236" x="10404475" y="4059238"/>
          <p14:tracePt t="117245" x="10375900" y="4125913"/>
          <p14:tracePt t="117253" x="10348913" y="4165600"/>
          <p14:tracePt t="117261" x="10313988" y="4210050"/>
          <p14:tracePt t="117269" x="10275888" y="4238625"/>
          <p14:tracePt t="117277" x="10252075" y="4256088"/>
          <p14:tracePt t="117285" x="10202863" y="4283075"/>
          <p14:tracePt t="117293" x="10152063" y="4305300"/>
          <p14:tracePt t="117301" x="10090150" y="4329113"/>
          <p14:tracePt t="117309" x="10028238" y="4344988"/>
          <p14:tracePt t="117317" x="9971088" y="4356100"/>
          <p14:tracePt t="117325" x="9915525" y="4356100"/>
          <p14:tracePt t="117333" x="9893300" y="4356100"/>
          <p14:tracePt t="117341" x="9831388" y="4356100"/>
          <p14:tracePt t="117349" x="9769475" y="4351338"/>
          <p14:tracePt t="117357" x="9701213" y="4316413"/>
          <p14:tracePt t="117365" x="9667875" y="4289425"/>
          <p14:tracePt t="117373" x="9623425" y="4260850"/>
          <p14:tracePt t="117381" x="9590088" y="4216400"/>
          <p14:tracePt t="117389" x="9555163" y="4181475"/>
          <p14:tracePt t="117397" x="9532938" y="4148138"/>
          <p14:tracePt t="117405" x="9504363" y="4108450"/>
          <p14:tracePt t="117413" x="9488488" y="4070350"/>
          <p14:tracePt t="117421" x="9482138" y="4041775"/>
          <p14:tracePt t="117428" x="9471025" y="4008438"/>
          <p14:tracePt t="117437" x="9459913" y="3986213"/>
          <p14:tracePt t="117447" x="9455150" y="3962400"/>
          <p14:tracePt t="117452" x="9444038" y="3929063"/>
          <p14:tracePt t="117463" x="9444038" y="3889375"/>
          <p14:tracePt t="117469" x="9431338" y="3838575"/>
          <p14:tracePt t="117479" x="9431338" y="3805238"/>
          <p14:tracePt t="117485" x="9426575" y="3743325"/>
          <p14:tracePt t="117494" x="9426575" y="3709988"/>
          <p14:tracePt t="117503" x="9426575" y="3643313"/>
          <p14:tracePt t="117511" x="9431338" y="3603625"/>
          <p14:tracePt t="117519" x="9444038" y="3563938"/>
          <p14:tracePt t="117527" x="9471025" y="3502025"/>
          <p14:tracePt t="117535" x="9488488" y="3473450"/>
          <p14:tracePt t="117543" x="9517063" y="3446463"/>
          <p14:tracePt t="117551" x="9544050" y="3429000"/>
          <p14:tracePt t="117559" x="9578975" y="3411538"/>
          <p14:tracePt t="117566" x="9623425" y="3400425"/>
          <p14:tracePt t="117575" x="9678988" y="3389313"/>
          <p14:tracePt t="117583" x="9747250" y="3384550"/>
          <p14:tracePt t="117591" x="9813925" y="3384550"/>
          <p14:tracePt t="117599" x="9893300" y="3384550"/>
          <p14:tracePt t="117607" x="9921875" y="3384550"/>
          <p14:tracePt t="117615" x="10006013" y="3389313"/>
          <p14:tracePt t="117623" x="10101263" y="3417888"/>
          <p14:tracePt t="117631" x="10185400" y="3451225"/>
          <p14:tracePt t="117639" x="10247313" y="3490913"/>
          <p14:tracePt t="117647" x="10331450" y="3557588"/>
          <p14:tracePt t="117655" x="10382250" y="3597275"/>
          <p14:tracePt t="117663" x="10426700" y="3648075"/>
          <p14:tracePt t="117671" x="10455275" y="3698875"/>
          <p14:tracePt t="117679" x="10488613" y="3743325"/>
          <p14:tracePt t="117687" x="10521950" y="3833813"/>
          <p14:tracePt t="117695" x="10533063" y="3889375"/>
          <p14:tracePt t="117703" x="10539413" y="3940175"/>
          <p14:tracePt t="117711" x="10539413" y="4002088"/>
          <p14:tracePt t="117719" x="10528300" y="4064000"/>
          <p14:tracePt t="117729" x="10510838" y="4103688"/>
          <p14:tracePt t="117734" x="10483850" y="4143375"/>
          <p14:tracePt t="117745" x="10472738" y="4170363"/>
          <p14:tracePt t="117751" x="10455275" y="4181475"/>
          <p14:tracePt t="117761" x="10455275" y="4194175"/>
          <p14:tracePt t="117766" x="10444163" y="4198938"/>
          <p14:tracePt t="117873" x="10444163" y="4205288"/>
          <p14:tracePt t="117897" x="10437813" y="4205288"/>
          <p14:tracePt t="117913" x="10437813" y="4210050"/>
          <p14:tracePt t="118159" x="10433050" y="4210050"/>
          <p14:tracePt t="118175" x="10426700" y="4210050"/>
          <p14:tracePt t="118183" x="10421938" y="4210050"/>
          <p14:tracePt t="118191" x="10404475" y="4194175"/>
          <p14:tracePt t="118199" x="10393363" y="4187825"/>
          <p14:tracePt t="118207" x="10364788" y="4165600"/>
          <p14:tracePt t="118215" x="10313988" y="4137025"/>
          <p14:tracePt t="118223" x="10225088" y="4086225"/>
          <p14:tracePt t="118231" x="10094913" y="4024313"/>
          <p14:tracePt t="118241" x="9904413" y="3935413"/>
          <p14:tracePt t="118247" x="9696450" y="3851275"/>
          <p14:tracePt t="118255" x="9296400" y="3692525"/>
          <p14:tracePt t="118263" x="8977313" y="3570288"/>
          <p14:tracePt t="118271" x="8515350" y="3406775"/>
          <p14:tracePt t="118279" x="8026400" y="3221038"/>
          <p14:tracePt t="118287" x="7419975" y="3024188"/>
          <p14:tracePt t="118295" x="6846888" y="2844800"/>
          <p14:tracePt t="118303" x="6284913" y="2692400"/>
          <p14:tracePt t="118313" x="5738813" y="2568575"/>
          <p14:tracePt t="118319" x="5260975" y="2479675"/>
          <p14:tracePt t="118329" x="4862513" y="2433638"/>
          <p14:tracePt t="118337" x="4473575" y="2400300"/>
          <p14:tracePt t="118345" x="4210050" y="2378075"/>
          <p14:tracePt t="118353" x="3979863" y="2355850"/>
          <p14:tracePt t="118361" x="3867150" y="2349500"/>
          <p14:tracePt t="118369" x="3714750" y="2349500"/>
          <p14:tracePt t="118377" x="3630613" y="2349500"/>
          <p14:tracePt t="118385" x="3586163" y="2349500"/>
          <p14:tracePt t="118393" x="3552825" y="2349500"/>
          <p14:tracePt t="118401" x="3535363" y="2360613"/>
          <p14:tracePt t="118409" x="3519488" y="2371725"/>
          <p14:tracePt t="118417" x="3502025" y="2389188"/>
          <p14:tracePt t="118425" x="3479800" y="2411413"/>
          <p14:tracePt t="118433" x="3468688" y="2433638"/>
          <p14:tracePt t="118441" x="3440113" y="2466975"/>
          <p14:tracePt t="118449" x="3411538" y="2501900"/>
          <p14:tracePt t="118457" x="3378200" y="2528888"/>
          <p14:tracePt t="118465" x="3327400" y="2568575"/>
          <p14:tracePt t="118473" x="3265488" y="2597150"/>
          <p14:tracePt t="118481" x="3176588" y="2630488"/>
          <p14:tracePt t="118489" x="3108325" y="2636838"/>
          <p14:tracePt t="118497" x="2955925" y="2652713"/>
          <p14:tracePt t="118505" x="2760663" y="2652713"/>
          <p14:tracePt t="118513" x="2647950" y="2652713"/>
          <p14:tracePt t="118521" x="2552700" y="2652713"/>
          <p14:tracePt t="118529" x="2422525" y="2636838"/>
          <p14:tracePt t="118537" x="2360613" y="2625725"/>
          <p14:tracePt t="118545" x="2332038" y="2614613"/>
          <p14:tracePt t="118553" x="2316163" y="2608263"/>
          <p14:tracePt t="118561" x="2309813" y="2597150"/>
          <p14:tracePt t="118569" x="2305050" y="2590800"/>
          <p14:tracePt t="118577" x="2298700" y="2574925"/>
          <p14:tracePt t="118585" x="2287588" y="2552700"/>
          <p14:tracePt t="118593" x="2276475" y="2541588"/>
          <p14:tracePt t="118601" x="2270125" y="2517775"/>
          <p14:tracePt t="118611" x="2259013" y="2506663"/>
          <p14:tracePt t="118619" x="2247900" y="2484438"/>
          <p14:tracePt t="118627" x="2236788" y="2473325"/>
          <p14:tracePt t="118635" x="2220913" y="2455863"/>
          <p14:tracePt t="118643" x="2197100" y="2439988"/>
          <p14:tracePt t="118651" x="2185988" y="2433638"/>
          <p14:tracePt t="118659" x="2174875" y="2433638"/>
          <p14:tracePt t="118667" x="2152650" y="2428875"/>
          <p14:tracePt t="118675" x="2136775" y="2428875"/>
          <p14:tracePt t="118683" x="2119313" y="2428875"/>
          <p14:tracePt t="118691" x="2097088" y="2428875"/>
          <p14:tracePt t="118699" x="2068513" y="2433638"/>
          <p14:tracePt t="118706" x="2039938" y="2444750"/>
          <p14:tracePt t="118715" x="2006600" y="2455863"/>
          <p14:tracePt t="118723" x="1966913" y="2484438"/>
          <p14:tracePt t="118731" x="1933575" y="2506663"/>
          <p14:tracePt t="118739" x="1893888" y="2528888"/>
          <p14:tracePt t="118747" x="1854200" y="2552700"/>
          <p14:tracePt t="118755" x="1816100" y="2579688"/>
          <p14:tracePt t="118763" x="1776413" y="2608263"/>
          <p14:tracePt t="118771" x="1731963" y="2641600"/>
          <p14:tracePt t="118779" x="1714500" y="2647950"/>
          <p14:tracePt t="118787" x="1674813" y="2670175"/>
          <p14:tracePt t="118795" x="1619250" y="2698750"/>
          <p14:tracePt t="118803" x="1573213" y="2703513"/>
          <p14:tracePt t="118810" x="1546225" y="2709863"/>
          <p14:tracePt t="118819" x="1489075" y="2709863"/>
          <p14:tracePt t="118827" x="1427163" y="2709863"/>
          <p14:tracePt t="118835" x="1400175" y="2709863"/>
          <p14:tracePt t="118843" x="1320800" y="2703513"/>
          <p14:tracePt t="118851" x="1292225" y="2703513"/>
          <p14:tracePt t="118859" x="1236663" y="2681288"/>
          <p14:tracePt t="118867" x="1203325" y="2670175"/>
          <p14:tracePt t="118875" x="1185863" y="2663825"/>
          <p14:tracePt t="118883" x="1181100" y="2652713"/>
          <p14:tracePt t="118891" x="1174750" y="2647950"/>
          <p14:tracePt t="118901" x="1168400" y="2641600"/>
          <p14:tracePt t="118907" x="1168400" y="2636838"/>
          <p14:tracePt t="118917" x="1168400" y="2630488"/>
          <p14:tracePt t="118925" x="1163638" y="2619375"/>
          <p14:tracePt t="118933" x="1157288" y="2614613"/>
          <p14:tracePt t="118941" x="1157288" y="2608263"/>
          <p14:tracePt t="118949" x="1146175" y="2601913"/>
          <p14:tracePt t="118957" x="1146175" y="2597150"/>
          <p14:tracePt t="118965" x="1135063" y="2590800"/>
          <p14:tracePt t="118973" x="1119188" y="2586038"/>
          <p14:tracePt t="118981" x="1112838" y="2574925"/>
          <p14:tracePt t="118989" x="1101725" y="2568575"/>
          <p14:tracePt t="118997" x="1079500" y="2557463"/>
          <p14:tracePt t="119005" x="1068388" y="2552700"/>
          <p14:tracePt t="119013" x="1046163" y="2541588"/>
          <p14:tracePt t="119021" x="1017588" y="2524125"/>
          <p14:tracePt t="119029" x="989013" y="2501900"/>
          <p14:tracePt t="119037" x="966788" y="2484438"/>
          <p14:tracePt t="119045" x="944563" y="2473325"/>
          <p14:tracePt t="119053" x="927100" y="2455863"/>
          <p14:tracePt t="119061" x="915988" y="2451100"/>
          <p14:tracePt t="119069" x="911225" y="2439988"/>
          <p14:tracePt t="119077" x="904875" y="2439988"/>
          <p14:tracePt t="119085" x="904875" y="2433638"/>
          <p14:tracePt t="119093" x="900113" y="2433638"/>
          <p14:tracePt t="119101" x="900113" y="2428875"/>
          <p14:tracePt t="119117" x="893763" y="2428875"/>
          <p14:tracePt t="119133" x="887413" y="2422525"/>
          <p14:tracePt t="119141" x="882650" y="2417763"/>
          <p14:tracePt t="119157" x="876300" y="2411413"/>
          <p14:tracePt t="119165" x="871538" y="2400300"/>
          <p14:tracePt t="119173" x="865188" y="2393950"/>
          <p14:tracePt t="119183" x="860425" y="2382838"/>
          <p14:tracePt t="119189" x="854075" y="2371725"/>
          <p14:tracePt t="119199" x="849313" y="2355850"/>
          <p14:tracePt t="119205" x="849313" y="2349500"/>
          <p14:tracePt t="119215" x="849313" y="2344738"/>
          <p14:tracePt t="119223" x="854075" y="2333625"/>
          <p14:tracePt t="119231" x="854075" y="2327275"/>
          <p14:tracePt t="119239" x="871538" y="2309813"/>
          <p14:tracePt t="119247" x="876300" y="2298700"/>
          <p14:tracePt t="119255" x="887413" y="2293938"/>
          <p14:tracePt t="119263" x="900113" y="2271713"/>
          <p14:tracePt t="119271" x="904875" y="2259013"/>
          <p14:tracePt t="119279" x="911225" y="2254250"/>
          <p14:tracePt t="119287" x="922338" y="2243138"/>
          <p14:tracePt t="119295" x="927100" y="2232025"/>
          <p14:tracePt t="119303" x="933450" y="2220913"/>
          <p14:tracePt t="119311" x="938213" y="2214563"/>
          <p14:tracePt t="119319" x="949325" y="2198688"/>
          <p14:tracePt t="119327" x="955675" y="2181225"/>
          <p14:tracePt t="119335" x="973138" y="2170113"/>
          <p14:tracePt t="119343" x="984250" y="2141538"/>
          <p14:tracePt t="119351" x="1000125" y="2112963"/>
          <p14:tracePt t="119359" x="1011238" y="2108200"/>
          <p14:tracePt t="119367" x="1017588" y="2090738"/>
          <p14:tracePt t="119375" x="1028700" y="2074863"/>
          <p14:tracePt t="119383" x="1035050" y="2063750"/>
          <p14:tracePt t="119399" x="1039813" y="2051050"/>
          <p14:tracePt t="119407" x="1046163" y="2046288"/>
          <p14:tracePt t="119415" x="1050925" y="2039938"/>
          <p14:tracePt t="119431" x="1057275" y="2035175"/>
          <p14:tracePt t="119439" x="1062038" y="2035175"/>
          <p14:tracePt t="119449" x="1073150" y="2028825"/>
          <p14:tracePt t="119455" x="1079500" y="2028825"/>
          <p14:tracePt t="119465" x="1095375" y="2024063"/>
          <p14:tracePt t="119470" x="1108075" y="2024063"/>
          <p14:tracePt t="119481" x="1135063" y="2024063"/>
          <p14:tracePt t="119489" x="1146175" y="2024063"/>
          <p14:tracePt t="119497" x="1181100" y="2024063"/>
          <p14:tracePt t="119505" x="1196975" y="2024063"/>
          <p14:tracePt t="119513" x="1243013" y="2028825"/>
          <p14:tracePt t="119521" x="1258888" y="2035175"/>
          <p14:tracePt t="119529" x="1281113" y="2035175"/>
          <p14:tracePt t="119537" x="1338263" y="2039938"/>
          <p14:tracePt t="119545" x="1360488" y="2046288"/>
          <p14:tracePt t="119553" x="1416050" y="2051050"/>
          <p14:tracePt t="119561" x="1438275" y="2057400"/>
          <p14:tracePt t="119569" x="1455738" y="2063750"/>
          <p14:tracePt t="119577" x="1506538" y="2063750"/>
          <p14:tracePt t="119585" x="1524000" y="2068513"/>
          <p14:tracePt t="119593" x="1539875" y="2074863"/>
          <p14:tracePt t="119601" x="1557338" y="2074863"/>
          <p14:tracePt t="119609" x="1562100" y="2074863"/>
          <p14:tracePt t="119638" x="1568450" y="2074863"/>
          <p14:tracePt t="119662" x="1568450" y="2068513"/>
          <p14:tracePt t="119669" x="1573213" y="2063750"/>
          <p14:tracePt t="119678" x="1579563" y="2057400"/>
          <p14:tracePt t="119685" x="1579563" y="2046288"/>
          <p14:tracePt t="119693" x="1585913" y="2046288"/>
          <p14:tracePt t="119701" x="1585913" y="2039938"/>
          <p14:tracePt t="119709" x="1597025" y="2039938"/>
          <p14:tracePt t="119717" x="1597025" y="2035175"/>
          <p14:tracePt t="119725" x="1601788" y="2035175"/>
          <p14:tracePt t="119733" x="1619250" y="2035175"/>
          <p14:tracePt t="119741" x="1641475" y="2035175"/>
          <p14:tracePt t="119751" x="1663700" y="2046288"/>
          <p14:tracePt t="119757" x="1703388" y="2063750"/>
          <p14:tracePt t="119767" x="1765300" y="2090738"/>
          <p14:tracePt t="119773" x="1831975" y="2119313"/>
          <p14:tracePt t="119783" x="1893888" y="2147888"/>
          <p14:tracePt t="119788" x="1962150" y="2181225"/>
          <p14:tracePt t="119799" x="2024063" y="2203450"/>
          <p14:tracePt t="119807" x="2057400" y="2220913"/>
          <p14:tracePt t="119815" x="2101850" y="2247900"/>
          <p14:tracePt t="119823" x="2136775" y="2265363"/>
          <p14:tracePt t="119831" x="2163763" y="2276475"/>
          <p14:tracePt t="119839" x="2203450" y="2316163"/>
          <p14:tracePt t="119847" x="2225675" y="2333625"/>
          <p14:tracePt t="119855" x="2247900" y="2360613"/>
          <p14:tracePt t="119863" x="2265363" y="2382838"/>
          <p14:tracePt t="119871" x="2282825" y="2406650"/>
          <p14:tracePt t="119879" x="2293938" y="2428875"/>
          <p14:tracePt t="119887" x="2305050" y="2451100"/>
          <p14:tracePt t="119895" x="2309813" y="2473325"/>
          <p14:tracePt t="119903" x="2309813" y="2490788"/>
          <p14:tracePt t="119911" x="2309813" y="2501900"/>
          <p14:tracePt t="119919" x="2309813" y="2524125"/>
          <p14:tracePt t="119927" x="2309813" y="2541588"/>
          <p14:tracePt t="119935" x="2309813" y="2574925"/>
          <p14:tracePt t="119943" x="2298700" y="2579688"/>
          <p14:tracePt t="119950" x="2287588" y="2614613"/>
          <p14:tracePt t="119959" x="2254250" y="2647950"/>
          <p14:tracePt t="119966" x="2220913" y="2681288"/>
          <p14:tracePt t="119975" x="2203450" y="2692400"/>
          <p14:tracePt t="119983" x="2152650" y="2725738"/>
          <p14:tracePt t="119991" x="2097088" y="2749550"/>
          <p14:tracePt t="119999" x="2074863" y="2765425"/>
          <p14:tracePt t="120007" x="2012950" y="2782888"/>
          <p14:tracePt t="120015" x="1984375" y="2787650"/>
          <p14:tracePt t="120023" x="1900238" y="2798763"/>
          <p14:tracePt t="120033" x="1871663" y="2798763"/>
          <p14:tracePt t="120038" x="1831975" y="2798763"/>
          <p14:tracePt t="120049" x="1804988" y="2794000"/>
          <p14:tracePt t="120055" x="1765300" y="2782888"/>
          <p14:tracePt t="120065" x="1731963" y="2776538"/>
          <p14:tracePt t="120071" x="1703388" y="2765425"/>
          <p14:tracePt t="120081" x="1681163" y="2749550"/>
          <p14:tracePt t="120089" x="1670050" y="2743200"/>
          <p14:tracePt t="120097" x="1663700" y="2732088"/>
          <p14:tracePt t="120105" x="1663700" y="2720975"/>
          <p14:tracePt t="120113" x="1658938" y="2720975"/>
          <p14:tracePt t="120257" x="1646238" y="2720975"/>
          <p14:tracePt t="120265" x="1630363" y="2714625"/>
          <p14:tracePt t="120273" x="1608138" y="2709863"/>
          <p14:tracePt t="120281" x="1568450" y="2698750"/>
          <p14:tracePt t="120289" x="1528763" y="2692400"/>
          <p14:tracePt t="120297" x="1484313" y="2676525"/>
          <p14:tracePt t="120305" x="1411288" y="2663825"/>
          <p14:tracePt t="120315" x="1338263" y="2641600"/>
          <p14:tracePt t="120321" x="1214438" y="2614613"/>
          <p14:tracePt t="120331" x="1146175" y="2597150"/>
          <p14:tracePt t="120339" x="1028700" y="2557463"/>
          <p14:tracePt t="120347" x="900113" y="2506663"/>
          <p14:tracePt t="120355" x="814388" y="2473325"/>
          <p14:tracePt t="120363" x="758825" y="2433638"/>
          <p14:tracePt t="120371" x="736600" y="2406650"/>
          <p14:tracePt t="120379" x="719138" y="2371725"/>
          <p14:tracePt t="120387" x="714375" y="2333625"/>
          <p14:tracePt t="120395" x="708025" y="2305050"/>
          <p14:tracePt t="120403" x="708025" y="2259013"/>
          <p14:tracePt t="120411" x="708025" y="2214563"/>
          <p14:tracePt t="120419" x="719138" y="2181225"/>
          <p14:tracePt t="120427" x="736600" y="2130425"/>
          <p14:tracePt t="120435" x="769938" y="2085975"/>
          <p14:tracePt t="120443" x="814388" y="2035175"/>
          <p14:tracePt t="120451" x="860425" y="1990725"/>
          <p14:tracePt t="120459" x="933450" y="1955800"/>
          <p14:tracePt t="120467" x="1028700" y="1916113"/>
          <p14:tracePt t="120475" x="1090613" y="1900238"/>
          <p14:tracePt t="120483" x="1203325" y="1866900"/>
          <p14:tracePt t="120491" x="1331913" y="1855788"/>
          <p14:tracePt t="120499" x="1489075" y="1843088"/>
          <p14:tracePt t="120507" x="1641475" y="1843088"/>
          <p14:tracePt t="120515" x="1798638" y="1855788"/>
          <p14:tracePt t="120523" x="1889125" y="1871663"/>
          <p14:tracePt t="120531" x="2097088" y="1928813"/>
          <p14:tracePt t="120539" x="2236788" y="1973263"/>
          <p14:tracePt t="120547" x="2366963" y="2024063"/>
          <p14:tracePt t="120555" x="2546350" y="2124075"/>
          <p14:tracePt t="120563" x="2625725" y="2192338"/>
          <p14:tracePt t="120571" x="2681288" y="2247900"/>
          <p14:tracePt t="120579" x="2736850" y="2309813"/>
          <p14:tracePt t="120587" x="2782888" y="2389188"/>
          <p14:tracePt t="120595" x="2833688" y="2490788"/>
          <p14:tracePt t="120603" x="2849563" y="2535238"/>
          <p14:tracePt t="120611" x="2849563" y="2574925"/>
          <p14:tracePt t="120621" x="2849563" y="2619375"/>
          <p14:tracePt t="120627" x="2816225" y="2670175"/>
          <p14:tracePt t="120637" x="2771775" y="2709863"/>
          <p14:tracePt t="120645" x="2720975" y="2743200"/>
          <p14:tracePt t="120653" x="2597150" y="2794000"/>
          <p14:tracePt t="120661" x="2439988" y="2838450"/>
          <p14:tracePt t="120669" x="2259013" y="2878138"/>
          <p14:tracePt t="120677" x="2101850" y="2906713"/>
          <p14:tracePt t="120685" x="1966913" y="2922588"/>
          <p14:tracePt t="120693" x="1922463" y="2928938"/>
          <p14:tracePt t="120701" x="1871663" y="2928938"/>
          <p14:tracePt t="120709" x="1849438" y="2928938"/>
          <p14:tracePt t="120717" x="1843088" y="2928938"/>
          <p14:tracePt t="120733" x="1838325" y="2922588"/>
          <p14:tracePt t="120741" x="1838325" y="2917825"/>
          <p14:tracePt t="120765" x="1838325" y="2911475"/>
          <p14:tracePt t="120911" x="1838325" y="2906713"/>
          <p14:tracePt t="120917" x="1838325" y="2900363"/>
          <p14:tracePt t="120927" x="1843088" y="2889250"/>
          <p14:tracePt t="120935" x="1849438" y="2871788"/>
          <p14:tracePt t="120943" x="1871663" y="2844800"/>
          <p14:tracePt t="120951" x="1911350" y="2805113"/>
          <p14:tracePt t="120959" x="1955800" y="2754313"/>
          <p14:tracePt t="120967" x="2017713" y="2687638"/>
          <p14:tracePt t="120975" x="2035175" y="2647950"/>
          <p14:tracePt t="120983" x="2051050" y="2614613"/>
          <p14:tracePt t="120991" x="2068513" y="2563813"/>
          <p14:tracePt t="120999" x="2085975" y="2513013"/>
          <p14:tracePt t="121007" x="2108200" y="2473325"/>
          <p14:tracePt t="121015" x="2112963" y="2439988"/>
          <p14:tracePt t="121023" x="2130425" y="2393950"/>
          <p14:tracePt t="121031" x="2130425" y="2360613"/>
          <p14:tracePt t="121039" x="2136775" y="2338388"/>
          <p14:tracePt t="121047" x="2136775" y="2327275"/>
          <p14:tracePt t="121189" x="2141538" y="2327275"/>
          <p14:tracePt t="121197" x="2147888" y="2327275"/>
          <p14:tracePt t="121205" x="2163763" y="2333625"/>
          <p14:tracePt t="121213" x="2185988" y="2349500"/>
          <p14:tracePt t="121221" x="2203450" y="2360613"/>
          <p14:tracePt t="121229" x="2236788" y="2378075"/>
          <p14:tracePt t="121237" x="2270125" y="2406650"/>
          <p14:tracePt t="121245" x="2316163" y="2428875"/>
          <p14:tracePt t="121253" x="2382838" y="2466975"/>
          <p14:tracePt t="121261" x="2444750" y="2506663"/>
          <p14:tracePt t="121269" x="2528888" y="2546350"/>
          <p14:tracePt t="121277" x="2641600" y="2597150"/>
          <p14:tracePt t="121285" x="2765425" y="2636838"/>
          <p14:tracePt t="121293" x="2844800" y="2659063"/>
          <p14:tracePt t="121301" x="3017838" y="2698750"/>
          <p14:tracePt t="121309" x="3225800" y="2732088"/>
          <p14:tracePt t="121317" x="3344863" y="2754313"/>
          <p14:tracePt t="121325" x="3446463" y="2765425"/>
          <p14:tracePt t="121333" x="3608388" y="2794000"/>
          <p14:tracePt t="121341" x="3648075" y="2805113"/>
          <p14:tracePt t="121349" x="3659188" y="2816225"/>
          <p14:tracePt t="121544" x="3681413" y="2816225"/>
          <p14:tracePt t="121551" x="3727450" y="2816225"/>
          <p14:tracePt t="121559" x="3760788" y="2816225"/>
          <p14:tracePt t="121567" x="3805238" y="2816225"/>
          <p14:tracePt t="121575" x="3867150" y="2816225"/>
          <p14:tracePt t="121583" x="3929063" y="2816225"/>
          <p14:tracePt t="121591" x="3984625" y="2816225"/>
          <p14:tracePt t="121599" x="4064000" y="2816225"/>
          <p14:tracePt t="121607" x="4143375" y="2822575"/>
          <p14:tracePt t="121615" x="4216400" y="2827338"/>
          <p14:tracePt t="121623" x="4254500" y="2827338"/>
          <p14:tracePt t="121631" x="4311650" y="2827338"/>
          <p14:tracePt t="121639" x="4367213" y="2827338"/>
          <p14:tracePt t="121647" x="4395788" y="2827338"/>
          <p14:tracePt t="121655" x="4413250" y="2827338"/>
          <p14:tracePt t="121663" x="4424363" y="2833688"/>
          <p14:tracePt t="121671" x="4429125" y="2833688"/>
          <p14:tracePt t="121703" x="4429125" y="2827338"/>
          <p14:tracePt t="121711" x="4435475" y="2822575"/>
          <p14:tracePt t="121719" x="4440238" y="2822575"/>
          <p14:tracePt t="121727" x="4446588" y="2816225"/>
          <p14:tracePt t="121735" x="4462463" y="2798763"/>
          <p14:tracePt t="121745" x="4473575" y="2794000"/>
          <p14:tracePt t="121751" x="4497388" y="2782888"/>
          <p14:tracePt t="121761" x="4502150" y="2776538"/>
          <p14:tracePt t="121767" x="4508500" y="2760663"/>
          <p14:tracePt t="121777" x="4508500" y="2754313"/>
          <p14:tracePt t="121783" x="4508500" y="2743200"/>
          <p14:tracePt t="121793" x="4508500" y="2736850"/>
          <p14:tracePt t="121801" x="4508500" y="2720975"/>
          <p14:tracePt t="121809" x="4513263" y="2698750"/>
          <p14:tracePt t="121817" x="4519613" y="2663825"/>
          <p14:tracePt t="121825" x="4519613" y="2652713"/>
          <p14:tracePt t="121833" x="4530725" y="2619375"/>
          <p14:tracePt t="121841" x="4541838" y="2568575"/>
          <p14:tracePt t="121849" x="4548188" y="2517775"/>
          <p14:tracePt t="121857" x="4552950" y="2473325"/>
          <p14:tracePt t="121865" x="4552950" y="2433638"/>
          <p14:tracePt t="121873" x="4552950" y="2400300"/>
          <p14:tracePt t="121881" x="4552950" y="2382838"/>
          <p14:tracePt t="121889" x="4552950" y="2371725"/>
          <p14:tracePt t="121905" x="4552950" y="2366963"/>
          <p14:tracePt t="121970" x="4559300" y="2366963"/>
          <p14:tracePt t="121977" x="4559300" y="2360613"/>
          <p14:tracePt t="121985" x="4570413" y="2355850"/>
          <p14:tracePt t="121993" x="4575175" y="2355850"/>
          <p14:tracePt t="122001" x="4597400" y="2355850"/>
          <p14:tracePt t="122009" x="4608513" y="2355850"/>
          <p14:tracePt t="122017" x="4637088" y="2355850"/>
          <p14:tracePt t="122025" x="4665663" y="2355850"/>
          <p14:tracePt t="122033" x="4732338" y="2366963"/>
          <p14:tracePt t="122041" x="4760913" y="2371725"/>
          <p14:tracePt t="122051" x="4873625" y="2400300"/>
          <p14:tracePt t="122057" x="4913313" y="2411413"/>
          <p14:tracePt t="122067" x="5024438" y="2444750"/>
          <p14:tracePt t="122075" x="5064125" y="2455863"/>
          <p14:tracePt t="122083" x="5154613" y="2495550"/>
          <p14:tracePt t="122091" x="5232400" y="2528888"/>
          <p14:tracePt t="122099" x="5267325" y="2541588"/>
          <p14:tracePt t="122107" x="5322888" y="2568575"/>
          <p14:tracePt t="122115" x="5351463" y="2579688"/>
          <p14:tracePt t="122123" x="5380038" y="2608263"/>
          <p14:tracePt t="122131" x="5391150" y="2636838"/>
          <p14:tracePt t="122139" x="5395913" y="2652713"/>
          <p14:tracePt t="122147" x="5395913" y="2681288"/>
          <p14:tracePt t="122155" x="5384800" y="2736850"/>
          <p14:tracePt t="122163" x="5373688" y="2754313"/>
          <p14:tracePt t="122171" x="5329238" y="2816225"/>
          <p14:tracePt t="122179" x="5311775" y="2844800"/>
          <p14:tracePt t="122187" x="5256213" y="2911475"/>
          <p14:tracePt t="122195" x="5187950" y="2990850"/>
          <p14:tracePt t="122203" x="5165725" y="3024188"/>
          <p14:tracePt t="122211" x="5114925" y="3079750"/>
          <p14:tracePt t="122219" x="5075238" y="3125788"/>
          <p14:tracePt t="122227" x="5064125" y="3130550"/>
          <p14:tracePt t="122235" x="5041900" y="3148013"/>
          <p14:tracePt t="122243" x="5037138" y="3148013"/>
          <p14:tracePt t="122251" x="5024438" y="3148013"/>
          <p14:tracePt t="122259" x="5013325" y="3148013"/>
          <p14:tracePt t="122285" x="5008563" y="3148013"/>
          <p14:tracePt t="122291" x="5008563" y="3141663"/>
          <p14:tracePt t="122299" x="4997450" y="3130550"/>
          <p14:tracePt t="122307" x="4991100" y="3119438"/>
          <p14:tracePt t="122317" x="4968875" y="3092450"/>
          <p14:tracePt t="122323" x="4957763" y="3086100"/>
          <p14:tracePt t="122333" x="4913313" y="3052763"/>
          <p14:tracePt t="122339" x="4889500" y="3041650"/>
          <p14:tracePt t="122349" x="4829175" y="3013075"/>
          <p14:tracePt t="122355" x="4805363" y="3001963"/>
          <p14:tracePt t="122365" x="4778375" y="2990850"/>
          <p14:tracePt t="122373" x="4767263" y="2990850"/>
          <p14:tracePt t="122389" x="4767263" y="2984500"/>
          <p14:tracePt t="122397" x="4767263" y="2979738"/>
          <p14:tracePt t="122413" x="4767263" y="2962275"/>
          <p14:tracePt t="122421" x="4772025" y="2957513"/>
          <p14:tracePt t="122429" x="4783138" y="2928938"/>
          <p14:tracePt t="122437" x="4783138" y="2922588"/>
          <p14:tracePt t="122445" x="4794250" y="2911475"/>
          <p14:tracePt t="122453" x="4800600" y="2900363"/>
          <p14:tracePt t="122461" x="4811713" y="2895600"/>
          <p14:tracePt t="122469" x="4816475" y="2895600"/>
          <p14:tracePt t="122477" x="4816475" y="2889250"/>
          <p14:tracePt t="122485" x="4822825" y="2889250"/>
          <p14:tracePt t="122493" x="4829175" y="2889250"/>
          <p14:tracePt t="122509" x="4829175" y="2895600"/>
          <p14:tracePt t="122517" x="4829175" y="2900363"/>
          <p14:tracePt t="122525" x="4829175" y="2917825"/>
          <p14:tracePt t="122533" x="4829175" y="2933700"/>
          <p14:tracePt t="122541" x="4829175" y="2944813"/>
          <p14:tracePt t="122549" x="4822825" y="2973388"/>
          <p14:tracePt t="122557" x="4811713" y="2990850"/>
          <p14:tracePt t="122565" x="4805363" y="3006725"/>
          <p14:tracePt t="122573" x="4794250" y="3019425"/>
          <p14:tracePt t="122581" x="4789488" y="3030538"/>
          <p14:tracePt t="122589" x="4772025" y="3041650"/>
          <p14:tracePt t="122599" x="4767263" y="3052763"/>
          <p14:tracePt t="122605" x="4756150" y="3057525"/>
          <p14:tracePt t="122615" x="4738688" y="3063875"/>
          <p14:tracePt t="122621" x="4732338" y="3068638"/>
          <p14:tracePt t="122631" x="4727575" y="3068638"/>
          <p14:tracePt t="122639" x="4716463" y="3068638"/>
          <p14:tracePt t="122655" x="4710113" y="3068638"/>
          <p14:tracePt t="122671" x="4699000" y="3068638"/>
          <p14:tracePt t="122679" x="4694238" y="3063875"/>
          <p14:tracePt t="122687" x="4687888" y="3052763"/>
          <p14:tracePt t="122695" x="4681538" y="3052763"/>
          <p14:tracePt t="122703" x="4676775" y="3046413"/>
          <p14:tracePt t="122711" x="4676775" y="3041650"/>
          <p14:tracePt t="122719" x="4676775" y="3030538"/>
          <p14:tracePt t="122727" x="4676775" y="3024188"/>
          <p14:tracePt t="122735" x="4676775" y="3013075"/>
          <p14:tracePt t="122743" x="4676775" y="3006725"/>
          <p14:tracePt t="122751" x="4676775" y="2990850"/>
          <p14:tracePt t="122759" x="4676775" y="2979738"/>
          <p14:tracePt t="122767" x="4676775" y="2973388"/>
          <p14:tracePt t="122775" x="4676775" y="2968625"/>
          <p14:tracePt t="122783" x="4676775" y="2957513"/>
          <p14:tracePt t="122791" x="4676775" y="2951163"/>
          <p14:tracePt t="122799" x="4670425" y="2944813"/>
          <p14:tracePt t="122807" x="4670425" y="2940050"/>
          <p14:tracePt t="122815" x="4665663" y="2933700"/>
          <p14:tracePt t="122863" x="4659313" y="2933700"/>
          <p14:tracePt t="122881" x="4648200" y="2933700"/>
          <p14:tracePt t="122887" x="4643438" y="2940050"/>
          <p14:tracePt t="122897" x="4637088" y="2944813"/>
          <p14:tracePt t="122903" x="4625975" y="2951163"/>
          <p14:tracePt t="122913" x="4621213" y="2957513"/>
          <p14:tracePt t="122921" x="4608513" y="2962275"/>
          <p14:tracePt t="122929" x="4597400" y="2962275"/>
          <p14:tracePt t="122937" x="4592638" y="2968625"/>
          <p14:tracePt t="122945" x="4586288" y="2968625"/>
          <p14:tracePt t="122953" x="4581525" y="2968625"/>
          <p14:tracePt t="122961" x="4575175" y="2968625"/>
          <p14:tracePt t="122969" x="4570413" y="2968625"/>
          <p14:tracePt t="122977" x="4564063" y="2968625"/>
          <p14:tracePt t="122993" x="4559300" y="2968625"/>
          <p14:tracePt t="123001" x="4552950" y="2968625"/>
          <p14:tracePt t="123017" x="4548188" y="2968625"/>
          <p14:tracePt t="123049" x="4541838" y="2968625"/>
          <p14:tracePt t="123065" x="4535488" y="2968625"/>
          <p14:tracePt t="123073" x="4530725" y="2962275"/>
          <p14:tracePt t="123081" x="4524375" y="2962275"/>
          <p14:tracePt t="123089" x="4519613" y="2962275"/>
          <p14:tracePt t="123097" x="4508500" y="2957513"/>
          <p14:tracePt t="123105" x="4497388" y="2957513"/>
          <p14:tracePt t="123113" x="4486275" y="2957513"/>
          <p14:tracePt t="123121" x="4473575" y="2957513"/>
          <p14:tracePt t="123129" x="4468813" y="2957513"/>
          <p14:tracePt t="123137" x="4462463" y="2957513"/>
          <p14:tracePt t="123145" x="4451350" y="2957513"/>
          <p14:tracePt t="123161" x="4446588" y="2957513"/>
          <p14:tracePt t="123169" x="4435475" y="2962275"/>
          <p14:tracePt t="123187" x="4429125" y="2968625"/>
          <p14:tracePt t="123203" x="4424363" y="2973388"/>
          <p14:tracePt t="123211" x="4418013" y="2973388"/>
          <p14:tracePt t="123219" x="4413250" y="2984500"/>
          <p14:tracePt t="123227" x="4413250" y="2990850"/>
          <p14:tracePt t="123235" x="4395788" y="3006725"/>
          <p14:tracePt t="123243" x="4389438" y="3006725"/>
          <p14:tracePt t="123251" x="4373563" y="3030538"/>
          <p14:tracePt t="123259" x="4362450" y="3035300"/>
          <p14:tracePt t="123267" x="4338638" y="3063875"/>
          <p14:tracePt t="123275" x="4322763" y="3074988"/>
          <p14:tracePt t="123283" x="4311650" y="3086100"/>
          <p14:tracePt t="123291" x="4271963" y="3119438"/>
          <p14:tracePt t="123299" x="4249738" y="3125788"/>
          <p14:tracePt t="123307" x="4210050" y="3159125"/>
          <p14:tracePt t="123315" x="4181475" y="3170238"/>
          <p14:tracePt t="123323" x="4165600" y="3187700"/>
          <p14:tracePt t="123331" x="4114800" y="3214688"/>
          <p14:tracePt t="123339" x="4103688" y="3227388"/>
          <p14:tracePt t="123347" x="4086225" y="3243263"/>
          <p14:tracePt t="123355" x="4075113" y="3249613"/>
          <p14:tracePt t="123363" x="4070350" y="3260725"/>
          <p14:tracePt t="123371" x="4057650" y="3271838"/>
          <p14:tracePt t="123379" x="4057650" y="3276600"/>
          <p14:tracePt t="123387" x="4057650" y="3282950"/>
          <p14:tracePt t="123395" x="4057650" y="3287713"/>
          <p14:tracePt t="123403" x="4057650" y="3294063"/>
          <p14:tracePt t="123411" x="4057650" y="3300413"/>
          <p14:tracePt t="123501" x="4057650" y="3294063"/>
          <p14:tracePt t="123517" x="4057650" y="3287713"/>
          <p14:tracePt t="123525" x="4057650" y="3282950"/>
          <p14:tracePt t="123533" x="4057650" y="3276600"/>
          <p14:tracePt t="123541" x="4057650" y="3265488"/>
          <p14:tracePt t="123549" x="4057650" y="3260725"/>
          <p14:tracePt t="123565" x="4057650" y="3254375"/>
          <p14:tracePt t="123573" x="4057650" y="3249613"/>
          <p14:tracePt t="123597" x="4057650" y="3243263"/>
          <p14:tracePt t="123613" x="4057650" y="3238500"/>
          <p14:tracePt t="123621" x="4057650" y="3232150"/>
          <p14:tracePt t="123629" x="4057650" y="3214688"/>
          <p14:tracePt t="123637" x="4057650" y="3203575"/>
          <p14:tracePt t="123645" x="4057650" y="3192463"/>
          <p14:tracePt t="123653" x="4057650" y="3181350"/>
          <p14:tracePt t="123661" x="4057650" y="3159125"/>
          <p14:tracePt t="123669" x="4046538" y="3108325"/>
          <p14:tracePt t="123677" x="4041775" y="3086100"/>
          <p14:tracePt t="123685" x="4030663" y="3057525"/>
          <p14:tracePt t="123693" x="4019550" y="3035300"/>
          <p14:tracePt t="123701" x="4008438" y="3001963"/>
          <p14:tracePt t="123709" x="3962400" y="2944813"/>
          <p14:tracePt t="123717" x="3935413" y="2917825"/>
          <p14:tracePt t="123725" x="3922713" y="2906713"/>
          <p14:tracePt t="123733" x="3889375" y="2889250"/>
          <p14:tracePt t="123741" x="3838575" y="2878138"/>
          <p14:tracePt t="123749" x="3827463" y="2871788"/>
          <p14:tracePt t="123757" x="3794125" y="2871788"/>
          <p14:tracePt t="123767" x="3789363" y="2871788"/>
          <p14:tracePt t="123773" x="3771900" y="2871788"/>
          <p14:tracePt t="123783" x="3760788" y="2867025"/>
          <p14:tracePt t="123799" x="3754438" y="2867025"/>
          <p14:tracePt t="123815" x="3743325" y="2860675"/>
          <p14:tracePt t="123823" x="3743325" y="2855913"/>
          <p14:tracePt t="123839" x="3738563" y="2844800"/>
          <p14:tracePt t="123847" x="3727450" y="2833688"/>
          <p14:tracePt t="123855" x="3714750" y="2805113"/>
          <p14:tracePt t="123863" x="3709988" y="2794000"/>
          <p14:tracePt t="123871" x="3692525" y="2765425"/>
          <p14:tracePt t="123879" x="3687763" y="2749550"/>
          <p14:tracePt t="123887" x="3681413" y="2732088"/>
          <p14:tracePt t="123895" x="3670300" y="2692400"/>
          <p14:tracePt t="123903" x="3665538" y="2676525"/>
          <p14:tracePt t="123911" x="3665538" y="2659063"/>
          <p14:tracePt t="123919" x="3659188" y="2601913"/>
          <p14:tracePt t="123927" x="3659188" y="2579688"/>
          <p14:tracePt t="123935" x="3659188" y="2563813"/>
          <p14:tracePt t="123943" x="3659188" y="2513013"/>
          <p14:tracePt t="123951" x="3659188" y="2490788"/>
          <p14:tracePt t="123959" x="3659188" y="2466975"/>
          <p14:tracePt t="123967" x="3659188" y="2439988"/>
          <p14:tracePt t="123975" x="3659188" y="2371725"/>
          <p14:tracePt t="123983" x="3659188" y="2349500"/>
          <p14:tracePt t="123991" x="3659188" y="2327275"/>
          <p14:tracePt t="123999" x="3659188" y="2305050"/>
          <p14:tracePt t="124007" x="3659188" y="2287588"/>
          <p14:tracePt t="124015" x="3659188" y="2243138"/>
          <p14:tracePt t="124023" x="3659188" y="2220913"/>
          <p14:tracePt t="124033" x="3659188" y="2203450"/>
          <p14:tracePt t="124039" x="3659188" y="2185988"/>
          <p14:tracePt t="124049" x="3659188" y="2174875"/>
          <p14:tracePt t="124055" x="3659188" y="2136775"/>
          <p14:tracePt t="124065" x="3654425" y="2124075"/>
          <p14:tracePt t="124071" x="3654425" y="2108200"/>
          <p14:tracePt t="124081" x="3648075" y="2097088"/>
          <p14:tracePt t="124089" x="3648075" y="2085975"/>
          <p14:tracePt t="124097" x="3648075" y="2074863"/>
          <p14:tracePt t="124105" x="3648075" y="2063750"/>
          <p14:tracePt t="124113" x="3648075" y="2035175"/>
          <p14:tracePt t="124121" x="3648075" y="2017713"/>
          <p14:tracePt t="124129" x="3641725" y="2012950"/>
          <p14:tracePt t="124137" x="3641725" y="2001838"/>
          <p14:tracePt t="124145" x="3641725" y="1995488"/>
          <p14:tracePt t="124153" x="3641725" y="1984375"/>
          <p14:tracePt t="124161" x="3641725" y="1973263"/>
          <p14:tracePt t="124169" x="3636963" y="1966913"/>
          <p14:tracePt t="124177" x="3636963" y="1955800"/>
          <p14:tracePt t="124185" x="3630613" y="1939925"/>
          <p14:tracePt t="124193" x="3630613" y="1928813"/>
          <p14:tracePt t="124201" x="3630613" y="1922463"/>
          <p14:tracePt t="124209" x="3630613" y="1905000"/>
          <p14:tracePt t="124217" x="3630613" y="1893888"/>
          <p14:tracePt t="124225" x="3630613" y="1860550"/>
          <p14:tracePt t="124233" x="3630613" y="1849438"/>
          <p14:tracePt t="124241" x="3630613" y="1831975"/>
          <p14:tracePt t="124249" x="3630613" y="1816100"/>
          <p14:tracePt t="124257" x="3630613" y="1804988"/>
          <p14:tracePt t="124265" x="3630613" y="1793875"/>
          <p14:tracePt t="124273" x="3630613" y="1787525"/>
          <p14:tracePt t="124281" x="3630613" y="1776413"/>
          <p14:tracePt t="124289" x="3630613" y="1765300"/>
          <p14:tracePt t="124297" x="3630613" y="1758950"/>
          <p14:tracePt t="124313" x="3630613" y="1747838"/>
          <p14:tracePt t="124329" x="3630613" y="1743075"/>
          <p14:tracePt t="124345" x="3630613" y="1736725"/>
          <p14:tracePt t="124363" x="3630613" y="1731963"/>
          <p14:tracePt t="124371" x="3630613" y="1725613"/>
          <p14:tracePt t="124387" x="3636963" y="1720850"/>
          <p14:tracePt t="124395" x="3641725" y="1714500"/>
          <p14:tracePt t="124403" x="3641725" y="1708150"/>
          <p14:tracePt t="124427" x="3648075" y="1703388"/>
          <p14:tracePt t="124435" x="3648075" y="1692275"/>
          <p14:tracePt t="124451" x="3654425" y="1685925"/>
          <p14:tracePt t="124459" x="3654425" y="1681163"/>
          <p14:tracePt t="124467" x="3659188" y="1674813"/>
          <p14:tracePt t="124475" x="3665538" y="1663700"/>
          <p14:tracePt t="124483" x="3670300" y="1658938"/>
          <p14:tracePt t="124491" x="3681413" y="1647825"/>
          <p14:tracePt t="124499" x="3692525" y="1641475"/>
          <p14:tracePt t="124515" x="3703638" y="1635125"/>
          <p14:tracePt t="124523" x="3714750" y="1630363"/>
          <p14:tracePt t="124531" x="3732213" y="1624013"/>
          <p14:tracePt t="124539" x="3754438" y="1619250"/>
          <p14:tracePt t="124547" x="3776663" y="1608138"/>
          <p14:tracePt t="124555" x="3833813" y="1601788"/>
          <p14:tracePt t="124563" x="3867150" y="1597025"/>
          <p14:tracePt t="124571" x="3906838" y="1590675"/>
          <p14:tracePt t="124579" x="3990975" y="1579563"/>
          <p14:tracePt t="124587" x="4052888" y="1568450"/>
          <p14:tracePt t="124597" x="4119563" y="1562100"/>
          <p14:tracePt t="124603" x="4187825" y="1557338"/>
          <p14:tracePt t="124613" x="4254500" y="1557338"/>
          <p14:tracePt t="124619" x="4327525" y="1557338"/>
          <p14:tracePt t="124629" x="4413250" y="1557338"/>
          <p14:tracePt t="124637" x="4491038" y="1557338"/>
          <p14:tracePt t="124645" x="4586288" y="1557338"/>
          <p14:tracePt t="124653" x="4681538" y="1562100"/>
          <p14:tracePt t="124661" x="4800600" y="1579563"/>
          <p14:tracePt t="124669" x="4929188" y="1597025"/>
          <p14:tracePt t="124677" x="5041900" y="1612900"/>
          <p14:tracePt t="124685" x="5092700" y="1619250"/>
          <p14:tracePt t="124693" x="5205413" y="1624013"/>
          <p14:tracePt t="124701" x="5334000" y="1641475"/>
          <p14:tracePt t="124709" x="5464175" y="1647825"/>
          <p14:tracePt t="124717" x="5508625" y="1652588"/>
          <p14:tracePt t="124725" x="5632450" y="1658938"/>
          <p14:tracePt t="124733" x="5756275" y="1658938"/>
          <p14:tracePt t="124741" x="5811838" y="1663700"/>
          <p14:tracePt t="124749" x="5935663" y="1674813"/>
          <p14:tracePt t="124757" x="5980113" y="1681163"/>
          <p14:tracePt t="124765" x="6088063" y="1692275"/>
          <p14:tracePt t="124773" x="6165850" y="1708150"/>
          <p14:tracePt t="124781" x="6216650" y="1725613"/>
          <p14:tracePt t="124789" x="6256338" y="1743075"/>
          <p14:tracePt t="124797" x="6307138" y="1765300"/>
          <p14:tracePt t="124805" x="6380163" y="1809750"/>
          <p14:tracePt t="124813" x="6430963" y="1843088"/>
          <p14:tracePt t="124821" x="6446838" y="1849438"/>
          <p14:tracePt t="124829" x="6492875" y="1882775"/>
          <p14:tracePt t="124837" x="6537325" y="1916113"/>
          <p14:tracePt t="124845" x="6577013" y="1955800"/>
          <p14:tracePt t="124853" x="6627813" y="1995488"/>
          <p14:tracePt t="124861" x="6661150" y="2039938"/>
          <p14:tracePt t="124869" x="6700838" y="2085975"/>
          <p14:tracePt t="124877" x="6727825" y="2136775"/>
          <p14:tracePt t="124885" x="6738938" y="2159000"/>
          <p14:tracePt t="124893" x="6773863" y="2225675"/>
          <p14:tracePt t="124901" x="6800850" y="2287588"/>
          <p14:tracePt t="124911" x="6811963" y="2309813"/>
          <p14:tracePt t="124919" x="6829425" y="2378075"/>
          <p14:tracePt t="124927" x="6851650" y="2439988"/>
          <p14:tracePt t="124935" x="6858000" y="2473325"/>
          <p14:tracePt t="124943" x="6862763" y="2541588"/>
          <p14:tracePt t="124951" x="6862763" y="2568575"/>
          <p14:tracePt t="124959" x="6851650" y="2663825"/>
          <p14:tracePt t="124967" x="6835775" y="2714625"/>
          <p14:tracePt t="124975" x="6811963" y="2754313"/>
          <p14:tracePt t="124983" x="6784975" y="2794000"/>
          <p14:tracePt t="124991" x="6738938" y="2844800"/>
          <p14:tracePt t="124999" x="6700838" y="2878138"/>
          <p14:tracePt t="125007" x="6643688" y="2922588"/>
          <p14:tracePt t="125015" x="6577013" y="2962275"/>
          <p14:tracePt t="125023" x="6526213" y="2990850"/>
          <p14:tracePt t="125031" x="6453188" y="3024188"/>
          <p14:tracePt t="125039" x="6402388" y="3041650"/>
          <p14:tracePt t="125047" x="6329363" y="3063875"/>
          <p14:tracePt t="125055" x="6267450" y="3079750"/>
          <p14:tracePt t="125063" x="6223000" y="3086100"/>
          <p14:tracePt t="125071" x="6132513" y="3092450"/>
          <p14:tracePt t="125079" x="6030913" y="3097213"/>
          <p14:tracePt t="125087" x="5975350" y="3103563"/>
          <p14:tracePt t="125095" x="5851525" y="3103563"/>
          <p14:tracePt t="125103" x="5767388" y="3103563"/>
          <p14:tracePt t="125111" x="5694363" y="3103563"/>
          <p14:tracePt t="125119" x="5526088" y="3103563"/>
          <p14:tracePt t="125127" x="5402263" y="3103563"/>
          <p14:tracePt t="125135" x="5260975" y="3103563"/>
          <p14:tracePt t="125143" x="5148263" y="3103563"/>
          <p14:tracePt t="125151" x="5053013" y="3097213"/>
          <p14:tracePt t="125159" x="4946650" y="3097213"/>
          <p14:tracePt t="125167" x="4895850" y="3097213"/>
          <p14:tracePt t="125175" x="4873625" y="3097213"/>
          <p14:tracePt t="125183" x="4862513" y="3097213"/>
          <p14:tracePt t="125221" x="4862513" y="3092450"/>
          <p14:tracePt t="125253" x="4862513" y="3086100"/>
          <p14:tracePt t="125357" x="4873625" y="3086100"/>
          <p14:tracePt t="125365" x="4889500" y="3086100"/>
          <p14:tracePt t="125373" x="4935538" y="3086100"/>
          <p14:tracePt t="125381" x="5002213" y="3086100"/>
          <p14:tracePt t="125389" x="5081588" y="3086100"/>
          <p14:tracePt t="125397" x="5165725" y="3086100"/>
          <p14:tracePt t="125405" x="5210175" y="3086100"/>
          <p14:tracePt t="125413" x="5278438" y="3079750"/>
          <p14:tracePt t="125421" x="5307013" y="3074988"/>
          <p14:tracePt t="125429" x="5334000" y="3068638"/>
          <p14:tracePt t="125437" x="5356225" y="3057525"/>
          <p14:tracePt t="125445" x="5362575" y="3052763"/>
          <p14:tracePt t="125461" x="5362575" y="3046413"/>
          <p14:tracePt t="125469" x="5362575" y="3041650"/>
          <p14:tracePt t="125487" x="5351463" y="3035300"/>
          <p14:tracePt t="125493" x="5345113" y="3035300"/>
          <p14:tracePt t="125503" x="5345113" y="3030538"/>
          <p14:tracePt t="125511" x="5334000" y="3030538"/>
          <p14:tracePt t="125527" x="5329238" y="3030538"/>
          <p14:tracePt t="125535" x="5311775" y="3030538"/>
          <p14:tracePt t="125543" x="5300663" y="3035300"/>
          <p14:tracePt t="125551" x="5278438" y="3041650"/>
          <p14:tracePt t="125559" x="5238750" y="3052763"/>
          <p14:tracePt t="125567" x="5216525" y="3052763"/>
          <p14:tracePt t="125575" x="5154613" y="3052763"/>
          <p14:tracePt t="125583" x="5110163" y="3057525"/>
          <p14:tracePt t="125591" x="5070475" y="3057525"/>
          <p14:tracePt t="125599" x="4997450" y="3052763"/>
          <p14:tracePt t="125607" x="4935538" y="3041650"/>
          <p14:tracePt t="125615" x="4878388" y="3024188"/>
          <p14:tracePt t="125623" x="4816475" y="3006725"/>
          <p14:tracePt t="125631" x="4767263" y="2984500"/>
          <p14:tracePt t="125639" x="4705350" y="2962275"/>
          <p14:tracePt t="125647" x="4648200" y="2928938"/>
          <p14:tracePt t="125655" x="4597400" y="2906713"/>
          <p14:tracePt t="125663" x="4552950" y="2878138"/>
          <p14:tracePt t="125671" x="4508500" y="2844800"/>
          <p14:tracePt t="125679" x="4462463" y="2805113"/>
          <p14:tracePt t="125687" x="4435475" y="2771775"/>
          <p14:tracePt t="125695" x="4418013" y="2749550"/>
          <p14:tracePt t="125703" x="4395788" y="2698750"/>
          <p14:tracePt t="125711" x="4395788" y="2676525"/>
          <p14:tracePt t="125719" x="4395788" y="2641600"/>
          <p14:tracePt t="125727" x="4395788" y="2608263"/>
          <p14:tracePt t="125735" x="4400550" y="2590800"/>
          <p14:tracePt t="125743" x="4429125" y="2563813"/>
          <p14:tracePt t="125751" x="4462463" y="2535238"/>
          <p14:tracePt t="125759" x="4513263" y="2506663"/>
          <p14:tracePt t="125769" x="4552950" y="2484438"/>
          <p14:tracePt t="125777" x="4643438" y="2444750"/>
          <p14:tracePt t="125785" x="4705350" y="2428875"/>
          <p14:tracePt t="125793" x="4789488" y="2411413"/>
          <p14:tracePt t="125801" x="4895850" y="2389188"/>
          <p14:tracePt t="125809" x="4991100" y="2378075"/>
          <p14:tracePt t="125817" x="5114925" y="2378075"/>
          <p14:tracePt t="125825" x="5176838" y="2378075"/>
          <p14:tracePt t="125833" x="5307013" y="2389188"/>
          <p14:tracePt t="125841" x="5373688" y="2406650"/>
          <p14:tracePt t="125849" x="5526088" y="2455863"/>
          <p14:tracePt t="125857" x="5610225" y="2490788"/>
          <p14:tracePt t="125865" x="5694363" y="2528888"/>
          <p14:tracePt t="125873" x="5868988" y="2614613"/>
          <p14:tracePt t="125881" x="5935663" y="2659063"/>
          <p14:tracePt t="125889" x="5997575" y="2698750"/>
          <p14:tracePt t="125897" x="6053138" y="2749550"/>
          <p14:tracePt t="125905" x="6070600" y="2782888"/>
          <p14:tracePt t="125913" x="6092825" y="2822575"/>
          <p14:tracePt t="125921" x="6092825" y="2844800"/>
          <p14:tracePt t="125929" x="6092825" y="2895600"/>
          <p14:tracePt t="125937" x="6070600" y="2933700"/>
          <p14:tracePt t="125945" x="6026150" y="2973388"/>
          <p14:tracePt t="125953" x="5975350" y="3013075"/>
          <p14:tracePt t="125961" x="5902325" y="3041650"/>
          <p14:tracePt t="125969" x="5822950" y="3068638"/>
          <p14:tracePt t="125977" x="5756275" y="3086100"/>
          <p14:tracePt t="125985" x="5705475" y="3097213"/>
          <p14:tracePt t="125993" x="5649913" y="3108325"/>
          <p14:tracePt t="126001" x="5581650" y="3119438"/>
          <p14:tracePt t="126009" x="5541963" y="3119438"/>
          <p14:tracePt t="126019" x="5514975" y="3119438"/>
          <p14:tracePt t="126025" x="5497513" y="3119438"/>
          <p14:tracePt t="126035" x="5491163" y="3119438"/>
          <p14:tracePt t="126041" x="5486400" y="3119438"/>
          <p14:tracePt t="126083" x="5486400" y="3114675"/>
          <p14:tracePt t="126341" x="5480050" y="3114675"/>
          <p14:tracePt t="126358" x="5475288" y="3114675"/>
          <p14:tracePt t="126365" x="5468938" y="3114675"/>
          <p14:tracePt t="126373" x="5453063" y="3114675"/>
          <p14:tracePt t="126381" x="5446713" y="3119438"/>
          <p14:tracePt t="126389" x="5440363" y="3119438"/>
          <p14:tracePt t="126397" x="5424488" y="3125788"/>
          <p14:tracePt t="126405" x="5407025" y="3130550"/>
          <p14:tracePt t="126413" x="5402263" y="3136900"/>
          <p14:tracePt t="126421" x="5380038" y="3136900"/>
          <p14:tracePt t="126429" x="5367338" y="3141663"/>
          <p14:tracePt t="126437" x="5356225" y="3148013"/>
          <p14:tracePt t="126445" x="5345113" y="3152775"/>
          <p14:tracePt t="126461" x="5340350" y="3152775"/>
          <p14:tracePt t="126469" x="5334000" y="3159125"/>
          <p14:tracePt t="126493" x="5329238" y="3159125"/>
          <p14:tracePt t="126509" x="5322888" y="3159125"/>
          <p14:tracePt t="126517" x="5318125" y="3159125"/>
          <p14:tracePt t="126525" x="5311775" y="3159125"/>
          <p14:tracePt t="126533" x="5294313" y="3159125"/>
          <p14:tracePt t="126541" x="5278438" y="3159125"/>
          <p14:tracePt t="126549" x="5260975" y="3152775"/>
          <p14:tracePt t="126557" x="5238750" y="3148013"/>
          <p14:tracePt t="126565" x="5210175" y="3136900"/>
          <p14:tracePt t="126573" x="5176838" y="3119438"/>
          <p14:tracePt t="126581" x="5137150" y="3092450"/>
          <p14:tracePt t="126589" x="5103813" y="3068638"/>
          <p14:tracePt t="126597" x="5048250" y="3024188"/>
          <p14:tracePt t="126605" x="5002213" y="2995613"/>
          <p14:tracePt t="126615" x="4929188" y="2928938"/>
          <p14:tracePt t="126621" x="4895850" y="2900363"/>
          <p14:tracePt t="126631" x="4851400" y="2867025"/>
          <p14:tracePt t="126639" x="4840288" y="2844800"/>
          <p14:tracePt t="126647" x="4829175" y="2833688"/>
          <p14:tracePt t="126655" x="4822825" y="2822575"/>
          <p14:tracePt t="126663" x="4822825" y="2805113"/>
          <p14:tracePt t="126671" x="4822825" y="2787650"/>
          <p14:tracePt t="126679" x="4822825" y="2760663"/>
          <p14:tracePt t="126687" x="4833938" y="2732088"/>
          <p14:tracePt t="126695" x="4840288" y="2714625"/>
          <p14:tracePt t="126703" x="4867275" y="2687638"/>
          <p14:tracePt t="126711" x="4902200" y="2659063"/>
          <p14:tracePt t="126719" x="4951413" y="2619375"/>
          <p14:tracePt t="126727" x="5008563" y="2590800"/>
          <p14:tracePt t="126735" x="5070475" y="2557463"/>
          <p14:tracePt t="126743" x="5132388" y="2541588"/>
          <p14:tracePt t="126751" x="5238750" y="2513013"/>
          <p14:tracePt t="126759" x="5307013" y="2501900"/>
          <p14:tracePt t="126767" x="5402263" y="2484438"/>
          <p14:tracePt t="126775" x="5486400" y="2484438"/>
          <p14:tracePt t="126783" x="5559425" y="2484438"/>
          <p14:tracePt t="126791" x="5614988" y="2484438"/>
          <p14:tracePt t="126799" x="5699125" y="2506663"/>
          <p14:tracePt t="126807" x="5772150" y="2546350"/>
          <p14:tracePt t="126815" x="5822950" y="2574925"/>
          <p14:tracePt t="126823" x="5895975" y="2647950"/>
          <p14:tracePt t="126831" x="5935663" y="2687638"/>
          <p14:tracePt t="126839" x="5969000" y="2736850"/>
          <p14:tracePt t="126847" x="6003925" y="2794000"/>
          <p14:tracePt t="126855" x="6048375" y="2895600"/>
          <p14:tracePt t="126863" x="6059488" y="2951163"/>
          <p14:tracePt t="126871" x="6065838" y="2995613"/>
          <p14:tracePt t="126879" x="6065838" y="3057525"/>
          <p14:tracePt t="126887" x="6048375" y="3079750"/>
          <p14:tracePt t="126895" x="6019800" y="3108325"/>
          <p14:tracePt t="126903" x="5986463" y="3125788"/>
          <p14:tracePt t="126911" x="5942013" y="3141663"/>
          <p14:tracePt t="126921" x="5884863" y="3152775"/>
          <p14:tracePt t="126929" x="5811838" y="3152775"/>
          <p14:tracePt t="126937" x="5727700" y="3152775"/>
          <p14:tracePt t="126945" x="5610225" y="3148013"/>
          <p14:tracePt t="126953" x="5480050" y="3119438"/>
          <p14:tracePt t="126961" x="5283200" y="3079750"/>
          <p14:tracePt t="126969" x="5148263" y="3046413"/>
          <p14:tracePt t="126977" x="4878388" y="2995613"/>
          <p14:tracePt t="126985" x="4699000" y="2957513"/>
          <p14:tracePt t="126993" x="4519613" y="2917825"/>
          <p14:tracePt t="127001" x="4395788" y="2878138"/>
          <p14:tracePt t="127009" x="4300538" y="2849563"/>
          <p14:tracePt t="127017" x="4271963" y="2827338"/>
          <p14:tracePt t="127025" x="4265613" y="2816225"/>
          <p14:tracePt t="127033" x="4265613" y="2805113"/>
          <p14:tracePt t="127041" x="4271963" y="2776538"/>
          <p14:tracePt t="127049" x="4283075" y="2754313"/>
          <p14:tracePt t="127057" x="4316413" y="2720975"/>
          <p14:tracePt t="127065" x="4338638" y="2698750"/>
          <p14:tracePt t="127073" x="4395788" y="2652713"/>
          <p14:tracePt t="127081" x="4440238" y="2625725"/>
          <p14:tracePt t="127089" x="4497388" y="2586038"/>
          <p14:tracePt t="127097" x="4548188" y="2557463"/>
          <p14:tracePt t="127105" x="4614863" y="2524125"/>
          <p14:tracePt t="127113" x="4681538" y="2490788"/>
          <p14:tracePt t="127121" x="4727575" y="2473325"/>
          <p14:tracePt t="127129" x="4800600" y="2455863"/>
          <p14:tracePt t="127137" x="4833938" y="2451100"/>
          <p14:tracePt t="127145" x="4913313" y="2439988"/>
          <p14:tracePt t="127153" x="4957763" y="2439988"/>
          <p14:tracePt t="127161" x="5037138" y="2439988"/>
          <p14:tracePt t="127169" x="5092700" y="2439988"/>
          <p14:tracePt t="127177" x="5143500" y="2451100"/>
          <p14:tracePt t="127187" x="5205413" y="2462213"/>
          <p14:tracePt t="127193" x="5260975" y="2484438"/>
          <p14:tracePt t="127203" x="5322888" y="2513013"/>
          <p14:tracePt t="127209" x="5380038" y="2541588"/>
          <p14:tracePt t="127219" x="5435600" y="2579688"/>
          <p14:tracePt t="127225" x="5480050" y="2614613"/>
          <p14:tracePt t="127235" x="5519738" y="2663825"/>
          <p14:tracePt t="127243" x="5553075" y="2709863"/>
          <p14:tracePt t="127251" x="5570538" y="2754313"/>
          <p14:tracePt t="127259" x="5581650" y="2787650"/>
          <p14:tracePt t="127267" x="5581650" y="2816225"/>
          <p14:tracePt t="127275" x="5581650" y="2838450"/>
          <p14:tracePt t="127283" x="5570538" y="2871788"/>
          <p14:tracePt t="127291" x="5537200" y="2906713"/>
          <p14:tracePt t="127299" x="5519738" y="2922588"/>
          <p14:tracePt t="127307" x="5480050" y="2951163"/>
          <p14:tracePt t="127315" x="5446713" y="2968625"/>
          <p14:tracePt t="127323" x="5391150" y="2995613"/>
          <p14:tracePt t="127331" x="5351463" y="3006725"/>
          <p14:tracePt t="127339" x="5289550" y="3024188"/>
          <p14:tracePt t="127347" x="5249863" y="3030538"/>
          <p14:tracePt t="127355" x="5205413" y="3035300"/>
          <p14:tracePt t="127363" x="5159375" y="3041650"/>
          <p14:tracePt t="127371" x="5114925" y="3041650"/>
          <p14:tracePt t="127379" x="5030788" y="3041650"/>
          <p14:tracePt t="127387" x="4979988" y="3041650"/>
          <p14:tracePt t="127395" x="4957763" y="3041650"/>
          <p14:tracePt t="127403" x="4895850" y="3041650"/>
          <p14:tracePt t="127411" x="4845050" y="3030538"/>
          <p14:tracePt t="127419" x="4794250" y="3019425"/>
          <p14:tracePt t="127427" x="4756150" y="2995613"/>
          <p14:tracePt t="127435" x="4716463" y="2968625"/>
          <p14:tracePt t="127443" x="4681538" y="2944813"/>
          <p14:tracePt t="127451" x="4654550" y="2928938"/>
          <p14:tracePt t="127459" x="4643438" y="2917825"/>
          <p14:tracePt t="127469" x="4625975" y="2895600"/>
          <p14:tracePt t="127475" x="4603750" y="2867025"/>
          <p14:tracePt t="127485" x="4597400" y="2860675"/>
          <p14:tracePt t="127491" x="4586288" y="2838450"/>
          <p14:tracePt t="127501" x="4581525" y="2827338"/>
          <p14:tracePt t="127507" x="4581525" y="2822575"/>
          <p14:tracePt t="127517" x="4570413" y="2809875"/>
          <p14:tracePt t="127523" x="4564063" y="2805113"/>
          <p14:tracePt t="127533" x="4564063" y="2798763"/>
          <p14:tracePt t="127541" x="4559300" y="2787650"/>
          <p14:tracePt t="127557" x="4559300" y="2782888"/>
          <p14:tracePt t="127565" x="4559300" y="2771775"/>
          <p14:tracePt t="127573" x="4559300" y="2760663"/>
          <p14:tracePt t="127581" x="4559300" y="2754313"/>
          <p14:tracePt t="127589" x="4559300" y="2736850"/>
          <p14:tracePt t="127597" x="4559300" y="2732088"/>
          <p14:tracePt t="127605" x="4559300" y="2698750"/>
          <p14:tracePt t="127613" x="4564063" y="2687638"/>
          <p14:tracePt t="127621" x="4570413" y="2676525"/>
          <p14:tracePt t="127629" x="4581525" y="2652713"/>
          <p14:tracePt t="127637" x="4581525" y="2641600"/>
          <p14:tracePt t="127646" x="4592638" y="2636838"/>
          <p14:tracePt t="127653" x="4592638" y="2625725"/>
          <p14:tracePt t="127661" x="4603750" y="2619375"/>
          <p14:tracePt t="127669" x="4603750" y="2614613"/>
          <p14:tracePt t="127677" x="4614863" y="2608263"/>
          <p14:tracePt t="127685" x="4632325" y="2601913"/>
          <p14:tracePt t="127693" x="4637088" y="2601913"/>
          <p14:tracePt t="127701" x="4665663" y="2597150"/>
          <p14:tracePt t="127709" x="4681538" y="2590800"/>
          <p14:tracePt t="127717" x="4694238" y="2590800"/>
          <p14:tracePt t="127725" x="4710113" y="2586038"/>
          <p14:tracePt t="127733" x="4749800" y="2579688"/>
          <p14:tracePt t="127741" x="4772025" y="2579688"/>
          <p14:tracePt t="127749" x="4789488" y="2579688"/>
          <p14:tracePt t="127757" x="4856163" y="2568575"/>
          <p14:tracePt t="127767" x="4884738" y="2568575"/>
          <p14:tracePt t="127773" x="4951413" y="2563813"/>
          <p14:tracePt t="127783" x="4979988" y="2557463"/>
          <p14:tracePt t="127789" x="5059363" y="2552700"/>
          <p14:tracePt t="127799" x="5086350" y="2546350"/>
          <p14:tracePt t="127807" x="5121275" y="2546350"/>
          <p14:tracePt t="127815" x="5194300" y="2535238"/>
          <p14:tracePt t="127823" x="5221288" y="2535238"/>
          <p14:tracePt t="127831" x="5283200" y="2528888"/>
          <p14:tracePt t="127839" x="5307013" y="2528888"/>
          <p14:tracePt t="127847" x="5329238" y="2528888"/>
          <p14:tracePt t="127855" x="5373688" y="2528888"/>
          <p14:tracePt t="127863" x="5391150" y="2528888"/>
          <p14:tracePt t="127871" x="5418138" y="2528888"/>
          <p14:tracePt t="127879" x="5468938" y="2546350"/>
          <p14:tracePt t="127888" x="5491163" y="2557463"/>
          <p14:tracePt t="127895" x="5514975" y="2568575"/>
          <p14:tracePt t="127903" x="5581650" y="2597150"/>
          <p14:tracePt t="127911" x="5614988" y="2608263"/>
          <p14:tracePt t="127919" x="5649913" y="2625725"/>
          <p14:tracePt t="127927" x="5683250" y="2647950"/>
          <p14:tracePt t="127935" x="5749925" y="2698750"/>
          <p14:tracePt t="127943" x="5767388" y="2720975"/>
          <p14:tracePt t="127951" x="5795963" y="2760663"/>
          <p14:tracePt t="127959" x="5822950" y="2809875"/>
          <p14:tracePt t="127967" x="5829300" y="2827338"/>
          <p14:tracePt t="127975" x="5834063" y="2867025"/>
          <p14:tracePt t="127983" x="5840413" y="2911475"/>
          <p14:tracePt t="127991" x="5840413" y="2922588"/>
          <p14:tracePt t="127999" x="5840413" y="2968625"/>
          <p14:tracePt t="128007" x="5829300" y="2984500"/>
          <p14:tracePt t="128015" x="5818188" y="2990850"/>
          <p14:tracePt t="128023" x="5800725" y="3013075"/>
          <p14:tracePt t="128031" x="5772150" y="3030538"/>
          <p14:tracePt t="128039" x="5756275" y="3035300"/>
          <p14:tracePt t="128047" x="5716588" y="3057525"/>
          <p14:tracePt t="128055" x="5683250" y="3074988"/>
          <p14:tracePt t="128065" x="5637213" y="3092450"/>
          <p14:tracePt t="128073" x="5564188" y="3114675"/>
          <p14:tracePt t="128081" x="5497513" y="3130550"/>
          <p14:tracePt t="128089" x="5402263" y="3152775"/>
          <p14:tracePt t="128097" x="5272088" y="3170238"/>
          <p14:tracePt t="128105" x="5205413" y="3181350"/>
          <p14:tracePt t="128113" x="5053013" y="3187700"/>
          <p14:tracePt t="128121" x="4975225" y="3187700"/>
          <p14:tracePt t="128129" x="4794250" y="3187700"/>
          <p14:tracePt t="128137" x="4681538" y="3187700"/>
          <p14:tracePt t="128145" x="4575175" y="3165475"/>
          <p14:tracePt t="128153" x="4316413" y="3103563"/>
          <p14:tracePt t="128161" x="4210050" y="3063875"/>
          <p14:tracePt t="128169" x="4103688" y="3006725"/>
          <p14:tracePt t="128177" x="4057650" y="2962275"/>
          <p14:tracePt t="128185" x="4035425" y="2933700"/>
          <p14:tracePt t="128193" x="4019550" y="2884488"/>
          <p14:tracePt t="128201" x="4019550" y="2838450"/>
          <p14:tracePt t="128209" x="4019550" y="2787650"/>
          <p14:tracePt t="128217" x="4019550" y="2736850"/>
          <p14:tracePt t="128225" x="4030663" y="2681288"/>
          <p14:tracePt t="128233" x="4052888" y="2636838"/>
          <p14:tracePt t="128241" x="4075113" y="2586038"/>
          <p14:tracePt t="128249" x="4092575" y="2568575"/>
          <p14:tracePt t="128257" x="4114800" y="2535238"/>
          <p14:tracePt t="128265" x="4137025" y="2513013"/>
          <p14:tracePt t="128273" x="4170363" y="2484438"/>
          <p14:tracePt t="128281" x="4192588" y="2466975"/>
          <p14:tracePt t="128289" x="4216400" y="2455863"/>
          <p14:tracePt t="128297" x="4265613" y="2439988"/>
          <p14:tracePt t="128305" x="4300538" y="2433638"/>
          <p14:tracePt t="128313" x="4338638" y="2428875"/>
          <p14:tracePt t="128321" x="4378325" y="2428875"/>
          <p14:tracePt t="128329" x="4424363" y="2428875"/>
          <p14:tracePt t="128337" x="4479925" y="2428875"/>
          <p14:tracePt t="128345" x="4541838" y="2444750"/>
          <p14:tracePt t="128353" x="4614863" y="2462213"/>
          <p14:tracePt t="128363" x="4687888" y="2490788"/>
          <p14:tracePt t="128369" x="4783138" y="2517775"/>
          <p14:tracePt t="128379" x="4822825" y="2535238"/>
          <p14:tracePt t="128387" x="4924425" y="2579688"/>
          <p14:tracePt t="128395" x="5059363" y="2641600"/>
          <p14:tracePt t="128403" x="5187950" y="2703513"/>
          <p14:tracePt t="128411" x="5227638" y="2725738"/>
          <p14:tracePt t="128419" x="5334000" y="2794000"/>
          <p14:tracePt t="128427" x="5424488" y="2855913"/>
          <p14:tracePt t="128435" x="5497513" y="2917825"/>
          <p14:tracePt t="128443" x="5519738" y="2944813"/>
          <p14:tracePt t="128451" x="5541963" y="2984500"/>
          <p14:tracePt t="128459" x="5548313" y="3001963"/>
          <p14:tracePt t="128467" x="5548313" y="3046413"/>
          <p14:tracePt t="128475" x="5530850" y="3068638"/>
          <p14:tracePt t="128483" x="5486400" y="3103563"/>
          <p14:tracePt t="128491" x="5440363" y="3125788"/>
          <p14:tracePt t="128499" x="5380038" y="3152775"/>
          <p14:tracePt t="128507" x="5294313" y="3170238"/>
          <p14:tracePt t="128515" x="5194300" y="3187700"/>
          <p14:tracePt t="128523" x="5081588" y="3192463"/>
          <p14:tracePt t="128531" x="4986338" y="3192463"/>
          <p14:tracePt t="128539" x="4800600" y="3192463"/>
          <p14:tracePt t="128547" x="4681538" y="3165475"/>
          <p14:tracePt t="128555" x="4548188" y="3130550"/>
          <p14:tracePt t="128563" x="4406900" y="3079750"/>
          <p14:tracePt t="128571" x="4316413" y="3030538"/>
          <p14:tracePt t="128579" x="4243388" y="2968625"/>
          <p14:tracePt t="128587" x="4192588" y="2900363"/>
          <p14:tracePt t="128595" x="4170363" y="2844800"/>
          <p14:tracePt t="128603" x="4165600" y="2794000"/>
          <p14:tracePt t="128611" x="4159250" y="2743200"/>
          <p14:tracePt t="128619" x="4159250" y="2698750"/>
          <p14:tracePt t="128629" x="4159250" y="2670175"/>
          <p14:tracePt t="128636" x="4159250" y="2630488"/>
          <p14:tracePt t="128645" x="4170363" y="2601913"/>
          <p14:tracePt t="128653" x="4198938" y="2574925"/>
          <p14:tracePt t="128661" x="4227513" y="2557463"/>
          <p14:tracePt t="128669" x="4294188" y="2528888"/>
          <p14:tracePt t="128677" x="4367213" y="2513013"/>
          <p14:tracePt t="128685" x="4451350" y="2501900"/>
          <p14:tracePt t="128693" x="4575175" y="2490788"/>
          <p14:tracePt t="128701" x="4705350" y="2484438"/>
          <p14:tracePt t="128709" x="4856163" y="2484438"/>
          <p14:tracePt t="128717" x="5041900" y="2484438"/>
          <p14:tracePt t="128725" x="5114925" y="2490788"/>
          <p14:tracePt t="128733" x="5278438" y="2513013"/>
          <p14:tracePt t="128741" x="5367338" y="2541588"/>
          <p14:tracePt t="128749" x="5468938" y="2579688"/>
          <p14:tracePt t="128757" x="5626100" y="2652713"/>
          <p14:tracePt t="128765" x="5688013" y="2687638"/>
          <p14:tracePt t="128773" x="5756275" y="2732088"/>
          <p14:tracePt t="128781" x="5818188" y="2794000"/>
          <p14:tracePt t="128789" x="5840413" y="2827338"/>
          <p14:tracePt t="128797" x="5862638" y="2884488"/>
          <p14:tracePt t="128805" x="5862638" y="2922588"/>
          <p14:tracePt t="128813" x="5851525" y="2973388"/>
          <p14:tracePt t="128821" x="5807075" y="3006725"/>
          <p14:tracePt t="128829" x="5745163" y="3052763"/>
          <p14:tracePt t="128837" x="5654675" y="3092450"/>
          <p14:tracePt t="128845" x="5575300" y="3114675"/>
          <p14:tracePt t="128853" x="5435600" y="3141663"/>
          <p14:tracePt t="128861" x="5329238" y="3141663"/>
          <p14:tracePt t="128870" x="5187950" y="3141663"/>
          <p14:tracePt t="128877" x="5064125" y="3141663"/>
          <p14:tracePt t="128885" x="4997450" y="3141663"/>
          <p14:tracePt t="128893" x="4878388" y="3125788"/>
          <p14:tracePt t="128901" x="4794250" y="3114675"/>
          <p14:tracePt t="128909" x="4743450" y="3097213"/>
          <p14:tracePt t="128918" x="4732338" y="3086100"/>
          <p14:tracePt t="128927" x="4727575" y="3079750"/>
          <p14:tracePt t="128935" x="4727575" y="3068638"/>
          <p14:tracePt t="128943" x="4727575" y="3052763"/>
          <p14:tracePt t="128951" x="4727575" y="3041650"/>
          <p14:tracePt t="128959" x="4727575" y="3035300"/>
          <p14:tracePt t="128967" x="4727575" y="3019425"/>
          <p14:tracePt t="128983" x="4727575" y="3013075"/>
          <p14:tracePt t="129204" x="4721225" y="3013075"/>
          <p14:tracePt t="129229" x="4716463" y="3006725"/>
          <p14:tracePt t="129245" x="4705350" y="3001963"/>
          <p14:tracePt t="129253" x="4705350" y="2995613"/>
          <p14:tracePt t="129261" x="4694238" y="2995613"/>
          <p14:tracePt t="129269" x="4681538" y="2995613"/>
          <p14:tracePt t="129516" x="4676775" y="2995613"/>
          <p14:tracePt t="129563" x="4676775" y="3001963"/>
          <p14:tracePt t="129639" x="4681538" y="3001963"/>
          <p14:tracePt t="129647" x="4694238" y="3001963"/>
          <p14:tracePt t="129655" x="4699000" y="3001963"/>
          <p14:tracePt t="129663" x="4710113" y="3001963"/>
          <p14:tracePt t="129671" x="4738688" y="2990850"/>
          <p14:tracePt t="129679" x="4756150" y="2990850"/>
          <p14:tracePt t="129687" x="4783138" y="2973388"/>
          <p14:tracePt t="129695" x="4789488" y="2973388"/>
          <p14:tracePt t="129703" x="4800600" y="2962275"/>
          <p14:tracePt t="129711" x="4805363" y="2962275"/>
          <p14:tracePt t="129719" x="4811713" y="2962275"/>
          <p14:tracePt t="129727" x="4829175" y="2957513"/>
          <p14:tracePt t="129735" x="4873625" y="2940050"/>
          <p14:tracePt t="129743" x="4929188" y="2922588"/>
          <p14:tracePt t="129751" x="5002213" y="2889250"/>
          <p14:tracePt t="129760" x="5064125" y="2855913"/>
          <p14:tracePt t="129769" x="5187950" y="2805113"/>
          <p14:tracePt t="129775" x="5256213" y="2771775"/>
          <p14:tracePt t="129785" x="5391150" y="2714625"/>
          <p14:tracePt t="129792" x="5475288" y="2681288"/>
          <p14:tracePt t="129801" x="5649913" y="2614613"/>
          <p14:tracePt t="129808" x="5734050" y="2579688"/>
          <p14:tracePt t="129817" x="5811838" y="2546350"/>
          <p14:tracePt t="129825" x="5895975" y="2513013"/>
          <p14:tracePt t="129834" x="6065838" y="2451100"/>
          <p14:tracePt t="129841" x="6149975" y="2428875"/>
          <p14:tracePt t="129849" x="6216650" y="2393950"/>
          <p14:tracePt t="129857" x="6284913" y="2378075"/>
          <p14:tracePt t="129865" x="6351588" y="2355850"/>
          <p14:tracePt t="129873" x="6408738" y="2349500"/>
          <p14:tracePt t="129881" x="6457950" y="2344738"/>
          <p14:tracePt t="129889" x="6503988" y="2344738"/>
          <p14:tracePt t="129897" x="6515100" y="2344738"/>
          <p14:tracePt t="129905" x="6554788" y="2344738"/>
          <p14:tracePt t="129913" x="6577013" y="2355850"/>
          <p14:tracePt t="129921" x="6610350" y="2371725"/>
          <p14:tracePt t="129929" x="6621463" y="2382838"/>
          <p14:tracePt t="129937" x="6654800" y="2393950"/>
          <p14:tracePt t="129945" x="6677025" y="2406650"/>
          <p14:tracePt t="129953" x="6689725" y="2411413"/>
          <p14:tracePt t="129961" x="6694488" y="2411413"/>
          <p14:tracePt t="129969" x="6700838" y="2411413"/>
          <p14:tracePt t="129977" x="6700838" y="2417763"/>
          <p14:tracePt t="129985" x="6694488" y="2417763"/>
          <p14:tracePt t="129993" x="6683375" y="2422525"/>
          <p14:tracePt t="130001" x="6665913" y="2422525"/>
          <p14:tracePt t="130010" x="6654800" y="2422525"/>
          <p14:tracePt t="130017" x="6643688" y="2433638"/>
          <p14:tracePt t="130026" x="6638925" y="2439988"/>
          <p14:tracePt t="130034" x="6632575" y="2451100"/>
          <p14:tracePt t="130042" x="6621463" y="2455863"/>
          <p14:tracePt t="130051" x="6621463" y="2462213"/>
          <p14:tracePt t="130057" x="6616700" y="2466975"/>
          <p14:tracePt t="130068" x="6616700" y="2473325"/>
          <p14:tracePt t="130073" x="6604000" y="2473325"/>
          <p14:tracePt t="130083" x="6599238" y="2473325"/>
          <p14:tracePt t="130091" x="6588125" y="2473325"/>
          <p14:tracePt t="130099" x="6577013" y="2473325"/>
          <p14:tracePt t="130107" x="6565900" y="2473325"/>
          <p14:tracePt t="130115" x="6542088" y="2473325"/>
          <p14:tracePt t="130123" x="6530975" y="2473325"/>
          <p14:tracePt t="130131" x="6497638" y="2473325"/>
          <p14:tracePt t="130139" x="6469063" y="2473325"/>
          <p14:tracePt t="130147" x="6430963" y="2473325"/>
          <p14:tracePt t="130155" x="6384925" y="2473325"/>
          <p14:tracePt t="130163" x="6340475" y="2473325"/>
          <p14:tracePt t="130171" x="6289675" y="2473325"/>
          <p14:tracePt t="130180" x="6238875" y="2473325"/>
          <p14:tracePt t="130187" x="6183313" y="2466975"/>
          <p14:tracePt t="130195" x="6143625" y="2455863"/>
          <p14:tracePt t="130203" x="6110288" y="2439988"/>
          <p14:tracePt t="130211" x="6099175" y="2428875"/>
          <p14:tracePt t="130219" x="6081713" y="2406650"/>
          <p14:tracePt t="130227" x="6070600" y="2382838"/>
          <p14:tracePt t="130236" x="6065838" y="2366963"/>
          <p14:tracePt t="130243" x="6053138" y="2338388"/>
          <p14:tracePt t="130251" x="6053138" y="2316163"/>
          <p14:tracePt t="130259" x="6053138" y="2287588"/>
          <p14:tracePt t="130268" x="6053138" y="2265363"/>
          <p14:tracePt t="130275" x="6065838" y="2232025"/>
          <p14:tracePt t="130283" x="6081713" y="2198688"/>
          <p14:tracePt t="130291" x="6110288" y="2159000"/>
          <p14:tracePt t="130299" x="6138863" y="2124075"/>
          <p14:tracePt t="130307" x="6176963" y="2079625"/>
          <p14:tracePt t="130315" x="6216650" y="2039938"/>
          <p14:tracePt t="130323" x="6267450" y="1995488"/>
          <p14:tracePt t="130331" x="6318250" y="1955800"/>
          <p14:tracePt t="130341" x="6334125" y="1939925"/>
          <p14:tracePt t="130347" x="6391275" y="1900238"/>
          <p14:tracePt t="130357" x="6453188" y="1871663"/>
          <p14:tracePt t="130363" x="6515100" y="1843088"/>
          <p14:tracePt t="130373" x="6548438" y="1838325"/>
          <p14:tracePt t="130379" x="6677025" y="1820863"/>
          <p14:tracePt t="130389" x="6734175" y="1820863"/>
          <p14:tracePt t="130397" x="6818313" y="1820863"/>
          <p14:tracePt t="130405" x="6891338" y="1831975"/>
          <p14:tracePt t="130413" x="6981825" y="1860550"/>
          <p14:tracePt t="130421" x="7088188" y="1893888"/>
          <p14:tracePt t="130429" x="7178675" y="1933575"/>
          <p14:tracePt t="130437" x="7262813" y="1978025"/>
          <p14:tracePt t="130445" x="7329488" y="2028825"/>
          <p14:tracePt t="130453" x="7369175" y="2074863"/>
          <p14:tracePt t="130461" x="7408863" y="2136775"/>
          <p14:tracePt t="130469" x="7431088" y="2192338"/>
          <p14:tracePt t="130477" x="7442200" y="2243138"/>
          <p14:tracePt t="130485" x="7442200" y="2298700"/>
          <p14:tracePt t="130493" x="7442200" y="2320925"/>
          <p14:tracePt t="130501" x="7413625" y="2371725"/>
          <p14:tracePt t="130509" x="7380288" y="2400300"/>
          <p14:tracePt t="130517" x="7346950" y="2417763"/>
          <p14:tracePt t="130525" x="7285038" y="2433638"/>
          <p14:tracePt t="130533" x="7234238" y="2433638"/>
          <p14:tracePt t="130541" x="7172325" y="2433638"/>
          <p14:tracePt t="130549" x="7054850" y="2422525"/>
          <p14:tracePt t="130557" x="6919913" y="2389188"/>
          <p14:tracePt t="130565" x="6784975" y="2355850"/>
          <p14:tracePt t="130573" x="6616700" y="2309813"/>
          <p14:tracePt t="130581" x="6537325" y="2282825"/>
          <p14:tracePt t="130589" x="6380163" y="2225675"/>
          <p14:tracePt t="130597" x="6329363" y="2203450"/>
          <p14:tracePt t="130605" x="6261100" y="2163763"/>
          <p14:tracePt t="130613" x="6216650" y="2124075"/>
          <p14:tracePt t="130623" x="6200775" y="2097088"/>
          <p14:tracePt t="130629" x="6188075" y="2063750"/>
          <p14:tracePt t="130639" x="6188075" y="2039938"/>
          <p14:tracePt t="130645" x="6188075" y="2012950"/>
          <p14:tracePt t="130655" x="6188075" y="1978025"/>
          <p14:tracePt t="130663" x="6205538" y="1951038"/>
          <p14:tracePt t="130671" x="6227763" y="1916113"/>
          <p14:tracePt t="130679" x="6256338" y="1893888"/>
          <p14:tracePt t="130687" x="6289675" y="1871663"/>
          <p14:tracePt t="130695" x="6334125" y="1838325"/>
          <p14:tracePt t="130703" x="6396038" y="1820863"/>
          <p14:tracePt t="130711" x="6435725" y="1804988"/>
          <p14:tracePt t="130719" x="6519863" y="1787525"/>
          <p14:tracePt t="130727" x="6577013" y="1781175"/>
          <p14:tracePt t="130735" x="6665913" y="1781175"/>
          <p14:tracePt t="130743" x="6723063" y="1781175"/>
          <p14:tracePt t="130751" x="6835775" y="1816100"/>
          <p14:tracePt t="130759" x="6891338" y="1838325"/>
          <p14:tracePt t="130767" x="6942138" y="1878013"/>
          <p14:tracePt t="130775" x="6981825" y="1911350"/>
          <p14:tracePt t="130783" x="7019925" y="1955800"/>
          <p14:tracePt t="130791" x="7054850" y="2024063"/>
          <p14:tracePt t="130799" x="7077075" y="2074863"/>
          <p14:tracePt t="130807" x="7081838" y="2112963"/>
          <p14:tracePt t="130816" x="7081838" y="2147888"/>
          <p14:tracePt t="130824" x="7081838" y="2181225"/>
          <p14:tracePt t="130831" x="7065963" y="2220913"/>
          <p14:tracePt t="130839" x="7026275" y="2265363"/>
          <p14:tracePt t="130847" x="6997700" y="2282825"/>
          <p14:tracePt t="130855" x="6946900" y="2320925"/>
          <p14:tracePt t="130863" x="6897688" y="2349500"/>
          <p14:tracePt t="130871" x="6829425" y="2382838"/>
          <p14:tracePt t="130879" x="6773863" y="2393950"/>
          <p14:tracePt t="130887" x="6727825" y="2406650"/>
          <p14:tracePt t="130895" x="6694488" y="2406650"/>
          <p14:tracePt t="130903" x="6683375" y="2406650"/>
          <p14:tracePt t="130911" x="6672263" y="2406650"/>
          <p14:tracePt t="130919" x="6665913" y="2406650"/>
          <p14:tracePt t="131013" x="6672263" y="2406650"/>
          <p14:tracePt t="131209" x="6672263" y="2393950"/>
          <p14:tracePt t="131216" x="6672263" y="2382838"/>
          <p14:tracePt t="131222" x="6683375" y="2360613"/>
          <p14:tracePt t="131231" x="6705600" y="2333625"/>
          <p14:tracePt t="131237" x="6734175" y="2293938"/>
          <p14:tracePt t="131248" x="6756400" y="2265363"/>
          <p14:tracePt t="131253" x="6778625" y="2243138"/>
          <p14:tracePt t="131263" x="6784975" y="2236788"/>
          <p14:tracePt t="131271" x="6789738" y="2232025"/>
          <p14:tracePt t="131295" x="6784975" y="2232025"/>
          <p14:tracePt t="131303" x="6778625" y="2236788"/>
          <p14:tracePt t="131311" x="6756400" y="2243138"/>
          <p14:tracePt t="131319" x="6716713" y="2254250"/>
          <p14:tracePt t="131327" x="6672263" y="2271713"/>
          <p14:tracePt t="131335" x="6599238" y="2282825"/>
          <p14:tracePt t="131343" x="6548438" y="2282825"/>
          <p14:tracePt t="131351" x="6475413" y="2282825"/>
          <p14:tracePt t="131359" x="6384925" y="2282825"/>
          <p14:tracePt t="131367" x="6300788" y="2282825"/>
          <p14:tracePt t="131375" x="6149975" y="2254250"/>
          <p14:tracePt t="131386" x="6030913" y="2232025"/>
          <p14:tracePt t="131391" x="5851525" y="2192338"/>
          <p14:tracePt t="131399" x="5661025" y="2159000"/>
          <p14:tracePt t="131407" x="5446713" y="2112963"/>
          <p14:tracePt t="131415" x="5318125" y="2090738"/>
          <p14:tracePt t="131423" x="5075238" y="2051050"/>
          <p14:tracePt t="131431" x="4856163" y="2006600"/>
          <p14:tracePt t="131439" x="4721225" y="1990725"/>
          <p14:tracePt t="131447" x="4625975" y="1978025"/>
          <p14:tracePt t="131455" x="4586288" y="1978025"/>
          <p14:tracePt t="131463" x="4519613" y="1978025"/>
          <p14:tracePt t="131471" x="4473575" y="1978025"/>
          <p14:tracePt t="131479" x="4457700" y="1978025"/>
          <p14:tracePt t="131487" x="4429125" y="1995488"/>
          <p14:tracePt t="131495" x="4424363" y="2001838"/>
          <p14:tracePt t="131505" x="4413250" y="2006600"/>
          <p14:tracePt t="131511" x="4400550" y="2035175"/>
          <p14:tracePt t="131522" x="4395788" y="2051050"/>
          <p14:tracePt t="131529" x="4389438" y="2074863"/>
          <p14:tracePt t="131537" x="4378325" y="2101850"/>
          <p14:tracePt t="131545" x="4367213" y="2124075"/>
          <p14:tracePt t="131553" x="4351338" y="2163763"/>
          <p14:tracePt t="131561" x="4322763" y="2209800"/>
          <p14:tracePt t="131569" x="4294188" y="2254250"/>
          <p14:tracePt t="131577" x="4260850" y="2305050"/>
          <p14:tracePt t="131585" x="4227513" y="2344738"/>
          <p14:tracePt t="131593" x="4192588" y="2393950"/>
          <p14:tracePt t="131601" x="4159250" y="2428875"/>
          <p14:tracePt t="131609" x="4143375" y="2455863"/>
          <p14:tracePt t="131617" x="4125913" y="2473325"/>
          <p14:tracePt t="131625" x="4119563" y="2484438"/>
          <p14:tracePt t="131633" x="4119563" y="2495550"/>
          <p14:tracePt t="131641" x="4114800" y="2513013"/>
          <p14:tracePt t="131650" x="4114800" y="2524125"/>
          <p14:tracePt t="131657" x="4108450" y="2546350"/>
          <p14:tracePt t="131665" x="4108450" y="2586038"/>
          <p14:tracePt t="131673" x="4108450" y="2601913"/>
          <p14:tracePt t="131681" x="4108450" y="2652713"/>
          <p14:tracePt t="131689" x="4108450" y="2687638"/>
          <p14:tracePt t="131697" x="4108450" y="2760663"/>
          <p14:tracePt t="131705" x="4097338" y="2844800"/>
          <p14:tracePt t="131714" x="4092575" y="2878138"/>
          <p14:tracePt t="131721" x="4075113" y="2962275"/>
          <p14:tracePt t="131729" x="4070350" y="2995613"/>
          <p14:tracePt t="131737" x="4064000" y="3063875"/>
          <p14:tracePt t="131745" x="4064000" y="3079750"/>
          <p14:tracePt t="131754" x="4064000" y="3103563"/>
          <p14:tracePt t="131761" x="4064000" y="3130550"/>
          <p14:tracePt t="131769" x="4070350" y="3130550"/>
          <p14:tracePt t="131780" x="4070350" y="3136900"/>
          <p14:tracePt t="131787" x="4081463" y="3141663"/>
          <p14:tracePt t="131793" x="4092575" y="3141663"/>
          <p14:tracePt t="131803" x="4114800" y="3141663"/>
          <p14:tracePt t="131810" x="4130675" y="3141663"/>
          <p14:tracePt t="131819" x="4170363" y="3141663"/>
          <p14:tracePt t="131825" x="4216400" y="3141663"/>
          <p14:tracePt t="131835" x="4249738" y="3141663"/>
          <p14:tracePt t="131843" x="4289425" y="3141663"/>
          <p14:tracePt t="131851" x="4373563" y="3141663"/>
          <p14:tracePt t="131859" x="4424363" y="3136900"/>
          <p14:tracePt t="131867" x="4491038" y="3130550"/>
          <p14:tracePt t="131875" x="4570413" y="3125788"/>
          <p14:tracePt t="131883" x="4716463" y="3119438"/>
          <p14:tracePt t="131892" x="4800600" y="3114675"/>
          <p14:tracePt t="131899" x="4902200" y="3103563"/>
          <p14:tracePt t="131907" x="5030788" y="3086100"/>
          <p14:tracePt t="131915" x="5165725" y="3052763"/>
          <p14:tracePt t="131923" x="5307013" y="3013075"/>
          <p14:tracePt t="131931" x="5435600" y="2962275"/>
          <p14:tracePt t="131939" x="5480050" y="2933700"/>
          <p14:tracePt t="131947" x="5599113" y="2884488"/>
          <p14:tracePt t="131956" x="5705475" y="2816225"/>
          <p14:tracePt t="131963" x="5795963" y="2754313"/>
          <p14:tracePt t="131971" x="5884863" y="2703513"/>
          <p14:tracePt t="131979" x="5918200" y="2681288"/>
          <p14:tracePt t="131987" x="6003925" y="2630488"/>
          <p14:tracePt t="131995" x="6092825" y="2579688"/>
          <p14:tracePt t="132003" x="6115050" y="2563813"/>
          <p14:tracePt t="132011" x="6188075" y="2535238"/>
          <p14:tracePt t="132019" x="6256338" y="2501900"/>
          <p14:tracePt t="132028" x="6289675" y="2490788"/>
          <p14:tracePt t="132035" x="6357938" y="2473325"/>
          <p14:tracePt t="132043" x="6391275" y="2466975"/>
          <p14:tracePt t="132051" x="6464300" y="2466975"/>
          <p14:tracePt t="132059" x="6492875" y="2466975"/>
          <p14:tracePt t="132069" x="6577013" y="2466975"/>
          <p14:tracePt t="132075" x="6604000" y="2466975"/>
          <p14:tracePt t="132085" x="6700838" y="2479675"/>
          <p14:tracePt t="132091" x="6738938" y="2484438"/>
          <p14:tracePt t="132102" x="6858000" y="2506663"/>
          <p14:tracePt t="132109" x="6908800" y="2517775"/>
          <p14:tracePt t="132118" x="7059613" y="2552700"/>
          <p14:tracePt t="132125" x="7121525" y="2568575"/>
          <p14:tracePt t="132134" x="7183438" y="2579688"/>
          <p14:tracePt t="132142" x="7358063" y="2630488"/>
          <p14:tracePt t="132150" x="7424738" y="2652713"/>
          <p14:tracePt t="132157" x="7616825" y="2703513"/>
          <p14:tracePt t="132165" x="7678738" y="2725738"/>
          <p14:tracePt t="132174" x="7847013" y="2776538"/>
          <p14:tracePt t="132182" x="7897813" y="2794000"/>
          <p14:tracePt t="132189" x="8010525" y="2833688"/>
          <p14:tracePt t="132198" x="8072438" y="2871788"/>
          <p14:tracePt t="132206" x="8128000" y="2906713"/>
          <p14:tracePt t="132214" x="8161338" y="2944813"/>
          <p14:tracePt t="132222" x="8172450" y="2968625"/>
          <p14:tracePt t="132230" x="8189913" y="3001963"/>
          <p14:tracePt t="132237" x="8194675" y="3024188"/>
          <p14:tracePt t="132246" x="8207375" y="3046413"/>
          <p14:tracePt t="132254" x="8207375" y="3063875"/>
          <p14:tracePt t="132262" x="8207375" y="3074988"/>
          <p14:tracePt t="132269" x="8207375" y="3092450"/>
          <p14:tracePt t="132277" x="8207375" y="3097213"/>
          <p14:tracePt t="132286" x="8207375" y="3103563"/>
          <p14:tracePt t="132293" x="8207375" y="3114675"/>
          <p14:tracePt t="132302" x="8201025" y="3114675"/>
          <p14:tracePt t="132309" x="8194675" y="3114675"/>
          <p14:tracePt t="132318" x="8178800" y="3114675"/>
          <p14:tracePt t="132326" x="8161338" y="3108325"/>
          <p14:tracePt t="132336" x="8110538" y="3068638"/>
          <p14:tracePt t="132341" x="8066088" y="3041650"/>
          <p14:tracePt t="132351" x="8015288" y="3001963"/>
          <p14:tracePt t="132358" x="7908925" y="2922588"/>
          <p14:tracePt t="132367" x="7858125" y="2884488"/>
          <p14:tracePt t="132374" x="7813675" y="2844800"/>
          <p14:tracePt t="132384" x="7773988" y="2805113"/>
          <p14:tracePt t="132392" x="7745413" y="2771775"/>
          <p14:tracePt t="132400" x="7718425" y="2720975"/>
          <p14:tracePt t="132407" x="7683500" y="2681288"/>
          <p14:tracePt t="132416" x="7661275" y="2647950"/>
          <p14:tracePt t="132423" x="7639050" y="2619375"/>
          <p14:tracePt t="132432" x="7616825" y="2597150"/>
          <p14:tracePt t="132440" x="7583488" y="2574925"/>
          <p14:tracePt t="132447" x="7554913" y="2563813"/>
          <p14:tracePt t="132456" x="7543800" y="2563813"/>
          <p14:tracePt t="132464" x="7510463" y="2557463"/>
          <p14:tracePt t="132472" x="7424738" y="2541588"/>
          <p14:tracePt t="132480" x="7369175" y="2535238"/>
          <p14:tracePt t="132488" x="7313613" y="2535238"/>
          <p14:tracePt t="132496" x="7200900" y="2535238"/>
          <p14:tracePt t="132504" x="7116763" y="2535238"/>
          <p14:tracePt t="132512" x="7037388" y="2535238"/>
          <p14:tracePt t="132519" x="6942138" y="2535238"/>
          <p14:tracePt t="132527" x="6846888" y="2541588"/>
          <p14:tracePt t="132535" x="6762750" y="2552700"/>
          <p14:tracePt t="132544" x="6677025" y="2563813"/>
          <p14:tracePt t="132551" x="6604000" y="2586038"/>
          <p14:tracePt t="132559" x="6537325" y="2601913"/>
          <p14:tracePt t="132568" x="6457950" y="2630488"/>
          <p14:tracePt t="132575" x="6369050" y="2659063"/>
          <p14:tracePt t="132584" x="6267450" y="2692400"/>
          <p14:tracePt t="132592" x="6223000" y="2703513"/>
          <p14:tracePt t="132599" x="6110288" y="2743200"/>
          <p14:tracePt t="132608" x="5957888" y="2798763"/>
          <p14:tracePt t="132616" x="5772150" y="2844800"/>
          <p14:tracePt t="132623" x="5621338" y="2884488"/>
          <p14:tracePt t="132633" x="5362575" y="2957513"/>
          <p14:tracePt t="132640" x="5238750" y="2995613"/>
          <p14:tracePt t="132650" x="5126038" y="3041650"/>
          <p14:tracePt t="132655" x="4986338" y="3103563"/>
          <p14:tracePt t="132666" x="4929188" y="3119438"/>
          <p14:tracePt t="132673" x="4884738" y="3141663"/>
          <p14:tracePt t="132682" x="4845050" y="3159125"/>
          <p14:tracePt t="132690" x="4816475" y="3165475"/>
          <p14:tracePt t="132697" x="4783138" y="3181350"/>
          <p14:tracePt t="132705" x="4772025" y="3192463"/>
          <p14:tracePt t="132713" x="4749800" y="3198813"/>
          <p14:tracePt t="132721" x="4738688" y="3209925"/>
          <p14:tracePt t="132730" x="4721225" y="3214688"/>
          <p14:tracePt t="132738" x="4710113" y="3221038"/>
          <p14:tracePt t="132746" x="4705350" y="3221038"/>
          <p14:tracePt t="132753" x="4699000" y="3221038"/>
          <p14:tracePt t="132761" x="4687888" y="3221038"/>
          <p14:tracePt t="132769" x="4681538" y="3203575"/>
          <p14:tracePt t="132777" x="4665663" y="3176588"/>
          <p14:tracePt t="132785" x="4648200" y="3141663"/>
          <p14:tracePt t="132793" x="4637088" y="3097213"/>
          <p14:tracePt t="132801" x="4625975" y="3052763"/>
          <p14:tracePt t="132809" x="4614863" y="2990850"/>
          <p14:tracePt t="132818" x="4592638" y="2928938"/>
          <p14:tracePt t="132825" x="4575175" y="2860675"/>
          <p14:tracePt t="132834" x="4564063" y="2827338"/>
          <p14:tracePt t="132841" x="4535488" y="2754313"/>
          <p14:tracePt t="132849" x="4508500" y="2692400"/>
          <p14:tracePt t="132858" x="4479925" y="2630488"/>
          <p14:tracePt t="132866" x="4462463" y="2608263"/>
          <p14:tracePt t="132873" x="4440238" y="2563813"/>
          <p14:tracePt t="132882" x="4418013" y="2528888"/>
          <p14:tracePt t="132889" x="4406900" y="2524125"/>
          <p14:tracePt t="132897" x="4389438" y="2501900"/>
          <p14:tracePt t="132905" x="4367213" y="2479675"/>
          <p14:tracePt t="132914" x="4362450" y="2473325"/>
          <p14:tracePt t="132921" x="4344988" y="2466975"/>
          <p14:tracePt t="132931" x="4344988" y="2462213"/>
          <p14:tracePt t="133370" x="4338638" y="2462213"/>
          <p14:tracePt t="133377" x="4316413" y="2473325"/>
          <p14:tracePt t="133386" x="4283075" y="2473325"/>
          <p14:tracePt t="133393" x="4278313" y="2479675"/>
          <p14:tracePt t="133529" x="4278313" y="2484438"/>
          <p14:tracePt t="133545" x="4278313" y="2490788"/>
          <p14:tracePt t="133564" x="4232275" y="2495550"/>
          <p14:tracePt t="133571" x="4181475" y="2501900"/>
          <p14:tracePt t="133579" x="4097338" y="2506663"/>
          <p14:tracePt t="133588" x="4024313" y="2517775"/>
          <p14:tracePt t="133596" x="3973513" y="2528888"/>
          <p14:tracePt t="133604" x="3900488" y="2541588"/>
          <p14:tracePt t="133611" x="3827463" y="2552700"/>
          <p14:tracePt t="133619" x="3760788" y="2579688"/>
          <p14:tracePt t="133628" x="3698875" y="2590800"/>
          <p14:tracePt t="133635" x="3659188" y="2597150"/>
          <p14:tracePt t="133644" x="3592513" y="2597150"/>
          <p14:tracePt t="133652" x="3530600" y="2597150"/>
          <p14:tracePt t="133660" x="3457575" y="2574925"/>
          <p14:tracePt t="133668" x="3400425" y="2563813"/>
          <p14:tracePt t="133676" x="3316288" y="2535238"/>
          <p14:tracePt t="133683" x="3232150" y="2501900"/>
          <p14:tracePt t="133692" x="3170238" y="2473325"/>
          <p14:tracePt t="133699" x="3108325" y="2439988"/>
          <p14:tracePt t="133708" x="3063875" y="2422525"/>
          <p14:tracePt t="133716" x="3001963" y="2389188"/>
          <p14:tracePt t="133724" x="2940050" y="2366963"/>
          <p14:tracePt t="133732" x="2878138" y="2344738"/>
          <p14:tracePt t="133740" x="2833688" y="2320925"/>
          <p14:tracePt t="133748" x="2794000" y="2305050"/>
          <p14:tracePt t="133756" x="2760663" y="2293938"/>
          <p14:tracePt t="133764" x="2736850" y="2293938"/>
          <p14:tracePt t="133771" x="2720975" y="2287588"/>
          <p14:tracePt t="133780" x="2714625" y="2287588"/>
          <p14:tracePt t="133789" x="2714625" y="2282825"/>
          <p14:tracePt t="133795" x="2709863" y="2282825"/>
          <p14:tracePt t="133806" x="2703513" y="2282825"/>
          <p14:tracePt t="133983" x="2698750" y="2282825"/>
          <p14:tracePt t="133989" x="2687638" y="2282825"/>
          <p14:tracePt t="133998" x="2641600" y="2309813"/>
          <p14:tracePt t="134006" x="2574925" y="2327275"/>
          <p14:tracePt t="134013" x="2466975" y="2349500"/>
          <p14:tracePt t="134021" x="2320925" y="2366963"/>
          <p14:tracePt t="134029" x="2181225" y="2371725"/>
          <p14:tracePt t="134037" x="2101850" y="2371725"/>
          <p14:tracePt t="134045" x="2024063" y="2371725"/>
          <p14:tracePt t="134053" x="1973263" y="2366963"/>
          <p14:tracePt t="134061" x="1944688" y="2355850"/>
          <p14:tracePt t="134070" x="1911350" y="2338388"/>
          <p14:tracePt t="134078" x="1882775" y="2316163"/>
          <p14:tracePt t="134088" x="1871663" y="2298700"/>
          <p14:tracePt t="134093" x="1860550" y="2293938"/>
          <p14:tracePt t="134104" x="1849438" y="2282825"/>
          <p14:tracePt t="134112" x="1838325" y="2276475"/>
          <p14:tracePt t="134119" x="1838325" y="2271713"/>
          <p14:tracePt t="134230" x="1838325" y="2282825"/>
          <p14:tracePt t="134235" x="1831975" y="2293938"/>
          <p14:tracePt t="134243" x="1827213" y="2309813"/>
          <p14:tracePt t="134252" x="1816100" y="2344738"/>
          <p14:tracePt t="134259" x="1804988" y="2378075"/>
          <p14:tracePt t="134268" x="1804988" y="2389188"/>
          <p14:tracePt t="134275" x="1787525" y="2422525"/>
          <p14:tracePt t="134284" x="1776413" y="2455863"/>
          <p14:tracePt t="134291" x="1765300" y="2466975"/>
          <p14:tracePt t="134300" x="1758950" y="2479675"/>
          <p14:tracePt t="134307" x="1754188" y="2479675"/>
          <p14:tracePt t="134315" x="1736725" y="2484438"/>
          <p14:tracePt t="134323" x="1719263" y="2490788"/>
          <p14:tracePt t="134332" x="1692275" y="2490788"/>
          <p14:tracePt t="134339" x="1652588" y="2490788"/>
          <p14:tracePt t="134348" x="1601788" y="2495550"/>
          <p14:tracePt t="134356" x="1568450" y="2495550"/>
          <p14:tracePt t="134364" x="1539875" y="2495550"/>
          <p14:tracePt t="134372" x="1535113" y="2495550"/>
          <p14:tracePt t="134574" x="1528763" y="2495550"/>
          <p14:tracePt t="134581" x="1524000" y="2495550"/>
          <p14:tracePt t="134589" x="1517650" y="2495550"/>
          <p14:tracePt t="134598" x="1506538" y="2495550"/>
          <p14:tracePt t="134606" x="1495425" y="2495550"/>
          <p14:tracePt t="134614" x="1484313" y="2495550"/>
          <p14:tracePt t="134622" x="1473200" y="2495550"/>
          <p14:tracePt t="134630" x="1450975" y="2490788"/>
          <p14:tracePt t="134638" x="1433513" y="2484438"/>
          <p14:tracePt t="134646" x="1382713" y="2479675"/>
          <p14:tracePt t="134654" x="1349375" y="2479675"/>
          <p14:tracePt t="134664" x="1316038" y="2479675"/>
          <p14:tracePt t="134672" x="1292225" y="2479675"/>
          <p14:tracePt t="134680" x="1281113" y="2479675"/>
          <p14:tracePt t="134694" x="1281113" y="2473325"/>
          <p14:tracePt t="134704" x="1276350" y="2473325"/>
          <p14:tracePt t="134720" x="1270000" y="2473325"/>
          <p14:tracePt t="134728" x="1265238" y="2462213"/>
          <p14:tracePt t="134736" x="1258888" y="2462213"/>
          <p14:tracePt t="134752" x="1258888" y="2455863"/>
          <p14:tracePt t="134760" x="1254125" y="2455863"/>
          <p14:tracePt t="134776" x="1254125" y="2451100"/>
          <p14:tracePt t="134784" x="1247775" y="2444750"/>
          <p14:tracePt t="134792" x="1243013" y="2444750"/>
          <p14:tracePt t="134800" x="1236663" y="2439988"/>
          <p14:tracePt t="134808" x="1230313" y="2433638"/>
          <p14:tracePt t="134816" x="1219200" y="2422525"/>
          <p14:tracePt t="134824" x="1208088" y="2422525"/>
          <p14:tracePt t="134832" x="1192213" y="2411413"/>
          <p14:tracePt t="134840" x="1174750" y="2406650"/>
          <p14:tracePt t="134848" x="1168400" y="2406650"/>
          <p14:tracePt t="134856" x="1157288" y="2406650"/>
          <p14:tracePt t="134864" x="1146175" y="2400300"/>
          <p14:tracePt t="134872" x="1130300" y="2400300"/>
          <p14:tracePt t="134880" x="1123950" y="2400300"/>
          <p14:tracePt t="134888" x="1108075" y="2400300"/>
          <p14:tracePt t="134904" x="1095375" y="2400300"/>
          <p14:tracePt t="134911" x="1090613" y="2400300"/>
          <p14:tracePt t="134920" x="1084263" y="2400300"/>
          <p14:tracePt t="135018" x="1079500" y="2400300"/>
          <p14:tracePt t="135034" x="1079500" y="2406650"/>
          <p14:tracePt t="135050" x="1073150" y="2411413"/>
          <p14:tracePt t="135066" x="1068388" y="2417763"/>
          <p14:tracePt t="135074" x="1068388" y="2422525"/>
          <p14:tracePt t="135106" x="1068388" y="2428875"/>
          <p14:tracePt t="135113" x="1062038" y="2428875"/>
          <p14:tracePt t="135121" x="1062038" y="2433638"/>
          <p14:tracePt t="135145" x="1062038" y="2439988"/>
          <p14:tracePt t="135196" x="1062038" y="2444750"/>
          <p14:tracePt t="135226" x="1062038" y="2451100"/>
          <p14:tracePt t="135328" x="1057275" y="2451100"/>
          <p14:tracePt t="135395" x="1057275" y="2455863"/>
          <p14:tracePt t="135408" x="1062038" y="2455863"/>
          <p14:tracePt t="135415" x="1068388" y="2455863"/>
          <p14:tracePt t="135423" x="1084263" y="2455863"/>
          <p14:tracePt t="135432" x="1112838" y="2455863"/>
          <p14:tracePt t="135439" x="1174750" y="2455863"/>
          <p14:tracePt t="135447" x="1258888" y="2439988"/>
          <p14:tracePt t="135455" x="1331913" y="2433638"/>
          <p14:tracePt t="135463" x="1473200" y="2422525"/>
          <p14:tracePt t="135471" x="1568450" y="2411413"/>
          <p14:tracePt t="135479" x="1725613" y="2393950"/>
          <p14:tracePt t="135488" x="1827213" y="2389188"/>
          <p14:tracePt t="135496" x="1955800" y="2371725"/>
          <p14:tracePt t="135504" x="2028825" y="2366963"/>
          <p14:tracePt t="135512" x="2090738" y="2360613"/>
          <p14:tracePt t="135522" x="2136775" y="2355850"/>
          <p14:tracePt t="135530" x="2159000" y="2355850"/>
          <p14:tracePt t="135538" x="2163763" y="2355850"/>
          <p14:tracePt t="135546" x="2170113" y="2355850"/>
          <p14:tracePt t="135598" x="2170113" y="2360613"/>
          <p14:tracePt t="135622" x="2170113" y="2366963"/>
          <p14:tracePt t="135630" x="2170113" y="2371725"/>
          <p14:tracePt t="135638" x="2170113" y="2378075"/>
          <p14:tracePt t="135646" x="2170113" y="2389188"/>
          <p14:tracePt t="135654" x="2163763" y="2406650"/>
          <p14:tracePt t="135662" x="2159000" y="2417763"/>
          <p14:tracePt t="135670" x="2141538" y="2439988"/>
          <p14:tracePt t="135678" x="2141538" y="2451100"/>
          <p14:tracePt t="135686" x="2130425" y="2466975"/>
          <p14:tracePt t="135694" x="2124075" y="2484438"/>
          <p14:tracePt t="135702" x="2108200" y="2506663"/>
          <p14:tracePt t="135710" x="2097088" y="2524125"/>
          <p14:tracePt t="135718" x="2079625" y="2535238"/>
          <p14:tracePt t="135726" x="2057400" y="2552700"/>
          <p14:tracePt t="135734" x="2035175" y="2563813"/>
          <p14:tracePt t="135742" x="2006600" y="2579688"/>
          <p14:tracePt t="135750" x="1989138" y="2579688"/>
          <p14:tracePt t="135758" x="1951038" y="2590800"/>
          <p14:tracePt t="135766" x="1905000" y="2614613"/>
          <p14:tracePt t="135776" x="1889125" y="2614613"/>
          <p14:tracePt t="135782" x="1843088" y="2619375"/>
          <p14:tracePt t="135792" x="1804988" y="2625725"/>
          <p14:tracePt t="135798" x="1793875" y="2630488"/>
          <p14:tracePt t="135808" x="1758950" y="2630488"/>
          <p14:tracePt t="135816" x="1743075" y="2630488"/>
          <p14:tracePt t="135824" x="1708150" y="2630488"/>
          <p14:tracePt t="135832" x="1663700" y="2630488"/>
          <p14:tracePt t="135840" x="1641475" y="2630488"/>
          <p14:tracePt t="135848" x="1612900" y="2630488"/>
          <p14:tracePt t="135856" x="1546225" y="2625725"/>
          <p14:tracePt t="135864" x="1477963" y="2614613"/>
          <p14:tracePt t="135872" x="1411288" y="2601913"/>
          <p14:tracePt t="135880" x="1343025" y="2590800"/>
          <p14:tracePt t="135888" x="1276350" y="2574925"/>
          <p14:tracePt t="135896" x="1247775" y="2568575"/>
          <p14:tracePt t="135904" x="1196975" y="2552700"/>
          <p14:tracePt t="135912" x="1141413" y="2528888"/>
          <p14:tracePt t="135920" x="1123950" y="2524125"/>
          <p14:tracePt t="135928" x="1084263" y="2501900"/>
          <p14:tracePt t="135936" x="1050925" y="2473325"/>
          <p14:tracePt t="135944" x="1035050" y="2462213"/>
          <p14:tracePt t="135952" x="1028700" y="2451100"/>
          <p14:tracePt t="135959" x="1022350" y="2439988"/>
          <p14:tracePt t="135968" x="1017588" y="2433638"/>
          <p14:tracePt t="135976" x="1011238" y="2422525"/>
          <p14:tracePt t="135984" x="1006475" y="2411413"/>
          <p14:tracePt t="135992" x="1000125" y="2400300"/>
          <p14:tracePt t="136000" x="995363" y="2382838"/>
          <p14:tracePt t="136008" x="989013" y="2371725"/>
          <p14:tracePt t="136016" x="977900" y="2349500"/>
          <p14:tracePt t="136024" x="966788" y="2338388"/>
          <p14:tracePt t="136032" x="955675" y="2316163"/>
          <p14:tracePt t="136040" x="944563" y="2298700"/>
          <p14:tracePt t="136048" x="944563" y="2276475"/>
          <p14:tracePt t="136056" x="938213" y="2265363"/>
          <p14:tracePt t="136063" x="933450" y="2254250"/>
          <p14:tracePt t="136074" x="933450" y="2236788"/>
          <p14:tracePt t="136079" x="933450" y="2214563"/>
          <p14:tracePt t="136090" x="933450" y="2192338"/>
          <p14:tracePt t="136097" x="933450" y="2159000"/>
          <p14:tracePt t="136106" x="933450" y="2130425"/>
          <p14:tracePt t="136114" x="944563" y="2097088"/>
          <p14:tracePt t="136122" x="955675" y="2063750"/>
          <p14:tracePt t="136130" x="973138" y="2039938"/>
          <p14:tracePt t="136138" x="989013" y="2012950"/>
          <p14:tracePt t="136145" x="1011238" y="1990725"/>
          <p14:tracePt t="136154" x="1039813" y="1962150"/>
          <p14:tracePt t="136162" x="1050925" y="1955800"/>
          <p14:tracePt t="136170" x="1095375" y="1933575"/>
          <p14:tracePt t="136178" x="1146175" y="1911350"/>
          <p14:tracePt t="136186" x="1181100" y="1905000"/>
          <p14:tracePt t="136194" x="1258888" y="1878013"/>
          <p14:tracePt t="136202" x="1331913" y="1860550"/>
          <p14:tracePt t="136210" x="1444625" y="1838325"/>
          <p14:tracePt t="136218" x="1489075" y="1831975"/>
          <p14:tracePt t="136226" x="1612900" y="1827213"/>
          <p14:tracePt t="136234" x="1658938" y="1820863"/>
          <p14:tracePt t="136242" x="1798638" y="1820863"/>
          <p14:tracePt t="136250" x="1843088" y="1809750"/>
          <p14:tracePt t="136258" x="1966913" y="1809750"/>
          <p14:tracePt t="136266" x="2017713" y="1809750"/>
          <p14:tracePt t="136274" x="2136775" y="1816100"/>
          <p14:tracePt t="136282" x="2181225" y="1820863"/>
          <p14:tracePt t="136290" x="2298700" y="1849438"/>
          <p14:tracePt t="136298" x="2338388" y="1860550"/>
          <p14:tracePt t="136306" x="2451100" y="1900238"/>
          <p14:tracePt t="136314" x="2501900" y="1922463"/>
          <p14:tracePt t="136322" x="2608263" y="1984375"/>
          <p14:tracePt t="136330" x="2641600" y="2012950"/>
          <p14:tracePt t="136338" x="2698750" y="2063750"/>
          <p14:tracePt t="136346" x="2732088" y="2108200"/>
          <p14:tracePt t="136354" x="2754313" y="2141538"/>
          <p14:tracePt t="136364" x="2776538" y="2192338"/>
          <p14:tracePt t="136370" x="2794000" y="2236788"/>
          <p14:tracePt t="136380" x="2798763" y="2276475"/>
          <p14:tracePt t="136386" x="2798763" y="2316163"/>
          <p14:tracePt t="136396" x="2798763" y="2355850"/>
          <p14:tracePt t="136402" x="2794000" y="2393950"/>
          <p14:tracePt t="136412" x="2771775" y="2455863"/>
          <p14:tracePt t="136420" x="2747963" y="2501900"/>
          <p14:tracePt t="136427" x="2709863" y="2563813"/>
          <p14:tracePt t="136436" x="2674938" y="2614613"/>
          <p14:tracePt t="136444" x="2625725" y="2663825"/>
          <p14:tracePt t="136452" x="2574925" y="2703513"/>
          <p14:tracePt t="136460" x="2501900" y="2754313"/>
          <p14:tracePt t="136468" x="2411413" y="2805113"/>
          <p14:tracePt t="136476" x="2316163" y="2844800"/>
          <p14:tracePt t="136484" x="2247900" y="2867025"/>
          <p14:tracePt t="136492" x="2119313" y="2889250"/>
          <p14:tracePt t="136500" x="2035175" y="2895600"/>
          <p14:tracePt t="136508" x="1933575" y="2895600"/>
          <p14:tracePt t="136516" x="1827213" y="2895600"/>
          <p14:tracePt t="136524" x="1697038" y="2895600"/>
          <p14:tracePt t="136531" x="1546225" y="2860675"/>
          <p14:tracePt t="136540" x="1466850" y="2833688"/>
          <p14:tracePt t="136548" x="1309688" y="2765425"/>
          <p14:tracePt t="136556" x="1225550" y="2732088"/>
          <p14:tracePt t="136564" x="1050925" y="2641600"/>
          <p14:tracePt t="136571" x="989013" y="2608263"/>
          <p14:tracePt t="136579" x="911225" y="2552700"/>
          <p14:tracePt t="136588" x="882650" y="2513013"/>
          <p14:tracePt t="136596" x="871538" y="2484438"/>
          <p14:tracePt t="136603" x="871538" y="2444750"/>
          <p14:tracePt t="136614" x="871538" y="2389188"/>
          <p14:tracePt t="136620" x="871538" y="2355850"/>
          <p14:tracePt t="136627" x="887413" y="2287588"/>
          <p14:tracePt t="136636" x="904875" y="2254250"/>
          <p14:tracePt t="136646" x="938213" y="2192338"/>
          <p14:tracePt t="136652" x="960438" y="2159000"/>
          <p14:tracePt t="136662" x="989013" y="2130425"/>
          <p14:tracePt t="136668" x="1039813" y="2079625"/>
          <p14:tracePt t="136678" x="1073150" y="2051050"/>
          <p14:tracePt t="136684" x="1119188" y="2024063"/>
          <p14:tracePt t="136694" x="1163638" y="1995488"/>
          <p14:tracePt t="136702" x="1225550" y="1962150"/>
          <p14:tracePt t="136710" x="1303338" y="1928813"/>
          <p14:tracePt t="136718" x="1400175" y="1900238"/>
          <p14:tracePt t="136726" x="1489075" y="1878013"/>
          <p14:tracePt t="136734" x="1681163" y="1860550"/>
          <p14:tracePt t="136742" x="1793875" y="1855788"/>
          <p14:tracePt t="136750" x="1916113" y="1843088"/>
          <p14:tracePt t="136758" x="2192338" y="1843088"/>
          <p14:tracePt t="136766" x="2349500" y="1849438"/>
          <p14:tracePt t="136774" x="2506663" y="1866900"/>
          <p14:tracePt t="136782" x="2652713" y="1889125"/>
          <p14:tracePt t="136790" x="2805113" y="1928813"/>
          <p14:tracePt t="136798" x="2955925" y="1973263"/>
          <p14:tracePt t="136806" x="3086100" y="2024063"/>
          <p14:tracePt t="136814" x="3294063" y="2124075"/>
          <p14:tracePt t="136822" x="3355975" y="2170113"/>
          <p14:tracePt t="136830" x="3433763" y="2232025"/>
          <p14:tracePt t="136838" x="3468688" y="2282825"/>
          <p14:tracePt t="136846" x="3502025" y="2338388"/>
          <p14:tracePt t="136854" x="3513138" y="2378075"/>
          <p14:tracePt t="136862" x="3519488" y="2444750"/>
          <p14:tracePt t="136870" x="3519488" y="2513013"/>
          <p14:tracePt t="136878" x="3502025" y="2557463"/>
          <p14:tracePt t="136886" x="3451225" y="2652713"/>
          <p14:tracePt t="136894" x="3400425" y="2709863"/>
          <p14:tracePt t="136902" x="3344863" y="2754313"/>
          <p14:tracePt t="136910" x="3260725" y="2798763"/>
          <p14:tracePt t="136918" x="3187700" y="2833688"/>
          <p14:tracePt t="136928" x="3068638" y="2871788"/>
          <p14:tracePt t="136934" x="2928938" y="2906713"/>
          <p14:tracePt t="136944" x="2787650" y="2922588"/>
          <p14:tracePt t="136950" x="2659063" y="2940050"/>
          <p14:tracePt t="136960" x="2444750" y="2940050"/>
          <p14:tracePt t="136968" x="2287588" y="2940050"/>
          <p14:tracePt t="136976" x="2085975" y="2922588"/>
          <p14:tracePt t="136984" x="1878013" y="2884488"/>
          <p14:tracePt t="136992" x="1663700" y="2833688"/>
          <p14:tracePt t="137000" x="1546225" y="2805113"/>
          <p14:tracePt t="137008" x="1327150" y="2720975"/>
          <p14:tracePt t="137016" x="1258888" y="2687638"/>
          <p14:tracePt t="137024" x="1130300" y="2625725"/>
          <p14:tracePt t="137032" x="1073150" y="2590800"/>
          <p14:tracePt t="137040" x="1017588" y="2552700"/>
          <p14:tracePt t="137048" x="977900" y="2506663"/>
          <p14:tracePt t="137056" x="938213" y="2466975"/>
          <p14:tracePt t="137064" x="911225" y="2411413"/>
          <p14:tracePt t="137072" x="893763" y="2378075"/>
          <p14:tracePt t="137080" x="876300" y="2316163"/>
          <p14:tracePt t="137088" x="871538" y="2276475"/>
          <p14:tracePt t="137096" x="865188" y="2203450"/>
          <p14:tracePt t="137104" x="865188" y="2159000"/>
          <p14:tracePt t="137112" x="865188" y="2119313"/>
          <p14:tracePt t="137120" x="865188" y="2074863"/>
          <p14:tracePt t="137128" x="871538" y="2012950"/>
          <p14:tracePt t="137136" x="882650" y="1990725"/>
          <p14:tracePt t="137144" x="900113" y="1955800"/>
          <p14:tracePt t="137152" x="915988" y="1928813"/>
          <p14:tracePt t="137160" x="938213" y="1900238"/>
          <p14:tracePt t="137168" x="984250" y="1871663"/>
          <p14:tracePt t="137176" x="1022350" y="1843088"/>
          <p14:tracePt t="137184" x="1079500" y="1809750"/>
          <p14:tracePt t="137192" x="1146175" y="1787525"/>
          <p14:tracePt t="137200" x="1208088" y="1776413"/>
          <p14:tracePt t="137208" x="1327150" y="1743075"/>
          <p14:tracePt t="137216" x="1404938" y="1736725"/>
          <p14:tracePt t="137226" x="1489075" y="1725613"/>
          <p14:tracePt t="137232" x="1568450" y="1720850"/>
          <p14:tracePt t="137242" x="1663700" y="1714500"/>
          <p14:tracePt t="137248" x="1849438" y="1714500"/>
          <p14:tracePt t="137258" x="1882775" y="1714500"/>
          <p14:tracePt t="137266" x="1978025" y="1714500"/>
          <p14:tracePt t="137274" x="2068513" y="1731963"/>
          <p14:tracePt t="137282" x="2141538" y="1754188"/>
          <p14:tracePt t="137290" x="2203450" y="1776413"/>
          <p14:tracePt t="137298" x="2265363" y="1809750"/>
          <p14:tracePt t="137306" x="2332038" y="1855788"/>
          <p14:tracePt t="137314" x="2378075" y="1889125"/>
          <p14:tracePt t="137322" x="2433638" y="1939925"/>
          <p14:tracePt t="137330" x="2455863" y="1955800"/>
          <p14:tracePt t="137338" x="2513013" y="2006600"/>
          <p14:tracePt t="137346" x="2568575" y="2063750"/>
          <p14:tracePt t="137354" x="2586038" y="2079625"/>
          <p14:tracePt t="137362" x="2625725" y="2130425"/>
          <p14:tracePt t="137370" x="2659063" y="2181225"/>
          <p14:tracePt t="137378" x="2670175" y="2225675"/>
          <p14:tracePt t="137386" x="2674938" y="2265363"/>
          <p14:tracePt t="137394" x="2681288" y="2305050"/>
          <p14:tracePt t="137402" x="2681288" y="2338388"/>
          <p14:tracePt t="137410" x="2674938" y="2360613"/>
          <p14:tracePt t="137418" x="2659063" y="2400300"/>
          <p14:tracePt t="137426" x="2647950" y="2439988"/>
          <p14:tracePt t="137434" x="2630488" y="2462213"/>
          <p14:tracePt t="137442" x="2619375" y="2490788"/>
          <p14:tracePt t="137452" x="2590800" y="2528888"/>
          <p14:tracePt t="137458" x="2563813" y="2563813"/>
          <p14:tracePt t="137466" x="2528888" y="2590800"/>
          <p14:tracePt t="137474" x="2484438" y="2630488"/>
          <p14:tracePt t="137482" x="2433638" y="2659063"/>
          <p14:tracePt t="137490" x="2366963" y="2692400"/>
          <p14:tracePt t="137498" x="2298700" y="2725738"/>
          <p14:tracePt t="137508" x="2209800" y="2760663"/>
          <p14:tracePt t="137514" x="2112963" y="2787650"/>
          <p14:tracePt t="137524" x="2012950" y="2809875"/>
          <p14:tracePt t="137532" x="1893888" y="2827338"/>
          <p14:tracePt t="137540" x="1781175" y="2838450"/>
          <p14:tracePt t="137548" x="1663700" y="2855913"/>
          <p14:tracePt t="137556" x="1573213" y="2855913"/>
          <p14:tracePt t="137564" x="1477963" y="2855913"/>
          <p14:tracePt t="137572" x="1444625" y="2855913"/>
          <p14:tracePt t="137580" x="1360488" y="2849563"/>
          <p14:tracePt t="137588" x="1270000" y="2827338"/>
          <p14:tracePt t="137596" x="1230313" y="2816225"/>
          <p14:tracePt t="137604" x="1146175" y="2776538"/>
          <p14:tracePt t="137612" x="1046163" y="2720975"/>
          <p14:tracePt t="137620" x="1011238" y="2692400"/>
          <p14:tracePt t="137628" x="922338" y="2625725"/>
          <p14:tracePt t="137636" x="893763" y="2597150"/>
          <p14:tracePt t="137644" x="814388" y="2528888"/>
          <p14:tracePt t="137652" x="792163" y="2501900"/>
          <p14:tracePt t="137660" x="730250" y="2406650"/>
          <p14:tracePt t="137668" x="714375" y="2355850"/>
          <p14:tracePt t="137676" x="708025" y="2309813"/>
          <p14:tracePt t="137684" x="708025" y="2259013"/>
          <p14:tracePt t="137692" x="708025" y="2220913"/>
          <p14:tracePt t="137700" x="719138" y="2170113"/>
          <p14:tracePt t="137708" x="736600" y="2136775"/>
          <p14:tracePt t="137716" x="765175" y="2085975"/>
          <p14:tracePt t="137724" x="787400" y="2051050"/>
          <p14:tracePt t="137732" x="831850" y="2001838"/>
          <p14:tracePt t="137740" x="860425" y="1973263"/>
          <p14:tracePt t="137748" x="893763" y="1939925"/>
          <p14:tracePt t="137756" x="927100" y="1911350"/>
          <p14:tracePt t="137764" x="960438" y="1889125"/>
          <p14:tracePt t="137772" x="995363" y="1866900"/>
          <p14:tracePt t="137780" x="1046163" y="1838325"/>
          <p14:tracePt t="137788" x="1090613" y="1809750"/>
          <p14:tracePt t="137796" x="1146175" y="1793875"/>
          <p14:tracePt t="137804" x="1208088" y="1776413"/>
          <p14:tracePt t="137814" x="1270000" y="1758950"/>
          <p14:tracePt t="137822" x="1338263" y="1743075"/>
          <p14:tracePt t="137830" x="1411288" y="1736725"/>
          <p14:tracePt t="137838" x="1495425" y="1736725"/>
          <p14:tracePt t="137846" x="1535113" y="1736725"/>
          <p14:tracePt t="137854" x="1624013" y="1736725"/>
          <p14:tracePt t="137862" x="1736725" y="1747838"/>
          <p14:tracePt t="137870" x="1776413" y="1754188"/>
          <p14:tracePt t="137878" x="1871663" y="1776413"/>
          <p14:tracePt t="137886" x="1962150" y="1793875"/>
          <p14:tracePt t="137894" x="2006600" y="1804988"/>
          <p14:tracePt t="137902" x="2097088" y="1843088"/>
          <p14:tracePt t="137910" x="2192338" y="1878013"/>
          <p14:tracePt t="137918" x="2225675" y="1893888"/>
          <p14:tracePt t="137926" x="2305050" y="1933575"/>
          <p14:tracePt t="137934" x="2332038" y="1951038"/>
          <p14:tracePt t="137942" x="2405063" y="1990725"/>
          <p14:tracePt t="137950" x="2439988" y="2012950"/>
          <p14:tracePt t="137958" x="2513013" y="2057400"/>
          <p14:tracePt t="137966" x="2535238" y="2079625"/>
          <p14:tracePt t="137974" x="2590800" y="2130425"/>
          <p14:tracePt t="137982" x="2608263" y="2152650"/>
          <p14:tracePt t="137990" x="2636838" y="2198688"/>
          <p14:tracePt t="137998" x="2659063" y="2236788"/>
          <p14:tracePt t="138006" x="2674938" y="2282825"/>
          <p14:tracePt t="138014" x="2687638" y="2327275"/>
          <p14:tracePt t="138022" x="2692400" y="2366963"/>
          <p14:tracePt t="138030" x="2692400" y="2417763"/>
          <p14:tracePt t="138038" x="2692400" y="2462213"/>
          <p14:tracePt t="138046" x="2687638" y="2479675"/>
          <p14:tracePt t="138054" x="2670175" y="2535238"/>
          <p14:tracePt t="138062" x="2636838" y="2590800"/>
          <p14:tracePt t="138070" x="2608263" y="2636838"/>
          <p14:tracePt t="138080" x="2586038" y="2659063"/>
          <p14:tracePt t="138086" x="2546350" y="2709863"/>
          <p14:tracePt t="138096" x="2490788" y="2743200"/>
          <p14:tracePt t="138102" x="2433638" y="2776538"/>
          <p14:tracePt t="138112" x="2360613" y="2809875"/>
          <p14:tracePt t="138117" x="2214563" y="2867025"/>
          <p14:tracePt t="138128" x="2108200" y="2895600"/>
          <p14:tracePt t="138136" x="2062163" y="2906713"/>
          <p14:tracePt t="138144" x="1951038" y="2933700"/>
          <p14:tracePt t="138152" x="1831975" y="2962275"/>
          <p14:tracePt t="138160" x="1703388" y="2973388"/>
          <p14:tracePt t="138168" x="1573213" y="2990850"/>
          <p14:tracePt t="138176" x="1433513" y="2990850"/>
          <p14:tracePt t="138184" x="1298575" y="2990850"/>
          <p14:tracePt t="138192" x="1163638" y="2973388"/>
          <p14:tracePt t="138200" x="1046163" y="2940050"/>
          <p14:tracePt t="138208" x="915988" y="2900363"/>
          <p14:tracePt t="138216" x="787400" y="2838450"/>
          <p14:tracePt t="138224" x="657225" y="2765425"/>
          <p14:tracePt t="138232" x="590550" y="2732088"/>
          <p14:tracePt t="138240" x="495300" y="2652713"/>
          <p14:tracePt t="138248" x="438150" y="2597150"/>
          <p14:tracePt t="138256" x="398463" y="2541588"/>
          <p14:tracePt t="138264" x="376238" y="2495550"/>
          <p14:tracePt t="138272" x="365125" y="2433638"/>
          <p14:tracePt t="138280" x="365125" y="2371725"/>
          <p14:tracePt t="138288" x="365125" y="2316163"/>
          <p14:tracePt t="138296" x="365125" y="2254250"/>
          <p14:tracePt t="138304" x="376238" y="2209800"/>
          <p14:tracePt t="138312" x="393700" y="2163763"/>
          <p14:tracePt t="138320" x="409575" y="2136775"/>
          <p14:tracePt t="138328" x="438150" y="2097088"/>
          <p14:tracePt t="138336" x="466725" y="2063750"/>
          <p14:tracePt t="138344" x="500063" y="2028825"/>
          <p14:tracePt t="138352" x="550863" y="1995488"/>
          <p14:tracePt t="138362" x="579438" y="1966913"/>
          <p14:tracePt t="138368" x="641350" y="1928813"/>
          <p14:tracePt t="138378" x="692150" y="1905000"/>
          <p14:tracePt t="138384" x="781050" y="1855788"/>
          <p14:tracePt t="138394" x="838200" y="1838325"/>
          <p14:tracePt t="138400" x="900113" y="1816100"/>
          <p14:tracePt t="138410" x="973138" y="1798638"/>
          <p14:tracePt t="138416" x="1057275" y="1787525"/>
          <p14:tracePt t="138426" x="1265238" y="1754188"/>
          <p14:tracePt t="138434" x="1371600" y="1754188"/>
          <p14:tracePt t="138442" x="1495425" y="1754188"/>
          <p14:tracePt t="138450" x="1619250" y="1754188"/>
          <p14:tracePt t="138458" x="1765300" y="1765300"/>
          <p14:tracePt t="138466" x="1916113" y="1804988"/>
          <p14:tracePt t="138474" x="2039938" y="1843088"/>
          <p14:tracePt t="138482" x="2124075" y="1878013"/>
          <p14:tracePt t="138490" x="2197100" y="1928813"/>
          <p14:tracePt t="138498" x="2320925" y="2017713"/>
          <p14:tracePt t="138506" x="2371725" y="2051050"/>
          <p14:tracePt t="138514" x="2433638" y="2130425"/>
          <p14:tracePt t="138522" x="2501900" y="2209800"/>
          <p14:tracePt t="138530" x="2557463" y="2316163"/>
          <p14:tracePt t="138538" x="2613025" y="2417763"/>
          <p14:tracePt t="138546" x="2630488" y="2462213"/>
          <p14:tracePt t="138554" x="2647950" y="2528888"/>
          <p14:tracePt t="138562" x="2652713" y="2568575"/>
          <p14:tracePt t="138570" x="2659063" y="2597150"/>
          <p14:tracePt t="138578" x="2659063" y="2641600"/>
          <p14:tracePt t="138586" x="2647950" y="2676525"/>
          <p14:tracePt t="138594" x="2630488" y="2698750"/>
          <p14:tracePt t="138602" x="2601913" y="2743200"/>
          <p14:tracePt t="138610" x="2552700" y="2787650"/>
          <p14:tracePt t="138618" x="2478088" y="2838450"/>
          <p14:tracePt t="138626" x="2405063" y="2878138"/>
          <p14:tracePt t="138634" x="2293938" y="2917825"/>
          <p14:tracePt t="138642" x="2097088" y="2973388"/>
          <p14:tracePt t="138650" x="1966913" y="2990850"/>
          <p14:tracePt t="138658" x="1838325" y="3006725"/>
          <p14:tracePt t="138666" x="1697038" y="3006725"/>
          <p14:tracePt t="138676" x="1528763" y="3006725"/>
          <p14:tracePt t="138682" x="1371600" y="2995613"/>
          <p14:tracePt t="138692" x="1225550" y="2968625"/>
          <p14:tracePt t="138700" x="1068388" y="2917825"/>
          <p14:tracePt t="138708" x="1011238" y="2889250"/>
          <p14:tracePt t="138716" x="927100" y="2833688"/>
          <p14:tracePt t="138724" x="871538" y="2782888"/>
          <p14:tracePt t="138732" x="842963" y="2736850"/>
          <p14:tracePt t="138740" x="820738" y="2687638"/>
          <p14:tracePt t="138748" x="809625" y="2619375"/>
          <p14:tracePt t="138756" x="809625" y="2541588"/>
          <p14:tracePt t="138764" x="809625" y="2462213"/>
          <p14:tracePt t="138772" x="809625" y="2411413"/>
          <p14:tracePt t="138780" x="831850" y="2316163"/>
          <p14:tracePt t="138788" x="849313" y="2243138"/>
          <p14:tracePt t="138796" x="876300" y="2192338"/>
          <p14:tracePt t="138804" x="904875" y="2130425"/>
          <p14:tracePt t="138812" x="938213" y="2079625"/>
          <p14:tracePt t="138820" x="977900" y="2035175"/>
          <p14:tracePt t="138828" x="1035050" y="1995488"/>
          <p14:tracePt t="138836" x="1068388" y="1978025"/>
          <p14:tracePt t="138844" x="1135063" y="1944688"/>
          <p14:tracePt t="138852" x="1196975" y="1928813"/>
          <p14:tracePt t="138860" x="1327150" y="1905000"/>
          <p14:tracePt t="138868" x="1404938" y="1905000"/>
          <p14:tracePt t="138876" x="1484313" y="1905000"/>
          <p14:tracePt t="138884" x="1585913" y="1905000"/>
          <p14:tracePt t="138892" x="1816100" y="1911350"/>
          <p14:tracePt t="138900" x="1933575" y="1922463"/>
          <p14:tracePt t="138908" x="2062163" y="1939925"/>
          <p14:tracePt t="138916" x="2181225" y="1962150"/>
          <p14:tracePt t="138926" x="2298700" y="1990725"/>
          <p14:tracePt t="138936" x="2405063" y="2017713"/>
          <p14:tracePt t="138946" x="2552700" y="2074863"/>
          <p14:tracePt t="138952" x="2613025" y="2108200"/>
          <p14:tracePt t="138962" x="2641600" y="2130425"/>
          <p14:tracePt t="138968" x="2681288" y="2181225"/>
          <p14:tracePt t="138978" x="2703513" y="2214563"/>
          <p14:tracePt t="138984" x="2736850" y="2282825"/>
          <p14:tracePt t="138994" x="2754313" y="2320925"/>
          <p14:tracePt t="139002" x="2765425" y="2371725"/>
          <p14:tracePt t="139010" x="2771775" y="2417763"/>
          <p14:tracePt t="139018" x="2782888" y="2501900"/>
          <p14:tracePt t="139026" x="2787650" y="2546350"/>
          <p14:tracePt t="139034" x="2798763" y="2590800"/>
          <p14:tracePt t="139042" x="2805113" y="2630488"/>
          <p14:tracePt t="139050" x="2809875" y="2670175"/>
          <p14:tracePt t="139058" x="2809875" y="2692400"/>
          <p14:tracePt t="139066" x="2809875" y="2714625"/>
          <p14:tracePt t="139074" x="2809875" y="2725738"/>
          <p14:tracePt t="139082" x="2809875" y="2754313"/>
          <p14:tracePt t="139090" x="2798763" y="2776538"/>
          <p14:tracePt t="139098" x="2782888" y="2805113"/>
          <p14:tracePt t="139106" x="2747963" y="2833688"/>
          <p14:tracePt t="139114" x="2720975" y="2855913"/>
          <p14:tracePt t="139122" x="2663825" y="2884488"/>
          <p14:tracePt t="139130" x="2597150" y="2917825"/>
          <p14:tracePt t="139138" x="2540000" y="2933700"/>
          <p14:tracePt t="139146" x="2473325" y="2957513"/>
          <p14:tracePt t="139154" x="2320925" y="2968625"/>
          <p14:tracePt t="139162" x="2225675" y="2979738"/>
          <p14:tracePt t="139170" x="2101850" y="2979738"/>
          <p14:tracePt t="139178" x="1966913" y="2979738"/>
          <p14:tracePt t="139186" x="1685925" y="2973388"/>
          <p14:tracePt t="139194" x="1528763" y="2944813"/>
          <p14:tracePt t="139202" x="1371600" y="2900363"/>
          <p14:tracePt t="139212" x="1258888" y="2849563"/>
          <p14:tracePt t="139218" x="1079500" y="2749550"/>
          <p14:tracePt t="139228" x="927100" y="2647950"/>
          <p14:tracePt t="139234" x="865188" y="2601913"/>
          <p14:tracePt t="139244" x="809625" y="2546350"/>
          <p14:tracePt t="139250" x="725488" y="2455863"/>
          <p14:tracePt t="139260" x="696913" y="2417763"/>
          <p14:tracePt t="139268" x="652463" y="2320925"/>
          <p14:tracePt t="139276" x="635000" y="2276475"/>
          <p14:tracePt t="139284" x="630238" y="2232025"/>
          <p14:tracePt t="139292" x="630238" y="2174875"/>
          <p14:tracePt t="139300" x="630238" y="2130425"/>
          <p14:tracePt t="139308" x="641350" y="2085975"/>
          <p14:tracePt t="139316" x="663575" y="2046288"/>
          <p14:tracePt t="139324" x="692150" y="2006600"/>
          <p14:tracePt t="139332" x="730250" y="1973263"/>
          <p14:tracePt t="139340" x="765175" y="1944688"/>
          <p14:tracePt t="139348" x="798513" y="1922463"/>
          <p14:tracePt t="139356" x="838200" y="1905000"/>
          <p14:tracePt t="139364" x="882650" y="1889125"/>
          <p14:tracePt t="139372" x="933450" y="1878013"/>
          <p14:tracePt t="139380" x="977900" y="1866900"/>
          <p14:tracePt t="139388" x="1039813" y="1843088"/>
          <p14:tracePt t="139396" x="1068388" y="1843088"/>
          <p14:tracePt t="139404" x="1130300" y="1820863"/>
          <p14:tracePt t="139412" x="1168400" y="1816100"/>
          <p14:tracePt t="139420" x="1208088" y="1804988"/>
          <p14:tracePt t="139428" x="1276350" y="1798638"/>
          <p14:tracePt t="139436" x="1320800" y="1793875"/>
          <p14:tracePt t="139444" x="1382713" y="1793875"/>
          <p14:tracePt t="139452" x="1433513" y="1793875"/>
          <p14:tracePt t="139460" x="1500188" y="1787525"/>
          <p14:tracePt t="139468" x="1630363" y="1787525"/>
          <p14:tracePt t="139476" x="1703388" y="1787525"/>
          <p14:tracePt t="139484" x="1731963" y="1787525"/>
          <p14:tracePt t="139492" x="1798638" y="1787525"/>
          <p14:tracePt t="139500" x="1866900" y="1798638"/>
          <p14:tracePt t="139508" x="1927225" y="1816100"/>
          <p14:tracePt t="139516" x="1989138" y="1838325"/>
          <p14:tracePt t="139526" x="2039938" y="1860550"/>
          <p14:tracePt t="139534" x="2085975" y="1893888"/>
          <p14:tracePt t="139542" x="2136775" y="1933575"/>
          <p14:tracePt t="139550" x="2152650" y="1955800"/>
          <p14:tracePt t="139558" x="2203450" y="2001838"/>
          <p14:tracePt t="139566" x="2243138" y="2068513"/>
          <p14:tracePt t="139574" x="2259013" y="2090738"/>
          <p14:tracePt t="139582" x="2293938" y="2163763"/>
          <p14:tracePt t="139590" x="2320925" y="2232025"/>
          <p14:tracePt t="139598" x="2338388" y="2259013"/>
          <p14:tracePt t="139606" x="2360613" y="2327275"/>
          <p14:tracePt t="139614" x="2360613" y="2344738"/>
          <p14:tracePt t="139622" x="2366963" y="2389188"/>
          <p14:tracePt t="139630" x="2366963" y="2428875"/>
          <p14:tracePt t="139638" x="2366963" y="2444750"/>
          <p14:tracePt t="139646" x="2360613" y="2484438"/>
          <p14:tracePt t="139654" x="2338388" y="2517775"/>
          <p14:tracePt t="139662" x="2305050" y="2563813"/>
          <p14:tracePt t="139670" x="2276475" y="2590800"/>
          <p14:tracePt t="139678" x="2220913" y="2630488"/>
          <p14:tracePt t="139686" x="2174875" y="2663825"/>
          <p14:tracePt t="139694" x="2101850" y="2709863"/>
          <p14:tracePt t="139702" x="2046288" y="2732088"/>
          <p14:tracePt t="139710" x="1989138" y="2760663"/>
          <p14:tracePt t="139718" x="1927225" y="2776538"/>
          <p14:tracePt t="139726" x="1866900" y="2787650"/>
          <p14:tracePt t="139734" x="1758950" y="2809875"/>
          <p14:tracePt t="139742" x="1736725" y="2809875"/>
          <p14:tracePt t="139750" x="1670050" y="2809875"/>
          <p14:tracePt t="139758" x="1608138" y="2809875"/>
          <p14:tracePt t="139766" x="1550988" y="2805113"/>
          <p14:tracePt t="139774" x="1495425" y="2787650"/>
          <p14:tracePt t="139782" x="1433513" y="2760663"/>
          <p14:tracePt t="139790" x="1376363" y="2732088"/>
          <p14:tracePt t="139800" x="1316038" y="2687638"/>
          <p14:tracePt t="139806" x="1258888" y="2636838"/>
          <p14:tracePt t="139816" x="1230313" y="2608263"/>
          <p14:tracePt t="139822" x="1174750" y="2552700"/>
          <p14:tracePt t="139832" x="1130300" y="2490788"/>
          <p14:tracePt t="139840" x="1095375" y="2428875"/>
          <p14:tracePt t="139848" x="1068388" y="2371725"/>
          <p14:tracePt t="139856" x="1057275" y="2338388"/>
          <p14:tracePt t="139864" x="1046163" y="2293938"/>
          <p14:tracePt t="139872" x="1039813" y="2265363"/>
          <p14:tracePt t="139880" x="1035050" y="2247900"/>
          <p14:tracePt t="139888" x="1035050" y="2225675"/>
          <p14:tracePt t="139896" x="1035050" y="2214563"/>
          <p14:tracePt t="139904" x="1035050" y="2203450"/>
          <p14:tracePt t="139912" x="1035050" y="2192338"/>
          <p14:tracePt t="139920" x="1046163" y="2170113"/>
          <p14:tracePt t="139928" x="1050925" y="2147888"/>
          <p14:tracePt t="139936" x="1073150" y="2130425"/>
          <p14:tracePt t="139944" x="1090613" y="2101850"/>
          <p14:tracePt t="139952" x="1108075" y="2079625"/>
          <p14:tracePt t="139960" x="1119188" y="2074863"/>
          <p14:tracePt t="139968" x="1135063" y="2051050"/>
          <p14:tracePt t="139976" x="1163638" y="2028825"/>
          <p14:tracePt t="139984" x="1185863" y="2006600"/>
          <p14:tracePt t="139992" x="1208088" y="1984375"/>
          <p14:tracePt t="140000" x="1230313" y="1973263"/>
          <p14:tracePt t="140008" x="1243013" y="1966913"/>
          <p14:tracePt t="140016" x="1265238" y="1951038"/>
          <p14:tracePt t="140024" x="1292225" y="1939925"/>
          <p14:tracePt t="140032" x="1303338" y="1939925"/>
          <p14:tracePt t="140040" x="1331913" y="1928813"/>
          <p14:tracePt t="140048" x="1365250" y="1916113"/>
          <p14:tracePt t="140056" x="1376363" y="1911350"/>
          <p14:tracePt t="140064" x="1404938" y="1911350"/>
          <p14:tracePt t="140072" x="1416050" y="1905000"/>
          <p14:tracePt t="140080" x="1438275" y="1905000"/>
          <p14:tracePt t="140088" x="1455738" y="1905000"/>
          <p14:tracePt t="140098" x="1462088" y="1905000"/>
          <p14:tracePt t="140104" x="1473200" y="1905000"/>
          <p14:tracePt t="140114" x="1477963" y="1905000"/>
          <p14:tracePt t="140122" x="1484313" y="1905000"/>
          <p14:tracePt t="140130" x="1489075" y="1905000"/>
          <p14:tracePt t="141339" x="1489075" y="1911350"/>
          <p14:tracePt t="141366" x="1489075" y="1916113"/>
          <p14:tracePt t="141616" x="1489075" y="1922463"/>
          <p14:tracePt t="142392" x="1489075" y="1928813"/>
          <p14:tracePt t="142408" x="1489075" y="1933575"/>
          <p14:tracePt t="142424" x="1489075" y="1939925"/>
          <p14:tracePt t="142448" x="1489075" y="1944688"/>
          <p14:tracePt t="142797" x="1489075" y="1951038"/>
          <p14:tracePt t="142820" x="1495425" y="1955800"/>
          <p14:tracePt t="142828" x="1506538" y="1962150"/>
          <p14:tracePt t="142836" x="1517650" y="1962150"/>
          <p14:tracePt t="142844" x="1539875" y="1966913"/>
          <p14:tracePt t="142852" x="1573213" y="1973263"/>
          <p14:tracePt t="142860" x="1619250" y="1978025"/>
          <p14:tracePt t="142868" x="1663700" y="1978025"/>
          <p14:tracePt t="142876" x="1719263" y="1978025"/>
          <p14:tracePt t="142884" x="1809750" y="1978025"/>
          <p14:tracePt t="142892" x="1893888" y="1978025"/>
          <p14:tracePt t="142900" x="1984375" y="1978025"/>
          <p14:tracePt t="142908" x="2068513" y="1978025"/>
          <p14:tracePt t="142916" x="2124075" y="1978025"/>
          <p14:tracePt t="142924" x="2209800" y="1984375"/>
          <p14:tracePt t="142932" x="2282825" y="1990725"/>
          <p14:tracePt t="142940" x="2316163" y="1995488"/>
          <p14:tracePt t="142948" x="2344738" y="1995488"/>
          <p14:tracePt t="142956" x="2378075" y="1995488"/>
          <p14:tracePt t="143106" x="2382838" y="1995488"/>
          <p14:tracePt t="143130" x="2389188" y="1995488"/>
          <p14:tracePt t="143138" x="2393950" y="1995488"/>
          <p14:tracePt t="143154" x="2400300" y="2006600"/>
          <p14:tracePt t="143162" x="2411413" y="2006600"/>
          <p14:tracePt t="143170" x="2417763" y="2012950"/>
          <p14:tracePt t="143178" x="2428875" y="2017713"/>
          <p14:tracePt t="143186" x="2439988" y="2024063"/>
          <p14:tracePt t="143194" x="2451100" y="2035175"/>
          <p14:tracePt t="143202" x="2455863" y="2035175"/>
          <p14:tracePt t="143210" x="2462213" y="2039938"/>
          <p14:tracePt t="143218" x="2466975" y="2046288"/>
          <p14:tracePt t="143226" x="2473325" y="2046288"/>
          <p14:tracePt t="143234" x="2473325" y="2051050"/>
          <p14:tracePt t="143445" x="2478088" y="2051050"/>
          <p14:tracePt t="143460" x="2478088" y="2057400"/>
          <p14:tracePt t="143468" x="2484438" y="2057400"/>
          <p14:tracePt t="143476" x="2490788" y="2068513"/>
          <p14:tracePt t="143484" x="2495550" y="2068513"/>
          <p14:tracePt t="143492" x="2495550" y="2074863"/>
          <p14:tracePt t="143500" x="2501900" y="2074863"/>
          <p14:tracePt t="143508" x="2506663" y="2085975"/>
          <p14:tracePt t="143516" x="2513013" y="2085975"/>
          <p14:tracePt t="143532" x="2513013" y="2090738"/>
          <p14:tracePt t="143540" x="2517775" y="2090738"/>
          <p14:tracePt t="143960" x="2517775" y="2097088"/>
          <p14:tracePt t="143968" x="2517775" y="2112963"/>
          <p14:tracePt t="143976" x="2517775" y="2124075"/>
          <p14:tracePt t="143984" x="2517775" y="2141538"/>
          <p14:tracePt t="143992" x="2517775" y="2152650"/>
          <p14:tracePt t="144000" x="2517775" y="2163763"/>
          <p14:tracePt t="144008" x="2517775" y="2170113"/>
          <p14:tracePt t="144016" x="2517775" y="2181225"/>
          <p14:tracePt t="144024" x="2517775" y="2192338"/>
          <p14:tracePt t="144032" x="2524125" y="2203450"/>
          <p14:tracePt t="144040" x="2524125" y="2220913"/>
          <p14:tracePt t="144048" x="2524125" y="2232025"/>
          <p14:tracePt t="144056" x="2524125" y="2243138"/>
          <p14:tracePt t="144064" x="2528888" y="2254250"/>
          <p14:tracePt t="144072" x="2535238" y="2271713"/>
          <p14:tracePt t="144080" x="2540000" y="2276475"/>
          <p14:tracePt t="144088" x="2540000" y="2282825"/>
          <p14:tracePt t="144096" x="2540000" y="2293938"/>
          <p14:tracePt t="144104" x="2540000" y="2305050"/>
          <p14:tracePt t="144112" x="2540000" y="2320925"/>
          <p14:tracePt t="144120" x="2540000" y="2338388"/>
          <p14:tracePt t="144128" x="2540000" y="2366963"/>
          <p14:tracePt t="144136" x="2540000" y="2382838"/>
          <p14:tracePt t="144144" x="2540000" y="2406650"/>
          <p14:tracePt t="144152" x="2540000" y="2428875"/>
          <p14:tracePt t="144160" x="2540000" y="2444750"/>
          <p14:tracePt t="144168" x="2540000" y="2462213"/>
          <p14:tracePt t="144176" x="2540000" y="2479675"/>
          <p14:tracePt t="144184" x="2540000" y="2495550"/>
          <p14:tracePt t="144192" x="2546350" y="2513013"/>
          <p14:tracePt t="144200" x="2557463" y="2528888"/>
          <p14:tracePt t="144208" x="2563813" y="2541588"/>
          <p14:tracePt t="144218" x="2586038" y="2563813"/>
          <p14:tracePt t="144224" x="2597150" y="2579688"/>
          <p14:tracePt t="144234" x="2613025" y="2601913"/>
          <p14:tracePt t="144242" x="2619375" y="2608263"/>
          <p14:tracePt t="144250" x="2636838" y="2636838"/>
          <p14:tracePt t="144258" x="2647950" y="2652713"/>
          <p14:tracePt t="144266" x="2647950" y="2659063"/>
          <p14:tracePt t="144274" x="2647950" y="2681288"/>
          <p14:tracePt t="144282" x="2647950" y="2692400"/>
          <p14:tracePt t="144290" x="2647950" y="2703513"/>
          <p14:tracePt t="144298" x="2619375" y="2725738"/>
          <p14:tracePt t="144306" x="2590800" y="2743200"/>
          <p14:tracePt t="144314" x="2563813" y="2760663"/>
          <p14:tracePt t="144322" x="2513013" y="2782888"/>
          <p14:tracePt t="144330" x="2466975" y="2809875"/>
          <p14:tracePt t="144338" x="2411413" y="2833688"/>
          <p14:tracePt t="144346" x="2338388" y="2860675"/>
          <p14:tracePt t="144354" x="2298700" y="2884488"/>
          <p14:tracePt t="144362" x="2220913" y="2911475"/>
          <p14:tracePt t="144370" x="2174875" y="2928938"/>
          <p14:tracePt t="144378" x="2085975" y="2951163"/>
          <p14:tracePt t="144386" x="2039938" y="2957513"/>
          <p14:tracePt t="144394" x="1984375" y="2962275"/>
          <p14:tracePt t="144402" x="1933575" y="2962275"/>
          <p14:tracePt t="144410" x="1843088" y="2962275"/>
          <p14:tracePt t="144418" x="1781175" y="2957513"/>
          <p14:tracePt t="144426" x="1714500" y="2944813"/>
          <p14:tracePt t="144434" x="1641475" y="2933700"/>
          <p14:tracePt t="144442" x="1562100" y="2911475"/>
          <p14:tracePt t="144450" x="1484313" y="2889250"/>
          <p14:tracePt t="144458" x="1416050" y="2871788"/>
          <p14:tracePt t="144466" x="1354138" y="2844800"/>
          <p14:tracePt t="144474" x="1292225" y="2822575"/>
          <p14:tracePt t="144482" x="1276350" y="2805113"/>
          <p14:tracePt t="144490" x="1225550" y="2776538"/>
          <p14:tracePt t="144500" x="1192213" y="2743200"/>
          <p14:tracePt t="144506" x="1157288" y="2698750"/>
          <p14:tracePt t="144516" x="1141413" y="2659063"/>
          <p14:tracePt t="144522" x="1123950" y="2601913"/>
          <p14:tracePt t="144532" x="1119188" y="2563813"/>
          <p14:tracePt t="144540" x="1112838" y="2517775"/>
          <p14:tracePt t="144548" x="1108075" y="2466975"/>
          <p14:tracePt t="144556" x="1108075" y="2422525"/>
          <p14:tracePt t="144564" x="1101725" y="2389188"/>
          <p14:tracePt t="144572" x="1101725" y="2320925"/>
          <p14:tracePt t="144580" x="1101725" y="2265363"/>
          <p14:tracePt t="144588" x="1101725" y="2220913"/>
          <p14:tracePt t="144596" x="1101725" y="2152650"/>
          <p14:tracePt t="144604" x="1101725" y="2108200"/>
          <p14:tracePt t="144612" x="1101725" y="2068513"/>
          <p14:tracePt t="144620" x="1108075" y="2024063"/>
          <p14:tracePt t="144628" x="1135063" y="1951038"/>
          <p14:tracePt t="144636" x="1152525" y="1905000"/>
          <p14:tracePt t="144644" x="1174750" y="1866900"/>
          <p14:tracePt t="144652" x="1208088" y="1816100"/>
          <p14:tracePt t="144660" x="1254125" y="1776413"/>
          <p14:tracePt t="144668" x="1303338" y="1725613"/>
          <p14:tracePt t="144676" x="1365250" y="1685925"/>
          <p14:tracePt t="144684" x="1438275" y="1647825"/>
          <p14:tracePt t="144692" x="1524000" y="1601788"/>
          <p14:tracePt t="144700" x="1646238" y="1573213"/>
          <p14:tracePt t="144708" x="1692275" y="1568450"/>
          <p14:tracePt t="144716" x="1820863" y="1546225"/>
          <p14:tracePt t="144724" x="1962150" y="1546225"/>
          <p14:tracePt t="144732" x="2185988" y="1546225"/>
          <p14:tracePt t="144740" x="2305050" y="1550988"/>
          <p14:tracePt t="144748" x="2439988" y="1585913"/>
          <p14:tracePt t="144756" x="2563813" y="1630363"/>
          <p14:tracePt t="144764" x="2647950" y="1670050"/>
          <p14:tracePt t="144772" x="2703513" y="1708150"/>
          <p14:tracePt t="144782" x="2760663" y="1758950"/>
          <p14:tracePt t="144788" x="2816225" y="1820863"/>
          <p14:tracePt t="144798" x="2860675" y="1900238"/>
          <p14:tracePt t="144804" x="2895600" y="1955800"/>
          <p14:tracePt t="144814" x="2922588" y="2051050"/>
          <p14:tracePt t="144822" x="2933700" y="2141538"/>
          <p14:tracePt t="144830" x="2940050" y="2185988"/>
          <p14:tracePt t="144838" x="2944813" y="2271713"/>
          <p14:tracePt t="144846" x="2944813" y="2360613"/>
          <p14:tracePt t="144854" x="2906713" y="2473325"/>
          <p14:tracePt t="144862" x="2878138" y="2528888"/>
          <p14:tracePt t="144870" x="2794000" y="2625725"/>
          <p14:tracePt t="144878" x="2670175" y="2714625"/>
          <p14:tracePt t="144886" x="2546350" y="2782888"/>
          <p14:tracePt t="144895" x="2389188" y="2849563"/>
          <p14:tracePt t="144902" x="2316163" y="2867025"/>
          <p14:tracePt t="144910" x="2152650" y="2900363"/>
          <p14:tracePt t="144918" x="1973263" y="2928938"/>
          <p14:tracePt t="144926" x="1866900" y="2928938"/>
          <p14:tracePt t="144934" x="1758950" y="2928938"/>
          <p14:tracePt t="144942" x="1495425" y="2922588"/>
          <p14:tracePt t="144950" x="1354138" y="2906713"/>
          <p14:tracePt t="144958" x="1174750" y="2867025"/>
          <p14:tracePt t="144966" x="865188" y="2776538"/>
          <p14:tracePt t="144974" x="663575" y="2698750"/>
          <p14:tracePt t="144982" x="488950" y="2608263"/>
          <p14:tracePt t="144990" x="354013" y="2528888"/>
          <p14:tracePt t="144998" x="298450" y="2479675"/>
          <p14:tracePt t="145006" x="263525" y="2422525"/>
          <p14:tracePt t="145014" x="247650" y="2360613"/>
          <p14:tracePt t="145022" x="247650" y="2293938"/>
          <p14:tracePt t="145030" x="252413" y="2220913"/>
          <p14:tracePt t="145038" x="287338" y="2130425"/>
          <p14:tracePt t="145048" x="349250" y="2012950"/>
          <p14:tracePt t="145054" x="382588" y="1955800"/>
          <p14:tracePt t="145064" x="471488" y="1849438"/>
          <p14:tracePt t="145070" x="539750" y="1781175"/>
          <p14:tracePt t="145080" x="630238" y="1720850"/>
          <p14:tracePt t="145086" x="838200" y="1619250"/>
          <p14:tracePt t="145096" x="1006475" y="1562100"/>
          <p14:tracePt t="145102" x="1219200" y="1500188"/>
          <p14:tracePt t="145112" x="1444625" y="1473200"/>
          <p14:tracePt t="145120" x="1585913" y="1462088"/>
          <p14:tracePt t="145128" x="1831975" y="1450975"/>
          <p14:tracePt t="145136" x="2062163" y="1455738"/>
          <p14:tracePt t="145144" x="2209800" y="1484313"/>
          <p14:tracePt t="145152" x="2327275" y="1506538"/>
          <p14:tracePt t="145160" x="2546350" y="1601788"/>
          <p14:tracePt t="145168" x="2652713" y="1663700"/>
          <p14:tracePt t="145176" x="2794000" y="1758950"/>
          <p14:tracePt t="145184" x="2940050" y="1905000"/>
          <p14:tracePt t="145192" x="3046413" y="2017713"/>
          <p14:tracePt t="145200" x="3141663" y="2147888"/>
          <p14:tracePt t="145208" x="3225800" y="2282825"/>
          <p14:tracePt t="145216" x="3287713" y="2428875"/>
          <p14:tracePt t="145224" x="3311525" y="2495550"/>
          <p14:tracePt t="145232" x="3333750" y="2590800"/>
          <p14:tracePt t="145240" x="3333750" y="2647950"/>
          <p14:tracePt t="145248" x="3311525" y="2754313"/>
          <p14:tracePt t="145256" x="3271838" y="2805113"/>
          <p14:tracePt t="145264" x="3209925" y="2860675"/>
          <p14:tracePt t="145272" x="3141663" y="2906713"/>
          <p14:tracePt t="145280" x="3028950" y="2962275"/>
          <p14:tracePt t="145288" x="2855913" y="3030538"/>
          <p14:tracePt t="145296" x="2674938" y="3074988"/>
          <p14:tracePt t="145304" x="2478088" y="3114675"/>
          <p14:tracePt t="145312" x="2305050" y="3130550"/>
          <p14:tracePt t="145320" x="2136775" y="3130550"/>
          <p14:tracePt t="145328" x="1849438" y="3130550"/>
          <p14:tracePt t="145336" x="1630363" y="3108325"/>
          <p14:tracePt t="145346" x="1404938" y="3057525"/>
          <p14:tracePt t="145352" x="1292225" y="3024188"/>
          <p14:tracePt t="145362" x="1073150" y="2922588"/>
          <p14:tracePt t="145368" x="893763" y="2822575"/>
          <p14:tracePt t="145378" x="769938" y="2732088"/>
          <p14:tracePt t="145386" x="719138" y="2676525"/>
          <p14:tracePt t="145394" x="692150" y="2619375"/>
          <p14:tracePt t="145402" x="668338" y="2552700"/>
          <p14:tracePt t="145410" x="668338" y="2479675"/>
          <p14:tracePt t="145418" x="674688" y="2393950"/>
          <p14:tracePt t="145426" x="703263" y="2298700"/>
          <p14:tracePt t="145434" x="725488" y="2236788"/>
          <p14:tracePt t="145442" x="776288" y="2119313"/>
          <p14:tracePt t="145450" x="871538" y="1984375"/>
          <p14:tracePt t="145458" x="915988" y="1922463"/>
          <p14:tracePt t="145466" x="960438" y="1871663"/>
          <p14:tracePt t="145474" x="1050925" y="1798638"/>
          <p14:tracePt t="145482" x="1112838" y="1758950"/>
          <p14:tracePt t="145490" x="1168400" y="1736725"/>
          <p14:tracePt t="145498" x="1230313" y="1708150"/>
          <p14:tracePt t="145506" x="1360488" y="1697038"/>
          <p14:tracePt t="145514" x="1427163" y="1697038"/>
          <p14:tracePt t="145522" x="1495425" y="1703388"/>
          <p14:tracePt t="145530" x="1585913" y="1731963"/>
          <p14:tracePt t="145538" x="1681163" y="1776413"/>
          <p14:tracePt t="145546" x="1816100" y="1843088"/>
          <p14:tracePt t="145554" x="1922463" y="1922463"/>
          <p14:tracePt t="145562" x="2035175" y="2017713"/>
          <p14:tracePt t="145570" x="2152650" y="2124075"/>
          <p14:tracePt t="145578" x="2220913" y="2203450"/>
          <p14:tracePt t="145586" x="2309813" y="2327275"/>
          <p14:tracePt t="145594" x="2338388" y="2389188"/>
          <p14:tracePt t="145602" x="2366963" y="2466975"/>
          <p14:tracePt t="145610" x="2378075" y="2528888"/>
          <p14:tracePt t="145618" x="2378075" y="2563813"/>
          <p14:tracePt t="145628" x="2366963" y="2630488"/>
          <p14:tracePt t="145634" x="2332038" y="2670175"/>
          <p14:tracePt t="145644" x="2298700" y="2714625"/>
          <p14:tracePt t="145650" x="2265363" y="2749550"/>
          <p14:tracePt t="145660" x="2236788" y="2771775"/>
          <p14:tracePt t="145668" x="2209800" y="2787650"/>
          <p14:tracePt t="145676" x="2197100" y="2805113"/>
          <p14:tracePt t="145684" x="2185988" y="2809875"/>
          <p14:tracePt t="145692" x="2185988" y="2816225"/>
          <p14:tracePt t="145744" x="2197100" y="2809875"/>
          <p14:tracePt t="145752" x="2203450" y="2805113"/>
          <p14:tracePt t="145760" x="2214563" y="2787650"/>
          <p14:tracePt t="145768" x="2214563" y="2771775"/>
          <p14:tracePt t="145776" x="2197100" y="2760663"/>
          <p14:tracePt t="145784" x="2159000" y="2732088"/>
          <p14:tracePt t="145792" x="2152650" y="2732088"/>
          <p14:tracePt t="145963" x="2163763" y="2732088"/>
          <p14:tracePt t="145970" x="2197100" y="2732088"/>
          <p14:tracePt t="145978" x="2243138" y="2736850"/>
          <p14:tracePt t="145986" x="2305050" y="2743200"/>
          <p14:tracePt t="145994" x="2389188" y="2749550"/>
          <p14:tracePt t="146002" x="2478088" y="2749550"/>
          <p14:tracePt t="146010" x="2630488" y="2749550"/>
          <p14:tracePt t="146018" x="2725738" y="2754313"/>
          <p14:tracePt t="146026" x="2849563" y="2754313"/>
          <p14:tracePt t="146034" x="2911475" y="2760663"/>
          <p14:tracePt t="146042" x="2973388" y="2765425"/>
          <p14:tracePt t="146050" x="3001963" y="2765425"/>
          <p14:tracePt t="146058" x="3017838" y="2765425"/>
          <p14:tracePt t="146066" x="3024188" y="2765425"/>
          <p14:tracePt t="146098" x="3017838" y="2754313"/>
          <p14:tracePt t="146106" x="2990850" y="2736850"/>
          <p14:tracePt t="146114" x="2955925" y="2703513"/>
          <p14:tracePt t="146122" x="2933700" y="2692400"/>
          <p14:tracePt t="146130" x="2900363" y="2659063"/>
          <p14:tracePt t="146138" x="2889250" y="2636838"/>
          <p14:tracePt t="146146" x="2871788" y="2619375"/>
          <p14:tracePt t="146154" x="2867025" y="2597150"/>
          <p14:tracePt t="146162" x="2855913" y="2568575"/>
          <p14:tracePt t="146170" x="2849563" y="2552700"/>
          <p14:tracePt t="146178" x="2849563" y="2541588"/>
          <p14:tracePt t="146194" x="2849563" y="2535238"/>
          <p14:tracePt t="146204" x="2849563" y="2528888"/>
          <p14:tracePt t="146210" x="2855913" y="2524125"/>
          <p14:tracePt t="146220" x="2871788" y="2513013"/>
          <p14:tracePt t="146226" x="2878138" y="2501900"/>
          <p14:tracePt t="146236" x="2889250" y="2490788"/>
          <p14:tracePt t="146242" x="2911475" y="2462213"/>
          <p14:tracePt t="146252" x="2928938" y="2451100"/>
          <p14:tracePt t="146258" x="2940050" y="2444750"/>
          <p14:tracePt t="146268" x="2940050" y="2439988"/>
          <p14:tracePt t="146276" x="2940050" y="2433638"/>
          <p14:tracePt t="146460" x="2944813" y="2433638"/>
          <p14:tracePt t="146476" x="2955925" y="2433638"/>
          <p14:tracePt t="146500" x="2962275" y="2428875"/>
          <p14:tracePt t="146510" x="2962275" y="2422525"/>
          <p14:tracePt t="146526" x="2962275" y="2417763"/>
          <p14:tracePt t="146532" x="2962275" y="2411413"/>
          <p14:tracePt t="146542" x="2962275" y="2400300"/>
          <p14:tracePt t="146550" x="2962275" y="2393950"/>
          <p14:tracePt t="146558" x="2968625" y="2382838"/>
          <p14:tracePt t="146566" x="2968625" y="2366963"/>
          <p14:tracePt t="146574" x="2973388" y="2309813"/>
          <p14:tracePt t="146582" x="2979738" y="2287588"/>
          <p14:tracePt t="146590" x="2984500" y="2265363"/>
          <p14:tracePt t="146598" x="2984500" y="2247900"/>
          <p14:tracePt t="146606" x="2984500" y="2225675"/>
          <p14:tracePt t="146614" x="2984500" y="2209800"/>
          <p14:tracePt t="146622" x="2984500" y="2174875"/>
          <p14:tracePt t="146630" x="2984500" y="2159000"/>
          <p14:tracePt t="146638" x="2984500" y="2147888"/>
          <p14:tracePt t="146646" x="2984500" y="2136775"/>
          <p14:tracePt t="146654" x="2984500" y="2130425"/>
          <p14:tracePt t="146662" x="2984500" y="2124075"/>
          <p14:tracePt t="146670" x="2984500" y="2119313"/>
          <p14:tracePt t="146678" x="2984500" y="2112963"/>
          <p14:tracePt t="146686" x="2984500" y="2101850"/>
          <p14:tracePt t="146702" x="2984500" y="2090738"/>
          <p14:tracePt t="146710" x="2984500" y="2085975"/>
          <p14:tracePt t="146718" x="2984500" y="2079625"/>
          <p14:tracePt t="146734" x="2984500" y="2068513"/>
          <p14:tracePt t="146742" x="2984500" y="2063750"/>
          <p14:tracePt t="146750" x="2984500" y="2057400"/>
          <p14:tracePt t="146758" x="2984500" y="2028825"/>
          <p14:tracePt t="146766" x="2984500" y="2012950"/>
          <p14:tracePt t="146774" x="2984500" y="2001838"/>
          <p14:tracePt t="146784" x="2984500" y="1984375"/>
          <p14:tracePt t="146790" x="2973388" y="1973263"/>
          <p14:tracePt t="146800" x="2968625" y="1962150"/>
          <p14:tracePt t="146806" x="2955925" y="1951038"/>
          <p14:tracePt t="146816" x="2944813" y="1928813"/>
          <p14:tracePt t="146822" x="2933700" y="1928813"/>
          <p14:tracePt t="146832" x="2933700" y="1916113"/>
          <p14:tracePt t="146840" x="2922588" y="1916113"/>
          <p14:tracePt t="146848" x="2917825" y="1911350"/>
          <p14:tracePt t="146856" x="2911475" y="1905000"/>
          <p14:tracePt t="146864" x="2900363" y="1905000"/>
          <p14:tracePt t="146872" x="2895600" y="1900238"/>
          <p14:tracePt t="146880" x="2882900" y="1893888"/>
          <p14:tracePt t="146888" x="2867025" y="1889125"/>
          <p14:tracePt t="146896" x="2838450" y="1882775"/>
          <p14:tracePt t="146904" x="2827338" y="1882775"/>
          <p14:tracePt t="146912" x="2809875" y="1878013"/>
          <p14:tracePt t="146920" x="2798763" y="1871663"/>
          <p14:tracePt t="146928" x="2782888" y="1871663"/>
          <p14:tracePt t="146936" x="2771775" y="1866900"/>
          <p14:tracePt t="146944" x="2754313" y="1866900"/>
          <p14:tracePt t="146952" x="2743200" y="1866900"/>
          <p14:tracePt t="146960" x="2736850" y="1866900"/>
          <p14:tracePt t="146968" x="2725738" y="1866900"/>
          <p14:tracePt t="146976" x="2720975" y="1866900"/>
          <p14:tracePt t="146984" x="2703513" y="1866900"/>
          <p14:tracePt t="146992" x="2663825" y="1866900"/>
          <p14:tracePt t="147000" x="2647950" y="1866900"/>
          <p14:tracePt t="147008" x="2625725" y="1866900"/>
          <p14:tracePt t="147016" x="2601913" y="1866900"/>
          <p14:tracePt t="147024" x="2574925" y="1866900"/>
          <p14:tracePt t="147032" x="2552700" y="1866900"/>
          <p14:tracePt t="147040" x="2490788" y="1866900"/>
          <p14:tracePt t="147048" x="2466975" y="1866900"/>
          <p14:tracePt t="147056" x="2439988" y="1866900"/>
          <p14:tracePt t="147066" x="2371725" y="1866900"/>
          <p14:tracePt t="147072" x="2338388" y="1866900"/>
          <p14:tracePt t="147082" x="2265363" y="1866900"/>
          <p14:tracePt t="147088" x="2236788" y="1866900"/>
          <p14:tracePt t="147098" x="2203450" y="1866900"/>
          <p14:tracePt t="147104" x="2124075" y="1866900"/>
          <p14:tracePt t="147114" x="2090738" y="1866900"/>
          <p14:tracePt t="147122" x="2068513" y="1866900"/>
          <p14:tracePt t="147130" x="2039938" y="1866900"/>
          <p14:tracePt t="147138" x="1973263" y="1866900"/>
          <p14:tracePt t="147146" x="1939925" y="1866900"/>
          <p14:tracePt t="147154" x="1916113" y="1866900"/>
          <p14:tracePt t="147162" x="1882775" y="1866900"/>
          <p14:tracePt t="147170" x="1804988" y="1855788"/>
          <p14:tracePt t="147178" x="1770063" y="1849438"/>
          <p14:tracePt t="147186" x="1743075" y="1849438"/>
          <p14:tracePt t="147194" x="1708150" y="1849438"/>
          <p14:tracePt t="147202" x="1681163" y="1849438"/>
          <p14:tracePt t="147210" x="1597025" y="1838325"/>
          <p14:tracePt t="147218" x="1568450" y="1838325"/>
          <p14:tracePt t="147226" x="1535113" y="1838325"/>
          <p14:tracePt t="147234" x="1506538" y="1838325"/>
          <p14:tracePt t="147242" x="1473200" y="1838325"/>
          <p14:tracePt t="147250" x="1393825" y="1843088"/>
          <p14:tracePt t="147258" x="1354138" y="1849438"/>
          <p14:tracePt t="147266" x="1309688" y="1855788"/>
          <p14:tracePt t="147274" x="1270000" y="1855788"/>
          <p14:tracePt t="147282" x="1230313" y="1855788"/>
          <p14:tracePt t="147290" x="1192213" y="1860550"/>
          <p14:tracePt t="147298" x="1146175" y="1860550"/>
          <p14:tracePt t="147306" x="1101725" y="1860550"/>
          <p14:tracePt t="147386" x="1101725" y="1866900"/>
          <p14:tracePt t="147420" x="1101725" y="1871663"/>
          <p14:tracePt t="147428" x="1095375" y="1871663"/>
          <p14:tracePt t="147436" x="1095375" y="1878013"/>
          <p14:tracePt t="147444" x="1095375" y="1882775"/>
          <p14:tracePt t="147460" x="1095375" y="1889125"/>
          <p14:tracePt t="147468" x="1095375" y="1893888"/>
          <p14:tracePt t="147476" x="1090613" y="1900238"/>
          <p14:tracePt t="147484" x="1090613" y="1905000"/>
          <p14:tracePt t="147492" x="1084263" y="1911350"/>
          <p14:tracePt t="147500" x="1084263" y="1922463"/>
          <p14:tracePt t="147508" x="1084263" y="1933575"/>
          <p14:tracePt t="147516" x="1079500" y="1939925"/>
          <p14:tracePt t="147524" x="1079500" y="1944688"/>
          <p14:tracePt t="147532" x="1079500" y="1955800"/>
          <p14:tracePt t="147548" x="1079500" y="1962150"/>
          <p14:tracePt t="147564" x="1079500" y="1966913"/>
          <p14:tracePt t="147694" x="1084263" y="1966913"/>
          <p14:tracePt t="147702" x="1095375" y="1966913"/>
          <p14:tracePt t="147710" x="1119188" y="1966913"/>
          <p14:tracePt t="147718" x="1123950" y="1966913"/>
          <p14:tracePt t="147742" x="1108075" y="1962150"/>
          <p14:tracePt t="147750" x="1084263" y="1962150"/>
          <p14:tracePt t="147758" x="1068388" y="1962150"/>
          <p14:tracePt t="147766" x="1046163" y="1955800"/>
          <p14:tracePt t="147774" x="1028700" y="1955800"/>
          <p14:tracePt t="147783" x="1017588" y="1955800"/>
          <p14:tracePt t="147790" x="1000125" y="1955800"/>
          <p14:tracePt t="147798" x="984250" y="1955800"/>
          <p14:tracePt t="147806" x="977900" y="1955800"/>
          <p14:tracePt t="147814" x="973138" y="1955800"/>
          <p14:tracePt t="147823" x="960438" y="1955800"/>
          <p14:tracePt t="147830" x="955675" y="1955800"/>
          <p14:tracePt t="147838" x="949325" y="1955800"/>
          <p14:tracePt t="147846" x="933450" y="1955800"/>
          <p14:tracePt t="147854" x="922338" y="1962150"/>
          <p14:tracePt t="147862" x="911225" y="1966913"/>
          <p14:tracePt t="147870" x="904875" y="1966913"/>
          <p14:tracePt t="147878" x="876300" y="1984375"/>
          <p14:tracePt t="147886" x="860425" y="1995488"/>
          <p14:tracePt t="147894" x="838200" y="2001838"/>
          <p14:tracePt t="147903" x="809625" y="2012950"/>
          <p14:tracePt t="147910" x="781050" y="2028825"/>
          <p14:tracePt t="147919" x="758825" y="2046288"/>
          <p14:tracePt t="147926" x="747713" y="2051050"/>
          <p14:tracePt t="147936" x="719138" y="2063750"/>
          <p14:tracePt t="147942" x="703263" y="2085975"/>
          <p14:tracePt t="147952" x="679450" y="2101850"/>
          <p14:tracePt t="147958" x="663575" y="2124075"/>
          <p14:tracePt t="147968" x="657225" y="2136775"/>
          <p14:tracePt t="147976" x="646113" y="2159000"/>
          <p14:tracePt t="147984" x="641350" y="2192338"/>
          <p14:tracePt t="147992" x="641350" y="2214563"/>
          <p14:tracePt t="148000" x="641350" y="2225675"/>
          <p14:tracePt t="148008" x="641350" y="2254250"/>
          <p14:tracePt t="148016" x="641350" y="2287588"/>
          <p14:tracePt t="148024" x="641350" y="2316163"/>
          <p14:tracePt t="148033" x="641350" y="2327275"/>
          <p14:tracePt t="148040" x="641350" y="2355850"/>
          <p14:tracePt t="148048" x="641350" y="2378075"/>
          <p14:tracePt t="148056" x="641350" y="2411413"/>
          <p14:tracePt t="148064" x="641350" y="2422525"/>
          <p14:tracePt t="148073" x="652463" y="2451100"/>
          <p14:tracePt t="148080" x="668338" y="2495550"/>
          <p14:tracePt t="148089" x="685800" y="2535238"/>
          <p14:tracePt t="148096" x="696913" y="2546350"/>
          <p14:tracePt t="148104" x="714375" y="2579688"/>
          <p14:tracePt t="148112" x="741363" y="2619375"/>
          <p14:tracePt t="148120" x="781050" y="2652713"/>
          <p14:tracePt t="148128" x="792163" y="2663825"/>
          <p14:tracePt t="148136" x="838200" y="2692400"/>
          <p14:tracePt t="148144" x="904875" y="2732088"/>
          <p14:tracePt t="148152" x="955675" y="2760663"/>
          <p14:tracePt t="148160" x="989013" y="2771775"/>
          <p14:tracePt t="148168" x="1050925" y="2798763"/>
          <p14:tracePt t="148176" x="1130300" y="2827338"/>
          <p14:tracePt t="148184" x="1214438" y="2860675"/>
          <p14:tracePt t="148192" x="1247775" y="2867025"/>
          <p14:tracePt t="148203" x="1320800" y="2889250"/>
          <p14:tracePt t="148208" x="1400175" y="2911475"/>
          <p14:tracePt t="148218" x="1484313" y="2922588"/>
          <p14:tracePt t="148224" x="1517650" y="2933700"/>
          <p14:tracePt t="148234" x="1612900" y="2944813"/>
          <p14:tracePt t="148242" x="1725613" y="2957513"/>
          <p14:tracePt t="148250" x="1816100" y="2957513"/>
          <p14:tracePt t="148259" x="1939925" y="2957513"/>
          <p14:tracePt t="148266" x="2046288" y="2957513"/>
          <p14:tracePt t="148274" x="2085975" y="2957513"/>
          <p14:tracePt t="148283" x="2192338" y="2944813"/>
          <p14:tracePt t="148290" x="2360613" y="2928938"/>
          <p14:tracePt t="148298" x="2433638" y="2911475"/>
          <p14:tracePt t="148306" x="2484438" y="2895600"/>
          <p14:tracePt t="148314" x="2535238" y="2867025"/>
          <p14:tracePt t="148322" x="2568575" y="2833688"/>
          <p14:tracePt t="148330" x="2601913" y="2794000"/>
          <p14:tracePt t="148338" x="2630488" y="2743200"/>
          <p14:tracePt t="148346" x="2647950" y="2698750"/>
          <p14:tracePt t="148355" x="2659063" y="2636838"/>
          <p14:tracePt t="148362" x="2663825" y="2574925"/>
          <p14:tracePt t="148371" x="2670175" y="2513013"/>
          <p14:tracePt t="148378" x="2674938" y="2455863"/>
          <p14:tracePt t="148386" x="2674938" y="2389188"/>
          <p14:tracePt t="148394" x="2674938" y="2327275"/>
          <p14:tracePt t="148402" x="2674938" y="2276475"/>
          <p14:tracePt t="148410" x="2663825" y="2220913"/>
          <p14:tracePt t="148418" x="2630488" y="2130425"/>
          <p14:tracePt t="148426" x="2613025" y="2074863"/>
          <p14:tracePt t="148434" x="2579688" y="2028825"/>
          <p14:tracePt t="148442" x="2540000" y="1978025"/>
          <p14:tracePt t="148450" x="2490788" y="1933575"/>
          <p14:tracePt t="148458" x="2428875" y="1893888"/>
          <p14:tracePt t="148466" x="2366963" y="1860550"/>
          <p14:tracePt t="148474" x="2282825" y="1827213"/>
          <p14:tracePt t="148482" x="2185988" y="1787525"/>
          <p14:tracePt t="148490" x="2085975" y="1765300"/>
          <p14:tracePt t="148498" x="1962150" y="1743075"/>
          <p14:tracePt t="148506" x="1866900" y="1731963"/>
          <p14:tracePt t="148517" x="1787525" y="1731963"/>
          <p14:tracePt t="148525" x="1708150" y="1731963"/>
          <p14:tracePt t="148530" x="1635125" y="1731963"/>
          <p14:tracePt t="148540" x="1597025" y="1731963"/>
          <p14:tracePt t="148549" x="1517650" y="1736725"/>
          <p14:tracePt t="148556" x="1450975" y="1747838"/>
          <p14:tracePt t="148564" x="1389063" y="1776413"/>
          <p14:tracePt t="148572" x="1327150" y="1804988"/>
          <p14:tracePt t="148581" x="1303338" y="1820863"/>
          <p14:tracePt t="148589" x="1254125" y="1871663"/>
          <p14:tracePt t="148596" x="1208088" y="1928813"/>
          <p14:tracePt t="148605" x="1185863" y="1951038"/>
          <p14:tracePt t="148612" x="1146175" y="2017713"/>
          <p14:tracePt t="148620" x="1119188" y="2079625"/>
          <p14:tracePt t="148628" x="1101725" y="2112963"/>
          <p14:tracePt t="148636" x="1084263" y="2185988"/>
          <p14:tracePt t="148644" x="1073150" y="2220913"/>
          <p14:tracePt t="148652" x="1057275" y="2349500"/>
          <p14:tracePt t="148660" x="1057275" y="2406650"/>
          <p14:tracePt t="148668" x="1062038" y="2455863"/>
          <p14:tracePt t="148676" x="1095375" y="2517775"/>
          <p14:tracePt t="148684" x="1141413" y="2590800"/>
          <p14:tracePt t="148692" x="1196975" y="2647950"/>
          <p14:tracePt t="148700" x="1258888" y="2687638"/>
          <p14:tracePt t="148708" x="1343025" y="2725738"/>
          <p14:tracePt t="148716" x="1438275" y="2760663"/>
          <p14:tracePt t="148724" x="1511300" y="2782888"/>
          <p14:tracePt t="148732" x="1585913" y="2794000"/>
          <p14:tracePt t="148740" x="1658938" y="2805113"/>
          <p14:tracePt t="148749" x="1731963" y="2809875"/>
          <p14:tracePt t="148757" x="1793875" y="2816225"/>
          <p14:tracePt t="148764" x="1838325" y="2822575"/>
          <p14:tracePt t="148772" x="1860550" y="2822575"/>
          <p14:tracePt t="148796" x="1854200" y="2822575"/>
          <p14:tracePt t="148806" x="1838325" y="2822575"/>
          <p14:tracePt t="148812" x="1798638" y="2816225"/>
          <p14:tracePt t="148823" x="1765300" y="2809875"/>
          <p14:tracePt t="148830" x="1731963" y="2798763"/>
          <p14:tracePt t="148838" x="1697038" y="2794000"/>
          <p14:tracePt t="148846" x="1692275" y="2794000"/>
          <p14:tracePt t="148854" x="1685925" y="2794000"/>
          <p14:tracePt t="148903" x="1708150" y="2794000"/>
          <p14:tracePt t="148910" x="1743075" y="2794000"/>
          <p14:tracePt t="148918" x="1804988" y="2798763"/>
          <p14:tracePt t="148926" x="1916113" y="2798763"/>
          <p14:tracePt t="148934" x="2006600" y="2798763"/>
          <p14:tracePt t="148942" x="2163763" y="2798763"/>
          <p14:tracePt t="148950" x="2389188" y="2798763"/>
          <p14:tracePt t="148958" x="2687638" y="2771775"/>
          <p14:tracePt t="148966" x="2995613" y="2736850"/>
          <p14:tracePt t="148974" x="3338513" y="2692400"/>
          <p14:tracePt t="148982" x="3681413" y="2647950"/>
          <p14:tracePt t="148991" x="4008438" y="2579688"/>
          <p14:tracePt t="148998" x="4311650" y="2524125"/>
          <p14:tracePt t="149006" x="4564063" y="2479675"/>
          <p14:tracePt t="149014" x="4756150" y="2439988"/>
          <p14:tracePt t="149022" x="4906963" y="2393950"/>
          <p14:tracePt t="149030" x="4964113" y="2382838"/>
          <p14:tracePt t="149038" x="4991100" y="2371725"/>
          <p14:tracePt t="149046" x="4991100" y="2366963"/>
          <p14:tracePt t="149054" x="4991100" y="2360613"/>
          <p14:tracePt t="149062" x="4979988" y="2360613"/>
          <p14:tracePt t="149070" x="4946650" y="2349500"/>
          <p14:tracePt t="149078" x="4906963" y="2349500"/>
          <p14:tracePt t="149088" x="4856163" y="2344738"/>
          <p14:tracePt t="149095" x="4829175" y="2344738"/>
          <p14:tracePt t="149105" x="4811713" y="2344738"/>
          <p14:tracePt t="149137" x="4816475" y="2344738"/>
          <p14:tracePt t="149144" x="4822825" y="2344738"/>
          <p14:tracePt t="149152" x="4840288" y="2349500"/>
          <p14:tracePt t="149160" x="4856163" y="2355850"/>
          <p14:tracePt t="149168" x="4867275" y="2366963"/>
          <p14:tracePt t="149176" x="4889500" y="2378075"/>
          <p14:tracePt t="149184" x="4906963" y="2389188"/>
          <p14:tracePt t="149192" x="4906963" y="2393950"/>
          <p14:tracePt t="149200" x="4913313" y="2406650"/>
          <p14:tracePt t="149208" x="4913313" y="2417763"/>
          <p14:tracePt t="149216" x="4913313" y="2433638"/>
          <p14:tracePt t="149224" x="4913313" y="2444750"/>
          <p14:tracePt t="149232" x="4902200" y="2462213"/>
          <p14:tracePt t="149241" x="4851400" y="2501900"/>
          <p14:tracePt t="149248" x="4783138" y="2517775"/>
          <p14:tracePt t="149256" x="4738688" y="2528888"/>
          <p14:tracePt t="149264" x="4654550" y="2541588"/>
          <p14:tracePt t="149272" x="4575175" y="2552700"/>
          <p14:tracePt t="149450" x="4581525" y="2552700"/>
          <p14:tracePt t="149458" x="4608513" y="2552700"/>
          <p14:tracePt t="149466" x="4643438" y="2557463"/>
          <p14:tracePt t="149474" x="4659313" y="2557463"/>
          <p14:tracePt t="149482" x="4676775" y="2563813"/>
          <p14:tracePt t="149490" x="4687888" y="2568575"/>
          <p14:tracePt t="149514" x="4681538" y="2568575"/>
          <p14:tracePt t="149522" x="4676775" y="2568575"/>
          <p14:tracePt t="149530" x="4670425" y="2568575"/>
          <p14:tracePt t="149538" x="4659313" y="2568575"/>
          <p14:tracePt t="149546" x="4654550" y="2563813"/>
          <p14:tracePt t="149556" x="4643438" y="2563813"/>
          <p14:tracePt t="149562" x="4625975" y="2552700"/>
          <p14:tracePt t="149570" x="4621213" y="2546350"/>
          <p14:tracePt t="149578" x="4608513" y="2546350"/>
          <p14:tracePt t="149586" x="4597400" y="2541588"/>
          <p14:tracePt t="149594" x="4575175" y="2535238"/>
          <p14:tracePt t="149603" x="4559300" y="2535238"/>
          <p14:tracePt t="149610" x="4535488" y="2535238"/>
          <p14:tracePt t="149619" x="4519613" y="2535238"/>
          <p14:tracePt t="149626" x="4479925" y="2535238"/>
          <p14:tracePt t="149635" x="4440238" y="2546350"/>
          <p14:tracePt t="149642" x="4395788" y="2563813"/>
          <p14:tracePt t="149650" x="4338638" y="2579688"/>
          <p14:tracePt t="149660" x="4221163" y="2614613"/>
          <p14:tracePt t="149666" x="4143375" y="2641600"/>
          <p14:tracePt t="149676" x="4019550" y="2663825"/>
          <p14:tracePt t="149684" x="3765550" y="2703513"/>
          <p14:tracePt t="149692" x="3625850" y="2720975"/>
          <p14:tracePt t="149700" x="3355975" y="2754313"/>
          <p14:tracePt t="149708" x="3238500" y="2776538"/>
          <p14:tracePt t="149716" x="3035300" y="2798763"/>
          <p14:tracePt t="149724" x="2900363" y="2822575"/>
          <p14:tracePt t="149732" x="2855913" y="2827338"/>
          <p14:tracePt t="149740" x="2798763" y="2827338"/>
          <p14:tracePt t="149748" x="2760663" y="2827338"/>
          <p14:tracePt t="149756" x="2747963" y="2827338"/>
          <p14:tracePt t="149764" x="2736850" y="2827338"/>
          <p14:tracePt t="149788" x="2736850" y="2822575"/>
          <p14:tracePt t="149804" x="2743200" y="2816225"/>
          <p14:tracePt t="149820" x="2743200" y="2809875"/>
          <p14:tracePt t="149828" x="2743200" y="2805113"/>
          <p14:tracePt t="149836" x="2732088" y="2798763"/>
          <p14:tracePt t="149844" x="2714625" y="2794000"/>
          <p14:tracePt t="149852" x="2703513" y="2794000"/>
          <p14:tracePt t="149860" x="2692400" y="2794000"/>
          <p14:tracePt t="149992" x="2698750" y="2794000"/>
          <p14:tracePt t="149998" x="2714625" y="2794000"/>
          <p14:tracePt t="150006" x="2736850" y="2794000"/>
          <p14:tracePt t="150016" x="2747963" y="2794000"/>
          <p14:tracePt t="150031" x="2736850" y="2794000"/>
          <p14:tracePt t="150038" x="2709863" y="2787650"/>
          <p14:tracePt t="150046" x="2674938" y="2787650"/>
          <p14:tracePt t="150054" x="2641600" y="2782888"/>
          <p14:tracePt t="150063" x="2613025" y="2782888"/>
          <p14:tracePt t="150070" x="2586038" y="2776538"/>
          <p14:tracePt t="150078" x="2524125" y="2771775"/>
          <p14:tracePt t="150086" x="2484438" y="2765425"/>
          <p14:tracePt t="150094" x="2439988" y="2765425"/>
          <p14:tracePt t="150102" x="2400300" y="2765425"/>
          <p14:tracePt t="150110" x="2371725" y="2765425"/>
          <p14:tracePt t="150118" x="2338388" y="2765425"/>
          <p14:tracePt t="150126" x="2327275" y="2765425"/>
          <p14:tracePt t="150135" x="2320925" y="2765425"/>
          <p14:tracePt t="150143" x="2316163" y="2765425"/>
          <p14:tracePt t="150159" x="2309813" y="2771775"/>
          <p14:tracePt t="150166" x="2305050" y="2771775"/>
          <p14:tracePt t="150182" x="2298700" y="2771775"/>
          <p14:tracePt t="150190" x="2293938" y="2776538"/>
          <p14:tracePt t="150198" x="2282825" y="2776538"/>
          <p14:tracePt t="150206" x="2270125" y="2776538"/>
          <p14:tracePt t="150214" x="2254250" y="2776538"/>
          <p14:tracePt t="150222" x="2236788" y="2776538"/>
          <p14:tracePt t="150230" x="2220913" y="2776538"/>
          <p14:tracePt t="150241" x="2197100" y="2771775"/>
          <p14:tracePt t="150248" x="2181225" y="2771775"/>
          <p14:tracePt t="150256" x="2170113" y="2771775"/>
          <p14:tracePt t="150264" x="2163763" y="2771775"/>
          <p14:tracePt t="150272" x="2159000" y="2771775"/>
          <p14:tracePt t="150280" x="2147888" y="2771775"/>
          <p14:tracePt t="150288" x="2130425" y="2771775"/>
          <p14:tracePt t="150296" x="2108200" y="2771775"/>
          <p14:tracePt t="150304" x="2097088" y="2771775"/>
          <p14:tracePt t="150312" x="2068513" y="2771775"/>
          <p14:tracePt t="150320" x="2035175" y="2776538"/>
          <p14:tracePt t="150328" x="2001838" y="2782888"/>
          <p14:tracePt t="150336" x="1978025" y="2787650"/>
          <p14:tracePt t="150344" x="1933575" y="2794000"/>
          <p14:tracePt t="150352" x="1882775" y="2794000"/>
          <p14:tracePt t="150360" x="1831975" y="2794000"/>
          <p14:tracePt t="150368" x="1809750" y="2794000"/>
          <p14:tracePt t="150376" x="1743075" y="2794000"/>
          <p14:tracePt t="150384" x="1674813" y="2794000"/>
          <p14:tracePt t="150392" x="1597025" y="2794000"/>
          <p14:tracePt t="150401" x="1568450" y="2794000"/>
          <p14:tracePt t="150408" x="1500188" y="2794000"/>
          <p14:tracePt t="150417" x="1433513" y="2782888"/>
          <p14:tracePt t="150424" x="1365250" y="2765425"/>
          <p14:tracePt t="150433" x="1338263" y="2760663"/>
          <p14:tracePt t="150441" x="1276350" y="2732088"/>
          <p14:tracePt t="150448" x="1219200" y="2703513"/>
          <p14:tracePt t="150456" x="1174750" y="2670175"/>
          <p14:tracePt t="150465" x="1157288" y="2663825"/>
          <p14:tracePt t="150472" x="1108075" y="2630488"/>
          <p14:tracePt t="150481" x="1073150" y="2601913"/>
          <p14:tracePt t="150488" x="1050925" y="2574925"/>
          <p14:tracePt t="150499" x="1046163" y="2563813"/>
          <p14:tracePt t="150505" x="1046163" y="2535238"/>
          <p14:tracePt t="150515" x="1046163" y="2501900"/>
          <p14:tracePt t="150521" x="1046163" y="2473325"/>
          <p14:tracePt t="150531" x="1050925" y="2428875"/>
          <p14:tracePt t="150539" x="1068388" y="2366963"/>
          <p14:tracePt t="150547" x="1084263" y="2305050"/>
          <p14:tracePt t="150555" x="1090613" y="2282825"/>
          <p14:tracePt t="150562" x="1108075" y="2220913"/>
          <p14:tracePt t="150570" x="1119188" y="2163763"/>
          <p14:tracePt t="150578" x="1135063" y="2119313"/>
          <p14:tracePt t="150586" x="1141413" y="2101850"/>
          <p14:tracePt t="150594" x="1163638" y="2051050"/>
          <p14:tracePt t="150602" x="1185863" y="2012950"/>
          <p14:tracePt t="150611" x="1214438" y="1966913"/>
          <p14:tracePt t="150618" x="1225550" y="1951038"/>
          <p14:tracePt t="150626" x="1258888" y="1911350"/>
          <p14:tracePt t="150635" x="1298575" y="1871663"/>
          <p14:tracePt t="150642" x="1338263" y="1838325"/>
          <p14:tracePt t="150651" x="1360488" y="1827213"/>
          <p14:tracePt t="150658" x="1422400" y="1798638"/>
          <p14:tracePt t="150666" x="1495425" y="1776413"/>
          <p14:tracePt t="150674" x="1619250" y="1743075"/>
          <p14:tracePt t="150682" x="1674813" y="1736725"/>
          <p14:tracePt t="150690" x="1809750" y="1720850"/>
          <p14:tracePt t="150698" x="1978025" y="1720850"/>
          <p14:tracePt t="150707" x="2163763" y="1720850"/>
          <p14:tracePt t="150714" x="2344738" y="1720850"/>
          <p14:tracePt t="150722" x="2647950" y="1781175"/>
          <p14:tracePt t="150731" x="2844800" y="1831975"/>
          <p14:tracePt t="150738" x="2979738" y="1866900"/>
          <p14:tracePt t="150746" x="3152775" y="1933575"/>
          <p14:tracePt t="150754" x="3282950" y="1995488"/>
          <p14:tracePt t="150762" x="3384550" y="2039938"/>
          <p14:tracePt t="150771" x="3473450" y="2101850"/>
          <p14:tracePt t="150778" x="3524250" y="2141538"/>
          <p14:tracePt t="150786" x="3568700" y="2192338"/>
          <p14:tracePt t="150794" x="3586163" y="2220913"/>
          <p14:tracePt t="150802" x="3614738" y="2276475"/>
          <p14:tracePt t="150812" x="3625850" y="2316163"/>
          <p14:tracePt t="150818" x="3625850" y="2349500"/>
          <p14:tracePt t="150829" x="3630613" y="2406650"/>
          <p14:tracePt t="150837" x="3630613" y="2451100"/>
          <p14:tracePt t="150844" x="3614738" y="2513013"/>
          <p14:tracePt t="150853" x="3597275" y="2546350"/>
          <p14:tracePt t="150861" x="3557588" y="2601913"/>
          <p14:tracePt t="150869" x="3513138" y="2659063"/>
          <p14:tracePt t="150877" x="3473450" y="2698750"/>
          <p14:tracePt t="150885" x="3429000" y="2732088"/>
          <p14:tracePt t="150892" x="3333750" y="2787650"/>
          <p14:tracePt t="150901" x="3271838" y="2809875"/>
          <p14:tracePt t="150909" x="3203575" y="2838450"/>
          <p14:tracePt t="150917" x="3130550" y="2855913"/>
          <p14:tracePt t="150925" x="3057525" y="2878138"/>
          <p14:tracePt t="150933" x="2984500" y="2889250"/>
          <p14:tracePt t="150940" x="2900363" y="2900363"/>
          <p14:tracePt t="150949" x="2787650" y="2917825"/>
          <p14:tracePt t="150957" x="2674938" y="2922588"/>
          <p14:tracePt t="150965" x="2546350" y="2933700"/>
          <p14:tracePt t="150972" x="2422525" y="2940050"/>
          <p14:tracePt t="150981" x="2276475" y="2944813"/>
          <p14:tracePt t="150988" x="2141538" y="2944813"/>
          <p14:tracePt t="150997" x="2017713" y="2944813"/>
          <p14:tracePt t="151005" x="1973263" y="2944813"/>
          <p14:tracePt t="151012" x="1854200" y="2933700"/>
          <p14:tracePt t="151020" x="1708150" y="2906713"/>
          <p14:tracePt t="151029" x="1568450" y="2860675"/>
          <p14:tracePt t="151036" x="1517650" y="2838450"/>
          <p14:tracePt t="151045" x="1404938" y="2787650"/>
          <p14:tracePt t="151053" x="1270000" y="2703513"/>
          <p14:tracePt t="151060" x="1230313" y="2681288"/>
          <p14:tracePt t="151069" x="1152525" y="2625725"/>
          <p14:tracePt t="151077" x="1068388" y="2541588"/>
          <p14:tracePt t="151084" x="1046163" y="2490788"/>
          <p14:tracePt t="151094" x="1028700" y="2439988"/>
          <p14:tracePt t="151101" x="1017588" y="2400300"/>
          <p14:tracePt t="151111" x="1006475" y="2344738"/>
          <p14:tracePt t="151119" x="1006475" y="2287588"/>
          <p14:tracePt t="151127" x="1011238" y="2232025"/>
          <p14:tracePt t="151135" x="1022350" y="2185988"/>
          <p14:tracePt t="151142" x="1050925" y="2130425"/>
          <p14:tracePt t="151151" x="1073150" y="2090738"/>
          <p14:tracePt t="151158" x="1112838" y="2046288"/>
          <p14:tracePt t="151167" x="1141413" y="2012950"/>
          <p14:tracePt t="151174" x="1163638" y="1990725"/>
          <p14:tracePt t="151182" x="1203325" y="1951038"/>
          <p14:tracePt t="151190" x="1230313" y="1928813"/>
          <p14:tracePt t="151198" x="1270000" y="1889125"/>
          <p14:tracePt t="151206" x="1303338" y="1866900"/>
          <p14:tracePt t="151214" x="1360488" y="1827213"/>
          <p14:tracePt t="151222" x="1400175" y="1809750"/>
          <p14:tracePt t="151231" x="1450975" y="1798638"/>
          <p14:tracePt t="151239" x="1500188" y="1781175"/>
          <p14:tracePt t="151247" x="1630363" y="1765300"/>
          <p14:tracePt t="151254" x="1703388" y="1754188"/>
          <p14:tracePt t="151263" x="1787525" y="1754188"/>
          <p14:tracePt t="151270" x="1878013" y="1754188"/>
          <p14:tracePt t="151278" x="1973263" y="1754188"/>
          <p14:tracePt t="151286" x="2057400" y="1758950"/>
          <p14:tracePt t="151294" x="2130425" y="1776413"/>
          <p14:tracePt t="151302" x="2163763" y="1787525"/>
          <p14:tracePt t="151310" x="2236788" y="1820863"/>
          <p14:tracePt t="151318" x="2298700" y="1860550"/>
          <p14:tracePt t="151326" x="2344738" y="1900238"/>
          <p14:tracePt t="151334" x="2393950" y="1955800"/>
          <p14:tracePt t="151342" x="2422525" y="2001838"/>
          <p14:tracePt t="151350" x="2444750" y="2046288"/>
          <p14:tracePt t="151358" x="2478088" y="2124075"/>
          <p14:tracePt t="151366" x="2495550" y="2181225"/>
          <p14:tracePt t="151377" x="2506663" y="2225675"/>
          <p14:tracePt t="151382" x="2517775" y="2276475"/>
          <p14:tracePt t="151392" x="2528888" y="2327275"/>
          <p14:tracePt t="151401" x="2535238" y="2366963"/>
          <p14:tracePt t="151408" x="2535238" y="2393950"/>
          <p14:tracePt t="151417" x="2535238" y="2428875"/>
          <p14:tracePt t="151424" x="2513013" y="2466975"/>
          <p14:tracePt t="151432" x="2484438" y="2495550"/>
          <p14:tracePt t="151441" x="2444750" y="2541588"/>
          <p14:tracePt t="151448" x="2400300" y="2563813"/>
          <p14:tracePt t="151456" x="2320925" y="2601913"/>
          <p14:tracePt t="151465" x="2259013" y="2630488"/>
          <p14:tracePt t="151472" x="2192338" y="2647950"/>
          <p14:tracePt t="151480" x="2112963" y="2676525"/>
          <p14:tracePt t="151488" x="2028825" y="2687638"/>
          <p14:tracePt t="151497" x="1900238" y="2692400"/>
          <p14:tracePt t="151504" x="1831975" y="2692400"/>
          <p14:tracePt t="151512" x="1685925" y="2692400"/>
          <p14:tracePt t="151521" x="1601788" y="2687638"/>
          <p14:tracePt t="151528" x="1376363" y="2659063"/>
          <p14:tracePt t="151537" x="1258888" y="2630488"/>
          <p14:tracePt t="151544" x="1035050" y="2568575"/>
          <p14:tracePt t="151553" x="922338" y="2528888"/>
          <p14:tracePt t="151560" x="798513" y="2490788"/>
          <p14:tracePt t="151568" x="685800" y="2451100"/>
          <p14:tracePt t="151576" x="612775" y="2411413"/>
          <p14:tracePt t="151585" x="522288" y="2349500"/>
          <p14:tracePt t="151592" x="495300" y="2320925"/>
          <p14:tracePt t="151600" x="455613" y="2276475"/>
          <p14:tracePt t="151608" x="444500" y="2259013"/>
          <p14:tracePt t="151617" x="438150" y="2214563"/>
          <p14:tracePt t="151624" x="438150" y="2192338"/>
          <p14:tracePt t="151632" x="444500" y="2141538"/>
          <p14:tracePt t="151641" x="471488" y="2108200"/>
          <p14:tracePt t="151648" x="500063" y="2074863"/>
          <p14:tracePt t="151656" x="539750" y="2046288"/>
          <p14:tracePt t="151664" x="573088" y="2017713"/>
          <p14:tracePt t="151675" x="641350" y="1984375"/>
          <p14:tracePt t="151683" x="692150" y="1955800"/>
          <p14:tracePt t="151691" x="747713" y="1928813"/>
          <p14:tracePt t="151698" x="825500" y="1900238"/>
          <p14:tracePt t="151707" x="922338" y="1866900"/>
          <p14:tracePt t="151714" x="1046163" y="1827213"/>
          <p14:tracePt t="151722" x="1112838" y="1809750"/>
          <p14:tracePt t="151731" x="1192213" y="1793875"/>
          <p14:tracePt t="151739" x="1258888" y="1781175"/>
          <p14:tracePt t="151747" x="1320800" y="1781175"/>
          <p14:tracePt t="151754" x="1389063" y="1776413"/>
          <p14:tracePt t="151763" x="1416050" y="1776413"/>
          <p14:tracePt t="151771" x="1477963" y="1776413"/>
          <p14:tracePt t="151779" x="1517650" y="1776413"/>
          <p14:tracePt t="151786" x="1573213" y="1776413"/>
          <p14:tracePt t="151794" x="1612900" y="1781175"/>
          <p14:tracePt t="151803" x="1674813" y="1787525"/>
          <p14:tracePt t="151810" x="1719263" y="1793875"/>
          <p14:tracePt t="151818" x="1758950" y="1804988"/>
          <p14:tracePt t="151826" x="1798638" y="1816100"/>
          <p14:tracePt t="151834" x="1838325" y="1831975"/>
          <p14:tracePt t="151842" x="1878013" y="1855788"/>
          <p14:tracePt t="151850" x="1916113" y="1889125"/>
          <p14:tracePt t="151858" x="1955800" y="1916113"/>
          <p14:tracePt t="151866" x="1995488" y="1939925"/>
          <p14:tracePt t="151874" x="2035175" y="1966913"/>
          <p14:tracePt t="151882" x="2068513" y="1990725"/>
          <p14:tracePt t="151890" x="2119313" y="2024063"/>
          <p14:tracePt t="151898" x="2159000" y="2046288"/>
          <p14:tracePt t="151906" x="2203450" y="2074863"/>
          <p14:tracePt t="151914" x="2220913" y="2085975"/>
          <p14:tracePt t="151923" x="2259013" y="2112963"/>
          <p14:tracePt t="151932" x="2293938" y="2141538"/>
          <p14:tracePt t="151938" x="2309813" y="2152650"/>
          <p14:tracePt t="151949" x="2338388" y="2181225"/>
          <p14:tracePt t="151954" x="2355850" y="2214563"/>
          <p14:tracePt t="151965" x="2360613" y="2225675"/>
          <p14:tracePt t="151970" x="2371725" y="2254250"/>
          <p14:tracePt t="151981" x="2371725" y="2276475"/>
          <p14:tracePt t="151989" x="2371725" y="2282825"/>
          <p14:tracePt t="151996" x="2371725" y="2298700"/>
          <p14:tracePt t="152005" x="2371725" y="2309813"/>
          <p14:tracePt t="152013" x="2378075" y="2327275"/>
          <p14:tracePt t="152021" x="2378075" y="2333625"/>
          <p14:tracePt t="152029" x="2382838" y="2349500"/>
          <p14:tracePt t="152037" x="2382838" y="2360613"/>
          <p14:tracePt t="152045" x="2389188" y="2382838"/>
          <p14:tracePt t="152053" x="2389188" y="2393950"/>
          <p14:tracePt t="152061" x="2389188" y="2417763"/>
          <p14:tracePt t="152069" x="2389188" y="2433638"/>
          <p14:tracePt t="152076" x="2389188" y="2444750"/>
          <p14:tracePt t="152085" x="2382838" y="2484438"/>
          <p14:tracePt t="152093" x="2378075" y="2495550"/>
          <p14:tracePt t="152101" x="2355850" y="2528888"/>
          <p14:tracePt t="152109" x="2338388" y="2552700"/>
          <p14:tracePt t="152117" x="2298700" y="2586038"/>
          <p14:tracePt t="152125" x="2259013" y="2608263"/>
          <p14:tracePt t="152133" x="2209800" y="2636838"/>
          <p14:tracePt t="152141" x="2163763" y="2652713"/>
          <p14:tracePt t="152149" x="2108200" y="2663825"/>
          <p14:tracePt t="152157" x="2039938" y="2676525"/>
          <p14:tracePt t="152165" x="1955800" y="2687638"/>
          <p14:tracePt t="152173" x="1871663" y="2698750"/>
          <p14:tracePt t="152181" x="1798638" y="2698750"/>
          <p14:tracePt t="152189" x="1719263" y="2698750"/>
          <p14:tracePt t="152197" x="1635125" y="2687638"/>
          <p14:tracePt t="152205" x="1528763" y="2663825"/>
          <p14:tracePt t="152213" x="1389063" y="2625725"/>
          <p14:tracePt t="152221" x="1247775" y="2568575"/>
          <p14:tracePt t="152228" x="1101725" y="2495550"/>
          <p14:tracePt t="152236" x="933450" y="2378075"/>
          <p14:tracePt t="152247" x="865188" y="2320925"/>
          <p14:tracePt t="152252" x="776288" y="2225675"/>
          <p14:tracePt t="152263" x="741363" y="2141538"/>
          <p14:tracePt t="152271" x="719138" y="2074863"/>
          <p14:tracePt t="152279" x="719138" y="2017713"/>
          <p14:tracePt t="152287" x="736600" y="1933575"/>
          <p14:tracePt t="152294" x="765175" y="1871663"/>
          <p14:tracePt t="152303" x="803275" y="1809750"/>
          <p14:tracePt t="152311" x="860425" y="1758950"/>
          <p14:tracePt t="152319" x="922338" y="1714500"/>
          <p14:tracePt t="152327" x="977900" y="1692275"/>
          <p14:tracePt t="152335" x="1090613" y="1658938"/>
          <p14:tracePt t="152342" x="1208088" y="1635125"/>
          <p14:tracePt t="152350" x="1281113" y="1624013"/>
          <p14:tracePt t="152359" x="1365250" y="1619250"/>
          <p14:tracePt t="152367" x="1524000" y="1608138"/>
          <p14:tracePt t="152374" x="1608138" y="1608138"/>
          <p14:tracePt t="152383" x="1787525" y="1612900"/>
          <p14:tracePt t="152391" x="1893888" y="1635125"/>
          <p14:tracePt t="152399" x="2012950" y="1670050"/>
          <p14:tracePt t="152407" x="2130425" y="1714500"/>
          <p14:tracePt t="152415" x="2232025" y="1770063"/>
          <p14:tracePt t="152423" x="2309813" y="1827213"/>
          <p14:tracePt t="152431" x="2378075" y="1889125"/>
          <p14:tracePt t="152439" x="2439988" y="1962150"/>
          <p14:tracePt t="152447" x="2484438" y="2017713"/>
          <p14:tracePt t="152455" x="2517775" y="2063750"/>
          <p14:tracePt t="152463" x="2540000" y="2124075"/>
          <p14:tracePt t="152471" x="2563813" y="2185988"/>
          <p14:tracePt t="152479" x="2579688" y="2247900"/>
          <p14:tracePt t="152487" x="2579688" y="2316163"/>
          <p14:tracePt t="152495" x="2574925" y="2382838"/>
          <p14:tracePt t="152503" x="2563813" y="2422525"/>
          <p14:tracePt t="152511" x="2540000" y="2484438"/>
          <p14:tracePt t="152519" x="2513013" y="2528888"/>
          <p14:tracePt t="152527" x="2444750" y="2586038"/>
          <p14:tracePt t="152535" x="2405063" y="2625725"/>
          <p14:tracePt t="152545" x="2309813" y="2663825"/>
          <p14:tracePt t="152553" x="2225675" y="2698750"/>
          <p14:tracePt t="152561" x="2136775" y="2720975"/>
          <p14:tracePt t="152569" x="2079625" y="2725738"/>
          <p14:tracePt t="152577" x="1951038" y="2732088"/>
          <p14:tracePt t="152585" x="1798638" y="2732088"/>
          <p14:tracePt t="152593" x="1714500" y="2725738"/>
          <p14:tracePt t="152601" x="1608138" y="2703513"/>
          <p14:tracePt t="152609" x="1360488" y="2608263"/>
          <p14:tracePt t="152617" x="1258888" y="2563813"/>
          <p14:tracePt t="152625" x="1168400" y="2506663"/>
          <p14:tracePt t="152633" x="1112838" y="2451100"/>
          <p14:tracePt t="152641" x="1090613" y="2393950"/>
          <p14:tracePt t="152649" x="1073150" y="2298700"/>
          <p14:tracePt t="152657" x="1084263" y="2232025"/>
          <p14:tracePt t="152665" x="1108075" y="2170113"/>
          <p14:tracePt t="152673" x="1157288" y="2085975"/>
          <p14:tracePt t="152681" x="1219200" y="1995488"/>
          <p14:tracePt t="152688" x="1258888" y="1939925"/>
          <p14:tracePt t="152696" x="1327150" y="1871663"/>
          <p14:tracePt t="152704" x="1422400" y="1809750"/>
          <p14:tracePt t="152712" x="1511300" y="1758950"/>
          <p14:tracePt t="152720" x="1573213" y="1731963"/>
          <p14:tracePt t="152729" x="1635125" y="1720850"/>
          <p14:tracePt t="152737" x="1708150" y="1714500"/>
          <p14:tracePt t="152745" x="1787525" y="1714500"/>
          <p14:tracePt t="152753" x="1882775" y="1714500"/>
          <p14:tracePt t="152761" x="2046288" y="1743075"/>
          <p14:tracePt t="152769" x="2119313" y="1758950"/>
          <p14:tracePt t="152777" x="2287588" y="1793875"/>
          <p14:tracePt t="152785" x="2484438" y="1866900"/>
          <p14:tracePt t="152793" x="2597150" y="1905000"/>
          <p14:tracePt t="152801" x="2681288" y="1939925"/>
          <p14:tracePt t="152809" x="2844800" y="2024063"/>
          <p14:tracePt t="152817" x="2906713" y="2068513"/>
          <p14:tracePt t="152827" x="2962275" y="2112963"/>
          <p14:tracePt t="152835" x="3017838" y="2170113"/>
          <p14:tracePt t="152842" x="3041650" y="2225675"/>
          <p14:tracePt t="152851" x="3057525" y="2276475"/>
          <p14:tracePt t="152859" x="3057525" y="2309813"/>
          <p14:tracePt t="152867" x="3041650" y="2382838"/>
          <p14:tracePt t="152875" x="3006725" y="2439988"/>
          <p14:tracePt t="152882" x="2968625" y="2473325"/>
          <p14:tracePt t="152891" x="2911475" y="2541588"/>
          <p14:tracePt t="152899" x="2860675" y="2586038"/>
          <p14:tracePt t="152906" x="2782888" y="2659063"/>
          <p14:tracePt t="152914" x="2732088" y="2698750"/>
          <p14:tracePt t="152923" x="2659063" y="2743200"/>
          <p14:tracePt t="152931" x="2590800" y="2776538"/>
          <p14:tracePt t="152939" x="2552700" y="2787650"/>
          <p14:tracePt t="152947" x="2517775" y="2798763"/>
          <p14:tracePt t="152955" x="2495550" y="2809875"/>
          <p14:tracePt t="152963" x="2478088" y="2816225"/>
          <p14:tracePt t="152971" x="2473325" y="2816225"/>
          <p14:tracePt t="153122" x="2484438" y="2809875"/>
          <p14:tracePt t="153133" x="2490788" y="2809875"/>
          <p14:tracePt t="153141" x="2495550" y="2809875"/>
          <p14:tracePt t="153149" x="2495550" y="2794000"/>
          <p14:tracePt t="153157" x="2490788" y="2787650"/>
          <p14:tracePt t="153165" x="2462213" y="2765425"/>
          <p14:tracePt t="153173" x="2451100" y="2754313"/>
          <p14:tracePt t="153349" x="2451100" y="2749550"/>
          <p14:tracePt t="153357" x="2495550" y="2749550"/>
          <p14:tracePt t="153365" x="2568575" y="2725738"/>
          <p14:tracePt t="153373" x="2630488" y="2714625"/>
          <p14:tracePt t="153381" x="2709863" y="2698750"/>
          <p14:tracePt t="153389" x="2816225" y="2659063"/>
          <p14:tracePt t="153399" x="2911475" y="2630488"/>
          <p14:tracePt t="153407" x="3041650" y="2579688"/>
          <p14:tracePt t="153415" x="3125788" y="2546350"/>
          <p14:tracePt t="153423" x="3238500" y="2484438"/>
          <p14:tracePt t="153431" x="3311525" y="2455863"/>
          <p14:tracePt t="153439" x="3422650" y="2400300"/>
          <p14:tracePt t="153446" x="3552825" y="2349500"/>
          <p14:tracePt t="153455" x="3659188" y="2309813"/>
          <p14:tracePt t="153463" x="3833813" y="2254250"/>
          <p14:tracePt t="153471" x="3940175" y="2220913"/>
          <p14:tracePt t="153479" x="4092575" y="2174875"/>
          <p14:tracePt t="153487" x="4187825" y="2147888"/>
          <p14:tracePt t="153495" x="4278313" y="2130425"/>
          <p14:tracePt t="153503" x="4327525" y="2124075"/>
          <p14:tracePt t="153511" x="4384675" y="2124075"/>
          <p14:tracePt t="153519" x="4418013" y="2124075"/>
          <p14:tracePt t="153527" x="4440238" y="2124075"/>
          <p14:tracePt t="153535" x="4457700" y="2124075"/>
          <p14:tracePt t="153543" x="4473575" y="2124075"/>
          <p14:tracePt t="153551" x="4491038" y="2124075"/>
          <p14:tracePt t="153559" x="4502150" y="2136775"/>
          <p14:tracePt t="153567" x="4519613" y="2141538"/>
          <p14:tracePt t="153575" x="4530725" y="2152650"/>
          <p14:tracePt t="153583" x="4548188" y="2159000"/>
          <p14:tracePt t="153591" x="4564063" y="2170113"/>
          <p14:tracePt t="153599" x="4570413" y="2174875"/>
          <p14:tracePt t="153607" x="4581525" y="2185988"/>
          <p14:tracePt t="153615" x="4597400" y="2192338"/>
          <p14:tracePt t="153623" x="4614863" y="2198688"/>
          <p14:tracePt t="153631" x="4637088" y="2203450"/>
          <p14:tracePt t="153639" x="4681538" y="2209800"/>
          <p14:tracePt t="153647" x="4716463" y="2209800"/>
          <p14:tracePt t="153655" x="4743450" y="2209800"/>
          <p14:tracePt t="153663" x="4772025" y="2203450"/>
          <p14:tracePt t="153673" x="4789488" y="2185988"/>
          <p14:tracePt t="153679" x="4805363" y="2174875"/>
          <p14:tracePt t="153689" x="4829175" y="2136775"/>
          <p14:tracePt t="153695" x="4845050" y="2090738"/>
          <p14:tracePt t="153705" x="4851400" y="2035175"/>
          <p14:tracePt t="153711" x="4856163" y="1966913"/>
          <p14:tracePt t="153721" x="4856163" y="1905000"/>
          <p14:tracePt t="153728" x="4862513" y="1878013"/>
          <p14:tracePt t="153737" x="4867275" y="1866900"/>
          <p14:tracePt t="153745" x="4867275" y="1860550"/>
          <p14:tracePt t="153857" x="4862513" y="1866900"/>
          <p14:tracePt t="153864" x="4856163" y="1893888"/>
          <p14:tracePt t="153873" x="4845050" y="1955800"/>
          <p14:tracePt t="153881" x="4840288" y="2006600"/>
          <p14:tracePt t="153889" x="4851400" y="2085975"/>
          <p14:tracePt t="153897" x="4867275" y="2141538"/>
          <p14:tracePt t="153905" x="4902200" y="2192338"/>
          <p14:tracePt t="153913" x="4951413" y="2243138"/>
          <p14:tracePt t="153921" x="5024438" y="2293938"/>
          <p14:tracePt t="153929" x="5092700" y="2327275"/>
          <p14:tracePt t="153937" x="5199063" y="2366963"/>
          <p14:tracePt t="153947" x="5373688" y="2422525"/>
          <p14:tracePt t="153952" x="5537200" y="2455863"/>
          <p14:tracePt t="153963" x="5649913" y="2466975"/>
          <p14:tracePt t="153969" x="5834063" y="2462213"/>
          <p14:tracePt t="153979" x="5907088" y="2451100"/>
          <p14:tracePt t="153985" x="5980113" y="2417763"/>
          <p14:tracePt t="153995" x="6042025" y="2389188"/>
          <p14:tracePt t="154001" x="6081713" y="2355850"/>
          <p14:tracePt t="154011" x="6132513" y="2316163"/>
          <p14:tracePt t="154019" x="6154738" y="2293938"/>
          <p14:tracePt t="154027" x="6176963" y="2265363"/>
          <p14:tracePt t="154035" x="6194425" y="2247900"/>
          <p14:tracePt t="154043" x="6205538" y="2232025"/>
          <p14:tracePt t="154051" x="6205538" y="2225675"/>
          <p14:tracePt t="154059" x="6205538" y="2220913"/>
          <p14:tracePt t="154067" x="6205538" y="2214563"/>
          <p14:tracePt t="154091" x="6211888" y="2214563"/>
          <p14:tracePt t="154099" x="6216650" y="2214563"/>
          <p14:tracePt t="154107" x="6234113" y="2214563"/>
          <p14:tracePt t="154115" x="6249988" y="2214563"/>
          <p14:tracePt t="154123" x="6273800" y="2214563"/>
          <p14:tracePt t="154131" x="6311900" y="2214563"/>
          <p14:tracePt t="154139" x="6380163" y="2232025"/>
          <p14:tracePt t="154147" x="6435725" y="2243138"/>
          <p14:tracePt t="154155" x="6475413" y="2247900"/>
          <p14:tracePt t="154163" x="6559550" y="2259013"/>
          <p14:tracePt t="154171" x="6627813" y="2271713"/>
          <p14:tracePt t="154179" x="6700838" y="2282825"/>
          <p14:tracePt t="154187" x="6789738" y="2305050"/>
          <p14:tracePt t="154195" x="6873875" y="2316163"/>
          <p14:tracePt t="154203" x="6946900" y="2338388"/>
          <p14:tracePt t="154211" x="7037388" y="2355850"/>
          <p14:tracePt t="154219" x="7081838" y="2366963"/>
          <p14:tracePt t="154227" x="7167563" y="2389188"/>
          <p14:tracePt t="154235" x="7223125" y="2406650"/>
          <p14:tracePt t="154245" x="7335838" y="2433638"/>
          <p14:tracePt t="154251" x="7391400" y="2451100"/>
          <p14:tracePt t="154261" x="7448550" y="2466975"/>
          <p14:tracePt t="154266" x="7510463" y="2484438"/>
          <p14:tracePt t="154277" x="7570788" y="2506663"/>
          <p14:tracePt t="154285" x="7605713" y="2517775"/>
          <p14:tracePt t="154293" x="7621588" y="2535238"/>
          <p14:tracePt t="154301" x="7639050" y="2541588"/>
          <p14:tracePt t="154309" x="7661275" y="2557463"/>
          <p14:tracePt t="154317" x="7694613" y="2579688"/>
          <p14:tracePt t="154325" x="7723188" y="2601913"/>
          <p14:tracePt t="154333" x="7767638" y="2630488"/>
          <p14:tracePt t="154341" x="7813675" y="2659063"/>
          <p14:tracePt t="154349" x="7858125" y="2676525"/>
          <p14:tracePt t="154357" x="7937500" y="2698750"/>
          <p14:tracePt t="154365" x="7986713" y="2709863"/>
          <p14:tracePt t="154373" x="8037513" y="2725738"/>
          <p14:tracePt t="154381" x="8083550" y="2736850"/>
          <p14:tracePt t="154389" x="8121650" y="2754313"/>
          <p14:tracePt t="154397" x="8150225" y="2760663"/>
          <p14:tracePt t="154405" x="8172450" y="2776538"/>
          <p14:tracePt t="154413" x="8194675" y="2798763"/>
          <p14:tracePt t="154421" x="8223250" y="2822575"/>
          <p14:tracePt t="154429" x="8262938" y="2855913"/>
          <p14:tracePt t="154437" x="8313738" y="2900363"/>
          <p14:tracePt t="154445" x="8375650" y="2951163"/>
          <p14:tracePt t="154453" x="8470900" y="3013075"/>
          <p14:tracePt t="154461" x="8572500" y="3068638"/>
          <p14:tracePt t="154469" x="8612188" y="3092450"/>
          <p14:tracePt t="154477" x="8718550" y="3152775"/>
          <p14:tracePt t="154485" x="8824913" y="3227388"/>
          <p14:tracePt t="154493" x="8869363" y="3254375"/>
          <p14:tracePt t="154501" x="8948738" y="3327400"/>
          <p14:tracePt t="154509" x="9004300" y="3384550"/>
          <p14:tracePt t="154517" x="9032875" y="3411538"/>
          <p14:tracePt t="154527" x="9077325" y="3462338"/>
          <p14:tracePt t="154532" x="9117013" y="3490913"/>
          <p14:tracePt t="154543" x="9139238" y="3508375"/>
          <p14:tracePt t="154549" x="9167813" y="3519488"/>
          <p14:tracePt t="154559" x="9178925" y="3524250"/>
          <p14:tracePt t="154567" x="9190038" y="3535363"/>
          <p14:tracePt t="154575" x="9201150" y="3541713"/>
          <p14:tracePt t="154591" x="9212263" y="3546475"/>
          <p14:tracePt t="154607" x="9218613" y="3552825"/>
          <p14:tracePt t="154623" x="9229725" y="3563938"/>
          <p14:tracePt t="154631" x="9251950" y="3586163"/>
          <p14:tracePt t="154639" x="9263063" y="3597275"/>
          <p14:tracePt t="154647" x="9291638" y="3630613"/>
          <p14:tracePt t="154655" x="9320213" y="3659188"/>
          <p14:tracePt t="154663" x="9375775" y="3705225"/>
          <p14:tracePt t="154671" x="9409113" y="3732213"/>
          <p14:tracePt t="154679" x="9444038" y="3760788"/>
          <p14:tracePt t="154687" x="9477375" y="3794125"/>
          <p14:tracePt t="154695" x="9517063" y="3827463"/>
          <p14:tracePt t="154703" x="9544050" y="3856038"/>
          <p14:tracePt t="154711" x="9572625" y="3884613"/>
          <p14:tracePt t="154719" x="9578975" y="3895725"/>
          <p14:tracePt t="154727" x="9590088" y="3917950"/>
          <p14:tracePt t="154735" x="9601200" y="3935413"/>
          <p14:tracePt t="154743" x="9605963" y="3935413"/>
          <p14:tracePt t="154751" x="9605963" y="3940175"/>
          <p14:tracePt t="154775" x="9594850" y="3935413"/>
          <p14:tracePt t="154783" x="9566275" y="3924300"/>
          <p14:tracePt t="154791" x="9544050" y="3913188"/>
          <p14:tracePt t="154799" x="9521825" y="3913188"/>
          <p14:tracePt t="154807" x="9504363" y="3906838"/>
          <p14:tracePt t="154815" x="9488488" y="3895725"/>
          <p14:tracePt t="154825" x="9477375" y="3889375"/>
          <p14:tracePt t="154830" x="9459913" y="3878263"/>
          <p14:tracePt t="154841" x="9437688" y="3862388"/>
          <p14:tracePt t="154849" x="9420225" y="3851275"/>
          <p14:tracePt t="154857" x="9404350" y="3838575"/>
          <p14:tracePt t="154865" x="9371013" y="3794125"/>
          <p14:tracePt t="154873" x="9320213" y="3732213"/>
          <p14:tracePt t="154881" x="9263063" y="3670300"/>
          <p14:tracePt t="154889" x="9039225" y="3508375"/>
          <p14:tracePt t="154897" x="8869363" y="3389313"/>
          <p14:tracePt t="154905" x="8661400" y="3271838"/>
          <p14:tracePt t="154913" x="8515350" y="3187700"/>
          <p14:tracePt t="154922" x="8397875" y="3130550"/>
          <p14:tracePt t="154929" x="8335963" y="3086100"/>
          <p14:tracePt t="154937" x="8280400" y="3041650"/>
          <p14:tracePt t="154945" x="8240713" y="3006725"/>
          <p14:tracePt t="154953" x="8183563" y="2940050"/>
          <p14:tracePt t="154961" x="8145463" y="2900363"/>
          <p14:tracePt t="154969" x="8110538" y="2838450"/>
          <p14:tracePt t="154977" x="8054975" y="2760663"/>
          <p14:tracePt t="154985" x="8010525" y="2698750"/>
          <p14:tracePt t="154993" x="7937500" y="2614613"/>
          <p14:tracePt t="155001" x="7897813" y="2568575"/>
          <p14:tracePt t="155009" x="7818438" y="2495550"/>
          <p14:tracePt t="155017" x="7756525" y="2455863"/>
          <p14:tracePt t="155025" x="7723188" y="2439988"/>
          <p14:tracePt t="155033" x="7694613" y="2422525"/>
          <p14:tracePt t="155041" x="7656513" y="2406650"/>
          <p14:tracePt t="155049" x="7632700" y="2393950"/>
          <p14:tracePt t="155057" x="7605713" y="2389188"/>
          <p14:tracePt t="155065" x="7570788" y="2378075"/>
          <p14:tracePt t="155073" x="7532688" y="2371725"/>
          <p14:tracePt t="155081" x="7486650" y="2366963"/>
          <p14:tracePt t="155089" x="7435850" y="2360613"/>
          <p14:tracePt t="155097" x="7380288" y="2360613"/>
          <p14:tracePt t="155105" x="7324725" y="2360613"/>
          <p14:tracePt t="155113" x="7262813" y="2360613"/>
          <p14:tracePt t="155123" x="7194550" y="2366963"/>
          <p14:tracePt t="155131" x="7110413" y="2366963"/>
          <p14:tracePt t="155139" x="7032625" y="2366963"/>
          <p14:tracePt t="155147" x="6946900" y="2360613"/>
          <p14:tracePt t="155155" x="6829425" y="2344738"/>
          <p14:tracePt t="155163" x="6778625" y="2338388"/>
          <p14:tracePt t="155171" x="6638925" y="2316163"/>
          <p14:tracePt t="155179" x="6464300" y="2298700"/>
          <p14:tracePt t="155187" x="6278563" y="2287588"/>
          <p14:tracePt t="155195" x="5969000" y="2265363"/>
          <p14:tracePt t="155203" x="5676900" y="2265363"/>
          <p14:tracePt t="155211" x="5391150" y="2265363"/>
          <p14:tracePt t="155219" x="5103813" y="2265363"/>
          <p14:tracePt t="155227" x="4822825" y="2271713"/>
          <p14:tracePt t="155235" x="4670425" y="2282825"/>
          <p14:tracePt t="155243" x="4570413" y="2293938"/>
          <p14:tracePt t="155251" x="4479925" y="2309813"/>
          <p14:tracePt t="155259" x="4406900" y="2320925"/>
          <p14:tracePt t="155267" x="4344988" y="2333625"/>
          <p14:tracePt t="155275" x="4289425" y="2349500"/>
          <p14:tracePt t="155283" x="4243388" y="2366963"/>
          <p14:tracePt t="155291" x="4216400" y="2382838"/>
          <p14:tracePt t="155299" x="4192588" y="2400300"/>
          <p14:tracePt t="155307" x="4181475" y="2406650"/>
          <p14:tracePt t="155315" x="4159250" y="2428875"/>
          <p14:tracePt t="155323" x="4154488" y="2439988"/>
          <p14:tracePt t="155331" x="4148138" y="2451100"/>
          <p14:tracePt t="155339" x="4137025" y="2490788"/>
          <p14:tracePt t="155347" x="4125913" y="2517775"/>
          <p14:tracePt t="155355" x="4108450" y="2568575"/>
          <p14:tracePt t="155363" x="4097338" y="2619375"/>
          <p14:tracePt t="155371" x="4070350" y="2681288"/>
          <p14:tracePt t="155379" x="4041775" y="2765425"/>
          <p14:tracePt t="155387" x="4002088" y="2871788"/>
          <p14:tracePt t="155397" x="3968750" y="2979738"/>
          <p14:tracePt t="155403" x="3935413" y="3119438"/>
          <p14:tracePt t="155411" x="3906838" y="3265488"/>
          <p14:tracePt t="155419" x="3900488" y="3316288"/>
          <p14:tracePt t="155429" x="3900488" y="3429000"/>
          <p14:tracePt t="155437" x="3900488" y="3541713"/>
          <p14:tracePt t="155445" x="3911600" y="3643313"/>
          <p14:tracePt t="155453" x="3917950" y="3676650"/>
          <p14:tracePt t="155461" x="3929063" y="3760788"/>
          <p14:tracePt t="155469" x="3946525" y="3822700"/>
          <p14:tracePt t="155477" x="3962400" y="3873500"/>
          <p14:tracePt t="155485" x="3984625" y="3940175"/>
          <p14:tracePt t="155493" x="3997325" y="3973513"/>
          <p14:tracePt t="155501" x="4013200" y="3997325"/>
          <p14:tracePt t="155509" x="4019550" y="4019550"/>
          <p14:tracePt t="155517" x="4024313" y="4030663"/>
          <p14:tracePt t="155525" x="4030663" y="4035425"/>
          <p14:tracePt t="155533" x="4041775" y="4035425"/>
          <p14:tracePt t="155549" x="4052888" y="4030663"/>
          <p14:tracePt t="155557" x="4075113" y="4002088"/>
          <p14:tracePt t="155565" x="4108450" y="3962400"/>
          <p14:tracePt t="155574" x="4137025" y="3913188"/>
          <p14:tracePt t="155581" x="4165600" y="3873500"/>
          <p14:tracePt t="155589" x="4227513" y="3794125"/>
          <p14:tracePt t="155597" x="4271963" y="3732213"/>
          <p14:tracePt t="155605" x="4344988" y="3643313"/>
          <p14:tracePt t="155613" x="4440238" y="3530600"/>
          <p14:tracePt t="155621" x="4491038" y="3473450"/>
          <p14:tracePt t="155629" x="4608513" y="3338513"/>
          <p14:tracePt t="155638" x="4767263" y="3203575"/>
          <p14:tracePt t="155645" x="4840288" y="3130550"/>
          <p14:tracePt t="155653" x="4935538" y="3046413"/>
          <p14:tracePt t="155661" x="5137150" y="2911475"/>
          <p14:tracePt t="155669" x="5227638" y="2849563"/>
          <p14:tracePt t="155677" x="5334000" y="2787650"/>
          <p14:tracePt t="155685" x="5570538" y="2663825"/>
          <p14:tracePt t="155695" x="5672138" y="2614613"/>
          <p14:tracePt t="155701" x="5783263" y="2574925"/>
          <p14:tracePt t="155711" x="5880100" y="2541588"/>
          <p14:tracePt t="155717" x="5980113" y="2524125"/>
          <p14:tracePt t="155727" x="6076950" y="2513013"/>
          <p14:tracePt t="155735" x="6216650" y="2513013"/>
          <p14:tracePt t="155743" x="6323013" y="2528888"/>
          <p14:tracePt t="155751" x="6430963" y="2568575"/>
          <p14:tracePt t="155759" x="6542088" y="2608263"/>
          <p14:tracePt t="155767" x="6700838" y="2676525"/>
          <p14:tracePt t="155775" x="6835775" y="2749550"/>
          <p14:tracePt t="155783" x="7008813" y="2833688"/>
          <p14:tracePt t="155791" x="7127875" y="2895600"/>
          <p14:tracePt t="155799" x="7351713" y="3006725"/>
          <p14:tracePt t="155807" x="7526338" y="3097213"/>
          <p14:tracePt t="155815" x="7734300" y="3192463"/>
          <p14:tracePt t="155823" x="7981950" y="3300413"/>
          <p14:tracePt t="155831" x="8245475" y="3395663"/>
          <p14:tracePt t="155839" x="8566150" y="3513138"/>
          <p14:tracePt t="155847" x="8769350" y="3581400"/>
          <p14:tracePt t="155855" x="9101138" y="3676650"/>
          <p14:tracePt t="155863" x="9404350" y="3765550"/>
          <p14:tracePt t="155871" x="9572625" y="3811588"/>
          <p14:tracePt t="155879" x="9802813" y="3884613"/>
          <p14:tracePt t="155887" x="9988550" y="3951288"/>
          <p14:tracePt t="155895" x="10061575" y="3986213"/>
          <p14:tracePt t="155903" x="10106025" y="4019550"/>
          <p14:tracePt t="155911" x="10129838" y="4048125"/>
          <p14:tracePt t="155919" x="10134600" y="4064000"/>
          <p14:tracePt t="155927" x="10140950" y="4081463"/>
          <p14:tracePt t="155935" x="10140950" y="4097338"/>
          <p14:tracePt t="155943" x="10140950" y="4121150"/>
          <p14:tracePt t="155951" x="10134600" y="4132263"/>
          <p14:tracePt t="155967" x="10134600" y="4137025"/>
          <p14:tracePt t="155975" x="10134600" y="4143375"/>
          <p14:tracePt t="156025" x="10134600" y="4148138"/>
          <p14:tracePt t="156093" x="10134600" y="4154488"/>
          <p14:tracePt t="156101" x="10140950" y="4154488"/>
          <p14:tracePt t="156117" x="10140950" y="4159250"/>
          <p14:tracePt t="156133" x="10140950" y="4165600"/>
          <p14:tracePt t="156141" x="10145713" y="4170363"/>
          <p14:tracePt t="156157" x="10152063" y="4170363"/>
          <p14:tracePt t="156295" x="10145713" y="4170363"/>
          <p14:tracePt t="156303" x="10123488" y="4170363"/>
          <p14:tracePt t="156311" x="10090150" y="4165600"/>
          <p14:tracePt t="156318" x="10067925" y="4154488"/>
          <p14:tracePt t="156327" x="10055225" y="4154488"/>
          <p14:tracePt t="156601" x="10055225" y="4148138"/>
          <p14:tracePt t="156610" x="10055225" y="4143375"/>
          <p14:tracePt t="156617" x="10055225" y="4137025"/>
          <p14:tracePt t="156625" x="10055225" y="4132263"/>
          <p14:tracePt t="156633" x="10044113" y="4114800"/>
          <p14:tracePt t="156641" x="10039350" y="4103688"/>
          <p14:tracePt t="156649" x="10028238" y="4097338"/>
          <p14:tracePt t="156657" x="10021888" y="4086225"/>
          <p14:tracePt t="156665" x="10017125" y="4086225"/>
          <p14:tracePt t="156705" x="10010775" y="4086225"/>
          <p14:tracePt t="156713" x="10006013" y="4086225"/>
          <p14:tracePt t="156721" x="9994900" y="4086225"/>
          <p14:tracePt t="156729" x="9959975" y="4086225"/>
          <p14:tracePt t="156737" x="9937750" y="4086225"/>
          <p14:tracePt t="156745" x="9871075" y="4081463"/>
          <p14:tracePt t="156753" x="9825038" y="4070350"/>
          <p14:tracePt t="156761" x="9763125" y="4048125"/>
          <p14:tracePt t="156769" x="9685338" y="4024313"/>
          <p14:tracePt t="156777" x="9459913" y="3962400"/>
          <p14:tracePt t="156785" x="9291638" y="3913188"/>
          <p14:tracePt t="156793" x="9088438" y="3856038"/>
          <p14:tracePt t="156801" x="8667750" y="3732213"/>
          <p14:tracePt t="156809" x="8391525" y="3659188"/>
          <p14:tracePt t="156817" x="7847013" y="3490913"/>
          <p14:tracePt t="156827" x="7470775" y="3384550"/>
          <p14:tracePt t="156833" x="6908800" y="3203575"/>
          <p14:tracePt t="156843" x="6329363" y="3041650"/>
          <p14:tracePt t="156851" x="5800725" y="2889250"/>
          <p14:tracePt t="156859" x="5362575" y="2776538"/>
          <p14:tracePt t="156867" x="4800600" y="2641600"/>
          <p14:tracePt t="156875" x="4486275" y="2574925"/>
          <p14:tracePt t="156883" x="4114800" y="2513013"/>
          <p14:tracePt t="156891" x="3816350" y="2479675"/>
          <p14:tracePt t="156899" x="3541713" y="2462213"/>
          <p14:tracePt t="156907" x="3411538" y="2451100"/>
          <p14:tracePt t="156915" x="3322638" y="2451100"/>
          <p14:tracePt t="156923" x="3287713" y="2451100"/>
          <p14:tracePt t="156931" x="3276600" y="2462213"/>
          <p14:tracePt t="156939" x="3271838" y="2462213"/>
          <p14:tracePt t="157043" x="3271838" y="2466975"/>
          <p14:tracePt t="157230" x="3260725" y="2466975"/>
          <p14:tracePt t="157237" x="3249613" y="2466975"/>
          <p14:tracePt t="157245" x="3198813" y="2479675"/>
          <p14:tracePt t="157253" x="3119438" y="2484438"/>
          <p14:tracePt t="157261" x="3035300" y="2484438"/>
          <p14:tracePt t="157268" x="2933700" y="2484438"/>
          <p14:tracePt t="157277" x="2860675" y="2484438"/>
          <p14:tracePt t="157285" x="2820988" y="2484438"/>
          <p14:tracePt t="157293" x="2798763" y="2484438"/>
          <p14:tracePt t="157301" x="2794000" y="2484438"/>
          <p14:tracePt t="157337" x="2794000" y="2490788"/>
          <p14:tracePt t="157377" x="2805113" y="2490788"/>
          <p14:tracePt t="157385" x="2816225" y="2490788"/>
          <p14:tracePt t="157395" x="2844800" y="2490788"/>
          <p14:tracePt t="157401" x="2849563" y="2484438"/>
          <p14:tracePt t="157572" x="2849563" y="2479675"/>
          <p14:tracePt t="157603" x="2844800" y="2479675"/>
          <p14:tracePt t="157613" x="2833688" y="2484438"/>
          <p14:tracePt t="157619" x="2816225" y="2490788"/>
          <p14:tracePt t="157627" x="2798763" y="2495550"/>
          <p14:tracePt t="157635" x="2782888" y="2501900"/>
          <p14:tracePt t="157643" x="2754313" y="2513013"/>
          <p14:tracePt t="157651" x="2736850" y="2517775"/>
          <p14:tracePt t="157659" x="2709863" y="2517775"/>
          <p14:tracePt t="157667" x="2674938" y="2524125"/>
          <p14:tracePt t="157677" x="2636838" y="2524125"/>
          <p14:tracePt t="157682" x="2586038" y="2517775"/>
          <p14:tracePt t="157693" x="2528888" y="2501900"/>
          <p14:tracePt t="157699" x="2490788" y="2479675"/>
          <p14:tracePt t="157709" x="2411413" y="2444750"/>
          <p14:tracePt t="157717" x="2309813" y="2400300"/>
          <p14:tracePt t="157725" x="2197100" y="2349500"/>
          <p14:tracePt t="157733" x="2097088" y="2305050"/>
          <p14:tracePt t="157741" x="2012950" y="2271713"/>
          <p14:tracePt t="157749" x="1973263" y="2254250"/>
          <p14:tracePt t="157757" x="1911350" y="2225675"/>
          <p14:tracePt t="157765" x="1854200" y="2209800"/>
          <p14:tracePt t="157773" x="1816100" y="2192338"/>
          <p14:tracePt t="157781" x="1781175" y="2185988"/>
          <p14:tracePt t="157789" x="1758950" y="2185988"/>
          <p14:tracePt t="157797" x="1747838" y="2185988"/>
          <p14:tracePt t="157805" x="1731963" y="2185988"/>
          <p14:tracePt t="157813" x="1725613" y="2185988"/>
          <p14:tracePt t="157821" x="1708150" y="2198688"/>
          <p14:tracePt t="157829" x="1703388" y="2209800"/>
          <p14:tracePt t="157837" x="1692275" y="2214563"/>
          <p14:tracePt t="157845" x="1681163" y="2220913"/>
          <p14:tracePt t="157853" x="1663700" y="2243138"/>
          <p14:tracePt t="157861" x="1658938" y="2247900"/>
          <p14:tracePt t="157869" x="1646238" y="2259013"/>
          <p14:tracePt t="157885" x="1641475" y="2265363"/>
          <p14:tracePt t="157901" x="1641475" y="2271713"/>
          <p14:tracePt t="157933" x="1646238" y="2271713"/>
          <p14:tracePt t="157941" x="1658938" y="2271713"/>
          <p14:tracePt t="157949" x="1663700" y="2271713"/>
          <p14:tracePt t="157957" x="1685925" y="2271713"/>
          <p14:tracePt t="157965" x="1725613" y="2271713"/>
          <p14:tracePt t="157975" x="1765300" y="2271713"/>
          <p14:tracePt t="157983" x="1781175" y="2271713"/>
          <p14:tracePt t="157991" x="1827213" y="2271713"/>
          <p14:tracePt t="157999" x="1889125" y="2271713"/>
          <p14:tracePt t="158007" x="1955800" y="2271713"/>
          <p14:tracePt t="158015" x="1984375" y="2271713"/>
          <p14:tracePt t="158023" x="2051050" y="2265363"/>
          <p14:tracePt t="158031" x="2112963" y="2259013"/>
          <p14:tracePt t="158039" x="2174875" y="2254250"/>
          <p14:tracePt t="158047" x="2192338" y="2247900"/>
          <p14:tracePt t="158055" x="2225675" y="2236788"/>
          <p14:tracePt t="158063" x="2243138" y="2225675"/>
          <p14:tracePt t="158071" x="2247900" y="2220913"/>
          <p14:tracePt t="158087" x="2254250" y="2214563"/>
          <p14:tracePt t="158095" x="2254250" y="2209800"/>
          <p14:tracePt t="158119" x="2254250" y="2203450"/>
          <p14:tracePt t="158135" x="2254250" y="2198688"/>
          <p14:tracePt t="158143" x="2259013" y="2198688"/>
          <p14:tracePt t="158151" x="2265363" y="2198688"/>
          <p14:tracePt t="158159" x="2270125" y="2198688"/>
          <p14:tracePt t="158167" x="2287588" y="2192338"/>
          <p14:tracePt t="158175" x="2316163" y="2192338"/>
          <p14:tracePt t="158183" x="2332038" y="2192338"/>
          <p14:tracePt t="158191" x="2382838" y="2185988"/>
          <p14:tracePt t="158199" x="2411413" y="2185988"/>
          <p14:tracePt t="158207" x="2484438" y="2181225"/>
          <p14:tracePt t="158215" x="2568575" y="2170113"/>
          <p14:tracePt t="158225" x="2601913" y="2163763"/>
          <p14:tracePt t="158231" x="2674938" y="2152650"/>
          <p14:tracePt t="158241" x="2743200" y="2147888"/>
          <p14:tracePt t="158247" x="2805113" y="2141538"/>
          <p14:tracePt t="158257" x="2820988" y="2141538"/>
          <p14:tracePt t="158263" x="2867025" y="2141538"/>
          <p14:tracePt t="158273" x="2906713" y="2141538"/>
          <p14:tracePt t="158279" x="2944813" y="2147888"/>
          <p14:tracePt t="158289" x="2955925" y="2147888"/>
          <p14:tracePt t="158297" x="2984500" y="2159000"/>
          <p14:tracePt t="158305" x="3013075" y="2174875"/>
          <p14:tracePt t="158313" x="3035300" y="2185988"/>
          <p14:tracePt t="158321" x="3041650" y="2185988"/>
          <p14:tracePt t="158329" x="3068638" y="2203450"/>
          <p14:tracePt t="158337" x="3079750" y="2214563"/>
          <p14:tracePt t="158345" x="3103563" y="2232025"/>
          <p14:tracePt t="158361" x="3114675" y="2247900"/>
          <p14:tracePt t="158369" x="3125788" y="2276475"/>
          <p14:tracePt t="158377" x="3130550" y="2282825"/>
          <p14:tracePt t="158385" x="3130550" y="2298700"/>
          <p14:tracePt t="158393" x="3141663" y="2327275"/>
          <p14:tracePt t="158401" x="3141663" y="2338388"/>
          <p14:tracePt t="158409" x="3148013" y="2355850"/>
          <p14:tracePt t="158417" x="3152775" y="2366963"/>
          <p14:tracePt t="158425" x="3159125" y="2382838"/>
          <p14:tracePt t="158433" x="3163888" y="2411413"/>
          <p14:tracePt t="158441" x="3170238" y="2417763"/>
          <p14:tracePt t="158449" x="3187700" y="2433638"/>
          <p14:tracePt t="158457" x="3187700" y="2444750"/>
          <p14:tracePt t="158465" x="3203575" y="2462213"/>
          <p14:tracePt t="158473" x="3203575" y="2466975"/>
          <p14:tracePt t="158481" x="3209925" y="2479675"/>
          <p14:tracePt t="158489" x="3209925" y="2484438"/>
          <p14:tracePt t="158505" x="3209925" y="2501900"/>
          <p14:tracePt t="158513" x="3209925" y="2517775"/>
          <p14:tracePt t="158521" x="3203575" y="2528888"/>
          <p14:tracePt t="158529" x="3192463" y="2546350"/>
          <p14:tracePt t="158539" x="3187700" y="2552700"/>
          <p14:tracePt t="158545" x="3181350" y="2568575"/>
          <p14:tracePt t="158555" x="3181350" y="2574925"/>
          <p14:tracePt t="158561" x="3176588" y="2579688"/>
          <p14:tracePt t="158571" x="3176588" y="2586038"/>
          <p14:tracePt t="158632" x="3170238" y="2586038"/>
          <p14:tracePt t="158639" x="3170238" y="2579688"/>
          <p14:tracePt t="158656" x="3170238" y="2574925"/>
          <p14:tracePt t="158671" x="3170238" y="2568575"/>
          <p14:tracePt t="158679" x="3170238" y="2563813"/>
          <p14:tracePt t="158687" x="3170238" y="2557463"/>
          <p14:tracePt t="158703" x="3170238" y="2552700"/>
          <p14:tracePt t="158711" x="3170238" y="2541588"/>
          <p14:tracePt t="158719" x="3163888" y="2535238"/>
          <p14:tracePt t="158727" x="3163888" y="2528888"/>
          <p14:tracePt t="158735" x="3159125" y="2517775"/>
          <p14:tracePt t="158743" x="3159125" y="2506663"/>
          <p14:tracePt t="158759" x="3159125" y="2495550"/>
          <p14:tracePt t="158767" x="3159125" y="2490788"/>
          <p14:tracePt t="158775" x="3159125" y="2473325"/>
          <p14:tracePt t="158783" x="3152775" y="2455863"/>
          <p14:tracePt t="158791" x="3148013" y="2455863"/>
          <p14:tracePt t="158799" x="3148013" y="2444750"/>
          <p14:tracePt t="158807" x="3148013" y="2439988"/>
          <p14:tracePt t="158815" x="3141663" y="2428875"/>
          <p14:tracePt t="158823" x="3136900" y="2428875"/>
          <p14:tracePt t="158831" x="3136900" y="2422525"/>
          <p14:tracePt t="158841" x="3136900" y="2417763"/>
          <p14:tracePt t="158857" x="3136900" y="2411413"/>
          <p14:tracePt t="158865" x="3130550" y="2400300"/>
          <p14:tracePt t="158873" x="3130550" y="2393950"/>
          <p14:tracePt t="158881" x="3125788" y="2389188"/>
          <p14:tracePt t="158889" x="3125788" y="2382838"/>
          <p14:tracePt t="158897" x="3125788" y="2378075"/>
          <p14:tracePt t="158905" x="3119438" y="2371725"/>
          <p14:tracePt t="158921" x="3114675" y="2360613"/>
          <p14:tracePt t="158929" x="3108325" y="2355850"/>
          <p14:tracePt t="158937" x="3108325" y="2349500"/>
          <p14:tracePt t="158945" x="3108325" y="2344738"/>
          <p14:tracePt t="158953" x="3097213" y="2338388"/>
          <p14:tracePt t="158961" x="3097213" y="2333625"/>
          <p14:tracePt t="158969" x="3097213" y="2316163"/>
          <p14:tracePt t="158977" x="3090863" y="2305050"/>
          <p14:tracePt t="158985" x="3090863" y="2293938"/>
          <p14:tracePt t="158993" x="3090863" y="2287588"/>
          <p14:tracePt t="159001" x="3090863" y="2276475"/>
          <p14:tracePt t="159009" x="3086100" y="2276475"/>
          <p14:tracePt t="159017" x="3086100" y="2271713"/>
          <p14:tracePt t="159025" x="3086100" y="2265363"/>
          <p14:tracePt t="159033" x="3086100" y="2259013"/>
          <p14:tracePt t="159041" x="3086100" y="2254250"/>
          <p14:tracePt t="159049" x="3086100" y="2247900"/>
          <p14:tracePt t="159065" x="3086100" y="2236788"/>
          <p14:tracePt t="159073" x="3090863" y="2236788"/>
          <p14:tracePt t="159081" x="3090863" y="2232025"/>
          <p14:tracePt t="159089" x="3097213" y="2225675"/>
          <p14:tracePt t="159099" x="3097213" y="2220913"/>
          <p14:tracePt t="159105" x="3103563" y="2220913"/>
          <p14:tracePt t="159115" x="3103563" y="2214563"/>
          <p14:tracePt t="159121" x="3114675" y="2214563"/>
          <p14:tracePt t="159131" x="3119438" y="2203450"/>
          <p14:tracePt t="159137" x="3130550" y="2198688"/>
          <p14:tracePt t="159147" x="3136900" y="2198688"/>
          <p14:tracePt t="159155" x="3148013" y="2192338"/>
          <p14:tracePt t="159163" x="3159125" y="2185988"/>
          <p14:tracePt t="159171" x="3170238" y="2185988"/>
          <p14:tracePt t="159179" x="3198813" y="2181225"/>
          <p14:tracePt t="159187" x="3214688" y="2181225"/>
          <p14:tracePt t="159195" x="3243263" y="2181225"/>
          <p14:tracePt t="159203" x="3260725" y="2181225"/>
          <p14:tracePt t="159211" x="3294063" y="2181225"/>
          <p14:tracePt t="159219" x="3316288" y="2181225"/>
          <p14:tracePt t="159227" x="3355975" y="2181225"/>
          <p14:tracePt t="159235" x="3384550" y="2181225"/>
          <p14:tracePt t="159243" x="3411538" y="2181225"/>
          <p14:tracePt t="159251" x="3429000" y="2181225"/>
          <p14:tracePt t="159259" x="3446463" y="2181225"/>
          <p14:tracePt t="159267" x="3462338" y="2181225"/>
          <p14:tracePt t="159275" x="3473450" y="2181225"/>
          <p14:tracePt t="159283" x="3479800" y="2181225"/>
          <p14:tracePt t="159291" x="3484563" y="2181225"/>
          <p14:tracePt t="159299" x="3495675" y="2181225"/>
          <p14:tracePt t="159307" x="3502025" y="2185988"/>
          <p14:tracePt t="159315" x="3506788" y="2185988"/>
          <p14:tracePt t="159323" x="3519488" y="2198688"/>
          <p14:tracePt t="159331" x="3530600" y="2209800"/>
          <p14:tracePt t="159339" x="3541713" y="2220913"/>
          <p14:tracePt t="159347" x="3546475" y="2236788"/>
          <p14:tracePt t="159355" x="3552825" y="2236788"/>
          <p14:tracePt t="159363" x="3557588" y="2259013"/>
          <p14:tracePt t="159371" x="3568700" y="2276475"/>
          <p14:tracePt t="159379" x="3575050" y="2293938"/>
          <p14:tracePt t="159387" x="3586163" y="2316163"/>
          <p14:tracePt t="159395" x="3597275" y="2338388"/>
          <p14:tracePt t="159403" x="3597275" y="2349500"/>
          <p14:tracePt t="159413" x="3603625" y="2378075"/>
          <p14:tracePt t="159419" x="3603625" y="2400300"/>
          <p14:tracePt t="159429" x="3603625" y="2411413"/>
          <p14:tracePt t="159437" x="3597275" y="2439988"/>
          <p14:tracePt t="159445" x="3597275" y="2451100"/>
          <p14:tracePt t="159453" x="3592513" y="2473325"/>
          <p14:tracePt t="159461" x="3586163" y="2484438"/>
          <p14:tracePt t="159469" x="3575050" y="2495550"/>
          <p14:tracePt t="159477" x="3575050" y="2501900"/>
          <p14:tracePt t="159485" x="3568700" y="2513013"/>
          <p14:tracePt t="159493" x="3563938" y="2513013"/>
          <p14:tracePt t="159501" x="3546475" y="2524125"/>
          <p14:tracePt t="159509" x="3541713" y="2524125"/>
          <p14:tracePt t="159517" x="3530600" y="2528888"/>
          <p14:tracePt t="159525" x="3506788" y="2535238"/>
          <p14:tracePt t="159533" x="3495675" y="2541588"/>
          <p14:tracePt t="159541" x="3468688" y="2541588"/>
          <p14:tracePt t="159549" x="3457575" y="2541588"/>
          <p14:tracePt t="159557" x="3446463" y="2541588"/>
          <p14:tracePt t="159565" x="3411538" y="2541588"/>
          <p14:tracePt t="159573" x="3395663" y="2541588"/>
          <p14:tracePt t="159581" x="3378200" y="2541588"/>
          <p14:tracePt t="159589" x="3333750" y="2541588"/>
          <p14:tracePt t="159597" x="3311525" y="2541588"/>
          <p14:tracePt t="159605" x="3294063" y="2535238"/>
          <p14:tracePt t="159613" x="3271838" y="2528888"/>
          <p14:tracePt t="159621" x="3209925" y="2513013"/>
          <p14:tracePt t="159629" x="3192463" y="2506663"/>
          <p14:tracePt t="159637" x="3170238" y="2495550"/>
          <p14:tracePt t="159645" x="3152775" y="2490788"/>
          <p14:tracePt t="159653" x="3114675" y="2462213"/>
          <p14:tracePt t="159661" x="3097213" y="2451100"/>
          <p14:tracePt t="159669" x="3086100" y="2444750"/>
          <p14:tracePt t="159677" x="3079750" y="2433638"/>
          <p14:tracePt t="159687" x="3063875" y="2428875"/>
          <p14:tracePt t="159695" x="3052763" y="2411413"/>
          <p14:tracePt t="159703" x="3046413" y="2406650"/>
          <p14:tracePt t="159709" x="3041650" y="2400300"/>
          <p14:tracePt t="159719" x="3041650" y="2389188"/>
          <p14:tracePt t="159735" x="3035300" y="2378075"/>
          <p14:tracePt t="159743" x="3035300" y="2360613"/>
          <p14:tracePt t="159751" x="3035300" y="2338388"/>
          <p14:tracePt t="159759" x="3035300" y="2333625"/>
          <p14:tracePt t="159767" x="3035300" y="2316163"/>
          <p14:tracePt t="159775" x="3046413" y="2287588"/>
          <p14:tracePt t="159783" x="3052763" y="2282825"/>
          <p14:tracePt t="159792" x="3057525" y="2259013"/>
          <p14:tracePt t="159799" x="3063875" y="2254250"/>
          <p14:tracePt t="159807" x="3074988" y="2236788"/>
          <p14:tracePt t="159815" x="3074988" y="2232025"/>
          <p14:tracePt t="159823" x="3090863" y="2209800"/>
          <p14:tracePt t="159831" x="3097213" y="2203450"/>
          <p14:tracePt t="159839" x="3108325" y="2185988"/>
          <p14:tracePt t="159847" x="3119438" y="2181225"/>
          <p14:tracePt t="159855" x="3136900" y="2170113"/>
          <p14:tracePt t="159863" x="3148013" y="2159000"/>
          <p14:tracePt t="159871" x="3170238" y="2147888"/>
          <p14:tracePt t="159879" x="3181350" y="2147888"/>
          <p14:tracePt t="159887" x="3192463" y="2147888"/>
          <p14:tracePt t="159895" x="3225800" y="2141538"/>
          <p14:tracePt t="159903" x="3243263" y="2136775"/>
          <p14:tracePt t="159911" x="3282950" y="2136775"/>
          <p14:tracePt t="159919" x="3298825" y="2136775"/>
          <p14:tracePt t="159927" x="3316288" y="2136775"/>
          <p14:tracePt t="159935" x="3355975" y="2136775"/>
          <p14:tracePt t="159943" x="3371850" y="2136775"/>
          <p14:tracePt t="159951" x="3389313" y="2136775"/>
          <p14:tracePt t="159959" x="3406775" y="2136775"/>
          <p14:tracePt t="159967" x="3433763" y="2147888"/>
          <p14:tracePt t="159977" x="3446463" y="2152650"/>
          <p14:tracePt t="159985" x="3451225" y="2163763"/>
          <p14:tracePt t="159991" x="3484563" y="2185988"/>
          <p14:tracePt t="160001" x="3495675" y="2198688"/>
          <p14:tracePt t="160009" x="3513138" y="2214563"/>
          <p14:tracePt t="160017" x="3519488" y="2232025"/>
          <p14:tracePt t="160025" x="3552825" y="2287588"/>
          <p14:tracePt t="160033" x="3568700" y="2327275"/>
          <p14:tracePt t="160041" x="3575050" y="2344738"/>
          <p14:tracePt t="160049" x="3586163" y="2382838"/>
          <p14:tracePt t="160057" x="3597275" y="2422525"/>
          <p14:tracePt t="160065" x="3603625" y="2439988"/>
          <p14:tracePt t="160073" x="3603625" y="2462213"/>
          <p14:tracePt t="160081" x="3603625" y="2473325"/>
          <p14:tracePt t="160089" x="3603625" y="2479675"/>
          <p14:tracePt t="160097" x="3603625" y="2484438"/>
          <p14:tracePt t="160113" x="3597275" y="2490788"/>
          <p14:tracePt t="160121" x="3592513" y="2495550"/>
          <p14:tracePt t="160129" x="3586163" y="2501900"/>
          <p14:tracePt t="160137" x="3579813" y="2501900"/>
          <p14:tracePt t="160145" x="3575050" y="2506663"/>
          <p14:tracePt t="160153" x="3563938" y="2513013"/>
          <p14:tracePt t="160161" x="3546475" y="2513013"/>
          <p14:tracePt t="160169" x="3530600" y="2517775"/>
          <p14:tracePt t="160177" x="3524250" y="2524125"/>
          <p14:tracePt t="160185" x="3506788" y="2524125"/>
          <p14:tracePt t="160193" x="3490913" y="2524125"/>
          <p14:tracePt t="160201" x="3468688" y="2524125"/>
          <p14:tracePt t="160209" x="3462338" y="2524125"/>
          <p14:tracePt t="160217" x="3440113" y="2517775"/>
          <p14:tracePt t="160225" x="3406775" y="2506663"/>
          <p14:tracePt t="160233" x="3400425" y="2506663"/>
          <p14:tracePt t="160241" x="3371850" y="2495550"/>
          <p14:tracePt t="160251" x="3367088" y="2495550"/>
          <p14:tracePt t="160257" x="3349625" y="2484438"/>
          <p14:tracePt t="160267" x="3344863" y="2484438"/>
          <p14:tracePt t="160275" x="3327400" y="2479675"/>
          <p14:tracePt t="160283" x="3322638" y="2473325"/>
          <p14:tracePt t="160291" x="3311525" y="2473325"/>
          <p14:tracePt t="160299" x="3305175" y="2473325"/>
          <p14:tracePt t="160308" x="3305175" y="2466975"/>
          <p14:tracePt t="160347" x="3305175" y="2462213"/>
          <p14:tracePt t="160363" x="3298825" y="2462213"/>
          <p14:tracePt t="160407" x="3298825" y="2455863"/>
          <p14:tracePt t="160511" x="3294063" y="2455863"/>
          <p14:tracePt t="160519" x="3287713" y="2455863"/>
          <p14:tracePt t="160535" x="3282950" y="2451100"/>
          <p14:tracePt t="160545" x="3271838" y="2451100"/>
          <p14:tracePt t="160561" x="3265488" y="2439988"/>
          <p14:tracePt t="160567" x="3243263" y="2422525"/>
          <p14:tracePt t="160577" x="3238500" y="2417763"/>
          <p14:tracePt t="160585" x="3214688" y="2393950"/>
          <p14:tracePt t="160593" x="3209925" y="2382838"/>
          <p14:tracePt t="160601" x="3192463" y="2360613"/>
          <p14:tracePt t="160609" x="3192463" y="2349500"/>
          <p14:tracePt t="160617" x="3181350" y="2327275"/>
          <p14:tracePt t="160625" x="3176588" y="2316163"/>
          <p14:tracePt t="160633" x="3170238" y="2298700"/>
          <p14:tracePt t="160641" x="3170238" y="2282825"/>
          <p14:tracePt t="160649" x="3170238" y="2271713"/>
          <p14:tracePt t="160657" x="3170238" y="2259013"/>
          <p14:tracePt t="160665" x="3170238" y="2254250"/>
          <p14:tracePt t="160673" x="3170238" y="2243138"/>
          <p14:tracePt t="160681" x="3170238" y="2232025"/>
          <p14:tracePt t="160689" x="3176588" y="2214563"/>
          <p14:tracePt t="160697" x="3181350" y="2203450"/>
          <p14:tracePt t="160705" x="3187700" y="2192338"/>
          <p14:tracePt t="160713" x="3198813" y="2181225"/>
          <p14:tracePt t="160721" x="3209925" y="2170113"/>
          <p14:tracePt t="160729" x="3214688" y="2163763"/>
          <p14:tracePt t="160737" x="3221038" y="2159000"/>
          <p14:tracePt t="160745" x="3225800" y="2152650"/>
          <p14:tracePt t="160753" x="3238500" y="2141538"/>
          <p14:tracePt t="160761" x="3254375" y="2141538"/>
          <p14:tracePt t="160769" x="3260725" y="2136775"/>
          <p14:tracePt t="160777" x="3271838" y="2130425"/>
          <p14:tracePt t="160785" x="3287713" y="2130425"/>
          <p14:tracePt t="160793" x="3294063" y="2130425"/>
          <p14:tracePt t="160801" x="3311525" y="2130425"/>
          <p14:tracePt t="160811" x="3322638" y="2130425"/>
          <p14:tracePt t="160817" x="3344863" y="2147888"/>
          <p14:tracePt t="160827" x="3355975" y="2147888"/>
          <p14:tracePt t="160833" x="3389313" y="2170113"/>
          <p14:tracePt t="160843" x="3433763" y="2198688"/>
          <p14:tracePt t="160849" x="3446463" y="2209800"/>
          <p14:tracePt t="160859" x="3457575" y="2220913"/>
          <p14:tracePt t="160867" x="3484563" y="2254250"/>
          <p14:tracePt t="160875" x="3495675" y="2265363"/>
          <p14:tracePt t="160883" x="3513138" y="2298700"/>
          <p14:tracePt t="160891" x="3513138" y="2309813"/>
          <p14:tracePt t="160899" x="3530600" y="2338388"/>
          <p14:tracePt t="160907" x="3535363" y="2349500"/>
          <p14:tracePt t="160915" x="3535363" y="2360613"/>
          <p14:tracePt t="160923" x="3541713" y="2382838"/>
          <p14:tracePt t="160931" x="3541713" y="2393950"/>
          <p14:tracePt t="160939" x="3541713" y="2411413"/>
          <p14:tracePt t="160947" x="3541713" y="2422525"/>
          <p14:tracePt t="160955" x="3541713" y="2433638"/>
          <p14:tracePt t="160963" x="3535363" y="2451100"/>
          <p14:tracePt t="160971" x="3530600" y="2455863"/>
          <p14:tracePt t="160979" x="3519488" y="2466975"/>
          <p14:tracePt t="160987" x="3506788" y="2479675"/>
          <p14:tracePt t="160995" x="3495675" y="2484438"/>
          <p14:tracePt t="161003" x="3484563" y="2490788"/>
          <p14:tracePt t="161011" x="3479800" y="2495550"/>
          <p14:tracePt t="161019" x="3468688" y="2495550"/>
          <p14:tracePt t="161027" x="3440113" y="2501900"/>
          <p14:tracePt t="161035" x="3422650" y="2501900"/>
          <p14:tracePt t="161043" x="3389313" y="2501900"/>
          <p14:tracePt t="161051" x="3378200" y="2501900"/>
          <p14:tracePt t="161059" x="3338513" y="2501900"/>
          <p14:tracePt t="161067" x="3322638" y="2501900"/>
          <p14:tracePt t="161075" x="3260725" y="2490788"/>
          <p14:tracePt t="161083" x="3232150" y="2484438"/>
          <p14:tracePt t="161091" x="3163888" y="2462213"/>
          <p14:tracePt t="161099" x="3148013" y="2462213"/>
          <p14:tracePt t="161109" x="3108325" y="2439988"/>
          <p14:tracePt t="161115" x="3079750" y="2428875"/>
          <p14:tracePt t="161125" x="3074988" y="2422525"/>
          <p14:tracePt t="161131" x="3068638" y="2417763"/>
          <p14:tracePt t="161141" x="3068638" y="2406650"/>
          <p14:tracePt t="161149" x="3063875" y="2389188"/>
          <p14:tracePt t="161157" x="3063875" y="2378075"/>
          <p14:tracePt t="161165" x="3063875" y="2366963"/>
          <p14:tracePt t="161173" x="3063875" y="2355850"/>
          <p14:tracePt t="161181" x="3068638" y="2338388"/>
          <p14:tracePt t="161189" x="3074988" y="2320925"/>
          <p14:tracePt t="161197" x="3074988" y="2305050"/>
          <p14:tracePt t="161205" x="3086100" y="2282825"/>
          <p14:tracePt t="161213" x="3097213" y="2259013"/>
          <p14:tracePt t="161221" x="3103563" y="2247900"/>
          <p14:tracePt t="161229" x="3119438" y="2225675"/>
          <p14:tracePt t="161237" x="3136900" y="2192338"/>
          <p14:tracePt t="161245" x="3163888" y="2170113"/>
          <p14:tracePt t="161253" x="3192463" y="2141538"/>
          <p14:tracePt t="161261" x="3203575" y="2136775"/>
          <p14:tracePt t="161269" x="3238500" y="2112963"/>
          <p14:tracePt t="161278" x="3282950" y="2097088"/>
          <p14:tracePt t="161285" x="3298825" y="2090738"/>
          <p14:tracePt t="161293" x="3344863" y="2079625"/>
          <p14:tracePt t="161301" x="3389313" y="2079625"/>
          <p14:tracePt t="161309" x="3429000" y="2079625"/>
          <p14:tracePt t="161317" x="3446463" y="2079625"/>
          <p14:tracePt t="161325" x="3479800" y="2090738"/>
          <p14:tracePt t="161333" x="3495675" y="2101850"/>
          <p14:tracePt t="161341" x="3530600" y="2124075"/>
          <p14:tracePt t="161349" x="3546475" y="2136775"/>
          <p14:tracePt t="161357" x="3586163" y="2170113"/>
          <p14:tracePt t="161365" x="3603625" y="2192338"/>
          <p14:tracePt t="161373" x="3630613" y="2225675"/>
          <p14:tracePt t="161381" x="3654425" y="2259013"/>
          <p14:tracePt t="161391" x="3670300" y="2287588"/>
          <p14:tracePt t="161397" x="3681413" y="2309813"/>
          <p14:tracePt t="161407" x="3687763" y="2338388"/>
          <p14:tracePt t="161415" x="3692525" y="2366963"/>
          <p14:tracePt t="161423" x="3692525" y="2382838"/>
          <p14:tracePt t="161431" x="3692525" y="2400300"/>
          <p14:tracePt t="161439" x="3676650" y="2422525"/>
          <p14:tracePt t="161447" x="3665538" y="2433638"/>
          <p14:tracePt t="161455" x="3636963" y="2455863"/>
          <p14:tracePt t="161463" x="3614738" y="2473325"/>
          <p14:tracePt t="161471" x="3579813" y="2484438"/>
          <p14:tracePt t="161479" x="3552825" y="2490788"/>
          <p14:tracePt t="161487" x="3524250" y="2490788"/>
          <p14:tracePt t="161495" x="3490913" y="2495550"/>
          <p14:tracePt t="161503" x="3468688" y="2495550"/>
          <p14:tracePt t="161511" x="3440113" y="2495550"/>
          <p14:tracePt t="161519" x="3406775" y="2484438"/>
          <p14:tracePt t="161527" x="3395663" y="2473325"/>
          <p14:tracePt t="161535" x="3360738" y="2455863"/>
          <p14:tracePt t="161543" x="3349625" y="2439988"/>
          <p14:tracePt t="161551" x="3316288" y="2411413"/>
          <p14:tracePt t="161559" x="3294063" y="2393950"/>
          <p14:tracePt t="161567" x="3260725" y="2360613"/>
          <p14:tracePt t="161575" x="3243263" y="2349500"/>
          <p14:tracePt t="161583" x="3225800" y="2333625"/>
          <p14:tracePt t="161591" x="3214688" y="2327275"/>
          <p14:tracePt t="161599" x="3209925" y="2320925"/>
          <p14:tracePt t="161607" x="3203575" y="2309813"/>
          <p14:tracePt t="161615" x="3198813" y="2305050"/>
          <p14:tracePt t="161623" x="3198813" y="2298700"/>
          <p14:tracePt t="161631" x="3198813" y="2282825"/>
          <p14:tracePt t="161639" x="3198813" y="2265363"/>
          <p14:tracePt t="161647" x="3203575" y="2247900"/>
          <p14:tracePt t="161655" x="3214688" y="2232025"/>
          <p14:tracePt t="161663" x="3225800" y="2209800"/>
          <p14:tracePt t="161671" x="3238500" y="2203450"/>
          <p14:tracePt t="161681" x="3249613" y="2185988"/>
          <p14:tracePt t="161687" x="3276600" y="2170113"/>
          <p14:tracePt t="161695" x="3294063" y="2159000"/>
          <p14:tracePt t="161703" x="3298825" y="2159000"/>
          <p14:tracePt t="161713" x="3322638" y="2147888"/>
          <p14:tracePt t="161721" x="3338513" y="2141538"/>
          <p14:tracePt t="161729" x="3349625" y="2141538"/>
          <p14:tracePt t="161737" x="3367088" y="2141538"/>
          <p14:tracePt t="161745" x="3371850" y="2141538"/>
          <p14:tracePt t="161753" x="3389313" y="2141538"/>
          <p14:tracePt t="161761" x="3395663" y="2141538"/>
          <p14:tracePt t="161769" x="3406775" y="2147888"/>
          <p14:tracePt t="161777" x="3429000" y="2170113"/>
          <p14:tracePt t="161785" x="3433763" y="2174875"/>
          <p14:tracePt t="161793" x="3446463" y="2192338"/>
          <p14:tracePt t="161801" x="3468688" y="2220913"/>
          <p14:tracePt t="161809" x="3473450" y="2232025"/>
          <p14:tracePt t="161817" x="3495675" y="2271713"/>
          <p14:tracePt t="161825" x="3495675" y="2287588"/>
          <p14:tracePt t="161833" x="3513138" y="2333625"/>
          <p14:tracePt t="161841" x="3513138" y="2355850"/>
          <p14:tracePt t="161849" x="3506788" y="2417763"/>
          <p14:tracePt t="161857" x="3495675" y="2444750"/>
          <p14:tracePt t="161865" x="3479800" y="2466975"/>
          <p14:tracePt t="161873" x="3451225" y="2490788"/>
          <p14:tracePt t="161881" x="3422650" y="2513013"/>
          <p14:tracePt t="161889" x="3389313" y="2524125"/>
          <p14:tracePt t="161897" x="3367088" y="2528888"/>
          <p14:tracePt t="161905" x="3338513" y="2528888"/>
          <p14:tracePt t="161913" x="3322638" y="2528888"/>
          <p14:tracePt t="161921" x="3298825" y="2528888"/>
          <p14:tracePt t="161929" x="3276600" y="2528888"/>
          <p14:tracePt t="161937" x="3260725" y="2528888"/>
          <p14:tracePt t="161945" x="3232150" y="2517775"/>
          <p14:tracePt t="161953" x="3203575" y="2501900"/>
          <p14:tracePt t="161963" x="3192463" y="2495550"/>
          <p14:tracePt t="161969" x="3170238" y="2466975"/>
          <p14:tracePt t="161979" x="3141663" y="2439988"/>
          <p14:tracePt t="161986" x="3125788" y="2417763"/>
          <p14:tracePt t="161995" x="3108325" y="2393950"/>
          <p14:tracePt t="162003" x="3090863" y="2349500"/>
          <p14:tracePt t="162011" x="3086100" y="2333625"/>
          <p14:tracePt t="162019" x="3079750" y="2316163"/>
          <p14:tracePt t="162027" x="3079750" y="2276475"/>
          <p14:tracePt t="162035" x="3079750" y="2254250"/>
          <p14:tracePt t="162043" x="3079750" y="2236788"/>
          <p14:tracePt t="162051" x="3079750" y="2220913"/>
          <p14:tracePt t="162059" x="3079750" y="2203450"/>
          <p14:tracePt t="162067" x="3090863" y="2185988"/>
          <p14:tracePt t="162075" x="3103563" y="2174875"/>
          <p14:tracePt t="162083" x="3114675" y="2163763"/>
          <p14:tracePt t="162091" x="3141663" y="2152650"/>
          <p14:tracePt t="162099" x="3152775" y="2147888"/>
          <p14:tracePt t="162107" x="3181350" y="2141538"/>
          <p14:tracePt t="162115" x="3225800" y="2141538"/>
          <p14:tracePt t="162123" x="3276600" y="2141538"/>
          <p14:tracePt t="162131" x="3338513" y="2141538"/>
          <p14:tracePt t="162139" x="3355975" y="2141538"/>
          <p14:tracePt t="162147" x="3411538" y="2159000"/>
          <p14:tracePt t="162155" x="3457575" y="2181225"/>
          <p14:tracePt t="162163" x="3479800" y="2192338"/>
          <p14:tracePt t="162171" x="3513138" y="2220913"/>
          <p14:tracePt t="162179" x="3524250" y="2236788"/>
          <p14:tracePt t="162187" x="3552825" y="2271713"/>
          <p14:tracePt t="162195" x="3579813" y="2309813"/>
          <p14:tracePt t="162203" x="3592513" y="2327275"/>
          <p14:tracePt t="162211" x="3608388" y="2382838"/>
          <p14:tracePt t="162219" x="3614738" y="2400300"/>
          <p14:tracePt t="162227" x="3625850" y="2462213"/>
          <p14:tracePt t="162235" x="3630613" y="2479675"/>
          <p14:tracePt t="162243" x="3630613" y="2552700"/>
          <p14:tracePt t="162251" x="3625850" y="2579688"/>
          <p14:tracePt t="162261" x="3614738" y="2597150"/>
          <p14:tracePt t="162267" x="3597275" y="2614613"/>
          <p14:tracePt t="162277" x="3575050" y="2625725"/>
          <p14:tracePt t="162285" x="3535363" y="2630488"/>
          <p14:tracePt t="162293" x="3513138" y="2630488"/>
          <p14:tracePt t="162302" x="3473450" y="2630488"/>
          <p14:tracePt t="162309" x="3433763" y="2625725"/>
          <p14:tracePt t="162317" x="3400425" y="2614613"/>
          <p14:tracePt t="162325" x="3360738" y="2590800"/>
          <p14:tracePt t="162333" x="3322638" y="2568575"/>
          <p14:tracePt t="162341" x="3276600" y="2541588"/>
          <p14:tracePt t="162349" x="3243263" y="2506663"/>
          <p14:tracePt t="162357" x="3203575" y="2466975"/>
          <p14:tracePt t="162365" x="3176588" y="2444750"/>
          <p14:tracePt t="162374" x="3141663" y="2406650"/>
          <p14:tracePt t="162381" x="3114675" y="2366963"/>
          <p14:tracePt t="162389" x="3097213" y="2338388"/>
          <p14:tracePt t="162397" x="3090863" y="2316163"/>
          <p14:tracePt t="162405" x="3086100" y="2276475"/>
          <p14:tracePt t="162413" x="3086100" y="2259013"/>
          <p14:tracePt t="162421" x="3086100" y="2243138"/>
          <p14:tracePt t="162429" x="3086100" y="2220913"/>
          <p14:tracePt t="162437" x="3108325" y="2198688"/>
          <p14:tracePt t="162445" x="3119438" y="2185988"/>
          <p14:tracePt t="162453" x="3130550" y="2185988"/>
          <p14:tracePt t="162461" x="3148013" y="2181225"/>
          <p14:tracePt t="162469" x="3159125" y="2174875"/>
          <p14:tracePt t="162477" x="3170238" y="2174875"/>
          <p14:tracePt t="162485" x="3176588" y="2174875"/>
          <p14:tracePt t="162493" x="3192463" y="2174875"/>
          <p14:tracePt t="162501" x="3203575" y="2174875"/>
          <p14:tracePt t="162509" x="3214688" y="2174875"/>
          <p14:tracePt t="162517" x="3225800" y="2174875"/>
          <p14:tracePt t="162525" x="3232150" y="2181225"/>
          <p14:tracePt t="162533" x="3238500" y="2185988"/>
          <p14:tracePt t="162541" x="3249613" y="2203450"/>
          <p14:tracePt t="162551" x="3260725" y="2220913"/>
          <p14:tracePt t="162557" x="3265488" y="2236788"/>
          <p14:tracePt t="162567" x="3276600" y="2271713"/>
          <p14:tracePt t="162575" x="3282950" y="2309813"/>
          <p14:tracePt t="162583" x="3282950" y="2338388"/>
          <p14:tracePt t="162591" x="3282950" y="2360613"/>
          <p14:tracePt t="162599" x="3276600" y="2411413"/>
          <p14:tracePt t="162607" x="3271838" y="2428875"/>
          <p14:tracePt t="162615" x="3260725" y="2455863"/>
          <p14:tracePt t="162623" x="3238500" y="2466975"/>
          <p14:tracePt t="162631" x="3221038" y="2484438"/>
          <p14:tracePt t="162639" x="3187700" y="2495550"/>
          <p14:tracePt t="162647" x="3170238" y="2495550"/>
          <p14:tracePt t="162655" x="3148013" y="2495550"/>
          <p14:tracePt t="162663" x="3141663" y="2495550"/>
          <p14:tracePt t="162671" x="3125788" y="2495550"/>
          <p14:tracePt t="162679" x="3103563" y="2490788"/>
          <p14:tracePt t="162687" x="3086100" y="2473325"/>
          <p14:tracePt t="162695" x="3063875" y="2455863"/>
          <p14:tracePt t="162703" x="3046413" y="2433638"/>
          <p14:tracePt t="162711" x="3028950" y="2400300"/>
          <p14:tracePt t="162719" x="3024188" y="2389188"/>
          <p14:tracePt t="162729" x="3006725" y="2355850"/>
          <p14:tracePt t="162735" x="3001963" y="2293938"/>
          <p14:tracePt t="162743" x="3001963" y="2265363"/>
          <p14:tracePt t="162751" x="3006725" y="2232025"/>
          <p14:tracePt t="162759" x="3017838" y="2203450"/>
          <p14:tracePt t="162767" x="3028950" y="2185988"/>
          <p14:tracePt t="162776" x="3052763" y="2163763"/>
          <p14:tracePt t="162783" x="3068638" y="2159000"/>
          <p14:tracePt t="162791" x="3097213" y="2147888"/>
          <p14:tracePt t="162799" x="3148013" y="2136775"/>
          <p14:tracePt t="162808" x="3187700" y="2136775"/>
          <p14:tracePt t="162817" x="3249613" y="2136775"/>
          <p14:tracePt t="162823" x="3311525" y="2136775"/>
          <p14:tracePt t="162833" x="3367088" y="2147888"/>
          <p14:tracePt t="162839" x="3417888" y="2159000"/>
          <p14:tracePt t="162849" x="3484563" y="2192338"/>
          <p14:tracePt t="162855" x="3519488" y="2203450"/>
          <p14:tracePt t="162865" x="3568700" y="2247900"/>
          <p14:tracePt t="162873" x="3597275" y="2276475"/>
          <p14:tracePt t="162881" x="3625850" y="2327275"/>
          <p14:tracePt t="162889" x="3636963" y="2349500"/>
          <p14:tracePt t="162897" x="3641725" y="2371725"/>
          <p14:tracePt t="162905" x="3641725" y="2400300"/>
          <p14:tracePt t="162913" x="3641725" y="2444750"/>
          <p14:tracePt t="162921" x="3636963" y="2466975"/>
          <p14:tracePt t="162929" x="3619500" y="2490788"/>
          <p14:tracePt t="162937" x="3603625" y="2501900"/>
          <p14:tracePt t="162945" x="3575050" y="2524125"/>
          <p14:tracePt t="162953" x="3552825" y="2528888"/>
          <p14:tracePt t="162961" x="3519488" y="2541588"/>
          <p14:tracePt t="162969" x="3479800" y="2541588"/>
          <p14:tracePt t="162977" x="3433763" y="2541588"/>
          <p14:tracePt t="162985" x="3395663" y="2541588"/>
          <p14:tracePt t="162993" x="3327400" y="2528888"/>
          <p14:tracePt t="163001" x="3282950" y="2513013"/>
          <p14:tracePt t="163009" x="3232150" y="2490788"/>
          <p14:tracePt t="163017" x="3192463" y="2466975"/>
          <p14:tracePt t="163025" x="3163888" y="2439988"/>
          <p14:tracePt t="163033" x="3152775" y="2422525"/>
          <p14:tracePt t="163041" x="3141663" y="2393950"/>
          <p14:tracePt t="163049" x="3136900" y="2378075"/>
          <p14:tracePt t="163057" x="3136900" y="2344738"/>
          <p14:tracePt t="163065" x="3136900" y="2316163"/>
          <p14:tracePt t="163073" x="3136900" y="2293938"/>
          <p14:tracePt t="163081" x="3148013" y="2247900"/>
          <p14:tracePt t="163089" x="3163888" y="2214563"/>
          <p14:tracePt t="163097" x="3176588" y="2181225"/>
          <p14:tracePt t="163105" x="3192463" y="2152650"/>
          <p14:tracePt t="163115" x="3203575" y="2136775"/>
          <p14:tracePt t="163121" x="3225800" y="2119313"/>
          <p14:tracePt t="163131" x="3243263" y="2108200"/>
          <p14:tracePt t="163139" x="3271838" y="2097088"/>
          <p14:tracePt t="163147" x="3287713" y="2090738"/>
          <p14:tracePt t="163155" x="3311525" y="2090738"/>
          <p14:tracePt t="163163" x="3333750" y="2090738"/>
          <p14:tracePt t="163171" x="3349625" y="2090738"/>
          <p14:tracePt t="163179" x="3355975" y="2090738"/>
          <p14:tracePt t="163187" x="3367088" y="2090738"/>
          <p14:tracePt t="163195" x="3389313" y="2101850"/>
          <p14:tracePt t="163203" x="3406775" y="2119313"/>
          <p14:tracePt t="163211" x="3417888" y="2124075"/>
          <p14:tracePt t="163219" x="3433763" y="2141538"/>
          <p14:tracePt t="163228" x="3457575" y="2170113"/>
          <p14:tracePt t="163235" x="3462338" y="2174875"/>
          <p14:tracePt t="163243" x="3484563" y="2209800"/>
          <p14:tracePt t="163251" x="3502025" y="2243138"/>
          <p14:tracePt t="163259" x="3506788" y="2259013"/>
          <p14:tracePt t="163267" x="3513138" y="2298700"/>
          <p14:tracePt t="163275" x="3513138" y="2316163"/>
          <p14:tracePt t="163283" x="3513138" y="2360613"/>
          <p14:tracePt t="163291" x="3513138" y="2382838"/>
          <p14:tracePt t="163299" x="3502025" y="2439988"/>
          <p14:tracePt t="163307" x="3495675" y="2455863"/>
          <p14:tracePt t="163315" x="3457575" y="2495550"/>
          <p14:tracePt t="163323" x="3446463" y="2506663"/>
          <p14:tracePt t="163331" x="3389313" y="2535238"/>
          <p14:tracePt t="163339" x="3360738" y="2541588"/>
          <p14:tracePt t="163347" x="3322638" y="2541588"/>
          <p14:tracePt t="163355" x="3294063" y="2541588"/>
          <p14:tracePt t="163363" x="3249613" y="2541588"/>
          <p14:tracePt t="163371" x="3209925" y="2541588"/>
          <p14:tracePt t="163379" x="3176588" y="2528888"/>
          <p14:tracePt t="163387" x="3148013" y="2513013"/>
          <p14:tracePt t="163395" x="3125788" y="2501900"/>
          <p14:tracePt t="163405" x="3097213" y="2473325"/>
          <p14:tracePt t="163411" x="3079750" y="2455863"/>
          <p14:tracePt t="163421" x="3068638" y="2428875"/>
          <p14:tracePt t="163427" x="3063875" y="2406650"/>
          <p14:tracePt t="163437" x="3057525" y="2382838"/>
          <p14:tracePt t="163443" x="3057525" y="2338388"/>
          <p14:tracePt t="163453" x="3057525" y="2293938"/>
          <p14:tracePt t="163461" x="3057525" y="2271713"/>
          <p14:tracePt t="163469" x="3057525" y="2247900"/>
          <p14:tracePt t="163477" x="3074988" y="2209800"/>
          <p14:tracePt t="163485" x="3086100" y="2185988"/>
          <p14:tracePt t="163493" x="3103563" y="2174875"/>
          <p14:tracePt t="163501" x="3130550" y="2152650"/>
          <p14:tracePt t="163509" x="3141663" y="2147888"/>
          <p14:tracePt t="163517" x="3159125" y="2136775"/>
          <p14:tracePt t="163525" x="3170238" y="2130425"/>
          <p14:tracePt t="163533" x="3187700" y="2130425"/>
          <p14:tracePt t="163541" x="3203575" y="2130425"/>
          <p14:tracePt t="163549" x="3225800" y="2130425"/>
          <p14:tracePt t="163557" x="3243263" y="2130425"/>
          <p14:tracePt t="163565" x="3282950" y="2130425"/>
          <p14:tracePt t="163573" x="3311525" y="2147888"/>
          <p14:tracePt t="163581" x="3344863" y="2159000"/>
          <p14:tracePt t="163589" x="3395663" y="2174875"/>
          <p14:tracePt t="163597" x="3433763" y="2198688"/>
          <p14:tracePt t="163605" x="3479800" y="2214563"/>
          <p14:tracePt t="163613" x="3513138" y="2232025"/>
          <p14:tracePt t="163621" x="3546475" y="2254250"/>
          <p14:tracePt t="163629" x="3579813" y="2282825"/>
          <p14:tracePt t="163637" x="3608388" y="2316163"/>
          <p14:tracePt t="163645" x="3625850" y="2344738"/>
          <p14:tracePt t="163653" x="3630613" y="2360613"/>
          <p14:tracePt t="163661" x="3636963" y="2393950"/>
          <p14:tracePt t="163669" x="3636963" y="2444750"/>
          <p14:tracePt t="163677" x="3636963" y="2466975"/>
          <p14:tracePt t="163687" x="3636963" y="2495550"/>
          <p14:tracePt t="163693" x="3636963" y="2517775"/>
          <p14:tracePt t="163703" x="3625850" y="2541588"/>
          <p14:tracePt t="163709" x="3619500" y="2552700"/>
          <p14:tracePt t="163719" x="3614738" y="2557463"/>
          <p14:tracePt t="163725" x="3608388" y="2568575"/>
          <p14:tracePt t="163735" x="3597275" y="2574925"/>
          <p14:tracePt t="163743" x="3592513" y="2579688"/>
          <p14:tracePt t="163751" x="3586163" y="2586038"/>
          <p14:tracePt t="163759" x="3579813" y="2586038"/>
          <p14:tracePt t="163767" x="3575050" y="2586038"/>
          <p14:tracePt t="163855" x="3575050" y="2590800"/>
          <p14:tracePt t="163967" x="3568700" y="2590800"/>
          <p14:tracePt t="163975" x="3563938" y="2590800"/>
          <p14:tracePt t="163983" x="3557588" y="2590800"/>
          <p14:tracePt t="163991" x="3552825" y="2590800"/>
          <p14:tracePt t="164001" x="3541713" y="2590800"/>
          <p14:tracePt t="164017" x="3530600" y="2590800"/>
          <p14:tracePt t="164025" x="3524250" y="2590800"/>
          <p14:tracePt t="164101" x="3519488" y="2590800"/>
          <p14:tracePt t="164117" x="3513138" y="2586038"/>
          <p14:tracePt t="164125" x="3506788" y="2586038"/>
          <p14:tracePt t="164133" x="3479800" y="2579688"/>
          <p14:tracePt t="164141" x="3473450" y="2574925"/>
          <p14:tracePt t="164149" x="3457575" y="2568575"/>
          <p14:tracePt t="164157" x="3429000" y="2557463"/>
          <p14:tracePt t="164165" x="3411538" y="2546350"/>
          <p14:tracePt t="164173" x="3384550" y="2535238"/>
          <p14:tracePt t="164181" x="3371850" y="2535238"/>
          <p14:tracePt t="164189" x="3349625" y="2524125"/>
          <p14:tracePt t="164197" x="3338513" y="2517775"/>
          <p14:tracePt t="164205" x="3333750" y="2517775"/>
          <p14:tracePt t="164275" x="3327400" y="2517775"/>
          <p14:tracePt t="164289" x="3316288" y="2517775"/>
          <p14:tracePt t="164299" x="3305175" y="2524125"/>
          <p14:tracePt t="164307" x="3282950" y="2528888"/>
          <p14:tracePt t="164315" x="3276600" y="2528888"/>
          <p14:tracePt t="164323" x="3265488" y="2528888"/>
          <p14:tracePt t="164331" x="3243263" y="2528888"/>
          <p14:tracePt t="164339" x="3232150" y="2528888"/>
          <p14:tracePt t="164347" x="3214688" y="2528888"/>
          <p14:tracePt t="164355" x="3203575" y="2528888"/>
          <p14:tracePt t="164363" x="3192463" y="2524125"/>
          <p14:tracePt t="164371" x="3187700" y="2524125"/>
          <p14:tracePt t="164379" x="3176588" y="2517775"/>
          <p14:tracePt t="164387" x="3163888" y="2513013"/>
          <p14:tracePt t="164395" x="3159125" y="2506663"/>
          <p14:tracePt t="164403" x="3148013" y="2490788"/>
          <p14:tracePt t="164411" x="3141663" y="2484438"/>
          <p14:tracePt t="164419" x="3130550" y="2473325"/>
          <p14:tracePt t="164427" x="3114675" y="2455863"/>
          <p14:tracePt t="164435" x="3108325" y="2444750"/>
          <p14:tracePt t="164443" x="3090863" y="2433638"/>
          <p14:tracePt t="164451" x="3074988" y="2406650"/>
          <p14:tracePt t="164459" x="3057525" y="2393950"/>
          <p14:tracePt t="164467" x="3052763" y="2382838"/>
          <p14:tracePt t="164475" x="3041650" y="2371725"/>
          <p14:tracePt t="164483" x="3041650" y="2360613"/>
          <p14:tracePt t="164491" x="3024188" y="2333625"/>
          <p14:tracePt t="164499" x="3017838" y="2327275"/>
          <p14:tracePt t="164507" x="3017838" y="2309813"/>
          <p14:tracePt t="164515" x="3013075" y="2298700"/>
          <p14:tracePt t="164523" x="3006725" y="2271713"/>
          <p14:tracePt t="164531" x="3006725" y="2259013"/>
          <p14:tracePt t="164539" x="3006725" y="2247900"/>
          <p14:tracePt t="164549" x="3006725" y="2236788"/>
          <p14:tracePt t="164556" x="3001963" y="2220913"/>
          <p14:tracePt t="164565" x="3001963" y="2203450"/>
          <p14:tracePt t="164571" x="3001963" y="2198688"/>
          <p14:tracePt t="164581" x="3001963" y="2192338"/>
          <p14:tracePt t="164589" x="3001963" y="2185988"/>
          <p14:tracePt t="164597" x="3006725" y="2170113"/>
          <p14:tracePt t="164605" x="3006725" y="2163763"/>
          <p14:tracePt t="164613" x="3006725" y="2159000"/>
          <p14:tracePt t="164621" x="3017838" y="2147888"/>
          <p14:tracePt t="164629" x="3024188" y="2136775"/>
          <p14:tracePt t="164637" x="3035300" y="2130425"/>
          <p14:tracePt t="164645" x="3035300" y="2124075"/>
          <p14:tracePt t="164653" x="3046413" y="2119313"/>
          <p14:tracePt t="164669" x="3052763" y="2112963"/>
          <p14:tracePt t="164677" x="3057525" y="2112963"/>
          <p14:tracePt t="164685" x="3063875" y="2112963"/>
          <p14:tracePt t="164709" x="3068638" y="2112963"/>
          <p14:tracePt t="164741" x="3074988" y="2112963"/>
          <p14:tracePt t="164757" x="3074988" y="2108200"/>
          <p14:tracePt t="165133" x="3074988" y="2101850"/>
          <p14:tracePt t="165139" x="3068638" y="2101850"/>
          <p14:tracePt t="165149" x="3046413" y="2097088"/>
          <p14:tracePt t="165155" x="3017838" y="2085975"/>
          <p14:tracePt t="165165" x="2990850" y="2085975"/>
          <p14:tracePt t="165171" x="2973388" y="2079625"/>
          <p14:tracePt t="165181" x="2962275" y="2079625"/>
          <p14:tracePt t="165189" x="2955925" y="2079625"/>
          <p14:tracePt t="165197" x="2951163" y="2079625"/>
          <p14:tracePt t="165205" x="2940050" y="2079625"/>
          <p14:tracePt t="165213" x="2933700" y="2079625"/>
          <p14:tracePt t="165221" x="2928938" y="2079625"/>
          <p14:tracePt t="165229" x="2922588" y="2079625"/>
          <p14:tracePt t="165237" x="2917825" y="2079625"/>
          <p14:tracePt t="165245" x="2911475" y="2079625"/>
          <p14:tracePt t="165281" x="2911475" y="2074863"/>
          <p14:tracePt t="165386" x="2911475" y="2068513"/>
          <p14:tracePt t="165393" x="2911475" y="2063750"/>
          <p14:tracePt t="165403" x="2900363" y="2057400"/>
          <p14:tracePt t="165409" x="2889250" y="2046288"/>
          <p14:tracePt t="165419" x="2849563" y="2028825"/>
          <p14:tracePt t="165425" x="2787650" y="2006600"/>
          <p14:tracePt t="165435" x="2732088" y="1995488"/>
          <p14:tracePt t="165443" x="2663825" y="1984375"/>
          <p14:tracePt t="165451" x="2613025" y="1978025"/>
          <p14:tracePt t="165459" x="2568575" y="1978025"/>
          <p14:tracePt t="165467" x="2528888" y="1978025"/>
          <p14:tracePt t="165475" x="2495550" y="1978025"/>
          <p14:tracePt t="165483" x="2462213" y="1990725"/>
          <p14:tracePt t="165491" x="2455863" y="2006600"/>
          <p14:tracePt t="165499" x="2444750" y="2068513"/>
          <p14:tracePt t="165750" x="2439988" y="2068513"/>
          <p14:tracePt t="165757" x="2433638" y="2068513"/>
          <p14:tracePt t="165765" x="2428875" y="2057400"/>
          <p14:tracePt t="165773" x="2422525" y="2051050"/>
          <p14:tracePt t="165781" x="2417763" y="2051050"/>
          <p14:tracePt t="165789" x="2417763" y="2039938"/>
          <p14:tracePt t="165797" x="2411413" y="2028825"/>
          <p14:tracePt t="165805" x="2405063" y="2017713"/>
          <p14:tracePt t="165813" x="2389188" y="2012950"/>
          <p14:tracePt t="165822" x="2371725" y="2006600"/>
          <p14:tracePt t="165829" x="2355850" y="1995488"/>
          <p14:tracePt t="165837" x="2327275" y="1984375"/>
          <p14:tracePt t="165845" x="2293938" y="1966913"/>
          <p14:tracePt t="165853" x="2254250" y="1951038"/>
          <p14:tracePt t="165861" x="2220913" y="1928813"/>
          <p14:tracePt t="165869" x="2203450" y="1916113"/>
          <p14:tracePt t="165877" x="2170113" y="1911350"/>
          <p14:tracePt t="165885" x="2152650" y="1900238"/>
          <p14:tracePt t="165893" x="2136775" y="1889125"/>
          <p14:tracePt t="165901" x="2130425" y="1882775"/>
          <p14:tracePt t="165909" x="2124075" y="1878013"/>
          <p14:tracePt t="165917" x="2124075" y="1871663"/>
          <p14:tracePt t="165925" x="2124075" y="1866900"/>
          <p14:tracePt t="165933" x="2124075" y="1860550"/>
          <p14:tracePt t="165958" x="2124075" y="1855788"/>
          <p14:tracePt t="165965" x="2119313" y="1855788"/>
          <p14:tracePt t="165981" x="2108200" y="1855788"/>
          <p14:tracePt t="166000" x="2097088" y="1855788"/>
          <p14:tracePt t="166005" x="2090738" y="1855788"/>
          <p14:tracePt t="166013" x="2079625" y="1855788"/>
          <p14:tracePt t="166031" x="2074863" y="1855788"/>
          <p14:tracePt t="166047" x="2068513" y="1855788"/>
          <p14:tracePt t="166055" x="2062163" y="1855788"/>
          <p14:tracePt t="166071" x="2057400" y="1855788"/>
          <p14:tracePt t="166079" x="2051050" y="1855788"/>
          <p14:tracePt t="166088" x="2035175" y="1855788"/>
          <p14:tracePt t="166095" x="2028825" y="1855788"/>
          <p14:tracePt t="166103" x="2006600" y="1855788"/>
          <p14:tracePt t="166111" x="2001838" y="1855788"/>
          <p14:tracePt t="166119" x="1966913" y="1855788"/>
          <p14:tracePt t="166127" x="1955800" y="1855788"/>
          <p14:tracePt t="166135" x="1933575" y="1855788"/>
          <p14:tracePt t="166143" x="1922463" y="1855788"/>
          <p14:tracePt t="166151" x="1893888" y="1855788"/>
          <p14:tracePt t="166159" x="1882775" y="1855788"/>
          <p14:tracePt t="166167" x="1854200" y="1855788"/>
          <p14:tracePt t="166175" x="1843088" y="1855788"/>
          <p14:tracePt t="166183" x="1816100" y="1855788"/>
          <p14:tracePt t="166191" x="1804988" y="1855788"/>
          <p14:tracePt t="166199" x="1787525" y="1855788"/>
          <p14:tracePt t="166207" x="1776413" y="1855788"/>
          <p14:tracePt t="166215" x="1770063" y="1855788"/>
          <p14:tracePt t="166231" x="1758950" y="1855788"/>
          <p14:tracePt t="166247" x="1754188" y="1855788"/>
          <p14:tracePt t="166256" x="1747838" y="1855788"/>
          <p14:tracePt t="166263" x="1743075" y="1855788"/>
          <p14:tracePt t="166280" x="1736725" y="1855788"/>
          <p14:tracePt t="166287" x="1725613" y="1855788"/>
          <p14:tracePt t="166305" x="1719263" y="1855788"/>
          <p14:tracePt t="166313" x="1697038" y="1855788"/>
          <p14:tracePt t="166321" x="1681163" y="1855788"/>
          <p14:tracePt t="166333" x="1674813" y="1855788"/>
          <p14:tracePt t="166341" x="1646238" y="1855788"/>
          <p14:tracePt t="166349" x="1619250" y="1855788"/>
          <p14:tracePt t="166357" x="1601788" y="1855788"/>
          <p14:tracePt t="166365" x="1590675" y="1855788"/>
          <p14:tracePt t="166373" x="1557338" y="1849438"/>
          <p14:tracePt t="166381" x="1546225" y="1849438"/>
          <p14:tracePt t="166389" x="1539875" y="1849438"/>
          <p14:tracePt t="166398" x="1535113" y="1843088"/>
          <p14:tracePt t="166405" x="1517650" y="1843088"/>
          <p14:tracePt t="166413" x="1506538" y="1838325"/>
          <p14:tracePt t="166422" x="1500188" y="1838325"/>
          <p14:tracePt t="166429" x="1495425" y="1838325"/>
          <p14:tracePt t="166437" x="1484313" y="1831975"/>
          <p14:tracePt t="166445" x="1477963" y="1827213"/>
          <p14:tracePt t="166453" x="1473200" y="1827213"/>
          <p14:tracePt t="166461" x="1466850" y="1816100"/>
          <p14:tracePt t="166469" x="1462088" y="1809750"/>
          <p14:tracePt t="166477" x="1450975" y="1804988"/>
          <p14:tracePt t="166485" x="1444625" y="1793875"/>
          <p14:tracePt t="166493" x="1433513" y="1787525"/>
          <p14:tracePt t="166502" x="1427163" y="1776413"/>
          <p14:tracePt t="166510" x="1411288" y="1758950"/>
          <p14:tracePt t="166517" x="1400175" y="1747838"/>
          <p14:tracePt t="166525" x="1393825" y="1736725"/>
          <p14:tracePt t="166533" x="1393825" y="1731963"/>
          <p14:tracePt t="166541" x="1389063" y="1725613"/>
          <p14:tracePt t="166549" x="1389063" y="1708150"/>
          <p14:tracePt t="166557" x="1389063" y="1685925"/>
          <p14:tracePt t="166565" x="1389063" y="1681163"/>
          <p14:tracePt t="166575" x="1389063" y="1674813"/>
          <p14:tracePt t="166581" x="1389063" y="1670050"/>
          <p14:tracePt t="166591" x="1382713" y="1658938"/>
          <p14:tracePt t="166607" x="1382713" y="1647825"/>
          <p14:tracePt t="166631" x="1376363" y="1647825"/>
          <p14:tracePt t="166639" x="1376363" y="1641475"/>
          <p14:tracePt t="166663" x="1376363" y="1635125"/>
          <p14:tracePt t="166679" x="1376363" y="1630363"/>
          <p14:tracePt t="166687" x="1376363" y="1624013"/>
          <p14:tracePt t="166695" x="1376363" y="1619250"/>
          <p14:tracePt t="166703" x="1376363" y="1612900"/>
          <p14:tracePt t="166711" x="1376363" y="1608138"/>
          <p14:tracePt t="166719" x="1376363" y="1601788"/>
          <p14:tracePt t="166735" x="1382713" y="1590675"/>
          <p14:tracePt t="166751" x="1389063" y="1585913"/>
          <p14:tracePt t="166759" x="1389063" y="1579563"/>
          <p14:tracePt t="166767" x="1389063" y="1573213"/>
          <p14:tracePt t="166783" x="1389063" y="1568450"/>
          <p14:tracePt t="166791" x="1393825" y="1568450"/>
          <p14:tracePt t="166807" x="1393825" y="1562100"/>
          <p14:tracePt t="166823" x="1400175" y="1562100"/>
          <p14:tracePt t="166831" x="1404938" y="1557338"/>
          <p14:tracePt t="166839" x="1404938" y="1550988"/>
          <p14:tracePt t="166849" x="1416050" y="1539875"/>
          <p14:tracePt t="166855" x="1422400" y="1539875"/>
          <p14:tracePt t="166865" x="1433513" y="1528763"/>
          <p14:tracePt t="166871" x="1444625" y="1524000"/>
          <p14:tracePt t="166882" x="1462088" y="1517650"/>
          <p14:tracePt t="166887" x="1473200" y="1512888"/>
          <p14:tracePt t="166897" x="1477963" y="1506538"/>
          <p14:tracePt t="166905" x="1489075" y="1500188"/>
          <p14:tracePt t="166913" x="1495425" y="1500188"/>
          <p14:tracePt t="166921" x="1500188" y="1500188"/>
          <p14:tracePt t="166929" x="1506538" y="1495425"/>
          <p14:tracePt t="166937" x="1511300" y="1495425"/>
          <p14:tracePt t="166945" x="1517650" y="1489075"/>
          <p14:tracePt t="166953" x="1528763" y="1489075"/>
          <p14:tracePt t="166962" x="1535113" y="1489075"/>
          <p14:tracePt t="166969" x="1546225" y="1484313"/>
          <p14:tracePt t="166985" x="1562100" y="1484313"/>
          <p14:tracePt t="166993" x="1568450" y="1484313"/>
          <p14:tracePt t="167001" x="1585913" y="1484313"/>
          <p14:tracePt t="167010" x="1590675" y="1484313"/>
          <p14:tracePt t="167017" x="1608138" y="1484313"/>
          <p14:tracePt t="167026" x="1635125" y="1484313"/>
          <p14:tracePt t="167033" x="1652588" y="1484313"/>
          <p14:tracePt t="167041" x="1681163" y="1484313"/>
          <p14:tracePt t="167049" x="1703388" y="1484313"/>
          <p14:tracePt t="167057" x="1719263" y="1484313"/>
          <p14:tracePt t="167065" x="1736725" y="1484313"/>
          <p14:tracePt t="167082" x="1754188" y="1484313"/>
          <p14:tracePt t="167089" x="1765300" y="1484313"/>
          <p14:tracePt t="167097" x="1776413" y="1489075"/>
          <p14:tracePt t="167105" x="1781175" y="1495425"/>
          <p14:tracePt t="167113" x="1793875" y="1500188"/>
          <p14:tracePt t="167121" x="1798638" y="1500188"/>
          <p14:tracePt t="167129" x="1809750" y="1506538"/>
          <p14:tracePt t="167147" x="1820863" y="1517650"/>
          <p14:tracePt t="167153" x="1838325" y="1524000"/>
          <p14:tracePt t="167164" x="1843088" y="1528763"/>
          <p14:tracePt t="167169" x="1860550" y="1539875"/>
          <p14:tracePt t="167180" x="1866900" y="1546225"/>
          <p14:tracePt t="167185" x="1882775" y="1562100"/>
          <p14:tracePt t="167195" x="1889125" y="1568450"/>
          <p14:tracePt t="167203" x="1893888" y="1585913"/>
          <p14:tracePt t="167212" x="1900238" y="1597025"/>
          <p14:tracePt t="167219" x="1900238" y="1608138"/>
          <p14:tracePt t="167228" x="1905000" y="1624013"/>
          <p14:tracePt t="167236" x="1905000" y="1630363"/>
          <p14:tracePt t="167243" x="1905000" y="1652588"/>
          <p14:tracePt t="167251" x="1905000" y="1663700"/>
          <p14:tracePt t="167260" x="1905000" y="1674813"/>
          <p14:tracePt t="167267" x="1900238" y="1697038"/>
          <p14:tracePt t="167276" x="1893888" y="1703388"/>
          <p14:tracePt t="167283" x="1889125" y="1714500"/>
          <p14:tracePt t="167292" x="1871663" y="1736725"/>
          <p14:tracePt t="167299" x="1854200" y="1743075"/>
          <p14:tracePt t="167308" x="1838325" y="1754188"/>
          <p14:tracePt t="167316" x="1820863" y="1758950"/>
          <p14:tracePt t="167323" x="1798638" y="1765300"/>
          <p14:tracePt t="167332" x="1776413" y="1765300"/>
          <p14:tracePt t="167339" x="1743075" y="1765300"/>
          <p14:tracePt t="167347" x="1703388" y="1765300"/>
          <p14:tracePt t="167356" x="1685925" y="1765300"/>
          <p14:tracePt t="167363" x="1646238" y="1758950"/>
          <p14:tracePt t="167371" x="1597025" y="1747838"/>
          <p14:tracePt t="167379" x="1579563" y="1736725"/>
          <p14:tracePt t="167387" x="1524000" y="1720850"/>
          <p14:tracePt t="167396" x="1466850" y="1703388"/>
          <p14:tracePt t="167404" x="1450975" y="1692275"/>
          <p14:tracePt t="167413" x="1400175" y="1670050"/>
          <p14:tracePt t="167419" x="1389063" y="1658938"/>
          <p14:tracePt t="167430" x="1382713" y="1647825"/>
          <p14:tracePt t="167435" x="1382713" y="1635125"/>
          <p14:tracePt t="167445" x="1382713" y="1624013"/>
          <p14:tracePt t="167453" x="1382713" y="1608138"/>
          <p14:tracePt t="167462" x="1389063" y="1585913"/>
          <p14:tracePt t="167469" x="1404938" y="1568450"/>
          <p14:tracePt t="167477" x="1411288" y="1557338"/>
          <p14:tracePt t="167485" x="1433513" y="1539875"/>
          <p14:tracePt t="167493" x="1444625" y="1528763"/>
          <p14:tracePt t="167502" x="1477963" y="1506538"/>
          <p14:tracePt t="167509" x="1495425" y="1495425"/>
          <p14:tracePt t="167517" x="1524000" y="1477963"/>
          <p14:tracePt t="167526" x="1568450" y="1455738"/>
          <p14:tracePt t="167533" x="1601788" y="1438275"/>
          <p14:tracePt t="167541" x="1641475" y="1427163"/>
          <p14:tracePt t="167550" x="1674813" y="1416050"/>
          <p14:tracePt t="167557" x="1714500" y="1404938"/>
          <p14:tracePt t="167565" x="1747838" y="1393825"/>
          <p14:tracePt t="167574" x="1776413" y="1389063"/>
          <p14:tracePt t="167582" x="1809750" y="1382713"/>
          <p14:tracePt t="167590" x="1831975" y="1382713"/>
          <p14:tracePt t="167597" x="1866900" y="1382713"/>
          <p14:tracePt t="167606" x="1878013" y="1382713"/>
          <p14:tracePt t="167613" x="1911350" y="1382713"/>
          <p14:tracePt t="167622" x="1951038" y="1382713"/>
          <p14:tracePt t="167629" x="1984375" y="1382713"/>
          <p14:tracePt t="167637" x="2039938" y="1382713"/>
          <p14:tracePt t="167645" x="2062163" y="1382713"/>
          <p14:tracePt t="167653" x="2119313" y="1382713"/>
          <p14:tracePt t="167662" x="2185988" y="1382713"/>
          <p14:tracePt t="167670" x="2220913" y="1382713"/>
          <p14:tracePt t="167678" x="2293938" y="1382713"/>
          <p14:tracePt t="167685" x="2320925" y="1382713"/>
          <p14:tracePt t="167693" x="2400300" y="1382713"/>
          <p14:tracePt t="167701" x="2473325" y="1382713"/>
          <p14:tracePt t="167709" x="2506663" y="1389063"/>
          <p14:tracePt t="167717" x="2574925" y="1400175"/>
          <p14:tracePt t="167726" x="2601913" y="1400175"/>
          <p14:tracePt t="167733" x="2681288" y="1416050"/>
          <p14:tracePt t="167744" x="2709863" y="1422400"/>
          <p14:tracePt t="167751" x="2782888" y="1427163"/>
          <p14:tracePt t="167760" x="2816225" y="1433513"/>
          <p14:tracePt t="167767" x="2849563" y="1438275"/>
          <p14:tracePt t="167775" x="2917825" y="1450975"/>
          <p14:tracePt t="167784" x="2944813" y="1455738"/>
          <p14:tracePt t="167792" x="3006725" y="1466850"/>
          <p14:tracePt t="167800" x="3028950" y="1477963"/>
          <p14:tracePt t="167808" x="3046413" y="1477963"/>
          <p14:tracePt t="167815" x="3090863" y="1495425"/>
          <p14:tracePt t="167823" x="3103563" y="1506538"/>
          <p14:tracePt t="167831" x="3119438" y="1512888"/>
          <p14:tracePt t="167839" x="3148013" y="1539875"/>
          <p14:tracePt t="167847" x="3159125" y="1550988"/>
          <p14:tracePt t="167855" x="3176588" y="1557338"/>
          <p14:tracePt t="167863" x="3198813" y="1579563"/>
          <p14:tracePt t="167872" x="3203575" y="1590675"/>
          <p14:tracePt t="167879" x="3214688" y="1597025"/>
          <p14:tracePt t="167888" x="3232150" y="1619250"/>
          <p14:tracePt t="167896" x="3243263" y="1624013"/>
          <p14:tracePt t="167903" x="3243263" y="1630363"/>
          <p14:tracePt t="167912" x="3249613" y="1635125"/>
          <p14:tracePt t="167920" x="3254375" y="1641475"/>
          <p14:tracePt t="167927" x="3260725" y="1663700"/>
          <p14:tracePt t="167936" x="3265488" y="1670050"/>
          <p14:tracePt t="167951" x="3271838" y="1681163"/>
          <p14:tracePt t="167959" x="3276600" y="1685925"/>
          <p14:tracePt t="167968" x="3282950" y="1703388"/>
          <p14:tracePt t="167975" x="3287713" y="1714500"/>
          <p14:tracePt t="167984" x="3294063" y="1725613"/>
          <p14:tracePt t="167992" x="3294063" y="1736725"/>
          <p14:tracePt t="168001" x="3305175" y="1747838"/>
          <p14:tracePt t="168008" x="3311525" y="1765300"/>
          <p14:tracePt t="168017" x="3327400" y="1798638"/>
          <p14:tracePt t="168023" x="3327400" y="1809750"/>
          <p14:tracePt t="168034" x="3333750" y="1827213"/>
          <p14:tracePt t="168039" x="3338513" y="1831975"/>
          <p14:tracePt t="168050" x="3338513" y="1843088"/>
          <p14:tracePt t="168058" x="3349625" y="1855788"/>
          <p14:tracePt t="168065" x="3355975" y="1866900"/>
          <p14:tracePt t="168074" x="3355975" y="1878013"/>
          <p14:tracePt t="168081" x="3360738" y="1889125"/>
          <p14:tracePt t="168089" x="3371850" y="1905000"/>
          <p14:tracePt t="168097" x="3384550" y="1955800"/>
          <p14:tracePt t="168106" x="3395663" y="1978025"/>
          <p14:tracePt t="168114" x="3395663" y="2006600"/>
          <p14:tracePt t="168121" x="3406775" y="2028825"/>
          <p14:tracePt t="168129" x="3417888" y="2063750"/>
          <p14:tracePt t="168138" x="3422650" y="2085975"/>
          <p14:tracePt t="168146" x="3433763" y="2112963"/>
          <p14:tracePt t="168154" x="3446463" y="2136775"/>
          <p14:tracePt t="168162" x="3451225" y="2163763"/>
          <p14:tracePt t="168170" x="3451225" y="2185988"/>
          <p14:tracePt t="168177" x="3457575" y="2209800"/>
          <p14:tracePt t="168185" x="3457575" y="2232025"/>
          <p14:tracePt t="168193" x="3457575" y="2254250"/>
          <p14:tracePt t="168202" x="3457575" y="2287588"/>
          <p14:tracePt t="168210" x="3457575" y="2327275"/>
          <p14:tracePt t="168217" x="3457575" y="2360613"/>
          <p14:tracePt t="168226" x="3457575" y="2400300"/>
          <p14:tracePt t="168234" x="3440113" y="2439988"/>
          <p14:tracePt t="168241" x="3422650" y="2484438"/>
          <p14:tracePt t="168249" x="3395663" y="2528888"/>
          <p14:tracePt t="168257" x="3367088" y="2563813"/>
          <p14:tracePt t="168265" x="3338513" y="2590800"/>
          <p14:tracePt t="168273" x="3311525" y="2614613"/>
          <p14:tracePt t="168283" x="3298825" y="2619375"/>
          <p14:tracePt t="168290" x="3265488" y="2630488"/>
          <p14:tracePt t="168299" x="3232150" y="2636838"/>
          <p14:tracePt t="168305" x="3209925" y="2641600"/>
          <p14:tracePt t="168315" x="3176588" y="2641600"/>
          <p14:tracePt t="168324" x="3141663" y="2641600"/>
          <p14:tracePt t="168331" x="3130550" y="2641600"/>
          <p14:tracePt t="168339" x="3108325" y="2636838"/>
          <p14:tracePt t="168347" x="3103563" y="2636838"/>
          <p14:tracePt t="168356" x="3079750" y="2619375"/>
          <p14:tracePt t="168363" x="3052763" y="2597150"/>
          <p14:tracePt t="168372" x="3041650" y="2586038"/>
          <p14:tracePt t="168379" x="3013075" y="2541588"/>
          <p14:tracePt t="168387" x="2995613" y="2517775"/>
          <p14:tracePt t="168395" x="2968625" y="2473325"/>
          <p14:tracePt t="168403" x="2933700" y="2422525"/>
          <p14:tracePt t="168411" x="2911475" y="2371725"/>
          <p14:tracePt t="168420" x="2900363" y="2333625"/>
          <p14:tracePt t="168428" x="2895600" y="2316163"/>
          <p14:tracePt t="168436" x="2895600" y="2282825"/>
          <p14:tracePt t="168443" x="2895600" y="2243138"/>
          <p14:tracePt t="168452" x="2895600" y="2225675"/>
          <p14:tracePt t="168460" x="2895600" y="2192338"/>
          <p14:tracePt t="168468" x="2911475" y="2141538"/>
          <p14:tracePt t="168476" x="2917825" y="2130425"/>
          <p14:tracePt t="168484" x="2940050" y="2097088"/>
          <p14:tracePt t="168492" x="2962275" y="2074863"/>
          <p14:tracePt t="168499" x="2979738" y="2063750"/>
          <p14:tracePt t="168508" x="2990850" y="2057400"/>
          <p14:tracePt t="168516" x="3013075" y="2046288"/>
          <p14:tracePt t="168523" x="3041650" y="2039938"/>
          <p14:tracePt t="168532" x="3074988" y="2039938"/>
          <p14:tracePt t="168540" x="3130550" y="2039938"/>
          <p14:tracePt t="168547" x="3181350" y="2039938"/>
          <p14:tracePt t="168556" x="3243263" y="2039938"/>
          <p14:tracePt t="168564" x="3311525" y="2057400"/>
          <p14:tracePt t="168572" x="3378200" y="2079625"/>
          <p14:tracePt t="168582" x="3411538" y="2090738"/>
          <p14:tracePt t="168587" x="3473450" y="2119313"/>
          <p14:tracePt t="168597" x="3524250" y="2163763"/>
          <p14:tracePt t="168605" x="3557588" y="2214563"/>
          <p14:tracePt t="168613" x="3579813" y="2247900"/>
          <p14:tracePt t="168621" x="3603625" y="2316163"/>
          <p14:tracePt t="168629" x="3603625" y="2355850"/>
          <p14:tracePt t="168637" x="3603625" y="2422525"/>
          <p14:tracePt t="168645" x="3579813" y="2473325"/>
          <p14:tracePt t="168653" x="3546475" y="2524125"/>
          <p14:tracePt t="168661" x="3502025" y="2574925"/>
          <p14:tracePt t="168669" x="3446463" y="2619375"/>
          <p14:tracePt t="168677" x="3406775" y="2647950"/>
          <p14:tracePt t="168685" x="3344863" y="2676525"/>
          <p14:tracePt t="168693" x="3294063" y="2698750"/>
          <p14:tracePt t="168701" x="3232150" y="2714625"/>
          <p14:tracePt t="168709" x="3181350" y="2720975"/>
          <p14:tracePt t="168717" x="3141663" y="2720975"/>
          <p14:tracePt t="168726" x="3079750" y="2714625"/>
          <p14:tracePt t="168733" x="3041650" y="2698750"/>
          <p14:tracePt t="168741" x="3001963" y="2663825"/>
          <p14:tracePt t="168749" x="2962275" y="2636838"/>
          <p14:tracePt t="168757" x="2922588" y="2597150"/>
          <p14:tracePt t="168765" x="2906713" y="2568575"/>
          <p14:tracePt t="168774" x="2882900" y="2524125"/>
          <p14:tracePt t="168781" x="2871788" y="2466975"/>
          <p14:tracePt t="168789" x="2867025" y="2433638"/>
          <p14:tracePt t="168797" x="2867025" y="2400300"/>
          <p14:tracePt t="168805" x="2867025" y="2333625"/>
          <p14:tracePt t="168813" x="2867025" y="2298700"/>
          <p14:tracePt t="168822" x="2871788" y="2259013"/>
          <p14:tracePt t="168829" x="2889250" y="2225675"/>
          <p14:tracePt t="168839" x="2922588" y="2185988"/>
          <p14:tracePt t="168845" x="2955925" y="2163763"/>
          <p14:tracePt t="168853" x="3001963" y="2141538"/>
          <p14:tracePt t="168861" x="3046413" y="2130425"/>
          <p14:tracePt t="168871" x="3097213" y="2119313"/>
          <p14:tracePt t="168877" x="3136900" y="2119313"/>
          <p14:tracePt t="168888" x="3198813" y="2119313"/>
          <p14:tracePt t="168894" x="3238500" y="2119313"/>
          <p14:tracePt t="168903" x="3305175" y="2136775"/>
          <p14:tracePt t="168911" x="3344863" y="2152650"/>
          <p14:tracePt t="168920" x="3400425" y="2192338"/>
          <p14:tracePt t="168927" x="3433763" y="2225675"/>
          <p14:tracePt t="168935" x="3462338" y="2259013"/>
          <p14:tracePt t="168944" x="3479800" y="2305050"/>
          <p14:tracePt t="168951" x="3502025" y="2355850"/>
          <p14:tracePt t="168959" x="3506788" y="2444750"/>
          <p14:tracePt t="168967" x="3513138" y="2473325"/>
          <p14:tracePt t="168975" x="3513138" y="2528888"/>
          <p14:tracePt t="168983" x="3495675" y="2590800"/>
          <p14:tracePt t="168992" x="3479800" y="2641600"/>
          <p14:tracePt t="168999" x="3451225" y="2692400"/>
          <p14:tracePt t="169007" x="3440113" y="2709863"/>
          <p14:tracePt t="169016" x="3422650" y="2720975"/>
          <p14:tracePt t="169024" x="3417888" y="2725738"/>
          <p14:tracePt t="169032" x="3400425" y="2732088"/>
          <p14:tracePt t="169039" x="3395663" y="2736850"/>
          <p14:tracePt t="169239" x="3395663" y="2743200"/>
          <p14:tracePt t="169254" x="3400425" y="2787650"/>
          <p14:tracePt t="169262" x="3406775" y="2844800"/>
          <p14:tracePt t="169269" x="3411538" y="2984500"/>
          <p14:tracePt t="169277" x="3422650" y="3152775"/>
          <p14:tracePt t="169285" x="3433763" y="3400425"/>
          <p14:tracePt t="169294" x="3433763" y="3643313"/>
          <p14:tracePt t="169302" x="3433763" y="3917950"/>
          <p14:tracePt t="169310" x="3433763" y="4210050"/>
          <p14:tracePt t="169318" x="3433763" y="4406900"/>
          <p14:tracePt t="169326" x="3429000" y="4592638"/>
          <p14:tracePt t="169333" x="3400425" y="4800600"/>
          <p14:tracePt t="169342" x="3367088" y="5002213"/>
          <p14:tracePt t="169350" x="3360738" y="5160963"/>
          <p14:tracePt t="169358" x="3344863" y="5322888"/>
          <p14:tracePt t="169365" x="3311525" y="5457825"/>
          <p14:tracePt t="169373" x="3282950" y="5519738"/>
          <p14:tracePt t="169382" x="3260725" y="5565775"/>
          <p14:tracePt t="169390" x="3232150" y="5592763"/>
          <p14:tracePt t="169397" x="3198813" y="5621338"/>
          <p14:tracePt t="169405" x="3170238" y="5632450"/>
          <p14:tracePt t="169414" x="3152775" y="5632450"/>
          <p14:tracePt t="169421" x="3141663" y="5627688"/>
          <p14:tracePt t="169432" x="3130550" y="5592763"/>
          <p14:tracePt t="169437" x="3125788" y="5553075"/>
          <p14:tracePt t="169448" x="3125788" y="5497513"/>
          <p14:tracePt t="169453" x="3125788" y="5441950"/>
          <p14:tracePt t="169464" x="3125788" y="5402263"/>
          <p14:tracePt t="169470" x="3130550" y="5357813"/>
          <p14:tracePt t="169480" x="3136900" y="5329238"/>
          <p14:tracePt t="169488" x="3136900" y="5311775"/>
          <p14:tracePt t="169496" x="3141663" y="5295900"/>
          <p14:tracePt t="169520" x="3141663" y="5300663"/>
          <p14:tracePt t="169528" x="3141663" y="5311775"/>
          <p14:tracePt t="169536" x="3141663" y="5334000"/>
          <p14:tracePt t="169544" x="3148013" y="5368925"/>
          <p14:tracePt t="169552" x="3152775" y="5395913"/>
          <p14:tracePt t="169560" x="3159125" y="5435600"/>
          <p14:tracePt t="169568" x="3163888" y="5475288"/>
          <p14:tracePt t="169576" x="3163888" y="5508625"/>
          <p14:tracePt t="169584" x="3163888" y="5530850"/>
          <p14:tracePt t="169592" x="3163888" y="5541963"/>
          <p14:tracePt t="169600" x="3159125" y="5548313"/>
          <p14:tracePt t="169608" x="3152775" y="5548313"/>
          <p14:tracePt t="169616" x="3148013" y="5530850"/>
          <p14:tracePt t="169624" x="3119438" y="5486400"/>
          <p14:tracePt t="169632" x="3097213" y="5413375"/>
          <p14:tracePt t="169640" x="3079750" y="5340350"/>
          <p14:tracePt t="169648" x="3057525" y="5256213"/>
          <p14:tracePt t="169656" x="3046413" y="5194300"/>
          <p14:tracePt t="169664" x="3028950" y="5087938"/>
          <p14:tracePt t="169672" x="3024188" y="5014913"/>
          <p14:tracePt t="169680" x="3024188" y="4935538"/>
          <p14:tracePt t="169688" x="3024188" y="4862513"/>
          <p14:tracePt t="169696" x="3046413" y="4800600"/>
          <p14:tracePt t="169704" x="3063875" y="4767263"/>
          <p14:tracePt t="169712" x="3097213" y="4727575"/>
          <p14:tracePt t="169720" x="3163888" y="4699000"/>
          <p14:tracePt t="169728" x="3232150" y="4699000"/>
          <p14:tracePt t="169736" x="3311525" y="4705350"/>
          <p14:tracePt t="169746" x="3411538" y="4749800"/>
          <p14:tracePt t="169754" x="3490913" y="4811713"/>
          <p14:tracePt t="169762" x="3575050" y="4884738"/>
          <p14:tracePt t="169770" x="3630613" y="4964113"/>
          <p14:tracePt t="169778" x="3665538" y="5037138"/>
          <p14:tracePt t="169786" x="3681413" y="5132388"/>
          <p14:tracePt t="169794" x="3681413" y="5199063"/>
          <p14:tracePt t="169802" x="3681413" y="5267325"/>
          <p14:tracePt t="169810" x="3665538" y="5329238"/>
          <p14:tracePt t="169818" x="3636963" y="5362575"/>
          <p14:tracePt t="169826" x="3608388" y="5384800"/>
          <p14:tracePt t="169834" x="3575050" y="5395913"/>
          <p14:tracePt t="169842" x="3535363" y="5402263"/>
          <p14:tracePt t="169850" x="3506788" y="5402263"/>
          <p14:tracePt t="169858" x="3484563" y="5402263"/>
          <p14:tracePt t="169865" x="3462338" y="5384800"/>
          <p14:tracePt t="169874" x="3457575" y="5380038"/>
          <p14:tracePt t="169882" x="3451225" y="5368925"/>
          <p14:tracePt t="169890" x="3446463" y="5357813"/>
          <p14:tracePt t="169898" x="3446463" y="5345113"/>
          <p14:tracePt t="169906" x="3446463" y="5340350"/>
          <p14:tracePt t="169914" x="3446463" y="5334000"/>
          <p14:tracePt t="169922" x="3446463" y="5329238"/>
          <p14:tracePt t="169930" x="3451225" y="5322888"/>
          <p14:tracePt t="169937" x="3462338" y="5318125"/>
          <p14:tracePt t="169946" x="3468688" y="5311775"/>
          <p14:tracePt t="169954" x="3484563" y="5295900"/>
          <p14:tracePt t="169962" x="3506788" y="5284788"/>
          <p14:tracePt t="169970" x="3519488" y="5272088"/>
          <p14:tracePt t="169978" x="3530600" y="5256213"/>
          <p14:tracePt t="169986" x="3552825" y="5238750"/>
          <p14:tracePt t="169994" x="3563938" y="5227638"/>
          <p14:tracePt t="170002" x="3575050" y="5216525"/>
          <p14:tracePt t="170010" x="3586163" y="5194300"/>
          <p14:tracePt t="170017" x="3608388" y="5176838"/>
          <p14:tracePt t="170026" x="3625850" y="5143500"/>
          <p14:tracePt t="170035" x="3630613" y="5121275"/>
          <p14:tracePt t="170044" x="3659188" y="5053013"/>
          <p14:tracePt t="170052" x="3670300" y="5014913"/>
          <p14:tracePt t="170060" x="3681413" y="4975225"/>
          <p14:tracePt t="170068" x="3692525" y="4929188"/>
          <p14:tracePt t="170075" x="3698875" y="4867275"/>
          <p14:tracePt t="170084" x="3703638" y="4733925"/>
          <p14:tracePt t="170092" x="3703638" y="4621213"/>
          <p14:tracePt t="170100" x="3703638" y="4451350"/>
          <p14:tracePt t="170108" x="3681413" y="4260850"/>
          <p14:tracePt t="170116" x="3648075" y="4125913"/>
          <p14:tracePt t="170124" x="3614738" y="3990975"/>
          <p14:tracePt t="170132" x="3563938" y="3862388"/>
          <p14:tracePt t="170140" x="3513138" y="3732213"/>
          <p14:tracePt t="170148" x="3468688" y="3636963"/>
          <p14:tracePt t="170156" x="3440113" y="3575050"/>
          <p14:tracePt t="170164" x="3417888" y="3519488"/>
          <p14:tracePt t="170172" x="3406775" y="3490913"/>
          <p14:tracePt t="170179" x="3395663" y="3462338"/>
          <p14:tracePt t="170187" x="3395663" y="3446463"/>
          <p14:tracePt t="170196" x="3395663" y="3435350"/>
          <p14:tracePt t="170203" x="3395663" y="3429000"/>
          <p14:tracePt t="170212" x="3395663" y="3422650"/>
          <p14:tracePt t="170219" x="3395663" y="3411538"/>
          <p14:tracePt t="170236" x="3395663" y="3395663"/>
          <p14:tracePt t="170244" x="3395663" y="3389313"/>
          <p14:tracePt t="170252" x="3395663" y="3378200"/>
          <p14:tracePt t="170260" x="3395663" y="3362325"/>
          <p14:tracePt t="170267" x="3395663" y="3344863"/>
          <p14:tracePt t="170275" x="3395663" y="3338513"/>
          <p14:tracePt t="170395" x="3395663" y="3333750"/>
          <p14:tracePt t="170409" x="3400425" y="3327400"/>
          <p14:tracePt t="170417" x="3406775" y="3322638"/>
          <p14:tracePt t="170434" x="3406775" y="3316288"/>
          <p14:tracePt t="170442" x="3411538" y="3311525"/>
          <p14:tracePt t="170450" x="3411538" y="3305175"/>
          <p14:tracePt t="170457" x="3411538" y="3287713"/>
          <p14:tracePt t="170465" x="3411538" y="3265488"/>
          <p14:tracePt t="170474" x="3406775" y="3227388"/>
          <p14:tracePt t="170482" x="3395663" y="3176588"/>
          <p14:tracePt t="170490" x="3378200" y="3125788"/>
          <p14:tracePt t="170498" x="3360738" y="3068638"/>
          <p14:tracePt t="170506" x="3327400" y="3013075"/>
          <p14:tracePt t="170514" x="3298825" y="2962275"/>
          <p14:tracePt t="170522" x="3276600" y="2922588"/>
          <p14:tracePt t="170530" x="3265488" y="2911475"/>
          <p14:tracePt t="170537" x="3249613" y="2889250"/>
          <p14:tracePt t="170546" x="3249613" y="2871788"/>
          <p14:tracePt t="170554" x="3232150" y="2844800"/>
          <p14:tracePt t="170757" x="3232150" y="2838450"/>
          <p14:tracePt t="170771" x="3232150" y="2833688"/>
          <p14:tracePt t="170780" x="3232150" y="2827338"/>
          <p14:tracePt t="170788" x="3238500" y="2822575"/>
          <p14:tracePt t="170804" x="3243263" y="2816225"/>
          <p14:tracePt t="170812" x="3249613" y="2816225"/>
          <p14:tracePt t="170820" x="3254375" y="2809875"/>
          <p14:tracePt t="170827" x="3260725" y="2805113"/>
          <p14:tracePt t="170836" x="3265488" y="2805113"/>
          <p14:tracePt t="170844" x="3271838" y="2798763"/>
          <p14:tracePt t="170860" x="3276600" y="2798763"/>
          <p14:tracePt t="170868" x="3276600" y="2794000"/>
          <p14:tracePt t="170876" x="3282950" y="2794000"/>
          <p14:tracePt t="170884" x="3282950" y="2787650"/>
          <p14:tracePt t="170894" x="3287713" y="2782888"/>
          <p14:tracePt t="170910" x="3294063" y="2776538"/>
          <p14:tracePt t="170918" x="3294063" y="2771775"/>
          <p14:tracePt t="170926" x="3294063" y="2765425"/>
          <p14:tracePt t="170934" x="3298825" y="2765425"/>
          <p14:tracePt t="170942" x="3298825" y="2760663"/>
          <p14:tracePt t="170958" x="3298825" y="2754313"/>
          <p14:tracePt t="171078" x="3298825" y="2760663"/>
          <p14:tracePt t="171102" x="3298825" y="2765425"/>
          <p14:tracePt t="171110" x="3298825" y="2771775"/>
          <p14:tracePt t="171118" x="3298825" y="2776538"/>
          <p14:tracePt t="171134" x="3298825" y="2787650"/>
          <p14:tracePt t="171150" x="3294063" y="2798763"/>
          <p14:tracePt t="171160" x="3287713" y="2805113"/>
          <p14:tracePt t="171166" x="3287713" y="2816225"/>
          <p14:tracePt t="171184" x="3282950" y="2822575"/>
          <p14:tracePt t="171192" x="3282950" y="2827338"/>
          <p14:tracePt t="171200" x="3282950" y="2833688"/>
          <p14:tracePt t="171208" x="3276600" y="2833688"/>
          <p14:tracePt t="171216" x="3276600" y="2838450"/>
          <p14:tracePt t="171377" x="3271838" y="2838450"/>
          <p14:tracePt t="171383" x="3271838" y="2833688"/>
          <p14:tracePt t="171392" x="3271838" y="2827338"/>
          <p14:tracePt t="171400" x="3265488" y="2827338"/>
          <p14:tracePt t="171408" x="3265488" y="2822575"/>
          <p14:tracePt t="171424" x="3265488" y="2816225"/>
          <p14:tracePt t="171432" x="3265488" y="2809875"/>
          <p14:tracePt t="171440" x="3265488" y="2805113"/>
          <p14:tracePt t="171464" x="3265488" y="2798763"/>
          <p14:tracePt t="171587" x="3265488" y="2794000"/>
          <p14:tracePt t="171601" x="3265488" y="2787650"/>
          <p14:tracePt t="171618" x="3260725" y="2782888"/>
          <p14:tracePt t="171694" x="3254375" y="2782888"/>
          <p14:tracePt t="171702" x="3249613" y="2782888"/>
          <p14:tracePt t="171710" x="3238500" y="2782888"/>
          <p14:tracePt t="171718" x="3225800" y="2782888"/>
          <p14:tracePt t="171726" x="3209925" y="2782888"/>
          <p14:tracePt t="171742" x="3192463" y="2776538"/>
          <p14:tracePt t="171750" x="3170238" y="2771775"/>
          <p14:tracePt t="171760" x="3148013" y="2765425"/>
          <p14:tracePt t="171768" x="3114675" y="2760663"/>
          <p14:tracePt t="171776" x="3074988" y="2754313"/>
          <p14:tracePt t="171783" x="3046413" y="2754313"/>
          <p14:tracePt t="171792" x="2990850" y="2754313"/>
          <p14:tracePt t="171800" x="2940050" y="2754313"/>
          <p14:tracePt t="171808" x="2871788" y="2754313"/>
          <p14:tracePt t="171816" x="2820988" y="2749550"/>
          <p14:tracePt t="171824" x="2765425" y="2749550"/>
          <p14:tracePt t="171832" x="2720975" y="2743200"/>
          <p14:tracePt t="171840" x="2698750" y="2743200"/>
          <p14:tracePt t="171848" x="2659063" y="2732088"/>
          <p14:tracePt t="171856" x="2641600" y="2725738"/>
          <p14:tracePt t="171864" x="2625725" y="2714625"/>
          <p14:tracePt t="171872" x="2608263" y="2709863"/>
          <p14:tracePt t="171880" x="2601913" y="2709863"/>
          <p14:tracePt t="171888" x="2597150" y="2709863"/>
          <p14:tracePt t="171896" x="2586038" y="2709863"/>
          <p14:tracePt t="171904" x="2579688" y="2709863"/>
          <p14:tracePt t="171912" x="2574925" y="2709863"/>
          <p14:tracePt t="171920" x="2563813" y="2709863"/>
          <p14:tracePt t="172098" x="2557463" y="2709863"/>
          <p14:tracePt t="172106" x="2546350" y="2709863"/>
          <p14:tracePt t="172122" x="2540000" y="2709863"/>
          <p14:tracePt t="172130" x="2540000" y="2703513"/>
          <p14:tracePt t="172138" x="2540000" y="2698750"/>
          <p14:tracePt t="172146" x="2546350" y="2687638"/>
          <p14:tracePt t="172154" x="2552700" y="2663825"/>
          <p14:tracePt t="172162" x="2563813" y="2647950"/>
          <p14:tracePt t="172170" x="2568575" y="2630488"/>
          <p14:tracePt t="172178" x="2568575" y="2608263"/>
          <p14:tracePt t="172186" x="2574925" y="2590800"/>
          <p14:tracePt t="172194" x="2574925" y="2579688"/>
          <p14:tracePt t="172202" x="2579688" y="2563813"/>
          <p14:tracePt t="172210" x="2597150" y="2541588"/>
          <p14:tracePt t="172218" x="2601913" y="2524125"/>
          <p14:tracePt t="172226" x="2619375" y="2495550"/>
          <p14:tracePt t="172234" x="2636838" y="2479675"/>
          <p14:tracePt t="172242" x="2659063" y="2444750"/>
          <p14:tracePt t="172250" x="2663825" y="2422525"/>
          <p14:tracePt t="172258" x="2681288" y="2411413"/>
          <p14:tracePt t="172266" x="2687638" y="2393950"/>
          <p14:tracePt t="172274" x="2687638" y="2382838"/>
          <p14:tracePt t="172282" x="2687638" y="2378075"/>
          <p14:tracePt t="172298" x="2687638" y="2371725"/>
          <p14:tracePt t="172404" x="2681288" y="2371725"/>
          <p14:tracePt t="172453" x="2674938" y="2371725"/>
          <p14:tracePt t="172469" x="2670175" y="2371725"/>
          <p14:tracePt t="172477" x="2663825" y="2371725"/>
          <p14:tracePt t="172484" x="2652713" y="2371725"/>
          <p14:tracePt t="172492" x="2613025" y="2371725"/>
          <p14:tracePt t="172500" x="2590800" y="2371725"/>
          <p14:tracePt t="172507" x="2513013" y="2360613"/>
          <p14:tracePt t="172516" x="2473325" y="2355850"/>
          <p14:tracePt t="172524" x="2389188" y="2333625"/>
          <p14:tracePt t="172532" x="2209800" y="2305050"/>
          <p14:tracePt t="172540" x="2090738" y="2276475"/>
          <p14:tracePt t="172548" x="1973263" y="2254250"/>
          <p14:tracePt t="172556" x="1843088" y="2236788"/>
          <p14:tracePt t="172564" x="1663700" y="2209800"/>
          <p14:tracePt t="172572" x="1579563" y="2198688"/>
          <p14:tracePt t="172580" x="1511300" y="2192338"/>
          <p14:tracePt t="172588" x="1450975" y="2185988"/>
          <p14:tracePt t="172598" x="1400175" y="2181225"/>
          <p14:tracePt t="172604" x="1365250" y="2181225"/>
          <p14:tracePt t="172614" x="1349375" y="2181225"/>
          <p14:tracePt t="172778" x="1354138" y="2185988"/>
          <p14:tracePt t="172786" x="1354138" y="2192338"/>
          <p14:tracePt t="172794" x="1354138" y="2203450"/>
          <p14:tracePt t="172802" x="1354138" y="2209800"/>
          <p14:tracePt t="172809" x="1354138" y="2220913"/>
          <p14:tracePt t="172818" x="1354138" y="2225675"/>
          <p14:tracePt t="172826" x="1349375" y="2232025"/>
          <p14:tracePt t="172834" x="1349375" y="2236788"/>
          <p14:tracePt t="172850" x="1343025" y="2236788"/>
          <p14:tracePt t="172858" x="1343025" y="2243138"/>
          <p14:tracePt t="172873" x="1331913" y="2243138"/>
          <p14:tracePt t="172890" x="1327150" y="2243138"/>
          <p14:tracePt t="172900" x="1316038" y="2243138"/>
          <p14:tracePt t="172905" x="1292225" y="2243138"/>
          <p14:tracePt t="172916" x="1287463" y="2243138"/>
          <p14:tracePt t="172922" x="1258888" y="2243138"/>
          <p14:tracePt t="172932" x="1247775" y="2243138"/>
          <p14:tracePt t="172940" x="1236663" y="2243138"/>
          <p14:tracePt t="172948" x="1214438" y="2243138"/>
          <p14:tracePt t="172956" x="1203325" y="2243138"/>
          <p14:tracePt t="172964" x="1192213" y="2243138"/>
          <p14:tracePt t="172980" x="1185863" y="2243138"/>
          <p14:tracePt t="172988" x="1174750" y="2243138"/>
          <p14:tracePt t="172996" x="1168400" y="2243138"/>
          <p14:tracePt t="173004" x="1157288" y="2247900"/>
          <p14:tracePt t="173012" x="1146175" y="2247900"/>
          <p14:tracePt t="173020" x="1141413" y="2254250"/>
          <p14:tracePt t="173028" x="1123950" y="2254250"/>
          <p14:tracePt t="173036" x="1119188" y="2259013"/>
          <p14:tracePt t="173044" x="1101725" y="2265363"/>
          <p14:tracePt t="173052" x="1073150" y="2271713"/>
          <p14:tracePt t="173060" x="1057275" y="2271713"/>
          <p14:tracePt t="173068" x="1039813" y="2271713"/>
          <p14:tracePt t="173076" x="1022350" y="2271713"/>
          <p14:tracePt t="173084" x="977900" y="2271713"/>
          <p14:tracePt t="173092" x="944563" y="2265363"/>
          <p14:tracePt t="173100" x="922338" y="2259013"/>
          <p14:tracePt t="173108" x="900113" y="2254250"/>
          <p14:tracePt t="173116" x="849313" y="2247900"/>
          <p14:tracePt t="173124" x="838200" y="2243138"/>
          <p14:tracePt t="173132" x="820738" y="2243138"/>
          <p14:tracePt t="173140" x="814388" y="2232025"/>
          <p14:tracePt t="173150" x="809625" y="2232025"/>
          <p14:tracePt t="173156" x="809625" y="2220913"/>
          <p14:tracePt t="173166" x="803275" y="2203450"/>
          <p14:tracePt t="173172" x="803275" y="2192338"/>
          <p14:tracePt t="173182" x="803275" y="2181225"/>
          <p14:tracePt t="173188" x="814388" y="2163763"/>
          <p14:tracePt t="173198" x="825500" y="2147888"/>
          <p14:tracePt t="173206" x="842963" y="2136775"/>
          <p14:tracePt t="173214" x="876300" y="2101850"/>
          <p14:tracePt t="173222" x="904875" y="2074863"/>
          <p14:tracePt t="173230" x="927100" y="2046288"/>
          <p14:tracePt t="173238" x="944563" y="2028825"/>
          <p14:tracePt t="173246" x="966788" y="2006600"/>
          <p14:tracePt t="173254" x="977900" y="1990725"/>
          <p14:tracePt t="173262" x="1000125" y="1973263"/>
          <p14:tracePt t="173270" x="1006475" y="1962150"/>
          <p14:tracePt t="173278" x="1017588" y="1962150"/>
          <p14:tracePt t="173286" x="1028700" y="1962150"/>
          <p14:tracePt t="173302" x="1046163" y="1962150"/>
          <p14:tracePt t="173310" x="1073150" y="1962150"/>
          <p14:tracePt t="173318" x="1119188" y="1962150"/>
          <p14:tracePt t="173326" x="1174750" y="1978025"/>
          <p14:tracePt t="173334" x="1225550" y="1990725"/>
          <p14:tracePt t="173342" x="1281113" y="2006600"/>
          <p14:tracePt t="173350" x="1343025" y="2028825"/>
          <p14:tracePt t="173358" x="1411288" y="2046288"/>
          <p14:tracePt t="173366" x="1477963" y="2063750"/>
          <p14:tracePt t="173374" x="1550988" y="2074863"/>
          <p14:tracePt t="173382" x="1608138" y="2090738"/>
          <p14:tracePt t="173390" x="1663700" y="2101850"/>
          <p14:tracePt t="173398" x="1708150" y="2119313"/>
          <p14:tracePt t="173406" x="1747838" y="2130425"/>
          <p14:tracePt t="173414" x="1776413" y="2141538"/>
          <p14:tracePt t="173422" x="1793875" y="2159000"/>
          <p14:tracePt t="173430" x="1793875" y="2170113"/>
          <p14:tracePt t="173438" x="1793875" y="2185988"/>
          <p14:tracePt t="173446" x="1793875" y="2198688"/>
          <p14:tracePt t="173454" x="1787525" y="2220913"/>
          <p14:tracePt t="173464" x="1776413" y="2232025"/>
          <p14:tracePt t="173469" x="1765300" y="2243138"/>
          <p14:tracePt t="173480" x="1754188" y="2259013"/>
          <p14:tracePt t="173488" x="1743075" y="2265363"/>
          <p14:tracePt t="173496" x="1731963" y="2271713"/>
          <p14:tracePt t="173504" x="1719263" y="2276475"/>
          <p14:tracePt t="173512" x="1714500" y="2282825"/>
          <p14:tracePt t="173520" x="1703388" y="2287588"/>
          <p14:tracePt t="173536" x="1692275" y="2287588"/>
          <p14:tracePt t="173544" x="1674813" y="2293938"/>
          <p14:tracePt t="173552" x="1663700" y="2298700"/>
          <p14:tracePt t="173560" x="1663700" y="2309813"/>
          <p14:tracePt t="173744" x="1652588" y="2309813"/>
          <p14:tracePt t="173760" x="1646238" y="2309813"/>
          <p14:tracePt t="173770" x="1641475" y="2309813"/>
          <p14:tracePt t="173778" x="1635125" y="2309813"/>
          <p14:tracePt t="173794" x="1630363" y="2309813"/>
          <p14:tracePt t="173810" x="1619250" y="2309813"/>
          <p14:tracePt t="173818" x="1601788" y="2320925"/>
          <p14:tracePt t="173826" x="1573213" y="2327275"/>
          <p14:tracePt t="173834" x="1546225" y="2327275"/>
          <p14:tracePt t="173842" x="1500188" y="2333625"/>
          <p14:tracePt t="173850" x="1455738" y="2338388"/>
          <p14:tracePt t="173858" x="1393825" y="2344738"/>
          <p14:tracePt t="173866" x="1331913" y="2344738"/>
          <p14:tracePt t="173874" x="1265238" y="2344738"/>
          <p14:tracePt t="173882" x="1225550" y="2344738"/>
          <p14:tracePt t="173890" x="1157288" y="2338388"/>
          <p14:tracePt t="173898" x="1090613" y="2327275"/>
          <p14:tracePt t="173906" x="1039813" y="2305050"/>
          <p14:tracePt t="173914" x="989013" y="2287588"/>
          <p14:tracePt t="173922" x="949325" y="2265363"/>
          <p14:tracePt t="173930" x="933450" y="2254250"/>
          <p14:tracePt t="173938" x="904875" y="2232025"/>
          <p14:tracePt t="173946" x="887413" y="2214563"/>
          <p14:tracePt t="173954" x="882650" y="2192338"/>
          <p14:tracePt t="173962" x="882650" y="2174875"/>
          <p14:tracePt t="173970" x="882650" y="2141538"/>
          <p14:tracePt t="173978" x="882650" y="2119313"/>
          <p14:tracePt t="173986" x="900113" y="2085975"/>
          <p14:tracePt t="173994" x="915988" y="2051050"/>
          <p14:tracePt t="174002" x="960438" y="1990725"/>
          <p14:tracePt t="174012" x="989013" y="1955800"/>
          <p14:tracePt t="174018" x="1022350" y="1922463"/>
          <p14:tracePt t="174028" x="1090613" y="1878013"/>
          <p14:tracePt t="174034" x="1135063" y="1849438"/>
          <p14:tracePt t="174044" x="1185863" y="1820863"/>
          <p14:tracePt t="174050" x="1247775" y="1804988"/>
          <p14:tracePt t="174060" x="1376363" y="1781175"/>
          <p14:tracePt t="174066" x="1462088" y="1770063"/>
          <p14:tracePt t="174076" x="1539875" y="1770063"/>
          <p14:tracePt t="174084" x="1646238" y="1770063"/>
          <p14:tracePt t="174092" x="1831975" y="1781175"/>
          <p14:tracePt t="174100" x="1911350" y="1798638"/>
          <p14:tracePt t="174108" x="2046288" y="1855788"/>
          <p14:tracePt t="174116" x="2108200" y="1900238"/>
          <p14:tracePt t="174124" x="2197100" y="1984375"/>
          <p14:tracePt t="174132" x="2225675" y="2039938"/>
          <p14:tracePt t="174140" x="2270125" y="2119313"/>
          <p14:tracePt t="174148" x="2276475" y="2163763"/>
          <p14:tracePt t="174156" x="2276475" y="2225675"/>
          <p14:tracePt t="174164" x="2259013" y="2271713"/>
          <p14:tracePt t="174172" x="2236788" y="2298700"/>
          <p14:tracePt t="174180" x="2185988" y="2333625"/>
          <p14:tracePt t="174188" x="2147888" y="2344738"/>
          <p14:tracePt t="174196" x="2079625" y="2360613"/>
          <p14:tracePt t="174204" x="2039938" y="2360613"/>
          <p14:tracePt t="174212" x="1989138" y="2366963"/>
          <p14:tracePt t="174220" x="1966913" y="2366963"/>
          <p14:tracePt t="174228" x="1933575" y="2366963"/>
          <p14:tracePt t="174236" x="1927225" y="2366963"/>
          <p14:tracePt t="174244" x="1922463" y="2366963"/>
          <p14:tracePt t="174260" x="1922463" y="2360613"/>
          <p14:tracePt t="174276" x="1922463" y="2355850"/>
          <p14:tracePt t="174470" x="1922463" y="2360613"/>
          <p14:tracePt t="174478" x="1922463" y="2371725"/>
          <p14:tracePt t="174486" x="1933575" y="2411413"/>
          <p14:tracePt t="174494" x="1951038" y="2462213"/>
          <p14:tracePt t="174502" x="1966913" y="2517775"/>
          <p14:tracePt t="174510" x="1995488" y="2579688"/>
          <p14:tracePt t="174518" x="2046288" y="2670175"/>
          <p14:tracePt t="174526" x="2079625" y="2725738"/>
          <p14:tracePt t="174534" x="2119313" y="2771775"/>
          <p14:tracePt t="174542" x="2152650" y="2798763"/>
          <p14:tracePt t="174550" x="2192338" y="2816225"/>
          <p14:tracePt t="174558" x="2232025" y="2827338"/>
          <p14:tracePt t="174566" x="2254250" y="2833688"/>
          <p14:tracePt t="174574" x="2265363" y="2833688"/>
          <p14:tracePt t="174582" x="2282825" y="2833688"/>
          <p14:tracePt t="174592" x="2293938" y="2833688"/>
          <p14:tracePt t="174608" x="2298700" y="2833688"/>
          <p14:tracePt t="174614" x="2305050" y="2822575"/>
          <p14:tracePt t="174624" x="2309813" y="2809875"/>
          <p14:tracePt t="174632" x="2316163" y="2794000"/>
          <p14:tracePt t="174640" x="2320925" y="2776538"/>
          <p14:tracePt t="174648" x="2332038" y="2743200"/>
          <p14:tracePt t="174656" x="2349500" y="2725738"/>
          <p14:tracePt t="174664" x="2360613" y="2709863"/>
          <p14:tracePt t="174672" x="2382838" y="2681288"/>
          <p14:tracePt t="174680" x="2405063" y="2659063"/>
          <p14:tracePt t="174688" x="2433638" y="2636838"/>
          <p14:tracePt t="174696" x="2455863" y="2619375"/>
          <p14:tracePt t="174704" x="2484438" y="2608263"/>
          <p14:tracePt t="174712" x="2495550" y="2590800"/>
          <p14:tracePt t="174720" x="2506663" y="2590800"/>
          <p14:tracePt t="174728" x="2506663" y="2586038"/>
          <p14:tracePt t="174736" x="2506663" y="2579688"/>
          <p14:tracePt t="174752" x="2506663" y="2574925"/>
          <p14:tracePt t="174768" x="2506663" y="2568575"/>
          <p14:tracePt t="174902" x="2506663" y="2557463"/>
          <p14:tracePt t="174903" x="2484438" y="2479675"/>
          <p14:tracePt t="174914" x="2360613" y="2338388"/>
          <p14:tracePt t="174922" x="2355850" y="2333625"/>
          <p14:tracePt t="174930" x="2327275" y="2316163"/>
          <p14:tracePt t="174938" x="2305050" y="2305050"/>
          <p14:tracePt t="174946" x="2293938" y="2298700"/>
          <p14:tracePt t="174954" x="2259013" y="2282825"/>
          <p14:tracePt t="174962" x="2220913" y="2271713"/>
          <p14:tracePt t="174972" x="2203450" y="2265363"/>
          <p14:tracePt t="175022" x="2147888" y="2247900"/>
          <p14:tracePt t="175030" x="1827213" y="2181225"/>
          <p14:tracePt t="175038" x="1635125" y="2152650"/>
          <p14:tracePt t="175046" x="1612900" y="2152650"/>
          <p14:tracePt t="175054" x="1546225" y="2147888"/>
          <p14:tracePt t="175062" x="1511300" y="2147888"/>
          <p14:tracePt t="175070" x="1438275" y="2141538"/>
          <p14:tracePt t="175078" x="1404938" y="2141538"/>
          <p14:tracePt t="175086" x="1376363" y="2141538"/>
          <p14:tracePt t="175094" x="1309688" y="2152650"/>
          <p14:tracePt t="175102" x="1258888" y="2170113"/>
          <p14:tracePt t="175110" x="1236663" y="2181225"/>
          <p14:tracePt t="175118" x="1214438" y="2198688"/>
          <p14:tracePt t="175126" x="1203325" y="2209800"/>
          <p14:tracePt t="175134" x="1185863" y="2232025"/>
          <p14:tracePt t="175142" x="1181100" y="2243138"/>
          <p14:tracePt t="175150" x="1168400" y="2259013"/>
          <p14:tracePt t="175158" x="1157288" y="2287588"/>
          <p14:tracePt t="175166" x="1141413" y="2309813"/>
          <p14:tracePt t="175174" x="1123950" y="2333625"/>
          <p14:tracePt t="175182" x="1119188" y="2338388"/>
          <p14:tracePt t="175192" x="1101725" y="2349500"/>
          <p14:tracePt t="175200" x="1090613" y="2360613"/>
          <p14:tracePt t="175212" x="1084263" y="2371725"/>
          <p14:tracePt t="175220" x="1068388" y="2389188"/>
          <p14:tracePt t="175232" x="1068388" y="2393950"/>
          <p14:tracePt t="175244" x="1068388" y="2428875"/>
          <p14:tracePt t="175252" x="1095375" y="2479675"/>
          <p14:tracePt t="175260" x="1130300" y="2513013"/>
          <p14:tracePt t="175268" x="1157288" y="2541588"/>
          <p14:tracePt t="175276" x="1192213" y="2563813"/>
          <p14:tracePt t="175284" x="1225550" y="2590800"/>
          <p14:tracePt t="175292" x="1258888" y="2619375"/>
          <p14:tracePt t="175300" x="1303338" y="2652713"/>
          <p14:tracePt t="175308" x="1343025" y="2681288"/>
          <p14:tracePt t="175316" x="1400175" y="2709863"/>
          <p14:tracePt t="175324" x="1438275" y="2725738"/>
          <p14:tracePt t="175332" x="1511300" y="2760663"/>
          <p14:tracePt t="175340" x="1562100" y="2776538"/>
          <p14:tracePt t="175348" x="1674813" y="2805113"/>
          <p14:tracePt t="175356" x="1736725" y="2827338"/>
          <p14:tracePt t="175364" x="1809750" y="2838450"/>
          <p14:tracePt t="175372" x="1893888" y="2849563"/>
          <p14:tracePt t="175380" x="1989138" y="2849563"/>
          <p14:tracePt t="175388" x="2185988" y="2849563"/>
          <p14:tracePt t="175396" x="2282825" y="2849563"/>
          <p14:tracePt t="175404" x="2389188" y="2827338"/>
          <p14:tracePt t="175412" x="2478088" y="2798763"/>
          <p14:tracePt t="175420" x="2552700" y="2776538"/>
          <p14:tracePt t="175428" x="2608263" y="2736850"/>
          <p14:tracePt t="175436" x="2641600" y="2714625"/>
          <p14:tracePt t="175444" x="2674938" y="2670175"/>
          <p14:tracePt t="175452" x="2687638" y="2647950"/>
          <p14:tracePt t="175460" x="2687638" y="2619375"/>
          <p14:tracePt t="175468" x="2687638" y="2586038"/>
          <p14:tracePt t="175478" x="2687638" y="2552700"/>
          <p14:tracePt t="175486" x="2681288" y="2528888"/>
          <p14:tracePt t="175494" x="2670175" y="2495550"/>
          <p14:tracePt t="175502" x="2652713" y="2462213"/>
          <p14:tracePt t="175510" x="2630488" y="2428875"/>
          <p14:tracePt t="175518" x="2613025" y="2411413"/>
          <p14:tracePt t="175526" x="2597150" y="2389188"/>
          <p14:tracePt t="175534" x="2563813" y="2366963"/>
          <p14:tracePt t="175542" x="2528888" y="2344738"/>
          <p14:tracePt t="175550" x="2490788" y="2327275"/>
          <p14:tracePt t="175558" x="2439988" y="2305050"/>
          <p14:tracePt t="175566" x="2405063" y="2293938"/>
          <p14:tracePt t="175574" x="2338388" y="2282825"/>
          <p14:tracePt t="175582" x="2293938" y="2271713"/>
          <p14:tracePt t="175590" x="2197100" y="2247900"/>
          <p14:tracePt t="175598" x="2136775" y="2236788"/>
          <p14:tracePt t="175606" x="2068513" y="2232025"/>
          <p14:tracePt t="175614" x="1927225" y="2214563"/>
          <p14:tracePt t="175622" x="1849438" y="2214563"/>
          <p14:tracePt t="175630" x="1765300" y="2209800"/>
          <p14:tracePt t="175638" x="1681163" y="2209800"/>
          <p14:tracePt t="175646" x="1608138" y="2209800"/>
          <p14:tracePt t="175654" x="1535113" y="2209800"/>
          <p14:tracePt t="175662" x="1466850" y="2209800"/>
          <p14:tracePt t="175670" x="1416050" y="2209800"/>
          <p14:tracePt t="175678" x="1365250" y="2220913"/>
          <p14:tracePt t="175686" x="1343025" y="2225675"/>
          <p14:tracePt t="175694" x="1338263" y="2232025"/>
          <p14:tracePt t="175702" x="1320800" y="2236788"/>
          <p14:tracePt t="175710" x="1316038" y="2247900"/>
          <p14:tracePt t="175718" x="1303338" y="2254250"/>
          <p14:tracePt t="175726" x="1298575" y="2259013"/>
          <p14:tracePt t="175734" x="1287463" y="2276475"/>
          <p14:tracePt t="175742" x="1281113" y="2287588"/>
          <p14:tracePt t="175752" x="1270000" y="2305050"/>
          <p14:tracePt t="175758" x="1254125" y="2327275"/>
          <p14:tracePt t="175768" x="1236663" y="2349500"/>
          <p14:tracePt t="175774" x="1214438" y="2382838"/>
          <p14:tracePt t="175784" x="1196975" y="2406650"/>
          <p14:tracePt t="175792" x="1168400" y="2444750"/>
          <p14:tracePt t="175800" x="1157288" y="2466975"/>
          <p14:tracePt t="175808" x="1130300" y="2506663"/>
          <p14:tracePt t="175816" x="1123950" y="2524125"/>
          <p14:tracePt t="175824" x="1119188" y="2552700"/>
          <p14:tracePt t="175832" x="1119188" y="2586038"/>
          <p14:tracePt t="175840" x="1119188" y="2601913"/>
          <p14:tracePt t="175848" x="1123950" y="2625725"/>
          <p14:tracePt t="175856" x="1135063" y="2641600"/>
          <p14:tracePt t="175864" x="1146175" y="2670175"/>
          <p14:tracePt t="175872" x="1163638" y="2687638"/>
          <p14:tracePt t="175880" x="1185863" y="2714625"/>
          <p14:tracePt t="175888" x="1219200" y="2736850"/>
          <p14:tracePt t="175896" x="1254125" y="2765425"/>
          <p14:tracePt t="175904" x="1303338" y="2787650"/>
          <p14:tracePt t="175912" x="1327150" y="2798763"/>
          <p14:tracePt t="175920" x="1389063" y="2816225"/>
          <p14:tracePt t="175936" x="1462088" y="2838450"/>
          <p14:tracePt t="175952" x="1714500" y="2889250"/>
          <p14:tracePt t="175968" x="2085975" y="2962275"/>
          <p14:tracePt t="175976" x="2428875" y="2984500"/>
          <p14:tracePt t="175984" x="2563813" y="2984500"/>
          <p14:tracePt t="175992" x="2794000" y="2979738"/>
          <p14:tracePt t="176000" x="2906713" y="2973388"/>
          <p14:tracePt t="176008" x="3024188" y="2951163"/>
          <p14:tracePt t="176016" x="3114675" y="2933700"/>
          <p14:tracePt t="176024" x="3192463" y="2911475"/>
          <p14:tracePt t="176034" x="3232150" y="2889250"/>
          <p14:tracePt t="176040" x="3254375" y="2871788"/>
          <p14:tracePt t="176050" x="3265488" y="2844800"/>
          <p14:tracePt t="176058" x="3265488" y="2822575"/>
          <p14:tracePt t="176066" x="3265488" y="2794000"/>
          <p14:tracePt t="176074" x="3254375" y="2754313"/>
          <p14:tracePt t="176082" x="3232150" y="2703513"/>
          <p14:tracePt t="176090" x="3214688" y="2676525"/>
          <p14:tracePt t="176098" x="3181350" y="2630488"/>
          <p14:tracePt t="176106" x="3152775" y="2601913"/>
          <p14:tracePt t="176114" x="3125788" y="2574925"/>
          <p14:tracePt t="176122" x="3079750" y="2535238"/>
          <p14:tracePt t="176130" x="3063875" y="2524125"/>
          <p14:tracePt t="176138" x="3046413" y="2506663"/>
          <p14:tracePt t="176146" x="3024188" y="2501900"/>
          <p14:tracePt t="176154" x="3006725" y="2484438"/>
          <p14:tracePt t="176162" x="2968625" y="2466975"/>
          <p14:tracePt t="176170" x="2940050" y="2451100"/>
          <p14:tracePt t="176178" x="2911475" y="2439988"/>
          <p14:tracePt t="176186" x="2906713" y="2439988"/>
          <p14:tracePt t="176194" x="2889250" y="2428875"/>
          <p14:tracePt t="176202" x="2878138" y="2422525"/>
          <p14:tracePt t="176210" x="2860675" y="2422525"/>
          <p14:tracePt t="176218" x="2849563" y="2417763"/>
          <p14:tracePt t="176226" x="2844800" y="2411413"/>
          <p14:tracePt t="176234" x="2838450" y="2411413"/>
          <p14:tracePt t="176250" x="2838450" y="2406650"/>
          <p14:tracePt t="176258" x="2833688" y="2406650"/>
          <p14:tracePt t="176266" x="2833688" y="2400300"/>
          <p14:tracePt t="176282" x="2833688" y="2393950"/>
          <p14:tracePt t="176306" x="2827338" y="2389188"/>
          <p14:tracePt t="176380" x="2820988" y="2382838"/>
          <p14:tracePt t="176396" x="2820988" y="2378075"/>
          <p14:tracePt t="176404" x="2816225" y="2378075"/>
          <p14:tracePt t="176412" x="2816225" y="2371725"/>
          <p14:tracePt t="176420" x="2805113" y="2360613"/>
          <p14:tracePt t="176428" x="2798763" y="2360613"/>
          <p14:tracePt t="176436" x="2794000" y="2349500"/>
          <p14:tracePt t="176444" x="2765425" y="2344738"/>
          <p14:tracePt t="176452" x="2747963" y="2333625"/>
          <p14:tracePt t="176460" x="2736850" y="2327275"/>
          <p14:tracePt t="176468" x="2703513" y="2316163"/>
          <p14:tracePt t="176476" x="2687638" y="2316163"/>
          <p14:tracePt t="176484" x="2670175" y="2309813"/>
          <p14:tracePt t="176492" x="2625725" y="2305050"/>
          <p14:tracePt t="176500" x="2608263" y="2305050"/>
          <p14:tracePt t="176508" x="2590800" y="2305050"/>
          <p14:tracePt t="176516" x="2574925" y="2305050"/>
          <p14:tracePt t="176524" x="2546350" y="2305050"/>
          <p14:tracePt t="176532" x="2528888" y="2305050"/>
          <p14:tracePt t="176540" x="2517775" y="2305050"/>
          <p14:tracePt t="176548" x="2501900" y="2305050"/>
          <p14:tracePt t="176556" x="2490788" y="2305050"/>
          <p14:tracePt t="176564" x="2451100" y="2305050"/>
          <p14:tracePt t="176572" x="2428875" y="2305050"/>
          <p14:tracePt t="176580" x="2411413" y="2305050"/>
          <p14:tracePt t="176588" x="2393950" y="2305050"/>
          <p14:tracePt t="176596" x="2378075" y="2305050"/>
          <p14:tracePt t="176604" x="2360613" y="2305050"/>
          <p14:tracePt t="176612" x="2332038" y="2305050"/>
          <p14:tracePt t="176620" x="2316163" y="2305050"/>
          <p14:tracePt t="176630" x="2305050" y="2305050"/>
          <p14:tracePt t="176638" x="2287588" y="2305050"/>
          <p14:tracePt t="176646" x="2270125" y="2305050"/>
          <p14:tracePt t="176654" x="2254250" y="2298700"/>
          <p14:tracePt t="176662" x="2236788" y="2298700"/>
          <p14:tracePt t="176670" x="2220913" y="2293938"/>
          <p14:tracePt t="176678" x="2163763" y="2287588"/>
          <p14:tracePt t="176686" x="2130425" y="2282825"/>
          <p14:tracePt t="176694" x="2108200" y="2282825"/>
          <p14:tracePt t="176702" x="2074863" y="2276475"/>
          <p14:tracePt t="176710" x="2046288" y="2276475"/>
          <p14:tracePt t="176718" x="1951038" y="2265363"/>
          <p14:tracePt t="176726" x="1911350" y="2265363"/>
          <p14:tracePt t="176734" x="1831975" y="2265363"/>
          <p14:tracePt t="176742" x="1798638" y="2265363"/>
          <p14:tracePt t="176750" x="1714500" y="2282825"/>
          <p14:tracePt t="176758" x="1685925" y="2282825"/>
          <p14:tracePt t="176766" x="1612900" y="2309813"/>
          <p14:tracePt t="176774" x="1579563" y="2327275"/>
          <p14:tracePt t="176782" x="1550988" y="2338388"/>
          <p14:tracePt t="176790" x="1489075" y="2382838"/>
          <p14:tracePt t="176798" x="1462088" y="2406650"/>
          <p14:tracePt t="176806" x="1400175" y="2455863"/>
          <p14:tracePt t="176814" x="1382713" y="2473325"/>
          <p14:tracePt t="176822" x="1349375" y="2517775"/>
          <p14:tracePt t="176830" x="1316038" y="2574925"/>
          <p14:tracePt t="176838" x="1303338" y="2590800"/>
          <p14:tracePt t="176846" x="1287463" y="2636838"/>
          <p14:tracePt t="176854" x="1276350" y="2698750"/>
          <p14:tracePt t="176862" x="1276350" y="2732088"/>
          <p14:tracePt t="176870" x="1287463" y="2760663"/>
          <p14:tracePt t="176878" x="1320800" y="2798763"/>
          <p14:tracePt t="176886" x="1354138" y="2827338"/>
          <p14:tracePt t="176896" x="1416050" y="2855913"/>
          <p14:tracePt t="176902" x="1477963" y="2878138"/>
          <p14:tracePt t="176912" x="1579563" y="2895600"/>
          <p14:tracePt t="176920" x="1692275" y="2911475"/>
          <p14:tracePt t="176928" x="1787525" y="2911475"/>
          <p14:tracePt t="176936" x="1984375" y="2922588"/>
          <p14:tracePt t="176944" x="2097088" y="2922588"/>
          <p14:tracePt t="176952" x="2254250" y="2917825"/>
          <p14:tracePt t="176960" x="2411413" y="2900363"/>
          <p14:tracePt t="176968" x="2586038" y="2871788"/>
          <p14:tracePt t="176976" x="2674938" y="2849563"/>
          <p14:tracePt t="176984" x="2827338" y="2816225"/>
          <p14:tracePt t="176992" x="2951163" y="2776538"/>
          <p14:tracePt t="177000" x="2995613" y="2754313"/>
          <p14:tracePt t="177008" x="3028950" y="2720975"/>
          <p14:tracePt t="177016" x="3052763" y="2687638"/>
          <p14:tracePt t="177024" x="3063875" y="2647950"/>
          <p14:tracePt t="177032" x="3063875" y="2590800"/>
          <p14:tracePt t="177040" x="3041650" y="2541588"/>
          <p14:tracePt t="177048" x="3013075" y="2484438"/>
          <p14:tracePt t="177056" x="2962275" y="2428875"/>
          <p14:tracePt t="177064" x="2906713" y="2371725"/>
          <p14:tracePt t="177072" x="2849563" y="2333625"/>
          <p14:tracePt t="177080" x="2743200" y="2254250"/>
          <p14:tracePt t="177088" x="2608263" y="2181225"/>
          <p14:tracePt t="177096" x="2513013" y="2152650"/>
          <p14:tracePt t="177104" x="2305050" y="2090738"/>
          <p14:tracePt t="177112" x="2124075" y="2051050"/>
          <p14:tracePt t="177120" x="1933575" y="2035175"/>
          <p14:tracePt t="177128" x="1703388" y="2035175"/>
          <p14:tracePt t="177175" x="1489075" y="2035175"/>
          <p14:tracePt t="177180" x="646113" y="2259013"/>
          <p14:tracePt t="177188" x="550863" y="2393950"/>
          <p14:tracePt t="177196" x="533400" y="2455863"/>
          <p14:tracePt t="177206" x="533400" y="2501900"/>
          <p14:tracePt t="177214" x="539750" y="2586038"/>
          <p14:tracePt t="177222" x="573088" y="2641600"/>
          <p14:tracePt t="177230" x="606425" y="2692400"/>
          <p14:tracePt t="177238" x="674688" y="2749550"/>
          <p14:tracePt t="177246" x="736600" y="2782888"/>
          <p14:tracePt t="177254" x="809625" y="2805113"/>
          <p14:tracePt t="177262" x="893763" y="2833688"/>
          <p14:tracePt t="177270" x="973138" y="2855913"/>
          <p14:tracePt t="177278" x="1068388" y="2867025"/>
          <p14:tracePt t="177286" x="1141413" y="2878138"/>
          <p14:tracePt t="177294" x="1225550" y="2878138"/>
          <p14:tracePt t="177302" x="1303338" y="2878138"/>
          <p14:tracePt t="177310" x="1354138" y="2878138"/>
          <p14:tracePt t="177318" x="1411288" y="2878138"/>
          <p14:tracePt t="177328" x="1450975" y="2867025"/>
          <p14:tracePt t="177334" x="1484313" y="2855913"/>
          <p14:tracePt t="177342" x="1506538" y="2838450"/>
          <p14:tracePt t="177350" x="1524000" y="2822575"/>
          <p14:tracePt t="177358" x="1535113" y="2794000"/>
          <p14:tracePt t="177366" x="1539875" y="2771775"/>
          <p14:tracePt t="177374" x="1546225" y="2732088"/>
          <p14:tracePt t="177382" x="1546225" y="2709863"/>
          <p14:tracePt t="177390" x="1539875" y="2663825"/>
          <p14:tracePt t="177398" x="1524000" y="2636838"/>
          <p14:tracePt t="177406" x="1506538" y="2601913"/>
          <p14:tracePt t="177414" x="1477963" y="2574925"/>
          <p14:tracePt t="177422" x="1433513" y="2541588"/>
          <p14:tracePt t="177430" x="1349375" y="2484438"/>
          <p14:tracePt t="177438" x="1287463" y="2455863"/>
          <p14:tracePt t="177446" x="1208088" y="2433638"/>
          <p14:tracePt t="177454" x="1079500" y="2417763"/>
          <p14:tracePt t="177462" x="1022350" y="2417763"/>
          <p14:tracePt t="177470" x="966788" y="2417763"/>
          <p14:tracePt t="177478" x="927100" y="2433638"/>
          <p14:tracePt t="177488" x="911225" y="2451100"/>
          <p14:tracePt t="177496" x="900113" y="2466975"/>
          <p14:tracePt t="177504" x="893763" y="2484438"/>
          <p14:tracePt t="177512" x="893763" y="2517775"/>
          <p14:tracePt t="177520" x="893763" y="2546350"/>
          <p14:tracePt t="177528" x="893763" y="2586038"/>
          <p14:tracePt t="177536" x="893763" y="2652713"/>
          <p14:tracePt t="177544" x="915988" y="2703513"/>
          <p14:tracePt t="177552" x="938213" y="2765425"/>
          <p14:tracePt t="177560" x="973138" y="2827338"/>
          <p14:tracePt t="177568" x="1006475" y="2884488"/>
          <p14:tracePt t="177576" x="1039813" y="2922588"/>
          <p14:tracePt t="177584" x="1108075" y="2962275"/>
          <p14:tracePt t="177592" x="1174750" y="2995613"/>
          <p14:tracePt t="177600" x="1219200" y="3013075"/>
          <p14:tracePt t="177608" x="1281113" y="3024188"/>
          <p14:tracePt t="177616" x="1376363" y="3041650"/>
          <p14:tracePt t="177624" x="1427163" y="3041650"/>
          <p14:tracePt t="177636" x="1489075" y="3041650"/>
          <p14:tracePt t="177640" x="1550988" y="3046413"/>
          <p14:tracePt t="177648" x="1619250" y="3041650"/>
          <p14:tracePt t="177656" x="1652588" y="3024188"/>
          <p14:tracePt t="177664" x="1670050" y="3006725"/>
          <p14:tracePt t="177672" x="1681163" y="2984500"/>
          <p14:tracePt t="177680" x="1681163" y="2968625"/>
          <p14:tracePt t="177688" x="1681163" y="2944813"/>
          <p14:tracePt t="177696" x="1658938" y="2922588"/>
          <p14:tracePt t="177704" x="1641475" y="2906713"/>
          <p14:tracePt t="177712" x="1597025" y="2884488"/>
          <p14:tracePt t="177720" x="1535113" y="2860675"/>
          <p14:tracePt t="177728" x="1495425" y="2849563"/>
          <p14:tracePt t="177738" x="1411288" y="2844800"/>
          <p14:tracePt t="177746" x="1360488" y="2833688"/>
          <p14:tracePt t="177752" x="1303338" y="2833688"/>
          <p14:tracePt t="177762" x="1230313" y="2838450"/>
          <p14:tracePt t="177768" x="1196975" y="2855913"/>
          <p14:tracePt t="177778" x="1192213" y="2855913"/>
          <p14:tracePt t="177786" x="1181100" y="2867025"/>
          <p14:tracePt t="177802" x="1174750" y="2871788"/>
          <p14:tracePt t="177818" x="1174750" y="2878138"/>
          <p14:tracePt t="177826" x="1174750" y="2884488"/>
          <p14:tracePt t="177842" x="1174750" y="2889250"/>
          <p14:tracePt t="177858" x="1174750" y="2895600"/>
          <p14:tracePt t="177930" x="1181100" y="2889250"/>
          <p14:tracePt t="177938" x="1203325" y="2878138"/>
          <p14:tracePt t="177946" x="1214438" y="2871788"/>
          <p14:tracePt t="177954" x="1225550" y="2860675"/>
          <p14:tracePt t="177962" x="1243013" y="2855913"/>
          <p14:tracePt t="177970" x="1265238" y="2844800"/>
          <p14:tracePt t="177978" x="1270000" y="2838450"/>
          <p14:tracePt t="177986" x="1281113" y="2827338"/>
          <p14:tracePt t="177994" x="1303338" y="2822575"/>
          <p14:tracePt t="178002" x="1309688" y="2816225"/>
          <p14:tracePt t="178010" x="1327150" y="2794000"/>
          <p14:tracePt t="178018" x="1343025" y="2787650"/>
          <p14:tracePt t="178026" x="1360488" y="2760663"/>
          <p14:tracePt t="178034" x="1382713" y="2714625"/>
          <p14:tracePt t="178044" x="1389063" y="2703513"/>
          <p14:tracePt t="178052" x="1404938" y="2663825"/>
          <p14:tracePt t="178060" x="1411288" y="2647950"/>
          <p14:tracePt t="178068" x="1411288" y="2619375"/>
          <p14:tracePt t="178076" x="1411288" y="2614613"/>
          <p14:tracePt t="178084" x="1416050" y="2608263"/>
          <p14:tracePt t="178189" x="1422400" y="2608263"/>
          <p14:tracePt t="178204" x="1422400" y="2619375"/>
          <p14:tracePt t="178212" x="1433513" y="2647950"/>
          <p14:tracePt t="178220" x="1455738" y="2692400"/>
          <p14:tracePt t="178229" x="1489075" y="2732088"/>
          <p14:tracePt t="178236" x="1528763" y="2787650"/>
          <p14:tracePt t="178244" x="1585913" y="2833688"/>
          <p14:tracePt t="178252" x="1652588" y="2878138"/>
          <p14:tracePt t="178260" x="1731963" y="2911475"/>
          <p14:tracePt t="178268" x="1860550" y="2933700"/>
          <p14:tracePt t="178276" x="2006600" y="2944813"/>
          <p14:tracePt t="178284" x="2174875" y="2944813"/>
          <p14:tracePt t="178292" x="2360613" y="2933700"/>
          <p14:tracePt t="178300" x="2439988" y="2911475"/>
          <p14:tracePt t="178308" x="2579688" y="2871788"/>
          <p14:tracePt t="178316" x="2641600" y="2838450"/>
          <p14:tracePt t="178324" x="2725738" y="2794000"/>
          <p14:tracePt t="178334" x="2771775" y="2743200"/>
          <p14:tracePt t="178340" x="2776538" y="2709863"/>
          <p14:tracePt t="178350" x="2765425" y="2663825"/>
          <p14:tracePt t="178358" x="2720975" y="2608263"/>
          <p14:tracePt t="178366" x="2652713" y="2557463"/>
          <p14:tracePt t="178374" x="2590800" y="2513013"/>
          <p14:tracePt t="178382" x="2473325" y="2439988"/>
          <p14:tracePt t="178390" x="2355850" y="2382838"/>
          <p14:tracePt t="178398" x="2225675" y="2320925"/>
          <p14:tracePt t="178406" x="2057400" y="2254250"/>
          <p14:tracePt t="178414" x="1871663" y="2198688"/>
          <p14:tracePt t="178422" x="1663700" y="2159000"/>
          <p14:tracePt t="178430" x="1411288" y="2124075"/>
          <p14:tracePt t="178438" x="1174750" y="2108200"/>
          <p14:tracePt t="178446" x="1057275" y="2108200"/>
          <p14:tracePt t="178454" x="842963" y="2108200"/>
          <p14:tracePt t="178462" x="708025" y="2124075"/>
          <p14:tracePt t="178470" x="646113" y="2141538"/>
          <p14:tracePt t="178478" x="590550" y="2185988"/>
          <p14:tracePt t="178486" x="579438" y="2225675"/>
          <p14:tracePt t="178494" x="579438" y="2287588"/>
          <p14:tracePt t="178502" x="595313" y="2355850"/>
          <p14:tracePt t="178510" x="641350" y="2439988"/>
          <p14:tracePt t="178518" x="685800" y="2513013"/>
          <p14:tracePt t="178526" x="769938" y="2625725"/>
          <p14:tracePt t="178534" x="876300" y="2725738"/>
          <p14:tracePt t="178542" x="1011238" y="2816225"/>
          <p14:tracePt t="178550" x="1130300" y="2878138"/>
          <p14:tracePt t="178558" x="1247775" y="2911475"/>
          <p14:tracePt t="178566" x="1416050" y="2944813"/>
          <p14:tracePt t="178574" x="1579563" y="2973388"/>
          <p14:tracePt t="178582" x="1747838" y="2973388"/>
          <p14:tracePt t="178590" x="1927225" y="2973388"/>
          <p14:tracePt t="178598" x="2017713" y="2962275"/>
          <p14:tracePt t="178606" x="2197100" y="2917825"/>
          <p14:tracePt t="178614" x="2265363" y="2884488"/>
          <p14:tracePt t="178622" x="2405063" y="2822575"/>
          <p14:tracePt t="178632" x="2473325" y="2765425"/>
          <p14:tracePt t="178640" x="2506663" y="2732088"/>
          <p14:tracePt t="178648" x="2528888" y="2692400"/>
          <p14:tracePt t="178656" x="2540000" y="2647950"/>
          <p14:tracePt t="178664" x="2540000" y="2601913"/>
          <p14:tracePt t="178672" x="2528888" y="2546350"/>
          <p14:tracePt t="178680" x="2490788" y="2495550"/>
          <p14:tracePt t="178688" x="2439988" y="2451100"/>
          <p14:tracePt t="178696" x="2405063" y="2422525"/>
          <p14:tracePt t="178704" x="2327275" y="2393950"/>
          <p14:tracePt t="178712" x="2276475" y="2378075"/>
          <p14:tracePt t="178720" x="2214563" y="2366963"/>
          <p14:tracePt t="178728" x="2079625" y="2366963"/>
          <p14:tracePt t="178736" x="1966913" y="2371725"/>
          <p14:tracePt t="178744" x="1849438" y="2393950"/>
          <p14:tracePt t="178752" x="1731963" y="2439988"/>
          <p14:tracePt t="178760" x="1597025" y="2546350"/>
          <p14:tracePt t="178768" x="1550988" y="2601913"/>
          <p14:tracePt t="178776" x="1517650" y="2663825"/>
          <p14:tracePt t="178784" x="1511300" y="2776538"/>
          <p14:tracePt t="178792" x="1511300" y="2855913"/>
          <p14:tracePt t="178800" x="1546225" y="2933700"/>
          <p14:tracePt t="178808" x="1597025" y="2990850"/>
          <p14:tracePt t="178816" x="1646238" y="3013075"/>
          <p14:tracePt t="178824" x="1731963" y="3041650"/>
          <p14:tracePt t="178832" x="1849438" y="3057525"/>
          <p14:tracePt t="178840" x="1989138" y="3063875"/>
          <p14:tracePt t="178848" x="2181225" y="3052763"/>
          <p14:tracePt t="178856" x="2344738" y="3024188"/>
          <p14:tracePt t="178864" x="2568575" y="2951163"/>
          <p14:tracePt t="178872" x="2652713" y="2928938"/>
          <p14:tracePt t="178880" x="2833688" y="2805113"/>
          <p14:tracePt t="178888" x="2895600" y="2736850"/>
          <p14:tracePt t="178896" x="2933700" y="2663825"/>
          <p14:tracePt t="178907" x="2940050" y="2597150"/>
          <p14:tracePt t="178912" x="2928938" y="2535238"/>
          <p14:tracePt t="178922" x="2900363" y="2473325"/>
          <p14:tracePt t="178930" x="2827338" y="2400300"/>
          <p14:tracePt t="178938" x="2736850" y="2333625"/>
          <p14:tracePt t="178947" x="2574925" y="2265363"/>
          <p14:tracePt t="178954" x="2405063" y="2209800"/>
          <p14:tracePt t="178962" x="2214563" y="2181225"/>
          <p14:tracePt t="178970" x="2074863" y="2170113"/>
          <p14:tracePt t="178978" x="1809750" y="2174875"/>
          <p14:tracePt t="178986" x="1663700" y="2203450"/>
          <p14:tracePt t="178994" x="1517650" y="2265363"/>
          <p14:tracePt t="179002" x="1411288" y="2344738"/>
          <p14:tracePt t="179010" x="1343025" y="2433638"/>
          <p14:tracePt t="179018" x="1287463" y="2563813"/>
          <p14:tracePt t="179026" x="1281113" y="2659063"/>
          <p14:tracePt t="179034" x="1298575" y="2867025"/>
          <p14:tracePt t="179042" x="1365250" y="2995613"/>
          <p14:tracePt t="179050" x="1450975" y="3097213"/>
          <p14:tracePt t="179058" x="1601788" y="3187700"/>
          <p14:tracePt t="179066" x="1770063" y="3254375"/>
          <p14:tracePt t="179074" x="1995488" y="3300413"/>
          <p14:tracePt t="179082" x="2225675" y="3305175"/>
          <p14:tracePt t="179090" x="2366963" y="3305175"/>
          <p14:tracePt t="179098" x="2619375" y="3271838"/>
          <p14:tracePt t="179106" x="2787650" y="3227388"/>
          <p14:tracePt t="179114" x="2979738" y="3119438"/>
          <p14:tracePt t="179122" x="3057525" y="3035300"/>
          <p14:tracePt t="179130" x="3114675" y="2922588"/>
          <p14:tracePt t="179138" x="3125788" y="2833688"/>
          <p14:tracePt t="179147" x="3119438" y="2720975"/>
          <p14:tracePt t="179154" x="3068638" y="2590800"/>
          <p14:tracePt t="179162" x="2990850" y="2484438"/>
          <p14:tracePt t="179170" x="2827338" y="2309813"/>
          <p14:tracePt t="179178" x="2703513" y="2220913"/>
          <p14:tracePt t="179186" x="2540000" y="2136775"/>
          <p14:tracePt t="179194" x="2371725" y="2085975"/>
          <p14:tracePt t="179204" x="2119313" y="2057400"/>
          <p14:tracePt t="179212" x="1951038" y="2046288"/>
          <p14:tracePt t="179220" x="1804988" y="2057400"/>
          <p14:tracePt t="179228" x="1697038" y="2090738"/>
          <p14:tracePt t="179236" x="1597025" y="2141538"/>
          <p14:tracePt t="179244" x="1524000" y="2214563"/>
          <p14:tracePt t="179252" x="1500188" y="2265363"/>
          <p14:tracePt t="179260" x="1477963" y="2316163"/>
          <p14:tracePt t="179268" x="1477963" y="2371725"/>
          <p14:tracePt t="179276" x="1477963" y="2400300"/>
          <p14:tracePt t="179284" x="1500188" y="2428875"/>
          <p14:tracePt t="179292" x="1524000" y="2451100"/>
          <p14:tracePt t="179300" x="1546225" y="2466975"/>
          <p14:tracePt t="179308" x="1573213" y="2479675"/>
          <p14:tracePt t="179316" x="1601788" y="2490788"/>
          <p14:tracePt t="179324" x="1612900" y="2495550"/>
          <p14:tracePt t="179332" x="1624013" y="2501900"/>
          <p14:tracePt t="179340" x="1630363" y="2501900"/>
          <p14:tracePt t="179472" x="1624013" y="2501900"/>
          <p14:tracePt t="179496" x="1619250" y="2501900"/>
          <p14:tracePt t="180449" x="1619250" y="2506663"/>
          <p14:tracePt t="180456" x="1619250" y="2517775"/>
          <p14:tracePt t="180464" x="1619250" y="2546350"/>
          <p14:tracePt t="180472" x="1619250" y="2586038"/>
          <p14:tracePt t="180480" x="1630363" y="2630488"/>
          <p14:tracePt t="180488" x="1635125" y="2663825"/>
          <p14:tracePt t="180496" x="1646238" y="2687638"/>
          <p14:tracePt t="180504" x="1652588" y="2703513"/>
          <p14:tracePt t="180512" x="1658938" y="2720975"/>
          <p14:tracePt t="180520" x="1658938" y="2732088"/>
          <p14:tracePt t="180528" x="1663700" y="2732088"/>
          <p14:tracePt t="180562" x="1652588" y="2714625"/>
          <p14:tracePt t="180568" x="1635125" y="2709863"/>
          <p14:tracePt t="180576" x="1601788" y="2676525"/>
          <p14:tracePt t="180588" x="1539875" y="2630488"/>
          <p14:tracePt t="180594" x="1506538" y="2608263"/>
          <p14:tracePt t="180899" x="1506538" y="2614613"/>
          <p14:tracePt t="180907" x="1506538" y="2630488"/>
          <p14:tracePt t="180914" x="1506538" y="2663825"/>
          <p14:tracePt t="180924" x="1517650" y="2692400"/>
          <p14:tracePt t="180930" x="1528763" y="2749550"/>
          <p14:tracePt t="180938" x="1535113" y="2787650"/>
          <p14:tracePt t="180950" x="1539875" y="2838450"/>
          <p14:tracePt t="180958" x="1539875" y="2922588"/>
          <p14:tracePt t="180968" x="1528763" y="2957513"/>
          <p14:tracePt t="180976" x="1528763" y="2962275"/>
          <p14:tracePt t="180984" x="1517650" y="2968625"/>
          <p14:tracePt t="181000" x="1517650" y="2973388"/>
          <p14:tracePt t="181153" x="1511300" y="2973388"/>
          <p14:tracePt t="181169" x="1511300" y="2984500"/>
          <p14:tracePt t="181280" x="1511300" y="2990850"/>
          <p14:tracePt t="181298" x="1511300" y="3001963"/>
          <p14:tracePt t="181306" x="1524000" y="3001963"/>
          <p14:tracePt t="181314" x="1524000" y="3013075"/>
          <p14:tracePt t="181322" x="1546225" y="3013075"/>
          <p14:tracePt t="181330" x="1546225" y="3024188"/>
          <p14:tracePt t="181338" x="1557338" y="3024188"/>
          <p14:tracePt t="181346" x="1568450" y="3030538"/>
          <p14:tracePt t="181354" x="1568450" y="3035300"/>
          <p14:tracePt t="181362" x="1579563" y="3041650"/>
          <p14:tracePt t="181370" x="1585913" y="3052763"/>
          <p14:tracePt t="181378" x="1590675" y="3052763"/>
          <p14:tracePt t="181387" x="1597025" y="3057525"/>
          <p14:tracePt t="181394" x="1601788" y="3068638"/>
          <p14:tracePt t="181402" x="1608138" y="3074988"/>
          <p14:tracePt t="181410" x="1612900" y="3079750"/>
          <p14:tracePt t="181418" x="1612900" y="3086100"/>
          <p14:tracePt t="181426" x="1619250" y="3092450"/>
          <p14:tracePt t="181476" x="1624013" y="3092450"/>
          <p14:tracePt t="181490" x="1630363" y="3092450"/>
          <p14:tracePt t="181500" x="1635125" y="3092450"/>
          <p14:tracePt t="181514" x="1641475" y="3092450"/>
          <p14:tracePt t="181530" x="1641475" y="3097213"/>
          <p14:tracePt t="181765" x="1641475" y="3103563"/>
          <p14:tracePt t="181772" x="1641475" y="3108325"/>
          <p14:tracePt t="181780" x="1641475" y="3114675"/>
          <p14:tracePt t="181788" x="1641475" y="3119438"/>
          <p14:tracePt t="181796" x="1641475" y="3130550"/>
          <p14:tracePt t="181804" x="1641475" y="3152775"/>
          <p14:tracePt t="181812" x="1641475" y="3170238"/>
          <p14:tracePt t="181820" x="1641475" y="3192463"/>
          <p14:tracePt t="181830" x="1646238" y="3209925"/>
          <p14:tracePt t="181838" x="1663700" y="3265488"/>
          <p14:tracePt t="181846" x="1685925" y="3311525"/>
          <p14:tracePt t="181854" x="1725613" y="3378200"/>
          <p14:tracePt t="181862" x="1758950" y="3422650"/>
          <p14:tracePt t="181870" x="1804988" y="3473450"/>
          <p14:tracePt t="181878" x="1860550" y="3519488"/>
          <p14:tracePt t="181886" x="1933575" y="3563938"/>
          <p14:tracePt t="181894" x="2017713" y="3608388"/>
          <p14:tracePt t="181903" x="2079625" y="3625850"/>
          <p14:tracePt t="181910" x="2170113" y="3654425"/>
          <p14:tracePt t="181918" x="2270125" y="3676650"/>
          <p14:tracePt t="181926" x="2371725" y="3681413"/>
          <p14:tracePt t="181936" x="2451100" y="3687763"/>
          <p14:tracePt t="181942" x="2517775" y="3687763"/>
          <p14:tracePt t="181950" x="2601913" y="3687763"/>
          <p14:tracePt t="181958" x="2674938" y="3681413"/>
          <p14:tracePt t="181967" x="2743200" y="3681413"/>
          <p14:tracePt t="181974" x="2798763" y="3676650"/>
          <p14:tracePt t="181982" x="2833688" y="3670300"/>
          <p14:tracePt t="181990" x="2867025" y="3665538"/>
          <p14:tracePt t="181998" x="2882900" y="3654425"/>
          <p14:tracePt t="182006" x="2906713" y="3643313"/>
          <p14:tracePt t="182014" x="2922588" y="3625850"/>
          <p14:tracePt t="182022" x="2940050" y="3614738"/>
          <p14:tracePt t="182030" x="2944813" y="3603625"/>
          <p14:tracePt t="182038" x="2951163" y="3592513"/>
          <p14:tracePt t="182054" x="2955925" y="3581400"/>
          <p14:tracePt t="182070" x="2955925" y="3575050"/>
          <p14:tracePt t="182086" x="2962275" y="3570288"/>
          <p14:tracePt t="182197" x="2962275" y="3563938"/>
          <p14:tracePt t="182212" x="2962275" y="3557588"/>
          <p14:tracePt t="182236" x="2962275" y="3552825"/>
          <p14:tracePt t="182252" x="2962275" y="3546475"/>
          <p14:tracePt t="182268" x="2962275" y="3541713"/>
          <p14:tracePt t="182276" x="2962275" y="3535363"/>
          <p14:tracePt t="182292" x="2962275" y="3530600"/>
          <p14:tracePt t="182300" x="2962275" y="3524250"/>
          <p14:tracePt t="182308" x="2968625" y="3519488"/>
          <p14:tracePt t="182316" x="2968625" y="3508375"/>
          <p14:tracePt t="182324" x="2973388" y="3495675"/>
          <p14:tracePt t="182332" x="2973388" y="3479800"/>
          <p14:tracePt t="182340" x="2979738" y="3468688"/>
          <p14:tracePt t="182348" x="2990850" y="3451225"/>
          <p14:tracePt t="182356" x="3017838" y="3378200"/>
          <p14:tracePt t="182364" x="3035300" y="3338513"/>
          <p14:tracePt t="182372" x="3052763" y="3300413"/>
          <p14:tracePt t="182382" x="3068638" y="3271838"/>
          <p14:tracePt t="182388" x="3079750" y="3249613"/>
          <p14:tracePt t="182398" x="3108325" y="3209925"/>
          <p14:tracePt t="182404" x="3119438" y="3181350"/>
          <p14:tracePt t="182414" x="3141663" y="3148013"/>
          <p14:tracePt t="182422" x="3181350" y="3097213"/>
          <p14:tracePt t="182430" x="3225800" y="3035300"/>
          <p14:tracePt t="182438" x="3276600" y="2962275"/>
          <p14:tracePt t="182448" x="3322638" y="2911475"/>
          <p14:tracePt t="182454" x="3406775" y="2805113"/>
          <p14:tracePt t="182462" x="3451225" y="2749550"/>
          <p14:tracePt t="182470" x="3490913" y="2703513"/>
          <p14:tracePt t="182478" x="3552825" y="2636838"/>
          <p14:tracePt t="182486" x="3579813" y="2601913"/>
          <p14:tracePt t="182494" x="3619500" y="2552700"/>
          <p14:tracePt t="182502" x="3659188" y="2506663"/>
          <p14:tracePt t="182510" x="3703638" y="2451100"/>
          <p14:tracePt t="182518" x="3765550" y="2382838"/>
          <p14:tracePt t="182526" x="3816350" y="2327275"/>
          <p14:tracePt t="182534" x="3873500" y="2276475"/>
          <p14:tracePt t="182542" x="3911600" y="2236788"/>
          <p14:tracePt t="182550" x="3957638" y="2209800"/>
          <p14:tracePt t="182558" x="3962400" y="2203450"/>
          <p14:tracePt t="182566" x="3968750" y="2192338"/>
          <p14:tracePt t="182598" x="3968750" y="2185988"/>
          <p14:tracePt t="182622" x="3968750" y="2181225"/>
          <p14:tracePt t="182630" x="3957638" y="2174875"/>
          <p14:tracePt t="182638" x="3951288" y="2170113"/>
          <p14:tracePt t="182646" x="3946525" y="2163763"/>
          <p14:tracePt t="182654" x="3935413" y="2152650"/>
          <p14:tracePt t="182662" x="3917950" y="2147888"/>
          <p14:tracePt t="182672" x="3889375" y="2119313"/>
          <p14:tracePt t="182678" x="3862388" y="2097088"/>
          <p14:tracePt t="182688" x="3833813" y="2068513"/>
          <p14:tracePt t="182695" x="3805238" y="2039938"/>
          <p14:tracePt t="182704" x="3765550" y="1990725"/>
          <p14:tracePt t="182712" x="3738563" y="1955800"/>
          <p14:tracePt t="182720" x="3692525" y="1905000"/>
          <p14:tracePt t="182728" x="3648075" y="1860550"/>
          <p14:tracePt t="182736" x="3603625" y="1816100"/>
          <p14:tracePt t="182744" x="3568700" y="1787525"/>
          <p14:tracePt t="182752" x="3490913" y="1731963"/>
          <p14:tracePt t="182760" x="3429000" y="1697038"/>
          <p14:tracePt t="182768" x="3389313" y="1670050"/>
          <p14:tracePt t="182776" x="3349625" y="1652588"/>
          <p14:tracePt t="182784" x="3276600" y="1630363"/>
          <p14:tracePt t="182792" x="3249613" y="1619250"/>
          <p14:tracePt t="182800" x="3209925" y="1612900"/>
          <p14:tracePt t="182808" x="3152775" y="1608138"/>
          <p14:tracePt t="182816" x="3114675" y="1601788"/>
          <p14:tracePt t="182824" x="3086100" y="1597025"/>
          <p14:tracePt t="182832" x="3035300" y="1585913"/>
          <p14:tracePt t="182840" x="2990850" y="1579563"/>
          <p14:tracePt t="182848" x="2940050" y="1573213"/>
          <p14:tracePt t="182856" x="2878138" y="1568450"/>
          <p14:tracePt t="182864" x="2816225" y="1562100"/>
          <p14:tracePt t="182872" x="2760663" y="1562100"/>
          <p14:tracePt t="182880" x="2732088" y="1557338"/>
          <p14:tracePt t="182888" x="2674938" y="1550988"/>
          <p14:tracePt t="182896" x="2613025" y="1550988"/>
          <p14:tracePt t="182904" x="2552700" y="1546225"/>
          <p14:tracePt t="182912" x="2495550" y="1539875"/>
          <p14:tracePt t="182920" x="2466975" y="1535113"/>
          <p14:tracePt t="182928" x="2417763" y="1528763"/>
          <p14:tracePt t="182936" x="2355850" y="1524000"/>
          <p14:tracePt t="182944" x="2332038" y="1517650"/>
          <p14:tracePt t="182952" x="2270125" y="1512888"/>
          <p14:tracePt t="182960" x="2203450" y="1495425"/>
          <p14:tracePt t="182970" x="2170113" y="1495425"/>
          <p14:tracePt t="182976" x="2108200" y="1477963"/>
          <p14:tracePt t="182986" x="2090738" y="1473200"/>
          <p14:tracePt t="182994" x="2039938" y="1462088"/>
          <p14:tracePt t="183002" x="2024063" y="1455738"/>
          <p14:tracePt t="183010" x="1984375" y="1438275"/>
          <p14:tracePt t="183018" x="1966913" y="1433513"/>
          <p14:tracePt t="183026" x="1911350" y="1422400"/>
          <p14:tracePt t="183034" x="1889125" y="1416050"/>
          <p14:tracePt t="183042" x="1827213" y="1411288"/>
          <p14:tracePt t="183050" x="1804988" y="1404938"/>
          <p14:tracePt t="183058" x="1770063" y="1404938"/>
          <p14:tracePt t="183066" x="1719263" y="1404938"/>
          <p14:tracePt t="183074" x="1703388" y="1404938"/>
          <p14:tracePt t="183082" x="1658938" y="1404938"/>
          <p14:tracePt t="183090" x="1641475" y="1404938"/>
          <p14:tracePt t="183098" x="1624013" y="1404938"/>
          <p14:tracePt t="183106" x="1585913" y="1404938"/>
          <p14:tracePt t="183114" x="1568450" y="1404938"/>
          <p14:tracePt t="183122" x="1550988" y="1404938"/>
          <p14:tracePt t="183130" x="1517650" y="1404938"/>
          <p14:tracePt t="183138" x="1495425" y="1404938"/>
          <p14:tracePt t="183146" x="1484313" y="1411288"/>
          <p14:tracePt t="183154" x="1444625" y="1422400"/>
          <p14:tracePt t="183164" x="1427163" y="1422400"/>
          <p14:tracePt t="183170" x="1404938" y="1427163"/>
          <p14:tracePt t="183178" x="1389063" y="1427163"/>
          <p14:tracePt t="183186" x="1338263" y="1438275"/>
          <p14:tracePt t="183194" x="1320800" y="1438275"/>
          <p14:tracePt t="183202" x="1303338" y="1444625"/>
          <p14:tracePt t="183210" x="1298575" y="1450975"/>
          <p14:tracePt t="183218" x="1287463" y="1455738"/>
          <p14:tracePt t="183226" x="1258888" y="1466850"/>
          <p14:tracePt t="183234" x="1258888" y="1473200"/>
          <p14:tracePt t="183244" x="1254125" y="1477963"/>
          <p14:tracePt t="183250" x="1243013" y="1489075"/>
          <p14:tracePt t="183258" x="1236663" y="1500188"/>
          <p14:tracePt t="183266" x="1230313" y="1512888"/>
          <p14:tracePt t="183276" x="1219200" y="1524000"/>
          <p14:tracePt t="183284" x="1208088" y="1535113"/>
          <p14:tracePt t="183292" x="1196975" y="1550988"/>
          <p14:tracePt t="183300" x="1185863" y="1568450"/>
          <p14:tracePt t="183308" x="1181100" y="1579563"/>
          <p14:tracePt t="183316" x="1181100" y="1590675"/>
          <p14:tracePt t="183324" x="1174750" y="1597025"/>
          <p14:tracePt t="183332" x="1168400" y="1608138"/>
          <p14:tracePt t="183340" x="1168400" y="1612900"/>
          <p14:tracePt t="183348" x="1168400" y="1630363"/>
          <p14:tracePt t="183356" x="1163638" y="1641475"/>
          <p14:tracePt t="183364" x="1157288" y="1652588"/>
          <p14:tracePt t="183372" x="1146175" y="1681163"/>
          <p14:tracePt t="183380" x="1141413" y="1708150"/>
          <p14:tracePt t="183388" x="1135063" y="1731963"/>
          <p14:tracePt t="183396" x="1123950" y="1765300"/>
          <p14:tracePt t="183404" x="1119188" y="1798638"/>
          <p14:tracePt t="183412" x="1101725" y="1827213"/>
          <p14:tracePt t="183420" x="1090613" y="1860550"/>
          <p14:tracePt t="183429" x="1079500" y="1893888"/>
          <p14:tracePt t="183438" x="1068388" y="1928813"/>
          <p14:tracePt t="183444" x="1057275" y="1951038"/>
          <p14:tracePt t="183452" x="1046163" y="1978025"/>
          <p14:tracePt t="183460" x="1039813" y="2012950"/>
          <p14:tracePt t="183468" x="1028700" y="2035175"/>
          <p14:tracePt t="183476" x="1017588" y="2051050"/>
          <p14:tracePt t="183484" x="1000125" y="2085975"/>
          <p14:tracePt t="183492" x="984250" y="2124075"/>
          <p14:tracePt t="183501" x="966788" y="2174875"/>
          <p14:tracePt t="183508" x="955675" y="2192338"/>
          <p14:tracePt t="183516" x="933450" y="2243138"/>
          <p14:tracePt t="183525" x="915988" y="2293938"/>
          <p14:tracePt t="183532" x="911225" y="2309813"/>
          <p14:tracePt t="183541" x="900113" y="2366963"/>
          <p14:tracePt t="183548" x="893763" y="2389188"/>
          <p14:tracePt t="183558" x="882650" y="2439988"/>
          <p14:tracePt t="183567" x="876300" y="2490788"/>
          <p14:tracePt t="183574" x="871538" y="2506663"/>
          <p14:tracePt t="183582" x="865188" y="2546350"/>
          <p14:tracePt t="183590" x="865188" y="2563813"/>
          <p14:tracePt t="183598" x="854075" y="2590800"/>
          <p14:tracePt t="183606" x="854075" y="2601913"/>
          <p14:tracePt t="183614" x="842963" y="2641600"/>
          <p14:tracePt t="183622" x="838200" y="2652713"/>
          <p14:tracePt t="183630" x="838200" y="2663825"/>
          <p14:tracePt t="183639" x="825500" y="2698750"/>
          <p14:tracePt t="183647" x="825500" y="2714625"/>
          <p14:tracePt t="183654" x="825500" y="2736850"/>
          <p14:tracePt t="183662" x="825500" y="2749550"/>
          <p14:tracePt t="183671" x="825500" y="2760663"/>
          <p14:tracePt t="183679" x="825500" y="2776538"/>
          <p14:tracePt t="183686" x="825500" y="2787650"/>
          <p14:tracePt t="183694" x="825500" y="2794000"/>
          <p14:tracePt t="183702" x="825500" y="2816225"/>
          <p14:tracePt t="183710" x="825500" y="2827338"/>
          <p14:tracePt t="183719" x="825500" y="2838450"/>
          <p14:tracePt t="183728" x="825500" y="2867025"/>
          <p14:tracePt t="183734" x="825500" y="2884488"/>
          <p14:tracePt t="183742" x="831850" y="2895600"/>
          <p14:tracePt t="183750" x="838200" y="2917825"/>
          <p14:tracePt t="183760" x="865188" y="2984500"/>
          <p14:tracePt t="183766" x="882650" y="3019425"/>
          <p14:tracePt t="183774" x="911225" y="3052763"/>
          <p14:tracePt t="183786" x="966788" y="3119438"/>
          <p14:tracePt t="183794" x="1050925" y="3198813"/>
          <p14:tracePt t="183802" x="1090613" y="3232150"/>
          <p14:tracePt t="183812" x="1135063" y="3265488"/>
          <p14:tracePt t="183820" x="1174750" y="3305175"/>
          <p14:tracePt t="183828" x="1225550" y="3338513"/>
          <p14:tracePt t="183834" x="1265238" y="3378200"/>
          <p14:tracePt t="183844" x="1316038" y="3417888"/>
          <p14:tracePt t="183852" x="1371600" y="3462338"/>
          <p14:tracePt t="183861" x="1433513" y="3513138"/>
          <p14:tracePt t="183868" x="1539875" y="3581400"/>
          <p14:tracePt t="183876" x="1579563" y="3603625"/>
          <p14:tracePt t="183884" x="1697038" y="3659188"/>
          <p14:tracePt t="183892" x="1820863" y="3709988"/>
          <p14:tracePt t="183900" x="1962150" y="3749675"/>
          <p14:tracePt t="183908" x="2001838" y="3760788"/>
          <p14:tracePt t="183916" x="2108200" y="3783013"/>
          <p14:tracePt t="183924" x="2209800" y="3800475"/>
          <p14:tracePt t="183933" x="2316163" y="3822700"/>
          <p14:tracePt t="183940" x="2355850" y="3827463"/>
          <p14:tracePt t="183948" x="2462213" y="3838575"/>
          <p14:tracePt t="183957" x="2506663" y="3851275"/>
          <p14:tracePt t="183964" x="2613025" y="3867150"/>
          <p14:tracePt t="183972" x="2659063" y="3873500"/>
          <p14:tracePt t="183980" x="2765425" y="3878263"/>
          <p14:tracePt t="183988" x="2809875" y="3884613"/>
          <p14:tracePt t="183996" x="2922588" y="3889375"/>
          <p14:tracePt t="184004" x="2962275" y="3895725"/>
          <p14:tracePt t="184012" x="3079750" y="3906838"/>
          <p14:tracePt t="184020" x="3125788" y="3906838"/>
          <p14:tracePt t="184028" x="3249613" y="3906838"/>
          <p14:tracePt t="184036" x="3298825" y="3906838"/>
          <p14:tracePt t="184044" x="3457575" y="3906838"/>
          <p14:tracePt t="184053" x="3519488" y="3906838"/>
          <p14:tracePt t="184060" x="3698875" y="3895725"/>
          <p14:tracePt t="184068" x="3765550" y="3889375"/>
          <p14:tracePt t="184076" x="3940175" y="3878263"/>
          <p14:tracePt t="184086" x="4002088" y="3873500"/>
          <p14:tracePt t="184092" x="4148138" y="3873500"/>
          <p14:tracePt t="184100" x="4289425" y="3867150"/>
          <p14:tracePt t="184108" x="4338638" y="3867150"/>
          <p14:tracePt t="184118" x="4451350" y="3867150"/>
          <p14:tracePt t="184124" x="4508500" y="3867150"/>
          <p14:tracePt t="184134" x="4632325" y="3867150"/>
          <p14:tracePt t="184140" x="4687888" y="3867150"/>
          <p14:tracePt t="184150" x="4840288" y="3867150"/>
          <p14:tracePt t="184158" x="5037138" y="3856038"/>
          <p14:tracePt t="184166" x="5103813" y="3851275"/>
          <p14:tracePt t="184174" x="5267325" y="3838575"/>
          <p14:tracePt t="184182" x="5424488" y="3833813"/>
          <p14:tracePt t="184190" x="5468938" y="3827463"/>
          <p14:tracePt t="184198" x="5570538" y="3827463"/>
          <p14:tracePt t="184206" x="5676900" y="3827463"/>
          <p14:tracePt t="184214" x="5716588" y="3827463"/>
          <p14:tracePt t="184222" x="5818188" y="3822700"/>
          <p14:tracePt t="184230" x="5862638" y="3822700"/>
          <p14:tracePt t="184238" x="5969000" y="3822700"/>
          <p14:tracePt t="184246" x="6076950" y="3811588"/>
          <p14:tracePt t="184254" x="6126163" y="3805238"/>
          <p14:tracePt t="184262" x="6238875" y="3800475"/>
          <p14:tracePt t="184270" x="6296025" y="3794125"/>
          <p14:tracePt t="184278" x="6391275" y="3778250"/>
          <p14:tracePt t="184286" x="6446838" y="3778250"/>
          <p14:tracePt t="184294" x="6486525" y="3778250"/>
          <p14:tracePt t="184302" x="6515100" y="3778250"/>
          <p14:tracePt t="184310" x="6537325" y="3778250"/>
          <p14:tracePt t="184318" x="6565900" y="3778250"/>
          <p14:tracePt t="184326" x="6588125" y="3778250"/>
          <p14:tracePt t="184334" x="6610350" y="3778250"/>
          <p14:tracePt t="184342" x="6627813" y="3778250"/>
          <p14:tracePt t="184350" x="6643688" y="3778250"/>
          <p14:tracePt t="184358" x="6665913" y="3778250"/>
          <p14:tracePt t="184366" x="6683375" y="3778250"/>
          <p14:tracePt t="184374" x="6705600" y="3778250"/>
          <p14:tracePt t="184382" x="6711950" y="3778250"/>
          <p14:tracePt t="184390" x="6734175" y="3778250"/>
          <p14:tracePt t="184400" x="6767513" y="3771900"/>
          <p14:tracePt t="184406" x="6807200" y="3760788"/>
          <p14:tracePt t="184416" x="6818313" y="3754438"/>
          <p14:tracePt t="184424" x="6851650" y="3743325"/>
          <p14:tracePt t="184432" x="6873875" y="3738563"/>
          <p14:tracePt t="184440" x="6884988" y="3738563"/>
          <p14:tracePt t="184448" x="6908800" y="3732213"/>
          <p14:tracePt t="184456" x="6919913" y="3727450"/>
          <p14:tracePt t="184464" x="6946900" y="3721100"/>
          <p14:tracePt t="184472" x="6970713" y="3716338"/>
          <p14:tracePt t="184480" x="6975475" y="3716338"/>
          <p14:tracePt t="184488" x="6997700" y="3709988"/>
          <p14:tracePt t="184496" x="7004050" y="3709988"/>
          <p14:tracePt t="184504" x="7015163" y="3705225"/>
          <p14:tracePt t="184512" x="7019925" y="3698875"/>
          <p14:tracePt t="184520" x="7032625" y="3698875"/>
          <p14:tracePt t="184529" x="7037388" y="3698875"/>
          <p14:tracePt t="184536" x="7043738" y="3698875"/>
          <p14:tracePt t="184544" x="7070725" y="3692525"/>
          <p14:tracePt t="184552" x="7088188" y="3692525"/>
          <p14:tracePt t="184560" x="7116763" y="3687763"/>
          <p14:tracePt t="184568" x="7127875" y="3687763"/>
          <p14:tracePt t="184576" x="7138988" y="3681413"/>
          <p14:tracePt t="184584" x="7161213" y="3676650"/>
          <p14:tracePt t="184593" x="7172325" y="3676650"/>
          <p14:tracePt t="184600" x="7189788" y="3676650"/>
          <p14:tracePt t="184608" x="7223125" y="3659188"/>
          <p14:tracePt t="184617" x="7234238" y="3654425"/>
          <p14:tracePt t="184624" x="7245350" y="3654425"/>
          <p14:tracePt t="184632" x="7278688" y="3630613"/>
          <p14:tracePt t="184640" x="7289800" y="3619500"/>
          <p14:tracePt t="184648" x="7302500" y="3614738"/>
          <p14:tracePt t="184656" x="7313613" y="3603625"/>
          <p14:tracePt t="184664" x="7346950" y="3575050"/>
          <p14:tracePt t="184672" x="7358063" y="3563938"/>
          <p14:tracePt t="184680" x="7369175" y="3552825"/>
          <p14:tracePt t="184691" x="7380288" y="3541713"/>
          <p14:tracePt t="184696" x="7402513" y="3502025"/>
          <p14:tracePt t="184704" x="7413625" y="3484563"/>
          <p14:tracePt t="184712" x="7424738" y="3468688"/>
          <p14:tracePt t="184722" x="7431088" y="3457575"/>
          <p14:tracePt t="184730" x="7435850" y="3435350"/>
          <p14:tracePt t="184738" x="7448550" y="3417888"/>
          <p14:tracePt t="184746" x="7459663" y="3367088"/>
          <p14:tracePt t="184755" x="7464425" y="3344863"/>
          <p14:tracePt t="184762" x="7470775" y="3316288"/>
          <p14:tracePt t="184770" x="7470775" y="3294063"/>
          <p14:tracePt t="184779" x="7481888" y="3214688"/>
          <p14:tracePt t="184786" x="7481888" y="3187700"/>
          <p14:tracePt t="184794" x="7486650" y="3159125"/>
          <p14:tracePt t="184804" x="7504113" y="3086100"/>
          <p14:tracePt t="184810" x="7504113" y="3052763"/>
          <p14:tracePt t="184818" x="7510463" y="3030538"/>
          <p14:tracePt t="184827" x="7510463" y="3001963"/>
          <p14:tracePt t="184834" x="7510463" y="2917825"/>
          <p14:tracePt t="184842" x="7510463" y="2889250"/>
          <p14:tracePt t="184850" x="7510463" y="2849563"/>
          <p14:tracePt t="184858" x="7510463" y="2809875"/>
          <p14:tracePt t="184866" x="7510463" y="2698750"/>
          <p14:tracePt t="184874" x="7510463" y="2659063"/>
          <p14:tracePt t="184882" x="7510463" y="2608263"/>
          <p14:tracePt t="184891" x="7510463" y="2563813"/>
          <p14:tracePt t="184898" x="7510463" y="2517775"/>
          <p14:tracePt t="184906" x="7497763" y="2389188"/>
          <p14:tracePt t="184914" x="7486650" y="2333625"/>
          <p14:tracePt t="184922" x="7481888" y="2287588"/>
          <p14:tracePt t="184931" x="7464425" y="2243138"/>
          <p14:tracePt t="184938" x="7453313" y="2198688"/>
          <p14:tracePt t="184946" x="7442200" y="2159000"/>
          <p14:tracePt t="184955" x="7419975" y="2068513"/>
          <p14:tracePt t="184962" x="7413625" y="2051050"/>
          <p14:tracePt t="184972" x="7391400" y="2012950"/>
          <p14:tracePt t="184978" x="7386638" y="1995488"/>
          <p14:tracePt t="184988" x="7362825" y="1973263"/>
          <p14:tracePt t="184995" x="7358063" y="1962150"/>
          <p14:tracePt t="185004" x="7335838" y="1939925"/>
          <p14:tracePt t="185012" x="7335838" y="1933575"/>
          <p14:tracePt t="185020" x="7313613" y="1916113"/>
          <p14:tracePt t="185029" x="7307263" y="1905000"/>
          <p14:tracePt t="185036" x="7296150" y="1889125"/>
          <p14:tracePt t="185044" x="7285038" y="1882775"/>
          <p14:tracePt t="185053" x="7273925" y="1871663"/>
          <p14:tracePt t="185060" x="7267575" y="1866900"/>
          <p14:tracePt t="185068" x="7256463" y="1860550"/>
          <p14:tracePt t="185084" x="7251700" y="1855788"/>
          <p14:tracePt t="185108" x="7245350" y="1855788"/>
          <p14:tracePt t="185161" x="7240588" y="1855788"/>
          <p14:tracePt t="185168" x="7234238" y="1855788"/>
          <p14:tracePt t="185176" x="7216775" y="1882775"/>
          <p14:tracePt t="185185" x="7178675" y="1922463"/>
          <p14:tracePt t="185192" x="7127875" y="1990725"/>
          <p14:tracePt t="185200" x="7092950" y="2035175"/>
          <p14:tracePt t="185208" x="7037388" y="2101850"/>
          <p14:tracePt t="185216" x="6986588" y="2170113"/>
          <p14:tracePt t="185224" x="6935788" y="2203450"/>
          <p14:tracePt t="185232" x="6897688" y="2225675"/>
          <p14:tracePt t="185240" x="6873875" y="2232025"/>
          <p14:tracePt t="185248" x="6858000" y="2236788"/>
          <p14:tracePt t="185256" x="6851650" y="2236788"/>
          <p14:tracePt t="185372" x="6846888" y="2236788"/>
          <p14:tracePt t="185386" x="6840538" y="2232025"/>
          <p14:tracePt t="185394" x="6829425" y="2225675"/>
          <p14:tracePt t="185402" x="6807200" y="2220913"/>
          <p14:tracePt t="185410" x="6773863" y="2214563"/>
          <p14:tracePt t="185418" x="6711950" y="2209800"/>
          <p14:tracePt t="185426" x="6665913" y="2203450"/>
          <p14:tracePt t="185434" x="6592888" y="2203450"/>
          <p14:tracePt t="185442" x="6508750" y="2203450"/>
          <p14:tracePt t="185450" x="6408738" y="2203450"/>
          <p14:tracePt t="185458" x="6323013" y="2203450"/>
          <p14:tracePt t="185466" x="6249988" y="2209800"/>
          <p14:tracePt t="185474" x="6154738" y="2214563"/>
          <p14:tracePt t="185483" x="6059488" y="2220913"/>
          <p14:tracePt t="185490" x="5980113" y="2232025"/>
          <p14:tracePt t="185499" x="5895975" y="2232025"/>
          <p14:tracePt t="185506" x="5851525" y="2232025"/>
          <p14:tracePt t="185514" x="5800725" y="2232025"/>
          <p14:tracePt t="185522" x="5778500" y="2232025"/>
          <p14:tracePt t="185531" x="5745163" y="2232025"/>
          <p14:tracePt t="185538" x="5738813" y="2232025"/>
          <p14:tracePt t="185546" x="5734050" y="2232025"/>
          <p14:tracePt t="185692" x="5734050" y="2236788"/>
          <p14:tracePt t="185700" x="5722938" y="2254250"/>
          <p14:tracePt t="185708" x="5705475" y="2305050"/>
          <p14:tracePt t="185717" x="5676900" y="2371725"/>
          <p14:tracePt t="185724" x="5643563" y="2433638"/>
          <p14:tracePt t="185733" x="5610225" y="2513013"/>
          <p14:tracePt t="185740" x="5564188" y="2601913"/>
          <p14:tracePt t="185749" x="5530850" y="2687638"/>
          <p14:tracePt t="185757" x="5508625" y="2725738"/>
          <p14:tracePt t="185764" x="5486400" y="2787650"/>
          <p14:tracePt t="185772" x="5468938" y="2822575"/>
          <p14:tracePt t="185780" x="5457825" y="2833688"/>
          <p14:tracePt t="185788" x="5457825" y="2844800"/>
          <p14:tracePt t="185796" x="5453063" y="2849563"/>
          <p14:tracePt t="185935" x="5453063" y="2855913"/>
          <p14:tracePt t="185951" x="5453063" y="2860675"/>
          <p14:tracePt t="185958" x="5468938" y="2867025"/>
          <p14:tracePt t="185967" x="5486400" y="2878138"/>
          <p14:tracePt t="185975" x="5497513" y="2884488"/>
          <p14:tracePt t="185983" x="5526088" y="2889250"/>
          <p14:tracePt t="185990" x="5537200" y="2889250"/>
          <p14:tracePt t="185999" x="5541963" y="2889250"/>
          <p14:tracePt t="186007" x="5548313" y="2889250"/>
          <p14:tracePt t="186023" x="5553075" y="2889250"/>
          <p14:tracePt t="186085" x="5553075" y="2895600"/>
          <p14:tracePt t="186090" x="5559425" y="2895600"/>
          <p14:tracePt t="186099" x="5575300" y="2900363"/>
          <p14:tracePt t="186109" x="5621338" y="2911475"/>
          <p14:tracePt t="186114" x="5665788" y="2933700"/>
          <p14:tracePt t="186125" x="5722938" y="2944813"/>
          <p14:tracePt t="186131" x="5789613" y="2962275"/>
          <p14:tracePt t="186140" x="5868988" y="2979738"/>
          <p14:tracePt t="186147" x="5942013" y="2995613"/>
          <p14:tracePt t="186157" x="6081713" y="3019425"/>
          <p14:tracePt t="186164" x="6188075" y="3041650"/>
          <p14:tracePt t="186172" x="6318250" y="3057525"/>
          <p14:tracePt t="186181" x="6419850" y="3068638"/>
          <p14:tracePt t="186189" x="6475413" y="3079750"/>
          <p14:tracePt t="186197" x="6526213" y="3092450"/>
          <p14:tracePt t="186204" x="6542088" y="3097213"/>
          <p14:tracePt t="186212" x="6542088" y="3103563"/>
          <p14:tracePt t="186417" x="6537325" y="3103563"/>
          <p14:tracePt t="186424" x="6492875" y="3103563"/>
          <p14:tracePt t="186434" x="6413500" y="3092450"/>
          <p14:tracePt t="186442" x="6284913" y="3068638"/>
          <p14:tracePt t="186450" x="6059488" y="3024188"/>
          <p14:tracePt t="186458" x="5749925" y="2979738"/>
          <p14:tracePt t="186466" x="5468938" y="2951163"/>
          <p14:tracePt t="186474" x="4979988" y="2900363"/>
          <p14:tracePt t="186482" x="4621213" y="2855913"/>
          <p14:tracePt t="186490" x="4192588" y="2816225"/>
          <p14:tracePt t="186499" x="3805238" y="2771775"/>
          <p14:tracePt t="186507" x="3557588" y="2749550"/>
          <p14:tracePt t="186514" x="3214688" y="2703513"/>
          <p14:tracePt t="186522" x="3024188" y="2687638"/>
          <p14:tracePt t="186531" x="2820988" y="2663825"/>
          <p14:tracePt t="186539" x="2659063" y="2641600"/>
          <p14:tracePt t="186546" x="2546350" y="2630488"/>
          <p14:tracePt t="186554" x="2473325" y="2619375"/>
          <p14:tracePt t="186562" x="2451100" y="2619375"/>
          <p14:tracePt t="186570" x="2439988" y="2614613"/>
          <p14:tracePt t="186626" x="2433638" y="2619375"/>
          <p14:tracePt t="186635" x="2422525" y="2630488"/>
          <p14:tracePt t="186642" x="2400300" y="2641600"/>
          <p14:tracePt t="186650" x="2378075" y="2652713"/>
          <p14:tracePt t="186658" x="2355850" y="2659063"/>
          <p14:tracePt t="186666" x="2338388" y="2663825"/>
          <p14:tracePt t="186674" x="2327275" y="2670175"/>
          <p14:tracePt t="187333" x="2332038" y="2670175"/>
          <p14:tracePt t="187340" x="2338388" y="2659063"/>
          <p14:tracePt t="187348" x="2355850" y="2636838"/>
          <p14:tracePt t="187356" x="2389188" y="2608263"/>
          <p14:tracePt t="187364" x="2439988" y="2579688"/>
          <p14:tracePt t="187372" x="2524125" y="2524125"/>
          <p14:tracePt t="187381" x="2652713" y="2462213"/>
          <p14:tracePt t="187388" x="2798763" y="2400300"/>
          <p14:tracePt t="187396" x="2860675" y="2371725"/>
          <p14:tracePt t="187405" x="2940050" y="2349500"/>
          <p14:tracePt t="187412" x="3001963" y="2320925"/>
          <p14:tracePt t="187420" x="3041650" y="2305050"/>
          <p14:tracePt t="187429" x="3068638" y="2293938"/>
          <p14:tracePt t="187444" x="3074988" y="2293938"/>
          <p14:tracePt t="187565" x="3068638" y="2305050"/>
          <p14:tracePt t="187574" x="3057525" y="2316163"/>
          <p14:tracePt t="187580" x="3046413" y="2327275"/>
          <p14:tracePt t="187591" x="3028950" y="2338388"/>
          <p14:tracePt t="187597" x="3024188" y="2344738"/>
          <p14:tracePt t="187607" x="3017838" y="2349500"/>
          <p14:tracePt t="187612" x="3006725" y="2355850"/>
          <p14:tracePt t="187622" x="3001963" y="2355850"/>
          <p14:tracePt t="187630" x="3001963" y="2360613"/>
          <p14:tracePt t="188100" x="3006725" y="2355850"/>
          <p14:tracePt t="188109" x="3013075" y="2349500"/>
          <p14:tracePt t="188117" x="3024188" y="2349500"/>
          <p14:tracePt t="188124" x="3035300" y="2338388"/>
          <p14:tracePt t="188133" x="3046413" y="2338388"/>
          <p14:tracePt t="188141" x="3052763" y="2338388"/>
          <p14:tracePt t="188148" x="3068638" y="2338388"/>
          <p14:tracePt t="188156" x="3079750" y="2333625"/>
          <p14:tracePt t="188167" x="3090863" y="2333625"/>
          <p14:tracePt t="188175" x="3119438" y="2333625"/>
          <p14:tracePt t="188181" x="3159125" y="2333625"/>
          <p14:tracePt t="188191" x="3209925" y="2333625"/>
          <p14:tracePt t="188199" x="3282950" y="2333625"/>
          <p14:tracePt t="188207" x="3322638" y="2333625"/>
          <p14:tracePt t="188215" x="3395663" y="2333625"/>
          <p14:tracePt t="188222" x="3440113" y="2333625"/>
          <p14:tracePt t="188230" x="3506788" y="2333625"/>
          <p14:tracePt t="188239" x="3546475" y="2333625"/>
          <p14:tracePt t="188247" x="3568700" y="2333625"/>
          <p14:tracePt t="188255" x="3592513" y="2333625"/>
          <p14:tracePt t="188263" x="3614738" y="2333625"/>
          <p14:tracePt t="188271" x="3625850" y="2333625"/>
          <p14:tracePt t="188279" x="3625850" y="2327275"/>
          <p14:tracePt t="188287" x="3630613" y="2327275"/>
          <p14:tracePt t="188295" x="3636963" y="2327275"/>
          <p14:tracePt t="188311" x="3648075" y="2320925"/>
          <p14:tracePt t="188327" x="3654425" y="2320925"/>
          <p14:tracePt t="188343" x="3659188" y="2320925"/>
          <p14:tracePt t="188610" x="3654425" y="2320925"/>
          <p14:tracePt t="188617" x="3614738" y="2338388"/>
          <p14:tracePt t="188624" x="3568700" y="2349500"/>
          <p14:tracePt t="188632" x="3524250" y="2360613"/>
          <p14:tracePt t="188640" x="3457575" y="2366963"/>
          <p14:tracePt t="188649" x="3360738" y="2382838"/>
          <p14:tracePt t="188657" x="3192463" y="2382838"/>
          <p14:tracePt t="188664" x="3097213" y="2389188"/>
          <p14:tracePt t="188673" x="3017838" y="2393950"/>
          <p14:tracePt t="188681" x="2968625" y="2393950"/>
          <p14:tracePt t="188689" x="2933700" y="2393950"/>
          <p14:tracePt t="188729" x="2933700" y="2389188"/>
          <p14:tracePt t="188831" x="2928938" y="2393950"/>
          <p14:tracePt t="188839" x="2906713" y="2406650"/>
          <p14:tracePt t="188846" x="2878138" y="2417763"/>
          <p14:tracePt t="188855" x="2798763" y="2439988"/>
          <p14:tracePt t="188863" x="2720975" y="2455863"/>
          <p14:tracePt t="188870" x="2652713" y="2466975"/>
          <p14:tracePt t="188879" x="2513013" y="2484438"/>
          <p14:tracePt t="188887" x="2428875" y="2495550"/>
          <p14:tracePt t="188895" x="2316163" y="2501900"/>
          <p14:tracePt t="188903" x="2203450" y="2517775"/>
          <p14:tracePt t="188911" x="2108200" y="2524125"/>
          <p14:tracePt t="188919" x="2006600" y="2541588"/>
          <p14:tracePt t="188927" x="1955800" y="2546350"/>
          <p14:tracePt t="188935" x="1905000" y="2552700"/>
          <p14:tracePt t="188943" x="1866900" y="2563813"/>
          <p14:tracePt t="188951" x="1860550" y="2563813"/>
          <p14:tracePt t="188959" x="1854200" y="2563813"/>
          <p14:tracePt t="189088" x="1860550" y="2563813"/>
          <p14:tracePt t="189097" x="1866900" y="2557463"/>
          <p14:tracePt t="189105" x="1871663" y="2557463"/>
          <p14:tracePt t="189121" x="1878013" y="2557463"/>
          <p14:tracePt t="189128" x="1882775" y="2557463"/>
          <p14:tracePt t="189137" x="1889125" y="2557463"/>
          <p14:tracePt t="189153" x="1893888" y="2557463"/>
          <p14:tracePt t="189296" x="1893888" y="2552700"/>
          <p14:tracePt t="189310" x="1900238" y="2546350"/>
          <p14:tracePt t="189343" x="1905000" y="2546350"/>
          <p14:tracePt t="189359" x="1911350" y="2546350"/>
          <p14:tracePt t="189366" x="1911350" y="2541588"/>
          <p14:tracePt t="189375" x="1916113" y="2541588"/>
          <p14:tracePt t="189391" x="1922463" y="2541588"/>
          <p14:tracePt t="189399" x="1944688" y="2535238"/>
          <p14:tracePt t="189407" x="1951038" y="2535238"/>
          <p14:tracePt t="189415" x="1984375" y="2524125"/>
          <p14:tracePt t="189423" x="2028825" y="2517775"/>
          <p14:tracePt t="189431" x="2074863" y="2513013"/>
          <p14:tracePt t="189439" x="2112963" y="2513013"/>
          <p14:tracePt t="189446" x="2174875" y="2506663"/>
          <p14:tracePt t="189455" x="2220913" y="2506663"/>
          <p14:tracePt t="189463" x="2265363" y="2501900"/>
          <p14:tracePt t="189471" x="2305050" y="2501900"/>
          <p14:tracePt t="189479" x="2344738" y="2495550"/>
          <p14:tracePt t="189487" x="2360613" y="2490788"/>
          <p14:tracePt t="189495" x="2400300" y="2473325"/>
          <p14:tracePt t="189503" x="2433638" y="2462213"/>
          <p14:tracePt t="189511" x="2451100" y="2455863"/>
          <p14:tracePt t="189519" x="2501900" y="2422525"/>
          <p14:tracePt t="189527" x="2528888" y="2406650"/>
          <p14:tracePt t="189535" x="2574925" y="2382838"/>
          <p14:tracePt t="189543" x="2652713" y="2344738"/>
          <p14:tracePt t="189551" x="2714625" y="2309813"/>
          <p14:tracePt t="189559" x="2765425" y="2287588"/>
          <p14:tracePt t="189566" x="2809875" y="2271713"/>
          <p14:tracePt t="189575" x="2844800" y="2254250"/>
          <p14:tracePt t="189583" x="2871788" y="2236788"/>
          <p14:tracePt t="189591" x="2889250" y="2225675"/>
          <p14:tracePt t="189599" x="2900363" y="2225675"/>
          <p14:tracePt t="189713" x="2906713" y="2225675"/>
          <p14:tracePt t="189720" x="2917825" y="2225675"/>
          <p14:tracePt t="189729" x="2951163" y="2225675"/>
          <p14:tracePt t="189737" x="2984500" y="2225675"/>
          <p14:tracePt t="189745" x="3046413" y="2225675"/>
          <p14:tracePt t="189753" x="3141663" y="2209800"/>
          <p14:tracePt t="189761" x="3265488" y="2185988"/>
          <p14:tracePt t="189769" x="3457575" y="2147888"/>
          <p14:tracePt t="189777" x="3681413" y="2097088"/>
          <p14:tracePt t="189785" x="3816350" y="2068513"/>
          <p14:tracePt t="189793" x="4070350" y="2017713"/>
          <p14:tracePt t="189801" x="4232275" y="1990725"/>
          <p14:tracePt t="189809" x="4530725" y="1944688"/>
          <p14:tracePt t="189817" x="4676775" y="1928813"/>
          <p14:tracePt t="189825" x="4805363" y="1911350"/>
          <p14:tracePt t="189833" x="4929188" y="1905000"/>
          <p14:tracePt t="189841" x="5103813" y="1893888"/>
          <p14:tracePt t="189849" x="5172075" y="1893888"/>
          <p14:tracePt t="189857" x="5210175" y="1893888"/>
          <p14:tracePt t="189865" x="5216525" y="1893888"/>
          <p14:tracePt t="190019" x="5216525" y="1900238"/>
          <p14:tracePt t="190035" x="5216525" y="1922463"/>
          <p14:tracePt t="190043" x="5216525" y="1944688"/>
          <p14:tracePt t="190051" x="5216525" y="1995488"/>
          <p14:tracePt t="190059" x="5210175" y="2057400"/>
          <p14:tracePt t="190067" x="5194300" y="2119313"/>
          <p14:tracePt t="190075" x="5187950" y="2192338"/>
          <p14:tracePt t="190083" x="5176838" y="2276475"/>
          <p14:tracePt t="190091" x="5165725" y="2338388"/>
          <p14:tracePt t="190099" x="5148263" y="2417763"/>
          <p14:tracePt t="190107" x="5143500" y="2455863"/>
          <p14:tracePt t="190115" x="5137150" y="2490788"/>
          <p14:tracePt t="190123" x="5132388" y="2517775"/>
          <p14:tracePt t="190131" x="5132388" y="2546350"/>
          <p14:tracePt t="190139" x="5132388" y="2557463"/>
          <p14:tracePt t="190147" x="5132388" y="2579688"/>
          <p14:tracePt t="190155" x="5132388" y="2597150"/>
          <p14:tracePt t="190163" x="5132388" y="2614613"/>
          <p14:tracePt t="190171" x="5143500" y="2619375"/>
          <p14:tracePt t="190179" x="5148263" y="2636838"/>
          <p14:tracePt t="190189" x="5159375" y="2647950"/>
          <p14:tracePt t="190194" x="5176838" y="2652713"/>
          <p14:tracePt t="190205" x="5187950" y="2670175"/>
          <p14:tracePt t="190211" x="5216525" y="2681288"/>
          <p14:tracePt t="190221" x="5278438" y="2714625"/>
          <p14:tracePt t="190229" x="5340350" y="2736850"/>
          <p14:tracePt t="190237" x="5418138" y="2771775"/>
          <p14:tracePt t="190245" x="5559425" y="2827338"/>
          <p14:tracePt t="190253" x="5705475" y="2878138"/>
          <p14:tracePt t="190261" x="5873750" y="2933700"/>
          <p14:tracePt t="190269" x="6059488" y="2995613"/>
          <p14:tracePt t="190277" x="6138863" y="3019425"/>
          <p14:tracePt t="190285" x="6340475" y="3092450"/>
          <p14:tracePt t="190293" x="6519863" y="3148013"/>
          <p14:tracePt t="190301" x="6592888" y="3176588"/>
          <p14:tracePt t="190309" x="6700838" y="3209925"/>
          <p14:tracePt t="190317" x="6773863" y="3243263"/>
          <p14:tracePt t="190325" x="6811963" y="3260725"/>
          <p14:tracePt t="190333" x="6840538" y="3271838"/>
          <p14:tracePt t="190341" x="6858000" y="3276600"/>
          <p14:tracePt t="190349" x="6862763" y="3276600"/>
          <p14:tracePt t="190357" x="6869113" y="3276600"/>
          <p14:tracePt t="190389" x="6869113" y="3249613"/>
          <p14:tracePt t="190397" x="6884988" y="3198813"/>
          <p14:tracePt t="190405" x="6897688" y="3125788"/>
          <p14:tracePt t="190413" x="6913563" y="3041650"/>
          <p14:tracePt t="190421" x="6935788" y="2951163"/>
          <p14:tracePt t="190429" x="6970713" y="2816225"/>
          <p14:tracePt t="190437" x="6997700" y="2652713"/>
          <p14:tracePt t="190445" x="7026275" y="2490788"/>
          <p14:tracePt t="190453" x="7043738" y="2360613"/>
          <p14:tracePt t="190460" x="7048500" y="2287588"/>
          <p14:tracePt t="190469" x="7048500" y="2225675"/>
          <p14:tracePt t="190477" x="7048500" y="2159000"/>
          <p14:tracePt t="190487" x="7048500" y="2119313"/>
          <p14:tracePt t="190495" x="7048500" y="2108200"/>
          <p14:tracePt t="190503" x="7048500" y="2085975"/>
          <p14:tracePt t="190511" x="7048500" y="2068513"/>
          <p14:tracePt t="190519" x="7048500" y="2057400"/>
          <p14:tracePt t="190526" x="7043738" y="2051050"/>
          <p14:tracePt t="190535" x="7043738" y="2039938"/>
          <p14:tracePt t="190551" x="7043738" y="2035175"/>
          <p14:tracePt t="190623" x="7037388" y="2035175"/>
          <p14:tracePt t="190631" x="7015163" y="2046288"/>
          <p14:tracePt t="190639" x="6975475" y="2074863"/>
          <p14:tracePt t="190647" x="6880225" y="2119313"/>
          <p14:tracePt t="190655" x="6694488" y="2192338"/>
          <p14:tracePt t="190663" x="6464300" y="2265363"/>
          <p14:tracePt t="190671" x="6132513" y="2333625"/>
          <p14:tracePt t="190679" x="5688013" y="2406650"/>
          <p14:tracePt t="190687" x="5210175" y="2466975"/>
          <p14:tracePt t="190695" x="4721225" y="2501900"/>
          <p14:tracePt t="190703" x="4322763" y="2524125"/>
          <p14:tracePt t="190711" x="3862388" y="2552700"/>
          <p14:tracePt t="190719" x="3541713" y="2552700"/>
          <p14:tracePt t="190727" x="3282950" y="2552700"/>
          <p14:tracePt t="190735" x="3125788" y="2541588"/>
          <p14:tracePt t="190743" x="3068638" y="2517775"/>
          <p14:tracePt t="190753" x="3035300" y="2495550"/>
          <p14:tracePt t="190758" x="3035300" y="2479675"/>
          <p14:tracePt t="190769" x="3035300" y="2455863"/>
          <p14:tracePt t="190775" x="3052763" y="2417763"/>
          <p14:tracePt t="190785" x="3086100" y="2382838"/>
          <p14:tracePt t="190793" x="3141663" y="2344738"/>
          <p14:tracePt t="190801" x="3203575" y="2309813"/>
          <p14:tracePt t="190809" x="3249613" y="2293938"/>
          <p14:tracePt t="190817" x="3305175" y="2276475"/>
          <p14:tracePt t="190825" x="3333750" y="2265363"/>
          <p14:tracePt t="190833" x="3344863" y="2265363"/>
          <p14:tracePt t="190881" x="3338513" y="2265363"/>
          <p14:tracePt t="190889" x="3327400" y="2271713"/>
          <p14:tracePt t="190905" x="3322638" y="2276475"/>
          <p14:tracePt t="190913" x="3316288" y="2287588"/>
          <p14:tracePt t="190929" x="3311525" y="2298700"/>
          <p14:tracePt t="190937" x="3311525" y="2305050"/>
          <p14:tracePt t="190945" x="3305175" y="2309813"/>
          <p14:tracePt t="190953" x="3298825" y="2320925"/>
          <p14:tracePt t="190961" x="3298825" y="2333625"/>
          <p14:tracePt t="190969" x="3287713" y="2344738"/>
          <p14:tracePt t="190977" x="3276600" y="2360613"/>
          <p14:tracePt t="190985" x="3271838" y="2382838"/>
          <p14:tracePt t="190993" x="3265488" y="2400300"/>
          <p14:tracePt t="191001" x="3260725" y="2400300"/>
          <p14:tracePt t="191009" x="3260725" y="2417763"/>
          <p14:tracePt t="191017" x="3249613" y="2428875"/>
          <p14:tracePt t="191027" x="3249613" y="2439988"/>
          <p14:tracePt t="191033" x="3243263" y="2451100"/>
          <p14:tracePt t="191043" x="3232150" y="2462213"/>
          <p14:tracePt t="191049" x="3221038" y="2479675"/>
          <p14:tracePt t="191059" x="3214688" y="2484438"/>
          <p14:tracePt t="191067" x="3198813" y="2495550"/>
          <p14:tracePt t="191075" x="3187700" y="2506663"/>
          <p14:tracePt t="191083" x="3181350" y="2506663"/>
          <p14:tracePt t="191091" x="3170238" y="2517775"/>
          <p14:tracePt t="191099" x="3163888" y="2517775"/>
          <p14:tracePt t="191107" x="3152775" y="2524125"/>
          <p14:tracePt t="191115" x="3148013" y="2528888"/>
          <p14:tracePt t="191123" x="3125788" y="2528888"/>
          <p14:tracePt t="191131" x="3108325" y="2535238"/>
          <p14:tracePt t="191139" x="3074988" y="2535238"/>
          <p14:tracePt t="191147" x="3063875" y="2535238"/>
          <p14:tracePt t="191155" x="3028950" y="2535238"/>
          <p14:tracePt t="191163" x="3013075" y="2535238"/>
          <p14:tracePt t="191171" x="3001963" y="2535238"/>
          <p14:tracePt t="191179" x="2968625" y="2528888"/>
          <p14:tracePt t="191187" x="2951163" y="2528888"/>
          <p14:tracePt t="191195" x="2917825" y="2517775"/>
          <p14:tracePt t="191203" x="2911475" y="2513013"/>
          <p14:tracePt t="191211" x="2895600" y="2506663"/>
          <p14:tracePt t="191219" x="2860675" y="2501900"/>
          <p14:tracePt t="191227" x="2844800" y="2490788"/>
          <p14:tracePt t="191235" x="2827338" y="2484438"/>
          <p14:tracePt t="191243" x="2805113" y="2473325"/>
          <p14:tracePt t="191251" x="2794000" y="2462213"/>
          <p14:tracePt t="191259" x="2782888" y="2455863"/>
          <p14:tracePt t="191267" x="2776538" y="2444750"/>
          <p14:tracePt t="191275" x="2754313" y="2422525"/>
          <p14:tracePt t="191283" x="2736850" y="2406650"/>
          <p14:tracePt t="191290" x="2725738" y="2400300"/>
          <p14:tracePt t="191299" x="2714625" y="2389188"/>
          <p14:tracePt t="191307" x="2692400" y="2366963"/>
          <p14:tracePt t="191315" x="2687638" y="2360613"/>
          <p14:tracePt t="191323" x="2674938" y="2349500"/>
          <p14:tracePt t="191331" x="2674938" y="2344738"/>
          <p14:tracePt t="191341" x="2670175" y="2333625"/>
          <p14:tracePt t="191347" x="2670175" y="2316163"/>
          <p14:tracePt t="191357" x="2670175" y="2305050"/>
          <p14:tracePt t="191365" x="2670175" y="2293938"/>
          <p14:tracePt t="191373" x="2670175" y="2282825"/>
          <p14:tracePt t="191381" x="2670175" y="2271713"/>
          <p14:tracePt t="191389" x="2670175" y="2259013"/>
          <p14:tracePt t="191397" x="2670175" y="2236788"/>
          <p14:tracePt t="191405" x="2670175" y="2232025"/>
          <p14:tracePt t="191413" x="2670175" y="2214563"/>
          <p14:tracePt t="191421" x="2674938" y="2209800"/>
          <p14:tracePt t="191429" x="2681288" y="2198688"/>
          <p14:tracePt t="191437" x="2681288" y="2185988"/>
          <p14:tracePt t="191445" x="2692400" y="2174875"/>
          <p14:tracePt t="191453" x="2698750" y="2163763"/>
          <p14:tracePt t="191461" x="2703513" y="2152650"/>
          <p14:tracePt t="191469" x="2725738" y="2119313"/>
          <p14:tracePt t="191477" x="2736850" y="2112963"/>
          <p14:tracePt t="191485" x="2743200" y="2108200"/>
          <p14:tracePt t="191493" x="2754313" y="2097088"/>
          <p14:tracePt t="191501" x="2760663" y="2090738"/>
          <p14:tracePt t="191509" x="2771775" y="2085975"/>
          <p14:tracePt t="191517" x="2787650" y="2074863"/>
          <p14:tracePt t="191525" x="2794000" y="2074863"/>
          <p14:tracePt t="191533" x="2809875" y="2074863"/>
          <p14:tracePt t="191541" x="2816225" y="2074863"/>
          <p14:tracePt t="191549" x="2833688" y="2068513"/>
          <p14:tracePt t="191557" x="2860675" y="2068513"/>
          <p14:tracePt t="191565" x="2871788" y="2068513"/>
          <p14:tracePt t="191573" x="2889250" y="2068513"/>
          <p14:tracePt t="191581" x="2911475" y="2068513"/>
          <p14:tracePt t="191589" x="2933700" y="2068513"/>
          <p14:tracePt t="191599" x="2944813" y="2068513"/>
          <p14:tracePt t="191605" x="2973388" y="2074863"/>
          <p14:tracePt t="191615" x="2984500" y="2079625"/>
          <p14:tracePt t="191621" x="3017838" y="2090738"/>
          <p14:tracePt t="191631" x="3028950" y="2097088"/>
          <p14:tracePt t="191639" x="3057525" y="2108200"/>
          <p14:tracePt t="191647" x="3068638" y="2112963"/>
          <p14:tracePt t="191655" x="3086100" y="2124075"/>
          <p14:tracePt t="191663" x="3090863" y="2136775"/>
          <p14:tracePt t="191671" x="3108325" y="2147888"/>
          <p14:tracePt t="191679" x="3114675" y="2159000"/>
          <p14:tracePt t="191687" x="3125788" y="2170113"/>
          <p14:tracePt t="191695" x="3125788" y="2181225"/>
          <p14:tracePt t="191703" x="3136900" y="2203450"/>
          <p14:tracePt t="191711" x="3141663" y="2220913"/>
          <p14:tracePt t="191718" x="3141663" y="2243138"/>
          <p14:tracePt t="191726" x="3148013" y="2259013"/>
          <p14:tracePt t="191735" x="3152775" y="2276475"/>
          <p14:tracePt t="191743" x="3152775" y="2293938"/>
          <p14:tracePt t="191751" x="3152775" y="2309813"/>
          <p14:tracePt t="191759" x="3152775" y="2338388"/>
          <p14:tracePt t="191767" x="3152775" y="2349500"/>
          <p14:tracePt t="191775" x="3148013" y="2371725"/>
          <p14:tracePt t="191783" x="3148013" y="2382838"/>
          <p14:tracePt t="191791" x="3141663" y="2400300"/>
          <p14:tracePt t="191799" x="3130550" y="2411413"/>
          <p14:tracePt t="191807" x="3130550" y="2422525"/>
          <p14:tracePt t="191815" x="3119438" y="2439988"/>
          <p14:tracePt t="191823" x="3114675" y="2451100"/>
          <p14:tracePt t="191831" x="3097213" y="2466975"/>
          <p14:tracePt t="191839" x="3090863" y="2484438"/>
          <p14:tracePt t="191847" x="3079750" y="2484438"/>
          <p14:tracePt t="191855" x="3063875" y="2501900"/>
          <p14:tracePt t="191863" x="3046413" y="2513013"/>
          <p14:tracePt t="191871" x="3035300" y="2517775"/>
          <p14:tracePt t="191879" x="3013075" y="2528888"/>
          <p14:tracePt t="191887" x="2990850" y="2528888"/>
          <p14:tracePt t="191897" x="2973388" y="2528888"/>
          <p14:tracePt t="191902" x="2955925" y="2528888"/>
          <p14:tracePt t="191913" x="2944813" y="2528888"/>
          <p14:tracePt t="191921" x="2917825" y="2524125"/>
          <p14:tracePt t="191929" x="2882900" y="2506663"/>
          <p14:tracePt t="191937" x="2878138" y="2501900"/>
          <p14:tracePt t="191945" x="2844800" y="2479675"/>
          <p14:tracePt t="191953" x="2833688" y="2473325"/>
          <p14:tracePt t="191961" x="2805113" y="2444750"/>
          <p14:tracePt t="191969" x="2798763" y="2439988"/>
          <p14:tracePt t="191977" x="2782888" y="2411413"/>
          <p14:tracePt t="191985" x="2771775" y="2406650"/>
          <p14:tracePt t="191993" x="2765425" y="2393950"/>
          <p14:tracePt t="192001" x="2743200" y="2366963"/>
          <p14:tracePt t="192009" x="2725738" y="2344738"/>
          <p14:tracePt t="192017" x="2725738" y="2320925"/>
          <p14:tracePt t="192025" x="2714625" y="2309813"/>
          <p14:tracePt t="192033" x="2709863" y="2298700"/>
          <p14:tracePt t="192041" x="2709863" y="2282825"/>
          <p14:tracePt t="192049" x="2709863" y="2271713"/>
          <p14:tracePt t="192057" x="2709863" y="2259013"/>
          <p14:tracePt t="192065" x="2709863" y="2243138"/>
          <p14:tracePt t="192073" x="2709863" y="2232025"/>
          <p14:tracePt t="192081" x="2709863" y="2220913"/>
          <p14:tracePt t="192089" x="2714625" y="2209800"/>
          <p14:tracePt t="192097" x="2732088" y="2198688"/>
          <p14:tracePt t="192105" x="2736850" y="2181225"/>
          <p14:tracePt t="192113" x="2747963" y="2174875"/>
          <p14:tracePt t="192121" x="2765425" y="2163763"/>
          <p14:tracePt t="192129" x="2782888" y="2152650"/>
          <p14:tracePt t="192137" x="2794000" y="2141538"/>
          <p14:tracePt t="192145" x="2809875" y="2136775"/>
          <p14:tracePt t="192153" x="2833688" y="2124075"/>
          <p14:tracePt t="192161" x="2844800" y="2119313"/>
          <p14:tracePt t="192169" x="2867025" y="2108200"/>
          <p14:tracePt t="192179" x="2878138" y="2101850"/>
          <p14:tracePt t="192185" x="2900363" y="2097088"/>
          <p14:tracePt t="192193" x="2917825" y="2097088"/>
          <p14:tracePt t="192203" x="2940050" y="2097088"/>
          <p14:tracePt t="192209" x="2951163" y="2097088"/>
          <p14:tracePt t="192219" x="2973388" y="2097088"/>
          <p14:tracePt t="192227" x="2979738" y="2101850"/>
          <p14:tracePt t="192235" x="3001963" y="2108200"/>
          <p14:tracePt t="192243" x="3013075" y="2119313"/>
          <p14:tracePt t="192251" x="3035300" y="2136775"/>
          <p14:tracePt t="192259" x="3063875" y="2163763"/>
          <p14:tracePt t="192267" x="3079750" y="2185988"/>
          <p14:tracePt t="192275" x="3097213" y="2198688"/>
          <p14:tracePt t="192283" x="3114675" y="2225675"/>
          <p14:tracePt t="192290" x="3130550" y="2254250"/>
          <p14:tracePt t="192299" x="3141663" y="2271713"/>
          <p14:tracePt t="192307" x="3152775" y="2298700"/>
          <p14:tracePt t="192315" x="3163888" y="2316163"/>
          <p14:tracePt t="192323" x="3176588" y="2344738"/>
          <p14:tracePt t="192331" x="3176588" y="2360613"/>
          <p14:tracePt t="192339" x="3176588" y="2378075"/>
          <p14:tracePt t="192347" x="3176588" y="2389188"/>
          <p14:tracePt t="192355" x="3176588" y="2400300"/>
          <p14:tracePt t="192363" x="3170238" y="2417763"/>
          <p14:tracePt t="192371" x="3159125" y="2428875"/>
          <p14:tracePt t="192379" x="3141663" y="2451100"/>
          <p14:tracePt t="192387" x="3114675" y="2466975"/>
          <p14:tracePt t="192395" x="3086100" y="2484438"/>
          <p14:tracePt t="192403" x="3057525" y="2490788"/>
          <p14:tracePt t="192411" x="3017838" y="2506663"/>
          <p14:tracePt t="192419" x="2979738" y="2517775"/>
          <p14:tracePt t="192427" x="2955925" y="2524125"/>
          <p14:tracePt t="192435" x="2940050" y="2524125"/>
          <p14:tracePt t="192443" x="2906713" y="2528888"/>
          <p14:tracePt t="192451" x="2895600" y="2528888"/>
          <p14:tracePt t="192459" x="2882900" y="2528888"/>
          <p14:tracePt t="192469" x="2871788" y="2513013"/>
          <p14:tracePt t="192475" x="2867025" y="2495550"/>
          <p14:tracePt t="192485" x="2849563" y="2455863"/>
          <p14:tracePt t="192491" x="2838450" y="2417763"/>
          <p14:tracePt t="192501" x="2827338" y="2378075"/>
          <p14:tracePt t="192507" x="2809875" y="2338388"/>
          <p14:tracePt t="192517" x="2805113" y="2327275"/>
          <p14:tracePt t="192525" x="2794000" y="2287588"/>
          <p14:tracePt t="192533" x="2782888" y="2247900"/>
          <p14:tracePt t="192541" x="2776538" y="2209800"/>
          <p14:tracePt t="192549" x="2776538" y="2181225"/>
          <p14:tracePt t="192557" x="2776538" y="2159000"/>
          <p14:tracePt t="192565" x="2776538" y="2152650"/>
          <p14:tracePt t="192573" x="2782888" y="2124075"/>
          <p14:tracePt t="192581" x="2794000" y="2108200"/>
          <p14:tracePt t="192589" x="2805113" y="2097088"/>
          <p14:tracePt t="192597" x="2809875" y="2085975"/>
          <p14:tracePt t="192605" x="2833688" y="2074863"/>
          <p14:tracePt t="192613" x="2838450" y="2068513"/>
          <p14:tracePt t="192621" x="2871788" y="2057400"/>
          <p14:tracePt t="192629" x="2911475" y="2046288"/>
          <p14:tracePt t="192637" x="2922588" y="2046288"/>
          <p14:tracePt t="192645" x="2962275" y="2046288"/>
          <p14:tracePt t="192653" x="2973388" y="2046288"/>
          <p14:tracePt t="192661" x="3001963" y="2046288"/>
          <p14:tracePt t="192669" x="3006725" y="2051050"/>
          <p14:tracePt t="192677" x="3035300" y="2068513"/>
          <p14:tracePt t="192689" x="3046413" y="2079625"/>
          <p14:tracePt t="192692" x="3063875" y="2108200"/>
          <p14:tracePt t="192701" x="3074988" y="2124075"/>
          <p14:tracePt t="192709" x="3103563" y="2159000"/>
          <p14:tracePt t="192717" x="3108325" y="2174875"/>
          <p14:tracePt t="192725" x="3119438" y="2203450"/>
          <p14:tracePt t="192733" x="3136900" y="2259013"/>
          <p14:tracePt t="192741" x="3141663" y="2276475"/>
          <p14:tracePt t="192749" x="3152775" y="2320925"/>
          <p14:tracePt t="192757" x="3159125" y="2338388"/>
          <p14:tracePt t="192767" x="3159125" y="2355850"/>
          <p14:tracePt t="192773" x="3159125" y="2366963"/>
          <p14:tracePt t="192783" x="3159125" y="2393950"/>
          <p14:tracePt t="192791" x="3159125" y="2406650"/>
          <p14:tracePt t="192799" x="3159125" y="2417763"/>
          <p14:tracePt t="192805" x="3152775" y="2433638"/>
          <p14:tracePt t="192815" x="3148013" y="2439988"/>
          <p14:tracePt t="192823" x="3141663" y="2451100"/>
          <p14:tracePt t="192831" x="3130550" y="2451100"/>
          <p14:tracePt t="192839" x="3108325" y="2455863"/>
          <p14:tracePt t="192847" x="3090863" y="2462213"/>
          <p14:tracePt t="192855" x="3079750" y="2462213"/>
          <p14:tracePt t="192863" x="3028950" y="2462213"/>
          <p14:tracePt t="192871" x="3013075" y="2451100"/>
          <p14:tracePt t="192879" x="2990850" y="2444750"/>
          <p14:tracePt t="192887" x="2962275" y="2422525"/>
          <p14:tracePt t="192895" x="2940050" y="2406650"/>
          <p14:tracePt t="192903" x="2922588" y="2389188"/>
          <p14:tracePt t="192911" x="2906713" y="2366963"/>
          <p14:tracePt t="192919" x="2882900" y="2338388"/>
          <p14:tracePt t="192927" x="2867025" y="2305050"/>
          <p14:tracePt t="192935" x="2855913" y="2276475"/>
          <p14:tracePt t="192943" x="2849563" y="2243138"/>
          <p14:tracePt t="192951" x="2844800" y="2220913"/>
          <p14:tracePt t="192959" x="2844800" y="2192338"/>
          <p14:tracePt t="192967" x="2844800" y="2181225"/>
          <p14:tracePt t="192975" x="2844800" y="2163763"/>
          <p14:tracePt t="192983" x="2844800" y="2147888"/>
          <p14:tracePt t="192991" x="2849563" y="2136775"/>
          <p14:tracePt t="192999" x="2855913" y="2130425"/>
          <p14:tracePt t="193009" x="2878138" y="2108200"/>
          <p14:tracePt t="193015" x="2895600" y="2097088"/>
          <p14:tracePt t="193023" x="2911475" y="2085975"/>
          <p14:tracePt t="193033" x="2940050" y="2085975"/>
          <p14:tracePt t="193039" x="2955925" y="2079625"/>
          <p14:tracePt t="193049" x="2990850" y="2079625"/>
          <p14:tracePt t="193055" x="3017838" y="2085975"/>
          <p14:tracePt t="193065" x="3052763" y="2097088"/>
          <p14:tracePt t="193073" x="3057525" y="2101850"/>
          <p14:tracePt t="193081" x="3086100" y="2119313"/>
          <p14:tracePt t="193089" x="3119438" y="2136775"/>
          <p14:tracePt t="193099" x="3148013" y="2159000"/>
          <p14:tracePt t="193105" x="3176588" y="2185988"/>
          <p14:tracePt t="193113" x="3198813" y="2203450"/>
          <p14:tracePt t="193121" x="3214688" y="2225675"/>
          <p14:tracePt t="193129" x="3221038" y="2236788"/>
          <p14:tracePt t="193137" x="3232150" y="2265363"/>
          <p14:tracePt t="193145" x="3243263" y="2293938"/>
          <p14:tracePt t="193153" x="3243263" y="2327275"/>
          <p14:tracePt t="193161" x="3243263" y="2344738"/>
          <p14:tracePt t="193169" x="3238500" y="2378075"/>
          <p14:tracePt t="193177" x="3225800" y="2393950"/>
          <p14:tracePt t="193185" x="3209925" y="2428875"/>
          <p14:tracePt t="193193" x="3198813" y="2462213"/>
          <p14:tracePt t="193201" x="3198813" y="2466975"/>
          <p14:tracePt t="193209" x="3187700" y="2484438"/>
          <p14:tracePt t="193225" x="3181350" y="2490788"/>
          <p14:tracePt t="193233" x="3176588" y="2490788"/>
          <p14:tracePt t="193257" x="3170238" y="2490788"/>
          <p14:tracePt t="193265" x="3163888" y="2484438"/>
          <p14:tracePt t="193273" x="3159125" y="2473325"/>
          <p14:tracePt t="193281" x="3148013" y="2462213"/>
          <p14:tracePt t="193289" x="3136900" y="2444750"/>
          <p14:tracePt t="193297" x="3125788" y="2417763"/>
          <p14:tracePt t="193305" x="3108325" y="2400300"/>
          <p14:tracePt t="193313" x="3079750" y="2371725"/>
          <p14:tracePt t="193323" x="3063875" y="2349500"/>
          <p14:tracePt t="193329" x="3046413" y="2338388"/>
          <p14:tracePt t="193339" x="3035300" y="2320925"/>
          <p14:tracePt t="193345" x="3017838" y="2316163"/>
          <p14:tracePt t="193355" x="3006725" y="2309813"/>
          <p14:tracePt t="193361" x="3006725" y="2305050"/>
          <p14:tracePt t="193371" x="3001963" y="2305050"/>
          <p14:tracePt t="193435" x="3001963" y="2298700"/>
          <p14:tracePt t="193443" x="2995613" y="2298700"/>
          <p14:tracePt t="193451" x="2995613" y="2287588"/>
          <p14:tracePt t="193459" x="2990850" y="2282825"/>
          <p14:tracePt t="193467" x="2990850" y="2265363"/>
          <p14:tracePt t="193475" x="2984500" y="2243138"/>
          <p14:tracePt t="193483" x="2984500" y="2220913"/>
          <p14:tracePt t="193491" x="2984500" y="2192338"/>
          <p14:tracePt t="193499" x="2984500" y="2163763"/>
          <p14:tracePt t="193509" x="2984500" y="2147888"/>
          <p14:tracePt t="193515" x="2990850" y="2136775"/>
          <p14:tracePt t="193523" x="3001963" y="2112963"/>
          <p14:tracePt t="193531" x="3006725" y="2097088"/>
          <p14:tracePt t="193539" x="3024188" y="2085975"/>
          <p14:tracePt t="193547" x="3028950" y="2079625"/>
          <p14:tracePt t="193555" x="3041650" y="2068513"/>
          <p14:tracePt t="193563" x="3057525" y="2063750"/>
          <p14:tracePt t="193571" x="3068638" y="2063750"/>
          <p14:tracePt t="193579" x="3074988" y="2063750"/>
          <p14:tracePt t="193587" x="3079750" y="2063750"/>
          <p14:tracePt t="193595" x="3090863" y="2063750"/>
          <p14:tracePt t="193603" x="3108325" y="2074863"/>
          <p14:tracePt t="193611" x="3119438" y="2085975"/>
          <p14:tracePt t="193621" x="3130550" y="2101850"/>
          <p14:tracePt t="193627" x="3136900" y="2119313"/>
          <p14:tracePt t="193637" x="3148013" y="2141538"/>
          <p14:tracePt t="193645" x="3152775" y="2159000"/>
          <p14:tracePt t="193653" x="3159125" y="2185988"/>
          <p14:tracePt t="193661" x="3159125" y="2203450"/>
          <p14:tracePt t="193669" x="3159125" y="2220913"/>
          <p14:tracePt t="193677" x="3159125" y="2243138"/>
          <p14:tracePt t="193685" x="3159125" y="2254250"/>
          <p14:tracePt t="193693" x="3148013" y="2276475"/>
          <p14:tracePt t="193701" x="3136900" y="2305050"/>
          <p14:tracePt t="193713" x="3130550" y="2316163"/>
          <p14:tracePt t="193717" x="3114675" y="2338388"/>
          <p14:tracePt t="193725" x="3108325" y="2349500"/>
          <p14:tracePt t="193733" x="3097213" y="2360613"/>
          <p14:tracePt t="193741" x="3068638" y="2378075"/>
          <p14:tracePt t="193749" x="3057525" y="2378075"/>
          <p14:tracePt t="193757" x="3035300" y="2389188"/>
          <p14:tracePt t="193765" x="3024188" y="2393950"/>
          <p14:tracePt t="193773" x="3013075" y="2393950"/>
          <p14:tracePt t="193781" x="3001963" y="2393950"/>
          <p14:tracePt t="193789" x="2990850" y="2393950"/>
          <p14:tracePt t="193797" x="2979738" y="2393950"/>
          <p14:tracePt t="193805" x="2962275" y="2393950"/>
          <p14:tracePt t="193815" x="2951163" y="2389188"/>
          <p14:tracePt t="193821" x="2944813" y="2378075"/>
          <p14:tracePt t="193829" x="2928938" y="2366963"/>
          <p14:tracePt t="193837" x="2922588" y="2355850"/>
          <p14:tracePt t="193845" x="2911475" y="2338388"/>
          <p14:tracePt t="193853" x="2906713" y="2327275"/>
          <p14:tracePt t="193861" x="2900363" y="2316163"/>
          <p14:tracePt t="193877" x="2895600" y="2309813"/>
          <p14:tracePt t="193885" x="2895600" y="2293938"/>
          <p14:tracePt t="193893" x="2895600" y="2287588"/>
          <p14:tracePt t="193901" x="2895600" y="2276475"/>
          <p14:tracePt t="193909" x="2895600" y="2259013"/>
          <p14:tracePt t="193919" x="2895600" y="2254250"/>
          <p14:tracePt t="193925" x="2900363" y="2225675"/>
          <p14:tracePt t="193935" x="2906713" y="2220913"/>
          <p14:tracePt t="193943" x="2917825" y="2209800"/>
          <p14:tracePt t="193951" x="2928938" y="2198688"/>
          <p14:tracePt t="193959" x="2944813" y="2192338"/>
          <p14:tracePt t="193967" x="2951163" y="2185988"/>
          <p14:tracePt t="193975" x="2979738" y="2181225"/>
          <p14:tracePt t="193983" x="2995613" y="2181225"/>
          <p14:tracePt t="193991" x="3028950" y="2181225"/>
          <p14:tracePt t="193999" x="3052763" y="2181225"/>
          <p14:tracePt t="194007" x="3063875" y="2192338"/>
          <p14:tracePt t="194015" x="3079750" y="2203450"/>
          <p14:tracePt t="194023" x="3090863" y="2214563"/>
          <p14:tracePt t="194031" x="3103563" y="2236788"/>
          <p14:tracePt t="194039" x="3108325" y="2254250"/>
          <p14:tracePt t="194047" x="3108325" y="2276475"/>
          <p14:tracePt t="194055" x="3114675" y="2309813"/>
          <p14:tracePt t="194063" x="3114675" y="2327275"/>
          <p14:tracePt t="194073" x="3114675" y="2349500"/>
          <p14:tracePt t="194079" x="3103563" y="2360613"/>
          <p14:tracePt t="194087" x="3086100" y="2378075"/>
          <p14:tracePt t="194095" x="3063875" y="2389188"/>
          <p14:tracePt t="194103" x="3024188" y="2406650"/>
          <p14:tracePt t="194111" x="2995613" y="2411413"/>
          <p14:tracePt t="194123" x="2968625" y="2422525"/>
          <p14:tracePt t="194127" x="2922588" y="2428875"/>
          <p14:tracePt t="194135" x="2900363" y="2433638"/>
          <p14:tracePt t="194143" x="2871788" y="2433638"/>
          <p14:tracePt t="194151" x="2855913" y="2433638"/>
          <p14:tracePt t="194159" x="2838450" y="2428875"/>
          <p14:tracePt t="194167" x="2820988" y="2422525"/>
          <p14:tracePt t="194177" x="2809875" y="2411413"/>
          <p14:tracePt t="194183" x="2798763" y="2400300"/>
          <p14:tracePt t="194193" x="2794000" y="2382838"/>
          <p14:tracePt t="194199" x="2794000" y="2360613"/>
          <p14:tracePt t="194209" x="2787650" y="2349500"/>
          <p14:tracePt t="194215" x="2787650" y="2327275"/>
          <p14:tracePt t="194225" x="2787650" y="2305050"/>
          <p14:tracePt t="194233" x="2787650" y="2282825"/>
          <p14:tracePt t="194241" x="2787650" y="2276475"/>
          <p14:tracePt t="194249" x="2798763" y="2247900"/>
          <p14:tracePt t="194257" x="2798763" y="2236788"/>
          <p14:tracePt t="194265" x="2816225" y="2232025"/>
          <p14:tracePt t="194273" x="2820988" y="2220913"/>
          <p14:tracePt t="194281" x="2833688" y="2220913"/>
          <p14:tracePt t="194289" x="2838450" y="2220913"/>
          <p14:tracePt t="194297" x="2855913" y="2220913"/>
          <p14:tracePt t="194305" x="2871788" y="2220913"/>
          <p14:tracePt t="194313" x="2882900" y="2220913"/>
          <p14:tracePt t="194321" x="2889250" y="2220913"/>
          <p14:tracePt t="194329" x="2906713" y="2232025"/>
          <p14:tracePt t="194337" x="2922588" y="2247900"/>
          <p14:tracePt t="194345" x="2928938" y="2259013"/>
          <p14:tracePt t="194353" x="2944813" y="2293938"/>
          <p14:tracePt t="194361" x="2955925" y="2309813"/>
          <p14:tracePt t="194369" x="2962275" y="2333625"/>
          <p14:tracePt t="194377" x="2968625" y="2371725"/>
          <p14:tracePt t="194385" x="2968625" y="2406650"/>
          <p14:tracePt t="194393" x="2968625" y="2428875"/>
          <p14:tracePt t="194401" x="2962275" y="2451100"/>
          <p14:tracePt t="194409" x="2951163" y="2473325"/>
          <p14:tracePt t="194417" x="2933700" y="2484438"/>
          <p14:tracePt t="194429" x="2911475" y="2501900"/>
          <p14:tracePt t="194433" x="2895600" y="2506663"/>
          <p14:tracePt t="194441" x="2871788" y="2506663"/>
          <p14:tracePt t="194449" x="2849563" y="2506663"/>
          <p14:tracePt t="194457" x="2820988" y="2506663"/>
          <p14:tracePt t="194465" x="2798763" y="2506663"/>
          <p14:tracePt t="194475" x="2771775" y="2490788"/>
          <p14:tracePt t="194481" x="2760663" y="2473325"/>
          <p14:tracePt t="194491" x="2754313" y="2466975"/>
          <p14:tracePt t="194497" x="2736850" y="2444750"/>
          <p14:tracePt t="194507" x="2720975" y="2417763"/>
          <p14:tracePt t="194515" x="2714625" y="2411413"/>
          <p14:tracePt t="194523" x="2714625" y="2378075"/>
          <p14:tracePt t="194531" x="2714625" y="2344738"/>
          <p14:tracePt t="194539" x="2714625" y="2333625"/>
          <p14:tracePt t="194547" x="2720975" y="2287588"/>
          <p14:tracePt t="194555" x="2743200" y="2254250"/>
          <p14:tracePt t="194563" x="2765425" y="2236788"/>
          <p14:tracePt t="194571" x="2820988" y="2214563"/>
          <p14:tracePt t="194579" x="2849563" y="2209800"/>
          <p14:tracePt t="194587" x="2895600" y="2209800"/>
          <p14:tracePt t="194595" x="2940050" y="2209800"/>
          <p14:tracePt t="194603" x="3017838" y="2232025"/>
          <p14:tracePt t="194611" x="3052763" y="2247900"/>
          <p14:tracePt t="194619" x="3090863" y="2276475"/>
          <p14:tracePt t="194627" x="3114675" y="2298700"/>
          <p14:tracePt t="194635" x="3130550" y="2327275"/>
          <p14:tracePt t="194643" x="3136900" y="2349500"/>
          <p14:tracePt t="194651" x="3136900" y="2371725"/>
          <p14:tracePt t="194659" x="3130550" y="2393950"/>
          <p14:tracePt t="194667" x="3114675" y="2417763"/>
          <p14:tracePt t="194675" x="3090863" y="2439988"/>
          <p14:tracePt t="194683" x="3068638" y="2444750"/>
          <p14:tracePt t="194691" x="3024188" y="2466975"/>
          <p14:tracePt t="194699" x="2990850" y="2466975"/>
          <p14:tracePt t="194707" x="2962275" y="2466975"/>
          <p14:tracePt t="194715" x="2895600" y="2466975"/>
          <p14:tracePt t="194723" x="2849563" y="2451100"/>
          <p14:tracePt t="194731" x="2798763" y="2433638"/>
          <p14:tracePt t="194739" x="2754313" y="2417763"/>
          <p14:tracePt t="194747" x="2714625" y="2393950"/>
          <p14:tracePt t="194757" x="2674938" y="2366963"/>
          <p14:tracePt t="194763" x="2659063" y="2344738"/>
          <p14:tracePt t="194773" x="2641600" y="2305050"/>
          <p14:tracePt t="194779" x="2641600" y="2282825"/>
          <p14:tracePt t="194789" x="2641600" y="2254250"/>
          <p14:tracePt t="194797" x="2652713" y="2220913"/>
          <p14:tracePt t="194805" x="2670175" y="2185988"/>
          <p14:tracePt t="194813" x="2703513" y="2152650"/>
          <p14:tracePt t="194821" x="2743200" y="2136775"/>
          <p14:tracePt t="194829" x="2794000" y="2108200"/>
          <p14:tracePt t="194839" x="2844800" y="2097088"/>
          <p14:tracePt t="194845" x="2882900" y="2090738"/>
          <p14:tracePt t="194853" x="2911475" y="2090738"/>
          <p14:tracePt t="194861" x="2955925" y="2090738"/>
          <p14:tracePt t="194869" x="2973388" y="2090738"/>
          <p14:tracePt t="194877" x="2984500" y="2101850"/>
          <p14:tracePt t="194885" x="2995613" y="2119313"/>
          <p14:tracePt t="194893" x="3001963" y="2152650"/>
          <p14:tracePt t="194901" x="3001963" y="2185988"/>
          <p14:tracePt t="194909" x="3001963" y="2209800"/>
          <p14:tracePt t="194917" x="3001963" y="2247900"/>
          <p14:tracePt t="194925" x="2990850" y="2271713"/>
          <p14:tracePt t="194933" x="2984500" y="2293938"/>
          <p14:tracePt t="194941" x="2979738" y="2309813"/>
          <p14:tracePt t="194949" x="2973388" y="2327275"/>
          <p14:tracePt t="195153" x="2979738" y="2327275"/>
          <p14:tracePt t="195159" x="2984500" y="2327275"/>
          <p14:tracePt t="195167" x="2990850" y="2327275"/>
          <p14:tracePt t="195175" x="2990850" y="2344738"/>
          <p14:tracePt t="195183" x="2984500" y="2371725"/>
          <p14:tracePt t="195191" x="2955925" y="2400300"/>
          <p14:tracePt t="195199" x="2955925" y="2406650"/>
          <p14:tracePt t="195361" x="2951163" y="2406650"/>
          <p14:tracePt t="195377" x="2951163" y="2393950"/>
          <p14:tracePt t="195385" x="2951163" y="2389188"/>
          <p14:tracePt t="195393" x="2962275" y="2378075"/>
          <p14:tracePt t="195401" x="2968625" y="2371725"/>
          <p14:tracePt t="195409" x="2968625" y="2366963"/>
          <p14:tracePt t="195417" x="2968625" y="2360613"/>
          <p14:tracePt t="195425" x="2955925" y="2349500"/>
          <p14:tracePt t="195433" x="2933700" y="2349500"/>
          <p14:tracePt t="195441" x="2917825" y="2344738"/>
          <p14:tracePt t="195449" x="2895600" y="2338388"/>
          <p14:tracePt t="195457" x="2871788" y="2327275"/>
          <p14:tracePt t="195465" x="2838450" y="2316163"/>
          <p14:tracePt t="195473" x="2798763" y="2305050"/>
          <p14:tracePt t="195481" x="2754313" y="2293938"/>
          <p14:tracePt t="195489" x="2725738" y="2282825"/>
          <p14:tracePt t="195497" x="2681288" y="2271713"/>
          <p14:tracePt t="195505" x="2647950" y="2265363"/>
          <p14:tracePt t="195513" x="2597150" y="2259013"/>
          <p14:tracePt t="195521" x="2574925" y="2259013"/>
          <p14:tracePt t="195529" x="2535238" y="2254250"/>
          <p14:tracePt t="195537" x="2513013" y="2254250"/>
          <p14:tracePt t="195545" x="2495550" y="2254250"/>
          <p14:tracePt t="195555" x="2462213" y="2247900"/>
          <p14:tracePt t="195561" x="2444750" y="2247900"/>
          <p14:tracePt t="195569" x="2433638" y="2247900"/>
          <p14:tracePt t="195577" x="2422525" y="2247900"/>
          <p14:tracePt t="195585" x="2411413" y="2247900"/>
          <p14:tracePt t="195593" x="2393950" y="2247900"/>
          <p14:tracePt t="195601" x="2378075" y="2259013"/>
          <p14:tracePt t="195609" x="2355850" y="2271713"/>
          <p14:tracePt t="195617" x="2332038" y="2276475"/>
          <p14:tracePt t="195627" x="2298700" y="2287588"/>
          <p14:tracePt t="195635" x="2270125" y="2305050"/>
          <p14:tracePt t="195643" x="2254250" y="2316163"/>
          <p14:tracePt t="195651" x="2236788" y="2320925"/>
          <p14:tracePt t="195659" x="2232025" y="2320925"/>
          <p14:tracePt t="195667" x="2225675" y="2327275"/>
          <p14:tracePt t="195675" x="2220913" y="2327275"/>
          <p14:tracePt t="195683" x="2214563" y="2327275"/>
          <p14:tracePt t="195691" x="2214563" y="2333625"/>
          <p14:tracePt t="195699" x="2214563" y="2338388"/>
          <p14:tracePt t="195707" x="2214563" y="2344738"/>
          <p14:tracePt t="195715" x="2214563" y="2366963"/>
          <p14:tracePt t="195723" x="2214563" y="2389188"/>
          <p14:tracePt t="195731" x="2214563" y="2400300"/>
          <p14:tracePt t="195739" x="2209800" y="2433638"/>
          <p14:tracePt t="195747" x="2203450" y="2479675"/>
          <p14:tracePt t="195755" x="2197100" y="2490788"/>
          <p14:tracePt t="195763" x="2185988" y="2528888"/>
          <p14:tracePt t="195771" x="2181225" y="2541588"/>
          <p14:tracePt t="195779" x="2174875" y="2568575"/>
          <p14:tracePt t="195787" x="2163763" y="2597150"/>
          <p14:tracePt t="195803" x="2163763" y="2601913"/>
          <p14:tracePt t="195835" x="2163763" y="2597150"/>
          <p14:tracePt t="195843" x="2181225" y="2557463"/>
          <p14:tracePt t="195851" x="2197100" y="2541588"/>
          <p14:tracePt t="195863" x="2236788" y="2466975"/>
          <p14:tracePt t="195867" x="2259013" y="2439988"/>
          <p14:tracePt t="195875" x="2332038" y="2355850"/>
          <p14:tracePt t="195883" x="2360613" y="2320925"/>
          <p14:tracePt t="195891" x="2451100" y="2236788"/>
          <p14:tracePt t="195901" x="2473325" y="2209800"/>
          <p14:tracePt t="195907" x="2528888" y="2163763"/>
          <p14:tracePt t="195917" x="2552700" y="2152650"/>
          <p14:tracePt t="195923" x="2586038" y="2141538"/>
          <p14:tracePt t="195933" x="2590800" y="2130425"/>
          <p14:tracePt t="195941" x="2601913" y="2130425"/>
          <p14:tracePt t="195949" x="2613025" y="2130425"/>
          <p14:tracePt t="195957" x="2619375" y="2130425"/>
          <p14:tracePt t="195967" x="2625725" y="2130425"/>
          <p14:tracePt t="195973" x="2647950" y="2147888"/>
          <p14:tracePt t="195981" x="2652713" y="2159000"/>
          <p14:tracePt t="195989" x="2674938" y="2181225"/>
          <p14:tracePt t="195997" x="2687638" y="2192338"/>
          <p14:tracePt t="196005" x="2698750" y="2198688"/>
          <p14:tracePt t="196013" x="2709863" y="2225675"/>
          <p14:tracePt t="196021" x="2709863" y="2236788"/>
          <p14:tracePt t="196029" x="2714625" y="2259013"/>
          <p14:tracePt t="196037" x="2720975" y="2271713"/>
          <p14:tracePt t="196045" x="2720975" y="2276475"/>
          <p14:tracePt t="196053" x="2720975" y="2287588"/>
          <p14:tracePt t="196061" x="2720975" y="2298700"/>
          <p14:tracePt t="196069" x="2725738" y="2305050"/>
          <p14:tracePt t="196081" x="2725738" y="2309813"/>
          <p14:tracePt t="196085" x="2725738" y="2316163"/>
          <p14:tracePt t="196093" x="2725738" y="2320925"/>
          <p14:tracePt t="196101" x="2725738" y="2327275"/>
          <p14:tracePt t="196235" x="2732088" y="2320925"/>
          <p14:tracePt t="196243" x="2736850" y="2320925"/>
          <p14:tracePt t="196251" x="2747963" y="2305050"/>
          <p14:tracePt t="196259" x="2782888" y="2276475"/>
          <p14:tracePt t="196267" x="2816225" y="2247900"/>
          <p14:tracePt t="196275" x="2882900" y="2192338"/>
          <p14:tracePt t="196283" x="2955925" y="2147888"/>
          <p14:tracePt t="196291" x="3017838" y="2108200"/>
          <p14:tracePt t="196299" x="3130550" y="2063750"/>
          <p14:tracePt t="196307" x="3260725" y="2024063"/>
          <p14:tracePt t="196315" x="3406775" y="1984375"/>
          <p14:tracePt t="196323" x="3575050" y="1939925"/>
          <p14:tracePt t="196331" x="3709988" y="1916113"/>
          <p14:tracePt t="196339" x="3935413" y="1871663"/>
          <p14:tracePt t="196347" x="4008438" y="1866900"/>
          <p14:tracePt t="196355" x="4148138" y="1855788"/>
          <p14:tracePt t="196363" x="4283075" y="1855788"/>
          <p14:tracePt t="196377" x="4424363" y="1855788"/>
          <p14:tracePt t="196383" x="4473575" y="1855788"/>
          <p14:tracePt t="196391" x="4519613" y="1878013"/>
          <p14:tracePt t="196399" x="4524375" y="1882775"/>
          <p14:tracePt t="196407" x="4530725" y="1893888"/>
          <p14:tracePt t="196415" x="4535488" y="1905000"/>
          <p14:tracePt t="196423" x="4541838" y="1916113"/>
          <p14:tracePt t="196431" x="4541838" y="1939925"/>
          <p14:tracePt t="196439" x="4548188" y="1955800"/>
          <p14:tracePt t="196447" x="4552950" y="1990725"/>
          <p14:tracePt t="196455" x="4559300" y="2035175"/>
          <p14:tracePt t="196463" x="4570413" y="2079625"/>
          <p14:tracePt t="196471" x="4570413" y="2101850"/>
          <p14:tracePt t="196481" x="4575175" y="2141538"/>
          <p14:tracePt t="196487" x="4581525" y="2181225"/>
          <p14:tracePt t="196497" x="4586288" y="2220913"/>
          <p14:tracePt t="196503" x="4586288" y="2232025"/>
          <p14:tracePt t="196513" x="4592638" y="2247900"/>
          <p14:tracePt t="196521" x="4597400" y="2259013"/>
          <p14:tracePt t="196589" x="4597400" y="2254250"/>
          <p14:tracePt t="196637" x="4597400" y="2271713"/>
          <p14:tracePt t="196645" x="4603750" y="2293938"/>
          <p14:tracePt t="196653" x="4614863" y="2333625"/>
          <p14:tracePt t="196661" x="4621213" y="2382838"/>
          <p14:tracePt t="196669" x="4632325" y="2462213"/>
          <p14:tracePt t="196677" x="4648200" y="2535238"/>
          <p14:tracePt t="196685" x="4665663" y="2630488"/>
          <p14:tracePt t="196693" x="4687888" y="2692400"/>
          <p14:tracePt t="196701" x="4710113" y="2771775"/>
          <p14:tracePt t="196709" x="4727575" y="2809875"/>
          <p14:tracePt t="196717" x="4767263" y="2860675"/>
          <p14:tracePt t="196725" x="4778375" y="2878138"/>
          <p14:tracePt t="196733" x="4805363" y="2900363"/>
          <p14:tracePt t="196743" x="4816475" y="2900363"/>
          <p14:tracePt t="196749" x="4829175" y="2900363"/>
          <p14:tracePt t="196765" x="4833938" y="2900363"/>
          <p14:tracePt t="196775" x="4833938" y="2895600"/>
          <p14:tracePt t="196783" x="4840288" y="2884488"/>
          <p14:tracePt t="196791" x="4845050" y="2871788"/>
          <p14:tracePt t="196799" x="4851400" y="2867025"/>
          <p14:tracePt t="196807" x="4856163" y="2855913"/>
          <p14:tracePt t="196815" x="4867275" y="2844800"/>
          <p14:tracePt t="196823" x="4878388" y="2838450"/>
          <p14:tracePt t="196831" x="4889500" y="2838450"/>
          <p14:tracePt t="196839" x="4918075" y="2827338"/>
          <p14:tracePt t="196847" x="4957763" y="2827338"/>
          <p14:tracePt t="196855" x="5019675" y="2827338"/>
          <p14:tracePt t="196863" x="5075238" y="2827338"/>
          <p14:tracePt t="196871" x="5172075" y="2827338"/>
          <p14:tracePt t="196879" x="5289550" y="2849563"/>
          <p14:tracePt t="196887" x="5391150" y="2867025"/>
          <p14:tracePt t="196896" x="5588000" y="2917825"/>
          <p14:tracePt t="196903" x="5694363" y="2957513"/>
          <p14:tracePt t="196911" x="5822950" y="3006725"/>
          <p14:tracePt t="196919" x="5913438" y="3057525"/>
          <p14:tracePt t="196927" x="5991225" y="3108325"/>
          <p14:tracePt t="196935" x="6026150" y="3136900"/>
          <p14:tracePt t="196943" x="6070600" y="3170238"/>
          <p14:tracePt t="196951" x="6110288" y="3203575"/>
          <p14:tracePt t="196959" x="6121400" y="3227388"/>
          <p14:tracePt t="196967" x="6132513" y="3238500"/>
          <p14:tracePt t="196975" x="6149975" y="3260725"/>
          <p14:tracePt t="196991" x="6154738" y="3265488"/>
          <p14:tracePt t="197007" x="6154738" y="3271838"/>
          <p14:tracePt t="197037" x="6161088" y="3271838"/>
          <p14:tracePt t="197093" x="6161088" y="3265488"/>
          <p14:tracePt t="197109" x="6161088" y="3260725"/>
          <p14:tracePt t="197133" x="6161088" y="3254375"/>
          <p14:tracePt t="197141" x="6161088" y="3249613"/>
          <p14:tracePt t="197165" x="6161088" y="3238500"/>
          <p14:tracePt t="197173" x="6165850" y="3221038"/>
          <p14:tracePt t="197181" x="6176963" y="3192463"/>
          <p14:tracePt t="197189" x="6200775" y="3130550"/>
          <p14:tracePt t="197197" x="6227763" y="3046413"/>
          <p14:tracePt t="197205" x="6256338" y="2911475"/>
          <p14:tracePt t="197213" x="6307138" y="2698750"/>
          <p14:tracePt t="197221" x="6323013" y="2568575"/>
          <p14:tracePt t="197229" x="6362700" y="2316163"/>
          <p14:tracePt t="197237" x="6380163" y="2203450"/>
          <p14:tracePt t="197245" x="6430963" y="1962150"/>
          <p14:tracePt t="197253" x="6442075" y="1889125"/>
          <p14:tracePt t="197261" x="6469063" y="1787525"/>
          <p14:tracePt t="197269" x="6492875" y="1720850"/>
          <p14:tracePt t="197277" x="6503988" y="1670050"/>
          <p14:tracePt t="197285" x="6515100" y="1647825"/>
          <p14:tracePt t="197297" x="6515100" y="1635125"/>
          <p14:tracePt t="197301" x="6519863" y="1624013"/>
          <p14:tracePt t="197363" x="6526213" y="1630363"/>
          <p14:tracePt t="197379" x="6526213" y="1641475"/>
          <p14:tracePt t="197387" x="6530975" y="1658938"/>
          <p14:tracePt t="197395" x="6537325" y="1692275"/>
          <p14:tracePt t="197403" x="6548438" y="1743075"/>
          <p14:tracePt t="197411" x="6548438" y="1787525"/>
          <p14:tracePt t="197419" x="6554788" y="1866900"/>
          <p14:tracePt t="197427" x="6559550" y="1916113"/>
          <p14:tracePt t="197435" x="6565900" y="1990725"/>
          <p14:tracePt t="197443" x="6570663" y="2024063"/>
          <p14:tracePt t="197451" x="6577013" y="2039938"/>
          <p14:tracePt t="197459" x="6581775" y="2057400"/>
          <p14:tracePt t="197467" x="6581775" y="2063750"/>
          <p14:tracePt t="197503" x="6581775" y="2057400"/>
          <p14:tracePt t="197511" x="6581775" y="2051050"/>
          <p14:tracePt t="197527" x="6581775" y="2046288"/>
          <p14:tracePt t="197623" x="6581775" y="2051050"/>
          <p14:tracePt t="197633" x="6581775" y="2057400"/>
          <p14:tracePt t="197649" x="6581775" y="2063750"/>
          <p14:tracePt t="197657" x="6581775" y="2068513"/>
          <p14:tracePt t="198265" x="6581775" y="2074863"/>
          <p14:tracePt t="198273" x="6581775" y="2079625"/>
          <p14:tracePt t="198289" x="6581775" y="2097088"/>
          <p14:tracePt t="198297" x="6581775" y="2108200"/>
          <p14:tracePt t="198305" x="6565900" y="2130425"/>
          <p14:tracePt t="198313" x="6542088" y="2152650"/>
          <p14:tracePt t="198321" x="6497638" y="2174875"/>
          <p14:tracePt t="198329" x="6446838" y="2203450"/>
          <p14:tracePt t="198337" x="6384925" y="2225675"/>
          <p14:tracePt t="198345" x="6334125" y="2232025"/>
          <p14:tracePt t="198353" x="6284913" y="2236788"/>
          <p14:tracePt t="198361" x="6278563" y="2236788"/>
          <p14:tracePt t="198516" x="6284913" y="2236788"/>
          <p14:tracePt t="198525" x="6311900" y="2243138"/>
          <p14:tracePt t="198531" x="6346825" y="2247900"/>
          <p14:tracePt t="198539" x="6373813" y="2259013"/>
          <p14:tracePt t="198547" x="6380163" y="2265363"/>
          <p14:tracePt t="198555" x="6380163" y="2271713"/>
          <p14:tracePt t="198571" x="6380163" y="2276475"/>
          <p14:tracePt t="198659" x="6369050" y="2276475"/>
          <p14:tracePt t="198667" x="6351588" y="2276475"/>
          <p14:tracePt t="198675" x="6340475" y="2271713"/>
          <p14:tracePt t="198683" x="6323013" y="2259013"/>
          <p14:tracePt t="198691" x="6273800" y="2236788"/>
          <p14:tracePt t="198699" x="6238875" y="2220913"/>
          <p14:tracePt t="198707" x="6200775" y="2198688"/>
          <p14:tracePt t="198715" x="6165850" y="2181225"/>
          <p14:tracePt t="198723" x="6143625" y="2163763"/>
          <p14:tracePt t="198731" x="6121400" y="2147888"/>
          <p14:tracePt t="198739" x="6115050" y="2147888"/>
          <p14:tracePt t="198749" x="6103938" y="2136775"/>
          <p14:tracePt t="198755" x="6099175" y="2130425"/>
          <p14:tracePt t="198771" x="6092825" y="2130425"/>
          <p14:tracePt t="198854" x="6092825" y="2136775"/>
          <p14:tracePt t="199096" x="6092825" y="2130425"/>
          <p14:tracePt t="199103" x="6088063" y="2124075"/>
          <p14:tracePt t="199183" x="6088063" y="2119313"/>
          <p14:tracePt t="199191" x="6088063" y="2112963"/>
          <p14:tracePt t="199199" x="6088063" y="2108200"/>
          <p14:tracePt t="199207" x="6088063" y="2101850"/>
          <p14:tracePt t="199215" x="6088063" y="2097088"/>
          <p14:tracePt t="199466" x="6081713" y="2090738"/>
          <p14:tracePt t="199473" x="6076950" y="2079625"/>
          <p14:tracePt t="199481" x="6070600" y="2074863"/>
          <p14:tracePt t="199497" x="6059488" y="2063750"/>
          <p14:tracePt t="199505" x="6059488" y="2051050"/>
          <p14:tracePt t="199513" x="6042025" y="2046288"/>
          <p14:tracePt t="199521" x="6008688" y="2035175"/>
          <p14:tracePt t="199529" x="5946775" y="2028825"/>
          <p14:tracePt t="199537" x="5868988" y="2028825"/>
          <p14:tracePt t="199549" x="5749925" y="2035175"/>
          <p14:tracePt t="199553" x="5621338" y="2051050"/>
          <p14:tracePt t="199561" x="5599113" y="2051050"/>
          <p14:tracePt t="199691" x="5592763" y="2051050"/>
          <p14:tracePt t="199699" x="5581650" y="2051050"/>
          <p14:tracePt t="199707" x="5564188" y="2051050"/>
          <p14:tracePt t="199715" x="5559425" y="2051050"/>
          <p14:tracePt t="199723" x="5548313" y="2051050"/>
          <p14:tracePt t="199731" x="5537200" y="2057400"/>
          <p14:tracePt t="199739" x="5519738" y="2068513"/>
          <p14:tracePt t="199747" x="5497513" y="2090738"/>
          <p14:tracePt t="199755" x="5457825" y="2119313"/>
          <p14:tracePt t="199763" x="5407025" y="2163763"/>
          <p14:tracePt t="199771" x="5367338" y="2192338"/>
          <p14:tracePt t="199779" x="5318125" y="2236788"/>
          <p14:tracePt t="199787" x="5260975" y="2282825"/>
          <p14:tracePt t="199795" x="5143500" y="2366963"/>
          <p14:tracePt t="199803" x="5064125" y="2417763"/>
          <p14:tracePt t="199811" x="4968875" y="2455863"/>
          <p14:tracePt t="199819" x="4856163" y="2495550"/>
          <p14:tracePt t="199827" x="4676775" y="2541588"/>
          <p14:tracePt t="199835" x="4592638" y="2552700"/>
          <p14:tracePt t="199843" x="4508500" y="2563813"/>
          <p14:tracePt t="199851" x="4440238" y="2563813"/>
          <p14:tracePt t="199859" x="4362450" y="2563813"/>
          <p14:tracePt t="199867" x="4316413" y="2563813"/>
          <p14:tracePt t="199875" x="4278313" y="2563813"/>
          <p14:tracePt t="199883" x="4249738" y="2552700"/>
          <p14:tracePt t="199896" x="4238625" y="2541588"/>
          <p14:tracePt t="199903" x="4221163" y="2517775"/>
          <p14:tracePt t="199913" x="4221163" y="2506663"/>
          <p14:tracePt t="199919" x="4216400" y="2495550"/>
          <p14:tracePt t="199929" x="4210050" y="2484438"/>
          <p14:tracePt t="199935" x="4210050" y="2479675"/>
          <p14:tracePt t="199945" x="4210050" y="2473325"/>
          <p14:tracePt t="199953" x="4205288" y="2462213"/>
          <p14:tracePt t="199961" x="4198938" y="2462213"/>
          <p14:tracePt t="199969" x="4187825" y="2455863"/>
          <p14:tracePt t="199977" x="4170363" y="2451100"/>
          <p14:tracePt t="199985" x="4148138" y="2444750"/>
          <p14:tracePt t="199994" x="4114800" y="2444750"/>
          <p14:tracePt t="200001" x="4092575" y="2444750"/>
          <p14:tracePt t="200009" x="4070350" y="2444750"/>
          <p14:tracePt t="200017" x="4064000" y="2451100"/>
          <p14:tracePt t="200025" x="4052888" y="2451100"/>
          <p14:tracePt t="200033" x="4046538" y="2451100"/>
          <p14:tracePt t="200042" x="4041775" y="2451100"/>
          <p14:tracePt t="200049" x="4041775" y="2455863"/>
          <p14:tracePt t="200057" x="4041775" y="2462213"/>
          <p14:tracePt t="200065" x="4035425" y="2462213"/>
          <p14:tracePt t="200073" x="4030663" y="2462213"/>
          <p14:tracePt t="200081" x="4019550" y="2466975"/>
          <p14:tracePt t="200089" x="3997325" y="2473325"/>
          <p14:tracePt t="200097" x="3973513" y="2479675"/>
          <p14:tracePt t="200105" x="3957638" y="2479675"/>
          <p14:tracePt t="200113" x="3929063" y="2479675"/>
          <p14:tracePt t="200121" x="3900488" y="2479675"/>
          <p14:tracePt t="200129" x="3878263" y="2479675"/>
          <p14:tracePt t="200139" x="3867150" y="2479675"/>
          <p14:tracePt t="200145" x="3856038" y="2473325"/>
          <p14:tracePt t="200153" x="3844925" y="2466975"/>
          <p14:tracePt t="200163" x="3838575" y="2462213"/>
          <p14:tracePt t="200169" x="3833813" y="2451100"/>
          <p14:tracePt t="200177" x="3827463" y="2439988"/>
          <p14:tracePt t="200185" x="3822700" y="2433638"/>
          <p14:tracePt t="200193" x="3811588" y="2422525"/>
          <p14:tracePt t="200201" x="3805238" y="2422525"/>
          <p14:tracePt t="200209" x="3794125" y="2411413"/>
          <p14:tracePt t="200217" x="3794125" y="2406650"/>
          <p14:tracePt t="200227" x="3776663" y="2400300"/>
          <p14:tracePt t="200235" x="3771900" y="2400300"/>
          <p14:tracePt t="200243" x="3760788" y="2393950"/>
          <p14:tracePt t="200251" x="3754438" y="2393950"/>
          <p14:tracePt t="200259" x="3749675" y="2393950"/>
          <p14:tracePt t="200283" x="3743325" y="2393950"/>
          <p14:tracePt t="200307" x="3743325" y="2400300"/>
          <p14:tracePt t="200373" x="3738563" y="2400300"/>
          <p14:tracePt t="200396" x="3727450" y="2400300"/>
          <p14:tracePt t="200404" x="3709988" y="2389188"/>
          <p14:tracePt t="200413" x="3703638" y="2382838"/>
          <p14:tracePt t="200419" x="3692525" y="2378075"/>
          <p14:tracePt t="200427" x="3687763" y="2366963"/>
          <p14:tracePt t="200435" x="3681413" y="2360613"/>
          <p14:tracePt t="200443" x="3665538" y="2344738"/>
          <p14:tracePt t="200451" x="3659188" y="2333625"/>
          <p14:tracePt t="200459" x="3659188" y="2327275"/>
          <p14:tracePt t="200471" x="3659188" y="2320925"/>
          <p14:tracePt t="200521" x="3659188" y="2316163"/>
          <p14:tracePt t="200731" x="3659188" y="2320925"/>
          <p14:tracePt t="200745" x="3665538" y="2333625"/>
          <p14:tracePt t="200753" x="3676650" y="2349500"/>
          <p14:tracePt t="200761" x="3687763" y="2378075"/>
          <p14:tracePt t="200769" x="3698875" y="2411413"/>
          <p14:tracePt t="200777" x="3721100" y="2462213"/>
          <p14:tracePt t="200785" x="3732213" y="2501900"/>
          <p14:tracePt t="200795" x="3765550" y="2579688"/>
          <p14:tracePt t="200803" x="3789363" y="2636838"/>
          <p14:tracePt t="200811" x="3827463" y="2749550"/>
          <p14:tracePt t="200819" x="3849688" y="2816225"/>
          <p14:tracePt t="200827" x="3895725" y="2911475"/>
          <p14:tracePt t="200835" x="3911600" y="2962275"/>
          <p14:tracePt t="200843" x="3929063" y="3006725"/>
          <p14:tracePt t="200851" x="3940175" y="3046413"/>
          <p14:tracePt t="200859" x="3946525" y="3079750"/>
          <p14:tracePt t="200867" x="3957638" y="3130550"/>
          <p14:tracePt t="200875" x="3957638" y="3152775"/>
          <p14:tracePt t="200883" x="3962400" y="3181350"/>
          <p14:tracePt t="200891" x="3962400" y="3209925"/>
          <p14:tracePt t="200899" x="3962400" y="3221038"/>
          <p14:tracePt t="200907" x="3962400" y="3254375"/>
          <p14:tracePt t="200915" x="3968750" y="3282950"/>
          <p14:tracePt t="200923" x="3979863" y="3316288"/>
          <p14:tracePt t="200931" x="3990975" y="3344863"/>
          <p14:tracePt t="200939" x="3990975" y="3355975"/>
          <p14:tracePt t="200947" x="3997325" y="3362325"/>
          <p14:tracePt t="200971" x="4002088" y="3362325"/>
          <p14:tracePt t="200983" x="4002088" y="3355975"/>
          <p14:tracePt t="200995" x="4002088" y="3349625"/>
          <p14:tracePt t="201003" x="4002088" y="3344863"/>
          <p14:tracePt t="201011" x="4002088" y="3338513"/>
          <p14:tracePt t="201027" x="4002088" y="3333750"/>
          <p14:tracePt t="201544" x="4002088" y="3327400"/>
          <p14:tracePt t="201706" x="4002088" y="3322638"/>
          <p14:tracePt t="201722" x="4008438" y="3311525"/>
          <p14:tracePt t="201738" x="4008438" y="3305175"/>
          <p14:tracePt t="201865" x="4008438" y="3300413"/>
          <p14:tracePt t="201873" x="4008438" y="3294063"/>
          <p14:tracePt t="202973" x="4008438" y="3300413"/>
          <p14:tracePt t="202981" x="4008438" y="3305175"/>
          <p14:tracePt t="202989" x="4008438" y="3311525"/>
          <p14:tracePt t="203738" x="4002088" y="3311525"/>
          <p14:tracePt t="203747" x="4002088" y="3305175"/>
          <p14:tracePt t="203762" x="3997325" y="3300413"/>
          <p14:tracePt t="203769" x="3990975" y="3300413"/>
          <p14:tracePt t="203779" x="3990975" y="3294063"/>
          <p14:tracePt t="203811" x="3997325" y="3294063"/>
          <p14:tracePt t="203843" x="4002088" y="3294063"/>
          <p14:tracePt t="203860" x="4008438" y="3294063"/>
          <p14:tracePt t="203875" x="4019550" y="3294063"/>
          <p14:tracePt t="203883" x="4024313" y="3294063"/>
          <p14:tracePt t="203892" x="4041775" y="3294063"/>
          <p14:tracePt t="203899" x="4052888" y="3294063"/>
          <p14:tracePt t="203907" x="4064000" y="3294063"/>
          <p14:tracePt t="203916" x="4081463" y="3305175"/>
          <p14:tracePt t="203923" x="4092575" y="3311525"/>
          <p14:tracePt t="203932" x="4114800" y="3322638"/>
          <p14:tracePt t="204246" x="4114800" y="3311525"/>
          <p14:tracePt t="204253" x="4114800" y="3305175"/>
          <p14:tracePt t="204261" x="4114800" y="3294063"/>
          <p14:tracePt t="204277" x="4114800" y="3287713"/>
          <p14:tracePt t="204293" x="4119563" y="3287713"/>
          <p14:tracePt t="204309" x="4125913" y="3287713"/>
          <p14:tracePt t="204317" x="4130675" y="3287713"/>
          <p14:tracePt t="204327" x="4137025" y="3287713"/>
          <p14:tracePt t="204341" x="4143375" y="3287713"/>
          <p14:tracePt t="204375" x="4148138" y="3287713"/>
          <p14:tracePt t="204391" x="4154488" y="3287713"/>
          <p14:tracePt t="204400" x="4159250" y="3287713"/>
          <p14:tracePt t="204407" x="4170363" y="3287713"/>
          <p14:tracePt t="204416" x="4176713" y="3294063"/>
          <p14:tracePt t="204423" x="4181475" y="3294063"/>
          <p14:tracePt t="204432" x="4192588" y="3300413"/>
          <p14:tracePt t="204439" x="4198938" y="3300413"/>
          <p14:tracePt t="204447" x="4205288" y="3300413"/>
          <p14:tracePt t="204455" x="4216400" y="3305175"/>
          <p14:tracePt t="204471" x="4221163" y="3305175"/>
          <p14:tracePt t="205479" x="4221163" y="3311525"/>
          <p14:tracePt t="205592" x="4221163" y="3316288"/>
          <p14:tracePt t="205627" x="4221163" y="3322638"/>
          <p14:tracePt t="205643" x="4221163" y="3327400"/>
          <p14:tracePt t="205651" x="4221163" y="3333750"/>
          <p14:tracePt t="205693" x="4216400" y="3333750"/>
          <p14:tracePt t="205699" x="4210050" y="3333750"/>
          <p14:tracePt t="205707" x="4192588" y="3327400"/>
          <p14:tracePt t="205715" x="4165600" y="3305175"/>
          <p14:tracePt t="205724" x="4125913" y="3282950"/>
          <p14:tracePt t="205732" x="4070350" y="3265488"/>
          <p14:tracePt t="205739" x="4013200" y="3243263"/>
          <p14:tracePt t="205748" x="3973513" y="3227388"/>
          <p14:tracePt t="205755" x="3957638" y="3214688"/>
          <p14:tracePt t="205764" x="3917950" y="3192463"/>
          <p14:tracePt t="205771" x="3873500" y="3170238"/>
          <p14:tracePt t="205779" x="3833813" y="3130550"/>
          <p14:tracePt t="205788" x="3794125" y="3097213"/>
          <p14:tracePt t="205796" x="3743325" y="3046413"/>
          <p14:tracePt t="205806" x="3687763" y="2995613"/>
          <p14:tracePt t="205812" x="3619500" y="2944813"/>
          <p14:tracePt t="205822" x="3563938" y="2895600"/>
          <p14:tracePt t="205828" x="3519488" y="2844800"/>
          <p14:tracePt t="205838" x="3506788" y="2833688"/>
          <p14:tracePt t="205844" x="3479800" y="2782888"/>
          <p14:tracePt t="205854" x="3457575" y="2743200"/>
          <p14:tracePt t="205862" x="3446463" y="2698750"/>
          <p14:tracePt t="205870" x="3422650" y="2647950"/>
          <p14:tracePt t="205878" x="3411538" y="2608263"/>
          <p14:tracePt t="205886" x="3406775" y="2586038"/>
          <p14:tracePt t="205894" x="3400425" y="2579688"/>
          <p14:tracePt t="205902" x="3389313" y="2568575"/>
          <p14:tracePt t="205910" x="3371850" y="2563813"/>
          <p14:tracePt t="205918" x="3349625" y="2552700"/>
          <p14:tracePt t="205926" x="3338513" y="2546350"/>
          <p14:tracePt t="205933" x="3322638" y="2541588"/>
          <p14:tracePt t="205942" x="3298825" y="2535238"/>
          <p14:tracePt t="205950" x="3282950" y="2528888"/>
          <p14:tracePt t="205957" x="3254375" y="2517775"/>
          <p14:tracePt t="205965" x="3209925" y="2501900"/>
          <p14:tracePt t="205974" x="3159125" y="2484438"/>
          <p14:tracePt t="205982" x="3090863" y="2466975"/>
          <p14:tracePt t="205990" x="3024188" y="2439988"/>
          <p14:tracePt t="206002" x="2940050" y="2422525"/>
          <p14:tracePt t="206005" x="2833688" y="2400300"/>
          <p14:tracePt t="206013" x="2714625" y="2382838"/>
          <p14:tracePt t="206021" x="2659063" y="2378075"/>
          <p14:tracePt t="206030" x="2563813" y="2371725"/>
          <p14:tracePt t="206038" x="2506663" y="2371725"/>
          <p14:tracePt t="206045" x="2444750" y="2371725"/>
          <p14:tracePt t="206054" x="2338388" y="2360613"/>
          <p14:tracePt t="206062" x="2282825" y="2355850"/>
          <p14:tracePt t="206070" x="2203450" y="2344738"/>
          <p14:tracePt t="206078" x="2192338" y="2344738"/>
          <p14:tracePt t="206093" x="2185988" y="2344738"/>
          <p14:tracePt t="206102" x="2181225" y="2344738"/>
          <p14:tracePt t="206200" x="2174875" y="2349500"/>
          <p14:tracePt t="206208" x="2170113" y="2355850"/>
          <p14:tracePt t="206216" x="2170113" y="2371725"/>
          <p14:tracePt t="206223" x="2163763" y="2389188"/>
          <p14:tracePt t="206232" x="2163763" y="2406650"/>
          <p14:tracePt t="206240" x="2163763" y="2433638"/>
          <p14:tracePt t="206248" x="2163763" y="2451100"/>
          <p14:tracePt t="206256" x="2163763" y="2466975"/>
          <p14:tracePt t="206264" x="2163763" y="2484438"/>
          <p14:tracePt t="206272" x="2163763" y="2501900"/>
          <p14:tracePt t="206280" x="2174875" y="2524125"/>
          <p14:tracePt t="206287" x="2174875" y="2541588"/>
          <p14:tracePt t="206296" x="2185988" y="2557463"/>
          <p14:tracePt t="206308" x="2192338" y="2574925"/>
          <p14:tracePt t="206311" x="2192338" y="2579688"/>
          <p14:tracePt t="206320" x="2197100" y="2586038"/>
          <p14:tracePt t="206388" x="2203450" y="2586038"/>
          <p14:tracePt t="206398" x="2209800" y="2586038"/>
          <p14:tracePt t="206404" x="2214563" y="2586038"/>
          <p14:tracePt t="206414" x="2225675" y="2586038"/>
          <p14:tracePt t="206430" x="2236788" y="2586038"/>
          <p14:tracePt t="206446" x="2247900" y="2586038"/>
          <p14:tracePt t="206454" x="2254250" y="2586038"/>
          <p14:tracePt t="206462" x="2259013" y="2586038"/>
          <p14:tracePt t="206470" x="2265363" y="2586038"/>
          <p14:tracePt t="206478" x="2270125" y="2586038"/>
          <p14:tracePt t="206486" x="2287588" y="2586038"/>
          <p14:tracePt t="206494" x="2309813" y="2586038"/>
          <p14:tracePt t="206502" x="2320925" y="2586038"/>
          <p14:tracePt t="206512" x="2332038" y="2586038"/>
          <p14:tracePt t="206517" x="2378075" y="2586038"/>
          <p14:tracePt t="206526" x="2433638" y="2568575"/>
          <p14:tracePt t="206534" x="2451100" y="2568575"/>
          <p14:tracePt t="206542" x="2513013" y="2557463"/>
          <p14:tracePt t="206550" x="2574925" y="2535238"/>
          <p14:tracePt t="206558" x="2641600" y="2513013"/>
          <p14:tracePt t="206566" x="2720975" y="2484438"/>
          <p14:tracePt t="206574" x="2747963" y="2479675"/>
          <p14:tracePt t="206582" x="2849563" y="2451100"/>
          <p14:tracePt t="206590" x="2951163" y="2439988"/>
          <p14:tracePt t="206598" x="2995613" y="2433638"/>
          <p14:tracePt t="206606" x="3114675" y="2417763"/>
          <p14:tracePt t="206616" x="3163888" y="2411413"/>
          <p14:tracePt t="206622" x="3294063" y="2393950"/>
          <p14:tracePt t="206630" x="3400425" y="2393950"/>
          <p14:tracePt t="206638" x="3440113" y="2393950"/>
          <p14:tracePt t="206646" x="3524250" y="2393950"/>
          <p14:tracePt t="206654" x="3557588" y="2393950"/>
          <p14:tracePt t="206662" x="3625850" y="2400300"/>
          <p14:tracePt t="206670" x="3659188" y="2411413"/>
          <p14:tracePt t="206680" x="3721100" y="2428875"/>
          <p14:tracePt t="206688" x="3738563" y="2428875"/>
          <p14:tracePt t="206696" x="3754438" y="2433638"/>
          <p14:tracePt t="206704" x="3789363" y="2451100"/>
          <p14:tracePt t="206712" x="3805238" y="2462213"/>
          <p14:tracePt t="206720" x="3816350" y="2466975"/>
          <p14:tracePt t="206728" x="3822700" y="2479675"/>
          <p14:tracePt t="206736" x="3833813" y="2501900"/>
          <p14:tracePt t="206744" x="3844925" y="2524125"/>
          <p14:tracePt t="206752" x="3849688" y="2541588"/>
          <p14:tracePt t="206760" x="3873500" y="2590800"/>
          <p14:tracePt t="206768" x="3889375" y="2641600"/>
          <p14:tracePt t="206776" x="3900488" y="2676525"/>
          <p14:tracePt t="206784" x="3922713" y="2736850"/>
          <p14:tracePt t="206791" x="3946525" y="2776538"/>
          <p14:tracePt t="206800" x="3968750" y="2822575"/>
          <p14:tracePt t="206808" x="3997325" y="2860675"/>
          <p14:tracePt t="206820" x="4052888" y="2928938"/>
          <p14:tracePt t="206823" x="4086225" y="2962275"/>
          <p14:tracePt t="206831" x="4137025" y="3001963"/>
          <p14:tracePt t="206840" x="4192588" y="3030538"/>
          <p14:tracePt t="206848" x="4254500" y="3052763"/>
          <p14:tracePt t="206856" x="4316413" y="3079750"/>
          <p14:tracePt t="206864" x="4378325" y="3097213"/>
          <p14:tracePt t="206872" x="4440238" y="3114675"/>
          <p14:tracePt t="206880" x="4508500" y="3136900"/>
          <p14:tracePt t="206888" x="4570413" y="3152775"/>
          <p14:tracePt t="206896" x="4603750" y="3165475"/>
          <p14:tracePt t="206904" x="4676775" y="3176588"/>
          <p14:tracePt t="206911" x="4756150" y="3187700"/>
          <p14:tracePt t="206922" x="4851400" y="3203575"/>
          <p14:tracePt t="206927" x="4895850" y="3203575"/>
          <p14:tracePt t="206936" x="4997450" y="3203575"/>
          <p14:tracePt t="206944" x="5103813" y="3203575"/>
          <p14:tracePt t="206954" x="5148263" y="3203575"/>
          <p14:tracePt t="206959" x="5227638" y="3203575"/>
          <p14:tracePt t="206968" x="5311775" y="3203575"/>
          <p14:tracePt t="206976" x="5334000" y="3203575"/>
          <p14:tracePt t="206986" x="5395913" y="3203575"/>
          <p14:tracePt t="206994" x="5440363" y="3198813"/>
          <p14:tracePt t="207002" x="5464175" y="3198813"/>
          <p14:tracePt t="207010" x="5502275" y="3198813"/>
          <p14:tracePt t="207018" x="5519738" y="3192463"/>
          <p14:tracePt t="207026" x="5559425" y="3192463"/>
          <p14:tracePt t="207034" x="5581650" y="3192463"/>
          <p14:tracePt t="207042" x="5632450" y="3192463"/>
          <p14:tracePt t="207050" x="5665788" y="3192463"/>
          <p14:tracePt t="207058" x="5699125" y="3187700"/>
          <p14:tracePt t="207066" x="5756275" y="3187700"/>
          <p14:tracePt t="207074" x="5807075" y="3181350"/>
          <p14:tracePt t="207082" x="5895975" y="3181350"/>
          <p14:tracePt t="207090" x="5913438" y="3181350"/>
          <p14:tracePt t="207098" x="5964238" y="3181350"/>
          <p14:tracePt t="207106" x="6015038" y="3181350"/>
          <p14:tracePt t="207114" x="6065838" y="3181350"/>
          <p14:tracePt t="207122" x="6126163" y="3181350"/>
          <p14:tracePt t="207130" x="6188075" y="3181350"/>
          <p14:tracePt t="207138" x="6245225" y="3181350"/>
          <p14:tracePt t="207145" x="6300788" y="3187700"/>
          <p14:tracePt t="207154" x="6357938" y="3187700"/>
          <p14:tracePt t="207162" x="6380163" y="3187700"/>
          <p14:tracePt t="207170" x="6446838" y="3192463"/>
          <p14:tracePt t="207177" x="6515100" y="3192463"/>
          <p14:tracePt t="207186" x="6542088" y="3192463"/>
          <p14:tracePt t="207194" x="6604000" y="3192463"/>
          <p14:tracePt t="207202" x="6665913" y="3192463"/>
          <p14:tracePt t="207210" x="6689725" y="3192463"/>
          <p14:tracePt t="207218" x="6751638" y="3192463"/>
          <p14:tracePt t="207230" x="6807200" y="3192463"/>
          <p14:tracePt t="207234" x="6835775" y="3192463"/>
          <p14:tracePt t="207242" x="6891338" y="3192463"/>
          <p14:tracePt t="207252" x="6913563" y="3192463"/>
          <p14:tracePt t="207258" x="6975475" y="3192463"/>
          <p14:tracePt t="207268" x="6997700" y="3192463"/>
          <p14:tracePt t="207276" x="7059613" y="3192463"/>
          <p14:tracePt t="207284" x="7081838" y="3192463"/>
          <p14:tracePt t="207292" x="7143750" y="3187700"/>
          <p14:tracePt t="207300" x="7167563" y="3181350"/>
          <p14:tracePt t="207308" x="7227888" y="3170238"/>
          <p14:tracePt t="207316" x="7245350" y="3165475"/>
          <p14:tracePt t="207324" x="7267575" y="3159125"/>
          <p14:tracePt t="207332" x="7307263" y="3148013"/>
          <p14:tracePt t="207340" x="7324725" y="3148013"/>
          <p14:tracePt t="207348" x="7340600" y="3148013"/>
          <p14:tracePt t="207356" x="7362825" y="3141663"/>
          <p14:tracePt t="207364" x="7375525" y="3136900"/>
          <p14:tracePt t="207372" x="7386638" y="3136900"/>
          <p14:tracePt t="207380" x="7419975" y="3130550"/>
          <p14:tracePt t="207388" x="7435850" y="3130550"/>
          <p14:tracePt t="207396" x="7453313" y="3130550"/>
          <p14:tracePt t="207404" x="7504113" y="3125788"/>
          <p14:tracePt t="207412" x="7532688" y="3125788"/>
          <p14:tracePt t="207420" x="7554913" y="3119438"/>
          <p14:tracePt t="207428" x="7588250" y="3114675"/>
          <p14:tracePt t="207436" x="7683500" y="3108325"/>
          <p14:tracePt t="207444" x="7729538" y="3103563"/>
          <p14:tracePt t="207452" x="7773988" y="3097213"/>
          <p14:tracePt t="207460" x="7897813" y="3092450"/>
          <p14:tracePt t="207468" x="7937500" y="3086100"/>
          <p14:tracePt t="207476" x="8021638" y="3079750"/>
          <p14:tracePt t="207483" x="8077200" y="3079750"/>
          <p14:tracePt t="207492" x="8121650" y="3079750"/>
          <p14:tracePt t="207500" x="8139113" y="3079750"/>
          <p14:tracePt t="207510" x="8167688" y="3079750"/>
          <p14:tracePt t="207515" x="8189913" y="3079750"/>
          <p14:tracePt t="207526" x="8207375" y="3079750"/>
          <p14:tracePt t="207536" x="8212138" y="3079750"/>
          <p14:tracePt t="207542" x="8223250" y="3074988"/>
          <p14:tracePt t="207548" x="8234363" y="3074988"/>
          <p14:tracePt t="207558" x="8234363" y="3068638"/>
          <p14:tracePt t="207563" x="8240713" y="3068638"/>
          <p14:tracePt t="207702" x="8245475" y="3063875"/>
          <p14:tracePt t="207710" x="8251825" y="3057525"/>
          <p14:tracePt t="207718" x="8269288" y="3041650"/>
          <p14:tracePt t="207726" x="8285163" y="3035300"/>
          <p14:tracePt t="207734" x="8307388" y="3024188"/>
          <p14:tracePt t="207742" x="8342313" y="3013075"/>
          <p14:tracePt t="207750" x="8375650" y="2995613"/>
          <p14:tracePt t="207758" x="8402638" y="2990850"/>
          <p14:tracePt t="207766" x="8431213" y="2984500"/>
          <p14:tracePt t="207774" x="8453438" y="2979738"/>
          <p14:tracePt t="207782" x="8470900" y="2973388"/>
          <p14:tracePt t="207790" x="8482013" y="2968625"/>
          <p14:tracePt t="207798" x="8488363" y="2968625"/>
          <p14:tracePt t="207896" x="8493125" y="2968625"/>
          <p14:tracePt t="207904" x="8499475" y="2968625"/>
          <p14:tracePt t="207920" x="8510588" y="2979738"/>
          <p14:tracePt t="207928" x="8510588" y="2984500"/>
          <p14:tracePt t="207936" x="8499475" y="2990850"/>
          <p14:tracePt t="208128" x="8504238" y="2995613"/>
          <p14:tracePt t="208138" x="8510588" y="3001963"/>
          <p14:tracePt t="208146" x="8526463" y="3001963"/>
          <p14:tracePt t="208154" x="8532813" y="3006725"/>
          <p14:tracePt t="208162" x="8537575" y="3013075"/>
          <p14:tracePt t="208170" x="8543925" y="3013075"/>
          <p14:tracePt t="208186" x="8543925" y="3019425"/>
          <p14:tracePt t="208508" x="8543925" y="3024188"/>
          <p14:tracePt t="208516" x="8537575" y="3024188"/>
          <p14:tracePt t="208532" x="8526463" y="3030538"/>
          <p14:tracePt t="208548" x="8521700" y="3030538"/>
          <p14:tracePt t="208556" x="8515350" y="3030538"/>
          <p14:tracePt t="208564" x="8515350" y="3035300"/>
          <p14:tracePt t="208572" x="8510588" y="3035300"/>
          <p14:tracePt t="208596" x="8504238" y="3041650"/>
          <p14:tracePt t="208604" x="8499475" y="3041650"/>
          <p14:tracePt t="208612" x="8493125" y="3046413"/>
          <p14:tracePt t="208620" x="8482013" y="3052763"/>
          <p14:tracePt t="208628" x="8482013" y="3057525"/>
          <p14:tracePt t="208636" x="8477250" y="3063875"/>
          <p14:tracePt t="208734" x="8470900" y="3063875"/>
          <p14:tracePt t="208774" x="8464550" y="3063875"/>
          <p14:tracePt t="208790" x="8459788" y="3052763"/>
          <p14:tracePt t="208797" x="8453438" y="3052763"/>
          <p14:tracePt t="208806" x="8453438" y="3046413"/>
          <p14:tracePt t="208814" x="8448675" y="3041650"/>
          <p14:tracePt t="208822" x="8448675" y="3035300"/>
          <p14:tracePt t="208830" x="8453438" y="3035300"/>
          <p14:tracePt t="208975" x="8453438" y="3030538"/>
          <p14:tracePt t="208984" x="8448675" y="3024188"/>
          <p14:tracePt t="208989" x="8426450" y="3019425"/>
          <p14:tracePt t="209000" x="8402638" y="3006725"/>
          <p14:tracePt t="209008" x="8375650" y="3001963"/>
          <p14:tracePt t="209016" x="8347075" y="2995613"/>
          <p14:tracePt t="209024" x="8318500" y="2995613"/>
          <p14:tracePt t="209032" x="8302625" y="2995613"/>
          <p14:tracePt t="209040" x="8280400" y="2990850"/>
          <p14:tracePt t="209048" x="8269288" y="2990850"/>
          <p14:tracePt t="209056" x="8251825" y="2990850"/>
          <p14:tracePt t="209064" x="8234363" y="2990850"/>
          <p14:tracePt t="209072" x="8212138" y="2990850"/>
          <p14:tracePt t="209080" x="8183563" y="2990850"/>
          <p14:tracePt t="209088" x="8150225" y="2990850"/>
          <p14:tracePt t="209096" x="8121650" y="2990850"/>
          <p14:tracePt t="209104" x="8099425" y="2990850"/>
          <p14:tracePt t="209112" x="8061325" y="2990850"/>
          <p14:tracePt t="209120" x="8032750" y="2990850"/>
          <p14:tracePt t="209128" x="7986713" y="2990850"/>
          <p14:tracePt t="209136" x="7953375" y="2990850"/>
          <p14:tracePt t="209144" x="7908925" y="2995613"/>
          <p14:tracePt t="209152" x="7886700" y="3001963"/>
          <p14:tracePt t="209160" x="7835900" y="3006725"/>
          <p14:tracePt t="209168" x="7813675" y="3006725"/>
          <p14:tracePt t="209176" x="7767638" y="3019425"/>
          <p14:tracePt t="209184" x="7745413" y="3024188"/>
          <p14:tracePt t="209192" x="7689850" y="3041650"/>
          <p14:tracePt t="209200" x="7656513" y="3046413"/>
          <p14:tracePt t="209208" x="7605713" y="3068638"/>
          <p14:tracePt t="209216" x="7566025" y="3074988"/>
          <p14:tracePt t="209224" x="7504113" y="3086100"/>
          <p14:tracePt t="209232" x="7464425" y="3092450"/>
          <p14:tracePt t="209240" x="7402513" y="3103563"/>
          <p14:tracePt t="209250" x="7375525" y="3108325"/>
          <p14:tracePt t="209256" x="7324725" y="3125788"/>
          <p14:tracePt t="209266" x="7307263" y="3130550"/>
          <p14:tracePt t="209272" x="7285038" y="3141663"/>
          <p14:tracePt t="209282" x="7267575" y="3141663"/>
          <p14:tracePt t="209290" x="7262813" y="3148013"/>
          <p14:tracePt t="209298" x="7251700" y="3148013"/>
          <p14:tracePt t="209306" x="7245350" y="3152775"/>
          <p14:tracePt t="209314" x="7216775" y="3159125"/>
          <p14:tracePt t="209322" x="7194550" y="3159125"/>
          <p14:tracePt t="209330" x="7178675" y="3165475"/>
          <p14:tracePt t="209338" x="7150100" y="3170238"/>
          <p14:tracePt t="209346" x="7132638" y="3176588"/>
          <p14:tracePt t="209354" x="7099300" y="3176588"/>
          <p14:tracePt t="209362" x="7059613" y="3181350"/>
          <p14:tracePt t="209370" x="7019925" y="3192463"/>
          <p14:tracePt t="209380" x="6992938" y="3198813"/>
          <p14:tracePt t="209386" x="6959600" y="3209925"/>
          <p14:tracePt t="209394" x="6931025" y="3214688"/>
          <p14:tracePt t="209402" x="6902450" y="3221038"/>
          <p14:tracePt t="209410" x="6873875" y="3227388"/>
          <p14:tracePt t="209418" x="6862763" y="3227388"/>
          <p14:tracePt t="209426" x="6835775" y="3232150"/>
          <p14:tracePt t="209434" x="6807200" y="3238500"/>
          <p14:tracePt t="209442" x="6773863" y="3243263"/>
          <p14:tracePt t="209450" x="6734175" y="3243263"/>
          <p14:tracePt t="209458" x="6694488" y="3249613"/>
          <p14:tracePt t="209466" x="6650038" y="3249613"/>
          <p14:tracePt t="209474" x="6604000" y="3254375"/>
          <p14:tracePt t="209482" x="6554788" y="3254375"/>
          <p14:tracePt t="209490" x="6530975" y="3254375"/>
          <p14:tracePt t="209498" x="6464300" y="3254375"/>
          <p14:tracePt t="209506" x="6396038" y="3254375"/>
          <p14:tracePt t="209514" x="6311900" y="3254375"/>
          <p14:tracePt t="209522" x="6223000" y="3260725"/>
          <p14:tracePt t="209530" x="6138863" y="3260725"/>
          <p14:tracePt t="209538" x="6048375" y="3265488"/>
          <p14:tracePt t="209548" x="5964238" y="3271838"/>
          <p14:tracePt t="209556" x="5884863" y="3271838"/>
          <p14:tracePt t="209564" x="5734050" y="3282950"/>
          <p14:tracePt t="209572" x="5661025" y="3287713"/>
          <p14:tracePt t="209580" x="5592763" y="3287713"/>
          <p14:tracePt t="209588" x="5519738" y="3287713"/>
          <p14:tracePt t="209596" x="5391150" y="3287713"/>
          <p14:tracePt t="209604" x="5318125" y="3287713"/>
          <p14:tracePt t="209612" x="5245100" y="3287713"/>
          <p14:tracePt t="209620" x="5176838" y="3287713"/>
          <p14:tracePt t="209628" x="5041900" y="3287713"/>
          <p14:tracePt t="209636" x="4975225" y="3276600"/>
          <p14:tracePt t="209644" x="4906963" y="3271838"/>
          <p14:tracePt t="209652" x="4800600" y="3265488"/>
          <p14:tracePt t="209660" x="4749800" y="3260725"/>
          <p14:tracePt t="209668" x="4710113" y="3254375"/>
          <p14:tracePt t="209676" x="4670425" y="3254375"/>
          <p14:tracePt t="209686" x="4608513" y="3249613"/>
          <p14:tracePt t="209691" x="4581525" y="3243263"/>
          <p14:tracePt t="209700" x="4559300" y="3243263"/>
          <p14:tracePt t="209708" x="4524375" y="3243263"/>
          <p14:tracePt t="209716" x="4462463" y="3243263"/>
          <p14:tracePt t="209724" x="4435475" y="3243263"/>
          <p14:tracePt t="209732" x="4406900" y="3243263"/>
          <p14:tracePt t="209740" x="4373563" y="3243263"/>
          <p14:tracePt t="209748" x="4351338" y="3243263"/>
          <p14:tracePt t="209756" x="4327525" y="3243263"/>
          <p14:tracePt t="209764" x="4311650" y="3243263"/>
          <p14:tracePt t="209772" x="4305300" y="3243263"/>
          <p14:tracePt t="209780" x="4294188" y="3243263"/>
          <p14:tracePt t="209804" x="4289425" y="3243263"/>
          <p14:tracePt t="209820" x="4278313" y="3249613"/>
          <p14:tracePt t="209836" x="4254500" y="3254375"/>
          <p14:tracePt t="209845" x="4227513" y="3260725"/>
          <p14:tracePt t="209854" x="4192588" y="3260725"/>
          <p14:tracePt t="209862" x="4170363" y="3260725"/>
          <p14:tracePt t="209870" x="4119563" y="3260725"/>
          <p14:tracePt t="209878" x="4086225" y="3260725"/>
          <p14:tracePt t="209886" x="4046538" y="3260725"/>
          <p14:tracePt t="209894" x="4019550" y="3254375"/>
          <p14:tracePt t="209902" x="3984625" y="3243263"/>
          <p14:tracePt t="209910" x="3946525" y="3232150"/>
          <p14:tracePt t="209918" x="3906838" y="3227388"/>
          <p14:tracePt t="209926" x="3867150" y="3214688"/>
          <p14:tracePt t="209934" x="3838575" y="3209925"/>
          <p14:tracePt t="209942" x="3805238" y="3203575"/>
          <p14:tracePt t="209950" x="3789363" y="3198813"/>
          <p14:tracePt t="209958" x="3771900" y="3198813"/>
          <p14:tracePt t="209966" x="3760788" y="3192463"/>
          <p14:tracePt t="209974" x="3749675" y="3192463"/>
          <p14:tracePt t="209994" x="3743325" y="3187700"/>
          <p14:tracePt t="210008" x="3738563" y="3187700"/>
          <p14:tracePt t="210014" x="3732213" y="3187700"/>
          <p14:tracePt t="210086" x="3727450" y="3187700"/>
          <p14:tracePt t="210220" x="3727450" y="3181350"/>
          <p14:tracePt t="210269" x="3727450" y="3176588"/>
          <p14:tracePt t="210309" x="3727450" y="3170238"/>
          <p14:tracePt t="210420" x="3727450" y="3165475"/>
          <p14:tracePt t="210483" x="3727450" y="3159125"/>
          <p14:tracePt t="210499" x="3721100" y="3159125"/>
          <p14:tracePt t="210506" x="3721100" y="3152775"/>
          <p14:tracePt t="210530" x="3714750" y="3148013"/>
          <p14:tracePt t="210540" x="3709988" y="3141663"/>
          <p14:tracePt t="210546" x="3703638" y="3136900"/>
          <p14:tracePt t="210554" x="3692525" y="3119438"/>
          <p14:tracePt t="210562" x="3681413" y="3114675"/>
          <p14:tracePt t="210572" x="3659188" y="3086100"/>
          <p14:tracePt t="210578" x="3608388" y="3035300"/>
          <p14:tracePt t="210586" x="3579813" y="3006725"/>
          <p14:tracePt t="210594" x="3552825" y="2973388"/>
          <p14:tracePt t="210602" x="3524250" y="2928938"/>
          <p14:tracePt t="210610" x="3468688" y="2867025"/>
          <p14:tracePt t="210620" x="3433763" y="2822575"/>
          <p14:tracePt t="210626" x="3411538" y="2782888"/>
          <p14:tracePt t="210634" x="3384550" y="2732088"/>
          <p14:tracePt t="210642" x="3344863" y="2687638"/>
          <p14:tracePt t="210650" x="3316288" y="2636838"/>
          <p14:tracePt t="210658" x="3276600" y="2597150"/>
          <p14:tracePt t="210668" x="3249613" y="2563813"/>
          <p14:tracePt t="210674" x="3221038" y="2528888"/>
          <p14:tracePt t="210684" x="3209925" y="2517775"/>
          <p14:tracePt t="210690" x="3192463" y="2495550"/>
          <p14:tracePt t="210700" x="3176588" y="2466975"/>
          <p14:tracePt t="210710" x="3163888" y="2451100"/>
          <p14:tracePt t="210716" x="3152775" y="2428875"/>
          <p14:tracePt t="210724" x="3148013" y="2422525"/>
          <p14:tracePt t="210732" x="3130550" y="2406650"/>
          <p14:tracePt t="210740" x="3119438" y="2382838"/>
          <p14:tracePt t="210748" x="3108325" y="2378075"/>
          <p14:tracePt t="210756" x="3090863" y="2355850"/>
          <p14:tracePt t="210764" x="3068638" y="2344738"/>
          <p14:tracePt t="210772" x="3063875" y="2333625"/>
          <p14:tracePt t="210780" x="3057525" y="2327275"/>
          <p14:tracePt t="210788" x="3052763" y="2320925"/>
          <p14:tracePt t="210796" x="3046413" y="2316163"/>
          <p14:tracePt t="210804" x="3041650" y="2316163"/>
          <p14:tracePt t="210812" x="3041650" y="2309813"/>
          <p14:tracePt t="210820" x="3035300" y="2309813"/>
          <p14:tracePt t="210828" x="3024188" y="2309813"/>
          <p14:tracePt t="210836" x="3017838" y="2309813"/>
          <p14:tracePt t="210844" x="3001963" y="2309813"/>
          <p14:tracePt t="210852" x="2990850" y="2309813"/>
          <p14:tracePt t="210860" x="2968625" y="2309813"/>
          <p14:tracePt t="210868" x="2955925" y="2309813"/>
          <p14:tracePt t="210876" x="2944813" y="2309813"/>
          <p14:tracePt t="210884" x="2917825" y="2309813"/>
          <p14:tracePt t="210892" x="2906713" y="2309813"/>
          <p14:tracePt t="210900" x="2889250" y="2309813"/>
          <p14:tracePt t="210908" x="2849563" y="2309813"/>
          <p14:tracePt t="210916" x="2794000" y="2309813"/>
          <p14:tracePt t="210926" x="2771775" y="2309813"/>
          <p14:tracePt t="210932" x="2714625" y="2309813"/>
          <p14:tracePt t="210942" x="2687638" y="2309813"/>
          <p14:tracePt t="210948" x="2630488" y="2309813"/>
          <p14:tracePt t="210956" x="2597150" y="2316163"/>
          <p14:tracePt t="210966" x="2535238" y="2316163"/>
          <p14:tracePt t="210972" x="2517775" y="2320925"/>
          <p14:tracePt t="210982" x="2517775" y="2327275"/>
          <p14:tracePt t="211030" x="2513013" y="2333625"/>
          <p14:tracePt t="211046" x="2506663" y="2333625"/>
          <p14:tracePt t="211348" x="2506663" y="2338388"/>
          <p14:tracePt t="211356" x="2501900" y="2338388"/>
          <p14:tracePt t="211364" x="2501900" y="2344738"/>
          <p14:tracePt t="211380" x="2501900" y="2349500"/>
          <p14:tracePt t="211404" x="2501900" y="2355850"/>
          <p14:tracePt t="211422" x="2501900" y="2360613"/>
          <p14:tracePt t="211428" x="2501900" y="2366963"/>
          <p14:tracePt t="211436" x="2506663" y="2378075"/>
          <p14:tracePt t="211444" x="2513013" y="2382838"/>
          <p14:tracePt t="211452" x="2517775" y="2389188"/>
          <p14:tracePt t="211462" x="2535238" y="2406650"/>
          <p14:tracePt t="211468" x="2540000" y="2411413"/>
          <p14:tracePt t="211476" x="2568575" y="2433638"/>
          <p14:tracePt t="211484" x="2590800" y="2451100"/>
          <p14:tracePt t="211492" x="2613025" y="2466975"/>
          <p14:tracePt t="211500" x="2670175" y="2506663"/>
          <p14:tracePt t="211508" x="2709863" y="2535238"/>
          <p14:tracePt t="211516" x="2805113" y="2586038"/>
          <p14:tracePt t="211524" x="2871788" y="2619375"/>
          <p14:tracePt t="211534" x="2968625" y="2659063"/>
          <p14:tracePt t="211540" x="3079750" y="2709863"/>
          <p14:tracePt t="211550" x="3221038" y="2771775"/>
          <p14:tracePt t="211558" x="3406775" y="2827338"/>
          <p14:tracePt t="211566" x="3727450" y="2933700"/>
          <p14:tracePt t="211574" x="4030663" y="3024188"/>
          <p14:tracePt t="211582" x="4333875" y="3092450"/>
          <p14:tracePt t="211590" x="4632325" y="3141663"/>
          <p14:tracePt t="211598" x="4929188" y="3176588"/>
          <p14:tracePt t="211606" x="5194300" y="3209925"/>
          <p14:tracePt t="211614" x="5457825" y="3232150"/>
          <p14:tracePt t="211622" x="5599113" y="3238500"/>
          <p14:tracePt t="211632" x="5880100" y="3260725"/>
          <p14:tracePt t="211638" x="6154738" y="3282950"/>
          <p14:tracePt t="211646" x="6311900" y="3287713"/>
          <p14:tracePt t="211654" x="6588125" y="3300413"/>
          <p14:tracePt t="211662" x="6756400" y="3311525"/>
          <p14:tracePt t="211670" x="7048500" y="3311525"/>
          <p14:tracePt t="211678" x="7324725" y="3322638"/>
          <p14:tracePt t="211686" x="7448550" y="3322638"/>
          <p14:tracePt t="211694" x="7689850" y="3322638"/>
          <p14:tracePt t="211702" x="7813675" y="3322638"/>
          <p14:tracePt t="211710" x="8072438" y="3322638"/>
          <p14:tracePt t="211718" x="8194675" y="3322638"/>
          <p14:tracePt t="211726" x="8442325" y="3305175"/>
          <p14:tracePt t="211734" x="8583613" y="3300413"/>
          <p14:tracePt t="211742" x="8718550" y="3282950"/>
          <p14:tracePt t="211750" x="8842375" y="3271838"/>
          <p14:tracePt t="211758" x="8966200" y="3271838"/>
          <p14:tracePt t="211766" x="9061450" y="3265488"/>
          <p14:tracePt t="211774" x="9156700" y="3265488"/>
          <p14:tracePt t="211782" x="9229725" y="3265488"/>
          <p14:tracePt t="211790" x="9296400" y="3265488"/>
          <p14:tracePt t="211798" x="9324975" y="3265488"/>
          <p14:tracePt t="211806" x="9358313" y="3265488"/>
          <p14:tracePt t="211814" x="9398000" y="3265488"/>
          <p14:tracePt t="211822" x="9420225" y="3271838"/>
          <p14:tracePt t="211830" x="9455150" y="3276600"/>
          <p14:tracePt t="211838" x="9477375" y="3282950"/>
          <p14:tracePt t="211848" x="9510713" y="3294063"/>
          <p14:tracePt t="211856" x="9550400" y="3305175"/>
          <p14:tracePt t="211864" x="9578975" y="3311525"/>
          <p14:tracePt t="211872" x="9612313" y="3311525"/>
          <p14:tracePt t="211880" x="9645650" y="3322638"/>
          <p14:tracePt t="211888" x="9667875" y="3327400"/>
          <p14:tracePt t="211896" x="9685338" y="3338513"/>
          <p14:tracePt t="211904" x="9690100" y="3344863"/>
          <p14:tracePt t="211912" x="9707563" y="3349625"/>
          <p14:tracePt t="211920" x="9725025" y="3367088"/>
          <p14:tracePt t="211928" x="9752013" y="3384550"/>
          <p14:tracePt t="211940" x="9758363" y="3395663"/>
          <p14:tracePt t="211944" x="9798050" y="3417888"/>
          <p14:tracePt t="211952" x="9836150" y="3457575"/>
          <p14:tracePt t="211960" x="9853613" y="3462338"/>
          <p14:tracePt t="211968" x="9893300" y="3495675"/>
          <p14:tracePt t="211976" x="9944100" y="3530600"/>
          <p14:tracePt t="211984" x="9955213" y="3552825"/>
          <p14:tracePt t="211992" x="9999663" y="3592513"/>
          <p14:tracePt t="212000" x="10017125" y="3608388"/>
          <p14:tracePt t="212008" x="10055225" y="3659188"/>
          <p14:tracePt t="212016" x="10072688" y="3676650"/>
          <p14:tracePt t="212024" x="10112375" y="3732213"/>
          <p14:tracePt t="212032" x="10134600" y="3760788"/>
          <p14:tracePt t="212042" x="10179050" y="3811588"/>
          <p14:tracePt t="212048" x="10196513" y="3827463"/>
          <p14:tracePt t="212056" x="10240963" y="3884613"/>
          <p14:tracePt t="212064" x="10258425" y="3913188"/>
          <p14:tracePt t="212072" x="10302875" y="3973513"/>
          <p14:tracePt t="212080" x="10320338" y="4002088"/>
          <p14:tracePt t="212088" x="10331450" y="4035425"/>
          <p14:tracePt t="212096" x="10360025" y="4103688"/>
          <p14:tracePt t="212104" x="10371138" y="4132263"/>
          <p14:tracePt t="212114" x="10382250" y="4154488"/>
          <p14:tracePt t="212120" x="10398125" y="4205288"/>
          <p14:tracePt t="212130" x="10398125" y="4221163"/>
          <p14:tracePt t="212138" x="10404475" y="4232275"/>
          <p14:tracePt t="212146" x="10404475" y="4260850"/>
          <p14:tracePt t="212154" x="10404475" y="4267200"/>
          <p14:tracePt t="212162" x="10404475" y="4278313"/>
          <p14:tracePt t="212170" x="10404475" y="4300538"/>
          <p14:tracePt t="212178" x="10404475" y="4305300"/>
          <p14:tracePt t="212186" x="10404475" y="4322763"/>
          <p14:tracePt t="212194" x="10404475" y="4329113"/>
          <p14:tracePt t="212202" x="10404475" y="4344988"/>
          <p14:tracePt t="212210" x="10398125" y="4351338"/>
          <p14:tracePt t="212218" x="10398125" y="4362450"/>
          <p14:tracePt t="212226" x="10393363" y="4367213"/>
          <p14:tracePt t="212234" x="10382250" y="4384675"/>
          <p14:tracePt t="212242" x="10382250" y="4395788"/>
          <p14:tracePt t="212250" x="10371138" y="4402138"/>
          <p14:tracePt t="212258" x="10364788" y="4406900"/>
          <p14:tracePt t="212266" x="10360025" y="4418013"/>
          <p14:tracePt t="212274" x="10353675" y="4424363"/>
          <p14:tracePt t="212282" x="10331450" y="4446588"/>
          <p14:tracePt t="212290" x="10325100" y="4451350"/>
          <p14:tracePt t="212298" x="10313988" y="4464050"/>
          <p14:tracePt t="212306" x="10302875" y="4468813"/>
          <p14:tracePt t="212314" x="10291763" y="4479925"/>
          <p14:tracePt t="212322" x="10280650" y="4491038"/>
          <p14:tracePt t="212330" x="10258425" y="4497388"/>
          <p14:tracePt t="212338" x="10218738" y="4513263"/>
          <p14:tracePt t="212350" x="10202863" y="4524375"/>
          <p14:tracePt t="212354" x="10185400" y="4530725"/>
          <p14:tracePt t="212362" x="10156825" y="4541838"/>
          <p14:tracePt t="212370" x="10134600" y="4548188"/>
          <p14:tracePt t="212378" x="10101263" y="4552950"/>
          <p14:tracePt t="212388" x="10067925" y="4564063"/>
          <p14:tracePt t="212394" x="10010775" y="4586288"/>
          <p14:tracePt t="212404" x="9982200" y="4592638"/>
          <p14:tracePt t="212410" x="9959975" y="4598988"/>
          <p14:tracePt t="212420" x="9944100" y="4603750"/>
          <p14:tracePt t="212426" x="9886950" y="4610100"/>
          <p14:tracePt t="212436" x="9871075" y="4610100"/>
          <p14:tracePt t="212444" x="9847263" y="4610100"/>
          <p14:tracePt t="212452" x="9825038" y="4610100"/>
          <p14:tracePt t="212460" x="9798050" y="4610100"/>
          <p14:tracePt t="212468" x="9701213" y="4603750"/>
          <p14:tracePt t="212476" x="9645650" y="4592638"/>
          <p14:tracePt t="212484" x="9601200" y="4570413"/>
          <p14:tracePt t="212492" x="9504363" y="4530725"/>
          <p14:tracePt t="212500" x="9444038" y="4491038"/>
          <p14:tracePt t="212508" x="9353550" y="4451350"/>
          <p14:tracePt t="212516" x="9251950" y="4395788"/>
          <p14:tracePt t="212524" x="9163050" y="4351338"/>
          <p14:tracePt t="212532" x="9123363" y="4322763"/>
          <p14:tracePt t="212540" x="9072563" y="4278313"/>
          <p14:tracePt t="212548" x="9043988" y="4232275"/>
          <p14:tracePt t="212556" x="9021763" y="4170363"/>
          <p14:tracePt t="212564" x="9015413" y="4108450"/>
          <p14:tracePt t="212572" x="9010650" y="4041775"/>
          <p14:tracePt t="212580" x="9010650" y="3973513"/>
          <p14:tracePt t="212588" x="9010650" y="3913188"/>
          <p14:tracePt t="212596" x="9028113" y="3838575"/>
          <p14:tracePt t="212604" x="9039225" y="3783013"/>
          <p14:tracePt t="212612" x="9050338" y="3716338"/>
          <p14:tracePt t="212620" x="9066213" y="3654425"/>
          <p14:tracePt t="212628" x="9083675" y="3592513"/>
          <p14:tracePt t="212636" x="9105900" y="3552825"/>
          <p14:tracePt t="212644" x="9128125" y="3513138"/>
          <p14:tracePt t="212656" x="9156700" y="3468688"/>
          <p14:tracePt t="212660" x="9190038" y="3422650"/>
          <p14:tracePt t="212670" x="9236075" y="3378200"/>
          <p14:tracePt t="212676" x="9274175" y="3349625"/>
          <p14:tracePt t="212686" x="9347200" y="3305175"/>
          <p14:tracePt t="212692" x="9431338" y="3271838"/>
          <p14:tracePt t="212702" x="9493250" y="3254375"/>
          <p14:tracePt t="212710" x="9555163" y="3249613"/>
          <p14:tracePt t="212718" x="9645650" y="3243263"/>
          <p14:tracePt t="212726" x="9701213" y="3243263"/>
          <p14:tracePt t="212734" x="9752013" y="3243263"/>
          <p14:tracePt t="212742" x="9813925" y="3249613"/>
          <p14:tracePt t="212750" x="9909175" y="3271838"/>
          <p14:tracePt t="212758" x="9966325" y="3287713"/>
          <p14:tracePt t="212766" x="10028238" y="3316288"/>
          <p14:tracePt t="212774" x="10090150" y="3338513"/>
          <p14:tracePt t="212782" x="10134600" y="3367088"/>
          <p14:tracePt t="212790" x="10185400" y="3406775"/>
          <p14:tracePt t="212798" x="10236200" y="3440113"/>
          <p14:tracePt t="212806" x="10252075" y="3462338"/>
          <p14:tracePt t="212814" x="10291763" y="3508375"/>
          <p14:tracePt t="212822" x="10325100" y="3552825"/>
          <p14:tracePt t="212830" x="10348913" y="3592513"/>
          <p14:tracePt t="212838" x="10375900" y="3643313"/>
          <p14:tracePt t="212846" x="10382250" y="3654425"/>
          <p14:tracePt t="212854" x="10393363" y="3692525"/>
          <p14:tracePt t="212862" x="10410825" y="3732213"/>
          <p14:tracePt t="212870" x="10415588" y="3743325"/>
          <p14:tracePt t="212878" x="10421938" y="3771900"/>
          <p14:tracePt t="212886" x="10437813" y="3805238"/>
          <p14:tracePt t="212894" x="10444163" y="3816350"/>
          <p14:tracePt t="212902" x="10455275" y="3844925"/>
          <p14:tracePt t="212910" x="10455275" y="3862388"/>
          <p14:tracePt t="212918" x="10460038" y="3878263"/>
          <p14:tracePt t="212926" x="10460038" y="3889375"/>
          <p14:tracePt t="212934" x="10466388" y="3906838"/>
          <p14:tracePt t="212942" x="10466388" y="3913188"/>
          <p14:tracePt t="212950" x="10472738" y="3929063"/>
          <p14:tracePt t="212958" x="10472738" y="3940175"/>
          <p14:tracePt t="212966" x="10472738" y="3962400"/>
          <p14:tracePt t="212974" x="10472738" y="3968750"/>
          <p14:tracePt t="212982" x="10472738" y="4002088"/>
          <p14:tracePt t="212992" x="10472738" y="4013200"/>
          <p14:tracePt t="213000" x="10472738" y="4030663"/>
          <p14:tracePt t="213008" x="10460038" y="4075113"/>
          <p14:tracePt t="213016" x="10460038" y="4092575"/>
          <p14:tracePt t="213024" x="10437813" y="4137025"/>
          <p14:tracePt t="213032" x="10437813" y="4148138"/>
          <p14:tracePt t="213040" x="10426700" y="4165600"/>
          <p14:tracePt t="213048" x="10415588" y="4205288"/>
          <p14:tracePt t="213056" x="10410825" y="4221163"/>
          <p14:tracePt t="213066" x="10398125" y="4232275"/>
          <p14:tracePt t="213072" x="10371138" y="4267200"/>
          <p14:tracePt t="213080" x="10331450" y="4300538"/>
          <p14:tracePt t="213088" x="10287000" y="4329113"/>
          <p14:tracePt t="213096" x="10236200" y="4356100"/>
          <p14:tracePt t="213104" x="10167938" y="4384675"/>
          <p14:tracePt t="213112" x="10090150" y="4402138"/>
          <p14:tracePt t="213120" x="10006013" y="4424363"/>
          <p14:tracePt t="213128" x="9904413" y="4435475"/>
          <p14:tracePt t="213136" x="9825038" y="4435475"/>
          <p14:tracePt t="213144" x="9740900" y="4435475"/>
          <p14:tracePt t="213152" x="9645650" y="4435475"/>
          <p14:tracePt t="213160" x="9517063" y="4418013"/>
          <p14:tracePt t="213168" x="9371013" y="4395788"/>
          <p14:tracePt t="213176" x="9236075" y="4362450"/>
          <p14:tracePt t="213184" x="9123363" y="4322763"/>
          <p14:tracePt t="213192" x="9077325" y="4300538"/>
          <p14:tracePt t="213200" x="9021763" y="4256088"/>
          <p14:tracePt t="213208" x="8988425" y="4205288"/>
          <p14:tracePt t="213216" x="8970963" y="4137025"/>
          <p14:tracePt t="213224" x="8959850" y="4075113"/>
          <p14:tracePt t="213232" x="8953500" y="4002088"/>
          <p14:tracePt t="213240" x="8953500" y="3924300"/>
          <p14:tracePt t="213248" x="8953500" y="3856038"/>
          <p14:tracePt t="213258" x="8982075" y="3771900"/>
          <p14:tracePt t="213264" x="9004300" y="3709988"/>
          <p14:tracePt t="213274" x="9043988" y="3625850"/>
          <p14:tracePt t="213282" x="9112250" y="3519488"/>
          <p14:tracePt t="213290" x="9185275" y="3411538"/>
          <p14:tracePt t="213296" x="9229725" y="3349625"/>
          <p14:tracePt t="213306" x="9336088" y="3238500"/>
          <p14:tracePt t="213314" x="9466263" y="3114675"/>
          <p14:tracePt t="213322" x="9532938" y="3063875"/>
          <p14:tracePt t="213330" x="9612313" y="3006725"/>
          <p14:tracePt t="213338" x="9740900" y="2933700"/>
          <p14:tracePt t="213346" x="9820275" y="2906713"/>
          <p14:tracePt t="213354" x="9875838" y="2895600"/>
          <p14:tracePt t="213362" x="9944100" y="2895600"/>
          <p14:tracePt t="213374" x="10010775" y="2895600"/>
          <p14:tracePt t="213378" x="10112375" y="2922588"/>
          <p14:tracePt t="213386" x="10174288" y="2957513"/>
          <p14:tracePt t="213394" x="10275888" y="3019425"/>
          <p14:tracePt t="213402" x="10342563" y="3068638"/>
          <p14:tracePt t="213410" x="10415588" y="3141663"/>
          <p14:tracePt t="213418" x="10477500" y="3232150"/>
          <p14:tracePt t="213426" x="10506075" y="3287713"/>
          <p14:tracePt t="213434" x="10561638" y="3422650"/>
          <p14:tracePt t="213442" x="10579100" y="3513138"/>
          <p14:tracePt t="213450" x="10606088" y="3687763"/>
          <p14:tracePt t="213458" x="10606088" y="3794125"/>
          <p14:tracePt t="213466" x="10606088" y="3997325"/>
          <p14:tracePt t="213476" x="10590213" y="4070350"/>
          <p14:tracePt t="213482" x="10567988" y="4132263"/>
          <p14:tracePt t="213490" x="10499725" y="4216400"/>
          <p14:tracePt t="213498" x="10455275" y="4267200"/>
          <p14:tracePt t="213506" x="10387013" y="4305300"/>
          <p14:tracePt t="213514" x="10348913" y="4329113"/>
          <p14:tracePt t="213522" x="10258425" y="4373563"/>
          <p14:tracePt t="213530" x="10163175" y="4406900"/>
          <p14:tracePt t="213540" x="10112375" y="4424363"/>
          <p14:tracePt t="213546" x="10006013" y="4457700"/>
          <p14:tracePt t="213556" x="9948863" y="4468813"/>
          <p14:tracePt t="213562" x="9886950" y="4468813"/>
          <p14:tracePt t="213572" x="9798050" y="4468813"/>
          <p14:tracePt t="213580" x="9747250" y="4457700"/>
          <p14:tracePt t="213588" x="9696450" y="4429125"/>
          <p14:tracePt t="213596" x="9645650" y="4402138"/>
          <p14:tracePt t="213604" x="9605963" y="4356100"/>
          <p14:tracePt t="213612" x="9521825" y="4249738"/>
          <p14:tracePt t="213620" x="9459913" y="4159250"/>
          <p14:tracePt t="213628" x="9375775" y="4048125"/>
          <p14:tracePt t="213636" x="9336088" y="3990975"/>
          <p14:tracePt t="213644" x="9263063" y="3862388"/>
          <p14:tracePt t="213652" x="9201150" y="3732213"/>
          <p14:tracePt t="213660" x="9190038" y="3670300"/>
          <p14:tracePt t="213668" x="9178925" y="3552825"/>
          <p14:tracePt t="213676" x="9178925" y="3440113"/>
          <p14:tracePt t="213684" x="9190038" y="3384550"/>
          <p14:tracePt t="213692" x="9218613" y="3333750"/>
          <p14:tracePt t="213700" x="9251950" y="3294063"/>
          <p14:tracePt t="213708" x="9309100" y="3254375"/>
          <p14:tracePt t="213716" x="9347200" y="3232150"/>
          <p14:tracePt t="213724" x="9431338" y="3209925"/>
          <p14:tracePt t="213732" x="9532938" y="3203575"/>
          <p14:tracePt t="213740" x="9594850" y="3203575"/>
          <p14:tracePt t="213748" x="9758363" y="3227388"/>
          <p14:tracePt t="213756" x="9971088" y="3282950"/>
          <p14:tracePt t="213764" x="10145713" y="3349625"/>
          <p14:tracePt t="213772" x="10309225" y="3451225"/>
          <p14:tracePt t="213782" x="10421938" y="3524250"/>
          <p14:tracePt t="213788" x="10528300" y="3608388"/>
          <p14:tracePt t="213796" x="10606088" y="3692525"/>
          <p14:tracePt t="213804" x="10680700" y="3789363"/>
          <p14:tracePt t="213812" x="10702925" y="3851275"/>
          <p14:tracePt t="213822" x="10714038" y="3935413"/>
          <p14:tracePt t="213828" x="10714038" y="3997325"/>
          <p14:tracePt t="213838" x="10702925" y="4059238"/>
          <p14:tracePt t="213844" x="10674350" y="4108450"/>
          <p14:tracePt t="213854" x="10652125" y="4143375"/>
          <p14:tracePt t="213862" x="10606088" y="4194175"/>
          <p14:tracePt t="213870" x="10572750" y="4221163"/>
          <p14:tracePt t="213878" x="10517188" y="4271963"/>
          <p14:tracePt t="213886" x="10472738" y="4300538"/>
          <p14:tracePt t="213894" x="10393363" y="4351338"/>
          <p14:tracePt t="213902" x="10348913" y="4373563"/>
          <p14:tracePt t="213910" x="10309225" y="4395788"/>
          <p14:tracePt t="213918" x="10275888" y="4413250"/>
          <p14:tracePt t="213926" x="10240963" y="4435475"/>
          <p14:tracePt t="213934" x="10236200" y="4440238"/>
          <p14:tracePt t="213942" x="10229850" y="4440238"/>
          <p14:tracePt t="214046" x="10229850" y="4446588"/>
          <p14:tracePt t="214122" x="10218738" y="4446588"/>
          <p14:tracePt t="214138" x="10196513" y="4446588"/>
          <p14:tracePt t="214148" x="10152063" y="4446588"/>
          <p14:tracePt t="214156" x="10079038" y="4446588"/>
          <p14:tracePt t="214164" x="9898063" y="4446588"/>
          <p14:tracePt t="214172" x="9725025" y="4435475"/>
          <p14:tracePt t="214180" x="9280525" y="4384675"/>
          <p14:tracePt t="214188" x="8926513" y="4351338"/>
          <p14:tracePt t="214196" x="8358188" y="4289425"/>
          <p14:tracePt t="214204" x="7807325" y="4238625"/>
          <p14:tracePt t="214212" x="7240588" y="4176713"/>
          <p14:tracePt t="214220" x="6778625" y="4114800"/>
          <p14:tracePt t="214228" x="6211888" y="4041775"/>
          <p14:tracePt t="214236" x="5683250" y="3962400"/>
          <p14:tracePt t="214244" x="5311775" y="3895725"/>
          <p14:tracePt t="214252" x="4889500" y="3811588"/>
          <p14:tracePt t="214260" x="4513263" y="3716338"/>
          <p14:tracePt t="214268" x="4130675" y="3597275"/>
          <p14:tracePt t="214276" x="3929063" y="3519488"/>
          <p14:tracePt t="214284" x="3738563" y="3422650"/>
          <p14:tracePt t="214296" x="3659188" y="3378200"/>
          <p14:tracePt t="214300" x="3641725" y="3344863"/>
          <p14:tracePt t="214308" x="3641725" y="3327400"/>
          <p14:tracePt t="214316" x="3703638" y="3282950"/>
          <p14:tracePt t="214324" x="3738563" y="3260725"/>
          <p14:tracePt t="214462" x="3738563" y="3254375"/>
          <p14:tracePt t="214470" x="3738563" y="3249613"/>
          <p14:tracePt t="214478" x="3721100" y="3243263"/>
          <p14:tracePt t="214486" x="3692525" y="3243263"/>
          <p14:tracePt t="214494" x="3659188" y="3243263"/>
          <p14:tracePt t="214502" x="3641725" y="3243263"/>
          <p14:tracePt t="214518" x="3641725" y="3249613"/>
          <p14:tracePt t="214526" x="3670300" y="3249613"/>
          <p14:tracePt t="214534" x="3721100" y="3249613"/>
          <p14:tracePt t="214542" x="3811588" y="3249613"/>
          <p14:tracePt t="214550" x="3878263" y="3249613"/>
          <p14:tracePt t="214558" x="3968750" y="3249613"/>
          <p14:tracePt t="214566" x="4075113" y="3232150"/>
          <p14:tracePt t="214574" x="4143375" y="3203575"/>
          <p14:tracePt t="214582" x="4192588" y="3176588"/>
          <p14:tracePt t="214590" x="4210050" y="3152775"/>
          <p14:tracePt t="214602" x="4232275" y="3141663"/>
          <p14:tracePt t="214606" x="4232275" y="3125788"/>
          <p14:tracePt t="214614" x="4232275" y="3108325"/>
          <p14:tracePt t="214622" x="4232275" y="3103563"/>
          <p14:tracePt t="214630" x="4216400" y="3092450"/>
          <p14:tracePt t="214638" x="4198938" y="3079750"/>
          <p14:tracePt t="214646" x="4176713" y="3068638"/>
          <p14:tracePt t="214654" x="4154488" y="3063875"/>
          <p14:tracePt t="214662" x="4143375" y="3063875"/>
          <p14:tracePt t="214670" x="4125913" y="3063875"/>
          <p14:tracePt t="214678" x="4114800" y="3063875"/>
          <p14:tracePt t="214686" x="4103688" y="3063875"/>
          <p14:tracePt t="214694" x="4086225" y="3063875"/>
          <p14:tracePt t="214704" x="4075113" y="3063875"/>
          <p14:tracePt t="214712" x="4064000" y="3063875"/>
          <p14:tracePt t="214718" x="4057650" y="3063875"/>
          <p14:tracePt t="214728" x="4046538" y="3074988"/>
          <p14:tracePt t="214736" x="4046538" y="3079750"/>
          <p14:tracePt t="214744" x="4041775" y="3086100"/>
          <p14:tracePt t="214752" x="4041775" y="3092450"/>
          <p14:tracePt t="214760" x="4035425" y="3108325"/>
          <p14:tracePt t="214768" x="4035425" y="3119438"/>
          <p14:tracePt t="214776" x="4035425" y="3136900"/>
          <p14:tracePt t="214784" x="4035425" y="3165475"/>
          <p14:tracePt t="214792" x="4035425" y="3187700"/>
          <p14:tracePt t="214800" x="4035425" y="3198813"/>
          <p14:tracePt t="214808" x="4030663" y="3227388"/>
          <p14:tracePt t="214816" x="4024313" y="3265488"/>
          <p14:tracePt t="214824" x="4024313" y="3294063"/>
          <p14:tracePt t="214832" x="4024313" y="3311525"/>
          <p14:tracePt t="214840" x="4024313" y="3338513"/>
          <p14:tracePt t="214848" x="4024313" y="3355975"/>
          <p14:tracePt t="214856" x="4024313" y="3367088"/>
          <p14:tracePt t="214864" x="4024313" y="3384550"/>
          <p14:tracePt t="214872" x="4024313" y="3406775"/>
          <p14:tracePt t="214880" x="4024313" y="3417888"/>
          <p14:tracePt t="214888" x="4024313" y="3446463"/>
          <p14:tracePt t="214896" x="4024313" y="3484563"/>
          <p14:tracePt t="214904" x="4024313" y="3502025"/>
          <p14:tracePt t="214912" x="4030663" y="3563938"/>
          <p14:tracePt t="214920" x="4035425" y="3586163"/>
          <p14:tracePt t="214928" x="4041775" y="3648075"/>
          <p14:tracePt t="214936" x="4046538" y="3721100"/>
          <p14:tracePt t="214944" x="4046538" y="3749675"/>
          <p14:tracePt t="214952" x="4046538" y="3827463"/>
          <p14:tracePt t="214960" x="4046538" y="3862388"/>
          <p14:tracePt t="214968" x="4052888" y="3940175"/>
          <p14:tracePt t="214978" x="4052888" y="4019550"/>
          <p14:tracePt t="214984" x="4052888" y="4041775"/>
          <p14:tracePt t="214994" x="4052888" y="4108450"/>
          <p14:tracePt t="215000" x="4052888" y="4170363"/>
          <p14:tracePt t="215012" x="4052888" y="4187825"/>
          <p14:tracePt t="215018" x="4052888" y="4232275"/>
          <p14:tracePt t="215026" x="4052888" y="4243388"/>
          <p14:tracePt t="215034" x="4052888" y="4278313"/>
          <p14:tracePt t="215042" x="4052888" y="4311650"/>
          <p14:tracePt t="215050" x="4052888" y="4322763"/>
          <p14:tracePt t="215058" x="4052888" y="4351338"/>
          <p14:tracePt t="215066" x="4052888" y="4367213"/>
          <p14:tracePt t="215074" x="4052888" y="4378325"/>
          <p14:tracePt t="215082" x="4057650" y="4391025"/>
          <p14:tracePt t="215090" x="4057650" y="4395788"/>
          <p14:tracePt t="215098" x="4057650" y="4406900"/>
          <p14:tracePt t="215166" x="4057650" y="4402138"/>
          <p14:tracePt t="215174" x="4057650" y="4395788"/>
          <p14:tracePt t="215190" x="4057650" y="4391025"/>
          <p14:tracePt t="215206" x="4057650" y="4384675"/>
          <p14:tracePt t="215216" x="4064000" y="4384675"/>
          <p14:tracePt t="215222" x="4064000" y="4378325"/>
          <p14:tracePt t="215230" x="4070350" y="4373563"/>
          <p14:tracePt t="215238" x="4075113" y="4362450"/>
          <p14:tracePt t="215246" x="4075113" y="4356100"/>
          <p14:tracePt t="215254" x="4075113" y="4344988"/>
          <p14:tracePt t="215262" x="4075113" y="4340225"/>
          <p14:tracePt t="215280" x="4075113" y="4333875"/>
          <p14:tracePt t="215312" x="4075113" y="4362450"/>
          <p14:tracePt t="215320" x="4064000" y="4384675"/>
          <p14:tracePt t="215328" x="4052888" y="4429125"/>
          <p14:tracePt t="215336" x="4035425" y="4486275"/>
          <p14:tracePt t="215344" x="4013200" y="4552950"/>
          <p14:tracePt t="215352" x="3990975" y="4632325"/>
          <p14:tracePt t="215360" x="3951288" y="4727575"/>
          <p14:tracePt t="215368" x="3917950" y="4811713"/>
          <p14:tracePt t="215376" x="3895725" y="4873625"/>
          <p14:tracePt t="215384" x="3867150" y="4924425"/>
          <p14:tracePt t="215392" x="3838575" y="4968875"/>
          <p14:tracePt t="215400" x="3822700" y="4991100"/>
          <p14:tracePt t="215408" x="3816350" y="4991100"/>
          <p14:tracePt t="215585" x="3816350" y="4997450"/>
          <p14:tracePt t="215592" x="3822700" y="5019675"/>
          <p14:tracePt t="215600" x="3838575" y="5053013"/>
          <p14:tracePt t="215608" x="3838575" y="5099050"/>
          <p14:tracePt t="215616" x="3838575" y="5132388"/>
          <p14:tracePt t="215626" x="3838575" y="5176838"/>
          <p14:tracePt t="215632" x="3838575" y="5227638"/>
          <p14:tracePt t="215640" x="3838575" y="5295900"/>
          <p14:tracePt t="215648" x="3833813" y="5351463"/>
          <p14:tracePt t="215658" x="3833813" y="5384800"/>
          <p14:tracePt t="215666" x="3833813" y="5424488"/>
          <p14:tracePt t="215674" x="3833813" y="5475288"/>
          <p14:tracePt t="215682" x="3833813" y="5492750"/>
          <p14:tracePt t="215690" x="3816350" y="5526088"/>
          <p14:tracePt t="215699" x="3794125" y="5553075"/>
          <p14:tracePt t="215706" x="3771900" y="5570538"/>
          <p14:tracePt t="215714" x="3760788" y="5581650"/>
          <p14:tracePt t="215722" x="3732213" y="5592763"/>
          <p14:tracePt t="215730" x="3721100" y="5599113"/>
          <p14:tracePt t="215738" x="3709988" y="5603875"/>
          <p14:tracePt t="215746" x="3692525" y="5610225"/>
          <p14:tracePt t="215754" x="3687763" y="5610225"/>
          <p14:tracePt t="215762" x="3676650" y="5610225"/>
          <p14:tracePt t="215778" x="3670300" y="5610225"/>
          <p14:tracePt t="215786" x="3670300" y="5614988"/>
          <p14:tracePt t="215802" x="3665538" y="5614988"/>
          <p14:tracePt t="215826" x="3659188" y="5614988"/>
          <p14:tracePt t="215834" x="3654425" y="5621338"/>
          <p14:tracePt t="215842" x="3641725" y="5627688"/>
          <p14:tracePt t="215850" x="3636963" y="5632450"/>
          <p14:tracePt t="215858" x="3603625" y="5643563"/>
          <p14:tracePt t="215866" x="3568700" y="5665788"/>
          <p14:tracePt t="215874" x="3530600" y="5688013"/>
          <p14:tracePt t="215884" x="3513138" y="5694363"/>
          <p14:tracePt t="215890" x="3468688" y="5734050"/>
          <p14:tracePt t="215898" x="3422650" y="5762625"/>
          <p14:tracePt t="215906" x="3371850" y="5795963"/>
          <p14:tracePt t="215914" x="3344863" y="5807075"/>
          <p14:tracePt t="215924" x="3276600" y="5846763"/>
          <p14:tracePt t="215932" x="3187700" y="5902325"/>
          <p14:tracePt t="215940" x="3074988" y="5946775"/>
          <p14:tracePt t="215946" x="3017838" y="5964238"/>
          <p14:tracePt t="215956" x="2882900" y="6003925"/>
          <p14:tracePt t="215964" x="2692400" y="6030913"/>
          <p14:tracePt t="215972" x="2490788" y="6054725"/>
          <p14:tracePt t="215980" x="2259013" y="6054725"/>
          <p14:tracePt t="215988" x="1995488" y="6026150"/>
          <p14:tracePt t="215996" x="1905000" y="6008688"/>
          <p14:tracePt t="216004" x="1404938" y="5880100"/>
          <p14:tracePt t="216012" x="1146175" y="5784850"/>
          <p14:tracePt t="216020" x="911225" y="5688013"/>
          <p14:tracePt t="216028" x="719138" y="5588000"/>
          <p14:tracePt t="216036" x="579438" y="5497513"/>
          <p14:tracePt t="216044" x="506413" y="5424488"/>
          <p14:tracePt t="216052" x="438150" y="5307013"/>
          <p14:tracePt t="216060" x="433388" y="5205413"/>
          <p14:tracePt t="216068" x="433388" y="5099050"/>
          <p14:tracePt t="216076" x="444500" y="4953000"/>
          <p14:tracePt t="216084" x="488950" y="4789488"/>
          <p14:tracePt t="216092" x="544513" y="4659313"/>
          <p14:tracePt t="216100" x="635000" y="4468813"/>
          <p14:tracePt t="216108" x="752475" y="4283075"/>
          <p14:tracePt t="216116" x="842963" y="4159250"/>
          <p14:tracePt t="216124" x="973138" y="4002088"/>
          <p14:tracePt t="216132" x="1101725" y="3873500"/>
          <p14:tracePt t="216140" x="1236663" y="3749675"/>
          <p14:tracePt t="216148" x="1354138" y="3670300"/>
          <p14:tracePt t="216156" x="1579563" y="3557588"/>
          <p14:tracePt t="216164" x="1765300" y="3484563"/>
          <p14:tracePt t="216172" x="1995488" y="3422650"/>
          <p14:tracePt t="216180" x="2259013" y="3384550"/>
          <p14:tracePt t="216188" x="2400300" y="3373438"/>
          <p14:tracePt t="216198" x="2720975" y="3373438"/>
          <p14:tracePt t="216204" x="3074988" y="3389313"/>
          <p14:tracePt t="216212" x="3282950" y="3417888"/>
          <p14:tracePt t="216222" x="3625850" y="3502025"/>
          <p14:tracePt t="216228" x="3946525" y="3603625"/>
          <p14:tracePt t="216240" x="4271963" y="3721100"/>
          <p14:tracePt t="216246" x="4581525" y="3856038"/>
          <p14:tracePt t="216254" x="4878388" y="4019550"/>
          <p14:tracePt t="216262" x="5165725" y="4176713"/>
          <p14:tracePt t="216270" x="5468938" y="4373563"/>
          <p14:tracePt t="216278" x="5637213" y="4508500"/>
          <p14:tracePt t="216286" x="5902325" y="4721225"/>
          <p14:tracePt t="216295" x="6126163" y="4935538"/>
          <p14:tracePt t="216302" x="6227763" y="5076825"/>
          <p14:tracePt t="216310" x="6340475" y="5284788"/>
          <p14:tracePt t="216318" x="6380163" y="5435600"/>
          <p14:tracePt t="216326" x="6380163" y="5541963"/>
          <p14:tracePt t="216334" x="6329363" y="5643563"/>
          <p14:tracePt t="216342" x="6284913" y="5705475"/>
          <p14:tracePt t="216350" x="6149975" y="5807075"/>
          <p14:tracePt t="216358" x="5975350" y="5895975"/>
          <p14:tracePt t="216366" x="5818188" y="5957888"/>
          <p14:tracePt t="216374" x="5603875" y="6008688"/>
          <p14:tracePt t="216382" x="5380038" y="6048375"/>
          <p14:tracePt t="216390" x="5187950" y="6081713"/>
          <p14:tracePt t="216398" x="4913313" y="6088063"/>
          <p14:tracePt t="216406" x="4716463" y="6088063"/>
          <p14:tracePt t="216414" x="4519613" y="6088063"/>
          <p14:tracePt t="216422" x="4362450" y="6088063"/>
          <p14:tracePt t="216430" x="4283075" y="6076950"/>
          <p14:tracePt t="216438" x="4154488" y="6054725"/>
          <p14:tracePt t="216446" x="4075113" y="6026150"/>
          <p14:tracePt t="216454" x="4030663" y="6008688"/>
          <p14:tracePt t="216462" x="3997325" y="5986463"/>
          <p14:tracePt t="216470" x="3984625" y="5970588"/>
          <p14:tracePt t="216478" x="3979863" y="5964238"/>
          <p14:tracePt t="216486" x="3973513" y="5946775"/>
          <p14:tracePt t="216494" x="3973513" y="5942013"/>
          <p14:tracePt t="216504" x="3968750" y="5924550"/>
          <p14:tracePt t="216510" x="3968750" y="5902325"/>
          <p14:tracePt t="216520" x="3968750" y="5884863"/>
          <p14:tracePt t="216528" x="3968750" y="5851525"/>
          <p14:tracePt t="216536" x="3968750" y="5795963"/>
          <p14:tracePt t="216544" x="3968750" y="5749925"/>
          <p14:tracePt t="216552" x="3973513" y="5688013"/>
          <p14:tracePt t="216560" x="3997325" y="5627688"/>
          <p14:tracePt t="216568" x="4041775" y="5480050"/>
          <p14:tracePt t="216576" x="4092575" y="5380038"/>
          <p14:tracePt t="216584" x="4143375" y="5278438"/>
          <p14:tracePt t="216592" x="4238625" y="5143500"/>
          <p14:tracePt t="216600" x="4338638" y="5041900"/>
          <p14:tracePt t="216608" x="4575175" y="4840288"/>
          <p14:tracePt t="216616" x="4789488" y="4687888"/>
          <p14:tracePt t="216624" x="4964113" y="4586288"/>
          <p14:tracePt t="216632" x="5322888" y="4424363"/>
          <p14:tracePt t="216640" x="5588000" y="4300538"/>
          <p14:tracePt t="216650" x="5880100" y="4210050"/>
          <p14:tracePt t="216656" x="6211888" y="4108450"/>
          <p14:tracePt t="216664" x="6559550" y="4041775"/>
          <p14:tracePt t="216672" x="6884988" y="4008438"/>
          <p14:tracePt t="216680" x="7189788" y="3997325"/>
          <p14:tracePt t="216688" x="7464425" y="3997325"/>
          <p14:tracePt t="216696" x="7700963" y="4030663"/>
          <p14:tracePt t="216704" x="7869238" y="4064000"/>
          <p14:tracePt t="216712" x="8066088" y="4137025"/>
          <p14:tracePt t="216720" x="8172450" y="4194175"/>
          <p14:tracePt t="216728" x="8269288" y="4267200"/>
          <p14:tracePt t="216736" x="8324850" y="4344988"/>
          <p14:tracePt t="216744" x="8364538" y="4429125"/>
          <p14:tracePt t="216752" x="8380413" y="4479925"/>
          <p14:tracePt t="216760" x="8391525" y="4621213"/>
          <p14:tracePt t="216768" x="8386763" y="4710113"/>
          <p14:tracePt t="216776" x="8369300" y="4783138"/>
          <p14:tracePt t="216784" x="8324850" y="4895850"/>
          <p14:tracePt t="216794" x="8251825" y="5030788"/>
          <p14:tracePt t="216800" x="8194675" y="5110163"/>
          <p14:tracePt t="216810" x="8094663" y="5210175"/>
          <p14:tracePt t="216816" x="7975600" y="5318125"/>
          <p14:tracePt t="216826" x="7824788" y="5424488"/>
          <p14:tracePt t="216832" x="7694613" y="5486400"/>
          <p14:tracePt t="216842" x="7559675" y="5541963"/>
          <p14:tracePt t="216850" x="7380288" y="5603875"/>
          <p14:tracePt t="216858" x="7172325" y="5632450"/>
          <p14:tracePt t="216866" x="6953250" y="5643563"/>
          <p14:tracePt t="216874" x="6677025" y="5638800"/>
          <p14:tracePt t="216882" x="6537325" y="5621338"/>
          <p14:tracePt t="216890" x="6234113" y="5541963"/>
          <p14:tracePt t="216898" x="5942013" y="5441950"/>
          <p14:tracePt t="216906" x="5778500" y="5362575"/>
          <p14:tracePt t="216914" x="5581650" y="5238750"/>
          <p14:tracePt t="216922" x="5519738" y="5187950"/>
          <p14:tracePt t="216930" x="5402263" y="5048250"/>
          <p14:tracePt t="216938" x="5373688" y="4986338"/>
          <p14:tracePt t="216946" x="5362575" y="4906963"/>
          <p14:tracePt t="216956" x="5362575" y="4840288"/>
          <p14:tracePt t="216962" x="5384800" y="4778375"/>
          <p14:tracePt t="216970" x="5407025" y="4733925"/>
          <p14:tracePt t="216978" x="5453063" y="4683125"/>
          <p14:tracePt t="216986" x="5486400" y="4654550"/>
          <p14:tracePt t="216994" x="5508625" y="4637088"/>
          <p14:tracePt t="217002" x="5526088" y="4632325"/>
          <p14:tracePt t="217010" x="5541963" y="4632325"/>
          <p14:tracePt t="217018" x="5548313" y="4632325"/>
          <p14:tracePt t="217026" x="5553075" y="4632325"/>
          <p14:tracePt t="217042" x="5559425" y="4632325"/>
          <p14:tracePt t="217050" x="5559425" y="4643438"/>
          <p14:tracePt t="217060" x="5564188" y="4654550"/>
          <p14:tracePt t="217066" x="5564188" y="4672013"/>
          <p14:tracePt t="217076" x="5564188" y="4676775"/>
          <p14:tracePt t="217082" x="5564188" y="4687888"/>
          <p14:tracePt t="217092" x="5564188" y="4699000"/>
          <p14:tracePt t="217098" x="5564188" y="4705350"/>
          <p14:tracePt t="217108" x="5564188" y="4710113"/>
          <p14:tracePt t="217116" x="5564188" y="4716463"/>
          <p14:tracePt t="217252" x="5559425" y="4710113"/>
          <p14:tracePt t="217268" x="5559425" y="4705350"/>
          <p14:tracePt t="217276" x="5559425" y="4699000"/>
          <p14:tracePt t="217284" x="5553075" y="4694238"/>
          <p14:tracePt t="217300" x="5553075" y="4687888"/>
          <p14:tracePt t="217308" x="5548313" y="4683125"/>
          <p14:tracePt t="217316" x="5541963" y="4672013"/>
          <p14:tracePt t="217326" x="5537200" y="4665663"/>
          <p14:tracePt t="217332" x="5526088" y="4643438"/>
          <p14:tracePt t="217340" x="5519738" y="4632325"/>
          <p14:tracePt t="217348" x="5502275" y="4614863"/>
          <p14:tracePt t="217356" x="5497513" y="4603750"/>
          <p14:tracePt t="217366" x="5491163" y="4603750"/>
          <p14:tracePt t="217372" x="5486400" y="4586288"/>
          <p14:tracePt t="217382" x="5486400" y="4581525"/>
          <p14:tracePt t="217388" x="5480050" y="4575175"/>
          <p14:tracePt t="217398" x="5480050" y="4564063"/>
          <p14:tracePt t="217404" x="5480050" y="4552950"/>
          <p14:tracePt t="217414" x="5475288" y="4541838"/>
          <p14:tracePt t="217422" x="5468938" y="4519613"/>
          <p14:tracePt t="217430" x="5464175" y="4502150"/>
          <p14:tracePt t="217438" x="5457825" y="4475163"/>
          <p14:tracePt t="217446" x="5457825" y="4457700"/>
          <p14:tracePt t="217454" x="5457825" y="4435475"/>
          <p14:tracePt t="217462" x="5453063" y="4418013"/>
          <p14:tracePt t="217470" x="5453063" y="4406900"/>
          <p14:tracePt t="217478" x="5453063" y="4391025"/>
          <p14:tracePt t="217486" x="5453063" y="4384675"/>
          <p14:tracePt t="217494" x="5453063" y="4378325"/>
          <p14:tracePt t="217502" x="5446713" y="4373563"/>
          <p14:tracePt t="217510" x="5446713" y="4367213"/>
          <p14:tracePt t="217518" x="5446713" y="4362450"/>
          <p14:tracePt t="217534" x="5446713" y="4356100"/>
          <p14:tracePt t="217542" x="5446713" y="4351338"/>
          <p14:tracePt t="217550" x="5446713" y="4344988"/>
          <p14:tracePt t="217558" x="5446713" y="4333875"/>
          <p14:tracePt t="217566" x="5446713" y="4322763"/>
          <p14:tracePt t="217574" x="5446713" y="4305300"/>
          <p14:tracePt t="217582" x="5446713" y="4289425"/>
          <p14:tracePt t="217591" x="5446713" y="4271963"/>
          <p14:tracePt t="217598" x="5446713" y="4260850"/>
          <p14:tracePt t="217606" x="5453063" y="4249738"/>
          <p14:tracePt t="217614" x="5457825" y="4238625"/>
          <p14:tracePt t="217622" x="5457825" y="4232275"/>
          <p14:tracePt t="217632" x="5464175" y="4227513"/>
          <p14:tracePt t="217638" x="5468938" y="4221163"/>
          <p14:tracePt t="217648" x="5475288" y="4210050"/>
          <p14:tracePt t="217849" x="5480050" y="4205288"/>
          <p14:tracePt t="217864" x="5486400" y="4198938"/>
          <p14:tracePt t="217880" x="5486400" y="4194175"/>
          <p14:tracePt t="217912" x="5486400" y="4187825"/>
          <p14:tracePt t="217920" x="5491163" y="4187825"/>
          <p14:tracePt t="217958" x="5491163" y="4181475"/>
          <p14:tracePt t="217974" x="5491163" y="4176713"/>
          <p14:tracePt t="217982" x="5497513" y="4176713"/>
          <p14:tracePt t="217990" x="5502275" y="4170363"/>
          <p14:tracePt t="217999" x="5502275" y="4159250"/>
          <p14:tracePt t="218006" x="5514975" y="4148138"/>
          <p14:tracePt t="218014" x="5514975" y="4143375"/>
          <p14:tracePt t="218022" x="5519738" y="4125913"/>
          <p14:tracePt t="218030" x="5526088" y="4121150"/>
          <p14:tracePt t="218038" x="5530850" y="4108450"/>
          <p14:tracePt t="218046" x="5530850" y="4097338"/>
          <p14:tracePt t="218054" x="5537200" y="4086225"/>
          <p14:tracePt t="218062" x="5541963" y="4070350"/>
          <p14:tracePt t="218070" x="5541963" y="4059238"/>
          <p14:tracePt t="218078" x="5548313" y="4048125"/>
          <p14:tracePt t="218086" x="5553075" y="4035425"/>
          <p14:tracePt t="218094" x="5564188" y="4013200"/>
          <p14:tracePt t="218102" x="5575300" y="3997325"/>
          <p14:tracePt t="218110" x="5599113" y="3968750"/>
          <p14:tracePt t="218118" x="5626100" y="3929063"/>
          <p14:tracePt t="218126" x="5654675" y="3900488"/>
          <p14:tracePt t="218136" x="5683250" y="3878263"/>
          <p14:tracePt t="218142" x="5745163" y="3827463"/>
          <p14:tracePt t="218150" x="5800725" y="3800475"/>
          <p14:tracePt t="218158" x="5884863" y="3765550"/>
          <p14:tracePt t="218166" x="6042025" y="3687763"/>
          <p14:tracePt t="218174" x="6238875" y="3630613"/>
          <p14:tracePt t="218186" x="6515100" y="3552825"/>
          <p14:tracePt t="218190" x="6745288" y="3490913"/>
          <p14:tracePt t="218198" x="7032625" y="3411538"/>
          <p14:tracePt t="218206" x="7362825" y="3344863"/>
          <p14:tracePt t="218214" x="7689850" y="3276600"/>
          <p14:tracePt t="218223" x="8021638" y="3232150"/>
          <p14:tracePt t="218230" x="8477250" y="3192463"/>
          <p14:tracePt t="218238" x="8813800" y="3192463"/>
          <p14:tracePt t="218248" x="9134475" y="3192463"/>
          <p14:tracePt t="218256" x="9566275" y="3249613"/>
          <p14:tracePt t="218264" x="9864725" y="3294063"/>
          <p14:tracePt t="218272" x="10258425" y="3400425"/>
          <p14:tracePt t="218280" x="10499725" y="3473450"/>
          <p14:tracePt t="218288" x="10764838" y="3586163"/>
          <p14:tracePt t="218296" x="10988675" y="3716338"/>
          <p14:tracePt t="218304" x="11068050" y="3771900"/>
          <p14:tracePt t="218312" x="11156950" y="3856038"/>
          <p14:tracePt t="218320" x="11202988" y="3924300"/>
          <p14:tracePt t="218328" x="11214100" y="3973513"/>
          <p14:tracePt t="218336" x="11214100" y="4019550"/>
          <p14:tracePt t="218344" x="11207750" y="4059238"/>
          <p14:tracePt t="218352" x="11180763" y="4092575"/>
          <p14:tracePt t="218360" x="11141075" y="4132263"/>
          <p14:tracePt t="218368" x="11123613" y="4143375"/>
          <p14:tracePt t="218376" x="11096625" y="4159250"/>
          <p14:tracePt t="218384" x="11061700" y="4176713"/>
          <p14:tracePt t="218392" x="11039475" y="4181475"/>
          <p14:tracePt t="218400" x="11028363" y="4181475"/>
          <p14:tracePt t="218408" x="11017250" y="4187825"/>
          <p14:tracePt t="218416" x="11010900" y="4187825"/>
          <p14:tracePt t="218424" x="11010900" y="4194175"/>
          <p14:tracePt t="218432" x="11006138" y="4194175"/>
          <p14:tracePt t="218440" x="10999788" y="4194175"/>
          <p14:tracePt t="218456" x="10995025" y="4205288"/>
          <p14:tracePt t="218465" x="10983913" y="4205288"/>
          <p14:tracePt t="218472" x="10972800" y="4210050"/>
          <p14:tracePt t="218480" x="10961688" y="4216400"/>
          <p14:tracePt t="218492" x="10944225" y="4227513"/>
          <p14:tracePt t="218496" x="10926763" y="4238625"/>
          <p14:tracePt t="218514" x="10922000" y="4243388"/>
          <p14:tracePt t="218530" x="10922000" y="4249738"/>
          <p14:tracePt t="218546" x="10910888" y="4260850"/>
          <p14:tracePt t="218554" x="10910888" y="4267200"/>
          <p14:tracePt t="218562" x="10899775" y="4271963"/>
          <p14:tracePt t="218570" x="10888663" y="4294188"/>
          <p14:tracePt t="218578" x="10864850" y="4305300"/>
          <p14:tracePt t="218586" x="10853738" y="4322763"/>
          <p14:tracePt t="218596" x="10848975" y="4329113"/>
          <p14:tracePt t="218603" x="10831513" y="4344988"/>
          <p14:tracePt t="218610" x="10802938" y="4362450"/>
          <p14:tracePt t="218619" x="10798175" y="4367213"/>
          <p14:tracePt t="218626" x="10769600" y="4384675"/>
          <p14:tracePt t="218634" x="10714038" y="4395788"/>
          <p14:tracePt t="218642" x="10652125" y="4406900"/>
          <p14:tracePt t="218650" x="10606088" y="4406900"/>
          <p14:tracePt t="218658" x="10517188" y="4406900"/>
          <p14:tracePt t="218666" x="10375900" y="4402138"/>
          <p14:tracePt t="218674" x="10185400" y="4373563"/>
          <p14:tracePt t="218682" x="10106025" y="4362450"/>
          <p14:tracePt t="218690" x="9977438" y="4340225"/>
          <p14:tracePt t="218698" x="9904413" y="4322763"/>
          <p14:tracePt t="218706" x="9802813" y="4278313"/>
          <p14:tracePt t="218714" x="9752013" y="4243388"/>
          <p14:tracePt t="218722" x="9713913" y="4216400"/>
          <p14:tracePt t="218730" x="9652000" y="4148138"/>
          <p14:tracePt t="218738" x="9628188" y="4114800"/>
          <p14:tracePt t="218746" x="9612313" y="4070350"/>
          <p14:tracePt t="218754" x="9605963" y="4013200"/>
          <p14:tracePt t="218762" x="9601200" y="3962400"/>
          <p14:tracePt t="218770" x="9601200" y="3900488"/>
          <p14:tracePt t="218778" x="9601200" y="3867150"/>
          <p14:tracePt t="218788" x="9605963" y="3816350"/>
          <p14:tracePt t="218794" x="9617075" y="3765550"/>
          <p14:tracePt t="218804" x="9634538" y="3716338"/>
          <p14:tracePt t="218810" x="9652000" y="3676650"/>
          <p14:tracePt t="218820" x="9663113" y="3659188"/>
          <p14:tracePt t="218826" x="9685338" y="3619500"/>
          <p14:tracePt t="218836" x="9718675" y="3592513"/>
          <p14:tracePt t="218844" x="9740900" y="3575050"/>
          <p14:tracePt t="218853" x="9791700" y="3552825"/>
          <p14:tracePt t="218860" x="9831388" y="3535363"/>
          <p14:tracePt t="218868" x="9886950" y="3530600"/>
          <p14:tracePt t="218876" x="9988550" y="3519488"/>
          <p14:tracePt t="218884" x="10067925" y="3519488"/>
          <p14:tracePt t="218892" x="10145713" y="3519488"/>
          <p14:tracePt t="218906" x="10247313" y="3546475"/>
          <p14:tracePt t="218912" x="10342563" y="3581400"/>
          <p14:tracePt t="218920" x="10545763" y="3670300"/>
          <p14:tracePt t="218928" x="10702925" y="3800475"/>
          <p14:tracePt t="218936" x="10820400" y="3917950"/>
          <p14:tracePt t="218944" x="10871200" y="3979863"/>
          <p14:tracePt t="218952" x="10955338" y="4114800"/>
          <p14:tracePt t="218960" x="10983913" y="4187825"/>
          <p14:tracePt t="218968" x="11017250" y="4305300"/>
          <p14:tracePt t="218976" x="11017250" y="4378325"/>
          <p14:tracePt t="218984" x="11010900" y="4440238"/>
          <p14:tracePt t="218992" x="10983913" y="4497388"/>
          <p14:tracePt t="219000" x="10922000" y="4575175"/>
          <p14:tracePt t="219008" x="10848975" y="4621213"/>
          <p14:tracePt t="219016" x="10729913" y="4672013"/>
          <p14:tracePt t="219024" x="10612438" y="4705350"/>
          <p14:tracePt t="219032" x="10533063" y="4710113"/>
          <p14:tracePt t="219040" x="10387013" y="4716463"/>
          <p14:tracePt t="219048" x="10196513" y="4705350"/>
          <p14:tracePt t="219056" x="10079038" y="4683125"/>
          <p14:tracePt t="219064" x="9948863" y="4632325"/>
          <p14:tracePt t="219072" x="9836150" y="4570413"/>
          <p14:tracePt t="219080" x="9758363" y="4513263"/>
          <p14:tracePt t="219090" x="9645650" y="4418013"/>
          <p14:tracePt t="219096" x="9561513" y="4322763"/>
          <p14:tracePt t="219106" x="9471025" y="4198938"/>
          <p14:tracePt t="219112" x="9426575" y="4121150"/>
          <p14:tracePt t="219122" x="9371013" y="3951288"/>
          <p14:tracePt t="219130" x="9347200" y="3862388"/>
          <p14:tracePt t="219138" x="9342438" y="3749675"/>
          <p14:tracePt t="219146" x="9342438" y="3625850"/>
          <p14:tracePt t="219154" x="9342438" y="3535363"/>
          <p14:tracePt t="219162" x="9375775" y="3395663"/>
          <p14:tracePt t="219170" x="9404350" y="3333750"/>
          <p14:tracePt t="219178" x="9459913" y="3238500"/>
          <p14:tracePt t="219186" x="9504363" y="3187700"/>
          <p14:tracePt t="219194" x="9623425" y="3092450"/>
          <p14:tracePt t="219202" x="9701213" y="3041650"/>
          <p14:tracePt t="219210" x="9786938" y="3001963"/>
          <p14:tracePt t="219218" x="10017125" y="2940050"/>
          <p14:tracePt t="219226" x="10117138" y="2922588"/>
          <p14:tracePt t="219234" x="10225088" y="2922588"/>
          <p14:tracePt t="219242" x="10342563" y="2940050"/>
          <p14:tracePt t="219250" x="10460038" y="3001963"/>
          <p14:tracePt t="219258" x="10561638" y="3063875"/>
          <p14:tracePt t="219266" x="10668000" y="3165475"/>
          <p14:tracePt t="219274" x="10702925" y="3227388"/>
          <p14:tracePt t="219282" x="10769600" y="3355975"/>
          <p14:tracePt t="219290" x="10815638" y="3508375"/>
          <p14:tracePt t="219298" x="10837863" y="3659188"/>
          <p14:tracePt t="219306" x="10837863" y="3749675"/>
          <p14:tracePt t="219314" x="10831513" y="3867150"/>
          <p14:tracePt t="219322" x="10780713" y="3979863"/>
          <p14:tracePt t="219330" x="10729913" y="4052888"/>
          <p14:tracePt t="219338" x="10623550" y="4181475"/>
          <p14:tracePt t="219348" x="10510838" y="4256088"/>
          <p14:tracePt t="219354" x="10364788" y="4340225"/>
          <p14:tracePt t="219362" x="10207625" y="4395788"/>
          <p14:tracePt t="219372" x="10129838" y="4424363"/>
          <p14:tracePt t="219378" x="9937750" y="4451350"/>
          <p14:tracePt t="219388" x="9740900" y="4451350"/>
          <p14:tracePt t="219394" x="9639300" y="4451350"/>
          <p14:tracePt t="219404" x="9528175" y="4435475"/>
          <p14:tracePt t="219414" x="9296400" y="4351338"/>
          <p14:tracePt t="219420" x="9196388" y="4305300"/>
          <p14:tracePt t="219428" x="9039225" y="4187825"/>
          <p14:tracePt t="219436" x="8953500" y="4075113"/>
          <p14:tracePt t="219444" x="8920163" y="4008438"/>
          <p14:tracePt t="219452" x="8915400" y="3906838"/>
          <p14:tracePt t="219460" x="8915400" y="3844925"/>
          <p14:tracePt t="219468" x="8931275" y="3727450"/>
          <p14:tracePt t="219476" x="8999538" y="3541713"/>
          <p14:tracePt t="219484" x="9050338" y="3422650"/>
          <p14:tracePt t="219492" x="9134475" y="3287713"/>
          <p14:tracePt t="219500" x="9218613" y="3165475"/>
          <p14:tracePt t="219508" x="9309100" y="3079750"/>
          <p14:tracePt t="219516" x="9415463" y="3013075"/>
          <p14:tracePt t="219524" x="9544050" y="2951163"/>
          <p14:tracePt t="219532" x="9663113" y="2922588"/>
          <p14:tracePt t="219540" x="9763125" y="2911475"/>
          <p14:tracePt t="219548" x="9921875" y="2922588"/>
          <p14:tracePt t="219556" x="10017125" y="2962275"/>
          <p14:tracePt t="219564" x="10094913" y="3019425"/>
          <p14:tracePt t="219572" x="10179050" y="3119438"/>
          <p14:tracePt t="219580" x="10218738" y="3192463"/>
          <p14:tracePt t="219588" x="10298113" y="3378200"/>
          <p14:tracePt t="219596" x="10348913" y="3592513"/>
          <p14:tracePt t="219604" x="10371138" y="3692525"/>
          <p14:tracePt t="219612" x="10371138" y="3986213"/>
          <p14:tracePt t="219620" x="10360025" y="4143375"/>
          <p14:tracePt t="219628" x="10325100" y="4249738"/>
          <p14:tracePt t="219636" x="10258425" y="4367213"/>
          <p14:tracePt t="219644" x="10185400" y="4464050"/>
          <p14:tracePt t="219654" x="10129838" y="4519613"/>
          <p14:tracePt t="219660" x="10033000" y="4581525"/>
          <p14:tracePt t="219670" x="9926638" y="4621213"/>
          <p14:tracePt t="219676" x="9763125" y="4648200"/>
          <p14:tracePt t="219686" x="9667875" y="4648200"/>
          <p14:tracePt t="219694" x="9539288" y="4637088"/>
          <p14:tracePt t="219702" x="9371013" y="4570413"/>
          <p14:tracePt t="219710" x="9163050" y="4475163"/>
          <p14:tracePt t="219718" x="8953500" y="4351338"/>
          <p14:tracePt t="219726" x="8763000" y="4205288"/>
          <p14:tracePt t="219734" x="8628063" y="4059238"/>
          <p14:tracePt t="219742" x="8550275" y="3940175"/>
          <p14:tracePt t="219750" x="8526463" y="3878263"/>
          <p14:tracePt t="219758" x="8504238" y="3754438"/>
          <p14:tracePt t="219766" x="8504238" y="3681413"/>
          <p14:tracePt t="219774" x="8504238" y="3603625"/>
          <p14:tracePt t="219782" x="8526463" y="3513138"/>
          <p14:tracePt t="219790" x="8561388" y="3429000"/>
          <p14:tracePt t="219798" x="8612188" y="3344863"/>
          <p14:tracePt t="219807" x="8656638" y="3300413"/>
          <p14:tracePt t="219814" x="8729663" y="3243263"/>
          <p14:tracePt t="219824" x="8791575" y="3227388"/>
          <p14:tracePt t="219830" x="8966200" y="3192463"/>
          <p14:tracePt t="219838" x="9088438" y="3187700"/>
          <p14:tracePt t="219846" x="9212263" y="3187700"/>
          <p14:tracePt t="219855" x="9342438" y="3187700"/>
          <p14:tracePt t="219862" x="9517063" y="3214688"/>
          <p14:tracePt t="219870" x="9690100" y="3271838"/>
          <p14:tracePt t="219878" x="9786938" y="3316288"/>
          <p14:tracePt t="219887" x="9926638" y="3411538"/>
          <p14:tracePt t="219894" x="10028238" y="3502025"/>
          <p14:tracePt t="219902" x="10090150" y="3570288"/>
          <p14:tracePt t="219910" x="10174288" y="3721100"/>
          <p14:tracePt t="219918" x="10202863" y="3811588"/>
          <p14:tracePt t="219926" x="10225088" y="3935413"/>
          <p14:tracePt t="219934" x="10225088" y="4041775"/>
          <p14:tracePt t="219942" x="10225088" y="4154488"/>
          <p14:tracePt t="219952" x="10202863" y="4221163"/>
          <p14:tracePt t="219958" x="10156825" y="4322763"/>
          <p14:tracePt t="219968" x="10101263" y="4413250"/>
          <p14:tracePt t="219976" x="10050463" y="4457700"/>
          <p14:tracePt t="219984" x="10006013" y="4497388"/>
          <p14:tracePt t="219992" x="9893300" y="4548188"/>
          <p14:tracePt t="220000" x="9831388" y="4559300"/>
          <p14:tracePt t="220008" x="9774238" y="4559300"/>
          <p14:tracePt t="220017" x="9707563" y="4559300"/>
          <p14:tracePt t="220024" x="9617075" y="4537075"/>
          <p14:tracePt t="220032" x="9532938" y="4502150"/>
          <p14:tracePt t="220040" x="9448800" y="4468813"/>
          <p14:tracePt t="220048" x="9358313" y="4406900"/>
          <p14:tracePt t="220056" x="9291638" y="4344988"/>
          <p14:tracePt t="220064" x="9229725" y="4289425"/>
          <p14:tracePt t="220072" x="9196388" y="4238625"/>
          <p14:tracePt t="220080" x="9156700" y="4176713"/>
          <p14:tracePt t="220088" x="9128125" y="4108450"/>
          <p14:tracePt t="220096" x="9105900" y="4052888"/>
          <p14:tracePt t="220104" x="9094788" y="3990975"/>
          <p14:tracePt t="220112" x="9094788" y="3924300"/>
          <p14:tracePt t="220120" x="9094788" y="3856038"/>
          <p14:tracePt t="220130" x="9101138" y="3800475"/>
          <p14:tracePt t="220136" x="9128125" y="3732213"/>
          <p14:tracePt t="220144" x="9174163" y="3670300"/>
          <p14:tracePt t="220152" x="9207500" y="3636963"/>
          <p14:tracePt t="220160" x="9269413" y="3586163"/>
          <p14:tracePt t="220169" x="9320213" y="3552825"/>
          <p14:tracePt t="220176" x="9382125" y="3530600"/>
          <p14:tracePt t="220184" x="9493250" y="3502025"/>
          <p14:tracePt t="220192" x="9566275" y="3490913"/>
          <p14:tracePt t="220200" x="9652000" y="3473450"/>
          <p14:tracePt t="220208" x="9725025" y="3473450"/>
          <p14:tracePt t="220216" x="9875838" y="3468688"/>
          <p14:tracePt t="220224" x="9948863" y="3468688"/>
          <p14:tracePt t="220234" x="10021888" y="3479800"/>
          <p14:tracePt t="220240" x="10083800" y="3490913"/>
          <p14:tracePt t="220250" x="10134600" y="3519488"/>
          <p14:tracePt t="220256" x="10179050" y="3546475"/>
          <p14:tracePt t="220266" x="10202863" y="3563938"/>
          <p14:tracePt t="220274" x="10240963" y="3608388"/>
          <p14:tracePt t="220282" x="10280650" y="3665538"/>
          <p14:tracePt t="220291" x="10337800" y="3749675"/>
          <p14:tracePt t="220298" x="10360025" y="3805238"/>
          <p14:tracePt t="220306" x="10387013" y="3867150"/>
          <p14:tracePt t="220314" x="10415588" y="3979863"/>
          <p14:tracePt t="220322" x="10421938" y="4048125"/>
          <p14:tracePt t="220330" x="10421938" y="4103688"/>
          <p14:tracePt t="220338" x="10421938" y="4165600"/>
          <p14:tracePt t="220346" x="10410825" y="4232275"/>
          <p14:tracePt t="220354" x="10387013" y="4289425"/>
          <p14:tracePt t="220362" x="10360025" y="4344988"/>
          <p14:tracePt t="220370" x="10325100" y="4384675"/>
          <p14:tracePt t="220378" x="10298113" y="4424363"/>
          <p14:tracePt t="220386" x="10252075" y="4451350"/>
          <p14:tracePt t="220394" x="10229850" y="4464050"/>
          <p14:tracePt t="220403" x="10190163" y="4468813"/>
          <p14:tracePt t="220410" x="10156825" y="4468813"/>
          <p14:tracePt t="220418" x="10117138" y="4468813"/>
          <p14:tracePt t="220426" x="10079038" y="4457700"/>
          <p14:tracePt t="220438" x="10039350" y="4435475"/>
          <p14:tracePt t="220442" x="10021888" y="4429125"/>
          <p14:tracePt t="220450" x="9982200" y="4402138"/>
          <p14:tracePt t="220458" x="9955213" y="4391025"/>
          <p14:tracePt t="220466" x="9944100" y="4373563"/>
          <p14:tracePt t="220474" x="9921875" y="4351338"/>
          <p14:tracePt t="220482" x="9909175" y="4329113"/>
          <p14:tracePt t="220490" x="9898063" y="4305300"/>
          <p14:tracePt t="220498" x="9886950" y="4249738"/>
          <p14:tracePt t="220506" x="9882188" y="4187825"/>
          <p14:tracePt t="220514" x="9882188" y="4125913"/>
          <p14:tracePt t="220522" x="9882188" y="4070350"/>
          <p14:tracePt t="220530" x="9893300" y="3962400"/>
          <p14:tracePt t="220540" x="9904413" y="3851275"/>
          <p14:tracePt t="220548" x="9921875" y="3794125"/>
          <p14:tracePt t="220556" x="9932988" y="3709988"/>
          <p14:tracePt t="220564" x="9937750" y="3681413"/>
          <p14:tracePt t="220572" x="9937750" y="3654425"/>
          <p14:tracePt t="220580" x="9937750" y="3630613"/>
          <p14:tracePt t="220588" x="9937750" y="3625850"/>
          <p14:tracePt t="220596" x="9937750" y="3619500"/>
          <p14:tracePt t="220628" x="9932988" y="3625850"/>
          <p14:tracePt t="220636" x="9926638" y="3636963"/>
          <p14:tracePt t="220644" x="9921875" y="3654425"/>
          <p14:tracePt t="220652" x="9898063" y="3681413"/>
          <p14:tracePt t="220660" x="9871075" y="3721100"/>
          <p14:tracePt t="220668" x="9847263" y="3749675"/>
          <p14:tracePt t="220676" x="9813925" y="3778250"/>
          <p14:tracePt t="220684" x="9780588" y="3800475"/>
          <p14:tracePt t="220692" x="9747250" y="3822700"/>
          <p14:tracePt t="220700" x="9701213" y="3838575"/>
          <p14:tracePt t="220708" x="9674225" y="3851275"/>
          <p14:tracePt t="220716" x="9656763" y="3851275"/>
          <p14:tracePt t="220726" x="9634538" y="3856038"/>
          <p14:tracePt t="220732" x="9623425" y="3856038"/>
          <p14:tracePt t="220740" x="9612313" y="3856038"/>
          <p14:tracePt t="220756" x="9601200" y="3856038"/>
          <p14:tracePt t="220772" x="9590088" y="3851275"/>
          <p14:tracePt t="220780" x="9578975" y="3851275"/>
          <p14:tracePt t="220788" x="9566275" y="3838575"/>
          <p14:tracePt t="220796" x="9561513" y="3833813"/>
          <p14:tracePt t="220804" x="9550400" y="3822700"/>
          <p14:tracePt t="220812" x="9544050" y="3822700"/>
          <p14:tracePt t="220823" x="9539288" y="3822700"/>
          <p14:tracePt t="220974" x="9532938" y="3822700"/>
          <p14:tracePt t="220982" x="9528175" y="3822700"/>
          <p14:tracePt t="220990" x="9499600" y="3833813"/>
          <p14:tracePt t="220998" x="9431338" y="3844925"/>
          <p14:tracePt t="221007" x="9382125" y="3856038"/>
          <p14:tracePt t="221014" x="9320213" y="3862388"/>
          <p14:tracePt t="221022" x="9296400" y="3862388"/>
          <p14:tracePt t="221224" x="9291638" y="3862388"/>
          <p14:tracePt t="221232" x="9280525" y="3862388"/>
          <p14:tracePt t="221240" x="9240838" y="3862388"/>
          <p14:tracePt t="221248" x="9178925" y="3851275"/>
          <p14:tracePt t="221258" x="9105900" y="3838575"/>
          <p14:tracePt t="221264" x="8953500" y="3816350"/>
          <p14:tracePt t="221272" x="8802688" y="3783013"/>
          <p14:tracePt t="221280" x="8515350" y="3716338"/>
          <p14:tracePt t="221288" x="8156575" y="3630613"/>
          <p14:tracePt t="221296" x="7791450" y="3541713"/>
          <p14:tracePt t="221305" x="7442200" y="3446463"/>
          <p14:tracePt t="221312" x="6986588" y="3311525"/>
          <p14:tracePt t="221320" x="6548438" y="3187700"/>
          <p14:tracePt t="221328" x="6076950" y="3041650"/>
          <p14:tracePt t="221336" x="5610225" y="2917825"/>
          <p14:tracePt t="221344" x="5227638" y="2798763"/>
          <p14:tracePt t="221352" x="4833938" y="2663825"/>
          <p14:tracePt t="221360" x="4524375" y="2563813"/>
          <p14:tracePt t="221370" x="4187825" y="2444750"/>
          <p14:tracePt t="221376" x="3957638" y="2360613"/>
          <p14:tracePt t="221386" x="3709988" y="2265363"/>
          <p14:tracePt t="221392" x="3506788" y="2185988"/>
          <p14:tracePt t="221402" x="3384550" y="2152650"/>
          <p14:tracePt t="221410" x="3316288" y="2130425"/>
          <p14:tracePt t="221418" x="3276600" y="2130425"/>
          <p14:tracePt t="221426" x="3238500" y="2130425"/>
          <p14:tracePt t="221434" x="3232150" y="2130425"/>
          <p14:tracePt t="221466" x="3232150" y="2136775"/>
          <p14:tracePt t="221474" x="3238500" y="2136775"/>
          <p14:tracePt t="221490" x="3238500" y="2141538"/>
          <p14:tracePt t="221499" x="3238500" y="2147888"/>
          <p14:tracePt t="221506" x="3232150" y="2152650"/>
          <p14:tracePt t="221514" x="3214688" y="2159000"/>
          <p14:tracePt t="221522" x="3198813" y="2159000"/>
          <p14:tracePt t="221530" x="3170238" y="2170113"/>
          <p14:tracePt t="221538" x="3141663" y="2170113"/>
          <p14:tracePt t="221546" x="3119438" y="2174875"/>
          <p14:tracePt t="221554" x="3063875" y="2174875"/>
          <p14:tracePt t="221563" x="3028950" y="2174875"/>
          <p14:tracePt t="221570" x="2990850" y="2174875"/>
          <p14:tracePt t="221578" x="2951163" y="2170113"/>
          <p14:tracePt t="221586" x="2900363" y="2163763"/>
          <p14:tracePt t="221594" x="2878138" y="2159000"/>
          <p14:tracePt t="221602" x="2849563" y="2152650"/>
          <p14:tracePt t="221612" x="2833688" y="2152650"/>
          <p14:tracePt t="221618" x="2805113" y="2152650"/>
          <p14:tracePt t="221626" x="2787650" y="2152650"/>
          <p14:tracePt t="221634" x="2771775" y="2152650"/>
          <p14:tracePt t="221642" x="2754313" y="2152650"/>
          <p14:tracePt t="221650" x="2736850" y="2152650"/>
          <p14:tracePt t="221658" x="2709863" y="2152650"/>
          <p14:tracePt t="221666" x="2674938" y="2152650"/>
          <p14:tracePt t="221676" x="2641600" y="2152650"/>
          <p14:tracePt t="221685" x="2590800" y="2159000"/>
          <p14:tracePt t="221692" x="2557463" y="2163763"/>
          <p14:tracePt t="221698" x="2524125" y="2170113"/>
          <p14:tracePt t="221708" x="2513013" y="2174875"/>
          <p14:tracePt t="221716" x="2506663" y="2181225"/>
          <p14:tracePt t="221748" x="2501900" y="2181225"/>
          <p14:tracePt t="221756" x="2495550" y="2185988"/>
          <p14:tracePt t="221764" x="2484438" y="2185988"/>
          <p14:tracePt t="221776" x="2478088" y="2192338"/>
          <p14:tracePt t="221784" x="2451100" y="2203450"/>
          <p14:tracePt t="221792" x="2439988" y="2209800"/>
          <p14:tracePt t="221800" x="2422525" y="2220913"/>
          <p14:tracePt t="221808" x="2405063" y="2236788"/>
          <p14:tracePt t="221816" x="2389188" y="2243138"/>
          <p14:tracePt t="221824" x="2382838" y="2247900"/>
          <p14:tracePt t="221832" x="2366963" y="2276475"/>
          <p14:tracePt t="221840" x="2360613" y="2287588"/>
          <p14:tracePt t="221848" x="2349500" y="2309813"/>
          <p14:tracePt t="221856" x="2338388" y="2349500"/>
          <p14:tracePt t="221864" x="2338388" y="2360613"/>
          <p14:tracePt t="221872" x="2327275" y="2411413"/>
          <p14:tracePt t="221880" x="2316163" y="2444750"/>
          <p14:tracePt t="221888" x="2316163" y="2473325"/>
          <p14:tracePt t="221896" x="2309813" y="2501900"/>
          <p14:tracePt t="221904" x="2309813" y="2513013"/>
          <p14:tracePt t="221913" x="2309813" y="2535238"/>
          <p14:tracePt t="221920" x="2309813" y="2563813"/>
          <p14:tracePt t="221928" x="2309813" y="2597150"/>
          <p14:tracePt t="221936" x="2316163" y="2625725"/>
          <p14:tracePt t="221946" x="2338388" y="2670175"/>
          <p14:tracePt t="221952" x="2344738" y="2681288"/>
          <p14:tracePt t="221962" x="2393950" y="2736850"/>
          <p14:tracePt t="221968" x="2451100" y="2782888"/>
          <p14:tracePt t="221978" x="2484438" y="2798763"/>
          <p14:tracePt t="221986" x="2568575" y="2838450"/>
          <p14:tracePt t="221995" x="2630488" y="2855913"/>
          <p14:tracePt t="222002" x="2674938" y="2884488"/>
          <p14:tracePt t="222011" x="2760663" y="2922588"/>
          <p14:tracePt t="222018" x="2816225" y="2951163"/>
          <p14:tracePt t="222026" x="2878138" y="2990850"/>
          <p14:tracePt t="222034" x="2944813" y="3024188"/>
          <p14:tracePt t="222042" x="3017838" y="3063875"/>
          <p14:tracePt t="222050" x="3130550" y="3108325"/>
          <p14:tracePt t="222058" x="3271838" y="3165475"/>
          <p14:tracePt t="222066" x="3429000" y="3214688"/>
          <p14:tracePt t="222077" x="3738563" y="3322638"/>
          <p14:tracePt t="222083" x="3900488" y="3355975"/>
          <p14:tracePt t="222090" x="4075113" y="3384550"/>
          <p14:tracePt t="222099" x="4418013" y="3429000"/>
          <p14:tracePt t="222107" x="4608513" y="3457575"/>
          <p14:tracePt t="222116" x="4997450" y="3495675"/>
          <p14:tracePt t="222122" x="5227638" y="3502025"/>
          <p14:tracePt t="222131" x="5610225" y="3524250"/>
          <p14:tracePt t="222138" x="5807075" y="3524250"/>
          <p14:tracePt t="222146" x="6176963" y="3541713"/>
          <p14:tracePt t="222154" x="6526213" y="3541713"/>
          <p14:tracePt t="222162" x="6829425" y="3541713"/>
          <p14:tracePt t="222173" x="6997700" y="3535363"/>
          <p14:tracePt t="222181" x="7278688" y="3513138"/>
          <p14:tracePt t="222188" x="7570788" y="3479800"/>
          <p14:tracePt t="222194" x="7829550" y="3417888"/>
          <p14:tracePt t="222202" x="7953375" y="3384550"/>
          <p14:tracePt t="222211" x="8145463" y="3282950"/>
          <p14:tracePt t="222218" x="8201025" y="3238500"/>
          <p14:tracePt t="222226" x="8285163" y="3141663"/>
          <p14:tracePt t="222234" x="8302625" y="3079750"/>
          <p14:tracePt t="222242" x="8302625" y="2995613"/>
          <p14:tracePt t="222250" x="8296275" y="2928938"/>
          <p14:tracePt t="222259" x="8251825" y="2816225"/>
          <p14:tracePt t="222268" x="8161338" y="2676525"/>
          <p14:tracePt t="222277" x="8054975" y="2563813"/>
          <p14:tracePt t="222284" x="7869238" y="2417763"/>
          <p14:tracePt t="222293" x="7683500" y="2293938"/>
          <p14:tracePt t="222300" x="7431088" y="2174875"/>
          <p14:tracePt t="222309" x="7227888" y="2097088"/>
          <p14:tracePt t="222316" x="6835775" y="1973263"/>
          <p14:tracePt t="222325" x="6548438" y="1893888"/>
          <p14:tracePt t="222333" x="6065838" y="1798638"/>
          <p14:tracePt t="222340" x="5722938" y="1743075"/>
          <p14:tracePt t="222349" x="5232400" y="1692275"/>
          <p14:tracePt t="222356" x="4940300" y="1681163"/>
          <p14:tracePt t="222365" x="4530725" y="1681163"/>
          <p14:tracePt t="222372" x="4075113" y="1681163"/>
          <p14:tracePt t="222384" x="3749675" y="1697038"/>
          <p14:tracePt t="222388" x="3271838" y="1758950"/>
          <p14:tracePt t="222396" x="2990850" y="1816100"/>
          <p14:tracePt t="222405" x="2732088" y="1878013"/>
          <p14:tracePt t="222412" x="2513013" y="1973263"/>
          <p14:tracePt t="222420" x="2298700" y="2108200"/>
          <p14:tracePt t="222429" x="2203450" y="2220913"/>
          <p14:tracePt t="222436" x="2181225" y="2371725"/>
          <p14:tracePt t="222444" x="2197100" y="2517775"/>
          <p14:tracePt t="222453" x="2282825" y="2652713"/>
          <p14:tracePt t="222460" x="2417763" y="2809875"/>
          <p14:tracePt t="222468" x="2590800" y="2968625"/>
          <p14:tracePt t="222476" x="2838450" y="3119438"/>
          <p14:tracePt t="222486" x="3103563" y="3254375"/>
          <p14:tracePt t="222492" x="3446463" y="3406775"/>
          <p14:tracePt t="222501" x="3703638" y="3495675"/>
          <p14:tracePt t="222508" x="4221163" y="3630613"/>
          <p14:tracePt t="222517" x="4608513" y="3716338"/>
          <p14:tracePt t="222524" x="5121275" y="3778250"/>
          <p14:tracePt t="222532" x="5603875" y="3800475"/>
          <p14:tracePt t="222541" x="6076950" y="3800475"/>
          <p14:tracePt t="222550" x="6537325" y="3771900"/>
          <p14:tracePt t="222556" x="6986588" y="3709988"/>
          <p14:tracePt t="222566" x="7386638" y="3636963"/>
          <p14:tracePt t="222574" x="7762875" y="3570288"/>
          <p14:tracePt t="222582" x="8032750" y="3513138"/>
          <p14:tracePt t="222591" x="8380413" y="3435350"/>
          <p14:tracePt t="222598" x="8566150" y="3378200"/>
          <p14:tracePt t="222606" x="8701088" y="3338513"/>
          <p14:tracePt t="222614" x="8836025" y="3316288"/>
          <p14:tracePt t="222623" x="8880475" y="3305175"/>
          <p14:tracePt t="222630" x="8897938" y="3300413"/>
          <p14:tracePt t="222671" x="8897938" y="3311525"/>
          <p14:tracePt t="222679" x="8897938" y="3322638"/>
          <p14:tracePt t="222686" x="8904288" y="3338513"/>
          <p14:tracePt t="222694" x="8909050" y="3349625"/>
          <p14:tracePt t="222702" x="8920163" y="3367088"/>
          <p14:tracePt t="222711" x="8926513" y="3378200"/>
          <p14:tracePt t="222719" x="8942388" y="3400425"/>
          <p14:tracePt t="222727" x="8959850" y="3417888"/>
          <p14:tracePt t="222734" x="8988425" y="3440113"/>
          <p14:tracePt t="222742" x="9021763" y="3468688"/>
          <p14:tracePt t="222750" x="9050338" y="3479800"/>
          <p14:tracePt t="222758" x="9128125" y="3513138"/>
          <p14:tracePt t="222767" x="9174163" y="3530600"/>
          <p14:tracePt t="222774" x="9236075" y="3546475"/>
          <p14:tracePt t="222782" x="9296400" y="3557588"/>
          <p14:tracePt t="222795" x="9353550" y="3581400"/>
          <p14:tracePt t="222798" x="9393238" y="3592513"/>
          <p14:tracePt t="222806" x="9437688" y="3614738"/>
          <p14:tracePt t="222816" x="9466263" y="3625850"/>
          <p14:tracePt t="222824" x="9499600" y="3648075"/>
          <p14:tracePt t="222831" x="9517063" y="3665538"/>
          <p14:tracePt t="222840" x="9550400" y="3709988"/>
          <p14:tracePt t="222846" x="9566275" y="3732213"/>
          <p14:tracePt t="222856" x="9572625" y="3765550"/>
          <p14:tracePt t="222865" x="9594850" y="3816350"/>
          <p14:tracePt t="222872" x="9612313" y="3913188"/>
          <p14:tracePt t="222880" x="9617075" y="3973513"/>
          <p14:tracePt t="222889" x="9623425" y="4024313"/>
          <p14:tracePt t="222896" x="9639300" y="4092575"/>
          <p14:tracePt t="222904" x="9639300" y="4154488"/>
          <p14:tracePt t="222913" x="9645650" y="4210050"/>
          <p14:tracePt t="222921" x="9645650" y="4271963"/>
          <p14:tracePt t="222929" x="9645650" y="4340225"/>
          <p14:tracePt t="222937" x="9645650" y="4413250"/>
          <p14:tracePt t="222945" x="9645650" y="4451350"/>
          <p14:tracePt t="222953" x="9645650" y="4541838"/>
          <p14:tracePt t="222961" x="9634538" y="4643438"/>
          <p14:tracePt t="222968" x="9612313" y="4778375"/>
          <p14:tracePt t="222977" x="9601200" y="4822825"/>
          <p14:tracePt t="222984" x="9561513" y="4957763"/>
          <p14:tracePt t="222993" x="9499600" y="5087938"/>
          <p14:tracePt t="223001" x="9466263" y="5143500"/>
          <p14:tracePt t="223009" x="9437688" y="5187950"/>
          <p14:tracePt t="223016" x="9431338" y="5205413"/>
          <p14:tracePt t="223025" x="9426575" y="5205413"/>
          <p14:tracePt t="223194" x="9420225" y="5205413"/>
          <p14:tracePt t="223202" x="9409113" y="5205413"/>
          <p14:tracePt t="223211" x="9393238" y="5222875"/>
          <p14:tracePt t="223218" x="9382125" y="5238750"/>
          <p14:tracePt t="223227" x="9358313" y="5260975"/>
          <p14:tracePt t="223235" x="9331325" y="5295900"/>
          <p14:tracePt t="223243" x="9302750" y="5334000"/>
          <p14:tracePt t="223251" x="9251950" y="5407025"/>
          <p14:tracePt t="223259" x="9218613" y="5468938"/>
          <p14:tracePt t="223267" x="9178925" y="5514975"/>
          <p14:tracePt t="223275" x="9139238" y="5576888"/>
          <p14:tracePt t="223283" x="9117013" y="5614988"/>
          <p14:tracePt t="223291" x="9094788" y="5649913"/>
          <p14:tracePt t="223299" x="9083675" y="5672138"/>
          <p14:tracePt t="223306" x="9072563" y="5688013"/>
          <p14:tracePt t="223315" x="9066213" y="5694363"/>
          <p14:tracePt t="223323" x="9055100" y="5700713"/>
          <p14:tracePt t="223331" x="9055100" y="5705475"/>
          <p14:tracePt t="223339" x="9050338" y="5705475"/>
          <p14:tracePt t="223347" x="9043988" y="5705475"/>
          <p14:tracePt t="223355" x="9039225" y="5705475"/>
          <p14:tracePt t="223363" x="9032875" y="5705475"/>
          <p14:tracePt t="223371" x="9028113" y="5705475"/>
          <p14:tracePt t="223378" x="9015413" y="5705475"/>
          <p14:tracePt t="223387" x="8999538" y="5711825"/>
          <p14:tracePt t="223394" x="8966200" y="5711825"/>
          <p14:tracePt t="223405" x="8942388" y="5711825"/>
          <p14:tracePt t="223413" x="8915400" y="5711825"/>
          <p14:tracePt t="223421" x="8893175" y="5711825"/>
          <p14:tracePt t="223429" x="8864600" y="5711825"/>
          <p14:tracePt t="223437" x="8842375" y="5711825"/>
          <p14:tracePt t="223444" x="8824913" y="5711825"/>
          <p14:tracePt t="223452" x="8802688" y="5711825"/>
          <p14:tracePt t="223461" x="8791575" y="5716588"/>
          <p14:tracePt t="223469" x="8785225" y="5716588"/>
          <p14:tracePt t="223477" x="8780463" y="5716588"/>
          <p14:tracePt t="223485" x="8763000" y="5716588"/>
          <p14:tracePt t="223492" x="8758238" y="5716588"/>
          <p14:tracePt t="223511" x="8751888" y="5716588"/>
          <p14:tracePt t="223517" x="8745538" y="5716588"/>
          <p14:tracePt t="223541" x="8740775" y="5722938"/>
          <p14:tracePt t="223548" x="8740775" y="5727700"/>
          <p14:tracePt t="223564" x="8729663" y="5734050"/>
          <p14:tracePt t="223573" x="8729663" y="5745163"/>
          <p14:tracePt t="223581" x="8712200" y="5762625"/>
          <p14:tracePt t="223588" x="8712200" y="5773738"/>
          <p14:tracePt t="223597" x="8689975" y="5800725"/>
          <p14:tracePt t="223605" x="8685213" y="5807075"/>
          <p14:tracePt t="223612" x="8661400" y="5840413"/>
          <p14:tracePt t="223621" x="8650288" y="5851525"/>
          <p14:tracePt t="223629" x="8623300" y="5868988"/>
          <p14:tracePt t="223636" x="8616950" y="5880100"/>
          <p14:tracePt t="223645" x="8583613" y="5895975"/>
          <p14:tracePt t="223653" x="8577263" y="5895975"/>
          <p14:tracePt t="223661" x="8555038" y="5902325"/>
          <p14:tracePt t="223669" x="8550275" y="5902325"/>
          <p14:tracePt t="223677" x="8532813" y="5908675"/>
          <p14:tracePt t="223694" x="8526463" y="5908675"/>
          <p14:tracePt t="223701" x="8515350" y="5908675"/>
          <p14:tracePt t="223716" x="8510588" y="5908675"/>
          <p14:tracePt t="223727" x="8504238" y="5908675"/>
          <p14:tracePt t="223735" x="8499475" y="5908675"/>
          <p14:tracePt t="223743" x="8488363" y="5908675"/>
          <p14:tracePt t="223751" x="8477250" y="5908675"/>
          <p14:tracePt t="223759" x="8470900" y="5902325"/>
          <p14:tracePt t="223767" x="8448675" y="5895975"/>
          <p14:tracePt t="223775" x="8431213" y="5891213"/>
          <p14:tracePt t="223783" x="8420100" y="5884863"/>
          <p14:tracePt t="223791" x="8386763" y="5873750"/>
          <p14:tracePt t="223799" x="8375650" y="5868988"/>
          <p14:tracePt t="223807" x="8364538" y="5862638"/>
          <p14:tracePt t="223819" x="8342313" y="5851525"/>
          <p14:tracePt t="223822" x="8335963" y="5840413"/>
          <p14:tracePt t="223831" x="8318500" y="5835650"/>
          <p14:tracePt t="223839" x="8302625" y="5807075"/>
          <p14:tracePt t="223847" x="8291513" y="5795963"/>
          <p14:tracePt t="223854" x="8285163" y="5778500"/>
          <p14:tracePt t="223862" x="8274050" y="5762625"/>
          <p14:tracePt t="223871" x="8256588" y="5705475"/>
          <p14:tracePt t="223879" x="8251825" y="5683250"/>
          <p14:tracePt t="223886" x="8245475" y="5654675"/>
          <p14:tracePt t="223895" x="8240713" y="5632450"/>
          <p14:tracePt t="223903" x="8240713" y="5570538"/>
          <p14:tracePt t="223911" x="8245475" y="5553075"/>
          <p14:tracePt t="223921" x="8256588" y="5537200"/>
          <p14:tracePt t="223927" x="8262938" y="5514975"/>
          <p14:tracePt t="223935" x="8307388" y="5475288"/>
          <p14:tracePt t="223943" x="8324850" y="5457825"/>
          <p14:tracePt t="223950" x="8353425" y="5446713"/>
          <p14:tracePt t="223958" x="8420100" y="5424488"/>
          <p14:tracePt t="223967" x="8442325" y="5424488"/>
          <p14:tracePt t="223976" x="8477250" y="5424488"/>
          <p14:tracePt t="223982" x="8504238" y="5424488"/>
          <p14:tracePt t="223993" x="8577263" y="5430838"/>
          <p14:tracePt t="223998" x="8612188" y="5441950"/>
          <p14:tracePt t="224009" x="8639175" y="5457825"/>
          <p14:tracePt t="224016" x="8656638" y="5475288"/>
          <p14:tracePt t="224025" x="8701088" y="5514975"/>
          <p14:tracePt t="224033" x="8712200" y="5541963"/>
          <p14:tracePt t="224041" x="8718550" y="5565775"/>
          <p14:tracePt t="224049" x="8723313" y="5599113"/>
          <p14:tracePt t="224057" x="8723313" y="5672138"/>
          <p14:tracePt t="224065" x="8723313" y="5700713"/>
          <p14:tracePt t="224073" x="8723313" y="5734050"/>
          <p14:tracePt t="224081" x="8723313" y="5749925"/>
          <p14:tracePt t="224089" x="8689975" y="5800725"/>
          <p14:tracePt t="224096" x="8678863" y="5807075"/>
          <p14:tracePt t="224105" x="8672513" y="5818188"/>
          <p14:tracePt t="224112" x="8656638" y="5818188"/>
          <p14:tracePt t="224121" x="8605838" y="5822950"/>
          <p14:tracePt t="224129" x="8572500" y="5822950"/>
          <p14:tracePt t="224136" x="8543925" y="5818188"/>
          <p14:tracePt t="224145" x="8515350" y="5807075"/>
          <p14:tracePt t="224152" x="8499475" y="5795963"/>
          <p14:tracePt t="224160" x="8477250" y="5773738"/>
          <p14:tracePt t="224168" x="8459788" y="5749925"/>
          <p14:tracePt t="224177" x="8448675" y="5722938"/>
          <p14:tracePt t="224185" x="8437563" y="5705475"/>
          <p14:tracePt t="224193" x="8426450" y="5672138"/>
          <p14:tracePt t="224201" x="8426450" y="5649913"/>
          <p14:tracePt t="224208" x="8426450" y="5614988"/>
          <p14:tracePt t="224217" x="8426450" y="5592763"/>
          <p14:tracePt t="224227" x="8431213" y="5559425"/>
          <p14:tracePt t="224232" x="8442325" y="5541963"/>
          <p14:tracePt t="224240" x="8470900" y="5514975"/>
          <p14:tracePt t="224248" x="8488363" y="5497513"/>
          <p14:tracePt t="224259" x="8526463" y="5468938"/>
          <p14:tracePt t="224264" x="8543925" y="5468938"/>
          <p14:tracePt t="224275" x="8572500" y="5464175"/>
          <p14:tracePt t="224283" x="8583613" y="5464175"/>
          <p14:tracePt t="224291" x="8588375" y="5464175"/>
          <p14:tracePt t="224298" x="8599488" y="5464175"/>
          <p14:tracePt t="224307" x="8612188" y="5475288"/>
          <p14:tracePt t="224315" x="8634413" y="5503863"/>
          <p14:tracePt t="224323" x="8634413" y="5514975"/>
          <p14:tracePt t="224331" x="8650288" y="5537200"/>
          <p14:tracePt t="224339" x="8656638" y="5559425"/>
          <p14:tracePt t="224347" x="8661400" y="5588000"/>
          <p14:tracePt t="224355" x="8661400" y="5610225"/>
          <p14:tracePt t="224363" x="8661400" y="5632450"/>
          <p14:tracePt t="224370" x="8661400" y="5643563"/>
          <p14:tracePt t="224378" x="8656638" y="5654675"/>
          <p14:tracePt t="224387" x="8650288" y="5665788"/>
          <p14:tracePt t="224403" x="8645525" y="5672138"/>
          <p14:tracePt t="224427" x="8639175" y="5672138"/>
          <p14:tracePt t="224467" x="8634413" y="5672138"/>
          <p14:tracePt t="224483" x="8628063" y="5672138"/>
          <p14:tracePt t="224594" x="8623300" y="5672138"/>
          <p14:tracePt t="224609" x="8612188" y="5661025"/>
          <p14:tracePt t="224616" x="8583613" y="5632450"/>
          <p14:tracePt t="224624" x="8543925" y="5592763"/>
          <p14:tracePt t="224633" x="8493125" y="5548313"/>
          <p14:tracePt t="224640" x="8408988" y="5492750"/>
          <p14:tracePt t="224648" x="8274050" y="5424488"/>
          <p14:tracePt t="224657" x="8156575" y="5351463"/>
          <p14:tracePt t="224665" x="7959725" y="5227638"/>
          <p14:tracePt t="224672" x="7729538" y="5076825"/>
          <p14:tracePt t="224681" x="7504113" y="4913313"/>
          <p14:tracePt t="224689" x="7092950" y="4643438"/>
          <p14:tracePt t="224697" x="6789738" y="4457700"/>
          <p14:tracePt t="224705" x="6323013" y="4148138"/>
          <p14:tracePt t="224713" x="5986463" y="3951288"/>
          <p14:tracePt t="224721" x="5688013" y="3760788"/>
          <p14:tracePt t="224729" x="5294313" y="3519488"/>
          <p14:tracePt t="224739" x="5070475" y="3389313"/>
          <p14:tracePt t="224744" x="4845050" y="3260725"/>
          <p14:tracePt t="224753" x="4648200" y="3148013"/>
          <p14:tracePt t="224761" x="4502150" y="3074988"/>
          <p14:tracePt t="224769" x="4440238" y="3041650"/>
          <p14:tracePt t="224779" x="4344988" y="2990850"/>
          <p14:tracePt t="224785" x="4300538" y="2968625"/>
          <p14:tracePt t="224793" x="4265613" y="2957513"/>
          <p14:tracePt t="224801" x="4260850" y="2951163"/>
          <p14:tracePt t="224809" x="4254500" y="2951163"/>
          <p14:tracePt t="224827" x="4265613" y="2962275"/>
          <p14:tracePt t="224955" x="4265613" y="2957513"/>
          <p14:tracePt t="224963" x="4265613" y="2933700"/>
          <p14:tracePt t="224971" x="4249738" y="2906713"/>
          <p14:tracePt t="224979" x="4221163" y="2884488"/>
          <p14:tracePt t="224987" x="4198938" y="2867025"/>
          <p14:tracePt t="224995" x="4165600" y="2849563"/>
          <p14:tracePt t="225003" x="4130675" y="2844800"/>
          <p14:tracePt t="225013" x="4114800" y="2844800"/>
          <p14:tracePt t="225019" x="4092575" y="2844800"/>
          <p14:tracePt t="225027" x="4070350" y="2855913"/>
          <p14:tracePt t="225035" x="4046538" y="2911475"/>
          <p14:tracePt t="225043" x="4030663" y="2968625"/>
          <p14:tracePt t="225051" x="4024313" y="3035300"/>
          <p14:tracePt t="225061" x="4008438" y="3119438"/>
          <p14:tracePt t="225069" x="4002088" y="3198813"/>
          <p14:tracePt t="225074" x="3997325" y="3349625"/>
          <p14:tracePt t="225083" x="3968750" y="3479800"/>
          <p14:tracePt t="225091" x="3957638" y="3581400"/>
          <p14:tracePt t="225101" x="3935413" y="3659188"/>
          <p14:tracePt t="225107" x="3922713" y="3727450"/>
          <p14:tracePt t="225114" x="3917950" y="3765550"/>
          <p14:tracePt t="225123" x="3911600" y="3789363"/>
          <p14:tracePt t="225131" x="3911600" y="3805238"/>
          <p14:tracePt t="225139" x="3911600" y="3811588"/>
          <p14:tracePt t="225151" x="3911600" y="3822700"/>
          <p14:tracePt t="225154" x="3906838" y="3822700"/>
          <p14:tracePt t="225171" x="3906838" y="3827463"/>
          <p14:tracePt t="225205" x="3906838" y="3833813"/>
          <p14:tracePt t="225211" x="3906838" y="3838575"/>
          <p14:tracePt t="225221" x="3900488" y="3851275"/>
          <p14:tracePt t="225231" x="3900488" y="3867150"/>
          <p14:tracePt t="225236" x="3900488" y="3889375"/>
          <p14:tracePt t="225245" x="3900488" y="3940175"/>
          <p14:tracePt t="225253" x="3911600" y="3979863"/>
          <p14:tracePt t="225261" x="3922713" y="4013200"/>
          <p14:tracePt t="225269" x="3940175" y="4035425"/>
          <p14:tracePt t="225277" x="3951288" y="4064000"/>
          <p14:tracePt t="225285" x="3962400" y="4092575"/>
          <p14:tracePt t="225293" x="3973513" y="4103688"/>
          <p14:tracePt t="225301" x="3973513" y="4108450"/>
          <p14:tracePt t="225309" x="3973513" y="4114800"/>
          <p14:tracePt t="225317" x="3979863" y="4114800"/>
          <p14:tracePt t="225365" x="3979863" y="4121150"/>
          <p14:tracePt t="225373" x="3979863" y="4125913"/>
          <p14:tracePt t="225381" x="3979863" y="4137025"/>
          <p14:tracePt t="225389" x="3984625" y="4159250"/>
          <p14:tracePt t="225397" x="3984625" y="4170363"/>
          <p14:tracePt t="225405" x="3997325" y="4198938"/>
          <p14:tracePt t="225415" x="4008438" y="4232275"/>
          <p14:tracePt t="225420" x="4008438" y="4238625"/>
          <p14:tracePt t="225429" x="4019550" y="4249738"/>
          <p14:tracePt t="225437" x="4019550" y="4256088"/>
          <p14:tracePt t="225445" x="4024313" y="4256088"/>
          <p14:tracePt t="225457" x="4024313" y="4260850"/>
          <p14:tracePt t="225493" x="4030663" y="4260850"/>
          <p14:tracePt t="225511" x="4035425" y="4260850"/>
          <p14:tracePt t="225518" x="4046538" y="4249738"/>
          <p14:tracePt t="225535" x="4052888" y="4243388"/>
          <p14:tracePt t="225543" x="4070350" y="4232275"/>
          <p14:tracePt t="225551" x="4070350" y="4227513"/>
          <p14:tracePt t="225559" x="4081463" y="4227513"/>
          <p14:tracePt t="225591" x="4086225" y="4227513"/>
          <p14:tracePt t="225723" x="4097338" y="4227513"/>
          <p14:tracePt t="225731" x="4108450" y="4221163"/>
          <p14:tracePt t="225739" x="4137025" y="4221163"/>
          <p14:tracePt t="225747" x="4198938" y="4221163"/>
          <p14:tracePt t="225757" x="4271963" y="4221163"/>
          <p14:tracePt t="225763" x="4457700" y="4216400"/>
          <p14:tracePt t="225773" x="4608513" y="4216400"/>
          <p14:tracePt t="225781" x="4867275" y="4216400"/>
          <p14:tracePt t="225789" x="5187950" y="4216400"/>
          <p14:tracePt t="225797" x="5480050" y="4216400"/>
          <p14:tracePt t="225805" x="5800725" y="4227513"/>
          <p14:tracePt t="225813" x="6273800" y="4256088"/>
          <p14:tracePt t="225821" x="6683375" y="4278313"/>
          <p14:tracePt t="225829" x="7116763" y="4311650"/>
          <p14:tracePt t="225837" x="7515225" y="4362450"/>
          <p14:tracePt t="225845" x="7920038" y="4418013"/>
          <p14:tracePt t="225853" x="8189913" y="4475163"/>
          <p14:tracePt t="225861" x="8555038" y="4570413"/>
          <p14:tracePt t="225869" x="8785225" y="4676775"/>
          <p14:tracePt t="225877" x="8897938" y="4749800"/>
          <p14:tracePt t="225885" x="8982075" y="4833938"/>
          <p14:tracePt t="225893" x="9043988" y="4906963"/>
          <p14:tracePt t="225901" x="9083675" y="4946650"/>
          <p14:tracePt t="225909" x="9112250" y="4986338"/>
          <p14:tracePt t="225917" x="9117013" y="5008563"/>
          <p14:tracePt t="225925" x="9128125" y="5019675"/>
          <p14:tracePt t="225933" x="9139238" y="5037138"/>
          <p14:tracePt t="225941" x="9139238" y="5048250"/>
          <p14:tracePt t="225949" x="9145588" y="5064125"/>
          <p14:tracePt t="225957" x="9156700" y="5087938"/>
          <p14:tracePt t="225969" x="9163050" y="5110163"/>
          <p14:tracePt t="225972" x="9163050" y="5126038"/>
          <p14:tracePt t="225981" x="9163050" y="5149850"/>
          <p14:tracePt t="225989" x="9163050" y="5183188"/>
          <p14:tracePt t="225997" x="9163050" y="5199063"/>
          <p14:tracePt t="226005" x="9150350" y="5216525"/>
          <p14:tracePt t="226013" x="9139238" y="5233988"/>
          <p14:tracePt t="226020" x="9117013" y="5256213"/>
          <p14:tracePt t="226031" x="9083675" y="5278438"/>
          <p14:tracePt t="226039" x="9072563" y="5289550"/>
          <p14:tracePt t="226047" x="9050338" y="5300663"/>
          <p14:tracePt t="226052" x="9039225" y="5311775"/>
          <p14:tracePt t="226063" x="9021763" y="5311775"/>
          <p14:tracePt t="226069" x="9015413" y="5311775"/>
          <p14:tracePt t="226079" x="8999538" y="5318125"/>
          <p14:tracePt t="226087" x="8966200" y="5329238"/>
          <p14:tracePt t="226095" x="8926513" y="5334000"/>
          <p14:tracePt t="226103" x="8886825" y="5345113"/>
          <p14:tracePt t="226111" x="8869363" y="5351463"/>
          <p14:tracePt t="226119" x="8813800" y="5362575"/>
          <p14:tracePt t="226127" x="8763000" y="5373688"/>
          <p14:tracePt t="226135" x="8696325" y="5384800"/>
          <p14:tracePt t="226143" x="8667750" y="5395913"/>
          <p14:tracePt t="226151" x="8594725" y="5413375"/>
          <p14:tracePt t="226159" x="8504238" y="5441950"/>
          <p14:tracePt t="226167" x="8470900" y="5453063"/>
          <p14:tracePt t="226175" x="8380413" y="5480050"/>
          <p14:tracePt t="226183" x="8358188" y="5486400"/>
          <p14:tracePt t="226191" x="8291513" y="5503863"/>
          <p14:tracePt t="226199" x="8245475" y="5514975"/>
          <p14:tracePt t="226207" x="8218488" y="5519738"/>
          <p14:tracePt t="226215" x="8207375" y="5526088"/>
          <p14:tracePt t="226223" x="8201025" y="5526088"/>
          <p14:tracePt t="226231" x="8194675" y="5526088"/>
          <p14:tracePt t="226272" x="8194675" y="5519738"/>
          <p14:tracePt t="226278" x="8194675" y="5508625"/>
          <p14:tracePt t="226287" x="8194675" y="5497513"/>
          <p14:tracePt t="226295" x="8194675" y="5486400"/>
          <p14:tracePt t="226303" x="8189913" y="5464175"/>
          <p14:tracePt t="226313" x="8172450" y="5413375"/>
          <p14:tracePt t="226319" x="8156575" y="5357813"/>
          <p14:tracePt t="226328" x="8134350" y="5307013"/>
          <p14:tracePt t="226335" x="8083550" y="5210175"/>
          <p14:tracePt t="226345" x="7986713" y="5059363"/>
          <p14:tracePt t="226351" x="7869238" y="4891088"/>
          <p14:tracePt t="226360" x="7689850" y="4699000"/>
          <p14:tracePt t="226369" x="7526338" y="4548188"/>
          <p14:tracePt t="226379" x="7223125" y="4322763"/>
          <p14:tracePt t="226384" x="6919913" y="4137025"/>
          <p14:tracePt t="226393" x="6604000" y="3951288"/>
          <p14:tracePt t="226401" x="6289675" y="3800475"/>
          <p14:tracePt t="226409" x="6008688" y="3676650"/>
          <p14:tracePt t="226417" x="5761038" y="3581400"/>
          <p14:tracePt t="226425" x="5530850" y="3495675"/>
          <p14:tracePt t="226433" x="5402263" y="3446463"/>
          <p14:tracePt t="226441" x="5165725" y="3327400"/>
          <p14:tracePt t="226449" x="5037138" y="3265488"/>
          <p14:tracePt t="226457" x="4829175" y="3152775"/>
          <p14:tracePt t="226465" x="4721225" y="3097213"/>
          <p14:tracePt t="226473" x="4614863" y="3030538"/>
          <p14:tracePt t="226481" x="4564063" y="3006725"/>
          <p14:tracePt t="226489" x="4530725" y="2995613"/>
          <p14:tracePt t="226499" x="4513263" y="2990850"/>
          <p14:tracePt t="226505" x="4508500" y="2990850"/>
          <p14:tracePt t="226545" x="4508500" y="3001963"/>
          <p14:tracePt t="226553" x="4508500" y="3006725"/>
          <p14:tracePt t="226561" x="4508500" y="3013075"/>
          <p14:tracePt t="226569" x="4508500" y="3024188"/>
          <p14:tracePt t="226577" x="4508500" y="3030538"/>
          <p14:tracePt t="226585" x="4508500" y="3035300"/>
          <p14:tracePt t="226592" x="4508500" y="3041650"/>
          <p14:tracePt t="226603" x="4508500" y="3052763"/>
          <p14:tracePt t="226608" x="4502150" y="3063875"/>
          <p14:tracePt t="226619" x="4491038" y="3074988"/>
          <p14:tracePt t="226625" x="4468813" y="3092450"/>
          <p14:tracePt t="226635" x="4435475" y="3108325"/>
          <p14:tracePt t="226641" x="4400550" y="3136900"/>
          <p14:tracePt t="226651" x="4389438" y="3141663"/>
          <p14:tracePt t="226658" x="4356100" y="3170238"/>
          <p14:tracePt t="226667" x="4322763" y="3198813"/>
          <p14:tracePt t="226675" x="4316413" y="3209925"/>
          <p14:tracePt t="226685" x="4289425" y="3232150"/>
          <p14:tracePt t="226691" x="4265613" y="3260725"/>
          <p14:tracePt t="226699" x="4238625" y="3287713"/>
          <p14:tracePt t="226707" x="4227513" y="3300413"/>
          <p14:tracePt t="226715" x="4205288" y="3333750"/>
          <p14:tracePt t="226723" x="4192588" y="3344863"/>
          <p14:tracePt t="226731" x="4176713" y="3367088"/>
          <p14:tracePt t="226739" x="4165600" y="3378200"/>
          <p14:tracePt t="226747" x="4154488" y="3400425"/>
          <p14:tracePt t="226755" x="4143375" y="3417888"/>
          <p14:tracePt t="226763" x="4137025" y="3429000"/>
          <p14:tracePt t="226771" x="4130675" y="3440113"/>
          <p14:tracePt t="226779" x="4125913" y="3462338"/>
          <p14:tracePt t="226787" x="4119563" y="3473450"/>
          <p14:tracePt t="226795" x="4114800" y="3513138"/>
          <p14:tracePt t="226803" x="4108450" y="3530600"/>
          <p14:tracePt t="226811" x="4103688" y="3586163"/>
          <p14:tracePt t="226819" x="4097338" y="3619500"/>
          <p14:tracePt t="226827" x="4092575" y="3681413"/>
          <p14:tracePt t="226835" x="4086225" y="3738563"/>
          <p14:tracePt t="226843" x="4081463" y="3816350"/>
          <p14:tracePt t="226851" x="4070350" y="3889375"/>
          <p14:tracePt t="226859" x="4064000" y="3924300"/>
          <p14:tracePt t="226867" x="4041775" y="4008438"/>
          <p14:tracePt t="226875" x="4019550" y="4086225"/>
          <p14:tracePt t="226885" x="4013200" y="4121150"/>
          <p14:tracePt t="226891" x="3984625" y="4187825"/>
          <p14:tracePt t="226901" x="3962400" y="4249738"/>
          <p14:tracePt t="226907" x="3957638" y="4267200"/>
          <p14:tracePt t="226917" x="3929063" y="4316413"/>
          <p14:tracePt t="226925" x="3917950" y="4340225"/>
          <p14:tracePt t="226933" x="3900488" y="4362450"/>
          <p14:tracePt t="226941" x="3900488" y="4367213"/>
          <p14:tracePt t="226949" x="3889375" y="4378325"/>
          <p14:tracePt t="226957" x="3889375" y="4384675"/>
          <p14:tracePt t="227009" x="3889375" y="4378325"/>
          <p14:tracePt t="227017" x="3889375" y="4367213"/>
          <p14:tracePt t="227025" x="3889375" y="4356100"/>
          <p14:tracePt t="227033" x="3900488" y="4340225"/>
          <p14:tracePt t="227041" x="3917950" y="4305300"/>
          <p14:tracePt t="227049" x="3946525" y="4271963"/>
          <p14:tracePt t="227057" x="3962400" y="4260850"/>
          <p14:tracePt t="227065" x="4019550" y="4198938"/>
          <p14:tracePt t="227073" x="4070350" y="4154488"/>
          <p14:tracePt t="227081" x="4114800" y="4108450"/>
          <p14:tracePt t="227089" x="4181475" y="4059238"/>
          <p14:tracePt t="227097" x="4344988" y="3968750"/>
          <p14:tracePt t="227105" x="4468813" y="3929063"/>
          <p14:tracePt t="227113" x="4699000" y="3856038"/>
          <p14:tracePt t="227121" x="4867275" y="3811588"/>
          <p14:tracePt t="227129" x="5092700" y="3765550"/>
          <p14:tracePt t="227137" x="5300663" y="3727450"/>
          <p14:tracePt t="227145" x="5548313" y="3698875"/>
          <p14:tracePt t="227153" x="5705475" y="3687763"/>
          <p14:tracePt t="227161" x="5980113" y="3687763"/>
          <p14:tracePt t="227169" x="6132513" y="3687763"/>
          <p14:tracePt t="227179" x="6424613" y="3705225"/>
          <p14:tracePt t="227187" x="6711950" y="3760788"/>
          <p14:tracePt t="227197" x="6862763" y="3794125"/>
          <p14:tracePt t="227203" x="7167563" y="3873500"/>
          <p14:tracePt t="227211" x="7335838" y="3929063"/>
          <p14:tracePt t="227219" x="7493000" y="3997325"/>
          <p14:tracePt t="227228" x="7729538" y="4114800"/>
          <p14:tracePt t="227235" x="7926388" y="4227513"/>
          <p14:tracePt t="227243" x="7986713" y="4271963"/>
          <p14:tracePt t="227251" x="8099425" y="4356100"/>
          <p14:tracePt t="227259" x="8150225" y="4406900"/>
          <p14:tracePt t="227267" x="8212138" y="4486275"/>
          <p14:tracePt t="227275" x="8240713" y="4530725"/>
          <p14:tracePt t="227283" x="8262938" y="4592638"/>
          <p14:tracePt t="227291" x="8285163" y="4654550"/>
          <p14:tracePt t="227299" x="8291513" y="4687888"/>
          <p14:tracePt t="227307" x="8302625" y="4756150"/>
          <p14:tracePt t="227315" x="8313738" y="4818063"/>
          <p14:tracePt t="227323" x="8318500" y="4856163"/>
          <p14:tracePt t="227331" x="8329613" y="4913313"/>
          <p14:tracePt t="227339" x="8342313" y="4953000"/>
          <p14:tracePt t="227347" x="8347075" y="4991100"/>
          <p14:tracePt t="227355" x="8353425" y="5053013"/>
          <p14:tracePt t="227363" x="8358188" y="5087938"/>
          <p14:tracePt t="227371" x="8358188" y="5114925"/>
          <p14:tracePt t="227379" x="8358188" y="5143500"/>
          <p14:tracePt t="227387" x="8358188" y="5160963"/>
          <p14:tracePt t="227395" x="8358188" y="5183188"/>
          <p14:tracePt t="227403" x="8358188" y="5199063"/>
          <p14:tracePt t="227411" x="8358188" y="5216525"/>
          <p14:tracePt t="227419" x="8358188" y="5233988"/>
          <p14:tracePt t="227427" x="8358188" y="5249863"/>
          <p14:tracePt t="227437" x="8353425" y="5272088"/>
          <p14:tracePt t="227442" x="8342313" y="5289550"/>
          <p14:tracePt t="227453" x="8335963" y="5307013"/>
          <p14:tracePt t="227459" x="8324850" y="5322888"/>
          <p14:tracePt t="227469" x="8302625" y="5345113"/>
          <p14:tracePt t="227475" x="8291513" y="5362575"/>
          <p14:tracePt t="227485" x="8280400" y="5368925"/>
          <p14:tracePt t="227490" x="8262938" y="5384800"/>
          <p14:tracePt t="227501" x="8251825" y="5402263"/>
          <p14:tracePt t="227507" x="8251825" y="5407025"/>
          <p14:tracePt t="227517" x="8245475" y="5413375"/>
          <p14:tracePt t="227525" x="8245475" y="5419725"/>
          <p14:tracePt t="227541" x="8245475" y="5424488"/>
          <p14:tracePt t="227577" x="8245475" y="5419725"/>
          <p14:tracePt t="227585" x="8245475" y="5413375"/>
          <p14:tracePt t="227593" x="8245475" y="5407025"/>
          <p14:tracePt t="227601" x="8240713" y="5384800"/>
          <p14:tracePt t="227609" x="8234363" y="5373688"/>
          <p14:tracePt t="227617" x="8212138" y="5329238"/>
          <p14:tracePt t="227625" x="8161338" y="5267325"/>
          <p14:tracePt t="227633" x="8072438" y="5176838"/>
          <p14:tracePt t="227641" x="7913688" y="5053013"/>
          <p14:tracePt t="227649" x="7712075" y="4891088"/>
          <p14:tracePt t="227657" x="7435850" y="4699000"/>
          <p14:tracePt t="227665" x="7212013" y="4548188"/>
          <p14:tracePt t="227673" x="6846888" y="4329113"/>
          <p14:tracePt t="227681" x="6610350" y="4210050"/>
          <p14:tracePt t="227689" x="6362700" y="4103688"/>
          <p14:tracePt t="227697" x="6132513" y="4024313"/>
          <p14:tracePt t="227709" x="5918200" y="3968750"/>
          <p14:tracePt t="227713" x="5672138" y="3878263"/>
          <p14:tracePt t="227721" x="5548313" y="3851275"/>
          <p14:tracePt t="227729" x="5334000" y="3765550"/>
          <p14:tracePt t="227737" x="5221288" y="3727450"/>
          <p14:tracePt t="227745" x="4991100" y="3654425"/>
          <p14:tracePt t="227755" x="4878388" y="3614738"/>
          <p14:tracePt t="227761" x="4789488" y="3586163"/>
          <p14:tracePt t="227771" x="4581525" y="3546475"/>
          <p14:tracePt t="227779" x="4497388" y="3535363"/>
          <p14:tracePt t="227787" x="4424363" y="3535363"/>
          <p14:tracePt t="227795" x="4351338" y="3541713"/>
          <p14:tracePt t="227803" x="4311650" y="3546475"/>
          <p14:tracePt t="227811" x="4254500" y="3563938"/>
          <p14:tracePt t="227819" x="4221163" y="3581400"/>
          <p14:tracePt t="227827" x="4165600" y="3608388"/>
          <p14:tracePt t="227835" x="4137025" y="3636963"/>
          <p14:tracePt t="227843" x="4108450" y="3665538"/>
          <p14:tracePt t="227851" x="4086225" y="3716338"/>
          <p14:tracePt t="227859" x="4041775" y="3816350"/>
          <p14:tracePt t="227867" x="4024313" y="3878263"/>
          <p14:tracePt t="227875" x="4008438" y="3929063"/>
          <p14:tracePt t="227883" x="3979863" y="3990975"/>
          <p14:tracePt t="227891" x="3957638" y="4048125"/>
          <p14:tracePt t="227899" x="3935413" y="4103688"/>
          <p14:tracePt t="227907" x="3895725" y="4154488"/>
          <p14:tracePt t="227917" x="3867150" y="4194175"/>
          <p14:tracePt t="227923" x="3856038" y="4210050"/>
          <p14:tracePt t="227931" x="3827463" y="4256088"/>
          <p14:tracePt t="227939" x="3811588" y="4294188"/>
          <p14:tracePt t="227947" x="3800475" y="4329113"/>
          <p14:tracePt t="227955" x="3800475" y="4340225"/>
          <p14:tracePt t="227963" x="3800475" y="4351338"/>
          <p14:tracePt t="227971" x="3800475" y="4356100"/>
          <p14:tracePt t="228053" x="3805238" y="4356100"/>
          <p14:tracePt t="228059" x="3811588" y="4356100"/>
          <p14:tracePt t="228069" x="3816350" y="4356100"/>
          <p14:tracePt t="228077" x="3822700" y="4351338"/>
          <p14:tracePt t="228093" x="3822700" y="4344988"/>
          <p14:tracePt t="228101" x="3827463" y="4344988"/>
          <p14:tracePt t="228109" x="3827463" y="4340225"/>
          <p14:tracePt t="228125" x="3833813" y="4340225"/>
          <p14:tracePt t="228141" x="3844925" y="4333875"/>
          <p14:tracePt t="228149" x="3862388" y="4329113"/>
          <p14:tracePt t="228157" x="3878263" y="4329113"/>
          <p14:tracePt t="228165" x="3900488" y="4329113"/>
          <p14:tracePt t="228173" x="3962400" y="4305300"/>
          <p14:tracePt t="228181" x="4008438" y="4289425"/>
          <p14:tracePt t="228189" x="4081463" y="4267200"/>
          <p14:tracePt t="228197" x="4154488" y="4243388"/>
          <p14:tracePt t="228205" x="4260850" y="4216400"/>
          <p14:tracePt t="228213" x="4413250" y="4181475"/>
          <p14:tracePt t="228223" x="4621213" y="4154488"/>
          <p14:tracePt t="228229" x="4732338" y="4137025"/>
          <p14:tracePt t="228237" x="4997450" y="4114800"/>
          <p14:tracePt t="228245" x="5289550" y="4092575"/>
          <p14:tracePt t="228253" x="5464175" y="4086225"/>
          <p14:tracePt t="228261" x="5632450" y="4086225"/>
          <p14:tracePt t="228269" x="5953125" y="4092575"/>
          <p14:tracePt t="228277" x="6126163" y="4108450"/>
          <p14:tracePt t="228285" x="6284913" y="4125913"/>
          <p14:tracePt t="228293" x="6581775" y="4181475"/>
          <p14:tracePt t="228303" x="6738938" y="4227513"/>
          <p14:tracePt t="228309" x="6902450" y="4260850"/>
          <p14:tracePt t="228319" x="7081838" y="4311650"/>
          <p14:tracePt t="228325" x="7386638" y="4367213"/>
          <p14:tracePt t="228335" x="7548563" y="4402138"/>
          <p14:tracePt t="228341" x="7689850" y="4446588"/>
          <p14:tracePt t="228351" x="7829550" y="4502150"/>
          <p14:tracePt t="228359" x="7920038" y="4552950"/>
          <p14:tracePt t="228367" x="8032750" y="4648200"/>
          <p14:tracePt t="228375" x="8083550" y="4716463"/>
          <p14:tracePt t="228383" x="8161338" y="4833938"/>
          <p14:tracePt t="228391" x="8212138" y="4924425"/>
          <p14:tracePt t="228399" x="8245475" y="4979988"/>
          <p14:tracePt t="228407" x="8296275" y="5081588"/>
          <p14:tracePt t="228415" x="8353425" y="5187950"/>
          <p14:tracePt t="228425" x="8397875" y="5289550"/>
          <p14:tracePt t="228431" x="8415338" y="5340350"/>
          <p14:tracePt t="228439" x="8437563" y="5419725"/>
          <p14:tracePt t="228447" x="8442325" y="5464175"/>
          <p14:tracePt t="228455" x="8442325" y="5530850"/>
          <p14:tracePt t="228463" x="8442325" y="5559425"/>
          <p14:tracePt t="228471" x="8442325" y="5588000"/>
          <p14:tracePt t="228479" x="8437563" y="5603875"/>
          <p14:tracePt t="228487" x="8431213" y="5614988"/>
          <p14:tracePt t="228495" x="8431213" y="5638800"/>
          <p14:tracePt t="228503" x="8426450" y="5649913"/>
          <p14:tracePt t="228511" x="8426450" y="5661025"/>
          <p14:tracePt t="228519" x="8426450" y="5672138"/>
          <p14:tracePt t="228529" x="8426450" y="5688013"/>
          <p14:tracePt t="228535" x="8437563" y="5694363"/>
          <p14:tracePt t="228551" x="8448675" y="5700713"/>
          <p14:tracePt t="228559" x="8448675" y="5705475"/>
          <p14:tracePt t="228567" x="8453438" y="5705475"/>
          <p14:tracePt t="228701" x="8442325" y="5705475"/>
          <p14:tracePt t="228717" x="8402638" y="5683250"/>
          <p14:tracePt t="228725" x="8347075" y="5643563"/>
          <p14:tracePt t="228733" x="8183563" y="5541963"/>
          <p14:tracePt t="228741" x="7942263" y="5384800"/>
          <p14:tracePt t="228749" x="7639050" y="5187950"/>
          <p14:tracePt t="228757" x="7262813" y="4968875"/>
          <p14:tracePt t="228765" x="6902450" y="4749800"/>
          <p14:tracePt t="228773" x="6661150" y="4610100"/>
          <p14:tracePt t="228781" x="6284913" y="4406900"/>
          <p14:tracePt t="228789" x="6030913" y="4249738"/>
          <p14:tracePt t="228797" x="5699125" y="4035425"/>
          <p14:tracePt t="228805" x="5440363" y="3867150"/>
          <p14:tracePt t="228813" x="5199063" y="3709988"/>
          <p14:tracePt t="228821" x="4986338" y="3586163"/>
          <p14:tracePt t="228831" x="4867275" y="3519488"/>
          <p14:tracePt t="228837" x="4659313" y="3411538"/>
          <p14:tracePt t="228845" x="4502150" y="3362325"/>
          <p14:tracePt t="228853" x="4451350" y="3355975"/>
          <p14:tracePt t="228861" x="4446588" y="3355975"/>
          <p14:tracePt t="228869" x="4440238" y="3362325"/>
          <p14:tracePt t="228877" x="4440238" y="3378200"/>
          <p14:tracePt t="228885" x="4440238" y="3406775"/>
          <p14:tracePt t="228893" x="4440238" y="3435350"/>
          <p14:tracePt t="228903" x="4440238" y="3495675"/>
          <p14:tracePt t="228909" x="4440238" y="3541713"/>
          <p14:tracePt t="228919" x="4440238" y="3592513"/>
          <p14:tracePt t="228925" x="4440238" y="3636963"/>
          <p14:tracePt t="228941" x="4440238" y="3676650"/>
          <p14:tracePt t="228947" x="4440238" y="3721100"/>
          <p14:tracePt t="228955" x="4446588" y="3794125"/>
          <p14:tracePt t="228963" x="4446588" y="3827463"/>
          <p14:tracePt t="228971" x="4446588" y="3867150"/>
          <p14:tracePt t="228979" x="4446588" y="3924300"/>
          <p14:tracePt t="228987" x="4446588" y="3951288"/>
          <p14:tracePt t="228995" x="4429125" y="3973513"/>
          <p14:tracePt t="229003" x="4413250" y="3986213"/>
          <p14:tracePt t="229011" x="4395788" y="3986213"/>
          <p14:tracePt t="229019" x="4384675" y="3979863"/>
          <p14:tracePt t="229166" x="4384675" y="3968750"/>
          <p14:tracePt t="229181" x="4373563" y="3968750"/>
          <p14:tracePt t="229187" x="4362450" y="3968750"/>
          <p14:tracePt t="229197" x="4344988" y="3968750"/>
          <p14:tracePt t="229205" x="4338638" y="3968750"/>
          <p14:tracePt t="229213" x="4338638" y="3973513"/>
          <p14:tracePt t="229221" x="4333875" y="3979863"/>
          <p14:tracePt t="229229" x="4322763" y="3986213"/>
          <p14:tracePt t="229237" x="4316413" y="3997325"/>
          <p14:tracePt t="229245" x="4311650" y="4008438"/>
          <p14:tracePt t="229253" x="4289425" y="4030663"/>
          <p14:tracePt t="229261" x="4283075" y="4041775"/>
          <p14:tracePt t="229269" x="4260850" y="4059238"/>
          <p14:tracePt t="229277" x="4249738" y="4081463"/>
          <p14:tracePt t="229285" x="4227513" y="4086225"/>
          <p14:tracePt t="229293" x="4216400" y="4092575"/>
          <p14:tracePt t="229301" x="4205288" y="4097338"/>
          <p14:tracePt t="229309" x="4198938" y="4097338"/>
          <p14:tracePt t="229317" x="4187825" y="4097338"/>
          <p14:tracePt t="229325" x="4176713" y="4097338"/>
          <p14:tracePt t="229333" x="4170363" y="4097338"/>
          <p14:tracePt t="229341" x="4165600" y="4097338"/>
          <p14:tracePt t="229406" x="4165600" y="4092575"/>
          <p14:tracePt t="229413" x="4165600" y="4086225"/>
          <p14:tracePt t="229421" x="4170363" y="4064000"/>
          <p14:tracePt t="229429" x="4176713" y="4041775"/>
          <p14:tracePt t="229437" x="4176713" y="4024313"/>
          <p14:tracePt t="229535" x="4170363" y="4030663"/>
          <p14:tracePt t="229543" x="4165600" y="4035425"/>
          <p14:tracePt t="229553" x="4148138" y="4048125"/>
          <p14:tracePt t="229559" x="4148138" y="4059238"/>
          <p14:tracePt t="229567" x="4130675" y="4070350"/>
          <p14:tracePt t="229575" x="4130675" y="4075113"/>
          <p14:tracePt t="229583" x="4125913" y="4075113"/>
          <p14:tracePt t="229591" x="4125913" y="4081463"/>
          <p14:tracePt t="229599" x="4119563" y="4086225"/>
          <p14:tracePt t="229607" x="4108450" y="4103688"/>
          <p14:tracePt t="229615" x="4103688" y="4114800"/>
          <p14:tracePt t="229623" x="4092575" y="4125913"/>
          <p14:tracePt t="229631" x="4057650" y="4176713"/>
          <p14:tracePt t="229639" x="4046538" y="4194175"/>
          <p14:tracePt t="229647" x="4035425" y="4210050"/>
          <p14:tracePt t="229655" x="4024313" y="4232275"/>
          <p14:tracePt t="229663" x="4019550" y="4238625"/>
          <p14:tracePt t="229712" x="4024313" y="4238625"/>
          <p14:tracePt t="229719" x="4030663" y="4232275"/>
          <p14:tracePt t="229727" x="4046538" y="4227513"/>
          <p14:tracePt t="229735" x="4081463" y="4198938"/>
          <p14:tracePt t="229744" x="4092575" y="4187825"/>
          <p14:tracePt t="229751" x="4108450" y="4176713"/>
          <p14:tracePt t="229761" x="4125913" y="4165600"/>
          <p14:tracePt t="229767" x="4187825" y="4125913"/>
          <p14:tracePt t="229777" x="4221163" y="4103688"/>
          <p14:tracePt t="229785" x="4260850" y="4086225"/>
          <p14:tracePt t="229793" x="4344988" y="4075113"/>
          <p14:tracePt t="229801" x="4502150" y="4064000"/>
          <p14:tracePt t="229809" x="4699000" y="4064000"/>
          <p14:tracePt t="229817" x="5008563" y="4081463"/>
          <p14:tracePt t="229825" x="5362575" y="4103688"/>
          <p14:tracePt t="229833" x="5705475" y="4148138"/>
          <p14:tracePt t="229841" x="6138863" y="4221163"/>
          <p14:tracePt t="229849" x="6515100" y="4289425"/>
          <p14:tracePt t="229859" x="6873875" y="4384675"/>
          <p14:tracePt t="229865" x="7256463" y="4491038"/>
          <p14:tracePt t="229873" x="7559675" y="4581525"/>
          <p14:tracePt t="229881" x="7853363" y="4683125"/>
          <p14:tracePt t="229889" x="8072438" y="4767263"/>
          <p14:tracePt t="229897" x="8274050" y="4856163"/>
          <p14:tracePt t="229905" x="8448675" y="4935538"/>
          <p14:tracePt t="229913" x="8526463" y="4986338"/>
          <p14:tracePt t="229921" x="8583613" y="5026025"/>
          <p14:tracePt t="229929" x="8612188" y="5070475"/>
          <p14:tracePt t="229937" x="8628063" y="5114925"/>
          <p14:tracePt t="229945" x="8634413" y="5154613"/>
          <p14:tracePt t="229953" x="8634413" y="5210175"/>
          <p14:tracePt t="229961" x="8623300" y="5256213"/>
          <p14:tracePt t="229969" x="8612188" y="5289550"/>
          <p14:tracePt t="229977" x="8588375" y="5340350"/>
          <p14:tracePt t="229985" x="8577263" y="5373688"/>
          <p14:tracePt t="229993" x="8566150" y="5407025"/>
          <p14:tracePt t="230001" x="8550275" y="5468938"/>
          <p14:tracePt t="230009" x="8537575" y="5508625"/>
          <p14:tracePt t="230017" x="8515350" y="5548313"/>
          <p14:tracePt t="230025" x="8504238" y="5588000"/>
          <p14:tracePt t="230033" x="8477250" y="5638800"/>
          <p14:tracePt t="230041" x="8459788" y="5661025"/>
          <p14:tracePt t="230049" x="8448675" y="5683250"/>
          <p14:tracePt t="230059" x="8437563" y="5688013"/>
          <p14:tracePt t="230067" x="8431213" y="5700713"/>
          <p14:tracePt t="230132" x="8431213" y="5705475"/>
          <p14:tracePt t="230147" x="8437563" y="5705475"/>
          <p14:tracePt t="230211" x="8437563" y="5694363"/>
          <p14:tracePt t="230219" x="8437563" y="5683250"/>
          <p14:tracePt t="230227" x="8431213" y="5665788"/>
          <p14:tracePt t="230235" x="8415338" y="5632450"/>
          <p14:tracePt t="230243" x="8386763" y="5576888"/>
          <p14:tracePt t="230251" x="8347075" y="5508625"/>
          <p14:tracePt t="230259" x="8262938" y="5395913"/>
          <p14:tracePt t="230269" x="8183563" y="5311775"/>
          <p14:tracePt t="230275" x="8021638" y="5160963"/>
          <p14:tracePt t="230283" x="7858125" y="5053013"/>
          <p14:tracePt t="230291" x="7643813" y="4935538"/>
          <p14:tracePt t="230299" x="7408863" y="4829175"/>
          <p14:tracePt t="230307" x="7273925" y="4789488"/>
          <p14:tracePt t="230315" x="7015163" y="4710113"/>
          <p14:tracePt t="230325" x="6908800" y="4687888"/>
          <p14:tracePt t="230331" x="6683375" y="4648200"/>
          <p14:tracePt t="230341" x="6554788" y="4621213"/>
          <p14:tracePt t="230347" x="6284913" y="4581525"/>
          <p14:tracePt t="230357" x="6138863" y="4552950"/>
          <p14:tracePt t="230365" x="5975350" y="4524375"/>
          <p14:tracePt t="230373" x="5676900" y="4486275"/>
          <p14:tracePt t="230381" x="5530850" y="4468813"/>
          <p14:tracePt t="230389" x="5256213" y="4457700"/>
          <p14:tracePt t="230397" x="5121275" y="4457700"/>
          <p14:tracePt t="230405" x="4997450" y="4457700"/>
          <p14:tracePt t="230413" x="4902200" y="4457700"/>
          <p14:tracePt t="230421" x="4783138" y="4475163"/>
          <p14:tracePt t="230429" x="4727575" y="4486275"/>
          <p14:tracePt t="230437" x="4687888" y="4497388"/>
          <p14:tracePt t="230445" x="4659313" y="4508500"/>
          <p14:tracePt t="230453" x="4637088" y="4513263"/>
          <p14:tracePt t="230461" x="4614863" y="4524375"/>
          <p14:tracePt t="230469" x="4592638" y="4541838"/>
          <p14:tracePt t="230477" x="4575175" y="4552950"/>
          <p14:tracePt t="230485" x="4564063" y="4570413"/>
          <p14:tracePt t="230493" x="4552950" y="4575175"/>
          <p14:tracePt t="230501" x="4548188" y="4581525"/>
          <p14:tracePt t="230509" x="4535488" y="4581525"/>
          <p14:tracePt t="230525" x="4530725" y="4581525"/>
          <p14:tracePt t="230541" x="4513263" y="4581525"/>
          <p14:tracePt t="230549" x="4502150" y="4564063"/>
          <p14:tracePt t="230557" x="4486275" y="4559300"/>
          <p14:tracePt t="230565" x="4473575" y="4548188"/>
          <p14:tracePt t="230577" x="4468813" y="4541838"/>
          <p14:tracePt t="230581" x="4468813" y="4537075"/>
          <p14:tracePt t="230597" x="4468813" y="4530725"/>
          <p14:tracePt t="230613" x="4468813" y="4519613"/>
          <p14:tracePt t="230623" x="4479925" y="4513263"/>
          <p14:tracePt t="230629" x="4513263" y="4502150"/>
          <p14:tracePt t="230639" x="4581525" y="4486275"/>
          <p14:tracePt t="230647" x="4643438" y="4479925"/>
          <p14:tracePt t="230655" x="4743450" y="4468813"/>
          <p14:tracePt t="230663" x="4902200" y="4464050"/>
          <p14:tracePt t="230671" x="5132388" y="4464050"/>
          <p14:tracePt t="230679" x="5329238" y="4468813"/>
          <p14:tracePt t="230687" x="5672138" y="4502150"/>
          <p14:tracePt t="230695" x="5964238" y="4530725"/>
          <p14:tracePt t="230703" x="6161088" y="4564063"/>
          <p14:tracePt t="230711" x="6503988" y="4632325"/>
          <p14:tracePt t="230719" x="6970713" y="4727575"/>
          <p14:tracePt t="230727" x="7273925" y="4794250"/>
          <p14:tracePt t="230735" x="7570788" y="4873625"/>
          <p14:tracePt t="230743" x="7891463" y="4975225"/>
          <p14:tracePt t="230751" x="8189913" y="5092700"/>
          <p14:tracePt t="230759" x="8515350" y="5245100"/>
          <p14:tracePt t="230767" x="8696325" y="5362575"/>
          <p14:tracePt t="230775" x="8780463" y="5430838"/>
          <p14:tracePt t="230783" x="8897938" y="5559425"/>
          <p14:tracePt t="230791" x="8953500" y="5627688"/>
          <p14:tracePt t="230799" x="8988425" y="5683250"/>
          <p14:tracePt t="230807" x="9021763" y="5734050"/>
          <p14:tracePt t="230815" x="9028113" y="5756275"/>
          <p14:tracePt t="230823" x="9028113" y="5767388"/>
          <p14:tracePt t="230831" x="9021763" y="5778500"/>
          <p14:tracePt t="230839" x="9015413" y="5784850"/>
          <p14:tracePt t="230855" x="9015413" y="5789613"/>
          <p14:tracePt t="230881" x="9015413" y="5795963"/>
          <p14:tracePt t="231017" x="9015413" y="5789613"/>
          <p14:tracePt t="231033" x="9015413" y="5784850"/>
          <p14:tracePt t="231049" x="9015413" y="5778500"/>
          <p14:tracePt t="231065" x="9015413" y="5773738"/>
          <p14:tracePt t="231073" x="9015413" y="5767388"/>
          <p14:tracePt t="231081" x="9010650" y="5767388"/>
          <p14:tracePt t="231089" x="9010650" y="5762625"/>
          <p14:tracePt t="231097" x="8999538" y="5734050"/>
          <p14:tracePt t="231105" x="8993188" y="5722938"/>
          <p14:tracePt t="231113" x="8953500" y="5683250"/>
          <p14:tracePt t="231121" x="8915400" y="5627688"/>
          <p14:tracePt t="231129" x="8842375" y="5548313"/>
          <p14:tracePt t="231137" x="8696325" y="5424488"/>
          <p14:tracePt t="231145" x="8543925" y="5307013"/>
          <p14:tracePt t="231153" x="8285163" y="5137150"/>
          <p14:tracePt t="231161" x="8043863" y="4997450"/>
          <p14:tracePt t="231169" x="7745413" y="4845050"/>
          <p14:tracePt t="231177" x="7419975" y="4694238"/>
          <p14:tracePt t="231185" x="7099300" y="4581525"/>
          <p14:tracePt t="231195" x="6796088" y="4491038"/>
          <p14:tracePt t="231203" x="6357938" y="4378325"/>
          <p14:tracePt t="231211" x="6070600" y="4333875"/>
          <p14:tracePt t="231219" x="5705475" y="4300538"/>
          <p14:tracePt t="231227" x="5502275" y="4294188"/>
          <p14:tracePt t="231235" x="5300663" y="4294188"/>
          <p14:tracePt t="231243" x="5159375" y="4305300"/>
          <p14:tracePt t="231251" x="5037138" y="4333875"/>
          <p14:tracePt t="231259" x="4975225" y="4351338"/>
          <p14:tracePt t="231267" x="4895850" y="4391025"/>
          <p14:tracePt t="231275" x="4856163" y="4406900"/>
          <p14:tracePt t="231283" x="4800600" y="4435475"/>
          <p14:tracePt t="231293" x="4772025" y="4446588"/>
          <p14:tracePt t="231299" x="4756150" y="4457700"/>
          <p14:tracePt t="231307" x="4749800" y="4457700"/>
          <p14:tracePt t="231315" x="4743450" y="4457700"/>
          <p14:tracePt t="231347" x="4738688" y="4457700"/>
          <p14:tracePt t="231363" x="4732338" y="4457700"/>
          <p14:tracePt t="231371" x="4727575" y="4457700"/>
          <p14:tracePt t="231379" x="4705350" y="4451350"/>
          <p14:tracePt t="231387" x="4665663" y="4424363"/>
          <p14:tracePt t="231395" x="4614863" y="4406900"/>
          <p14:tracePt t="231403" x="4575175" y="4391025"/>
          <p14:tracePt t="231411" x="4559300" y="4384675"/>
          <p14:tracePt t="231419" x="4541838" y="4378325"/>
          <p14:tracePt t="231435" x="4535488" y="4378325"/>
          <p14:tracePt t="231445" x="4530725" y="4378325"/>
          <p14:tracePt t="231461" x="4524375" y="4378325"/>
          <p14:tracePt t="231475" x="4519613" y="4378325"/>
          <p14:tracePt t="231501" x="4519613" y="4373563"/>
          <p14:tracePt t="231509" x="4513263" y="4367213"/>
          <p14:tracePt t="231517" x="4502150" y="4351338"/>
          <p14:tracePt t="231525" x="4479925" y="4322763"/>
          <p14:tracePt t="231533" x="4462463" y="4300538"/>
          <p14:tracePt t="231541" x="4446588" y="4283075"/>
          <p14:tracePt t="231549" x="4418013" y="4249738"/>
          <p14:tracePt t="231557" x="4400550" y="4232275"/>
          <p14:tracePt t="231565" x="4395788" y="4221163"/>
          <p14:tracePt t="231573" x="4389438" y="4221163"/>
          <p14:tracePt t="231605" x="4384675" y="4221163"/>
          <p14:tracePt t="232030" x="4400550" y="4221163"/>
          <p14:tracePt t="232035" x="4451350" y="4210050"/>
          <p14:tracePt t="232045" x="4513263" y="4198938"/>
          <p14:tracePt t="232051" x="4621213" y="4176713"/>
          <p14:tracePt t="232543" x="4621213" y="4181475"/>
          <p14:tracePt t="232583" x="4621213" y="4187825"/>
          <p14:tracePt t="232639" x="4614863" y="4187825"/>
          <p14:tracePt t="232649" x="4608513" y="4194175"/>
          <p14:tracePt t="232655" x="4603750" y="4194175"/>
          <p14:tracePt t="232665" x="4597400" y="4198938"/>
          <p14:tracePt t="232673" x="4586288" y="4205288"/>
          <p14:tracePt t="232681" x="4570413" y="4210050"/>
          <p14:tracePt t="232689" x="4552950" y="4216400"/>
          <p14:tracePt t="232697" x="4530725" y="4221163"/>
          <p14:tracePt t="232705" x="4519613" y="4227513"/>
          <p14:tracePt t="232713" x="4513263" y="4227513"/>
          <p14:tracePt t="232721" x="4497388" y="4227513"/>
          <p14:tracePt t="232729" x="4479925" y="4238625"/>
          <p14:tracePt t="232737" x="4457700" y="4243388"/>
          <p14:tracePt t="232745" x="4429125" y="4256088"/>
          <p14:tracePt t="232753" x="4395788" y="4271963"/>
          <p14:tracePt t="232761" x="4373563" y="4278313"/>
          <p14:tracePt t="232769" x="4351338" y="4283075"/>
          <p14:tracePt t="232777" x="4333875" y="4283075"/>
          <p14:tracePt t="232785" x="4316413" y="4283075"/>
          <p14:tracePt t="232793" x="4300538" y="4283075"/>
          <p14:tracePt t="232801" x="4283075" y="4283075"/>
          <p14:tracePt t="232809" x="4265613" y="4283075"/>
          <p14:tracePt t="232817" x="4254500" y="4283075"/>
          <p14:tracePt t="232829" x="4232275" y="4283075"/>
          <p14:tracePt t="232833" x="4205288" y="4283075"/>
          <p14:tracePt t="232841" x="4192588" y="4283075"/>
          <p14:tracePt t="232849" x="4159250" y="4283075"/>
          <p14:tracePt t="232857" x="4125913" y="4283075"/>
          <p14:tracePt t="232865" x="4103688" y="4283075"/>
          <p14:tracePt t="232873" x="4092575" y="4283075"/>
          <p14:tracePt t="232881" x="4070350" y="4283075"/>
          <p14:tracePt t="232889" x="4035425" y="4283075"/>
          <p14:tracePt t="232899" x="4008438" y="4283075"/>
          <p14:tracePt t="232905" x="3990975" y="4283075"/>
          <p14:tracePt t="232915" x="3935413" y="4278313"/>
          <p14:tracePt t="232921" x="3878263" y="4278313"/>
          <p14:tracePt t="232931" x="3822700" y="4278313"/>
          <p14:tracePt t="232939" x="3805238" y="4278313"/>
          <p14:tracePt t="232947" x="3776663" y="4278313"/>
          <p14:tracePt t="233019" x="3776663" y="4271963"/>
          <p14:tracePt t="233160" x="3776663" y="4267200"/>
          <p14:tracePt t="233169" x="3789363" y="4260850"/>
          <p14:tracePt t="233175" x="3816350" y="4243388"/>
          <p14:tracePt t="233183" x="3862388" y="4221163"/>
          <p14:tracePt t="233192" x="3878263" y="4210050"/>
          <p14:tracePt t="233201" x="3957638" y="4187825"/>
          <p14:tracePt t="233207" x="4075113" y="4159250"/>
          <p14:tracePt t="233217" x="4176713" y="4154488"/>
          <p14:tracePt t="233225" x="4451350" y="4143375"/>
          <p14:tracePt t="233233" x="4743450" y="4132263"/>
          <p14:tracePt t="233241" x="5165725" y="4132263"/>
          <p14:tracePt t="233249" x="5548313" y="4132263"/>
          <p14:tracePt t="233257" x="6015038" y="4132263"/>
          <p14:tracePt t="233265" x="6492875" y="4165600"/>
          <p14:tracePt t="233273" x="6862763" y="4221163"/>
          <p14:tracePt t="233281" x="7285038" y="4316413"/>
          <p14:tracePt t="233289" x="7639050" y="4424363"/>
          <p14:tracePt t="233297" x="7948613" y="4548188"/>
          <p14:tracePt t="233305" x="8201025" y="4683125"/>
          <p14:tracePt t="233313" x="8572500" y="4891088"/>
          <p14:tracePt t="233321" x="8847138" y="5081588"/>
          <p14:tracePt t="233329" x="9021763" y="5210175"/>
          <p14:tracePt t="233341" x="9240838" y="5424488"/>
          <p14:tracePt t="233345" x="9324975" y="5537200"/>
          <p14:tracePt t="233353" x="9371013" y="5632450"/>
          <p14:tracePt t="233361" x="9386888" y="5694363"/>
          <p14:tracePt t="233369" x="9386888" y="5745163"/>
          <p14:tracePt t="233377" x="9386888" y="5784850"/>
          <p14:tracePt t="233385" x="9375775" y="5818188"/>
          <p14:tracePt t="233393" x="9358313" y="5857875"/>
          <p14:tracePt t="233401" x="9342438" y="5884863"/>
          <p14:tracePt t="233409" x="9331325" y="5895975"/>
          <p14:tracePt t="233417" x="9324975" y="5902325"/>
          <p14:tracePt t="233425" x="9320213" y="5902325"/>
          <p14:tracePt t="233483" x="9320213" y="5895975"/>
          <p14:tracePt t="233489" x="9320213" y="5891213"/>
          <p14:tracePt t="233499" x="9313863" y="5884863"/>
          <p14:tracePt t="233507" x="9313863" y="5880100"/>
          <p14:tracePt t="233515" x="9309100" y="5873750"/>
          <p14:tracePt t="233523" x="9302750" y="5851525"/>
          <p14:tracePt t="233531" x="9285288" y="5835650"/>
          <p14:tracePt t="233539" x="9269413" y="5807075"/>
          <p14:tracePt t="233547" x="9240838" y="5773738"/>
          <p14:tracePt t="233555" x="9196388" y="5734050"/>
          <p14:tracePt t="233563" x="9145588" y="5665788"/>
          <p14:tracePt t="233571" x="9077325" y="5581650"/>
          <p14:tracePt t="233579" x="8988425" y="5497513"/>
          <p14:tracePt t="233587" x="8948738" y="5453063"/>
          <p14:tracePt t="233595" x="8836025" y="5351463"/>
          <p14:tracePt t="233603" x="8605838" y="5160963"/>
          <p14:tracePt t="233611" x="8386763" y="5014913"/>
          <p14:tracePt t="233619" x="8145463" y="4845050"/>
          <p14:tracePt t="233627" x="7847013" y="4687888"/>
          <p14:tracePt t="233635" x="7656513" y="4592638"/>
          <p14:tracePt t="233643" x="7302500" y="4451350"/>
          <p14:tracePt t="233651" x="6970713" y="4362450"/>
          <p14:tracePt t="233659" x="6665913" y="4305300"/>
          <p14:tracePt t="233667" x="6384925" y="4271963"/>
          <p14:tracePt t="233675" x="6110288" y="4249738"/>
          <p14:tracePt t="233683" x="5969000" y="4249738"/>
          <p14:tracePt t="233691" x="5710238" y="4249738"/>
          <p14:tracePt t="233699" x="5603875" y="4249738"/>
          <p14:tracePt t="233707" x="5373688" y="4256088"/>
          <p14:tracePt t="233715" x="5278438" y="4260850"/>
          <p14:tracePt t="233723" x="5086350" y="4283075"/>
          <p14:tracePt t="233731" x="5013325" y="4294188"/>
          <p14:tracePt t="233739" x="4935538" y="4305300"/>
          <p14:tracePt t="233751" x="4867275" y="4322763"/>
          <p14:tracePt t="233755" x="4800600" y="4333875"/>
          <p14:tracePt t="233765" x="4694238" y="4362450"/>
          <p14:tracePt t="233771" x="4621213" y="4378325"/>
          <p14:tracePt t="233781" x="4575175" y="4395788"/>
          <p14:tracePt t="233789" x="4548188" y="4413250"/>
          <p14:tracePt t="233797" x="4535488" y="4429125"/>
          <p14:tracePt t="233805" x="4530725" y="4429125"/>
          <p14:tracePt t="233813" x="4530725" y="4435475"/>
          <p14:tracePt t="233829" x="4530725" y="4440238"/>
          <p14:tracePt t="233861" x="4530725" y="4446588"/>
          <p14:tracePt t="233869" x="4519613" y="4451350"/>
          <p14:tracePt t="233885" x="4508500" y="4457700"/>
          <p14:tracePt t="233893" x="4502150" y="4464050"/>
          <p14:tracePt t="233901" x="4497388" y="4464050"/>
          <p14:tracePt t="233909" x="4491038" y="4464050"/>
          <p14:tracePt t="233917" x="4486275" y="4464050"/>
          <p14:tracePt t="233925" x="4479925" y="4464050"/>
          <p14:tracePt t="233933" x="4473575" y="4464050"/>
          <p14:tracePt t="233941" x="4462463" y="4464050"/>
          <p14:tracePt t="233949" x="4451350" y="4457700"/>
          <p14:tracePt t="233957" x="4446588" y="4451350"/>
          <p14:tracePt t="233989" x="4462463" y="4446588"/>
          <p14:tracePt t="233997" x="4486275" y="4440238"/>
          <p14:tracePt t="234005" x="4530725" y="4435475"/>
          <p14:tracePt t="234013" x="4592638" y="4435475"/>
          <p14:tracePt t="234021" x="4681538" y="4435475"/>
          <p14:tracePt t="234029" x="4851400" y="4440238"/>
          <p14:tracePt t="234037" x="5048250" y="4468813"/>
          <p14:tracePt t="234045" x="5311775" y="4513263"/>
          <p14:tracePt t="234059" x="5626100" y="4581525"/>
          <p14:tracePt t="234063" x="5930900" y="4659313"/>
          <p14:tracePt t="234069" x="6351588" y="4767263"/>
          <p14:tracePt t="234079" x="6716713" y="4873625"/>
          <p14:tracePt t="234087" x="7143750" y="5008563"/>
          <p14:tracePt t="234095" x="7570788" y="5154613"/>
          <p14:tracePt t="234103" x="7880350" y="5278438"/>
          <p14:tracePt t="234111" x="8280400" y="5435600"/>
          <p14:tracePt t="234119" x="8442325" y="5519738"/>
          <p14:tracePt t="234127" x="8650288" y="5614988"/>
          <p14:tracePt t="234135" x="8723313" y="5665788"/>
          <p14:tracePt t="234143" x="8758238" y="5676900"/>
          <p14:tracePt t="234151" x="8763000" y="5688013"/>
          <p14:tracePt t="234175" x="8763000" y="5694363"/>
          <p14:tracePt t="234183" x="8751888" y="5694363"/>
          <p14:tracePt t="234191" x="8734425" y="5694363"/>
          <p14:tracePt t="234199" x="8707438" y="5683250"/>
          <p14:tracePt t="234207" x="8685213" y="5676900"/>
          <p14:tracePt t="234215" x="8661400" y="5661025"/>
          <p14:tracePt t="234223" x="8634413" y="5632450"/>
          <p14:tracePt t="234231" x="8588375" y="5599113"/>
          <p14:tracePt t="234239" x="8550275" y="5553075"/>
          <p14:tracePt t="234247" x="8482013" y="5486400"/>
          <p14:tracePt t="234255" x="8431213" y="5435600"/>
          <p14:tracePt t="234263" x="8307388" y="5340350"/>
          <p14:tracePt t="234271" x="8223250" y="5256213"/>
          <p14:tracePt t="234279" x="7986713" y="5064125"/>
          <p14:tracePt t="234287" x="7835900" y="4946650"/>
          <p14:tracePt t="234295" x="7678738" y="4845050"/>
          <p14:tracePt t="234303" x="7486650" y="4727575"/>
          <p14:tracePt t="234311" x="7110413" y="4537075"/>
          <p14:tracePt t="234319" x="6880225" y="4451350"/>
          <p14:tracePt t="234327" x="6638925" y="4378325"/>
          <p14:tracePt t="234335" x="6408738" y="4316413"/>
          <p14:tracePt t="234343" x="5975350" y="4267200"/>
          <p14:tracePt t="234353" x="5778500" y="4260850"/>
          <p14:tracePt t="234361" x="5548313" y="4260850"/>
          <p14:tracePt t="234369" x="5329238" y="4271963"/>
          <p14:tracePt t="234377" x="5121275" y="4300538"/>
          <p14:tracePt t="234385" x="5030788" y="4333875"/>
          <p14:tracePt t="234393" x="4951413" y="4351338"/>
          <p14:tracePt t="234401" x="4884738" y="4367213"/>
          <p14:tracePt t="234409" x="4829175" y="4378325"/>
          <p14:tracePt t="234417" x="4783138" y="4391025"/>
          <p14:tracePt t="234425" x="4738688" y="4395788"/>
          <p14:tracePt t="234433" x="4716463" y="4402138"/>
          <p14:tracePt t="234441" x="4681538" y="4402138"/>
          <p14:tracePt t="234449" x="4670425" y="4406900"/>
          <p14:tracePt t="234457" x="4654550" y="4406900"/>
          <p14:tracePt t="234467" x="4648200" y="4406900"/>
          <p14:tracePt t="237494" x="4648200" y="4402138"/>
          <p14:tracePt t="237501" x="4637088" y="4391025"/>
          <p14:tracePt t="237509" x="4592638" y="4333875"/>
          <p14:tracePt t="237517" x="4530725" y="4249738"/>
          <p14:tracePt t="237525" x="4435475" y="4137025"/>
          <p14:tracePt t="237533" x="4271963" y="3917950"/>
          <p14:tracePt t="237541" x="4046538" y="3614738"/>
          <p14:tracePt t="237549" x="3844925" y="3282950"/>
          <p14:tracePt t="237557" x="3535363" y="2725738"/>
          <p14:tracePt t="237565" x="3214688" y="2198688"/>
          <p14:tracePt t="237573" x="2911475" y="1725613"/>
          <p14:tracePt t="237582" x="2647950" y="1287463"/>
          <p14:tracePt t="237589" x="2444750" y="944563"/>
          <p14:tracePt t="237597" x="2265363" y="601663"/>
          <p14:tracePt t="237605" x="2057400" y="152400"/>
          <p14:tracePt t="237969" x="1630363" y="539750"/>
          <p14:tracePt t="237977" x="1630363" y="787400"/>
          <p14:tracePt t="237985" x="1685925" y="1146175"/>
          <p14:tracePt t="237993" x="1747838" y="1371600"/>
          <p14:tracePt t="238001" x="1843088" y="1619250"/>
          <p14:tracePt t="238009" x="1984375" y="1860550"/>
          <p14:tracePt t="238017" x="2163763" y="2119313"/>
          <p14:tracePt t="238025" x="2393950" y="2382838"/>
          <p14:tracePt t="238033" x="2601913" y="2579688"/>
          <p14:tracePt t="238041" x="2928938" y="2855913"/>
          <p14:tracePt t="238051" x="3176588" y="3046413"/>
          <p14:tracePt t="238057" x="3433763" y="3227388"/>
          <p14:tracePt t="238065" x="3670300" y="3367088"/>
          <p14:tracePt t="238073" x="3805238" y="3429000"/>
          <p14:tracePt t="238082" x="4081463" y="3552825"/>
          <p14:tracePt t="238089" x="4249738" y="3597275"/>
          <p14:tracePt t="238097" x="4322763" y="3619500"/>
          <p14:tracePt t="238106" x="4424363" y="3630613"/>
          <p14:tracePt t="238114" x="4479925" y="3630613"/>
          <p14:tracePt t="238121" x="4530725" y="3630613"/>
          <p14:tracePt t="238129" x="4570413" y="3630613"/>
          <p14:tracePt t="238138" x="4597400" y="3619500"/>
          <p14:tracePt t="238145" x="4608513" y="3608388"/>
          <p14:tracePt t="238153" x="4608513" y="3603625"/>
          <p14:tracePt t="238161" x="4614863" y="3592513"/>
          <p14:tracePt t="238177" x="4614863" y="3586163"/>
          <p14:tracePt t="238194" x="4608513" y="3581400"/>
          <p14:tracePt t="238225" x="4608513" y="3575050"/>
          <p14:tracePt t="238284" x="4603750" y="3575050"/>
          <p14:tracePt t="238337" x="4603750" y="3570288"/>
          <p14:tracePt t="238368" x="4603750" y="3563938"/>
          <p14:tracePt t="238547" x="4597400" y="3563938"/>
          <p14:tracePt t="238631" x="4592638" y="3563938"/>
          <p14:tracePt t="238645" x="4586288" y="3557588"/>
          <p14:tracePt t="238661" x="4581525" y="3546475"/>
          <p14:tracePt t="238669" x="4575175" y="3541713"/>
          <p14:tracePt t="238677" x="4564063" y="3535363"/>
          <p14:tracePt t="238685" x="4552950" y="3524250"/>
          <p14:tracePt t="238693" x="4548188" y="3513138"/>
          <p14:tracePt t="238702" x="4530725" y="3495675"/>
          <p14:tracePt t="238709" x="4524375" y="3484563"/>
          <p14:tracePt t="238717" x="4508500" y="3473450"/>
          <p14:tracePt t="238725" x="4491038" y="3457575"/>
          <p14:tracePt t="238733" x="4491038" y="3451225"/>
          <p14:tracePt t="238741" x="4473575" y="3440113"/>
          <p14:tracePt t="238750" x="4462463" y="3417888"/>
          <p14:tracePt t="238757" x="4446588" y="3406775"/>
          <p14:tracePt t="238767" x="4446588" y="3395663"/>
          <p14:tracePt t="238773" x="4429125" y="3378200"/>
          <p14:tracePt t="238781" x="4424363" y="3362325"/>
          <p14:tracePt t="238790" x="4418013" y="3349625"/>
          <p14:tracePt t="238799" x="4406900" y="3333750"/>
          <p14:tracePt t="238805" x="4400550" y="3322638"/>
          <p14:tracePt t="238816" x="4389438" y="3300413"/>
          <p14:tracePt t="238823" x="4384675" y="3287713"/>
          <p14:tracePt t="238831" x="4378325" y="3276600"/>
          <p14:tracePt t="238840" x="4373563" y="3271838"/>
          <p14:tracePt t="238847" x="4373563" y="3254375"/>
          <p14:tracePt t="238856" x="4367213" y="3249613"/>
          <p14:tracePt t="238863" x="4362450" y="3243263"/>
          <p14:tracePt t="238873" x="4362450" y="3232150"/>
          <p14:tracePt t="238887" x="4356100" y="3227388"/>
          <p14:tracePt t="238903" x="4351338" y="3227388"/>
          <p14:tracePt t="238911" x="4351338" y="3221038"/>
          <p14:tracePt t="239294" x="4351338" y="3227388"/>
          <p14:tracePt t="239317" x="4351338" y="3232150"/>
          <p14:tracePt t="239333" x="4351338" y="3238500"/>
          <p14:tracePt t="239341" x="4351338" y="3243263"/>
          <p14:tracePt t="239357" x="4351338" y="3249613"/>
          <p14:tracePt t="239384" x="4351338" y="3254375"/>
          <p14:tracePt t="239416" x="4351338" y="3260725"/>
          <p14:tracePt t="239423" x="4351338" y="3265488"/>
          <p14:tracePt t="239439" x="4351338" y="3271838"/>
          <p14:tracePt t="239463" x="4351338" y="3276600"/>
          <p14:tracePt t="239697" x="4356100" y="3276600"/>
          <p14:tracePt t="239703" x="4362450" y="3276600"/>
          <p14:tracePt t="239721" x="4373563" y="3276600"/>
          <p14:tracePt t="239729" x="4384675" y="3276600"/>
          <p14:tracePt t="239738" x="4395788" y="3271838"/>
          <p14:tracePt t="239745" x="4406900" y="3265488"/>
          <p14:tracePt t="239762" x="4413250" y="3260725"/>
          <p14:tracePt t="239769" x="4424363" y="3254375"/>
          <p14:tracePt t="240783" x="4413250" y="3254375"/>
          <p14:tracePt t="240791" x="4395788" y="3265488"/>
          <p14:tracePt t="240799" x="4378325" y="3282950"/>
          <p14:tracePt t="240808" x="4362450" y="3305175"/>
          <p14:tracePt t="240816" x="4344988" y="3322638"/>
          <p14:tracePt t="240824" x="4327525" y="3344863"/>
          <p14:tracePt t="240831" x="4316413" y="3362325"/>
          <p14:tracePt t="240839" x="4311650" y="3378200"/>
          <p14:tracePt t="240848" x="4305300" y="3395663"/>
          <p14:tracePt t="240856" x="4300538" y="3446463"/>
          <p14:tracePt t="240863" x="4300538" y="3490913"/>
          <p14:tracePt t="240872" x="4300538" y="3557588"/>
          <p14:tracePt t="240882" x="4327525" y="3643313"/>
          <p14:tracePt t="240889" x="4356100" y="3705225"/>
          <p14:tracePt t="240898" x="4440238" y="3844925"/>
          <p14:tracePt t="240906" x="4608513" y="4035425"/>
          <p14:tracePt t="240914" x="4811713" y="4205288"/>
          <p14:tracePt t="240922" x="5013325" y="4344988"/>
          <p14:tracePt t="240930" x="5289550" y="4468813"/>
          <p14:tracePt t="240937" x="5564188" y="4552950"/>
          <p14:tracePt t="240946" x="5807075" y="4614863"/>
          <p14:tracePt t="240954" x="6154738" y="4687888"/>
          <p14:tracePt t="240962" x="6408738" y="4727575"/>
          <p14:tracePt t="240970" x="6672263" y="4760913"/>
          <p14:tracePt t="240978" x="6935788" y="4794250"/>
          <p14:tracePt t="240985" x="7070725" y="4806950"/>
          <p14:tracePt t="240994" x="7335838" y="4840288"/>
          <p14:tracePt t="241002" x="7570788" y="4873625"/>
          <p14:tracePt t="241010" x="7656513" y="4884738"/>
          <p14:tracePt t="241022" x="7791450" y="4906963"/>
          <p14:tracePt t="241025" x="7840663" y="4924425"/>
          <p14:tracePt t="241034" x="7908925" y="4935538"/>
          <p14:tracePt t="241042" x="7942263" y="4953000"/>
          <p14:tracePt t="241049" x="7970838" y="4957763"/>
          <p14:tracePt t="241058" x="7986713" y="4979988"/>
          <p14:tracePt t="241066" x="8004175" y="4991100"/>
          <p14:tracePt t="241074" x="8021638" y="5014913"/>
          <p14:tracePt t="241082" x="8037513" y="5048250"/>
          <p14:tracePt t="241090" x="8048625" y="5070475"/>
          <p14:tracePt t="241098" x="8054975" y="5099050"/>
          <p14:tracePt t="241106" x="8072438" y="5143500"/>
          <p14:tracePt t="241114" x="8077200" y="5176838"/>
          <p14:tracePt t="241126" x="8094663" y="5210175"/>
          <p14:tracePt t="241129" x="8121650" y="5278438"/>
          <p14:tracePt t="241138" x="8150225" y="5329238"/>
          <p14:tracePt t="241145" x="8178800" y="5380038"/>
          <p14:tracePt t="241154" x="8218488" y="5435600"/>
          <p14:tracePt t="241164" x="8262938" y="5503863"/>
          <p14:tracePt t="241172" x="8302625" y="5548313"/>
          <p14:tracePt t="241179" x="8342313" y="5599113"/>
          <p14:tracePt t="241187" x="8369300" y="5632450"/>
          <p14:tracePt t="241196" x="8386763" y="5661025"/>
          <p14:tracePt t="241203" x="8391525" y="5665788"/>
          <p14:tracePt t="241211" x="8397875" y="5676900"/>
          <p14:tracePt t="241228" x="8397875" y="5683250"/>
          <p14:tracePt t="241235" x="8397875" y="5688013"/>
          <p14:tracePt t="241244" x="8397875" y="5700713"/>
          <p14:tracePt t="241252" x="8397875" y="5716588"/>
          <p14:tracePt t="241260" x="8397875" y="5727700"/>
          <p14:tracePt t="241268" x="8397875" y="5738813"/>
          <p14:tracePt t="241276" x="8397875" y="5745163"/>
          <p14:tracePt t="241283" x="8397875" y="5749925"/>
          <p14:tracePt t="241291" x="8397875" y="5756275"/>
          <p14:tracePt t="241308" x="8386763" y="5756275"/>
          <p14:tracePt t="241316" x="8386763" y="5749925"/>
          <p14:tracePt t="241324" x="8375650" y="5734050"/>
          <p14:tracePt t="241332" x="8364538" y="5716588"/>
          <p14:tracePt t="241340" x="8353425" y="5711825"/>
          <p14:tracePt t="241348" x="8335963" y="5694363"/>
          <p14:tracePt t="241356" x="8307388" y="5672138"/>
          <p14:tracePt t="241363" x="8274050" y="5649913"/>
          <p14:tracePt t="241372" x="8218488" y="5614988"/>
          <p14:tracePt t="241380" x="8212138" y="5610225"/>
          <p14:tracePt t="241543" x="8212138" y="5603875"/>
          <p14:tracePt t="241549" x="8207375" y="5603875"/>
          <p14:tracePt t="241566" x="8207375" y="5599113"/>
          <p14:tracePt t="241590" x="8212138" y="5592763"/>
          <p14:tracePt t="241597" x="8223250" y="5592763"/>
          <p14:tracePt t="241606" x="8234363" y="5592763"/>
          <p14:tracePt t="241630" x="8240713" y="5588000"/>
          <p14:tracePt t="241654" x="8245475" y="5588000"/>
          <p14:tracePt t="241662" x="8245475" y="5581650"/>
          <p14:tracePt t="241677" x="8245475" y="5576888"/>
          <p14:tracePt t="241694" x="8245475" y="5570538"/>
          <p14:tracePt t="241712" x="8245475" y="5565775"/>
          <p14:tracePt t="241717" x="8245475" y="5559425"/>
          <p14:tracePt t="241726" x="8245475" y="5553075"/>
          <p14:tracePt t="241743" x="8245475" y="5541963"/>
          <p14:tracePt t="241760" x="8245475" y="5537200"/>
          <p14:tracePt t="241768" x="8245475" y="5530850"/>
          <p14:tracePt t="241776" x="8245475" y="5526088"/>
          <p14:tracePt t="241784" x="8240713" y="5526088"/>
          <p14:tracePt t="241792" x="8234363" y="5519738"/>
          <p14:tracePt t="241816" x="8229600" y="5519738"/>
          <p14:tracePt t="241824" x="8229600" y="5514975"/>
          <p14:tracePt t="241856" x="8223250" y="5514975"/>
          <p14:tracePt t="241872" x="8223250" y="5508625"/>
          <p14:tracePt t="241896" x="8218488" y="5508625"/>
          <p14:tracePt t="241904" x="8212138" y="5508625"/>
          <p14:tracePt t="241920" x="8207375" y="5508625"/>
          <p14:tracePt t="241928" x="8201025" y="5508625"/>
          <p14:tracePt t="241944" x="8194675" y="5508625"/>
          <p14:tracePt t="241952" x="8189913" y="5508625"/>
          <p14:tracePt t="241960" x="8183563" y="5508625"/>
          <p14:tracePt t="241984" x="8178800" y="5503863"/>
          <p14:tracePt t="241992" x="8172450" y="5503863"/>
          <p14:tracePt t="242000" x="8161338" y="5497513"/>
          <p14:tracePt t="242016" x="8139113" y="5492750"/>
          <p14:tracePt t="242026" x="8121650" y="5492750"/>
          <p14:tracePt t="242032" x="8110538" y="5492750"/>
          <p14:tracePt t="242042" x="8061325" y="5486400"/>
          <p14:tracePt t="242050" x="8037513" y="5486400"/>
          <p14:tracePt t="242058" x="8004175" y="5486400"/>
          <p14:tracePt t="242066" x="7931150" y="5480050"/>
          <p14:tracePt t="242074" x="7897813" y="5475288"/>
          <p14:tracePt t="242082" x="7858125" y="5468938"/>
          <p14:tracePt t="242090" x="7785100" y="5446713"/>
          <p14:tracePt t="242098" x="7756525" y="5441950"/>
          <p14:tracePt t="242106" x="7689850" y="5419725"/>
          <p14:tracePt t="242114" x="7667625" y="5407025"/>
          <p14:tracePt t="242121" x="7594600" y="5384800"/>
          <p14:tracePt t="242130" x="7559675" y="5368925"/>
          <p14:tracePt t="242138" x="7481888" y="5334000"/>
          <p14:tracePt t="242148" x="7448550" y="5322888"/>
          <p14:tracePt t="242153" x="7358063" y="5278438"/>
          <p14:tracePt t="242162" x="7324725" y="5260975"/>
          <p14:tracePt t="242170" x="7245350" y="5222875"/>
          <p14:tracePt t="242178" x="7212013" y="5210175"/>
          <p14:tracePt t="242186" x="7138988" y="5172075"/>
          <p14:tracePt t="242193" x="7116763" y="5160963"/>
          <p14:tracePt t="242202" x="7059613" y="5137150"/>
          <p14:tracePt t="242210" x="7043738" y="5132388"/>
          <p14:tracePt t="242218" x="7004050" y="5121275"/>
          <p14:tracePt t="242226" x="6953250" y="5110163"/>
          <p14:tracePt t="242234" x="6942138" y="5110163"/>
          <p14:tracePt t="242242" x="6913563" y="5110163"/>
          <p14:tracePt t="242250" x="6908800" y="5110163"/>
          <p14:tracePt t="242257" x="6880225" y="5126038"/>
          <p14:tracePt t="242266" x="6873875" y="5137150"/>
          <p14:tracePt t="242274" x="6846888" y="5187950"/>
          <p14:tracePt t="242281" x="6800850" y="5260975"/>
          <p14:tracePt t="242292" x="6762750" y="5318125"/>
          <p14:tracePt t="242297" x="6689725" y="5402263"/>
          <p14:tracePt t="242308" x="6588125" y="5497513"/>
          <p14:tracePt t="242315" x="6526213" y="5548313"/>
          <p14:tracePt t="242324" x="6384925" y="5638800"/>
          <p14:tracePt t="242332" x="6249988" y="5722938"/>
          <p14:tracePt t="242340" x="6103938" y="5784850"/>
          <p14:tracePt t="242348" x="5913438" y="5835650"/>
          <p14:tracePt t="242356" x="5772150" y="5868988"/>
          <p14:tracePt t="242364" x="5526088" y="5895975"/>
          <p14:tracePt t="242372" x="5307013" y="5919788"/>
          <p14:tracePt t="242380" x="4889500" y="5942013"/>
          <p14:tracePt t="242388" x="4597400" y="5953125"/>
          <p14:tracePt t="242396" x="4130675" y="5953125"/>
          <p14:tracePt t="242403" x="3794125" y="5935663"/>
          <p14:tracePt t="242411" x="3333750" y="5884863"/>
          <p14:tracePt t="242420" x="2911475" y="5818188"/>
          <p14:tracePt t="242428" x="2641600" y="5762625"/>
          <p14:tracePt t="242436" x="2203450" y="5665788"/>
          <p14:tracePt t="242444" x="1933575" y="5588000"/>
          <p14:tracePt t="242454" x="1670050" y="5503863"/>
          <p14:tracePt t="242460" x="1411288" y="5402263"/>
          <p14:tracePt t="242468" x="1203325" y="5300663"/>
          <p14:tracePt t="242476" x="1006475" y="5199063"/>
          <p14:tracePt t="242484" x="814388" y="5087938"/>
          <p14:tracePt t="242492" x="708025" y="5019675"/>
          <p14:tracePt t="242500" x="550863" y="4891088"/>
          <p14:tracePt t="242507" x="466725" y="4822825"/>
          <p14:tracePt t="242516" x="365125" y="4687888"/>
          <p14:tracePt t="242524" x="303213" y="4581525"/>
          <p14:tracePt t="242532" x="298450" y="4524375"/>
          <p14:tracePt t="242540" x="298450" y="4475163"/>
          <p14:tracePt t="242548" x="320675" y="4413250"/>
          <p14:tracePt t="242558" x="365125" y="4356100"/>
          <p14:tracePt t="242564" x="455613" y="4283075"/>
          <p14:tracePt t="242572" x="544513" y="4210050"/>
          <p14:tracePt t="242580" x="714375" y="4103688"/>
          <p14:tracePt t="242588" x="893763" y="3990975"/>
          <p14:tracePt t="242598" x="1073150" y="3906838"/>
          <p14:tracePt t="242606" x="1354138" y="3771900"/>
          <p14:tracePt t="242614" x="1557338" y="3676650"/>
          <p14:tracePt t="242621" x="1776413" y="3592513"/>
          <p14:tracePt t="242629" x="1916113" y="3552825"/>
          <p14:tracePt t="242638" x="2051050" y="3519488"/>
          <p14:tracePt t="242646" x="2309813" y="3451225"/>
          <p14:tracePt t="242654" x="2574925" y="3429000"/>
          <p14:tracePt t="242661" x="2895600" y="3417888"/>
          <p14:tracePt t="242670" x="3136900" y="3417888"/>
          <p14:tracePt t="242678" x="3400425" y="3422650"/>
          <p14:tracePt t="242686" x="3727450" y="3468688"/>
          <p14:tracePt t="242694" x="4070350" y="3524250"/>
          <p14:tracePt t="242702" x="4400550" y="3597275"/>
          <p14:tracePt t="242710" x="4721225" y="3698875"/>
          <p14:tracePt t="242718" x="5002213" y="3822700"/>
          <p14:tracePt t="242726" x="5256213" y="3968750"/>
          <p14:tracePt t="242734" x="5486400" y="4143375"/>
          <p14:tracePt t="242742" x="5621338" y="4289425"/>
          <p14:tracePt t="242750" x="5783263" y="4519613"/>
          <p14:tracePt t="242762" x="5862638" y="4676775"/>
          <p14:tracePt t="242765" x="5913438" y="4891088"/>
          <p14:tracePt t="242774" x="5935663" y="5037138"/>
          <p14:tracePt t="242782" x="5935663" y="5121275"/>
          <p14:tracePt t="242790" x="5930900" y="5222875"/>
          <p14:tracePt t="242798" x="5902325" y="5318125"/>
          <p14:tracePt t="242806" x="5845175" y="5395913"/>
          <p14:tracePt t="242814" x="5761038" y="5475288"/>
          <p14:tracePt t="242822" x="5599113" y="5559425"/>
          <p14:tracePt t="242830" x="5424488" y="5627688"/>
          <p14:tracePt t="242838" x="5137150" y="5705475"/>
          <p14:tracePt t="242846" x="4833938" y="5762625"/>
          <p14:tracePt t="242854" x="4497388" y="5807075"/>
          <p14:tracePt t="242864" x="4081463" y="5829300"/>
          <p14:tracePt t="242869" x="3749675" y="5829300"/>
          <p14:tracePt t="242880" x="3271838" y="5784850"/>
          <p14:tracePt t="242886" x="2984500" y="5734050"/>
          <p14:tracePt t="242896" x="2625725" y="5638800"/>
          <p14:tracePt t="242904" x="2254250" y="5508625"/>
          <p14:tracePt t="242912" x="1973263" y="5362575"/>
          <p14:tracePt t="242920" x="1787525" y="5227638"/>
          <p14:tracePt t="242928" x="1685925" y="5087938"/>
          <p14:tracePt t="242936" x="1652588" y="5002213"/>
          <p14:tracePt t="242944" x="1641475" y="4879975"/>
          <p14:tracePt t="242952" x="1652588" y="4733925"/>
          <p14:tracePt t="242960" x="1725613" y="4586288"/>
          <p14:tracePt t="242968" x="1854200" y="4429125"/>
          <p14:tracePt t="242976" x="1995488" y="4316413"/>
          <p14:tracePt t="242984" x="2298700" y="4132263"/>
          <p14:tracePt t="242992" x="2597150" y="4008438"/>
          <p14:tracePt t="243000" x="3035300" y="3884613"/>
          <p14:tracePt t="243008" x="3530600" y="3783013"/>
          <p14:tracePt t="243016" x="4114800" y="3709988"/>
          <p14:tracePt t="243024" x="4676775" y="3659188"/>
          <p14:tracePt t="243032" x="5103813" y="3659188"/>
          <p14:tracePt t="243040" x="5649913" y="3665538"/>
          <p14:tracePt t="243048" x="6172200" y="3738563"/>
          <p14:tracePt t="243056" x="6537325" y="3822700"/>
          <p14:tracePt t="243063" x="6931025" y="3951288"/>
          <p14:tracePt t="243072" x="7262813" y="4114800"/>
          <p14:tracePt t="243080" x="7548563" y="4311650"/>
          <p14:tracePt t="243088" x="7718425" y="4491038"/>
          <p14:tracePt t="243095" x="7813675" y="4654550"/>
          <p14:tracePt t="243104" x="7824788" y="4738688"/>
          <p14:tracePt t="243112" x="7824788" y="4895850"/>
          <p14:tracePt t="243120" x="7729538" y="5048250"/>
          <p14:tracePt t="243128" x="7605713" y="5176838"/>
          <p14:tracePt t="243136" x="7391400" y="5329238"/>
          <p14:tracePt t="243144" x="7092950" y="5475288"/>
          <p14:tracePt t="243152" x="6818313" y="5576888"/>
          <p14:tracePt t="243162" x="6453188" y="5683250"/>
          <p14:tracePt t="243172" x="6037263" y="5756275"/>
          <p14:tracePt t="243177" x="5614988" y="5800725"/>
          <p14:tracePt t="243184" x="5176838" y="5800725"/>
          <p14:tracePt t="243194" x="4721225" y="5795963"/>
          <p14:tracePt t="243202" x="4289425" y="5734050"/>
          <p14:tracePt t="243210" x="3867150" y="5638800"/>
          <p14:tracePt t="243217" x="3608388" y="5565775"/>
          <p14:tracePt t="243226" x="3338513" y="5430838"/>
          <p14:tracePt t="243234" x="3221038" y="5300663"/>
          <p14:tracePt t="243242" x="3187700" y="5216525"/>
          <p14:tracePt t="243250" x="3176588" y="5121275"/>
          <p14:tracePt t="243257" x="3198813" y="4986338"/>
          <p14:tracePt t="243266" x="3260725" y="4840288"/>
          <p14:tracePt t="243274" x="3367088" y="4676775"/>
          <p14:tracePt t="243282" x="3502025" y="4530725"/>
          <p14:tracePt t="243290" x="3692525" y="4384675"/>
          <p14:tracePt t="243298" x="3838575" y="4300538"/>
          <p14:tracePt t="243306" x="4148138" y="4176713"/>
          <p14:tracePt t="243314" x="4373563" y="4125913"/>
          <p14:tracePt t="243322" x="4654550" y="4103688"/>
          <p14:tracePt t="243330" x="4913313" y="4103688"/>
          <p14:tracePt t="243338" x="5148263" y="4125913"/>
          <p14:tracePt t="243346" x="5329238" y="4176713"/>
          <p14:tracePt t="243354" x="5475288" y="4238625"/>
          <p14:tracePt t="243362" x="5559425" y="4316413"/>
          <p14:tracePt t="243370" x="5599113" y="4356100"/>
          <p14:tracePt t="243378" x="5614988" y="4395788"/>
          <p14:tracePt t="243637" x="5626100" y="4395788"/>
          <p14:tracePt t="243644" x="5637213" y="4395788"/>
          <p14:tracePt t="243652" x="5649913" y="4395788"/>
          <p14:tracePt t="243660" x="5654675" y="4395788"/>
          <p14:tracePt t="243766" x="5649913" y="4395788"/>
          <p14:tracePt t="243773" x="5637213" y="4391025"/>
          <p14:tracePt t="243782" x="5592763" y="4391025"/>
          <p14:tracePt t="243789" x="5548313" y="4384675"/>
          <p14:tracePt t="243798" x="5446713" y="4384675"/>
          <p14:tracePt t="243806" x="5367338" y="4384675"/>
          <p14:tracePt t="243814" x="5221288" y="4373563"/>
          <p14:tracePt t="243822" x="5132388" y="4356100"/>
          <p14:tracePt t="243830" x="4906963" y="4294188"/>
          <p14:tracePt t="243838" x="4767263" y="4243388"/>
          <p14:tracePt t="243846" x="4486275" y="4143375"/>
          <p14:tracePt t="243854" x="4159250" y="4002088"/>
          <p14:tracePt t="243862" x="3816350" y="3838575"/>
          <p14:tracePt t="243870" x="3490913" y="3687763"/>
          <p14:tracePt t="243878" x="3192463" y="3535363"/>
          <p14:tracePt t="243888" x="2794000" y="3327400"/>
          <p14:tracePt t="243893" x="2506663" y="3170238"/>
          <p14:tracePt t="243902" x="2366963" y="3079750"/>
          <p14:tracePt t="243910" x="2209800" y="2951163"/>
          <p14:tracePt t="243918" x="2108200" y="2833688"/>
          <p14:tracePt t="243926" x="2024063" y="2736850"/>
          <p14:tracePt t="243934" x="1973263" y="2647950"/>
          <p14:tracePt t="243942" x="1939925" y="2601913"/>
          <p14:tracePt t="243950" x="1905000" y="2546350"/>
          <p14:tracePt t="243958" x="1866900" y="2495550"/>
          <p14:tracePt t="243966" x="1831975" y="2466975"/>
          <p14:tracePt t="243974" x="1793875" y="2439988"/>
          <p14:tracePt t="243982" x="1776413" y="2428875"/>
          <p14:tracePt t="243990" x="1765300" y="2422525"/>
          <p14:tracePt t="244008" x="1776413" y="2422525"/>
          <p14:tracePt t="244014" x="1787525" y="2422525"/>
          <p14:tracePt t="244200" x="1781175" y="2422525"/>
          <p14:tracePt t="244208" x="1770063" y="2417763"/>
          <p14:tracePt t="244216" x="1758950" y="2406650"/>
          <p14:tracePt t="244224" x="1743075" y="2382838"/>
          <p14:tracePt t="244232" x="1725613" y="2366963"/>
          <p14:tracePt t="244240" x="1697038" y="2338388"/>
          <p14:tracePt t="244248" x="1652588" y="2287588"/>
          <p14:tracePt t="244256" x="1590675" y="2236788"/>
          <p14:tracePt t="244264" x="1528763" y="2163763"/>
          <p14:tracePt t="244272" x="1444625" y="2090738"/>
          <p14:tracePt t="244280" x="1400175" y="2039938"/>
          <p14:tracePt t="244288" x="1316038" y="1951038"/>
          <p14:tracePt t="244298" x="1219200" y="1827213"/>
          <p14:tracePt t="244304" x="1119188" y="1697038"/>
          <p14:tracePt t="244312" x="1062038" y="1619250"/>
          <p14:tracePt t="244322" x="960438" y="1495425"/>
          <p14:tracePt t="244330" x="871538" y="1354138"/>
          <p14:tracePt t="244338" x="792163" y="1230313"/>
          <p14:tracePt t="244346" x="719138" y="1123950"/>
          <p14:tracePt t="244354" x="674688" y="1079500"/>
          <p14:tracePt t="244362" x="595313" y="1006475"/>
          <p14:tracePt t="244370" x="544513" y="962025"/>
          <p14:tracePt t="244378" x="488950" y="915988"/>
          <p14:tracePt t="244386" x="427038" y="876300"/>
          <p14:tracePt t="244394" x="342900" y="820738"/>
          <p14:tracePt t="244402" x="298450" y="792163"/>
          <p14:tracePt t="244410" x="247650" y="769938"/>
          <p14:tracePt t="244418" x="207963" y="747713"/>
          <p14:tracePt t="244426" x="179388" y="730250"/>
          <p14:tracePt t="244434" x="146050" y="719138"/>
          <p14:tracePt t="244442" x="123825" y="703263"/>
          <p14:tracePt t="244450" x="95250" y="696913"/>
          <p14:tracePt t="244460" x="84138" y="685800"/>
          <p14:tracePt t="244465" x="55563" y="668338"/>
          <p14:tracePt t="244474" x="33338" y="663575"/>
          <p14:tracePt t="244482" x="0" y="635000"/>
          <p14:tracePt t="245316" x="679450" y="1073150"/>
          <p14:tracePt t="245324" x="1146175" y="1539875"/>
          <p14:tracePt t="245332" x="1641475" y="2035175"/>
          <p14:tracePt t="245340" x="2124075" y="2546350"/>
          <p14:tracePt t="245348" x="2590800" y="3035300"/>
          <p14:tracePt t="245356" x="3024188" y="3502025"/>
          <p14:tracePt t="245363" x="3411538" y="3851275"/>
          <p14:tracePt t="245372" x="3783013" y="4143375"/>
          <p14:tracePt t="245380" x="4081463" y="4329113"/>
          <p14:tracePt t="245388" x="4367213" y="4475163"/>
          <p14:tracePt t="245396" x="4625975" y="4552950"/>
          <p14:tracePt t="245404" x="4851400" y="4592638"/>
          <p14:tracePt t="245412" x="4991100" y="4610100"/>
          <p14:tracePt t="245424" x="5227638" y="4621213"/>
          <p14:tracePt t="245428" x="5322888" y="4625975"/>
          <p14:tracePt t="245436" x="5424488" y="4643438"/>
          <p14:tracePt t="245444" x="5453063" y="4654550"/>
          <p14:tracePt t="245452" x="5468938" y="4654550"/>
          <p14:tracePt t="245476" x="5468938" y="4659313"/>
          <p14:tracePt t="245486" x="5475288" y="4659313"/>
          <p14:tracePt t="245526" x="5480050" y="4654550"/>
          <p14:tracePt t="245534" x="5480050" y="4643438"/>
          <p14:tracePt t="245542" x="5480050" y="4637088"/>
          <p14:tracePt t="245550" x="5480050" y="4632325"/>
          <p14:tracePt t="245558" x="5480050" y="4621213"/>
          <p14:tracePt t="245566" x="5480050" y="4614863"/>
          <p14:tracePt t="245574" x="5480050" y="4610100"/>
          <p14:tracePt t="245582" x="5480050" y="4603750"/>
          <p14:tracePt t="245598" x="5480050" y="4598988"/>
          <p14:tracePt t="245614" x="5480050" y="4586288"/>
          <p14:tracePt t="245622" x="5486400" y="4581525"/>
          <p14:tracePt t="245630" x="5508625" y="4559300"/>
          <p14:tracePt t="245638" x="5519738" y="4530725"/>
          <p14:tracePt t="245646" x="5526088" y="4508500"/>
          <p14:tracePt t="245654" x="5526088" y="4497388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extLst>
              <a:ext uri="{FF2B5EF4-FFF2-40B4-BE49-F238E27FC236}">
                <a16:creationId xmlns:a16="http://schemas.microsoft.com/office/drawing/2014/main" id="{264AF171-27DE-45A3-9956-D47C83408088}"/>
              </a:ext>
            </a:extLst>
          </p:cNvPr>
          <p:cNvSpPr/>
          <p:nvPr/>
        </p:nvSpPr>
        <p:spPr bwMode="auto">
          <a:xfrm>
            <a:off x="7521603" y="3512285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18F34B6-4A25-41FA-B7CD-D9405E096B03}"/>
              </a:ext>
            </a:extLst>
          </p:cNvPr>
          <p:cNvSpPr/>
          <p:nvPr/>
        </p:nvSpPr>
        <p:spPr bwMode="auto">
          <a:xfrm>
            <a:off x="1402514" y="3512286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66703A1-9BA5-4123-9177-7358B13CB79F}"/>
              </a:ext>
            </a:extLst>
          </p:cNvPr>
          <p:cNvSpPr/>
          <p:nvPr/>
        </p:nvSpPr>
        <p:spPr bwMode="auto">
          <a:xfrm>
            <a:off x="4462058" y="1219287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 for 3 Students</a:t>
            </a:r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01EAC9C-2FE5-4F3F-95F1-692AEBEAF69A}"/>
              </a:ext>
            </a:extLst>
          </p:cNvPr>
          <p:cNvGrpSpPr/>
          <p:nvPr/>
        </p:nvGrpSpPr>
        <p:grpSpPr>
          <a:xfrm>
            <a:off x="4433265" y="2462188"/>
            <a:ext cx="3325470" cy="1933623"/>
            <a:chOff x="4129032" y="2879254"/>
            <a:chExt cx="3325470" cy="1933623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FDCB1EEF-80C8-40DE-B888-478FD114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635" y="2879254"/>
              <a:ext cx="474264" cy="323767"/>
            </a:xfrm>
            <a:prstGeom prst="rect">
              <a:avLst/>
            </a:prstGeom>
          </p:spPr>
        </p:pic>
        <p:grpSp>
          <p:nvGrpSpPr>
            <p:cNvPr id="1073" name="群組 1072">
              <a:extLst>
                <a:ext uri="{FF2B5EF4-FFF2-40B4-BE49-F238E27FC236}">
                  <a16:creationId xmlns:a16="http://schemas.microsoft.com/office/drawing/2014/main" id="{75386466-F2E8-4BBE-9758-78DE1BB149B7}"/>
                </a:ext>
              </a:extLst>
            </p:cNvPr>
            <p:cNvGrpSpPr/>
            <p:nvPr/>
          </p:nvGrpSpPr>
          <p:grpSpPr>
            <a:xfrm>
              <a:off x="4366164" y="3203021"/>
              <a:ext cx="1425603" cy="1286089"/>
              <a:chOff x="3095504" y="2656758"/>
              <a:chExt cx="1425603" cy="1286089"/>
            </a:xfrm>
          </p:grpSpPr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A9ED2436-539E-4909-8220-A22708FA20F4}"/>
                  </a:ext>
                </a:extLst>
              </p:cNvPr>
              <p:cNvCxnSpPr>
                <a:cxnSpLocks/>
                <a:stCxn id="48" idx="0"/>
                <a:endCxn id="35" idx="2"/>
              </p:cNvCxnSpPr>
              <p:nvPr/>
            </p:nvCxnSpPr>
            <p:spPr bwMode="auto">
              <a:xfrm flipV="1">
                <a:off x="3095504" y="2656758"/>
                <a:ext cx="1425603" cy="128608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570B12-112D-4C8D-A547-A9908EE673B5}"/>
                  </a:ext>
                </a:extLst>
              </p:cNvPr>
              <p:cNvSpPr/>
              <p:nvPr/>
            </p:nvSpPr>
            <p:spPr bwMode="auto">
              <a:xfrm rot="19018486">
                <a:off x="3428703" y="3176961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0B975902-ED29-4DAF-A3AE-0C4284259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032" y="4489110"/>
              <a:ext cx="474264" cy="323767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5044599D-C3EA-472A-8601-D24A4935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0238" y="4489110"/>
              <a:ext cx="474264" cy="323767"/>
            </a:xfrm>
            <a:prstGeom prst="rect">
              <a:avLst/>
            </a:prstGeom>
          </p:spPr>
        </p:pic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B5ED7DF-0162-4EE4-9B06-89BC669EB942}"/>
                </a:ext>
              </a:extLst>
            </p:cNvPr>
            <p:cNvGrpSpPr/>
            <p:nvPr/>
          </p:nvGrpSpPr>
          <p:grpSpPr>
            <a:xfrm rot="2416440">
              <a:off x="4590836" y="4542859"/>
              <a:ext cx="2376942" cy="245682"/>
              <a:chOff x="2676134" y="3176960"/>
              <a:chExt cx="2376942" cy="245682"/>
            </a:xfrm>
          </p:grpSpPr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C58C39D4-6CC7-469E-A73F-93E470EB3706}"/>
                  </a:ext>
                </a:extLst>
              </p:cNvPr>
              <p:cNvCxnSpPr>
                <a:cxnSpLocks/>
                <a:stCxn id="48" idx="3"/>
                <a:endCxn id="73" idx="1"/>
              </p:cNvCxnSpPr>
              <p:nvPr/>
            </p:nvCxnSpPr>
            <p:spPr bwMode="auto">
              <a:xfrm rot="19183560">
                <a:off x="2676134" y="3280526"/>
                <a:ext cx="23769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6D9BBA9E-88C6-4000-AB53-21C57B15E330}"/>
                  </a:ext>
                </a:extLst>
              </p:cNvPr>
              <p:cNvSpPr/>
              <p:nvPr/>
            </p:nvSpPr>
            <p:spPr bwMode="auto">
              <a:xfrm rot="19156318">
                <a:off x="3462254" y="3176960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BB06192B-914D-48C5-B749-8601A4BB3898}"/>
                </a:ext>
              </a:extLst>
            </p:cNvPr>
            <p:cNvGrpSpPr/>
            <p:nvPr/>
          </p:nvGrpSpPr>
          <p:grpSpPr>
            <a:xfrm rot="4878792">
              <a:off x="5861524" y="3133264"/>
              <a:ext cx="1286089" cy="1425603"/>
              <a:chOff x="3047139" y="2627172"/>
              <a:chExt cx="1286089" cy="1425603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1F1609DD-B6B1-479C-9424-A08F969865A5}"/>
                  </a:ext>
                </a:extLst>
              </p:cNvPr>
              <p:cNvCxnSpPr>
                <a:cxnSpLocks/>
                <a:stCxn id="35" idx="2"/>
                <a:endCxn id="73" idx="0"/>
              </p:cNvCxnSpPr>
              <p:nvPr/>
            </p:nvCxnSpPr>
            <p:spPr bwMode="auto">
              <a:xfrm rot="16721208">
                <a:off x="2977382" y="2696929"/>
                <a:ext cx="1425603" cy="128608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CA5E33C-4630-4B16-9D7C-93D82604F532}"/>
                  </a:ext>
                </a:extLst>
              </p:cNvPr>
              <p:cNvSpPr/>
              <p:nvPr/>
            </p:nvSpPr>
            <p:spPr bwMode="auto">
              <a:xfrm rot="19352834">
                <a:off x="3331509" y="3217796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</p:grp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C4EB4D21-4B87-4E66-9EB9-4E39845C79D8}"/>
              </a:ext>
            </a:extLst>
          </p:cNvPr>
          <p:cNvSpPr txBox="1"/>
          <p:nvPr/>
        </p:nvSpPr>
        <p:spPr>
          <a:xfrm>
            <a:off x="4462058" y="1234653"/>
            <a:ext cx="319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AS65xx0 (SDN Network)</a:t>
            </a:r>
            <a:endParaRPr lang="zh-TW" altLang="en-US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79D9327A-1119-4057-AD4E-7E75368EDFEC}"/>
              </a:ext>
            </a:extLst>
          </p:cNvPr>
          <p:cNvSpPr txBox="1"/>
          <p:nvPr/>
        </p:nvSpPr>
        <p:spPr>
          <a:xfrm>
            <a:off x="1403291" y="3512285"/>
            <a:ext cx="318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AS65yy0 (SDN Network)</a:t>
            </a:r>
            <a:endParaRPr lang="zh-TW" altLang="en-US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A9D81C14-D286-44A9-B7CE-10E74DC9E509}"/>
              </a:ext>
            </a:extLst>
          </p:cNvPr>
          <p:cNvSpPr txBox="1"/>
          <p:nvPr/>
        </p:nvSpPr>
        <p:spPr>
          <a:xfrm>
            <a:off x="7606299" y="3512285"/>
            <a:ext cx="3145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AS65zz0 (SDN Network)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4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8"/>
    </mc:Choice>
    <mc:Fallback xmlns="">
      <p:transition spd="slow" advTm="19378"/>
    </mc:Fallback>
  </mc:AlternateContent>
  <p:extLst>
    <p:ext uri="{3A86A75C-4F4B-4683-9AE1-C65F6400EC91}">
      <p14:laserTraceLst xmlns:p14="http://schemas.microsoft.com/office/powerpoint/2010/main">
        <p14:tracePtLst>
          <p14:tracePt t="745" x="5526088" y="4491038"/>
          <p14:tracePt t="761" x="5530850" y="4475163"/>
          <p14:tracePt t="769" x="5548313" y="4435475"/>
          <p14:tracePt t="777" x="5559425" y="4378325"/>
          <p14:tracePt t="785" x="5570538" y="4322763"/>
          <p14:tracePt t="793" x="5599113" y="4210050"/>
          <p14:tracePt t="801" x="5637213" y="4059238"/>
          <p14:tracePt t="809" x="5683250" y="3878263"/>
          <p14:tracePt t="817" x="5727700" y="3727450"/>
          <p14:tracePt t="825" x="5778500" y="3557588"/>
          <p14:tracePt t="837" x="5862638" y="3311525"/>
          <p14:tracePt t="840" x="5942013" y="3119438"/>
          <p14:tracePt t="849" x="6019800" y="2933700"/>
          <p14:tracePt t="857" x="6053138" y="2860675"/>
          <p14:tracePt t="865" x="6126163" y="2703513"/>
          <p14:tracePt t="873" x="6200775" y="2557463"/>
          <p14:tracePt t="881" x="6234113" y="2490788"/>
          <p14:tracePt t="889" x="6261100" y="2378075"/>
          <p14:tracePt t="897" x="6273800" y="2316163"/>
          <p14:tracePt t="907" x="6278563" y="2236788"/>
          <p14:tracePt t="913" x="6284913" y="2141538"/>
          <p14:tracePt t="1382" x="6296025" y="2136775"/>
          <p14:tracePt t="1389" x="6300788" y="2136775"/>
          <p14:tracePt t="1397" x="6318250" y="2119313"/>
          <p14:tracePt t="1404" x="6323013" y="2108200"/>
          <p14:tracePt t="1413" x="6329363" y="2090738"/>
          <p14:tracePt t="1421" x="6329363" y="2079625"/>
          <p14:tracePt t="1429" x="6334125" y="2057400"/>
          <p14:tracePt t="1437" x="6334125" y="2046288"/>
          <p14:tracePt t="1445" x="6334125" y="2028825"/>
          <p14:tracePt t="1453" x="6334125" y="2012950"/>
          <p14:tracePt t="1461" x="6340475" y="1990725"/>
          <p14:tracePt t="1469" x="6340475" y="1978025"/>
          <p14:tracePt t="1485" x="6340475" y="1973263"/>
          <p14:tracePt t="1493" x="6340475" y="1966913"/>
          <p14:tracePt t="1503" x="6340475" y="1962150"/>
          <p14:tracePt t="1517" x="6340475" y="1955800"/>
          <p14:tracePt t="1527" x="6346825" y="1955800"/>
          <p14:tracePt t="1543" x="6346825" y="1951038"/>
          <p14:tracePt t="2311" x="6340475" y="1951038"/>
          <p14:tracePt t="2319" x="6334125" y="1951038"/>
          <p14:tracePt t="2343" x="6334125" y="1944688"/>
          <p14:tracePt t="2602" x="6334125" y="1951038"/>
          <p14:tracePt t="2625" x="6334125" y="1955800"/>
          <p14:tracePt t="2633" x="6340475" y="1955800"/>
          <p14:tracePt t="2641" x="6340475" y="1962150"/>
          <p14:tracePt t="2649" x="6340475" y="1966913"/>
          <p14:tracePt t="2667" x="6340475" y="1973263"/>
          <p14:tracePt t="2683" x="6340475" y="1978025"/>
          <p14:tracePt t="2699" x="6340475" y="1984375"/>
          <p14:tracePt t="2707" x="6346825" y="1990725"/>
          <p14:tracePt t="2723" x="6346825" y="1995488"/>
          <p14:tracePt t="2731" x="6346825" y="2001838"/>
          <p14:tracePt t="2739" x="6346825" y="2006600"/>
          <p14:tracePt t="2747" x="6351588" y="2012950"/>
          <p14:tracePt t="2755" x="6351588" y="2017713"/>
          <p14:tracePt t="2763" x="6351588" y="2024063"/>
          <p14:tracePt t="2783" x="6351588" y="2028825"/>
          <p14:tracePt t="2803" x="6351588" y="2035175"/>
          <p14:tracePt t="2857" x="6357938" y="2035175"/>
          <p14:tracePt t="2863" x="6362700" y="2035175"/>
          <p14:tracePt t="2871" x="6369050" y="2035175"/>
          <p14:tracePt t="2879" x="6373813" y="2035175"/>
          <p14:tracePt t="2887" x="6380163" y="2039938"/>
          <p14:tracePt t="2903" x="6384925" y="2046288"/>
          <p14:tracePt t="2911" x="6391275" y="2051050"/>
          <p14:tracePt t="2919" x="6402388" y="2057400"/>
          <p14:tracePt t="2935" x="6402388" y="2063750"/>
          <p14:tracePt t="2943" x="6408738" y="2063750"/>
          <p14:tracePt t="2997" x="6408738" y="2068513"/>
          <p14:tracePt t="3073" x="6413500" y="2068513"/>
          <p14:tracePt t="3081" x="6419850" y="2074863"/>
          <p14:tracePt t="3091" x="6435725" y="2074863"/>
          <p14:tracePt t="3097" x="6453188" y="2074863"/>
          <p14:tracePt t="3105" x="6475413" y="2079625"/>
          <p14:tracePt t="3113" x="6492875" y="2079625"/>
          <p14:tracePt t="3121" x="6515100" y="2079625"/>
          <p14:tracePt t="3129" x="6530975" y="2079625"/>
          <p14:tracePt t="3137" x="6548438" y="2057400"/>
          <p14:tracePt t="3145" x="6570663" y="2028825"/>
          <p14:tracePt t="3153" x="6610350" y="1984375"/>
          <p14:tracePt t="3161" x="6627813" y="1962150"/>
          <p14:tracePt t="3484" x="6621463" y="1962150"/>
          <p14:tracePt t="3491" x="6610350" y="1973263"/>
          <p14:tracePt t="3499" x="6599238" y="1978025"/>
          <p14:tracePt t="3507" x="6592888" y="1984375"/>
          <p14:tracePt t="3515" x="6581775" y="1995488"/>
          <p14:tracePt t="3523" x="6581775" y="2001838"/>
          <p14:tracePt t="3533" x="6581775" y="2006600"/>
          <p14:tracePt t="3573" x="6581775" y="2001838"/>
          <p14:tracePt t="3581" x="6577013" y="2001838"/>
          <p14:tracePt t="3589" x="6570663" y="2001838"/>
          <p14:tracePt t="3597" x="6559550" y="2001838"/>
          <p14:tracePt t="3613" x="6554788" y="2001838"/>
          <p14:tracePt t="3621" x="6548438" y="2001838"/>
          <p14:tracePt t="3677" x="6542088" y="2001838"/>
          <p14:tracePt t="3685" x="6542088" y="2006600"/>
          <p14:tracePt t="3693" x="6537325" y="2006600"/>
          <p14:tracePt t="3703" x="6530975" y="2006600"/>
          <p14:tracePt t="3709" x="6530975" y="2017713"/>
          <p14:tracePt t="3717" x="6519863" y="2024063"/>
          <p14:tracePt t="3725" x="6519863" y="2028825"/>
          <p14:tracePt t="3733" x="6515100" y="2057400"/>
          <p14:tracePt t="3741" x="6508750" y="2101850"/>
          <p14:tracePt t="3749" x="6508750" y="2174875"/>
          <p14:tracePt t="3757" x="6508750" y="2214563"/>
          <p14:tracePt t="3765" x="6526213" y="2333625"/>
          <p14:tracePt t="3773" x="6581775" y="2490788"/>
          <p14:tracePt t="3781" x="6661150" y="2676525"/>
          <p14:tracePt t="3789" x="6734175" y="2878138"/>
          <p14:tracePt t="3797" x="6800850" y="3063875"/>
          <p14:tracePt t="3807" x="6873875" y="3227388"/>
          <p14:tracePt t="3815" x="6913563" y="3333750"/>
          <p14:tracePt t="3823" x="6953250" y="3435350"/>
          <p14:tracePt t="3831" x="6986588" y="3513138"/>
          <p14:tracePt t="3839" x="7019925" y="3575050"/>
          <p14:tracePt t="3847" x="7048500" y="3625850"/>
          <p14:tracePt t="3855" x="7070725" y="3665538"/>
          <p14:tracePt t="3863" x="7099300" y="3698875"/>
          <p14:tracePt t="3871" x="7116763" y="3727450"/>
          <p14:tracePt t="3879" x="7132638" y="3754438"/>
          <p14:tracePt t="3887" x="7150100" y="3771900"/>
          <p14:tracePt t="3895" x="7150100" y="3783013"/>
          <p14:tracePt t="3903" x="7150100" y="3789363"/>
          <p14:tracePt t="3911" x="7150100" y="3794125"/>
          <p14:tracePt t="3935" x="7150100" y="3800475"/>
          <p14:tracePt t="3951" x="7143750" y="3800475"/>
          <p14:tracePt t="3975" x="7143750" y="3794125"/>
          <p14:tracePt t="4194" x="7138988" y="3794125"/>
          <p14:tracePt t="4201" x="7099300" y="3794125"/>
          <p14:tracePt t="4209" x="7059613" y="3794125"/>
          <p14:tracePt t="4217" x="7015163" y="3794125"/>
          <p14:tracePt t="4225" x="6986588" y="3794125"/>
          <p14:tracePt t="4233" x="6964363" y="3794125"/>
          <p14:tracePt t="4241" x="6931025" y="3794125"/>
          <p14:tracePt t="4249" x="6891338" y="3789363"/>
          <p14:tracePt t="4257" x="6840538" y="3783013"/>
          <p14:tracePt t="4265" x="6796088" y="3783013"/>
          <p14:tracePt t="4273" x="6738938" y="3778250"/>
          <p14:tracePt t="4281" x="6683375" y="3771900"/>
          <p14:tracePt t="4289" x="6599238" y="3760788"/>
          <p14:tracePt t="4297" x="6537325" y="3738563"/>
          <p14:tracePt t="4305" x="6475413" y="3721100"/>
          <p14:tracePt t="4313" x="6419850" y="3692525"/>
          <p14:tracePt t="4321" x="6340475" y="3625850"/>
          <p14:tracePt t="4329" x="6300788" y="3586163"/>
          <p14:tracePt t="4337" x="6256338" y="3535363"/>
          <p14:tracePt t="4345" x="6216650" y="3479800"/>
          <p14:tracePt t="4353" x="6183313" y="3417888"/>
          <p14:tracePt t="4361" x="6165850" y="3373438"/>
          <p14:tracePt t="4371" x="6161088" y="3338513"/>
          <p14:tracePt t="4377" x="6154738" y="3300413"/>
          <p14:tracePt t="4387" x="6154738" y="3276600"/>
          <p14:tracePt t="4393" x="6154738" y="3260725"/>
          <p14:tracePt t="4403" x="6161088" y="3227388"/>
          <p14:tracePt t="4411" x="6165850" y="3209925"/>
          <p14:tracePt t="4421" x="6172200" y="3181350"/>
          <p14:tracePt t="4427" x="6172200" y="3152775"/>
          <p14:tracePt t="4435" x="6176963" y="3130550"/>
          <p14:tracePt t="4443" x="6188075" y="3097213"/>
          <p14:tracePt t="4451" x="6194425" y="3079750"/>
          <p14:tracePt t="4459" x="6200775" y="3057525"/>
          <p14:tracePt t="4467" x="6205538" y="3041650"/>
          <p14:tracePt t="4475" x="6216650" y="3019425"/>
          <p14:tracePt t="4483" x="6223000" y="3001963"/>
          <p14:tracePt t="4491" x="6223000" y="2984500"/>
          <p14:tracePt t="4499" x="6227763" y="2968625"/>
          <p14:tracePt t="4507" x="6227763" y="2951163"/>
          <p14:tracePt t="4515" x="6227763" y="2928938"/>
          <p14:tracePt t="4523" x="6227763" y="2906713"/>
          <p14:tracePt t="4531" x="6227763" y="2889250"/>
          <p14:tracePt t="4539" x="6227763" y="2878138"/>
          <p14:tracePt t="4547" x="6211888" y="2860675"/>
          <p14:tracePt t="4555" x="6205538" y="2849563"/>
          <p14:tracePt t="4563" x="6200775" y="2844800"/>
          <p14:tracePt t="4571" x="6200775" y="2838450"/>
          <p14:tracePt t="4579" x="6194425" y="2838450"/>
          <p14:tracePt t="4603" x="6194425" y="2833688"/>
          <p14:tracePt t="4627" x="6194425" y="2827338"/>
          <p14:tracePt t="4643" x="6194425" y="2822575"/>
          <p14:tracePt t="4659" x="6194425" y="2816225"/>
          <p14:tracePt t="4675" x="6194425" y="2809875"/>
          <p14:tracePt t="4685" x="6194425" y="2805113"/>
          <p14:tracePt t="4701" x="6194425" y="2798763"/>
          <p14:tracePt t="4717" x="6194425" y="2794000"/>
          <p14:tracePt t="4727" x="6194425" y="2787650"/>
          <p14:tracePt t="4733" x="6194425" y="2782888"/>
          <p14:tracePt t="4749" x="6188075" y="2776538"/>
          <p14:tracePt t="4919" x="6183313" y="2776538"/>
          <p14:tracePt t="4927" x="6172200" y="2782888"/>
          <p14:tracePt t="4933" x="6165850" y="2794000"/>
          <p14:tracePt t="4943" x="6149975" y="2816225"/>
          <p14:tracePt t="4949" x="6126163" y="2849563"/>
          <p14:tracePt t="4959" x="6099175" y="2900363"/>
          <p14:tracePt t="4965" x="6076950" y="2940050"/>
          <p14:tracePt t="4975" x="6026150" y="3001963"/>
          <p14:tracePt t="4981" x="5957888" y="3086100"/>
          <p14:tracePt t="4991" x="5880100" y="3170238"/>
          <p14:tracePt t="4999" x="5778500" y="3271838"/>
          <p14:tracePt t="5007" x="5676900" y="3373438"/>
          <p14:tracePt t="5015" x="5621338" y="3429000"/>
          <p14:tracePt t="5023" x="5508625" y="3535363"/>
          <p14:tracePt t="5031" x="5384800" y="3665538"/>
          <p14:tracePt t="5039" x="5267325" y="3794125"/>
          <p14:tracePt t="5047" x="5165725" y="3924300"/>
          <p14:tracePt t="5055" x="5075238" y="4048125"/>
          <p14:tracePt t="5063" x="4997450" y="4143375"/>
          <p14:tracePt t="5071" x="4964113" y="4194175"/>
          <p14:tracePt t="5079" x="4913313" y="4267200"/>
          <p14:tracePt t="5087" x="4862513" y="4322763"/>
          <p14:tracePt t="5095" x="4811713" y="4373563"/>
          <p14:tracePt t="5103" x="4778375" y="4413250"/>
          <p14:tracePt t="5111" x="4760913" y="4435475"/>
          <p14:tracePt t="5119" x="4749800" y="4440238"/>
          <p14:tracePt t="5127" x="4743450" y="4446588"/>
          <p14:tracePt t="5176" x="4743450" y="4440238"/>
          <p14:tracePt t="5199" x="4743450" y="4435475"/>
          <p14:tracePt t="5207" x="4738688" y="4435475"/>
          <p14:tracePt t="5223" x="4738688" y="4429125"/>
          <p14:tracePt t="5273" x="4738688" y="4424363"/>
          <p14:tracePt t="5289" x="4743450" y="4424363"/>
          <p14:tracePt t="5297" x="4772025" y="4418013"/>
          <p14:tracePt t="5305" x="4816475" y="4418013"/>
          <p14:tracePt t="5313" x="4884738" y="4413250"/>
          <p14:tracePt t="5321" x="5030788" y="4402138"/>
          <p14:tracePt t="5329" x="5159375" y="4395788"/>
          <p14:tracePt t="5337" x="5356225" y="4395788"/>
          <p14:tracePt t="5345" x="5526088" y="4384675"/>
          <p14:tracePt t="5353" x="5789613" y="4378325"/>
          <p14:tracePt t="5361" x="6065838" y="4367213"/>
          <p14:tracePt t="5369" x="6340475" y="4367213"/>
          <p14:tracePt t="5377" x="6616700" y="4356100"/>
          <p14:tracePt t="5385" x="6829425" y="4356100"/>
          <p14:tracePt t="5393" x="7043738" y="4344988"/>
          <p14:tracePt t="5401" x="7380288" y="4344988"/>
          <p14:tracePt t="5409" x="7594600" y="4333875"/>
          <p14:tracePt t="5417" x="7689850" y="4333875"/>
          <p14:tracePt t="5425" x="7840663" y="4333875"/>
          <p14:tracePt t="5433" x="7964488" y="4333875"/>
          <p14:tracePt t="5445" x="8061325" y="4333875"/>
          <p14:tracePt t="5449" x="8105775" y="4333875"/>
          <p14:tracePt t="5457" x="8128000" y="4340225"/>
          <p14:tracePt t="5465" x="8134350" y="4340225"/>
          <p14:tracePt t="5473" x="8134350" y="4344988"/>
          <p14:tracePt t="5481" x="8121650" y="4344988"/>
          <p14:tracePt t="5489" x="8105775" y="4344988"/>
          <p14:tracePt t="5497" x="8077200" y="4344988"/>
          <p14:tracePt t="5505" x="8061325" y="4344988"/>
          <p14:tracePt t="5515" x="8043863" y="4351338"/>
          <p14:tracePt t="5521" x="8026400" y="4351338"/>
          <p14:tracePt t="5531" x="8021638" y="4351338"/>
          <p14:tracePt t="5539" x="8015288" y="4351338"/>
          <p14:tracePt t="5547" x="8010525" y="4351338"/>
          <p14:tracePt t="5587" x="8004175" y="4351338"/>
          <p14:tracePt t="5595" x="7999413" y="4351338"/>
          <p14:tracePt t="5611" x="7986713" y="4344988"/>
          <p14:tracePt t="5619" x="7970838" y="4333875"/>
          <p14:tracePt t="5627" x="7942263" y="4316413"/>
          <p14:tracePt t="5635" x="7913688" y="4278313"/>
          <p14:tracePt t="5643" x="7869238" y="4238625"/>
          <p14:tracePt t="5651" x="7807325" y="4187825"/>
          <p14:tracePt t="5659" x="7656513" y="4064000"/>
          <p14:tracePt t="5667" x="7510463" y="3940175"/>
          <p14:tracePt t="5675" x="7358063" y="3816350"/>
          <p14:tracePt t="5683" x="7267575" y="3738563"/>
          <p14:tracePt t="5691" x="7081838" y="3570288"/>
          <p14:tracePt t="5699" x="6891338" y="3389313"/>
          <p14:tracePt t="5707" x="6807200" y="3311525"/>
          <p14:tracePt t="5715" x="6665913" y="3165475"/>
          <p14:tracePt t="5723" x="6616700" y="3097213"/>
          <p14:tracePt t="5731" x="6570663" y="3035300"/>
          <p14:tracePt t="5739" x="6548438" y="2995613"/>
          <p14:tracePt t="5747" x="6530975" y="2962275"/>
          <p14:tracePt t="5755" x="6526213" y="2928938"/>
          <p14:tracePt t="5763" x="6519863" y="2911475"/>
          <p14:tracePt t="5771" x="6515100" y="2889250"/>
          <p14:tracePt t="5779" x="6497638" y="2855913"/>
          <p14:tracePt t="5787" x="6492875" y="2844800"/>
          <p14:tracePt t="5797" x="6481763" y="2827338"/>
          <p14:tracePt t="5805" x="6475413" y="2822575"/>
          <p14:tracePt t="5811" x="6469063" y="2816225"/>
          <p14:tracePt t="5821" x="6457950" y="2809875"/>
          <p14:tracePt t="5829" x="6453188" y="2805113"/>
          <p14:tracePt t="5837" x="6446838" y="2805113"/>
          <p14:tracePt t="5855" x="6442075" y="2805113"/>
          <p14:tracePt t="5861" x="6442075" y="2798763"/>
          <p14:tracePt t="5877" x="6435725" y="2798763"/>
          <p14:tracePt t="5885" x="6430963" y="2798763"/>
          <p14:tracePt t="5893" x="6430963" y="2794000"/>
          <p14:tracePt t="5909" x="6424613" y="2787650"/>
          <p14:tracePt t="5933" x="6419850" y="2787650"/>
          <p14:tracePt t="5941" x="6419850" y="2782888"/>
          <p14:tracePt t="5949" x="6413500" y="2782888"/>
          <p14:tracePt t="5957" x="6402388" y="2771775"/>
          <p14:tracePt t="5965" x="6396038" y="2765425"/>
          <p14:tracePt t="5973" x="6384925" y="2754313"/>
          <p14:tracePt t="5981" x="6373813" y="2743200"/>
          <p14:tracePt t="5989" x="6369050" y="2736850"/>
          <p14:tracePt t="5997" x="6351588" y="2714625"/>
          <p14:tracePt t="6005" x="6334125" y="2698750"/>
          <p14:tracePt t="6013" x="6329363" y="2687638"/>
          <p14:tracePt t="6021" x="6311900" y="2663825"/>
          <p14:tracePt t="6029" x="6307138" y="2659063"/>
          <p14:tracePt t="6037" x="6278563" y="2641600"/>
          <p14:tracePt t="6045" x="6267450" y="2636838"/>
          <p14:tracePt t="6053" x="6234113" y="2619375"/>
          <p14:tracePt t="6061" x="6216650" y="2614613"/>
          <p14:tracePt t="6069" x="6194425" y="2601913"/>
          <p14:tracePt t="6077" x="6188075" y="2601913"/>
          <p14:tracePt t="6087" x="6188075" y="2597150"/>
          <p14:tracePt t="6215" x="6183313" y="2597150"/>
          <p14:tracePt t="6223" x="6183313" y="2601913"/>
          <p14:tracePt t="6231" x="6183313" y="2608263"/>
          <p14:tracePt t="6239" x="6176963" y="2614613"/>
          <p14:tracePt t="6247" x="6172200" y="2625725"/>
          <p14:tracePt t="6255" x="6172200" y="2630488"/>
          <p14:tracePt t="6263" x="6165850" y="2647950"/>
          <p14:tracePt t="6271" x="6161088" y="2659063"/>
          <p14:tracePt t="6279" x="6154738" y="2670175"/>
          <p14:tracePt t="6287" x="6143625" y="2681288"/>
          <p14:tracePt t="6295" x="6138863" y="2709863"/>
          <p14:tracePt t="6303" x="6121400" y="2725738"/>
          <p14:tracePt t="6311" x="6103938" y="2754313"/>
          <p14:tracePt t="6319" x="6081713" y="2787650"/>
          <p14:tracePt t="6327" x="6070600" y="2798763"/>
          <p14:tracePt t="6335" x="6042025" y="2838450"/>
          <p14:tracePt t="6343" x="5991225" y="2889250"/>
          <p14:tracePt t="6351" x="5969000" y="2917825"/>
          <p14:tracePt t="6359" x="5895975" y="2995613"/>
          <p14:tracePt t="6367" x="5800725" y="3119438"/>
          <p14:tracePt t="6375" x="5761038" y="3170238"/>
          <p14:tracePt t="6385" x="5683250" y="3300413"/>
          <p14:tracePt t="6391" x="5588000" y="3451225"/>
          <p14:tracePt t="6401" x="5514975" y="3581400"/>
          <p14:tracePt t="6407" x="5380038" y="3811588"/>
          <p14:tracePt t="6417" x="5289550" y="3917950"/>
          <p14:tracePt t="6425" x="5210175" y="4019550"/>
          <p14:tracePt t="6433" x="5137150" y="4092575"/>
          <p14:tracePt t="6441" x="5041900" y="4159250"/>
          <p14:tracePt t="6449" x="5008563" y="4181475"/>
          <p14:tracePt t="6457" x="4975225" y="4205288"/>
          <p14:tracePt t="6469" x="4940300" y="4221163"/>
          <p14:tracePt t="6473" x="4924425" y="4232275"/>
          <p14:tracePt t="6481" x="4913313" y="4238625"/>
          <p14:tracePt t="6489" x="4902200" y="4249738"/>
          <p14:tracePt t="6497" x="4895850" y="4249738"/>
          <p14:tracePt t="6505" x="4889500" y="4256088"/>
          <p14:tracePt t="6513" x="4889500" y="4260850"/>
          <p14:tracePt t="6521" x="4884738" y="4260850"/>
          <p14:tracePt t="6529" x="4884738" y="4267200"/>
          <p14:tracePt t="6545" x="4878388" y="4267200"/>
          <p14:tracePt t="6553" x="4878388" y="4271963"/>
          <p14:tracePt t="6577" x="4878388" y="4278313"/>
          <p14:tracePt t="6593" x="4878388" y="4283075"/>
          <p14:tracePt t="6609" x="4878388" y="4289425"/>
          <p14:tracePt t="6633" x="4889500" y="4289425"/>
          <p14:tracePt t="6641" x="4906963" y="4289425"/>
          <p14:tracePt t="6649" x="4940300" y="4289425"/>
          <p14:tracePt t="6657" x="4986338" y="4289425"/>
          <p14:tracePt t="6667" x="5053013" y="4289425"/>
          <p14:tracePt t="6675" x="5154613" y="4289425"/>
          <p14:tracePt t="6683" x="5278438" y="4289425"/>
          <p14:tracePt t="6691" x="5537200" y="4289425"/>
          <p14:tracePt t="6699" x="5767388" y="4289425"/>
          <p14:tracePt t="6707" x="6070600" y="4294188"/>
          <p14:tracePt t="6715" x="6380163" y="4316413"/>
          <p14:tracePt t="6723" x="6700838" y="4340225"/>
          <p14:tracePt t="6731" x="6997700" y="4367213"/>
          <p14:tracePt t="6739" x="7262813" y="4391025"/>
          <p14:tracePt t="6747" x="7408863" y="4406900"/>
          <p14:tracePt t="6755" x="7683500" y="4440238"/>
          <p14:tracePt t="6763" x="7908925" y="4468813"/>
          <p14:tracePt t="6771" x="7986713" y="4475163"/>
          <p14:tracePt t="6779" x="8105775" y="4491038"/>
          <p14:tracePt t="6787" x="8189913" y="4497388"/>
          <p14:tracePt t="6795" x="8218488" y="4497388"/>
          <p14:tracePt t="6803" x="8234363" y="4497388"/>
          <p14:tracePt t="6819" x="8234363" y="4491038"/>
          <p14:tracePt t="6827" x="8234363" y="4475163"/>
          <p14:tracePt t="6835" x="8218488" y="4457700"/>
          <p14:tracePt t="6843" x="8201025" y="4435475"/>
          <p14:tracePt t="6851" x="8178800" y="4424363"/>
          <p14:tracePt t="6859" x="8145463" y="4391025"/>
          <p14:tracePt t="6867" x="8121650" y="4367213"/>
          <p14:tracePt t="6880" x="8094663" y="4333875"/>
          <p14:tracePt t="6883" x="8072438" y="4278313"/>
          <p14:tracePt t="6891" x="8043863" y="4210050"/>
          <p14:tracePt t="6899" x="8021638" y="4148138"/>
          <p14:tracePt t="6907" x="7964488" y="4013200"/>
          <p14:tracePt t="6915" x="7931150" y="3940175"/>
          <p14:tracePt t="6923" x="7840663" y="3771900"/>
          <p14:tracePt t="6931" x="7762875" y="3648075"/>
          <p14:tracePt t="6941" x="7672388" y="3535363"/>
          <p14:tracePt t="6947" x="7521575" y="3349625"/>
          <p14:tracePt t="6957" x="7413625" y="3249613"/>
          <p14:tracePt t="6963" x="7329488" y="3159125"/>
          <p14:tracePt t="6973" x="7262813" y="3097213"/>
          <p14:tracePt t="6979" x="7205663" y="3052763"/>
          <p14:tracePt t="6989" x="7138988" y="3006725"/>
          <p14:tracePt t="6997" x="7116763" y="2990850"/>
          <p14:tracePt t="7005" x="7099300" y="2973388"/>
          <p14:tracePt t="7203" x="7099300" y="2968625"/>
          <p14:tracePt t="8213" x="7092950" y="2968625"/>
          <p14:tracePt t="8229" x="7088188" y="2968625"/>
          <p14:tracePt t="8237" x="7077075" y="2968625"/>
          <p14:tracePt t="8245" x="7059613" y="2968625"/>
          <p14:tracePt t="8253" x="7019925" y="2968625"/>
          <p14:tracePt t="8261" x="6970713" y="2968625"/>
          <p14:tracePt t="8269" x="6902450" y="2973388"/>
          <p14:tracePt t="8277" x="6751638" y="3006725"/>
          <p14:tracePt t="8285" x="6610350" y="3046413"/>
          <p14:tracePt t="8293" x="6548438" y="3074988"/>
          <p14:tracePt t="8301" x="6453188" y="3141663"/>
          <p14:tracePt t="8311" x="6402388" y="3198813"/>
          <p14:tracePt t="8317" x="6362700" y="3243263"/>
          <p14:tracePt t="8325" x="6340475" y="3287713"/>
          <p14:tracePt t="8333" x="6323013" y="3311525"/>
          <p14:tracePt t="8341" x="6300788" y="3344863"/>
          <p14:tracePt t="8349" x="6284913" y="3389313"/>
          <p14:tracePt t="8357" x="6261100" y="3422650"/>
          <p14:tracePt t="8365" x="6238875" y="3473450"/>
          <p14:tracePt t="8373" x="6216650" y="3508375"/>
          <p14:tracePt t="8381" x="6183313" y="3563938"/>
          <p14:tracePt t="8389" x="6143625" y="3625850"/>
          <p14:tracePt t="8397" x="6103938" y="3670300"/>
          <p14:tracePt t="8405" x="6070600" y="3705225"/>
          <p14:tracePt t="8413" x="5986463" y="3771900"/>
          <p14:tracePt t="8421" x="5930900" y="3805238"/>
          <p14:tracePt t="8431" x="5834063" y="3867150"/>
          <p14:tracePt t="8437" x="5772150" y="3900488"/>
          <p14:tracePt t="8447" x="5632450" y="3973513"/>
          <p14:tracePt t="8453" x="5519738" y="4024313"/>
          <p14:tracePt t="8463" x="5283200" y="4121150"/>
          <p14:tracePt t="8469" x="5159375" y="4170363"/>
          <p14:tracePt t="8479" x="5030788" y="4216400"/>
          <p14:tracePt t="8487" x="4862513" y="4260850"/>
          <p14:tracePt t="8495" x="4716463" y="4294188"/>
          <p14:tracePt t="8503" x="4429125" y="4351338"/>
          <p14:tracePt t="8511" x="4271963" y="4356100"/>
          <p14:tracePt t="8519" x="4130675" y="4367213"/>
          <p14:tracePt t="8527" x="3979863" y="4367213"/>
          <p14:tracePt t="8535" x="3838575" y="4367213"/>
          <p14:tracePt t="8543" x="3687763" y="4367213"/>
          <p14:tracePt t="8551" x="3546475" y="4367213"/>
          <p14:tracePt t="8559" x="3417888" y="4356100"/>
          <p14:tracePt t="8567" x="3271838" y="4329113"/>
          <p14:tracePt t="8575" x="3221038" y="4316413"/>
          <p14:tracePt t="8583" x="3176588" y="4300538"/>
          <p14:tracePt t="8591" x="3114675" y="4260850"/>
          <p14:tracePt t="8599" x="3086100" y="4243388"/>
          <p14:tracePt t="8607" x="3063875" y="4221163"/>
          <p14:tracePt t="8619" x="3035300" y="4205288"/>
          <p14:tracePt t="8623" x="3024188" y="4194175"/>
          <p14:tracePt t="8631" x="3006725" y="4181475"/>
          <p14:tracePt t="8639" x="3006725" y="4176713"/>
          <p14:tracePt t="8647" x="3001963" y="4176713"/>
          <p14:tracePt t="8655" x="3001963" y="4170363"/>
          <p14:tracePt t="8671" x="3001963" y="4165600"/>
          <p14:tracePt t="8695" x="3001963" y="4154488"/>
          <p14:tracePt t="8703" x="3013075" y="4148138"/>
          <p14:tracePt t="8713" x="3028950" y="4132263"/>
          <p14:tracePt t="8721" x="3052763" y="4132263"/>
          <p14:tracePt t="8729" x="3074988" y="4121150"/>
          <p14:tracePt t="8735" x="3097213" y="4108450"/>
          <p14:tracePt t="8745" x="3114675" y="4097338"/>
          <p14:tracePt t="8753" x="3130550" y="4092575"/>
          <p14:tracePt t="8761" x="3152775" y="4081463"/>
          <p14:tracePt t="8769" x="3176588" y="4064000"/>
          <p14:tracePt t="8777" x="3198813" y="4041775"/>
          <p14:tracePt t="8785" x="3225800" y="4019550"/>
          <p14:tracePt t="8793" x="3260725" y="3997325"/>
          <p14:tracePt t="8801" x="3298825" y="3951288"/>
          <p14:tracePt t="8809" x="3338513" y="3917950"/>
          <p14:tracePt t="8817" x="3371850" y="3878263"/>
          <p14:tracePt t="8825" x="3411538" y="3827463"/>
          <p14:tracePt t="8833" x="3433763" y="3794125"/>
          <p14:tracePt t="8841" x="3479800" y="3743325"/>
          <p14:tracePt t="8849" x="3506788" y="3705225"/>
          <p14:tracePt t="8857" x="3557588" y="3630613"/>
          <p14:tracePt t="8865" x="3597275" y="3581400"/>
          <p14:tracePt t="8873" x="3630613" y="3530600"/>
          <p14:tracePt t="8881" x="3692525" y="3435350"/>
          <p14:tracePt t="8889" x="3721100" y="3389313"/>
          <p14:tracePt t="8897" x="3738563" y="3338513"/>
          <p14:tracePt t="8905" x="3754438" y="3305175"/>
          <p14:tracePt t="8913" x="3765550" y="3287713"/>
          <p14:tracePt t="8921" x="3771900" y="3276600"/>
          <p14:tracePt t="8929" x="3771900" y="3271838"/>
          <p14:tracePt t="8939" x="3783013" y="3260725"/>
          <p14:tracePt t="8953" x="3783013" y="3254375"/>
          <p14:tracePt t="8992" x="3789363" y="3254375"/>
          <p14:tracePt t="8999" x="3794125" y="3254375"/>
          <p14:tracePt t="9005" x="3805238" y="3249613"/>
          <p14:tracePt t="9015" x="3822700" y="3249613"/>
          <p14:tracePt t="9021" x="3849688" y="3249613"/>
          <p14:tracePt t="9031" x="3889375" y="3238500"/>
          <p14:tracePt t="9039" x="3935413" y="3232150"/>
          <p14:tracePt t="9047" x="3997325" y="3227388"/>
          <p14:tracePt t="9055" x="4052888" y="3214688"/>
          <p14:tracePt t="9063" x="4092575" y="3209925"/>
          <p14:tracePt t="9071" x="4176713" y="3203575"/>
          <p14:tracePt t="9079" x="4265613" y="3198813"/>
          <p14:tracePt t="9087" x="4502150" y="3176588"/>
          <p14:tracePt t="9095" x="4632325" y="3159125"/>
          <p14:tracePt t="9103" x="4867275" y="3130550"/>
          <p14:tracePt t="9111" x="4986338" y="3114675"/>
          <p14:tracePt t="9119" x="5205413" y="3074988"/>
          <p14:tracePt t="9131" x="5322888" y="3052763"/>
          <p14:tracePt t="9135" x="5537200" y="3001963"/>
          <p14:tracePt t="9143" x="5632450" y="2962275"/>
          <p14:tracePt t="9151" x="5710238" y="2933700"/>
          <p14:tracePt t="9159" x="5795963" y="2911475"/>
          <p14:tracePt t="9167" x="5946775" y="2855913"/>
          <p14:tracePt t="9175" x="6008688" y="2827338"/>
          <p14:tracePt t="9183" x="6076950" y="2816225"/>
          <p14:tracePt t="9191" x="6149975" y="2805113"/>
          <p14:tracePt t="9199" x="6223000" y="2798763"/>
          <p14:tracePt t="9207" x="6296025" y="2798763"/>
          <p14:tracePt t="9215" x="6380163" y="2798763"/>
          <p14:tracePt t="9223" x="6457950" y="2798763"/>
          <p14:tracePt t="9233" x="6492875" y="2798763"/>
          <p14:tracePt t="9239" x="6565900" y="2798763"/>
          <p14:tracePt t="9247" x="6638925" y="2809875"/>
          <p14:tracePt t="9255" x="6661150" y="2822575"/>
          <p14:tracePt t="9279" x="6661150" y="2827338"/>
          <p14:tracePt t="9287" x="6661150" y="2833688"/>
          <p14:tracePt t="9295" x="6654800" y="2833688"/>
          <p14:tracePt t="9305" x="6643688" y="2838450"/>
          <p14:tracePt t="9311" x="6632575" y="2838450"/>
          <p14:tracePt t="9321" x="6621463" y="2838450"/>
          <p14:tracePt t="9329" x="6599238" y="2838450"/>
          <p14:tracePt t="9337" x="6577013" y="2838450"/>
          <p14:tracePt t="9345" x="6530975" y="2844800"/>
          <p14:tracePt t="9353" x="6492875" y="2849563"/>
          <p14:tracePt t="9361" x="6408738" y="2860675"/>
          <p14:tracePt t="9369" x="6340475" y="2867025"/>
          <p14:tracePt t="9377" x="6267450" y="2884488"/>
          <p14:tracePt t="9385" x="6200775" y="2889250"/>
          <p14:tracePt t="9393" x="6165850" y="2895600"/>
          <p14:tracePt t="9401" x="6121400" y="2906713"/>
          <p14:tracePt t="9409" x="6092825" y="2906713"/>
          <p14:tracePt t="9466" x="6092825" y="2911475"/>
          <p14:tracePt t="9481" x="6088063" y="2922588"/>
          <p14:tracePt t="9489" x="6081713" y="2940050"/>
          <p14:tracePt t="9497" x="6070600" y="2968625"/>
          <p14:tracePt t="9505" x="6048375" y="2990850"/>
          <p14:tracePt t="9513" x="6019800" y="3019425"/>
          <p14:tracePt t="9521" x="5986463" y="3052763"/>
          <p14:tracePt t="9529" x="5946775" y="3086100"/>
          <p14:tracePt t="9541" x="5891213" y="3136900"/>
          <p14:tracePt t="9545" x="5868988" y="3152775"/>
          <p14:tracePt t="9553" x="5800725" y="3209925"/>
          <p14:tracePt t="9563" x="5722938" y="3276600"/>
          <p14:tracePt t="9569" x="5626100" y="3349625"/>
          <p14:tracePt t="9579" x="5588000" y="3378200"/>
          <p14:tracePt t="9585" x="5486400" y="3446463"/>
          <p14:tracePt t="9595" x="5367338" y="3524250"/>
          <p14:tracePt t="9603" x="5318125" y="3552825"/>
          <p14:tracePt t="9611" x="5199063" y="3630613"/>
          <p14:tracePt t="9619" x="5148263" y="3665538"/>
          <p14:tracePt t="9627" x="5037138" y="3732213"/>
          <p14:tracePt t="9635" x="5002213" y="3754438"/>
          <p14:tracePt t="9643" x="4902200" y="3822700"/>
          <p14:tracePt t="9651" x="4840288" y="3878263"/>
          <p14:tracePt t="9660" x="4789488" y="3917950"/>
          <p14:tracePt t="9667" x="4756150" y="3946525"/>
          <p14:tracePt t="9676" x="4727575" y="3973513"/>
          <p14:tracePt t="9683" x="4705350" y="4002088"/>
          <p14:tracePt t="9691" x="4687888" y="4030663"/>
          <p14:tracePt t="9699" x="4670425" y="4064000"/>
          <p14:tracePt t="9708" x="4665663" y="4086225"/>
          <p14:tracePt t="9715" x="4665663" y="4108450"/>
          <p14:tracePt t="9724" x="4665663" y="4132263"/>
          <p14:tracePt t="9731" x="4676775" y="4159250"/>
          <p14:tracePt t="9740" x="4699000" y="4181475"/>
          <p14:tracePt t="9747" x="4732338" y="4205288"/>
          <p14:tracePt t="9755" x="4778375" y="4227513"/>
          <p14:tracePt t="9763" x="4889500" y="4256088"/>
          <p14:tracePt t="9771" x="5002213" y="4271963"/>
          <p14:tracePt t="9779" x="5132388" y="4278313"/>
          <p14:tracePt t="9788" x="5345113" y="4278313"/>
          <p14:tracePt t="9795" x="5570538" y="4278313"/>
          <p14:tracePt t="9803" x="5891213" y="4278313"/>
          <p14:tracePt t="9811" x="6183313" y="4278313"/>
          <p14:tracePt t="9819" x="6497638" y="4278313"/>
          <p14:tracePt t="9827" x="6851650" y="4278313"/>
          <p14:tracePt t="9835" x="7121525" y="4278313"/>
          <p14:tracePt t="9847" x="7380288" y="4278313"/>
          <p14:tracePt t="9851" x="7656513" y="4289425"/>
          <p14:tracePt t="9859" x="7937500" y="4311650"/>
          <p14:tracePt t="9867" x="8212138" y="4311650"/>
          <p14:tracePt t="9877" x="8504238" y="4322763"/>
          <p14:tracePt t="9886" x="8763000" y="4333875"/>
          <p14:tracePt t="9893" x="8858250" y="4333875"/>
          <p14:tracePt t="9901" x="9021763" y="4333875"/>
          <p14:tracePt t="9909" x="9077325" y="4333875"/>
          <p14:tracePt t="9917" x="9123363" y="4333875"/>
          <p14:tracePt t="9925" x="9128125" y="4329113"/>
          <p14:tracePt t="9933" x="9128125" y="4322763"/>
          <p14:tracePt t="9957" x="9128125" y="4316413"/>
          <p14:tracePt t="9973" x="9123363" y="4316413"/>
          <p14:tracePt t="9981" x="9117013" y="4316413"/>
          <p14:tracePt t="10005" x="9112250" y="4305300"/>
          <p14:tracePt t="10013" x="9105900" y="4305300"/>
          <p14:tracePt t="10021" x="9088438" y="4289425"/>
          <p14:tracePt t="10029" x="9061450" y="4267200"/>
          <p14:tracePt t="10037" x="9032875" y="4256088"/>
          <p14:tracePt t="10045" x="9004300" y="4238625"/>
          <p14:tracePt t="10053" x="8942388" y="4194175"/>
          <p14:tracePt t="10061" x="8897938" y="4154488"/>
          <p14:tracePt t="10069" x="8831263" y="4121150"/>
          <p14:tracePt t="10077" x="8689975" y="4019550"/>
          <p14:tracePt t="10085" x="8555038" y="3940175"/>
          <p14:tracePt t="10093" x="8313738" y="3783013"/>
          <p14:tracePt t="10101" x="8116888" y="3659188"/>
          <p14:tracePt t="10109" x="7880350" y="3530600"/>
          <p14:tracePt t="10117" x="7639050" y="3400425"/>
          <p14:tracePt t="10125" x="7386638" y="3265488"/>
          <p14:tracePt t="10135" x="7240588" y="3192463"/>
          <p14:tracePt t="10141" x="7004050" y="3074988"/>
          <p14:tracePt t="10151" x="6897688" y="3019425"/>
          <p14:tracePt t="10157" x="6734175" y="2933700"/>
          <p14:tracePt t="10167" x="6632575" y="2878138"/>
          <p14:tracePt t="10173" x="6570663" y="2838450"/>
          <p14:tracePt t="10183" x="6515100" y="2809875"/>
          <p14:tracePt t="10189" x="6486525" y="2787650"/>
          <p14:tracePt t="10199" x="6453188" y="2760663"/>
          <p14:tracePt t="10207" x="6435725" y="2743200"/>
          <p14:tracePt t="10215" x="6413500" y="2725738"/>
          <p14:tracePt t="10223" x="6408738" y="2714625"/>
          <p14:tracePt t="10231" x="6391275" y="2703513"/>
          <p14:tracePt t="10239" x="6391275" y="2692400"/>
          <p14:tracePt t="10247" x="6380163" y="2692400"/>
          <p14:tracePt t="10257" x="6373813" y="2681288"/>
          <p14:tracePt t="10263" x="6362700" y="2681288"/>
          <p14:tracePt t="10271" x="6351588" y="2670175"/>
          <p14:tracePt t="10287" x="6346825" y="2670175"/>
          <p14:tracePt t="10303" x="6340475" y="2670175"/>
          <p14:tracePt t="10311" x="6334125" y="2676525"/>
          <p14:tracePt t="10319" x="6329363" y="2687638"/>
          <p14:tracePt t="10327" x="6311900" y="2709863"/>
          <p14:tracePt t="10335" x="6296025" y="2725738"/>
          <p14:tracePt t="10343" x="6267450" y="2754313"/>
          <p14:tracePt t="10351" x="6256338" y="2765425"/>
          <p14:tracePt t="10359" x="6211888" y="2805113"/>
          <p14:tracePt t="10367" x="6161088" y="2838450"/>
          <p14:tracePt t="10375" x="6099175" y="2878138"/>
          <p14:tracePt t="10383" x="6042025" y="2906713"/>
          <p14:tracePt t="10391" x="5991225" y="2940050"/>
          <p14:tracePt t="10399" x="5935663" y="2968625"/>
          <p14:tracePt t="10407" x="5880100" y="3006725"/>
          <p14:tracePt t="10417" x="5857875" y="3024188"/>
          <p14:tracePt t="10423" x="5811838" y="3057525"/>
          <p14:tracePt t="10433" x="5756275" y="3103563"/>
          <p14:tracePt t="10439" x="5683250" y="3148013"/>
          <p14:tracePt t="10449" x="5588000" y="3209925"/>
          <p14:tracePt t="10455" x="5548313" y="3238500"/>
          <p14:tracePt t="10465" x="5440363" y="3311525"/>
          <p14:tracePt t="10471" x="5329238" y="3395663"/>
          <p14:tracePt t="10481" x="5289550" y="3422650"/>
          <p14:tracePt t="10489" x="5210175" y="3484563"/>
          <p14:tracePt t="10497" x="5176838" y="3513138"/>
          <p14:tracePt t="10505" x="5114925" y="3563938"/>
          <p14:tracePt t="10513" x="5064125" y="3608388"/>
          <p14:tracePt t="10521" x="5041900" y="3636963"/>
          <p14:tracePt t="10529" x="5008563" y="3670300"/>
          <p14:tracePt t="10537" x="4997450" y="3681413"/>
          <p14:tracePt t="10545" x="4986338" y="3698875"/>
          <p14:tracePt t="10553" x="4979988" y="3709988"/>
          <p14:tracePt t="10565" x="4979988" y="3716338"/>
          <p14:tracePt t="10569" x="4975225" y="3727450"/>
          <p14:tracePt t="10577" x="4968875" y="3732213"/>
          <p14:tracePt t="10585" x="4964113" y="3743325"/>
          <p14:tracePt t="10593" x="4964113" y="3754438"/>
          <p14:tracePt t="10601" x="4957763" y="3778250"/>
          <p14:tracePt t="10609" x="4951413" y="3800475"/>
          <p14:tracePt t="10617" x="4951413" y="3822700"/>
          <p14:tracePt t="10625" x="4946650" y="3838575"/>
          <p14:tracePt t="10633" x="4946650" y="3851275"/>
          <p14:tracePt t="10641" x="4946650" y="3867150"/>
          <p14:tracePt t="10649" x="4957763" y="3889375"/>
          <p14:tracePt t="10657" x="4964113" y="3900488"/>
          <p14:tracePt t="10667" x="4986338" y="3917950"/>
          <p14:tracePt t="10674" x="5013325" y="3940175"/>
          <p14:tracePt t="10681" x="5059363" y="3962400"/>
          <p14:tracePt t="10689" x="5114925" y="3986213"/>
          <p14:tracePt t="10697" x="5176838" y="4013200"/>
          <p14:tracePt t="10705" x="5221288" y="4024313"/>
          <p14:tracePt t="10715" x="5322888" y="4059238"/>
          <p14:tracePt t="10721" x="5475288" y="4097338"/>
          <p14:tracePt t="10731" x="5575300" y="4114800"/>
          <p14:tracePt t="10737" x="5705475" y="4132263"/>
          <p14:tracePt t="10747" x="5913438" y="4165600"/>
          <p14:tracePt t="10755" x="6132513" y="4181475"/>
          <p14:tracePt t="10763" x="6380163" y="4194175"/>
          <p14:tracePt t="10771" x="6638925" y="4205288"/>
          <p14:tracePt t="10779" x="6784975" y="4210050"/>
          <p14:tracePt t="10788" x="7026275" y="4221163"/>
          <p14:tracePt t="10795" x="7154863" y="4232275"/>
          <p14:tracePt t="10803" x="7402513" y="4249738"/>
          <p14:tracePt t="10811" x="7521575" y="4267200"/>
          <p14:tracePt t="10819" x="7627938" y="4271963"/>
          <p14:tracePt t="10827" x="7835900" y="4294188"/>
          <p14:tracePt t="10835" x="7913688" y="4300538"/>
          <p14:tracePt t="10843" x="7975600" y="4305300"/>
          <p14:tracePt t="10851" x="8037513" y="4311650"/>
          <p14:tracePt t="10859" x="8054975" y="4311650"/>
          <p14:tracePt t="10867" x="8054975" y="4316413"/>
          <p14:tracePt t="11392" x="8037513" y="4316413"/>
          <p14:tracePt t="11399" x="8021638" y="4311650"/>
          <p14:tracePt t="11407" x="8010525" y="4305300"/>
          <p14:tracePt t="11415" x="7986713" y="4283075"/>
          <p14:tracePt t="11423" x="7959725" y="4249738"/>
          <p14:tracePt t="11431" x="7913688" y="4194175"/>
          <p14:tracePt t="11439" x="7858125" y="4108450"/>
          <p14:tracePt t="11447" x="7791450" y="4024313"/>
          <p14:tracePt t="11455" x="7712075" y="3940175"/>
          <p14:tracePt t="11463" x="7570788" y="3783013"/>
          <p14:tracePt t="11471" x="7464425" y="3665538"/>
          <p14:tracePt t="11479" x="7424738" y="3619500"/>
          <p14:tracePt t="11487" x="7346950" y="3541713"/>
          <p14:tracePt t="11495" x="7251700" y="3440113"/>
          <p14:tracePt t="11503" x="7167563" y="3327400"/>
          <p14:tracePt t="11511" x="7132638" y="3271838"/>
          <p14:tracePt t="11519" x="7088188" y="3209925"/>
          <p14:tracePt t="11527" x="6997700" y="3079750"/>
          <p14:tracePt t="11535" x="6953250" y="3019425"/>
          <p14:tracePt t="11543" x="6902450" y="2951163"/>
          <p14:tracePt t="11551" x="6796088" y="2838450"/>
          <p14:tracePt t="11559" x="6745288" y="2787650"/>
          <p14:tracePt t="11567" x="6705600" y="2743200"/>
          <p14:tracePt t="11575" x="6661150" y="2709863"/>
          <p14:tracePt t="11583" x="6627813" y="2681288"/>
          <p14:tracePt t="11591" x="6592888" y="2652713"/>
          <p14:tracePt t="11602" x="6559550" y="2630488"/>
          <p14:tracePt t="11607" x="6530975" y="2614613"/>
          <p14:tracePt t="11617" x="6508750" y="2601913"/>
          <p14:tracePt t="11623" x="6469063" y="2590800"/>
          <p14:tracePt t="11633" x="6453188" y="2586038"/>
          <p14:tracePt t="11641" x="6424613" y="2586038"/>
          <p14:tracePt t="11649" x="6396038" y="2586038"/>
          <p14:tracePt t="11657" x="6369050" y="2586038"/>
          <p14:tracePt t="11665" x="6340475" y="2590800"/>
          <p14:tracePt t="11673" x="6334125" y="2601913"/>
          <p14:tracePt t="11681" x="6311900" y="2608263"/>
          <p14:tracePt t="11691" x="6289675" y="2630488"/>
          <p14:tracePt t="11698" x="6278563" y="2636838"/>
          <p14:tracePt t="11705" x="6256338" y="2663825"/>
          <p14:tracePt t="11713" x="6238875" y="2676525"/>
          <p14:tracePt t="11721" x="6205538" y="2720975"/>
          <p14:tracePt t="11729" x="6154738" y="2765425"/>
          <p14:tracePt t="11737" x="6132513" y="2794000"/>
          <p14:tracePt t="11745" x="6070600" y="2855913"/>
          <p14:tracePt t="11753" x="6037263" y="2889250"/>
          <p14:tracePt t="11761" x="5942013" y="2962275"/>
          <p14:tracePt t="11769" x="5902325" y="3001963"/>
          <p14:tracePt t="11777" x="5778500" y="3086100"/>
          <p14:tracePt t="11785" x="5734050" y="3119438"/>
          <p14:tracePt t="11793" x="5614988" y="3198813"/>
          <p14:tracePt t="11801" x="5480050" y="3276600"/>
          <p14:tracePt t="11809" x="5435600" y="3311525"/>
          <p14:tracePt t="11817" x="5340350" y="3373438"/>
          <p14:tracePt t="11825" x="5245100" y="3457575"/>
          <p14:tracePt t="11833" x="5210175" y="3479800"/>
          <p14:tracePt t="11841" x="5110163" y="3552825"/>
          <p14:tracePt t="11849" x="5075238" y="3581400"/>
          <p14:tracePt t="11857" x="4979988" y="3659188"/>
          <p14:tracePt t="11865" x="4946650" y="3687763"/>
          <p14:tracePt t="11873" x="4856163" y="3749675"/>
          <p14:tracePt t="11881" x="4822825" y="3783013"/>
          <p14:tracePt t="11889" x="4756150" y="3838575"/>
          <p14:tracePt t="11897" x="4716463" y="3878263"/>
          <p14:tracePt t="11905" x="4694238" y="3895725"/>
          <p14:tracePt t="11915" x="4681538" y="3917950"/>
          <p14:tracePt t="11923" x="4681538" y="3924300"/>
          <p14:tracePt t="11931" x="4676775" y="3929063"/>
          <p14:tracePt t="11955" x="4670425" y="3935413"/>
          <p14:tracePt t="11979" x="4670425" y="3940175"/>
          <p14:tracePt t="11998" x="4670425" y="3946525"/>
          <p14:tracePt t="12003" x="4670425" y="3951288"/>
          <p14:tracePt t="12011" x="4670425" y="3957638"/>
          <p14:tracePt t="12020" x="4670425" y="3962400"/>
          <p14:tracePt t="12027" x="4676775" y="3968750"/>
          <p14:tracePt t="12035" x="4681538" y="3979863"/>
          <p14:tracePt t="12043" x="4694238" y="3979863"/>
          <p14:tracePt t="12051" x="4705350" y="3990975"/>
          <p14:tracePt t="12059" x="4727575" y="3997325"/>
          <p14:tracePt t="12068" x="4749800" y="4008438"/>
          <p14:tracePt t="12076" x="4767263" y="4008438"/>
          <p14:tracePt t="12083" x="4811713" y="4019550"/>
          <p14:tracePt t="12091" x="4833938" y="4024313"/>
          <p14:tracePt t="12101" x="4924425" y="4048125"/>
          <p14:tracePt t="12107" x="5070475" y="4081463"/>
          <p14:tracePt t="12116" x="5132388" y="4092575"/>
          <p14:tracePt t="12123" x="5272088" y="4114800"/>
          <p14:tracePt t="12131" x="5453063" y="4143375"/>
          <p14:tracePt t="12140" x="5581650" y="4159250"/>
          <p14:tracePt t="12147" x="5694363" y="4176713"/>
          <p14:tracePt t="12155" x="5957888" y="4187825"/>
          <p14:tracePt t="12163" x="6099175" y="4194175"/>
          <p14:tracePt t="12171" x="6273800" y="4205288"/>
          <p14:tracePt t="12179" x="6457950" y="4216400"/>
          <p14:tracePt t="12188" x="6627813" y="4216400"/>
          <p14:tracePt t="12197" x="6959600" y="4227513"/>
          <p14:tracePt t="12203" x="7116763" y="4227513"/>
          <p14:tracePt t="12213" x="7267575" y="4232275"/>
          <p14:tracePt t="12222" x="7543800" y="4232275"/>
          <p14:tracePt t="12230" x="7650163" y="4232275"/>
          <p14:tracePt t="12238" x="7762875" y="4238625"/>
          <p14:tracePt t="12245" x="7840663" y="4238625"/>
          <p14:tracePt t="12253" x="7931150" y="4238625"/>
          <p14:tracePt t="12261" x="7981950" y="4249738"/>
          <p14:tracePt t="12270" x="7999413" y="4249738"/>
          <p14:tracePt t="12278" x="8021638" y="4249738"/>
          <p14:tracePt t="12286" x="8026400" y="4249738"/>
          <p14:tracePt t="12345" x="8021638" y="4249738"/>
          <p14:tracePt t="12354" x="8015288" y="4243388"/>
          <p14:tracePt t="12361" x="8004175" y="4232275"/>
          <p14:tracePt t="12370" x="7986713" y="4227513"/>
          <p14:tracePt t="12377" x="7975600" y="4216400"/>
          <p14:tracePt t="12385" x="7959725" y="4210050"/>
          <p14:tracePt t="12393" x="7931150" y="4187825"/>
          <p14:tracePt t="12402" x="7913688" y="4170363"/>
          <p14:tracePt t="12409" x="7864475" y="4137025"/>
          <p14:tracePt t="12418" x="7829550" y="4092575"/>
          <p14:tracePt t="12425" x="7734300" y="3997325"/>
          <p14:tracePt t="12433" x="7672388" y="3924300"/>
          <p14:tracePt t="12441" x="7594600" y="3838575"/>
          <p14:tracePt t="12451" x="7486650" y="3727450"/>
          <p14:tracePt t="12457" x="7267575" y="3502025"/>
          <p14:tracePt t="12467" x="7138988" y="3384550"/>
          <p14:tracePt t="12474" x="6992938" y="3254375"/>
          <p14:tracePt t="12483" x="6862763" y="3148013"/>
          <p14:tracePt t="12490" x="6796088" y="3086100"/>
          <p14:tracePt t="12499" x="6711950" y="3019425"/>
          <p14:tracePt t="12509" x="6672263" y="2979738"/>
          <p14:tracePt t="12515" x="6650038" y="2957513"/>
          <p14:tracePt t="12524" x="6627813" y="2933700"/>
          <p14:tracePt t="12531" x="6621463" y="2922588"/>
          <p14:tracePt t="12539" x="6610350" y="2911475"/>
          <p14:tracePt t="12547" x="6604000" y="2895600"/>
          <p14:tracePt t="12555" x="6592888" y="2884488"/>
          <p14:tracePt t="12563" x="6592888" y="2878138"/>
          <p14:tracePt t="12572" x="6588125" y="2878138"/>
          <p14:tracePt t="12615" x="6581775" y="2878138"/>
          <p14:tracePt t="12623" x="6577013" y="2878138"/>
          <p14:tracePt t="12631" x="6565900" y="2889250"/>
          <p14:tracePt t="12639" x="6537325" y="2911475"/>
          <p14:tracePt t="12648" x="6503988" y="2940050"/>
          <p14:tracePt t="12655" x="6453188" y="2990850"/>
          <p14:tracePt t="12663" x="6402388" y="3046413"/>
          <p14:tracePt t="12671" x="6323013" y="3125788"/>
          <p14:tracePt t="12679" x="6205538" y="3243263"/>
          <p14:tracePt t="12687" x="6103938" y="3333750"/>
          <p14:tracePt t="12695" x="5918200" y="3490913"/>
          <p14:tracePt t="12704" x="5761038" y="3597275"/>
          <p14:tracePt t="12715" x="5610225" y="3692525"/>
          <p14:tracePt t="12719" x="5453063" y="3778250"/>
          <p14:tracePt t="12727" x="5380038" y="3811588"/>
          <p14:tracePt t="12735" x="5232400" y="3867150"/>
          <p14:tracePt t="12743" x="5075238" y="3924300"/>
          <p14:tracePt t="12753" x="5013325" y="3946525"/>
          <p14:tracePt t="12759" x="4913313" y="3997325"/>
          <p14:tracePt t="12769" x="4878388" y="4019550"/>
          <p14:tracePt t="12775" x="4833938" y="4059238"/>
          <p14:tracePt t="12785" x="4829175" y="4070350"/>
          <p14:tracePt t="12793" x="4822825" y="4081463"/>
          <p14:tracePt t="12801" x="4822825" y="4086225"/>
          <p14:tracePt t="12817" x="4822825" y="4092575"/>
          <p14:tracePt t="12833" x="4829175" y="4092575"/>
          <p14:tracePt t="12841" x="4833938" y="4097338"/>
          <p14:tracePt t="12850" x="4845050" y="4097338"/>
          <p14:tracePt t="12857" x="4856163" y="4097338"/>
          <p14:tracePt t="12865" x="4867275" y="4097338"/>
          <p14:tracePt t="12873" x="4878388" y="4097338"/>
          <p14:tracePt t="12881" x="4906963" y="4103688"/>
          <p14:tracePt t="12889" x="4951413" y="4108450"/>
          <p14:tracePt t="12897" x="4997450" y="4114800"/>
          <p14:tracePt t="12905" x="5053013" y="4125913"/>
          <p14:tracePt t="12913" x="5172075" y="4137025"/>
          <p14:tracePt t="12925" x="5318125" y="4165600"/>
          <p14:tracePt t="12929" x="5497513" y="4205288"/>
          <p14:tracePt t="12937" x="5749925" y="4232275"/>
          <p14:tracePt t="12945" x="5913438" y="4260850"/>
          <p14:tracePt t="12953" x="6249988" y="4305300"/>
          <p14:tracePt t="12961" x="6592888" y="4351338"/>
          <p14:tracePt t="12969" x="6902450" y="4384675"/>
          <p14:tracePt t="12978" x="7227888" y="4406900"/>
          <p14:tracePt t="12985" x="7537450" y="4429125"/>
          <p14:tracePt t="12993" x="7807325" y="4429125"/>
          <p14:tracePt t="13001" x="8054975" y="4440238"/>
          <p14:tracePt t="13009" x="8156575" y="4446588"/>
          <p14:tracePt t="13022" x="8353425" y="4446588"/>
          <p14:tracePt t="13025" x="8420100" y="4446588"/>
          <p14:tracePt t="13035" x="8459788" y="4451350"/>
          <p14:tracePt t="13041" x="8482013" y="4451350"/>
          <p14:tracePt t="13147" x="8477250" y="4451350"/>
          <p14:tracePt t="13155" x="8464550" y="4440238"/>
          <p14:tracePt t="13163" x="8426450" y="4391025"/>
          <p14:tracePt t="13171" x="8375650" y="4333875"/>
          <p14:tracePt t="13180" x="8318500" y="4267200"/>
          <p14:tracePt t="13187" x="8167688" y="4092575"/>
          <p14:tracePt t="13195" x="8043863" y="3962400"/>
          <p14:tracePt t="13203" x="7869238" y="3783013"/>
          <p14:tracePt t="13211" x="7678738" y="3603625"/>
          <p14:tracePt t="13220" x="7475538" y="3446463"/>
          <p14:tracePt t="13227" x="7245350" y="3271838"/>
          <p14:tracePt t="13235" x="7132638" y="3181350"/>
          <p14:tracePt t="13243" x="6953250" y="3063875"/>
          <p14:tracePt t="13251" x="6897688" y="3019425"/>
          <p14:tracePt t="13259" x="6807200" y="2951163"/>
          <p14:tracePt t="13267" x="6773863" y="2922588"/>
          <p14:tracePt t="13275" x="6751638" y="2906713"/>
          <p14:tracePt t="13283" x="6738938" y="2884488"/>
          <p14:tracePt t="13291" x="6727825" y="2871788"/>
          <p14:tracePt t="13299" x="6723063" y="2860675"/>
          <p14:tracePt t="13307" x="6716713" y="2849563"/>
          <p14:tracePt t="13325" x="6716713" y="2844800"/>
          <p14:tracePt t="13339" x="6716713" y="2838450"/>
          <p14:tracePt t="13499" x="6711950" y="2838450"/>
          <p14:tracePt t="13511" x="6711950" y="2833688"/>
          <p14:tracePt t="13517" x="6705600" y="2833688"/>
          <p14:tracePt t="13549" x="6700838" y="2833688"/>
          <p14:tracePt t="13751" x="6700838" y="2838450"/>
          <p14:tracePt t="13760" x="6694488" y="2855913"/>
          <p14:tracePt t="13767" x="6683375" y="2884488"/>
          <p14:tracePt t="13776" x="6672263" y="2911475"/>
          <p14:tracePt t="13783" x="6665913" y="2928938"/>
          <p14:tracePt t="13791" x="6650038" y="2957513"/>
          <p14:tracePt t="13799" x="6638925" y="2962275"/>
          <p14:tracePt t="13808" x="6616700" y="2979738"/>
          <p14:tracePt t="13815" x="6599238" y="2990850"/>
          <p14:tracePt t="13823" x="6592888" y="2990850"/>
          <p14:tracePt t="13832" x="6577013" y="2995613"/>
          <p14:tracePt t="13841" x="6565900" y="2995613"/>
          <p14:tracePt t="13847" x="6554788" y="2990850"/>
          <p14:tracePt t="13855" x="6548438" y="2990850"/>
          <p14:tracePt t="13863" x="6537325" y="2973388"/>
          <p14:tracePt t="13871" x="6526213" y="2962275"/>
          <p14:tracePt t="13880" x="6515100" y="2944813"/>
          <p14:tracePt t="13888" x="6497638" y="2917825"/>
          <p14:tracePt t="13895" x="6486525" y="2889250"/>
          <p14:tracePt t="13903" x="6464300" y="2855913"/>
          <p14:tracePt t="13912" x="6446838" y="2833688"/>
          <p14:tracePt t="13921" x="6413500" y="2776538"/>
          <p14:tracePt t="13930" x="6391275" y="2743200"/>
          <p14:tracePt t="13938" x="6369050" y="2709863"/>
          <p14:tracePt t="13946" x="6357938" y="2687638"/>
          <p14:tracePt t="13953" x="6329363" y="2659063"/>
          <p14:tracePt t="13961" x="6307138" y="2641600"/>
          <p14:tracePt t="13969" x="6300788" y="2630488"/>
          <p14:tracePt t="13978" x="6289675" y="2625725"/>
          <p14:tracePt t="13985" x="6289675" y="2619375"/>
          <p14:tracePt t="13993" x="6289675" y="2614613"/>
          <p14:tracePt t="14001" x="6289675" y="2608263"/>
          <p14:tracePt t="14009" x="6296025" y="2601913"/>
          <p14:tracePt t="14033" x="6278563" y="2614613"/>
          <p14:tracePt t="14041" x="6245225" y="2614613"/>
          <p14:tracePt t="14236" x="6245225" y="2608263"/>
          <p14:tracePt t="14243" x="6245225" y="2601913"/>
          <p14:tracePt t="14251" x="6227763" y="2601913"/>
          <p14:tracePt t="14260" x="6194425" y="2601913"/>
          <p14:tracePt t="14267" x="6183313" y="2597150"/>
          <p14:tracePt t="14275" x="6161088" y="2597150"/>
          <p14:tracePt t="14284" x="6149975" y="2590800"/>
          <p14:tracePt t="14291" x="6143625" y="2590800"/>
          <p14:tracePt t="14348" x="6143625" y="2597150"/>
          <p14:tracePt t="14364" x="6143625" y="2601913"/>
          <p14:tracePt t="14371" x="6143625" y="2614613"/>
          <p14:tracePt t="14380" x="6132513" y="2630488"/>
          <p14:tracePt t="14388" x="6126163" y="2641600"/>
          <p14:tracePt t="14396" x="6121400" y="2663825"/>
          <p14:tracePt t="14404" x="6103938" y="2687638"/>
          <p14:tracePt t="14412" x="6088063" y="2720975"/>
          <p14:tracePt t="14420" x="6059488" y="2736850"/>
          <p14:tracePt t="14428" x="6030913" y="2776538"/>
          <p14:tracePt t="14436" x="5997575" y="2805113"/>
          <p14:tracePt t="14444" x="5953125" y="2844800"/>
          <p14:tracePt t="14456" x="5907088" y="2895600"/>
          <p14:tracePt t="14459" x="5840413" y="2957513"/>
          <p14:tracePt t="14468" x="5738813" y="3046413"/>
          <p14:tracePt t="14476" x="5508625" y="3232150"/>
          <p14:tracePt t="14486" x="5362575" y="3349625"/>
          <p14:tracePt t="14492" x="5210175" y="3451225"/>
          <p14:tracePt t="14502" x="5086350" y="3541713"/>
          <p14:tracePt t="14510" x="4979988" y="3608388"/>
          <p14:tracePt t="14518" x="4889500" y="3670300"/>
          <p14:tracePt t="14526" x="4756150" y="3738563"/>
          <p14:tracePt t="14534" x="4705350" y="3765550"/>
          <p14:tracePt t="14542" x="4654550" y="3783013"/>
          <p14:tracePt t="14550" x="4608513" y="3805238"/>
          <p14:tracePt t="14558" x="4586288" y="3822700"/>
          <p14:tracePt t="14566" x="4581525" y="3827463"/>
          <p14:tracePt t="14574" x="4575175" y="3844925"/>
          <p14:tracePt t="14582" x="4575175" y="3856038"/>
          <p14:tracePt t="14590" x="4575175" y="3867150"/>
          <p14:tracePt t="14598" x="4575175" y="3884613"/>
          <p14:tracePt t="14606" x="4575175" y="3895725"/>
          <p14:tracePt t="14614" x="4575175" y="3913188"/>
          <p14:tracePt t="14622" x="4581525" y="3917950"/>
          <p14:tracePt t="14630" x="4581525" y="3924300"/>
          <p14:tracePt t="14638" x="4586288" y="3924300"/>
          <p14:tracePt t="14670" x="4592638" y="3924300"/>
          <p14:tracePt t="14678" x="4603750" y="3906838"/>
          <p14:tracePt t="14686" x="4632325" y="3878263"/>
          <p14:tracePt t="14694" x="4643438" y="3867150"/>
          <p14:tracePt t="14701" x="4694238" y="3822700"/>
          <p14:tracePt t="14710" x="4772025" y="3754438"/>
          <p14:tracePt t="14717" x="4878388" y="3670300"/>
          <p14:tracePt t="14725" x="5024438" y="3552825"/>
          <p14:tracePt t="14733" x="5194300" y="3435350"/>
          <p14:tracePt t="14742" x="5249863" y="3400425"/>
          <p14:tracePt t="14750" x="5424488" y="3294063"/>
          <p14:tracePt t="14758" x="5614988" y="3181350"/>
          <p14:tracePt t="14766" x="5749925" y="3108325"/>
          <p14:tracePt t="14776" x="5942013" y="2995613"/>
          <p14:tracePt t="14784" x="5997575" y="2968625"/>
          <p14:tracePt t="14791" x="6042025" y="2940050"/>
          <p14:tracePt t="14799" x="6065838" y="2922588"/>
          <p14:tracePt t="14807" x="6070600" y="2911475"/>
          <p14:tracePt t="14816" x="6070600" y="2906713"/>
          <p14:tracePt t="14823" x="6070600" y="2900363"/>
          <p14:tracePt t="14840" x="6065838" y="2900363"/>
          <p14:tracePt t="14855" x="6059488" y="2900363"/>
          <p14:tracePt t="14865" x="6048375" y="2900363"/>
          <p14:tracePt t="14871" x="6037263" y="2900363"/>
          <p14:tracePt t="14880" x="6030913" y="2906713"/>
          <p14:tracePt t="14887" x="6015038" y="2911475"/>
          <p14:tracePt t="14903" x="6008688" y="2917825"/>
          <p14:tracePt t="14971" x="6008688" y="2911475"/>
          <p14:tracePt t="14979" x="6008688" y="2906713"/>
          <p14:tracePt t="14987" x="6008688" y="2889250"/>
          <p14:tracePt t="14996" x="6008688" y="2878138"/>
          <p14:tracePt t="15004" x="6008688" y="2855913"/>
          <p14:tracePt t="15012" x="6008688" y="2844800"/>
          <p14:tracePt t="15020" x="6008688" y="2827338"/>
          <p14:tracePt t="15028" x="6008688" y="2809875"/>
          <p14:tracePt t="15046" x="6008688" y="2798763"/>
          <p14:tracePt t="15052" x="6015038" y="2798763"/>
          <p14:tracePt t="15062" x="6015038" y="2794000"/>
          <p14:tracePt t="15121" x="6003925" y="2816225"/>
          <p14:tracePt t="15130" x="5980113" y="2855913"/>
          <p14:tracePt t="15138" x="5942013" y="2928938"/>
          <p14:tracePt t="15146" x="5868988" y="3035300"/>
          <p14:tracePt t="15154" x="5722938" y="3227388"/>
          <p14:tracePt t="15162" x="5564188" y="3411538"/>
          <p14:tracePt t="15172" x="5356225" y="3630613"/>
          <p14:tracePt t="15178" x="5132388" y="3873500"/>
          <p14:tracePt t="15186" x="4940300" y="4024313"/>
          <p14:tracePt t="15194" x="4681538" y="4221163"/>
          <p14:tracePt t="15202" x="4548188" y="4311650"/>
          <p14:tracePt t="15210" x="4440238" y="4367213"/>
          <p14:tracePt t="15217" x="4406900" y="4384675"/>
          <p14:tracePt t="15226" x="4395788" y="4391025"/>
          <p14:tracePt t="15241" x="4395788" y="4384675"/>
          <p14:tracePt t="15250" x="4418013" y="4356100"/>
          <p14:tracePt t="15258" x="4451350" y="4305300"/>
          <p14:tracePt t="15265" x="4519613" y="4243388"/>
          <p14:tracePt t="15276" x="4621213" y="4154488"/>
          <p14:tracePt t="15281" x="4760913" y="4030663"/>
          <p14:tracePt t="15289" x="4862513" y="3946525"/>
          <p14:tracePt t="15297" x="5064125" y="3789363"/>
          <p14:tracePt t="15305" x="5294313" y="3603625"/>
          <p14:tracePt t="15314" x="5453063" y="3484563"/>
          <p14:tracePt t="15321" x="5592763" y="3362325"/>
          <p14:tracePt t="15332" x="5818188" y="3148013"/>
          <p14:tracePt t="15338" x="5913438" y="3057525"/>
          <p14:tracePt t="15348" x="5980113" y="2990850"/>
          <p14:tracePt t="15356" x="6059488" y="2889250"/>
          <p14:tracePt t="15364" x="6081713" y="2867025"/>
          <p14:tracePt t="15372" x="6081713" y="2855913"/>
          <p14:tracePt t="15404" x="6070600" y="2867025"/>
          <p14:tracePt t="15412" x="6026150" y="2911475"/>
          <p14:tracePt t="15420" x="5975350" y="2962275"/>
          <p14:tracePt t="15427" x="5891213" y="3063875"/>
          <p14:tracePt t="15436" x="5772150" y="3214688"/>
          <p14:tracePt t="15444" x="5603875" y="3422650"/>
          <p14:tracePt t="15451" x="5373688" y="3698875"/>
          <p14:tracePt t="15460" x="5216525" y="3873500"/>
          <p14:tracePt t="15468" x="4929188" y="4187825"/>
          <p14:tracePt t="15475" x="4749800" y="4378325"/>
          <p14:tracePt t="15484" x="4451350" y="4659313"/>
          <p14:tracePt t="15492" x="4322763" y="4772025"/>
          <p14:tracePt t="15500" x="4165600" y="4902200"/>
          <p14:tracePt t="15508" x="4103688" y="4946650"/>
          <p14:tracePt t="15516" x="4070350" y="4964113"/>
          <p14:tracePt t="15524" x="4064000" y="4964113"/>
          <p14:tracePt t="15564" x="4064000" y="4957763"/>
          <p14:tracePt t="15571" x="4070350" y="4953000"/>
          <p14:tracePt t="15588" x="4070350" y="4946650"/>
          <p14:tracePt t="15815" x="4070350" y="4935538"/>
          <p14:tracePt t="15821" x="4070350" y="4913313"/>
          <p14:tracePt t="15829" x="4075113" y="4884738"/>
          <p14:tracePt t="15837" x="4092575" y="4811713"/>
          <p14:tracePt t="15846" x="4130675" y="4710113"/>
          <p14:tracePt t="15854" x="4210050" y="4508500"/>
          <p14:tracePt t="15861" x="4278313" y="4322763"/>
          <p14:tracePt t="15870" x="4351338" y="4092575"/>
          <p14:tracePt t="15877" x="4440238" y="3844925"/>
          <p14:tracePt t="15890" x="4479925" y="3738563"/>
          <p14:tracePt t="15893" x="4564063" y="3502025"/>
          <p14:tracePt t="15902" x="4632325" y="3333750"/>
          <p14:tracePt t="15912" x="4665663" y="3238500"/>
          <p14:tracePt t="15918" x="4721225" y="3130550"/>
          <p14:tracePt t="15928" x="4743450" y="3086100"/>
          <p14:tracePt t="15933" x="4778375" y="3035300"/>
          <p14:tracePt t="15944" x="4800600" y="3001963"/>
          <p14:tracePt t="15952" x="4811713" y="2990850"/>
          <p14:tracePt t="15959" x="4829175" y="2962275"/>
          <p14:tracePt t="15968" x="4833938" y="2944813"/>
          <p14:tracePt t="15976" x="4833938" y="2940050"/>
          <p14:tracePt t="15984" x="4840288" y="2922588"/>
          <p14:tracePt t="15992" x="4840288" y="2917825"/>
          <p14:tracePt t="16000" x="4840288" y="2911475"/>
          <p14:tracePt t="16008" x="4840288" y="2906713"/>
          <p14:tracePt t="16024" x="4840288" y="2900363"/>
          <p14:tracePt t="16040" x="4840288" y="2895600"/>
          <p14:tracePt t="16048" x="4845050" y="2889250"/>
          <p14:tracePt t="16056" x="4845050" y="2884488"/>
          <p14:tracePt t="16125" x="4851400" y="2884488"/>
          <p14:tracePt t="16132" x="4856163" y="2878138"/>
          <p14:tracePt t="16139" x="4862513" y="2871788"/>
          <p14:tracePt t="16147" x="4884738" y="2867025"/>
          <p14:tracePt t="16156" x="4895850" y="2855913"/>
          <p14:tracePt t="16163" x="4929188" y="2838450"/>
          <p14:tracePt t="16172" x="4986338" y="2805113"/>
          <p14:tracePt t="16180" x="5030788" y="2776538"/>
          <p14:tracePt t="16190" x="5075238" y="2736850"/>
          <p14:tracePt t="16195" x="5176838" y="2663825"/>
          <p14:tracePt t="16204" x="5238750" y="2619375"/>
          <p14:tracePt t="16212" x="5267325" y="2597150"/>
          <p14:tracePt t="16222" x="5362575" y="2524125"/>
          <p14:tracePt t="16230" x="5391150" y="2495550"/>
          <p14:tracePt t="16238" x="5418138" y="2466975"/>
          <p14:tracePt t="16246" x="5446713" y="2433638"/>
          <p14:tracePt t="16254" x="5464175" y="2411413"/>
          <p14:tracePt t="16262" x="5464175" y="2406650"/>
          <p14:tracePt t="16270" x="5475288" y="2393950"/>
          <p14:tracePt t="16278" x="5475288" y="2382838"/>
          <p14:tracePt t="16293" x="5475288" y="2378075"/>
          <p14:tracePt t="16302" x="5480050" y="2378075"/>
          <p14:tracePt t="16341" x="5486400" y="2382838"/>
          <p14:tracePt t="16350" x="5491163" y="2393950"/>
          <p14:tracePt t="16358" x="5526088" y="2433638"/>
          <p14:tracePt t="16365" x="5564188" y="2479675"/>
          <p14:tracePt t="16373" x="5661025" y="2590800"/>
          <p14:tracePt t="16382" x="5745163" y="2663825"/>
          <p14:tracePt t="16390" x="5840413" y="2725738"/>
          <p14:tracePt t="16402" x="5953125" y="2787650"/>
          <p14:tracePt t="16405" x="6042025" y="2827338"/>
          <p14:tracePt t="16414" x="6110288" y="2855913"/>
          <p14:tracePt t="16422" x="6143625" y="2871788"/>
          <p14:tracePt t="16430" x="6183313" y="2895600"/>
          <p14:tracePt t="16438" x="6211888" y="2911475"/>
          <p14:tracePt t="16446" x="6216650" y="2911475"/>
          <p14:tracePt t="16454" x="6216650" y="2917825"/>
          <p14:tracePt t="16471" x="6216650" y="2922588"/>
          <p14:tracePt t="16478" x="6216650" y="2928938"/>
          <p14:tracePt t="16560" x="6211888" y="2922588"/>
          <p14:tracePt t="16568" x="6205538" y="2906713"/>
          <p14:tracePt t="16576" x="6194425" y="2895600"/>
          <p14:tracePt t="16584" x="6194425" y="2884488"/>
          <p14:tracePt t="16592" x="6183313" y="2860675"/>
          <p14:tracePt t="16600" x="6176963" y="2838450"/>
          <p14:tracePt t="16608" x="6165850" y="2809875"/>
          <p14:tracePt t="16615" x="6154738" y="2782888"/>
          <p14:tracePt t="16624" x="6143625" y="2749550"/>
          <p14:tracePt t="16632" x="6138863" y="2725738"/>
          <p14:tracePt t="16640" x="6126163" y="2714625"/>
          <p14:tracePt t="16648" x="6121400" y="2687638"/>
          <p14:tracePt t="16656" x="6110288" y="2676525"/>
          <p14:tracePt t="16671" x="6110288" y="2670175"/>
          <p14:tracePt t="16680" x="6103938" y="2670175"/>
          <p14:tracePt t="16710" x="6110288" y="2670175"/>
          <p14:tracePt t="16716" x="6115050" y="2681288"/>
          <p14:tracePt t="16724" x="6143625" y="2714625"/>
          <p14:tracePt t="16734" x="6205538" y="2794000"/>
          <p14:tracePt t="16740" x="6289675" y="2906713"/>
          <p14:tracePt t="16750" x="6424613" y="3103563"/>
          <p14:tracePt t="16756" x="6565900" y="3327400"/>
          <p14:tracePt t="16766" x="6734175" y="3603625"/>
          <p14:tracePt t="16771" x="6862763" y="3811588"/>
          <p14:tracePt t="16782" x="7092950" y="4159250"/>
          <p14:tracePt t="16790" x="7240588" y="4373563"/>
          <p14:tracePt t="16798" x="7397750" y="4548188"/>
          <p14:tracePt t="16806" x="7554913" y="4699000"/>
          <p14:tracePt t="16814" x="7656513" y="4789488"/>
          <p14:tracePt t="16822" x="7712075" y="4840288"/>
          <p14:tracePt t="16830" x="7767638" y="4884738"/>
          <p14:tracePt t="16838" x="7785100" y="4902200"/>
          <p14:tracePt t="16846" x="7796213" y="4902200"/>
          <p14:tracePt t="16862" x="7796213" y="4895850"/>
          <p14:tracePt t="16870" x="7778750" y="4862513"/>
          <p14:tracePt t="16878" x="7740650" y="4800600"/>
          <p14:tracePt t="16886" x="7683500" y="4733925"/>
          <p14:tracePt t="16894" x="7559675" y="4592638"/>
          <p14:tracePt t="16902" x="7402513" y="4402138"/>
          <p14:tracePt t="16914" x="7189788" y="4154488"/>
          <p14:tracePt t="16917" x="7019925" y="3951288"/>
          <p14:tracePt t="16925" x="6846888" y="3732213"/>
          <p14:tracePt t="16934" x="6654800" y="3484563"/>
          <p14:tracePt t="16942" x="6464300" y="3254375"/>
          <p14:tracePt t="16950" x="6307138" y="3052763"/>
          <p14:tracePt t="16958" x="6172200" y="2906713"/>
          <p14:tracePt t="16966" x="6037263" y="2771775"/>
          <p14:tracePt t="16974" x="5980113" y="2732088"/>
          <p14:tracePt t="16982" x="5930900" y="2692400"/>
          <p14:tracePt t="16990" x="5907088" y="2670175"/>
          <p14:tracePt t="16998" x="5884863" y="2663825"/>
          <p14:tracePt t="17006" x="5880100" y="2663825"/>
          <p14:tracePt t="17021" x="5873750" y="2670175"/>
          <p14:tracePt t="17030" x="5862638" y="2703513"/>
          <p14:tracePt t="17038" x="5845175" y="2749550"/>
          <p14:tracePt t="17048" x="5811838" y="2827338"/>
          <p14:tracePt t="17053" x="5749925" y="2962275"/>
          <p14:tracePt t="17064" x="5661025" y="3136900"/>
          <p14:tracePt t="17072" x="5581650" y="3271838"/>
          <p14:tracePt t="17080" x="5418138" y="3502025"/>
          <p14:tracePt t="17088" x="5289550" y="3659188"/>
          <p14:tracePt t="17096" x="5165725" y="3805238"/>
          <p14:tracePt t="17104" x="5053013" y="3900488"/>
          <p14:tracePt t="17112" x="4951413" y="3990975"/>
          <p14:tracePt t="17120" x="4884738" y="4052888"/>
          <p14:tracePt t="17128" x="4840288" y="4081463"/>
          <p14:tracePt t="17136" x="4811713" y="4108450"/>
          <p14:tracePt t="17143" x="4800600" y="4121150"/>
          <p14:tracePt t="17152" x="4800600" y="4125913"/>
          <p14:tracePt t="17160" x="4800600" y="4132263"/>
          <p14:tracePt t="17184" x="4811713" y="4132263"/>
          <p14:tracePt t="17192" x="4833938" y="4137025"/>
          <p14:tracePt t="17200" x="4895850" y="4148138"/>
          <p14:tracePt t="17208" x="4964113" y="4159250"/>
          <p14:tracePt t="17216" x="5081588" y="4181475"/>
          <p14:tracePt t="17224" x="5289550" y="4216400"/>
          <p14:tracePt t="17232" x="5570538" y="4256088"/>
          <p14:tracePt t="17240" x="5857875" y="4300538"/>
          <p14:tracePt t="17248" x="6172200" y="4356100"/>
          <p14:tracePt t="17256" x="6632575" y="4418013"/>
          <p14:tracePt t="17264" x="6931025" y="4464050"/>
          <p14:tracePt t="17272" x="7318375" y="4530725"/>
          <p14:tracePt t="17280" x="7570788" y="4575175"/>
          <p14:tracePt t="17288" x="7767638" y="4625975"/>
          <p14:tracePt t="17296" x="7920038" y="4659313"/>
          <p14:tracePt t="17303" x="8026400" y="4687888"/>
          <p14:tracePt t="17312" x="8088313" y="4710113"/>
          <p14:tracePt t="17321" x="8128000" y="4727575"/>
          <p14:tracePt t="17330" x="8156575" y="4738688"/>
          <p14:tracePt t="17335" x="8167688" y="4749800"/>
          <p14:tracePt t="17465" x="8156575" y="4745038"/>
          <p14:tracePt t="17474" x="8150225" y="4733925"/>
          <p14:tracePt t="17481" x="8145463" y="4727575"/>
          <p14:tracePt t="17490" x="8134350" y="4716463"/>
          <p14:tracePt t="17506" x="8128000" y="4710113"/>
          <p14:tracePt t="17514" x="8121650" y="4710113"/>
          <p14:tracePt t="17522" x="8121650" y="4705350"/>
          <p14:tracePt t="17529" x="8121650" y="4699000"/>
          <p14:tracePt t="17538" x="8116888" y="4699000"/>
          <p14:tracePt t="17840" x="8116888" y="4705350"/>
          <p14:tracePt t="17848" x="8116888" y="4727575"/>
          <p14:tracePt t="17855" x="8116888" y="4767263"/>
          <p14:tracePt t="17863" x="8110538" y="4811713"/>
          <p14:tracePt t="17872" x="8099425" y="4879975"/>
          <p14:tracePt t="17882" x="8094663" y="4941888"/>
          <p14:tracePt t="17888" x="8083550" y="5070475"/>
          <p14:tracePt t="17896" x="8066088" y="5199063"/>
          <p14:tracePt t="17906" x="8054975" y="5272088"/>
          <p14:tracePt t="17912" x="8026400" y="5413375"/>
          <p14:tracePt t="17922" x="8015288" y="5492750"/>
          <p14:tracePt t="17930" x="7999413" y="5576888"/>
          <p14:tracePt t="17938" x="7975600" y="5643563"/>
          <p14:tracePt t="17946" x="7959725" y="5705475"/>
          <p14:tracePt t="17954" x="7942263" y="5756275"/>
          <p14:tracePt t="17962" x="7931150" y="5778500"/>
          <p14:tracePt t="17970" x="7913688" y="5807075"/>
          <p14:tracePt t="17978" x="7908925" y="5811838"/>
          <p14:tracePt t="17986" x="7902575" y="5822950"/>
          <p14:tracePt t="18053" x="7897813" y="5818188"/>
          <p14:tracePt t="18062" x="7891463" y="5818188"/>
          <p14:tracePt t="18069" x="7886700" y="5807075"/>
          <p14:tracePt t="18078" x="7880350" y="5800725"/>
          <p14:tracePt t="18085" x="7875588" y="5784850"/>
          <p14:tracePt t="18094" x="7864475" y="5778500"/>
          <p14:tracePt t="18102" x="7864475" y="5773738"/>
          <p14:tracePt t="18117" x="7858125" y="5773738"/>
          <p14:tracePt t="18126" x="7858125" y="5767388"/>
          <p14:tracePt t="18467" x="7853363" y="5767388"/>
          <p14:tracePt t="18477" x="7847013" y="5767388"/>
          <p14:tracePt t="18483" x="7835900" y="5767388"/>
          <p14:tracePt t="18494" x="7818438" y="5767388"/>
          <p14:tracePt t="18502" x="7785100" y="5767388"/>
          <p14:tracePt t="18510" x="7745413" y="5767388"/>
          <p14:tracePt t="18518" x="7700963" y="5767388"/>
          <p14:tracePt t="18526" x="7650163" y="5767388"/>
          <p14:tracePt t="18534" x="7594600" y="5778500"/>
          <p14:tracePt t="18542" x="7543800" y="5784850"/>
          <p14:tracePt t="18552" x="7515225" y="5789613"/>
          <p14:tracePt t="18557" x="7464425" y="5789613"/>
          <p14:tracePt t="18566" x="7424738" y="5789613"/>
          <p14:tracePt t="18574" x="7402513" y="5789613"/>
          <p14:tracePt t="18582" x="7391400" y="5789613"/>
          <p14:tracePt t="18590" x="7380288" y="5784850"/>
          <p14:tracePt t="18598" x="7375525" y="5784850"/>
          <p14:tracePt t="18606" x="7369175" y="5773738"/>
          <p14:tracePt t="18614" x="7358063" y="5767388"/>
          <p14:tracePt t="18622" x="7335838" y="5756275"/>
          <p14:tracePt t="18630" x="7318375" y="5749925"/>
          <p14:tracePt t="18638" x="7307263" y="5734050"/>
          <p14:tracePt t="18646" x="7285038" y="5727700"/>
          <p14:tracePt t="18654" x="7278688" y="5716588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Configuration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You are running an AS65xx0 and announcing prefixes</a:t>
            </a:r>
          </a:p>
          <a:p>
            <a:pPr lvl="1" algn="just"/>
            <a:r>
              <a:rPr lang="en-US" altLang="zh-TW" dirty="0"/>
              <a:t>172.16.x.0/24.</a:t>
            </a:r>
          </a:p>
          <a:p>
            <a:pPr lvl="1" algn="just"/>
            <a:r>
              <a:rPr lang="en-US" altLang="zh-TW" dirty="0"/>
              <a:t>2a0b:4e07:c4:xx::/64</a:t>
            </a:r>
          </a:p>
          <a:p>
            <a:pPr algn="just"/>
            <a:r>
              <a:rPr lang="en-US" altLang="zh-TW" dirty="0"/>
              <a:t>You help to transit prefixes announced by AS65xx1</a:t>
            </a:r>
          </a:p>
          <a:p>
            <a:pPr lvl="1" algn="just"/>
            <a:r>
              <a:rPr lang="en-US" altLang="zh-TW" dirty="0"/>
              <a:t>172.17.x.0/24.</a:t>
            </a:r>
          </a:p>
          <a:p>
            <a:pPr lvl="1" algn="just"/>
            <a:r>
              <a:rPr lang="en-US" altLang="zh-TW" dirty="0"/>
              <a:t>2a0b:4e07:c4:1xx::/64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IXP is AS65000 at 192.168.70.253/24 and fd70::</a:t>
            </a:r>
            <a:r>
              <a:rPr lang="en-US" altLang="zh-TW" dirty="0" err="1"/>
              <a:t>fe</a:t>
            </a:r>
            <a:r>
              <a:rPr lang="en-US" altLang="zh-TW" dirty="0"/>
              <a:t>/64</a:t>
            </a:r>
          </a:p>
          <a:p>
            <a:pPr lvl="1" algn="just"/>
            <a:r>
              <a:rPr lang="en-US" altLang="zh-TW" dirty="0"/>
              <a:t>You have to announce the prefixes you know to the IXP</a:t>
            </a:r>
          </a:p>
          <a:p>
            <a:pPr lvl="1" algn="just"/>
            <a:r>
              <a:rPr lang="en-US" altLang="zh-TW" dirty="0"/>
              <a:t>You can connect the IXP via</a:t>
            </a:r>
          </a:p>
          <a:p>
            <a:pPr lvl="2" algn="just"/>
            <a:r>
              <a:rPr lang="en-US" altLang="zh-TW" dirty="0"/>
              <a:t>192.168.70.x/24</a:t>
            </a:r>
          </a:p>
          <a:p>
            <a:pPr lvl="2" algn="just"/>
            <a:r>
              <a:rPr lang="en-US" altLang="zh-TW" dirty="0"/>
              <a:t>fd70::x/64</a:t>
            </a:r>
          </a:p>
          <a:p>
            <a:pPr lvl="1" algn="just"/>
            <a:r>
              <a:rPr lang="en-US" altLang="zh-TW" dirty="0"/>
              <a:t>BGP Password is </a:t>
            </a:r>
            <a:r>
              <a:rPr lang="en-US" altLang="zh-TW" dirty="0" err="1"/>
              <a:t>winlab.nycu</a:t>
            </a:r>
            <a:endParaRPr lang="en-US" altLang="zh-TW" dirty="0"/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1107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79"/>
    </mc:Choice>
    <mc:Fallback xmlns="">
      <p:transition spd="slow" advTm="97779"/>
    </mc:Fallback>
  </mc:AlternateContent>
  <p:extLst>
    <p:ext uri="{3A86A75C-4F4B-4683-9AE1-C65F6400EC91}">
      <p14:laserTraceLst xmlns:p14="http://schemas.microsoft.com/office/powerpoint/2010/main">
        <p14:tracePtLst>
          <p14:tracePt t="1444" x="7278688" y="5711825"/>
          <p14:tracePt t="1452" x="7285038" y="5700713"/>
          <p14:tracePt t="1460" x="7302500" y="5632450"/>
          <p14:tracePt t="1468" x="7318375" y="5548313"/>
          <p14:tracePt t="1476" x="7358063" y="5351463"/>
          <p14:tracePt t="1484" x="7391400" y="5205413"/>
          <p14:tracePt t="1492" x="7442200" y="4975225"/>
          <p14:tracePt t="1500" x="7470775" y="4756150"/>
          <p14:tracePt t="1510" x="7497763" y="4621213"/>
          <p14:tracePt t="1518" x="7515225" y="4548188"/>
          <p14:tracePt t="1526" x="7532688" y="4502150"/>
          <p14:tracePt t="1534" x="7566025" y="4451350"/>
          <p14:tracePt t="1542" x="7616825" y="4384675"/>
          <p14:tracePt t="1550" x="7683500" y="4305300"/>
          <p14:tracePt t="1558" x="7734300" y="4238625"/>
          <p14:tracePt t="1566" x="7880350" y="4064000"/>
          <p14:tracePt t="1574" x="8061325" y="3805238"/>
          <p14:tracePt t="1582" x="8296275" y="3473450"/>
          <p14:tracePt t="1590" x="8442325" y="3203575"/>
          <p14:tracePt t="1602" x="8583613" y="2878138"/>
          <p14:tracePt t="1606" x="8701088" y="2541588"/>
          <p14:tracePt t="1614" x="8780463" y="2209800"/>
          <p14:tracePt t="1622" x="8813800" y="1776413"/>
          <p14:tracePt t="1630" x="8813800" y="1473200"/>
          <p14:tracePt t="1638" x="8785225" y="1119188"/>
          <p14:tracePt t="1646" x="8740775" y="792163"/>
          <p14:tracePt t="1654" x="8685213" y="495300"/>
          <p14:tracePt t="1662" x="8628063" y="117475"/>
          <p14:tracePt t="1856" x="7138988" y="174625"/>
          <p14:tracePt t="1864" x="7088188" y="241300"/>
          <p14:tracePt t="1872" x="7032625" y="298450"/>
          <p14:tracePt t="1880" x="6959600" y="365125"/>
          <p14:tracePt t="1888" x="6851650" y="438150"/>
          <p14:tracePt t="1896" x="6789738" y="484188"/>
          <p14:tracePt t="1904" x="6661150" y="568325"/>
          <p14:tracePt t="1912" x="6570663" y="619125"/>
          <p14:tracePt t="1920" x="6380163" y="708025"/>
          <p14:tracePt t="1928" x="6311900" y="741363"/>
          <p14:tracePt t="1936" x="6216650" y="792163"/>
          <p14:tracePt t="1944" x="6183313" y="803275"/>
          <p14:tracePt t="1952" x="6161088" y="820738"/>
          <p14:tracePt t="1960" x="6161088" y="831850"/>
          <p14:tracePt t="1968" x="6154738" y="831850"/>
          <p14:tracePt t="2226" x="6154738" y="827088"/>
          <p14:tracePt t="2234" x="6154738" y="820738"/>
          <p14:tracePt t="2242" x="6149975" y="803275"/>
          <p14:tracePt t="2250" x="6143625" y="792163"/>
          <p14:tracePt t="2258" x="6132513" y="781050"/>
          <p14:tracePt t="2266" x="6115050" y="781050"/>
          <p14:tracePt t="2274" x="6103938" y="769938"/>
          <p14:tracePt t="2282" x="6092825" y="765175"/>
          <p14:tracePt t="2290" x="6088063" y="758825"/>
          <p14:tracePt t="2306" x="6088063" y="752475"/>
          <p14:tracePt t="2322" x="6088063" y="747713"/>
          <p14:tracePt t="2364" x="6088063" y="741363"/>
          <p14:tracePt t="2412" x="6088063" y="736600"/>
          <p14:tracePt t="2428" x="6081713" y="736600"/>
          <p14:tracePt t="2460" x="6076950" y="736600"/>
          <p14:tracePt t="2672" x="6070600" y="736600"/>
          <p14:tracePt t="2679" x="6065838" y="736600"/>
          <p14:tracePt t="2686" x="6059488" y="736600"/>
          <p14:tracePt t="2798" x="6059488" y="730250"/>
          <p14:tracePt t="2806" x="6059488" y="719138"/>
          <p14:tracePt t="2814" x="6059488" y="708025"/>
          <p14:tracePt t="2822" x="6059488" y="696913"/>
          <p14:tracePt t="2830" x="6053138" y="685800"/>
          <p14:tracePt t="2838" x="6053138" y="663575"/>
          <p14:tracePt t="2846" x="6048375" y="663575"/>
          <p14:tracePt t="2854" x="6048375" y="652463"/>
          <p14:tracePt t="2870" x="6048375" y="646113"/>
          <p14:tracePt t="2886" x="6048375" y="641350"/>
          <p14:tracePt t="2894" x="6048375" y="635000"/>
          <p14:tracePt t="2902" x="6042025" y="630238"/>
          <p14:tracePt t="2920" x="6042025" y="623888"/>
          <p14:tracePt t="2985" x="6042025" y="619125"/>
          <p14:tracePt t="3042" x="6042025" y="623888"/>
          <p14:tracePt t="3048" x="6042025" y="635000"/>
          <p14:tracePt t="3056" x="6042025" y="641350"/>
          <p14:tracePt t="3064" x="6037263" y="646113"/>
          <p14:tracePt t="3072" x="6026150" y="663575"/>
          <p14:tracePt t="3080" x="6026150" y="668338"/>
          <p14:tracePt t="3088" x="6015038" y="674688"/>
          <p14:tracePt t="3096" x="6015038" y="679450"/>
          <p14:tracePt t="4805" x="6019800" y="679450"/>
          <p14:tracePt t="4820" x="6026150" y="685800"/>
          <p14:tracePt t="4828" x="6037263" y="703263"/>
          <p14:tracePt t="4836" x="6030913" y="719138"/>
          <p14:tracePt t="4844" x="6026150" y="719138"/>
          <p14:tracePt t="4852" x="6019800" y="725488"/>
          <p14:tracePt t="4860" x="6019800" y="730250"/>
          <p14:tracePt t="4868" x="6008688" y="741363"/>
          <p14:tracePt t="4876" x="5997575" y="752475"/>
          <p14:tracePt t="4892" x="5991225" y="758825"/>
          <p14:tracePt t="4900" x="5991225" y="765175"/>
          <p14:tracePt t="4908" x="5986463" y="769938"/>
          <p14:tracePt t="4918" x="5980113" y="776288"/>
          <p14:tracePt t="4924" x="5969000" y="787400"/>
          <p14:tracePt t="4932" x="5953125" y="814388"/>
          <p14:tracePt t="4942" x="5924550" y="838200"/>
          <p14:tracePt t="4950" x="5862638" y="882650"/>
          <p14:tracePt t="4958" x="5818188" y="915988"/>
          <p14:tracePt t="4966" x="5727700" y="966788"/>
          <p14:tracePt t="4974" x="5672138" y="995363"/>
          <p14:tracePt t="4983" x="5599113" y="1035050"/>
          <p14:tracePt t="4990" x="5559425" y="1057275"/>
          <p14:tracePt t="4998" x="5508625" y="1090613"/>
          <p14:tracePt t="5006" x="5486400" y="1108075"/>
          <p14:tracePt t="5014" x="5446713" y="1123950"/>
          <p14:tracePt t="5022" x="5407025" y="1130300"/>
          <p14:tracePt t="5030" x="5391150" y="1130300"/>
          <p14:tracePt t="5103" x="5384800" y="1130300"/>
          <p14:tracePt t="5119" x="5380038" y="1130300"/>
          <p14:tracePt t="5126" x="5362575" y="1108075"/>
          <p14:tracePt t="5134" x="5334000" y="1035050"/>
          <p14:tracePt t="5142" x="5318125" y="989013"/>
          <p14:tracePt t="5150" x="5307013" y="962025"/>
          <p14:tracePt t="5158" x="5300663" y="938213"/>
          <p14:tracePt t="5166" x="5300663" y="927100"/>
          <p14:tracePt t="5174" x="5322888" y="904875"/>
          <p14:tracePt t="5182" x="5373688" y="876300"/>
          <p14:tracePt t="5190" x="5440363" y="842963"/>
          <p14:tracePt t="5198" x="5497513" y="827088"/>
          <p14:tracePt t="5206" x="5541963" y="809625"/>
          <p14:tracePt t="5216" x="5575300" y="781050"/>
          <p14:tracePt t="5222" x="5588000" y="741363"/>
          <p14:tracePt t="5232" x="5575300" y="714375"/>
          <p14:tracePt t="5238" x="5541963" y="692150"/>
          <p14:tracePt t="5248" x="5514975" y="674688"/>
          <p14:tracePt t="5530" x="5508625" y="674688"/>
          <p14:tracePt t="5539" x="5497513" y="679450"/>
          <p14:tracePt t="5546" x="5453063" y="692150"/>
          <p14:tracePt t="5554" x="5440363" y="696913"/>
          <p14:tracePt t="5563" x="5435600" y="703263"/>
          <p14:tracePt t="5578" x="5435600" y="696913"/>
          <p14:tracePt t="5602" x="5435600" y="692150"/>
          <p14:tracePt t="5610" x="5435600" y="685800"/>
          <p14:tracePt t="5618" x="5429250" y="685800"/>
          <p14:tracePt t="5642" x="5424488" y="685800"/>
          <p14:tracePt t="5650" x="5418138" y="679450"/>
          <p14:tracePt t="5658" x="5413375" y="674688"/>
          <p14:tracePt t="5666" x="5407025" y="668338"/>
          <p14:tracePt t="5674" x="5391150" y="652463"/>
          <p14:tracePt t="5682" x="5380038" y="646113"/>
          <p14:tracePt t="5690" x="5373688" y="635000"/>
          <p14:tracePt t="5698" x="5362575" y="635000"/>
          <p14:tracePt t="5706" x="5356225" y="623888"/>
          <p14:tracePt t="5714" x="5351463" y="619125"/>
          <p14:tracePt t="5722" x="5340350" y="612775"/>
          <p14:tracePt t="5730" x="5329238" y="606425"/>
          <p14:tracePt t="5738" x="5311775" y="606425"/>
          <p14:tracePt t="5746" x="5294313" y="606425"/>
          <p14:tracePt t="5754" x="5260975" y="612775"/>
          <p14:tracePt t="5762" x="5210175" y="630238"/>
          <p14:tracePt t="5770" x="5183188" y="641350"/>
          <p14:tracePt t="5778" x="5103813" y="668338"/>
          <p14:tracePt t="5786" x="5002213" y="703263"/>
          <p14:tracePt t="5794" x="4906963" y="741363"/>
          <p14:tracePt t="5802" x="4738688" y="809625"/>
          <p14:tracePt t="5810" x="4676775" y="831850"/>
          <p14:tracePt t="5820" x="4625975" y="860425"/>
          <p14:tracePt t="5828" x="4575175" y="887413"/>
          <p14:tracePt t="5836" x="4541838" y="915988"/>
          <p14:tracePt t="5844" x="4519613" y="933450"/>
          <p14:tracePt t="5852" x="4491038" y="955675"/>
          <p14:tracePt t="5860" x="4462463" y="973138"/>
          <p14:tracePt t="5868" x="4440238" y="977900"/>
          <p14:tracePt t="5876" x="4406900" y="984250"/>
          <p14:tracePt t="5884" x="4395788" y="989013"/>
          <p14:tracePt t="5892" x="4356100" y="1006475"/>
          <p14:tracePt t="5900" x="4322763" y="1028700"/>
          <p14:tracePt t="5908" x="4305300" y="1057275"/>
          <p14:tracePt t="5916" x="4294188" y="1079500"/>
          <p14:tracePt t="5924" x="4294188" y="1084263"/>
          <p14:tracePt t="5973" x="4289425" y="1084263"/>
          <p14:tracePt t="5989" x="4271963" y="1084263"/>
          <p14:tracePt t="5996" x="4265613" y="1090613"/>
          <p14:tracePt t="6004" x="4221163" y="1095375"/>
          <p14:tracePt t="6012" x="4187825" y="1095375"/>
          <p14:tracePt t="6020" x="4165600" y="1095375"/>
          <p14:tracePt t="6028" x="4148138" y="1095375"/>
          <p14:tracePt t="6036" x="4130675" y="1095375"/>
          <p14:tracePt t="6052" x="4125913" y="1090613"/>
          <p14:tracePt t="6060" x="4125913" y="1084263"/>
          <p14:tracePt t="6068" x="4125913" y="1079500"/>
          <p14:tracePt t="6215" x="4125913" y="1073150"/>
          <p14:tracePt t="6223" x="4143375" y="1068388"/>
          <p14:tracePt t="6230" x="4170363" y="1046163"/>
          <p14:tracePt t="6238" x="4187825" y="1035050"/>
          <p14:tracePt t="6246" x="4210050" y="1028700"/>
          <p14:tracePt t="6254" x="4221163" y="1017588"/>
          <p14:tracePt t="6262" x="4227513" y="1017588"/>
          <p14:tracePt t="6270" x="4227513" y="1011238"/>
          <p14:tracePt t="6286" x="4221163" y="1011238"/>
          <p14:tracePt t="6318" x="4216400" y="1011238"/>
          <p14:tracePt t="6326" x="4216400" y="1022350"/>
          <p14:tracePt t="6334" x="4216400" y="1039813"/>
          <p14:tracePt t="6342" x="4216400" y="1057275"/>
          <p14:tracePt t="6350" x="4216400" y="1062038"/>
          <p14:tracePt t="6358" x="4210050" y="1084263"/>
          <p14:tracePt t="6368" x="4205288" y="1090613"/>
          <p14:tracePt t="6374" x="4198938" y="1095375"/>
          <p14:tracePt t="6384" x="4198938" y="1108075"/>
          <p14:tracePt t="6390" x="4198938" y="1123950"/>
          <p14:tracePt t="6400" x="4198938" y="1141413"/>
          <p14:tracePt t="6408" x="4198938" y="1152525"/>
          <p14:tracePt t="6416" x="4198938" y="1163638"/>
          <p14:tracePt t="6424" x="4210050" y="1174750"/>
          <p14:tracePt t="6432" x="4216400" y="1185863"/>
          <p14:tracePt t="6440" x="4221163" y="1185863"/>
          <p14:tracePt t="6464" x="4221163" y="1192213"/>
          <p14:tracePt t="6489" x="4221163" y="1196975"/>
          <p14:tracePt t="6496" x="4227513" y="1196975"/>
          <p14:tracePt t="6504" x="4227513" y="1203325"/>
          <p14:tracePt t="6512" x="4232275" y="1203325"/>
          <p14:tracePt t="6521" x="4232275" y="1208088"/>
          <p14:tracePt t="6552" x="4238625" y="1214438"/>
          <p14:tracePt t="6568" x="4243388" y="1219200"/>
          <p14:tracePt t="6584" x="4254500" y="1225550"/>
          <p14:tracePt t="6592" x="4254500" y="1230313"/>
          <p14:tracePt t="6600" x="4265613" y="1243013"/>
          <p14:tracePt t="6608" x="4278313" y="1247775"/>
          <p14:tracePt t="6616" x="4283075" y="1254125"/>
          <p14:tracePt t="6624" x="4289425" y="1258888"/>
          <p14:tracePt t="6632" x="4300538" y="1258888"/>
          <p14:tracePt t="6640" x="4300538" y="1265238"/>
          <p14:tracePt t="6656" x="4300538" y="1270000"/>
          <p14:tracePt t="6664" x="4305300" y="1270000"/>
          <p14:tracePt t="6674" x="4305300" y="1276350"/>
          <p14:tracePt t="6696" x="4305300" y="1281113"/>
          <p14:tracePt t="6706" x="4311650" y="1281113"/>
          <p14:tracePt t="6746" x="4311650" y="1287463"/>
          <p14:tracePt t="6754" x="4316413" y="1287463"/>
          <p14:tracePt t="6762" x="4316413" y="1292225"/>
          <p14:tracePt t="7245" x="4316413" y="1287463"/>
          <p14:tracePt t="7286" x="4316413" y="1281113"/>
          <p14:tracePt t="7310" x="4316413" y="1276350"/>
          <p14:tracePt t="7334" x="4311650" y="1276350"/>
          <p14:tracePt t="7350" x="4311650" y="1270000"/>
          <p14:tracePt t="7358" x="4305300" y="1265238"/>
          <p14:tracePt t="7374" x="4294188" y="1258888"/>
          <p14:tracePt t="7382" x="4289425" y="1254125"/>
          <p14:tracePt t="7398" x="4283075" y="1247775"/>
          <p14:tracePt t="7430" x="4278313" y="1247775"/>
          <p14:tracePt t="7462" x="4278313" y="1243013"/>
          <p14:tracePt t="7470" x="4271963" y="1243013"/>
          <p14:tracePt t="7526" x="4260850" y="1243013"/>
          <p14:tracePt t="7537" x="4243388" y="1243013"/>
          <p14:tracePt t="7542" x="4227513" y="1254125"/>
          <p14:tracePt t="7553" x="4205288" y="1258888"/>
          <p14:tracePt t="7558" x="4170363" y="1270000"/>
          <p14:tracePt t="7568" x="4154488" y="1276350"/>
          <p14:tracePt t="7576" x="4137025" y="1281113"/>
          <p14:tracePt t="7584" x="4125913" y="1287463"/>
          <p14:tracePt t="7592" x="4119563" y="1287463"/>
          <p14:tracePt t="7600" x="4114800" y="1287463"/>
          <p14:tracePt t="7608" x="4114800" y="1292225"/>
          <p14:tracePt t="7624" x="4108450" y="1298575"/>
          <p14:tracePt t="7632" x="4081463" y="1309688"/>
          <p14:tracePt t="7642" x="4041775" y="1320800"/>
          <p14:tracePt t="7648" x="4019550" y="1331913"/>
          <p14:tracePt t="7656" x="3968750" y="1349375"/>
          <p14:tracePt t="7664" x="3940175" y="1354138"/>
          <p14:tracePt t="7672" x="3900488" y="1360488"/>
          <p14:tracePt t="7680" x="3895725" y="1360488"/>
          <p14:tracePt t="7720" x="3895725" y="1371600"/>
          <p14:tracePt t="7728" x="3900488" y="1389063"/>
          <p14:tracePt t="7736" x="3906838" y="1416050"/>
          <p14:tracePt t="7744" x="3906838" y="1438275"/>
          <p14:tracePt t="7752" x="3906838" y="1455738"/>
          <p14:tracePt t="7760" x="3906838" y="1466850"/>
          <p14:tracePt t="7826" x="3906838" y="1462088"/>
          <p14:tracePt t="7832" x="3906838" y="1455738"/>
          <p14:tracePt t="7848" x="3900488" y="1455738"/>
          <p14:tracePt t="7858" x="3900488" y="1450975"/>
          <p14:tracePt t="7866" x="3895725" y="1450975"/>
          <p14:tracePt t="7874" x="3889375" y="1444625"/>
          <p14:tracePt t="7898" x="3884613" y="1444625"/>
          <p14:tracePt t="7906" x="3884613" y="1438275"/>
          <p14:tracePt t="7915" x="3884613" y="1433513"/>
          <p14:tracePt t="7930" x="3878263" y="1427163"/>
          <p14:tracePt t="7938" x="3873500" y="1422400"/>
          <p14:tracePt t="7954" x="3867150" y="1416050"/>
          <p14:tracePt t="7962" x="3862388" y="1416050"/>
          <p14:tracePt t="8002" x="3862388" y="1411288"/>
          <p14:tracePt t="8018" x="3867150" y="1393825"/>
          <p14:tracePt t="8026" x="3873500" y="1389063"/>
          <p14:tracePt t="8034" x="3884613" y="1371600"/>
          <p14:tracePt t="8074" x="3889375" y="1371600"/>
          <p14:tracePt t="8124" x="3889375" y="1365250"/>
          <p14:tracePt t="8133" x="3895725" y="1360488"/>
          <p14:tracePt t="8140" x="3900488" y="1354138"/>
          <p14:tracePt t="8148" x="3906838" y="1343025"/>
          <p14:tracePt t="8156" x="3911600" y="1338263"/>
          <p14:tracePt t="8164" x="3917950" y="1338263"/>
          <p14:tracePt t="8196" x="3922713" y="1331913"/>
          <p14:tracePt t="8212" x="3929063" y="1331913"/>
          <p14:tracePt t="8220" x="3935413" y="1327150"/>
          <p14:tracePt t="8228" x="3946525" y="1320800"/>
          <p14:tracePt t="8237" x="3962400" y="1316038"/>
          <p14:tracePt t="8244" x="3973513" y="1316038"/>
          <p14:tracePt t="8252" x="3997325" y="1309688"/>
          <p14:tracePt t="8260" x="4019550" y="1304925"/>
          <p14:tracePt t="8268" x="4030663" y="1304925"/>
          <p14:tracePt t="8276" x="4052888" y="1304925"/>
          <p14:tracePt t="8284" x="4064000" y="1304925"/>
          <p14:tracePt t="8292" x="4075113" y="1304925"/>
          <p14:tracePt t="8300" x="4081463" y="1304925"/>
          <p14:tracePt t="8308" x="4086225" y="1304925"/>
          <p14:tracePt t="8316" x="4108450" y="1304925"/>
          <p14:tracePt t="8324" x="4125913" y="1304925"/>
          <p14:tracePt t="8332" x="4154488" y="1298575"/>
          <p14:tracePt t="8340" x="4192588" y="1287463"/>
          <p14:tracePt t="8348" x="4232275" y="1281113"/>
          <p14:tracePt t="8356" x="4271963" y="1276350"/>
          <p14:tracePt t="8366" x="4300538" y="1276350"/>
          <p14:tracePt t="8372" x="4322763" y="1276350"/>
          <p14:tracePt t="8382" x="4333875" y="1276350"/>
          <p14:tracePt t="8388" x="4351338" y="1276350"/>
          <p14:tracePt t="8398" x="4367213" y="1276350"/>
          <p14:tracePt t="8404" x="4395788" y="1281113"/>
          <p14:tracePt t="8414" x="4424363" y="1281113"/>
          <p14:tracePt t="8422" x="4462463" y="1281113"/>
          <p14:tracePt t="8430" x="4508500" y="1281113"/>
          <p14:tracePt t="8438" x="4552950" y="1287463"/>
          <p14:tracePt t="8446" x="4575175" y="1287463"/>
          <p14:tracePt t="8454" x="4614863" y="1287463"/>
          <p14:tracePt t="8462" x="4648200" y="1287463"/>
          <p14:tracePt t="8470" x="4659313" y="1292225"/>
          <p14:tracePt t="8478" x="4670425" y="1292225"/>
          <p14:tracePt t="8486" x="4676775" y="1298575"/>
          <p14:tracePt t="8494" x="4687888" y="1298575"/>
          <p14:tracePt t="8502" x="4705350" y="1304925"/>
          <p14:tracePt t="8510" x="4716463" y="1304925"/>
          <p14:tracePt t="8518" x="4732338" y="1304925"/>
          <p14:tracePt t="8526" x="4749800" y="1304925"/>
          <p14:tracePt t="8535" x="4772025" y="1309688"/>
          <p14:tracePt t="8542" x="4800600" y="1316038"/>
          <p14:tracePt t="8551" x="4851400" y="1327150"/>
          <p14:tracePt t="8558" x="4902200" y="1338263"/>
          <p14:tracePt t="8566" x="4940300" y="1349375"/>
          <p14:tracePt t="8575" x="5008563" y="1365250"/>
          <p14:tracePt t="8582" x="5059363" y="1371600"/>
          <p14:tracePt t="8590" x="5110163" y="1377950"/>
          <p14:tracePt t="8598" x="5183188" y="1377950"/>
          <p14:tracePt t="8606" x="5227638" y="1377950"/>
          <p14:tracePt t="8614" x="5267325" y="1377950"/>
          <p14:tracePt t="8622" x="5300663" y="1377950"/>
          <p14:tracePt t="8630" x="5329238" y="1377950"/>
          <p14:tracePt t="8638" x="5345113" y="1377950"/>
          <p14:tracePt t="8646" x="5362575" y="1371600"/>
          <p14:tracePt t="8654" x="5380038" y="1371600"/>
          <p14:tracePt t="8662" x="5395913" y="1371600"/>
          <p14:tracePt t="8670" x="5418138" y="1371600"/>
          <p14:tracePt t="8678" x="5453063" y="1377950"/>
          <p14:tracePt t="8686" x="5491163" y="1389063"/>
          <p14:tracePt t="8696" x="5508625" y="1389063"/>
          <p14:tracePt t="8704" x="5537200" y="1393825"/>
          <p14:tracePt t="8712" x="5559425" y="1393825"/>
          <p14:tracePt t="8720" x="5575300" y="1393825"/>
          <p14:tracePt t="8728" x="5581650" y="1393825"/>
          <p14:tracePt t="8736" x="5592763" y="1393825"/>
          <p14:tracePt t="8744" x="5599113" y="1393825"/>
          <p14:tracePt t="8752" x="5603875" y="1393825"/>
          <p14:tracePt t="8760" x="5610225" y="1400175"/>
          <p14:tracePt t="8768" x="5610225" y="1404938"/>
          <p14:tracePt t="8776" x="5621338" y="1411288"/>
          <p14:tracePt t="8784" x="5632450" y="1422400"/>
          <p14:tracePt t="8792" x="5637213" y="1433513"/>
          <p14:tracePt t="8800" x="5661025" y="1438275"/>
          <p14:tracePt t="8808" x="5661025" y="1444625"/>
          <p14:tracePt t="8817" x="5676900" y="1450975"/>
          <p14:tracePt t="8824" x="5683250" y="1450975"/>
          <p14:tracePt t="8833" x="5694363" y="1455738"/>
          <p14:tracePt t="8840" x="5699125" y="1455738"/>
          <p14:tracePt t="8848" x="5710238" y="1455738"/>
          <p14:tracePt t="8856" x="5716588" y="1455738"/>
          <p14:tracePt t="8864" x="5722938" y="1455738"/>
          <p14:tracePt t="8873" x="5734050" y="1455738"/>
          <p14:tracePt t="8880" x="5738813" y="1462088"/>
          <p14:tracePt t="8888" x="5749925" y="1466850"/>
          <p14:tracePt t="8905" x="5756275" y="1466850"/>
          <p14:tracePt t="8920" x="5756275" y="1473200"/>
          <p14:tracePt t="8938" x="5756275" y="1477963"/>
          <p14:tracePt t="8970" x="5745163" y="1484313"/>
          <p14:tracePt t="8978" x="5734050" y="1484313"/>
          <p14:tracePt t="8987" x="5722938" y="1489075"/>
          <p14:tracePt t="8994" x="5705475" y="1495425"/>
          <p14:tracePt t="9003" x="5694363" y="1495425"/>
          <p14:tracePt t="9010" x="5683250" y="1495425"/>
          <p14:tracePt t="9018" x="5672138" y="1495425"/>
          <p14:tracePt t="9026" x="5661025" y="1495425"/>
          <p14:tracePt t="9034" x="5643563" y="1495425"/>
          <p14:tracePt t="9042" x="5621338" y="1500188"/>
          <p14:tracePt t="9051" x="5588000" y="1506538"/>
          <p14:tracePt t="9059" x="5564188" y="1512888"/>
          <p14:tracePt t="9067" x="5514975" y="1512888"/>
          <p14:tracePt t="9076" x="5457825" y="1512888"/>
          <p14:tracePt t="9082" x="5429250" y="1506538"/>
          <p14:tracePt t="9091" x="5391150" y="1500188"/>
          <p14:tracePt t="9098" x="5311775" y="1473200"/>
          <p14:tracePt t="9107" x="5256213" y="1455738"/>
          <p14:tracePt t="9115" x="5194300" y="1438275"/>
          <p14:tracePt t="9122" x="5132388" y="1416050"/>
          <p14:tracePt t="9130" x="5070475" y="1389063"/>
          <p14:tracePt t="9138" x="4986338" y="1338263"/>
          <p14:tracePt t="9146" x="4964113" y="1320800"/>
          <p14:tracePt t="9154" x="4940300" y="1276350"/>
          <p14:tracePt t="9162" x="4929188" y="1254125"/>
          <p14:tracePt t="9171" x="4929188" y="1219200"/>
          <p14:tracePt t="9178" x="4929188" y="1196975"/>
          <p14:tracePt t="9187" x="4929188" y="1169988"/>
          <p14:tracePt t="9194" x="4929188" y="1146175"/>
          <p14:tracePt t="9202" x="4929188" y="1130300"/>
          <p14:tracePt t="9210" x="4929188" y="1112838"/>
          <p14:tracePt t="9218" x="4935538" y="1095375"/>
          <p14:tracePt t="9226" x="4940300" y="1084263"/>
          <p14:tracePt t="9234" x="4957763" y="1073150"/>
          <p14:tracePt t="9244" x="4964113" y="1062038"/>
          <p14:tracePt t="9250" x="4986338" y="1046163"/>
          <p14:tracePt t="9260" x="5019675" y="1022350"/>
          <p14:tracePt t="9266" x="5041900" y="1011238"/>
          <p14:tracePt t="9276" x="5070475" y="1000125"/>
          <p14:tracePt t="9282" x="5137150" y="977900"/>
          <p14:tracePt t="9292" x="5187950" y="966788"/>
          <p14:tracePt t="9300" x="5245100" y="949325"/>
          <p14:tracePt t="9309" x="5367338" y="915988"/>
          <p14:tracePt t="9316" x="5435600" y="904875"/>
          <p14:tracePt t="9325" x="5497513" y="893763"/>
          <p14:tracePt t="9332" x="5548313" y="887413"/>
          <p14:tracePt t="9340" x="5592763" y="882650"/>
          <p14:tracePt t="9349" x="5626100" y="882650"/>
          <p14:tracePt t="9357" x="5649913" y="882650"/>
          <p14:tracePt t="9364" x="5654675" y="882650"/>
          <p14:tracePt t="9372" x="5665788" y="882650"/>
          <p14:tracePt t="9384" x="5683250" y="893763"/>
          <p14:tracePt t="9388" x="5699125" y="904875"/>
          <p14:tracePt t="9396" x="5722938" y="915988"/>
          <p14:tracePt t="9404" x="5761038" y="927100"/>
          <p14:tracePt t="9412" x="5800725" y="938213"/>
          <p14:tracePt t="9420" x="5851525" y="949325"/>
          <p14:tracePt t="9428" x="5924550" y="973138"/>
          <p14:tracePt t="9436" x="5980113" y="989013"/>
          <p14:tracePt t="9444" x="6030913" y="1006475"/>
          <p14:tracePt t="9453" x="6076950" y="1028700"/>
          <p14:tracePt t="9461" x="6099175" y="1046163"/>
          <p14:tracePt t="9468" x="6132513" y="1068388"/>
          <p14:tracePt t="9476" x="6165850" y="1090613"/>
          <p14:tracePt t="9487" x="6188075" y="1101725"/>
          <p14:tracePt t="9492" x="6205538" y="1108075"/>
          <p14:tracePt t="9500" x="6234113" y="1130300"/>
          <p14:tracePt t="9509" x="6238875" y="1135063"/>
          <p14:tracePt t="9516" x="6249988" y="1141413"/>
          <p14:tracePt t="9527" x="6256338" y="1146175"/>
          <p14:tracePt t="9550" x="6256338" y="1152525"/>
          <p14:tracePt t="9557" x="6256338" y="1157288"/>
          <p14:tracePt t="9566" x="6256338" y="1163638"/>
          <p14:tracePt t="9574" x="6256338" y="1169988"/>
          <p14:tracePt t="9582" x="6256338" y="1174750"/>
          <p14:tracePt t="9590" x="6256338" y="1192213"/>
          <p14:tracePt t="9606" x="6249988" y="1208088"/>
          <p14:tracePt t="9615" x="6245225" y="1214438"/>
          <p14:tracePt t="9622" x="6234113" y="1219200"/>
          <p14:tracePt t="9630" x="6223000" y="1225550"/>
          <p14:tracePt t="9638" x="6216650" y="1225550"/>
          <p14:tracePt t="9647" x="6205538" y="1230313"/>
          <p14:tracePt t="9654" x="6194425" y="1230313"/>
          <p14:tracePt t="9670" x="6188075" y="1230313"/>
          <p14:tracePt t="9702" x="6183313" y="1230313"/>
          <p14:tracePt t="9710" x="6183313" y="1236663"/>
          <p14:tracePt t="9726" x="6176963" y="1236663"/>
          <p14:tracePt t="9734" x="6161088" y="1243013"/>
          <p14:tracePt t="9742" x="6154738" y="1243013"/>
          <p14:tracePt t="9750" x="6143625" y="1247775"/>
          <p14:tracePt t="9758" x="6138863" y="1247775"/>
          <p14:tracePt t="9774" x="6132513" y="1247775"/>
          <p14:tracePt t="9792" x="6126163" y="1247775"/>
          <p14:tracePt t="9815" x="6121400" y="1247775"/>
          <p14:tracePt t="9833" x="6115050" y="1247775"/>
          <p14:tracePt t="9849" x="6110288" y="1247775"/>
          <p14:tracePt t="9856" x="6099175" y="1247775"/>
          <p14:tracePt t="9865" x="6088063" y="1254125"/>
          <p14:tracePt t="9873" x="6076950" y="1254125"/>
          <p14:tracePt t="9881" x="6070600" y="1258888"/>
          <p14:tracePt t="9889" x="6059488" y="1258888"/>
          <p14:tracePt t="9896" x="6048375" y="1258888"/>
          <p14:tracePt t="9904" x="6042025" y="1265238"/>
          <p14:tracePt t="9912" x="6026150" y="1270000"/>
          <p14:tracePt t="9921" x="6008688" y="1276350"/>
          <p14:tracePt t="9929" x="5997575" y="1281113"/>
          <p14:tracePt t="9936" x="5980113" y="1298575"/>
          <p14:tracePt t="9945" x="5953125" y="1309688"/>
          <p14:tracePt t="9952" x="5946775" y="1316038"/>
          <p14:tracePt t="9985" x="5935663" y="1327150"/>
          <p14:tracePt t="9992" x="5924550" y="1331913"/>
          <p14:tracePt t="10099" x="5918200" y="1331913"/>
          <p14:tracePt t="10109" x="5918200" y="1327150"/>
          <p14:tracePt t="10135" x="5913438" y="1327150"/>
          <p14:tracePt t="10151" x="5907088" y="1327150"/>
          <p14:tracePt t="10167" x="5902325" y="1327150"/>
          <p14:tracePt t="10175" x="5895975" y="1327150"/>
          <p14:tracePt t="10182" x="5891213" y="1327150"/>
          <p14:tracePt t="10222" x="5884863" y="1327150"/>
          <p14:tracePt t="10230" x="5873750" y="1331913"/>
          <p14:tracePt t="10238" x="5868988" y="1331913"/>
          <p14:tracePt t="10247" x="5845175" y="1343025"/>
          <p14:tracePt t="10255" x="5807075" y="1354138"/>
          <p14:tracePt t="10262" x="5767388" y="1365250"/>
          <p14:tracePt t="10270" x="5745163" y="1371600"/>
          <p14:tracePt t="10279" x="5705475" y="1382713"/>
          <p14:tracePt t="10286" x="5688013" y="1382713"/>
          <p14:tracePt t="10295" x="5654675" y="1389063"/>
          <p14:tracePt t="10303" x="5632450" y="1393825"/>
          <p14:tracePt t="10310" x="5626100" y="1393825"/>
          <p14:tracePt t="10318" x="5614988" y="1393825"/>
          <p14:tracePt t="10327" x="5614988" y="1400175"/>
          <p14:tracePt t="10334" x="5610225" y="1400175"/>
          <p14:tracePt t="10342" x="5603875" y="1400175"/>
          <p14:tracePt t="10351" x="5588000" y="1404938"/>
          <p14:tracePt t="10358" x="5570538" y="1411288"/>
          <p14:tracePt t="10367" x="5553075" y="1411288"/>
          <p14:tracePt t="10375" x="5541963" y="1416050"/>
          <p14:tracePt t="10382" x="5514975" y="1422400"/>
          <p14:tracePt t="10392" x="5497513" y="1427163"/>
          <p14:tracePt t="10398" x="5468938" y="1433513"/>
          <p14:tracePt t="10409" x="5453063" y="1433513"/>
          <p14:tracePt t="10414" x="5429250" y="1438275"/>
          <p14:tracePt t="10425" x="5395913" y="1444625"/>
          <p14:tracePt t="10433" x="5367338" y="1444625"/>
          <p14:tracePt t="10440" x="5329238" y="1444625"/>
          <p14:tracePt t="10449" x="5283200" y="1438275"/>
          <p14:tracePt t="10456" x="5245100" y="1427163"/>
          <p14:tracePt t="10464" x="5227638" y="1422400"/>
          <p14:tracePt t="10473" x="5194300" y="1400175"/>
          <p14:tracePt t="10481" x="5159375" y="1377950"/>
          <p14:tracePt t="10488" x="5137150" y="1354138"/>
          <p14:tracePt t="10497" x="5126038" y="1327150"/>
          <p14:tracePt t="10505" x="5121275" y="1304925"/>
          <p14:tracePt t="10513" x="5121275" y="1287463"/>
          <p14:tracePt t="10520" x="5121275" y="1276350"/>
          <p14:tracePt t="10529" x="5121275" y="1254125"/>
          <p14:tracePt t="10537" x="5121275" y="1236663"/>
          <p14:tracePt t="10545" x="5121275" y="1230313"/>
          <p14:tracePt t="10552" x="5132388" y="1208088"/>
          <p14:tracePt t="10560" x="5143500" y="1192213"/>
          <p14:tracePt t="10569" x="5194300" y="1152525"/>
          <p14:tracePt t="10577" x="5249863" y="1119188"/>
          <p14:tracePt t="10585" x="5311775" y="1090613"/>
          <p14:tracePt t="10592" x="5356225" y="1062038"/>
          <p14:tracePt t="10601" x="5468938" y="1028700"/>
          <p14:tracePt t="10613" x="5621338" y="995363"/>
          <p14:tracePt t="10616" x="5694363" y="973138"/>
          <p14:tracePt t="10625" x="5862638" y="938213"/>
          <p14:tracePt t="10633" x="5969000" y="933450"/>
          <p14:tracePt t="10641" x="6081713" y="927100"/>
          <p14:tracePt t="10649" x="6284913" y="927100"/>
          <p14:tracePt t="10656" x="6391275" y="927100"/>
          <p14:tracePt t="10664" x="6446838" y="927100"/>
          <p14:tracePt t="10674" x="6526213" y="938213"/>
          <p14:tracePt t="10680" x="6588125" y="962025"/>
          <p14:tracePt t="10690" x="6621463" y="977900"/>
          <p14:tracePt t="10699" x="6650038" y="1006475"/>
          <p14:tracePt t="10707" x="6672263" y="1039813"/>
          <p14:tracePt t="10717" x="6683375" y="1068388"/>
          <p14:tracePt t="10722" x="6689725" y="1095375"/>
          <p14:tracePt t="10730" x="6689725" y="1123950"/>
          <p14:tracePt t="10738" x="6683375" y="1163638"/>
          <p14:tracePt t="10747" x="6650038" y="1208088"/>
          <p14:tracePt t="10754" x="6627813" y="1243013"/>
          <p14:tracePt t="10762" x="6599238" y="1287463"/>
          <p14:tracePt t="10771" x="6530975" y="1343025"/>
          <p14:tracePt t="10778" x="6497638" y="1371600"/>
          <p14:tracePt t="10787" x="6457950" y="1404938"/>
          <p14:tracePt t="10795" x="6413500" y="1433513"/>
          <p14:tracePt t="10803" x="6346825" y="1462088"/>
          <p14:tracePt t="10810" x="6307138" y="1484313"/>
          <p14:tracePt t="10818" x="6267450" y="1495425"/>
          <p14:tracePt t="10827" x="6227763" y="1500188"/>
          <p14:tracePt t="10834" x="6194425" y="1500188"/>
          <p14:tracePt t="10843" x="6165850" y="1500188"/>
          <p14:tracePt t="10851" x="6143625" y="1500188"/>
          <p14:tracePt t="10859" x="6121400" y="1500188"/>
          <p14:tracePt t="10867" x="6110288" y="1500188"/>
          <p14:tracePt t="10875" x="6088063" y="1500188"/>
          <p14:tracePt t="10883" x="6065838" y="1500188"/>
          <p14:tracePt t="10892" x="6042025" y="1500188"/>
          <p14:tracePt t="10898" x="6030913" y="1500188"/>
          <p14:tracePt t="10906" x="5997575" y="1489075"/>
          <p14:tracePt t="10915" x="5975350" y="1477963"/>
          <p14:tracePt t="10922" x="5953125" y="1466850"/>
          <p14:tracePt t="10930" x="5946775" y="1455738"/>
          <p14:tracePt t="10939" x="5935663" y="1444625"/>
          <p14:tracePt t="10946" x="5930900" y="1438275"/>
          <p14:tracePt t="10955" x="5924550" y="1411288"/>
          <p14:tracePt t="10962" x="5924550" y="1393825"/>
          <p14:tracePt t="10971" x="5924550" y="1389063"/>
          <p14:tracePt t="10978" x="5924550" y="1365250"/>
          <p14:tracePt t="10989" x="5924550" y="1360488"/>
          <p14:tracePt t="10996" x="5930900" y="1343025"/>
          <p14:tracePt t="11004" x="5942013" y="1331913"/>
          <p14:tracePt t="11012" x="5953125" y="1320800"/>
          <p14:tracePt t="11022" x="5964238" y="1316038"/>
          <p14:tracePt t="11028" x="5980113" y="1304925"/>
          <p14:tracePt t="11037" x="5986463" y="1298575"/>
          <p14:tracePt t="11044" x="5997575" y="1292225"/>
          <p14:tracePt t="11052" x="6015038" y="1287463"/>
          <p14:tracePt t="11061" x="6019800" y="1281113"/>
          <p14:tracePt t="11069" x="6042025" y="1276350"/>
          <p14:tracePt t="11077" x="6048375" y="1276350"/>
          <p14:tracePt t="11084" x="6053138" y="1276350"/>
          <p14:tracePt t="11092" x="6065838" y="1276350"/>
          <p14:tracePt t="11101" x="6070600" y="1276350"/>
          <p14:tracePt t="11117" x="6081713" y="1281113"/>
          <p14:tracePt t="11125" x="6088063" y="1287463"/>
          <p14:tracePt t="11133" x="6099175" y="1298575"/>
          <p14:tracePt t="11140" x="6115050" y="1320800"/>
          <p14:tracePt t="11148" x="6138863" y="1360488"/>
          <p14:tracePt t="11157" x="6161088" y="1389063"/>
          <p14:tracePt t="11165" x="6176963" y="1411288"/>
          <p14:tracePt t="11172" x="6194425" y="1433513"/>
          <p14:tracePt t="11181" x="6205538" y="1450975"/>
          <p14:tracePt t="11189" x="6227763" y="1477963"/>
          <p14:tracePt t="11197" x="6234113" y="1489075"/>
          <p14:tracePt t="11205" x="6238875" y="1500188"/>
          <p14:tracePt t="11213" x="6245225" y="1506538"/>
          <p14:tracePt t="11221" x="6245225" y="1512888"/>
          <p14:tracePt t="11229" x="6245225" y="1517650"/>
          <p14:tracePt t="11237" x="6245225" y="1524000"/>
          <p14:tracePt t="11247" x="6245225" y="1528763"/>
          <p14:tracePt t="11253" x="6245225" y="1539875"/>
          <p14:tracePt t="11263" x="6245225" y="1546225"/>
          <p14:tracePt t="11269" x="6245225" y="1550988"/>
          <p14:tracePt t="11279" x="6245225" y="1562100"/>
          <p14:tracePt t="11284" x="6245225" y="1568450"/>
          <p14:tracePt t="11295" x="6245225" y="1579563"/>
          <p14:tracePt t="11302" x="6245225" y="1585913"/>
          <p14:tracePt t="11311" x="6245225" y="1590675"/>
          <p14:tracePt t="11327" x="6238875" y="1601788"/>
          <p14:tracePt t="11335" x="6227763" y="1612900"/>
          <p14:tracePt t="11343" x="6223000" y="1612900"/>
          <p14:tracePt t="11351" x="6211888" y="1624013"/>
          <p14:tracePt t="11359" x="6200775" y="1630363"/>
          <p14:tracePt t="11367" x="6188075" y="1630363"/>
          <p14:tracePt t="11375" x="6183313" y="1635125"/>
          <p14:tracePt t="11383" x="6183313" y="1641475"/>
          <p14:tracePt t="11391" x="6176963" y="1641475"/>
          <p14:tracePt t="11399" x="6176963" y="1647825"/>
          <p14:tracePt t="11407" x="6172200" y="1658938"/>
          <p14:tracePt t="11415" x="6161088" y="1681163"/>
          <p14:tracePt t="11423" x="6161088" y="1692275"/>
          <p14:tracePt t="11431" x="6149975" y="1703388"/>
          <p14:tracePt t="11439" x="6138863" y="1725613"/>
          <p14:tracePt t="11446" x="6126163" y="1731963"/>
          <p14:tracePt t="11455" x="6110288" y="1743075"/>
          <p14:tracePt t="11463" x="6103938" y="1747838"/>
          <p14:tracePt t="11471" x="6088063" y="1747838"/>
          <p14:tracePt t="11487" x="6076950" y="1747838"/>
          <p14:tracePt t="11495" x="6070600" y="1747838"/>
          <p14:tracePt t="11553" x="6070600" y="1754188"/>
          <p14:tracePt t="11561" x="6065838" y="1754188"/>
          <p14:tracePt t="11577" x="6053138" y="1754188"/>
          <p14:tracePt t="11585" x="6048375" y="1754188"/>
          <p14:tracePt t="11593" x="6037263" y="1754188"/>
          <p14:tracePt t="11601" x="6030913" y="1754188"/>
          <p14:tracePt t="11608" x="6019800" y="1754188"/>
          <p14:tracePt t="11624" x="6019800" y="1747838"/>
          <p14:tracePt t="11633" x="6019800" y="1743075"/>
          <p14:tracePt t="11641" x="6015038" y="1736725"/>
          <p14:tracePt t="11649" x="6008688" y="1731963"/>
          <p14:tracePt t="11657" x="5997575" y="1720850"/>
          <p14:tracePt t="11665" x="5986463" y="1703388"/>
          <p14:tracePt t="11673" x="5980113" y="1703388"/>
          <p14:tracePt t="11681" x="5969000" y="1697038"/>
          <p14:tracePt t="11688" x="5969000" y="1692275"/>
          <p14:tracePt t="11697" x="5964238" y="1692275"/>
          <p14:tracePt t="11777" x="5957888" y="1692275"/>
          <p14:tracePt t="11785" x="5953125" y="1692275"/>
          <p14:tracePt t="11793" x="5946775" y="1692275"/>
          <p14:tracePt t="11809" x="5942013" y="1692275"/>
          <p14:tracePt t="11827" x="5935663" y="1692275"/>
          <p14:tracePt t="11833" x="5924550" y="1685925"/>
          <p14:tracePt t="11843" x="5907088" y="1685925"/>
          <p14:tracePt t="11851" x="5880100" y="1681163"/>
          <p14:tracePt t="11859" x="5862638" y="1674813"/>
          <p14:tracePt t="11867" x="5829300" y="1674813"/>
          <p14:tracePt t="11875" x="5811838" y="1670050"/>
          <p14:tracePt t="11883" x="5800725" y="1658938"/>
          <p14:tracePt t="11891" x="5795963" y="1658938"/>
          <p14:tracePt t="11899" x="5795963" y="1641475"/>
          <p14:tracePt t="11907" x="5789613" y="1635125"/>
          <p14:tracePt t="11915" x="5789613" y="1630363"/>
          <p14:tracePt t="11923" x="5789613" y="1624013"/>
          <p14:tracePt t="11930" x="5783263" y="1612900"/>
          <p14:tracePt t="11939" x="5772150" y="1608138"/>
          <p14:tracePt t="11947" x="5761038" y="1590675"/>
          <p14:tracePt t="11955" x="5734050" y="1585913"/>
          <p14:tracePt t="11962" x="5699125" y="1568450"/>
          <p14:tracePt t="11971" x="5688013" y="1562100"/>
          <p14:tracePt t="11979" x="5661025" y="1546225"/>
          <p14:tracePt t="11987" x="5621338" y="1535113"/>
          <p14:tracePt t="11994" x="5592763" y="1517650"/>
          <p14:tracePt t="12003" x="5559425" y="1512888"/>
          <p14:tracePt t="12011" x="5548313" y="1512888"/>
          <p14:tracePt t="12018" x="5526088" y="1500188"/>
          <p14:tracePt t="12026" x="5502275" y="1495425"/>
          <p14:tracePt t="12035" x="5486400" y="1489075"/>
          <p14:tracePt t="12047" x="5464175" y="1489075"/>
          <p14:tracePt t="12050" x="5446713" y="1477963"/>
          <p14:tracePt t="12059" x="5440363" y="1477963"/>
          <p14:tracePt t="12067" x="5435600" y="1473200"/>
          <p14:tracePt t="12083" x="5429250" y="1473200"/>
          <p14:tracePt t="12090" x="5424488" y="1473200"/>
          <p14:tracePt t="12107" x="5418138" y="1477963"/>
          <p14:tracePt t="12115" x="5413375" y="1489075"/>
          <p14:tracePt t="12125" x="5402263" y="1500188"/>
          <p14:tracePt t="12133" x="5391150" y="1506538"/>
          <p14:tracePt t="12140" x="5380038" y="1517650"/>
          <p14:tracePt t="12149" x="5367338" y="1524000"/>
          <p14:tracePt t="12157" x="5351463" y="1524000"/>
          <p14:tracePt t="12165" x="5340350" y="1528763"/>
          <p14:tracePt t="12173" x="5322888" y="1528763"/>
          <p14:tracePt t="12181" x="5311775" y="1535113"/>
          <p14:tracePt t="12189" x="5289550" y="1539875"/>
          <p14:tracePt t="12197" x="5249863" y="1550988"/>
          <p14:tracePt t="12205" x="5216525" y="1557338"/>
          <p14:tracePt t="12213" x="5154613" y="1579563"/>
          <p14:tracePt t="12221" x="5110163" y="1597025"/>
          <p14:tracePt t="12229" x="5053013" y="1612900"/>
          <p14:tracePt t="12237" x="4991100" y="1624013"/>
          <p14:tracePt t="12245" x="4889500" y="1635125"/>
          <p14:tracePt t="12253" x="4822825" y="1635125"/>
          <p14:tracePt t="12261" x="4756150" y="1635125"/>
          <p14:tracePt t="12269" x="4694238" y="1630363"/>
          <p14:tracePt t="12277" x="4632325" y="1624013"/>
          <p14:tracePt t="12285" x="4581525" y="1612900"/>
          <p14:tracePt t="12293" x="4552950" y="1601788"/>
          <p14:tracePt t="12301" x="4535488" y="1590675"/>
          <p14:tracePt t="12309" x="4535488" y="1585913"/>
          <p14:tracePt t="12317" x="4559300" y="1557338"/>
          <p14:tracePt t="12325" x="4564063" y="1550988"/>
          <p14:tracePt t="12666" x="4552950" y="1557338"/>
          <p14:tracePt t="12670" x="4541838" y="1557338"/>
          <p14:tracePt t="12680" x="4530725" y="1557338"/>
          <p14:tracePt t="12697" x="4524375" y="1557338"/>
          <p14:tracePt t="12702" x="4519613" y="1550988"/>
          <p14:tracePt t="12721" x="4519613" y="1546225"/>
          <p14:tracePt t="12728" x="4524375" y="1539875"/>
          <p14:tracePt t="12737" x="4524375" y="1535113"/>
          <p14:tracePt t="12745" x="4530725" y="1528763"/>
          <p14:tracePt t="12753" x="4541838" y="1517650"/>
          <p14:tracePt t="12763" x="4541838" y="1506538"/>
          <p14:tracePt t="12769" x="4535488" y="1495425"/>
          <p14:tracePt t="12777" x="4519613" y="1466850"/>
          <p14:tracePt t="12785" x="4508500" y="1455738"/>
          <p14:tracePt t="12793" x="4497388" y="1438275"/>
          <p14:tracePt t="12801" x="4479925" y="1427163"/>
          <p14:tracePt t="12809" x="4473575" y="1422400"/>
          <p14:tracePt t="12817" x="4468813" y="1422400"/>
          <p14:tracePt t="12849" x="4468813" y="1427163"/>
          <p14:tracePt t="12857" x="4468813" y="1433513"/>
          <p14:tracePt t="12865" x="4468813" y="1438275"/>
          <p14:tracePt t="12889" x="4468813" y="1444625"/>
          <p14:tracePt t="12897" x="4462463" y="1444625"/>
          <p14:tracePt t="12913" x="4462463" y="1450975"/>
          <p14:tracePt t="13084" x="4457700" y="1450975"/>
          <p14:tracePt t="13493" x="4446588" y="1450975"/>
          <p14:tracePt t="13501" x="4440238" y="1450975"/>
          <p14:tracePt t="13509" x="4435475" y="1455738"/>
          <p14:tracePt t="13517" x="4424363" y="1466850"/>
          <p14:tracePt t="13525" x="4413250" y="1473200"/>
          <p14:tracePt t="13541" x="4400550" y="1484313"/>
          <p14:tracePt t="13549" x="4384675" y="1495425"/>
          <p14:tracePt t="13557" x="4367213" y="1512888"/>
          <p14:tracePt t="13565" x="4344988" y="1524000"/>
          <p14:tracePt t="13573" x="4333875" y="1539875"/>
          <p14:tracePt t="13583" x="4327525" y="1550988"/>
          <p14:tracePt t="13591" x="4316413" y="1557338"/>
          <p14:tracePt t="13615" x="4316413" y="1562100"/>
          <p14:tracePt t="13647" x="4316413" y="1568450"/>
          <p14:tracePt t="13655" x="4322763" y="1568450"/>
          <p14:tracePt t="13671" x="4322763" y="1573213"/>
          <p14:tracePt t="13687" x="4322763" y="1579563"/>
          <p14:tracePt t="13719" x="4322763" y="1585913"/>
          <p14:tracePt t="13727" x="4327525" y="1585913"/>
          <p14:tracePt t="13735" x="4338638" y="1590675"/>
          <p14:tracePt t="13743" x="4351338" y="1590675"/>
          <p14:tracePt t="13751" x="4367213" y="1590675"/>
          <p14:tracePt t="13759" x="4389438" y="1585913"/>
          <p14:tracePt t="13767" x="4440238" y="1579563"/>
          <p14:tracePt t="13775" x="4486275" y="1568450"/>
          <p14:tracePt t="13783" x="4535488" y="1557338"/>
          <p14:tracePt t="13791" x="4559300" y="1546225"/>
          <p14:tracePt t="14018" x="4530725" y="1557338"/>
          <p14:tracePt t="14025" x="4491038" y="1579563"/>
          <p14:tracePt t="14032" x="4418013" y="1619250"/>
          <p14:tracePt t="14041" x="4367213" y="1647825"/>
          <p14:tracePt t="14049" x="4294188" y="1692275"/>
          <p14:tracePt t="14057" x="4249738" y="1720850"/>
          <p14:tracePt t="14065" x="4192588" y="1758950"/>
          <p14:tracePt t="14073" x="4119563" y="1809750"/>
          <p14:tracePt t="14081" x="4046538" y="1849438"/>
          <p14:tracePt t="14089" x="3979863" y="1882775"/>
          <p14:tracePt t="14097" x="3889375" y="1916113"/>
          <p14:tracePt t="14105" x="3816350" y="1951038"/>
          <p14:tracePt t="14113" x="3703638" y="1984375"/>
          <p14:tracePt t="14123" x="3648075" y="2001838"/>
          <p14:tracePt t="14129" x="3568700" y="2024063"/>
          <p14:tracePt t="14139" x="3490913" y="2051050"/>
          <p14:tracePt t="14145" x="3322638" y="2097088"/>
          <p14:tracePt t="14155" x="3198813" y="2130425"/>
          <p14:tracePt t="14161" x="3103563" y="2136775"/>
          <p14:tracePt t="14171" x="2995613" y="2136775"/>
          <p14:tracePt t="14179" x="2827338" y="2136775"/>
          <p14:tracePt t="14187" x="2743200" y="2136775"/>
          <p14:tracePt t="14197" x="2659063" y="2119313"/>
          <p14:tracePt t="14203" x="2579688" y="2101850"/>
          <p14:tracePt t="14211" x="2466975" y="2068513"/>
          <p14:tracePt t="14219" x="2400300" y="2046288"/>
          <p14:tracePt t="14227" x="2338388" y="2028825"/>
          <p14:tracePt t="14234" x="2270125" y="2012950"/>
          <p14:tracePt t="14243" x="2170113" y="1973263"/>
          <p14:tracePt t="14251" x="2108200" y="1951038"/>
          <p14:tracePt t="14259" x="2062163" y="1928813"/>
          <p14:tracePt t="14267" x="2017713" y="1911350"/>
          <p14:tracePt t="14275" x="1995488" y="1900238"/>
          <p14:tracePt t="14283" x="1984375" y="1889125"/>
          <p14:tracePt t="14291" x="1978025" y="1889125"/>
          <p14:tracePt t="14299" x="1978025" y="1882775"/>
          <p14:tracePt t="14315" x="1978025" y="1878013"/>
          <p14:tracePt t="14323" x="1978025" y="1866900"/>
          <p14:tracePt t="14331" x="1973263" y="1860550"/>
          <p14:tracePt t="14339" x="1973263" y="1855788"/>
          <p14:tracePt t="14347" x="1966913" y="1827213"/>
          <p14:tracePt t="14355" x="1966913" y="1820863"/>
          <p14:tracePt t="14363" x="1962150" y="1809750"/>
          <p14:tracePt t="14371" x="1962150" y="1804988"/>
          <p14:tracePt t="14379" x="1955800" y="1798638"/>
          <p14:tracePt t="14387" x="1955800" y="1793875"/>
          <p14:tracePt t="14395" x="1951038" y="1793875"/>
          <p14:tracePt t="14405" x="1944688" y="1793875"/>
          <p14:tracePt t="14421" x="1939925" y="1798638"/>
          <p14:tracePt t="14426" x="1933575" y="1804988"/>
          <p14:tracePt t="14437" x="1927225" y="1804988"/>
          <p14:tracePt t="14443" x="1922463" y="1809750"/>
          <p14:tracePt t="14453" x="1916113" y="1816100"/>
          <p14:tracePt t="14459" x="1900238" y="1820863"/>
          <p14:tracePt t="14469" x="1893888" y="1820863"/>
          <p14:tracePt t="14477" x="1871663" y="1820863"/>
          <p14:tracePt t="14485" x="1831975" y="1827213"/>
          <p14:tracePt t="14493" x="1809750" y="1831975"/>
          <p14:tracePt t="14505" x="1747838" y="1843088"/>
          <p14:tracePt t="14509" x="1725613" y="1849438"/>
          <p14:tracePt t="14517" x="1658938" y="1860550"/>
          <p14:tracePt t="14525" x="1579563" y="1878013"/>
          <p14:tracePt t="14533" x="1539875" y="1882775"/>
          <p14:tracePt t="14541" x="1466850" y="1889125"/>
          <p14:tracePt t="14549" x="1393825" y="1889125"/>
          <p14:tracePt t="14557" x="1371600" y="1889125"/>
          <p14:tracePt t="14565" x="1316038" y="1889125"/>
          <p14:tracePt t="14573" x="1298575" y="1889125"/>
          <p14:tracePt t="14581" x="1265238" y="1889125"/>
          <p14:tracePt t="14589" x="1243013" y="1889125"/>
          <p14:tracePt t="14597" x="1230313" y="1882775"/>
          <p14:tracePt t="14605" x="1214438" y="1878013"/>
          <p14:tracePt t="14613" x="1203325" y="1871663"/>
          <p14:tracePt t="14621" x="1185863" y="1855788"/>
          <p14:tracePt t="14629" x="1174750" y="1843088"/>
          <p14:tracePt t="14637" x="1152525" y="1820863"/>
          <p14:tracePt t="14645" x="1141413" y="1809750"/>
          <p14:tracePt t="14653" x="1123950" y="1787525"/>
          <p14:tracePt t="14661" x="1112838" y="1776413"/>
          <p14:tracePt t="14669" x="1101725" y="1747838"/>
          <p14:tracePt t="14677" x="1095375" y="1736725"/>
          <p14:tracePt t="14687" x="1090613" y="1714500"/>
          <p14:tracePt t="14692" x="1090613" y="1692275"/>
          <p14:tracePt t="14703" x="1090613" y="1681163"/>
          <p14:tracePt t="14708" x="1090613" y="1658938"/>
          <p14:tracePt t="14719" x="1090613" y="1647825"/>
          <p14:tracePt t="14724" x="1101725" y="1624013"/>
          <p14:tracePt t="14735" x="1108075" y="1619250"/>
          <p14:tracePt t="14740" x="1119188" y="1601788"/>
          <p14:tracePt t="14751" x="1123950" y="1597025"/>
          <p14:tracePt t="14759" x="1130300" y="1590675"/>
          <p14:tracePt t="14767" x="1157288" y="1579563"/>
          <p14:tracePt t="14774" x="1163638" y="1573213"/>
          <p14:tracePt t="14783" x="1181100" y="1562100"/>
          <p14:tracePt t="14791" x="1196975" y="1562100"/>
          <p14:tracePt t="14799" x="1208088" y="1557338"/>
          <p14:tracePt t="14807" x="1247775" y="1546225"/>
          <p14:tracePt t="14815" x="1265238" y="1539875"/>
          <p14:tracePt t="14823" x="1292225" y="1535113"/>
          <p14:tracePt t="14831" x="1360488" y="1512888"/>
          <p14:tracePt t="14839" x="1382713" y="1506538"/>
          <p14:tracePt t="14847" x="1411288" y="1500188"/>
          <p14:tracePt t="14855" x="1473200" y="1484313"/>
          <p14:tracePt t="14863" x="1500188" y="1484313"/>
          <p14:tracePt t="14871" x="1528763" y="1473200"/>
          <p14:tracePt t="14879" x="1550988" y="1466850"/>
          <p14:tracePt t="14887" x="1612900" y="1455738"/>
          <p14:tracePt t="14895" x="1635125" y="1450975"/>
          <p14:tracePt t="14903" x="1658938" y="1450975"/>
          <p14:tracePt t="14911" x="1681163" y="1444625"/>
          <p14:tracePt t="14919" x="1736725" y="1438275"/>
          <p14:tracePt t="14927" x="1754188" y="1438275"/>
          <p14:tracePt t="14935" x="1770063" y="1438275"/>
          <p14:tracePt t="14943" x="1781175" y="1433513"/>
          <p14:tracePt t="14951" x="1798638" y="1433513"/>
          <p14:tracePt t="14959" x="1816100" y="1433513"/>
          <p14:tracePt t="14975" x="1820863" y="1433513"/>
          <p14:tracePt t="14991" x="1827213" y="1433513"/>
          <p14:tracePt t="15001" x="1838325" y="1433513"/>
          <p14:tracePt t="15009" x="1843088" y="1438275"/>
          <p14:tracePt t="15017" x="1866900" y="1438275"/>
          <p14:tracePt t="15025" x="1882775" y="1438275"/>
          <p14:tracePt t="15033" x="1905000" y="1438275"/>
          <p14:tracePt t="15041" x="1955800" y="1438275"/>
          <p14:tracePt t="15049" x="1989138" y="1438275"/>
          <p14:tracePt t="15057" x="2017713" y="1438275"/>
          <p14:tracePt t="15065" x="2057400" y="1444625"/>
          <p14:tracePt t="15073" x="2101850" y="1444625"/>
          <p14:tracePt t="15081" x="2159000" y="1450975"/>
          <p14:tracePt t="15089" x="2214563" y="1455738"/>
          <p14:tracePt t="15097" x="2276475" y="1462088"/>
          <p14:tracePt t="15105" x="2344738" y="1473200"/>
          <p14:tracePt t="15113" x="2422525" y="1477963"/>
          <p14:tracePt t="15121" x="2451100" y="1477963"/>
          <p14:tracePt t="15129" x="2517775" y="1477963"/>
          <p14:tracePt t="15137" x="2586038" y="1477963"/>
          <p14:tracePt t="15145" x="2647950" y="1477963"/>
          <p14:tracePt t="15153" x="2663825" y="1484313"/>
          <p14:tracePt t="15161" x="2714625" y="1489075"/>
          <p14:tracePt t="15169" x="2725738" y="1495425"/>
          <p14:tracePt t="15177" x="2736850" y="1500188"/>
          <p14:tracePt t="15185" x="2747963" y="1512888"/>
          <p14:tracePt t="15193" x="2760663" y="1517650"/>
          <p14:tracePt t="15201" x="2776538" y="1535113"/>
          <p14:tracePt t="15209" x="2782888" y="1557338"/>
          <p14:tracePt t="15217" x="2794000" y="1573213"/>
          <p14:tracePt t="15225" x="2794000" y="1590675"/>
          <p14:tracePt t="15233" x="2794000" y="1608138"/>
          <p14:tracePt t="15241" x="2787650" y="1635125"/>
          <p14:tracePt t="15249" x="2771775" y="1663700"/>
          <p14:tracePt t="15259" x="2760663" y="1692275"/>
          <p14:tracePt t="15265" x="2725738" y="1725613"/>
          <p14:tracePt t="15275" x="2703513" y="1758950"/>
          <p14:tracePt t="15281" x="2687638" y="1793875"/>
          <p14:tracePt t="15291" x="2670175" y="1816100"/>
          <p14:tracePt t="15297" x="2652713" y="1843088"/>
          <p14:tracePt t="15307" x="2641600" y="1855788"/>
          <p14:tracePt t="15315" x="2641600" y="1866900"/>
          <p14:tracePt t="15323" x="2630488" y="1871663"/>
          <p14:tracePt t="15331" x="2625725" y="1878013"/>
          <p14:tracePt t="15339" x="2601913" y="1882775"/>
          <p14:tracePt t="15346" x="2586038" y="1882775"/>
          <p14:tracePt t="15355" x="2528888" y="1882775"/>
          <p14:tracePt t="15363" x="2490788" y="1882775"/>
          <p14:tracePt t="15371" x="2439988" y="1871663"/>
          <p14:tracePt t="15379" x="2378075" y="1855788"/>
          <p14:tracePt t="15387" x="2305050" y="1843088"/>
          <p14:tracePt t="15395" x="2225675" y="1816100"/>
          <p14:tracePt t="15403" x="2119313" y="1787525"/>
          <p14:tracePt t="15411" x="1995488" y="1754188"/>
          <p14:tracePt t="15419" x="1889125" y="1720850"/>
          <p14:tracePt t="15427" x="1765300" y="1681163"/>
          <p14:tracePt t="15435" x="1714500" y="1658938"/>
          <p14:tracePt t="15443" x="1658938" y="1630363"/>
          <p14:tracePt t="15451" x="1641475" y="1612900"/>
          <p14:tracePt t="15459" x="1630363" y="1601788"/>
          <p14:tracePt t="15467" x="1624013" y="1585913"/>
          <p14:tracePt t="15475" x="1624013" y="1568450"/>
          <p14:tracePt t="15483" x="1624013" y="1557338"/>
          <p14:tracePt t="15491" x="1624013" y="1546225"/>
          <p14:tracePt t="15499" x="1624013" y="1535113"/>
          <p14:tracePt t="15507" x="1641475" y="1517650"/>
          <p14:tracePt t="15515" x="1652588" y="1500188"/>
          <p14:tracePt t="15523" x="1670050" y="1489075"/>
          <p14:tracePt t="15531" x="1685925" y="1484313"/>
          <p14:tracePt t="15539" x="1725613" y="1466850"/>
          <p14:tracePt t="15547" x="1787525" y="1450975"/>
          <p14:tracePt t="15555" x="1831975" y="1438275"/>
          <p14:tracePt t="15563" x="1916113" y="1427163"/>
          <p14:tracePt t="15573" x="1984375" y="1427163"/>
          <p14:tracePt t="15578" x="2046288" y="1416050"/>
          <p14:tracePt t="15589" x="2170113" y="1416050"/>
          <p14:tracePt t="15597" x="2254250" y="1416050"/>
          <p14:tracePt t="15605" x="2332038" y="1416050"/>
          <p14:tracePt t="15613" x="2411413" y="1427163"/>
          <p14:tracePt t="15621" x="2495550" y="1438275"/>
          <p14:tracePt t="15631" x="2568575" y="1450975"/>
          <p14:tracePt t="15637" x="2652713" y="1473200"/>
          <p14:tracePt t="15645" x="2725738" y="1489075"/>
          <p14:tracePt t="15653" x="2787650" y="1506538"/>
          <p14:tracePt t="15661" x="2833688" y="1535113"/>
          <p14:tracePt t="15669" x="2871788" y="1557338"/>
          <p14:tracePt t="15677" x="2895600" y="1590675"/>
          <p14:tracePt t="15685" x="2906713" y="1624013"/>
          <p14:tracePt t="15693" x="2906713" y="1647825"/>
          <p14:tracePt t="15701" x="2906713" y="1674813"/>
          <p14:tracePt t="15709" x="2895600" y="1697038"/>
          <p14:tracePt t="15717" x="2882900" y="1708150"/>
          <p14:tracePt t="15725" x="2867025" y="1720850"/>
          <p14:tracePt t="15733" x="2860675" y="1725613"/>
          <p14:tracePt t="15741" x="2849563" y="1731963"/>
          <p14:tracePt t="15757" x="2844800" y="1731963"/>
          <p14:tracePt t="15765" x="2838450" y="1736725"/>
          <p14:tracePt t="15773" x="2838450" y="1743075"/>
          <p14:tracePt t="15835" x="2833688" y="1743075"/>
          <p14:tracePt t="16504" x="2833688" y="1747838"/>
          <p14:tracePt t="16511" x="2827338" y="1758950"/>
          <p14:tracePt t="16519" x="2816225" y="1770063"/>
          <p14:tracePt t="16527" x="2798763" y="1798638"/>
          <p14:tracePt t="16534" x="2782888" y="1820863"/>
          <p14:tracePt t="16543" x="2754313" y="1849438"/>
          <p14:tracePt t="16551" x="2732088" y="1882775"/>
          <p14:tracePt t="16559" x="2703513" y="1916113"/>
          <p14:tracePt t="16567" x="2681288" y="1944688"/>
          <p14:tracePt t="16575" x="2659063" y="1973263"/>
          <p14:tracePt t="16583" x="2636838" y="2001838"/>
          <p14:tracePt t="16591" x="2619375" y="2028825"/>
          <p14:tracePt t="16599" x="2597150" y="2051050"/>
          <p14:tracePt t="16607" x="2579688" y="2079625"/>
          <p14:tracePt t="16615" x="2557463" y="2112963"/>
          <p14:tracePt t="16623" x="2546350" y="2130425"/>
          <p14:tracePt t="16631" x="2528888" y="2170113"/>
          <p14:tracePt t="16639" x="2513013" y="2214563"/>
          <p14:tracePt t="16647" x="2506663" y="2232025"/>
          <p14:tracePt t="16655" x="2490788" y="2265363"/>
          <p14:tracePt t="16663" x="2478088" y="2271713"/>
          <p14:tracePt t="16671" x="2478088" y="2282825"/>
          <p14:tracePt t="16679" x="2473325" y="2293938"/>
          <p14:tracePt t="16687" x="2462213" y="2305050"/>
          <p14:tracePt t="16695" x="2455863" y="2309813"/>
          <p14:tracePt t="16703" x="2451100" y="2316163"/>
          <p14:tracePt t="16711" x="2439988" y="2320925"/>
          <p14:tracePt t="16719" x="2433638" y="2320925"/>
          <p14:tracePt t="16727" x="2428875" y="2320925"/>
          <p14:tracePt t="16735" x="2417763" y="2320925"/>
          <p14:tracePt t="16745" x="2411413" y="2316163"/>
          <p14:tracePt t="16751" x="2400300" y="2309813"/>
          <p14:tracePt t="16761" x="2400300" y="2305050"/>
          <p14:tracePt t="16767" x="2389188" y="2298700"/>
          <p14:tracePt t="16777" x="2378075" y="2293938"/>
          <p14:tracePt t="16783" x="2366963" y="2276475"/>
          <p14:tracePt t="16793" x="2349500" y="2271713"/>
          <p14:tracePt t="16801" x="2344738" y="2259013"/>
          <p14:tracePt t="16809" x="2327275" y="2247900"/>
          <p14:tracePt t="16817" x="2316163" y="2236788"/>
          <p14:tracePt t="16825" x="2309813" y="2236788"/>
          <p14:tracePt t="16833" x="2293938" y="2232025"/>
          <p14:tracePt t="16841" x="2282825" y="2232025"/>
          <p14:tracePt t="16849" x="2276475" y="2232025"/>
          <p14:tracePt t="16857" x="2265363" y="2232025"/>
          <p14:tracePt t="16865" x="2259013" y="2232025"/>
          <p14:tracePt t="16873" x="2247900" y="2232025"/>
          <p14:tracePt t="16881" x="2243138" y="2232025"/>
          <p14:tracePt t="16889" x="2225675" y="2232025"/>
          <p14:tracePt t="16897" x="2220913" y="2232025"/>
          <p14:tracePt t="16905" x="2203450" y="2232025"/>
          <p14:tracePt t="16913" x="2192338" y="2236788"/>
          <p14:tracePt t="16921" x="2174875" y="2236788"/>
          <p14:tracePt t="16929" x="2170113" y="2236788"/>
          <p14:tracePt t="16937" x="2159000" y="2236788"/>
          <p14:tracePt t="16945" x="2130425" y="2236788"/>
          <p14:tracePt t="16953" x="2119313" y="2243138"/>
          <p14:tracePt t="16961" x="2085975" y="2247900"/>
          <p14:tracePt t="16969" x="2074863" y="2254250"/>
          <p14:tracePt t="16977" x="2062163" y="2259013"/>
          <p14:tracePt t="16985" x="2035175" y="2259013"/>
          <p14:tracePt t="16993" x="2024063" y="2265363"/>
          <p14:tracePt t="17003" x="2006600" y="2271713"/>
          <p14:tracePt t="17009" x="1973263" y="2282825"/>
          <p14:tracePt t="17017" x="1962150" y="2282825"/>
          <p14:tracePt t="17027" x="1944688" y="2287588"/>
          <p14:tracePt t="17033" x="1905000" y="2293938"/>
          <p14:tracePt t="17043" x="1889125" y="2293938"/>
          <p14:tracePt t="17049" x="1871663" y="2298700"/>
          <p14:tracePt t="17059" x="1854200" y="2298700"/>
          <p14:tracePt t="17065" x="1816100" y="2298700"/>
          <p14:tracePt t="17075" x="1798638" y="2305050"/>
          <p14:tracePt t="17083" x="1781175" y="2305050"/>
          <p14:tracePt t="17091" x="1765300" y="2305050"/>
          <p14:tracePt t="17099" x="1747838" y="2305050"/>
          <p14:tracePt t="17107" x="1697038" y="2309813"/>
          <p14:tracePt t="17115" x="1674813" y="2309813"/>
          <p14:tracePt t="17123" x="1652588" y="2309813"/>
          <p14:tracePt t="17131" x="1630363" y="2309813"/>
          <p14:tracePt t="17139" x="1608138" y="2309813"/>
          <p14:tracePt t="17147" x="1539875" y="2309813"/>
          <p14:tracePt t="17155" x="1506538" y="2309813"/>
          <p14:tracePt t="17163" x="1484313" y="2309813"/>
          <p14:tracePt t="17171" x="1455738" y="2305050"/>
          <p14:tracePt t="17179" x="1433513" y="2293938"/>
          <p14:tracePt t="17187" x="1416050" y="2287588"/>
          <p14:tracePt t="17195" x="1389063" y="2271713"/>
          <p14:tracePt t="17203" x="1371600" y="2265363"/>
          <p14:tracePt t="17211" x="1360488" y="2254250"/>
          <p14:tracePt t="17219" x="1354138" y="2247900"/>
          <p14:tracePt t="17227" x="1349375" y="2243138"/>
          <p14:tracePt t="17235" x="1343025" y="2220913"/>
          <p14:tracePt t="17243" x="1343025" y="2214563"/>
          <p14:tracePt t="17251" x="1343025" y="2203450"/>
          <p14:tracePt t="17259" x="1343025" y="2198688"/>
          <p14:tracePt t="17267" x="1338263" y="2181225"/>
          <p14:tracePt t="17275" x="1338263" y="2170113"/>
          <p14:tracePt t="17283" x="1338263" y="2163763"/>
          <p14:tracePt t="17291" x="1338263" y="2159000"/>
          <p14:tracePt t="17299" x="1338263" y="2152650"/>
          <p14:tracePt t="17307" x="1338263" y="2147888"/>
          <p14:tracePt t="17315" x="1338263" y="2141538"/>
          <p14:tracePt t="17323" x="1338263" y="2136775"/>
          <p14:tracePt t="17341" x="1343025" y="2130425"/>
          <p14:tracePt t="17348" x="1343025" y="2124075"/>
          <p14:tracePt t="17357" x="1354138" y="2119313"/>
          <p14:tracePt t="17365" x="1354138" y="2112963"/>
          <p14:tracePt t="17373" x="1360488" y="2112963"/>
          <p14:tracePt t="17381" x="1360488" y="2101850"/>
          <p14:tracePt t="17389" x="1365250" y="2097088"/>
          <p14:tracePt t="17397" x="1371600" y="2090738"/>
          <p14:tracePt t="17405" x="1371600" y="2085975"/>
          <p14:tracePt t="17413" x="1376363" y="2074863"/>
          <p14:tracePt t="17421" x="1382713" y="2074863"/>
          <p14:tracePt t="17429" x="1389063" y="2068513"/>
          <p14:tracePt t="17445" x="1400175" y="2063750"/>
          <p14:tracePt t="17453" x="1400175" y="2057400"/>
          <p14:tracePt t="17461" x="1404938" y="2051050"/>
          <p14:tracePt t="17469" x="1416050" y="2051050"/>
          <p14:tracePt t="17477" x="1433513" y="2039938"/>
          <p14:tracePt t="17485" x="1438275" y="2039938"/>
          <p14:tracePt t="17493" x="1466850" y="2028825"/>
          <p14:tracePt t="17501" x="1473200" y="2024063"/>
          <p14:tracePt t="17509" x="1495425" y="2017713"/>
          <p14:tracePt t="17517" x="1506538" y="2012950"/>
          <p14:tracePt t="17525" x="1535113" y="2001838"/>
          <p14:tracePt t="17533" x="1539875" y="2001838"/>
          <p14:tracePt t="17541" x="1546225" y="2001838"/>
          <p14:tracePt t="17549" x="1568450" y="1990725"/>
          <p14:tracePt t="17557" x="1585913" y="1990725"/>
          <p14:tracePt t="17565" x="1597025" y="1984375"/>
          <p14:tracePt t="17575" x="1630363" y="1978025"/>
          <p14:tracePt t="17581" x="1641475" y="1978025"/>
          <p14:tracePt t="17589" x="1663700" y="1978025"/>
          <p14:tracePt t="17597" x="1719263" y="1962150"/>
          <p14:tracePt t="17605" x="1743075" y="1962150"/>
          <p14:tracePt t="17615" x="1776413" y="1955800"/>
          <p14:tracePt t="17621" x="1798638" y="1955800"/>
          <p14:tracePt t="17631" x="1871663" y="1951038"/>
          <p14:tracePt t="17637" x="1893888" y="1944688"/>
          <p14:tracePt t="17647" x="1916113" y="1944688"/>
          <p14:tracePt t="17655" x="1933575" y="1944688"/>
          <p14:tracePt t="17663" x="1984375" y="1944688"/>
          <p14:tracePt t="17671" x="2001838" y="1944688"/>
          <p14:tracePt t="17679" x="2017713" y="1944688"/>
          <p14:tracePt t="17687" x="2035175" y="1944688"/>
          <p14:tracePt t="17695" x="2057400" y="1944688"/>
          <p14:tracePt t="17703" x="2101850" y="1944688"/>
          <p14:tracePt t="17711" x="2124075" y="1944688"/>
          <p14:tracePt t="17719" x="2147888" y="1944688"/>
          <p14:tracePt t="17727" x="2174875" y="1944688"/>
          <p14:tracePt t="17735" x="2203450" y="1944688"/>
          <p14:tracePt t="17743" x="2232025" y="1944688"/>
          <p14:tracePt t="17751" x="2298700" y="1944688"/>
          <p14:tracePt t="17759" x="2316163" y="1944688"/>
          <p14:tracePt t="17767" x="2332038" y="1944688"/>
          <p14:tracePt t="17775" x="2366963" y="1951038"/>
          <p14:tracePt t="17783" x="2382838" y="1955800"/>
          <p14:tracePt t="17791" x="2393950" y="1955800"/>
          <p14:tracePt t="17800" x="2411413" y="1962150"/>
          <p14:tracePt t="17807" x="2462213" y="1966913"/>
          <p14:tracePt t="17815" x="2478088" y="1966913"/>
          <p14:tracePt t="17823" x="2501900" y="1973263"/>
          <p14:tracePt t="17831" x="2517775" y="1978025"/>
          <p14:tracePt t="17839" x="2568575" y="1995488"/>
          <p14:tracePt t="17847" x="2586038" y="2006600"/>
          <p14:tracePt t="17855" x="2597150" y="2012950"/>
          <p14:tracePt t="17863" x="2608263" y="2024063"/>
          <p14:tracePt t="17871" x="2636838" y="2039938"/>
          <p14:tracePt t="17883" x="2647950" y="2068513"/>
          <p14:tracePt t="17887" x="2647950" y="2079625"/>
          <p14:tracePt t="17897" x="2647950" y="2090738"/>
          <p14:tracePt t="17903" x="2636838" y="2108200"/>
          <p14:tracePt t="17913" x="2625725" y="2130425"/>
          <p14:tracePt t="17921" x="2608263" y="2147888"/>
          <p14:tracePt t="17929" x="2586038" y="2170113"/>
          <p14:tracePt t="17937" x="2563813" y="2192338"/>
          <p14:tracePt t="17945" x="2540000" y="2203450"/>
          <p14:tracePt t="17953" x="2506663" y="2225675"/>
          <p14:tracePt t="17961" x="2473325" y="2236788"/>
          <p14:tracePt t="17969" x="2444750" y="2247900"/>
          <p14:tracePt t="17977" x="2400300" y="2265363"/>
          <p14:tracePt t="17985" x="2349500" y="2282825"/>
          <p14:tracePt t="17993" x="2293938" y="2287588"/>
          <p14:tracePt t="18001" x="2225675" y="2293938"/>
          <p14:tracePt t="18009" x="2181225" y="2293938"/>
          <p14:tracePt t="18017" x="2101850" y="2293938"/>
          <p14:tracePt t="18025" x="2051050" y="2293938"/>
          <p14:tracePt t="18033" x="1955800" y="2293938"/>
          <p14:tracePt t="18041" x="1900238" y="2293938"/>
          <p14:tracePt t="18049" x="1854200" y="2293938"/>
          <p14:tracePt t="18057" x="1793875" y="2293938"/>
          <p14:tracePt t="18065" x="1719263" y="2276475"/>
          <p14:tracePt t="18073" x="1670050" y="2276475"/>
          <p14:tracePt t="18081" x="1624013" y="2271713"/>
          <p14:tracePt t="18089" x="1590675" y="2271713"/>
          <p14:tracePt t="18097" x="1557338" y="2265363"/>
          <p14:tracePt t="18105" x="1517650" y="2265363"/>
          <p14:tracePt t="18113" x="1484313" y="2265363"/>
          <p14:tracePt t="18121" x="1444625" y="2259013"/>
          <p14:tracePt t="18129" x="1404938" y="2254250"/>
          <p14:tracePt t="18137" x="1389063" y="2254250"/>
          <p14:tracePt t="18145" x="1360488" y="2247900"/>
          <p14:tracePt t="18153" x="1327150" y="2243138"/>
          <p14:tracePt t="18161" x="1298575" y="2232025"/>
          <p14:tracePt t="18171" x="1298575" y="2225675"/>
          <p14:tracePt t="18177" x="1287463" y="2214563"/>
          <p14:tracePt t="18187" x="1281113" y="2198688"/>
          <p14:tracePt t="18193" x="1276350" y="2185988"/>
          <p14:tracePt t="18203" x="1276350" y="2174875"/>
          <p14:tracePt t="18209" x="1276350" y="2163763"/>
          <p14:tracePt t="18219" x="1287463" y="2152650"/>
          <p14:tracePt t="18227" x="1287463" y="2136775"/>
          <p14:tracePt t="18235" x="1298575" y="2130425"/>
          <p14:tracePt t="18243" x="1298575" y="2119313"/>
          <p14:tracePt t="18251" x="1309688" y="2108200"/>
          <p14:tracePt t="18259" x="1320800" y="2097088"/>
          <p14:tracePt t="18267" x="1331913" y="2085975"/>
          <p14:tracePt t="18275" x="1349375" y="2068513"/>
          <p14:tracePt t="18283" x="1365250" y="2057400"/>
          <p14:tracePt t="18293" x="1393825" y="2046288"/>
          <p14:tracePt t="18299" x="1427163" y="2028825"/>
          <p14:tracePt t="18307" x="1450975" y="2017713"/>
          <p14:tracePt t="18315" x="1500188" y="2001838"/>
          <p14:tracePt t="18323" x="1528763" y="1990725"/>
          <p14:tracePt t="18331" x="1597025" y="1978025"/>
          <p14:tracePt t="18339" x="1646238" y="1966913"/>
          <p14:tracePt t="18347" x="1697038" y="1962150"/>
          <p14:tracePt t="18355" x="1804988" y="1944688"/>
          <p14:tracePt t="18363" x="1871663" y="1939925"/>
          <p14:tracePt t="18371" x="1944688" y="1933575"/>
          <p14:tracePt t="18379" x="2028825" y="1933575"/>
          <p14:tracePt t="18387" x="2112963" y="1928813"/>
          <p14:tracePt t="18395" x="2203450" y="1928813"/>
          <p14:tracePt t="18403" x="2316163" y="1922463"/>
          <p14:tracePt t="18411" x="2422525" y="1922463"/>
          <p14:tracePt t="18419" x="2528888" y="1922463"/>
          <p14:tracePt t="18427" x="2636838" y="1922463"/>
          <p14:tracePt t="18435" x="2776538" y="1922463"/>
          <p14:tracePt t="18443" x="2820988" y="1922463"/>
          <p14:tracePt t="18451" x="2933700" y="1922463"/>
          <p14:tracePt t="18459" x="3041650" y="1922463"/>
          <p14:tracePt t="18469" x="3163888" y="1922463"/>
          <p14:tracePt t="18475" x="3209925" y="1922463"/>
          <p14:tracePt t="18485" x="3311525" y="1922463"/>
          <p14:tracePt t="18493" x="3417888" y="1922463"/>
          <p14:tracePt t="18501" x="3457575" y="1922463"/>
          <p14:tracePt t="18509" x="3546475" y="1922463"/>
          <p14:tracePt t="18517" x="3630613" y="1922463"/>
          <p14:tracePt t="18525" x="3659188" y="1922463"/>
          <p14:tracePt t="18533" x="3738563" y="1922463"/>
          <p14:tracePt t="18541" x="3765550" y="1928813"/>
          <p14:tracePt t="18549" x="3822700" y="1933575"/>
          <p14:tracePt t="18557" x="3844925" y="1939925"/>
          <p14:tracePt t="18565" x="3889375" y="1944688"/>
          <p14:tracePt t="18573" x="3906838" y="1944688"/>
          <p14:tracePt t="18581" x="3946525" y="1955800"/>
          <p14:tracePt t="18589" x="3957638" y="1966913"/>
          <p14:tracePt t="18597" x="3973513" y="1978025"/>
          <p14:tracePt t="18605" x="3990975" y="1995488"/>
          <p14:tracePt t="18613" x="3997325" y="2012950"/>
          <p14:tracePt t="18621" x="4002088" y="2028825"/>
          <p14:tracePt t="18629" x="4008438" y="2039938"/>
          <p14:tracePt t="18637" x="4008438" y="2057400"/>
          <p14:tracePt t="18645" x="4008438" y="2074863"/>
          <p14:tracePt t="18653" x="4013200" y="2090738"/>
          <p14:tracePt t="18661" x="4013200" y="2097088"/>
          <p14:tracePt t="18669" x="4013200" y="2101850"/>
          <p14:tracePt t="18677" x="4013200" y="2112963"/>
          <p14:tracePt t="18685" x="4013200" y="2119313"/>
          <p14:tracePt t="18693" x="4013200" y="2136775"/>
          <p14:tracePt t="18701" x="4013200" y="2147888"/>
          <p14:tracePt t="18709" x="4008438" y="2152650"/>
          <p14:tracePt t="18717" x="4002088" y="2163763"/>
          <p14:tracePt t="18725" x="3997325" y="2174875"/>
          <p14:tracePt t="18733" x="3984625" y="2181225"/>
          <p14:tracePt t="18743" x="3984625" y="2185988"/>
          <p14:tracePt t="18749" x="3973513" y="2192338"/>
          <p14:tracePt t="18765" x="3968750" y="2192338"/>
          <p14:tracePt t="18921" x="3968750" y="2198688"/>
          <p14:tracePt t="18959" x="3968750" y="2203450"/>
          <p14:tracePt t="19271" x="3968750" y="2209800"/>
          <p14:tracePt t="19277" x="3968750" y="2214563"/>
          <p14:tracePt t="19285" x="3962400" y="2232025"/>
          <p14:tracePt t="19293" x="3957638" y="2247900"/>
          <p14:tracePt t="19301" x="3951288" y="2259013"/>
          <p14:tracePt t="19535" x="3951288" y="2247900"/>
          <p14:tracePt t="19543" x="3951288" y="2236788"/>
          <p14:tracePt t="19551" x="3946525" y="2225675"/>
          <p14:tracePt t="19559" x="3929063" y="2220913"/>
          <p14:tracePt t="19567" x="3917950" y="2214563"/>
          <p14:tracePt t="19575" x="3889375" y="2192338"/>
          <p14:tracePt t="19583" x="3862388" y="2181225"/>
          <p14:tracePt t="19591" x="3849688" y="2170113"/>
          <p14:tracePt t="19599" x="3849688" y="2163763"/>
          <p14:tracePt t="19607" x="3844925" y="2163763"/>
          <p14:tracePt t="19615" x="3844925" y="2159000"/>
          <p14:tracePt t="19631" x="3838575" y="2159000"/>
          <p14:tracePt t="19639" x="3833813" y="2159000"/>
          <p14:tracePt t="19649" x="3822700" y="2159000"/>
          <p14:tracePt t="19655" x="3811588" y="2159000"/>
          <p14:tracePt t="19665" x="3776663" y="2159000"/>
          <p14:tracePt t="19671" x="3754438" y="2159000"/>
          <p14:tracePt t="19681" x="3714750" y="2159000"/>
          <p14:tracePt t="19689" x="3648075" y="2174875"/>
          <p14:tracePt t="19697" x="3592513" y="2185988"/>
          <p14:tracePt t="19705" x="3530600" y="2198688"/>
          <p14:tracePt t="19713" x="3468688" y="2209800"/>
          <p14:tracePt t="19721" x="3349625" y="2232025"/>
          <p14:tracePt t="19729" x="3282950" y="2243138"/>
          <p14:tracePt t="19737" x="3198813" y="2265363"/>
          <p14:tracePt t="19745" x="3119438" y="2282825"/>
          <p14:tracePt t="19753" x="2955925" y="2316163"/>
          <p14:tracePt t="19761" x="2882900" y="2333625"/>
          <p14:tracePt t="19769" x="2754313" y="2360613"/>
          <p14:tracePt t="19777" x="2681288" y="2371725"/>
          <p14:tracePt t="19785" x="2574925" y="2393950"/>
          <p14:tracePt t="19793" x="2513013" y="2411413"/>
          <p14:tracePt t="19801" x="2428875" y="2428875"/>
          <p14:tracePt t="19809" x="2389188" y="2444750"/>
          <p14:tracePt t="19817" x="2338388" y="2473325"/>
          <p14:tracePt t="19825" x="2316163" y="2484438"/>
          <p14:tracePt t="19833" x="2276475" y="2501900"/>
          <p14:tracePt t="19841" x="2247900" y="2513013"/>
          <p14:tracePt t="19849" x="2197100" y="2535238"/>
          <p14:tracePt t="19857" x="2174875" y="2541588"/>
          <p14:tracePt t="19865" x="2136775" y="2552700"/>
          <p14:tracePt t="19873" x="2101850" y="2563813"/>
          <p14:tracePt t="19881" x="2035175" y="2574925"/>
          <p14:tracePt t="19889" x="1995488" y="2579688"/>
          <p14:tracePt t="19897" x="1955800" y="2586038"/>
          <p14:tracePt t="19905" x="1905000" y="2590800"/>
          <p14:tracePt t="19913" x="1882775" y="2590800"/>
          <p14:tracePt t="19921" x="1860550" y="2590800"/>
          <p14:tracePt t="19931" x="1838325" y="2597150"/>
          <p14:tracePt t="19937" x="1816100" y="2597150"/>
          <p14:tracePt t="19947" x="1809750" y="2601913"/>
          <p14:tracePt t="19955" x="1804988" y="2601913"/>
          <p14:tracePt t="20011" x="1804988" y="2597150"/>
          <p14:tracePt t="20019" x="1804988" y="2590800"/>
          <p14:tracePt t="20027" x="1809750" y="2579688"/>
          <p14:tracePt t="20035" x="1809750" y="2563813"/>
          <p14:tracePt t="20147" x="1816100" y="2563813"/>
          <p14:tracePt t="20155" x="1820863" y="2563813"/>
          <p14:tracePt t="20163" x="1827213" y="2557463"/>
          <p14:tracePt t="20195" x="1838325" y="2557463"/>
          <p14:tracePt t="20203" x="1849438" y="2557463"/>
          <p14:tracePt t="20213" x="1878013" y="2557463"/>
          <p14:tracePt t="20221" x="1951038" y="2557463"/>
          <p14:tracePt t="20229" x="2062163" y="2557463"/>
          <p14:tracePt t="20237" x="2185988" y="2557463"/>
          <p14:tracePt t="20245" x="2382838" y="2557463"/>
          <p14:tracePt t="20253" x="2597150" y="2557463"/>
          <p14:tracePt t="20261" x="2771775" y="2546350"/>
          <p14:tracePt t="20269" x="2990850" y="2517775"/>
          <p14:tracePt t="20277" x="3243263" y="2484438"/>
          <p14:tracePt t="20285" x="3446463" y="2466975"/>
          <p14:tracePt t="20293" x="3665538" y="2433638"/>
          <p14:tracePt t="20301" x="3884613" y="2417763"/>
          <p14:tracePt t="20309" x="4114800" y="2406650"/>
          <p14:tracePt t="20317" x="4316413" y="2393950"/>
          <p14:tracePt t="20325" x="4502150" y="2393950"/>
          <p14:tracePt t="20333" x="4608513" y="2393950"/>
          <p14:tracePt t="20341" x="4705350" y="2393950"/>
          <p14:tracePt t="20349" x="4778375" y="2389188"/>
          <p14:tracePt t="20357" x="4840288" y="2382838"/>
          <p14:tracePt t="20365" x="4895850" y="2382838"/>
          <p14:tracePt t="20373" x="4957763" y="2378075"/>
          <p14:tracePt t="20381" x="5024438" y="2371725"/>
          <p14:tracePt t="20389" x="5086350" y="2366963"/>
          <p14:tracePt t="20397" x="5154613" y="2366963"/>
          <p14:tracePt t="20405" x="5194300" y="2366963"/>
          <p14:tracePt t="20413" x="5245100" y="2371725"/>
          <p14:tracePt t="20421" x="5283200" y="2382838"/>
          <p14:tracePt t="20429" x="5318125" y="2393950"/>
          <p14:tracePt t="20437" x="5356225" y="2417763"/>
          <p14:tracePt t="20445" x="5373688" y="2428875"/>
          <p14:tracePt t="20453" x="5395913" y="2439988"/>
          <p14:tracePt t="20461" x="5402263" y="2451100"/>
          <p14:tracePt t="20469" x="5413375" y="2455863"/>
          <p14:tracePt t="20477" x="5418138" y="2466975"/>
          <p14:tracePt t="20487" x="5424488" y="2473325"/>
          <p14:tracePt t="20503" x="5429250" y="2479675"/>
          <p14:tracePt t="20511" x="5429250" y="2484438"/>
          <p14:tracePt t="20519" x="5435600" y="2484438"/>
          <p14:tracePt t="20527" x="5435600" y="2490788"/>
          <p14:tracePt t="20543" x="5435600" y="2495550"/>
          <p14:tracePt t="20575" x="5429250" y="2501900"/>
          <p14:tracePt t="20591" x="5424488" y="2506663"/>
          <p14:tracePt t="20599" x="5413375" y="2513013"/>
          <p14:tracePt t="20607" x="5413375" y="2517775"/>
          <p14:tracePt t="20615" x="5402263" y="2528888"/>
          <p14:tracePt t="20623" x="5391150" y="2535238"/>
          <p14:tracePt t="20631" x="5373688" y="2552700"/>
          <p14:tracePt t="20639" x="5345113" y="2568575"/>
          <p14:tracePt t="20647" x="5340350" y="2574925"/>
          <p14:tracePt t="20655" x="5329238" y="2586038"/>
          <p14:tracePt t="20663" x="5318125" y="2586038"/>
          <p14:tracePt t="20671" x="5311775" y="2586038"/>
          <p14:tracePt t="20679" x="5300663" y="2597150"/>
          <p14:tracePt t="20687" x="5294313" y="2597150"/>
          <p14:tracePt t="20695" x="5278438" y="2608263"/>
          <p14:tracePt t="20703" x="5267325" y="2608263"/>
          <p14:tracePt t="20711" x="5232400" y="2619375"/>
          <p14:tracePt t="20719" x="5210175" y="2630488"/>
          <p14:tracePt t="20727" x="5165725" y="2641600"/>
          <p14:tracePt t="20735" x="5121275" y="2647950"/>
          <p14:tracePt t="20743" x="5064125" y="2659063"/>
          <p14:tracePt t="20751" x="5008563" y="2670175"/>
          <p14:tracePt t="20759" x="4929188" y="2676525"/>
          <p14:tracePt t="20769" x="4851400" y="2687638"/>
          <p14:tracePt t="20775" x="4756150" y="2698750"/>
          <p14:tracePt t="20785" x="4716463" y="2698750"/>
          <p14:tracePt t="20791" x="4603750" y="2703513"/>
          <p14:tracePt t="20801" x="4462463" y="2703513"/>
          <p14:tracePt t="20807" x="4311650" y="2703513"/>
          <p14:tracePt t="20817" x="4254500" y="2703513"/>
          <p14:tracePt t="20825" x="4143375" y="2703513"/>
          <p14:tracePt t="20833" x="4064000" y="2703513"/>
          <p14:tracePt t="20841" x="4002088" y="2698750"/>
          <p14:tracePt t="20849" x="3935413" y="2687638"/>
          <p14:tracePt t="20857" x="3906838" y="2670175"/>
          <p14:tracePt t="20865" x="3889375" y="2659063"/>
          <p14:tracePt t="20873" x="3873500" y="2625725"/>
          <p14:tracePt t="20881" x="3873500" y="2608263"/>
          <p14:tracePt t="20889" x="3873500" y="2590800"/>
          <p14:tracePt t="20897" x="3884613" y="2568575"/>
          <p14:tracePt t="20905" x="3911600" y="2535238"/>
          <p14:tracePt t="20913" x="3940175" y="2506663"/>
          <p14:tracePt t="20921" x="3984625" y="2473325"/>
          <p14:tracePt t="20929" x="4030663" y="2444750"/>
          <p14:tracePt t="20937" x="4086225" y="2417763"/>
          <p14:tracePt t="20945" x="4125913" y="2400300"/>
          <p14:tracePt t="20953" x="4176713" y="2378075"/>
          <p14:tracePt t="20962" x="4221163" y="2366963"/>
          <p14:tracePt t="20969" x="4271963" y="2366963"/>
          <p14:tracePt t="20977" x="4327525" y="2366963"/>
          <p14:tracePt t="20985" x="4389438" y="2378075"/>
          <p14:tracePt t="20993" x="4418013" y="2382838"/>
          <p14:tracePt t="21001" x="4473575" y="2417763"/>
          <p14:tracePt t="21009" x="4508500" y="2439988"/>
          <p14:tracePt t="21017" x="4552950" y="2490788"/>
          <p14:tracePt t="21025" x="4570413" y="2528888"/>
          <p14:tracePt t="21033" x="4586288" y="2568575"/>
          <p14:tracePt t="21041" x="4592638" y="2652713"/>
          <p14:tracePt t="21051" x="4586288" y="2725738"/>
          <p14:tracePt t="21057" x="4552950" y="2787650"/>
          <p14:tracePt t="21067" x="4497388" y="2855913"/>
          <p14:tracePt t="21073" x="4429125" y="2906713"/>
          <p14:tracePt t="21083" x="4316413" y="2957513"/>
          <p14:tracePt t="21089" x="4165600" y="2990850"/>
          <p14:tracePt t="21099" x="4035425" y="3001963"/>
          <p14:tracePt t="21107" x="3838575" y="3001963"/>
          <p14:tracePt t="21115" x="3665538" y="2979738"/>
          <p14:tracePt t="21123" x="3586163" y="2957513"/>
          <p14:tracePt t="21131" x="3417888" y="2906713"/>
          <p14:tracePt t="21139" x="3249613" y="2844800"/>
          <p14:tracePt t="21147" x="3103563" y="2765425"/>
          <p14:tracePt t="21155" x="3046413" y="2725738"/>
          <p14:tracePt t="21163" x="3001963" y="2670175"/>
          <p14:tracePt t="21171" x="2984500" y="2619375"/>
          <p14:tracePt t="21179" x="2984500" y="2574925"/>
          <p14:tracePt t="21187" x="2995613" y="2524125"/>
          <p14:tracePt t="21195" x="3028950" y="2466975"/>
          <p14:tracePt t="21203" x="3079750" y="2411413"/>
          <p14:tracePt t="21211" x="3159125" y="2355850"/>
          <p14:tracePt t="21219" x="3271838" y="2305050"/>
          <p14:tracePt t="21227" x="3395663" y="2276475"/>
          <p14:tracePt t="21235" x="3568700" y="2254250"/>
          <p14:tracePt t="21243" x="3676650" y="2254250"/>
          <p14:tracePt t="21251" x="3906838" y="2271713"/>
          <p14:tracePt t="21259" x="4046538" y="2305050"/>
          <p14:tracePt t="21267" x="4181475" y="2349500"/>
          <p14:tracePt t="21275" x="4327525" y="2422525"/>
          <p14:tracePt t="21283" x="4451350" y="2501900"/>
          <p14:tracePt t="21291" x="4570413" y="2608263"/>
          <p14:tracePt t="21299" x="4608513" y="2663825"/>
          <p14:tracePt t="21307" x="4665663" y="2765425"/>
          <p14:tracePt t="21315" x="4687888" y="2900363"/>
          <p14:tracePt t="21323" x="4681538" y="2973388"/>
          <p14:tracePt t="21333" x="4643438" y="3035300"/>
          <p14:tracePt t="21339" x="4564063" y="3108325"/>
          <p14:tracePt t="21349" x="4491038" y="3148013"/>
          <p14:tracePt t="21355" x="4322763" y="3192463"/>
          <p14:tracePt t="21365" x="4170363" y="3203575"/>
          <p14:tracePt t="21371" x="4057650" y="3203575"/>
          <p14:tracePt t="21381" x="3805238" y="3165475"/>
          <p14:tracePt t="21389" x="3641725" y="3119438"/>
          <p14:tracePt t="21397" x="3468688" y="3063875"/>
          <p14:tracePt t="21405" x="3294063" y="2973388"/>
          <p14:tracePt t="21413" x="3125788" y="2855913"/>
          <p14:tracePt t="21421" x="3068638" y="2787650"/>
          <p14:tracePt t="21429" x="3028950" y="2676525"/>
          <p14:tracePt t="21437" x="3024188" y="2601913"/>
          <p14:tracePt t="21445" x="3046413" y="2535238"/>
          <p14:tracePt t="21453" x="3090863" y="2451100"/>
          <p14:tracePt t="21461" x="3181350" y="2366963"/>
          <p14:tracePt t="21469" x="3344863" y="2265363"/>
          <p14:tracePt t="21477" x="3535363" y="2174875"/>
          <p14:tracePt t="21485" x="3783013" y="2101850"/>
          <p14:tracePt t="21493" x="4081463" y="2057400"/>
          <p14:tracePt t="21501" x="4294188" y="2057400"/>
          <p14:tracePt t="21509" x="4497388" y="2074863"/>
          <p14:tracePt t="21517" x="4705350" y="2124075"/>
          <p14:tracePt t="21525" x="4946650" y="2254250"/>
          <p14:tracePt t="21533" x="5059363" y="2349500"/>
          <p14:tracePt t="21541" x="5103813" y="2406650"/>
          <p14:tracePt t="21549" x="5148263" y="2552700"/>
          <p14:tracePt t="21557" x="5148263" y="2614613"/>
          <p14:tracePt t="21569" x="5121275" y="2709863"/>
          <p14:tracePt t="21573" x="5053013" y="2787650"/>
          <p14:tracePt t="21581" x="4918075" y="2871788"/>
          <p14:tracePt t="21589" x="4811713" y="2900363"/>
          <p14:tracePt t="21597" x="4637088" y="2917825"/>
          <p14:tracePt t="21605" x="4440238" y="2917825"/>
          <p14:tracePt t="21615" x="4187825" y="2895600"/>
          <p14:tracePt t="21621" x="3990975" y="2844800"/>
          <p14:tracePt t="21631" x="3805238" y="2776538"/>
          <p14:tracePt t="21637" x="3625850" y="2687638"/>
          <p14:tracePt t="21647" x="3490913" y="2608263"/>
          <p14:tracePt t="21655" x="3422650" y="2535238"/>
          <p14:tracePt t="21663" x="3395663" y="2479675"/>
          <p14:tracePt t="21671" x="3395663" y="2411413"/>
          <p14:tracePt t="21679" x="3429000" y="2360613"/>
          <p14:tracePt t="21687" x="3484563" y="2309813"/>
          <p14:tracePt t="21695" x="3568700" y="2265363"/>
          <p14:tracePt t="21703" x="3692525" y="2214563"/>
          <p14:tracePt t="21711" x="3873500" y="2174875"/>
          <p14:tracePt t="21719" x="4064000" y="2159000"/>
          <p14:tracePt t="21727" x="4278313" y="2159000"/>
          <p14:tracePt t="21735" x="4491038" y="2198688"/>
          <p14:tracePt t="21743" x="4614863" y="2247900"/>
          <p14:tracePt t="21751" x="4767263" y="2355850"/>
          <p14:tracePt t="21759" x="4822825" y="2422525"/>
          <p14:tracePt t="21767" x="4862513" y="2495550"/>
          <p14:tracePt t="21775" x="4873625" y="2568575"/>
          <p14:tracePt t="21783" x="4873625" y="2625725"/>
          <p14:tracePt t="21791" x="4845050" y="2714625"/>
          <p14:tracePt t="21799" x="4800600" y="2771775"/>
          <p14:tracePt t="21807" x="4738688" y="2822575"/>
          <p14:tracePt t="21815" x="4648200" y="2867025"/>
          <p14:tracePt t="21823" x="4603750" y="2884488"/>
          <p14:tracePt t="21831" x="4468813" y="2889250"/>
          <p14:tracePt t="21839" x="4406900" y="2884488"/>
          <p14:tracePt t="21847" x="4333875" y="2860675"/>
          <p14:tracePt t="21855" x="4294188" y="2844800"/>
          <p14:tracePt t="21863" x="4254500" y="2805113"/>
          <p14:tracePt t="21871" x="4232275" y="2765425"/>
          <p14:tracePt t="21879" x="4232275" y="2732088"/>
          <p14:tracePt t="21887" x="4238625" y="2692400"/>
          <p14:tracePt t="21895" x="4265613" y="2670175"/>
          <p14:tracePt t="21903" x="4305300" y="2641600"/>
          <p14:tracePt t="21913" x="4356100" y="2630488"/>
          <p14:tracePt t="21919" x="4400550" y="2630488"/>
          <p14:tracePt t="21929" x="4435475" y="2630488"/>
          <p14:tracePt t="21937" x="4462463" y="2659063"/>
          <p14:tracePt t="21945" x="4473575" y="2687638"/>
          <p14:tracePt t="21953" x="4473575" y="2714625"/>
          <p14:tracePt t="21961" x="4468813" y="2743200"/>
          <p14:tracePt t="21969" x="4435475" y="2776538"/>
          <p14:tracePt t="21977" x="4395788" y="2794000"/>
          <p14:tracePt t="21985" x="4333875" y="2809875"/>
          <p14:tracePt t="21997" x="4254500" y="2816225"/>
          <p14:tracePt t="22005" x="4119563" y="2816225"/>
          <p14:tracePt t="22013" x="4008438" y="2816225"/>
          <p14:tracePt t="22021" x="3878263" y="2787650"/>
          <p14:tracePt t="22029" x="3816350" y="2776538"/>
          <p14:tracePt t="22037" x="3692525" y="2749550"/>
          <p14:tracePt t="22045" x="3630613" y="2732088"/>
          <p14:tracePt t="22053" x="3579813" y="2709863"/>
          <p14:tracePt t="22061" x="3506788" y="2687638"/>
          <p14:tracePt t="22069" x="3484563" y="2676525"/>
          <p14:tracePt t="22077" x="3457575" y="2659063"/>
          <p14:tracePt t="22085" x="3457575" y="2652713"/>
          <p14:tracePt t="22093" x="3457575" y="2647950"/>
          <p14:tracePt t="22101" x="3462338" y="2641600"/>
          <p14:tracePt t="22109" x="3473450" y="2630488"/>
          <p14:tracePt t="22117" x="3490913" y="2630488"/>
          <p14:tracePt t="22125" x="3524250" y="2619375"/>
          <p14:tracePt t="22133" x="3557588" y="2608263"/>
          <p14:tracePt t="22141" x="3586163" y="2601913"/>
          <p14:tracePt t="22149" x="3597275" y="2597150"/>
          <p14:tracePt t="22157" x="3619500" y="2597150"/>
          <p14:tracePt t="22165" x="3636963" y="2597150"/>
          <p14:tracePt t="22173" x="3636963" y="2601913"/>
          <p14:tracePt t="22181" x="3630613" y="2608263"/>
          <p14:tracePt t="22189" x="3614738" y="2619375"/>
          <p14:tracePt t="22197" x="3597275" y="2630488"/>
          <p14:tracePt t="22205" x="3568700" y="2641600"/>
          <p14:tracePt t="22215" x="3546475" y="2647950"/>
          <p14:tracePt t="22223" x="3506788" y="2652713"/>
          <p14:tracePt t="22231" x="3468688" y="2659063"/>
          <p14:tracePt t="22239" x="3429000" y="2663825"/>
          <p14:tracePt t="22247" x="3411538" y="2663825"/>
          <p14:tracePt t="22255" x="3395663" y="2663825"/>
          <p14:tracePt t="22263" x="3389313" y="2663825"/>
          <p14:tracePt t="22271" x="3384550" y="2659063"/>
          <p14:tracePt t="22279" x="3378200" y="2659063"/>
          <p14:tracePt t="22287" x="3371850" y="2652713"/>
          <p14:tracePt t="22447" x="3371850" y="2647950"/>
          <p14:tracePt t="22496" x="3367088" y="2647950"/>
          <p14:tracePt t="22512" x="3355975" y="2652713"/>
          <p14:tracePt t="22519" x="3355975" y="2663825"/>
          <p14:tracePt t="22527" x="3344863" y="2670175"/>
          <p14:tracePt t="22535" x="3327400" y="2687638"/>
          <p14:tracePt t="22543" x="3294063" y="2692400"/>
          <p14:tracePt t="22551" x="3271838" y="2703513"/>
          <p14:tracePt t="22559" x="3214688" y="2714625"/>
          <p14:tracePt t="22567" x="3148013" y="2725738"/>
          <p14:tracePt t="22577" x="3074988" y="2725738"/>
          <p14:tracePt t="22585" x="3001963" y="2725738"/>
          <p14:tracePt t="22593" x="2917825" y="2720975"/>
          <p14:tracePt t="22601" x="2871788" y="2709863"/>
          <p14:tracePt t="22609" x="2794000" y="2687638"/>
          <p14:tracePt t="22617" x="2732088" y="2663825"/>
          <p14:tracePt t="22625" x="2681288" y="2641600"/>
          <p14:tracePt t="22633" x="2659063" y="2614613"/>
          <p14:tracePt t="22641" x="2641600" y="2601913"/>
          <p14:tracePt t="22649" x="2641600" y="2586038"/>
          <p14:tracePt t="22657" x="2641600" y="2568575"/>
          <p14:tracePt t="22665" x="2641600" y="2546350"/>
          <p14:tracePt t="22673" x="2652713" y="2535238"/>
          <p14:tracePt t="22681" x="2670175" y="2506663"/>
          <p14:tracePt t="22689" x="2698750" y="2490788"/>
          <p14:tracePt t="22697" x="2714625" y="2484438"/>
          <p14:tracePt t="22705" x="2747963" y="2466975"/>
          <p14:tracePt t="22713" x="2805113" y="2451100"/>
          <p14:tracePt t="22721" x="2844800" y="2439988"/>
          <p14:tracePt t="22729" x="2889250" y="2433638"/>
          <p14:tracePt t="22737" x="2940050" y="2428875"/>
          <p14:tracePt t="22745" x="3028950" y="2428875"/>
          <p14:tracePt t="22753" x="3086100" y="2428875"/>
          <p14:tracePt t="22761" x="3130550" y="2428875"/>
          <p14:tracePt t="22769" x="3187700" y="2444750"/>
          <p14:tracePt t="22777" x="3209925" y="2455863"/>
          <p14:tracePt t="22785" x="3232150" y="2466975"/>
          <p14:tracePt t="22793" x="3243263" y="2490788"/>
          <p14:tracePt t="22801" x="3243263" y="2524125"/>
          <p14:tracePt t="22809" x="3243263" y="2546350"/>
          <p14:tracePt t="22817" x="3238500" y="2574925"/>
          <p14:tracePt t="22825" x="3209925" y="2608263"/>
          <p14:tracePt t="22835" x="3163888" y="2652713"/>
          <p14:tracePt t="22842" x="3114675" y="2676525"/>
          <p14:tracePt t="22851" x="3068638" y="2692400"/>
          <p14:tracePt t="22857" x="3013075" y="2698750"/>
          <p14:tracePt t="22867" x="2911475" y="2698750"/>
          <p14:tracePt t="22873" x="2849563" y="2698750"/>
          <p14:tracePt t="22883" x="2794000" y="2692400"/>
          <p14:tracePt t="22891" x="2670175" y="2663825"/>
          <p14:tracePt t="22901" x="2608263" y="2641600"/>
          <p14:tracePt t="22907" x="2563813" y="2625725"/>
          <p14:tracePt t="22915" x="2513013" y="2601913"/>
          <p14:tracePt t="22923" x="2473325" y="2574925"/>
          <p14:tracePt t="22931" x="2466975" y="2557463"/>
          <p14:tracePt t="22939" x="2466975" y="2546350"/>
          <p14:tracePt t="22947" x="2466975" y="2528888"/>
          <p14:tracePt t="22955" x="2484438" y="2490788"/>
          <p14:tracePt t="22963" x="2513013" y="2462213"/>
          <p14:tracePt t="22971" x="2546350" y="2439988"/>
          <p14:tracePt t="22979" x="2586038" y="2417763"/>
          <p14:tracePt t="22987" x="2698750" y="2389188"/>
          <p14:tracePt t="22996" x="2771775" y="2366963"/>
          <p14:tracePt t="23003" x="2906713" y="2360613"/>
          <p14:tracePt t="23011" x="2984500" y="2360613"/>
          <p14:tracePt t="23019" x="3108325" y="2360613"/>
          <p14:tracePt t="23027" x="3170238" y="2378075"/>
          <p14:tracePt t="23035" x="3249613" y="2406650"/>
          <p14:tracePt t="23043" x="3287713" y="2433638"/>
          <p14:tracePt t="23051" x="3338513" y="2466975"/>
          <p14:tracePt t="23059" x="3355975" y="2495550"/>
          <p14:tracePt t="23067" x="3367088" y="2541588"/>
          <p14:tracePt t="23075" x="3367088" y="2563813"/>
          <p14:tracePt t="23083" x="3355975" y="2601913"/>
          <p14:tracePt t="23091" x="3322638" y="2641600"/>
          <p14:tracePt t="23099" x="3287713" y="2663825"/>
          <p14:tracePt t="23107" x="3214688" y="2692400"/>
          <p14:tracePt t="23116" x="3170238" y="2698750"/>
          <p14:tracePt t="23123" x="3090863" y="2698750"/>
          <p14:tracePt t="23132" x="3035300" y="2698750"/>
          <p14:tracePt t="23139" x="2940050" y="2692400"/>
          <p14:tracePt t="23149" x="2895600" y="2681288"/>
          <p14:tracePt t="23155" x="2849563" y="2663825"/>
          <p14:tracePt t="23165" x="2794000" y="2636838"/>
          <p14:tracePt t="23173" x="2771775" y="2608263"/>
          <p14:tracePt t="23181" x="2765425" y="2597150"/>
          <p14:tracePt t="23189" x="2765425" y="2579688"/>
          <p14:tracePt t="23197" x="2782888" y="2557463"/>
          <p14:tracePt t="23207" x="2809875" y="2535238"/>
          <p14:tracePt t="23213" x="2855913" y="2501900"/>
          <p14:tracePt t="23221" x="2917825" y="2473325"/>
          <p14:tracePt t="23229" x="2990850" y="2444750"/>
          <p14:tracePt t="23237" x="3057525" y="2433638"/>
          <p14:tracePt t="23245" x="3198813" y="2417763"/>
          <p14:tracePt t="23253" x="3276600" y="2417763"/>
          <p14:tracePt t="23261" x="3400425" y="2451100"/>
          <p14:tracePt t="23269" x="3451225" y="2490788"/>
          <p14:tracePt t="23277" x="3473450" y="2517775"/>
          <p14:tracePt t="23285" x="3490913" y="2563813"/>
          <p14:tracePt t="23293" x="3490913" y="2590800"/>
          <p14:tracePt t="23301" x="3468688" y="2625725"/>
          <p14:tracePt t="23309" x="3422650" y="2663825"/>
          <p14:tracePt t="23317" x="3367088" y="2687638"/>
          <p14:tracePt t="23325" x="3298825" y="2709863"/>
          <p14:tracePt t="23333" x="3260725" y="2709863"/>
          <p14:tracePt t="23341" x="3187700" y="2709863"/>
          <p14:tracePt t="23349" x="3152775" y="2709863"/>
          <p14:tracePt t="23357" x="3090863" y="2692400"/>
          <p14:tracePt t="23365" x="3068638" y="2681288"/>
          <p14:tracePt t="23373" x="3046413" y="2659063"/>
          <p14:tracePt t="23381" x="3046413" y="2647950"/>
          <p14:tracePt t="23389" x="3046413" y="2636838"/>
          <p14:tracePt t="23397" x="3046413" y="2625725"/>
          <p14:tracePt t="23405" x="3046413" y="2614613"/>
          <p14:tracePt t="23413" x="3046413" y="2608263"/>
          <p14:tracePt t="23421" x="3046413" y="2597150"/>
          <p14:tracePt t="23431" x="3046413" y="2590800"/>
          <p14:tracePt t="23447" x="3046413" y="2586038"/>
          <p14:tracePt t="23454" x="3046413" y="2579688"/>
          <p14:tracePt t="23463" x="3046413" y="2574925"/>
          <p14:tracePt t="23479" x="3046413" y="2568575"/>
          <p14:tracePt t="23495" x="3046413" y="2563813"/>
          <p14:tracePt t="23503" x="3046413" y="2557463"/>
          <p14:tracePt t="23543" x="3041650" y="2557463"/>
          <p14:tracePt t="23551" x="3035300" y="2552700"/>
          <p14:tracePt t="23893" x="3035300" y="2557463"/>
          <p14:tracePt t="23902" x="3035300" y="2568575"/>
          <p14:tracePt t="23909" x="3035300" y="2586038"/>
          <p14:tracePt t="23917" x="3035300" y="2597150"/>
          <p14:tracePt t="23925" x="3035300" y="2619375"/>
          <p14:tracePt t="23933" x="3035300" y="2636838"/>
          <p14:tracePt t="23941" x="3035300" y="2659063"/>
          <p14:tracePt t="23949" x="3024188" y="2681288"/>
          <p14:tracePt t="23957" x="3006725" y="2720975"/>
          <p14:tracePt t="23965" x="2995613" y="2754313"/>
          <p14:tracePt t="23973" x="2984500" y="2794000"/>
          <p14:tracePt t="23981" x="2968625" y="2833688"/>
          <p14:tracePt t="23989" x="2951163" y="2878138"/>
          <p14:tracePt t="23997" x="2928938" y="2928938"/>
          <p14:tracePt t="24005" x="2917825" y="2951163"/>
          <p14:tracePt t="24013" x="2895600" y="2990850"/>
          <p14:tracePt t="24023" x="2878138" y="3013075"/>
          <p14:tracePt t="24029" x="2849563" y="3041650"/>
          <p14:tracePt t="24039" x="2838450" y="3046413"/>
          <p14:tracePt t="24045" x="2827338" y="3057525"/>
          <p14:tracePt t="24055" x="2809875" y="3063875"/>
          <p14:tracePt t="24061" x="2794000" y="3063875"/>
          <p14:tracePt t="24071" x="2782888" y="3063875"/>
          <p14:tracePt t="24079" x="2765425" y="3063875"/>
          <p14:tracePt t="24087" x="2747963" y="3063875"/>
          <p14:tracePt t="24095" x="2725738" y="3063875"/>
          <p14:tracePt t="24103" x="2709863" y="3057525"/>
          <p14:tracePt t="24112" x="2687638" y="3041650"/>
          <p14:tracePt t="24119" x="2670175" y="3030538"/>
          <p14:tracePt t="24127" x="2652713" y="3006725"/>
          <p14:tracePt t="24135" x="2647950" y="2990850"/>
          <p14:tracePt t="24143" x="2641600" y="2979738"/>
          <p14:tracePt t="24151" x="2630488" y="2962275"/>
          <p14:tracePt t="24159" x="2625725" y="2944813"/>
          <p14:tracePt t="24167" x="2608263" y="2928938"/>
          <p14:tracePt t="24175" x="2601913" y="2917825"/>
          <p14:tracePt t="24183" x="2586038" y="2900363"/>
          <p14:tracePt t="24191" x="2563813" y="2878138"/>
          <p14:tracePt t="24199" x="2557463" y="2871788"/>
          <p14:tracePt t="24207" x="2535238" y="2860675"/>
          <p14:tracePt t="24215" x="2506663" y="2849563"/>
          <p14:tracePt t="24223" x="2495550" y="2849563"/>
          <p14:tracePt t="24231" x="2455863" y="2849563"/>
          <p14:tracePt t="24239" x="2433638" y="2860675"/>
          <p14:tracePt t="24249" x="2411413" y="2871788"/>
          <p14:tracePt t="24255" x="2393950" y="2889250"/>
          <p14:tracePt t="24263" x="2382838" y="2911475"/>
          <p14:tracePt t="24271" x="2360613" y="2940050"/>
          <p14:tracePt t="24279" x="2338388" y="2962275"/>
          <p14:tracePt t="24289" x="2316163" y="2990850"/>
          <p14:tracePt t="24295" x="2293938" y="3013075"/>
          <p14:tracePt t="24305" x="2276475" y="3035300"/>
          <p14:tracePt t="24311" x="2243138" y="3063875"/>
          <p14:tracePt t="24321" x="2220913" y="3079750"/>
          <p14:tracePt t="24327" x="2185988" y="3097213"/>
          <p14:tracePt t="24337" x="2147888" y="3119438"/>
          <p14:tracePt t="24345" x="2108200" y="3130550"/>
          <p14:tracePt t="24353" x="2068513" y="3141663"/>
          <p14:tracePt t="24361" x="2051050" y="3141663"/>
          <p14:tracePt t="24369" x="2024063" y="3148013"/>
          <p14:tracePt t="24377" x="2012950" y="3148013"/>
          <p14:tracePt t="24386" x="2001838" y="3148013"/>
          <p14:tracePt t="24437" x="1995488" y="3148013"/>
          <p14:tracePt t="24457" x="1984375" y="3148013"/>
          <p14:tracePt t="24466" x="1973263" y="3152775"/>
          <p14:tracePt t="24473" x="1966913" y="3159125"/>
          <p14:tracePt t="24481" x="1944688" y="3165475"/>
          <p14:tracePt t="24489" x="1911350" y="3176588"/>
          <p14:tracePt t="24497" x="1878013" y="3181350"/>
          <p14:tracePt t="24505" x="1831975" y="3187700"/>
          <p14:tracePt t="24513" x="1816100" y="3187700"/>
          <p14:tracePt t="24521" x="1765300" y="3187700"/>
          <p14:tracePt t="24529" x="1703388" y="3187700"/>
          <p14:tracePt t="24539" x="1685925" y="3187700"/>
          <p14:tracePt t="24545" x="1641475" y="3187700"/>
          <p14:tracePt t="24553" x="1585913" y="3176588"/>
          <p14:tracePt t="24561" x="1562100" y="3170238"/>
          <p14:tracePt t="24569" x="1500188" y="3159125"/>
          <p14:tracePt t="24577" x="1473200" y="3148013"/>
          <p14:tracePt t="24587" x="1422400" y="3136900"/>
          <p14:tracePt t="24593" x="1365250" y="3119438"/>
          <p14:tracePt t="24603" x="1354138" y="3114675"/>
          <p14:tracePt t="24609" x="1327150" y="3103563"/>
          <p14:tracePt t="24619" x="1316038" y="3097213"/>
          <p14:tracePt t="24625" x="1303338" y="3086100"/>
          <p14:tracePt t="24635" x="1292225" y="3063875"/>
          <p14:tracePt t="24643" x="1292225" y="3057525"/>
          <p14:tracePt t="24651" x="1287463" y="3041650"/>
          <p14:tracePt t="24659" x="1281113" y="3030538"/>
          <p14:tracePt t="24667" x="1276350" y="3019425"/>
          <p14:tracePt t="24675" x="1276350" y="3001963"/>
          <p14:tracePt t="24683" x="1276350" y="2990850"/>
          <p14:tracePt t="24691" x="1270000" y="2984500"/>
          <p14:tracePt t="24699" x="1270000" y="2979738"/>
          <p14:tracePt t="24707" x="1270000" y="2968625"/>
          <p14:tracePt t="24715" x="1270000" y="2957513"/>
          <p14:tracePt t="24723" x="1270000" y="2944813"/>
          <p14:tracePt t="24731" x="1281113" y="2928938"/>
          <p14:tracePt t="24739" x="1298575" y="2906713"/>
          <p14:tracePt t="24747" x="1316038" y="2889250"/>
          <p14:tracePt t="24755" x="1343025" y="2860675"/>
          <p14:tracePt t="24763" x="1371600" y="2838450"/>
          <p14:tracePt t="24771" x="1376363" y="2833688"/>
          <p14:tracePt t="24779" x="1411288" y="2816225"/>
          <p14:tracePt t="24787" x="1444625" y="2798763"/>
          <p14:tracePt t="24795" x="1473200" y="2782888"/>
          <p14:tracePt t="24803" x="1495425" y="2776538"/>
          <p14:tracePt t="24811" x="1539875" y="2760663"/>
          <p14:tracePt t="24819" x="1597025" y="2736850"/>
          <p14:tracePt t="24827" x="1619250" y="2736850"/>
          <p14:tracePt t="24835" x="1685925" y="2720975"/>
          <p14:tracePt t="24845" x="1770063" y="2709863"/>
          <p14:tracePt t="24851" x="1889125" y="2692400"/>
          <p14:tracePt t="24859" x="1984375" y="2681288"/>
          <p14:tracePt t="24869" x="2141538" y="2670175"/>
          <p14:tracePt t="24875" x="2209800" y="2670175"/>
          <p14:tracePt t="24885" x="2316163" y="2676525"/>
          <p14:tracePt t="24891" x="2378075" y="2681288"/>
          <p14:tracePt t="24901" x="2422525" y="2687638"/>
          <p14:tracePt t="24907" x="2490788" y="2698750"/>
          <p14:tracePt t="24917" x="2517775" y="2703513"/>
          <p14:tracePt t="24925" x="2552700" y="2714625"/>
          <p14:tracePt t="24933" x="2586038" y="2725738"/>
          <p14:tracePt t="24941" x="2608263" y="2732088"/>
          <p14:tracePt t="24949" x="2641600" y="2754313"/>
          <p14:tracePt t="24957" x="2670175" y="2776538"/>
          <p14:tracePt t="24965" x="2681288" y="2782888"/>
          <p14:tracePt t="24973" x="2698750" y="2805113"/>
          <p14:tracePt t="24981" x="2720975" y="2827338"/>
          <p14:tracePt t="24989" x="2743200" y="2860675"/>
          <p14:tracePt t="24997" x="2771775" y="2895600"/>
          <p14:tracePt t="25005" x="2787650" y="2933700"/>
          <p14:tracePt t="25014" x="2798763" y="2968625"/>
          <p14:tracePt t="25021" x="2809875" y="3006725"/>
          <p14:tracePt t="25029" x="2809875" y="3019425"/>
          <p14:tracePt t="25037" x="2809875" y="3052763"/>
          <p14:tracePt t="25045" x="2805113" y="3086100"/>
          <p14:tracePt t="25053" x="2782888" y="3119438"/>
          <p14:tracePt t="25061" x="2754313" y="3148013"/>
          <p14:tracePt t="25069" x="2714625" y="3170238"/>
          <p14:tracePt t="25077" x="2674938" y="3192463"/>
          <p14:tracePt t="25086" x="2601913" y="3227388"/>
          <p14:tracePt t="25093" x="2546350" y="3243263"/>
          <p14:tracePt t="25102" x="2417763" y="3282950"/>
          <p14:tracePt t="25109" x="2332038" y="3294063"/>
          <p14:tracePt t="25117" x="2112963" y="3305175"/>
          <p14:tracePt t="25125" x="2006600" y="3305175"/>
          <p14:tracePt t="25133" x="1878013" y="3305175"/>
          <p14:tracePt t="25141" x="1747838" y="3276600"/>
          <p14:tracePt t="25153" x="1624013" y="3249613"/>
          <p14:tracePt t="25157" x="1528763" y="3209925"/>
          <p14:tracePt t="25167" x="1411288" y="3141663"/>
          <p14:tracePt t="25173" x="1360488" y="3103563"/>
          <p14:tracePt t="25183" x="1338263" y="3068638"/>
          <p14:tracePt t="25192" x="1331913" y="3024188"/>
          <p14:tracePt t="25199" x="1331913" y="3001963"/>
          <p14:tracePt t="25207" x="1343025" y="2962275"/>
          <p14:tracePt t="25215" x="1365250" y="2940050"/>
          <p14:tracePt t="25223" x="1393825" y="2906713"/>
          <p14:tracePt t="25231" x="1438275" y="2884488"/>
          <p14:tracePt t="25240" x="1489075" y="2849563"/>
          <p14:tracePt t="25247" x="1528763" y="2833688"/>
          <p14:tracePt t="25255" x="1608138" y="2809875"/>
          <p14:tracePt t="25263" x="1674813" y="2782888"/>
          <p14:tracePt t="25271" x="1754188" y="2765425"/>
          <p14:tracePt t="25279" x="1871663" y="2736850"/>
          <p14:tracePt t="25287" x="2024063" y="2698750"/>
          <p14:tracePt t="25295" x="2163763" y="2681288"/>
          <p14:tracePt t="25303" x="2320925" y="2676525"/>
          <p14:tracePt t="25311" x="2462213" y="2676525"/>
          <p14:tracePt t="25320" x="2524125" y="2681288"/>
          <p14:tracePt t="25328" x="2636838" y="2709863"/>
          <p14:tracePt t="25336" x="2681288" y="2736850"/>
          <p14:tracePt t="25343" x="2736850" y="2765425"/>
          <p14:tracePt t="25351" x="2765425" y="2787650"/>
          <p14:tracePt t="25359" x="2776538" y="2809875"/>
          <p14:tracePt t="25367" x="2787650" y="2827338"/>
          <p14:tracePt t="25375" x="2787650" y="2849563"/>
          <p14:tracePt t="25383" x="2787650" y="2884488"/>
          <p14:tracePt t="25391" x="2765425" y="2928938"/>
          <p14:tracePt t="25399" x="2714625" y="2979738"/>
          <p14:tracePt t="25407" x="2647950" y="3041650"/>
          <p14:tracePt t="25415" x="2574925" y="3086100"/>
          <p14:tracePt t="25423" x="2422525" y="3170238"/>
          <p14:tracePt t="25431" x="2327275" y="3209925"/>
          <p14:tracePt t="25439" x="2203450" y="3238500"/>
          <p14:tracePt t="25449" x="2119313" y="3254375"/>
          <p14:tracePt t="25455" x="2035175" y="3265488"/>
          <p14:tracePt t="25465" x="1989138" y="3271838"/>
          <p14:tracePt t="25473" x="1922463" y="3271838"/>
          <p14:tracePt t="25481" x="1878013" y="3271838"/>
          <p14:tracePt t="25490" x="1849438" y="3271838"/>
          <p14:tracePt t="25497" x="1843088" y="3271838"/>
          <p14:tracePt t="25972" x="1854200" y="3271838"/>
          <p14:tracePt t="25979" x="1871663" y="3294063"/>
          <p14:tracePt t="25988" x="1889125" y="3311525"/>
          <p14:tracePt t="25995" x="1900238" y="3333750"/>
          <p14:tracePt t="26003" x="1933575" y="3378200"/>
          <p14:tracePt t="26011" x="1944688" y="3406775"/>
          <p14:tracePt t="26019" x="1955800" y="3440113"/>
          <p14:tracePt t="26027" x="1962150" y="3468688"/>
          <p14:tracePt t="26035" x="1966913" y="3502025"/>
          <p14:tracePt t="26043" x="1966913" y="3530600"/>
          <p14:tracePt t="26053" x="1966913" y="3552825"/>
          <p14:tracePt t="26060" x="1966913" y="3570288"/>
          <p14:tracePt t="26069" x="1962150" y="3581400"/>
          <p14:tracePt t="26109" x="1962150" y="3570288"/>
          <p14:tracePt t="26117" x="1962150" y="3557588"/>
          <p14:tracePt t="26165" x="1962150" y="3570288"/>
          <p14:tracePt t="26173" x="1939925" y="3592513"/>
          <p14:tracePt t="26181" x="1900238" y="3614738"/>
          <p14:tracePt t="26189" x="1849438" y="3648075"/>
          <p14:tracePt t="26197" x="1820863" y="3665538"/>
          <p14:tracePt t="26205" x="1747838" y="3681413"/>
          <p14:tracePt t="26213" x="1703388" y="3692525"/>
          <p14:tracePt t="26222" x="1612900" y="3698875"/>
          <p14:tracePt t="26229" x="1557338" y="3698875"/>
          <p14:tracePt t="26238" x="1506538" y="3698875"/>
          <p14:tracePt t="26245" x="1444625" y="3687763"/>
          <p14:tracePt t="26253" x="1400175" y="3670300"/>
          <p14:tracePt t="26261" x="1327150" y="3636963"/>
          <p14:tracePt t="26270" x="1292225" y="3614738"/>
          <p14:tracePt t="26277" x="1276350" y="3597275"/>
          <p14:tracePt t="26285" x="1258888" y="3575050"/>
          <p14:tracePt t="26296" x="1247775" y="3552825"/>
          <p14:tracePt t="26302" x="1247775" y="3530600"/>
          <p14:tracePt t="26311" x="1247775" y="3508375"/>
          <p14:tracePt t="26318" x="1247775" y="3479800"/>
          <p14:tracePt t="26327" x="1258888" y="3446463"/>
          <p14:tracePt t="26333" x="1281113" y="3411538"/>
          <p14:tracePt t="26343" x="1309688" y="3378200"/>
          <p14:tracePt t="26351" x="1338263" y="3344863"/>
          <p14:tracePt t="26359" x="1382713" y="3311525"/>
          <p14:tracePt t="26367" x="1416050" y="3282950"/>
          <p14:tracePt t="26375" x="1462088" y="3249613"/>
          <p14:tracePt t="26383" x="1517650" y="3221038"/>
          <p14:tracePt t="26391" x="1597025" y="3187700"/>
          <p14:tracePt t="26399" x="1692275" y="3159125"/>
          <p14:tracePt t="26407" x="1827213" y="3125788"/>
          <p14:tracePt t="26415" x="2035175" y="3086100"/>
          <p14:tracePt t="26423" x="2152650" y="3057525"/>
          <p14:tracePt t="26431" x="2378075" y="3030538"/>
          <p14:tracePt t="26439" x="2490788" y="3013075"/>
          <p14:tracePt t="26447" x="2608263" y="3001963"/>
          <p14:tracePt t="26455" x="2844800" y="2968625"/>
          <p14:tracePt t="26463" x="2973388" y="2951163"/>
          <p14:tracePt t="26472" x="3130550" y="2944813"/>
          <p14:tracePt t="26479" x="3271838" y="2933700"/>
          <p14:tracePt t="26487" x="3406775" y="2933700"/>
          <p14:tracePt t="26495" x="3619500" y="2933700"/>
          <p14:tracePt t="26503" x="3698875" y="2933700"/>
          <p14:tracePt t="26511" x="3754438" y="2933700"/>
          <p14:tracePt t="26519" x="3800475" y="2951163"/>
          <p14:tracePt t="26527" x="3816350" y="2962275"/>
          <p14:tracePt t="26535" x="3827463" y="2979738"/>
          <p14:tracePt t="26543" x="3844925" y="3001963"/>
          <p14:tracePt t="26551" x="3856038" y="3019425"/>
          <p14:tracePt t="26559" x="3867150" y="3052763"/>
          <p14:tracePt t="26567" x="3867150" y="3063875"/>
          <p14:tracePt t="26575" x="3873500" y="3097213"/>
          <p14:tracePt t="26587" x="3878263" y="3136900"/>
          <p14:tracePt t="26591" x="3878263" y="3159125"/>
          <p14:tracePt t="26599" x="3878263" y="3192463"/>
          <p14:tracePt t="26609" x="3867150" y="3254375"/>
          <p14:tracePt t="26615" x="3844925" y="3300413"/>
          <p14:tracePt t="26625" x="3822700" y="3344863"/>
          <p14:tracePt t="26633" x="3783013" y="3395663"/>
          <p14:tracePt t="26641" x="3732213" y="3446463"/>
          <p14:tracePt t="26649" x="3630613" y="3541713"/>
          <p14:tracePt t="26657" x="3524250" y="3614738"/>
          <p14:tracePt t="26665" x="3433763" y="3676650"/>
          <p14:tracePt t="26673" x="3298825" y="3749675"/>
          <p14:tracePt t="26681" x="3125788" y="3816350"/>
          <p14:tracePt t="26690" x="3001963" y="3856038"/>
          <p14:tracePt t="26697" x="2855913" y="3884613"/>
          <p14:tracePt t="26706" x="2692400" y="3900488"/>
          <p14:tracePt t="26714" x="2495550" y="3906838"/>
          <p14:tracePt t="26721" x="2282825" y="3906838"/>
          <p14:tracePt t="26729" x="2051050" y="3906838"/>
          <p14:tracePt t="26737" x="1816100" y="3884613"/>
          <p14:tracePt t="26745" x="1697038" y="3867150"/>
          <p14:tracePt t="26753" x="1500188" y="3822700"/>
          <p14:tracePt t="26761" x="1422400" y="3794125"/>
          <p14:tracePt t="26769" x="1327150" y="3749675"/>
          <p14:tracePt t="26777" x="1281113" y="3716338"/>
          <p14:tracePt t="26785" x="1254125" y="3676650"/>
          <p14:tracePt t="26793" x="1247775" y="3659188"/>
          <p14:tracePt t="26801" x="1247775" y="3614738"/>
          <p14:tracePt t="26809" x="1258888" y="3570288"/>
          <p14:tracePt t="26817" x="1276350" y="3541713"/>
          <p14:tracePt t="26825" x="1327150" y="3490913"/>
          <p14:tracePt t="26833" x="1360488" y="3462338"/>
          <p14:tracePt t="26841" x="1400175" y="3440113"/>
          <p14:tracePt t="26849" x="1433513" y="3417888"/>
          <p14:tracePt t="26857" x="1495425" y="3389313"/>
          <p14:tracePt t="26865" x="1539875" y="3373438"/>
          <p14:tracePt t="26873" x="1579563" y="3362325"/>
          <p14:tracePt t="26881" x="1630363" y="3349625"/>
          <p14:tracePt t="26891" x="1692275" y="3338513"/>
          <p14:tracePt t="26897" x="1758950" y="3327400"/>
          <p14:tracePt t="26907" x="1831975" y="3316288"/>
          <p14:tracePt t="26915" x="1927225" y="3305175"/>
          <p14:tracePt t="26923" x="2074863" y="3287713"/>
          <p14:tracePt t="26931" x="2305050" y="3282950"/>
          <p14:tracePt t="26939" x="2411413" y="3282950"/>
          <p14:tracePt t="26947" x="2506663" y="3282950"/>
          <p14:tracePt t="26955" x="2597150" y="3294063"/>
          <p14:tracePt t="26963" x="2670175" y="3316288"/>
          <p14:tracePt t="26971" x="2725738" y="3333750"/>
          <p14:tracePt t="26979" x="2765425" y="3362325"/>
          <p14:tracePt t="26987" x="2798763" y="3389313"/>
          <p14:tracePt t="26996" x="2805113" y="3400425"/>
          <p14:tracePt t="27003" x="2816225" y="3435350"/>
          <p14:tracePt t="27012" x="2816225" y="3457575"/>
          <p14:tracePt t="27019" x="2820988" y="3473450"/>
          <p14:tracePt t="27027" x="2820988" y="3502025"/>
          <p14:tracePt t="27035" x="2820988" y="3519488"/>
          <p14:tracePt t="27043" x="2820988" y="3535363"/>
          <p14:tracePt t="27051" x="2820988" y="3557588"/>
          <p14:tracePt t="27059" x="2816225" y="3575050"/>
          <p14:tracePt t="27067" x="2805113" y="3614738"/>
          <p14:tracePt t="27075" x="2787650" y="3643313"/>
          <p14:tracePt t="27084" x="2760663" y="3670300"/>
          <p14:tracePt t="27091" x="2725738" y="3698875"/>
          <p14:tracePt t="27099" x="2687638" y="3721100"/>
          <p14:tracePt t="27107" x="2619375" y="3749675"/>
          <p14:tracePt t="27115" x="2528888" y="3778250"/>
          <p14:tracePt t="27123" x="2400300" y="3789363"/>
          <p14:tracePt t="27131" x="2214563" y="3800475"/>
          <p14:tracePt t="27139" x="2119313" y="3800475"/>
          <p14:tracePt t="27147" x="1900238" y="3789363"/>
          <p14:tracePt t="27155" x="1770063" y="3771900"/>
          <p14:tracePt t="27163" x="1517650" y="3716338"/>
          <p14:tracePt t="27172" x="1393825" y="3681413"/>
          <p14:tracePt t="27179" x="1254125" y="3630613"/>
          <p14:tracePt t="27187" x="1192213" y="3592513"/>
          <p14:tracePt t="27197" x="1141413" y="3557588"/>
          <p14:tracePt t="27205" x="1119188" y="3519488"/>
          <p14:tracePt t="27214" x="1112838" y="3484563"/>
          <p14:tracePt t="27221" x="1112838" y="3422650"/>
          <p14:tracePt t="27229" x="1130300" y="3378200"/>
          <p14:tracePt t="27238" x="1168400" y="3327400"/>
          <p14:tracePt t="27245" x="1214438" y="3276600"/>
          <p14:tracePt t="27253" x="1254125" y="3249613"/>
          <p14:tracePt t="27262" x="1338263" y="3192463"/>
          <p14:tracePt t="27269" x="1382713" y="3170238"/>
          <p14:tracePt t="27278" x="1506538" y="3114675"/>
          <p14:tracePt t="27286" x="1674813" y="3068638"/>
          <p14:tracePt t="27294" x="1889125" y="3019425"/>
          <p14:tracePt t="27301" x="2141538" y="2962275"/>
          <p14:tracePt t="27309" x="2320925" y="2933700"/>
          <p14:tracePt t="27318" x="2674938" y="2900363"/>
          <p14:tracePt t="27325" x="3024188" y="2889250"/>
          <p14:tracePt t="27333" x="3192463" y="2889250"/>
          <p14:tracePt t="27342" x="3457575" y="2906713"/>
          <p14:tracePt t="27349" x="3654425" y="2944813"/>
          <p14:tracePt t="27358" x="3760788" y="2984500"/>
          <p14:tracePt t="27365" x="3878263" y="3041650"/>
          <p14:tracePt t="27373" x="3911600" y="3068638"/>
          <p14:tracePt t="27382" x="3929063" y="3103563"/>
          <p14:tracePt t="27390" x="3935413" y="3119438"/>
          <p14:tracePt t="27398" x="3935413" y="3152775"/>
          <p14:tracePt t="27405" x="3922713" y="3187700"/>
          <p14:tracePt t="27414" x="3900488" y="3214688"/>
          <p14:tracePt t="27422" x="3873500" y="3243263"/>
          <p14:tracePt t="27429" x="3822700" y="3282950"/>
          <p14:tracePt t="27438" x="3800475" y="3300413"/>
          <p14:tracePt t="27445" x="3754438" y="3327400"/>
          <p14:tracePt t="27453" x="3714750" y="3349625"/>
          <p14:tracePt t="27462" x="3676650" y="3367088"/>
          <p14:tracePt t="27469" x="3659188" y="3378200"/>
          <p14:tracePt t="27479" x="3625850" y="3395663"/>
          <p14:tracePt t="27485" x="3603625" y="3406775"/>
          <p14:tracePt t="27495" x="3563938" y="3422650"/>
          <p14:tracePt t="27503" x="3546475" y="3429000"/>
          <p14:tracePt t="27512" x="3530600" y="3435350"/>
          <p14:tracePt t="27520" x="3495675" y="3446463"/>
          <p14:tracePt t="27528" x="3490913" y="3451225"/>
          <p14:tracePt t="27535" x="3479800" y="3451225"/>
          <p14:tracePt t="27712" x="3479800" y="3446463"/>
          <p14:tracePt t="27886" x="3479800" y="3451225"/>
          <p14:tracePt t="27893" x="3479800" y="3457575"/>
          <p14:tracePt t="27902" x="3479800" y="3462338"/>
          <p14:tracePt t="27918" x="3484563" y="3462338"/>
          <p14:tracePt t="27925" x="3506788" y="3440113"/>
          <p14:tracePt t="27933" x="3546475" y="3417888"/>
          <p14:tracePt t="28136" x="3535363" y="3406775"/>
          <p14:tracePt t="28144" x="3506788" y="3400425"/>
          <p14:tracePt t="28151" x="3490913" y="3400425"/>
          <p14:tracePt t="28159" x="3473450" y="3395663"/>
          <p14:tracePt t="28167" x="3468688" y="3395663"/>
          <p14:tracePt t="28175" x="3462338" y="3395663"/>
          <p14:tracePt t="28192" x="3462338" y="3400425"/>
          <p14:tracePt t="28200" x="3462338" y="3406775"/>
          <p14:tracePt t="28207" x="3451225" y="3440113"/>
          <p14:tracePt t="28215" x="3433763" y="3462338"/>
          <p14:tracePt t="28227" x="3411538" y="3508375"/>
          <p14:tracePt t="28231" x="3400425" y="3524250"/>
          <p14:tracePt t="28239" x="3371850" y="3552825"/>
          <p14:tracePt t="28248" x="3344863" y="3570288"/>
          <p14:tracePt t="28256" x="3333750" y="3575050"/>
          <p14:tracePt t="28263" x="3311525" y="3575050"/>
          <p14:tracePt t="28272" x="3298825" y="3575050"/>
          <p14:tracePt t="28280" x="3276600" y="3575050"/>
          <p14:tracePt t="28287" x="3260725" y="3575050"/>
          <p14:tracePt t="28296" x="3243263" y="3575050"/>
          <p14:tracePt t="28303" x="3232150" y="3575050"/>
          <p14:tracePt t="28311" x="3214688" y="3570288"/>
          <p14:tracePt t="28322" x="3192463" y="3563938"/>
          <p14:tracePt t="28328" x="3176588" y="3557588"/>
          <p14:tracePt t="28336" x="3148013" y="3557588"/>
          <p14:tracePt t="28346" x="3141663" y="3557588"/>
          <p14:tracePt t="28353" x="3130550" y="3552825"/>
          <p14:tracePt t="28362" x="3119438" y="3552825"/>
          <p14:tracePt t="28370" x="3108325" y="3552825"/>
          <p14:tracePt t="28378" x="3103563" y="3546475"/>
          <p14:tracePt t="28386" x="3097213" y="3546475"/>
          <p14:tracePt t="28433" x="3097213" y="3541713"/>
          <p14:tracePt t="28450" x="3097213" y="3535363"/>
          <p14:tracePt t="28482" x="3097213" y="3530600"/>
          <p14:tracePt t="28603" x="3097213" y="3535363"/>
          <p14:tracePt t="28609" x="3086100" y="3546475"/>
          <p14:tracePt t="28619" x="3079750" y="3552825"/>
          <p14:tracePt t="28627" x="3068638" y="3557588"/>
          <p14:tracePt t="28635" x="3017838" y="3575050"/>
          <p14:tracePt t="28644" x="2995613" y="3586163"/>
          <p14:tracePt t="28652" x="2962275" y="3603625"/>
          <p14:tracePt t="28659" x="2922588" y="3614738"/>
          <p14:tracePt t="28667" x="2820988" y="3648075"/>
          <p14:tracePt t="28676" x="2787650" y="3659188"/>
          <p14:tracePt t="28684" x="2754313" y="3670300"/>
          <p14:tracePt t="28692" x="2703513" y="3692525"/>
          <p14:tracePt t="28699" x="2681288" y="3705225"/>
          <p14:tracePt t="28708" x="2647950" y="3721100"/>
          <p14:tracePt t="28716" x="2636838" y="3732213"/>
          <p14:tracePt t="28723" x="2625725" y="3738563"/>
          <p14:tracePt t="28732" x="2601913" y="3760788"/>
          <p14:tracePt t="28739" x="2590800" y="3771900"/>
          <p14:tracePt t="28748" x="2579688" y="3778250"/>
          <p14:tracePt t="28756" x="2546350" y="3816350"/>
          <p14:tracePt t="28764" x="2528888" y="3833813"/>
          <p14:tracePt t="28771" x="2506663" y="3856038"/>
          <p14:tracePt t="28780" x="2462213" y="3917950"/>
          <p14:tracePt t="28787" x="2439988" y="3946525"/>
          <p14:tracePt t="28796" x="2422525" y="3979863"/>
          <p14:tracePt t="28804" x="2355850" y="4048125"/>
          <p14:tracePt t="28812" x="2327275" y="4081463"/>
          <p14:tracePt t="28820" x="2287588" y="4108450"/>
          <p14:tracePt t="28828" x="2170113" y="4170363"/>
          <p14:tracePt t="28836" x="2124075" y="4198938"/>
          <p14:tracePt t="28843" x="2012950" y="4232275"/>
          <p14:tracePt t="28852" x="1973263" y="4249738"/>
          <p14:tracePt t="28859" x="1882775" y="4289425"/>
          <p14:tracePt t="28868" x="1849438" y="4300538"/>
          <p14:tracePt t="28876" x="1765300" y="4340225"/>
          <p14:tracePt t="28884" x="1725613" y="4356100"/>
          <p14:tracePt t="28894" x="1630363" y="4406900"/>
          <p14:tracePt t="28899" x="1528763" y="4464050"/>
          <p14:tracePt t="28910" x="1489075" y="4486275"/>
          <p14:tracePt t="28915" x="1400175" y="4524375"/>
          <p14:tracePt t="28925" x="1354138" y="4548188"/>
          <p14:tracePt t="28934" x="1265238" y="4586288"/>
          <p14:tracePt t="28942" x="1168400" y="4621213"/>
          <p14:tracePt t="28950" x="1084263" y="4654550"/>
          <p14:tracePt t="28958" x="1057275" y="4659313"/>
          <p14:tracePt t="28966" x="995363" y="4683125"/>
          <p14:tracePt t="28974" x="944563" y="4694238"/>
          <p14:tracePt t="28982" x="927100" y="4699000"/>
          <p14:tracePt t="29013" x="927100" y="4694238"/>
          <p14:tracePt t="29022" x="927100" y="4687888"/>
          <p14:tracePt t="29030" x="927100" y="4683125"/>
          <p14:tracePt t="29038" x="927100" y="4672013"/>
          <p14:tracePt t="29046" x="922338" y="4659313"/>
          <p14:tracePt t="29053" x="922338" y="4654550"/>
          <p14:tracePt t="29062" x="915988" y="4648200"/>
          <p14:tracePt t="29070" x="915988" y="4637088"/>
          <p14:tracePt t="29078" x="915988" y="4625975"/>
          <p14:tracePt t="29086" x="915988" y="4621213"/>
          <p14:tracePt t="29094" x="915988" y="4614863"/>
          <p14:tracePt t="29102" x="915988" y="4603750"/>
          <p14:tracePt t="29110" x="915988" y="4598988"/>
          <p14:tracePt t="29118" x="915988" y="4581525"/>
          <p14:tracePt t="29126" x="927100" y="4564063"/>
          <p14:tracePt t="29134" x="949325" y="4537075"/>
          <p14:tracePt t="29141" x="973138" y="4508500"/>
          <p14:tracePt t="29150" x="1000125" y="4475163"/>
          <p14:tracePt t="29158" x="1017588" y="4440238"/>
          <p14:tracePt t="29166" x="1028700" y="4424363"/>
          <p14:tracePt t="29174" x="1046163" y="4391025"/>
          <p14:tracePt t="29182" x="1057275" y="4362450"/>
          <p14:tracePt t="29191" x="1068388" y="4344988"/>
          <p14:tracePt t="29200" x="1079500" y="4322763"/>
          <p14:tracePt t="29208" x="1095375" y="4311650"/>
          <p14:tracePt t="29216" x="1112838" y="4294188"/>
          <p14:tracePt t="29224" x="1123950" y="4283075"/>
          <p14:tracePt t="29239" x="1130300" y="4283075"/>
          <p14:tracePt t="29272" x="1135063" y="4283075"/>
          <p14:tracePt t="29328" x="1141413" y="4283075"/>
          <p14:tracePt t="29336" x="1146175" y="4283075"/>
          <p14:tracePt t="29352" x="1152525" y="4283075"/>
          <p14:tracePt t="29420" x="1157288" y="4283075"/>
          <p14:tracePt t="29423" x="1203325" y="4294188"/>
          <p14:tracePt t="29431" x="1225550" y="4311650"/>
          <p14:tracePt t="29448" x="1230313" y="4311650"/>
          <p14:tracePt t="29894" x="1236663" y="4311650"/>
          <p14:tracePt t="29908" x="1243013" y="4311650"/>
          <p14:tracePt t="29978" x="1243013" y="4316413"/>
          <p14:tracePt t="30000" x="1247775" y="4322763"/>
          <p14:tracePt t="30031" x="1247775" y="4329113"/>
          <p14:tracePt t="30047" x="1247775" y="4333875"/>
          <p14:tracePt t="30058" x="1254125" y="4333875"/>
          <p14:tracePt t="30074" x="1258888" y="4333875"/>
          <p14:tracePt t="30079" x="1258888" y="4340225"/>
          <p14:tracePt t="30569" x="1265238" y="4340225"/>
          <p14:tracePt t="30576" x="1287463" y="4356100"/>
          <p14:tracePt t="30584" x="1298575" y="4367213"/>
          <p14:tracePt t="30592" x="1309688" y="4378325"/>
          <p14:tracePt t="30600" x="1320800" y="4391025"/>
          <p14:tracePt t="30607" x="1338263" y="4402138"/>
          <p14:tracePt t="30616" x="1343025" y="4413250"/>
          <p14:tracePt t="30624" x="1354138" y="4424363"/>
          <p14:tracePt t="30650" x="1360488" y="4424363"/>
          <p14:tracePt t="30674" x="1365250" y="4429125"/>
          <p14:tracePt t="30682" x="1376363" y="4429125"/>
          <p14:tracePt t="30690" x="1400175" y="4435475"/>
          <p14:tracePt t="30698" x="1438275" y="4440238"/>
          <p14:tracePt t="30706" x="1462088" y="4446588"/>
          <p14:tracePt t="30714" x="1484313" y="4446588"/>
          <p14:tracePt t="30722" x="1524000" y="4446588"/>
          <p14:tracePt t="30730" x="1535113" y="4446588"/>
          <p14:tracePt t="30738" x="1539875" y="4446588"/>
          <p14:tracePt t="30746" x="1546225" y="4446588"/>
          <p14:tracePt t="30778" x="1546225" y="4440238"/>
          <p14:tracePt t="30785" x="1550988" y="4440238"/>
          <p14:tracePt t="30794" x="1550988" y="4435475"/>
          <p14:tracePt t="30802" x="1557338" y="4435475"/>
          <p14:tracePt t="30810" x="1585913" y="4418013"/>
          <p14:tracePt t="30818" x="1612900" y="4418013"/>
          <p14:tracePt t="30825" x="1674813" y="4402138"/>
          <p14:tracePt t="30834" x="1719263" y="4395788"/>
          <p14:tracePt t="30841" x="1798638" y="4395788"/>
          <p14:tracePt t="30850" x="1843088" y="4395788"/>
          <p14:tracePt t="30858" x="1889125" y="4395788"/>
          <p14:tracePt t="30866" x="1905000" y="4395788"/>
          <p14:tracePt t="30874" x="1916113" y="4395788"/>
          <p14:tracePt t="30890" x="1916113" y="4429125"/>
          <p14:tracePt t="31252" x="1916113" y="4435475"/>
          <p14:tracePt t="31262" x="1922463" y="4435475"/>
          <p14:tracePt t="31278" x="1916113" y="4440238"/>
          <p14:tracePt t="31286" x="1911350" y="4440238"/>
          <p14:tracePt t="31374" x="1911350" y="4435475"/>
          <p14:tracePt t="31400" x="1911350" y="4429125"/>
          <p14:tracePt t="31405" x="1911350" y="4424363"/>
          <p14:tracePt t="31414" x="1911350" y="4418013"/>
          <p14:tracePt t="31422" x="1911350" y="4413250"/>
          <p14:tracePt t="31430" x="1911350" y="4406900"/>
          <p14:tracePt t="31470" x="1916113" y="4406900"/>
          <p14:tracePt t="31496" x="1916113" y="4402138"/>
          <p14:tracePt t="31504" x="1922463" y="4402138"/>
          <p14:tracePt t="31518" x="1927225" y="4395788"/>
          <p14:tracePt t="31576" x="1933575" y="4395788"/>
          <p14:tracePt t="31600" x="1939925" y="4395788"/>
          <p14:tracePt t="31616" x="1951038" y="4402138"/>
          <p14:tracePt t="31624" x="1951038" y="4406900"/>
          <p14:tracePt t="31632" x="1962150" y="4413250"/>
          <p14:tracePt t="31640" x="1962150" y="4418013"/>
          <p14:tracePt t="31656" x="1962150" y="4424363"/>
          <p14:tracePt t="31728" x="1962150" y="4418013"/>
          <p14:tracePt t="31736" x="1962150" y="4413250"/>
          <p14:tracePt t="31744" x="1966913" y="4406900"/>
          <p14:tracePt t="31752" x="1973263" y="4402138"/>
          <p14:tracePt t="31760" x="1978025" y="4391025"/>
          <p14:tracePt t="31770" x="1984375" y="4378325"/>
          <p14:tracePt t="31806" x="1984375" y="4373563"/>
          <p14:tracePt t="31822" x="1984375" y="4367213"/>
          <p14:tracePt t="31878" x="1984375" y="4362450"/>
          <p14:tracePt t="31886" x="1984375" y="4356100"/>
          <p14:tracePt t="32252" x="1978025" y="4356100"/>
          <p14:tracePt t="32268" x="1973263" y="4356100"/>
          <p14:tracePt t="32276" x="1973263" y="4362450"/>
          <p14:tracePt t="32284" x="1966913" y="4362450"/>
          <p14:tracePt t="32292" x="1966913" y="4367213"/>
          <p14:tracePt t="32310" x="1962150" y="4367213"/>
          <p14:tracePt t="32315" x="1962150" y="4373563"/>
          <p14:tracePt t="32340" x="1955800" y="4373563"/>
          <p14:tracePt t="32356" x="1951038" y="4378325"/>
          <p14:tracePt t="32372" x="1944688" y="4384675"/>
          <p14:tracePt t="32390" x="1939925" y="4384675"/>
          <p14:tracePt t="32396" x="1939925" y="4391025"/>
          <p14:tracePt t="32406" x="1933575" y="4391025"/>
          <p14:tracePt t="32414" x="1927225" y="4391025"/>
          <p14:tracePt t="32424" x="1922463" y="4391025"/>
          <p14:tracePt t="32438" x="1916113" y="4391025"/>
          <p14:tracePt t="32446" x="1905000" y="4391025"/>
          <p14:tracePt t="32462" x="1893888" y="4391025"/>
          <p14:tracePt t="32478" x="1889125" y="4384675"/>
          <p14:tracePt t="32486" x="1871663" y="4362450"/>
          <p14:tracePt t="32494" x="1860550" y="4344988"/>
          <p14:tracePt t="32502" x="1854200" y="4329113"/>
          <p14:tracePt t="32510" x="1838325" y="4300538"/>
          <p14:tracePt t="32518" x="1827213" y="4283075"/>
          <p14:tracePt t="32526" x="1798638" y="4227513"/>
          <p14:tracePt t="32534" x="1787525" y="4216400"/>
          <p14:tracePt t="32542" x="1770063" y="4194175"/>
          <p14:tracePt t="32558" x="1765300" y="4181475"/>
          <p14:tracePt t="32566" x="1765300" y="4176713"/>
          <p14:tracePt t="32574" x="1758950" y="4170363"/>
          <p14:tracePt t="32590" x="1758950" y="4159250"/>
          <p14:tracePt t="32598" x="1758950" y="4154488"/>
          <p14:tracePt t="32606" x="1758950" y="4137025"/>
          <p14:tracePt t="32614" x="1758950" y="4132263"/>
          <p14:tracePt t="32622" x="1776413" y="4097338"/>
          <p14:tracePt t="32630" x="1787525" y="4092575"/>
          <p14:tracePt t="32638" x="1804988" y="4064000"/>
          <p14:tracePt t="32646" x="1816100" y="4059238"/>
          <p14:tracePt t="32654" x="1820863" y="4052888"/>
          <p14:tracePt t="32662" x="1838325" y="4030663"/>
          <p14:tracePt t="32672" x="1854200" y="4024313"/>
          <p14:tracePt t="32680" x="1860550" y="4013200"/>
          <p14:tracePt t="32688" x="1893888" y="3997325"/>
          <p14:tracePt t="32696" x="1911350" y="3986213"/>
          <p14:tracePt t="32704" x="1927225" y="3979863"/>
          <p14:tracePt t="32712" x="1962150" y="3957638"/>
          <p14:tracePt t="32720" x="1973263" y="3946525"/>
          <p14:tracePt t="32732" x="1984375" y="3940175"/>
          <p14:tracePt t="32735" x="2017713" y="3924300"/>
          <p14:tracePt t="32744" x="2035175" y="3913188"/>
          <p14:tracePt t="32752" x="2046288" y="3900488"/>
          <p14:tracePt t="32760" x="2068513" y="3889375"/>
          <p14:tracePt t="32768" x="2130425" y="3862388"/>
          <p14:tracePt t="32776" x="2152650" y="3844925"/>
          <p14:tracePt t="32784" x="2232025" y="3816350"/>
          <p14:tracePt t="32791" x="2305050" y="3794125"/>
          <p14:tracePt t="32800" x="2360613" y="3778250"/>
          <p14:tracePt t="32808" x="2411413" y="3771900"/>
          <p14:tracePt t="32816" x="2466975" y="3771900"/>
          <p14:tracePt t="32824" x="2495550" y="3771900"/>
          <p14:tracePt t="32834" x="2506663" y="3771900"/>
          <p14:tracePt t="32840" x="2528888" y="3771900"/>
          <p14:tracePt t="32848" x="2552700" y="3771900"/>
          <p14:tracePt t="32856" x="2574925" y="3771900"/>
          <p14:tracePt t="32864" x="2613025" y="3771900"/>
          <p14:tracePt t="32872" x="2652713" y="3765550"/>
          <p14:tracePt t="32880" x="2681288" y="3765550"/>
          <p14:tracePt t="32888" x="2709863" y="3765550"/>
          <p14:tracePt t="32896" x="2725738" y="3765550"/>
          <p14:tracePt t="32904" x="2754313" y="3765550"/>
          <p14:tracePt t="32912" x="2776538" y="3765550"/>
          <p14:tracePt t="32920" x="2787650" y="3765550"/>
          <p14:tracePt t="32930" x="2820988" y="3771900"/>
          <p14:tracePt t="32936" x="2860675" y="3794125"/>
          <p14:tracePt t="32946" x="2882900" y="3805238"/>
          <p14:tracePt t="32952" x="2928938" y="3827463"/>
          <p14:tracePt t="32962" x="2968625" y="3844925"/>
          <p14:tracePt t="32968" x="2984500" y="3856038"/>
          <p14:tracePt t="32978" x="3006725" y="3867150"/>
          <p14:tracePt t="32986" x="3017838" y="3878263"/>
          <p14:tracePt t="32994" x="3024188" y="3878263"/>
          <p14:tracePt t="33002" x="3024188" y="3884613"/>
          <p14:tracePt t="33010" x="3024188" y="3895725"/>
          <p14:tracePt t="33018" x="3028950" y="3900488"/>
          <p14:tracePt t="33026" x="3028950" y="3913188"/>
          <p14:tracePt t="33034" x="3028950" y="3929063"/>
          <p14:tracePt t="33042" x="3028950" y="3940175"/>
          <p14:tracePt t="33050" x="3028950" y="3957638"/>
          <p14:tracePt t="33058" x="3028950" y="3973513"/>
          <p14:tracePt t="33066" x="3028950" y="3997325"/>
          <p14:tracePt t="33074" x="3028950" y="4019550"/>
          <p14:tracePt t="33082" x="3024188" y="4041775"/>
          <p14:tracePt t="33090" x="3017838" y="4075113"/>
          <p14:tracePt t="33098" x="3013075" y="4103688"/>
          <p14:tracePt t="33106" x="3006725" y="4143375"/>
          <p14:tracePt t="33114" x="3006725" y="4176713"/>
          <p14:tracePt t="33122" x="3001963" y="4187825"/>
          <p14:tracePt t="33130" x="2984500" y="4238625"/>
          <p14:tracePt t="33140" x="2973388" y="4260850"/>
          <p14:tracePt t="33146" x="2955925" y="4294188"/>
          <p14:tracePt t="33154" x="2933700" y="4322763"/>
          <p14:tracePt t="33162" x="2906713" y="4362450"/>
          <p14:tracePt t="33170" x="2878138" y="4395788"/>
          <p14:tracePt t="33178" x="2849563" y="4424363"/>
          <p14:tracePt t="33186" x="2816225" y="4451350"/>
          <p14:tracePt t="33194" x="2760663" y="4486275"/>
          <p14:tracePt t="33202" x="2714625" y="4508500"/>
          <p14:tracePt t="33210" x="2659063" y="4519613"/>
          <p14:tracePt t="33218" x="2625725" y="4524375"/>
          <p14:tracePt t="33228" x="2557463" y="4537075"/>
          <p14:tracePt t="33234" x="2478088" y="4537075"/>
          <p14:tracePt t="33244" x="2428875" y="4537075"/>
          <p14:tracePt t="33250" x="2366963" y="4537075"/>
          <p14:tracePt t="33260" x="2247900" y="4513263"/>
          <p14:tracePt t="33268" x="2174875" y="4497388"/>
          <p14:tracePt t="33276" x="2112963" y="4479925"/>
          <p14:tracePt t="33284" x="2001838" y="4424363"/>
          <p14:tracePt t="33292" x="1955800" y="4402138"/>
          <p14:tracePt t="33300" x="1911350" y="4367213"/>
          <p14:tracePt t="33308" x="1860550" y="4316413"/>
          <p14:tracePt t="33316" x="1838325" y="4283075"/>
          <p14:tracePt t="33324" x="1820863" y="4243388"/>
          <p14:tracePt t="33332" x="1809750" y="4205288"/>
          <p14:tracePt t="33340" x="1804988" y="4154488"/>
          <p14:tracePt t="33348" x="1804988" y="4121150"/>
          <p14:tracePt t="33356" x="1804988" y="4086225"/>
          <p14:tracePt t="33364" x="1838325" y="4035425"/>
          <p14:tracePt t="33372" x="1866900" y="4002088"/>
          <p14:tracePt t="33380" x="1905000" y="3968750"/>
          <p14:tracePt t="33388" x="1955800" y="3940175"/>
          <p14:tracePt t="33396" x="1984375" y="3929063"/>
          <p14:tracePt t="33404" x="2046288" y="3900488"/>
          <p14:tracePt t="33412" x="2119313" y="3889375"/>
          <p14:tracePt t="33420" x="2152650" y="3889375"/>
          <p14:tracePt t="33428" x="2232025" y="3889375"/>
          <p14:tracePt t="33436" x="2276475" y="3889375"/>
          <p14:tracePt t="33450" x="2327275" y="3889375"/>
          <p14:tracePt t="33456" x="2411413" y="3895725"/>
          <p14:tracePt t="33464" x="2528888" y="3924300"/>
          <p14:tracePt t="33472" x="2590800" y="3935413"/>
          <p14:tracePt t="33480" x="2647950" y="3951288"/>
          <p14:tracePt t="33488" x="2698750" y="3968750"/>
          <p14:tracePt t="33496" x="2754313" y="3997325"/>
          <p14:tracePt t="33504" x="2787650" y="4019550"/>
          <p14:tracePt t="33514" x="2816225" y="4052888"/>
          <p14:tracePt t="33520" x="2833688" y="4086225"/>
          <p14:tracePt t="33530" x="2849563" y="4125913"/>
          <p14:tracePt t="33536" x="2849563" y="4159250"/>
          <p14:tracePt t="33546" x="2855913" y="4181475"/>
          <p14:tracePt t="33554" x="2855913" y="4227513"/>
          <p14:tracePt t="33562" x="2855913" y="4278313"/>
          <p14:tracePt t="33570" x="2838450" y="4322763"/>
          <p14:tracePt t="33578" x="2827338" y="4344988"/>
          <p14:tracePt t="33586" x="2805113" y="4378325"/>
          <p14:tracePt t="33594" x="2771775" y="4406900"/>
          <p14:tracePt t="33602" x="2743200" y="4429125"/>
          <p14:tracePt t="33610" x="2732088" y="4435475"/>
          <p14:tracePt t="33618" x="2692400" y="4446588"/>
          <p14:tracePt t="33626" x="2681288" y="4451350"/>
          <p14:tracePt t="33634" x="2659063" y="4464050"/>
          <p14:tracePt t="33642" x="2652713" y="4464050"/>
          <p14:tracePt t="33652" x="2636838" y="4475163"/>
          <p14:tracePt t="33658" x="2630488" y="4475163"/>
          <p14:tracePt t="33666" x="2619375" y="4475163"/>
          <p14:tracePt t="33674" x="2613025" y="4479925"/>
          <p14:tracePt t="33682" x="2601913" y="4486275"/>
          <p14:tracePt t="33698" x="2597150" y="4486275"/>
          <p14:tracePt t="33909" x="2608263" y="4479925"/>
          <p14:tracePt t="33916" x="2636838" y="4475163"/>
          <p14:tracePt t="33924" x="2698750" y="4468813"/>
          <p14:tracePt t="33932" x="2794000" y="4457700"/>
          <p14:tracePt t="33940" x="2968625" y="4440238"/>
          <p14:tracePt t="33948" x="3276600" y="4395788"/>
          <p14:tracePt t="33960" x="3603625" y="4362450"/>
          <p14:tracePt t="33964" x="4035425" y="4300538"/>
          <p14:tracePt t="33972" x="4468813" y="4238625"/>
          <p14:tracePt t="33980" x="4884738" y="4205288"/>
          <p14:tracePt t="33988" x="5238750" y="4181475"/>
          <p14:tracePt t="33996" x="5453063" y="4170363"/>
          <p14:tracePt t="34004" x="5683250" y="4159250"/>
          <p14:tracePt t="34012" x="5807075" y="4159250"/>
          <p14:tracePt t="34020" x="5880100" y="4159250"/>
          <p14:tracePt t="34028" x="5895975" y="4159250"/>
          <p14:tracePt t="34036" x="5902325" y="4159250"/>
          <p14:tracePt t="34062" x="5891213" y="4165600"/>
          <p14:tracePt t="34068" x="5873750" y="4170363"/>
          <p14:tracePt t="34076" x="5840413" y="4176713"/>
          <p14:tracePt t="34084" x="5818188" y="4187825"/>
          <p14:tracePt t="34092" x="5783263" y="4198938"/>
          <p14:tracePt t="34102" x="5749925" y="4216400"/>
          <p14:tracePt t="34108" x="5710238" y="4227513"/>
          <p14:tracePt t="34118" x="5672138" y="4243388"/>
          <p14:tracePt t="34124" x="5626100" y="4267200"/>
          <p14:tracePt t="34134" x="5564188" y="4289425"/>
          <p14:tracePt t="34142" x="5526088" y="4300538"/>
          <p14:tracePt t="34150" x="5453063" y="4316413"/>
          <p14:tracePt t="34158" x="5402263" y="4333875"/>
          <p14:tracePt t="34166" x="5283200" y="4356100"/>
          <p14:tracePt t="34174" x="5216525" y="4367213"/>
          <p14:tracePt t="34182" x="5143500" y="4384675"/>
          <p14:tracePt t="34190" x="5070475" y="4395788"/>
          <p14:tracePt t="34198" x="5008563" y="4406900"/>
          <p14:tracePt t="34206" x="4935538" y="4413250"/>
          <p14:tracePt t="34214" x="4913313" y="4418013"/>
          <p14:tracePt t="34222" x="4902200" y="4418013"/>
          <p14:tracePt t="34262" x="4913313" y="4418013"/>
          <p14:tracePt t="34270" x="4924425" y="4418013"/>
          <p14:tracePt t="34278" x="4929188" y="4418013"/>
          <p14:tracePt t="34286" x="4935538" y="4418013"/>
          <p14:tracePt t="34326" x="4929188" y="4418013"/>
          <p14:tracePt t="34334" x="4918075" y="4418013"/>
          <p14:tracePt t="34342" x="4884738" y="4418013"/>
          <p14:tracePt t="34350" x="4856163" y="4418013"/>
          <p14:tracePt t="34358" x="4794250" y="4424363"/>
          <p14:tracePt t="34370" x="4756150" y="4424363"/>
          <p14:tracePt t="34374" x="4710113" y="4429125"/>
          <p14:tracePt t="34382" x="4670425" y="4435475"/>
          <p14:tracePt t="34392" x="4621213" y="4440238"/>
          <p14:tracePt t="34400" x="4575175" y="4446588"/>
          <p14:tracePt t="34408" x="4530725" y="4451350"/>
          <p14:tracePt t="34416" x="4473575" y="4457700"/>
          <p14:tracePt t="34424" x="4429125" y="4464050"/>
          <p14:tracePt t="34432" x="4384675" y="4468813"/>
          <p14:tracePt t="34440" x="4327525" y="4468813"/>
          <p14:tracePt t="34448" x="4271963" y="4468813"/>
          <p14:tracePt t="34456" x="4249738" y="4468813"/>
          <p14:tracePt t="34464" x="4192588" y="4468813"/>
          <p14:tracePt t="34472" x="4125913" y="4468813"/>
          <p14:tracePt t="34480" x="4057650" y="4468813"/>
          <p14:tracePt t="34488" x="3990975" y="4464050"/>
          <p14:tracePt t="34496" x="3917950" y="4457700"/>
          <p14:tracePt t="34504" x="3849688" y="4446588"/>
          <p14:tracePt t="34512" x="3776663" y="4440238"/>
          <p14:tracePt t="34520" x="3714750" y="4429125"/>
          <p14:tracePt t="34528" x="3692525" y="4429125"/>
          <p14:tracePt t="34536" x="3636963" y="4413250"/>
          <p14:tracePt t="34544" x="3592513" y="4402138"/>
          <p14:tracePt t="34552" x="3552825" y="4395788"/>
          <p14:tracePt t="34560" x="3519488" y="4384675"/>
          <p14:tracePt t="34568" x="3513138" y="4384675"/>
          <p14:tracePt t="34576" x="3490913" y="4373563"/>
          <p14:tracePt t="34584" x="3473450" y="4362450"/>
          <p14:tracePt t="34592" x="3468688" y="4356100"/>
          <p14:tracePt t="34600" x="3457575" y="4344988"/>
          <p14:tracePt t="34608" x="3451225" y="4333875"/>
          <p14:tracePt t="34616" x="3440113" y="4316413"/>
          <p14:tracePt t="34624" x="3429000" y="4300538"/>
          <p14:tracePt t="34632" x="3417888" y="4289425"/>
          <p14:tracePt t="34640" x="3406775" y="4271963"/>
          <p14:tracePt t="34648" x="3395663" y="4260850"/>
          <p14:tracePt t="34656" x="3384550" y="4238625"/>
          <p14:tracePt t="34664" x="3371850" y="4227513"/>
          <p14:tracePt t="34676" x="3367088" y="4210050"/>
          <p14:tracePt t="34680" x="3367088" y="4198938"/>
          <p14:tracePt t="34690" x="3371850" y="4159250"/>
          <p14:tracePt t="34698" x="3389313" y="4125913"/>
          <p14:tracePt t="34706" x="3417888" y="4081463"/>
          <p14:tracePt t="34714" x="3451225" y="4041775"/>
          <p14:tracePt t="34722" x="3495675" y="3990975"/>
          <p14:tracePt t="34730" x="3535363" y="3951288"/>
          <p14:tracePt t="34738" x="3575050" y="3913188"/>
          <p14:tracePt t="34746" x="3619500" y="3878263"/>
          <p14:tracePt t="34754" x="3687763" y="3838575"/>
          <p14:tracePt t="34762" x="3754438" y="3811588"/>
          <p14:tracePt t="34770" x="3822700" y="3783013"/>
          <p14:tracePt t="34778" x="3935413" y="3743325"/>
          <p14:tracePt t="34786" x="4057650" y="3716338"/>
          <p14:tracePt t="34794" x="4176713" y="3687763"/>
          <p14:tracePt t="34802" x="4333875" y="3681413"/>
          <p14:tracePt t="34810" x="4413250" y="3676650"/>
          <p14:tracePt t="34818" x="4581525" y="3676650"/>
          <p14:tracePt t="34826" x="4676775" y="3676650"/>
          <p14:tracePt t="34834" x="4878388" y="3676650"/>
          <p14:tracePt t="34842" x="4991100" y="3692525"/>
          <p14:tracePt t="34850" x="5199063" y="3732213"/>
          <p14:tracePt t="34858" x="5289550" y="3749675"/>
          <p14:tracePt t="34866" x="5362575" y="3765550"/>
          <p14:tracePt t="34874" x="5475288" y="3811588"/>
          <p14:tracePt t="34882" x="5526088" y="3833813"/>
          <p14:tracePt t="34890" x="5559425" y="3862388"/>
          <p14:tracePt t="34898" x="5588000" y="3900488"/>
          <p14:tracePt t="34906" x="5610225" y="3940175"/>
          <p14:tracePt t="34914" x="5621338" y="3990975"/>
          <p14:tracePt t="34922" x="5621338" y="4030663"/>
          <p14:tracePt t="34930" x="5621338" y="4092575"/>
          <p14:tracePt t="34938" x="5614988" y="4159250"/>
          <p14:tracePt t="34946" x="5599113" y="4205288"/>
          <p14:tracePt t="34956" x="5575300" y="4256088"/>
          <p14:tracePt t="34962" x="5519738" y="4329113"/>
          <p14:tracePt t="34972" x="5486400" y="4362450"/>
          <p14:tracePt t="34978" x="5435600" y="4395788"/>
          <p14:tracePt t="34988" x="5380038" y="4418013"/>
          <p14:tracePt t="34996" x="5238750" y="4457700"/>
          <p14:tracePt t="35004" x="5154613" y="4464050"/>
          <p14:tracePt t="35012" x="5041900" y="4468813"/>
          <p14:tracePt t="35020" x="4929188" y="4468813"/>
          <p14:tracePt t="35028" x="4681538" y="4457700"/>
          <p14:tracePt t="35036" x="4541838" y="4440238"/>
          <p14:tracePt t="35044" x="4362450" y="4413250"/>
          <p14:tracePt t="35052" x="4198938" y="4384675"/>
          <p14:tracePt t="35060" x="4035425" y="4356100"/>
          <p14:tracePt t="35068" x="3765550" y="4305300"/>
          <p14:tracePt t="35076" x="3630613" y="4271963"/>
          <p14:tracePt t="35086" x="3495675" y="4232275"/>
          <p14:tracePt t="35092" x="3411538" y="4198938"/>
          <p14:tracePt t="35100" x="3349625" y="4170363"/>
          <p14:tracePt t="35108" x="3294063" y="4132263"/>
          <p14:tracePt t="35116" x="3209925" y="4070350"/>
          <p14:tracePt t="35124" x="3170238" y="4024313"/>
          <p14:tracePt t="35132" x="3141663" y="3962400"/>
          <p14:tracePt t="35140" x="3130550" y="3924300"/>
          <p14:tracePt t="35148" x="3130550" y="3884613"/>
          <p14:tracePt t="35156" x="3148013" y="3851275"/>
          <p14:tracePt t="35165" x="3176588" y="3816350"/>
          <p14:tracePt t="35172" x="3203575" y="3789363"/>
          <p14:tracePt t="35180" x="3243263" y="3765550"/>
          <p14:tracePt t="35188" x="3311525" y="3738563"/>
          <p14:tracePt t="35196" x="3344863" y="3721100"/>
          <p14:tracePt t="35204" x="3406775" y="3705225"/>
          <p14:tracePt t="35212" x="3484563" y="3692525"/>
          <p14:tracePt t="35220" x="3597275" y="3692525"/>
          <p14:tracePt t="35228" x="3665538" y="3692525"/>
          <p14:tracePt t="35238" x="3822700" y="3692525"/>
          <p14:tracePt t="35244" x="3917950" y="3692525"/>
          <p14:tracePt t="35254" x="4165600" y="3716338"/>
          <p14:tracePt t="35259" x="4294188" y="3732213"/>
          <p14:tracePt t="35270" x="4440238" y="3749675"/>
          <p14:tracePt t="35276" x="4727575" y="3805238"/>
          <p14:tracePt t="35286" x="4873625" y="3827463"/>
          <p14:tracePt t="35294" x="5008563" y="3862388"/>
          <p14:tracePt t="35302" x="5114925" y="3895725"/>
          <p14:tracePt t="35310" x="5194300" y="3924300"/>
          <p14:tracePt t="35318" x="5283200" y="3962400"/>
          <p14:tracePt t="35326" x="5340350" y="3997325"/>
          <p14:tracePt t="35334" x="5373688" y="4030663"/>
          <p14:tracePt t="35342" x="5395913" y="4059238"/>
          <p14:tracePt t="35350" x="5407025" y="4092575"/>
          <p14:tracePt t="35358" x="5407025" y="4108450"/>
          <p14:tracePt t="35366" x="5407025" y="4137025"/>
          <p14:tracePt t="35374" x="5407025" y="4154488"/>
          <p14:tracePt t="35382" x="5402263" y="4187825"/>
          <p14:tracePt t="35392" x="5384800" y="4216400"/>
          <p14:tracePt t="35398" x="5367338" y="4238625"/>
          <p14:tracePt t="35406" x="5351463" y="4267200"/>
          <p14:tracePt t="35414" x="5318125" y="4305300"/>
          <p14:tracePt t="35422" x="5300663" y="4329113"/>
          <p14:tracePt t="35430" x="5278438" y="4356100"/>
          <p14:tracePt t="35438" x="5245100" y="4384675"/>
          <p14:tracePt t="35446" x="5210175" y="4413250"/>
          <p14:tracePt t="35454" x="5172075" y="4429125"/>
          <p14:tracePt t="35462" x="5137150" y="4446588"/>
          <p14:tracePt t="35470" x="5099050" y="4457700"/>
          <p14:tracePt t="35478" x="5075238" y="4468813"/>
          <p14:tracePt t="35486" x="5041900" y="4475163"/>
          <p14:tracePt t="35496" x="5024438" y="4475163"/>
          <p14:tracePt t="35502" x="5019675" y="4475163"/>
          <p14:tracePt t="35510" x="5013325" y="4475163"/>
          <p14:tracePt t="35584" x="5019675" y="4475163"/>
          <p14:tracePt t="35592" x="5024438" y="4468813"/>
          <p14:tracePt t="35600" x="5048250" y="4451350"/>
          <p14:tracePt t="35608" x="5099050" y="4435475"/>
          <p14:tracePt t="35616" x="5159375" y="4418013"/>
          <p14:tracePt t="35624" x="5260975" y="4391025"/>
          <p14:tracePt t="35632" x="5413375" y="4356100"/>
          <p14:tracePt t="35640" x="5632450" y="4311650"/>
          <p14:tracePt t="35648" x="5840413" y="4271963"/>
          <p14:tracePt t="35656" x="6154738" y="4227513"/>
          <p14:tracePt t="35664" x="6481763" y="4194175"/>
          <p14:tracePt t="35672" x="6818313" y="4181475"/>
          <p14:tracePt t="35680" x="6997700" y="4181475"/>
          <p14:tracePt t="35688" x="7183438" y="4181475"/>
          <p14:tracePt t="35696" x="7318375" y="4181475"/>
          <p14:tracePt t="35704" x="7431088" y="4181475"/>
          <p14:tracePt t="35712" x="7470775" y="4181475"/>
          <p14:tracePt t="35720" x="7481888" y="4187825"/>
          <p14:tracePt t="35728" x="7481888" y="4194175"/>
          <p14:tracePt t="35744" x="7475538" y="4205288"/>
          <p14:tracePt t="35752" x="7459663" y="4205288"/>
          <p14:tracePt t="35760" x="7431088" y="4216400"/>
          <p14:tracePt t="35768" x="7408863" y="4221163"/>
          <p14:tracePt t="35776" x="7380288" y="4232275"/>
          <p14:tracePt t="35784" x="7369175" y="4238625"/>
          <p14:tracePt t="35792" x="7358063" y="4249738"/>
          <p14:tracePt t="35802" x="7346950" y="4256088"/>
          <p14:tracePt t="35810" x="7335838" y="4267200"/>
          <p14:tracePt t="35816" x="7324725" y="4278313"/>
          <p14:tracePt t="35826" x="7313613" y="4283075"/>
          <p14:tracePt t="35834" x="7302500" y="4300538"/>
          <p14:tracePt t="35842" x="7289800" y="4305300"/>
          <p14:tracePt t="35850" x="7278688" y="4316413"/>
          <p14:tracePt t="35858" x="7262813" y="4316413"/>
          <p14:tracePt t="35866" x="7240588" y="4329113"/>
          <p14:tracePt t="35874" x="7223125" y="4333875"/>
          <p14:tracePt t="35882" x="7200900" y="4340225"/>
          <p14:tracePt t="35890" x="7172325" y="4351338"/>
          <p14:tracePt t="35898" x="7127875" y="4356100"/>
          <p14:tracePt t="35906" x="7099300" y="4362450"/>
          <p14:tracePt t="35914" x="7065963" y="4362450"/>
          <p14:tracePt t="35922" x="7048500" y="4362450"/>
          <p14:tracePt t="35930" x="7032625" y="4367213"/>
          <p14:tracePt t="35938" x="7019925" y="4367213"/>
          <p14:tracePt t="35946" x="7008813" y="4367213"/>
          <p14:tracePt t="35962" x="7004050" y="4367213"/>
          <p14:tracePt t="35978" x="6997700" y="4367213"/>
          <p14:tracePt t="35987" x="6992938" y="4367213"/>
          <p14:tracePt t="35994" x="6986588" y="4367213"/>
          <p14:tracePt t="36002" x="6970713" y="4367213"/>
          <p14:tracePt t="36010" x="6942138" y="4367213"/>
          <p14:tracePt t="36018" x="6924675" y="4367213"/>
          <p14:tracePt t="36026" x="6884988" y="4362450"/>
          <p14:tracePt t="36034" x="6811963" y="4351338"/>
          <p14:tracePt t="36042" x="6756400" y="4340225"/>
          <p14:tracePt t="36050" x="6705600" y="4333875"/>
          <p14:tracePt t="36058" x="6638925" y="4329113"/>
          <p14:tracePt t="36066" x="6570663" y="4316413"/>
          <p14:tracePt t="36074" x="6508750" y="4311650"/>
          <p14:tracePt t="36082" x="6446838" y="4300538"/>
          <p14:tracePt t="36090" x="6402388" y="4289425"/>
          <p14:tracePt t="36100" x="6384925" y="4283075"/>
          <p14:tracePt t="36110" x="6334125" y="4260850"/>
          <p14:tracePt t="36116" x="6318250" y="4243388"/>
          <p14:tracePt t="36122" x="6311900" y="4227513"/>
          <p14:tracePt t="36132" x="6307138" y="4216400"/>
          <p14:tracePt t="36139" x="6307138" y="4205288"/>
          <p14:tracePt t="36148" x="6307138" y="4181475"/>
          <p14:tracePt t="36156" x="6307138" y="4154488"/>
          <p14:tracePt t="36164" x="6307138" y="4125913"/>
          <p14:tracePt t="36172" x="6307138" y="4103688"/>
          <p14:tracePt t="36180" x="6311900" y="4064000"/>
          <p14:tracePt t="36188" x="6318250" y="4048125"/>
          <p14:tracePt t="36196" x="6334125" y="4008438"/>
          <p14:tracePt t="36204" x="6346825" y="3979863"/>
          <p14:tracePt t="36212" x="6351588" y="3957638"/>
          <p14:tracePt t="36220" x="6391275" y="3917950"/>
          <p14:tracePt t="36228" x="6408738" y="3895725"/>
          <p14:tracePt t="36236" x="6453188" y="3862388"/>
          <p14:tracePt t="36244" x="6492875" y="3838575"/>
          <p14:tracePt t="36252" x="6548438" y="3816350"/>
          <p14:tracePt t="36260" x="6677025" y="3778250"/>
          <p14:tracePt t="36268" x="6738938" y="3765550"/>
          <p14:tracePt t="36276" x="6869113" y="3749675"/>
          <p14:tracePt t="36284" x="7037388" y="3749675"/>
          <p14:tracePt t="36292" x="7150100" y="3749675"/>
          <p14:tracePt t="36300" x="7262813" y="3765550"/>
          <p14:tracePt t="36308" x="7486650" y="3805238"/>
          <p14:tracePt t="36316" x="7594600" y="3838575"/>
          <p14:tracePt t="36324" x="7712075" y="3884613"/>
          <p14:tracePt t="36332" x="7807325" y="3924300"/>
          <p14:tracePt t="36340" x="7931150" y="4013200"/>
          <p14:tracePt t="36348" x="7981950" y="4048125"/>
          <p14:tracePt t="36356" x="8026400" y="4103688"/>
          <p14:tracePt t="36364" x="8066088" y="4194175"/>
          <p14:tracePt t="36372" x="8066088" y="4238625"/>
          <p14:tracePt t="36380" x="8066088" y="4300538"/>
          <p14:tracePt t="36390" x="8054975" y="4340225"/>
          <p14:tracePt t="36398" x="8015288" y="4384675"/>
          <p14:tracePt t="36406" x="7959725" y="4418013"/>
          <p14:tracePt t="36414" x="7908925" y="4446588"/>
          <p14:tracePt t="36422" x="7847013" y="4464050"/>
          <p14:tracePt t="36430" x="7767638" y="4475163"/>
          <p14:tracePt t="36438" x="7667625" y="4479925"/>
          <p14:tracePt t="36446" x="7554913" y="4479925"/>
          <p14:tracePt t="36454" x="7413625" y="4468813"/>
          <p14:tracePt t="36462" x="7216775" y="4429125"/>
          <p14:tracePt t="36470" x="7116763" y="4406900"/>
          <p14:tracePt t="36478" x="6884988" y="4333875"/>
          <p14:tracePt t="36486" x="6773863" y="4294188"/>
          <p14:tracePt t="36494" x="6537325" y="4198938"/>
          <p14:tracePt t="36502" x="6457950" y="4165600"/>
          <p14:tracePt t="36510" x="6369050" y="4114800"/>
          <p14:tracePt t="36520" x="6311900" y="4064000"/>
          <p14:tracePt t="36526" x="6289675" y="4035425"/>
          <p14:tracePt t="36534" x="6278563" y="4002088"/>
          <p14:tracePt t="36542" x="6278563" y="3973513"/>
          <p14:tracePt t="36550" x="6289675" y="3940175"/>
          <p14:tracePt t="36558" x="6318250" y="3913188"/>
          <p14:tracePt t="36566" x="6357938" y="3889375"/>
          <p14:tracePt t="36574" x="6396038" y="3873500"/>
          <p14:tracePt t="36582" x="6486525" y="3844925"/>
          <p14:tracePt t="36590" x="6559550" y="3827463"/>
          <p14:tracePt t="36598" x="6665913" y="3811588"/>
          <p14:tracePt t="36606" x="6811963" y="3794125"/>
          <p14:tracePt t="36614" x="6964363" y="3794125"/>
          <p14:tracePt t="36622" x="7048500" y="3789363"/>
          <p14:tracePt t="36630" x="7216775" y="3794125"/>
          <p14:tracePt t="36638" x="7397750" y="3822700"/>
          <p14:tracePt t="36648" x="7464425" y="3838575"/>
          <p14:tracePt t="36654" x="7526338" y="3862388"/>
          <p14:tracePt t="36664" x="7621588" y="3924300"/>
          <p14:tracePt t="36670" x="7661275" y="3962400"/>
          <p14:tracePt t="36680" x="7689850" y="4002088"/>
          <p14:tracePt t="36686" x="7694613" y="4035425"/>
          <p14:tracePt t="36696" x="7694613" y="4075113"/>
          <p14:tracePt t="36704" x="7689850" y="4097338"/>
          <p14:tracePt t="36712" x="7661275" y="4125913"/>
          <p14:tracePt t="36720" x="7616825" y="4165600"/>
          <p14:tracePt t="36728" x="7570788" y="4194175"/>
          <p14:tracePt t="36736" x="7515225" y="4210050"/>
          <p14:tracePt t="36744" x="7448550" y="4232275"/>
          <p14:tracePt t="36752" x="7362825" y="4243388"/>
          <p14:tracePt t="36760" x="7267575" y="4249738"/>
          <p14:tracePt t="36768" x="7110413" y="4249738"/>
          <p14:tracePt t="36776" x="6942138" y="4243388"/>
          <p14:tracePt t="36784" x="6840538" y="4232275"/>
          <p14:tracePt t="36792" x="6661150" y="4181475"/>
          <p14:tracePt t="36800" x="6570663" y="4165600"/>
          <p14:tracePt t="36808" x="6486525" y="4132263"/>
          <p14:tracePt t="36816" x="6402388" y="4092575"/>
          <p14:tracePt t="36826" x="6362700" y="4059238"/>
          <p14:tracePt t="36832" x="6351588" y="4048125"/>
          <p14:tracePt t="36840" x="6351588" y="4035425"/>
          <p14:tracePt t="36848" x="6351588" y="4024313"/>
          <p14:tracePt t="36856" x="6362700" y="4013200"/>
          <p14:tracePt t="36864" x="6380163" y="4008438"/>
          <p14:tracePt t="36872" x="6391275" y="4008438"/>
          <p14:tracePt t="36880" x="6402388" y="4008438"/>
          <p14:tracePt t="36888" x="6413500" y="4008438"/>
          <p14:tracePt t="36896" x="6419850" y="4013200"/>
          <p14:tracePt t="36904" x="6424613" y="4024313"/>
          <p14:tracePt t="36912" x="6430963" y="4024313"/>
          <p14:tracePt t="36920" x="6430963" y="4030663"/>
          <p14:tracePt t="37281" x="6430963" y="4035425"/>
          <p14:tracePt t="37286" x="6430963" y="4041775"/>
          <p14:tracePt t="37296" x="6424613" y="4052888"/>
          <p14:tracePt t="37304" x="6413500" y="4081463"/>
          <p14:tracePt t="37312" x="6402388" y="4103688"/>
          <p14:tracePt t="37320" x="6384925" y="4137025"/>
          <p14:tracePt t="37328" x="6357938" y="4181475"/>
          <p14:tracePt t="37340" x="6323013" y="4221163"/>
          <p14:tracePt t="37344" x="6284913" y="4271963"/>
          <p14:tracePt t="37352" x="6234113" y="4311650"/>
          <p14:tracePt t="37360" x="6183313" y="4344988"/>
          <p14:tracePt t="37368" x="6138863" y="4373563"/>
          <p14:tracePt t="37376" x="6081713" y="4384675"/>
          <p14:tracePt t="37560" x="6070600" y="4384675"/>
          <p14:tracePt t="37570" x="6059488" y="4384675"/>
          <p14:tracePt t="37578" x="6030913" y="4384675"/>
          <p14:tracePt t="37586" x="6008688" y="4384675"/>
          <p14:tracePt t="37594" x="5991225" y="4384675"/>
          <p14:tracePt t="37602" x="5953125" y="4384675"/>
          <p14:tracePt t="37610" x="5902325" y="4384675"/>
          <p14:tracePt t="37618" x="5829300" y="4391025"/>
          <p14:tracePt t="37626" x="5767388" y="4402138"/>
          <p14:tracePt t="37634" x="5643563" y="4440238"/>
          <p14:tracePt t="37642" x="5464175" y="4486275"/>
          <p14:tracePt t="37650" x="5238750" y="4541838"/>
          <p14:tracePt t="37658" x="4986338" y="4581525"/>
          <p14:tracePt t="37666" x="4805363" y="4610100"/>
          <p14:tracePt t="37674" x="4541838" y="4643438"/>
          <p14:tracePt t="37682" x="4232275" y="4654550"/>
          <p14:tracePt t="37690" x="3957638" y="4665663"/>
          <p14:tracePt t="37698" x="3776663" y="4665663"/>
          <p14:tracePt t="37706" x="3546475" y="4665663"/>
          <p14:tracePt t="37714" x="3406775" y="4659313"/>
          <p14:tracePt t="37722" x="3249613" y="4654550"/>
          <p14:tracePt t="37730" x="3176588" y="4637088"/>
          <p14:tracePt t="37738" x="3114675" y="4632325"/>
          <p14:tracePt t="37748" x="3052763" y="4625975"/>
          <p14:tracePt t="37754" x="3001963" y="4621213"/>
          <p14:tracePt t="37762" x="2962275" y="4614863"/>
          <p14:tracePt t="37770" x="2940050" y="4614863"/>
          <p14:tracePt t="37778" x="2922588" y="4614863"/>
          <p14:tracePt t="37786" x="2906713" y="4614863"/>
          <p14:tracePt t="37794" x="2895600" y="4614863"/>
          <p14:tracePt t="37802" x="2878138" y="4614863"/>
          <p14:tracePt t="37810" x="2871788" y="4614863"/>
          <p14:tracePt t="37818" x="2855913" y="4614863"/>
          <p14:tracePt t="37826" x="2844800" y="4614863"/>
          <p14:tracePt t="37836" x="2833688" y="4614863"/>
          <p14:tracePt t="37842" x="2827338" y="4614863"/>
          <p14:tracePt t="37852" x="2820988" y="4614863"/>
          <p14:tracePt t="37866" x="2816225" y="4614863"/>
          <p14:tracePt t="37900" x="2809875" y="4614863"/>
          <p14:tracePt t="37916" x="2805113" y="4614863"/>
          <p14:tracePt t="37924" x="2794000" y="4614863"/>
          <p14:tracePt t="37932" x="2787650" y="4621213"/>
          <p14:tracePt t="37940" x="2776538" y="4625975"/>
          <p14:tracePt t="37948" x="2760663" y="4632325"/>
          <p14:tracePt t="37956" x="2743200" y="4637088"/>
          <p14:tracePt t="37964" x="2709863" y="4648200"/>
          <p14:tracePt t="37972" x="2703513" y="4654550"/>
          <p14:tracePt t="37980" x="2674938" y="4659313"/>
          <p14:tracePt t="37988" x="2641600" y="4659313"/>
          <p14:tracePt t="37996" x="2608263" y="4659313"/>
          <p14:tracePt t="38004" x="2590800" y="4659313"/>
          <p14:tracePt t="38012" x="2557463" y="4665663"/>
          <p14:tracePt t="38020" x="2517775" y="4665663"/>
          <p14:tracePt t="38028" x="2484438" y="4665663"/>
          <p14:tracePt t="38036" x="2473325" y="4665663"/>
          <p14:tracePt t="38044" x="2428875" y="4665663"/>
          <p14:tracePt t="38056" x="2393950" y="4665663"/>
          <p14:tracePt t="38060" x="2355850" y="4665663"/>
          <p14:tracePt t="38068" x="2338388" y="4665663"/>
          <p14:tracePt t="38076" x="2309813" y="4665663"/>
          <p14:tracePt t="38084" x="2287588" y="4665663"/>
          <p14:tracePt t="38092" x="2270125" y="4665663"/>
          <p14:tracePt t="38100" x="2265363" y="4665663"/>
          <p14:tracePt t="38108" x="2259013" y="4665663"/>
          <p14:tracePt t="38116" x="2254250" y="4665663"/>
          <p14:tracePt t="38150" x="2247900" y="4665663"/>
          <p14:tracePt t="38198" x="2247900" y="4659313"/>
          <p14:tracePt t="38206" x="2247900" y="4654550"/>
          <p14:tracePt t="38214" x="2247900" y="4648200"/>
          <p14:tracePt t="38222" x="2247900" y="4643438"/>
          <p14:tracePt t="38230" x="2247900" y="4625975"/>
          <p14:tracePt t="38286" x="2254250" y="4625975"/>
          <p14:tracePt t="38294" x="2265363" y="4625975"/>
          <p14:tracePt t="38302" x="2293938" y="4614863"/>
          <p14:tracePt t="38310" x="2309813" y="4610100"/>
          <p14:tracePt t="38318" x="2338388" y="4603750"/>
          <p14:tracePt t="38326" x="2355850" y="4603750"/>
          <p14:tracePt t="38334" x="2371725" y="4603750"/>
          <p14:tracePt t="38342" x="2382838" y="4598988"/>
          <p14:tracePt t="38350" x="2405063" y="4598988"/>
          <p14:tracePt t="38358" x="2444750" y="4598988"/>
          <p14:tracePt t="38366" x="2501900" y="4598988"/>
          <p14:tracePt t="38374" x="2579688" y="4598988"/>
          <p14:tracePt t="38382" x="2670175" y="4598988"/>
          <p14:tracePt t="38390" x="2743200" y="4598988"/>
          <p14:tracePt t="38398" x="2878138" y="4598988"/>
          <p14:tracePt t="38406" x="2962275" y="4603750"/>
          <p14:tracePt t="38414" x="3063875" y="4603750"/>
          <p14:tracePt t="38424" x="3170238" y="4603750"/>
          <p14:tracePt t="38432" x="3276600" y="4603750"/>
          <p14:tracePt t="38440" x="3344863" y="4603750"/>
          <p14:tracePt t="38448" x="3429000" y="4603750"/>
          <p14:tracePt t="38456" x="3473450" y="4603750"/>
          <p14:tracePt t="38466" x="3519488" y="4610100"/>
          <p14:tracePt t="38472" x="3535363" y="4614863"/>
          <p14:tracePt t="38480" x="3552825" y="4632325"/>
          <p14:tracePt t="38488" x="3563938" y="4637088"/>
          <p14:tracePt t="38496" x="3563938" y="4643438"/>
          <p14:tracePt t="38504" x="3568700" y="4659313"/>
          <p14:tracePt t="38512" x="3579813" y="4672013"/>
          <p14:tracePt t="38520" x="3579813" y="4683125"/>
          <p14:tracePt t="38528" x="3586163" y="4687888"/>
          <p14:tracePt t="38536" x="3592513" y="4694238"/>
          <p14:tracePt t="38544" x="3597275" y="4694238"/>
          <p14:tracePt t="38552" x="3597275" y="4699000"/>
          <p14:tracePt t="38560" x="3603625" y="4710113"/>
          <p14:tracePt t="38568" x="3608388" y="4721225"/>
          <p14:tracePt t="38576" x="3614738" y="4745038"/>
          <p14:tracePt t="38584" x="3614738" y="4767263"/>
          <p14:tracePt t="38592" x="3614738" y="4800600"/>
          <p14:tracePt t="38600" x="3614738" y="4811713"/>
          <p14:tracePt t="38608" x="3608388" y="4840288"/>
          <p14:tracePt t="38616" x="3592513" y="4873625"/>
          <p14:tracePt t="38624" x="3579813" y="4884738"/>
          <p14:tracePt t="38632" x="3557588" y="4913313"/>
          <p14:tracePt t="38640" x="3524250" y="4929188"/>
          <p14:tracePt t="38648" x="3473450" y="4941888"/>
          <p14:tracePt t="38656" x="3440113" y="4941888"/>
          <p14:tracePt t="38664" x="3395663" y="4941888"/>
          <p14:tracePt t="38672" x="3333750" y="4935538"/>
          <p14:tracePt t="38682" x="3271838" y="4913313"/>
          <p14:tracePt t="38688" x="3209925" y="4895850"/>
          <p14:tracePt t="38698" x="3181350" y="4884738"/>
          <p14:tracePt t="38704" x="3125788" y="4862513"/>
          <p14:tracePt t="38714" x="3090863" y="4845050"/>
          <p14:tracePt t="38720" x="3052763" y="4818063"/>
          <p14:tracePt t="38730" x="3028950" y="4800600"/>
          <p14:tracePt t="38738" x="2995613" y="4772025"/>
          <p14:tracePt t="38746" x="2984500" y="4760913"/>
          <p14:tracePt t="38754" x="2962275" y="4745038"/>
          <p14:tracePt t="38762" x="2951163" y="4727575"/>
          <p14:tracePt t="38772" x="2933700" y="4710113"/>
          <p14:tracePt t="38778" x="2928938" y="4694238"/>
          <p14:tracePt t="38786" x="2917825" y="4672013"/>
          <p14:tracePt t="38794" x="2911475" y="4643438"/>
          <p14:tracePt t="38802" x="2911475" y="4614863"/>
          <p14:tracePt t="38810" x="2911475" y="4581525"/>
          <p14:tracePt t="38818" x="2917825" y="4552950"/>
          <p14:tracePt t="38826" x="2940050" y="4508500"/>
          <p14:tracePt t="38834" x="2962275" y="4468813"/>
          <p14:tracePt t="38842" x="3006725" y="4435475"/>
          <p14:tracePt t="38850" x="3024188" y="4418013"/>
          <p14:tracePt t="38858" x="3114675" y="4378325"/>
          <p14:tracePt t="38866" x="3192463" y="4356100"/>
          <p14:tracePt t="38874" x="3276600" y="4351338"/>
          <p14:tracePt t="38882" x="3378200" y="4344988"/>
          <p14:tracePt t="38890" x="3451225" y="4344988"/>
          <p14:tracePt t="38898" x="3597275" y="4344988"/>
          <p14:tracePt t="38906" x="3687763" y="4351338"/>
          <p14:tracePt t="38914" x="3862388" y="4378325"/>
          <p14:tracePt t="38922" x="3951288" y="4391025"/>
          <p14:tracePt t="38930" x="4086225" y="4429125"/>
          <p14:tracePt t="38938" x="4148138" y="4451350"/>
          <p14:tracePt t="38946" x="4187825" y="4468813"/>
          <p14:tracePt t="38954" x="4210050" y="4491038"/>
          <p14:tracePt t="38964" x="4221163" y="4508500"/>
          <p14:tracePt t="38970" x="4227513" y="4530725"/>
          <p14:tracePt t="38980" x="4227513" y="4564063"/>
          <p14:tracePt t="38986" x="4221163" y="4603750"/>
          <p14:tracePt t="38996" x="4205288" y="4632325"/>
          <p14:tracePt t="39002" x="4181475" y="4683125"/>
          <p14:tracePt t="39012" x="4159250" y="4710113"/>
          <p14:tracePt t="39020" x="4125913" y="4760913"/>
          <p14:tracePt t="39028" x="4097338" y="4789488"/>
          <p14:tracePt t="39036" x="4070350" y="4818063"/>
          <p14:tracePt t="39044" x="4024313" y="4845050"/>
          <p14:tracePt t="39052" x="3990975" y="4862513"/>
          <p14:tracePt t="39060" x="3968750" y="4873625"/>
          <p14:tracePt t="39068" x="3946525" y="4873625"/>
          <p14:tracePt t="39080" x="3917950" y="4879975"/>
          <p14:tracePt t="39084" x="3889375" y="4879975"/>
          <p14:tracePt t="39092" x="3867150" y="4879975"/>
          <p14:tracePt t="39100" x="3833813" y="4879975"/>
          <p14:tracePt t="39108" x="3811588" y="4879975"/>
          <p14:tracePt t="39116" x="3789363" y="4879975"/>
          <p14:tracePt t="39124" x="3760788" y="4879975"/>
          <p14:tracePt t="39132" x="3754438" y="4879975"/>
          <p14:tracePt t="39141" x="3738563" y="4873625"/>
          <p14:tracePt t="39148" x="3732213" y="4873625"/>
          <p14:tracePt t="39156" x="3721100" y="4867275"/>
          <p14:tracePt t="39172" x="3714750" y="4867275"/>
          <p14:tracePt t="39182" x="3709988" y="4867275"/>
          <p14:tracePt t="39188" x="3692525" y="4867275"/>
          <p14:tracePt t="39196" x="3687763" y="4867275"/>
          <p14:tracePt t="39205" x="3659188" y="4867275"/>
          <p14:tracePt t="39212" x="3625850" y="4867275"/>
          <p14:tracePt t="39220" x="3597275" y="4867275"/>
          <p14:tracePt t="39228" x="3530600" y="4856163"/>
          <p14:tracePt t="39236" x="3484563" y="4856163"/>
          <p14:tracePt t="39244" x="3429000" y="4851400"/>
          <p14:tracePt t="39252" x="3411538" y="4851400"/>
          <p14:tracePt t="39260" x="3360738" y="4851400"/>
          <p14:tracePt t="39268" x="3316288" y="4845050"/>
          <p14:tracePt t="39278" x="3276600" y="4840288"/>
          <p14:tracePt t="39284" x="3238500" y="4840288"/>
          <p14:tracePt t="39294" x="3209925" y="4833938"/>
          <p14:tracePt t="39302" x="3176588" y="4829175"/>
          <p14:tracePt t="39310" x="3170238" y="4829175"/>
          <p14:tracePt t="39318" x="3148013" y="4822825"/>
          <p14:tracePt t="39326" x="3119438" y="4818063"/>
          <p14:tracePt t="39334" x="3114675" y="4811713"/>
          <p14:tracePt t="39342" x="3090863" y="4811713"/>
          <p14:tracePt t="39350" x="3074988" y="4806950"/>
          <p14:tracePt t="39358" x="3063875" y="4806950"/>
          <p14:tracePt t="39366" x="3035300" y="4794250"/>
          <p14:tracePt t="39374" x="3001963" y="4783138"/>
          <p14:tracePt t="39382" x="2990850" y="4778375"/>
          <p14:tracePt t="39390" x="2955925" y="4756150"/>
          <p14:tracePt t="39398" x="2940050" y="4745038"/>
          <p14:tracePt t="39406" x="2917825" y="4721225"/>
          <p14:tracePt t="39414" x="2911475" y="4716463"/>
          <p14:tracePt t="39422" x="2906713" y="4683125"/>
          <p14:tracePt t="39430" x="2906713" y="4665663"/>
          <p14:tracePt t="39438" x="2906713" y="4632325"/>
          <p14:tracePt t="39446" x="2922588" y="4586288"/>
          <p14:tracePt t="39454" x="2951163" y="4537075"/>
          <p14:tracePt t="39462" x="2995613" y="4486275"/>
          <p14:tracePt t="39470" x="3035300" y="4451350"/>
          <p14:tracePt t="39478" x="3090863" y="4413250"/>
          <p14:tracePt t="39490" x="3152775" y="4384675"/>
          <p14:tracePt t="39494" x="3225800" y="4356100"/>
          <p14:tracePt t="39502" x="3355975" y="4333875"/>
          <p14:tracePt t="39510" x="3457575" y="4322763"/>
          <p14:tracePt t="39518" x="3608388" y="4322763"/>
          <p14:tracePt t="39526" x="3765550" y="4322763"/>
          <p14:tracePt t="39534" x="3940175" y="4351338"/>
          <p14:tracePt t="39542" x="4019550" y="4373563"/>
          <p14:tracePt t="39550" x="4154488" y="4429125"/>
          <p14:tracePt t="39560" x="4260850" y="4502150"/>
          <p14:tracePt t="39568" x="4311650" y="4552950"/>
          <p14:tracePt t="39574" x="4344988" y="4614863"/>
          <p14:tracePt t="39584" x="4367213" y="4672013"/>
          <p14:tracePt t="39592" x="4373563" y="4749800"/>
          <p14:tracePt t="39600" x="4362450" y="4806950"/>
          <p14:tracePt t="39608" x="4322763" y="4862513"/>
          <p14:tracePt t="39616" x="4260850" y="4895850"/>
          <p14:tracePt t="39624" x="4170363" y="4935538"/>
          <p14:tracePt t="39632" x="4041775" y="4953000"/>
          <p14:tracePt t="39640" x="3957638" y="4957763"/>
          <p14:tracePt t="39648" x="3811588" y="4964113"/>
          <p14:tracePt t="39656" x="3665538" y="4964113"/>
          <p14:tracePt t="39664" x="3429000" y="4929188"/>
          <p14:tracePt t="39672" x="3271838" y="4902200"/>
          <p14:tracePt t="39680" x="3119438" y="4867275"/>
          <p14:tracePt t="39688" x="3024188" y="4840288"/>
          <p14:tracePt t="39696" x="2979738" y="4829175"/>
          <p14:tracePt t="39704" x="2928938" y="4794250"/>
          <p14:tracePt t="39712" x="2922588" y="4789488"/>
          <p14:tracePt t="39720" x="2922588" y="4783138"/>
          <p14:tracePt t="39728" x="2922588" y="4772025"/>
          <p14:tracePt t="39744" x="2922588" y="4767263"/>
          <p14:tracePt t="39752" x="2928938" y="4767263"/>
          <p14:tracePt t="39768" x="2933700" y="4767263"/>
          <p14:tracePt t="39796" x="2933700" y="4772025"/>
          <p14:tracePt t="39800" x="2933700" y="4778375"/>
          <p14:tracePt t="39808" x="2940050" y="4783138"/>
          <p14:tracePt t="39824" x="2940050" y="4789488"/>
          <p14:tracePt t="39832" x="2940050" y="4794250"/>
          <p14:tracePt t="39923" x="2940050" y="4789488"/>
          <p14:tracePt t="39930" x="2922588" y="4745038"/>
          <p14:tracePt t="39939" x="2882900" y="4676775"/>
          <p14:tracePt t="39946" x="2833688" y="4598988"/>
          <p14:tracePt t="39954" x="2760663" y="4491038"/>
          <p14:tracePt t="39962" x="2636838" y="4305300"/>
          <p14:tracePt t="39970" x="2478088" y="4092575"/>
          <p14:tracePt t="39978" x="2298700" y="3844925"/>
          <p14:tracePt t="39986" x="2090738" y="3557588"/>
          <p14:tracePt t="39994" x="1973263" y="3400425"/>
          <p14:tracePt t="40002" x="1793875" y="3141663"/>
          <p14:tracePt t="40010" x="1697038" y="3001963"/>
          <p14:tracePt t="40018" x="1539875" y="2787650"/>
          <p14:tracePt t="40026" x="1473200" y="2703513"/>
          <p14:tracePt t="40034" x="1400175" y="2614613"/>
          <p14:tracePt t="40042" x="1349375" y="2535238"/>
          <p14:tracePt t="40050" x="1316038" y="2479675"/>
          <p14:tracePt t="40058" x="1287463" y="2411413"/>
          <p14:tracePt t="40066" x="1276350" y="2378075"/>
          <p14:tracePt t="40074" x="1270000" y="2338388"/>
          <p14:tracePt t="40082" x="1270000" y="2327275"/>
          <p14:tracePt t="40090" x="1270000" y="2320925"/>
          <p14:tracePt t="40106" x="1276350" y="2320925"/>
          <p14:tracePt t="40122" x="1276350" y="2327275"/>
          <p14:tracePt t="40132" x="1281113" y="2338388"/>
          <p14:tracePt t="40138" x="1281113" y="2344738"/>
          <p14:tracePt t="40340" x="1281113" y="2333625"/>
          <p14:tracePt t="40348" x="1270000" y="2298700"/>
          <p14:tracePt t="40356" x="1258888" y="2259013"/>
          <p14:tracePt t="40366" x="1254125" y="2236788"/>
          <p14:tracePt t="40372" x="1214438" y="2203450"/>
          <p14:tracePt t="40380" x="1185863" y="2181225"/>
          <p14:tracePt t="40388" x="1157288" y="2136775"/>
          <p14:tracePt t="40396" x="1146175" y="2090738"/>
          <p14:tracePt t="40404" x="1146175" y="2051050"/>
          <p14:tracePt t="40412" x="1146175" y="2012950"/>
          <p14:tracePt t="40420" x="1146175" y="1955800"/>
          <p14:tracePt t="40430" x="1146175" y="1911350"/>
          <p14:tracePt t="40438" x="1146175" y="1866900"/>
          <p14:tracePt t="40446" x="1141413" y="1809750"/>
          <p14:tracePt t="40454" x="1141413" y="1754188"/>
          <p14:tracePt t="40462" x="1141413" y="1720850"/>
          <p14:tracePt t="40472" x="1141413" y="1697038"/>
          <p14:tracePt t="40478" x="1141413" y="1681163"/>
          <p14:tracePt t="40486" x="1141413" y="1674813"/>
          <p14:tracePt t="40494" x="1141413" y="1670050"/>
          <p14:tracePt t="40534" x="1141413" y="1681163"/>
          <p14:tracePt t="40542" x="1141413" y="1685925"/>
          <p14:tracePt t="40550" x="1141413" y="1692275"/>
          <p14:tracePt t="40630" x="1135063" y="1692275"/>
          <p14:tracePt t="40638" x="1130300" y="1692275"/>
          <p14:tracePt t="40646" x="1123950" y="1692275"/>
          <p14:tracePt t="40654" x="1123950" y="1697038"/>
          <p14:tracePt t="40662" x="1112838" y="1703388"/>
          <p14:tracePt t="40670" x="1108075" y="1714500"/>
          <p14:tracePt t="40678" x="1101725" y="1725613"/>
          <p14:tracePt t="40686" x="1095375" y="1743075"/>
          <p14:tracePt t="40694" x="1090613" y="1765300"/>
          <p14:tracePt t="40702" x="1090613" y="1776413"/>
          <p14:tracePt t="40712" x="1090613" y="1809750"/>
          <p14:tracePt t="40718" x="1090613" y="1866900"/>
          <p14:tracePt t="40728" x="1108075" y="1928813"/>
          <p14:tracePt t="40734" x="1119188" y="1951038"/>
          <p14:tracePt t="40744" x="1141413" y="2001838"/>
          <p14:tracePt t="40752" x="1157288" y="2024063"/>
          <p14:tracePt t="40760" x="1181100" y="2051050"/>
          <p14:tracePt t="40768" x="1192213" y="2068513"/>
          <p14:tracePt t="40776" x="1196975" y="2074863"/>
          <p14:tracePt t="40784" x="1219200" y="2085975"/>
          <p14:tracePt t="40792" x="1225550" y="2090738"/>
          <p14:tracePt t="40800" x="1230313" y="2097088"/>
          <p14:tracePt t="40808" x="1236663" y="2101850"/>
          <p14:tracePt t="40816" x="1243013" y="2108200"/>
          <p14:tracePt t="40832" x="1243013" y="2112963"/>
          <p14:tracePt t="40840" x="1247775" y="2112963"/>
          <p14:tracePt t="40848" x="1247775" y="2119313"/>
          <p14:tracePt t="40928" x="1236663" y="2119313"/>
          <p14:tracePt t="40936" x="1219200" y="2119313"/>
          <p14:tracePt t="40944" x="1214438" y="2119313"/>
          <p14:tracePt t="40952" x="1174750" y="2147888"/>
          <p14:tracePt t="40960" x="1123950" y="2174875"/>
          <p14:tracePt t="40968" x="1090613" y="2192338"/>
          <p14:tracePt t="40976" x="995363" y="2243138"/>
          <p14:tracePt t="40984" x="960438" y="2259013"/>
          <p14:tracePt t="40992" x="871538" y="2305050"/>
          <p14:tracePt t="41000" x="809625" y="2338388"/>
          <p14:tracePt t="41010" x="781050" y="2360613"/>
          <p14:tracePt t="41018" x="736600" y="2406650"/>
          <p14:tracePt t="41026" x="708025" y="2462213"/>
          <p14:tracePt t="41034" x="703263" y="2484438"/>
          <p14:tracePt t="41042" x="696913" y="2557463"/>
          <p14:tracePt t="41050" x="696913" y="2641600"/>
          <p14:tracePt t="41058" x="730250" y="2709863"/>
          <p14:tracePt t="41066" x="758825" y="2782888"/>
          <p14:tracePt t="41074" x="798513" y="2849563"/>
          <p14:tracePt t="41082" x="854075" y="2917825"/>
          <p14:tracePt t="41090" x="900113" y="2973388"/>
          <p14:tracePt t="41098" x="960438" y="3024188"/>
          <p14:tracePt t="41106" x="1022350" y="3057525"/>
          <p14:tracePt t="41114" x="1073150" y="3079750"/>
          <p14:tracePt t="41122" x="1123950" y="3092450"/>
          <p14:tracePt t="41130" x="1163638" y="3097213"/>
          <p14:tracePt t="41138" x="1208088" y="3097213"/>
          <p14:tracePt t="41146" x="1219200" y="3097213"/>
          <p14:tracePt t="41154" x="1225550" y="3097213"/>
          <p14:tracePt t="41162" x="1230313" y="3092450"/>
          <p14:tracePt t="41178" x="1230313" y="3086100"/>
          <p14:tracePt t="41186" x="1230313" y="3079750"/>
          <p14:tracePt t="41240" x="1225550" y="3079750"/>
          <p14:tracePt t="41246" x="1219200" y="3086100"/>
          <p14:tracePt t="41254" x="1203325" y="3097213"/>
          <p14:tracePt t="41264" x="1168400" y="3114675"/>
          <p14:tracePt t="41270" x="1135063" y="3136900"/>
          <p14:tracePt t="41280" x="1112838" y="3159125"/>
          <p14:tracePt t="41286" x="1073150" y="3187700"/>
          <p14:tracePt t="41296" x="1057275" y="3209925"/>
          <p14:tracePt t="41304" x="1039813" y="3243263"/>
          <p14:tracePt t="41312" x="1035050" y="3271838"/>
          <p14:tracePt t="41320" x="1035050" y="3287713"/>
          <p14:tracePt t="41328" x="1039813" y="3311525"/>
          <p14:tracePt t="41336" x="1062038" y="3322638"/>
          <p14:tracePt t="41344" x="1095375" y="3338513"/>
          <p14:tracePt t="41352" x="1135063" y="3349625"/>
          <p14:tracePt t="41360" x="1157288" y="3349625"/>
          <p14:tracePt t="41368" x="1208088" y="3362325"/>
          <p14:tracePt t="41376" x="1265238" y="3367088"/>
          <p14:tracePt t="41384" x="1292225" y="3373438"/>
          <p14:tracePt t="41392" x="1331913" y="3378200"/>
          <p14:tracePt t="41400" x="1349375" y="3378200"/>
          <p14:tracePt t="41408" x="1360488" y="3378200"/>
          <p14:tracePt t="41548" x="1365250" y="3384550"/>
          <p14:tracePt t="41558" x="1371600" y="3400425"/>
          <p14:tracePt t="41564" x="1411288" y="3429000"/>
          <p14:tracePt t="41574" x="1484313" y="3490913"/>
          <p14:tracePt t="41580" x="1624013" y="3597275"/>
          <p14:tracePt t="41590" x="1798638" y="3727450"/>
          <p14:tracePt t="41598" x="1939925" y="3827463"/>
          <p14:tracePt t="41606" x="2197100" y="4008438"/>
          <p14:tracePt t="41614" x="2360613" y="4114800"/>
          <p14:tracePt t="41622" x="2528888" y="4227513"/>
          <p14:tracePt t="41630" x="2698750" y="4333875"/>
          <p14:tracePt t="41641" x="2844800" y="4418013"/>
          <p14:tracePt t="41646" x="2968625" y="4497388"/>
          <p14:tracePt t="41654" x="3024188" y="4524375"/>
          <p14:tracePt t="41662" x="3090863" y="4559300"/>
          <p14:tracePt t="41670" x="3125788" y="4570413"/>
          <p14:tracePt t="41678" x="3130550" y="4570413"/>
          <p14:tracePt t="41694" x="3119438" y="4564063"/>
          <p14:tracePt t="41702" x="3097213" y="4552950"/>
          <p14:tracePt t="41710" x="3068638" y="4537075"/>
          <p14:tracePt t="41718" x="3028950" y="4524375"/>
          <p14:tracePt t="41726" x="2984500" y="4502150"/>
          <p14:tracePt t="41735" x="2962275" y="4486275"/>
          <p14:tracePt t="41742" x="2933700" y="4468813"/>
          <p14:tracePt t="41750" x="2922588" y="4457700"/>
          <p14:tracePt t="41758" x="2906713" y="4446588"/>
          <p14:tracePt t="41766" x="2895600" y="4435475"/>
          <p14:tracePt t="41775" x="2882900" y="4424363"/>
          <p14:tracePt t="41783" x="2871788" y="4413250"/>
          <p14:tracePt t="41790" x="2867025" y="4406900"/>
          <p14:tracePt t="41798" x="2849563" y="4395788"/>
          <p14:tracePt t="41806" x="2838450" y="4395788"/>
          <p14:tracePt t="41815" x="2827338" y="4395788"/>
          <p14:tracePt t="41822" x="2816225" y="4395788"/>
          <p14:tracePt t="41830" x="2805113" y="4395788"/>
          <p14:tracePt t="41840" x="2794000" y="4395788"/>
          <p14:tracePt t="41846" x="2782888" y="4395788"/>
          <p14:tracePt t="41856" x="2754313" y="4406900"/>
          <p14:tracePt t="41864" x="2743200" y="4418013"/>
          <p14:tracePt t="41872" x="2714625" y="4435475"/>
          <p14:tracePt t="41880" x="2692400" y="4451350"/>
          <p14:tracePt t="41888" x="2647950" y="4475163"/>
          <p14:tracePt t="41896" x="2636838" y="4479925"/>
          <p14:tracePt t="41904" x="2597150" y="4497388"/>
          <p14:tracePt t="41912" x="2535238" y="4513263"/>
          <p14:tracePt t="41920" x="2455863" y="4524375"/>
          <p14:tracePt t="41928" x="2378075" y="4530725"/>
          <p14:tracePt t="41936" x="2287588" y="4530725"/>
          <p14:tracePt t="41946" x="2203450" y="4530725"/>
          <p14:tracePt t="41952" x="2101850" y="4530725"/>
          <p14:tracePt t="41960" x="2006600" y="4530725"/>
          <p14:tracePt t="41968" x="1889125" y="4508500"/>
          <p14:tracePt t="41976" x="1770063" y="4486275"/>
          <p14:tracePt t="41984" x="1670050" y="4446588"/>
          <p14:tracePt t="41992" x="1557338" y="4395788"/>
          <p14:tracePt t="42000" x="1524000" y="4362450"/>
          <p14:tracePt t="42008" x="1500188" y="4322763"/>
          <p14:tracePt t="42016" x="1495425" y="4267200"/>
          <p14:tracePt t="42024" x="1495425" y="4221163"/>
          <p14:tracePt t="42032" x="1500188" y="4170363"/>
          <p14:tracePt t="42040" x="1517650" y="4108450"/>
          <p14:tracePt t="42050" x="1557338" y="4024313"/>
          <p14:tracePt t="42056" x="1619250" y="3946525"/>
          <p14:tracePt t="42064" x="1681163" y="3878263"/>
          <p14:tracePt t="42072" x="1765300" y="3789363"/>
          <p14:tracePt t="42080" x="1820863" y="3754438"/>
          <p14:tracePt t="42088" x="1905000" y="3705225"/>
          <p14:tracePt t="42096" x="1966913" y="3687763"/>
          <p14:tracePt t="42104" x="2028825" y="3676650"/>
          <p14:tracePt t="42112" x="2130425" y="3670300"/>
          <p14:tracePt t="42120" x="2192338" y="3670300"/>
          <p14:tracePt t="42128" x="2265363" y="3670300"/>
          <p14:tracePt t="42136" x="2411413" y="3732213"/>
          <p14:tracePt t="42144" x="2466975" y="3765550"/>
          <p14:tracePt t="42154" x="2535238" y="3816350"/>
          <p14:tracePt t="42162" x="2590800" y="3873500"/>
          <p14:tracePt t="42170" x="2647950" y="3957638"/>
          <p14:tracePt t="42178" x="2687638" y="4019550"/>
          <p14:tracePt t="42186" x="2703513" y="4081463"/>
          <p14:tracePt t="42194" x="2720975" y="4154488"/>
          <p14:tracePt t="42202" x="2720975" y="4216400"/>
          <p14:tracePt t="42210" x="2720975" y="4278313"/>
          <p14:tracePt t="42218" x="2709863" y="4340225"/>
          <p14:tracePt t="42226" x="2663825" y="4391025"/>
          <p14:tracePt t="42234" x="2630488" y="4418013"/>
          <p14:tracePt t="42242" x="2586038" y="4446588"/>
          <p14:tracePt t="42254" x="2524125" y="4468813"/>
          <p14:tracePt t="42258" x="2439988" y="4479925"/>
          <p14:tracePt t="42266" x="2371725" y="4479925"/>
          <p14:tracePt t="42275" x="2265363" y="4464050"/>
          <p14:tracePt t="42282" x="2170113" y="4435475"/>
          <p14:tracePt t="42290" x="2068513" y="4391025"/>
          <p14:tracePt t="42298" x="1995488" y="4340225"/>
          <p14:tracePt t="42306" x="1955800" y="4300538"/>
          <p14:tracePt t="42314" x="1911350" y="4232275"/>
          <p14:tracePt t="42322" x="1900238" y="4148138"/>
          <p14:tracePt t="42330" x="1900238" y="4092575"/>
          <p14:tracePt t="42338" x="1905000" y="4030663"/>
          <p14:tracePt t="42346" x="1939925" y="3968750"/>
          <p14:tracePt t="42356" x="1989138" y="3900488"/>
          <p14:tracePt t="42362" x="2074863" y="3827463"/>
          <p14:tracePt t="42370" x="2163763" y="3771900"/>
          <p14:tracePt t="42378" x="2305050" y="3721100"/>
          <p14:tracePt t="42386" x="2451100" y="3692525"/>
          <p14:tracePt t="42395" x="2563813" y="3687763"/>
          <p14:tracePt t="42402" x="2736850" y="3692525"/>
          <p14:tracePt t="42411" x="2827338" y="3709988"/>
          <p14:tracePt t="42419" x="2906713" y="3738563"/>
          <p14:tracePt t="42426" x="2962275" y="3778250"/>
          <p14:tracePt t="42437" x="2990850" y="3800475"/>
          <p14:tracePt t="42444" x="3017838" y="3867150"/>
          <p14:tracePt t="42453" x="3035300" y="3940175"/>
          <p14:tracePt t="42460" x="3035300" y="4030663"/>
          <p14:tracePt t="42469" x="3017838" y="4092575"/>
          <p14:tracePt t="42477" x="2979738" y="4165600"/>
          <p14:tracePt t="42484" x="2928938" y="4232275"/>
          <p14:tracePt t="42492" x="2878138" y="4289425"/>
          <p14:tracePt t="42500" x="2794000" y="4344988"/>
          <p14:tracePt t="42508" x="2732088" y="4373563"/>
          <p14:tracePt t="42517" x="2652713" y="4384675"/>
          <p14:tracePt t="42524" x="2579688" y="4395788"/>
          <p14:tracePt t="42532" x="2513013" y="4391025"/>
          <p14:tracePt t="42540" x="2411413" y="4362450"/>
          <p14:tracePt t="42548" x="2344738" y="4344988"/>
          <p14:tracePt t="42556" x="2298700" y="4322763"/>
          <p14:tracePt t="42564" x="2270125" y="4300538"/>
          <p14:tracePt t="42572" x="2259013" y="4289425"/>
          <p14:tracePt t="42580" x="2254250" y="4271963"/>
          <p14:tracePt t="42588" x="2254250" y="4256088"/>
          <p14:tracePt t="42604" x="2254250" y="4249738"/>
          <p14:tracePt t="42782" x="2254250" y="4256088"/>
          <p14:tracePt t="42800" x="2254250" y="4260850"/>
          <p14:tracePt t="42814" x="2254250" y="4267200"/>
          <p14:tracePt t="42822" x="2247900" y="4267200"/>
          <p14:tracePt t="42830" x="2247900" y="4271963"/>
          <p14:tracePt t="42846" x="2247900" y="4278313"/>
          <p14:tracePt t="42862" x="2247900" y="4283075"/>
          <p14:tracePt t="43326" x="2243138" y="4283075"/>
          <p14:tracePt t="43367" x="2243138" y="4278313"/>
          <p14:tracePt t="43382" x="2243138" y="4271963"/>
          <p14:tracePt t="43398" x="2243138" y="4260850"/>
          <p14:tracePt t="43657" x="2243138" y="4267200"/>
          <p14:tracePt t="44527" x="2243138" y="4260850"/>
          <p14:tracePt t="44543" x="2243138" y="4256088"/>
          <p14:tracePt t="44552" x="2247900" y="4249738"/>
          <p14:tracePt t="44566" x="2254250" y="4243388"/>
          <p14:tracePt t="44574" x="2254250" y="4238625"/>
          <p14:tracePt t="44582" x="2259013" y="4238625"/>
          <p14:tracePt t="44590" x="2259013" y="4232275"/>
          <p14:tracePt t="44666" x="2259013" y="4238625"/>
          <p14:tracePt t="44674" x="2259013" y="4243388"/>
          <p14:tracePt t="44682" x="2259013" y="4249738"/>
          <p14:tracePt t="44691" x="2259013" y="4256088"/>
          <p14:tracePt t="44699" x="2259013" y="4260850"/>
          <p14:tracePt t="44706" x="2259013" y="4271963"/>
          <p14:tracePt t="44714" x="2259013" y="4283075"/>
          <p14:tracePt t="44730" x="2259013" y="4289425"/>
          <p14:tracePt t="44738" x="2259013" y="4294188"/>
          <p14:tracePt t="44746" x="2265363" y="4300538"/>
          <p14:tracePt t="45009" x="2265363" y="4294188"/>
          <p14:tracePt t="45033" x="2265363" y="4289425"/>
          <p14:tracePt t="45049" x="2276475" y="4278313"/>
          <p14:tracePt t="45064" x="2282825" y="4271963"/>
          <p14:tracePt t="45074" x="2287588" y="4267200"/>
          <p14:tracePt t="45082" x="2298700" y="4260850"/>
          <p14:tracePt t="45090" x="2305050" y="4243388"/>
          <p14:tracePt t="45098" x="2338388" y="4216400"/>
          <p14:tracePt t="45106" x="2349500" y="4194175"/>
          <p14:tracePt t="45115" x="2371725" y="4176713"/>
          <p14:tracePt t="45122" x="2389188" y="4154488"/>
          <p14:tracePt t="45130" x="2411413" y="4137025"/>
          <p14:tracePt t="45138" x="2462213" y="4070350"/>
          <p14:tracePt t="45146" x="2490788" y="4041775"/>
          <p14:tracePt t="45154" x="2517775" y="4008438"/>
          <p14:tracePt t="45163" x="2540000" y="3979863"/>
          <p14:tracePt t="45170" x="2568575" y="3946525"/>
          <p14:tracePt t="45178" x="2597150" y="3917950"/>
          <p14:tracePt t="45186" x="2619375" y="3884613"/>
          <p14:tracePt t="45194" x="2647950" y="3851275"/>
          <p14:tracePt t="45202" x="2725738" y="3754438"/>
          <p14:tracePt t="45210" x="2747963" y="3721100"/>
          <p14:tracePt t="45218" x="2776538" y="3681413"/>
          <p14:tracePt t="45226" x="2809875" y="3648075"/>
          <p14:tracePt t="45234" x="2838450" y="3614738"/>
          <p14:tracePt t="45242" x="2867025" y="3581400"/>
          <p14:tracePt t="45250" x="2900363" y="3546475"/>
          <p14:tracePt t="45258" x="2940050" y="3508375"/>
          <p14:tracePt t="45266" x="2973388" y="3473450"/>
          <p14:tracePt t="45274" x="3013075" y="3440113"/>
          <p14:tracePt t="45282" x="3057525" y="3406775"/>
          <p14:tracePt t="45290" x="3097213" y="3367088"/>
          <p14:tracePt t="45298" x="3141663" y="3338513"/>
          <p14:tracePt t="45306" x="3181350" y="3305175"/>
          <p14:tracePt t="45314" x="3232150" y="3271838"/>
          <p14:tracePt t="45326" x="3276600" y="3238500"/>
          <p14:tracePt t="45330" x="3333750" y="3198813"/>
          <p14:tracePt t="45338" x="3495675" y="3086100"/>
          <p14:tracePt t="45346" x="3552825" y="3041650"/>
          <p14:tracePt t="45354" x="3619500" y="2995613"/>
          <p14:tracePt t="45364" x="3665538" y="2962275"/>
          <p14:tracePt t="45372" x="3714750" y="2940050"/>
          <p14:tracePt t="45381" x="3783013" y="2900363"/>
          <p14:tracePt t="45388" x="3811588" y="2889250"/>
          <p14:tracePt t="45396" x="3867150" y="2860675"/>
          <p14:tracePt t="45404" x="3900488" y="2849563"/>
          <p14:tracePt t="45412" x="3968750" y="2822575"/>
          <p14:tracePt t="45420" x="4002088" y="2809875"/>
          <p14:tracePt t="45428" x="4097338" y="2787650"/>
          <p14:tracePt t="45436" x="4137025" y="2776538"/>
          <p14:tracePt t="45444" x="4232275" y="2760663"/>
          <p14:tracePt t="45452" x="4271963" y="2749550"/>
          <p14:tracePt t="45460" x="4362450" y="2725738"/>
          <p14:tracePt t="45468" x="4384675" y="2720975"/>
          <p14:tracePt t="45476" x="4424363" y="2703513"/>
          <p14:tracePt t="45484" x="4457700" y="2692400"/>
          <p14:tracePt t="45492" x="4462463" y="2692400"/>
          <p14:tracePt t="45838" x="4468813" y="2698750"/>
          <p14:tracePt t="45847" x="4473575" y="2725738"/>
          <p14:tracePt t="45855" x="4486275" y="2776538"/>
          <p14:tracePt t="45862" x="4497388" y="2822575"/>
          <p14:tracePt t="45870" x="4508500" y="2884488"/>
          <p14:tracePt t="45878" x="4519613" y="2944813"/>
          <p14:tracePt t="45886" x="4541838" y="3030538"/>
          <p14:tracePt t="45894" x="4570413" y="3125788"/>
          <p14:tracePt t="45903" x="4608513" y="3249613"/>
          <p14:tracePt t="45910" x="4648200" y="3344863"/>
          <p14:tracePt t="45918" x="4727575" y="3535363"/>
          <p14:tracePt t="45927" x="4800600" y="3665538"/>
          <p14:tracePt t="45936" x="4918075" y="3851275"/>
          <p14:tracePt t="45944" x="5053013" y="4035425"/>
          <p14:tracePt t="45952" x="5176838" y="4176713"/>
          <p14:tracePt t="45960" x="5402263" y="4391025"/>
          <p14:tracePt t="45968" x="5570538" y="4519613"/>
          <p14:tracePt t="45976" x="5767388" y="4654550"/>
          <p14:tracePt t="45984" x="5964238" y="4767263"/>
          <p14:tracePt t="45992" x="6103938" y="4862513"/>
          <p14:tracePt t="46000" x="6154738" y="4895850"/>
          <p14:tracePt t="46008" x="6234113" y="4953000"/>
          <p14:tracePt t="46016" x="6267450" y="4975225"/>
          <p14:tracePt t="46024" x="6300788" y="4991100"/>
          <p14:tracePt t="46032" x="6323013" y="4991100"/>
          <p14:tracePt t="46042" x="6346825" y="4991100"/>
          <p14:tracePt t="46049" x="6373813" y="4975225"/>
          <p14:tracePt t="46056" x="6384925" y="4964113"/>
          <p14:tracePt t="46064" x="6413500" y="4935538"/>
          <p14:tracePt t="46073" x="6457950" y="4891088"/>
          <p14:tracePt t="46080" x="6492875" y="4856163"/>
          <p14:tracePt t="46088" x="6537325" y="4822825"/>
          <p14:tracePt t="46096" x="6650038" y="4745038"/>
          <p14:tracePt t="46104" x="6711950" y="4699000"/>
          <p14:tracePt t="46113" x="6807200" y="4648200"/>
          <p14:tracePt t="46120" x="6935788" y="4586288"/>
          <p14:tracePt t="46128" x="7059613" y="4537075"/>
          <p14:tracePt t="46136" x="7189788" y="4486275"/>
          <p14:tracePt t="46144" x="7329488" y="4435475"/>
          <p14:tracePt t="46153" x="7459663" y="4384675"/>
          <p14:tracePt t="46160" x="7616825" y="4329113"/>
          <p14:tracePt t="46169" x="7661275" y="4311650"/>
          <p14:tracePt t="46177" x="7694613" y="4289425"/>
          <p14:tracePt t="46185" x="7712075" y="4278313"/>
          <p14:tracePt t="46193" x="7712075" y="4271963"/>
          <p14:tracePt t="46201" x="7718425" y="4267200"/>
          <p14:tracePt t="46216" x="7718425" y="4260850"/>
          <p14:tracePt t="46226" x="7718425" y="4256088"/>
          <p14:tracePt t="46243" x="7723188" y="4249738"/>
          <p14:tracePt t="46248" x="7729538" y="4243388"/>
          <p14:tracePt t="46259" x="7740650" y="4238625"/>
          <p14:tracePt t="46266" x="7751763" y="4227513"/>
          <p14:tracePt t="46274" x="7756525" y="4221163"/>
          <p14:tracePt t="46291" x="7751763" y="4216400"/>
          <p14:tracePt t="46299" x="7723188" y="4210050"/>
          <p14:tracePt t="46524" x="7729538" y="4210050"/>
          <p14:tracePt t="46533" x="7751763" y="4198938"/>
          <p14:tracePt t="46540" x="7756525" y="4194175"/>
          <p14:tracePt t="46548" x="7762875" y="4187825"/>
          <p14:tracePt t="46556" x="7773988" y="4176713"/>
          <p14:tracePt t="46572" x="7778750" y="4170363"/>
          <p14:tracePt t="46588" x="7785100" y="4165600"/>
          <p14:tracePt t="46605" x="7791450" y="4165600"/>
          <p14:tracePt t="46612" x="7791450" y="4170363"/>
          <p14:tracePt t="46629" x="7791450" y="4181475"/>
          <p14:tracePt t="46636" x="7791450" y="4187825"/>
          <p14:tracePt t="46644" x="7791450" y="4194175"/>
          <p14:tracePt t="46652" x="7773988" y="4216400"/>
          <p14:tracePt t="46660" x="7767638" y="4227513"/>
          <p14:tracePt t="46668" x="7756525" y="4243388"/>
          <p14:tracePt t="46676" x="7734300" y="4278313"/>
          <p14:tracePt t="46684" x="7712075" y="4305300"/>
          <p14:tracePt t="46692" x="7694613" y="4329113"/>
          <p14:tracePt t="46700" x="7643813" y="4356100"/>
          <p14:tracePt t="46709" x="7605713" y="4373563"/>
          <p14:tracePt t="46716" x="7566025" y="4378325"/>
          <p14:tracePt t="46724" x="7521575" y="4384675"/>
          <p14:tracePt t="46732" x="7442200" y="4384675"/>
          <p14:tracePt t="46740" x="7391400" y="4378325"/>
          <p14:tracePt t="46748" x="7351713" y="4362450"/>
          <p14:tracePt t="46758" x="7318375" y="4340225"/>
          <p14:tracePt t="46764" x="7289800" y="4316413"/>
          <p14:tracePt t="46772" x="7273925" y="4278313"/>
          <p14:tracePt t="46781" x="7273925" y="4267200"/>
          <p14:tracePt t="46789" x="7278688" y="4256088"/>
          <p14:tracePt t="46799" x="7302500" y="4243388"/>
          <p14:tracePt t="46806" x="7346950" y="4227513"/>
          <p14:tracePt t="46814" x="7391400" y="4216400"/>
          <p14:tracePt t="46823" x="7459663" y="4198938"/>
          <p14:tracePt t="46831" x="7532688" y="4187825"/>
          <p14:tracePt t="46838" x="7616825" y="4181475"/>
          <p14:tracePt t="46846" x="7813675" y="4165600"/>
          <p14:tracePt t="46855" x="7937500" y="4159250"/>
          <p14:tracePt t="46862" x="8066088" y="4148138"/>
          <p14:tracePt t="46871" x="8262938" y="4148138"/>
          <p14:tracePt t="46878" x="8335963" y="4148138"/>
          <p14:tracePt t="46886" x="8426450" y="4148138"/>
          <p14:tracePt t="46894" x="8464550" y="4148138"/>
          <p14:tracePt t="46903" x="8504238" y="4154488"/>
          <p14:tracePt t="46910" x="8515350" y="4159250"/>
          <p14:tracePt t="46918" x="8521700" y="4165600"/>
          <p14:tracePt t="46927" x="8521700" y="4170363"/>
          <p14:tracePt t="46935" x="8521700" y="4181475"/>
          <p14:tracePt t="46943" x="8515350" y="4187825"/>
          <p14:tracePt t="46950" x="8499475" y="4210050"/>
          <p14:tracePt t="46959" x="8488363" y="4216400"/>
          <p14:tracePt t="46967" x="8477250" y="4227513"/>
          <p14:tracePt t="46974" x="8459788" y="4243388"/>
          <p14:tracePt t="46982" x="8453438" y="4249738"/>
          <p14:tracePt t="46990" x="8448675" y="4260850"/>
          <p14:tracePt t="46998" x="8442325" y="4267200"/>
          <p14:tracePt t="47006" x="8442325" y="4271963"/>
          <p14:tracePt t="47014" x="8437563" y="4278313"/>
          <p14:tracePt t="47030" x="8437563" y="4283075"/>
          <p14:tracePt t="47038" x="8437563" y="4294188"/>
          <p14:tracePt t="47056" x="8442325" y="4300538"/>
          <p14:tracePt t="47067" x="8448675" y="4305300"/>
          <p14:tracePt t="47072" x="8459788" y="4305300"/>
          <p14:tracePt t="47078" x="8464550" y="4311650"/>
          <p14:tracePt t="47089" x="8470900" y="4316413"/>
          <p14:tracePt t="47095" x="8477250" y="4316413"/>
          <p14:tracePt t="47105" x="8482013" y="4322763"/>
          <p14:tracePt t="47120" x="8493125" y="4333875"/>
          <p14:tracePt t="47137" x="8499475" y="4344988"/>
          <p14:tracePt t="47144" x="8504238" y="4356100"/>
          <p14:tracePt t="47153" x="8510588" y="4356100"/>
          <p14:tracePt t="47160" x="8515350" y="4362450"/>
          <p14:tracePt t="47169" x="8515350" y="4367213"/>
          <p14:tracePt t="47177" x="8521700" y="4373563"/>
          <p14:tracePt t="47185" x="8521700" y="4378325"/>
          <p14:tracePt t="47193" x="8521700" y="4391025"/>
          <p14:tracePt t="47201" x="8521700" y="4406900"/>
          <p14:tracePt t="47208" x="8521700" y="4413250"/>
          <p14:tracePt t="47216" x="8521700" y="4446588"/>
          <p14:tracePt t="47225" x="8521700" y="4457700"/>
          <p14:tracePt t="47233" x="8515350" y="4486275"/>
          <p14:tracePt t="47241" x="8510588" y="4497388"/>
          <p14:tracePt t="47248" x="8510588" y="4502150"/>
          <p14:tracePt t="47257" x="8504238" y="4513263"/>
          <p14:tracePt t="47265" x="8499475" y="4513263"/>
          <p14:tracePt t="47272" x="8499475" y="4519613"/>
          <p14:tracePt t="47280" x="8493125" y="4519613"/>
          <p14:tracePt t="47289" x="8488363" y="4519613"/>
          <p14:tracePt t="47297" x="8482013" y="4519613"/>
          <p14:tracePt t="47336" x="8477250" y="4519613"/>
          <p14:tracePt t="47360" x="8477250" y="4513263"/>
          <p14:tracePt t="47371" x="8477250" y="4502150"/>
          <p14:tracePt t="47378" x="8477250" y="4491038"/>
          <p14:tracePt t="47386" x="8477250" y="4475163"/>
          <p14:tracePt t="47394" x="8488363" y="4446588"/>
          <p14:tracePt t="47402" x="8493125" y="4429125"/>
          <p14:tracePt t="47411" x="8515350" y="4395788"/>
          <p14:tracePt t="47418" x="8537575" y="4373563"/>
          <p14:tracePt t="47426" x="8572500" y="4333875"/>
          <p14:tracePt t="47435" x="8605838" y="4311650"/>
          <p14:tracePt t="47443" x="8667750" y="4289425"/>
          <p14:tracePt t="47451" x="8723313" y="4278313"/>
          <p14:tracePt t="47459" x="8785225" y="4260850"/>
          <p14:tracePt t="47467" x="8864600" y="4260850"/>
          <p14:tracePt t="47477" x="8948738" y="4260850"/>
          <p14:tracePt t="47482" x="9043988" y="4278313"/>
          <p14:tracePt t="47491" x="9101138" y="4294188"/>
          <p14:tracePt t="47499" x="9163050" y="4340225"/>
          <p14:tracePt t="47507" x="9196388" y="4373563"/>
          <p14:tracePt t="47515" x="9223375" y="4446588"/>
          <p14:tracePt t="47523" x="9223375" y="4491038"/>
          <p14:tracePt t="47531" x="9201150" y="4530725"/>
          <p14:tracePt t="47539" x="9156700" y="4575175"/>
          <p14:tracePt t="47547" x="9101138" y="4598988"/>
          <p14:tracePt t="47555" x="9028113" y="4610100"/>
          <p14:tracePt t="47562" x="8959850" y="4610100"/>
          <p14:tracePt t="47571" x="8875713" y="4598988"/>
          <p14:tracePt t="47579" x="8745538" y="4541838"/>
          <p14:tracePt t="47587" x="8661400" y="4508500"/>
          <p14:tracePt t="47595" x="8583613" y="4451350"/>
          <p14:tracePt t="47603" x="8526463" y="4402138"/>
          <p14:tracePt t="47610" x="8482013" y="4340225"/>
          <p14:tracePt t="47618" x="8470900" y="4256088"/>
          <p14:tracePt t="47627" x="8470900" y="4187825"/>
          <p14:tracePt t="47634" x="8510588" y="4092575"/>
          <p14:tracePt t="47644" x="8616950" y="3979863"/>
          <p14:tracePt t="47651" x="8729663" y="3884613"/>
          <p14:tracePt t="47661" x="8853488" y="3805238"/>
          <p14:tracePt t="47667" x="9072563" y="3721100"/>
          <p14:tracePt t="47677" x="9269413" y="3676650"/>
          <p14:tracePt t="47685" x="9550400" y="3643313"/>
          <p14:tracePt t="47693" x="9825038" y="3619500"/>
          <p14:tracePt t="47701" x="10179050" y="3625850"/>
          <p14:tracePt t="47709" x="10398125" y="3654425"/>
          <p14:tracePt t="47717" x="10583863" y="3716338"/>
          <p14:tracePt t="47725" x="10674350" y="3765550"/>
          <p14:tracePt t="47733" x="10707688" y="3822700"/>
          <p14:tracePt t="47741" x="10714038" y="3873500"/>
          <p14:tracePt t="47749" x="10702925" y="3929063"/>
          <p14:tracePt t="47757" x="10656888" y="3990975"/>
          <p14:tracePt t="47765" x="10606088" y="4048125"/>
          <p14:tracePt t="47773" x="10499725" y="4121150"/>
          <p14:tracePt t="47783" x="10387013" y="4165600"/>
          <p14:tracePt t="47789" x="10247313" y="4221163"/>
          <p14:tracePt t="47797" x="10101263" y="4243388"/>
          <p14:tracePt t="47804" x="9988550" y="4243388"/>
          <p14:tracePt t="47813" x="9847263" y="4243388"/>
          <p14:tracePt t="47821" x="9763125" y="4232275"/>
          <p14:tracePt t="47829" x="9696450" y="4205288"/>
          <p14:tracePt t="47836" x="9639300" y="4181475"/>
          <p14:tracePt t="47844" x="9605963" y="4148138"/>
          <p14:tracePt t="47853" x="9594850" y="4097338"/>
          <p14:tracePt t="47861" x="9594850" y="4070350"/>
          <p14:tracePt t="47868" x="9601200" y="4024313"/>
          <p14:tracePt t="47877" x="9634538" y="3973513"/>
          <p14:tracePt t="47887" x="9685338" y="3929063"/>
          <p14:tracePt t="47892" x="9758363" y="3884613"/>
          <p14:tracePt t="47900" x="9853613" y="3844925"/>
          <p14:tracePt t="47909" x="9988550" y="3811588"/>
          <p14:tracePt t="47917" x="10145713" y="3805238"/>
          <p14:tracePt t="47927" x="10275888" y="3805238"/>
          <p14:tracePt t="47932" x="10483850" y="3856038"/>
          <p14:tracePt t="47943" x="10612438" y="3917950"/>
          <p14:tracePt t="47948" x="10753725" y="4008438"/>
          <p14:tracePt t="47959" x="10864850" y="4148138"/>
          <p14:tracePt t="47965" x="10888663" y="4238625"/>
          <p14:tracePt t="47975" x="10888663" y="4333875"/>
          <p14:tracePt t="47983" x="10860088" y="4402138"/>
          <p14:tracePt t="47991" x="10775950" y="4502150"/>
          <p14:tracePt t="47999" x="10618788" y="4632325"/>
          <p14:tracePt t="48006" x="10472738" y="4716463"/>
          <p14:tracePt t="48015" x="10287000" y="4783138"/>
          <p14:tracePt t="48023" x="10079038" y="4811713"/>
          <p14:tracePt t="48031" x="9926638" y="4811713"/>
          <p14:tracePt t="48039" x="9752013" y="4800600"/>
          <p14:tracePt t="48047" x="9566275" y="4749800"/>
          <p14:tracePt t="48055" x="9342438" y="4687888"/>
          <p14:tracePt t="48062" x="9139238" y="4632325"/>
          <p14:tracePt t="48071" x="8982075" y="4564063"/>
          <p14:tracePt t="48079" x="8880475" y="4508500"/>
          <p14:tracePt t="48087" x="8824913" y="4464050"/>
          <p14:tracePt t="48095" x="8813800" y="4440238"/>
          <p14:tracePt t="48103" x="8813800" y="4406900"/>
          <p14:tracePt t="48111" x="8820150" y="4378325"/>
          <p14:tracePt t="48118" x="8847138" y="4351338"/>
          <p14:tracePt t="48127" x="8869363" y="4322763"/>
          <p14:tracePt t="48135" x="8909050" y="4300538"/>
          <p14:tracePt t="48143" x="8948738" y="4283075"/>
          <p14:tracePt t="48150" x="8988425" y="4283075"/>
          <p14:tracePt t="48159" x="9010650" y="4283075"/>
          <p14:tracePt t="48166" x="9028113" y="4283075"/>
          <p14:tracePt t="48175" x="9039225" y="4289425"/>
          <p14:tracePt t="48183" x="9039225" y="4294188"/>
          <p14:tracePt t="48198" x="9039225" y="4300538"/>
          <p14:tracePt t="48207" x="9039225" y="4305300"/>
          <p14:tracePt t="48215" x="9039225" y="4311650"/>
          <p14:tracePt t="48241" x="9039225" y="4316413"/>
          <p14:tracePt t="48247" x="9032875" y="4322763"/>
          <p14:tracePt t="48257" x="9032875" y="4329113"/>
          <p14:tracePt t="48273" x="9028113" y="4333875"/>
          <p14:tracePt t="48281" x="9015413" y="4333875"/>
          <p14:tracePt t="48288" x="9010650" y="4333875"/>
          <p14:tracePt t="48297" x="9004300" y="4340225"/>
          <p14:tracePt t="48304" x="8999538" y="4340225"/>
          <p14:tracePt t="48320" x="8993188" y="4340225"/>
          <p14:tracePt t="48329" x="8988425" y="4340225"/>
          <p14:tracePt t="48361" x="8982075" y="4340225"/>
          <p14:tracePt t="48377" x="8982075" y="4333875"/>
          <p14:tracePt t="48393" x="8982075" y="4329113"/>
          <p14:tracePt t="48409" x="8982075" y="4322763"/>
          <p14:tracePt t="48416" x="8982075" y="4316413"/>
          <p14:tracePt t="48454" x="8982075" y="4311650"/>
          <p14:tracePt t="48477" x="8977313" y="4305300"/>
          <p14:tracePt t="48493" x="8970963" y="4294188"/>
          <p14:tracePt t="48511" x="8966200" y="4283075"/>
          <p14:tracePt t="48527" x="8959850" y="4278313"/>
          <p14:tracePt t="48535" x="8953500" y="4278313"/>
          <p14:tracePt t="48543" x="8948738" y="4271963"/>
          <p14:tracePt t="48551" x="8926513" y="4260850"/>
          <p14:tracePt t="48559" x="8915400" y="4256088"/>
          <p14:tracePt t="48567" x="8897938" y="4249738"/>
          <p14:tracePt t="48575" x="8842375" y="4232275"/>
          <p14:tracePt t="48583" x="8820150" y="4227513"/>
          <p14:tracePt t="48591" x="8751888" y="4210050"/>
          <p14:tracePt t="48599" x="8723313" y="4205288"/>
          <p14:tracePt t="48607" x="8656638" y="4181475"/>
          <p14:tracePt t="48615" x="8634413" y="4176713"/>
          <p14:tracePt t="48623" x="8555038" y="4154488"/>
          <p14:tracePt t="48631" x="8526463" y="4148138"/>
          <p14:tracePt t="48639" x="8453438" y="4137025"/>
          <p14:tracePt t="48647" x="8420100" y="4132263"/>
          <p14:tracePt t="48655" x="8342313" y="4125913"/>
          <p14:tracePt t="48663" x="8313738" y="4121150"/>
          <p14:tracePt t="48671" x="8245475" y="4114800"/>
          <p14:tracePt t="48679" x="8218488" y="4114800"/>
          <p14:tracePt t="48687" x="8167688" y="4114800"/>
          <p14:tracePt t="48695" x="8150225" y="4114800"/>
          <p14:tracePt t="48705" x="8134350" y="4114800"/>
          <p14:tracePt t="48711" x="8110538" y="4108450"/>
          <p14:tracePt t="48719" x="8105775" y="4103688"/>
          <p14:tracePt t="48727" x="8094663" y="4103688"/>
          <p14:tracePt t="48833" x="8088313" y="4103688"/>
          <p14:tracePt t="48841" x="8077200" y="4103688"/>
          <p14:tracePt t="48849" x="8061325" y="4114800"/>
          <p14:tracePt t="48857" x="8032750" y="4125913"/>
          <p14:tracePt t="48865" x="8015288" y="4125913"/>
          <p14:tracePt t="48873" x="7999413" y="4137025"/>
          <p14:tracePt t="48881" x="7959725" y="4154488"/>
          <p14:tracePt t="48889" x="7931150" y="4165600"/>
          <p14:tracePt t="48897" x="7908925" y="4176713"/>
          <p14:tracePt t="48905" x="7880350" y="4187825"/>
          <p14:tracePt t="48913" x="7847013" y="4221163"/>
          <p14:tracePt t="48921" x="7835900" y="4232275"/>
          <p14:tracePt t="48929" x="7824788" y="4243388"/>
          <p14:tracePt t="48937" x="7818438" y="4256088"/>
          <p14:tracePt t="48953" x="7818438" y="4260850"/>
          <p14:tracePt t="48977" x="7818438" y="4267200"/>
          <p14:tracePt t="48985" x="7824788" y="4267200"/>
          <p14:tracePt t="48993" x="7829550" y="4278313"/>
          <p14:tracePt t="49001" x="7835900" y="4278313"/>
          <p14:tracePt t="49013" x="7847013" y="4283075"/>
          <p14:tracePt t="49016" x="7853363" y="4289425"/>
          <p14:tracePt t="49024" x="7858125" y="4300538"/>
          <p14:tracePt t="49033" x="7869238" y="4305300"/>
          <p14:tracePt t="49041" x="7875588" y="4305300"/>
          <p14:tracePt t="49049" x="7886700" y="4316413"/>
          <p14:tracePt t="49057" x="7897813" y="4316413"/>
          <p14:tracePt t="49065" x="7913688" y="4322763"/>
          <p14:tracePt t="49073" x="7931150" y="4322763"/>
          <p14:tracePt t="49083" x="7937500" y="4322763"/>
          <p14:tracePt t="49089" x="7948613" y="4322763"/>
          <p14:tracePt t="49099" x="7953375" y="4322763"/>
          <p14:tracePt t="49104" x="7959725" y="4322763"/>
          <p14:tracePt t="49121" x="7964488" y="4322763"/>
          <p14:tracePt t="49139" x="7970838" y="4322763"/>
          <p14:tracePt t="49147" x="7975600" y="4322763"/>
          <p14:tracePt t="49163" x="7986713" y="4322763"/>
          <p14:tracePt t="49171" x="8004175" y="4322763"/>
          <p14:tracePt t="49179" x="8037513" y="4322763"/>
          <p14:tracePt t="49187" x="8077200" y="4322763"/>
          <p14:tracePt t="49195" x="8105775" y="4322763"/>
          <p14:tracePt t="49203" x="8156575" y="4322763"/>
          <p14:tracePt t="49211" x="8194675" y="4322763"/>
          <p14:tracePt t="49219" x="8240713" y="4322763"/>
          <p14:tracePt t="49227" x="8313738" y="4322763"/>
          <p14:tracePt t="49235" x="8375650" y="4322763"/>
          <p14:tracePt t="49243" x="8442325" y="4322763"/>
          <p14:tracePt t="49251" x="8521700" y="4322763"/>
          <p14:tracePt t="49259" x="8701088" y="4322763"/>
          <p14:tracePt t="49267" x="8824913" y="4322763"/>
          <p14:tracePt t="49275" x="9055100" y="4322763"/>
          <p14:tracePt t="49283" x="9178925" y="4333875"/>
          <p14:tracePt t="49290" x="9471025" y="4333875"/>
          <p14:tracePt t="49299" x="9628188" y="4340225"/>
          <p14:tracePt t="49306" x="9915525" y="4340225"/>
          <p14:tracePt t="49315" x="10190163" y="4351338"/>
          <p14:tracePt t="49323" x="10348913" y="4351338"/>
          <p14:tracePt t="49331" x="10466388" y="4351338"/>
          <p14:tracePt t="49339" x="10652125" y="4351338"/>
          <p14:tracePt t="49347" x="10775950" y="4351338"/>
          <p14:tracePt t="49357" x="10826750" y="4351338"/>
          <p14:tracePt t="49363" x="10842625" y="4351338"/>
          <p14:tracePt t="49371" x="10848975" y="4351338"/>
          <p14:tracePt t="49394" x="10837863" y="4351338"/>
          <p14:tracePt t="49405" x="10815638" y="4351338"/>
          <p14:tracePt t="49413" x="10802938" y="4351338"/>
          <p14:tracePt t="49423" x="10787063" y="4351338"/>
          <p14:tracePt t="49428" x="10769600" y="4351338"/>
          <p14:tracePt t="49439" x="10753725" y="4351338"/>
          <p14:tracePt t="49445" x="10725150" y="4351338"/>
          <p14:tracePt t="49453" x="10696575" y="4351338"/>
          <p14:tracePt t="49460" x="10629900" y="4351338"/>
          <p14:tracePt t="49469" x="10567988" y="4351338"/>
          <p14:tracePt t="49477" x="10364788" y="4351338"/>
          <p14:tracePt t="49485" x="10134600" y="4351338"/>
          <p14:tracePt t="49493" x="9847263" y="4351338"/>
          <p14:tracePt t="49501" x="9572625" y="4351338"/>
          <p14:tracePt t="49509" x="9117013" y="4344988"/>
          <p14:tracePt t="49517" x="8796338" y="4344988"/>
          <p14:tracePt t="49525" x="8459788" y="4333875"/>
          <p14:tracePt t="49533" x="7970838" y="4322763"/>
          <p14:tracePt t="49541" x="7656513" y="4322763"/>
          <p14:tracePt t="49549" x="7346950" y="4311650"/>
          <p14:tracePt t="49557" x="6953250" y="4300538"/>
          <p14:tracePt t="49565" x="6672263" y="4289425"/>
          <p14:tracePt t="49573" x="6457950" y="4278313"/>
          <p14:tracePt t="49581" x="6300788" y="4271963"/>
          <p14:tracePt t="49589" x="6188075" y="4260850"/>
          <p14:tracePt t="49597" x="6138863" y="4260850"/>
          <p14:tracePt t="49605" x="6092825" y="4256088"/>
          <p14:tracePt t="49613" x="6053138" y="4256088"/>
          <p14:tracePt t="49621" x="6030913" y="4256088"/>
          <p14:tracePt t="49629" x="6008688" y="4256088"/>
          <p14:tracePt t="49639" x="5986463" y="4267200"/>
          <p14:tracePt t="49645" x="5942013" y="4289425"/>
          <p14:tracePt t="49655" x="5868988" y="4329113"/>
          <p14:tracePt t="49661" x="5722938" y="4391025"/>
          <p14:tracePt t="49671" x="5526088" y="4451350"/>
          <p14:tracePt t="49679" x="5289550" y="4491038"/>
          <p14:tracePt t="49687" x="5037138" y="4524375"/>
          <p14:tracePt t="49695" x="4862513" y="4541838"/>
          <p14:tracePt t="49703" x="4687888" y="4559300"/>
          <p14:tracePt t="49711" x="4637088" y="4564063"/>
          <p14:tracePt t="49953" x="4648200" y="4564063"/>
          <p14:tracePt t="49958" x="4654550" y="4548188"/>
          <p14:tracePt t="49968" x="4654550" y="4537075"/>
          <p14:tracePt t="49977" x="4648200" y="4524375"/>
          <p14:tracePt t="49985" x="4621213" y="4508500"/>
          <p14:tracePt t="49993" x="4608513" y="4491038"/>
          <p14:tracePt t="50001" x="4597400" y="4479925"/>
          <p14:tracePt t="50009" x="4597400" y="4468813"/>
          <p14:tracePt t="50016" x="4592638" y="4464050"/>
          <p14:tracePt t="50024" x="4586288" y="4440238"/>
          <p14:tracePt t="50037" x="4581525" y="4435475"/>
          <p14:tracePt t="50040" x="4575175" y="4406900"/>
          <p14:tracePt t="50049" x="4570413" y="4395788"/>
          <p14:tracePt t="50057" x="4559300" y="4384675"/>
          <p14:tracePt t="50065" x="4548188" y="4373563"/>
          <p14:tracePt t="50073" x="4524375" y="4367213"/>
          <p14:tracePt t="50081" x="4508500" y="4362450"/>
          <p14:tracePt t="50089" x="4446588" y="4351338"/>
          <p14:tracePt t="50097" x="4400550" y="4344988"/>
          <p14:tracePt t="50105" x="4278313" y="4333875"/>
          <p14:tracePt t="50113" x="4103688" y="4329113"/>
          <p14:tracePt t="50121" x="4030663" y="4322763"/>
          <p14:tracePt t="50129" x="3878263" y="4305300"/>
          <p14:tracePt t="50141" x="3687763" y="4289425"/>
          <p14:tracePt t="50144" x="3535363" y="4278313"/>
          <p14:tracePt t="50153" x="3298825" y="4267200"/>
          <p14:tracePt t="50161" x="3181350" y="4267200"/>
          <p14:tracePt t="50169" x="3068638" y="4267200"/>
          <p14:tracePt t="50177" x="2962275" y="4267200"/>
          <p14:tracePt t="50185" x="2805113" y="4260850"/>
          <p14:tracePt t="50193" x="2732088" y="4260850"/>
          <p14:tracePt t="50201" x="2663825" y="4260850"/>
          <p14:tracePt t="50209" x="2601913" y="4256088"/>
          <p14:tracePt t="50217" x="2546350" y="4256088"/>
          <p14:tracePt t="50225" x="2506663" y="4256088"/>
          <p14:tracePt t="50235" x="2478088" y="4256088"/>
          <p14:tracePt t="50241" x="2444750" y="4256088"/>
          <p14:tracePt t="50251" x="2422525" y="4256088"/>
          <p14:tracePt t="50259" x="2405063" y="4256088"/>
          <p14:tracePt t="50267" x="2389188" y="4256088"/>
          <p14:tracePt t="50275" x="2371725" y="4256088"/>
          <p14:tracePt t="50283" x="2360613" y="4260850"/>
          <p14:tracePt t="50290" x="2338388" y="4267200"/>
          <p14:tracePt t="50299" x="2320925" y="4267200"/>
          <p14:tracePt t="50307" x="2282825" y="4278313"/>
          <p14:tracePt t="50315" x="2259013" y="4278313"/>
          <p14:tracePt t="50323" x="2232025" y="4278313"/>
          <p14:tracePt t="50331" x="2174875" y="4283075"/>
          <p14:tracePt t="50339" x="2147888" y="4283075"/>
          <p14:tracePt t="50347" x="2124075" y="4283075"/>
          <p14:tracePt t="50355" x="2097088" y="4283075"/>
          <p14:tracePt t="50363" x="2074863" y="4283075"/>
          <p14:tracePt t="50371" x="2062163" y="4283075"/>
          <p14:tracePt t="50379" x="2051050" y="4283075"/>
          <p14:tracePt t="50387" x="2039938" y="4278313"/>
          <p14:tracePt t="50395" x="2028825" y="4278313"/>
          <p14:tracePt t="50403" x="2024063" y="4278313"/>
          <p14:tracePt t="50411" x="2012950" y="4278313"/>
          <p14:tracePt t="50419" x="1995488" y="4278313"/>
          <p14:tracePt t="50427" x="1973263" y="4271963"/>
          <p14:tracePt t="50435" x="1951038" y="4271963"/>
          <p14:tracePt t="50447" x="1933575" y="4271963"/>
          <p14:tracePt t="50450" x="1905000" y="4267200"/>
          <p14:tracePt t="50458" x="1878013" y="4260850"/>
          <p14:tracePt t="50467" x="1838325" y="4256088"/>
          <p14:tracePt t="50475" x="1798638" y="4256088"/>
          <p14:tracePt t="50483" x="1754188" y="4249738"/>
          <p14:tracePt t="50493" x="1719263" y="4243388"/>
          <p14:tracePt t="50499" x="1692275" y="4238625"/>
          <p14:tracePt t="50508" x="1658938" y="4238625"/>
          <p14:tracePt t="50514" x="1652588" y="4232275"/>
          <p14:tracePt t="50525" x="1635125" y="4232275"/>
          <p14:tracePt t="50531" x="1619250" y="4232275"/>
          <p14:tracePt t="50541" x="1601788" y="4227513"/>
          <p14:tracePt t="50549" x="1597025" y="4227513"/>
          <p14:tracePt t="50557" x="1585913" y="4227513"/>
          <p14:tracePt t="50565" x="1579563" y="4227513"/>
          <p14:tracePt t="50581" x="1573213" y="4227513"/>
          <p14:tracePt t="50589" x="1568450" y="4227513"/>
          <p14:tracePt t="50605" x="1568450" y="4232275"/>
          <p14:tracePt t="50653" x="1562100" y="4232275"/>
          <p14:tracePt t="50669" x="1550988" y="4238625"/>
          <p14:tracePt t="50677" x="1539875" y="4238625"/>
          <p14:tracePt t="50693" x="1528763" y="4238625"/>
          <p14:tracePt t="50700" x="1524000" y="4238625"/>
          <p14:tracePt t="50709" x="1511300" y="4243388"/>
          <p14:tracePt t="50725" x="1506538" y="4249738"/>
          <p14:tracePt t="50835" x="1500188" y="4249738"/>
          <p14:tracePt t="50867" x="1500188" y="4256088"/>
          <p14:tracePt t="50875" x="1506538" y="4260850"/>
          <p14:tracePt t="50883" x="1539875" y="4278313"/>
          <p14:tracePt t="50891" x="1601788" y="4294188"/>
          <p14:tracePt t="50899" x="1674813" y="4311650"/>
          <p14:tracePt t="50907" x="1804988" y="4329113"/>
          <p14:tracePt t="50915" x="2006600" y="4340225"/>
          <p14:tracePt t="50923" x="2209800" y="4351338"/>
          <p14:tracePt t="50931" x="2540000" y="4351338"/>
          <p14:tracePt t="50939" x="2787650" y="4344988"/>
          <p14:tracePt t="50947" x="3090863" y="4333875"/>
          <p14:tracePt t="50957" x="3384550" y="4322763"/>
          <p14:tracePt t="50963" x="3676650" y="4300538"/>
          <p14:tracePt t="50971" x="3940175" y="4289425"/>
          <p14:tracePt t="50981" x="4154488" y="4289425"/>
          <p14:tracePt t="50987" x="4278313" y="4289425"/>
          <p14:tracePt t="50995" x="4418013" y="4300538"/>
          <p14:tracePt t="51003" x="4486275" y="4300538"/>
          <p14:tracePt t="51011" x="4524375" y="4300538"/>
          <p14:tracePt t="51019" x="4559300" y="4300538"/>
          <p14:tracePt t="51027" x="4581525" y="4300538"/>
          <p14:tracePt t="51035" x="4592638" y="4300538"/>
          <p14:tracePt t="51043" x="4597400" y="4294188"/>
          <p14:tracePt t="51051" x="4608513" y="4289425"/>
          <p14:tracePt t="51061" x="4614863" y="4283075"/>
          <p14:tracePt t="51069" x="4637088" y="4271963"/>
          <p14:tracePt t="51075" x="4676775" y="4260850"/>
          <p14:tracePt t="51085" x="4743450" y="4256088"/>
          <p14:tracePt t="51091" x="4800600" y="4249738"/>
          <p14:tracePt t="51101" x="4979988" y="4232275"/>
          <p14:tracePt t="51109" x="5216525" y="4221163"/>
          <p14:tracePt t="51117" x="5429250" y="4216400"/>
          <p14:tracePt t="51125" x="5722938" y="4194175"/>
          <p14:tracePt t="51133" x="6059488" y="4170363"/>
          <p14:tracePt t="51141" x="6334125" y="4159250"/>
          <p14:tracePt t="51149" x="6700838" y="4159250"/>
          <p14:tracePt t="51157" x="6959600" y="4159250"/>
          <p14:tracePt t="51165" x="7240588" y="4165600"/>
          <p14:tracePt t="51173" x="7481888" y="4170363"/>
          <p14:tracePt t="51181" x="7621588" y="4181475"/>
          <p14:tracePt t="51189" x="7886700" y="4205288"/>
          <p14:tracePt t="51197" x="8116888" y="4216400"/>
          <p14:tracePt t="51205" x="8218488" y="4221163"/>
          <p14:tracePt t="51213" x="8353425" y="4221163"/>
          <p14:tracePt t="51221" x="8448675" y="4221163"/>
          <p14:tracePt t="51229" x="8515350" y="4221163"/>
          <p14:tracePt t="51237" x="8583613" y="4221163"/>
          <p14:tracePt t="51245" x="8612188" y="4221163"/>
          <p14:tracePt t="51253" x="8656638" y="4221163"/>
          <p14:tracePt t="51261" x="8678863" y="4221163"/>
          <p14:tracePt t="51269" x="8712200" y="4221163"/>
          <p14:tracePt t="51277" x="8718550" y="4221163"/>
          <p14:tracePt t="51285" x="8723313" y="4221163"/>
          <p14:tracePt t="51293" x="8740775" y="4227513"/>
          <p14:tracePt t="51301" x="8769350" y="4243388"/>
          <p14:tracePt t="51309" x="8807450" y="4249738"/>
          <p14:tracePt t="51317" x="8858250" y="4260850"/>
          <p14:tracePt t="51325" x="8915400" y="4271963"/>
          <p14:tracePt t="51333" x="8970963" y="4278313"/>
          <p14:tracePt t="51341" x="9032875" y="4283075"/>
          <p14:tracePt t="51349" x="9077325" y="4289425"/>
          <p14:tracePt t="51357" x="9117013" y="4300538"/>
          <p14:tracePt t="51367" x="9134475" y="4305300"/>
          <p14:tracePt t="51373" x="9156700" y="4329113"/>
          <p14:tracePt t="51383" x="9156700" y="4340225"/>
          <p14:tracePt t="51391" x="9156700" y="4356100"/>
          <p14:tracePt t="51399" x="9156700" y="4378325"/>
          <p14:tracePt t="51407" x="9145588" y="4413250"/>
          <p14:tracePt t="51415" x="9134475" y="4429125"/>
          <p14:tracePt t="51423" x="9112250" y="4457700"/>
          <p14:tracePt t="51431" x="9105900" y="4468813"/>
          <p14:tracePt t="51439" x="9083675" y="4497388"/>
          <p14:tracePt t="51447" x="9072563" y="4502150"/>
          <p14:tracePt t="51455" x="9061450" y="4513263"/>
          <p14:tracePt t="51463" x="9043988" y="4519613"/>
          <p14:tracePt t="51471" x="9028113" y="4524375"/>
          <p14:tracePt t="51479" x="9010650" y="4524375"/>
          <p14:tracePt t="51487" x="8988425" y="4524375"/>
          <p14:tracePt t="51495" x="8953500" y="4513263"/>
          <p14:tracePt t="51503" x="8909050" y="4502150"/>
          <p14:tracePt t="51511" x="8864600" y="4486275"/>
          <p14:tracePt t="51519" x="8802688" y="4464050"/>
          <p14:tracePt t="51527" x="8723313" y="4435475"/>
          <p14:tracePt t="51535" x="8612188" y="4395788"/>
          <p14:tracePt t="51543" x="8572500" y="4384675"/>
          <p14:tracePt t="51551" x="8470900" y="4351338"/>
          <p14:tracePt t="51559" x="8364538" y="4316413"/>
          <p14:tracePt t="51567" x="8285163" y="4294188"/>
          <p14:tracePt t="51575" x="8229600" y="4267200"/>
          <p14:tracePt t="51583" x="8189913" y="4249738"/>
          <p14:tracePt t="51591" x="8178800" y="4238625"/>
          <p14:tracePt t="51599" x="8172450" y="4227513"/>
          <p14:tracePt t="51607" x="8172450" y="4216400"/>
          <p14:tracePt t="51615" x="8172450" y="4210050"/>
          <p14:tracePt t="51623" x="8172450" y="4198938"/>
          <p14:tracePt t="51631" x="8178800" y="4194175"/>
          <p14:tracePt t="51639" x="8183563" y="4187825"/>
          <p14:tracePt t="51647" x="8201025" y="4176713"/>
          <p14:tracePt t="51655" x="8212138" y="4170363"/>
          <p14:tracePt t="51663" x="8234363" y="4159250"/>
          <p14:tracePt t="51675" x="8269288" y="4148138"/>
          <p14:tracePt t="51681" x="8313738" y="4125913"/>
          <p14:tracePt t="51689" x="8347075" y="4114800"/>
          <p14:tracePt t="51697" x="8415338" y="4081463"/>
          <p14:tracePt t="51705" x="8464550" y="4059238"/>
          <p14:tracePt t="51713" x="8577263" y="4008438"/>
          <p14:tracePt t="51721" x="8650288" y="3979863"/>
          <p14:tracePt t="51729" x="8718550" y="3951288"/>
          <p14:tracePt t="51737" x="8897938" y="3889375"/>
          <p14:tracePt t="51745" x="9004300" y="3856038"/>
          <p14:tracePt t="51753" x="9145588" y="3816350"/>
          <p14:tracePt t="51761" x="9263063" y="3794125"/>
          <p14:tracePt t="51769" x="9426575" y="3754438"/>
          <p14:tracePt t="51777" x="9590088" y="3727450"/>
          <p14:tracePt t="51785" x="9769475" y="3698875"/>
          <p14:tracePt t="51793" x="9937750" y="3692525"/>
          <p14:tracePt t="51801" x="10094913" y="3681413"/>
          <p14:tracePt t="51809" x="10247313" y="3681413"/>
          <p14:tracePt t="51817" x="10404475" y="3687763"/>
          <p14:tracePt t="51825" x="10533063" y="3705225"/>
          <p14:tracePt t="51833" x="10634663" y="3716338"/>
          <p14:tracePt t="51841" x="10696575" y="3732213"/>
          <p14:tracePt t="51849" x="10780713" y="3754438"/>
          <p14:tracePt t="51857" x="10820400" y="3771900"/>
          <p14:tracePt t="51865" x="10860088" y="3783013"/>
          <p14:tracePt t="51873" x="10893425" y="3800475"/>
          <p14:tracePt t="51881" x="10926763" y="3816350"/>
          <p14:tracePt t="51889" x="10977563" y="3838575"/>
          <p14:tracePt t="51897" x="10999788" y="3856038"/>
          <p14:tracePt t="51905" x="11023600" y="3878263"/>
          <p14:tracePt t="51913" x="11045825" y="3895725"/>
          <p14:tracePt t="51921" x="11050588" y="3913188"/>
          <p14:tracePt t="51929" x="11061700" y="3935413"/>
          <p14:tracePt t="51937" x="11068050" y="3946525"/>
          <p14:tracePt t="51945" x="11068050" y="3968750"/>
          <p14:tracePt t="51955" x="11061700" y="4008438"/>
          <p14:tracePt t="51961" x="11034713" y="4048125"/>
          <p14:tracePt t="51971" x="11006138" y="4081463"/>
          <p14:tracePt t="51983" x="10972800" y="4121150"/>
          <p14:tracePt t="51987" x="10915650" y="4159250"/>
          <p14:tracePt t="51995" x="10864850" y="4198938"/>
          <p14:tracePt t="52003" x="10802938" y="4227513"/>
          <p14:tracePt t="52011" x="10753725" y="4249738"/>
          <p14:tracePt t="52019" x="10674350" y="4271963"/>
          <p14:tracePt t="52027" x="10594975" y="4294188"/>
          <p14:tracePt t="52035" x="10510838" y="4305300"/>
          <p14:tracePt t="52043" x="10455275" y="4316413"/>
          <p14:tracePt t="52051" x="10337800" y="4333875"/>
          <p14:tracePt t="52059" x="10252075" y="4340225"/>
          <p14:tracePt t="52067" x="10156825" y="4351338"/>
          <p14:tracePt t="52075" x="10044113" y="4362450"/>
          <p14:tracePt t="52085" x="9921875" y="4362450"/>
          <p14:tracePt t="52091" x="9752013" y="4362450"/>
          <p14:tracePt t="52099" x="9674225" y="4362450"/>
          <p14:tracePt t="52107" x="9521825" y="4351338"/>
          <p14:tracePt t="52115" x="9444038" y="4344988"/>
          <p14:tracePt t="52123" x="9258300" y="4316413"/>
          <p14:tracePt t="52131" x="9167813" y="4305300"/>
          <p14:tracePt t="52139" x="9083675" y="4289425"/>
          <p14:tracePt t="52147" x="8893175" y="4260850"/>
          <p14:tracePt t="52155" x="8820150" y="4249738"/>
          <p14:tracePt t="52163" x="8745538" y="4238625"/>
          <p14:tracePt t="52171" x="8696325" y="4232275"/>
          <p14:tracePt t="52179" x="8650288" y="4227513"/>
          <p14:tracePt t="52187" x="8634413" y="4221163"/>
          <p14:tracePt t="52195" x="8623300" y="4216400"/>
          <p14:tracePt t="52203" x="8616950" y="4216400"/>
          <p14:tracePt t="52211" x="8616950" y="4210050"/>
          <p14:tracePt t="52227" x="8616950" y="4198938"/>
          <p14:tracePt t="52237" x="8616950" y="4194175"/>
          <p14:tracePt t="52243" x="8623300" y="4181475"/>
          <p14:tracePt t="52253" x="8634413" y="4170363"/>
          <p14:tracePt t="52259" x="8634413" y="4159250"/>
          <p14:tracePt t="52269" x="8650288" y="4143375"/>
          <p14:tracePt t="52277" x="8656638" y="4132263"/>
          <p14:tracePt t="52285" x="8667750" y="4114800"/>
          <p14:tracePt t="52293" x="8685213" y="4103688"/>
          <p14:tracePt t="52301" x="8707438" y="4086225"/>
          <p14:tracePt t="52309" x="8723313" y="4081463"/>
          <p14:tracePt t="52317" x="8751888" y="4064000"/>
          <p14:tracePt t="52325" x="8780463" y="4052888"/>
          <p14:tracePt t="52333" x="8842375" y="4035425"/>
          <p14:tracePt t="52341" x="8886825" y="4019550"/>
          <p14:tracePt t="52349" x="8982075" y="4002088"/>
          <p14:tracePt t="52357" x="9043988" y="3990975"/>
          <p14:tracePt t="52365" x="9139238" y="3979863"/>
          <p14:tracePt t="52373" x="9251950" y="3968750"/>
          <p14:tracePt t="52381" x="9375775" y="3962400"/>
          <p14:tracePt t="52391" x="9459913" y="3962400"/>
          <p14:tracePt t="52397" x="9605963" y="3962400"/>
          <p14:tracePt t="52405" x="9809163" y="3973513"/>
          <p14:tracePt t="52413" x="9921875" y="3986213"/>
          <p14:tracePt t="52421" x="10050463" y="4002088"/>
          <p14:tracePt t="52429" x="10320338" y="4041775"/>
          <p14:tracePt t="52437" x="10466388" y="4070350"/>
          <p14:tracePt t="52445" x="10629900" y="4097338"/>
          <p14:tracePt t="52453" x="10791825" y="4132263"/>
          <p14:tracePt t="52461" x="11061700" y="4187825"/>
          <p14:tracePt t="52469" x="11169650" y="4210050"/>
          <p14:tracePt t="52477" x="11269663" y="4232275"/>
          <p14:tracePt t="52486" x="11349038" y="4260850"/>
          <p14:tracePt t="52493" x="11382375" y="4267200"/>
          <p14:tracePt t="52501" x="11388725" y="4278313"/>
          <p14:tracePt t="52517" x="11388725" y="4289425"/>
          <p14:tracePt t="52527" x="11382375" y="4289425"/>
          <p14:tracePt t="52535" x="11360150" y="4300538"/>
          <p14:tracePt t="52543" x="11342688" y="4311650"/>
          <p14:tracePt t="52551" x="11309350" y="4329113"/>
          <p14:tracePt t="52559" x="11276013" y="4351338"/>
          <p14:tracePt t="52567" x="11236325" y="4367213"/>
          <p14:tracePt t="52575" x="11180763" y="4391025"/>
          <p14:tracePt t="52583" x="11129963" y="4406900"/>
          <p14:tracePt t="52591" x="11056938" y="4435475"/>
          <p14:tracePt t="52599" x="10988675" y="4451350"/>
          <p14:tracePt t="52607" x="10937875" y="4464050"/>
          <p14:tracePt t="52615" x="10820400" y="4479925"/>
          <p14:tracePt t="52623" x="10753725" y="4486275"/>
          <p14:tracePt t="52631" x="10590213" y="4491038"/>
          <p14:tracePt t="52639" x="10466388" y="4491038"/>
          <p14:tracePt t="52647" x="10207625" y="4502150"/>
          <p14:tracePt t="52655" x="10067925" y="4502150"/>
          <p14:tracePt t="52663" x="9944100" y="4513263"/>
          <p14:tracePt t="52671" x="9820275" y="4513263"/>
          <p14:tracePt t="52679" x="9634538" y="4513263"/>
          <p14:tracePt t="52687" x="9578975" y="4513263"/>
          <p14:tracePt t="52699" x="9504363" y="4513263"/>
          <p14:tracePt t="52703" x="9444038" y="4513263"/>
          <p14:tracePt t="52711" x="9415463" y="4513263"/>
          <p14:tracePt t="52719" x="9386888" y="4513263"/>
          <p14:tracePt t="52727" x="9347200" y="4513263"/>
          <p14:tracePt t="52735" x="9331325" y="4513263"/>
          <p14:tracePt t="52743" x="9309100" y="4508500"/>
          <p14:tracePt t="52751" x="9280525" y="4508500"/>
          <p14:tracePt t="52759" x="9258300" y="4502150"/>
          <p14:tracePt t="52767" x="9223375" y="4502150"/>
          <p14:tracePt t="52775" x="9185275" y="4497388"/>
          <p14:tracePt t="52785" x="9139238" y="4491038"/>
          <p14:tracePt t="52791" x="9101138" y="4486275"/>
          <p14:tracePt t="52801" x="9066213" y="4486275"/>
          <p14:tracePt t="52807" x="9028113" y="4479925"/>
          <p14:tracePt t="52817" x="8988425" y="4468813"/>
          <p14:tracePt t="52823" x="8948738" y="4464050"/>
          <p14:tracePt t="52833" x="8920163" y="4457700"/>
          <p14:tracePt t="52841" x="8909050" y="4451350"/>
          <p14:tracePt t="52849" x="8886825" y="4446588"/>
          <p14:tracePt t="52857" x="8864600" y="4440238"/>
          <p14:tracePt t="52865" x="8836025" y="4435475"/>
          <p14:tracePt t="52873" x="8831263" y="4435475"/>
          <p14:tracePt t="52881" x="8820150" y="4435475"/>
          <p14:tracePt t="52889" x="8807450" y="4435475"/>
          <p14:tracePt t="52897" x="8802688" y="4435475"/>
          <p14:tracePt t="52905" x="8796338" y="4435475"/>
          <p14:tracePt t="52913" x="8791575" y="4435475"/>
          <p14:tracePt t="52921" x="8785225" y="4435475"/>
          <p14:tracePt t="52937" x="8774113" y="4435475"/>
          <p14:tracePt t="52953" x="8763000" y="4435475"/>
          <p14:tracePt t="52961" x="8758238" y="4435475"/>
          <p14:tracePt t="52969" x="8740775" y="4435475"/>
          <p14:tracePt t="52977" x="8734425" y="4429125"/>
          <p14:tracePt t="52985" x="8718550" y="4429125"/>
          <p14:tracePt t="52993" x="8707438" y="4429125"/>
          <p14:tracePt t="53003" x="8696325" y="4424363"/>
          <p14:tracePt t="53009" x="8689975" y="4424363"/>
          <p14:tracePt t="53017" x="8685213" y="4418013"/>
          <p14:tracePt t="53025" x="8678863" y="4418013"/>
          <p14:tracePt t="53033" x="8678863" y="4413250"/>
          <p14:tracePt t="53042" x="8672513" y="4406900"/>
          <p14:tracePt t="53049" x="8667750" y="4406900"/>
          <p14:tracePt t="53057" x="8661400" y="4402138"/>
          <p14:tracePt t="53073" x="8650288" y="4395788"/>
          <p14:tracePt t="53081" x="8645525" y="4391025"/>
          <p14:tracePt t="53089" x="8639175" y="4391025"/>
          <p14:tracePt t="53097" x="8628063" y="4384675"/>
          <p14:tracePt t="53109" x="8623300" y="4384675"/>
          <p14:tracePt t="53115" x="8616950" y="4378325"/>
          <p14:tracePt t="53123" x="8612188" y="4378325"/>
          <p14:tracePt t="53131" x="8599488" y="4378325"/>
          <p14:tracePt t="53139" x="8588375" y="4373563"/>
          <p14:tracePt t="53155" x="8577263" y="4373563"/>
          <p14:tracePt t="53163" x="8572500" y="4373563"/>
          <p14:tracePt t="53171" x="8561388" y="4367213"/>
          <p14:tracePt t="53179" x="8555038" y="4362450"/>
          <p14:tracePt t="53195" x="8543925" y="4356100"/>
          <p14:tracePt t="53203" x="8537575" y="4351338"/>
          <p14:tracePt t="53219" x="8526463" y="4340225"/>
          <p14:tracePt t="53227" x="8521700" y="4340225"/>
          <p14:tracePt t="53235" x="8515350" y="4340225"/>
          <p14:tracePt t="53243" x="8510588" y="4333875"/>
          <p14:tracePt t="53259" x="8504238" y="4333875"/>
          <p14:tracePt t="53275" x="8499475" y="4333875"/>
          <p14:tracePt t="53283" x="8493125" y="4329113"/>
          <p14:tracePt t="53291" x="8493125" y="4322763"/>
          <p14:tracePt t="53299" x="8493125" y="4316413"/>
          <p14:tracePt t="53307" x="8488363" y="4305300"/>
          <p14:tracePt t="53315" x="8488363" y="4300538"/>
          <p14:tracePt t="53323" x="8488363" y="4289425"/>
          <p14:tracePt t="53331" x="8488363" y="4271963"/>
          <p14:tracePt t="53339" x="8488363" y="4260850"/>
          <p14:tracePt t="53347" x="8499475" y="4232275"/>
          <p14:tracePt t="53355" x="8510588" y="4205288"/>
          <p14:tracePt t="53363" x="8532813" y="4170363"/>
          <p14:tracePt t="53373" x="8572500" y="4125913"/>
          <p14:tracePt t="53379" x="8605838" y="4086225"/>
          <p14:tracePt t="53389" x="8656638" y="4035425"/>
          <p14:tracePt t="53395" x="8729663" y="3979863"/>
          <p14:tracePt t="53405" x="8780463" y="3957638"/>
          <p14:tracePt t="53415" x="8893175" y="3913188"/>
          <p14:tracePt t="53421" x="9088438" y="3851275"/>
          <p14:tracePt t="53429" x="9236075" y="3827463"/>
          <p14:tracePt t="53437" x="9398000" y="3805238"/>
          <p14:tracePt t="53447" x="9601200" y="3789363"/>
          <p14:tracePt t="53453" x="9847263" y="3765550"/>
          <p14:tracePt t="53461" x="10106025" y="3765550"/>
          <p14:tracePt t="53469" x="10410825" y="3765550"/>
          <p14:tracePt t="53477" x="10747375" y="3771900"/>
          <p14:tracePt t="53485" x="10922000" y="3794125"/>
          <p14:tracePt t="53493" x="11258550" y="3816350"/>
          <p14:tracePt t="53501" x="11422063" y="3833813"/>
          <p14:tracePt t="53509" x="11720513" y="3878263"/>
          <p14:tracePt t="53517" x="11972925" y="3917950"/>
          <p14:tracePt t="53525" x="12090400" y="3940175"/>
          <p14:tracePt t="53631" x="11995150" y="4322763"/>
          <p14:tracePt t="53637" x="11831638" y="4356100"/>
          <p14:tracePt t="53645" x="11707813" y="4391025"/>
          <p14:tracePt t="53655" x="11528425" y="4440238"/>
          <p14:tracePt t="53661" x="11349038" y="4475163"/>
          <p14:tracePt t="53671" x="11202988" y="4502150"/>
          <p14:tracePt t="53677" x="10933113" y="4548188"/>
          <p14:tracePt t="53687" x="10741025" y="4575175"/>
          <p14:tracePt t="53695" x="10510838" y="4592638"/>
          <p14:tracePt t="53703" x="10264775" y="4603750"/>
          <p14:tracePt t="53711" x="10123488" y="4603750"/>
          <p14:tracePt t="53719" x="9791700" y="4603750"/>
          <p14:tracePt t="53727" x="9455150" y="4586288"/>
          <p14:tracePt t="53735" x="9263063" y="4570413"/>
          <p14:tracePt t="53743" x="8966200" y="4524375"/>
          <p14:tracePt t="53751" x="8712200" y="4479925"/>
          <p14:tracePt t="53759" x="8499475" y="4429125"/>
          <p14:tracePt t="53767" x="8347075" y="4384675"/>
          <p14:tracePt t="53775" x="8201025" y="4311650"/>
          <p14:tracePt t="53783" x="8161338" y="4278313"/>
          <p14:tracePt t="53791" x="8134350" y="4243388"/>
          <p14:tracePt t="53800" x="8121650" y="4210050"/>
          <p14:tracePt t="53807" x="8116888" y="4181475"/>
          <p14:tracePt t="53815" x="8128000" y="4148138"/>
          <p14:tracePt t="53825" x="8150225" y="4114800"/>
          <p14:tracePt t="53831" x="8189913" y="4075113"/>
          <p14:tracePt t="53839" x="8262938" y="4035425"/>
          <p14:tracePt t="53847" x="8324850" y="4013200"/>
          <p14:tracePt t="53855" x="8415338" y="3979863"/>
          <p14:tracePt t="53863" x="8537575" y="3946525"/>
          <p14:tracePt t="53871" x="8718550" y="3906838"/>
          <p14:tracePt t="53879" x="8926513" y="3867150"/>
          <p14:tracePt t="53887" x="9190038" y="3833813"/>
          <p14:tracePt t="53895" x="9493250" y="3833813"/>
          <p14:tracePt t="53903" x="9663113" y="3833813"/>
          <p14:tracePt t="53911" x="9999663" y="3838575"/>
          <p14:tracePt t="53919" x="10163175" y="3867150"/>
          <p14:tracePt t="53927" x="10460038" y="3913188"/>
          <p14:tracePt t="53935" x="10685463" y="3986213"/>
          <p14:tracePt t="53943" x="10820400" y="4048125"/>
          <p14:tracePt t="53951" x="10915650" y="4121150"/>
          <p14:tracePt t="53959" x="10955338" y="4181475"/>
          <p14:tracePt t="53967" x="10961688" y="4249738"/>
          <p14:tracePt t="53977" x="10955338" y="4316413"/>
          <p14:tracePt t="53985" x="10910888" y="4378325"/>
          <p14:tracePt t="53993" x="10826750" y="4464050"/>
          <p14:tracePt t="54001" x="10668000" y="4570413"/>
          <p14:tracePt t="54009" x="10466388" y="4659313"/>
          <p14:tracePt t="54017" x="10202863" y="4756150"/>
          <p14:tracePt t="54025" x="9932988" y="4822825"/>
          <p14:tracePt t="54033" x="9652000" y="4867275"/>
          <p14:tracePt t="54041" x="9431338" y="4879975"/>
          <p14:tracePt t="54049" x="9083675" y="4879975"/>
          <p14:tracePt t="54057" x="8842375" y="4840288"/>
          <p14:tracePt t="54065" x="8616950" y="4767263"/>
          <p14:tracePt t="54073" x="8426450" y="4687888"/>
          <p14:tracePt t="54081" x="8313738" y="4603750"/>
          <p14:tracePt t="54089" x="8218488" y="4475163"/>
          <p14:tracePt t="54097" x="8172450" y="4391025"/>
          <p14:tracePt t="54105" x="8167688" y="4305300"/>
          <p14:tracePt t="54113" x="8172450" y="4238625"/>
          <p14:tracePt t="54121" x="8207375" y="4176713"/>
          <p14:tracePt t="54131" x="8307388" y="4075113"/>
          <p14:tracePt t="54137" x="8442325" y="3997325"/>
          <p14:tracePt t="54145" x="8555038" y="3935413"/>
          <p14:tracePt t="54153" x="8858250" y="3856038"/>
          <p14:tracePt t="54161" x="9163050" y="3805238"/>
          <p14:tracePt t="54169" x="9561513" y="3754438"/>
          <p14:tracePt t="54177" x="9898063" y="3743325"/>
          <p14:tracePt t="54185" x="10229850" y="3743325"/>
          <p14:tracePt t="54193" x="10680700" y="3789363"/>
          <p14:tracePt t="54201" x="11039475" y="3856038"/>
          <p14:tracePt t="54209" x="11360150" y="3957638"/>
          <p14:tracePt t="54217" x="11579225" y="4075113"/>
          <p14:tracePt t="54225" x="11674475" y="4148138"/>
          <p14:tracePt t="54235" x="11725275" y="4221163"/>
          <p14:tracePt t="54243" x="11731625" y="4322763"/>
          <p14:tracePt t="54249" x="11707813" y="4384675"/>
          <p14:tracePt t="54259" x="11647488" y="4440238"/>
          <p14:tracePt t="54265" x="11539538" y="4508500"/>
          <p14:tracePt t="54275" x="11360150" y="4564063"/>
          <p14:tracePt t="54282" x="11214100" y="4586288"/>
          <p14:tracePt t="54291" x="10948988" y="4592638"/>
          <p14:tracePt t="54299" x="10656888" y="4575175"/>
          <p14:tracePt t="54307" x="10269538" y="4519613"/>
          <p14:tracePt t="54315" x="9955213" y="4440238"/>
          <p14:tracePt t="54323" x="9634538" y="4351338"/>
          <p14:tracePt t="54331" x="9190038" y="4205288"/>
          <p14:tracePt t="54339" x="8915400" y="4092575"/>
          <p14:tracePt t="54347" x="8661400" y="3946525"/>
          <p14:tracePt t="54355" x="8477250" y="3811588"/>
          <p14:tracePt t="54363" x="8380413" y="3698875"/>
          <p14:tracePt t="54371" x="8364538" y="3625850"/>
          <p14:tracePt t="54379" x="8380413" y="3575050"/>
          <p14:tracePt t="54387" x="8437563" y="3524250"/>
          <p14:tracePt t="54395" x="8515350" y="3484563"/>
          <p14:tracePt t="54403" x="8701088" y="3429000"/>
          <p14:tracePt t="54411" x="8966200" y="3395663"/>
          <p14:tracePt t="54419" x="9240838" y="3384550"/>
          <p14:tracePt t="54427" x="9532938" y="3389313"/>
          <p14:tracePt t="54435" x="9774238" y="3435350"/>
          <p14:tracePt t="54443" x="9999663" y="3484563"/>
          <p14:tracePt t="54451" x="10302875" y="3575050"/>
          <p14:tracePt t="54459" x="10448925" y="3648075"/>
          <p14:tracePt t="54467" x="10556875" y="3721100"/>
          <p14:tracePt t="54475" x="10601325" y="3771900"/>
          <p14:tracePt t="54483" x="10612438" y="3811588"/>
          <p14:tracePt t="54491" x="10612438" y="3851275"/>
          <p14:tracePt t="54499" x="10579100" y="3884613"/>
          <p14:tracePt t="54507" x="10448925" y="3957638"/>
          <p14:tracePt t="54515" x="10291763" y="4013200"/>
          <p14:tracePt t="54523" x="10174288" y="4035425"/>
          <p14:tracePt t="54531" x="9915525" y="4048125"/>
          <p14:tracePt t="54541" x="9747250" y="4048125"/>
          <p14:tracePt t="54547" x="9590088" y="4048125"/>
          <p14:tracePt t="54557" x="9398000" y="4024313"/>
          <p14:tracePt t="54565" x="9269413" y="4008438"/>
          <p14:tracePt t="54573" x="9150350" y="3979863"/>
          <p14:tracePt t="54581" x="9077325" y="3968750"/>
          <p14:tracePt t="54589" x="9039225" y="3962400"/>
          <p14:tracePt t="54597" x="9010650" y="3951288"/>
          <p14:tracePt t="54605" x="9004300" y="3951288"/>
          <p14:tracePt t="54629" x="9004300" y="3946525"/>
          <p14:tracePt t="54645" x="9010650" y="3935413"/>
          <p14:tracePt t="54653" x="9015413" y="3917950"/>
          <p14:tracePt t="54661" x="9015413" y="3900488"/>
          <p14:tracePt t="54673" x="9015413" y="3884613"/>
          <p14:tracePt t="54681" x="9015413" y="3856038"/>
          <p14:tracePt t="54693" x="9015413" y="3822700"/>
          <p14:tracePt t="54713" x="9015413" y="3765550"/>
          <p14:tracePt t="54729" x="9015413" y="3743325"/>
          <p14:tracePt t="54733" x="9010650" y="3625850"/>
          <p14:tracePt t="54741" x="9010650" y="3570288"/>
          <p14:tracePt t="54749" x="9010650" y="3546475"/>
          <p14:tracePt t="54757" x="9010650" y="3535363"/>
          <p14:tracePt t="54765" x="9010650" y="3530600"/>
          <p14:tracePt t="54773" x="9010650" y="3524250"/>
          <p14:tracePt t="54964" x="9004300" y="3524250"/>
          <p14:tracePt t="54971" x="8999538" y="3524250"/>
          <p14:tracePt t="54979" x="8977313" y="3535363"/>
          <p14:tracePt t="54987" x="8897938" y="3570288"/>
          <p14:tracePt t="54995" x="8796338" y="3614738"/>
          <p14:tracePt t="55003" x="8656638" y="3665538"/>
          <p14:tracePt t="55011" x="8408988" y="3743325"/>
          <p14:tracePt t="55019" x="8072438" y="3844925"/>
          <p14:tracePt t="55027" x="7767638" y="3935413"/>
          <p14:tracePt t="55035" x="7240588" y="4059238"/>
          <p14:tracePt t="55043" x="6745288" y="4159250"/>
          <p14:tracePt t="55055" x="6234113" y="4260850"/>
          <p14:tracePt t="55059" x="5772150" y="4333875"/>
          <p14:tracePt t="55067" x="5232400" y="4406900"/>
          <p14:tracePt t="55075" x="4772025" y="4457700"/>
          <p14:tracePt t="55083" x="4322763" y="4502150"/>
          <p14:tracePt t="55091" x="3957638" y="4530725"/>
          <p14:tracePt t="55099" x="3738563" y="4537075"/>
          <p14:tracePt t="55107" x="3552825" y="4548188"/>
          <p14:tracePt t="55115" x="3446463" y="4548188"/>
          <p14:tracePt t="55125" x="3367088" y="4548188"/>
          <p14:tracePt t="55567" x="3367088" y="4541838"/>
          <p14:tracePt t="55583" x="3367088" y="4537075"/>
          <p14:tracePt t="55591" x="3367088" y="4530725"/>
          <p14:tracePt t="55599" x="3360738" y="4524375"/>
          <p14:tracePt t="55631" x="3355975" y="4524375"/>
          <p14:tracePt t="55639" x="3349625" y="4524375"/>
          <p14:tracePt t="55647" x="3327400" y="4541838"/>
          <p14:tracePt t="55655" x="3305175" y="4564063"/>
          <p14:tracePt t="55663" x="3265488" y="4598988"/>
          <p14:tracePt t="55673" x="3243263" y="4621213"/>
          <p14:tracePt t="55681" x="3192463" y="4665663"/>
          <p14:tracePt t="55687" x="3130550" y="4716463"/>
          <p14:tracePt t="55697" x="3052763" y="4772025"/>
          <p14:tracePt t="55705" x="2944813" y="4840288"/>
          <p14:tracePt t="55713" x="2827338" y="4906963"/>
          <p14:tracePt t="55721" x="2765425" y="4929188"/>
          <p14:tracePt t="55729" x="2636838" y="4986338"/>
          <p14:tracePt t="55737" x="2501900" y="5030788"/>
          <p14:tracePt t="55745" x="2349500" y="5064125"/>
          <p14:tracePt t="55753" x="2197100" y="5099050"/>
          <p14:tracePt t="55761" x="2039938" y="5121275"/>
          <p14:tracePt t="55769" x="1900238" y="5126038"/>
          <p14:tracePt t="55777" x="1838325" y="5132388"/>
          <p14:tracePt t="55785" x="1747838" y="5132388"/>
          <p14:tracePt t="55793" x="1681163" y="5132388"/>
          <p14:tracePt t="55801" x="1624013" y="5132388"/>
          <p14:tracePt t="55809" x="1590675" y="5132388"/>
          <p14:tracePt t="55817" x="1573213" y="5132388"/>
          <p14:tracePt t="55825" x="1562100" y="5132388"/>
          <p14:tracePt t="55833" x="1557338" y="5132388"/>
          <p14:tracePt t="55841" x="1550988" y="5126038"/>
          <p14:tracePt t="55865" x="1550988" y="5121275"/>
          <p14:tracePt t="55889" x="1550988" y="5114925"/>
          <p14:tracePt t="55962" x="1550988" y="5110163"/>
          <p14:tracePt t="55977" x="1546225" y="5099050"/>
          <p14:tracePt t="55987" x="1539875" y="5076825"/>
          <p14:tracePt t="55993" x="1528763" y="5041900"/>
          <p14:tracePt t="56003" x="1528763" y="5026025"/>
          <p14:tracePt t="56011" x="1517650" y="4991100"/>
          <p14:tracePt t="56019" x="1506538" y="4964113"/>
          <p14:tracePt t="56027" x="1500188" y="4953000"/>
          <p14:tracePt t="56035" x="1500188" y="4946650"/>
          <p14:tracePt t="56043" x="1500188" y="4941888"/>
          <p14:tracePt t="56051" x="1489075" y="4929188"/>
          <p14:tracePt t="56059" x="1477963" y="4906963"/>
          <p14:tracePt t="56067" x="1462088" y="4862513"/>
          <p14:tracePt t="56075" x="1444625" y="4829175"/>
          <p14:tracePt t="56083" x="1427163" y="4789488"/>
          <p14:tracePt t="56091" x="1422400" y="4767263"/>
          <p14:tracePt t="56099" x="1411288" y="4733925"/>
          <p14:tracePt t="56107" x="1404938" y="4716463"/>
          <p14:tracePt t="56115" x="1389063" y="4687888"/>
          <p14:tracePt t="56123" x="1382713" y="4676775"/>
          <p14:tracePt t="56131" x="1376363" y="4665663"/>
          <p14:tracePt t="56139" x="1365250" y="4659313"/>
          <p14:tracePt t="56147" x="1360488" y="4654550"/>
          <p14:tracePt t="56155" x="1354138" y="4654550"/>
          <p14:tracePt t="56163" x="1349375" y="4654550"/>
          <p14:tracePt t="56181" x="1343025" y="4659313"/>
          <p14:tracePt t="56187" x="1338263" y="4659313"/>
          <p14:tracePt t="56195" x="1338263" y="4676775"/>
          <p14:tracePt t="56203" x="1331913" y="4683125"/>
          <p14:tracePt t="56211" x="1331913" y="4694238"/>
          <p14:tracePt t="56219" x="1331913" y="4705350"/>
          <p14:tracePt t="56227" x="1338263" y="4721225"/>
          <p14:tracePt t="56237" x="1343025" y="4733925"/>
          <p14:tracePt t="56243" x="1354138" y="4745038"/>
          <p14:tracePt t="56253" x="1354138" y="4756150"/>
          <p14:tracePt t="56259" x="1365250" y="4760913"/>
          <p14:tracePt t="56269" x="1371600" y="4767263"/>
          <p14:tracePt t="56277" x="1382713" y="4767263"/>
          <p14:tracePt t="56285" x="1404938" y="4767263"/>
          <p14:tracePt t="56293" x="1422400" y="4767263"/>
          <p14:tracePt t="56301" x="1444625" y="4767263"/>
          <p14:tracePt t="56309" x="1462088" y="4767263"/>
          <p14:tracePt t="56317" x="1473200" y="4767263"/>
          <p14:tracePt t="56325" x="1484313" y="4767263"/>
          <p14:tracePt t="56333" x="1484313" y="4749800"/>
          <p14:tracePt t="56617" x="1477963" y="4745038"/>
          <p14:tracePt t="56623" x="1473200" y="4745038"/>
          <p14:tracePt t="56631" x="1466850" y="4745038"/>
          <p14:tracePt t="56639" x="1466850" y="4738688"/>
          <p14:tracePt t="56647" x="1462088" y="4738688"/>
          <p14:tracePt t="56655" x="1462088" y="4733925"/>
          <p14:tracePt t="56671" x="1450975" y="4727575"/>
          <p14:tracePt t="56679" x="1438275" y="4727575"/>
          <p14:tracePt t="56695" x="1438275" y="4721225"/>
          <p14:tracePt t="56767" x="1433513" y="4721225"/>
          <p14:tracePt t="56873" x="1433513" y="4716463"/>
          <p14:tracePt t="56929" x="1433513" y="4710113"/>
          <p14:tracePt t="57050" x="1427163" y="4710113"/>
          <p14:tracePt t="57065" x="1422400" y="4710113"/>
          <p14:tracePt t="57073" x="1422400" y="4716463"/>
          <p14:tracePt t="57081" x="1416050" y="4716463"/>
          <p14:tracePt t="57089" x="1400175" y="4727575"/>
          <p14:tracePt t="57101" x="1389063" y="4733925"/>
          <p14:tracePt t="57107" x="1382713" y="4738688"/>
          <p14:tracePt t="57113" x="1371600" y="4745038"/>
          <p14:tracePt t="57123" x="1338263" y="4756150"/>
          <p14:tracePt t="57129" x="1320800" y="4760913"/>
          <p14:tracePt t="57139" x="1309688" y="4767263"/>
          <p14:tracePt t="57147" x="1298575" y="4767263"/>
          <p14:tracePt t="57155" x="1258888" y="4783138"/>
          <p14:tracePt t="57163" x="1243013" y="4794250"/>
          <p14:tracePt t="57171" x="1230313" y="4800600"/>
          <p14:tracePt t="57179" x="1214438" y="4800600"/>
          <p14:tracePt t="57187" x="1174750" y="4818063"/>
          <p14:tracePt t="57195" x="1163638" y="4818063"/>
          <p14:tracePt t="57203" x="1146175" y="4822825"/>
          <p14:tracePt t="57211" x="1141413" y="4822825"/>
          <p14:tracePt t="57219" x="1130300" y="4829175"/>
          <p14:tracePt t="57227" x="1123950" y="4833938"/>
          <p14:tracePt t="57235" x="1119188" y="4833938"/>
          <p14:tracePt t="57243" x="1112838" y="4833938"/>
          <p14:tracePt t="57259" x="1108075" y="4840288"/>
          <p14:tracePt t="57283" x="1101725" y="4840288"/>
          <p14:tracePt t="57351" x="1101725" y="4829175"/>
          <p14:tracePt t="57367" x="1101725" y="4822825"/>
          <p14:tracePt t="57375" x="1101725" y="4818063"/>
          <p14:tracePt t="57383" x="1101725" y="4811713"/>
          <p14:tracePt t="57391" x="1101725" y="4800600"/>
          <p14:tracePt t="57407" x="1101725" y="4794250"/>
          <p14:tracePt t="57417" x="1108075" y="4778375"/>
          <p14:tracePt t="57423" x="1112838" y="4772025"/>
          <p14:tracePt t="57433" x="1119188" y="4767263"/>
          <p14:tracePt t="57441" x="1123950" y="4760913"/>
          <p14:tracePt t="57449" x="1130300" y="4756150"/>
          <p14:tracePt t="57457" x="1135063" y="4756150"/>
          <p14:tracePt t="57465" x="1135063" y="4749800"/>
          <p14:tracePt t="57481" x="1141413" y="4749800"/>
          <p14:tracePt t="57489" x="1146175" y="4749800"/>
          <p14:tracePt t="57497" x="1146175" y="4745038"/>
          <p14:tracePt t="57513" x="1152525" y="4738688"/>
          <p14:tracePt t="57529" x="1157288" y="4738688"/>
          <p14:tracePt t="57545" x="1163638" y="4738688"/>
          <p14:tracePt t="57553" x="1168400" y="4738688"/>
          <p14:tracePt t="57561" x="1174750" y="4738688"/>
          <p14:tracePt t="57609" x="1174750" y="4745038"/>
          <p14:tracePt t="57617" x="1174750" y="4749800"/>
          <p14:tracePt t="57633" x="1174750" y="4756150"/>
          <p14:tracePt t="57641" x="1174750" y="4760913"/>
          <p14:tracePt t="57665" x="1174750" y="4767263"/>
          <p14:tracePt t="57851" x="1174750" y="4772025"/>
          <p14:tracePt t="57867" x="1174750" y="4778375"/>
          <p14:tracePt t="57883" x="1174750" y="4783138"/>
          <p14:tracePt t="57899" x="1174750" y="4789488"/>
          <p14:tracePt t="57907" x="1174750" y="4794250"/>
          <p14:tracePt t="57915" x="1174750" y="4806950"/>
          <p14:tracePt t="57931" x="1174750" y="4818063"/>
          <p14:tracePt t="57939" x="1174750" y="4833938"/>
          <p14:tracePt t="57947" x="1174750" y="4845050"/>
          <p14:tracePt t="57955" x="1174750" y="4862513"/>
          <p14:tracePt t="57971" x="1174750" y="4879975"/>
          <p14:tracePt t="57979" x="1174750" y="4891088"/>
          <p14:tracePt t="57989" x="1174750" y="4895850"/>
          <p14:tracePt t="57995" x="1174750" y="4902200"/>
          <p14:tracePt t="58011" x="1174750" y="4913313"/>
          <p14:tracePt t="58021" x="1181100" y="4924425"/>
          <p14:tracePt t="58029" x="1181100" y="4929188"/>
          <p14:tracePt t="58037" x="1181100" y="4941888"/>
          <p14:tracePt t="58053" x="1185863" y="4953000"/>
          <p14:tracePt t="58061" x="1185863" y="4964113"/>
          <p14:tracePt t="58069" x="1185863" y="4968875"/>
          <p14:tracePt t="58077" x="1185863" y="4975225"/>
          <p14:tracePt t="58197" x="1185863" y="4979988"/>
          <p14:tracePt t="58260" x="1185863" y="4975225"/>
          <p14:tracePt t="58266" x="1185863" y="4964113"/>
          <p14:tracePt t="58275" x="1185863" y="4946650"/>
          <p14:tracePt t="58281" x="1181100" y="4935538"/>
          <p14:tracePt t="58291" x="1181100" y="4913313"/>
          <p14:tracePt t="58299" x="1181100" y="4895850"/>
          <p14:tracePt t="58307" x="1181100" y="4873625"/>
          <p14:tracePt t="58315" x="1181100" y="4840288"/>
          <p14:tracePt t="58323" x="1181100" y="4811713"/>
          <p14:tracePt t="58331" x="1181100" y="4789488"/>
          <p14:tracePt t="58339" x="1181100" y="4767263"/>
          <p14:tracePt t="58347" x="1181100" y="4756150"/>
          <p14:tracePt t="58355" x="1181100" y="4738688"/>
          <p14:tracePt t="58363" x="1181100" y="4733925"/>
          <p14:tracePt t="58371" x="1181100" y="4721225"/>
          <p14:tracePt t="58379" x="1181100" y="4716463"/>
          <p14:tracePt t="58387" x="1174750" y="4710113"/>
          <p14:tracePt t="58403" x="1174750" y="4705350"/>
          <p14:tracePt t="58485" x="1174750" y="4710113"/>
          <p14:tracePt t="58500" x="1174750" y="4716463"/>
          <p14:tracePt t="58507" x="1174750" y="4721225"/>
          <p14:tracePt t="58523" x="1181100" y="4727575"/>
          <p14:tracePt t="58531" x="1185863" y="4727575"/>
          <p14:tracePt t="58645" x="1185863" y="4721225"/>
          <p14:tracePt t="58661" x="1185863" y="4716463"/>
          <p14:tracePt t="58766" x="1185863" y="4710113"/>
          <p14:tracePt t="58773" x="1185863" y="4699000"/>
          <p14:tracePt t="58781" x="1192213" y="4694238"/>
          <p14:tracePt t="58789" x="1196975" y="4687888"/>
          <p14:tracePt t="58797" x="1196975" y="4683125"/>
          <p14:tracePt t="58805" x="1196975" y="4676775"/>
          <p14:tracePt t="58865" x="1196975" y="4683125"/>
          <p14:tracePt t="58875" x="1196975" y="4687888"/>
          <p14:tracePt t="58883" x="1196975" y="4699000"/>
          <p14:tracePt t="58891" x="1196975" y="4705350"/>
          <p14:tracePt t="58899" x="1196975" y="4716463"/>
          <p14:tracePt t="58907" x="1196975" y="4721225"/>
          <p14:tracePt t="58923" x="1203325" y="4727575"/>
          <p14:tracePt t="58931" x="1208088" y="4733925"/>
          <p14:tracePt t="58939" x="1214438" y="4733925"/>
          <p14:tracePt t="58947" x="1219200" y="4733925"/>
          <p14:tracePt t="58955" x="1225550" y="4733925"/>
          <p14:tracePt t="58963" x="1230313" y="4733925"/>
          <p14:tracePt t="58988" x="1230313" y="4727575"/>
          <p14:tracePt t="59049" x="1236663" y="4727575"/>
          <p14:tracePt t="59063" x="1247775" y="4733925"/>
          <p14:tracePt t="59071" x="1276350" y="4738688"/>
          <p14:tracePt t="59079" x="1303338" y="4745038"/>
          <p14:tracePt t="59087" x="1360488" y="4749800"/>
          <p14:tracePt t="59097" x="1411288" y="4749800"/>
          <p14:tracePt t="59103" x="1506538" y="4756150"/>
          <p14:tracePt t="59113" x="1579563" y="4756150"/>
          <p14:tracePt t="59119" x="1692275" y="4756150"/>
          <p14:tracePt t="59129" x="1831975" y="4756150"/>
          <p14:tracePt t="59137" x="2017713" y="4749800"/>
          <p14:tracePt t="59145" x="2159000" y="4745038"/>
          <p14:tracePt t="59153" x="2451100" y="4733925"/>
          <p14:tracePt t="59161" x="2798763" y="4733925"/>
          <p14:tracePt t="59169" x="3119438" y="4721225"/>
          <p14:tracePt t="59177" x="3440113" y="4721225"/>
          <p14:tracePt t="59185" x="3608388" y="4721225"/>
          <p14:tracePt t="59193" x="3895725" y="4721225"/>
          <p14:tracePt t="59201" x="4170363" y="4721225"/>
          <p14:tracePt t="59209" x="4446588" y="4721225"/>
          <p14:tracePt t="59217" x="4721225" y="4727575"/>
          <p14:tracePt t="59225" x="5008563" y="4727575"/>
          <p14:tracePt t="59233" x="5137150" y="4733925"/>
          <p14:tracePt t="59241" x="5380038" y="4733925"/>
          <p14:tracePt t="59253" x="5519738" y="4733925"/>
          <p14:tracePt t="59257" x="5734050" y="4733925"/>
          <p14:tracePt t="59265" x="5811838" y="4733925"/>
          <p14:tracePt t="59273" x="5891213" y="4733925"/>
          <p14:tracePt t="59281" x="5957888" y="4733925"/>
          <p14:tracePt t="59289" x="6015038" y="4733925"/>
          <p14:tracePt t="59297" x="6081713" y="4733925"/>
          <p14:tracePt t="59305" x="6121400" y="4733925"/>
          <p14:tracePt t="59313" x="6138863" y="4733925"/>
          <p14:tracePt t="59321" x="6149975" y="4733925"/>
          <p14:tracePt t="59331" x="6154738" y="4733925"/>
          <p14:tracePt t="59377" x="6149975" y="4733925"/>
          <p14:tracePt t="59393" x="6143625" y="4733925"/>
          <p14:tracePt t="59411" x="6138863" y="4733925"/>
          <p14:tracePt t="59419" x="6132513" y="4733925"/>
          <p14:tracePt t="59427" x="6126163" y="4733925"/>
          <p14:tracePt t="59435" x="6121400" y="4733925"/>
          <p14:tracePt t="59443" x="6115050" y="4733925"/>
          <p14:tracePt t="59451" x="6110288" y="4727575"/>
          <p14:tracePt t="59484" x="6110288" y="4721225"/>
          <p14:tracePt t="59500" x="6110288" y="4716463"/>
          <p14:tracePt t="59516" x="6115050" y="4705350"/>
          <p14:tracePt t="59523" x="6121400" y="4705350"/>
          <p14:tracePt t="59531" x="6121400" y="4699000"/>
          <p14:tracePt t="59547" x="6126163" y="4699000"/>
          <p14:tracePt t="59587" x="6132513" y="4699000"/>
          <p14:tracePt t="59611" x="6138863" y="4699000"/>
          <p14:tracePt t="59619" x="6138863" y="4705350"/>
          <p14:tracePt t="59627" x="6143625" y="4710113"/>
          <p14:tracePt t="59643" x="6161088" y="4721225"/>
          <p14:tracePt t="59653" x="6172200" y="4721225"/>
          <p14:tracePt t="59661" x="6200775" y="4733925"/>
          <p14:tracePt t="59669" x="6234113" y="4738688"/>
          <p14:tracePt t="59675" x="6267450" y="4745038"/>
          <p14:tracePt t="59686" x="6329363" y="4749800"/>
          <p14:tracePt t="59691" x="6373813" y="4749800"/>
          <p14:tracePt t="59701" x="6453188" y="4749800"/>
          <p14:tracePt t="59709" x="6515100" y="4749800"/>
          <p14:tracePt t="59717" x="6616700" y="4749800"/>
          <p14:tracePt t="59725" x="6689725" y="4749800"/>
          <p14:tracePt t="59733" x="6778625" y="4749800"/>
          <p14:tracePt t="59741" x="6873875" y="4749800"/>
          <p14:tracePt t="59749" x="6981825" y="4749800"/>
          <p14:tracePt t="59757" x="7088188" y="4749800"/>
          <p14:tracePt t="59765" x="7200900" y="4749800"/>
          <p14:tracePt t="59773" x="7296150" y="4738688"/>
          <p14:tracePt t="59781" x="7380288" y="4733925"/>
          <p14:tracePt t="59789" x="7453313" y="4727575"/>
          <p14:tracePt t="59797" x="7532688" y="4721225"/>
          <p14:tracePt t="59805" x="7588250" y="4716463"/>
          <p14:tracePt t="59813" x="7627938" y="4710113"/>
          <p14:tracePt t="59821" x="7643813" y="4705350"/>
          <p14:tracePt t="59829" x="7672388" y="4705350"/>
          <p14:tracePt t="59837" x="7678738" y="4705350"/>
          <p14:tracePt t="59845" x="7683500" y="4705350"/>
          <p14:tracePt t="59853" x="7689850" y="4705350"/>
          <p14:tracePt t="59899" x="7694613" y="4705350"/>
          <p14:tracePt t="59913" x="7705725" y="4705350"/>
          <p14:tracePt t="59921" x="7718425" y="4705350"/>
          <p14:tracePt t="59929" x="7729538" y="4705350"/>
          <p14:tracePt t="59937" x="7740650" y="4705350"/>
          <p14:tracePt t="59945" x="7745413" y="4705350"/>
          <p14:tracePt t="59953" x="7751763" y="4705350"/>
          <p14:tracePt t="59961" x="7756525" y="4705350"/>
          <p14:tracePt t="59972" x="7762875" y="4705350"/>
          <p14:tracePt t="59987" x="7767638" y="4705350"/>
          <p14:tracePt t="59995" x="7767638" y="4710113"/>
          <p14:tracePt t="60003" x="7773988" y="4710113"/>
          <p14:tracePt t="60011" x="7785100" y="4710113"/>
          <p14:tracePt t="60019" x="7791450" y="4710113"/>
          <p14:tracePt t="60027" x="7813675" y="4710113"/>
          <p14:tracePt t="60035" x="7835900" y="4710113"/>
          <p14:tracePt t="60043" x="7847013" y="4710113"/>
          <p14:tracePt t="60051" x="7869238" y="4710113"/>
          <p14:tracePt t="60059" x="7886700" y="4710113"/>
          <p14:tracePt t="60067" x="7891463" y="4710113"/>
          <p14:tracePt t="60075" x="7902575" y="4710113"/>
          <p14:tracePt t="60107" x="7897813" y="4705350"/>
          <p14:tracePt t="60115" x="7875588" y="4705350"/>
          <p14:tracePt t="60123" x="7847013" y="4705350"/>
          <p14:tracePt t="60132" x="7796213" y="4699000"/>
          <p14:tracePt t="60139" x="7756525" y="4699000"/>
          <p14:tracePt t="60147" x="7705725" y="4694238"/>
          <p14:tracePt t="60155" x="7667625" y="4694238"/>
          <p14:tracePt t="60163" x="7621588" y="4694238"/>
          <p14:tracePt t="60173" x="7559675" y="4694238"/>
          <p14:tracePt t="60179" x="7526338" y="4694238"/>
          <p14:tracePt t="60188" x="7470775" y="4694238"/>
          <p14:tracePt t="60196" x="7419975" y="4694238"/>
          <p14:tracePt t="60203" x="7358063" y="4694238"/>
          <p14:tracePt t="60211" x="7307263" y="4694238"/>
          <p14:tracePt t="60219" x="7278688" y="4694238"/>
          <p14:tracePt t="60227" x="7223125" y="4705350"/>
          <p14:tracePt t="60235" x="7189788" y="4710113"/>
          <p14:tracePt t="60243" x="7143750" y="4721225"/>
          <p14:tracePt t="60254" x="7121525" y="4733925"/>
          <p14:tracePt t="60259" x="7070725" y="4756150"/>
          <p14:tracePt t="60269" x="7043738" y="4772025"/>
          <p14:tracePt t="60277" x="7019925" y="4783138"/>
          <p14:tracePt t="60285" x="6997700" y="4794250"/>
          <p14:tracePt t="60293" x="6981825" y="4811713"/>
          <p14:tracePt t="60302" x="6970713" y="4822825"/>
          <p14:tracePt t="60309" x="6946900" y="4840288"/>
          <p14:tracePt t="60317" x="6935788" y="4851400"/>
          <p14:tracePt t="60325" x="6908800" y="4862513"/>
          <p14:tracePt t="60333" x="6891338" y="4879975"/>
          <p14:tracePt t="60341" x="6862763" y="4891088"/>
          <p14:tracePt t="60349" x="6829425" y="4902200"/>
          <p14:tracePt t="60357" x="6784975" y="4913313"/>
          <p14:tracePt t="60365" x="6738938" y="4924425"/>
          <p14:tracePt t="60373" x="6716713" y="4924425"/>
          <p14:tracePt t="60381" x="6650038" y="4924425"/>
          <p14:tracePt t="60389" x="6577013" y="4924425"/>
          <p14:tracePt t="60397" x="6481763" y="4924425"/>
          <p14:tracePt t="60405" x="6402388" y="4924425"/>
          <p14:tracePt t="60413" x="6307138" y="4924425"/>
          <p14:tracePt t="60421" x="6194425" y="4913313"/>
          <p14:tracePt t="60429" x="6065838" y="4902200"/>
          <p14:tracePt t="60437" x="5964238" y="4891088"/>
          <p14:tracePt t="60445" x="5868988" y="4879975"/>
          <p14:tracePt t="60453" x="5661025" y="4851400"/>
          <p14:tracePt t="60461" x="5530850" y="4833938"/>
          <p14:tracePt t="60469" x="5402263" y="4811713"/>
          <p14:tracePt t="60481" x="5283200" y="4794250"/>
          <p14:tracePt t="60485" x="5148263" y="4772025"/>
          <p14:tracePt t="60493" x="5030788" y="4745038"/>
          <p14:tracePt t="60501" x="4902200" y="4721225"/>
          <p14:tracePt t="60509" x="4794250" y="4699000"/>
          <p14:tracePt t="60519" x="4687888" y="4665663"/>
          <p14:tracePt t="60525" x="4614863" y="4654550"/>
          <p14:tracePt t="60535" x="4535488" y="4637088"/>
          <p14:tracePt t="60541" x="4468813" y="4621213"/>
          <p14:tracePt t="60551" x="4406900" y="4603750"/>
          <p14:tracePt t="60557" x="4356100" y="4598988"/>
          <p14:tracePt t="60567" x="4333875" y="4598988"/>
          <p14:tracePt t="60575" x="4289425" y="4592638"/>
          <p14:tracePt t="60583" x="4243388" y="4592638"/>
          <p14:tracePt t="60591" x="4232275" y="4586288"/>
          <p14:tracePt t="60599" x="4210050" y="4586288"/>
          <p14:tracePt t="60607" x="4192588" y="4586288"/>
          <p14:tracePt t="60615" x="4192588" y="4581525"/>
          <p14:tracePt t="60640" x="4192588" y="4575175"/>
          <p14:tracePt t="60647" x="4205288" y="4570413"/>
          <p14:tracePt t="60655" x="4232275" y="4552950"/>
          <p14:tracePt t="60663" x="4283075" y="4537075"/>
          <p14:tracePt t="60671" x="4338638" y="4513263"/>
          <p14:tracePt t="60679" x="4400550" y="4497388"/>
          <p14:tracePt t="60687" x="4524375" y="4475163"/>
          <p14:tracePt t="60695" x="4687888" y="4440238"/>
          <p14:tracePt t="60703" x="4833938" y="4424363"/>
          <p14:tracePt t="60711" x="5070475" y="4391025"/>
          <p14:tracePt t="60719" x="5362575" y="4367213"/>
          <p14:tracePt t="60727" x="5610225" y="4340225"/>
          <p14:tracePt t="60735" x="5891213" y="4316413"/>
          <p14:tracePt t="60743" x="6300788" y="4294188"/>
          <p14:tracePt t="60751" x="6581775" y="4271963"/>
          <p14:tracePt t="60759" x="6992938" y="4249738"/>
          <p14:tracePt t="60767" x="7302500" y="4227513"/>
          <p14:tracePt t="60775" x="7621588" y="4216400"/>
          <p14:tracePt t="60783" x="7778750" y="4216400"/>
          <p14:tracePt t="60791" x="8072438" y="4205288"/>
          <p14:tracePt t="60799" x="8342313" y="4205288"/>
          <p14:tracePt t="60807" x="8588375" y="4205288"/>
          <p14:tracePt t="60815" x="8813800" y="4205288"/>
          <p14:tracePt t="60823" x="8982075" y="4205288"/>
          <p14:tracePt t="60833" x="9077325" y="4205288"/>
          <p14:tracePt t="60841" x="9145588" y="4205288"/>
          <p14:tracePt t="60849" x="9163050" y="4210050"/>
          <p14:tracePt t="60865" x="9163050" y="4221163"/>
          <p14:tracePt t="60873" x="9156700" y="4227513"/>
          <p14:tracePt t="60881" x="9123363" y="4243388"/>
          <p14:tracePt t="60891" x="9083675" y="4260850"/>
          <p14:tracePt t="60897" x="9039225" y="4283075"/>
          <p14:tracePt t="60905" x="9004300" y="4300538"/>
          <p14:tracePt t="60913" x="8942388" y="4333875"/>
          <p14:tracePt t="60921" x="8897938" y="4351338"/>
          <p14:tracePt t="60929" x="8820150" y="4395788"/>
          <p14:tracePt t="60937" x="8751888" y="4429125"/>
          <p14:tracePt t="60945" x="8616950" y="4502150"/>
          <p14:tracePt t="60953" x="8532813" y="4537075"/>
          <p14:tracePt t="60961" x="8402638" y="4586288"/>
          <p14:tracePt t="60969" x="8269288" y="4632325"/>
          <p14:tracePt t="60977" x="8128000" y="4665663"/>
          <p14:tracePt t="60985" x="7986713" y="4683125"/>
          <p14:tracePt t="60993" x="7840663" y="4699000"/>
          <p14:tracePt t="61001" x="7700963" y="4705350"/>
          <p14:tracePt t="61009" x="7559675" y="4716463"/>
          <p14:tracePt t="61017" x="7431088" y="4721225"/>
          <p14:tracePt t="61025" x="7369175" y="4727575"/>
          <p14:tracePt t="61033" x="7346950" y="4727575"/>
          <p14:tracePt t="61041" x="7340600" y="4727575"/>
          <p14:tracePt t="61057" x="7340600" y="4733925"/>
          <p14:tracePt t="61073" x="7351713" y="4738688"/>
          <p14:tracePt t="61081" x="7380288" y="4745038"/>
          <p14:tracePt t="61091" x="7408863" y="4745038"/>
          <p14:tracePt t="61097" x="7442200" y="4756150"/>
          <p14:tracePt t="61107" x="7464425" y="4767263"/>
          <p14:tracePt t="61113" x="7481888" y="4778375"/>
          <p14:tracePt t="61123" x="7481888" y="4783138"/>
          <p14:tracePt t="61129" x="7481888" y="4789488"/>
          <p14:tracePt t="61139" x="7481888" y="4794250"/>
          <p14:tracePt t="61147" x="7475538" y="4806950"/>
          <p14:tracePt t="61155" x="7464425" y="4811713"/>
          <p14:tracePt t="61163" x="7435850" y="4822825"/>
          <p14:tracePt t="61171" x="7391400" y="4829175"/>
          <p14:tracePt t="61179" x="7340600" y="4840288"/>
          <p14:tracePt t="61187" x="7245350" y="4856163"/>
          <p14:tracePt t="61195" x="7178675" y="4867275"/>
          <p14:tracePt t="61203" x="7077075" y="4873625"/>
          <p14:tracePt t="61211" x="6935788" y="4884738"/>
          <p14:tracePt t="61219" x="6789738" y="4891088"/>
          <p14:tracePt t="61227" x="6711950" y="4891088"/>
          <p14:tracePt t="61235" x="6581775" y="4902200"/>
          <p14:tracePt t="61243" x="6497638" y="4913313"/>
          <p14:tracePt t="61251" x="6475413" y="4924425"/>
          <p14:tracePt t="61259" x="6475413" y="4935538"/>
          <p14:tracePt t="61267" x="6519863" y="4953000"/>
          <p14:tracePt t="61275" x="6627813" y="4975225"/>
          <p14:tracePt t="61283" x="6694488" y="4979988"/>
          <p14:tracePt t="61573" x="6694488" y="4968875"/>
          <p14:tracePt t="61581" x="6694488" y="4964113"/>
          <p14:tracePt t="61589" x="6700838" y="4957763"/>
          <p14:tracePt t="61597" x="6700838" y="4946650"/>
          <p14:tracePt t="61607" x="6700838" y="4941888"/>
          <p14:tracePt t="61613" x="6700838" y="4935538"/>
          <p14:tracePt t="61621" x="6689725" y="4924425"/>
          <p14:tracePt t="61629" x="6665913" y="4918075"/>
          <p14:tracePt t="61637" x="6650038" y="4906963"/>
          <p14:tracePt t="61645" x="6632575" y="4902200"/>
          <p14:tracePt t="61653" x="6621463" y="4895850"/>
          <p14:tracePt t="61661" x="6610350" y="4891088"/>
          <p14:tracePt t="61671" x="6592888" y="4879975"/>
          <p14:tracePt t="61678" x="6588125" y="4873625"/>
          <p14:tracePt t="61687" x="6577013" y="4867275"/>
          <p14:tracePt t="61693" x="6559550" y="4862513"/>
          <p14:tracePt t="61703" x="6530975" y="4856163"/>
          <p14:tracePt t="61711" x="6508750" y="4845050"/>
          <p14:tracePt t="61719" x="6464300" y="4840288"/>
          <p14:tracePt t="61727" x="6408738" y="4833938"/>
          <p14:tracePt t="61735" x="6307138" y="4829175"/>
          <p14:tracePt t="61743" x="6227763" y="4829175"/>
          <p14:tracePt t="61751" x="6154738" y="4829175"/>
          <p14:tracePt t="61759" x="6042025" y="4829175"/>
          <p14:tracePt t="61767" x="5980113" y="4829175"/>
          <p14:tracePt t="61775" x="5918200" y="4833938"/>
          <p14:tracePt t="61783" x="5868988" y="4840288"/>
          <p14:tracePt t="61791" x="5783263" y="4851400"/>
          <p14:tracePt t="61800" x="5738813" y="4862513"/>
          <p14:tracePt t="61807" x="5688013" y="4873625"/>
          <p14:tracePt t="61815" x="5649913" y="4884738"/>
          <p14:tracePt t="61823" x="5581650" y="4902200"/>
          <p14:tracePt t="61831" x="5541963" y="4913313"/>
          <p14:tracePt t="61839" x="5519738" y="4918075"/>
          <p14:tracePt t="61847" x="5480050" y="4924425"/>
          <p14:tracePt t="61855" x="5464175" y="4924425"/>
          <p14:tracePt t="61863" x="5440363" y="4924425"/>
          <p14:tracePt t="61871" x="5424488" y="4924425"/>
          <p14:tracePt t="61879" x="5407025" y="4924425"/>
          <p14:tracePt t="61887" x="5391150" y="4924425"/>
          <p14:tracePt t="61895" x="5367338" y="4924425"/>
          <p14:tracePt t="61903" x="5345113" y="4924425"/>
          <p14:tracePt t="61913" x="5307013" y="4924425"/>
          <p14:tracePt t="61919" x="5267325" y="4924425"/>
          <p14:tracePt t="61927" x="5216525" y="4924425"/>
          <p14:tracePt t="61935" x="5165725" y="4929188"/>
          <p14:tracePt t="61943" x="5070475" y="4946650"/>
          <p14:tracePt t="61951" x="5008563" y="4957763"/>
          <p14:tracePt t="61959" x="4946650" y="4968875"/>
          <p14:tracePt t="61969" x="4889500" y="4986338"/>
          <p14:tracePt t="61975" x="4840288" y="5008563"/>
          <p14:tracePt t="61985" x="4783138" y="5026025"/>
          <p14:tracePt t="61993" x="4721225" y="5048250"/>
          <p14:tracePt t="62001" x="4659313" y="5076825"/>
          <p14:tracePt t="62009" x="4597400" y="5103813"/>
          <p14:tracePt t="62017" x="4524375" y="5137150"/>
          <p14:tracePt t="62025" x="4446588" y="5172075"/>
          <p14:tracePt t="62033" x="4384675" y="5199063"/>
          <p14:tracePt t="62041" x="4322763" y="5233988"/>
          <p14:tracePt t="62049" x="4271963" y="5267325"/>
          <p14:tracePt t="62057" x="4238625" y="5289550"/>
          <p14:tracePt t="62066" x="4205288" y="5318125"/>
          <p14:tracePt t="62073" x="4159250" y="5345113"/>
          <p14:tracePt t="62081" x="4125913" y="5362575"/>
          <p14:tracePt t="62089" x="4097338" y="5362575"/>
          <p14:tracePt t="62097" x="4070350" y="5368925"/>
          <p14:tracePt t="62105" x="4035425" y="5368925"/>
          <p14:tracePt t="62113" x="4008438" y="5368925"/>
          <p14:tracePt t="62121" x="3968750" y="5368925"/>
          <p14:tracePt t="62129" x="3929063" y="5362575"/>
          <p14:tracePt t="62137" x="3884613" y="5351463"/>
          <p14:tracePt t="62145" x="3838575" y="5345113"/>
          <p14:tracePt t="62154" x="3776663" y="5340350"/>
          <p14:tracePt t="62161" x="3709988" y="5334000"/>
          <p14:tracePt t="62169" x="3552825" y="5329238"/>
          <p14:tracePt t="62177" x="3490913" y="5322888"/>
          <p14:tracePt t="62185" x="3371850" y="5311775"/>
          <p14:tracePt t="62193" x="3249613" y="5307013"/>
          <p14:tracePt t="62201" x="3136900" y="5300663"/>
          <p14:tracePt t="62209" x="3024188" y="5289550"/>
          <p14:tracePt t="62221" x="2933700" y="5289550"/>
          <p14:tracePt t="62225" x="2878138" y="5289550"/>
          <p14:tracePt t="62233" x="2820988" y="5289550"/>
          <p14:tracePt t="62243" x="2760663" y="5289550"/>
          <p14:tracePt t="62249" x="2720975" y="5289550"/>
          <p14:tracePt t="62259" x="2692400" y="5295900"/>
          <p14:tracePt t="62266" x="2663825" y="5307013"/>
          <p14:tracePt t="62275" x="2652713" y="5318125"/>
          <p14:tracePt t="62281" x="2641600" y="5322888"/>
          <p14:tracePt t="62291" x="2630488" y="5340350"/>
          <p14:tracePt t="62299" x="2625725" y="5351463"/>
          <p14:tracePt t="62307" x="2625725" y="5362575"/>
          <p14:tracePt t="62315" x="2613025" y="5380038"/>
          <p14:tracePt t="62323" x="2608263" y="5395913"/>
          <p14:tracePt t="62331" x="2601913" y="5407025"/>
          <p14:tracePt t="62339" x="2597150" y="5424488"/>
          <p14:tracePt t="62347" x="2590800" y="5464175"/>
          <p14:tracePt t="62355" x="2586038" y="5492750"/>
          <p14:tracePt t="62363" x="2579688" y="5514975"/>
          <p14:tracePt t="62371" x="2574925" y="5553075"/>
          <p14:tracePt t="62379" x="2574925" y="5592763"/>
          <p14:tracePt t="62387" x="2574925" y="5638800"/>
          <p14:tracePt t="62395" x="2574925" y="5672138"/>
          <p14:tracePt t="62403" x="2574925" y="5711825"/>
          <p14:tracePt t="62412" x="2574925" y="5727700"/>
          <p14:tracePt t="62419" x="2574925" y="5749925"/>
          <p14:tracePt t="62428" x="2574925" y="5773738"/>
          <p14:tracePt t="62436" x="2574925" y="5784850"/>
          <p14:tracePt t="62444" x="2574925" y="5795963"/>
          <p14:tracePt t="62460" x="2574925" y="5800725"/>
          <p14:tracePt t="62468" x="2574925" y="5807075"/>
          <p14:tracePt t="62476" x="2574925" y="5811838"/>
          <p14:tracePt t="62491" x="2563813" y="5818188"/>
          <p14:tracePt t="62499" x="2540000" y="5822950"/>
          <p14:tracePt t="62507" x="2524125" y="5829300"/>
          <p14:tracePt t="62516" x="2490788" y="5835650"/>
          <p14:tracePt t="62523" x="2473325" y="5840413"/>
          <p14:tracePt t="62532" x="2444750" y="5846763"/>
          <p14:tracePt t="62541" x="2417763" y="5857875"/>
          <p14:tracePt t="62548" x="2393950" y="5862638"/>
          <p14:tracePt t="62557" x="2378075" y="5862638"/>
          <p14:tracePt t="62564" x="2344738" y="5873750"/>
          <p14:tracePt t="62573" x="2316163" y="5884863"/>
          <p14:tracePt t="62581" x="2298700" y="5895975"/>
          <p14:tracePt t="62589" x="2276475" y="5902325"/>
          <p14:tracePt t="62598" x="2247900" y="5913438"/>
          <p14:tracePt t="62606" x="2232025" y="5930900"/>
          <p14:tracePt t="62613" x="2197100" y="5946775"/>
          <p14:tracePt t="62622" x="2163763" y="5964238"/>
          <p14:tracePt t="62629" x="2147888" y="5970588"/>
          <p14:tracePt t="62637" x="2108200" y="5986463"/>
          <p14:tracePt t="62645" x="2062163" y="6003925"/>
          <p14:tracePt t="62653" x="2046288" y="6003925"/>
          <p14:tracePt t="62661" x="2006600" y="6015038"/>
          <p14:tracePt t="62669" x="1962150" y="6015038"/>
          <p14:tracePt t="62678" x="1944688" y="6015038"/>
          <p14:tracePt t="62685" x="1905000" y="6015038"/>
          <p14:tracePt t="62693" x="1860550" y="6015038"/>
          <p14:tracePt t="62702" x="1843088" y="6015038"/>
          <p14:tracePt t="62709" x="1804988" y="6015038"/>
          <p14:tracePt t="62718" x="1776413" y="6008688"/>
          <p14:tracePt t="62725" x="1725613" y="5997575"/>
          <p14:tracePt t="62733" x="1697038" y="5992813"/>
          <p14:tracePt t="62741" x="1646238" y="5981700"/>
          <p14:tracePt t="62749" x="1630363" y="5975350"/>
          <p14:tracePt t="62757" x="1579563" y="5957888"/>
          <p14:tracePt t="62765" x="1568450" y="5953125"/>
          <p14:tracePt t="62773" x="1524000" y="5935663"/>
          <p14:tracePt t="62781" x="1500188" y="5930900"/>
          <p14:tracePt t="62789" x="1484313" y="5919788"/>
          <p14:tracePt t="62797" x="1438275" y="5902325"/>
          <p14:tracePt t="62805" x="1416050" y="5891213"/>
          <p14:tracePt t="62814" x="1371600" y="5873750"/>
          <p14:tracePt t="62821" x="1354138" y="5868988"/>
          <p14:tracePt t="62830" x="1327150" y="5857875"/>
          <p14:tracePt t="62839" x="1265238" y="5840413"/>
          <p14:tracePt t="62845" x="1243013" y="5829300"/>
          <p14:tracePt t="62855" x="1214438" y="5818188"/>
          <p14:tracePt t="62861" x="1152525" y="5795963"/>
          <p14:tracePt t="62871" x="1135063" y="5778500"/>
          <p14:tracePt t="62879" x="1101725" y="5756275"/>
          <p14:tracePt t="62887" x="1084263" y="5738813"/>
          <p14:tracePt t="62895" x="1084263" y="5716588"/>
          <p14:tracePt t="62903" x="1084263" y="5700713"/>
          <p14:tracePt t="62911" x="1084263" y="5676900"/>
          <p14:tracePt t="62919" x="1090613" y="5649913"/>
          <p14:tracePt t="62927" x="1101725" y="5627688"/>
          <p14:tracePt t="62935" x="1112838" y="5599113"/>
          <p14:tracePt t="62944" x="1119188" y="5576888"/>
          <p14:tracePt t="62951" x="1130300" y="5559425"/>
          <p14:tracePt t="62959" x="1141413" y="5526088"/>
          <p14:tracePt t="62968" x="1146175" y="5497513"/>
          <p14:tracePt t="62975" x="1157288" y="5475288"/>
          <p14:tracePt t="62984" x="1168400" y="5446713"/>
          <p14:tracePt t="62991" x="1168400" y="5430838"/>
          <p14:tracePt t="63000" x="1181100" y="5402263"/>
          <p14:tracePt t="63007" x="1196975" y="5373688"/>
          <p14:tracePt t="63016" x="1208088" y="5357813"/>
          <p14:tracePt t="63023" x="1230313" y="5322888"/>
          <p14:tracePt t="63031" x="1247775" y="5300663"/>
          <p14:tracePt t="63039" x="1270000" y="5272088"/>
          <p14:tracePt t="63048" x="1303338" y="5238750"/>
          <p14:tracePt t="63055" x="1331913" y="5210175"/>
          <p14:tracePt t="63063" x="1360488" y="5187950"/>
          <p14:tracePt t="63072" x="1382713" y="5176838"/>
          <p14:tracePt t="63079" x="1404938" y="5160963"/>
          <p14:tracePt t="63087" x="1433513" y="5143500"/>
          <p14:tracePt t="63095" x="1462088" y="5126038"/>
          <p14:tracePt t="63105" x="1484313" y="5114925"/>
          <p14:tracePt t="63113" x="1511300" y="5099050"/>
          <p14:tracePt t="63121" x="1546225" y="5092700"/>
          <p14:tracePt t="63127" x="1590675" y="5076825"/>
          <p14:tracePt t="63138" x="1635125" y="5059363"/>
          <p14:tracePt t="63145" x="1652588" y="5059363"/>
          <p14:tracePt t="63153" x="1708150" y="5041900"/>
          <p14:tracePt t="63161" x="1776413" y="5030788"/>
          <p14:tracePt t="63169" x="1843088" y="5019675"/>
          <p14:tracePt t="63177" x="1882775" y="5014913"/>
          <p14:tracePt t="63185" x="1955800" y="5008563"/>
          <p14:tracePt t="63194" x="2039938" y="5002213"/>
          <p14:tracePt t="63201" x="2079625" y="5002213"/>
          <p14:tracePt t="63209" x="2181225" y="5002213"/>
          <p14:tracePt t="63218" x="2225675" y="5002213"/>
          <p14:tracePt t="63225" x="2349500" y="5002213"/>
          <p14:tracePt t="63233" x="2524125" y="5014913"/>
          <p14:tracePt t="63241" x="2579688" y="5014913"/>
          <p14:tracePt t="63249" x="2754313" y="5014913"/>
          <p14:tracePt t="63257" x="2951163" y="5014913"/>
          <p14:tracePt t="63266" x="3017838" y="5014913"/>
          <p14:tracePt t="63273" x="3187700" y="5014913"/>
          <p14:tracePt t="63281" x="3384550" y="5014913"/>
          <p14:tracePt t="63289" x="3446463" y="5019675"/>
          <p14:tracePt t="63297" x="3568700" y="5026025"/>
          <p14:tracePt t="63305" x="3687763" y="5041900"/>
          <p14:tracePt t="63313" x="3771900" y="5053013"/>
          <p14:tracePt t="63321" x="3862388" y="5076825"/>
          <p14:tracePt t="63329" x="3935413" y="5099050"/>
          <p14:tracePt t="63338" x="3979863" y="5126038"/>
          <p14:tracePt t="63346" x="4019550" y="5154613"/>
          <p14:tracePt t="63353" x="4075113" y="5205413"/>
          <p14:tracePt t="63361" x="4108450" y="5238750"/>
          <p14:tracePt t="63369" x="4130675" y="5284788"/>
          <p14:tracePt t="63377" x="4154488" y="5329238"/>
          <p14:tracePt t="63385" x="4165600" y="5373688"/>
          <p14:tracePt t="63395" x="4176713" y="5419725"/>
          <p14:tracePt t="63401" x="4181475" y="5430838"/>
          <p14:tracePt t="63412" x="4181475" y="5475288"/>
          <p14:tracePt t="63418" x="4181475" y="5508625"/>
          <p14:tracePt t="63427" x="4181475" y="5559425"/>
          <p14:tracePt t="63433" x="4170363" y="5603875"/>
          <p14:tracePt t="63443" x="4165600" y="5621338"/>
          <p14:tracePt t="63451" x="4130675" y="5676900"/>
          <p14:tracePt t="63460" x="4103688" y="5734050"/>
          <p14:tracePt t="63467" x="4086225" y="5749925"/>
          <p14:tracePt t="63475" x="4046538" y="5807075"/>
          <p14:tracePt t="63483" x="4002088" y="5857875"/>
          <p14:tracePt t="63491" x="3973513" y="5880100"/>
          <p14:tracePt t="63500" x="3911600" y="5924550"/>
          <p14:tracePt t="63507" x="3844925" y="5953125"/>
          <p14:tracePt t="63515" x="3776663" y="5986463"/>
          <p14:tracePt t="63523" x="3749675" y="5992813"/>
          <p14:tracePt t="63531" x="3681413" y="6008688"/>
          <p14:tracePt t="63539" x="3592513" y="6030913"/>
          <p14:tracePt t="63547" x="3519488" y="6037263"/>
          <p14:tracePt t="63555" x="3479800" y="6043613"/>
          <p14:tracePt t="63563" x="3395663" y="6048375"/>
          <p14:tracePt t="63571" x="3316288" y="6054725"/>
          <p14:tracePt t="63580" x="3276600" y="6054725"/>
          <p14:tracePt t="63588" x="3176588" y="6059488"/>
          <p14:tracePt t="63595" x="3063875" y="6065838"/>
          <p14:tracePt t="63603" x="3017838" y="6070600"/>
          <p14:tracePt t="63611" x="2889250" y="6070600"/>
          <p14:tracePt t="63619" x="2838450" y="6081713"/>
          <p14:tracePt t="63628" x="2692400" y="6081713"/>
          <p14:tracePt t="63635" x="2636838" y="6081713"/>
          <p14:tracePt t="63644" x="2478088" y="6081713"/>
          <p14:tracePt t="63651" x="2282825" y="6081713"/>
          <p14:tracePt t="63659" x="2220913" y="6081713"/>
          <p14:tracePt t="63667" x="2062163" y="6081713"/>
          <p14:tracePt t="63676" x="1893888" y="6081713"/>
          <p14:tracePt t="63684" x="1843088" y="6081713"/>
          <p14:tracePt t="63693" x="1719263" y="6081713"/>
          <p14:tracePt t="63699" x="1608138" y="6088063"/>
          <p14:tracePt t="63709" x="1568450" y="6088063"/>
          <p14:tracePt t="63717" x="1495425" y="6088063"/>
          <p14:tracePt t="63725" x="1455738" y="6088063"/>
          <p14:tracePt t="63733" x="1389063" y="6081713"/>
          <p14:tracePt t="63741" x="1327150" y="6059488"/>
          <p14:tracePt t="63750" x="1309688" y="6054725"/>
          <p14:tracePt t="63758" x="1254125" y="6015038"/>
          <p14:tracePt t="63766" x="1236663" y="6003925"/>
          <p14:tracePt t="63774" x="1185863" y="5953125"/>
          <p14:tracePt t="63782" x="1163638" y="5930900"/>
          <p14:tracePt t="63789" x="1119188" y="5868988"/>
          <p14:tracePt t="63797" x="1101725" y="5840413"/>
          <p14:tracePt t="63806" x="1079500" y="5789613"/>
          <p14:tracePt t="63813" x="1073150" y="5756275"/>
          <p14:tracePt t="63821" x="1079500" y="5722938"/>
          <p14:tracePt t="63830" x="1101725" y="5683250"/>
          <p14:tracePt t="63837" x="1123950" y="5654675"/>
          <p14:tracePt t="63846" x="1146175" y="5627688"/>
          <p14:tracePt t="63853" x="1196975" y="5588000"/>
          <p14:tracePt t="63862" x="1219200" y="5565775"/>
          <p14:tracePt t="63869" x="1254125" y="5541963"/>
          <p14:tracePt t="63877" x="1292225" y="5514975"/>
          <p14:tracePt t="63885" x="1360488" y="5475288"/>
          <p14:tracePt t="63893" x="1404938" y="5453063"/>
          <p14:tracePt t="63901" x="1466850" y="5419725"/>
          <p14:tracePt t="63909" x="1528763" y="5395913"/>
          <p14:tracePt t="63917" x="1597025" y="5362575"/>
          <p14:tracePt t="63925" x="1685925" y="5334000"/>
          <p14:tracePt t="63933" x="1793875" y="5307013"/>
          <p14:tracePt t="63941" x="1838325" y="5295900"/>
          <p14:tracePt t="63949" x="1962150" y="5260975"/>
          <p14:tracePt t="63957" x="2119313" y="5245100"/>
          <p14:tracePt t="63965" x="2305050" y="5233988"/>
          <p14:tracePt t="63973" x="2490788" y="5227638"/>
          <p14:tracePt t="63981" x="2674938" y="5216525"/>
          <p14:tracePt t="63991" x="2889250" y="5216525"/>
          <p14:tracePt t="63999" x="3103563" y="5216525"/>
          <p14:tracePt t="64005" x="3316288" y="5216525"/>
          <p14:tracePt t="64015" x="3519488" y="5216525"/>
          <p14:tracePt t="64023" x="3698875" y="5216525"/>
          <p14:tracePt t="64032" x="3873500" y="5222875"/>
          <p14:tracePt t="64039" x="4019550" y="5238750"/>
          <p14:tracePt t="64047" x="4192588" y="5267325"/>
          <p14:tracePt t="64055" x="4305300" y="5307013"/>
          <p14:tracePt t="64063" x="4351338" y="5345113"/>
          <p14:tracePt t="64071" x="4389438" y="5391150"/>
          <p14:tracePt t="64079" x="4406900" y="5430838"/>
          <p14:tracePt t="64087" x="4413250" y="5468938"/>
          <p14:tracePt t="64095" x="4418013" y="5519738"/>
          <p14:tracePt t="64103" x="4418013" y="5576888"/>
          <p14:tracePt t="64111" x="4413250" y="5603875"/>
          <p14:tracePt t="64119" x="4395788" y="5654675"/>
          <p14:tracePt t="64128" x="4373563" y="5700713"/>
          <p14:tracePt t="64135" x="4351338" y="5734050"/>
          <p14:tracePt t="64143" x="4300538" y="5789613"/>
          <p14:tracePt t="64151" x="4254500" y="5829300"/>
          <p14:tracePt t="64159" x="4192588" y="5868988"/>
          <p14:tracePt t="64167" x="4114800" y="5895975"/>
          <p14:tracePt t="64176" x="4019550" y="5930900"/>
          <p14:tracePt t="64183" x="3951288" y="5946775"/>
          <p14:tracePt t="64191" x="3811588" y="5970588"/>
          <p14:tracePt t="64199" x="3641725" y="5981700"/>
          <p14:tracePt t="64207" x="3541713" y="5986463"/>
          <p14:tracePt t="64216" x="3406775" y="5986463"/>
          <p14:tracePt t="64224" x="3130550" y="5986463"/>
          <p14:tracePt t="64231" x="2979738" y="5986463"/>
          <p14:tracePt t="64239" x="2809875" y="5986463"/>
          <p14:tracePt t="64247" x="2490788" y="5986463"/>
          <p14:tracePt t="64255" x="2320925" y="5981700"/>
          <p14:tracePt t="64265" x="2012950" y="5970588"/>
          <p14:tracePt t="64272" x="1871663" y="5970588"/>
          <p14:tracePt t="64282" x="1731963" y="5964238"/>
          <p14:tracePt t="64287" x="1511300" y="5942013"/>
          <p14:tracePt t="64297" x="1411288" y="5930900"/>
          <p14:tracePt t="64303" x="1316038" y="5913438"/>
          <p14:tracePt t="64313" x="1243013" y="5895975"/>
          <p14:tracePt t="64321" x="1168400" y="5880100"/>
          <p14:tracePt t="64330" x="1112838" y="5846763"/>
          <p14:tracePt t="64338" x="1084263" y="5829300"/>
          <p14:tracePt t="64345" x="1050925" y="5795963"/>
          <p14:tracePt t="64353" x="1039813" y="5784850"/>
          <p14:tracePt t="64362" x="1035050" y="5767388"/>
          <p14:tracePt t="64371" x="1035050" y="5734050"/>
          <p14:tracePt t="64377" x="1046163" y="5700713"/>
          <p14:tracePt t="64386" x="1062038" y="5683250"/>
          <p14:tracePt t="64394" x="1090613" y="5649913"/>
          <p14:tracePt t="64401" x="1123950" y="5610225"/>
          <p14:tracePt t="64410" x="1163638" y="5588000"/>
          <p14:tracePt t="64418" x="1214438" y="5553075"/>
          <p14:tracePt t="64426" x="1276350" y="5514975"/>
          <p14:tracePt t="64434" x="1331913" y="5486400"/>
          <p14:tracePt t="64442" x="1411288" y="5453063"/>
          <p14:tracePt t="64450" x="1524000" y="5402263"/>
          <p14:tracePt t="64458" x="1681163" y="5345113"/>
          <p14:tracePt t="64465" x="1849438" y="5289550"/>
          <p14:tracePt t="64475" x="2046288" y="5238750"/>
          <p14:tracePt t="64481" x="2270125" y="5187950"/>
          <p14:tracePt t="64490" x="2389188" y="5176838"/>
          <p14:tracePt t="64498" x="2608263" y="5143500"/>
          <p14:tracePt t="64505" x="2747963" y="5137150"/>
          <p14:tracePt t="64514" x="3006725" y="5137150"/>
          <p14:tracePt t="64521" x="3163888" y="5137150"/>
          <p14:tracePt t="64530" x="3473450" y="5165725"/>
          <p14:tracePt t="64538" x="3648075" y="5194300"/>
          <p14:tracePt t="64548" x="3822700" y="5210175"/>
          <p14:tracePt t="64553" x="4125913" y="5278438"/>
          <p14:tracePt t="64564" x="4278313" y="5311775"/>
          <p14:tracePt t="64570" x="4418013" y="5368925"/>
          <p14:tracePt t="64580" x="4530725" y="5413375"/>
          <p14:tracePt t="64585" x="4665663" y="5486400"/>
          <p14:tracePt t="64596" x="4721225" y="5530850"/>
          <p14:tracePt t="64601" x="4778375" y="5588000"/>
          <p14:tracePt t="64612" x="4805363" y="5632450"/>
          <p14:tracePt t="64619" x="4822825" y="5672138"/>
          <p14:tracePt t="64628" x="4829175" y="5722938"/>
          <p14:tracePt t="64635" x="4829175" y="5756275"/>
          <p14:tracePt t="64644" x="4822825" y="5784850"/>
          <p14:tracePt t="64651" x="4783138" y="5822950"/>
          <p14:tracePt t="64659" x="4756150" y="5851525"/>
          <p14:tracePt t="64667" x="4670425" y="5908675"/>
          <p14:tracePt t="64676" x="4603750" y="5935663"/>
          <p14:tracePt t="64684" x="4535488" y="5957888"/>
          <p14:tracePt t="64692" x="4367213" y="6008688"/>
          <p14:tracePt t="64699" x="4249738" y="6030913"/>
          <p14:tracePt t="64707" x="4103688" y="6054725"/>
          <p14:tracePt t="64715" x="3957638" y="6070600"/>
          <p14:tracePt t="64723" x="3805238" y="6076950"/>
          <p14:tracePt t="64731" x="3513138" y="6088063"/>
          <p14:tracePt t="64739" x="3355975" y="6088063"/>
          <p14:tracePt t="64747" x="3203575" y="6088063"/>
          <p14:tracePt t="64755" x="3068638" y="6088063"/>
          <p14:tracePt t="64764" x="2900363" y="6088063"/>
          <p14:tracePt t="64772" x="2743200" y="6088063"/>
          <p14:tracePt t="64782" x="2579688" y="6088063"/>
          <p14:tracePt t="64787" x="2422525" y="6088063"/>
          <p14:tracePt t="64796" x="2265363" y="6081713"/>
          <p14:tracePt t="64804" x="2124075" y="6076950"/>
          <p14:tracePt t="64812" x="1995488" y="6059488"/>
          <p14:tracePt t="64820" x="1866900" y="6043613"/>
          <p14:tracePt t="64830" x="1747838" y="6019800"/>
          <p14:tracePt t="64836" x="1641475" y="5997575"/>
          <p14:tracePt t="64846" x="1550988" y="5970588"/>
          <p14:tracePt t="64852" x="1495425" y="5946775"/>
          <p14:tracePt t="64862" x="1462088" y="5924550"/>
          <p14:tracePt t="64867" x="1422400" y="5884863"/>
          <p14:tracePt t="64878" x="1404938" y="5851525"/>
          <p14:tracePt t="64886" x="1393825" y="5818188"/>
          <p14:tracePt t="64894" x="1393825" y="5789613"/>
          <p14:tracePt t="64902" x="1404938" y="5749925"/>
          <p14:tracePt t="64910" x="1427163" y="5716588"/>
          <p14:tracePt t="64917" x="1462088" y="5672138"/>
          <p14:tracePt t="64926" x="1511300" y="5627688"/>
          <p14:tracePt t="64934" x="1562100" y="5581650"/>
          <p14:tracePt t="64942" x="1624013" y="5537200"/>
          <p14:tracePt t="64950" x="1685925" y="5497513"/>
          <p14:tracePt t="64957" x="1754188" y="5468938"/>
          <p14:tracePt t="64965" x="1878013" y="5424488"/>
          <p14:tracePt t="64974" x="2001838" y="5395913"/>
          <p14:tracePt t="64982" x="2163763" y="5362575"/>
          <p14:tracePt t="64989" x="2247900" y="5357813"/>
          <p14:tracePt t="64998" x="2428875" y="5329238"/>
          <p14:tracePt t="65006" x="2703513" y="5329238"/>
          <p14:tracePt t="65014" x="2844800" y="5329238"/>
          <p14:tracePt t="65021" x="3130550" y="5329238"/>
          <p14:tracePt t="65029" x="3411538" y="5345113"/>
          <p14:tracePt t="65038" x="3541713" y="5362575"/>
          <p14:tracePt t="65046" x="3765550" y="5402263"/>
          <p14:tracePt t="65054" x="3878263" y="5419725"/>
          <p14:tracePt t="65062" x="3973513" y="5446713"/>
          <p14:tracePt t="65070" x="4114800" y="5497513"/>
          <p14:tracePt t="65077" x="4187825" y="5541963"/>
          <p14:tracePt t="65089" x="4238625" y="5581650"/>
          <p14:tracePt t="65093" x="4265613" y="5638800"/>
          <p14:tracePt t="65101" x="4271963" y="5688013"/>
          <p14:tracePt t="65112" x="4271963" y="5727700"/>
          <p14:tracePt t="65118" x="4249738" y="5773738"/>
          <p14:tracePt t="65128" x="4216400" y="5807075"/>
          <p14:tracePt t="65136" x="4159250" y="5840413"/>
          <p14:tracePt t="65144" x="4086225" y="5873750"/>
          <p14:tracePt t="65152" x="4013200" y="5902325"/>
          <p14:tracePt t="65160" x="3911600" y="5913438"/>
          <p14:tracePt t="65168" x="3822700" y="5930900"/>
          <p14:tracePt t="65176" x="3654425" y="5935663"/>
          <p14:tracePt t="65184" x="3530600" y="5935663"/>
          <p14:tracePt t="65192" x="3378200" y="5935663"/>
          <p14:tracePt t="65200" x="3203575" y="5935663"/>
          <p14:tracePt t="65208" x="3046413" y="5913438"/>
          <p14:tracePt t="65216" x="2944813" y="5902325"/>
          <p14:tracePt t="65224" x="2771775" y="5873750"/>
          <p14:tracePt t="65232" x="2636838" y="5857875"/>
          <p14:tracePt t="65240" x="2586038" y="5846763"/>
          <p14:tracePt t="65248" x="2517775" y="5829300"/>
          <p14:tracePt t="65256" x="2501900" y="5822950"/>
          <p14:tracePt t="65264" x="2495550" y="5818188"/>
          <p14:tracePt t="65280" x="2495550" y="5811838"/>
          <p14:tracePt t="65304" x="2501900" y="5811838"/>
          <p14:tracePt t="65320" x="2506663" y="5811838"/>
          <p14:tracePt t="65386" x="2513013" y="5811838"/>
          <p14:tracePt t="65399" x="2517775" y="5811838"/>
          <p14:tracePt t="65409" x="2528888" y="5811838"/>
          <p14:tracePt t="65416" x="2552700" y="5807075"/>
          <p14:tracePt t="65425" x="2579688" y="5807075"/>
          <p14:tracePt t="65431" x="2630488" y="5800725"/>
          <p14:tracePt t="65441" x="2709863" y="5800725"/>
          <p14:tracePt t="65447" x="2820988" y="5795963"/>
          <p14:tracePt t="65458" x="3013075" y="5778500"/>
          <p14:tracePt t="65465" x="3170238" y="5767388"/>
          <p14:tracePt t="65473" x="3479800" y="5734050"/>
          <p14:tracePt t="65481" x="3760788" y="5688013"/>
          <p14:tracePt t="65490" x="4057650" y="5632450"/>
          <p14:tracePt t="65498" x="4389438" y="5565775"/>
          <p14:tracePt t="65506" x="4570413" y="5519738"/>
          <p14:tracePt t="65514" x="4889500" y="5413375"/>
          <p14:tracePt t="65522" x="5216525" y="5300663"/>
          <p14:tracePt t="65530" x="5508625" y="5165725"/>
          <p14:tracePt t="65538" x="5795963" y="5014913"/>
          <p14:tracePt t="65546" x="6037263" y="4873625"/>
          <p14:tracePt t="65553" x="6216650" y="4767263"/>
          <p14:tracePt t="65562" x="6413500" y="4637088"/>
          <p14:tracePt t="65569" x="6486525" y="4592638"/>
          <p14:tracePt t="65578" x="6577013" y="4541838"/>
          <p14:tracePt t="65586" x="6643688" y="4497388"/>
          <p14:tracePt t="65594" x="6689725" y="4464050"/>
          <p14:tracePt t="65602" x="6734175" y="4429125"/>
          <p14:tracePt t="65610" x="6745288" y="4418013"/>
          <p14:tracePt t="65618" x="6773863" y="4395788"/>
          <p14:tracePt t="65626" x="6778625" y="4384675"/>
          <p14:tracePt t="65634" x="6796088" y="4367213"/>
          <p14:tracePt t="65642" x="6811963" y="4356100"/>
          <p14:tracePt t="65650" x="6829425" y="4344988"/>
          <p14:tracePt t="65658" x="6862763" y="4316413"/>
          <p14:tracePt t="65666" x="6884988" y="4300538"/>
          <p14:tracePt t="65674" x="6902450" y="4289425"/>
          <p14:tracePt t="65682" x="6913563" y="4278313"/>
          <p14:tracePt t="65690" x="6924675" y="4271963"/>
          <p14:tracePt t="65848" x="6919913" y="4271963"/>
          <p14:tracePt t="65856" x="6913563" y="4271963"/>
          <p14:tracePt t="65864" x="6884988" y="4283075"/>
          <p14:tracePt t="65872" x="6811963" y="4322763"/>
          <p14:tracePt t="65880" x="6751638" y="4356100"/>
          <p14:tracePt t="65888" x="6643688" y="4413250"/>
          <p14:tracePt t="65896" x="6515100" y="4475163"/>
          <p14:tracePt t="65904" x="6340475" y="4564063"/>
          <p14:tracePt t="65912" x="6205538" y="4625975"/>
          <p14:tracePt t="65920" x="6065838" y="4687888"/>
          <p14:tracePt t="65928" x="5884863" y="4778375"/>
          <p14:tracePt t="65935" x="5694363" y="4867275"/>
          <p14:tracePt t="65944" x="5486400" y="4968875"/>
          <p14:tracePt t="65952" x="5221288" y="5081588"/>
          <p14:tracePt t="65959" x="5081588" y="5132388"/>
          <p14:tracePt t="65968" x="4789488" y="5233988"/>
          <p14:tracePt t="65976" x="4621213" y="5278438"/>
          <p14:tracePt t="65983" x="4338638" y="5322888"/>
          <p14:tracePt t="65994" x="4092575" y="5357813"/>
          <p14:tracePt t="66000" x="3990975" y="5368925"/>
          <p14:tracePt t="66012" x="3849688" y="5380038"/>
          <p14:tracePt t="66018" x="3771900" y="5384800"/>
          <p14:tracePt t="66026" x="3727450" y="5384800"/>
          <p14:tracePt t="66034" x="3687763" y="5384800"/>
          <p14:tracePt t="66042" x="3676650" y="5384800"/>
          <p14:tracePt t="66050" x="3670300" y="5384800"/>
          <p14:tracePt t="66058" x="3665538" y="5384800"/>
          <p14:tracePt t="66066" x="3659188" y="5384800"/>
          <p14:tracePt t="66074" x="3654425" y="5384800"/>
          <p14:tracePt t="66082" x="3641725" y="5384800"/>
          <p14:tracePt t="66090" x="3597275" y="5384800"/>
          <p14:tracePt t="66098" x="3586163" y="5384800"/>
          <p14:tracePt t="66283" x="3586163" y="5391150"/>
          <p14:tracePt t="66300" x="3579813" y="5391150"/>
          <p14:tracePt t="66307" x="3575050" y="5391150"/>
          <p14:tracePt t="66318" x="3568700" y="5391150"/>
          <p14:tracePt t="66324" x="3563938" y="5391150"/>
          <p14:tracePt t="66332" x="3557588" y="5391150"/>
          <p14:tracePt t="66348" x="3557588" y="5384800"/>
          <p14:tracePt t="66364" x="3557588" y="5380038"/>
          <p14:tracePt t="66372" x="3557588" y="5368925"/>
          <p14:tracePt t="66380" x="3552825" y="5351463"/>
          <p14:tracePt t="66388" x="3552825" y="5340350"/>
          <p14:tracePt t="66396" x="3552825" y="5329238"/>
          <p14:tracePt t="66404" x="3552825" y="5322888"/>
          <p14:tracePt t="66420" x="3552825" y="5318125"/>
          <p14:tracePt t="66428" x="3557588" y="5307013"/>
          <p14:tracePt t="66436" x="3563938" y="5307013"/>
          <p14:tracePt t="66443" x="3575050" y="5289550"/>
          <p14:tracePt t="66452" x="3592513" y="5284788"/>
          <p14:tracePt t="66460" x="3603625" y="5272088"/>
          <p14:tracePt t="66467" x="3614738" y="5267325"/>
          <p14:tracePt t="66476" x="3619500" y="5267325"/>
          <p14:tracePt t="66484" x="3630613" y="5260975"/>
          <p14:tracePt t="66492" x="3636963" y="5256213"/>
          <p14:tracePt t="66500" x="3641725" y="5256213"/>
          <p14:tracePt t="66508" x="3641725" y="5249863"/>
          <p14:tracePt t="66516" x="3648075" y="5249863"/>
          <p14:tracePt t="66524" x="3648075" y="5245100"/>
          <p14:tracePt t="66532" x="3654425" y="5245100"/>
          <p14:tracePt t="66540" x="3654425" y="5238750"/>
          <p14:tracePt t="66662" x="3654425" y="5233988"/>
          <p14:tracePt t="66670" x="3659188" y="5233988"/>
          <p14:tracePt t="66686" x="3659188" y="5227638"/>
          <p14:tracePt t="66694" x="3659188" y="5216525"/>
          <p14:tracePt t="66702" x="3659188" y="5205413"/>
          <p14:tracePt t="66710" x="3659188" y="5183188"/>
          <p14:tracePt t="66718" x="3665538" y="5176838"/>
          <p14:tracePt t="66726" x="3665538" y="5172075"/>
          <p14:tracePt t="66734" x="3670300" y="5172075"/>
          <p14:tracePt t="66742" x="3670300" y="5165725"/>
          <p14:tracePt t="66869" x="3670300" y="5172075"/>
          <p14:tracePt t="66881" x="3659188" y="5187950"/>
          <p14:tracePt t="66886" x="3648075" y="5210175"/>
          <p14:tracePt t="66895" x="3641725" y="5227638"/>
          <p14:tracePt t="66903" x="3625850" y="5249863"/>
          <p14:tracePt t="66912" x="3597275" y="5289550"/>
          <p14:tracePt t="66919" x="3586163" y="5300663"/>
          <p14:tracePt t="66928" x="3579813" y="5311775"/>
          <p14:tracePt t="66935" x="3575050" y="5318125"/>
          <p14:tracePt t="66944" x="3568700" y="5322888"/>
          <p14:tracePt t="66951" x="3563938" y="5329238"/>
          <p14:tracePt t="66960" x="3557588" y="5334000"/>
          <p14:tracePt t="67004" x="3557588" y="5322888"/>
          <p14:tracePt t="67012" x="3557588" y="5311775"/>
          <p14:tracePt t="67020" x="3557588" y="5295900"/>
          <p14:tracePt t="67028" x="3557588" y="5284788"/>
          <p14:tracePt t="67036" x="3557588" y="5272088"/>
          <p14:tracePt t="67044" x="3557588" y="5260975"/>
          <p14:tracePt t="67052" x="3557588" y="5249863"/>
          <p14:tracePt t="67060" x="3541713" y="5233988"/>
          <p14:tracePt t="67068" x="3535363" y="5222875"/>
          <p14:tracePt t="67076" x="3524250" y="5205413"/>
          <p14:tracePt t="67084" x="3495675" y="5183188"/>
          <p14:tracePt t="67092" x="3468688" y="5165725"/>
          <p14:tracePt t="67100" x="3417888" y="5137150"/>
          <p14:tracePt t="67108" x="3355975" y="5110163"/>
          <p14:tracePt t="67116" x="3287713" y="5081588"/>
          <p14:tracePt t="67124" x="3141663" y="5037138"/>
          <p14:tracePt t="67132" x="3052763" y="5014913"/>
          <p14:tracePt t="67142" x="2979738" y="4997450"/>
          <p14:tracePt t="67150" x="2889250" y="4975225"/>
          <p14:tracePt t="67158" x="2805113" y="4964113"/>
          <p14:tracePt t="67166" x="2736850" y="4953000"/>
          <p14:tracePt t="67174" x="2659063" y="4935538"/>
          <p14:tracePt t="67182" x="2546350" y="4924425"/>
          <p14:tracePt t="67190" x="2484438" y="4913313"/>
          <p14:tracePt t="67198" x="2422525" y="4913313"/>
          <p14:tracePt t="67206" x="2320925" y="4902200"/>
          <p14:tracePt t="67214" x="2259013" y="4895850"/>
          <p14:tracePt t="67222" x="2209800" y="4895850"/>
          <p14:tracePt t="67230" x="2147888" y="4891088"/>
          <p14:tracePt t="67238" x="2046288" y="4891088"/>
          <p14:tracePt t="67246" x="1989138" y="4891088"/>
          <p14:tracePt t="67254" x="1933575" y="4891088"/>
          <p14:tracePt t="67262" x="1871663" y="4891088"/>
          <p14:tracePt t="67270" x="1793875" y="4884738"/>
          <p14:tracePt t="67278" x="1754188" y="4884738"/>
          <p14:tracePt t="67286" x="1708150" y="4884738"/>
          <p14:tracePt t="67294" x="1674813" y="4879975"/>
          <p14:tracePt t="67302" x="1624013" y="4879975"/>
          <p14:tracePt t="67310" x="1597025" y="4873625"/>
          <p14:tracePt t="67318" x="1573213" y="4873625"/>
          <p14:tracePt t="67326" x="1539875" y="4873625"/>
          <p14:tracePt t="67334" x="1511300" y="4873625"/>
          <p14:tracePt t="67342" x="1489075" y="4873625"/>
          <p14:tracePt t="67350" x="1466850" y="4879975"/>
          <p14:tracePt t="67358" x="1422400" y="4891088"/>
          <p14:tracePt t="67366" x="1389063" y="4895850"/>
          <p14:tracePt t="67374" x="1354138" y="4902200"/>
          <p14:tracePt t="67382" x="1331913" y="4906963"/>
          <p14:tracePt t="67390" x="1309688" y="4906963"/>
          <p14:tracePt t="67398" x="1281113" y="4918075"/>
          <p14:tracePt t="67406" x="1258888" y="4918075"/>
          <p14:tracePt t="67416" x="1247775" y="4924425"/>
          <p14:tracePt t="67421" x="1236663" y="4935538"/>
          <p14:tracePt t="67432" x="1230313" y="4935538"/>
          <p14:tracePt t="67438" x="1225550" y="4953000"/>
          <p14:tracePt t="67448" x="1208088" y="4964113"/>
          <p14:tracePt t="67454" x="1196975" y="4991100"/>
          <p14:tracePt t="67464" x="1185863" y="5008563"/>
          <p14:tracePt t="67472" x="1174750" y="5026025"/>
          <p14:tracePt t="67480" x="1163638" y="5048250"/>
          <p14:tracePt t="67488" x="1146175" y="5064125"/>
          <p14:tracePt t="67496" x="1141413" y="5081588"/>
          <p14:tracePt t="67504" x="1123950" y="5099050"/>
          <p14:tracePt t="67512" x="1123950" y="5103813"/>
          <p14:tracePt t="67520" x="1112838" y="5132388"/>
          <p14:tracePt t="67528" x="1101725" y="5160963"/>
          <p14:tracePt t="67536" x="1095375" y="5172075"/>
          <p14:tracePt t="67544" x="1084263" y="5216525"/>
          <p14:tracePt t="67552" x="1084263" y="5233988"/>
          <p14:tracePt t="67560" x="1073150" y="5295900"/>
          <p14:tracePt t="67568" x="1073150" y="5318125"/>
          <p14:tracePt t="67576" x="1073150" y="5384800"/>
          <p14:tracePt t="67584" x="1073150" y="5407025"/>
          <p14:tracePt t="67592" x="1084263" y="5468938"/>
          <p14:tracePt t="67600" x="1090613" y="5492750"/>
          <p14:tracePt t="67608" x="1090613" y="5514975"/>
          <p14:tracePt t="67616" x="1108075" y="5570538"/>
          <p14:tracePt t="67624" x="1108075" y="5588000"/>
          <p14:tracePt t="67632" x="1112838" y="5627688"/>
          <p14:tracePt t="67640" x="1119188" y="5638800"/>
          <p14:tracePt t="67648" x="1123950" y="5649913"/>
          <p14:tracePt t="67656" x="1135063" y="5672138"/>
          <p14:tracePt t="67664" x="1146175" y="5683250"/>
          <p14:tracePt t="67672" x="1152525" y="5688013"/>
          <p14:tracePt t="67680" x="1181100" y="5705475"/>
          <p14:tracePt t="67688" x="1192213" y="5711825"/>
          <p14:tracePt t="67698" x="1196975" y="5716588"/>
          <p14:tracePt t="67704" x="1230313" y="5734050"/>
          <p14:tracePt t="67712" x="1236663" y="5738813"/>
          <p14:tracePt t="67720" x="1247775" y="5749925"/>
          <p14:tracePt t="67730" x="1258888" y="5756275"/>
          <p14:tracePt t="67736" x="1298575" y="5784850"/>
          <p14:tracePt t="67746" x="1343025" y="5800725"/>
          <p14:tracePt t="67752" x="1382713" y="5811838"/>
          <p14:tracePt t="67762" x="1422400" y="5822950"/>
          <p14:tracePt t="67770" x="1506538" y="5835650"/>
          <p14:tracePt t="67778" x="1573213" y="5851525"/>
          <p14:tracePt t="67786" x="1652588" y="5857875"/>
          <p14:tracePt t="67794" x="1736725" y="5868988"/>
          <p14:tracePt t="67802" x="1831975" y="5873750"/>
          <p14:tracePt t="67810" x="1951038" y="5891213"/>
          <p14:tracePt t="67818" x="2079625" y="5908675"/>
          <p14:tracePt t="67826" x="2220913" y="5924550"/>
          <p14:tracePt t="67834" x="2332038" y="5930900"/>
          <p14:tracePt t="67842" x="2444750" y="5942013"/>
          <p14:tracePt t="67850" x="2557463" y="5946775"/>
          <p14:tracePt t="67858" x="2619375" y="5953125"/>
          <p14:tracePt t="67866" x="2681288" y="5957888"/>
          <p14:tracePt t="67874" x="2698750" y="5957888"/>
          <p14:tracePt t="67905" x="2692400" y="5957888"/>
          <p14:tracePt t="67913" x="2681288" y="5957888"/>
          <p14:tracePt t="67921" x="2652713" y="5953125"/>
          <p14:tracePt t="67929" x="2625725" y="5946775"/>
          <p14:tracePt t="67937" x="2608263" y="5946775"/>
          <p14:tracePt t="67946" x="2574925" y="5935663"/>
          <p14:tracePt t="67954" x="2563813" y="5930900"/>
          <p14:tracePt t="67962" x="2546350" y="5919788"/>
          <p14:tracePt t="67970" x="2535238" y="5913438"/>
          <p14:tracePt t="67978" x="2524125" y="5902325"/>
          <p14:tracePt t="67985" x="2513013" y="5902325"/>
          <p14:tracePt t="67996" x="2490788" y="5895975"/>
          <p14:tracePt t="68001" x="2462213" y="5891213"/>
          <p14:tracePt t="68012" x="2439988" y="5884863"/>
          <p14:tracePt t="68017" x="2400300" y="5880100"/>
          <p14:tracePt t="68028" x="2355850" y="5868988"/>
          <p14:tracePt t="68036" x="2298700" y="5862638"/>
          <p14:tracePt t="68044" x="2247900" y="5857875"/>
          <p14:tracePt t="68052" x="2185988" y="5857875"/>
          <p14:tracePt t="68060" x="2130425" y="5851525"/>
          <p14:tracePt t="68068" x="2062163" y="5851525"/>
          <p14:tracePt t="68076" x="2039938" y="5851525"/>
          <p14:tracePt t="68084" x="1978025" y="5851525"/>
          <p14:tracePt t="68092" x="1933575" y="5851525"/>
          <p14:tracePt t="68100" x="1893888" y="5851525"/>
          <p14:tracePt t="68108" x="1878013" y="5857875"/>
          <p14:tracePt t="68116" x="1866900" y="5857875"/>
          <p14:tracePt t="68124" x="1849438" y="5862638"/>
          <p14:tracePt t="68132" x="1831975" y="5868988"/>
          <p14:tracePt t="68140" x="1816100" y="5873750"/>
          <p14:tracePt t="68148" x="1793875" y="5873750"/>
          <p14:tracePt t="68156" x="1776413" y="5880100"/>
          <p14:tracePt t="68164" x="1754188" y="5880100"/>
          <p14:tracePt t="68172" x="1719263" y="5884863"/>
          <p14:tracePt t="68180" x="1703388" y="5884863"/>
          <p14:tracePt t="68188" x="1670050" y="5884863"/>
          <p14:tracePt t="68196" x="1624013" y="5891213"/>
          <p14:tracePt t="68204" x="1597025" y="5891213"/>
          <p14:tracePt t="68212" x="1535113" y="5891213"/>
          <p14:tracePt t="68220" x="1506538" y="5891213"/>
          <p14:tracePt t="68228" x="1473200" y="5891213"/>
          <p14:tracePt t="68236" x="1422400" y="5891213"/>
          <p14:tracePt t="68244" x="1389063" y="5891213"/>
          <p14:tracePt t="68252" x="1365250" y="5884863"/>
          <p14:tracePt t="68260" x="1331913" y="5873750"/>
          <p14:tracePt t="68268" x="1316038" y="5868988"/>
          <p14:tracePt t="68276" x="1287463" y="5851525"/>
          <p14:tracePt t="68284" x="1258888" y="5829300"/>
          <p14:tracePt t="68294" x="1236663" y="5807075"/>
          <p14:tracePt t="68300" x="1208088" y="5773738"/>
          <p14:tracePt t="68310" x="1185863" y="5738813"/>
          <p14:tracePt t="68318" x="1152525" y="5694363"/>
          <p14:tracePt t="68326" x="1130300" y="5643563"/>
          <p14:tracePt t="68334" x="1112838" y="5614988"/>
          <p14:tracePt t="68342" x="1090613" y="5570538"/>
          <p14:tracePt t="68350" x="1068388" y="5519738"/>
          <p14:tracePt t="68358" x="1035050" y="5475288"/>
          <p14:tracePt t="68366" x="1028700" y="5457825"/>
          <p14:tracePt t="68374" x="1000125" y="5407025"/>
          <p14:tracePt t="68382" x="977900" y="5362575"/>
          <p14:tracePt t="68390" x="973138" y="5340350"/>
          <p14:tracePt t="68398" x="960438" y="5300663"/>
          <p14:tracePt t="68406" x="960438" y="5284788"/>
          <p14:tracePt t="68414" x="960438" y="5238750"/>
          <p14:tracePt t="68422" x="960438" y="5194300"/>
          <p14:tracePt t="68430" x="960438" y="5176838"/>
          <p14:tracePt t="68438" x="960438" y="5143500"/>
          <p14:tracePt t="68446" x="960438" y="5132388"/>
          <p14:tracePt t="68454" x="973138" y="5103813"/>
          <p14:tracePt t="68462" x="977900" y="5087938"/>
          <p14:tracePt t="68470" x="984250" y="5064125"/>
          <p14:tracePt t="68478" x="995363" y="5059363"/>
          <p14:tracePt t="68486" x="1006475" y="5041900"/>
          <p14:tracePt t="68494" x="1017588" y="5030788"/>
          <p14:tracePt t="68502" x="1022350" y="5026025"/>
          <p14:tracePt t="68510" x="1050925" y="4997450"/>
          <p14:tracePt t="68518" x="1062038" y="4991100"/>
          <p14:tracePt t="68526" x="1095375" y="4975225"/>
          <p14:tracePt t="68534" x="1112838" y="4964113"/>
          <p14:tracePt t="68542" x="1174750" y="4953000"/>
          <p14:tracePt t="68550" x="1203325" y="4946650"/>
          <p14:tracePt t="68558" x="1320800" y="4935538"/>
          <p14:tracePt t="68566" x="1376363" y="4929188"/>
          <p14:tracePt t="68576" x="1455738" y="4913313"/>
          <p14:tracePt t="68584" x="1568450" y="4906963"/>
          <p14:tracePt t="68592" x="1646238" y="4895850"/>
          <p14:tracePt t="68600" x="1804988" y="4879975"/>
          <p14:tracePt t="68608" x="1916113" y="4873625"/>
          <p14:tracePt t="68616" x="2152650" y="4851400"/>
          <p14:tracePt t="68624" x="2265363" y="4845050"/>
          <p14:tracePt t="68632" x="2389188" y="4833938"/>
          <p14:tracePt t="68640" x="2517775" y="4829175"/>
          <p14:tracePt t="68648" x="2670175" y="4829175"/>
          <p14:tracePt t="68656" x="2944813" y="4829175"/>
          <p14:tracePt t="68664" x="3086100" y="4818063"/>
          <p14:tracePt t="68674" x="3254375" y="4818063"/>
          <p14:tracePt t="68680" x="3422650" y="4811713"/>
          <p14:tracePt t="68688" x="3575050" y="4811713"/>
          <p14:tracePt t="68696" x="3732213" y="4811713"/>
          <p14:tracePt t="68704" x="3867150" y="4811713"/>
          <p14:tracePt t="68712" x="3962400" y="4811713"/>
          <p14:tracePt t="68720" x="4030663" y="4811713"/>
          <p14:tracePt t="68727" x="4103688" y="4811713"/>
          <p14:tracePt t="68736" x="4148138" y="4822825"/>
          <p14:tracePt t="68744" x="4238625" y="4845050"/>
          <p14:tracePt t="68752" x="4283075" y="4856163"/>
          <p14:tracePt t="68760" x="4384675" y="4884738"/>
          <p14:tracePt t="68768" x="4446588" y="4902200"/>
          <p14:tracePt t="68775" x="4513263" y="4913313"/>
          <p14:tracePt t="68784" x="4581525" y="4924425"/>
          <p14:tracePt t="68792" x="4654550" y="4929188"/>
          <p14:tracePt t="68800" x="4794250" y="4941888"/>
          <p14:tracePt t="68808" x="4822825" y="4941888"/>
          <p14:tracePt t="68816" x="4902200" y="4941888"/>
          <p14:tracePt t="68824" x="4979988" y="4941888"/>
          <p14:tracePt t="68832" x="5037138" y="4946650"/>
          <p14:tracePt t="68840" x="5110163" y="4957763"/>
          <p14:tracePt t="68850" x="5148263" y="4968875"/>
          <p14:tracePt t="68856" x="5154613" y="4975225"/>
          <p14:tracePt t="68866" x="5159375" y="4975225"/>
          <p14:tracePt t="68872" x="5165725" y="4986338"/>
          <p14:tracePt t="68882" x="5172075" y="4997450"/>
          <p14:tracePt t="68890" x="5172075" y="5008563"/>
          <p14:tracePt t="68898" x="5172075" y="5019675"/>
          <p14:tracePt t="68906" x="5165725" y="5048250"/>
          <p14:tracePt t="68914" x="5154613" y="5064125"/>
          <p14:tracePt t="68922" x="5137150" y="5110163"/>
          <p14:tracePt t="68930" x="5121275" y="5137150"/>
          <p14:tracePt t="68938" x="5092700" y="5194300"/>
          <p14:tracePt t="68946" x="5070475" y="5227638"/>
          <p14:tracePt t="68954" x="5041900" y="5267325"/>
          <p14:tracePt t="68962" x="5019675" y="5307013"/>
          <p14:tracePt t="68970" x="4979988" y="5357813"/>
          <p14:tracePt t="68978" x="4935538" y="5413375"/>
          <p14:tracePt t="68986" x="4878388" y="5468938"/>
          <p14:tracePt t="68994" x="4811713" y="5530850"/>
          <p14:tracePt t="69002" x="4743450" y="5592763"/>
          <p14:tracePt t="69010" x="4676775" y="5654675"/>
          <p14:tracePt t="69018" x="4597400" y="5711825"/>
          <p14:tracePt t="69026" x="4530725" y="5767388"/>
          <p14:tracePt t="69034" x="4468813" y="5807075"/>
          <p14:tracePt t="69042" x="4400550" y="5846763"/>
          <p14:tracePt t="69050" x="4378325" y="5862638"/>
          <p14:tracePt t="69058" x="4316413" y="5895975"/>
          <p14:tracePt t="69066" x="4254500" y="5924550"/>
          <p14:tracePt t="69074" x="4227513" y="5935663"/>
          <p14:tracePt t="69082" x="4154488" y="5953125"/>
          <p14:tracePt t="69090" x="4081463" y="5975350"/>
          <p14:tracePt t="69098" x="4041775" y="5981700"/>
          <p14:tracePt t="69106" x="3951288" y="5981700"/>
          <p14:tracePt t="69113" x="3811588" y="5986463"/>
          <p14:tracePt t="69122" x="3765550" y="5986463"/>
          <p14:tracePt t="69130" x="3630613" y="5986463"/>
          <p14:tracePt t="69138" x="3575050" y="5981700"/>
          <p14:tracePt t="69148" x="3429000" y="5970588"/>
          <p14:tracePt t="69154" x="3271838" y="5964238"/>
          <p14:tracePt t="69164" x="3221038" y="5957888"/>
          <p14:tracePt t="69170" x="3079750" y="5946775"/>
          <p14:tracePt t="69180" x="3035300" y="5946775"/>
          <p14:tracePt t="69188" x="2900363" y="5942013"/>
          <p14:tracePt t="69196" x="2844800" y="5942013"/>
          <p14:tracePt t="69204" x="2709863" y="5935663"/>
          <p14:tracePt t="69212" x="2652713" y="5935663"/>
          <p14:tracePt t="69220" x="2528888" y="5935663"/>
          <p14:tracePt t="69228" x="2478088" y="5935663"/>
          <p14:tracePt t="69236" x="2355850" y="5935663"/>
          <p14:tracePt t="69244" x="2309813" y="5935663"/>
          <p14:tracePt t="69252" x="2254250" y="5930900"/>
          <p14:tracePt t="69260" x="2108200" y="5930900"/>
          <p14:tracePt t="69268" x="1951038" y="5919788"/>
          <p14:tracePt t="69276" x="1900238" y="5913438"/>
          <p14:tracePt t="69284" x="1758950" y="5895975"/>
          <p14:tracePt t="69292" x="1697038" y="5884863"/>
          <p14:tracePt t="69300" x="1546225" y="5862638"/>
          <p14:tracePt t="69308" x="1489075" y="5851525"/>
          <p14:tracePt t="69316" x="1331913" y="5818188"/>
          <p14:tracePt t="69324" x="1163638" y="5773738"/>
          <p14:tracePt t="69331" x="1112838" y="5749925"/>
          <p14:tracePt t="69340" x="1022350" y="5716588"/>
          <p14:tracePt t="69348" x="933450" y="5676900"/>
          <p14:tracePt t="69356" x="876300" y="5632450"/>
          <p14:tracePt t="69364" x="842963" y="5603875"/>
          <p14:tracePt t="69372" x="814388" y="5548313"/>
          <p14:tracePt t="69380" x="803275" y="5486400"/>
          <p14:tracePt t="69390" x="803275" y="5446713"/>
          <p14:tracePt t="69396" x="803275" y="5395913"/>
          <p14:tracePt t="69404" x="820738" y="5340350"/>
          <p14:tracePt t="69412" x="842963" y="5284788"/>
          <p14:tracePt t="69420" x="871538" y="5238750"/>
          <p14:tracePt t="69428" x="900113" y="5187950"/>
          <p14:tracePt t="69436" x="927100" y="5149850"/>
          <p14:tracePt t="69446" x="955675" y="5121275"/>
          <p14:tracePt t="69454" x="1006475" y="5076825"/>
          <p14:tracePt t="69462" x="1046163" y="5053013"/>
          <p14:tracePt t="69470" x="1095375" y="5026025"/>
          <p14:tracePt t="69478" x="1146175" y="4997450"/>
          <p14:tracePt t="69486" x="1185863" y="4986338"/>
          <p14:tracePt t="69494" x="1258888" y="4975225"/>
          <p14:tracePt t="69502" x="1349375" y="4968875"/>
          <p14:tracePt t="69510" x="1411288" y="4968875"/>
          <p14:tracePt t="69518" x="1557338" y="4968875"/>
          <p14:tracePt t="69526" x="1646238" y="4968875"/>
          <p14:tracePt t="69534" x="1747838" y="4979988"/>
          <p14:tracePt t="69542" x="1966913" y="4997450"/>
          <p14:tracePt t="69550" x="2097088" y="5008563"/>
          <p14:tracePt t="69558" x="2209800" y="5014913"/>
          <p14:tracePt t="69566" x="2332038" y="5019675"/>
          <p14:tracePt t="69574" x="2444750" y="5030788"/>
          <p14:tracePt t="69582" x="2586038" y="5030788"/>
          <p14:tracePt t="69590" x="2736850" y="5030788"/>
          <p14:tracePt t="69598" x="2889250" y="5030788"/>
          <p14:tracePt t="69606" x="3057525" y="5030788"/>
          <p14:tracePt t="69614" x="3225800" y="5030788"/>
          <p14:tracePt t="69622" x="3378200" y="5030788"/>
          <p14:tracePt t="69630" x="3535363" y="5037138"/>
          <p14:tracePt t="69638" x="3692525" y="5048250"/>
          <p14:tracePt t="69646" x="3816350" y="5053013"/>
          <p14:tracePt t="69654" x="3979863" y="5070475"/>
          <p14:tracePt t="69662" x="4125913" y="5099050"/>
          <p14:tracePt t="69670" x="4170363" y="5103813"/>
          <p14:tracePt t="69678" x="4278313" y="5114925"/>
          <p14:tracePt t="69686" x="4384675" y="5137150"/>
          <p14:tracePt t="69698" x="4457700" y="5160963"/>
          <p14:tracePt t="69704" x="4519613" y="5172075"/>
          <p14:tracePt t="69710" x="4564063" y="5183188"/>
          <p14:tracePt t="69720" x="4614863" y="5199063"/>
          <p14:tracePt t="69726" x="4632325" y="5210175"/>
          <p14:tracePt t="69736" x="4637088" y="5216525"/>
          <p14:tracePt t="69744" x="4643438" y="5227638"/>
          <p14:tracePt t="69752" x="4643438" y="5233988"/>
          <p14:tracePt t="69760" x="4643438" y="5245100"/>
          <p14:tracePt t="69768" x="4637088" y="5256213"/>
          <p14:tracePt t="69776" x="4625975" y="5278438"/>
          <p14:tracePt t="69784" x="4614863" y="5295900"/>
          <p14:tracePt t="69792" x="4608513" y="5307013"/>
          <p14:tracePt t="69800" x="4592638" y="5334000"/>
          <p14:tracePt t="69808" x="4581525" y="5362575"/>
          <p14:tracePt t="69816" x="4535488" y="5413375"/>
          <p14:tracePt t="69824" x="4508500" y="5453063"/>
          <p14:tracePt t="69832" x="4462463" y="5503863"/>
          <p14:tracePt t="69840" x="4351338" y="5599113"/>
          <p14:tracePt t="69848" x="4227513" y="5688013"/>
          <p14:tracePt t="69856" x="4137025" y="5738813"/>
          <p14:tracePt t="69864" x="3962400" y="5829300"/>
          <p14:tracePt t="69872" x="3867150" y="5862638"/>
          <p14:tracePt t="69880" x="3738563" y="5908675"/>
          <p14:tracePt t="69888" x="3513138" y="5957888"/>
          <p14:tracePt t="69896" x="3395663" y="5981700"/>
          <p14:tracePt t="69904" x="3232150" y="6008688"/>
          <p14:tracePt t="69912" x="3074988" y="6015038"/>
          <p14:tracePt t="69920" x="2917825" y="6030913"/>
          <p14:tracePt t="69928" x="2597150" y="6030913"/>
          <p14:tracePt t="69936" x="2444750" y="6030913"/>
          <p14:tracePt t="69944" x="2309813" y="6030913"/>
          <p14:tracePt t="69952" x="2163763" y="6030913"/>
          <p14:tracePt t="69960" x="2051050" y="6015038"/>
          <p14:tracePt t="69968" x="1966913" y="6003925"/>
          <p14:tracePt t="69976" x="1878013" y="5981700"/>
          <p14:tracePt t="69984" x="1843088" y="5964238"/>
          <p14:tracePt t="69992" x="1831975" y="5964238"/>
          <p14:tracePt t="70000" x="1831975" y="5953125"/>
          <p14:tracePt t="70008" x="1838325" y="5946775"/>
          <p14:tracePt t="70018" x="1860550" y="5930900"/>
          <p14:tracePt t="70026" x="1882775" y="5924550"/>
          <p14:tracePt t="70034" x="1939925" y="5908675"/>
          <p14:tracePt t="70042" x="2001838" y="5891213"/>
          <p14:tracePt t="70050" x="2085975" y="5873750"/>
          <p14:tracePt t="70058" x="2152650" y="5857875"/>
          <p14:tracePt t="70066" x="2309813" y="5829300"/>
          <p14:tracePt t="70074" x="2439988" y="5800725"/>
          <p14:tracePt t="70082" x="2636838" y="5762625"/>
          <p14:tracePt t="70090" x="2871788" y="5722938"/>
          <p14:tracePt t="70098" x="3141663" y="5654675"/>
          <p14:tracePt t="70106" x="3327400" y="5610225"/>
          <p14:tracePt t="70114" x="3687763" y="5526088"/>
          <p14:tracePt t="70122" x="3900488" y="5464175"/>
          <p14:tracePt t="70130" x="4221163" y="5362575"/>
          <p14:tracePt t="70138" x="4497388" y="5272088"/>
          <p14:tracePt t="70146" x="4727575" y="5187950"/>
          <p14:tracePt t="70154" x="4946650" y="5099050"/>
          <p14:tracePt t="70162" x="5048250" y="5059363"/>
          <p14:tracePt t="70170" x="5086350" y="5048250"/>
          <p14:tracePt t="70178" x="5099050" y="5041900"/>
          <p14:tracePt t="70226" x="5099050" y="5048250"/>
          <p14:tracePt t="70234" x="5099050" y="5053013"/>
          <p14:tracePt t="70242" x="5103813" y="5053013"/>
          <p14:tracePt t="70250" x="5110163" y="5059363"/>
          <p14:tracePt t="70258" x="5121275" y="5059363"/>
          <p14:tracePt t="70266" x="5126038" y="5059363"/>
          <p14:tracePt t="70274" x="5132388" y="5059363"/>
          <p14:tracePt t="70282" x="5137150" y="5059363"/>
          <p14:tracePt t="70290" x="5143500" y="5059363"/>
          <p14:tracePt t="70300" x="5148263" y="5048250"/>
          <p14:tracePt t="70308" x="5148263" y="5041900"/>
          <p14:tracePt t="70316" x="5159375" y="5026025"/>
          <p14:tracePt t="70324" x="5172075" y="4975225"/>
          <p14:tracePt t="70332" x="5176838" y="4946650"/>
          <p14:tracePt t="70340" x="5183188" y="4902200"/>
          <p14:tracePt t="70348" x="5183188" y="4851400"/>
          <p14:tracePt t="70356" x="5183188" y="4800600"/>
          <p14:tracePt t="70364" x="5183188" y="4756150"/>
          <p14:tracePt t="70372" x="5172075" y="4699000"/>
          <p14:tracePt t="70380" x="5154613" y="4659313"/>
          <p14:tracePt t="70388" x="5137150" y="4625975"/>
          <p14:tracePt t="70396" x="5121275" y="4592638"/>
          <p14:tracePt t="70404" x="5099050" y="4570413"/>
          <p14:tracePt t="70414" x="5081588" y="4548188"/>
          <p14:tracePt t="70420" x="5075238" y="4530725"/>
          <p14:tracePt t="70428" x="5070475" y="4519613"/>
          <p14:tracePt t="70436" x="5064125" y="4513263"/>
          <p14:tracePt t="70444" x="5064125" y="4502150"/>
          <p14:tracePt t="70452" x="5064125" y="4497388"/>
          <p14:tracePt t="70460" x="5064125" y="4491038"/>
          <p14:tracePt t="70476" x="5064125" y="4486275"/>
          <p14:tracePt t="70484" x="5064125" y="4479925"/>
          <p14:tracePt t="70492" x="5064125" y="4475163"/>
          <p14:tracePt t="70500" x="5059363" y="4468813"/>
          <p14:tracePt t="70516" x="5059363" y="4464050"/>
          <p14:tracePt t="70524" x="5059363" y="4457700"/>
          <p14:tracePt t="70602" x="5059363" y="4451350"/>
          <p14:tracePt t="70620" x="5059363" y="4446588"/>
          <p14:tracePt t="70634" x="5059363" y="4440238"/>
          <p14:tracePt t="70658" x="5059363" y="4435475"/>
          <p14:tracePt t="70674" x="5059363" y="4429125"/>
          <p14:tracePt t="70682" x="5059363" y="4418013"/>
          <p14:tracePt t="70698" x="5059363" y="4413250"/>
          <p14:tracePt t="70747" x="5041900" y="4413250"/>
          <p14:tracePt t="70754" x="5008563" y="4429125"/>
          <p14:tracePt t="70762" x="4968875" y="4457700"/>
          <p14:tracePt t="70770" x="4918075" y="4486275"/>
          <p14:tracePt t="70778" x="4873625" y="4513263"/>
          <p14:tracePt t="70786" x="4816475" y="4530725"/>
          <p14:tracePt t="70794" x="4760913" y="4548188"/>
          <p14:tracePt t="70802" x="4710113" y="4552950"/>
          <p14:tracePt t="70810" x="4625975" y="4552950"/>
          <p14:tracePt t="70818" x="4570413" y="4552950"/>
          <p14:tracePt t="70826" x="4486275" y="4552950"/>
          <p14:tracePt t="70836" x="4406900" y="4559300"/>
          <p14:tracePt t="70841" x="4322763" y="4564063"/>
          <p14:tracePt t="70852" x="4278313" y="4570413"/>
          <p14:tracePt t="70858" x="4198938" y="4581525"/>
          <p14:tracePt t="70868" x="4143375" y="4586288"/>
          <p14:tracePt t="70876" x="4097338" y="4586288"/>
          <p14:tracePt t="70884" x="4057650" y="4586288"/>
          <p14:tracePt t="70892" x="3990975" y="4586288"/>
          <p14:tracePt t="70900" x="3946525" y="4581525"/>
          <p14:tracePt t="70908" x="3895725" y="4564063"/>
          <p14:tracePt t="70916" x="3844925" y="4548188"/>
          <p14:tracePt t="70924" x="3789363" y="4530725"/>
          <p14:tracePt t="70932" x="3676650" y="4486275"/>
          <p14:tracePt t="70940" x="3608388" y="4464050"/>
          <p14:tracePt t="70948" x="3530600" y="4429125"/>
          <p14:tracePt t="70956" x="3495675" y="4413250"/>
          <p14:tracePt t="70964" x="3411538" y="4378325"/>
          <p14:tracePt t="70972" x="3349625" y="4351338"/>
          <p14:tracePt t="70980" x="3287713" y="4316413"/>
          <p14:tracePt t="70988" x="3271838" y="4305300"/>
          <p14:tracePt t="70996" x="3260725" y="4294188"/>
          <p14:tracePt t="71004" x="3254375" y="4278313"/>
          <p14:tracePt t="71012" x="3249613" y="4271963"/>
          <p14:tracePt t="71020" x="3249613" y="4260850"/>
          <p14:tracePt t="71028" x="3249613" y="4243388"/>
          <p14:tracePt t="71036" x="3249613" y="4227513"/>
          <p14:tracePt t="71044" x="3249613" y="4205288"/>
          <p14:tracePt t="71052" x="3254375" y="4170363"/>
          <p14:tracePt t="71060" x="3265488" y="4137025"/>
          <p14:tracePt t="71068" x="3276600" y="4108450"/>
          <p14:tracePt t="71076" x="3282950" y="4075113"/>
          <p14:tracePt t="71084" x="3294063" y="4041775"/>
          <p14:tracePt t="71092" x="3305175" y="4019550"/>
          <p14:tracePt t="71100" x="3311525" y="4008438"/>
          <p14:tracePt t="71108" x="3327400" y="3986213"/>
          <p14:tracePt t="71116" x="3355975" y="3957638"/>
          <p14:tracePt t="71124" x="3400425" y="3929063"/>
          <p14:tracePt t="71134" x="3451225" y="3895725"/>
          <p14:tracePt t="71140" x="3530600" y="3856038"/>
          <p14:tracePt t="71150" x="3676650" y="3805238"/>
          <p14:tracePt t="71156" x="3800475" y="3760788"/>
          <p14:tracePt t="71166" x="3979863" y="3716338"/>
          <p14:tracePt t="71174" x="4176713" y="3665538"/>
          <p14:tracePt t="71182" x="4418013" y="3625850"/>
          <p14:tracePt t="71190" x="4564063" y="3597275"/>
          <p14:tracePt t="71198" x="4845050" y="3563938"/>
          <p14:tracePt t="71206" x="5086350" y="3563938"/>
          <p14:tracePt t="71214" x="5210175" y="3563938"/>
          <p14:tracePt t="71222" x="5334000" y="3570288"/>
          <p14:tracePt t="71234" x="5559425" y="3608388"/>
          <p14:tracePt t="71238" x="5665788" y="3630613"/>
          <p14:tracePt t="71246" x="5772150" y="3670300"/>
          <p14:tracePt t="71254" x="5873750" y="3716338"/>
          <p14:tracePt t="71262" x="5946775" y="3754438"/>
          <p14:tracePt t="71270" x="6076950" y="3856038"/>
          <p14:tracePt t="71278" x="6132513" y="3906838"/>
          <p14:tracePt t="71286" x="6176963" y="3962400"/>
          <p14:tracePt t="71294" x="6194425" y="3986213"/>
          <p14:tracePt t="71302" x="6227763" y="4041775"/>
          <p14:tracePt t="71310" x="6245225" y="4092575"/>
          <p14:tracePt t="71318" x="6245225" y="4114800"/>
          <p14:tracePt t="71326" x="6245225" y="4154488"/>
          <p14:tracePt t="71336" x="6234113" y="4176713"/>
          <p14:tracePt t="71342" x="6205538" y="4205288"/>
          <p14:tracePt t="71350" x="6149975" y="4260850"/>
          <p14:tracePt t="71358" x="6053138" y="4322763"/>
          <p14:tracePt t="71366" x="5924550" y="4378325"/>
          <p14:tracePt t="71374" x="5772150" y="4424363"/>
          <p14:tracePt t="71382" x="5603875" y="4475163"/>
          <p14:tracePt t="71390" x="5440363" y="4508500"/>
          <p14:tracePt t="71398" x="5278438" y="4537075"/>
          <p14:tracePt t="71406" x="4979988" y="4570413"/>
          <p14:tracePt t="71414" x="4749800" y="4581525"/>
          <p14:tracePt t="71422" x="4508500" y="4581525"/>
          <p14:tracePt t="71430" x="4384675" y="4581525"/>
          <p14:tracePt t="71438" x="4092575" y="4581525"/>
          <p14:tracePt t="71448" x="3805238" y="4575175"/>
          <p14:tracePt t="71456" x="3641725" y="4559300"/>
          <p14:tracePt t="71464" x="3349625" y="4537075"/>
          <p14:tracePt t="71472" x="3203575" y="4519613"/>
          <p14:tracePt t="71480" x="3086100" y="4497388"/>
          <p14:tracePt t="71488" x="2878138" y="4451350"/>
          <p14:tracePt t="71496" x="2809875" y="4435475"/>
          <p14:tracePt t="71504" x="2720975" y="4402138"/>
          <p14:tracePt t="71512" x="2692400" y="4378325"/>
          <p14:tracePt t="71520" x="2670175" y="4356100"/>
          <p14:tracePt t="71528" x="2663825" y="4333875"/>
          <p14:tracePt t="71536" x="2663825" y="4311650"/>
          <p14:tracePt t="71544" x="2663825" y="4278313"/>
          <p14:tracePt t="71552" x="2674938" y="4256088"/>
          <p14:tracePt t="71560" x="2698750" y="4216400"/>
          <p14:tracePt t="71568" x="2736850" y="4165600"/>
          <p14:tracePt t="71576" x="2771775" y="4137025"/>
          <p14:tracePt t="71584" x="2809875" y="4097338"/>
          <p14:tracePt t="71592" x="2900363" y="4035425"/>
          <p14:tracePt t="71600" x="2962275" y="3997325"/>
          <p14:tracePt t="71608" x="3046413" y="3957638"/>
          <p14:tracePt t="71616" x="3243263" y="3884613"/>
          <p14:tracePt t="71624" x="3440113" y="3838575"/>
          <p14:tracePt t="71632" x="3648075" y="3800475"/>
          <p14:tracePt t="71642" x="3900488" y="3765550"/>
          <p14:tracePt t="71648" x="4041775" y="3760788"/>
          <p14:tracePt t="71656" x="4378325" y="3738563"/>
          <p14:tracePt t="71664" x="4716463" y="3727450"/>
          <p14:tracePt t="71672" x="4884738" y="3727450"/>
          <p14:tracePt t="71680" x="5159375" y="3727450"/>
          <p14:tracePt t="71688" x="5283200" y="3727450"/>
          <p14:tracePt t="71696" x="5497513" y="3727450"/>
          <p14:tracePt t="71704" x="5614988" y="3754438"/>
          <p14:tracePt t="71714" x="5710238" y="3783013"/>
          <p14:tracePt t="71720" x="5761038" y="3811588"/>
          <p14:tracePt t="71730" x="5783263" y="3833813"/>
          <p14:tracePt t="71738" x="5811838" y="3878263"/>
          <p14:tracePt t="71746" x="5818188" y="3917950"/>
          <p14:tracePt t="71754" x="5818188" y="3973513"/>
          <p14:tracePt t="71762" x="5811838" y="4024313"/>
          <p14:tracePt t="71770" x="5789613" y="4092575"/>
          <p14:tracePt t="71778" x="5749925" y="4176713"/>
          <p14:tracePt t="71786" x="5716588" y="4221163"/>
          <p14:tracePt t="71794" x="5643563" y="4311650"/>
          <p14:tracePt t="71802" x="5588000" y="4362450"/>
          <p14:tracePt t="71810" x="5457825" y="4440238"/>
          <p14:tracePt t="71818" x="5380038" y="4479925"/>
          <p14:tracePt t="71826" x="5300663" y="4497388"/>
          <p14:tracePt t="71834" x="5137150" y="4519613"/>
          <p14:tracePt t="71842" x="4968875" y="4530725"/>
          <p14:tracePt t="71850" x="4856163" y="4530725"/>
          <p14:tracePt t="71858" x="4743450" y="4519613"/>
          <p14:tracePt t="71866" x="4564063" y="4479925"/>
          <p14:tracePt t="71874" x="4384675" y="4446588"/>
          <p14:tracePt t="71882" x="4243388" y="4402138"/>
          <p14:tracePt t="71890" x="4046538" y="4340225"/>
          <p14:tracePt t="71898" x="3856038" y="4260850"/>
          <p14:tracePt t="71906" x="3727450" y="4198938"/>
          <p14:tracePt t="71914" x="3535363" y="4108450"/>
          <p14:tracePt t="71922" x="3446463" y="4059238"/>
          <p14:tracePt t="71930" x="3384550" y="4008438"/>
          <p14:tracePt t="71938" x="3360738" y="3979863"/>
          <p14:tracePt t="71950" x="3355975" y="3951288"/>
          <p14:tracePt t="71954" x="3355975" y="3929063"/>
          <p14:tracePt t="71962" x="3367088" y="3900488"/>
          <p14:tracePt t="71970" x="3395663" y="3873500"/>
          <p14:tracePt t="71978" x="3462338" y="3838575"/>
          <p14:tracePt t="71986" x="3530600" y="3811588"/>
          <p14:tracePt t="71994" x="3636963" y="3783013"/>
          <p14:tracePt t="72002" x="3783013" y="3765550"/>
          <p14:tracePt t="72012" x="3973513" y="3738563"/>
          <p14:tracePt t="72020" x="4086225" y="3732213"/>
          <p14:tracePt t="72028" x="4333875" y="3721100"/>
          <p14:tracePt t="72036" x="4468813" y="3721100"/>
          <p14:tracePt t="72044" x="4760913" y="3721100"/>
          <p14:tracePt t="72052" x="4913313" y="3721100"/>
          <p14:tracePt t="72060" x="5053013" y="3721100"/>
          <p14:tracePt t="72068" x="5307013" y="3765550"/>
          <p14:tracePt t="72076" x="5435600" y="3805238"/>
          <p14:tracePt t="72084" x="5564188" y="3878263"/>
          <p14:tracePt t="72092" x="5614988" y="3917950"/>
          <p14:tracePt t="72100" x="5676900" y="3997325"/>
          <p14:tracePt t="72108" x="5710238" y="4081463"/>
          <p14:tracePt t="72116" x="5716588" y="4143375"/>
          <p14:tracePt t="72124" x="5716588" y="4221163"/>
          <p14:tracePt t="72132" x="5694363" y="4283075"/>
          <p14:tracePt t="72140" x="5649913" y="4333875"/>
          <p14:tracePt t="72148" x="5588000" y="4384675"/>
          <p14:tracePt t="72156" x="5480050" y="4440238"/>
          <p14:tracePt t="72164" x="5340350" y="4486275"/>
          <p14:tracePt t="72172" x="5205413" y="4519613"/>
          <p14:tracePt t="72180" x="4975225" y="4537075"/>
          <p14:tracePt t="72188" x="4727575" y="4548188"/>
          <p14:tracePt t="72196" x="4451350" y="4559300"/>
          <p14:tracePt t="72204" x="4232275" y="4552950"/>
          <p14:tracePt t="72214" x="3895725" y="4508500"/>
          <p14:tracePt t="72220" x="3670300" y="4468813"/>
          <p14:tracePt t="72228" x="3429000" y="4418013"/>
          <p14:tracePt t="72236" x="3214688" y="4344988"/>
          <p14:tracePt t="72244" x="3024188" y="4278313"/>
          <p14:tracePt t="72252" x="2895600" y="4205288"/>
          <p14:tracePt t="72260" x="2820988" y="4165600"/>
          <p14:tracePt t="72268" x="2765425" y="4114800"/>
          <p14:tracePt t="72276" x="2736850" y="4081463"/>
          <p14:tracePt t="72286" x="2725738" y="4048125"/>
          <p14:tracePt t="72292" x="2725738" y="4024313"/>
          <p14:tracePt t="72302" x="2747963" y="3990975"/>
          <p14:tracePt t="72308" x="2782888" y="3940175"/>
          <p14:tracePt t="72318" x="2827338" y="3906838"/>
          <p14:tracePt t="72324" x="2889250" y="3867150"/>
          <p14:tracePt t="72334" x="2968625" y="3833813"/>
          <p14:tracePt t="72342" x="3097213" y="3783013"/>
          <p14:tracePt t="72350" x="3203575" y="3754438"/>
          <p14:tracePt t="72360" x="3322638" y="3721100"/>
          <p14:tracePt t="72366" x="3502025" y="3681413"/>
          <p14:tracePt t="72374" x="3714750" y="3643313"/>
          <p14:tracePt t="72382" x="3951288" y="3614738"/>
          <p14:tracePt t="72390" x="4227513" y="3603625"/>
          <p14:tracePt t="72398" x="4362450" y="3603625"/>
          <p14:tracePt t="72406" x="4608513" y="3608388"/>
          <p14:tracePt t="72414" x="4862513" y="3636963"/>
          <p14:tracePt t="72422" x="4964113" y="3659188"/>
          <p14:tracePt t="72430" x="5114925" y="3705225"/>
          <p14:tracePt t="72438" x="5194300" y="3754438"/>
          <p14:tracePt t="72446" x="5238750" y="3794125"/>
          <p14:tracePt t="72454" x="5249863" y="3833813"/>
          <p14:tracePt t="72462" x="5249863" y="3906838"/>
          <p14:tracePt t="72470" x="5238750" y="3986213"/>
          <p14:tracePt t="72478" x="5187950" y="4086225"/>
          <p14:tracePt t="72486" x="5132388" y="4194175"/>
          <p14:tracePt t="72494" x="5048250" y="4300538"/>
          <p14:tracePt t="72502" x="4867275" y="4479925"/>
          <p14:tracePt t="72510" x="4727575" y="4603750"/>
          <p14:tracePt t="72518" x="4575175" y="4710113"/>
          <p14:tracePt t="72526" x="4486275" y="4760913"/>
          <p14:tracePt t="72534" x="4311650" y="4840288"/>
          <p14:tracePt t="72542" x="4148138" y="4906963"/>
          <p14:tracePt t="72550" x="4092575" y="4924425"/>
          <p14:tracePt t="72558" x="3990975" y="4946650"/>
          <p14:tracePt t="72568" x="3951288" y="4957763"/>
          <p14:tracePt t="72574" x="3922713" y="4957763"/>
          <p14:tracePt t="72584" x="3895725" y="4957763"/>
          <p14:tracePt t="72600" x="3889375" y="4957763"/>
          <p14:tracePt t="72768" x="3895725" y="4953000"/>
          <p14:tracePt t="72907" x="3889375" y="4953000"/>
          <p14:tracePt t="72915" x="3884613" y="4953000"/>
          <p14:tracePt t="72922" x="3862388" y="4953000"/>
          <p14:tracePt t="72930" x="3816350" y="4953000"/>
          <p14:tracePt t="72938" x="3754438" y="4964113"/>
          <p14:tracePt t="72946" x="3659188" y="4968875"/>
          <p14:tracePt t="72954" x="3592513" y="4968875"/>
          <p14:tracePt t="72962" x="3524250" y="4968875"/>
          <p14:tracePt t="72970" x="3457575" y="4957763"/>
          <p14:tracePt t="72978" x="3406775" y="4941888"/>
          <p14:tracePt t="72986" x="3349625" y="4913313"/>
          <p14:tracePt t="72994" x="3305175" y="4884738"/>
          <p14:tracePt t="73002" x="3282950" y="4851400"/>
          <p14:tracePt t="73010" x="3282950" y="4829175"/>
          <p14:tracePt t="73018" x="3282950" y="4811713"/>
          <p14:tracePt t="73026" x="3287713" y="4789488"/>
          <p14:tracePt t="73489" x="3282950" y="4789488"/>
          <p14:tracePt t="73494" x="3265488" y="4800600"/>
          <p14:tracePt t="73502" x="3232150" y="4822825"/>
          <p14:tracePt t="73510" x="3198813" y="4851400"/>
          <p14:tracePt t="73518" x="3159125" y="4873625"/>
          <p14:tracePt t="73526" x="3097213" y="4906963"/>
          <p14:tracePt t="73534" x="3041650" y="4941888"/>
          <p14:tracePt t="73542" x="2951163" y="4991100"/>
          <p14:tracePt t="73550" x="2878138" y="5019675"/>
          <p14:tracePt t="73558" x="2765425" y="5076825"/>
          <p14:tracePt t="73566" x="2636838" y="5137150"/>
          <p14:tracePt t="73574" x="2574925" y="5165725"/>
          <p14:tracePt t="73582" x="2501900" y="5199063"/>
          <p14:tracePt t="73590" x="2433638" y="5233988"/>
          <p14:tracePt t="73598" x="2366963" y="5260975"/>
          <p14:tracePt t="73606" x="2305050" y="5295900"/>
          <p14:tracePt t="73614" x="2243138" y="5318125"/>
          <p14:tracePt t="73622" x="2197100" y="5340350"/>
          <p14:tracePt t="73630" x="2159000" y="5357813"/>
          <p14:tracePt t="73638" x="2112963" y="5384800"/>
          <p14:tracePt t="73646" x="2085975" y="5395913"/>
          <p14:tracePt t="73654" x="2079625" y="5413375"/>
          <p14:tracePt t="73662" x="2057400" y="5424488"/>
          <p14:tracePt t="73670" x="2046288" y="5435600"/>
          <p14:tracePt t="73678" x="2039938" y="5441950"/>
          <p14:tracePt t="73686" x="2035175" y="5446713"/>
          <p14:tracePt t="73694" x="2028825" y="5453063"/>
          <p14:tracePt t="73702" x="2024063" y="5457825"/>
          <p14:tracePt t="73712" x="2017713" y="5457825"/>
          <p14:tracePt t="73718" x="2012950" y="5457825"/>
          <p14:tracePt t="73728" x="2006600" y="5464175"/>
          <p14:tracePt t="73784" x="2006600" y="5457825"/>
          <p14:tracePt t="73816" x="2006600" y="5453063"/>
          <p14:tracePt t="73840" x="2006600" y="5446713"/>
          <p14:tracePt t="73872" x="2012950" y="5446713"/>
          <p14:tracePt t="73985" x="2006600" y="5457825"/>
          <p14:tracePt t="73992" x="1989138" y="5480050"/>
          <p14:tracePt t="74000" x="1989138" y="5492750"/>
          <p14:tracePt t="74008" x="1966913" y="5519738"/>
          <p14:tracePt t="74016" x="1962150" y="5530850"/>
          <p14:tracePt t="74026" x="1951038" y="5541963"/>
          <p14:tracePt t="74032" x="1927225" y="5570538"/>
          <p14:tracePt t="74042" x="1916113" y="5576888"/>
          <p14:tracePt t="74048" x="1889125" y="5592763"/>
          <p14:tracePt t="74058" x="1882775" y="5599113"/>
          <p14:tracePt t="74066" x="1878013" y="5599113"/>
          <p14:tracePt t="74074" x="1860550" y="5603875"/>
          <p14:tracePt t="74282" x="1854200" y="5610225"/>
          <p14:tracePt t="74290" x="1854200" y="5614988"/>
          <p14:tracePt t="74298" x="1843088" y="5614988"/>
          <p14:tracePt t="74308" x="1843088" y="5621338"/>
          <p14:tracePt t="74314" x="1838325" y="5621338"/>
          <p14:tracePt t="74324" x="1831975" y="5621338"/>
          <p14:tracePt t="74330" x="1827213" y="5627688"/>
          <p14:tracePt t="74340" x="1820863" y="5627688"/>
          <p14:tracePt t="74356" x="1809750" y="5632450"/>
          <p14:tracePt t="74364" x="1804988" y="5632450"/>
          <p14:tracePt t="74388" x="1798638" y="5632450"/>
          <p14:tracePt t="74404" x="1793875" y="5632450"/>
          <p14:tracePt t="74420" x="1787525" y="5632450"/>
          <p14:tracePt t="74444" x="1781175" y="5632450"/>
          <p14:tracePt t="74518" x="1781175" y="5627688"/>
          <p14:tracePt t="74765" x="1776413" y="5627688"/>
          <p14:tracePt t="74778" x="1770063" y="5627688"/>
          <p14:tracePt t="74794" x="1765300" y="5627688"/>
          <p14:tracePt t="74810" x="1758950" y="5627688"/>
          <p14:tracePt t="74900" x="1754188" y="5627688"/>
          <p14:tracePt t="74908" x="1747838" y="5621338"/>
          <p14:tracePt t="74916" x="1743075" y="5614988"/>
          <p14:tracePt t="74924" x="1743075" y="5610225"/>
          <p14:tracePt t="74932" x="1743075" y="5599113"/>
          <p14:tracePt t="74940" x="1736725" y="5592763"/>
          <p14:tracePt t="74948" x="1731963" y="5581650"/>
          <p14:tracePt t="74956" x="1725613" y="5570538"/>
          <p14:tracePt t="74964" x="1725613" y="5559425"/>
          <p14:tracePt t="74972" x="1725613" y="5553075"/>
          <p14:tracePt t="74980" x="1725613" y="5541963"/>
          <p14:tracePt t="74988" x="1725613" y="5537200"/>
          <p14:tracePt t="74996" x="1725613" y="5526088"/>
          <p14:tracePt t="75004" x="1725613" y="5519738"/>
          <p14:tracePt t="75012" x="1725613" y="5514975"/>
          <p14:tracePt t="75094" x="1719263" y="5514975"/>
          <p14:tracePt t="75116" x="1719263" y="5519738"/>
          <p14:tracePt t="75132" x="1714500" y="5526088"/>
          <p14:tracePt t="75140" x="1708150" y="5526088"/>
          <p14:tracePt t="75148" x="1708150" y="5530850"/>
          <p14:tracePt t="75262" x="1708150" y="5526088"/>
          <p14:tracePt t="75270" x="1708150" y="5519738"/>
          <p14:tracePt t="75278" x="1708150" y="5508625"/>
          <p14:tracePt t="75286" x="1708150" y="5503863"/>
          <p14:tracePt t="75294" x="1708150" y="5492750"/>
          <p14:tracePt t="75302" x="1703388" y="5486400"/>
          <p14:tracePt t="75310" x="1703388" y="5480050"/>
          <p14:tracePt t="75318" x="1703388" y="5475288"/>
          <p14:tracePt t="75326" x="1703388" y="5468938"/>
          <p14:tracePt t="75334" x="1703388" y="5464175"/>
          <p14:tracePt t="75350" x="1703388" y="5457825"/>
          <p14:tracePt t="75358" x="1703388" y="5453063"/>
          <p14:tracePt t="75366" x="1703388" y="5446713"/>
          <p14:tracePt t="75374" x="1703388" y="5441950"/>
          <p14:tracePt t="75382" x="1703388" y="5435600"/>
          <p14:tracePt t="75398" x="1703388" y="5430838"/>
          <p14:tracePt t="75414" x="1703388" y="5424488"/>
          <p14:tracePt t="75422" x="1697038" y="5424488"/>
          <p14:tracePt t="75430" x="1697038" y="5419725"/>
          <p14:tracePt t="75438" x="1697038" y="5413375"/>
          <p14:tracePt t="75446" x="1697038" y="5407025"/>
          <p14:tracePt t="75456" x="1697038" y="5402263"/>
          <p14:tracePt t="75464" x="1692275" y="5395913"/>
          <p14:tracePt t="75472" x="1692275" y="5391150"/>
          <p14:tracePt t="75480" x="1692275" y="5380038"/>
          <p14:tracePt t="75488" x="1685925" y="5368925"/>
          <p14:tracePt t="75496" x="1674813" y="5351463"/>
          <p14:tracePt t="75504" x="1670050" y="5329238"/>
          <p14:tracePt t="75512" x="1663700" y="5322888"/>
          <p14:tracePt t="75520" x="1658938" y="5307013"/>
          <p14:tracePt t="75528" x="1652588" y="5295900"/>
          <p14:tracePt t="75536" x="1641475" y="5278438"/>
          <p14:tracePt t="75544" x="1641475" y="5272088"/>
          <p14:tracePt t="75552" x="1624013" y="5260975"/>
          <p14:tracePt t="75560" x="1624013" y="5256213"/>
          <p14:tracePt t="75568" x="1612900" y="5245100"/>
          <p14:tracePt t="75576" x="1601788" y="5238750"/>
          <p14:tracePt t="75584" x="1597025" y="5233988"/>
          <p14:tracePt t="75592" x="1590675" y="5227638"/>
          <p14:tracePt t="75600" x="1585913" y="5222875"/>
          <p14:tracePt t="75608" x="1579563" y="5222875"/>
          <p14:tracePt t="75740" x="1573213" y="5222875"/>
          <p14:tracePt t="75758" x="1568450" y="5222875"/>
          <p14:tracePt t="75766" x="1562100" y="5222875"/>
          <p14:tracePt t="75774" x="1557338" y="5222875"/>
          <p14:tracePt t="75782" x="1539875" y="5222875"/>
          <p14:tracePt t="75790" x="1528763" y="5227638"/>
          <p14:tracePt t="75798" x="1517650" y="5227638"/>
          <p14:tracePt t="75806" x="1506538" y="5233988"/>
          <p14:tracePt t="75814" x="1500188" y="5233988"/>
          <p14:tracePt t="75822" x="1489075" y="5233988"/>
          <p14:tracePt t="75830" x="1484313" y="5233988"/>
          <p14:tracePt t="75838" x="1473200" y="5238750"/>
          <p14:tracePt t="75846" x="1462088" y="5238750"/>
          <p14:tracePt t="75854" x="1450975" y="5238750"/>
          <p14:tracePt t="75862" x="1433513" y="5249863"/>
          <p14:tracePt t="75870" x="1411288" y="5260975"/>
          <p14:tracePt t="75878" x="1393825" y="5267325"/>
          <p14:tracePt t="75886" x="1365250" y="5289550"/>
          <p14:tracePt t="75894" x="1354138" y="5300663"/>
          <p14:tracePt t="75902" x="1309688" y="5329238"/>
          <p14:tracePt t="75910" x="1276350" y="5357813"/>
          <p14:tracePt t="75918" x="1265238" y="5368925"/>
          <p14:tracePt t="75926" x="1247775" y="5391150"/>
          <p14:tracePt t="75934" x="1247775" y="5402263"/>
          <p14:tracePt t="75944" x="1247775" y="5407025"/>
          <p14:tracePt t="75951" x="1247775" y="5413375"/>
          <p14:tracePt t="75958" x="1247775" y="5419725"/>
          <p14:tracePt t="75982" x="1254125" y="5419725"/>
          <p14:tracePt t="75990" x="1265238" y="5419725"/>
          <p14:tracePt t="75998" x="1281113" y="5419725"/>
          <p14:tracePt t="76006" x="1298575" y="5419725"/>
          <p14:tracePt t="76014" x="1320800" y="5407025"/>
          <p14:tracePt t="76024" x="1343025" y="5395913"/>
          <p14:tracePt t="76032" x="1354138" y="5395913"/>
          <p14:tracePt t="76040" x="1371600" y="5380038"/>
          <p14:tracePt t="76048" x="1389063" y="5368925"/>
          <p14:tracePt t="76056" x="1400175" y="5357813"/>
          <p14:tracePt t="76064" x="1411288" y="5345113"/>
          <p14:tracePt t="76072" x="1422400" y="5334000"/>
          <p14:tracePt t="76080" x="1422400" y="5329238"/>
          <p14:tracePt t="76088" x="1422400" y="5322888"/>
          <p14:tracePt t="76140" x="1427163" y="5322888"/>
          <p14:tracePt t="76148" x="1427163" y="5329238"/>
          <p14:tracePt t="76164" x="1427163" y="5334000"/>
          <p14:tracePt t="76172" x="1438275" y="5351463"/>
          <p14:tracePt t="76180" x="1438275" y="5357813"/>
          <p14:tracePt t="76188" x="1444625" y="5368925"/>
          <p14:tracePt t="76196" x="1450975" y="5368925"/>
          <p14:tracePt t="76204" x="1450975" y="5373688"/>
          <p14:tracePt t="76264" x="1450975" y="5384800"/>
          <p14:tracePt t="76272" x="1450975" y="5391150"/>
          <p14:tracePt t="76282" x="1450975" y="5395913"/>
          <p14:tracePt t="76288" x="1450975" y="5407025"/>
          <p14:tracePt t="76298" x="1450975" y="5419725"/>
          <p14:tracePt t="76304" x="1450975" y="5453063"/>
          <p14:tracePt t="76314" x="1444625" y="5464175"/>
          <p14:tracePt t="76322" x="1444625" y="5475288"/>
          <p14:tracePt t="76330" x="1438275" y="5486400"/>
          <p14:tracePt t="76338" x="1438275" y="5492750"/>
          <p14:tracePt t="76382" x="1433513" y="5492750"/>
          <p14:tracePt t="76390" x="1433513" y="5486400"/>
          <p14:tracePt t="76398" x="1427163" y="5468938"/>
          <p14:tracePt t="76406" x="1422400" y="5457825"/>
          <p14:tracePt t="76414" x="1416050" y="5453063"/>
          <p14:tracePt t="76422" x="1416050" y="5441950"/>
          <p14:tracePt t="76430" x="1411288" y="5435600"/>
          <p14:tracePt t="76446" x="1411288" y="5430838"/>
          <p14:tracePt t="76474" x="1404938" y="5430838"/>
          <p14:tracePt t="76490" x="1400175" y="5430838"/>
          <p14:tracePt t="76506" x="1400175" y="5435600"/>
          <p14:tracePt t="76514" x="1382713" y="5464175"/>
          <p14:tracePt t="76522" x="1376363" y="5480050"/>
          <p14:tracePt t="76530" x="1371600" y="5508625"/>
          <p14:tracePt t="76538" x="1371600" y="5530850"/>
          <p14:tracePt t="76546" x="1365250" y="5541963"/>
          <p14:tracePt t="76554" x="1365250" y="5559425"/>
          <p14:tracePt t="76564" x="1365250" y="5570538"/>
          <p14:tracePt t="76570" x="1365250" y="5576888"/>
          <p14:tracePt t="76580" x="1365250" y="5581650"/>
          <p14:tracePt t="76586" x="1365250" y="5588000"/>
          <p14:tracePt t="76612" x="1365250" y="5592763"/>
          <p14:tracePt t="76628" x="1365250" y="5599113"/>
          <p14:tracePt t="76644" x="1365250" y="5610225"/>
          <p14:tracePt t="76652" x="1365250" y="5614988"/>
          <p14:tracePt t="76668" x="1365250" y="5621338"/>
          <p14:tracePt t="76716" x="1371600" y="5614988"/>
          <p14:tracePt t="76724" x="1376363" y="5599113"/>
          <p14:tracePt t="76732" x="1382713" y="5576888"/>
          <p14:tracePt t="76740" x="1389063" y="5541963"/>
          <p14:tracePt t="76748" x="1400175" y="5508625"/>
          <p14:tracePt t="76756" x="1404938" y="5475288"/>
          <p14:tracePt t="76764" x="1411288" y="5435600"/>
          <p14:tracePt t="76772" x="1422400" y="5395913"/>
          <p14:tracePt t="76780" x="1422400" y="5368925"/>
          <p14:tracePt t="76788" x="1427163" y="5345113"/>
          <p14:tracePt t="76796" x="1433513" y="5340350"/>
          <p14:tracePt t="76822" x="1433513" y="5345113"/>
          <p14:tracePt t="76828" x="1433513" y="5357813"/>
          <p14:tracePt t="76836" x="1433513" y="5391150"/>
          <p14:tracePt t="76846" x="1433513" y="5435600"/>
          <p14:tracePt t="76852" x="1433513" y="5486400"/>
          <p14:tracePt t="76866" x="1433513" y="5548313"/>
          <p14:tracePt t="76870" x="1433513" y="5592763"/>
          <p14:tracePt t="76878" x="1433513" y="5643563"/>
          <p14:tracePt t="76886" x="1433513" y="5688013"/>
          <p14:tracePt t="76894" x="1438275" y="5734050"/>
          <p14:tracePt t="76902" x="1444625" y="5767388"/>
          <p14:tracePt t="76910" x="1455738" y="5800725"/>
          <p14:tracePt t="76918" x="1462088" y="5818188"/>
          <p14:tracePt t="76934" x="1466850" y="5822950"/>
          <p14:tracePt t="76982" x="1466850" y="5811838"/>
          <p14:tracePt t="76991" x="1473200" y="5778500"/>
          <p14:tracePt t="76998" x="1477963" y="5749925"/>
          <p14:tracePt t="77006" x="1484313" y="5722938"/>
          <p14:tracePt t="77014" x="1489075" y="5672138"/>
          <p14:tracePt t="77022" x="1489075" y="5638800"/>
          <p14:tracePt t="77030" x="1495425" y="5592763"/>
          <p14:tracePt t="77038" x="1495425" y="5553075"/>
          <p14:tracePt t="77046" x="1495425" y="5530850"/>
          <p14:tracePt t="77054" x="1495425" y="5492750"/>
          <p14:tracePt t="77062" x="1495425" y="5480050"/>
          <p14:tracePt t="77070" x="1495425" y="5475288"/>
          <p14:tracePt t="77094" x="1495425" y="5497513"/>
          <p14:tracePt t="77102" x="1495425" y="5559425"/>
          <p14:tracePt t="77110" x="1495425" y="5603875"/>
          <p14:tracePt t="77118" x="1495425" y="5676900"/>
          <p14:tracePt t="77126" x="1495425" y="5749925"/>
          <p14:tracePt t="77136" x="1495425" y="5835650"/>
          <p14:tracePt t="77142" x="1495425" y="5873750"/>
          <p14:tracePt t="77152" x="1495425" y="5930900"/>
          <p14:tracePt t="77160" x="1495425" y="5986463"/>
          <p14:tracePt t="77168" x="1500188" y="6003925"/>
          <p14:tracePt t="77176" x="1500188" y="6008688"/>
          <p14:tracePt t="77184" x="1500188" y="6015038"/>
          <p14:tracePt t="77200" x="1506538" y="6015038"/>
          <p14:tracePt t="77208" x="1506538" y="5992813"/>
          <p14:tracePt t="77216" x="1511300" y="5964238"/>
          <p14:tracePt t="77224" x="1517650" y="5930900"/>
          <p14:tracePt t="77232" x="1524000" y="5868988"/>
          <p14:tracePt t="77240" x="1528763" y="5822950"/>
          <p14:tracePt t="77248" x="1539875" y="5762625"/>
          <p14:tracePt t="77256" x="1546225" y="5705475"/>
          <p14:tracePt t="77264" x="1550988" y="5638800"/>
          <p14:tracePt t="77272" x="1557338" y="5588000"/>
          <p14:tracePt t="77280" x="1557338" y="5559425"/>
          <p14:tracePt t="77288" x="1562100" y="5526088"/>
          <p14:tracePt t="77296" x="1562100" y="5519738"/>
          <p14:tracePt t="77320" x="1562100" y="5537200"/>
          <p14:tracePt t="77328" x="1568450" y="5570538"/>
          <p14:tracePt t="77336" x="1568450" y="5638800"/>
          <p14:tracePt t="77344" x="1568450" y="5688013"/>
          <p14:tracePt t="77352" x="1562100" y="5749925"/>
          <p14:tracePt t="77360" x="1557338" y="5818188"/>
          <p14:tracePt t="77368" x="1557338" y="5857875"/>
          <p14:tracePt t="77376" x="1550988" y="5884863"/>
          <p14:tracePt t="77384" x="1550988" y="5908675"/>
          <p14:tracePt t="77392" x="1550988" y="5924550"/>
          <p14:tracePt t="77418" x="1550988" y="5919788"/>
          <p14:tracePt t="77426" x="1550988" y="5891213"/>
          <p14:tracePt t="77434" x="1550988" y="5846763"/>
          <p14:tracePt t="77440" x="1550988" y="5784850"/>
          <p14:tracePt t="77450" x="1550988" y="5727700"/>
          <p14:tracePt t="77456" x="1550988" y="5676900"/>
          <p14:tracePt t="77466" x="1550988" y="5621338"/>
          <p14:tracePt t="77474" x="1550988" y="5581650"/>
          <p14:tracePt t="77482" x="1550988" y="5553075"/>
          <p14:tracePt t="77490" x="1550988" y="5548313"/>
          <p14:tracePt t="77514" x="1550988" y="5553075"/>
          <p14:tracePt t="77522" x="1550988" y="5588000"/>
          <p14:tracePt t="77530" x="1550988" y="5632450"/>
          <p14:tracePt t="77538" x="1557338" y="5665788"/>
          <p14:tracePt t="77546" x="1557338" y="5711825"/>
          <p14:tracePt t="77554" x="1557338" y="5749925"/>
          <p14:tracePt t="77562" x="1557338" y="5778500"/>
          <p14:tracePt t="77570" x="1557338" y="5795963"/>
          <p14:tracePt t="77578" x="1557338" y="5811838"/>
          <p14:tracePt t="77587" x="1557338" y="5818188"/>
          <p14:tracePt t="77630" x="1550988" y="5807075"/>
          <p14:tracePt t="77638" x="1546225" y="5795963"/>
          <p14:tracePt t="77646" x="1539875" y="5773738"/>
          <p14:tracePt t="77654" x="1535113" y="5762625"/>
          <p14:tracePt t="77662" x="1528763" y="5749925"/>
          <p14:tracePt t="77670" x="1524000" y="5738813"/>
          <p14:tracePt t="77680" x="1524000" y="5727700"/>
          <p14:tracePt t="77686" x="1517650" y="5727700"/>
          <p14:tracePt t="77728" x="1517650" y="5722938"/>
          <p14:tracePt t="77744" x="1517650" y="5716588"/>
          <p14:tracePt t="77752" x="1517650" y="5711825"/>
          <p14:tracePt t="77760" x="1517650" y="5705475"/>
          <p14:tracePt t="77768" x="1517650" y="5688013"/>
          <p14:tracePt t="77776" x="1528763" y="5665788"/>
          <p14:tracePt t="77786" x="1546225" y="5632450"/>
          <p14:tracePt t="77792" x="1568450" y="5588000"/>
          <p14:tracePt t="77800" x="1635125" y="5492750"/>
          <p14:tracePt t="77808" x="1708150" y="5380038"/>
          <p14:tracePt t="77816" x="1765300" y="5300663"/>
          <p14:tracePt t="77824" x="2017713" y="4997450"/>
          <p14:tracePt t="77832" x="2203450" y="4778375"/>
          <p14:tracePt t="77840" x="2417763" y="4524375"/>
          <p14:tracePt t="77848" x="2698750" y="4243388"/>
          <p14:tracePt t="77856" x="2995613" y="3968750"/>
          <p14:tracePt t="77864" x="3305175" y="3721100"/>
          <p14:tracePt t="77872" x="3608388" y="3484563"/>
          <p14:tracePt t="77880" x="3783013" y="3355975"/>
          <p14:tracePt t="77888" x="4041775" y="3165475"/>
          <p14:tracePt t="77896" x="4181475" y="3057525"/>
          <p14:tracePt t="77904" x="4457700" y="2878138"/>
          <p14:tracePt t="77912" x="4592638" y="2798763"/>
          <p14:tracePt t="77920" x="4856163" y="2676525"/>
          <p14:tracePt t="77928" x="5030788" y="2608263"/>
          <p14:tracePt t="77936" x="5187950" y="2552700"/>
          <p14:tracePt t="77944" x="5340350" y="2506663"/>
          <p14:tracePt t="77952" x="5457825" y="2473325"/>
          <p14:tracePt t="77962" x="5599113" y="2439988"/>
          <p14:tracePt t="77968" x="5745163" y="2406650"/>
          <p14:tracePt t="77978" x="5891213" y="2389188"/>
          <p14:tracePt t="77984" x="6026150" y="2360613"/>
          <p14:tracePt t="77994" x="6138863" y="2349500"/>
          <p14:tracePt t="78000" x="6238875" y="2344738"/>
          <p14:tracePt t="78010" x="6296025" y="2333625"/>
          <p14:tracePt t="78018" x="6362700" y="2327275"/>
          <p14:tracePt t="78026" x="6402388" y="2320925"/>
          <p14:tracePt t="78034" x="6424613" y="2320925"/>
          <p14:tracePt t="78042" x="6442075" y="2320925"/>
          <p14:tracePt t="78050" x="6453188" y="2320925"/>
          <p14:tracePt t="78058" x="6464300" y="2327275"/>
          <p14:tracePt t="78074" x="6475413" y="2338388"/>
          <p14:tracePt t="78082" x="6481763" y="2349500"/>
          <p14:tracePt t="78094" x="6481763" y="2355850"/>
          <p14:tracePt t="78098" x="6486525" y="2366963"/>
          <p14:tracePt t="78106" x="6492875" y="2378075"/>
          <p14:tracePt t="78114" x="6492875" y="2382838"/>
          <p14:tracePt t="78122" x="6492875" y="2389188"/>
          <p14:tracePt t="78130" x="6492875" y="2393950"/>
          <p14:tracePt t="78138" x="6497638" y="2393950"/>
          <p14:tracePt t="78325" x="6497638" y="2406650"/>
          <p14:tracePt t="78333" x="6497638" y="2422525"/>
          <p14:tracePt t="78340" x="6503988" y="2455863"/>
          <p14:tracePt t="78348" x="6519863" y="2513013"/>
          <p14:tracePt t="78356" x="6537325" y="2563813"/>
          <p14:tracePt t="78364" x="6565900" y="2636838"/>
          <p14:tracePt t="78372" x="6588125" y="2687638"/>
          <p14:tracePt t="78380" x="6621463" y="2760663"/>
          <p14:tracePt t="78388" x="6643688" y="2827338"/>
          <p14:tracePt t="78396" x="6654800" y="2878138"/>
          <p14:tracePt t="78404" x="6661150" y="2940050"/>
          <p14:tracePt t="78412" x="6665913" y="3006725"/>
          <p14:tracePt t="78420" x="6665913" y="3086100"/>
          <p14:tracePt t="78428" x="6650038" y="3152775"/>
          <p14:tracePt t="78436" x="6632575" y="3214688"/>
          <p14:tracePt t="78444" x="6599238" y="3254375"/>
          <p14:tracePt t="78452" x="6588125" y="3265488"/>
          <p14:tracePt t="78460" x="6570663" y="3265488"/>
          <p14:tracePt t="78468" x="6565900" y="3265488"/>
          <p14:tracePt t="78476" x="6554788" y="3249613"/>
          <p14:tracePt t="78484" x="6537325" y="3214688"/>
          <p14:tracePt t="78493" x="6526213" y="3170238"/>
          <p14:tracePt t="78504" x="6515100" y="3130550"/>
          <p14:tracePt t="78508" x="6503988" y="3079750"/>
          <p14:tracePt t="78516" x="6503988" y="3030538"/>
          <p14:tracePt t="78524" x="6503988" y="2973388"/>
          <p14:tracePt t="78532" x="6530975" y="2922588"/>
          <p14:tracePt t="78542" x="6565900" y="2878138"/>
          <p14:tracePt t="78548" x="6604000" y="2838450"/>
          <p14:tracePt t="78558" x="6665913" y="2798763"/>
          <p14:tracePt t="78564" x="6738938" y="2765425"/>
          <p14:tracePt t="78574" x="6835775" y="2754313"/>
          <p14:tracePt t="78582" x="6902450" y="2754313"/>
          <p14:tracePt t="78590" x="7092950" y="2776538"/>
          <p14:tracePt t="78598" x="7256463" y="2838450"/>
          <p14:tracePt t="78606" x="7358063" y="2895600"/>
          <p14:tracePt t="78614" x="7497763" y="3019425"/>
          <p14:tracePt t="78622" x="7577138" y="3103563"/>
          <p14:tracePt t="78630" x="7661275" y="3214688"/>
          <p14:tracePt t="78638" x="7745413" y="3362325"/>
          <p14:tracePt t="78646" x="7791450" y="3490913"/>
          <p14:tracePt t="78654" x="7824788" y="3625850"/>
          <p14:tracePt t="78662" x="7829550" y="3692525"/>
          <p14:tracePt t="78670" x="7829550" y="3760788"/>
          <p14:tracePt t="78678" x="7807325" y="3816350"/>
          <p14:tracePt t="78686" x="7767638" y="3856038"/>
          <p14:tracePt t="78694" x="7740650" y="3878263"/>
          <p14:tracePt t="78702" x="7694613" y="3889375"/>
          <p14:tracePt t="78710" x="7656513" y="3889375"/>
          <p14:tracePt t="78718" x="7632700" y="3889375"/>
          <p14:tracePt t="78726" x="7594600" y="3873500"/>
          <p14:tracePt t="78734" x="7570788" y="3862388"/>
          <p14:tracePt t="78742" x="7554913" y="3851275"/>
          <p14:tracePt t="78750" x="7532688" y="3827463"/>
          <p14:tracePt t="78758" x="7521575" y="3811588"/>
          <p14:tracePt t="78766" x="7510463" y="3794125"/>
          <p14:tracePt t="78774" x="7504113" y="3783013"/>
          <p14:tracePt t="78782" x="7504113" y="3771900"/>
          <p14:tracePt t="78790" x="7504113" y="3765550"/>
          <p14:tracePt t="78798" x="7497763" y="3754438"/>
          <p14:tracePt t="78810" x="7497763" y="3749675"/>
          <p14:tracePt t="78814" x="7497763" y="3743325"/>
          <p14:tracePt t="79668" x="7497763" y="3738563"/>
          <p14:tracePt t="79684" x="7497763" y="3727450"/>
          <p14:tracePt t="79692" x="7497763" y="3705225"/>
          <p14:tracePt t="79700" x="7504113" y="3681413"/>
          <p14:tracePt t="79708" x="7521575" y="3659188"/>
          <p14:tracePt t="79716" x="7537450" y="3625850"/>
          <p14:tracePt t="79724" x="7577138" y="3552825"/>
          <p14:tracePt t="79734" x="7605713" y="3513138"/>
          <p14:tracePt t="79740" x="7639050" y="3457575"/>
          <p14:tracePt t="79750" x="7672388" y="3406775"/>
          <p14:tracePt t="79757" x="7712075" y="3349625"/>
          <p14:tracePt t="79766" x="7745413" y="3311525"/>
          <p14:tracePt t="79774" x="7762875" y="3300413"/>
          <p14:tracePt t="79782" x="7807325" y="3260725"/>
          <p14:tracePt t="79790" x="7858125" y="3232150"/>
          <p14:tracePt t="79798" x="7913688" y="3203575"/>
          <p14:tracePt t="79806" x="7970838" y="3192463"/>
          <p14:tracePt t="79814" x="8037513" y="3187700"/>
          <p14:tracePt t="79822" x="8083550" y="3187700"/>
          <p14:tracePt t="79830" x="8121650" y="3192463"/>
          <p14:tracePt t="79838" x="8167688" y="3227388"/>
          <p14:tracePt t="79846" x="8201025" y="3271838"/>
          <p14:tracePt t="79854" x="8234363" y="3327400"/>
          <p14:tracePt t="79862" x="8269288" y="3406775"/>
          <p14:tracePt t="79870" x="8307388" y="3519488"/>
          <p14:tracePt t="79878" x="8329613" y="3665538"/>
          <p14:tracePt t="79886" x="8353425" y="3754438"/>
          <p14:tracePt t="79894" x="8364538" y="3895725"/>
          <p14:tracePt t="79902" x="8369300" y="3968750"/>
          <p14:tracePt t="79910" x="8369300" y="4030663"/>
          <p14:tracePt t="79918" x="8369300" y="4081463"/>
          <p14:tracePt t="79926" x="8364538" y="4108450"/>
          <p14:tracePt t="79936" x="8353425" y="4125913"/>
          <p14:tracePt t="79942" x="8347075" y="4132263"/>
          <p14:tracePt t="79950" x="8342313" y="4143375"/>
          <p14:tracePt t="80129" x="8335963" y="4143375"/>
          <p14:tracePt t="80208" x="8335963" y="4148138"/>
          <p14:tracePt t="80224" x="8335963" y="4154488"/>
          <p14:tracePt t="80310" x="8329613" y="4154488"/>
          <p14:tracePt t="80359" x="8324850" y="4154488"/>
          <p14:tracePt t="80383" x="8324850" y="4148138"/>
          <p14:tracePt t="80398" x="8324850" y="4143375"/>
          <p14:tracePt t="80406" x="8324850" y="4137025"/>
          <p14:tracePt t="80414" x="8318500" y="4137025"/>
          <p14:tracePt t="80422" x="8318500" y="4125913"/>
          <p14:tracePt t="80430" x="8318500" y="4121150"/>
          <p14:tracePt t="80438" x="8318500" y="4108450"/>
          <p14:tracePt t="80446" x="8318500" y="4103688"/>
          <p14:tracePt t="80455" x="8318500" y="4097338"/>
          <p14:tracePt t="80462" x="8318500" y="4092575"/>
          <p14:tracePt t="80478" x="8329613" y="4092575"/>
          <p14:tracePt t="80487" x="8347075" y="4092575"/>
          <p14:tracePt t="80494" x="8364538" y="4108450"/>
          <p14:tracePt t="80502" x="8369300" y="4114800"/>
          <p14:tracePt t="80510" x="8391525" y="4137025"/>
          <p14:tracePt t="80518" x="8402638" y="4143375"/>
          <p14:tracePt t="80526" x="8431213" y="4170363"/>
          <p14:tracePt t="80534" x="8448675" y="4176713"/>
          <p14:tracePt t="80542" x="8464550" y="4194175"/>
          <p14:tracePt t="80552" x="8493125" y="4205288"/>
          <p14:tracePt t="80558" x="8504238" y="4216400"/>
          <p14:tracePt t="80566" x="8510588" y="4221163"/>
          <p14:tracePt t="80574" x="8515350" y="4227513"/>
          <p14:tracePt t="80582" x="8515350" y="4232275"/>
          <p14:tracePt t="80592" x="8521700" y="4232275"/>
          <p14:tracePt t="80608" x="8526463" y="4238625"/>
          <p14:tracePt t="80926" x="8515350" y="4243388"/>
          <p14:tracePt t="80933" x="8470900" y="4260850"/>
          <p14:tracePt t="80942" x="8353425" y="4305300"/>
          <p14:tracePt t="80950" x="8139113" y="4391025"/>
          <p14:tracePt t="80958" x="7902575" y="4486275"/>
          <p14:tracePt t="80966" x="7566025" y="4637088"/>
          <p14:tracePt t="80974" x="7223125" y="4800600"/>
          <p14:tracePt t="80982" x="6953250" y="4935538"/>
          <p14:tracePt t="80990" x="6627813" y="5099050"/>
          <p14:tracePt t="80999" x="6284913" y="5238750"/>
          <p14:tracePt t="81006" x="5884863" y="5395913"/>
          <p14:tracePt t="81014" x="5610225" y="5486400"/>
          <p14:tracePt t="81022" x="5340350" y="5559425"/>
          <p14:tracePt t="81030" x="5037138" y="5627688"/>
          <p14:tracePt t="81038" x="4772025" y="5672138"/>
          <p14:tracePt t="81046" x="4519613" y="5700713"/>
          <p14:tracePt t="81054" x="4400550" y="5716588"/>
          <p14:tracePt t="81062" x="4356100" y="5722938"/>
          <p14:tracePt t="81071" x="4344988" y="5722938"/>
          <p14:tracePt t="81111" x="4351338" y="5722938"/>
          <p14:tracePt t="81158" x="4344988" y="5722938"/>
          <p14:tracePt t="81169" x="4338638" y="5722938"/>
          <p14:tracePt t="81175" x="4327525" y="5734050"/>
          <p14:tracePt t="81185" x="4316413" y="5738813"/>
          <p14:tracePt t="81191" x="4305300" y="5745163"/>
          <p14:tracePt t="81201" x="4289425" y="5756275"/>
          <p14:tracePt t="81206" x="4271963" y="5767388"/>
          <p14:tracePt t="81217" x="4265613" y="5767388"/>
          <p14:tracePt t="81223" x="4260850" y="5778500"/>
          <p14:tracePt t="81352" x="4271963" y="5773738"/>
          <p14:tracePt t="81360" x="4278313" y="5767388"/>
          <p14:tracePt t="81368" x="4294188" y="5762625"/>
          <p14:tracePt t="81376" x="4322763" y="5749925"/>
          <p14:tracePt t="81384" x="4333875" y="5745163"/>
          <p14:tracePt t="81393" x="4384675" y="5722938"/>
          <p14:tracePt t="81400" x="4446588" y="5683250"/>
          <p14:tracePt t="81408" x="4535488" y="5632450"/>
          <p14:tracePt t="81417" x="4608513" y="5599113"/>
          <p14:tracePt t="81424" x="4778375" y="5503863"/>
          <p14:tracePt t="81432" x="5030788" y="5373688"/>
          <p14:tracePt t="81445" x="5194300" y="5289550"/>
          <p14:tracePt t="81455" x="5661025" y="5048250"/>
          <p14:tracePt t="81460" x="6048375" y="4867275"/>
          <p14:tracePt t="81468" x="6446838" y="4683125"/>
          <p14:tracePt t="81480" x="6789738" y="4541838"/>
          <p14:tracePt t="81490" x="7262813" y="4367213"/>
          <p14:tracePt t="81499" x="7537450" y="4283075"/>
          <p14:tracePt t="81508" x="7767638" y="4221163"/>
          <p14:tracePt t="81514" x="7942263" y="4181475"/>
          <p14:tracePt t="81522" x="8048625" y="4159250"/>
          <p14:tracePt t="81530" x="8134350" y="4148138"/>
          <p14:tracePt t="81538" x="8172450" y="4143375"/>
          <p14:tracePt t="81546" x="8194675" y="4143375"/>
          <p14:tracePt t="81554" x="8207375" y="4143375"/>
          <p14:tracePt t="81563" x="8212138" y="4143375"/>
          <p14:tracePt t="81594" x="8212138" y="4148138"/>
          <p14:tracePt t="81610" x="8218488" y="4148138"/>
          <p14:tracePt t="81618" x="8223250" y="4148138"/>
          <p14:tracePt t="81634" x="8234363" y="4148138"/>
          <p14:tracePt t="81642" x="8245475" y="4148138"/>
          <p14:tracePt t="81650" x="8274050" y="4154488"/>
          <p14:tracePt t="81659" x="8285163" y="4154488"/>
          <p14:tracePt t="81666" x="8296275" y="4154488"/>
          <p14:tracePt t="81722" x="8291513" y="4137025"/>
          <p14:tracePt t="81730" x="8285163" y="4108450"/>
          <p14:tracePt t="81739" x="8274050" y="4064000"/>
          <p14:tracePt t="81747" x="8256588" y="4024313"/>
          <p14:tracePt t="81754" x="8251825" y="3962400"/>
          <p14:tracePt t="81762" x="8251825" y="3913188"/>
          <p14:tracePt t="81771" x="8251825" y="3851275"/>
          <p14:tracePt t="81782" x="8251825" y="3800475"/>
          <p14:tracePt t="81788" x="8251825" y="3754438"/>
          <p14:tracePt t="81796" x="8251825" y="3716338"/>
          <p14:tracePt t="81805" x="8251825" y="3670300"/>
          <p14:tracePt t="81813" x="8256588" y="3643313"/>
          <p14:tracePt t="81821" x="8269288" y="3619500"/>
          <p14:tracePt t="81829" x="8285163" y="3597275"/>
          <p14:tracePt t="81837" x="8291513" y="3581400"/>
          <p14:tracePt t="81844" x="8296275" y="3570288"/>
          <p14:tracePt t="81852" x="8302625" y="3563938"/>
          <p14:tracePt t="81861" x="8302625" y="3557588"/>
          <p14:tracePt t="81904" x="8302625" y="3570288"/>
          <p14:tracePt t="81912" x="8302625" y="3586163"/>
          <p14:tracePt t="81921" x="8296275" y="3619500"/>
          <p14:tracePt t="81928" x="8291513" y="3681413"/>
          <p14:tracePt t="81936" x="8285163" y="3698875"/>
          <p14:tracePt t="81944" x="8269288" y="3749675"/>
          <p14:tracePt t="81952" x="8245475" y="3822700"/>
          <p14:tracePt t="81960" x="8218488" y="3889375"/>
          <p14:tracePt t="81969" x="8121650" y="4052888"/>
          <p14:tracePt t="81976" x="7999413" y="4194175"/>
          <p14:tracePt t="81984" x="7864475" y="4340225"/>
          <p14:tracePt t="81992" x="7751763" y="4435475"/>
          <p14:tracePt t="82000" x="7486650" y="4614863"/>
          <p14:tracePt t="82008" x="7296150" y="4727575"/>
          <p14:tracePt t="82016" x="7054850" y="4862513"/>
          <p14:tracePt t="82024" x="6745288" y="5008563"/>
          <p14:tracePt t="82033" x="6408738" y="5137150"/>
          <p14:tracePt t="82040" x="5935663" y="5272088"/>
          <p14:tracePt t="82051" x="5632450" y="5351463"/>
          <p14:tracePt t="82058" x="5334000" y="5407025"/>
          <p14:tracePt t="82067" x="5037138" y="5453063"/>
          <p14:tracePt t="82074" x="4756150" y="5486400"/>
          <p14:tracePt t="82082" x="4541838" y="5497513"/>
          <p14:tracePt t="82091" x="4338638" y="5503863"/>
          <p14:tracePt t="82099" x="4232275" y="5503863"/>
          <p14:tracePt t="82106" x="4103688" y="5514975"/>
          <p14:tracePt t="82115" x="4041775" y="5519738"/>
          <p14:tracePt t="82122" x="3990975" y="5526088"/>
          <p14:tracePt t="82131" x="3951288" y="5530850"/>
          <p14:tracePt t="82138" x="3935413" y="5537200"/>
          <p14:tracePt t="82146" x="3911600" y="5548313"/>
          <p14:tracePt t="82155" x="3906838" y="5553075"/>
          <p14:tracePt t="82162" x="3906838" y="5559425"/>
          <p14:tracePt t="82171" x="3906838" y="5565775"/>
          <p14:tracePt t="82186" x="3906838" y="5570538"/>
          <p14:tracePt t="82202" x="3906838" y="5576888"/>
          <p14:tracePt t="82226" x="3906838" y="5581650"/>
          <p14:tracePt t="82234" x="3906838" y="5588000"/>
          <p14:tracePt t="82243" x="3900488" y="5588000"/>
          <p14:tracePt t="82251" x="3889375" y="5592763"/>
          <p14:tracePt t="82258" x="3878263" y="5599113"/>
          <p14:tracePt t="82266" x="3862388" y="5599113"/>
          <p14:tracePt t="82275" x="3833813" y="5599113"/>
          <p14:tracePt t="82283" x="3789363" y="5599113"/>
          <p14:tracePt t="82291" x="3765550" y="5599113"/>
          <p14:tracePt t="82299" x="3709988" y="5588000"/>
          <p14:tracePt t="82306" x="3681413" y="5576888"/>
          <p14:tracePt t="82315" x="3608388" y="5548313"/>
          <p14:tracePt t="82325" x="3563938" y="5530850"/>
          <p14:tracePt t="82331" x="3513138" y="5514975"/>
          <p14:tracePt t="82341" x="3451225" y="5486400"/>
          <p14:tracePt t="82346" x="3344863" y="5453063"/>
          <p14:tracePt t="82356" x="3287713" y="5435600"/>
          <p14:tracePt t="82364" x="3232150" y="5413375"/>
          <p14:tracePt t="82372" x="3187700" y="5395913"/>
          <p14:tracePt t="82381" x="3141663" y="5384800"/>
          <p14:tracePt t="82388" x="3114675" y="5373688"/>
          <p14:tracePt t="82397" x="3090863" y="5368925"/>
          <p14:tracePt t="82405" x="3079750" y="5368925"/>
          <p14:tracePt t="82421" x="3074988" y="5368925"/>
          <p14:tracePt t="82428" x="3068638" y="5368925"/>
          <p14:tracePt t="82436" x="3063875" y="5373688"/>
          <p14:tracePt t="82444" x="3046413" y="5391150"/>
          <p14:tracePt t="82453" x="3041650" y="5391150"/>
          <p14:tracePt t="82460" x="3024188" y="5413375"/>
          <p14:tracePt t="82469" x="3001963" y="5430838"/>
          <p14:tracePt t="82477" x="2995613" y="5435600"/>
          <p14:tracePt t="82485" x="2968625" y="5457825"/>
          <p14:tracePt t="82493" x="2944813" y="5475288"/>
          <p14:tracePt t="82501" x="2928938" y="5486400"/>
          <p14:tracePt t="82509" x="2895600" y="5508625"/>
          <p14:tracePt t="82516" x="2871788" y="5519738"/>
          <p14:tracePt t="82525" x="2820988" y="5553075"/>
          <p14:tracePt t="82533" x="2747963" y="5581650"/>
          <p14:tracePt t="82541" x="2714625" y="5592763"/>
          <p14:tracePt t="82549" x="2687638" y="5610225"/>
          <p14:tracePt t="82557" x="2586038" y="5638800"/>
          <p14:tracePt t="82565" x="2546350" y="5649913"/>
          <p14:tracePt t="82572" x="2433638" y="5688013"/>
          <p14:tracePt t="82581" x="2393950" y="5700713"/>
          <p14:tracePt t="82589" x="2293938" y="5727700"/>
          <p14:tracePt t="82599" x="2232025" y="5749925"/>
          <p14:tracePt t="82604" x="2214563" y="5756275"/>
          <p14:tracePt t="82613" x="2174875" y="5767388"/>
          <p14:tracePt t="82623" x="2147888" y="5773738"/>
          <p14:tracePt t="82631" x="2119313" y="5778500"/>
          <p14:tracePt t="82638" x="2108200" y="5778500"/>
          <p14:tracePt t="82647" x="2101850" y="5778500"/>
          <p14:tracePt t="82655" x="2090738" y="5778500"/>
          <p14:tracePt t="82663" x="2079625" y="5778500"/>
          <p14:tracePt t="82679" x="2074863" y="5778500"/>
          <p14:tracePt t="82686" x="2057400" y="5773738"/>
          <p14:tracePt t="82694" x="2057400" y="5767388"/>
          <p14:tracePt t="82703" x="2046288" y="5767388"/>
          <p14:tracePt t="82711" x="2035175" y="5762625"/>
          <p14:tracePt t="82719" x="2024063" y="5756275"/>
          <p14:tracePt t="82735" x="2006600" y="5749925"/>
          <p14:tracePt t="82742" x="2001838" y="5745163"/>
          <p14:tracePt t="82751" x="1984375" y="5745163"/>
          <p14:tracePt t="82759" x="1984375" y="5738813"/>
          <p14:tracePt t="82767" x="1973263" y="5734050"/>
          <p14:tracePt t="82775" x="1966913" y="5734050"/>
          <p14:tracePt t="82782" x="1955800" y="5734050"/>
          <p14:tracePt t="82791" x="1944688" y="5734050"/>
          <p14:tracePt t="82799" x="1939925" y="5734050"/>
          <p14:tracePt t="82807" x="1911350" y="5727700"/>
          <p14:tracePt t="82815" x="1900238" y="5727700"/>
          <p14:tracePt t="82823" x="1889125" y="5722938"/>
          <p14:tracePt t="82831" x="1849438" y="5722938"/>
          <p14:tracePt t="82838" x="1838325" y="5716588"/>
          <p14:tracePt t="82847" x="1831975" y="5716588"/>
          <p14:tracePt t="82855" x="1809750" y="5716588"/>
          <p14:tracePt t="82863" x="1804988" y="5716588"/>
          <p14:tracePt t="82871" x="1793875" y="5716588"/>
          <p14:tracePt t="82879" x="1776413" y="5716588"/>
          <p14:tracePt t="82886" x="1765300" y="5716588"/>
          <p14:tracePt t="82897" x="1754188" y="5716588"/>
          <p14:tracePt t="82902" x="1743075" y="5716588"/>
          <p14:tracePt t="82913" x="1719263" y="5716588"/>
          <p14:tracePt t="82918" x="1708150" y="5716588"/>
          <p14:tracePt t="82929" x="1692275" y="5716588"/>
          <p14:tracePt t="82937" x="1681163" y="5716588"/>
          <p14:tracePt t="82944" x="1663700" y="5716588"/>
          <p14:tracePt t="82952" x="1619250" y="5711825"/>
          <p14:tracePt t="82961" x="1608138" y="5700713"/>
          <p14:tracePt t="82969" x="1590675" y="5694363"/>
          <p14:tracePt t="82976" x="1557338" y="5665788"/>
          <p14:tracePt t="82985" x="1550988" y="5661025"/>
          <p14:tracePt t="82993" x="1535113" y="5627688"/>
          <p14:tracePt t="83001" x="1528763" y="5603875"/>
          <p14:tracePt t="83008" x="1524000" y="5570538"/>
          <p14:tracePt t="83017" x="1517650" y="5541963"/>
          <p14:tracePt t="83024" x="1517650" y="5492750"/>
          <p14:tracePt t="83032" x="1517650" y="5468938"/>
          <p14:tracePt t="83041" x="1517650" y="5424488"/>
          <p14:tracePt t="83049" x="1528763" y="5395913"/>
          <p14:tracePt t="83057" x="1539875" y="5373688"/>
          <p14:tracePt t="83065" x="1550988" y="5351463"/>
          <p14:tracePt t="83073" x="1573213" y="5340350"/>
          <p14:tracePt t="83081" x="1590675" y="5318125"/>
          <p14:tracePt t="83089" x="1612900" y="5300663"/>
          <p14:tracePt t="83097" x="1646238" y="5284788"/>
          <p14:tracePt t="83105" x="1681163" y="5260975"/>
          <p14:tracePt t="83113" x="1725613" y="5249863"/>
          <p14:tracePt t="83121" x="1793875" y="5227638"/>
          <p14:tracePt t="83129" x="1854200" y="5216525"/>
          <p14:tracePt t="83137" x="1995488" y="5183188"/>
          <p14:tracePt t="83145" x="2085975" y="5160963"/>
          <p14:tracePt t="83153" x="2209800" y="5137150"/>
          <p14:tracePt t="83161" x="2371725" y="5103813"/>
          <p14:tracePt t="83169" x="2703513" y="5030788"/>
          <p14:tracePt t="83177" x="2878138" y="5002213"/>
          <p14:tracePt t="83185" x="3052763" y="4986338"/>
          <p14:tracePt t="83195" x="3214688" y="4968875"/>
          <p14:tracePt t="83201" x="3355975" y="4953000"/>
          <p14:tracePt t="83211" x="3462338" y="4953000"/>
          <p14:tracePt t="83219" x="3603625" y="4953000"/>
          <p14:tracePt t="83226" x="3687763" y="4957763"/>
          <p14:tracePt t="83235" x="3727450" y="4968875"/>
          <p14:tracePt t="83243" x="3783013" y="4991100"/>
          <p14:tracePt t="83250" x="3811588" y="5002213"/>
          <p14:tracePt t="83258" x="3822700" y="5026025"/>
          <p14:tracePt t="83266" x="3849688" y="5053013"/>
          <p14:tracePt t="83275" x="3867150" y="5070475"/>
          <p14:tracePt t="83283" x="3873500" y="5081588"/>
          <p14:tracePt t="83291" x="3878263" y="5099050"/>
          <p14:tracePt t="83299" x="3878263" y="5110163"/>
          <p14:tracePt t="83307" x="3878263" y="5132388"/>
          <p14:tracePt t="83315" x="3867150" y="5143500"/>
          <p14:tracePt t="83322" x="3844925" y="5165725"/>
          <p14:tracePt t="83331" x="3805238" y="5183188"/>
          <p14:tracePt t="83339" x="3765550" y="5199063"/>
          <p14:tracePt t="83347" x="3732213" y="5216525"/>
          <p14:tracePt t="83354" x="3681413" y="5227638"/>
          <p14:tracePt t="83363" x="3630613" y="5238750"/>
          <p14:tracePt t="83371" x="3597275" y="5249863"/>
          <p14:tracePt t="83379" x="3541713" y="5260975"/>
          <p14:tracePt t="83387" x="3490913" y="5267325"/>
          <p14:tracePt t="83395" x="3451225" y="5278438"/>
          <p14:tracePt t="83403" x="3417888" y="5284788"/>
          <p14:tracePt t="83411" x="3389313" y="5289550"/>
          <p14:tracePt t="83419" x="3378200" y="5295900"/>
          <p14:tracePt t="83427" x="3371850" y="5295900"/>
          <p14:tracePt t="83790" x="3367088" y="5295900"/>
          <p14:tracePt t="83822" x="3360738" y="5295900"/>
          <p14:tracePt t="83862" x="3355975" y="5295900"/>
          <p14:tracePt t="83886" x="3349625" y="5295900"/>
          <p14:tracePt t="83894" x="3349625" y="5289550"/>
          <p14:tracePt t="83911" x="3349625" y="5284788"/>
          <p14:tracePt t="83918" x="3349625" y="5278438"/>
          <p14:tracePt t="83926" x="3344863" y="5278438"/>
          <p14:tracePt t="83935" x="3344863" y="5272088"/>
          <p14:tracePt t="83943" x="3344863" y="5267325"/>
          <p14:tracePt t="83959" x="3344863" y="5260975"/>
          <p14:tracePt t="83967" x="3344863" y="5256213"/>
          <p14:tracePt t="84014" x="3338513" y="5256213"/>
          <p14:tracePt t="84023" x="3338513" y="5249863"/>
          <p14:tracePt t="86714" x="3338513" y="5238750"/>
          <p14:tracePt t="86721" x="3333750" y="5233988"/>
          <p14:tracePt t="86729" x="3316288" y="5216525"/>
          <p14:tracePt t="86737" x="3294063" y="5172075"/>
          <p14:tracePt t="86745" x="3271838" y="5121275"/>
          <p14:tracePt t="86753" x="3254375" y="5081588"/>
          <p14:tracePt t="86761" x="3232150" y="5026025"/>
          <p14:tracePt t="86769" x="3214688" y="4991100"/>
          <p14:tracePt t="86777" x="3192463" y="4957763"/>
          <p14:tracePt t="86785" x="3176588" y="4924425"/>
          <p14:tracePt t="86793" x="3163888" y="4906963"/>
          <p14:tracePt t="86801" x="3152775" y="4884738"/>
          <p14:tracePt t="86809" x="3152775" y="4879975"/>
          <p14:tracePt t="86817" x="3148013" y="4873625"/>
          <p14:tracePt t="87143" x="3136900" y="4867275"/>
          <p14:tracePt t="87149" x="3119438" y="4867275"/>
          <p14:tracePt t="87158" x="3097213" y="4862513"/>
          <p14:tracePt t="87164" x="3063875" y="4862513"/>
          <p14:tracePt t="87173" x="3035300" y="4862513"/>
          <p14:tracePt t="87181" x="3001963" y="4867275"/>
          <p14:tracePt t="87189" x="2990850" y="4873625"/>
          <p14:tracePt t="87197" x="2984500" y="4879975"/>
          <p14:tracePt t="87205" x="2984500" y="4884738"/>
          <p14:tracePt t="87213" x="2984500" y="4891088"/>
          <p14:tracePt t="87229" x="2984500" y="4902200"/>
          <p14:tracePt t="87237" x="2984500" y="4924425"/>
          <p14:tracePt t="87245" x="2984500" y="4946650"/>
          <p14:tracePt t="87253" x="2990850" y="4975225"/>
          <p14:tracePt t="87261" x="2990850" y="4997450"/>
          <p14:tracePt t="87269" x="2990850" y="5008563"/>
          <p14:tracePt t="87277" x="2990850" y="5037138"/>
          <p14:tracePt t="87285" x="2990850" y="5053013"/>
          <p14:tracePt t="87293" x="2995613" y="5087938"/>
          <p14:tracePt t="87301" x="3001963" y="5121275"/>
          <p14:tracePt t="87309" x="3017838" y="5172075"/>
          <p14:tracePt t="87317" x="3028950" y="5210175"/>
          <p14:tracePt t="87325" x="3041650" y="5256213"/>
          <p14:tracePt t="87333" x="3057525" y="5295900"/>
          <p14:tracePt t="87341" x="3068638" y="5334000"/>
          <p14:tracePt t="87349" x="3086100" y="5368925"/>
          <p14:tracePt t="87357" x="3103563" y="5407025"/>
          <p14:tracePt t="87365" x="3119438" y="5441950"/>
          <p14:tracePt t="87373" x="3136900" y="5464175"/>
          <p14:tracePt t="87381" x="3152775" y="5486400"/>
          <p14:tracePt t="87389" x="3163888" y="5503863"/>
          <p14:tracePt t="87399" x="3187700" y="5526088"/>
          <p14:tracePt t="87405" x="3209925" y="5541963"/>
          <p14:tracePt t="87415" x="3225800" y="5553075"/>
          <p14:tracePt t="87421" x="3271838" y="5576888"/>
          <p14:tracePt t="87431" x="3322638" y="5599113"/>
          <p14:tracePt t="87437" x="3371850" y="5627688"/>
          <p14:tracePt t="87447" x="3400425" y="5632450"/>
          <p14:tracePt t="87455" x="3446463" y="5643563"/>
          <p14:tracePt t="87463" x="3479800" y="5649913"/>
          <p14:tracePt t="87471" x="3495675" y="5649913"/>
          <p14:tracePt t="87478" x="3502025" y="5649913"/>
          <p14:tracePt t="87487" x="3506788" y="5649913"/>
          <p14:tracePt t="87511" x="3513138" y="5649913"/>
          <p14:tracePt t="87527" x="3513138" y="5643563"/>
          <p14:tracePt t="87543" x="3513138" y="5638800"/>
          <p14:tracePt t="87567" x="3513138" y="5632450"/>
          <p14:tracePt t="87583" x="3513138" y="5627688"/>
          <p14:tracePt t="87655" x="3502025" y="5621338"/>
          <p14:tracePt t="87663" x="3495675" y="5614988"/>
          <p14:tracePt t="87673" x="3484563" y="5599113"/>
          <p14:tracePt t="87678" x="3473450" y="5592763"/>
          <p14:tracePt t="87689" x="3468688" y="5581650"/>
          <p14:tracePt t="87695" x="3457575" y="5576888"/>
          <p14:tracePt t="87705" x="3451225" y="5570538"/>
          <p14:tracePt t="87711" x="3446463" y="5565775"/>
          <p14:tracePt t="87721" x="3433763" y="5559425"/>
          <p14:tracePt t="87883" x="3433763" y="5548313"/>
          <p14:tracePt t="87888" x="3440113" y="5548313"/>
          <p14:tracePt t="87897" x="3473450" y="5526088"/>
          <p14:tracePt t="87905" x="3506788" y="5508625"/>
          <p14:tracePt t="87913" x="3530600" y="5486400"/>
          <p14:tracePt t="87921" x="3557588" y="5468938"/>
          <p14:tracePt t="87929" x="3575050" y="5464175"/>
          <p14:tracePt t="87937" x="3597275" y="5446713"/>
          <p14:tracePt t="87945" x="3608388" y="5441950"/>
          <p14:tracePt t="87953" x="3614738" y="5441950"/>
          <p14:tracePt t="87961" x="3614738" y="5435600"/>
          <p14:tracePt t="87969" x="3619500" y="5435600"/>
          <p14:tracePt t="87985" x="3625850" y="5430838"/>
          <p14:tracePt t="87995" x="3630613" y="5424488"/>
          <p14:tracePt t="88001" x="3630613" y="5419725"/>
          <p14:tracePt t="88011" x="3636963" y="5413375"/>
          <p14:tracePt t="88019" x="3641725" y="5402263"/>
          <p14:tracePt t="88027" x="3654425" y="5395913"/>
          <p14:tracePt t="88035" x="3659188" y="5391150"/>
          <p14:tracePt t="88099" x="3659188" y="5384800"/>
          <p14:tracePt t="88115" x="3665538" y="5373688"/>
          <p14:tracePt t="88123" x="3665538" y="5368925"/>
          <p14:tracePt t="88131" x="3670300" y="5357813"/>
          <p14:tracePt t="88139" x="3676650" y="5351463"/>
          <p14:tracePt t="88147" x="3681413" y="5329238"/>
          <p14:tracePt t="88155" x="3732213" y="5272088"/>
          <p14:tracePt t="88163" x="3783013" y="5245100"/>
          <p14:tracePt t="88171" x="3838575" y="5222875"/>
          <p14:tracePt t="88179" x="3889375" y="5205413"/>
          <p14:tracePt t="88187" x="3922713" y="5205413"/>
          <p14:tracePt t="88195" x="3929063" y="5205413"/>
          <p14:tracePt t="88203" x="3951288" y="5210175"/>
          <p14:tracePt t="89179" x="3946525" y="5216525"/>
          <p14:tracePt t="89187" x="3935413" y="5216525"/>
          <p14:tracePt t="89195" x="3906838" y="5222875"/>
          <p14:tracePt t="89203" x="3884613" y="5227638"/>
          <p14:tracePt t="89211" x="3867150" y="5227638"/>
          <p14:tracePt t="89219" x="3849688" y="5227638"/>
          <p14:tracePt t="89227" x="3844925" y="5227638"/>
          <p14:tracePt t="89235" x="3838575" y="5238750"/>
          <p14:tracePt t="89243" x="3833813" y="5249863"/>
          <p14:tracePt t="89251" x="3827463" y="5256213"/>
          <p14:tracePt t="89259" x="3827463" y="5267325"/>
          <p14:tracePt t="89267" x="3827463" y="5278438"/>
          <p14:tracePt t="89275" x="3822700" y="5284788"/>
          <p14:tracePt t="89283" x="3816350" y="5284788"/>
          <p14:tracePt t="89291" x="3805238" y="5289550"/>
          <p14:tracePt t="89299" x="3794125" y="5289550"/>
          <p14:tracePt t="89307" x="3783013" y="5289550"/>
          <p14:tracePt t="89315" x="3760788" y="5289550"/>
          <p14:tracePt t="89323" x="3743325" y="5289550"/>
          <p14:tracePt t="89331" x="3709988" y="5289550"/>
          <p14:tracePt t="89339" x="3676650" y="5289550"/>
          <p14:tracePt t="89347" x="3648075" y="5289550"/>
          <p14:tracePt t="89357" x="3619500" y="5289550"/>
          <p14:tracePt t="89363" x="3568700" y="5289550"/>
          <p14:tracePt t="89371" x="3546475" y="5289550"/>
          <p14:tracePt t="89379" x="3530600" y="5289550"/>
          <p14:tracePt t="89387" x="3519488" y="5289550"/>
          <p14:tracePt t="89397" x="3502025" y="5289550"/>
          <p14:tracePt t="89403" x="3490913" y="5289550"/>
          <p14:tracePt t="89413" x="3473450" y="5300663"/>
          <p14:tracePt t="89419" x="3457575" y="5311775"/>
          <p14:tracePt t="89429" x="3451225" y="5318125"/>
          <p14:tracePt t="89437" x="3440113" y="5329238"/>
          <p14:tracePt t="89445" x="3411538" y="5345113"/>
          <p14:tracePt t="89453" x="3378200" y="5362575"/>
          <p14:tracePt t="89461" x="3338513" y="5380038"/>
          <p14:tracePt t="89469" x="3294063" y="5395913"/>
          <p14:tracePt t="89477" x="3243263" y="5407025"/>
          <p14:tracePt t="89485" x="3198813" y="5430838"/>
          <p14:tracePt t="89493" x="3159125" y="5441950"/>
          <p14:tracePt t="89501" x="3148013" y="5441950"/>
          <p14:tracePt t="89509" x="3119438" y="5453063"/>
          <p14:tracePt t="89517" x="3097213" y="5468938"/>
          <p14:tracePt t="89525" x="3074988" y="5480050"/>
          <p14:tracePt t="89533" x="3057525" y="5492750"/>
          <p14:tracePt t="89541" x="3041650" y="5508625"/>
          <p14:tracePt t="89549" x="3017838" y="5514975"/>
          <p14:tracePt t="89557" x="3013075" y="5526088"/>
          <p14:tracePt t="89565" x="2990850" y="5530850"/>
          <p14:tracePt t="89573" x="2968625" y="5541963"/>
          <p14:tracePt t="89581" x="2955925" y="5548313"/>
          <p14:tracePt t="89589" x="2940050" y="5553075"/>
          <p14:tracePt t="89597" x="2928938" y="5553075"/>
          <p14:tracePt t="89718" x="2922588" y="5541963"/>
          <p14:tracePt t="89727" x="2922588" y="5537200"/>
          <p14:tracePt t="89743" x="2922588" y="5530850"/>
          <p14:tracePt t="89751" x="2922588" y="5526088"/>
          <p14:tracePt t="89759" x="2922588" y="5519738"/>
          <p14:tracePt t="89767" x="2928938" y="5514975"/>
          <p14:tracePt t="89775" x="2940050" y="5503863"/>
          <p14:tracePt t="89783" x="2944813" y="5497513"/>
          <p14:tracePt t="89791" x="2955925" y="5486400"/>
          <p14:tracePt t="89799" x="2962275" y="5475288"/>
          <p14:tracePt t="89807" x="2979738" y="5468938"/>
          <p14:tracePt t="89815" x="2979738" y="5464175"/>
          <p14:tracePt t="89871" x="2984500" y="5468938"/>
          <p14:tracePt t="89879" x="2990850" y="5480050"/>
          <p14:tracePt t="89887" x="3017838" y="5503863"/>
          <p14:tracePt t="89895" x="3046413" y="5530850"/>
          <p14:tracePt t="89903" x="3079750" y="5559425"/>
          <p14:tracePt t="89911" x="3114675" y="5570538"/>
          <p14:tracePt t="89919" x="3141663" y="5581650"/>
          <p14:tracePt t="89927" x="3170238" y="5588000"/>
          <p14:tracePt t="89935" x="3187700" y="5588000"/>
          <p14:tracePt t="89943" x="3192463" y="5588000"/>
          <p14:tracePt t="89951" x="3198813" y="5588000"/>
          <p14:tracePt t="89959" x="3203575" y="5588000"/>
          <p14:tracePt t="89975" x="3209925" y="5588000"/>
          <p14:tracePt t="89993" x="3214688" y="5588000"/>
          <p14:tracePt t="90001" x="3214688" y="5592763"/>
          <p14:tracePt t="90009" x="3225800" y="5592763"/>
          <p14:tracePt t="90017" x="3232150" y="5592763"/>
          <p14:tracePt t="90025" x="3254375" y="5592763"/>
          <p14:tracePt t="90033" x="3287713" y="5614988"/>
          <p14:tracePt t="90041" x="3322638" y="5661025"/>
          <p14:tracePt t="90049" x="3333750" y="5676900"/>
          <p14:tracePt t="90057" x="3367088" y="5738813"/>
          <p14:tracePt t="90065" x="3400425" y="5795963"/>
          <p14:tracePt t="90073" x="3433763" y="5846763"/>
          <p14:tracePt t="90081" x="3462338" y="5873750"/>
          <p14:tracePt t="90089" x="3479800" y="5884863"/>
          <p14:tracePt t="90097" x="3490913" y="5895975"/>
          <p14:tracePt t="90105" x="3506788" y="5902325"/>
          <p14:tracePt t="90113" x="3519488" y="5908675"/>
          <p14:tracePt t="90121" x="3524250" y="5913438"/>
          <p14:tracePt t="90129" x="3535363" y="5913438"/>
          <p14:tracePt t="90137" x="3535363" y="5919788"/>
          <p14:tracePt t="90145" x="3535363" y="5924550"/>
          <p14:tracePt t="90153" x="3535363" y="5935663"/>
          <p14:tracePt t="90161" x="3535363" y="5946775"/>
          <p14:tracePt t="90169" x="3535363" y="5957888"/>
          <p14:tracePt t="90185" x="3519488" y="5975350"/>
          <p14:tracePt t="90193" x="3490913" y="5997575"/>
          <p14:tracePt t="90201" x="3479800" y="6003925"/>
          <p14:tracePt t="90209" x="3440113" y="6019800"/>
          <p14:tracePt t="90217" x="3406775" y="6043613"/>
          <p14:tracePt t="90225" x="3395663" y="6054725"/>
          <p14:tracePt t="90233" x="3360738" y="6070600"/>
          <p14:tracePt t="90241" x="3349625" y="6081713"/>
          <p14:tracePt t="90249" x="3338513" y="6092825"/>
          <p14:tracePt t="90257" x="3338513" y="6099175"/>
          <p14:tracePt t="90273" x="3338513" y="6088063"/>
          <p14:tracePt t="90283" x="3344863" y="6076950"/>
          <p14:tracePt t="90289" x="3344863" y="6065838"/>
          <p14:tracePt t="90323" x="3333750" y="6065838"/>
          <p14:tracePt t="90331" x="3316288" y="6081713"/>
          <p14:tracePt t="90339" x="3294063" y="6110288"/>
          <p14:tracePt t="90347" x="3294063" y="6132513"/>
          <p14:tracePt t="90355" x="3311525" y="6178550"/>
          <p14:tracePt t="90363" x="3349625" y="6200775"/>
          <p14:tracePt t="90371" x="3429000" y="6227763"/>
          <p14:tracePt t="90381" x="3519488" y="6251575"/>
          <p14:tracePt t="90387" x="3579813" y="6262688"/>
          <p14:tracePt t="90587" x="3563938" y="6262688"/>
          <p14:tracePt t="90597" x="3552825" y="6262688"/>
          <p14:tracePt t="90605" x="3535363" y="6262688"/>
          <p14:tracePt t="90613" x="3524250" y="6262688"/>
          <p14:tracePt t="90621" x="3506788" y="6278563"/>
          <p14:tracePt t="90629" x="3502025" y="6289675"/>
          <p14:tracePt t="90637" x="3490913" y="6300788"/>
          <p14:tracePt t="90645" x="3468688" y="6335713"/>
          <p14:tracePt t="90653" x="3440113" y="6362700"/>
          <p14:tracePt t="90661" x="3406775" y="6391275"/>
          <p14:tracePt t="90669" x="3355975" y="6419850"/>
          <p14:tracePt t="90677" x="3287713" y="6448425"/>
          <p14:tracePt t="90685" x="3225800" y="6470650"/>
          <p14:tracePt t="90693" x="3163888" y="6481763"/>
          <p14:tracePt t="90701" x="3097213" y="6481763"/>
          <p14:tracePt t="90709" x="2995613" y="6481763"/>
          <p14:tracePt t="90717" x="2922588" y="6481763"/>
          <p14:tracePt t="90725" x="2838450" y="6481763"/>
          <p14:tracePt t="90733" x="2732088" y="6464300"/>
          <p14:tracePt t="90741" x="2513013" y="6448425"/>
          <p14:tracePt t="90749" x="2355850" y="6435725"/>
          <p14:tracePt t="90757" x="2197100" y="6419850"/>
          <p14:tracePt t="90765" x="2039938" y="6402388"/>
          <p14:tracePt t="90773" x="1820863" y="6380163"/>
          <p14:tracePt t="90781" x="1708150" y="6373813"/>
          <p14:tracePt t="90791" x="1635125" y="6362700"/>
          <p14:tracePt t="90797" x="1579563" y="6346825"/>
          <p14:tracePt t="90805" x="1535113" y="6329363"/>
          <p14:tracePt t="90815" x="1511300" y="6318250"/>
          <p14:tracePt t="90821" x="1506538" y="6307138"/>
          <p14:tracePt t="90831" x="1506538" y="6296025"/>
          <p14:tracePt t="90837" x="1506538" y="6289675"/>
          <p14:tracePt t="90847" x="1511300" y="6278563"/>
          <p14:tracePt t="90853" x="1511300" y="6273800"/>
          <p14:tracePt t="90904" x="1511300" y="6267450"/>
          <p14:tracePt t="90911" x="1517650" y="6267450"/>
          <p14:tracePt t="90928" x="1524000" y="6262688"/>
          <p14:tracePt t="90967" x="1524000" y="6267450"/>
          <p14:tracePt t="90975" x="1524000" y="6284913"/>
          <p14:tracePt t="90983" x="1517650" y="6300788"/>
          <p14:tracePt t="90991" x="1517650" y="6313488"/>
          <p14:tracePt t="90999" x="1511300" y="6329363"/>
          <p14:tracePt t="91007" x="1506538" y="6346825"/>
          <p14:tracePt t="91015" x="1495425" y="6362700"/>
          <p14:tracePt t="91023" x="1495425" y="6369050"/>
          <p14:tracePt t="91031" x="1489075" y="6391275"/>
          <p14:tracePt t="91039" x="1477963" y="6413500"/>
          <p14:tracePt t="91047" x="1473200" y="6419850"/>
          <p14:tracePt t="91055" x="1455738" y="6448425"/>
          <p14:tracePt t="91063" x="1450975" y="6459538"/>
          <p14:tracePt t="91071" x="1422400" y="6481763"/>
          <p14:tracePt t="91079" x="1416050" y="6486525"/>
          <p14:tracePt t="91087" x="1393825" y="6492875"/>
          <p14:tracePt t="91095" x="1389063" y="6492875"/>
          <p14:tracePt t="91103" x="1382713" y="6492875"/>
          <p14:tracePt t="91111" x="1376363" y="6492875"/>
          <p14:tracePt t="91119" x="1376363" y="6475413"/>
          <p14:tracePt t="91127" x="1376363" y="6464300"/>
          <p14:tracePt t="91137" x="1376363" y="6430963"/>
          <p14:tracePt t="91143" x="1376363" y="6391275"/>
          <p14:tracePt t="91153" x="1376363" y="6380163"/>
          <p14:tracePt t="91161" x="1376363" y="6335713"/>
          <p14:tracePt t="91169" x="1382713" y="6318250"/>
          <p14:tracePt t="91177" x="1400175" y="6267450"/>
          <p14:tracePt t="91185" x="1404938" y="6251575"/>
          <p14:tracePt t="91193" x="1438275" y="6194425"/>
          <p14:tracePt t="91201" x="1450975" y="6165850"/>
          <p14:tracePt t="91209" x="1500188" y="6110288"/>
          <p14:tracePt t="91217" x="1528763" y="6081713"/>
          <p14:tracePt t="91225" x="1597025" y="6030913"/>
          <p14:tracePt t="91233" x="1624013" y="6015038"/>
          <p14:tracePt t="91241" x="1674813" y="5986463"/>
          <p14:tracePt t="91249" x="1703388" y="5981700"/>
          <p14:tracePt t="91257" x="1736725" y="5981700"/>
          <p14:tracePt t="91265" x="1754188" y="5981700"/>
          <p14:tracePt t="91273" x="1770063" y="5986463"/>
          <p14:tracePt t="91281" x="1776413" y="5997575"/>
          <p14:tracePt t="91289" x="1776413" y="6037263"/>
          <p14:tracePt t="91299" x="1776413" y="6054725"/>
          <p14:tracePt t="91305" x="1770063" y="6099175"/>
          <p14:tracePt t="91313" x="1758950" y="6127750"/>
          <p14:tracePt t="91321" x="1714500" y="6189663"/>
          <p14:tracePt t="91329" x="1692275" y="6216650"/>
          <p14:tracePt t="91337" x="1624013" y="6273800"/>
          <p14:tracePt t="91345" x="1590675" y="6296025"/>
          <p14:tracePt t="91353" x="1517650" y="6335713"/>
          <p14:tracePt t="91361" x="1495425" y="6351588"/>
          <p14:tracePt t="91369" x="1427163" y="6362700"/>
          <p14:tracePt t="91377" x="1400175" y="6369050"/>
          <p14:tracePt t="91385" x="1349375" y="6369050"/>
          <p14:tracePt t="91393" x="1331913" y="6369050"/>
          <p14:tracePt t="91405" x="1303338" y="6357938"/>
          <p14:tracePt t="91417" x="1298575" y="6340475"/>
          <p14:tracePt t="91427" x="1298575" y="6335713"/>
          <p14:tracePt t="91433" x="1309688" y="6313488"/>
          <p14:tracePt t="91443" x="1316038" y="6296025"/>
          <p14:tracePt t="91449" x="1354138" y="6267450"/>
          <p14:tracePt t="91459" x="1371600" y="6251575"/>
          <p14:tracePt t="91467" x="1433513" y="6223000"/>
          <p14:tracePt t="91475" x="1495425" y="6189663"/>
          <p14:tracePt t="91483" x="1524000" y="6183313"/>
          <p14:tracePt t="91491" x="1573213" y="6178550"/>
          <p14:tracePt t="91499" x="1585913" y="6178550"/>
          <p14:tracePt t="91509" x="1608138" y="6189663"/>
          <p14:tracePt t="91515" x="1608138" y="6194425"/>
          <p14:tracePt t="91523" x="1608138" y="6223000"/>
          <p14:tracePt t="91531" x="1608138" y="6238875"/>
          <p14:tracePt t="91539" x="1601788" y="6251575"/>
          <p14:tracePt t="91547" x="1597025" y="6267450"/>
          <p14:tracePt t="91555" x="1597025" y="6273800"/>
          <p14:tracePt t="91571" x="1597025" y="6278563"/>
          <p14:tracePt t="91579" x="1597025" y="6284913"/>
          <p14:tracePt t="91595" x="1601788" y="6284913"/>
          <p14:tracePt t="91603" x="1624013" y="6296025"/>
          <p14:tracePt t="91611" x="1663700" y="6296025"/>
          <p14:tracePt t="91619" x="1719263" y="6296025"/>
          <p14:tracePt t="91627" x="1809750" y="6296025"/>
          <p14:tracePt t="91635" x="1966913" y="6289675"/>
          <p14:tracePt t="91643" x="2147888" y="6262688"/>
          <p14:tracePt t="91651" x="2455863" y="6216650"/>
          <p14:tracePt t="91659" x="2736850" y="6178550"/>
          <p14:tracePt t="91667" x="3035300" y="6132513"/>
          <p14:tracePt t="91675" x="3502025" y="6070600"/>
          <p14:tracePt t="91683" x="3838575" y="6026150"/>
          <p14:tracePt t="91693" x="4181475" y="5992813"/>
          <p14:tracePt t="91699" x="4625975" y="5953125"/>
          <p14:tracePt t="91709" x="4884738" y="5953125"/>
          <p14:tracePt t="91715" x="5187950" y="5953125"/>
          <p14:tracePt t="91725" x="5356225" y="5953125"/>
          <p14:tracePt t="91733" x="5475288" y="5964238"/>
          <p14:tracePt t="91741" x="5526088" y="5975350"/>
          <p14:tracePt t="91749" x="5537200" y="5986463"/>
          <p14:tracePt t="91757" x="5537200" y="5992813"/>
          <p14:tracePt t="91765" x="5519738" y="5997575"/>
          <p14:tracePt t="91773" x="5480050" y="6015038"/>
          <p14:tracePt t="91781" x="5429250" y="6026150"/>
          <p14:tracePt t="91789" x="5384800" y="6037263"/>
          <p14:tracePt t="91797" x="5334000" y="6043613"/>
          <p14:tracePt t="91805" x="5289550" y="6048375"/>
          <p14:tracePt t="91815" x="5221288" y="6054725"/>
          <p14:tracePt t="91821" x="5159375" y="6059488"/>
          <p14:tracePt t="91829" x="5092700" y="6065838"/>
          <p14:tracePt t="91837" x="5024438" y="6081713"/>
          <p14:tracePt t="91845" x="4968875" y="6092825"/>
          <p14:tracePt t="91853" x="4884738" y="6110288"/>
          <p14:tracePt t="91861" x="4811713" y="6132513"/>
          <p14:tracePt t="91869" x="4767263" y="6143625"/>
          <p14:tracePt t="91877" x="4710113" y="6165850"/>
          <p14:tracePt t="91885" x="4665663" y="6178550"/>
          <p14:tracePt t="91893" x="4632325" y="6194425"/>
          <p14:tracePt t="91901" x="4614863" y="6200775"/>
          <p14:tracePt t="91909" x="4586288" y="6216650"/>
          <p14:tracePt t="91917" x="4575175" y="6223000"/>
          <p14:tracePt t="91925" x="4575175" y="6227763"/>
          <p14:tracePt t="91933" x="4575175" y="6238875"/>
          <p14:tracePt t="91941" x="4575175" y="6245225"/>
          <p14:tracePt t="91957" x="4575175" y="6256338"/>
          <p14:tracePt t="91965" x="4575175" y="6262688"/>
          <p14:tracePt t="91973" x="4581525" y="6273800"/>
          <p14:tracePt t="91981" x="4581525" y="6284913"/>
          <p14:tracePt t="91989" x="4581525" y="6300788"/>
          <p14:tracePt t="91997" x="4581525" y="6318250"/>
          <p14:tracePt t="92007" x="4564063" y="6335713"/>
          <p14:tracePt t="92015" x="4552950" y="6346825"/>
          <p14:tracePt t="92023" x="4541838" y="6362700"/>
          <p14:tracePt t="92031" x="4513263" y="6373813"/>
          <p14:tracePt t="92039" x="4491038" y="6386513"/>
          <p14:tracePt t="92047" x="4446588" y="6397625"/>
          <p14:tracePt t="92055" x="4435475" y="6402388"/>
          <p14:tracePt t="92063" x="4400550" y="6413500"/>
          <p14:tracePt t="92071" x="4356100" y="6419850"/>
          <p14:tracePt t="92079" x="4294188" y="6430963"/>
          <p14:tracePt t="92087" x="4271963" y="6430963"/>
          <p14:tracePt t="92095" x="4187825" y="6435725"/>
          <p14:tracePt t="92103" x="4097338" y="6435725"/>
          <p14:tracePt t="92111" x="4019550" y="6435725"/>
          <p14:tracePt t="92123" x="3935413" y="6435725"/>
          <p14:tracePt t="92127" x="3862388" y="6435725"/>
          <p14:tracePt t="92135" x="3800475" y="6430963"/>
          <p14:tracePt t="92143" x="3760788" y="6430963"/>
          <p14:tracePt t="92151" x="3732213" y="6424613"/>
          <p14:tracePt t="92159" x="3714750" y="6424613"/>
          <p14:tracePt t="92167" x="3709988" y="6424613"/>
          <p14:tracePt t="92175" x="3698875" y="6424613"/>
          <p14:tracePt t="92183" x="3687763" y="6430963"/>
          <p14:tracePt t="92191" x="3676650" y="6442075"/>
          <p14:tracePt t="92199" x="3670300" y="6448425"/>
          <p14:tracePt t="92207" x="3665538" y="6453188"/>
          <p14:tracePt t="92215" x="3654425" y="6453188"/>
          <p14:tracePt t="92225" x="3654425" y="6459538"/>
          <p14:tracePt t="92231" x="3641725" y="6464300"/>
          <p14:tracePt t="92239" x="3636963" y="6464300"/>
          <p14:tracePt t="92247" x="3625850" y="6464300"/>
          <p14:tracePt t="92255" x="3608388" y="6464300"/>
          <p14:tracePt t="92263" x="3575050" y="6464300"/>
          <p14:tracePt t="92271" x="3541713" y="6464300"/>
          <p14:tracePt t="92281" x="3502025" y="6453188"/>
          <p14:tracePt t="92287" x="3484563" y="6448425"/>
          <p14:tracePt t="92297" x="3446463" y="6430963"/>
          <p14:tracePt t="92303" x="3417888" y="6408738"/>
          <p14:tracePt t="92313" x="3406775" y="6391275"/>
          <p14:tracePt t="92319" x="3406775" y="6373813"/>
          <p14:tracePt t="92329" x="3406775" y="6351588"/>
          <p14:tracePt t="92337" x="3417888" y="6307138"/>
          <p14:tracePt t="92345" x="3446463" y="6267450"/>
          <p14:tracePt t="92353" x="3473450" y="6223000"/>
          <p14:tracePt t="92361" x="3502025" y="6172200"/>
          <p14:tracePt t="92369" x="3535363" y="6138863"/>
          <p14:tracePt t="92377" x="3563938" y="6110288"/>
          <p14:tracePt t="92385" x="3614738" y="6065838"/>
          <p14:tracePt t="92393" x="3648075" y="6043613"/>
          <p14:tracePt t="92401" x="3703638" y="6015038"/>
          <p14:tracePt t="92409" x="3765550" y="5992813"/>
          <p14:tracePt t="92417" x="3838575" y="5975350"/>
          <p14:tracePt t="92425" x="3900488" y="5964238"/>
          <p14:tracePt t="92433" x="4041775" y="5957888"/>
          <p14:tracePt t="92441" x="4210050" y="5946775"/>
          <p14:tracePt t="92449" x="4305300" y="5946775"/>
          <p14:tracePt t="92457" x="4552950" y="5975350"/>
          <p14:tracePt t="92465" x="4670425" y="5986463"/>
          <p14:tracePt t="92473" x="4794250" y="6019800"/>
          <p14:tracePt t="92481" x="4902200" y="6054725"/>
          <p14:tracePt t="92489" x="5103813" y="6143625"/>
          <p14:tracePt t="92497" x="5165725" y="6183313"/>
          <p14:tracePt t="92505" x="5245100" y="6251575"/>
          <p14:tracePt t="92513" x="5278438" y="6300788"/>
          <p14:tracePt t="92521" x="5283200" y="6340475"/>
          <p14:tracePt t="92531" x="5267325" y="6380163"/>
          <p14:tracePt t="92537" x="5232400" y="6408738"/>
          <p14:tracePt t="92545" x="5165725" y="6430963"/>
          <p14:tracePt t="92553" x="5064125" y="6459538"/>
          <p14:tracePt t="92563" x="4979988" y="6475413"/>
          <p14:tracePt t="92569" x="4833938" y="6492875"/>
          <p14:tracePt t="92579" x="4648200" y="6497638"/>
          <p14:tracePt t="92585" x="4435475" y="6497638"/>
          <p14:tracePt t="92595" x="4283075" y="6497638"/>
          <p14:tracePt t="92601" x="4035425" y="6486525"/>
          <p14:tracePt t="92611" x="3856038" y="6459538"/>
          <p14:tracePt t="92619" x="3692525" y="6430963"/>
          <p14:tracePt t="92627" x="3592513" y="6408738"/>
          <p14:tracePt t="92635" x="3524250" y="6386513"/>
          <p14:tracePt t="92643" x="3490913" y="6362700"/>
          <p14:tracePt t="92651" x="3473450" y="6340475"/>
          <p14:tracePt t="92659" x="3473450" y="6324600"/>
          <p14:tracePt t="92667" x="3479800" y="6289675"/>
          <p14:tracePt t="92675" x="3502025" y="6251575"/>
          <p14:tracePt t="92683" x="3546475" y="6194425"/>
          <p14:tracePt t="92692" x="3603625" y="6127750"/>
          <p14:tracePt t="92699" x="3659188" y="6081713"/>
          <p14:tracePt t="92707" x="3776663" y="6003925"/>
          <p14:tracePt t="92715" x="3895725" y="5953125"/>
          <p14:tracePt t="92723" x="4046538" y="5895975"/>
          <p14:tracePt t="92731" x="4232275" y="5851525"/>
          <p14:tracePt t="92739" x="4351338" y="5829300"/>
          <p14:tracePt t="92747" x="4614863" y="5795963"/>
          <p14:tracePt t="92755" x="4862513" y="5784850"/>
          <p14:tracePt t="92763" x="5081588" y="5800725"/>
          <p14:tracePt t="92772" x="5172075" y="5829300"/>
          <p14:tracePt t="92779" x="5238750" y="5857875"/>
          <p14:tracePt t="92787" x="5283200" y="5902325"/>
          <p14:tracePt t="92795" x="5300663" y="5942013"/>
          <p14:tracePt t="92803" x="5300663" y="5997575"/>
          <p14:tracePt t="92811" x="5289550" y="6037263"/>
          <p14:tracePt t="92819" x="5260975" y="6081713"/>
          <p14:tracePt t="92827" x="5216525" y="6127750"/>
          <p14:tracePt t="92839" x="5143500" y="6178550"/>
          <p14:tracePt t="92845" x="5081588" y="6211888"/>
          <p14:tracePt t="92851" x="4991100" y="6238875"/>
          <p14:tracePt t="92861" x="4889500" y="6262688"/>
          <p14:tracePt t="92867" x="4778375" y="6267450"/>
          <p14:tracePt t="92877" x="4710113" y="6267450"/>
          <p14:tracePt t="92883" x="4575175" y="6267450"/>
          <p14:tracePt t="92893" x="4406900" y="6238875"/>
          <p14:tracePt t="92901" x="4344988" y="6211888"/>
          <p14:tracePt t="92909" x="4283075" y="6183313"/>
          <p14:tracePt t="92917" x="4254500" y="6132513"/>
          <p14:tracePt t="92925" x="4249738" y="6099175"/>
          <p14:tracePt t="92933" x="4265613" y="6054725"/>
          <p14:tracePt t="92941" x="4338638" y="5975350"/>
          <p14:tracePt t="92949" x="4400550" y="5908675"/>
          <p14:tracePt t="92957" x="4541838" y="5795963"/>
          <p14:tracePt t="92965" x="4681538" y="5676900"/>
          <p14:tracePt t="92973" x="4867275" y="5570538"/>
          <p14:tracePt t="92981" x="5013325" y="5497513"/>
          <p14:tracePt t="92989" x="5187950" y="5419725"/>
          <p14:tracePt t="92997" x="5384800" y="5357813"/>
          <p14:tracePt t="93005" x="5610225" y="5318125"/>
          <p14:tracePt t="93013" x="5840413" y="5307013"/>
          <p14:tracePt t="93021" x="6070600" y="5307013"/>
          <p14:tracePt t="93029" x="6245225" y="5329238"/>
          <p14:tracePt t="93037" x="6391275" y="5402263"/>
          <p14:tracePt t="93045" x="6430963" y="5453063"/>
          <p14:tracePt t="93053" x="6446838" y="5526088"/>
          <p14:tracePt t="93061" x="6430963" y="5638800"/>
          <p14:tracePt t="93069" x="6391275" y="5722938"/>
          <p14:tracePt t="93077" x="6289675" y="5846763"/>
          <p14:tracePt t="93085" x="6161088" y="5957888"/>
          <p14:tracePt t="93093" x="5991225" y="6065838"/>
          <p14:tracePt t="93101" x="5868988" y="6116638"/>
          <p14:tracePt t="93109" x="5767388" y="6154738"/>
          <p14:tracePt t="93117" x="5649913" y="6178550"/>
          <p14:tracePt t="93125" x="5564188" y="6194425"/>
          <p14:tracePt t="93133" x="5486400" y="6194425"/>
          <p14:tracePt t="93143" x="5407025" y="6194425"/>
          <p14:tracePt t="93149" x="5334000" y="6183313"/>
          <p14:tracePt t="93159" x="5300663" y="6165850"/>
          <p14:tracePt t="93165" x="5249863" y="6121400"/>
          <p14:tracePt t="93175" x="5221288" y="6048375"/>
          <p14:tracePt t="93181" x="5221288" y="5981700"/>
          <p14:tracePt t="93191" x="5238750" y="5895975"/>
          <p14:tracePt t="93199" x="5311775" y="5773738"/>
          <p14:tracePt t="93207" x="5395913" y="5688013"/>
          <p14:tracePt t="93215" x="5541963" y="5553075"/>
          <p14:tracePt t="93223" x="5699125" y="5435600"/>
          <p14:tracePt t="93231" x="5935663" y="5295900"/>
          <p14:tracePt t="93239" x="6149975" y="5176838"/>
          <p14:tracePt t="93249" x="6419850" y="5092700"/>
          <p14:tracePt t="93255" x="6705600" y="5037138"/>
          <p14:tracePt t="93263" x="6908800" y="5026025"/>
          <p14:tracePt t="93271" x="7183438" y="5026025"/>
          <p14:tracePt t="93279" x="7340600" y="5037138"/>
          <p14:tracePt t="93287" x="7448550" y="5059363"/>
          <p14:tracePt t="93295" x="7510463" y="5099050"/>
          <p14:tracePt t="93303" x="7521575" y="5126038"/>
          <p14:tracePt t="93311" x="7521575" y="5149850"/>
          <p14:tracePt t="93319" x="7521575" y="5172075"/>
          <p14:tracePt t="93327" x="7510463" y="5199063"/>
          <p14:tracePt t="93335" x="7486650" y="5227638"/>
          <p14:tracePt t="93343" x="7459663" y="5238750"/>
          <p14:tracePt t="93351" x="7431088" y="5245100"/>
          <p14:tracePt t="93359" x="7375525" y="5245100"/>
          <p14:tracePt t="93367" x="7307263" y="5245100"/>
          <p14:tracePt t="93375" x="7234238" y="5227638"/>
          <p14:tracePt t="93383" x="7200900" y="5227638"/>
          <p14:tracePt t="93391" x="7183438" y="5227638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consider OVS as a bridge.</a:t>
            </a:r>
          </a:p>
          <a:p>
            <a:pPr lvl="1"/>
            <a:r>
              <a:rPr lang="en-US" altLang="zh-TW" dirty="0"/>
              <a:t>You can create </a:t>
            </a:r>
            <a:r>
              <a:rPr lang="en-US" altLang="zh-TW" dirty="0" err="1"/>
              <a:t>veth</a:t>
            </a:r>
            <a:r>
              <a:rPr lang="en-US" altLang="zh-TW" dirty="0"/>
              <a:t> pairs and connect your container</a:t>
            </a:r>
          </a:p>
          <a:p>
            <a:pPr lvl="1"/>
            <a:r>
              <a:rPr lang="en-US" altLang="zh-TW" dirty="0"/>
              <a:t>You can create VXLAN Tunnel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Let’s see if we can create a tunnel using `</a:t>
            </a:r>
            <a:r>
              <a:rPr lang="en-US" altLang="zh-TW" dirty="0" err="1"/>
              <a:t>ovs-vsctl</a:t>
            </a:r>
            <a:r>
              <a:rPr lang="en-US" altLang="zh-TW" dirty="0"/>
              <a:t>` and `</a:t>
            </a:r>
            <a:r>
              <a:rPr lang="en-US" altLang="zh-TW" dirty="0" err="1"/>
              <a:t>ip</a:t>
            </a:r>
            <a:r>
              <a:rPr lang="en-US" altLang="zh-TW" dirty="0"/>
              <a:t>` commands.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TA Server have already opened a VXLAN connection with IP 192.168.100.2/24</a:t>
            </a:r>
          </a:p>
          <a:p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524D80-5946-456A-92AF-78154D89F132}"/>
              </a:ext>
            </a:extLst>
          </p:cNvPr>
          <p:cNvSpPr/>
          <p:nvPr/>
        </p:nvSpPr>
        <p:spPr bwMode="auto">
          <a:xfrm>
            <a:off x="1544805" y="3694540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Dummy NIC</a:t>
            </a:r>
            <a:endParaRPr lang="zh-TW" altLang="en-US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C0EA74-7051-4309-8DDF-676FF5DF4F86}"/>
              </a:ext>
            </a:extLst>
          </p:cNvPr>
          <p:cNvSpPr/>
          <p:nvPr/>
        </p:nvSpPr>
        <p:spPr bwMode="auto">
          <a:xfrm>
            <a:off x="4441163" y="3742042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48FD1F-CFC3-468B-AFCF-8FDEB8D078A8}"/>
              </a:ext>
            </a:extLst>
          </p:cNvPr>
          <p:cNvSpPr/>
          <p:nvPr/>
        </p:nvSpPr>
        <p:spPr bwMode="auto">
          <a:xfrm>
            <a:off x="7133210" y="3694539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4AFB27-1D58-4790-8ADF-93C88E363BD7}"/>
              </a:ext>
            </a:extLst>
          </p:cNvPr>
          <p:cNvSpPr/>
          <p:nvPr/>
        </p:nvSpPr>
        <p:spPr bwMode="auto">
          <a:xfrm>
            <a:off x="6797120" y="3742042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EA46710-C032-496A-A51D-F9564AF656AF}"/>
              </a:ext>
            </a:extLst>
          </p:cNvPr>
          <p:cNvCxnSpPr>
            <a:stCxn id="10" idx="3"/>
            <a:endCxn id="12" idx="1"/>
          </p:cNvCxnSpPr>
          <p:nvPr/>
        </p:nvCxnSpPr>
        <p:spPr bwMode="auto">
          <a:xfrm>
            <a:off x="5113342" y="4027049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EFEA4D-BA09-48E8-B379-5F9BDAB8A56E}"/>
              </a:ext>
            </a:extLst>
          </p:cNvPr>
          <p:cNvSpPr txBox="1"/>
          <p:nvPr/>
        </p:nvSpPr>
        <p:spPr>
          <a:xfrm>
            <a:off x="3131640" y="3344448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18FFC0-1F9B-455A-B827-31AD1E50BD91}"/>
              </a:ext>
            </a:extLst>
          </p:cNvPr>
          <p:cNvSpPr/>
          <p:nvPr/>
        </p:nvSpPr>
        <p:spPr bwMode="auto">
          <a:xfrm>
            <a:off x="6964585" y="5549209"/>
            <a:ext cx="141663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615429-EC5E-41D9-8073-107E25113995}"/>
              </a:ext>
            </a:extLst>
          </p:cNvPr>
          <p:cNvSpPr/>
          <p:nvPr/>
        </p:nvSpPr>
        <p:spPr bwMode="auto">
          <a:xfrm>
            <a:off x="8144522" y="5596711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F702D3-21A4-4A5E-BBF3-9DEBC2FF65C5}"/>
              </a:ext>
            </a:extLst>
          </p:cNvPr>
          <p:cNvSpPr/>
          <p:nvPr/>
        </p:nvSpPr>
        <p:spPr bwMode="auto">
          <a:xfrm>
            <a:off x="9593780" y="5549209"/>
            <a:ext cx="196884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C85E14-FFC9-4408-A1FC-2E2214AA282B}"/>
              </a:ext>
            </a:extLst>
          </p:cNvPr>
          <p:cNvSpPr/>
          <p:nvPr/>
        </p:nvSpPr>
        <p:spPr bwMode="auto">
          <a:xfrm>
            <a:off x="9257689" y="5596712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FA4ABAC-EB3F-4A0F-A9DF-B37EE43AE39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 bwMode="auto">
          <a:xfrm>
            <a:off x="8749115" y="5881718"/>
            <a:ext cx="508574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08D1F4F-C1B6-4A6E-B933-4C9EB157A290}"/>
              </a:ext>
            </a:extLst>
          </p:cNvPr>
          <p:cNvSpPr txBox="1"/>
          <p:nvPr/>
        </p:nvSpPr>
        <p:spPr>
          <a:xfrm>
            <a:off x="8651363" y="5162889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192.168.100.2/24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9770179-0161-4A80-94ED-030D8FE25D8C}"/>
              </a:ext>
            </a:extLst>
          </p:cNvPr>
          <p:cNvSpPr/>
          <p:nvPr/>
        </p:nvSpPr>
        <p:spPr bwMode="auto">
          <a:xfrm>
            <a:off x="3774321" y="5549208"/>
            <a:ext cx="133698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1DE402C-92FD-46FD-8195-462B3AC69EA7}"/>
              </a:ext>
            </a:extLst>
          </p:cNvPr>
          <p:cNvSpPr/>
          <p:nvPr/>
        </p:nvSpPr>
        <p:spPr bwMode="auto">
          <a:xfrm>
            <a:off x="4878043" y="5599168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6C0DF12-FAAD-4A07-A403-4636D194C173}"/>
              </a:ext>
            </a:extLst>
          </p:cNvPr>
          <p:cNvSpPr/>
          <p:nvPr/>
        </p:nvSpPr>
        <p:spPr bwMode="auto">
          <a:xfrm>
            <a:off x="6279101" y="5596049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3091B30-3EC6-4E7E-BF76-3B0F436C6125}"/>
              </a:ext>
            </a:extLst>
          </p:cNvPr>
          <p:cNvSpPr/>
          <p:nvPr/>
        </p:nvSpPr>
        <p:spPr bwMode="auto">
          <a:xfrm>
            <a:off x="3462560" y="5596710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1E484F8-791E-4DA6-917D-417E55A334F1}"/>
              </a:ext>
            </a:extLst>
          </p:cNvPr>
          <p:cNvSpPr txBox="1"/>
          <p:nvPr/>
        </p:nvSpPr>
        <p:spPr>
          <a:xfrm>
            <a:off x="1381087" y="5187800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192.168.100.1/24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01AF0F5-9D17-4D5B-A705-48E35C4E04A1}"/>
              </a:ext>
            </a:extLst>
          </p:cNvPr>
          <p:cNvSpPr/>
          <p:nvPr/>
        </p:nvSpPr>
        <p:spPr bwMode="auto">
          <a:xfrm>
            <a:off x="700932" y="5549209"/>
            <a:ext cx="1886202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E12FD12-ABA4-4CB9-87D1-6CB44B098165}"/>
              </a:ext>
            </a:extLst>
          </p:cNvPr>
          <p:cNvSpPr/>
          <p:nvPr/>
        </p:nvSpPr>
        <p:spPr bwMode="auto">
          <a:xfrm>
            <a:off x="2425356" y="5599964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7A0DE9E-25C1-4986-BA0C-4E6B5A1C624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 bwMode="auto">
          <a:xfrm flipV="1">
            <a:off x="5862792" y="5881056"/>
            <a:ext cx="416309" cy="31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D2367AAA-7E8A-4311-8113-D77218FE9B89}"/>
              </a:ext>
            </a:extLst>
          </p:cNvPr>
          <p:cNvCxnSpPr>
            <a:cxnSpLocks/>
            <a:stCxn id="30" idx="3"/>
            <a:endCxn id="26" idx="1"/>
          </p:cNvCxnSpPr>
          <p:nvPr/>
        </p:nvCxnSpPr>
        <p:spPr bwMode="auto">
          <a:xfrm flipV="1">
            <a:off x="3029949" y="5881717"/>
            <a:ext cx="432611" cy="32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730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84"/>
    </mc:Choice>
    <mc:Fallback xmlns="">
      <p:transition spd="slow" advTm="86084"/>
    </mc:Fallback>
  </mc:AlternateContent>
  <p:extLst>
    <p:ext uri="{3A86A75C-4F4B-4683-9AE1-C65F6400EC91}">
      <p14:laserTraceLst xmlns:p14="http://schemas.microsoft.com/office/powerpoint/2010/main">
        <p14:tracePtLst>
          <p14:tracePt t="1232" x="7183438" y="5222875"/>
          <p14:tracePt t="1239" x="7167563" y="5199063"/>
          <p14:tracePt t="1247" x="7150100" y="5165725"/>
          <p14:tracePt t="1255" x="7121525" y="5099050"/>
          <p14:tracePt t="1263" x="7092950" y="5030788"/>
          <p14:tracePt t="1271" x="7037388" y="4902200"/>
          <p14:tracePt t="1279" x="6997700" y="4794250"/>
          <p14:tracePt t="1287" x="6931025" y="4592638"/>
          <p14:tracePt t="1295" x="6858000" y="4391025"/>
          <p14:tracePt t="1303" x="6800850" y="4221163"/>
          <p14:tracePt t="1311" x="6705600" y="3946525"/>
          <p14:tracePt t="1319" x="6643688" y="3760788"/>
          <p14:tracePt t="1327" x="6581775" y="3546475"/>
          <p14:tracePt t="1335" x="6519863" y="3333750"/>
          <p14:tracePt t="1343" x="6464300" y="3119438"/>
          <p14:tracePt t="1351" x="6424613" y="3006725"/>
          <p14:tracePt t="1359" x="6357938" y="2833688"/>
          <p14:tracePt t="1369" x="6284913" y="2687638"/>
          <p14:tracePt t="1375" x="6245225" y="2630488"/>
          <p14:tracePt t="1383" x="6205538" y="2579688"/>
          <p14:tracePt t="1391" x="6176963" y="2552700"/>
          <p14:tracePt t="1399" x="6165850" y="2535238"/>
          <p14:tracePt t="1417" x="6165850" y="2528888"/>
          <p14:tracePt t="1644" x="6154738" y="2528888"/>
          <p14:tracePt t="1649" x="6149975" y="2524125"/>
          <p14:tracePt t="1657" x="6115050" y="2501900"/>
          <p14:tracePt t="1665" x="6070600" y="2479675"/>
          <p14:tracePt t="1677" x="6019800" y="2455863"/>
          <p14:tracePt t="1681" x="5969000" y="2444750"/>
          <p14:tracePt t="1691" x="5957888" y="2439988"/>
          <p14:tracePt t="1739" x="5957888" y="2433638"/>
          <p14:tracePt t="1755" x="5953125" y="2422525"/>
          <p14:tracePt t="1763" x="5935663" y="2393950"/>
          <p14:tracePt t="1771" x="5930900" y="2389188"/>
          <p14:tracePt t="1779" x="5895975" y="2366963"/>
          <p14:tracePt t="1789" x="5880100" y="2355850"/>
          <p14:tracePt t="1795" x="5862638" y="2349500"/>
          <p14:tracePt t="1803" x="5822950" y="2338388"/>
          <p14:tracePt t="1811" x="5811838" y="2338388"/>
          <p14:tracePt t="1819" x="5800725" y="2338388"/>
          <p14:tracePt t="1827" x="5795963" y="2338388"/>
          <p14:tracePt t="1835" x="5783263" y="2344738"/>
          <p14:tracePt t="1843" x="5772150" y="2355850"/>
          <p14:tracePt t="1851" x="5772150" y="2360613"/>
          <p14:tracePt t="1859" x="5767388" y="2366963"/>
          <p14:tracePt t="1867" x="5767388" y="2371725"/>
          <p14:tracePt t="1883" x="5767388" y="2378075"/>
          <p14:tracePt t="1891" x="5772150" y="2378075"/>
          <p14:tracePt t="1899" x="5795963" y="2382838"/>
          <p14:tracePt t="1907" x="5811838" y="2393950"/>
          <p14:tracePt t="1915" x="5834063" y="2406650"/>
          <p14:tracePt t="1923" x="5834063" y="2433638"/>
          <p14:tracePt t="1931" x="5834063" y="2479675"/>
          <p14:tracePt t="1939" x="5834063" y="2513013"/>
          <p14:tracePt t="2295" x="5834063" y="2506663"/>
          <p14:tracePt t="2303" x="5822950" y="2506663"/>
          <p14:tracePt t="2311" x="5800725" y="2506663"/>
          <p14:tracePt t="2319" x="5795963" y="2506663"/>
          <p14:tracePt t="2327" x="5789613" y="2501900"/>
          <p14:tracePt t="2335" x="5778500" y="2495550"/>
          <p14:tracePt t="2343" x="5778500" y="2490788"/>
          <p14:tracePt t="2351" x="5778500" y="2484438"/>
          <p14:tracePt t="2359" x="5778500" y="2479675"/>
          <p14:tracePt t="2375" x="5778500" y="2473325"/>
          <p14:tracePt t="2395" x="5778500" y="2466975"/>
          <p14:tracePt t="2407" x="5772150" y="2462213"/>
          <p14:tracePt t="2415" x="5761038" y="2451100"/>
          <p14:tracePt t="2423" x="5749925" y="2444750"/>
          <p14:tracePt t="2431" x="5738813" y="2444750"/>
          <p14:tracePt t="2440" x="5727700" y="2439988"/>
          <p14:tracePt t="2447" x="5722938" y="2433638"/>
          <p14:tracePt t="2455" x="5705475" y="2428875"/>
          <p14:tracePt t="2463" x="5699125" y="2428875"/>
          <p14:tracePt t="2471" x="5688013" y="2417763"/>
          <p14:tracePt t="2479" x="5676900" y="2411413"/>
          <p14:tracePt t="2487" x="5672138" y="2406650"/>
          <p14:tracePt t="2495" x="5665788" y="2400300"/>
          <p14:tracePt t="2503" x="5654675" y="2389188"/>
          <p14:tracePt t="2511" x="5632450" y="2378075"/>
          <p14:tracePt t="2519" x="5610225" y="2360613"/>
          <p14:tracePt t="2527" x="5570538" y="2344738"/>
          <p14:tracePt t="2535" x="5553075" y="2338388"/>
          <p14:tracePt t="2543" x="5530850" y="2327275"/>
          <p14:tracePt t="2551" x="5502275" y="2309813"/>
          <p14:tracePt t="2559" x="5497513" y="2305050"/>
          <p14:tracePt t="2567" x="5486400" y="2298700"/>
          <p14:tracePt t="2577" x="5468938" y="2287588"/>
          <p14:tracePt t="2585" x="5464175" y="2287588"/>
          <p14:tracePt t="2593" x="5446713" y="2271713"/>
          <p14:tracePt t="2609" x="5429250" y="2259013"/>
          <p14:tracePt t="2617" x="5424488" y="2254250"/>
          <p14:tracePt t="2625" x="5424488" y="2243138"/>
          <p14:tracePt t="2641" x="5424488" y="2236788"/>
          <p14:tracePt t="2818" x="5424488" y="2243138"/>
          <p14:tracePt t="2826" x="5424488" y="2247900"/>
          <p14:tracePt t="2833" x="5418138" y="2265363"/>
          <p14:tracePt t="2843" x="5418138" y="2282825"/>
          <p14:tracePt t="2851" x="5413375" y="2305050"/>
          <p14:tracePt t="2859" x="5407025" y="2338388"/>
          <p14:tracePt t="2867" x="5402263" y="2371725"/>
          <p14:tracePt t="2875" x="5373688" y="2466975"/>
          <p14:tracePt t="2884" x="5362575" y="2524125"/>
          <p14:tracePt t="2891" x="5356225" y="2614613"/>
          <p14:tracePt t="2899" x="5345113" y="2816225"/>
          <p14:tracePt t="2907" x="5345113" y="3074988"/>
          <p14:tracePt t="2915" x="5345113" y="3305175"/>
          <p14:tracePt t="2923" x="5373688" y="3597275"/>
          <p14:tracePt t="2931" x="5413375" y="3811588"/>
          <p14:tracePt t="2939" x="5464175" y="4035425"/>
          <p14:tracePt t="2947" x="5514975" y="4159250"/>
          <p14:tracePt t="2955" x="5559425" y="4260850"/>
          <p14:tracePt t="2963" x="5603875" y="4351338"/>
          <p14:tracePt t="2971" x="5632450" y="4395788"/>
          <p14:tracePt t="2979" x="5665788" y="4440238"/>
          <p14:tracePt t="2987" x="5688013" y="4475163"/>
          <p14:tracePt t="2995" x="5705475" y="4497388"/>
          <p14:tracePt t="3003" x="5722938" y="4519613"/>
          <p14:tracePt t="3011" x="5734050" y="4524375"/>
          <p14:tracePt t="3019" x="5738813" y="4530725"/>
          <p14:tracePt t="3027" x="5745163" y="4530725"/>
          <p14:tracePt t="3162" x="5745163" y="4524375"/>
          <p14:tracePt t="3185" x="5738813" y="4519613"/>
          <p14:tracePt t="3193" x="5734050" y="4519613"/>
          <p14:tracePt t="3201" x="5727700" y="4519613"/>
          <p14:tracePt t="3209" x="5722938" y="4513263"/>
          <p14:tracePt t="3217" x="5710238" y="4508500"/>
          <p14:tracePt t="3233" x="5699125" y="4508500"/>
          <p14:tracePt t="3241" x="5694363" y="4502150"/>
          <p14:tracePt t="3249" x="5688013" y="4502150"/>
          <p14:tracePt t="3257" x="5683250" y="4502150"/>
          <p14:tracePt t="3265" x="5676900" y="4502150"/>
          <p14:tracePt t="3273" x="5672138" y="4502150"/>
          <p14:tracePt t="3281" x="5665788" y="4502150"/>
          <p14:tracePt t="3297" x="5661025" y="4502150"/>
          <p14:tracePt t="3321" x="5654675" y="4502150"/>
          <p14:tracePt t="3337" x="5649913" y="4502150"/>
          <p14:tracePt t="3345" x="5643563" y="4502150"/>
          <p14:tracePt t="3353" x="5643563" y="4497388"/>
          <p14:tracePt t="3361" x="5637213" y="4497388"/>
          <p14:tracePt t="3377" x="5626100" y="4486275"/>
          <p14:tracePt t="3387" x="5610225" y="4464050"/>
          <p14:tracePt t="3393" x="5599113" y="4446588"/>
          <p14:tracePt t="3403" x="5575300" y="4413250"/>
          <p14:tracePt t="3409" x="5548313" y="4362450"/>
          <p14:tracePt t="3419" x="5508625" y="4283075"/>
          <p14:tracePt t="3427" x="5446713" y="4187825"/>
          <p14:tracePt t="3435" x="5367338" y="4070350"/>
          <p14:tracePt t="3443" x="5260975" y="3940175"/>
          <p14:tracePt t="3451" x="5194300" y="3873500"/>
          <p14:tracePt t="3459" x="5081588" y="3727450"/>
          <p14:tracePt t="3467" x="5019675" y="3636963"/>
          <p14:tracePt t="3475" x="4918075" y="3417888"/>
          <p14:tracePt t="3483" x="4867275" y="3287713"/>
          <p14:tracePt t="3491" x="4772025" y="3052763"/>
          <p14:tracePt t="3499" x="4659313" y="2816225"/>
          <p14:tracePt t="3507" x="4614863" y="2720975"/>
          <p14:tracePt t="3515" x="4524375" y="2579688"/>
          <p14:tracePt t="3885" x="4519613" y="2590800"/>
          <p14:tracePt t="3893" x="4519613" y="2597150"/>
          <p14:tracePt t="3902" x="4519613" y="2601913"/>
          <p14:tracePt t="3909" x="4519613" y="2608263"/>
          <p14:tracePt t="3917" x="4513263" y="2608263"/>
          <p14:tracePt t="3929" x="4513263" y="2614613"/>
          <p14:tracePt t="3933" x="4508500" y="2619375"/>
          <p14:tracePt t="3941" x="4502150" y="2619375"/>
          <p14:tracePt t="3949" x="4497388" y="2619375"/>
          <p14:tracePt t="3957" x="4497388" y="2614613"/>
          <p14:tracePt t="3965" x="4486275" y="2614613"/>
          <p14:tracePt t="3975" x="4479925" y="2614613"/>
          <p14:tracePt t="3981" x="4462463" y="2614613"/>
          <p14:tracePt t="3991" x="4451350" y="2608263"/>
          <p14:tracePt t="3997" x="4418013" y="2597150"/>
          <p14:tracePt t="4007" x="4384675" y="2586038"/>
          <p14:tracePt t="4015" x="4322763" y="2568575"/>
          <p14:tracePt t="4023" x="4265613" y="2552700"/>
          <p14:tracePt t="4033" x="4154488" y="2506663"/>
          <p14:tracePt t="4039" x="4075113" y="2479675"/>
          <p14:tracePt t="4047" x="3844925" y="2417763"/>
          <p14:tracePt t="4055" x="3630613" y="2355850"/>
          <p14:tracePt t="4063" x="3417888" y="2293938"/>
          <p14:tracePt t="4071" x="3221038" y="2247900"/>
          <p14:tracePt t="4079" x="3068638" y="2198688"/>
          <p14:tracePt t="4087" x="2951163" y="2170113"/>
          <p14:tracePt t="4095" x="2820988" y="2124075"/>
          <p14:tracePt t="4103" x="2681288" y="2074863"/>
          <p14:tracePt t="4111" x="2625725" y="2051050"/>
          <p14:tracePt t="4119" x="2579688" y="2028825"/>
          <p14:tracePt t="4127" x="2546350" y="2006600"/>
          <p14:tracePt t="4135" x="2524125" y="1995488"/>
          <p14:tracePt t="4143" x="2517775" y="1990725"/>
          <p14:tracePt t="4152" x="2517775" y="1984375"/>
          <p14:tracePt t="4167" x="2517775" y="1978025"/>
          <p14:tracePt t="4183" x="2517775" y="1973263"/>
          <p14:tracePt t="4207" x="2513013" y="1973263"/>
          <p14:tracePt t="4215" x="2501900" y="1962150"/>
          <p14:tracePt t="4224" x="2490788" y="1962150"/>
          <p14:tracePt t="4231" x="2466975" y="1951038"/>
          <p14:tracePt t="4239" x="2439988" y="1939925"/>
          <p14:tracePt t="4247" x="2400300" y="1933575"/>
          <p14:tracePt t="4255" x="2366963" y="1922463"/>
          <p14:tracePt t="4265" x="2332038" y="1916113"/>
          <p14:tracePt t="4272" x="2265363" y="1911350"/>
          <p14:tracePt t="4281" x="2232025" y="1905000"/>
          <p14:tracePt t="4287" x="2197100" y="1905000"/>
          <p14:tracePt t="4297" x="2174875" y="1905000"/>
          <p14:tracePt t="4303" x="2152650" y="1905000"/>
          <p14:tracePt t="4314" x="2130425" y="1905000"/>
          <p14:tracePt t="4321" x="2108200" y="1905000"/>
          <p14:tracePt t="4329" x="2090738" y="1905000"/>
          <p14:tracePt t="4339" x="2068513" y="1905000"/>
          <p14:tracePt t="4345" x="2051050" y="1900238"/>
          <p14:tracePt t="4353" x="2035175" y="1900238"/>
          <p14:tracePt t="4361" x="2028825" y="1900238"/>
          <p14:tracePt t="4369" x="2012950" y="1893888"/>
          <p14:tracePt t="4377" x="2001838" y="1889125"/>
          <p14:tracePt t="4385" x="1995488" y="1889125"/>
          <p14:tracePt t="4394" x="1989138" y="1889125"/>
          <p14:tracePt t="4401" x="1989138" y="1882775"/>
          <p14:tracePt t="4409" x="1984375" y="1882775"/>
          <p14:tracePt t="4418" x="1984375" y="1871663"/>
          <p14:tracePt t="4433" x="1978025" y="1860550"/>
          <p14:tracePt t="4449" x="1978025" y="1855788"/>
          <p14:tracePt t="4457" x="1984375" y="1838325"/>
          <p14:tracePt t="4465" x="1989138" y="1831975"/>
          <p14:tracePt t="4473" x="1995488" y="1827213"/>
          <p14:tracePt t="4659" x="2001838" y="1827213"/>
          <p14:tracePt t="4767" x="2001838" y="1831975"/>
          <p14:tracePt t="4783" x="2001838" y="1838325"/>
          <p14:tracePt t="4791" x="2001838" y="1843088"/>
          <p14:tracePt t="4807" x="2001838" y="1849438"/>
          <p14:tracePt t="4823" x="2001838" y="1860550"/>
          <p14:tracePt t="4851" x="2001838" y="1866900"/>
          <p14:tracePt t="4879" x="2001838" y="1871663"/>
          <p14:tracePt t="4895" x="2001838" y="1882775"/>
          <p14:tracePt t="4905" x="1995488" y="1889125"/>
          <p14:tracePt t="4913" x="1989138" y="1893888"/>
          <p14:tracePt t="4921" x="1984375" y="1911350"/>
          <p14:tracePt t="4930" x="1984375" y="1922463"/>
          <p14:tracePt t="4937" x="1978025" y="1933575"/>
          <p14:tracePt t="4945" x="1966913" y="1944688"/>
          <p14:tracePt t="4953" x="1966913" y="1966913"/>
          <p14:tracePt t="4961" x="1955800" y="2024063"/>
          <p14:tracePt t="4969" x="1951038" y="2074863"/>
          <p14:tracePt t="4977" x="1951038" y="2136775"/>
          <p14:tracePt t="4985" x="1955800" y="2259013"/>
          <p14:tracePt t="4994" x="1978025" y="2378075"/>
          <p14:tracePt t="5001" x="2046288" y="2541588"/>
          <p14:tracePt t="5009" x="2136775" y="2760663"/>
          <p14:tracePt t="5017" x="2220913" y="2895600"/>
          <p14:tracePt t="5025" x="2400300" y="3181350"/>
          <p14:tracePt t="5033" x="2563813" y="3395663"/>
          <p14:tracePt t="5041" x="2833688" y="3665538"/>
          <p14:tracePt t="5049" x="3046413" y="3816350"/>
          <p14:tracePt t="5057" x="3371850" y="3951288"/>
          <p14:tracePt t="5065" x="3597275" y="4013200"/>
          <p14:tracePt t="5073" x="3922713" y="4048125"/>
          <p14:tracePt t="5081" x="4260850" y="4070350"/>
          <p14:tracePt t="5089" x="4586288" y="4092575"/>
          <p14:tracePt t="5097" x="4851400" y="4114800"/>
          <p14:tracePt t="5105" x="4991100" y="4125913"/>
          <p14:tracePt t="5113" x="5121275" y="4132263"/>
          <p14:tracePt t="5123" x="5148263" y="4132263"/>
          <p14:tracePt t="5129" x="5132388" y="4097338"/>
          <p14:tracePt t="5428" x="5143500" y="4097338"/>
          <p14:tracePt t="5453" x="5148263" y="4097338"/>
          <p14:tracePt t="5470" x="5159375" y="4103688"/>
          <p14:tracePt t="5477" x="5187950" y="4103688"/>
          <p14:tracePt t="5485" x="5221288" y="4108450"/>
          <p14:tracePt t="5493" x="5272088" y="4108450"/>
          <p14:tracePt t="5501" x="5340350" y="4114800"/>
          <p14:tracePt t="5509" x="5384800" y="4114800"/>
          <p14:tracePt t="5517" x="5457825" y="4114800"/>
          <p14:tracePt t="5525" x="5559425" y="4114800"/>
          <p14:tracePt t="5533" x="5683250" y="4114800"/>
          <p14:tracePt t="5541" x="5834063" y="4114800"/>
          <p14:tracePt t="5549" x="5991225" y="4114800"/>
          <p14:tracePt t="5557" x="6070600" y="4114800"/>
          <p14:tracePt t="5567" x="6223000" y="4125913"/>
          <p14:tracePt t="5573" x="6391275" y="4125913"/>
          <p14:tracePt t="5582" x="6559550" y="4132263"/>
          <p14:tracePt t="5589" x="6734175" y="4143375"/>
          <p14:tracePt t="5597" x="6840538" y="4148138"/>
          <p14:tracePt t="5605" x="6953250" y="4159250"/>
          <p14:tracePt t="5613" x="7092950" y="4165600"/>
          <p14:tracePt t="5621" x="7161213" y="4165600"/>
          <p14:tracePt t="5629" x="7223125" y="4165600"/>
          <p14:tracePt t="5637" x="7267575" y="4165600"/>
          <p14:tracePt t="5645" x="7313613" y="4165600"/>
          <p14:tracePt t="5653" x="7324725" y="4165600"/>
          <p14:tracePt t="5661" x="7335838" y="4165600"/>
          <p14:tracePt t="5847" x="7329488" y="4165600"/>
          <p14:tracePt t="5855" x="7324725" y="4165600"/>
          <p14:tracePt t="5903" x="7318375" y="4165600"/>
          <p14:tracePt t="6143" x="7313613" y="4165600"/>
          <p14:tracePt t="6165" x="7307263" y="4154488"/>
          <p14:tracePt t="6173" x="7302500" y="4148138"/>
          <p14:tracePt t="6181" x="7273925" y="4108450"/>
          <p14:tracePt t="6189" x="7234238" y="4064000"/>
          <p14:tracePt t="6197" x="7183438" y="4008438"/>
          <p14:tracePt t="6205" x="7116763" y="3929063"/>
          <p14:tracePt t="6213" x="6908800" y="3721100"/>
          <p14:tracePt t="6221" x="6773863" y="3586163"/>
          <p14:tracePt t="6229" x="6616700" y="3435350"/>
          <p14:tracePt t="6237" x="6318250" y="3203575"/>
          <p14:tracePt t="6245" x="6154738" y="3097213"/>
          <p14:tracePt t="6253" x="5868988" y="2911475"/>
          <p14:tracePt t="6261" x="5699125" y="2805113"/>
          <p14:tracePt t="6271" x="5380038" y="2590800"/>
          <p14:tracePt t="6278" x="5210175" y="2473325"/>
          <p14:tracePt t="6287" x="5041900" y="2360613"/>
          <p14:tracePt t="6293" x="4743450" y="2174875"/>
          <p14:tracePt t="6303" x="4552950" y="2085975"/>
          <p14:tracePt t="6311" x="4378325" y="2006600"/>
          <p14:tracePt t="6319" x="4148138" y="1933575"/>
          <p14:tracePt t="6327" x="3997325" y="1900238"/>
          <p14:tracePt t="6335" x="3878263" y="1882775"/>
          <p14:tracePt t="6343" x="3822700" y="1882775"/>
          <p14:tracePt t="6351" x="3776663" y="1882775"/>
          <p14:tracePt t="6359" x="3749675" y="1882775"/>
          <p14:tracePt t="6367" x="3743325" y="1893888"/>
          <p14:tracePt t="6375" x="3743325" y="1900238"/>
          <p14:tracePt t="6383" x="3738563" y="1911350"/>
          <p14:tracePt t="6391" x="3738563" y="1939925"/>
          <p14:tracePt t="6399" x="3738563" y="1962150"/>
          <p14:tracePt t="6407" x="3738563" y="1995488"/>
          <p14:tracePt t="6415" x="3738563" y="2028825"/>
          <p14:tracePt t="6423" x="3743325" y="2057400"/>
          <p14:tracePt t="6665" x="3738563" y="2057400"/>
          <p14:tracePt t="6673" x="3732213" y="2057400"/>
          <p14:tracePt t="6690" x="3727450" y="2057400"/>
          <p14:tracePt t="6697" x="3721100" y="2057400"/>
          <p14:tracePt t="6706" x="3714750" y="2057400"/>
          <p14:tracePt t="6713" x="3698875" y="2057400"/>
          <p14:tracePt t="6722" x="3670300" y="2063750"/>
          <p14:tracePt t="6729" x="3619500" y="2079625"/>
          <p14:tracePt t="6738" x="3568700" y="2090738"/>
          <p14:tracePt t="6745" x="3530600" y="2101850"/>
          <p14:tracePt t="6753" x="3462338" y="2141538"/>
          <p14:tracePt t="6761" x="3389313" y="2181225"/>
          <p14:tracePt t="6769" x="3322638" y="2225675"/>
          <p14:tracePt t="6778" x="3265488" y="2282825"/>
          <p14:tracePt t="6785" x="3221038" y="2355850"/>
          <p14:tracePt t="6798" x="3198813" y="2400300"/>
          <p14:tracePt t="6801" x="3170238" y="2466975"/>
          <p14:tracePt t="6809" x="3148013" y="2535238"/>
          <p14:tracePt t="6817" x="3119438" y="2647950"/>
          <p14:tracePt t="6825" x="3108325" y="2743200"/>
          <p14:tracePt t="6833" x="3108325" y="2867025"/>
          <p14:tracePt t="6842" x="3141663" y="3019425"/>
          <p14:tracePt t="6849" x="3187700" y="3114675"/>
          <p14:tracePt t="6858" x="3316288" y="3338513"/>
          <p14:tracePt t="6867" x="3502025" y="3575050"/>
          <p14:tracePt t="6873" x="3698875" y="3783013"/>
          <p14:tracePt t="6884" x="4024313" y="4059238"/>
          <p14:tracePt t="6891" x="4238625" y="4194175"/>
          <p14:tracePt t="6899" x="4530725" y="4333875"/>
          <p14:tracePt t="6907" x="4822825" y="4435475"/>
          <p14:tracePt t="6915" x="5126038" y="4524375"/>
          <p14:tracePt t="6923" x="5322888" y="4564063"/>
          <p14:tracePt t="6931" x="5581650" y="4625975"/>
          <p14:tracePt t="6940" x="5727700" y="4654550"/>
          <p14:tracePt t="6947" x="5930900" y="4672013"/>
          <p14:tracePt t="6955" x="6053138" y="4672013"/>
          <p14:tracePt t="6964" x="6245225" y="4659313"/>
          <p14:tracePt t="6971" x="6442075" y="4610100"/>
          <p14:tracePt t="6979" x="6581775" y="4559300"/>
          <p14:tracePt t="6987" x="6756400" y="4479925"/>
          <p14:tracePt t="6995" x="6862763" y="4413250"/>
          <p14:tracePt t="7003" x="6986588" y="4322763"/>
          <p14:tracePt t="7011" x="7037388" y="4278313"/>
          <p14:tracePt t="7019" x="7065963" y="4227513"/>
          <p14:tracePt t="7027" x="7077075" y="4181475"/>
          <p14:tracePt t="7035" x="7077075" y="4125913"/>
          <p14:tracePt t="7044" x="7059613" y="4086225"/>
          <p14:tracePt t="7051" x="7015163" y="4035425"/>
          <p14:tracePt t="7059" x="6935788" y="3968750"/>
          <p14:tracePt t="7067" x="6873875" y="3924300"/>
          <p14:tracePt t="7075" x="6800850" y="3884613"/>
          <p14:tracePt t="7083" x="6711950" y="3833813"/>
          <p14:tracePt t="7091" x="6592888" y="3765550"/>
          <p14:tracePt t="7099" x="6519863" y="3727450"/>
          <p14:tracePt t="7107" x="6457950" y="3698875"/>
          <p14:tracePt t="7116" x="6413500" y="3676650"/>
          <p14:tracePt t="7123" x="6357938" y="3654425"/>
          <p14:tracePt t="7131" x="6346825" y="3643313"/>
          <p14:tracePt t="7139" x="6334125" y="3643313"/>
          <p14:tracePt t="7163" x="6334125" y="3636963"/>
          <p14:tracePt t="7785" x="6329363" y="3636963"/>
          <p14:tracePt t="7821" x="6329363" y="3630613"/>
          <p14:tracePt t="7825" x="6323013" y="3630613"/>
          <p14:tracePt t="7833" x="6318250" y="3630613"/>
          <p14:tracePt t="7842" x="6311900" y="3630613"/>
          <p14:tracePt t="7849" x="6300788" y="3630613"/>
          <p14:tracePt t="7857" x="6289675" y="3625850"/>
          <p14:tracePt t="7865" x="6273800" y="3619500"/>
          <p14:tracePt t="7874" x="6238875" y="3619500"/>
          <p14:tracePt t="7882" x="6216650" y="3614738"/>
          <p14:tracePt t="7890" x="6176963" y="3614738"/>
          <p14:tracePt t="7898" x="6154738" y="3614738"/>
          <p14:tracePt t="7905" x="6126163" y="3614738"/>
          <p14:tracePt t="7914" x="6110288" y="3614738"/>
          <p14:tracePt t="7923" x="6092825" y="3614738"/>
          <p14:tracePt t="7930" x="6081713" y="3614738"/>
          <p14:tracePt t="8253" x="6076950" y="3614738"/>
          <p14:tracePt t="8268" x="6076950" y="3608388"/>
          <p14:tracePt t="8284" x="6070600" y="3608388"/>
          <p14:tracePt t="8373" x="6065838" y="3603625"/>
          <p14:tracePt t="8381" x="6059488" y="3603625"/>
          <p14:tracePt t="8398" x="6053138" y="3597275"/>
          <p14:tracePt t="8406" x="6042025" y="3597275"/>
          <p14:tracePt t="8414" x="6037263" y="3597275"/>
          <p14:tracePt t="8422" x="6030913" y="3592513"/>
          <p14:tracePt t="8429" x="6026150" y="3592513"/>
          <p14:tracePt t="8438" x="6019800" y="3592513"/>
          <p14:tracePt t="8549" x="6019800" y="3586163"/>
          <p14:tracePt t="8566" x="6019800" y="3581400"/>
          <p14:tracePt t="8582" x="6019800" y="3575050"/>
          <p14:tracePt t="8598" x="6015038" y="3575050"/>
          <p14:tracePt t="8615" x="6015038" y="3570288"/>
          <p14:tracePt t="8743" x="6015038" y="3563938"/>
          <p14:tracePt t="8792" x="6015038" y="3557588"/>
          <p14:tracePt t="8816" x="6015038" y="3552825"/>
          <p14:tracePt t="9469" x="6015038" y="3546475"/>
          <p14:tracePt t="9502" x="6015038" y="3541713"/>
          <p14:tracePt t="9526" x="6015038" y="3535363"/>
          <p14:tracePt t="9557" x="6015038" y="3530600"/>
          <p14:tracePt t="9573" x="6015038" y="3519488"/>
          <p14:tracePt t="9582" x="6015038" y="3513138"/>
          <p14:tracePt t="9590" x="6015038" y="3508375"/>
          <p14:tracePt t="9598" x="6015038" y="3502025"/>
          <p14:tracePt t="9606" x="6015038" y="3490913"/>
          <p14:tracePt t="9614" x="6015038" y="3479800"/>
          <p14:tracePt t="9622" x="6015038" y="3468688"/>
          <p14:tracePt t="9630" x="6015038" y="3462338"/>
          <p14:tracePt t="9638" x="6015038" y="3451225"/>
          <p14:tracePt t="9654" x="6015038" y="3446463"/>
          <p14:tracePt t="9664" x="6015038" y="3435350"/>
          <p14:tracePt t="9678" x="6015038" y="3429000"/>
          <p14:tracePt t="9694" x="6015038" y="3422650"/>
          <p14:tracePt t="9710" x="6015038" y="3417888"/>
          <p14:tracePt t="9719" x="6015038" y="3411538"/>
          <p14:tracePt t="9736" x="6015038" y="3406775"/>
          <p14:tracePt t="9741" x="6015038" y="3389313"/>
          <p14:tracePt t="9752" x="6015038" y="3384550"/>
          <p14:tracePt t="9760" x="6015038" y="3378200"/>
          <p14:tracePt t="9768" x="6015038" y="3367088"/>
          <p14:tracePt t="9775" x="6008688" y="3355975"/>
          <p14:tracePt t="9783" x="6008688" y="3344863"/>
          <p14:tracePt t="9792" x="6003925" y="3333750"/>
          <p14:tracePt t="9800" x="5997575" y="3316288"/>
          <p14:tracePt t="9807" x="5997575" y="3311525"/>
          <p14:tracePt t="9816" x="5991225" y="3294063"/>
          <p14:tracePt t="9823" x="5986463" y="3282950"/>
          <p14:tracePt t="9832" x="5986463" y="3265488"/>
          <p14:tracePt t="9848" x="5975350" y="3249613"/>
          <p14:tracePt t="9856" x="5975350" y="3243263"/>
          <p14:tracePt t="9864" x="5969000" y="3227388"/>
          <p14:tracePt t="9880" x="5969000" y="3221038"/>
          <p14:tracePt t="9888" x="5969000" y="3214688"/>
          <p14:tracePt t="9896" x="5964238" y="3209925"/>
          <p14:tracePt t="13167" x="5964238" y="3214688"/>
          <p14:tracePt t="13174" x="5964238" y="3238500"/>
          <p14:tracePt t="13182" x="5964238" y="3260725"/>
          <p14:tracePt t="13190" x="5964238" y="3294063"/>
          <p14:tracePt t="13198" x="5964238" y="3316288"/>
          <p14:tracePt t="13205" x="5975350" y="3344863"/>
          <p14:tracePt t="13214" x="5986463" y="3367088"/>
          <p14:tracePt t="13222" x="6008688" y="3400425"/>
          <p14:tracePt t="13230" x="6037263" y="3440113"/>
          <p14:tracePt t="13238" x="6065838" y="3457575"/>
          <p14:tracePt t="13248" x="6115050" y="3484563"/>
          <p14:tracePt t="13254" x="6161088" y="3495675"/>
          <p14:tracePt t="13262" x="6205538" y="3495675"/>
          <p14:tracePt t="13270" x="6245225" y="3484563"/>
          <p14:tracePt t="13278" x="6273800" y="3462338"/>
          <p14:tracePt t="13286" x="6278563" y="3451225"/>
          <p14:tracePt t="13294" x="6278563" y="3435350"/>
          <p14:tracePt t="13358" x="6278563" y="3429000"/>
          <p14:tracePt t="13368" x="6273800" y="3400425"/>
          <p14:tracePt t="13374" x="6227763" y="3305175"/>
          <p14:tracePt t="13384" x="6149975" y="3119438"/>
          <p14:tracePt t="13392" x="6099175" y="2979738"/>
          <p14:tracePt t="13400" x="6053138" y="2849563"/>
          <p14:tracePt t="13408" x="6030913" y="2798763"/>
          <p14:tracePt t="13416" x="6030913" y="2787650"/>
          <p14:tracePt t="13448" x="6070600" y="2805113"/>
          <p14:tracePt t="13456" x="6126163" y="2849563"/>
          <p14:tracePt t="13464" x="6200775" y="2911475"/>
          <p14:tracePt t="13472" x="6318250" y="3019425"/>
          <p14:tracePt t="13480" x="6402388" y="3092450"/>
          <p14:tracePt t="13488" x="6604000" y="3265488"/>
          <p14:tracePt t="13496" x="6756400" y="3373438"/>
          <p14:tracePt t="13504" x="6935788" y="3468688"/>
          <p14:tracePt t="13512" x="7143750" y="3586163"/>
          <p14:tracePt t="13520" x="7362825" y="3681413"/>
          <p14:tracePt t="13528" x="7599363" y="3765550"/>
          <p14:tracePt t="13536" x="7734300" y="3805238"/>
          <p14:tracePt t="13544" x="8010525" y="3884613"/>
          <p14:tracePt t="13554" x="8150225" y="3929063"/>
          <p14:tracePt t="13560" x="8453438" y="4019550"/>
          <p14:tracePt t="13568" x="8605838" y="4064000"/>
          <p14:tracePt t="13576" x="8880475" y="4137025"/>
          <p14:tracePt t="13584" x="9015413" y="4170363"/>
          <p14:tracePt t="13592" x="9134475" y="4198938"/>
          <p14:tracePt t="13600" x="9247188" y="4205288"/>
          <p14:tracePt t="13608" x="9331325" y="4210050"/>
          <p14:tracePt t="13616" x="9409113" y="4210050"/>
          <p14:tracePt t="13624" x="9477375" y="4205288"/>
          <p14:tracePt t="13632" x="9510713" y="4198938"/>
          <p14:tracePt t="13642" x="9550400" y="4198938"/>
          <p14:tracePt t="13647" x="9566275" y="4198938"/>
          <p14:tracePt t="13658" x="9583738" y="4198938"/>
          <p14:tracePt t="13664" x="9594850" y="4198938"/>
          <p14:tracePt t="13706" x="9601200" y="4198938"/>
          <p14:tracePt t="13714" x="9601200" y="4194175"/>
          <p14:tracePt t="13722" x="9605963" y="4181475"/>
          <p14:tracePt t="13730" x="9605963" y="4159250"/>
          <p14:tracePt t="13738" x="9605963" y="4137025"/>
          <p14:tracePt t="13746" x="9605963" y="4108450"/>
          <p14:tracePt t="13754" x="9605963" y="4075113"/>
          <p14:tracePt t="13762" x="9605963" y="4048125"/>
          <p14:tracePt t="13770" x="9605963" y="4035425"/>
          <p14:tracePt t="13778" x="9605963" y="4019550"/>
          <p14:tracePt t="13786" x="9605963" y="4002088"/>
          <p14:tracePt t="13794" x="9617075" y="3979863"/>
          <p14:tracePt t="13802" x="9623425" y="3973513"/>
          <p14:tracePt t="13810" x="9623425" y="3957638"/>
          <p14:tracePt t="13818" x="9623425" y="3940175"/>
          <p14:tracePt t="13826" x="9623425" y="3935413"/>
          <p14:tracePt t="13834" x="9623425" y="3924300"/>
          <p14:tracePt t="13842" x="9623425" y="3917950"/>
          <p14:tracePt t="13850" x="9612313" y="3900488"/>
          <p14:tracePt t="13858" x="9583738" y="3889375"/>
          <p14:tracePt t="13866" x="9578975" y="3878263"/>
          <p14:tracePt t="13874" x="9544050" y="3862388"/>
          <p14:tracePt t="13882" x="9521825" y="3862388"/>
          <p14:tracePt t="13890" x="9477375" y="3856038"/>
          <p14:tracePt t="13898" x="9455150" y="3856038"/>
          <p14:tracePt t="13906" x="9386888" y="3844925"/>
          <p14:tracePt t="13914" x="9364663" y="3844925"/>
          <p14:tracePt t="13922" x="9296400" y="3838575"/>
          <p14:tracePt t="13930" x="9223375" y="3827463"/>
          <p14:tracePt t="13938" x="9139238" y="3816350"/>
          <p14:tracePt t="13948" x="9004300" y="3789363"/>
          <p14:tracePt t="13956" x="8959850" y="3783013"/>
          <p14:tracePt t="13966" x="8820150" y="3760788"/>
          <p14:tracePt t="13972" x="8639175" y="3732213"/>
          <p14:tracePt t="13980" x="8588375" y="3727450"/>
          <p14:tracePt t="13988" x="8437563" y="3705225"/>
          <p14:tracePt t="13996" x="8285163" y="3676650"/>
          <p14:tracePt t="14004" x="8201025" y="3665538"/>
          <p14:tracePt t="14012" x="8139113" y="3659188"/>
          <p14:tracePt t="14020" x="8099425" y="3648075"/>
          <p14:tracePt t="14028" x="8061325" y="3636963"/>
          <p14:tracePt t="14036" x="8048625" y="3630613"/>
          <p14:tracePt t="14052" x="8037513" y="3625850"/>
          <p14:tracePt t="14060" x="8032750" y="3619500"/>
          <p14:tracePt t="14068" x="8026400" y="3619500"/>
          <p14:tracePt t="14076" x="8015288" y="3614738"/>
          <p14:tracePt t="14084" x="8010525" y="3608388"/>
          <p14:tracePt t="14092" x="7993063" y="3608388"/>
          <p14:tracePt t="14100" x="7975600" y="3608388"/>
          <p14:tracePt t="14108" x="7959725" y="3608388"/>
          <p14:tracePt t="14116" x="7913688" y="3608388"/>
          <p14:tracePt t="14124" x="7875588" y="3608388"/>
          <p14:tracePt t="14132" x="7824788" y="3608388"/>
          <p14:tracePt t="14140" x="7767638" y="3625850"/>
          <p14:tracePt t="14148" x="7705725" y="3630613"/>
          <p14:tracePt t="14156" x="7599363" y="3648075"/>
          <p14:tracePt t="14164" x="7537450" y="3670300"/>
          <p14:tracePt t="14172" x="7515225" y="3681413"/>
          <p14:tracePt t="14180" x="7459663" y="3698875"/>
          <p14:tracePt t="14190" x="7402513" y="3716338"/>
          <p14:tracePt t="14196" x="7351713" y="3738563"/>
          <p14:tracePt t="14204" x="7296150" y="3765550"/>
          <p14:tracePt t="14212" x="7256463" y="3794125"/>
          <p14:tracePt t="14220" x="7212013" y="3816350"/>
          <p14:tracePt t="14228" x="7183438" y="3838575"/>
          <p14:tracePt t="14238" x="7172325" y="3851275"/>
          <p14:tracePt t="14246" x="7150100" y="3878263"/>
          <p14:tracePt t="14254" x="7127875" y="3906838"/>
          <p14:tracePt t="14262" x="7121525" y="3913188"/>
          <p14:tracePt t="14272" x="7105650" y="3946525"/>
          <p14:tracePt t="14278" x="7088188" y="3986213"/>
          <p14:tracePt t="14286" x="7081838" y="4002088"/>
          <p14:tracePt t="14294" x="7070725" y="4048125"/>
          <p14:tracePt t="14302" x="7059613" y="4075113"/>
          <p14:tracePt t="14310" x="7048500" y="4121150"/>
          <p14:tracePt t="14318" x="7043738" y="4165600"/>
          <p14:tracePt t="14326" x="7043738" y="4181475"/>
          <p14:tracePt t="14334" x="7043738" y="4221163"/>
          <p14:tracePt t="14342" x="7048500" y="4256088"/>
          <p14:tracePt t="14350" x="7054850" y="4278313"/>
          <p14:tracePt t="14358" x="7081838" y="4311650"/>
          <p14:tracePt t="14366" x="7110413" y="4344988"/>
          <p14:tracePt t="14376" x="7150100" y="4373563"/>
          <p14:tracePt t="14382" x="7189788" y="4402138"/>
          <p14:tracePt t="14390" x="7245350" y="4435475"/>
          <p14:tracePt t="14398" x="7285038" y="4464050"/>
          <p14:tracePt t="14406" x="7335838" y="4486275"/>
          <p14:tracePt t="14414" x="7386638" y="4508500"/>
          <p14:tracePt t="14422" x="7459663" y="4537075"/>
          <p14:tracePt t="14430" x="7526338" y="4559300"/>
          <p14:tracePt t="14438" x="7599363" y="4581525"/>
          <p14:tracePt t="14446" x="7712075" y="4603750"/>
          <p14:tracePt t="14454" x="7767638" y="4614863"/>
          <p14:tracePt t="14462" x="7886700" y="4625975"/>
          <p14:tracePt t="14470" x="7981950" y="4625975"/>
          <p14:tracePt t="14478" x="8212138" y="4637088"/>
          <p14:tracePt t="14488" x="8353425" y="4637088"/>
          <p14:tracePt t="14494" x="8504238" y="4637088"/>
          <p14:tracePt t="14502" x="8807450" y="4632325"/>
          <p14:tracePt t="14510" x="8966200" y="4625975"/>
          <p14:tracePt t="14520" x="9240838" y="4614863"/>
          <p14:tracePt t="14526" x="9382125" y="4603750"/>
          <p14:tracePt t="14536" x="9521825" y="4603750"/>
          <p14:tracePt t="14544" x="9645650" y="4598988"/>
          <p14:tracePt t="14552" x="9740900" y="4598988"/>
          <p14:tracePt t="14560" x="9825038" y="4586288"/>
          <p14:tracePt t="14568" x="9904413" y="4575175"/>
          <p14:tracePt t="14576" x="9971088" y="4564063"/>
          <p14:tracePt t="14584" x="10039350" y="4548188"/>
          <p14:tracePt t="14592" x="10101263" y="4537075"/>
          <p14:tracePt t="14600" x="10145713" y="4519613"/>
          <p14:tracePt t="14608" x="10185400" y="4502150"/>
          <p14:tracePt t="14616" x="10213975" y="4486275"/>
          <p14:tracePt t="14624" x="10225088" y="4468813"/>
          <p14:tracePt t="14632" x="10236200" y="4464050"/>
          <p14:tracePt t="14640" x="10240963" y="4451350"/>
          <p14:tracePt t="14648" x="10252075" y="4440238"/>
          <p14:tracePt t="14656" x="10258425" y="4429125"/>
          <p14:tracePt t="14664" x="10264775" y="4424363"/>
          <p14:tracePt t="14672" x="10269538" y="4402138"/>
          <p14:tracePt t="14682" x="10269538" y="4384675"/>
          <p14:tracePt t="14688" x="10269538" y="4367213"/>
          <p14:tracePt t="14696" x="10269538" y="4351338"/>
          <p14:tracePt t="14704" x="10258425" y="4316413"/>
          <p14:tracePt t="14712" x="10247313" y="4294188"/>
          <p14:tracePt t="14720" x="10240963" y="4271963"/>
          <p14:tracePt t="14728" x="10225088" y="4256088"/>
          <p14:tracePt t="14736" x="10207625" y="4232275"/>
          <p14:tracePt t="14744" x="10202863" y="4216400"/>
          <p14:tracePt t="14752" x="10190163" y="4198938"/>
          <p14:tracePt t="14760" x="10174288" y="4176713"/>
          <p14:tracePt t="14770" x="10174288" y="4170363"/>
          <p14:tracePt t="14776" x="10163175" y="4154488"/>
          <p14:tracePt t="14784" x="10152063" y="4132263"/>
          <p14:tracePt t="14792" x="10140950" y="4108450"/>
          <p14:tracePt t="14802" x="10117138" y="4081463"/>
          <p14:tracePt t="14808" x="10106025" y="4075113"/>
          <p14:tracePt t="14818" x="10072688" y="4048125"/>
          <p14:tracePt t="14823" x="10028238" y="4019550"/>
          <p14:tracePt t="14834" x="9977438" y="3990975"/>
          <p14:tracePt t="14842" x="9886950" y="3957638"/>
          <p14:tracePt t="14850" x="9820275" y="3940175"/>
          <p14:tracePt t="14858" x="9713913" y="3917950"/>
          <p14:tracePt t="14866" x="9572625" y="3884613"/>
          <p14:tracePt t="14874" x="9398000" y="3856038"/>
          <p14:tracePt t="14882" x="9302750" y="3851275"/>
          <p14:tracePt t="14890" x="9083675" y="3827463"/>
          <p14:tracePt t="14898" x="8853488" y="3816350"/>
          <p14:tracePt t="14906" x="8712200" y="3816350"/>
          <p14:tracePt t="14914" x="8588375" y="3816350"/>
          <p14:tracePt t="14922" x="8329613" y="3816350"/>
          <p14:tracePt t="14930" x="8223250" y="3816350"/>
          <p14:tracePt t="14937" x="8083550" y="3816350"/>
          <p14:tracePt t="14946" x="7959725" y="3816350"/>
          <p14:tracePt t="14954" x="7729538" y="3822700"/>
          <p14:tracePt t="14962" x="7616825" y="3833813"/>
          <p14:tracePt t="14970" x="7486650" y="3844925"/>
          <p14:tracePt t="14978" x="7351713" y="3884613"/>
          <p14:tracePt t="14990" x="7262813" y="3913188"/>
          <p14:tracePt t="14994" x="7194550" y="3940175"/>
          <p14:tracePt t="15002" x="7132638" y="3986213"/>
          <p14:tracePt t="15010" x="7092950" y="4048125"/>
          <p14:tracePt t="15018" x="7088188" y="4114800"/>
          <p14:tracePt t="15026" x="7088188" y="4170363"/>
          <p14:tracePt t="15034" x="7088188" y="4238625"/>
          <p14:tracePt t="15042" x="7105650" y="4305300"/>
          <p14:tracePt t="15052" x="7127875" y="4373563"/>
          <p14:tracePt t="15058" x="7161213" y="4424363"/>
          <p14:tracePt t="15068" x="7200900" y="4464050"/>
          <p14:tracePt t="15074" x="7240588" y="4491038"/>
          <p14:tracePt t="15084" x="7335838" y="4537075"/>
          <p14:tracePt t="15092" x="7413625" y="4564063"/>
          <p14:tracePt t="15100" x="7537450" y="4592638"/>
          <p14:tracePt t="15106" x="7694613" y="4621213"/>
          <p14:tracePt t="15116" x="7886700" y="4643438"/>
          <p14:tracePt t="15124" x="8015288" y="4648200"/>
          <p14:tracePt t="15132" x="8291513" y="4659313"/>
          <p14:tracePt t="15140" x="8594725" y="4659313"/>
          <p14:tracePt t="15148" x="8751888" y="4665663"/>
          <p14:tracePt t="15156" x="9083675" y="4665663"/>
          <p14:tracePt t="15164" x="9404350" y="4659313"/>
          <p14:tracePt t="15172" x="9578975" y="4643438"/>
          <p14:tracePt t="15180" x="9893300" y="4610100"/>
          <p14:tracePt t="15188" x="10156825" y="4581525"/>
          <p14:tracePt t="15196" x="10291763" y="4548188"/>
          <p14:tracePt t="15204" x="10506075" y="4486275"/>
          <p14:tracePt t="15212" x="10618788" y="4446588"/>
          <p14:tracePt t="15220" x="10707688" y="4391025"/>
          <p14:tracePt t="15228" x="10729913" y="4362450"/>
          <p14:tracePt t="15236" x="10741025" y="4340225"/>
          <p14:tracePt t="15244" x="10741025" y="4322763"/>
          <p14:tracePt t="15252" x="10736263" y="4294188"/>
          <p14:tracePt t="15260" x="10725150" y="4267200"/>
          <p14:tracePt t="15268" x="10691813" y="4216400"/>
          <p14:tracePt t="15276" x="10663238" y="4176713"/>
          <p14:tracePt t="15284" x="10645775" y="4148138"/>
          <p14:tracePt t="15296" x="10618788" y="4103688"/>
          <p14:tracePt t="15300" x="10601325" y="4070350"/>
          <p14:tracePt t="15308" x="10579100" y="4035425"/>
          <p14:tracePt t="15316" x="10550525" y="4002088"/>
          <p14:tracePt t="15324" x="10517188" y="3973513"/>
          <p14:tracePt t="15332" x="10472738" y="3935413"/>
          <p14:tracePt t="15340" x="10426700" y="3906838"/>
          <p14:tracePt t="15348" x="10393363" y="3895725"/>
          <p14:tracePt t="15356" x="10337800" y="3878263"/>
          <p14:tracePt t="15366" x="10302875" y="3867150"/>
          <p14:tracePt t="15374" x="10258425" y="3862388"/>
          <p14:tracePt t="15382" x="10240963" y="3856038"/>
          <p14:tracePt t="15388" x="10225088" y="3856038"/>
          <p14:tracePt t="15398" x="10218738" y="3856038"/>
          <p14:tracePt t="15404" x="10207625" y="3856038"/>
          <p14:tracePt t="15510" x="10207625" y="3862388"/>
          <p14:tracePt t="15526" x="10202863" y="3867150"/>
          <p14:tracePt t="15534" x="10202863" y="3873500"/>
          <p14:tracePt t="15542" x="10202863" y="3878263"/>
          <p14:tracePt t="15550" x="10196513" y="3895725"/>
          <p14:tracePt t="15558" x="10167938" y="3924300"/>
          <p14:tracePt t="15566" x="10145713" y="3935413"/>
          <p14:tracePt t="15574" x="10079038" y="3973513"/>
          <p14:tracePt t="15582" x="9904413" y="4041775"/>
          <p14:tracePt t="15590" x="9752013" y="4081463"/>
          <p14:tracePt t="15598" x="9471025" y="4121150"/>
          <p14:tracePt t="15606" x="9174163" y="4154488"/>
          <p14:tracePt t="15614" x="8959850" y="4165600"/>
          <p14:tracePt t="15622" x="8504238" y="4176713"/>
          <p14:tracePt t="15630" x="8150225" y="4176713"/>
          <p14:tracePt t="15638" x="7621588" y="4176713"/>
          <p14:tracePt t="15646" x="7138988" y="4176713"/>
          <p14:tracePt t="15654" x="6650038" y="4176713"/>
          <p14:tracePt t="15664" x="6176963" y="4187825"/>
          <p14:tracePt t="15672" x="5783263" y="4198938"/>
          <p14:tracePt t="15680" x="5508625" y="4198938"/>
          <p14:tracePt t="15688" x="5205413" y="4198938"/>
          <p14:tracePt t="15696" x="5008563" y="4198938"/>
          <p14:tracePt t="15708" x="4913313" y="4198938"/>
          <p14:tracePt t="15716" x="4840288" y="4205288"/>
          <p14:tracePt t="15724" x="4756150" y="4210050"/>
          <p14:tracePt t="15732" x="4710113" y="4227513"/>
          <p14:tracePt t="15740" x="4681538" y="4238625"/>
          <p14:tracePt t="15748" x="4643438" y="4256088"/>
          <p14:tracePt t="15756" x="4603750" y="4289425"/>
          <p14:tracePt t="15764" x="4541838" y="4322763"/>
          <p14:tracePt t="15772" x="4468813" y="4356100"/>
          <p14:tracePt t="15780" x="4435475" y="4378325"/>
          <p14:tracePt t="15788" x="4389438" y="4418013"/>
          <p14:tracePt t="16038" x="4384675" y="4418013"/>
          <p14:tracePt t="16046" x="4367213" y="4418013"/>
          <p14:tracePt t="16054" x="4344988" y="4418013"/>
          <p14:tracePt t="16062" x="4305300" y="4418013"/>
          <p14:tracePt t="16070" x="4254500" y="4406900"/>
          <p14:tracePt t="16078" x="4170363" y="4402138"/>
          <p14:tracePt t="16086" x="4092575" y="4402138"/>
          <p14:tracePt t="16094" x="3951288" y="4391025"/>
          <p14:tracePt t="16102" x="3862388" y="4391025"/>
          <p14:tracePt t="16110" x="3732213" y="4378325"/>
          <p14:tracePt t="16118" x="3659188" y="4373563"/>
          <p14:tracePt t="16126" x="3575050" y="4373563"/>
          <p14:tracePt t="16134" x="3519488" y="4373563"/>
          <p14:tracePt t="16142" x="3462338" y="4373563"/>
          <p14:tracePt t="16150" x="3417888" y="4373563"/>
          <p14:tracePt t="16158" x="3395663" y="4373563"/>
          <p14:tracePt t="16166" x="3378200" y="4373563"/>
          <p14:tracePt t="16174" x="3355975" y="4373563"/>
          <p14:tracePt t="16182" x="3349625" y="4373563"/>
          <p14:tracePt t="16190" x="3338513" y="4378325"/>
          <p14:tracePt t="16198" x="3316288" y="4395788"/>
          <p14:tracePt t="16206" x="3298825" y="4402138"/>
          <p14:tracePt t="16218" x="3282950" y="4413250"/>
          <p14:tracePt t="16222" x="3249613" y="4429125"/>
          <p14:tracePt t="16230" x="3221038" y="4440238"/>
          <p14:tracePt t="16240" x="3198813" y="4446588"/>
          <p14:tracePt t="16246" x="3136900" y="4457700"/>
          <p14:tracePt t="16256" x="3097213" y="4464050"/>
          <p14:tracePt t="16264" x="3057525" y="4468813"/>
          <p14:tracePt t="16272" x="2990850" y="4475163"/>
          <p14:tracePt t="16280" x="2944813" y="4475163"/>
          <p14:tracePt t="16288" x="2895600" y="4479925"/>
          <p14:tracePt t="16296" x="2833688" y="4479925"/>
          <p14:tracePt t="16304" x="2732088" y="4486275"/>
          <p14:tracePt t="16312" x="2670175" y="4486275"/>
          <p14:tracePt t="16320" x="2608263" y="4486275"/>
          <p14:tracePt t="16328" x="2557463" y="4486275"/>
          <p14:tracePt t="16336" x="2478088" y="4486275"/>
          <p14:tracePt t="16344" x="2433638" y="4486275"/>
          <p14:tracePt t="16352" x="2382838" y="4486275"/>
          <p14:tracePt t="16360" x="2349500" y="4486275"/>
          <p14:tracePt t="16368" x="2293938" y="4486275"/>
          <p14:tracePt t="16376" x="2270125" y="4486275"/>
          <p14:tracePt t="16384" x="2243138" y="4486275"/>
          <p14:tracePt t="16392" x="2197100" y="4479925"/>
          <p14:tracePt t="16400" x="2181225" y="4475163"/>
          <p14:tracePt t="16408" x="2152650" y="4475163"/>
          <p14:tracePt t="16416" x="2130425" y="4464050"/>
          <p14:tracePt t="16424" x="2079625" y="4446588"/>
          <p14:tracePt t="16432" x="2057400" y="4429125"/>
          <p14:tracePt t="16440" x="2028825" y="4413250"/>
          <p14:tracePt t="16448" x="1995488" y="4391025"/>
          <p14:tracePt t="16456" x="1939925" y="4351338"/>
          <p14:tracePt t="16464" x="1911350" y="4329113"/>
          <p14:tracePt t="16472" x="1878013" y="4305300"/>
          <p14:tracePt t="16480" x="1838325" y="4271963"/>
          <p14:tracePt t="16488" x="1816100" y="4243388"/>
          <p14:tracePt t="16498" x="1798638" y="4227513"/>
          <p14:tracePt t="16504" x="1781175" y="4198938"/>
          <p14:tracePt t="16512" x="1781175" y="4181475"/>
          <p14:tracePt t="16524" x="1776413" y="4159250"/>
          <p14:tracePt t="16528" x="1776413" y="4137025"/>
          <p14:tracePt t="16538" x="1776413" y="4108450"/>
          <p14:tracePt t="16546" x="1776413" y="4086225"/>
          <p14:tracePt t="16554" x="1776413" y="4081463"/>
          <p14:tracePt t="16562" x="1781175" y="4052888"/>
          <p14:tracePt t="16570" x="1798638" y="4024313"/>
          <p14:tracePt t="16578" x="1809750" y="4002088"/>
          <p14:tracePt t="16586" x="1827213" y="3973513"/>
          <p14:tracePt t="16594" x="1849438" y="3946525"/>
          <p14:tracePt t="16602" x="1871663" y="3924300"/>
          <p14:tracePt t="16610" x="1889125" y="3917950"/>
          <p14:tracePt t="16618" x="1916113" y="3900488"/>
          <p14:tracePt t="16628" x="1973263" y="3878263"/>
          <p14:tracePt t="16634" x="2035175" y="3851275"/>
          <p14:tracePt t="16642" x="2062163" y="3844925"/>
          <p14:tracePt t="16650" x="2141538" y="3822700"/>
          <p14:tracePt t="16658" x="2265363" y="3789363"/>
          <p14:tracePt t="16666" x="2382838" y="3765550"/>
          <p14:tracePt t="16674" x="2422525" y="3754438"/>
          <p14:tracePt t="16682" x="2528888" y="3738563"/>
          <p14:tracePt t="16690" x="2630488" y="3716338"/>
          <p14:tracePt t="16698" x="2736850" y="3692525"/>
          <p14:tracePt t="16706" x="2838450" y="3681413"/>
          <p14:tracePt t="16714" x="2940050" y="3665538"/>
          <p14:tracePt t="16722" x="3052763" y="3659188"/>
          <p14:tracePt t="16730" x="3136900" y="3643313"/>
          <p14:tracePt t="16738" x="3221038" y="3636963"/>
          <p14:tracePt t="16746" x="3294063" y="3636963"/>
          <p14:tracePt t="16754" x="3367088" y="3630613"/>
          <p14:tracePt t="16762" x="3440113" y="3630613"/>
          <p14:tracePt t="16770" x="3524250" y="3630613"/>
          <p14:tracePt t="16780" x="3592513" y="3630613"/>
          <p14:tracePt t="16786" x="3665538" y="3630613"/>
          <p14:tracePt t="16796" x="3732213" y="3636963"/>
          <p14:tracePt t="16802" x="3805238" y="3648075"/>
          <p14:tracePt t="16812" x="3878263" y="3659188"/>
          <p14:tracePt t="16820" x="3906838" y="3670300"/>
          <p14:tracePt t="16828" x="3984625" y="3681413"/>
          <p14:tracePt t="16834" x="4070350" y="3698875"/>
          <p14:tracePt t="16844" x="4159250" y="3721100"/>
          <p14:tracePt t="16852" x="4198938" y="3732213"/>
          <p14:tracePt t="16860" x="4289425" y="3754438"/>
          <p14:tracePt t="16868" x="4356100" y="3778250"/>
          <p14:tracePt t="16876" x="4389438" y="3794125"/>
          <p14:tracePt t="16884" x="4446588" y="3827463"/>
          <p14:tracePt t="16892" x="4491038" y="3867150"/>
          <p14:tracePt t="16900" x="4513263" y="3884613"/>
          <p14:tracePt t="16908" x="4541838" y="3924300"/>
          <p14:tracePt t="16916" x="4564063" y="3957638"/>
          <p14:tracePt t="16924" x="4581525" y="3986213"/>
          <p14:tracePt t="16934" x="4608513" y="4030663"/>
          <p14:tracePt t="16940" x="4621213" y="4064000"/>
          <p14:tracePt t="16948" x="4632325" y="4103688"/>
          <p14:tracePt t="16956" x="4637088" y="4143375"/>
          <p14:tracePt t="16964" x="4637088" y="4159250"/>
          <p14:tracePt t="16972" x="4637088" y="4198938"/>
          <p14:tracePt t="16980" x="4637088" y="4260850"/>
          <p14:tracePt t="16988" x="4625975" y="4316413"/>
          <p14:tracePt t="16996" x="4614863" y="4367213"/>
          <p14:tracePt t="17004" x="4603750" y="4413250"/>
          <p14:tracePt t="17012" x="4592638" y="4435475"/>
          <p14:tracePt t="17020" x="4570413" y="4479925"/>
          <p14:tracePt t="17028" x="4548188" y="4513263"/>
          <p14:tracePt t="17036" x="4497388" y="4552950"/>
          <p14:tracePt t="17044" x="4479925" y="4559300"/>
          <p14:tracePt t="17052" x="4389438" y="4598988"/>
          <p14:tracePt t="17060" x="4311650" y="4614863"/>
          <p14:tracePt t="17068" x="4216400" y="4625975"/>
          <p14:tracePt t="17076" x="4092575" y="4637088"/>
          <p14:tracePt t="17084" x="4024313" y="4637088"/>
          <p14:tracePt t="17094" x="3889375" y="4637088"/>
          <p14:tracePt t="17102" x="3703638" y="4632325"/>
          <p14:tracePt t="17110" x="3597275" y="4610100"/>
          <p14:tracePt t="17118" x="3495675" y="4598988"/>
          <p14:tracePt t="17126" x="3271838" y="4552950"/>
          <p14:tracePt t="17134" x="3152775" y="4530725"/>
          <p14:tracePt t="17142" x="3035300" y="4497388"/>
          <p14:tracePt t="17150" x="2895600" y="4464050"/>
          <p14:tracePt t="17158" x="2838450" y="4446588"/>
          <p14:tracePt t="17166" x="2754313" y="4413250"/>
          <p14:tracePt t="17174" x="2714625" y="4391025"/>
          <p14:tracePt t="17182" x="2659063" y="4340225"/>
          <p14:tracePt t="17190" x="2625725" y="4305300"/>
          <p14:tracePt t="17198" x="2597150" y="4267200"/>
          <p14:tracePt t="17206" x="2574925" y="4232275"/>
          <p14:tracePt t="17214" x="2540000" y="4176713"/>
          <p14:tracePt t="17222" x="2535238" y="4143375"/>
          <p14:tracePt t="17230" x="2535238" y="4125913"/>
          <p14:tracePt t="17242" x="2540000" y="4086225"/>
          <p14:tracePt t="17246" x="2557463" y="4059238"/>
          <p14:tracePt t="17254" x="2590800" y="4024313"/>
          <p14:tracePt t="17262" x="2630488" y="3986213"/>
          <p14:tracePt t="17270" x="2681288" y="3946525"/>
          <p14:tracePt t="17278" x="2765425" y="3895725"/>
          <p14:tracePt t="17286" x="2844800" y="3851275"/>
          <p14:tracePt t="17294" x="2955925" y="3789363"/>
          <p14:tracePt t="17302" x="3041650" y="3754438"/>
          <p14:tracePt t="17310" x="3225800" y="3698875"/>
          <p14:tracePt t="17318" x="3349625" y="3665538"/>
          <p14:tracePt t="17326" x="3495675" y="3630613"/>
          <p14:tracePt t="17334" x="3659188" y="3603625"/>
          <p14:tracePt t="17344" x="3838575" y="3575050"/>
          <p14:tracePt t="17351" x="3917950" y="3570288"/>
          <p14:tracePt t="17358" x="4081463" y="3557588"/>
          <p14:tracePt t="17366" x="4249738" y="3552825"/>
          <p14:tracePt t="17374" x="4322763" y="3552825"/>
          <p14:tracePt t="17382" x="4400550" y="3557588"/>
          <p14:tracePt t="17390" x="4508500" y="3586163"/>
          <p14:tracePt t="17400" x="4597400" y="3630613"/>
          <p14:tracePt t="17406" x="4637088" y="3659188"/>
          <p14:tracePt t="17416" x="4665663" y="3698875"/>
          <p14:tracePt t="17424" x="4699000" y="3754438"/>
          <p14:tracePt t="17432" x="4716463" y="3816350"/>
          <p14:tracePt t="17440" x="4727575" y="3878263"/>
          <p14:tracePt t="17448" x="4732338" y="3962400"/>
          <p14:tracePt t="17456" x="4732338" y="4019550"/>
          <p14:tracePt t="17464" x="4727575" y="4097338"/>
          <p14:tracePt t="17472" x="4705350" y="4165600"/>
          <p14:tracePt t="17480" x="4659313" y="4227513"/>
          <p14:tracePt t="17488" x="4621213" y="4278313"/>
          <p14:tracePt t="17496" x="4513263" y="4362450"/>
          <p14:tracePt t="17504" x="4435475" y="4413250"/>
          <p14:tracePt t="17512" x="4322763" y="4457700"/>
          <p14:tracePt t="17520" x="4210050" y="4508500"/>
          <p14:tracePt t="17528" x="4103688" y="4541838"/>
          <p14:tracePt t="17536" x="4002088" y="4552950"/>
          <p14:tracePt t="17544" x="3946525" y="4552950"/>
          <p14:tracePt t="17552" x="3867150" y="4552950"/>
          <p14:tracePt t="17560" x="3771900" y="4552950"/>
          <p14:tracePt t="17568" x="3709988" y="4537075"/>
          <p14:tracePt t="17576" x="3648075" y="4508500"/>
          <p14:tracePt t="17584" x="3513138" y="4451350"/>
          <p14:tracePt t="17592" x="3440113" y="4406900"/>
          <p14:tracePt t="17600" x="3333750" y="4340225"/>
          <p14:tracePt t="17608" x="3238500" y="4267200"/>
          <p14:tracePt t="17616" x="3152775" y="4205288"/>
          <p14:tracePt t="17624" x="3046413" y="4075113"/>
          <p14:tracePt t="17634" x="2990850" y="3968750"/>
          <p14:tracePt t="17640" x="2984500" y="3924300"/>
          <p14:tracePt t="17652" x="2984500" y="3873500"/>
          <p14:tracePt t="17656" x="3001963" y="3816350"/>
          <p14:tracePt t="17664" x="3041650" y="3778250"/>
          <p14:tracePt t="17672" x="3097213" y="3727450"/>
          <p14:tracePt t="17682" x="3163888" y="3687763"/>
          <p14:tracePt t="17688" x="3294063" y="3636963"/>
          <p14:tracePt t="17698" x="3457575" y="3597275"/>
          <p14:tracePt t="17706" x="3709988" y="3557588"/>
          <p14:tracePt t="17714" x="3917950" y="3535363"/>
          <p14:tracePt t="17722" x="4130675" y="3535363"/>
          <p14:tracePt t="17730" x="4400550" y="3535363"/>
          <p14:tracePt t="17738" x="4694238" y="3541713"/>
          <p14:tracePt t="17746" x="4979988" y="3586163"/>
          <p14:tracePt t="17754" x="5267325" y="3665538"/>
          <p14:tracePt t="17762" x="5395913" y="3721100"/>
          <p14:tracePt t="17770" x="5637213" y="3889375"/>
          <p14:tracePt t="17778" x="5694363" y="3957638"/>
          <p14:tracePt t="17786" x="5727700" y="4052888"/>
          <p14:tracePt t="17794" x="5734050" y="4137025"/>
          <p14:tracePt t="17802" x="5722938" y="4210050"/>
          <p14:tracePt t="17810" x="5683250" y="4267200"/>
          <p14:tracePt t="17818" x="5588000" y="4351338"/>
          <p14:tracePt t="17826" x="5457825" y="4402138"/>
          <p14:tracePt t="17834" x="5351463" y="4435475"/>
          <p14:tracePt t="17842" x="5114925" y="4464050"/>
          <p14:tracePt t="17850" x="4964113" y="4464050"/>
          <p14:tracePt t="17858" x="4760913" y="4464050"/>
          <p14:tracePt t="17868" x="4513263" y="4435475"/>
          <p14:tracePt t="17874" x="4243388" y="4395788"/>
          <p14:tracePt t="17882" x="3973513" y="4340225"/>
          <p14:tracePt t="17890" x="3822700" y="4294188"/>
          <p14:tracePt t="17898" x="3619500" y="4216400"/>
          <p14:tracePt t="17906" x="3468688" y="4121150"/>
          <p14:tracePt t="17914" x="3395663" y="4048125"/>
          <p14:tracePt t="17922" x="3367088" y="3990975"/>
          <p14:tracePt t="17930" x="3355975" y="3935413"/>
          <p14:tracePt t="17938" x="3344863" y="3878263"/>
          <p14:tracePt t="17946" x="3360738" y="3816350"/>
          <p14:tracePt t="17958" x="3384550" y="3760788"/>
          <p14:tracePt t="17964" x="3433763" y="3716338"/>
          <p14:tracePt t="17970" x="3502025" y="3654425"/>
          <p14:tracePt t="17980" x="3575050" y="3614738"/>
          <p14:tracePt t="17986" x="3659188" y="3570288"/>
          <p14:tracePt t="17996" x="3783013" y="3535363"/>
          <p14:tracePt t="18004" x="3929063" y="3513138"/>
          <p14:tracePt t="18012" x="4097338" y="3502025"/>
          <p14:tracePt t="18020" x="4283075" y="3502025"/>
          <p14:tracePt t="18028" x="4491038" y="3535363"/>
          <p14:tracePt t="18036" x="4586288" y="3575050"/>
          <p14:tracePt t="18044" x="4738688" y="3659188"/>
          <p14:tracePt t="18052" x="4805363" y="3709988"/>
          <p14:tracePt t="18060" x="4895850" y="3851275"/>
          <p14:tracePt t="18068" x="4940300" y="3946525"/>
          <p14:tracePt t="18076" x="4968875" y="4041775"/>
          <p14:tracePt t="18084" x="4979988" y="4125913"/>
          <p14:tracePt t="18092" x="4975225" y="4205288"/>
          <p14:tracePt t="18100" x="4935538" y="4278313"/>
          <p14:tracePt t="18108" x="4878388" y="4333875"/>
          <p14:tracePt t="18116" x="4789488" y="4384675"/>
          <p14:tracePt t="18124" x="4648200" y="4429125"/>
          <p14:tracePt t="18132" x="4513263" y="4451350"/>
          <p14:tracePt t="18140" x="4300538" y="4464050"/>
          <p14:tracePt t="18148" x="4114800" y="4464050"/>
          <p14:tracePt t="18156" x="3911600" y="4451350"/>
          <p14:tracePt t="18164" x="3698875" y="4402138"/>
          <p14:tracePt t="18172" x="3579813" y="4367213"/>
          <p14:tracePt t="18180" x="3371850" y="4271963"/>
          <p14:tracePt t="18188" x="3282950" y="4221163"/>
          <p14:tracePt t="18196" x="3159125" y="4121150"/>
          <p14:tracePt t="18204" x="3125788" y="4075113"/>
          <p14:tracePt t="18214" x="3114675" y="3990975"/>
          <p14:tracePt t="18220" x="3130550" y="3935413"/>
          <p14:tracePt t="18228" x="3192463" y="3851275"/>
          <p14:tracePt t="18236" x="3287713" y="3760788"/>
          <p14:tracePt t="18246" x="3417888" y="3659188"/>
          <p14:tracePt t="18252" x="3579813" y="3575050"/>
          <p14:tracePt t="18262" x="3749675" y="3508375"/>
          <p14:tracePt t="18268" x="3997325" y="3446463"/>
          <p14:tracePt t="18278" x="4198938" y="3411538"/>
          <p14:tracePt t="18286" x="4446588" y="3400425"/>
          <p14:tracePt t="18294" x="4676775" y="3400425"/>
          <p14:tracePt t="18302" x="4840288" y="3422650"/>
          <p14:tracePt t="18310" x="5019675" y="3484563"/>
          <p14:tracePt t="18318" x="5114925" y="3552825"/>
          <p14:tracePt t="18326" x="5159375" y="3619500"/>
          <p14:tracePt t="18334" x="5183188" y="3692525"/>
          <p14:tracePt t="18342" x="5183188" y="3794125"/>
          <p14:tracePt t="18350" x="5154613" y="3900488"/>
          <p14:tracePt t="18358" x="5075238" y="4035425"/>
          <p14:tracePt t="18368" x="4951413" y="4170363"/>
          <p14:tracePt t="18374" x="4816475" y="4260850"/>
          <p14:tracePt t="18382" x="4564063" y="4367213"/>
          <p14:tracePt t="18390" x="4367213" y="4429125"/>
          <p14:tracePt t="18398" x="4119563" y="4451350"/>
          <p14:tracePt t="18406" x="3816350" y="4451350"/>
          <p14:tracePt t="18414" x="3592513" y="4424363"/>
          <p14:tracePt t="18422" x="3395663" y="4367213"/>
          <p14:tracePt t="18430" x="3232150" y="4289425"/>
          <p14:tracePt t="18438" x="3097213" y="4198938"/>
          <p14:tracePt t="18446" x="3013075" y="4097338"/>
          <p14:tracePt t="18454" x="2984500" y="4035425"/>
          <p14:tracePt t="18462" x="2984500" y="3962400"/>
          <p14:tracePt t="18470" x="2990850" y="3889375"/>
          <p14:tracePt t="18478" x="3041650" y="3794125"/>
          <p14:tracePt t="18486" x="3136900" y="3681413"/>
          <p14:tracePt t="18496" x="3276600" y="3570288"/>
          <p14:tracePt t="18502" x="3429000" y="3484563"/>
          <p14:tracePt t="18510" x="3630613" y="3400425"/>
          <p14:tracePt t="18518" x="3873500" y="3349625"/>
          <p14:tracePt t="18528" x="4064000" y="3322638"/>
          <p14:tracePt t="18534" x="4243388" y="3322638"/>
          <p14:tracePt t="18544" x="4418013" y="3327400"/>
          <p14:tracePt t="18550" x="4597400" y="3373438"/>
          <p14:tracePt t="18560" x="4778375" y="3484563"/>
          <p14:tracePt t="18566" x="4840288" y="3563938"/>
          <p14:tracePt t="18576" x="4856163" y="3625850"/>
          <p14:tracePt t="18584" x="4862513" y="3738563"/>
          <p14:tracePt t="18592" x="4840288" y="3833813"/>
          <p14:tracePt t="18600" x="4743450" y="3986213"/>
          <p14:tracePt t="18608" x="4654550" y="4086225"/>
          <p14:tracePt t="18616" x="4564063" y="4148138"/>
          <p14:tracePt t="18624" x="4457700" y="4198938"/>
          <p14:tracePt t="18632" x="4356100" y="4249738"/>
          <p14:tracePt t="18640" x="4300538" y="4260850"/>
          <p14:tracePt t="18648" x="4238625" y="4271963"/>
          <p14:tracePt t="18656" x="4198938" y="4278313"/>
          <p14:tracePt t="18664" x="4159250" y="4278313"/>
          <p14:tracePt t="18674" x="4148138" y="4278313"/>
          <p14:tracePt t="18680" x="4143375" y="4278313"/>
          <p14:tracePt t="18712" x="4143375" y="4271963"/>
          <p14:tracePt t="18720" x="4143375" y="4267200"/>
          <p14:tracePt t="18728" x="4143375" y="4260850"/>
          <p14:tracePt t="18778" x="4143375" y="4256088"/>
          <p14:tracePt t="18840" x="4143375" y="4249738"/>
          <p14:tracePt t="18856" x="4143375" y="4243388"/>
          <p14:tracePt t="18874" x="4143375" y="4238625"/>
          <p14:tracePt t="18946" x="4137025" y="4238625"/>
          <p14:tracePt t="18962" x="4130675" y="4238625"/>
          <p14:tracePt t="18978" x="4130675" y="4232275"/>
          <p14:tracePt t="19002" x="4130675" y="4227513"/>
          <p14:tracePt t="19010" x="4130675" y="4221163"/>
          <p14:tracePt t="19018" x="4130675" y="4216400"/>
          <p14:tracePt t="19026" x="4130675" y="4210050"/>
          <p14:tracePt t="19168" x="4137025" y="4210050"/>
          <p14:tracePt t="19176" x="4143375" y="4227513"/>
          <p14:tracePt t="19188" x="4159250" y="4260850"/>
          <p14:tracePt t="19192" x="4187825" y="4333875"/>
          <p14:tracePt t="19200" x="4216400" y="4395788"/>
          <p14:tracePt t="19208" x="4260850" y="4457700"/>
          <p14:tracePt t="19216" x="4289425" y="4491038"/>
          <p14:tracePt t="19224" x="4344988" y="4541838"/>
          <p14:tracePt t="19232" x="4429125" y="4581525"/>
          <p14:tracePt t="19240" x="4491038" y="4603750"/>
          <p14:tracePt t="19248" x="4603750" y="4610100"/>
          <p14:tracePt t="19256" x="4687888" y="4610100"/>
          <p14:tracePt t="19264" x="4760913" y="4610100"/>
          <p14:tracePt t="19272" x="4878388" y="4610100"/>
          <p14:tracePt t="19280" x="4929188" y="4603750"/>
          <p14:tracePt t="19290" x="4968875" y="4598988"/>
          <p14:tracePt t="19296" x="4986338" y="4598988"/>
          <p14:tracePt t="19304" x="4986338" y="4592638"/>
          <p14:tracePt t="19312" x="4975225" y="4581525"/>
          <p14:tracePt t="19578" x="4986338" y="4581525"/>
          <p14:tracePt t="19586" x="4997450" y="4581525"/>
          <p14:tracePt t="19596" x="5008563" y="4581525"/>
          <p14:tracePt t="19602" x="5019675" y="4581525"/>
          <p14:tracePt t="19610" x="5037138" y="4581525"/>
          <p14:tracePt t="19618" x="5048250" y="4581525"/>
          <p14:tracePt t="19626" x="5053013" y="4581525"/>
          <p14:tracePt t="19634" x="5059363" y="4575175"/>
          <p14:tracePt t="19666" x="5053013" y="4570413"/>
          <p14:tracePt t="19682" x="5053013" y="4564063"/>
          <p14:tracePt t="19692" x="5053013" y="4559300"/>
          <p14:tracePt t="19698" x="5053013" y="4552950"/>
          <p14:tracePt t="19716" x="5059363" y="4541838"/>
          <p14:tracePt t="19724" x="5070475" y="4541838"/>
          <p14:tracePt t="19732" x="5070475" y="4537075"/>
          <p14:tracePt t="19740" x="5075238" y="4537075"/>
          <p14:tracePt t="19748" x="5092700" y="4537075"/>
          <p14:tracePt t="19756" x="5099050" y="4537075"/>
          <p14:tracePt t="19764" x="5110163" y="4537075"/>
          <p14:tracePt t="19772" x="5121275" y="4537075"/>
          <p14:tracePt t="19780" x="5137150" y="4541838"/>
          <p14:tracePt t="19788" x="5159375" y="4552950"/>
          <p14:tracePt t="19796" x="5183188" y="4559300"/>
          <p14:tracePt t="19804" x="5199063" y="4570413"/>
          <p14:tracePt t="19812" x="5227638" y="4575175"/>
          <p14:tracePt t="19820" x="5232400" y="4575175"/>
          <p14:tracePt t="19828" x="5249863" y="4586288"/>
          <p14:tracePt t="19836" x="5267325" y="4592638"/>
          <p14:tracePt t="19844" x="5283200" y="4598988"/>
          <p14:tracePt t="19860" x="5289550" y="4598988"/>
          <p14:tracePt t="19868" x="5294313" y="4598988"/>
          <p14:tracePt t="19876" x="5300663" y="4598988"/>
          <p14:tracePt t="19884" x="5311775" y="4603750"/>
          <p14:tracePt t="19916" x="5318125" y="4603750"/>
          <p14:tracePt t="19998" x="5322888" y="4603750"/>
          <p14:tracePt t="20006" x="5322888" y="4610100"/>
          <p14:tracePt t="20022" x="5329238" y="4610100"/>
          <p14:tracePt t="20030" x="5334000" y="4614863"/>
          <p14:tracePt t="20046" x="5340350" y="4614863"/>
          <p14:tracePt t="20062" x="5345113" y="4614863"/>
          <p14:tracePt t="20094" x="5345113" y="4621213"/>
          <p14:tracePt t="20118" x="5351463" y="4621213"/>
          <p14:tracePt t="20239" x="5356225" y="4621213"/>
          <p14:tracePt t="20264" x="5362575" y="4621213"/>
          <p14:tracePt t="20925" x="5356225" y="4621213"/>
          <p14:tracePt t="20932" x="5351463" y="4621213"/>
          <p14:tracePt t="20941" x="5340350" y="4621213"/>
          <p14:tracePt t="20948" x="5334000" y="4621213"/>
          <p14:tracePt t="20956" x="5329238" y="4621213"/>
          <p14:tracePt t="20964" x="5322888" y="4621213"/>
          <p14:tracePt t="20972" x="5311775" y="4621213"/>
          <p14:tracePt t="20980" x="5300663" y="4621213"/>
          <p14:tracePt t="20996" x="5294313" y="4621213"/>
          <p14:tracePt t="21012" x="5289550" y="4621213"/>
          <p14:tracePt t="21020" x="5283200" y="4621213"/>
          <p14:tracePt t="21036" x="5272088" y="4621213"/>
          <p14:tracePt t="21044" x="5267325" y="4621213"/>
          <p14:tracePt t="21052" x="5256213" y="4621213"/>
          <p14:tracePt t="21061" x="5245100" y="4621213"/>
          <p14:tracePt t="21068" x="5238750" y="4621213"/>
          <p14:tracePt t="21076" x="5232400" y="4621213"/>
          <p14:tracePt t="21084" x="5221288" y="4614863"/>
          <p14:tracePt t="21092" x="5216525" y="4610100"/>
          <p14:tracePt t="21108" x="5210175" y="4603750"/>
          <p14:tracePt t="21116" x="5210175" y="4598988"/>
          <p14:tracePt t="21124" x="5205413" y="4598988"/>
          <p14:tracePt t="21132" x="5205413" y="4592638"/>
          <p14:tracePt t="21140" x="5205413" y="4586288"/>
          <p14:tracePt t="21148" x="5205413" y="4581525"/>
          <p14:tracePt t="21156" x="5205413" y="4575175"/>
          <p14:tracePt t="21172" x="5205413" y="4570413"/>
          <p14:tracePt t="21286" x="5205413" y="4564063"/>
          <p14:tracePt t="21294" x="5205413" y="4552950"/>
          <p14:tracePt t="21302" x="5205413" y="4537075"/>
          <p14:tracePt t="21310" x="5205413" y="4519613"/>
          <p14:tracePt t="21318" x="5205413" y="4502150"/>
          <p14:tracePt t="21326" x="5205413" y="4475163"/>
          <p14:tracePt t="21336" x="5205413" y="4464050"/>
          <p14:tracePt t="21342" x="5205413" y="4446588"/>
          <p14:tracePt t="21350" x="5205413" y="4429125"/>
          <p14:tracePt t="21358" x="5205413" y="4418013"/>
          <p14:tracePt t="21366" x="5205413" y="4413250"/>
          <p14:tracePt t="21374" x="5210175" y="4406900"/>
          <p14:tracePt t="21382" x="5210175" y="4402138"/>
          <p14:tracePt t="21513" x="5210175" y="4406900"/>
          <p14:tracePt t="21528" x="5210175" y="4413250"/>
          <p14:tracePt t="21536" x="5205413" y="4413250"/>
          <p14:tracePt t="21544" x="5205413" y="4418013"/>
          <p14:tracePt t="21552" x="5205413" y="4424363"/>
          <p14:tracePt t="21560" x="5205413" y="4429125"/>
          <p14:tracePt t="21568" x="5205413" y="4440238"/>
          <p14:tracePt t="21576" x="5199063" y="4446588"/>
          <p14:tracePt t="21584" x="5199063" y="4451350"/>
          <p14:tracePt t="21592" x="5199063" y="4468813"/>
          <p14:tracePt t="21600" x="5199063" y="4475163"/>
          <p14:tracePt t="21608" x="5199063" y="4486275"/>
          <p14:tracePt t="21616" x="5199063" y="4491038"/>
          <p14:tracePt t="21624" x="5199063" y="4502150"/>
          <p14:tracePt t="21632" x="5199063" y="4508500"/>
          <p14:tracePt t="21640" x="5199063" y="4513263"/>
          <p14:tracePt t="21648" x="5199063" y="4519613"/>
          <p14:tracePt t="21774" x="5199063" y="4513263"/>
          <p14:tracePt t="21782" x="5199063" y="4491038"/>
          <p14:tracePt t="21790" x="5199063" y="4468813"/>
          <p14:tracePt t="21798" x="5199063" y="4429125"/>
          <p14:tracePt t="21806" x="5199063" y="4406900"/>
          <p14:tracePt t="21814" x="5199063" y="4384675"/>
          <p14:tracePt t="21822" x="5199063" y="4362450"/>
          <p14:tracePt t="21830" x="5199063" y="4356100"/>
          <p14:tracePt t="21882" x="5199063" y="4351338"/>
          <p14:tracePt t="21891" x="5199063" y="4340225"/>
          <p14:tracePt t="21898" x="5194300" y="4329113"/>
          <p14:tracePt t="21906" x="5183188" y="4316413"/>
          <p14:tracePt t="21915" x="5176838" y="4294188"/>
          <p14:tracePt t="21922" x="5148263" y="4256088"/>
          <p14:tracePt t="21930" x="5137150" y="4243388"/>
          <p14:tracePt t="21938" x="5121275" y="4227513"/>
          <p14:tracePt t="21946" x="5099050" y="4216400"/>
          <p14:tracePt t="21954" x="5092700" y="4205288"/>
          <p14:tracePt t="21962" x="5081588" y="4198938"/>
          <p14:tracePt t="21970" x="5081588" y="4194175"/>
          <p14:tracePt t="21988" x="5081588" y="4187825"/>
          <p14:tracePt t="21994" x="5075238" y="4176713"/>
          <p14:tracePt t="22004" x="5070475" y="4165600"/>
          <p14:tracePt t="22010" x="5059363" y="4154488"/>
          <p14:tracePt t="22020" x="5053013" y="4143375"/>
          <p14:tracePt t="22026" x="5053013" y="4132263"/>
          <p14:tracePt t="22042" x="5053013" y="4125913"/>
          <p14:tracePt t="22116" x="5048250" y="4132263"/>
          <p14:tracePt t="22124" x="5048250" y="4137025"/>
          <p14:tracePt t="22132" x="5048250" y="4154488"/>
          <p14:tracePt t="22140" x="5048250" y="4159250"/>
          <p14:tracePt t="22148" x="5048250" y="4165600"/>
          <p14:tracePt t="22158" x="5048250" y="4181475"/>
          <p14:tracePt t="22164" x="5053013" y="4187825"/>
          <p14:tracePt t="22172" x="5059363" y="4194175"/>
          <p14:tracePt t="22180" x="5064125" y="4198938"/>
          <p14:tracePt t="22188" x="5064125" y="4210050"/>
          <p14:tracePt t="22196" x="5064125" y="4216400"/>
          <p14:tracePt t="22212" x="5064125" y="4221163"/>
          <p14:tracePt t="22260" x="5064125" y="4227513"/>
          <p14:tracePt t="22274" x="5064125" y="4232275"/>
          <p14:tracePt t="22281" x="5064125" y="4238625"/>
          <p14:tracePt t="22296" x="5048250" y="4249738"/>
          <p14:tracePt t="22306" x="5024438" y="4267200"/>
          <p14:tracePt t="22312" x="5019675" y="4271963"/>
          <p14:tracePt t="22322" x="5013325" y="4271963"/>
          <p14:tracePt t="22490" x="5008563" y="4271963"/>
          <p14:tracePt t="22506" x="4997450" y="4271963"/>
          <p14:tracePt t="22514" x="4991100" y="4271963"/>
          <p14:tracePt t="22530" x="4991100" y="4267200"/>
          <p14:tracePt t="22538" x="4986338" y="4260850"/>
          <p14:tracePt t="22556" x="4979988" y="4256088"/>
          <p14:tracePt t="22566" x="4964113" y="4249738"/>
          <p14:tracePt t="22572" x="4946650" y="4243388"/>
          <p14:tracePt t="22578" x="4929188" y="4238625"/>
          <p14:tracePt t="22588" x="4913313" y="4232275"/>
          <p14:tracePt t="22594" x="4889500" y="4227513"/>
          <p14:tracePt t="22604" x="4867275" y="4227513"/>
          <p14:tracePt t="22612" x="4851400" y="4227513"/>
          <p14:tracePt t="22620" x="4851400" y="4221163"/>
          <p14:tracePt t="22644" x="4845050" y="4221163"/>
          <p14:tracePt t="22660" x="4833938" y="4232275"/>
          <p14:tracePt t="22669" x="4829175" y="4232275"/>
          <p14:tracePt t="22676" x="4811713" y="4249738"/>
          <p14:tracePt t="22685" x="4800600" y="4260850"/>
          <p14:tracePt t="22692" x="4789488" y="4267200"/>
          <p14:tracePt t="22700" x="4783138" y="4267200"/>
          <p14:tracePt t="22740" x="4783138" y="4271963"/>
          <p14:tracePt t="22748" x="4778375" y="4278313"/>
          <p14:tracePt t="22764" x="4778375" y="4283075"/>
          <p14:tracePt t="22772" x="4772025" y="4283075"/>
          <p14:tracePt t="22780" x="4760913" y="4300538"/>
          <p14:tracePt t="22789" x="4756150" y="4305300"/>
          <p14:tracePt t="22796" x="4749800" y="4311650"/>
          <p14:tracePt t="22804" x="4732338" y="4311650"/>
          <p14:tracePt t="22820" x="4721225" y="4311650"/>
          <p14:tracePt t="22828" x="4710113" y="4311650"/>
          <p14:tracePt t="22836" x="4699000" y="4311650"/>
          <p14:tracePt t="22845" x="4687888" y="4311650"/>
          <p14:tracePt t="22854" x="4687888" y="4305300"/>
          <p14:tracePt t="22860" x="4676775" y="4300538"/>
          <p14:tracePt t="22870" x="4670425" y="4300538"/>
          <p14:tracePt t="22876" x="4659313" y="4283075"/>
          <p14:tracePt t="22886" x="4654550" y="4271963"/>
          <p14:tracePt t="22892" x="4643438" y="4256088"/>
          <p14:tracePt t="22902" x="4632325" y="4243388"/>
          <p14:tracePt t="22910" x="4632325" y="4232275"/>
          <p14:tracePt t="22918" x="4614863" y="4210050"/>
          <p14:tracePt t="22926" x="4614863" y="4205288"/>
          <p14:tracePt t="22934" x="4608513" y="4181475"/>
          <p14:tracePt t="22942" x="4608513" y="4170363"/>
          <p14:tracePt t="22950" x="4608513" y="4165600"/>
          <p14:tracePt t="22958" x="4608513" y="4143375"/>
          <p14:tracePt t="22966" x="4608513" y="4132263"/>
          <p14:tracePt t="22976" x="4608513" y="4125913"/>
          <p14:tracePt t="22982" x="4608513" y="4103688"/>
          <p14:tracePt t="22990" x="4608513" y="4092575"/>
          <p14:tracePt t="22998" x="4608513" y="4075113"/>
          <p14:tracePt t="23006" x="4608513" y="4048125"/>
          <p14:tracePt t="23014" x="4614863" y="4035425"/>
          <p14:tracePt t="23022" x="4621213" y="4024313"/>
          <p14:tracePt t="23030" x="4637088" y="3986213"/>
          <p14:tracePt t="23038" x="4643438" y="3968750"/>
          <p14:tracePt t="23046" x="4654550" y="3957638"/>
          <p14:tracePt t="23054" x="4670425" y="3917950"/>
          <p14:tracePt t="23062" x="4687888" y="3906838"/>
          <p14:tracePt t="23070" x="4694238" y="3895725"/>
          <p14:tracePt t="23078" x="4721225" y="3856038"/>
          <p14:tracePt t="23086" x="4732338" y="3851275"/>
          <p14:tracePt t="23094" x="4743450" y="3838575"/>
          <p14:tracePt t="23102" x="4772025" y="3816350"/>
          <p14:tracePt t="23110" x="4783138" y="3805238"/>
          <p14:tracePt t="23118" x="4794250" y="3794125"/>
          <p14:tracePt t="23126" x="4829175" y="3783013"/>
          <p14:tracePt t="23134" x="4840288" y="3778250"/>
          <p14:tracePt t="23142" x="4856163" y="3771900"/>
          <p14:tracePt t="23152" x="4878388" y="3771900"/>
          <p14:tracePt t="23160" x="4889500" y="3771900"/>
          <p14:tracePt t="23168" x="4902200" y="3771900"/>
          <p14:tracePt t="23176" x="4929188" y="3794125"/>
          <p14:tracePt t="23184" x="4957763" y="3822700"/>
          <p14:tracePt t="23192" x="4979988" y="3851275"/>
          <p14:tracePt t="23200" x="5002213" y="3878263"/>
          <p14:tracePt t="23208" x="5030788" y="3917950"/>
          <p14:tracePt t="23216" x="5064125" y="3968750"/>
          <p14:tracePt t="23224" x="5086350" y="4013200"/>
          <p14:tracePt t="23232" x="5110163" y="4070350"/>
          <p14:tracePt t="23240" x="5132388" y="4121150"/>
          <p14:tracePt t="23248" x="5143500" y="4165600"/>
          <p14:tracePt t="23256" x="5148263" y="4198938"/>
          <p14:tracePt t="23264" x="5148263" y="4232275"/>
          <p14:tracePt t="23272" x="5148263" y="4271963"/>
          <p14:tracePt t="23282" x="5143500" y="4300538"/>
          <p14:tracePt t="23288" x="5110163" y="4340225"/>
          <p14:tracePt t="23296" x="5081588" y="4367213"/>
          <p14:tracePt t="23305" x="5030788" y="4406900"/>
          <p14:tracePt t="23312" x="4979988" y="4429125"/>
          <p14:tracePt t="23320" x="4895850" y="4446588"/>
          <p14:tracePt t="23328" x="4845050" y="4451350"/>
          <p14:tracePt t="23336" x="4756150" y="4451350"/>
          <p14:tracePt t="23344" x="4705350" y="4446588"/>
          <p14:tracePt t="23352" x="4614863" y="4418013"/>
          <p14:tracePt t="23360" x="4570413" y="4402138"/>
          <p14:tracePt t="23368" x="4497388" y="4356100"/>
          <p14:tracePt t="23376" x="4440238" y="4311650"/>
          <p14:tracePt t="23386" x="4406900" y="4278313"/>
          <p14:tracePt t="23392" x="4384675" y="4238625"/>
          <p14:tracePt t="23400" x="4378325" y="4205288"/>
          <p14:tracePt t="23408" x="4378325" y="4154488"/>
          <p14:tracePt t="23416" x="4378325" y="4114800"/>
          <p14:tracePt t="23426" x="4389438" y="4070350"/>
          <p14:tracePt t="23432" x="4429125" y="3997325"/>
          <p14:tracePt t="23442" x="4462463" y="3946525"/>
          <p14:tracePt t="23449" x="4502150" y="3906838"/>
          <p14:tracePt t="23458" x="4552950" y="3867150"/>
          <p14:tracePt t="23464" x="4608513" y="3838575"/>
          <p14:tracePt t="23474" x="4721225" y="3800475"/>
          <p14:tracePt t="23482" x="4789488" y="3789363"/>
          <p14:tracePt t="23490" x="4862513" y="3783013"/>
          <p14:tracePt t="23498" x="4935538" y="3783013"/>
          <p14:tracePt t="23507" x="4986338" y="3805238"/>
          <p14:tracePt t="23514" x="5037138" y="3844925"/>
          <p14:tracePt t="23522" x="5059363" y="3873500"/>
          <p14:tracePt t="23530" x="5099050" y="3935413"/>
          <p14:tracePt t="23538" x="5132388" y="4013200"/>
          <p14:tracePt t="23546" x="5148263" y="4092575"/>
          <p14:tracePt t="23554" x="5165725" y="4187825"/>
          <p14:tracePt t="23562" x="5165725" y="4260850"/>
          <p14:tracePt t="23570" x="5165725" y="4333875"/>
          <p14:tracePt t="23578" x="5143500" y="4435475"/>
          <p14:tracePt t="23586" x="5103813" y="4491038"/>
          <p14:tracePt t="23594" x="5070475" y="4530725"/>
          <p14:tracePt t="23602" x="5041900" y="4548188"/>
          <p14:tracePt t="23610" x="4979988" y="4559300"/>
          <p14:tracePt t="23618" x="4946650" y="4559300"/>
          <p14:tracePt t="23626" x="4924425" y="4552950"/>
          <p14:tracePt t="23634" x="4918075" y="4548188"/>
          <p14:tracePt t="23642" x="4913313" y="4530725"/>
          <p14:tracePt t="23650" x="4913313" y="4519613"/>
          <p14:tracePt t="23658" x="4929188" y="4479925"/>
          <p14:tracePt t="23666" x="4964113" y="4446588"/>
          <p14:tracePt t="23674" x="5024438" y="4402138"/>
          <p14:tracePt t="23682" x="5099050" y="4373563"/>
          <p14:tracePt t="23692" x="5267325" y="4305300"/>
          <p14:tracePt t="23698" x="5435600" y="4256088"/>
          <p14:tracePt t="23708" x="5676900" y="4194175"/>
          <p14:tracePt t="23714" x="5957888" y="4137025"/>
          <p14:tracePt t="23724" x="6261100" y="4070350"/>
          <p14:tracePt t="23730" x="6577013" y="4013200"/>
          <p14:tracePt t="23740" x="6884988" y="3968750"/>
          <p14:tracePt t="23746" x="7150100" y="3962400"/>
          <p14:tracePt t="23756" x="7375525" y="3962400"/>
          <p14:tracePt t="23764" x="7504113" y="3962400"/>
          <p14:tracePt t="23772" x="7656513" y="3997325"/>
          <p14:tracePt t="23780" x="7705725" y="4030663"/>
          <p14:tracePt t="23788" x="7734300" y="4052888"/>
          <p14:tracePt t="23796" x="7756525" y="4075113"/>
          <p14:tracePt t="23804" x="7762875" y="4108450"/>
          <p14:tracePt t="23812" x="7762875" y="4137025"/>
          <p14:tracePt t="23820" x="7762875" y="4165600"/>
          <p14:tracePt t="23828" x="7751763" y="4181475"/>
          <p14:tracePt t="23836" x="7729538" y="4198938"/>
          <p14:tracePt t="23844" x="7700963" y="4232275"/>
          <p14:tracePt t="23852" x="7667625" y="4256088"/>
          <p14:tracePt t="23860" x="7650163" y="4267200"/>
          <p14:tracePt t="23868" x="7621588" y="4289425"/>
          <p14:tracePt t="23876" x="7588250" y="4300538"/>
          <p14:tracePt t="23885" x="7559675" y="4316413"/>
          <p14:tracePt t="23892" x="7548563" y="4322763"/>
          <p14:tracePt t="23900" x="7543800" y="4329113"/>
          <p14:tracePt t="23908" x="7537450" y="4329113"/>
          <p14:tracePt t="23940" x="7532688" y="4322763"/>
          <p14:tracePt t="23948" x="7532688" y="4311650"/>
          <p14:tracePt t="23956" x="7526338" y="4300538"/>
          <p14:tracePt t="23964" x="7521575" y="4283075"/>
          <p14:tracePt t="23972" x="7521575" y="4267200"/>
          <p14:tracePt t="23980" x="7521575" y="4249738"/>
          <p14:tracePt t="23988" x="7521575" y="4227513"/>
          <p14:tracePt t="24000" x="7521575" y="4221163"/>
          <p14:tracePt t="24020" x="7515225" y="4221163"/>
          <p14:tracePt t="24038" x="7510463" y="4221163"/>
          <p14:tracePt t="24047" x="7497763" y="4227513"/>
          <p14:tracePt t="24054" x="7475538" y="4232275"/>
          <p14:tracePt t="24062" x="7453313" y="4243388"/>
          <p14:tracePt t="24070" x="7402513" y="4256088"/>
          <p14:tracePt t="24078" x="7346950" y="4260850"/>
          <p14:tracePt t="24086" x="7289800" y="4267200"/>
          <p14:tracePt t="24094" x="7234238" y="4278313"/>
          <p14:tracePt t="24102" x="7167563" y="4278313"/>
          <p14:tracePt t="24110" x="7105650" y="4278313"/>
          <p14:tracePt t="24118" x="7043738" y="4271963"/>
          <p14:tracePt t="24126" x="6981825" y="4256088"/>
          <p14:tracePt t="24134" x="6953250" y="4243388"/>
          <p14:tracePt t="24142" x="6919913" y="4221163"/>
          <p14:tracePt t="24150" x="6897688" y="4205288"/>
          <p14:tracePt t="24158" x="6884988" y="4181475"/>
          <p14:tracePt t="24166" x="6884988" y="4165600"/>
          <p14:tracePt t="24174" x="6884988" y="4125913"/>
          <p14:tracePt t="24182" x="6884988" y="4103688"/>
          <p14:tracePt t="24190" x="6897688" y="4064000"/>
          <p14:tracePt t="24198" x="6924675" y="4013200"/>
          <p14:tracePt t="24206" x="6946900" y="3968750"/>
          <p14:tracePt t="24214" x="6970713" y="3935413"/>
          <p14:tracePt t="24222" x="7019925" y="3878263"/>
          <p14:tracePt t="24230" x="7088188" y="3811588"/>
          <p14:tracePt t="24238" x="7150100" y="3771900"/>
          <p14:tracePt t="24246" x="7212013" y="3743325"/>
          <p14:tracePt t="24254" x="7362825" y="3709988"/>
          <p14:tracePt t="24262" x="7521575" y="3698875"/>
          <p14:tracePt t="24270" x="7605713" y="3698875"/>
          <p14:tracePt t="24278" x="7672388" y="3727450"/>
          <p14:tracePt t="24286" x="7734300" y="3771900"/>
          <p14:tracePt t="24294" x="7778750" y="3833813"/>
          <p14:tracePt t="24306" x="7813675" y="3900488"/>
          <p14:tracePt t="24312" x="7824788" y="3968750"/>
          <p14:tracePt t="24320" x="7824788" y="4035425"/>
          <p14:tracePt t="24329" x="7824788" y="4092575"/>
          <p14:tracePt t="24336" x="7791450" y="4170363"/>
          <p14:tracePt t="24344" x="7756525" y="4221163"/>
          <p14:tracePt t="24352" x="7700963" y="4271963"/>
          <p14:tracePt t="24360" x="7627938" y="4316413"/>
          <p14:tracePt t="24368" x="7515225" y="4356100"/>
          <p14:tracePt t="24376" x="7435850" y="4373563"/>
          <p14:tracePt t="24384" x="7285038" y="4402138"/>
          <p14:tracePt t="24392" x="7132638" y="4406900"/>
          <p14:tracePt t="24400" x="7054850" y="4406900"/>
          <p14:tracePt t="24410" x="6931025" y="4395788"/>
          <p14:tracePt t="24416" x="6884988" y="4384675"/>
          <p14:tracePt t="24425" x="6840538" y="4351338"/>
          <p14:tracePt t="24432" x="6824663" y="4316413"/>
          <p14:tracePt t="24440" x="6824663" y="4267200"/>
          <p14:tracePt t="24448" x="6824663" y="4221163"/>
          <p14:tracePt t="24456" x="6846888" y="4159250"/>
          <p14:tracePt t="24465" x="6880225" y="4092575"/>
          <p14:tracePt t="24472" x="6935788" y="4019550"/>
          <p14:tracePt t="24480" x="6986588" y="3951288"/>
          <p14:tracePt t="24488" x="7070725" y="3867150"/>
          <p14:tracePt t="24496" x="7121525" y="3827463"/>
          <p14:tracePt t="24504" x="7205663" y="3783013"/>
          <p14:tracePt t="24512" x="7262813" y="3754438"/>
          <p14:tracePt t="24521" x="7358063" y="3743325"/>
          <p14:tracePt t="24528" x="7391400" y="3743325"/>
          <p14:tracePt t="24537" x="7431088" y="3749675"/>
          <p14:tracePt t="24544" x="7459663" y="3765550"/>
          <p14:tracePt t="24552" x="7493000" y="3822700"/>
          <p14:tracePt t="24560" x="7510463" y="3889375"/>
          <p14:tracePt t="24568" x="7515225" y="3968750"/>
          <p14:tracePt t="24576" x="7515225" y="4030663"/>
          <p14:tracePt t="24587" x="7486650" y="4154488"/>
          <p14:tracePt t="24592" x="7442200" y="4238625"/>
          <p14:tracePt t="24603" x="7386638" y="4316413"/>
          <p14:tracePt t="24608" x="7318375" y="4367213"/>
          <p14:tracePt t="24618" x="7245350" y="4413250"/>
          <p14:tracePt t="24626" x="7189788" y="4418013"/>
          <p14:tracePt t="24634" x="7110413" y="4424363"/>
          <p14:tracePt t="24643" x="7026275" y="4424363"/>
          <p14:tracePt t="24650" x="6975475" y="4402138"/>
          <p14:tracePt t="24658" x="6931025" y="4373563"/>
          <p14:tracePt t="24666" x="6897688" y="4340225"/>
          <p14:tracePt t="24674" x="6880225" y="4305300"/>
          <p14:tracePt t="24682" x="6873875" y="4283075"/>
          <p14:tracePt t="24690" x="6869113" y="4243388"/>
          <p14:tracePt t="24698" x="6869113" y="4198938"/>
          <p14:tracePt t="24706" x="6891338" y="4137025"/>
          <p14:tracePt t="24716" x="6908800" y="4097338"/>
          <p14:tracePt t="24722" x="6935788" y="4052888"/>
          <p14:tracePt t="24730" x="6970713" y="4008438"/>
          <p14:tracePt t="24738" x="7015163" y="3957638"/>
          <p14:tracePt t="24746" x="7065963" y="3917950"/>
          <p14:tracePt t="24754" x="7121525" y="3889375"/>
          <p14:tracePt t="24762" x="7154863" y="3884613"/>
          <p14:tracePt t="24770" x="7212013" y="3878263"/>
          <p14:tracePt t="24778" x="7240588" y="3878263"/>
          <p14:tracePt t="24786" x="7278688" y="3889375"/>
          <p14:tracePt t="24794" x="7296150" y="3906838"/>
          <p14:tracePt t="24802" x="7302500" y="3951288"/>
          <p14:tracePt t="24810" x="7296150" y="4002088"/>
          <p14:tracePt t="24818" x="7273925" y="4059238"/>
          <p14:tracePt t="24826" x="7234238" y="4097338"/>
          <p14:tracePt t="24834" x="7183438" y="4148138"/>
          <p14:tracePt t="24842" x="7143750" y="4187825"/>
          <p14:tracePt t="24850" x="7081838" y="4227513"/>
          <p14:tracePt t="24859" x="7026275" y="4243388"/>
          <p14:tracePt t="24866" x="6986588" y="4249738"/>
          <p14:tracePt t="24874" x="6964363" y="4249738"/>
          <p14:tracePt t="24882" x="6946900" y="4249738"/>
          <p14:tracePt t="24892" x="6942138" y="4249738"/>
          <p14:tracePt t="24900" x="6942138" y="4243388"/>
          <p14:tracePt t="24909" x="6942138" y="4238625"/>
          <p14:tracePt t="24916" x="6942138" y="4232275"/>
          <p14:tracePt t="24925" x="6942138" y="4227513"/>
          <p14:tracePt t="24932" x="6946900" y="4227513"/>
          <p14:tracePt t="24941" x="6953250" y="4227513"/>
          <p14:tracePt t="24949" x="6959600" y="4221163"/>
          <p14:tracePt t="25142" x="6953250" y="4221163"/>
          <p14:tracePt t="25148" x="6942138" y="4221163"/>
          <p14:tracePt t="25158" x="6913563" y="4227513"/>
          <p14:tracePt t="25164" x="6858000" y="4243388"/>
          <p14:tracePt t="25174" x="6789738" y="4260850"/>
          <p14:tracePt t="25181" x="6672263" y="4289425"/>
          <p14:tracePt t="25190" x="6442075" y="4344988"/>
          <p14:tracePt t="25198" x="6115050" y="4391025"/>
          <p14:tracePt t="25206" x="5795963" y="4413250"/>
          <p14:tracePt t="25214" x="5429250" y="4424363"/>
          <p14:tracePt t="25223" x="5103813" y="4446588"/>
          <p14:tracePt t="25231" x="5030788" y="4446588"/>
          <p14:tracePt t="25416" x="5024438" y="4446588"/>
          <p14:tracePt t="25434" x="5019675" y="4440238"/>
          <p14:tracePt t="25438" x="5002213" y="4435475"/>
          <p14:tracePt t="25448" x="4997450" y="4413250"/>
          <p14:tracePt t="25454" x="4975225" y="4378325"/>
          <p14:tracePt t="25464" x="4946650" y="4351338"/>
          <p14:tracePt t="25472" x="4924425" y="4340225"/>
          <p14:tracePt t="25480" x="4902200" y="4316413"/>
          <p14:tracePt t="25488" x="4867275" y="4283075"/>
          <p14:tracePt t="25496" x="4856163" y="4243388"/>
          <p14:tracePt t="25504" x="4856163" y="4216400"/>
          <p14:tracePt t="25512" x="4856163" y="4181475"/>
          <p14:tracePt t="25520" x="4867275" y="4148138"/>
          <p14:tracePt t="25528" x="4884738" y="4125913"/>
          <p14:tracePt t="25536" x="4895850" y="4108450"/>
          <p14:tracePt t="25552" x="4895850" y="4103688"/>
          <p14:tracePt t="25560" x="4895850" y="4097338"/>
          <p14:tracePt t="25600" x="4889500" y="4097338"/>
          <p14:tracePt t="25608" x="4873625" y="4097338"/>
          <p14:tracePt t="25616" x="4840288" y="4097338"/>
          <p14:tracePt t="25624" x="4816475" y="4097338"/>
          <p14:tracePt t="25632" x="4794250" y="4097338"/>
          <p14:tracePt t="25640" x="4760913" y="4097338"/>
          <p14:tracePt t="25648" x="4738688" y="4086225"/>
          <p14:tracePt t="25656" x="4710113" y="4075113"/>
          <p14:tracePt t="25664" x="4676775" y="4064000"/>
          <p14:tracePt t="25672" x="4637088" y="4052888"/>
          <p14:tracePt t="25680" x="4597400" y="4041775"/>
          <p14:tracePt t="25688" x="4552950" y="4024313"/>
          <p14:tracePt t="25696" x="4508500" y="4013200"/>
          <p14:tracePt t="25706" x="4446588" y="4002088"/>
          <p14:tracePt t="25712" x="4384675" y="3986213"/>
          <p14:tracePt t="25722" x="4322763" y="3979863"/>
          <p14:tracePt t="25729" x="4254500" y="3973513"/>
          <p14:tracePt t="25740" x="4119563" y="3968750"/>
          <p14:tracePt t="25748" x="4041775" y="3968750"/>
          <p14:tracePt t="25758" x="3906838" y="3968750"/>
          <p14:tracePt t="25767" x="3849688" y="3968750"/>
          <p14:tracePt t="25775" x="3794125" y="3968750"/>
          <p14:tracePt t="25782" x="3754438" y="3968750"/>
          <p14:tracePt t="25790" x="3738563" y="3973513"/>
          <p14:tracePt t="25798" x="3727450" y="3973513"/>
          <p14:tracePt t="25806" x="3727450" y="3979863"/>
          <p14:tracePt t="25814" x="3721100" y="3979863"/>
          <p14:tracePt t="25838" x="3721100" y="3986213"/>
          <p14:tracePt t="25846" x="3732213" y="3986213"/>
          <p14:tracePt t="25855" x="3743325" y="3986213"/>
          <p14:tracePt t="25862" x="3765550" y="3990975"/>
          <p14:tracePt t="25870" x="3811588" y="3997325"/>
          <p14:tracePt t="25878" x="3873500" y="4002088"/>
          <p14:tracePt t="25886" x="3946525" y="4008438"/>
          <p14:tracePt t="25894" x="4052888" y="4024313"/>
          <p14:tracePt t="25902" x="4097338" y="4024313"/>
          <p14:tracePt t="25910" x="4221163" y="4030663"/>
          <p14:tracePt t="25918" x="4384675" y="4048125"/>
          <p14:tracePt t="25926" x="4497388" y="4059238"/>
          <p14:tracePt t="25934" x="4570413" y="4070350"/>
          <p14:tracePt t="25946" x="4614863" y="4081463"/>
          <p14:tracePt t="25950" x="4665663" y="4092575"/>
          <p14:tracePt t="25958" x="4670425" y="4097338"/>
          <p14:tracePt t="25967" x="4670425" y="4103688"/>
          <p14:tracePt t="25974" x="4665663" y="4103688"/>
          <p14:tracePt t="25982" x="4637088" y="4108450"/>
          <p14:tracePt t="25990" x="4597400" y="4114800"/>
          <p14:tracePt t="25998" x="4541838" y="4114800"/>
          <p14:tracePt t="26006" x="4473575" y="4114800"/>
          <p14:tracePt t="26016" x="4395788" y="4121150"/>
          <p14:tracePt t="26022" x="4316413" y="4121150"/>
          <p14:tracePt t="26032" x="4243388" y="4121150"/>
          <p14:tracePt t="26038" x="4165600" y="4121150"/>
          <p14:tracePt t="26048" x="4108450" y="4125913"/>
          <p14:tracePt t="26056" x="4070350" y="4132263"/>
          <p14:tracePt t="26064" x="4052888" y="4132263"/>
          <p14:tracePt t="26072" x="4046538" y="4137025"/>
          <p14:tracePt t="26080" x="4057650" y="4137025"/>
          <p14:tracePt t="26088" x="4097338" y="4137025"/>
          <p14:tracePt t="26096" x="4165600" y="4137025"/>
          <p14:tracePt t="26104" x="4232275" y="4132263"/>
          <p14:tracePt t="26112" x="4356100" y="4132263"/>
          <p14:tracePt t="26121" x="4497388" y="4132263"/>
          <p14:tracePt t="26128" x="4621213" y="4132263"/>
          <p14:tracePt t="26136" x="4687888" y="4137025"/>
          <p14:tracePt t="26145" x="4767263" y="4143375"/>
          <p14:tracePt t="26153" x="4805363" y="4154488"/>
          <p14:tracePt t="26160" x="4829175" y="4165600"/>
          <p14:tracePt t="26168" x="4829175" y="4170363"/>
          <p14:tracePt t="26176" x="4829175" y="4176713"/>
          <p14:tracePt t="26184" x="4805363" y="4181475"/>
          <p14:tracePt t="26193" x="4760913" y="4194175"/>
          <p14:tracePt t="26201" x="4694238" y="4198938"/>
          <p14:tracePt t="26208" x="4632325" y="4205288"/>
          <p14:tracePt t="26216" x="4559300" y="4205288"/>
          <p14:tracePt t="26224" x="4468813" y="4205288"/>
          <p14:tracePt t="26232" x="4429125" y="4205288"/>
          <p14:tracePt t="26241" x="4384675" y="4205288"/>
          <p14:tracePt t="26252" x="4378325" y="4205288"/>
          <p14:tracePt t="26264" x="4389438" y="4205288"/>
          <p14:tracePt t="26273" x="4429125" y="4198938"/>
          <p14:tracePt t="26281" x="4497388" y="4194175"/>
          <p14:tracePt t="26289" x="4570413" y="4194175"/>
          <p14:tracePt t="26298" x="4648200" y="4194175"/>
          <p14:tracePt t="26304" x="4705350" y="4194175"/>
          <p14:tracePt t="26314" x="4749800" y="4194175"/>
          <p14:tracePt t="26322" x="4767263" y="4194175"/>
          <p14:tracePt t="26330" x="4778375" y="4194175"/>
          <p14:tracePt t="26447" x="4789488" y="4198938"/>
          <p14:tracePt t="26457" x="4811713" y="4210050"/>
          <p14:tracePt t="26462" x="4867275" y="4227513"/>
          <p14:tracePt t="26470" x="4918075" y="4238625"/>
          <p14:tracePt t="26478" x="5059363" y="4271963"/>
          <p14:tracePt t="26486" x="5210175" y="4305300"/>
          <p14:tracePt t="26494" x="5407025" y="4344988"/>
          <p14:tracePt t="26503" x="5643563" y="4384675"/>
          <p14:tracePt t="26510" x="5884863" y="4446588"/>
          <p14:tracePt t="26519" x="6126163" y="4513263"/>
          <p14:tracePt t="26527" x="6318250" y="4581525"/>
          <p14:tracePt t="26534" x="6413500" y="4625975"/>
          <p14:tracePt t="26542" x="6481763" y="4665663"/>
          <p14:tracePt t="26551" x="6503988" y="4683125"/>
          <p14:tracePt t="26560" x="6515100" y="4694238"/>
          <p14:tracePt t="26577" x="6508750" y="4705350"/>
          <p14:tracePt t="26582" x="6469063" y="4710113"/>
          <p14:tracePt t="26593" x="6424613" y="4727575"/>
          <p14:tracePt t="26599" x="6351588" y="4738688"/>
          <p14:tracePt t="26609" x="6289675" y="4749800"/>
          <p14:tracePt t="26617" x="6227763" y="4756150"/>
          <p14:tracePt t="26624" x="6183313" y="4760913"/>
          <p14:tracePt t="26632" x="6165850" y="4760913"/>
          <p14:tracePt t="26641" x="6149975" y="4760913"/>
          <p14:tracePt t="26649" x="6143625" y="4760913"/>
          <p14:tracePt t="26673" x="6143625" y="4756150"/>
          <p14:tracePt t="26680" x="6143625" y="4738688"/>
          <p14:tracePt t="26688" x="6138863" y="4727575"/>
          <p14:tracePt t="26697" x="6132513" y="4710113"/>
          <p14:tracePt t="26704" x="6126163" y="4687888"/>
          <p14:tracePt t="26712" x="6121400" y="4659313"/>
          <p14:tracePt t="26721" x="6115050" y="4637088"/>
          <p14:tracePt t="26729" x="6110288" y="4621213"/>
          <p14:tracePt t="26736" x="6110288" y="4586288"/>
          <p14:tracePt t="26744" x="6110288" y="4564063"/>
          <p14:tracePt t="26752" x="6115050" y="4541838"/>
          <p14:tracePt t="26760" x="6121400" y="4519613"/>
          <p14:tracePt t="26768" x="6161088" y="4486275"/>
          <p14:tracePt t="26777" x="6188075" y="4464050"/>
          <p14:tracePt t="26785" x="6223000" y="4440238"/>
          <p14:tracePt t="26793" x="6261100" y="4418013"/>
          <p14:tracePt t="26801" x="6307138" y="4395788"/>
          <p14:tracePt t="26809" x="6357938" y="4373563"/>
          <p14:tracePt t="26817" x="6413500" y="4344988"/>
          <p14:tracePt t="26825" x="6469063" y="4329113"/>
          <p14:tracePt t="26832" x="6530975" y="4311650"/>
          <p14:tracePt t="26840" x="6592888" y="4300538"/>
          <p14:tracePt t="26849" x="6654800" y="4289425"/>
          <p14:tracePt t="26857" x="6700838" y="4283075"/>
          <p14:tracePt t="26866" x="6756400" y="4271963"/>
          <p14:tracePt t="26874" x="6773863" y="4271963"/>
          <p14:tracePt t="26882" x="6818313" y="4267200"/>
          <p14:tracePt t="26891" x="6862763" y="4260850"/>
          <p14:tracePt t="26898" x="6908800" y="4256088"/>
          <p14:tracePt t="26906" x="6924675" y="4249738"/>
          <p14:tracePt t="26914" x="6975475" y="4243388"/>
          <p14:tracePt t="26922" x="7008813" y="4238625"/>
          <p14:tracePt t="26930" x="7032625" y="4232275"/>
          <p14:tracePt t="26938" x="7077075" y="4221163"/>
          <p14:tracePt t="26946" x="7092950" y="4216400"/>
          <p14:tracePt t="26954" x="7132638" y="4205288"/>
          <p14:tracePt t="26962" x="7178675" y="4194175"/>
          <p14:tracePt t="26970" x="7205663" y="4187825"/>
          <p14:tracePt t="26978" x="7256463" y="4176713"/>
          <p14:tracePt t="26986" x="7273925" y="4170363"/>
          <p14:tracePt t="26994" x="7335838" y="4154488"/>
          <p14:tracePt t="27002" x="7358063" y="4148138"/>
          <p14:tracePt t="27010" x="7419975" y="4137025"/>
          <p14:tracePt t="27019" x="7453313" y="4132263"/>
          <p14:tracePt t="27026" x="7475538" y="4121150"/>
          <p14:tracePt t="27034" x="7548563" y="4108450"/>
          <p14:tracePt t="27042" x="7570788" y="4103688"/>
          <p14:tracePt t="27050" x="7632700" y="4097338"/>
          <p14:tracePt t="27059" x="7650163" y="4092575"/>
          <p14:tracePt t="27067" x="7672388" y="4092575"/>
          <p14:tracePt t="27074" x="7723188" y="4086225"/>
          <p14:tracePt t="27082" x="7751763" y="4086225"/>
          <p14:tracePt t="27091" x="7773988" y="4086225"/>
          <p14:tracePt t="27099" x="7829550" y="4075113"/>
          <p14:tracePt t="27107" x="7858125" y="4075113"/>
          <p14:tracePt t="27115" x="7875588" y="4075113"/>
          <p14:tracePt t="27122" x="7920038" y="4064000"/>
          <p14:tracePt t="27130" x="7937500" y="4059238"/>
          <p14:tracePt t="27139" x="7953375" y="4052888"/>
          <p14:tracePt t="27148" x="7981950" y="4048125"/>
          <p14:tracePt t="27154" x="8026400" y="4041775"/>
          <p14:tracePt t="27162" x="8048625" y="4035425"/>
          <p14:tracePt t="27175" x="8066088" y="4035425"/>
          <p14:tracePt t="27181" x="8083550" y="4035425"/>
          <p14:tracePt t="27187" x="8134350" y="4030663"/>
          <p14:tracePt t="27197" x="8150225" y="4030663"/>
          <p14:tracePt t="27202" x="8172450" y="4030663"/>
          <p14:tracePt t="27212" x="8183563" y="4030663"/>
          <p14:tracePt t="27221" x="8212138" y="4041775"/>
          <p14:tracePt t="27229" x="8212138" y="4048125"/>
          <p14:tracePt t="27237" x="8212138" y="4052888"/>
          <p14:tracePt t="27245" x="8212138" y="4059238"/>
          <p14:tracePt t="27252" x="8207375" y="4070350"/>
          <p14:tracePt t="27261" x="8183563" y="4086225"/>
          <p14:tracePt t="27269" x="8156575" y="4097338"/>
          <p14:tracePt t="27277" x="8105775" y="4114800"/>
          <p14:tracePt t="27285" x="8037513" y="4121150"/>
          <p14:tracePt t="27293" x="7986713" y="4125913"/>
          <p14:tracePt t="27301" x="7926388" y="4132263"/>
          <p14:tracePt t="27309" x="7864475" y="4137025"/>
          <p14:tracePt t="27317" x="7802563" y="4143375"/>
          <p14:tracePt t="27324" x="7756525" y="4143375"/>
          <p14:tracePt t="27333" x="7723188" y="4148138"/>
          <p14:tracePt t="27341" x="7694613" y="4148138"/>
          <p14:tracePt t="27381" x="7712075" y="4148138"/>
          <p14:tracePt t="27389" x="7729538" y="4143375"/>
          <p14:tracePt t="27397" x="7767638" y="4132263"/>
          <p14:tracePt t="27405" x="7807325" y="4125913"/>
          <p14:tracePt t="27413" x="7853363" y="4121150"/>
          <p14:tracePt t="27421" x="7902575" y="4108450"/>
          <p14:tracePt t="27429" x="7964488" y="4103688"/>
          <p14:tracePt t="27437" x="8026400" y="4097338"/>
          <p14:tracePt t="27447" x="8066088" y="4092575"/>
          <p14:tracePt t="27452" x="8116888" y="4086225"/>
          <p14:tracePt t="27463" x="8156575" y="4086225"/>
          <p14:tracePt t="27471" x="8172450" y="4086225"/>
          <p14:tracePt t="27483" x="8178800" y="4086225"/>
          <p14:tracePt t="27511" x="8161338" y="4092575"/>
          <p14:tracePt t="27519" x="8134350" y="4097338"/>
          <p14:tracePt t="27527" x="8094663" y="4103688"/>
          <p14:tracePt t="27535" x="8054975" y="4108450"/>
          <p14:tracePt t="27543" x="8021638" y="4114800"/>
          <p14:tracePt t="27550" x="8010525" y="4114800"/>
          <p14:tracePt t="27585" x="8026400" y="4114800"/>
          <p14:tracePt t="27591" x="8061325" y="4114800"/>
          <p14:tracePt t="27599" x="8094663" y="4114800"/>
          <p14:tracePt t="27607" x="8178800" y="4121150"/>
          <p14:tracePt t="27615" x="8245475" y="4132263"/>
          <p14:tracePt t="27623" x="8313738" y="4132263"/>
          <p14:tracePt t="27631" x="8347075" y="4137025"/>
          <p14:tracePt t="27639" x="8391525" y="4148138"/>
          <p14:tracePt t="27647" x="8420100" y="4154488"/>
          <p14:tracePt t="27655" x="8431213" y="4154488"/>
          <p14:tracePt t="27663" x="8431213" y="4159250"/>
          <p14:tracePt t="27695" x="8426450" y="4165600"/>
          <p14:tracePt t="27702" x="8420100" y="4165600"/>
          <p14:tracePt t="27711" x="8415338" y="4165600"/>
          <p14:tracePt t="27718" x="8408988" y="4165600"/>
          <p14:tracePt t="28071" x="8402638" y="4165600"/>
          <p14:tracePt t="28086" x="8397875" y="4170363"/>
          <p14:tracePt t="28096" x="8386763" y="4181475"/>
          <p14:tracePt t="28102" x="8369300" y="4194175"/>
          <p14:tracePt t="28111" x="8342313" y="4210050"/>
          <p14:tracePt t="28119" x="8291513" y="4238625"/>
          <p14:tracePt t="28127" x="8223250" y="4267200"/>
          <p14:tracePt t="28135" x="8134350" y="4300538"/>
          <p14:tracePt t="28143" x="8010525" y="4333875"/>
          <p14:tracePt t="28150" x="7829550" y="4373563"/>
          <p14:tracePt t="28159" x="7504113" y="4418013"/>
          <p14:tracePt t="28167" x="7178675" y="4451350"/>
          <p14:tracePt t="28175" x="6992938" y="4457700"/>
          <p14:tracePt t="28183" x="6475413" y="4468813"/>
          <p14:tracePt t="28191" x="6138863" y="4468813"/>
          <p14:tracePt t="28199" x="5834063" y="4464050"/>
          <p14:tracePt t="28206" x="5402263" y="4429125"/>
          <p14:tracePt t="28215" x="5165725" y="4402138"/>
          <p14:tracePt t="28223" x="4946650" y="4367213"/>
          <p14:tracePt t="28231" x="4805363" y="4329113"/>
          <p14:tracePt t="28239" x="4772025" y="4311650"/>
          <p14:tracePt t="28247" x="4772025" y="4294188"/>
          <p14:tracePt t="28254" x="4772025" y="4278313"/>
          <p14:tracePt t="28263" x="4783138" y="4260850"/>
          <p14:tracePt t="28271" x="4811713" y="4232275"/>
          <p14:tracePt t="28278" x="4840288" y="4205288"/>
          <p14:tracePt t="28287" x="4889500" y="4176713"/>
          <p14:tracePt t="28297" x="4913313" y="4159250"/>
          <p14:tracePt t="28302" x="4940300" y="4143375"/>
          <p14:tracePt t="28313" x="4951413" y="4132263"/>
          <p14:tracePt t="28318" x="4957763" y="4125913"/>
          <p14:tracePt t="28329" x="4957763" y="4121150"/>
          <p14:tracePt t="28334" x="4964113" y="4121150"/>
          <p14:tracePt t="28345" x="4964113" y="4114800"/>
          <p14:tracePt t="28351" x="4964113" y="4108450"/>
          <p14:tracePt t="28369" x="4964113" y="4103688"/>
          <p14:tracePt t="28385" x="4957763" y="4097338"/>
          <p14:tracePt t="28393" x="4951413" y="4092575"/>
          <p14:tracePt t="28403" x="4946650" y="4092575"/>
          <p14:tracePt t="28409" x="4935538" y="4092575"/>
          <p14:tracePt t="28417" x="4913313" y="4092575"/>
          <p14:tracePt t="28424" x="4895850" y="4092575"/>
          <p14:tracePt t="28433" x="4873625" y="4092575"/>
          <p14:tracePt t="28441" x="4845050" y="4092575"/>
          <p14:tracePt t="28449" x="4800600" y="4103688"/>
          <p14:tracePt t="28457" x="4760913" y="4114800"/>
          <p14:tracePt t="28465" x="4710113" y="4125913"/>
          <p14:tracePt t="28473" x="4648200" y="4148138"/>
          <p14:tracePt t="28481" x="4608513" y="4159250"/>
          <p14:tracePt t="28489" x="4548188" y="4176713"/>
          <p14:tracePt t="28496" x="4502150" y="4194175"/>
          <p14:tracePt t="28507" x="4462463" y="4205288"/>
          <p14:tracePt t="28513" x="4406900" y="4232275"/>
          <p14:tracePt t="28521" x="4373563" y="4243388"/>
          <p14:tracePt t="28528" x="4344988" y="4260850"/>
          <p14:tracePt t="28537" x="4322763" y="4278313"/>
          <p14:tracePt t="28545" x="4300538" y="4289425"/>
          <p14:tracePt t="28552" x="4265613" y="4305300"/>
          <p14:tracePt t="28561" x="4254500" y="4311650"/>
          <p14:tracePt t="28569" x="4249738" y="4311650"/>
          <p14:tracePt t="28577" x="4238625" y="4316413"/>
          <p14:tracePt t="28611" x="4232275" y="4316413"/>
          <p14:tracePt t="28635" x="4227513" y="4316413"/>
          <p14:tracePt t="28667" x="4221163" y="4316413"/>
          <p14:tracePt t="28744" x="4221163" y="4322763"/>
          <p14:tracePt t="28767" x="4227513" y="4322763"/>
          <p14:tracePt t="28774" x="4243388" y="4316413"/>
          <p14:tracePt t="28783" x="4271963" y="4311650"/>
          <p14:tracePt t="28790" x="4305300" y="4289425"/>
          <p14:tracePt t="28799" x="4322763" y="4271963"/>
          <p14:tracePt t="28807" x="4384675" y="4232275"/>
          <p14:tracePt t="28815" x="4440238" y="4205288"/>
          <p14:tracePt t="28823" x="4513263" y="4159250"/>
          <p14:tracePt t="28831" x="4564063" y="4132263"/>
          <p14:tracePt t="28839" x="4608513" y="4108450"/>
          <p14:tracePt t="28847" x="4637088" y="4092575"/>
          <p14:tracePt t="28855" x="4643438" y="4086225"/>
          <p14:tracePt t="28865" x="4643438" y="4075113"/>
          <p14:tracePt t="28870" x="4625975" y="4064000"/>
          <p14:tracePt t="28881" x="4592638" y="4048125"/>
          <p14:tracePt t="28887" x="4564063" y="4030663"/>
          <p14:tracePt t="29041" x="4564063" y="4035425"/>
          <p14:tracePt t="29049" x="4564063" y="4041775"/>
          <p14:tracePt t="29057" x="4570413" y="4052888"/>
          <p14:tracePt t="29065" x="4575175" y="4070350"/>
          <p14:tracePt t="29072" x="4592638" y="4092575"/>
          <p14:tracePt t="29081" x="4608513" y="4108450"/>
          <p14:tracePt t="29089" x="4614863" y="4125913"/>
          <p14:tracePt t="29097" x="4621213" y="4148138"/>
          <p14:tracePt t="29105" x="4632325" y="4159250"/>
          <p14:tracePt t="29113" x="4654550" y="4198938"/>
          <p14:tracePt t="29121" x="4687888" y="4243388"/>
          <p14:tracePt t="29129" x="4721225" y="4278313"/>
          <p14:tracePt t="29137" x="4767263" y="4305300"/>
          <p14:tracePt t="29145" x="4822825" y="4333875"/>
          <p14:tracePt t="29153" x="4856163" y="4340225"/>
          <p14:tracePt t="29161" x="4906963" y="4351338"/>
          <p14:tracePt t="29171" x="4964113" y="4351338"/>
          <p14:tracePt t="29177" x="5008563" y="4351338"/>
          <p14:tracePt t="29187" x="5048250" y="4351338"/>
          <p14:tracePt t="29195" x="5075238" y="4340225"/>
          <p14:tracePt t="29203" x="5092700" y="4329113"/>
          <p14:tracePt t="29211" x="5114925" y="4311650"/>
          <p14:tracePt t="29219" x="5121275" y="4300538"/>
          <p14:tracePt t="29227" x="5137150" y="4271963"/>
          <p14:tracePt t="29235" x="5148263" y="4256088"/>
          <p14:tracePt t="29243" x="5148263" y="4238625"/>
          <p14:tracePt t="29251" x="5148263" y="4198938"/>
          <p14:tracePt t="29259" x="5148263" y="4176713"/>
          <p14:tracePt t="29267" x="5148263" y="4148138"/>
          <p14:tracePt t="29275" x="5132388" y="4125913"/>
          <p14:tracePt t="29283" x="5110163" y="4103688"/>
          <p14:tracePt t="29291" x="5081588" y="4075113"/>
          <p14:tracePt t="29299" x="5053013" y="4048125"/>
          <p14:tracePt t="29307" x="5019675" y="4024313"/>
          <p14:tracePt t="29315" x="4986338" y="4002088"/>
          <p14:tracePt t="29325" x="4924425" y="3986213"/>
          <p14:tracePt t="29330" x="4878388" y="3979863"/>
          <p14:tracePt t="29339" x="4833938" y="3973513"/>
          <p14:tracePt t="29347" x="4783138" y="3973513"/>
          <p14:tracePt t="29355" x="4721225" y="3973513"/>
          <p14:tracePt t="29363" x="4676775" y="3973513"/>
          <p14:tracePt t="29371" x="4632325" y="3986213"/>
          <p14:tracePt t="29379" x="4592638" y="4002088"/>
          <p14:tracePt t="29387" x="4559300" y="4019550"/>
          <p14:tracePt t="29395" x="4530725" y="4035425"/>
          <p14:tracePt t="29403" x="4502150" y="4048125"/>
          <p14:tracePt t="29411" x="4491038" y="4064000"/>
          <p14:tracePt t="29419" x="4479925" y="4075113"/>
          <p14:tracePt t="29427" x="4473575" y="4081463"/>
          <p14:tracePt t="29435" x="4473575" y="4086225"/>
          <p14:tracePt t="29443" x="4473575" y="4092575"/>
          <p14:tracePt t="29459" x="4479925" y="4092575"/>
          <p14:tracePt t="29469" x="4491038" y="4092575"/>
          <p14:tracePt t="29477" x="4497388" y="4092575"/>
          <p14:tracePt t="29485" x="4508500" y="4092575"/>
          <p14:tracePt t="29493" x="4513263" y="4086225"/>
          <p14:tracePt t="29509" x="4513263" y="4081463"/>
          <p14:tracePt t="29525" x="4513263" y="4075113"/>
          <p14:tracePt t="29541" x="4508500" y="4075113"/>
          <p14:tracePt t="29549" x="4508500" y="4081463"/>
          <p14:tracePt t="29556" x="4502150" y="4081463"/>
          <p14:tracePt t="29564" x="4468813" y="4097338"/>
          <p14:tracePt t="29573" x="4457700" y="4103688"/>
          <p14:tracePt t="29581" x="4424363" y="4121150"/>
          <p14:tracePt t="29589" x="4400550" y="4132263"/>
          <p14:tracePt t="29597" x="4362450" y="4154488"/>
          <p14:tracePt t="29605" x="4338638" y="4165600"/>
          <p14:tracePt t="29613" x="4283075" y="4181475"/>
          <p14:tracePt t="29621" x="4265613" y="4194175"/>
          <p14:tracePt t="29633" x="4216400" y="4205288"/>
          <p14:tracePt t="29637" x="4198938" y="4205288"/>
          <p14:tracePt t="29645" x="4159250" y="4216400"/>
          <p14:tracePt t="29653" x="4125913" y="4227513"/>
          <p14:tracePt t="29661" x="4119563" y="4238625"/>
          <p14:tracePt t="29669" x="4103688" y="4243388"/>
          <p14:tracePt t="29677" x="4097338" y="4249738"/>
          <p14:tracePt t="29685" x="4092575" y="4256088"/>
          <p14:tracePt t="29693" x="4075113" y="4271963"/>
          <p14:tracePt t="29701" x="4064000" y="4278313"/>
          <p14:tracePt t="29709" x="4041775" y="4294188"/>
          <p14:tracePt t="29717" x="4035425" y="4300538"/>
          <p14:tracePt t="29725" x="4019550" y="4305300"/>
          <p14:tracePt t="29735" x="3990975" y="4316413"/>
          <p14:tracePt t="29741" x="3973513" y="4322763"/>
          <p14:tracePt t="29749" x="3929063" y="4329113"/>
          <p14:tracePt t="29759" x="3911600" y="4333875"/>
          <p14:tracePt t="29765" x="3849688" y="4333875"/>
          <p14:tracePt t="29775" x="3816350" y="4333875"/>
          <p14:tracePt t="29783" x="3794125" y="4333875"/>
          <p14:tracePt t="29791" x="3721100" y="4333875"/>
          <p14:tracePt t="29799" x="3692525" y="4333875"/>
          <p14:tracePt t="29807" x="3608388" y="4333875"/>
          <p14:tracePt t="29815" x="3568700" y="4333875"/>
          <p14:tracePt t="29823" x="3535363" y="4333875"/>
          <p14:tracePt t="29831" x="3433763" y="4333875"/>
          <p14:tracePt t="29839" x="3389313" y="4333875"/>
          <p14:tracePt t="29847" x="3282950" y="4333875"/>
          <p14:tracePt t="29855" x="3176588" y="4333875"/>
          <p14:tracePt t="29863" x="3136900" y="4333875"/>
          <p14:tracePt t="29871" x="3035300" y="4333875"/>
          <p14:tracePt t="29879" x="2995613" y="4333875"/>
          <p14:tracePt t="29887" x="2951163" y="4333875"/>
          <p14:tracePt t="29895" x="2860675" y="4333875"/>
          <p14:tracePt t="29903" x="2820988" y="4333875"/>
          <p14:tracePt t="29911" x="2732088" y="4333875"/>
          <p14:tracePt t="29919" x="2692400" y="4333875"/>
          <p14:tracePt t="29927" x="2590800" y="4333875"/>
          <p14:tracePt t="29935" x="2552700" y="4333875"/>
          <p14:tracePt t="29943" x="2451100" y="4333875"/>
          <p14:tracePt t="29951" x="2405063" y="4333875"/>
          <p14:tracePt t="29959" x="2360613" y="4333875"/>
          <p14:tracePt t="29967" x="2259013" y="4333875"/>
          <p14:tracePt t="29975" x="2214563" y="4333875"/>
          <p14:tracePt t="29983" x="2174875" y="4333875"/>
          <p14:tracePt t="29991" x="2074863" y="4333875"/>
          <p14:tracePt t="30001" x="2028825" y="4333875"/>
          <p14:tracePt t="30006" x="1989138" y="4333875"/>
          <p14:tracePt t="30015" x="1889125" y="4333875"/>
          <p14:tracePt t="30023" x="1849438" y="4333875"/>
          <p14:tracePt t="30031" x="1816100" y="4333875"/>
          <p14:tracePt t="30041" x="1708150" y="4316413"/>
          <p14:tracePt t="30049" x="1670050" y="4311650"/>
          <p14:tracePt t="30057" x="1630363" y="4305300"/>
          <p14:tracePt t="30065" x="1597025" y="4294188"/>
          <p14:tracePt t="30073" x="1528763" y="4278313"/>
          <p14:tracePt t="30081" x="1506538" y="4271963"/>
          <p14:tracePt t="30089" x="1455738" y="4256088"/>
          <p14:tracePt t="30097" x="1433513" y="4238625"/>
          <p14:tracePt t="30105" x="1400175" y="4227513"/>
          <p14:tracePt t="30113" x="1389063" y="4221163"/>
          <p14:tracePt t="30121" x="1371600" y="4210050"/>
          <p14:tracePt t="30129" x="1365250" y="4210050"/>
          <p14:tracePt t="30137" x="1354138" y="4198938"/>
          <p14:tracePt t="30145" x="1343025" y="4194175"/>
          <p14:tracePt t="30153" x="1343025" y="4187825"/>
          <p14:tracePt t="30161" x="1338263" y="4187825"/>
          <p14:tracePt t="30169" x="1331913" y="4176713"/>
          <p14:tracePt t="30185" x="1331913" y="4165600"/>
          <p14:tracePt t="30192" x="1331913" y="4154488"/>
          <p14:tracePt t="30209" x="1331913" y="4143375"/>
          <p14:tracePt t="30217" x="1331913" y="4132263"/>
          <p14:tracePt t="30225" x="1331913" y="4114800"/>
          <p14:tracePt t="30233" x="1331913" y="4103688"/>
          <p14:tracePt t="30241" x="1338263" y="4092575"/>
          <p14:tracePt t="30249" x="1343025" y="4081463"/>
          <p14:tracePt t="30257" x="1343025" y="4075113"/>
          <p14:tracePt t="30265" x="1349375" y="4064000"/>
          <p14:tracePt t="30273" x="1360488" y="4052888"/>
          <p14:tracePt t="30281" x="1360488" y="4048125"/>
          <p14:tracePt t="30289" x="1376363" y="4024313"/>
          <p14:tracePt t="30297" x="1389063" y="4013200"/>
          <p14:tracePt t="30305" x="1411288" y="3997325"/>
          <p14:tracePt t="30313" x="1427163" y="3979863"/>
          <p14:tracePt t="30321" x="1473200" y="3951288"/>
          <p14:tracePt t="30331" x="1495425" y="3935413"/>
          <p14:tracePt t="30339" x="1528763" y="3913188"/>
          <p14:tracePt t="30349" x="1562100" y="3889375"/>
          <p14:tracePt t="30354" x="1601788" y="3873500"/>
          <p14:tracePt t="30363" x="1635125" y="3856038"/>
          <p14:tracePt t="30371" x="1674813" y="3838575"/>
          <p14:tracePt t="30379" x="1708150" y="3822700"/>
          <p14:tracePt t="30387" x="1754188" y="3805238"/>
          <p14:tracePt t="30395" x="1793875" y="3789363"/>
          <p14:tracePt t="30403" x="1831975" y="3778250"/>
          <p14:tracePt t="30411" x="1882775" y="3754438"/>
          <p14:tracePt t="30419" x="1939925" y="3738563"/>
          <p14:tracePt t="30427" x="2001838" y="3727450"/>
          <p14:tracePt t="30435" x="2028825" y="3721100"/>
          <p14:tracePt t="30443" x="2108200" y="3705225"/>
          <p14:tracePt t="30451" x="2203450" y="3698875"/>
          <p14:tracePt t="30459" x="2287588" y="3681413"/>
          <p14:tracePt t="30467" x="2366963" y="3681413"/>
          <p14:tracePt t="30475" x="2444750" y="3676650"/>
          <p14:tracePt t="30483" x="2517775" y="3676650"/>
          <p14:tracePt t="30491" x="2590800" y="3676650"/>
          <p14:tracePt t="30499" x="2613025" y="3676650"/>
          <p14:tracePt t="30507" x="2681288" y="3676650"/>
          <p14:tracePt t="30515" x="2743200" y="3676650"/>
          <p14:tracePt t="30523" x="2809875" y="3676650"/>
          <p14:tracePt t="30531" x="2882900" y="3676650"/>
          <p14:tracePt t="30539" x="2911475" y="3676650"/>
          <p14:tracePt t="30547" x="3006725" y="3670300"/>
          <p14:tracePt t="30555" x="3119438" y="3665538"/>
          <p14:tracePt t="30562" x="3170238" y="3665538"/>
          <p14:tracePt t="30571" x="3294063" y="3665538"/>
          <p14:tracePt t="30579" x="3495675" y="3654425"/>
          <p14:tracePt t="30587" x="3557588" y="3654425"/>
          <p14:tracePt t="30595" x="3727450" y="3654425"/>
          <p14:tracePt t="30604" x="3794125" y="3654425"/>
          <p14:tracePt t="30611" x="3940175" y="3654425"/>
          <p14:tracePt t="30621" x="3997325" y="3659188"/>
          <p14:tracePt t="30627" x="4119563" y="3676650"/>
          <p14:tracePt t="30636" x="4198938" y="3681413"/>
          <p14:tracePt t="30645" x="4271963" y="3692525"/>
          <p14:tracePt t="30653" x="4338638" y="3709988"/>
          <p14:tracePt t="30661" x="4362450" y="3709988"/>
          <p14:tracePt t="30669" x="4424363" y="3721100"/>
          <p14:tracePt t="30677" x="4491038" y="3727450"/>
          <p14:tracePt t="30685" x="4519613" y="3732213"/>
          <p14:tracePt t="30693" x="4586288" y="3743325"/>
          <p14:tracePt t="30701" x="4648200" y="3754438"/>
          <p14:tracePt t="30709" x="4716463" y="3765550"/>
          <p14:tracePt t="30717" x="4743450" y="3771900"/>
          <p14:tracePt t="30725" x="4805363" y="3789363"/>
          <p14:tracePt t="30733" x="4829175" y="3800475"/>
          <p14:tracePt t="30741" x="4873625" y="3816350"/>
          <p14:tracePt t="30749" x="4884738" y="3827463"/>
          <p14:tracePt t="30759" x="4918075" y="3844925"/>
          <p14:tracePt t="30765" x="4935538" y="3873500"/>
          <p14:tracePt t="30773" x="4951413" y="3895725"/>
          <p14:tracePt t="30781" x="4957763" y="3906838"/>
          <p14:tracePt t="30789" x="4968875" y="3924300"/>
          <p14:tracePt t="30799" x="4979988" y="3935413"/>
          <p14:tracePt t="30805" x="4986338" y="3951288"/>
          <p14:tracePt t="30813" x="4986338" y="3968750"/>
          <p14:tracePt t="30821" x="4991100" y="3979863"/>
          <p14:tracePt t="30829" x="4997450" y="3997325"/>
          <p14:tracePt t="30837" x="4997450" y="4013200"/>
          <p14:tracePt t="30845" x="4997450" y="4030663"/>
          <p14:tracePt t="30853" x="4997450" y="4052888"/>
          <p14:tracePt t="30861" x="4997450" y="4070350"/>
          <p14:tracePt t="30869" x="4997450" y="4092575"/>
          <p14:tracePt t="30877" x="4986338" y="4114800"/>
          <p14:tracePt t="30887" x="4968875" y="4143375"/>
          <p14:tracePt t="30893" x="4940300" y="4176713"/>
          <p14:tracePt t="30903" x="4913313" y="4198938"/>
          <p14:tracePt t="30909" x="4873625" y="4221163"/>
          <p14:tracePt t="30919" x="4840288" y="4243388"/>
          <p14:tracePt t="30925" x="4778375" y="4278313"/>
          <p14:tracePt t="30935" x="4699000" y="4300538"/>
          <p14:tracePt t="30943" x="4654550" y="4322763"/>
          <p14:tracePt t="30951" x="4597400" y="4340225"/>
          <p14:tracePt t="30959" x="4497388" y="4367213"/>
          <p14:tracePt t="30967" x="4451350" y="4378325"/>
          <p14:tracePt t="30975" x="4389438" y="4395788"/>
          <p14:tracePt t="30983" x="4327525" y="4406900"/>
          <p14:tracePt t="30991" x="4221163" y="4440238"/>
          <p14:tracePt t="30999" x="4154488" y="4451350"/>
          <p14:tracePt t="31007" x="4075113" y="4464050"/>
          <p14:tracePt t="31015" x="3984625" y="4464050"/>
          <p14:tracePt t="31023" x="3873500" y="4468813"/>
          <p14:tracePt t="31031" x="3738563" y="4468813"/>
          <p14:tracePt t="31039" x="3614738" y="4468813"/>
          <p14:tracePt t="31047" x="3457575" y="4468813"/>
          <p14:tracePt t="31055" x="3282950" y="4451350"/>
          <p14:tracePt t="31065" x="3108325" y="4429125"/>
          <p14:tracePt t="31070" x="2782888" y="4395788"/>
          <p14:tracePt t="31079" x="2608263" y="4378325"/>
          <p14:tracePt t="31087" x="2433638" y="4362450"/>
          <p14:tracePt t="31095" x="2270125" y="4333875"/>
          <p14:tracePt t="31103" x="2130425" y="4316413"/>
          <p14:tracePt t="31111" x="1978025" y="4289425"/>
          <p14:tracePt t="31119" x="1725613" y="4249738"/>
          <p14:tracePt t="31127" x="1608138" y="4227513"/>
          <p14:tracePt t="31135" x="1489075" y="4194175"/>
          <p14:tracePt t="31143" x="1393825" y="4165600"/>
          <p14:tracePt t="31151" x="1354138" y="4154488"/>
          <p14:tracePt t="31159" x="1258888" y="4103688"/>
          <p14:tracePt t="31169" x="1203325" y="4059238"/>
          <p14:tracePt t="31175" x="1174750" y="4030663"/>
          <p14:tracePt t="31185" x="1152525" y="3986213"/>
          <p14:tracePt t="31191" x="1141413" y="3951288"/>
          <p14:tracePt t="31201" x="1135063" y="3895725"/>
          <p14:tracePt t="31206" x="1135063" y="3873500"/>
          <p14:tracePt t="31217" x="1152525" y="3838575"/>
          <p14:tracePt t="31225" x="1174750" y="3805238"/>
          <p14:tracePt t="31233" x="1208088" y="3778250"/>
          <p14:tracePt t="31241" x="1247775" y="3749675"/>
          <p14:tracePt t="31249" x="1400175" y="3692525"/>
          <p14:tracePt t="31257" x="1489075" y="3659188"/>
          <p14:tracePt t="31265" x="1608138" y="3636963"/>
          <p14:tracePt t="31273" x="1776413" y="3603625"/>
          <p14:tracePt t="31281" x="1966913" y="3575050"/>
          <p14:tracePt t="31289" x="2185988" y="3552825"/>
          <p14:tracePt t="31297" x="2466975" y="3519488"/>
          <p14:tracePt t="31305" x="2608263" y="3502025"/>
          <p14:tracePt t="31313" x="2900363" y="3479800"/>
          <p14:tracePt t="31321" x="3192463" y="3468688"/>
          <p14:tracePt t="31329" x="3333750" y="3468688"/>
          <p14:tracePt t="31337" x="3608388" y="3468688"/>
          <p14:tracePt t="31345" x="3727450" y="3468688"/>
          <p14:tracePt t="31353" x="4002088" y="3468688"/>
          <p14:tracePt t="31361" x="4130675" y="3479800"/>
          <p14:tracePt t="31373" x="4356100" y="3513138"/>
          <p14:tracePt t="31377" x="4462463" y="3541713"/>
          <p14:tracePt t="31385" x="4552950" y="3570288"/>
          <p14:tracePt t="31393" x="4614863" y="3603625"/>
          <p14:tracePt t="31401" x="4694238" y="3648075"/>
          <p14:tracePt t="31409" x="4738688" y="3698875"/>
          <p14:tracePt t="31417" x="4767263" y="3732213"/>
          <p14:tracePt t="31425" x="4800600" y="3771900"/>
          <p14:tracePt t="31433" x="4811713" y="3800475"/>
          <p14:tracePt t="31441" x="4829175" y="3833813"/>
          <p14:tracePt t="31451" x="4833938" y="3856038"/>
          <p14:tracePt t="31456" x="4840288" y="3873500"/>
          <p14:tracePt t="31467" x="4840288" y="3906838"/>
          <p14:tracePt t="31475" x="4822825" y="3940175"/>
          <p14:tracePt t="31483" x="4794250" y="3973513"/>
          <p14:tracePt t="31490" x="4756150" y="4019550"/>
          <p14:tracePt t="31499" x="4716463" y="4048125"/>
          <p14:tracePt t="31507" x="4637088" y="4092575"/>
          <p14:tracePt t="31514" x="4502150" y="4154488"/>
          <p14:tracePt t="31523" x="4435475" y="4187825"/>
          <p14:tracePt t="31531" x="4278313" y="4243388"/>
          <p14:tracePt t="31538" x="4170363" y="4278313"/>
          <p14:tracePt t="31547" x="4035425" y="4300538"/>
          <p14:tracePt t="31555" x="3771900" y="4344988"/>
          <p14:tracePt t="31563" x="3586163" y="4351338"/>
          <p14:tracePt t="31571" x="3384550" y="4362450"/>
          <p14:tracePt t="31579" x="3181350" y="4362450"/>
          <p14:tracePt t="31587" x="2984500" y="4356100"/>
          <p14:tracePt t="31595" x="2703513" y="4344988"/>
          <p14:tracePt t="31603" x="2590800" y="4333875"/>
          <p14:tracePt t="31611" x="2444750" y="4305300"/>
          <p14:tracePt t="31619" x="2371725" y="4283075"/>
          <p14:tracePt t="31627" x="2327275" y="4256088"/>
          <p14:tracePt t="31635" x="2293938" y="4232275"/>
          <p14:tracePt t="31643" x="2282825" y="4221163"/>
          <p14:tracePt t="31651" x="2270125" y="4210050"/>
          <p14:tracePt t="31659" x="2265363" y="4198938"/>
          <p14:tracePt t="31683" x="2265363" y="4194175"/>
          <p14:tracePt t="31885" x="2270125" y="4198938"/>
          <p14:tracePt t="31892" x="2287588" y="4216400"/>
          <p14:tracePt t="31901" x="2349500" y="4232275"/>
          <p14:tracePt t="31909" x="2439988" y="4256088"/>
          <p14:tracePt t="31917" x="2674938" y="4294188"/>
          <p14:tracePt t="31925" x="2968625" y="4316413"/>
          <p14:tracePt t="31933" x="3429000" y="4329113"/>
          <p14:tracePt t="31941" x="3984625" y="4329113"/>
          <p14:tracePt t="31949" x="4654550" y="4329113"/>
          <p14:tracePt t="31957" x="5367338" y="4322763"/>
          <p14:tracePt t="31965" x="6154738" y="4311650"/>
          <p14:tracePt t="31973" x="7032625" y="4294188"/>
          <p14:tracePt t="31981" x="7718425" y="4294188"/>
          <p14:tracePt t="31989" x="8442325" y="4294188"/>
          <p14:tracePt t="31997" x="9185275" y="4294188"/>
          <p14:tracePt t="32005" x="9639300" y="4300538"/>
          <p14:tracePt t="32013" x="10145713" y="4329113"/>
          <p14:tracePt t="32023" x="10393363" y="4344988"/>
          <p14:tracePt t="32029" x="10612438" y="4367213"/>
          <p14:tracePt t="32037" x="10685463" y="4378325"/>
          <p14:tracePt t="32045" x="10736263" y="4391025"/>
          <p14:tracePt t="32053" x="10736263" y="4395788"/>
          <p14:tracePt t="32069" x="10714038" y="4402138"/>
          <p14:tracePt t="32079" x="10680700" y="4406900"/>
          <p14:tracePt t="32091" x="10634663" y="4413250"/>
          <p14:tracePt t="32095" x="10590213" y="4413250"/>
          <p14:tracePt t="32103" x="10550525" y="4418013"/>
          <p14:tracePt t="32111" x="10528300" y="4418013"/>
          <p14:tracePt t="32119" x="10488613" y="4424363"/>
          <p14:tracePt t="32127" x="10472738" y="4424363"/>
          <p14:tracePt t="32135" x="10455275" y="4424363"/>
          <p14:tracePt t="32143" x="10437813" y="4429125"/>
          <p14:tracePt t="32151" x="10426700" y="4440238"/>
          <p14:tracePt t="32159" x="10398125" y="4440238"/>
          <p14:tracePt t="32167" x="10375900" y="4451350"/>
          <p14:tracePt t="32175" x="10320338" y="4464050"/>
          <p14:tracePt t="32183" x="10247313" y="4486275"/>
          <p14:tracePt t="32191" x="10179050" y="4497388"/>
          <p14:tracePt t="32199" x="10017125" y="4513263"/>
          <p14:tracePt t="32207" x="9842500" y="4530725"/>
          <p14:tracePt t="32215" x="9729788" y="4537075"/>
          <p14:tracePt t="32223" x="9482138" y="4548188"/>
          <p14:tracePt t="32231" x="9167813" y="4548188"/>
          <p14:tracePt t="32239" x="8831263" y="4548188"/>
          <p14:tracePt t="32247" x="8645525" y="4559300"/>
          <p14:tracePt t="32255" x="8342313" y="4559300"/>
          <p14:tracePt t="32263" x="8172450" y="4559300"/>
          <p14:tracePt t="32271" x="7908925" y="4552950"/>
          <p14:tracePt t="32279" x="7785100" y="4548188"/>
          <p14:tracePt t="32287" x="7548563" y="4524375"/>
          <p14:tracePt t="32295" x="7386638" y="4486275"/>
          <p14:tracePt t="32303" x="7278688" y="4468813"/>
          <p14:tracePt t="32311" x="7212013" y="4446588"/>
          <p14:tracePt t="32319" x="7167563" y="4429125"/>
          <p14:tracePt t="32329" x="7099300" y="4406900"/>
          <p14:tracePt t="32335" x="7059613" y="4395788"/>
          <p14:tracePt t="32345" x="6992938" y="4362450"/>
          <p14:tracePt t="32351" x="6953250" y="4340225"/>
          <p14:tracePt t="32361" x="6884988" y="4305300"/>
          <p14:tracePt t="32367" x="6846888" y="4283075"/>
          <p14:tracePt t="32377" x="6818313" y="4260850"/>
          <p14:tracePt t="32385" x="6789738" y="4238625"/>
          <p14:tracePt t="32393" x="6773863" y="4198938"/>
          <p14:tracePt t="32401" x="6773863" y="4165600"/>
          <p14:tracePt t="32409" x="6778625" y="4125913"/>
          <p14:tracePt t="32417" x="6800850" y="4081463"/>
          <p14:tracePt t="32425" x="6829425" y="4035425"/>
          <p14:tracePt t="32433" x="6869113" y="3990975"/>
          <p14:tracePt t="32441" x="6913563" y="3935413"/>
          <p14:tracePt t="32449" x="6946900" y="3895725"/>
          <p14:tracePt t="32457" x="7004050" y="3844925"/>
          <p14:tracePt t="32465" x="7059613" y="3800475"/>
          <p14:tracePt t="32473" x="7143750" y="3749675"/>
          <p14:tracePt t="32481" x="7205663" y="3727450"/>
          <p14:tracePt t="32489" x="7267575" y="3705225"/>
          <p14:tracePt t="32499" x="7358063" y="3665538"/>
          <p14:tracePt t="32505" x="7481888" y="3636963"/>
          <p14:tracePt t="32513" x="7610475" y="3608388"/>
          <p14:tracePt t="32521" x="7689850" y="3592513"/>
          <p14:tracePt t="32530" x="7847013" y="3575050"/>
          <p14:tracePt t="32537" x="8054975" y="3557588"/>
          <p14:tracePt t="32545" x="8178800" y="3557588"/>
          <p14:tracePt t="32553" x="8302625" y="3546475"/>
          <p14:tracePt t="32561" x="8577263" y="3546475"/>
          <p14:tracePt t="32569" x="8718550" y="3552825"/>
          <p14:tracePt t="32577" x="8886825" y="3557588"/>
          <p14:tracePt t="32585" x="9094788" y="3586163"/>
          <p14:tracePt t="32593" x="9426575" y="3648075"/>
          <p14:tracePt t="32601" x="9623425" y="3692525"/>
          <p14:tracePt t="32611" x="9802813" y="3754438"/>
          <p14:tracePt t="32617" x="9959975" y="3805238"/>
          <p14:tracePt t="32627" x="10106025" y="3878263"/>
          <p14:tracePt t="32633" x="10313988" y="3997325"/>
          <p14:tracePt t="32643" x="10382250" y="4041775"/>
          <p14:tracePt t="32649" x="10466388" y="4114800"/>
          <p14:tracePt t="32659" x="10528300" y="4181475"/>
          <p14:tracePt t="32667" x="10561638" y="4243388"/>
          <p14:tracePt t="32675" x="10572750" y="4283075"/>
          <p14:tracePt t="32683" x="10579100" y="4329113"/>
          <p14:tracePt t="32691" x="10572750" y="4378325"/>
          <p14:tracePt t="32699" x="10556875" y="4402138"/>
          <p14:tracePt t="32707" x="10510838" y="4451350"/>
          <p14:tracePt t="32715" x="10466388" y="4486275"/>
          <p14:tracePt t="32723" x="10404475" y="4513263"/>
          <p14:tracePt t="32731" x="10309225" y="4559300"/>
          <p14:tracePt t="32739" x="10174288" y="4592638"/>
          <p14:tracePt t="32747" x="10010775" y="4614863"/>
          <p14:tracePt t="32755" x="9780588" y="4625975"/>
          <p14:tracePt t="32763" x="9656763" y="4625975"/>
          <p14:tracePt t="32771" x="9386888" y="4625975"/>
          <p14:tracePt t="32779" x="9061450" y="4610100"/>
          <p14:tracePt t="32787" x="8886825" y="4592638"/>
          <p14:tracePt t="32795" x="8526463" y="4537075"/>
          <p14:tracePt t="32805" x="8218488" y="4491038"/>
          <p14:tracePt t="32811" x="7931150" y="4435475"/>
          <p14:tracePt t="32819" x="7672388" y="4362450"/>
          <p14:tracePt t="32827" x="7532688" y="4316413"/>
          <p14:tracePt t="32835" x="7289800" y="4232275"/>
          <p14:tracePt t="32843" x="7127875" y="4154488"/>
          <p14:tracePt t="32851" x="6992938" y="4075113"/>
          <p14:tracePt t="32859" x="6942138" y="4024313"/>
          <p14:tracePt t="32867" x="6931025" y="3990975"/>
          <p14:tracePt t="32875" x="6931025" y="3951288"/>
          <p14:tracePt t="32883" x="6975475" y="3895725"/>
          <p14:tracePt t="32893" x="7065963" y="3816350"/>
          <p14:tracePt t="32899" x="7183438" y="3738563"/>
          <p14:tracePt t="32909" x="7346950" y="3654425"/>
          <p14:tracePt t="32915" x="7554913" y="3570288"/>
          <p14:tracePt t="32925" x="7723188" y="3513138"/>
          <p14:tracePt t="32931" x="8010525" y="3435350"/>
          <p14:tracePt t="32941" x="8280400" y="3384550"/>
          <p14:tracePt t="32949" x="8577263" y="3349625"/>
          <p14:tracePt t="32957" x="8813800" y="3316288"/>
          <p14:tracePt t="32965" x="9196388" y="3294063"/>
          <p14:tracePt t="32973" x="9466263" y="3294063"/>
          <p14:tracePt t="32982" x="9774238" y="3294063"/>
          <p14:tracePt t="32989" x="10061575" y="3300413"/>
          <p14:tracePt t="32997" x="10342563" y="3333750"/>
          <p14:tracePt t="33005" x="10645775" y="3389313"/>
          <p14:tracePt t="33013" x="10853738" y="3451225"/>
          <p14:tracePt t="33021" x="10983913" y="3502025"/>
          <p14:tracePt t="33029" x="11072813" y="3552825"/>
          <p14:tracePt t="33037" x="11129963" y="3608388"/>
          <p14:tracePt t="33045" x="11180763" y="3692525"/>
          <p14:tracePt t="33053" x="11185525" y="3754438"/>
          <p14:tracePt t="33061" x="11185525" y="3800475"/>
          <p14:tracePt t="33069" x="11145838" y="3867150"/>
          <p14:tracePt t="33077" x="11079163" y="3951288"/>
          <p14:tracePt t="33085" x="10966450" y="4048125"/>
          <p14:tracePt t="33093" x="10848975" y="4114800"/>
          <p14:tracePt t="33101" x="10579100" y="4238625"/>
          <p14:tracePt t="33109" x="10382250" y="4294188"/>
          <p14:tracePt t="33117" x="10106025" y="4373563"/>
          <p14:tracePt t="33125" x="9825038" y="4440238"/>
          <p14:tracePt t="33133" x="9510713" y="4486275"/>
          <p14:tracePt t="33141" x="9201150" y="4519613"/>
          <p14:tracePt t="33149" x="8875713" y="4541838"/>
          <p14:tracePt t="33157" x="8583613" y="4552950"/>
          <p14:tracePt t="33165" x="8296275" y="4552950"/>
          <p14:tracePt t="33173" x="8161338" y="4552950"/>
          <p14:tracePt t="33181" x="7926388" y="4524375"/>
          <p14:tracePt t="33191" x="7683500" y="4486275"/>
          <p14:tracePt t="33197" x="7515225" y="4435475"/>
          <p14:tracePt t="33207" x="7340600" y="4362450"/>
          <p14:tracePt t="33215" x="7262813" y="4300538"/>
          <p14:tracePt t="33223" x="7205663" y="4249738"/>
          <p14:tracePt t="33231" x="7172325" y="4210050"/>
          <p14:tracePt t="33239" x="7167563" y="4165600"/>
          <p14:tracePt t="33247" x="7167563" y="4121150"/>
          <p14:tracePt t="33255" x="7189788" y="4075113"/>
          <p14:tracePt t="33263" x="7216775" y="4035425"/>
          <p14:tracePt t="33271" x="7267575" y="3990975"/>
          <p14:tracePt t="33279" x="7324725" y="3940175"/>
          <p14:tracePt t="33287" x="7380288" y="3906838"/>
          <p14:tracePt t="33295" x="7424738" y="3884613"/>
          <p14:tracePt t="33303" x="7470775" y="3856038"/>
          <p14:tracePt t="33311" x="7510463" y="3838575"/>
          <p14:tracePt t="33321" x="7543800" y="3833813"/>
          <p14:tracePt t="33327" x="7559675" y="3822700"/>
          <p14:tracePt t="33335" x="7570788" y="3816350"/>
          <p14:tracePt t="33343" x="7583488" y="3811588"/>
          <p14:tracePt t="33351" x="7594600" y="3811588"/>
          <p14:tracePt t="33359" x="7605713" y="3811588"/>
          <p14:tracePt t="33368" x="7610475" y="3811588"/>
          <p14:tracePt t="33375" x="7616825" y="3811588"/>
          <p14:tracePt t="33383" x="7621588" y="3816350"/>
          <p14:tracePt t="33391" x="7627938" y="3822700"/>
          <p14:tracePt t="33399" x="7632700" y="3822700"/>
          <p14:tracePt t="33407" x="7639050" y="3827463"/>
          <p14:tracePt t="33415" x="7643813" y="3827463"/>
          <p14:tracePt t="33423" x="7650163" y="3827463"/>
          <p14:tracePt t="33431" x="7661275" y="3822700"/>
          <p14:tracePt t="33439" x="7661275" y="3816350"/>
          <p14:tracePt t="33463" x="7656513" y="3816350"/>
          <p14:tracePt t="33674" x="7643813" y="3816350"/>
          <p14:tracePt t="33681" x="7621588" y="3822700"/>
          <p14:tracePt t="33689" x="7570788" y="3838575"/>
          <p14:tracePt t="33697" x="7537450" y="3856038"/>
          <p14:tracePt t="33705" x="7464425" y="3889375"/>
          <p14:tracePt t="33713" x="7419975" y="3906838"/>
          <p14:tracePt t="33721" x="7329488" y="3940175"/>
          <p14:tracePt t="33729" x="7273925" y="3962400"/>
          <p14:tracePt t="33737" x="7189788" y="3979863"/>
          <p14:tracePt t="33745" x="7143750" y="3990975"/>
          <p14:tracePt t="33753" x="7092950" y="4002088"/>
          <p14:tracePt t="33763" x="7059613" y="4002088"/>
          <p14:tracePt t="33769" x="7019925" y="4008438"/>
          <p14:tracePt t="33779" x="6986588" y="4008438"/>
          <p14:tracePt t="33785" x="6959600" y="4008438"/>
          <p14:tracePt t="33795" x="6942138" y="4008438"/>
          <p14:tracePt t="33803" x="6924675" y="4008438"/>
          <p14:tracePt t="33811" x="6919913" y="4008438"/>
          <p14:tracePt t="33819" x="6913563" y="4013200"/>
          <p14:tracePt t="33827" x="6908800" y="4013200"/>
          <p14:tracePt t="33835" x="6902450" y="4024313"/>
          <p14:tracePt t="34059" x="6902450" y="4035425"/>
          <p14:tracePt t="34075" x="6908800" y="4048125"/>
          <p14:tracePt t="34091" x="6908800" y="4052888"/>
          <p14:tracePt t="34109" x="6902450" y="4052888"/>
          <p14:tracePt t="34117" x="6891338" y="4048125"/>
          <p14:tracePt t="34125" x="6880225" y="4041775"/>
          <p14:tracePt t="34133" x="6862763" y="4035425"/>
          <p14:tracePt t="34141" x="6840538" y="4030663"/>
          <p14:tracePt t="34149" x="6800850" y="4019550"/>
          <p14:tracePt t="34157" x="6751638" y="4002088"/>
          <p14:tracePt t="34165" x="6700838" y="3986213"/>
          <p14:tracePt t="34173" x="6627813" y="3962400"/>
          <p14:tracePt t="34181" x="6554788" y="3940175"/>
          <p14:tracePt t="34189" x="6497638" y="3924300"/>
          <p14:tracePt t="34197" x="6396038" y="3895725"/>
          <p14:tracePt t="34205" x="6261100" y="3862388"/>
          <p14:tracePt t="34213" x="6126163" y="3827463"/>
          <p14:tracePt t="34221" x="5964238" y="3800475"/>
          <p14:tracePt t="34229" x="5800725" y="3771900"/>
          <p14:tracePt t="34241" x="5727700" y="3765550"/>
          <p14:tracePt t="34245" x="5581650" y="3760788"/>
          <p14:tracePt t="34253" x="5424488" y="3760788"/>
          <p14:tracePt t="34261" x="5256213" y="3760788"/>
          <p14:tracePt t="34269" x="5121275" y="3760788"/>
          <p14:tracePt t="34277" x="4991100" y="3760788"/>
          <p14:tracePt t="34285" x="4940300" y="3771900"/>
          <p14:tracePt t="34293" x="4878388" y="3794125"/>
          <p14:tracePt t="34301" x="4829175" y="3811588"/>
          <p14:tracePt t="34309" x="4805363" y="3833813"/>
          <p14:tracePt t="34317" x="4789488" y="3856038"/>
          <p14:tracePt t="34325" x="4783138" y="3884613"/>
          <p14:tracePt t="34333" x="4778375" y="3917950"/>
          <p14:tracePt t="34343" x="4772025" y="3951288"/>
          <p14:tracePt t="34349" x="4767263" y="4013200"/>
          <p14:tracePt t="34357" x="4767263" y="4048125"/>
          <p14:tracePt t="34367" x="4756150" y="4108450"/>
          <p14:tracePt t="34375" x="4749800" y="4143375"/>
          <p14:tracePt t="34383" x="4732338" y="4187825"/>
          <p14:tracePt t="34391" x="4721225" y="4210050"/>
          <p14:tracePt t="34399" x="4710113" y="4232275"/>
          <p14:tracePt t="34407" x="4705350" y="4243388"/>
          <p14:tracePt t="34415" x="4694238" y="4249738"/>
          <p14:tracePt t="34423" x="4681538" y="4260850"/>
          <p14:tracePt t="34431" x="4676775" y="4267200"/>
          <p14:tracePt t="34439" x="4665663" y="4271963"/>
          <p14:tracePt t="34447" x="4654550" y="4271963"/>
          <p14:tracePt t="34455" x="4643438" y="4271963"/>
          <p14:tracePt t="34463" x="4632325" y="4271963"/>
          <p14:tracePt t="34471" x="4621213" y="4267200"/>
          <p14:tracePt t="34479" x="4597400" y="4260850"/>
          <p14:tracePt t="34487" x="4575175" y="4243388"/>
          <p14:tracePt t="34495" x="4548188" y="4227513"/>
          <p14:tracePt t="34503" x="4530725" y="4210050"/>
          <p14:tracePt t="34511" x="4502150" y="4198938"/>
          <p14:tracePt t="34519" x="4473575" y="4176713"/>
          <p14:tracePt t="34527" x="4457700" y="4165600"/>
          <p14:tracePt t="34535" x="4451350" y="4159250"/>
          <p14:tracePt t="34547" x="4440238" y="4148138"/>
          <p14:tracePt t="34551" x="4435475" y="4143375"/>
          <p14:tracePt t="34559" x="4435475" y="4132263"/>
          <p14:tracePt t="34567" x="4435475" y="4125913"/>
          <p14:tracePt t="34591" x="4440238" y="4121150"/>
          <p14:tracePt t="34599" x="4446588" y="4121150"/>
          <p14:tracePt t="34607" x="4451350" y="4121150"/>
          <p14:tracePt t="34615" x="4457700" y="4121150"/>
          <p14:tracePt t="34623" x="4462463" y="4121150"/>
          <p14:tracePt t="34641" x="4468813" y="4121150"/>
          <p14:tracePt t="34657" x="4473575" y="4121150"/>
          <p14:tracePt t="34663" x="4491038" y="4132263"/>
          <p14:tracePt t="34673" x="4502150" y="4132263"/>
          <p14:tracePt t="34679" x="4541838" y="4148138"/>
          <p14:tracePt t="34689" x="4570413" y="4148138"/>
          <p14:tracePt t="34697" x="4625975" y="4165600"/>
          <p14:tracePt t="34705" x="4665663" y="4165600"/>
          <p14:tracePt t="34713" x="4743450" y="4181475"/>
          <p14:tracePt t="34721" x="4772025" y="4181475"/>
          <p14:tracePt t="34729" x="4840288" y="4181475"/>
          <p14:tracePt t="34737" x="4862513" y="4181475"/>
          <p14:tracePt t="34745" x="4902200" y="4181475"/>
          <p14:tracePt t="34753" x="4913313" y="4176713"/>
          <p14:tracePt t="34761" x="4918075" y="4170363"/>
          <p14:tracePt t="34777" x="4918075" y="4165600"/>
          <p14:tracePt t="34785" x="4913313" y="4159250"/>
          <p14:tracePt t="34793" x="4906963" y="4154488"/>
          <p14:tracePt t="34801" x="4902200" y="4143375"/>
          <p14:tracePt t="34809" x="4895850" y="4143375"/>
          <p14:tracePt t="34817" x="4895850" y="4137025"/>
          <p14:tracePt t="34825" x="4889500" y="4125913"/>
          <p14:tracePt t="34841" x="4889500" y="4121150"/>
          <p14:tracePt t="34849" x="4889500" y="4114800"/>
          <p14:tracePt t="34889" x="4884738" y="4114800"/>
          <p14:tracePt t="34897" x="4878388" y="4114800"/>
          <p14:tracePt t="34905" x="4873625" y="4114800"/>
          <p14:tracePt t="34913" x="4867275" y="4114800"/>
          <p14:tracePt t="34921" x="4862513" y="4114800"/>
          <p14:tracePt t="34931" x="4856163" y="4114800"/>
          <p14:tracePt t="35120" x="4862513" y="4114800"/>
          <p14:tracePt t="35135" x="4867275" y="4114800"/>
          <p14:tracePt t="35143" x="4873625" y="4114800"/>
          <p14:tracePt t="35162" x="4878388" y="4114800"/>
          <p14:tracePt t="35167" x="4884738" y="4114800"/>
          <p14:tracePt t="35175" x="4889500" y="4114800"/>
          <p14:tracePt t="35193" x="4895850" y="4114800"/>
          <p14:tracePt t="35207" x="4902200" y="4114800"/>
          <p14:tracePt t="35215" x="4906963" y="4114800"/>
          <p14:tracePt t="35225" x="4913313" y="4114800"/>
          <p14:tracePt t="35231" x="4918075" y="4114800"/>
          <p14:tracePt t="35241" x="4929188" y="4114800"/>
          <p14:tracePt t="35249" x="4940300" y="4114800"/>
          <p14:tracePt t="35257" x="4951413" y="4114800"/>
          <p14:tracePt t="35265" x="4964113" y="4108450"/>
          <p14:tracePt t="35273" x="4979988" y="4103688"/>
          <p14:tracePt t="35281" x="5002213" y="4103688"/>
          <p14:tracePt t="35289" x="5037138" y="4097338"/>
          <p14:tracePt t="35297" x="5081588" y="4092575"/>
          <p14:tracePt t="35305" x="5165725" y="4092575"/>
          <p14:tracePt t="35313" x="5300663" y="4092575"/>
          <p14:tracePt t="35321" x="5453063" y="4092575"/>
          <p14:tracePt t="35329" x="5745163" y="4092575"/>
          <p14:tracePt t="35337" x="6015038" y="4092575"/>
          <p14:tracePt t="35345" x="6413500" y="4092575"/>
          <p14:tracePt t="35353" x="6818313" y="4092575"/>
          <p14:tracePt t="35361" x="7245350" y="4097338"/>
          <p14:tracePt t="35369" x="7632700" y="4125913"/>
          <p14:tracePt t="35377" x="7891463" y="4143375"/>
          <p14:tracePt t="35385" x="8262938" y="4165600"/>
          <p14:tracePt t="35393" x="8431213" y="4176713"/>
          <p14:tracePt t="35401" x="8493125" y="4187825"/>
          <p14:tracePt t="35409" x="8550275" y="4194175"/>
          <p14:tracePt t="35417" x="8561388" y="4194175"/>
          <p14:tracePt t="35441" x="8550275" y="4194175"/>
          <p14:tracePt t="35449" x="8526463" y="4194175"/>
          <p14:tracePt t="35457" x="8515350" y="4194175"/>
          <p14:tracePt t="35469" x="8499475" y="4194175"/>
          <p14:tracePt t="35473" x="8493125" y="4194175"/>
          <p14:tracePt t="35515" x="8504238" y="4194175"/>
          <p14:tracePt t="35523" x="8515350" y="4187825"/>
          <p14:tracePt t="35531" x="8521700" y="4181475"/>
          <p14:tracePt t="35539" x="8526463" y="4181475"/>
          <p14:tracePt t="35700" x="8521700" y="4181475"/>
          <p14:tracePt t="35785" x="8515350" y="4181475"/>
          <p14:tracePt t="35809" x="8510588" y="4181475"/>
          <p14:tracePt t="35817" x="8510588" y="4187825"/>
          <p14:tracePt t="35825" x="8504238" y="4187825"/>
          <p14:tracePt t="35841" x="8493125" y="4187825"/>
          <p14:tracePt t="35849" x="8488363" y="4194175"/>
          <p14:tracePt t="35857" x="8459788" y="4198938"/>
          <p14:tracePt t="35865" x="8448675" y="4198938"/>
          <p14:tracePt t="35873" x="8431213" y="4205288"/>
          <p14:tracePt t="35881" x="8375650" y="4210050"/>
          <p14:tracePt t="35889" x="8358188" y="4210050"/>
          <p14:tracePt t="35897" x="8342313" y="4210050"/>
          <p14:tracePt t="35905" x="8324850" y="4210050"/>
          <p14:tracePt t="35913" x="8307388" y="4210050"/>
          <p14:tracePt t="35921" x="8296275" y="4210050"/>
          <p14:tracePt t="36091" x="8291513" y="4210050"/>
          <p14:tracePt t="36099" x="8291513" y="4216400"/>
          <p14:tracePt t="36123" x="8285163" y="4221163"/>
          <p14:tracePt t="36131" x="8280400" y="4227513"/>
          <p14:tracePt t="36139" x="8274050" y="4227513"/>
          <p14:tracePt t="36147" x="8262938" y="4227513"/>
          <p14:tracePt t="36155" x="8262938" y="4232275"/>
          <p14:tracePt t="36163" x="8256588" y="4232275"/>
          <p14:tracePt t="36171" x="8251825" y="4232275"/>
          <p14:tracePt t="36195" x="8251825" y="4238625"/>
          <p14:tracePt t="36211" x="8269288" y="4238625"/>
          <p14:tracePt t="36219" x="8296275" y="4243388"/>
          <p14:tracePt t="36227" x="8342313" y="4243388"/>
          <p14:tracePt t="36235" x="8391525" y="4243388"/>
          <p14:tracePt t="36243" x="8459788" y="4243388"/>
          <p14:tracePt t="36251" x="8515350" y="4243388"/>
          <p14:tracePt t="36259" x="8623300" y="4232275"/>
          <p14:tracePt t="36267" x="8780463" y="4216400"/>
          <p14:tracePt t="36275" x="8853488" y="4205288"/>
          <p14:tracePt t="36283" x="8937625" y="4194175"/>
          <p14:tracePt t="36291" x="9128125" y="4170363"/>
          <p14:tracePt t="36299" x="9201150" y="4165600"/>
          <p14:tracePt t="36307" x="9280525" y="4159250"/>
          <p14:tracePt t="36315" x="9347200" y="4159250"/>
          <p14:tracePt t="36323" x="9448800" y="4159250"/>
          <p14:tracePt t="36331" x="9493250" y="4159250"/>
          <p14:tracePt t="36339" x="9532938" y="4165600"/>
          <p14:tracePt t="36347" x="9572625" y="4170363"/>
          <p14:tracePt t="36357" x="9594850" y="4181475"/>
          <p14:tracePt t="36363" x="9605963" y="4187825"/>
          <p14:tracePt t="36373" x="9617075" y="4198938"/>
          <p14:tracePt t="36391" x="9617075" y="4205288"/>
          <p14:tracePt t="36397" x="9617075" y="4210050"/>
          <p14:tracePt t="36405" x="9617075" y="4216400"/>
          <p14:tracePt t="36413" x="9617075" y="4221163"/>
          <p14:tracePt t="36421" x="9605963" y="4227513"/>
          <p14:tracePt t="36429" x="9601200" y="4227513"/>
          <p14:tracePt t="36437" x="9583738" y="4238625"/>
          <p14:tracePt t="36445" x="9555163" y="4243388"/>
          <p14:tracePt t="36453" x="9544050" y="4249738"/>
          <p14:tracePt t="36461" x="9504363" y="4256088"/>
          <p14:tracePt t="36469" x="9488488" y="4260850"/>
          <p14:tracePt t="36477" x="9431338" y="4271963"/>
          <p14:tracePt t="36485" x="9375775" y="4283075"/>
          <p14:tracePt t="36493" x="9358313" y="4289425"/>
          <p14:tracePt t="36501" x="9320213" y="4300538"/>
          <p14:tracePt t="36509" x="9302750" y="4300538"/>
          <p14:tracePt t="36517" x="9269413" y="4311650"/>
          <p14:tracePt t="36525" x="9251950" y="4311650"/>
          <p14:tracePt t="36533" x="9218613" y="4316413"/>
          <p14:tracePt t="36541" x="9201150" y="4316413"/>
          <p14:tracePt t="36549" x="9163050" y="4322763"/>
          <p14:tracePt t="36557" x="9134475" y="4329113"/>
          <p14:tracePt t="36565" x="9112250" y="4329113"/>
          <p14:tracePt t="36573" x="9043988" y="4340225"/>
          <p14:tracePt t="36581" x="9004300" y="4340225"/>
          <p14:tracePt t="36589" x="8931275" y="4351338"/>
          <p14:tracePt t="36597" x="8897938" y="4356100"/>
          <p14:tracePt t="36605" x="8858250" y="4356100"/>
          <p14:tracePt t="36613" x="8774113" y="4367213"/>
          <p14:tracePt t="36621" x="8745538" y="4367213"/>
          <p14:tracePt t="36629" x="8707438" y="4367213"/>
          <p14:tracePt t="36637" x="8616950" y="4367213"/>
          <p14:tracePt t="36647" x="8577263" y="4367213"/>
          <p14:tracePt t="36654" x="8532813" y="4367213"/>
          <p14:tracePt t="36661" x="8408988" y="4367213"/>
          <p14:tracePt t="36672" x="8358188" y="4367213"/>
          <p14:tracePt t="36679" x="8291513" y="4367213"/>
          <p14:tracePt t="36687" x="8172450" y="4362450"/>
          <p14:tracePt t="36697" x="8066088" y="4356100"/>
          <p14:tracePt t="36703" x="7948613" y="4340225"/>
          <p14:tracePt t="36711" x="7835900" y="4333875"/>
          <p14:tracePt t="36719" x="7734300" y="4316413"/>
          <p14:tracePt t="36727" x="7632700" y="4300538"/>
          <p14:tracePt t="36735" x="7577138" y="4294188"/>
          <p14:tracePt t="36743" x="7521575" y="4283075"/>
          <p14:tracePt t="36751" x="7481888" y="4271963"/>
          <p14:tracePt t="36760" x="7424738" y="4256088"/>
          <p14:tracePt t="36767" x="7413625" y="4249738"/>
          <p14:tracePt t="36775" x="7391400" y="4238625"/>
          <p14:tracePt t="36783" x="7369175" y="4221163"/>
          <p14:tracePt t="36791" x="7351713" y="4205288"/>
          <p14:tracePt t="36799" x="7329488" y="4187825"/>
          <p14:tracePt t="36807" x="7302500" y="4165600"/>
          <p14:tracePt t="36815" x="7278688" y="4137025"/>
          <p14:tracePt t="36823" x="7256463" y="4121150"/>
          <p14:tracePt t="36831" x="7240588" y="4097338"/>
          <p14:tracePt t="36839" x="7234238" y="4092575"/>
          <p14:tracePt t="36847" x="7223125" y="4075113"/>
          <p14:tracePt t="36855" x="7205663" y="4064000"/>
          <p14:tracePt t="36863" x="7205663" y="4059238"/>
          <p14:tracePt t="36871" x="7194550" y="4041775"/>
          <p14:tracePt t="36879" x="7189788" y="4030663"/>
          <p14:tracePt t="36887" x="7183438" y="4030663"/>
          <p14:tracePt t="36895" x="7178675" y="4013200"/>
          <p14:tracePt t="36903" x="7178675" y="4008438"/>
          <p14:tracePt t="36911" x="7178675" y="3990975"/>
          <p14:tracePt t="36919" x="7172325" y="3968750"/>
          <p14:tracePt t="36927" x="7172325" y="3957638"/>
          <p14:tracePt t="36937" x="7172325" y="3929063"/>
          <p14:tracePt t="36945" x="7172325" y="3917950"/>
          <p14:tracePt t="36953" x="7172325" y="3913188"/>
          <p14:tracePt t="36961" x="7178675" y="3884613"/>
          <p14:tracePt t="36969" x="7183438" y="3873500"/>
          <p14:tracePt t="36977" x="7194550" y="3851275"/>
          <p14:tracePt t="36985" x="7200900" y="3838575"/>
          <p14:tracePt t="36993" x="7223125" y="3811588"/>
          <p14:tracePt t="37001" x="7234238" y="3800475"/>
          <p14:tracePt t="37009" x="7245350" y="3789363"/>
          <p14:tracePt t="37017" x="7285038" y="3765550"/>
          <p14:tracePt t="37025" x="7302500" y="3749675"/>
          <p14:tracePt t="37033" x="7329488" y="3738563"/>
          <p14:tracePt t="37041" x="7397750" y="3709988"/>
          <p14:tracePt t="37049" x="7431088" y="3698875"/>
          <p14:tracePt t="37057" x="7497763" y="3670300"/>
          <p14:tracePt t="37065" x="7588250" y="3648075"/>
          <p14:tracePt t="37073" x="7621588" y="3643313"/>
          <p14:tracePt t="37081" x="7694613" y="3619500"/>
          <p14:tracePt t="37089" x="7734300" y="3614738"/>
          <p14:tracePt t="37097" x="7818438" y="3608388"/>
          <p14:tracePt t="37107" x="7853363" y="3603625"/>
          <p14:tracePt t="37113" x="7959725" y="3603625"/>
          <p14:tracePt t="37121" x="8004175" y="3597275"/>
          <p14:tracePt t="37129" x="8128000" y="3597275"/>
          <p14:tracePt t="37137" x="8178800" y="3597275"/>
          <p14:tracePt t="37145" x="8313738" y="3597275"/>
          <p14:tracePt t="37153" x="8488363" y="3603625"/>
          <p14:tracePt t="37161" x="8537575" y="3603625"/>
          <p14:tracePt t="37169" x="8701088" y="3608388"/>
          <p14:tracePt t="37177" x="8886825" y="3619500"/>
          <p14:tracePt t="37185" x="9061450" y="3636963"/>
          <p14:tracePt t="37193" x="9123363" y="3643313"/>
          <p14:tracePt t="37201" x="9258300" y="3659188"/>
          <p14:tracePt t="37211" x="9420225" y="3676650"/>
          <p14:tracePt t="37217" x="9578975" y="3705225"/>
          <p14:tracePt t="37227" x="9713913" y="3727450"/>
          <p14:tracePt t="37233" x="9831388" y="3754438"/>
          <p14:tracePt t="37243" x="9921875" y="3771900"/>
          <p14:tracePt t="37249" x="9982200" y="3794125"/>
          <p14:tracePt t="37259" x="10039350" y="3816350"/>
          <p14:tracePt t="37267" x="10083800" y="3838575"/>
          <p14:tracePt t="37275" x="10129838" y="3867150"/>
          <p14:tracePt t="37283" x="10156825" y="3895725"/>
          <p14:tracePt t="37291" x="10190163" y="3929063"/>
          <p14:tracePt t="37299" x="10213975" y="3957638"/>
          <p14:tracePt t="37307" x="10229850" y="3990975"/>
          <p14:tracePt t="37315" x="10247313" y="4030663"/>
          <p14:tracePt t="37323" x="10258425" y="4070350"/>
          <p14:tracePt t="37331" x="10258425" y="4086225"/>
          <p14:tracePt t="37339" x="10258425" y="4121150"/>
          <p14:tracePt t="37347" x="10252075" y="4170363"/>
          <p14:tracePt t="37355" x="10225088" y="4227513"/>
          <p14:tracePt t="37363" x="10190163" y="4271963"/>
          <p14:tracePt t="37371" x="10145713" y="4316413"/>
          <p14:tracePt t="37379" x="10101263" y="4351338"/>
          <p14:tracePt t="37387" x="10017125" y="4402138"/>
          <p14:tracePt t="37395" x="9944100" y="4440238"/>
          <p14:tracePt t="37403" x="9831388" y="4479925"/>
          <p14:tracePt t="37415" x="9713913" y="4513263"/>
          <p14:tracePt t="37419" x="9605963" y="4537075"/>
          <p14:tracePt t="37427" x="9444038" y="4564063"/>
          <p14:tracePt t="37435" x="9331325" y="4575175"/>
          <p14:tracePt t="37443" x="9218613" y="4586288"/>
          <p14:tracePt t="37451" x="9105900" y="4592638"/>
          <p14:tracePt t="37459" x="9039225" y="4592638"/>
          <p14:tracePt t="37467" x="8926513" y="4592638"/>
          <p14:tracePt t="37475" x="8802688" y="4592638"/>
          <p14:tracePt t="37483" x="8734425" y="4592638"/>
          <p14:tracePt t="37493" x="8605838" y="4570413"/>
          <p14:tracePt t="37499" x="8526463" y="4559300"/>
          <p14:tracePt t="37509" x="8453438" y="4541838"/>
          <p14:tracePt t="37517" x="8307388" y="4502150"/>
          <p14:tracePt t="37525" x="8218488" y="4475163"/>
          <p14:tracePt t="37531" x="8121650" y="4446588"/>
          <p14:tracePt t="37541" x="8043863" y="4418013"/>
          <p14:tracePt t="37549" x="7975600" y="4391025"/>
          <p14:tracePt t="37557" x="7913688" y="4362450"/>
          <p14:tracePt t="37565" x="7847013" y="4316413"/>
          <p14:tracePt t="37573" x="7824788" y="4305300"/>
          <p14:tracePt t="37581" x="7785100" y="4267200"/>
          <p14:tracePt t="37589" x="7773988" y="4256088"/>
          <p14:tracePt t="37597" x="7756525" y="4221163"/>
          <p14:tracePt t="37605" x="7756525" y="4205288"/>
          <p14:tracePt t="37613" x="7756525" y="4181475"/>
          <p14:tracePt t="37621" x="7756525" y="4143375"/>
          <p14:tracePt t="37629" x="7762875" y="4121150"/>
          <p14:tracePt t="37637" x="7773988" y="4086225"/>
          <p14:tracePt t="37645" x="7791450" y="4052888"/>
          <p14:tracePt t="37653" x="7813675" y="4019550"/>
          <p14:tracePt t="37661" x="7835900" y="3979863"/>
          <p14:tracePt t="37669" x="7864475" y="3946525"/>
          <p14:tracePt t="37677" x="7902575" y="3900488"/>
          <p14:tracePt t="37685" x="7937500" y="3873500"/>
          <p14:tracePt t="37693" x="7993063" y="3838575"/>
          <p14:tracePt t="37702" x="8054975" y="3805238"/>
          <p14:tracePt t="37709" x="8077200" y="3789363"/>
          <p14:tracePt t="37721" x="8245475" y="3732213"/>
          <p14:tracePt t="37725" x="8324850" y="3716338"/>
          <p14:tracePt t="37733" x="8408988" y="3692525"/>
          <p14:tracePt t="37741" x="8616950" y="3654425"/>
          <p14:tracePt t="37749" x="8763000" y="3636963"/>
          <p14:tracePt t="37757" x="8920163" y="3625850"/>
          <p14:tracePt t="37765" x="9061450" y="3619500"/>
          <p14:tracePt t="37775" x="9218613" y="3608388"/>
          <p14:tracePt t="37781" x="9353550" y="3608388"/>
          <p14:tracePt t="37791" x="9628188" y="3608388"/>
          <p14:tracePt t="37797" x="9769475" y="3614738"/>
          <p14:tracePt t="37807" x="9886950" y="3625850"/>
          <p14:tracePt t="37813" x="10006013" y="3654425"/>
          <p14:tracePt t="37825" x="10112375" y="3681413"/>
          <p14:tracePt t="37831" x="10190163" y="3709988"/>
          <p14:tracePt t="37839" x="10264775" y="3743325"/>
          <p14:tracePt t="37847" x="10291763" y="3754438"/>
          <p14:tracePt t="37855" x="10337800" y="3789363"/>
          <p14:tracePt t="37863" x="10353675" y="3800475"/>
          <p14:tracePt t="37871" x="10375900" y="3833813"/>
          <p14:tracePt t="37879" x="10382250" y="3851275"/>
          <p14:tracePt t="37887" x="10387013" y="3878263"/>
          <p14:tracePt t="37895" x="10393363" y="3900488"/>
          <p14:tracePt t="37903" x="10398125" y="3962400"/>
          <p14:tracePt t="37911" x="10398125" y="4002088"/>
          <p14:tracePt t="37919" x="10398125" y="4048125"/>
          <p14:tracePt t="37927" x="10387013" y="4092575"/>
          <p14:tracePt t="37935" x="10371138" y="4148138"/>
          <p14:tracePt t="37943" x="10337800" y="4187825"/>
          <p14:tracePt t="37951" x="10302875" y="4238625"/>
          <p14:tracePt t="37959" x="10236200" y="4289425"/>
          <p14:tracePt t="37967" x="10196513" y="4316413"/>
          <p14:tracePt t="37975" x="10090150" y="4378325"/>
          <p14:tracePt t="37983" x="10006013" y="4413250"/>
          <p14:tracePt t="37991" x="9836150" y="4479925"/>
          <p14:tracePt t="37999" x="9758363" y="4508500"/>
          <p14:tracePt t="38007" x="9678988" y="4524375"/>
          <p14:tracePt t="38015" x="9594850" y="4548188"/>
          <p14:tracePt t="38023" x="9420225" y="4564063"/>
          <p14:tracePt t="38031" x="9336088" y="4564063"/>
          <p14:tracePt t="38039" x="9263063" y="4564063"/>
          <p14:tracePt t="38047" x="9178925" y="4559300"/>
          <p14:tracePt t="38055" x="9105900" y="4537075"/>
          <p14:tracePt t="38063" x="9015413" y="4519613"/>
          <p14:tracePt t="38073" x="8915400" y="4497388"/>
          <p14:tracePt t="38079" x="8780463" y="4464050"/>
          <p14:tracePt t="38089" x="8656638" y="4429125"/>
          <p14:tracePt t="38095" x="8532813" y="4391025"/>
          <p14:tracePt t="38105" x="8408988" y="4356100"/>
          <p14:tracePt t="38113" x="8269288" y="4311650"/>
          <p14:tracePt t="38121" x="8128000" y="4260850"/>
          <p14:tracePt t="38131" x="8015288" y="4221163"/>
          <p14:tracePt t="38137" x="7886700" y="4148138"/>
          <p14:tracePt t="38145" x="7853363" y="4125913"/>
          <p14:tracePt t="38153" x="7829550" y="4097338"/>
          <p14:tracePt t="38169" x="7829550" y="4086225"/>
          <p14:tracePt t="38185" x="7829550" y="4081463"/>
          <p14:tracePt t="38210" x="7835900" y="4081463"/>
          <p14:tracePt t="38337" x="7829550" y="4081463"/>
          <p14:tracePt t="38353" x="7824788" y="4081463"/>
          <p14:tracePt t="38361" x="7818438" y="4081463"/>
          <p14:tracePt t="38369" x="7807325" y="4086225"/>
          <p14:tracePt t="38379" x="7802563" y="4092575"/>
          <p14:tracePt t="38385" x="7791450" y="4092575"/>
          <p14:tracePt t="38395" x="7773988" y="4092575"/>
          <p14:tracePt t="38403" x="7762875" y="4092575"/>
          <p14:tracePt t="38411" x="7740650" y="4103688"/>
          <p14:tracePt t="38419" x="7729538" y="4103688"/>
          <p14:tracePt t="38427" x="7694613" y="4114800"/>
          <p14:tracePt t="38439" x="7632700" y="4132263"/>
          <p14:tracePt t="38443" x="7570788" y="4143375"/>
          <p14:tracePt t="38451" x="7504113" y="4159250"/>
          <p14:tracePt t="38459" x="7397750" y="4176713"/>
          <p14:tracePt t="38467" x="7251700" y="4194175"/>
          <p14:tracePt t="38475" x="7032625" y="4216400"/>
          <p14:tracePt t="38483" x="6829425" y="4232275"/>
          <p14:tracePt t="38491" x="6492875" y="4232275"/>
          <p14:tracePt t="38499" x="6216650" y="4232275"/>
          <p14:tracePt t="38507" x="5902325" y="4232275"/>
          <p14:tracePt t="38515" x="5559425" y="4216400"/>
          <p14:tracePt t="38523" x="5256213" y="4205288"/>
          <p14:tracePt t="38531" x="4856163" y="4159250"/>
          <p14:tracePt t="38541" x="4592638" y="4137025"/>
          <p14:tracePt t="38547" x="4322763" y="4108450"/>
          <p14:tracePt t="38555" x="4075113" y="4075113"/>
          <p14:tracePt t="38563" x="3867150" y="4048125"/>
          <p14:tracePt t="38571" x="3783013" y="4041775"/>
          <p14:tracePt t="38579" x="3670300" y="4041775"/>
          <p14:tracePt t="38587" x="3575050" y="4030663"/>
          <p14:tracePt t="38595" x="3535363" y="4030663"/>
          <p14:tracePt t="38603" x="3506788" y="4030663"/>
          <p14:tracePt t="38611" x="3484563" y="4030663"/>
          <p14:tracePt t="38619" x="3468688" y="4035425"/>
          <p14:tracePt t="38627" x="3462338" y="4041775"/>
          <p14:tracePt t="38635" x="3457575" y="4041775"/>
          <p14:tracePt t="38709" x="3451225" y="4041775"/>
          <p14:tracePt t="38717" x="3446463" y="4041775"/>
          <p14:tracePt t="38725" x="3440113" y="4048125"/>
          <p14:tracePt t="38733" x="3433763" y="4048125"/>
          <p14:tracePt t="38798" x="3433763" y="4052888"/>
          <p14:tracePt t="38805" x="3429000" y="4052888"/>
          <p14:tracePt t="38813" x="3422650" y="4052888"/>
          <p14:tracePt t="38829" x="3417888" y="4059238"/>
          <p14:tracePt t="38837" x="3400425" y="4064000"/>
          <p14:tracePt t="38849" x="3378200" y="4075113"/>
          <p14:tracePt t="38854" x="3344863" y="4086225"/>
          <p14:tracePt t="38861" x="3316288" y="4097338"/>
          <p14:tracePt t="38869" x="3265488" y="4108450"/>
          <p14:tracePt t="38877" x="3214688" y="4125913"/>
          <p14:tracePt t="38885" x="3198813" y="4132263"/>
          <p14:tracePt t="38894" x="3148013" y="4143375"/>
          <p14:tracePt t="38901" x="3103563" y="4154488"/>
          <p14:tracePt t="38909" x="3068638" y="4170363"/>
          <p14:tracePt t="38917" x="3052763" y="4181475"/>
          <p14:tracePt t="38925" x="3046413" y="4187825"/>
          <p14:tracePt t="38967" x="3052763" y="4187825"/>
          <p14:tracePt t="38983" x="3057525" y="4187825"/>
          <p14:tracePt t="38991" x="3063875" y="4187825"/>
          <p14:tracePt t="39020" x="3063875" y="4194175"/>
          <p14:tracePt t="39035" x="3057525" y="4198938"/>
          <p14:tracePt t="39043" x="3041650" y="4216400"/>
          <p14:tracePt t="39053" x="3035300" y="4227513"/>
          <p14:tracePt t="39060" x="3013075" y="4256088"/>
          <p14:tracePt t="39067" x="2995613" y="4278313"/>
          <p14:tracePt t="39075" x="2951163" y="4333875"/>
          <p14:tracePt t="39083" x="2928938" y="4367213"/>
          <p14:tracePt t="39091" x="2895600" y="4402138"/>
          <p14:tracePt t="39101" x="2860675" y="4435475"/>
          <p14:tracePt t="39107" x="2816225" y="4475163"/>
          <p14:tracePt t="39116" x="2754313" y="4508500"/>
          <p14:tracePt t="39123" x="2692400" y="4524375"/>
          <p14:tracePt t="39131" x="2647950" y="4524375"/>
          <p14:tracePt t="39140" x="2601913" y="4524375"/>
          <p14:tracePt t="39147" x="2540000" y="4508500"/>
          <p14:tracePt t="39155" x="2495550" y="4486275"/>
          <p14:tracePt t="39163" x="2422525" y="4457700"/>
          <p14:tracePt t="39171" x="2366963" y="4429125"/>
          <p14:tracePt t="39179" x="2305050" y="4402138"/>
          <p14:tracePt t="39187" x="2243138" y="4362450"/>
          <p14:tracePt t="39195" x="2197100" y="4333875"/>
          <p14:tracePt t="39203" x="2130425" y="4289425"/>
          <p14:tracePt t="39213" x="2085975" y="4260850"/>
          <p14:tracePt t="39221" x="2046288" y="4232275"/>
          <p14:tracePt t="39229" x="2017713" y="4210050"/>
          <p14:tracePt t="39237" x="1995488" y="4194175"/>
          <p14:tracePt t="39245" x="1989138" y="4181475"/>
          <p14:tracePt t="39253" x="1989138" y="4159250"/>
          <p14:tracePt t="39261" x="1995488" y="4121150"/>
          <p14:tracePt t="39269" x="2012950" y="4086225"/>
          <p14:tracePt t="39277" x="2046288" y="4041775"/>
          <p14:tracePt t="39285" x="2079625" y="4008438"/>
          <p14:tracePt t="39293" x="2119313" y="3973513"/>
          <p14:tracePt t="39301" x="2152650" y="3946525"/>
          <p14:tracePt t="39309" x="2203450" y="3906838"/>
          <p14:tracePt t="39317" x="2243138" y="3873500"/>
          <p14:tracePt t="39325" x="2309813" y="3833813"/>
          <p14:tracePt t="39333" x="2355850" y="3805238"/>
          <p14:tracePt t="39341" x="2393950" y="3778250"/>
          <p14:tracePt t="39349" x="2462213" y="3749675"/>
          <p14:tracePt t="39359" x="2524125" y="3727450"/>
          <p14:tracePt t="39365" x="2590800" y="3698875"/>
          <p14:tracePt t="39373" x="2692400" y="3670300"/>
          <p14:tracePt t="39381" x="2760663" y="3654425"/>
          <p14:tracePt t="39389" x="2900363" y="3630613"/>
          <p14:tracePt t="39397" x="2984500" y="3614738"/>
          <p14:tracePt t="39405" x="3187700" y="3603625"/>
          <p14:tracePt t="39413" x="3276600" y="3603625"/>
          <p14:tracePt t="39421" x="3451225" y="3608388"/>
          <p14:tracePt t="39429" x="3524250" y="3614738"/>
          <p14:tracePt t="39437" x="3603625" y="3625850"/>
          <p14:tracePt t="39445" x="3665538" y="3648075"/>
          <p14:tracePt t="39453" x="3721100" y="3659188"/>
          <p14:tracePt t="39461" x="3783013" y="3676650"/>
          <p14:tracePt t="39469" x="3856038" y="3705225"/>
          <p14:tracePt t="39477" x="3922713" y="3727450"/>
          <p14:tracePt t="39485" x="4013200" y="3760788"/>
          <p14:tracePt t="39493" x="4097338" y="3794125"/>
          <p14:tracePt t="39503" x="4187825" y="3851275"/>
          <p14:tracePt t="39509" x="4249738" y="3900488"/>
          <p14:tracePt t="39519" x="4300538" y="3951288"/>
          <p14:tracePt t="39527" x="4327525" y="3990975"/>
          <p14:tracePt t="39535" x="4356100" y="4070350"/>
          <p14:tracePt t="39543" x="4362450" y="4103688"/>
          <p14:tracePt t="39551" x="4362450" y="4148138"/>
          <p14:tracePt t="39559" x="4322763" y="4198938"/>
          <p14:tracePt t="39567" x="4260850" y="4249738"/>
          <p14:tracePt t="39575" x="4159250" y="4305300"/>
          <p14:tracePt t="39583" x="3990975" y="4351338"/>
          <p14:tracePt t="39591" x="3811588" y="4391025"/>
          <p14:tracePt t="39599" x="3608388" y="4406900"/>
          <p14:tracePt t="39607" x="3451225" y="4418013"/>
          <p14:tracePt t="39615" x="3282950" y="4418013"/>
          <p14:tracePt t="39623" x="2990850" y="4413250"/>
          <p14:tracePt t="39631" x="2771775" y="4378325"/>
          <p14:tracePt t="39640" x="2546350" y="4351338"/>
          <p14:tracePt t="39647" x="2349500" y="4300538"/>
          <p14:tracePt t="39655" x="2259013" y="4271963"/>
          <p14:tracePt t="39667" x="2130425" y="4210050"/>
          <p14:tracePt t="39671" x="2006600" y="4143375"/>
          <p14:tracePt t="39679" x="1962150" y="4108450"/>
          <p14:tracePt t="39687" x="1944688" y="4075113"/>
          <p14:tracePt t="39695" x="1944688" y="4059238"/>
          <p14:tracePt t="39703" x="1944688" y="4035425"/>
          <p14:tracePt t="39711" x="1978025" y="3997325"/>
          <p14:tracePt t="39719" x="2039938" y="3957638"/>
          <p14:tracePt t="39727" x="2163763" y="3889375"/>
          <p14:tracePt t="39735" x="2293938" y="3838575"/>
          <p14:tracePt t="39743" x="2506663" y="3789363"/>
          <p14:tracePt t="39751" x="2714625" y="3738563"/>
          <p14:tracePt t="39759" x="3013075" y="3698875"/>
          <p14:tracePt t="39769" x="3333750" y="3676650"/>
          <p14:tracePt t="39775" x="3614738" y="3665538"/>
          <p14:tracePt t="39785" x="4024313" y="3665538"/>
          <p14:tracePt t="39791" x="4300538" y="3687763"/>
          <p14:tracePt t="39801" x="4570413" y="3743325"/>
          <p14:tracePt t="39807" x="4772025" y="3816350"/>
          <p14:tracePt t="39817" x="4895850" y="3889375"/>
          <p14:tracePt t="39825" x="4979988" y="3968750"/>
          <p14:tracePt t="39833" x="4997450" y="4030663"/>
          <p14:tracePt t="39842" x="4997450" y="4081463"/>
          <p14:tracePt t="39849" x="4968875" y="4137025"/>
          <p14:tracePt t="39857" x="4913313" y="4176713"/>
          <p14:tracePt t="39865" x="4794250" y="4221163"/>
          <p14:tracePt t="39873" x="4592638" y="4249738"/>
          <p14:tracePt t="39881" x="4356100" y="4271963"/>
          <p14:tracePt t="39889" x="4108450" y="4267200"/>
          <p14:tracePt t="39897" x="3895725" y="4243388"/>
          <p14:tracePt t="39905" x="3698875" y="4210050"/>
          <p14:tracePt t="39913" x="3468688" y="4148138"/>
          <p14:tracePt t="39921" x="3389313" y="4108450"/>
          <p14:tracePt t="39929" x="3360738" y="4092575"/>
          <p14:tracePt t="39937" x="3360738" y="4075113"/>
          <p14:tracePt t="39945" x="3360738" y="4052888"/>
          <p14:tracePt t="39953" x="3417888" y="4019550"/>
          <p14:tracePt t="39961" x="3530600" y="3990975"/>
          <p14:tracePt t="39969" x="3659188" y="3973513"/>
          <p14:tracePt t="39977" x="3765550" y="3973513"/>
          <p14:tracePt t="39985" x="3917950" y="3973513"/>
          <p14:tracePt t="39993" x="4008438" y="3986213"/>
          <p14:tracePt t="40001" x="4081463" y="4002088"/>
          <p14:tracePt t="40009" x="4114800" y="4024313"/>
          <p14:tracePt t="40017" x="4114800" y="4030663"/>
          <p14:tracePt t="40027" x="4108450" y="4035425"/>
          <p14:tracePt t="40033" x="4075113" y="4041775"/>
          <p14:tracePt t="40041" x="4019550" y="4041775"/>
          <p14:tracePt t="40049" x="3940175" y="4041775"/>
          <p14:tracePt t="40057" x="3856038" y="4041775"/>
          <p14:tracePt t="40067" x="3789363" y="4035425"/>
          <p14:tracePt t="40077" x="3714750" y="4030663"/>
          <p14:tracePt t="40083" x="3648075" y="4024313"/>
          <p14:tracePt t="40091" x="3608388" y="4024313"/>
          <p14:tracePt t="40099" x="3563938" y="4019550"/>
          <p14:tracePt t="40107" x="3546475" y="4019550"/>
          <p14:tracePt t="40147" x="3568700" y="4024313"/>
          <p14:tracePt t="40155" x="3614738" y="4024313"/>
          <p14:tracePt t="40163" x="3648075" y="4030663"/>
          <p14:tracePt t="40171" x="3681413" y="4035425"/>
          <p14:tracePt t="40179" x="3727450" y="4041775"/>
          <p14:tracePt t="40187" x="3749675" y="4048125"/>
          <p14:tracePt t="40195" x="3760788" y="4048125"/>
          <p14:tracePt t="40203" x="3776663" y="4048125"/>
          <p14:tracePt t="40219" x="3783013" y="4048125"/>
          <p14:tracePt t="40263" x="3789363" y="4048125"/>
          <p14:tracePt t="40271" x="3794125" y="4048125"/>
          <p14:tracePt t="40281" x="3811588" y="4048125"/>
          <p14:tracePt t="40287" x="3838575" y="4048125"/>
          <p14:tracePt t="40295" x="3873500" y="4048125"/>
          <p14:tracePt t="40303" x="3911600" y="4041775"/>
          <p14:tracePt t="40311" x="3946525" y="4041775"/>
          <p14:tracePt t="40319" x="3979863" y="4035425"/>
          <p14:tracePt t="40327" x="4019550" y="4030663"/>
          <p14:tracePt t="40335" x="4057650" y="4030663"/>
          <p14:tracePt t="40345" x="4103688" y="4024313"/>
          <p14:tracePt t="40351" x="4148138" y="4019550"/>
          <p14:tracePt t="40361" x="4181475" y="4013200"/>
          <p14:tracePt t="40367" x="4227513" y="4008438"/>
          <p14:tracePt t="40377" x="4265613" y="4002088"/>
          <p14:tracePt t="40383" x="4283075" y="4002088"/>
          <p14:tracePt t="40393" x="4300538" y="4002088"/>
          <p14:tracePt t="40401" x="4316413" y="4002088"/>
          <p14:tracePt t="40409" x="4327525" y="3997325"/>
          <p14:tracePt t="40417" x="4338638" y="3997325"/>
          <p14:tracePt t="40425" x="4351338" y="3997325"/>
          <p14:tracePt t="40433" x="4362450" y="3997325"/>
          <p14:tracePt t="40449" x="4373563" y="3997325"/>
          <p14:tracePt t="40457" x="4378325" y="3997325"/>
          <p14:tracePt t="40465" x="4384675" y="3997325"/>
          <p14:tracePt t="40473" x="4389438" y="3997325"/>
          <p14:tracePt t="40481" x="4395788" y="3997325"/>
          <p14:tracePt t="40489" x="4400550" y="3997325"/>
          <p14:tracePt t="40497" x="4413250" y="3997325"/>
          <p14:tracePt t="40505" x="4418013" y="3997325"/>
          <p14:tracePt t="40513" x="4429125" y="3997325"/>
          <p14:tracePt t="40521" x="4435475" y="3997325"/>
          <p14:tracePt t="40529" x="4446588" y="3997325"/>
          <p14:tracePt t="40537" x="4451350" y="3997325"/>
          <p14:tracePt t="40545" x="4462463" y="3997325"/>
          <p14:tracePt t="40553" x="4468813" y="3997325"/>
          <p14:tracePt t="40561" x="4473575" y="3997325"/>
          <p14:tracePt t="40569" x="4486275" y="3997325"/>
          <p14:tracePt t="40589" x="4497388" y="3997325"/>
          <p14:tracePt t="40593" x="4513263" y="3997325"/>
          <p14:tracePt t="40601" x="4519613" y="3997325"/>
          <p14:tracePt t="40609" x="4535488" y="3997325"/>
          <p14:tracePt t="40617" x="4548188" y="4002088"/>
          <p14:tracePt t="40625" x="4564063" y="4002088"/>
          <p14:tracePt t="40641" x="4570413" y="4002088"/>
          <p14:tracePt t="40651" x="4586288" y="4002088"/>
          <p14:tracePt t="40667" x="4592638" y="4002088"/>
          <p14:tracePt t="40673" x="4597400" y="4002088"/>
          <p14:tracePt t="40683" x="4603750" y="4002088"/>
          <p14:tracePt t="40691" x="4608513" y="4002088"/>
          <p14:tracePt t="40707" x="4621213" y="4002088"/>
          <p14:tracePt t="40715" x="4625975" y="4002088"/>
          <p14:tracePt t="40731" x="4637088" y="4002088"/>
          <p14:tracePt t="40739" x="4643438" y="4002088"/>
          <p14:tracePt t="40747" x="4648200" y="4002088"/>
          <p14:tracePt t="40755" x="4659313" y="4002088"/>
          <p14:tracePt t="40763" x="4665663" y="4002088"/>
          <p14:tracePt t="40771" x="4676775" y="4002088"/>
          <p14:tracePt t="40779" x="4681538" y="4002088"/>
          <p14:tracePt t="40787" x="4694238" y="4002088"/>
          <p14:tracePt t="40795" x="4705350" y="4002088"/>
          <p14:tracePt t="40803" x="4710113" y="4002088"/>
          <p14:tracePt t="40819" x="4716463" y="4002088"/>
          <p14:tracePt t="40827" x="4732338" y="4002088"/>
          <p14:tracePt t="40843" x="4738688" y="4002088"/>
          <p14:tracePt t="40851" x="4743450" y="4002088"/>
          <p14:tracePt t="40859" x="4749800" y="4002088"/>
          <p14:tracePt t="40867" x="4760913" y="4002088"/>
          <p14:tracePt t="40875" x="4772025" y="4002088"/>
          <p14:tracePt t="40884" x="4778375" y="4002088"/>
          <p14:tracePt t="40895" x="4783138" y="4002088"/>
          <p14:tracePt t="40899" x="4794250" y="4008438"/>
          <p14:tracePt t="40907" x="4805363" y="4008438"/>
          <p14:tracePt t="40915" x="4811713" y="4008438"/>
          <p14:tracePt t="40923" x="4829175" y="4013200"/>
          <p14:tracePt t="40931" x="4833938" y="4013200"/>
          <p14:tracePt t="40939" x="4840288" y="4013200"/>
          <p14:tracePt t="40955" x="4845050" y="4013200"/>
          <p14:tracePt t="40965" x="4851400" y="4013200"/>
          <p14:tracePt t="40973" x="4851400" y="4019550"/>
          <p14:tracePt t="40981" x="4856163" y="4019550"/>
          <p14:tracePt t="40989" x="4867275" y="4019550"/>
          <p14:tracePt t="40999" x="4878388" y="4024313"/>
          <p14:tracePt t="41005" x="4889500" y="4030663"/>
          <p14:tracePt t="41013" x="4902200" y="4035425"/>
          <p14:tracePt t="41021" x="4906963" y="4035425"/>
          <p14:tracePt t="41029" x="4918075" y="4035425"/>
          <p14:tracePt t="41037" x="4929188" y="4041775"/>
          <p14:tracePt t="41045" x="4935538" y="4041775"/>
          <p14:tracePt t="41053" x="4940300" y="4041775"/>
          <p14:tracePt t="41061" x="4940300" y="4048125"/>
          <p14:tracePt t="41069" x="4946650" y="4048125"/>
          <p14:tracePt t="41077" x="4951413" y="4048125"/>
          <p14:tracePt t="41085" x="4957763" y="4048125"/>
          <p14:tracePt t="41093" x="4964113" y="4048125"/>
          <p14:tracePt t="41101" x="4979988" y="4048125"/>
          <p14:tracePt t="41109" x="4986338" y="4048125"/>
          <p14:tracePt t="41117" x="5002213" y="4048125"/>
          <p14:tracePt t="41125" x="5013325" y="4048125"/>
          <p14:tracePt t="41133" x="5037138" y="4048125"/>
          <p14:tracePt t="41141" x="5048250" y="4048125"/>
          <p14:tracePt t="41149" x="5075238" y="4048125"/>
          <p14:tracePt t="41157" x="5086350" y="4048125"/>
          <p14:tracePt t="41165" x="5121275" y="4048125"/>
          <p14:tracePt t="41173" x="5132388" y="4041775"/>
          <p14:tracePt t="41181" x="5176838" y="4035425"/>
          <p14:tracePt t="41189" x="5194300" y="4030663"/>
          <p14:tracePt t="41197" x="5232400" y="4024313"/>
          <p14:tracePt t="41207" x="5249863" y="4019550"/>
          <p14:tracePt t="41213" x="5260975" y="4019550"/>
          <p14:tracePt t="41223" x="5294313" y="4019550"/>
          <p14:tracePt t="41229" x="5307013" y="4013200"/>
          <p14:tracePt t="41239" x="5334000" y="4013200"/>
          <p14:tracePt t="41247" x="5345113" y="4008438"/>
          <p14:tracePt t="41255" x="5362575" y="4008438"/>
          <p14:tracePt t="41263" x="5395913" y="4002088"/>
          <p14:tracePt t="41271" x="5413375" y="3997325"/>
          <p14:tracePt t="41279" x="5429250" y="3997325"/>
          <p14:tracePt t="41287" x="5457825" y="3997325"/>
          <p14:tracePt t="41295" x="5468938" y="3997325"/>
          <p14:tracePt t="41305" x="5480050" y="3997325"/>
          <p14:tracePt t="41311" x="5497513" y="3997325"/>
          <p14:tracePt t="41319" x="5526088" y="3997325"/>
          <p14:tracePt t="41327" x="5537200" y="3990975"/>
          <p14:tracePt t="41335" x="5553075" y="3990975"/>
          <p14:tracePt t="41343" x="5564188" y="3990975"/>
          <p14:tracePt t="41352" x="5599113" y="3986213"/>
          <p14:tracePt t="41359" x="5614988" y="3979863"/>
          <p14:tracePt t="41367" x="5632450" y="3979863"/>
          <p14:tracePt t="41375" x="5654675" y="3979863"/>
          <p14:tracePt t="41383" x="5672138" y="3973513"/>
          <p14:tracePt t="41391" x="5738813" y="3968750"/>
          <p14:tracePt t="41399" x="5761038" y="3968750"/>
          <p14:tracePt t="41408" x="5789613" y="3968750"/>
          <p14:tracePt t="41415" x="5811838" y="3968750"/>
          <p14:tracePt t="41424" x="5834063" y="3968750"/>
          <p14:tracePt t="41432" x="5857875" y="3968750"/>
          <p14:tracePt t="41440" x="5880100" y="3968750"/>
          <p14:tracePt t="41447" x="5942013" y="3968750"/>
          <p14:tracePt t="41456" x="5957888" y="3973513"/>
          <p14:tracePt t="41463" x="5975350" y="3973513"/>
          <p14:tracePt t="41471" x="5986463" y="3973513"/>
          <p14:tracePt t="41480" x="6003925" y="3973513"/>
          <p14:tracePt t="41487" x="6019800" y="3973513"/>
          <p14:tracePt t="41496" x="6037263" y="3979863"/>
          <p14:tracePt t="41504" x="6053138" y="3979863"/>
          <p14:tracePt t="41514" x="6076950" y="3986213"/>
          <p14:tracePt t="41521" x="6092825" y="3990975"/>
          <p14:tracePt t="41530" x="6149975" y="4002088"/>
          <p14:tracePt t="41538" x="6165850" y="4008438"/>
          <p14:tracePt t="41545" x="6183313" y="4008438"/>
          <p14:tracePt t="41553" x="6200775" y="4013200"/>
          <p14:tracePt t="41561" x="6216650" y="4019550"/>
          <p14:tracePt t="41569" x="6234113" y="4024313"/>
          <p14:tracePt t="41578" x="6249988" y="4024313"/>
          <p14:tracePt t="41585" x="6267450" y="4024313"/>
          <p14:tracePt t="41593" x="6284913" y="4024313"/>
          <p14:tracePt t="41602" x="6300788" y="4030663"/>
          <p14:tracePt t="41609" x="6318250" y="4035425"/>
          <p14:tracePt t="41617" x="6334125" y="4041775"/>
          <p14:tracePt t="41626" x="6351588" y="4041775"/>
          <p14:tracePt t="41633" x="6373813" y="4048125"/>
          <p14:tracePt t="41641" x="6396038" y="4048125"/>
          <p14:tracePt t="41649" x="6430963" y="4048125"/>
          <p14:tracePt t="41657" x="6453188" y="4048125"/>
          <p14:tracePt t="41665" x="6475413" y="4048125"/>
          <p14:tracePt t="41673" x="6497638" y="4048125"/>
          <p14:tracePt t="41681" x="6526213" y="4048125"/>
          <p14:tracePt t="41689" x="6554788" y="4052888"/>
          <p14:tracePt t="41697" x="6581775" y="4052888"/>
          <p14:tracePt t="41705" x="6616700" y="4052888"/>
          <p14:tracePt t="41713" x="6643688" y="4052888"/>
          <p14:tracePt t="41721" x="6683375" y="4052888"/>
          <p14:tracePt t="41729" x="6711950" y="4052888"/>
          <p14:tracePt t="41738" x="6751638" y="4052888"/>
          <p14:tracePt t="41746" x="6789738" y="4052888"/>
          <p14:tracePt t="41753" x="6824663" y="4052888"/>
          <p14:tracePt t="41762" x="6858000" y="4052888"/>
          <p14:tracePt t="41769" x="6897688" y="4052888"/>
          <p14:tracePt t="41777" x="6931025" y="4052888"/>
          <p14:tracePt t="41785" x="6981825" y="4048125"/>
          <p14:tracePt t="41801" x="7026275" y="4048125"/>
          <p14:tracePt t="41809" x="7070725" y="4048125"/>
          <p14:tracePt t="41822" x="7105650" y="4041775"/>
          <p14:tracePt t="41825" x="7150100" y="4041775"/>
          <p14:tracePt t="41835" x="7205663" y="4041775"/>
          <p14:tracePt t="41843" x="7251700" y="4041775"/>
          <p14:tracePt t="41851" x="7302500" y="4041775"/>
          <p14:tracePt t="41860" x="7351713" y="4041775"/>
          <p14:tracePt t="41867" x="7413625" y="4041775"/>
          <p14:tracePt t="41875" x="7548563" y="4041775"/>
          <p14:tracePt t="41883" x="7605713" y="4041775"/>
          <p14:tracePt t="41891" x="7650163" y="4041775"/>
          <p14:tracePt t="41899" x="7683500" y="4041775"/>
          <p14:tracePt t="41907" x="7740650" y="4041775"/>
          <p14:tracePt t="41915" x="7762875" y="4041775"/>
          <p14:tracePt t="41923" x="7778750" y="4048125"/>
          <p14:tracePt t="41931" x="7785100" y="4048125"/>
          <p14:tracePt t="41940" x="7791450" y="4048125"/>
          <p14:tracePt t="41955" x="7796213" y="4052888"/>
          <p14:tracePt t="42356" x="7791450" y="4052888"/>
          <p14:tracePt t="42386" x="7785100" y="4052888"/>
          <p14:tracePt t="42411" x="7778750" y="4059238"/>
          <p14:tracePt t="42420" x="7773988" y="4059238"/>
          <p14:tracePt t="42427" x="7767638" y="4070350"/>
          <p14:tracePt t="42435" x="7767638" y="4081463"/>
          <p14:tracePt t="42443" x="7762875" y="4086225"/>
          <p14:tracePt t="42451" x="7762875" y="4092575"/>
          <p14:tracePt t="42459" x="7762875" y="4103688"/>
          <p14:tracePt t="42467" x="7762875" y="4108450"/>
          <p14:tracePt t="42475" x="7762875" y="4114800"/>
          <p14:tracePt t="42618" x="7756525" y="4114800"/>
          <p14:tracePt t="42673" x="7751763" y="4114800"/>
          <p14:tracePt t="42681" x="7751763" y="4103688"/>
          <p14:tracePt t="42689" x="7751763" y="4086225"/>
          <p14:tracePt t="42697" x="7751763" y="4070350"/>
          <p14:tracePt t="42705" x="7751763" y="4059238"/>
          <p14:tracePt t="42713" x="7751763" y="4041775"/>
          <p14:tracePt t="42721" x="7751763" y="4035425"/>
          <p14:tracePt t="42729" x="7751763" y="4030663"/>
          <p14:tracePt t="42737" x="7745413" y="4024313"/>
          <p14:tracePt t="42745" x="7745413" y="4019550"/>
          <p14:tracePt t="42753" x="7745413" y="4013200"/>
          <p14:tracePt t="42762" x="7745413" y="4008438"/>
          <p14:tracePt t="42769" x="7745413" y="3997325"/>
          <p14:tracePt t="42777" x="7745413" y="3990975"/>
          <p14:tracePt t="42785" x="7745413" y="3973513"/>
          <p14:tracePt t="42793" x="7745413" y="3968750"/>
          <p14:tracePt t="42802" x="7745413" y="3962400"/>
          <p14:tracePt t="42809" x="7745413" y="3957638"/>
          <p14:tracePt t="42818" x="7745413" y="3946525"/>
          <p14:tracePt t="42825" x="7745413" y="3940175"/>
          <p14:tracePt t="42833" x="7745413" y="3935413"/>
          <p14:tracePt t="42849" x="7745413" y="3929063"/>
          <p14:tracePt t="42865" x="7745413" y="3924300"/>
          <p14:tracePt t="43278" x="7740650" y="3935413"/>
          <p14:tracePt t="43285" x="7740650" y="3940175"/>
          <p14:tracePt t="43293" x="7734300" y="3946525"/>
          <p14:tracePt t="43301" x="7729538" y="3957638"/>
          <p14:tracePt t="43309" x="7729538" y="3962400"/>
          <p14:tracePt t="43317" x="7723188" y="3968750"/>
          <p14:tracePt t="43325" x="7718425" y="3973513"/>
          <p14:tracePt t="43333" x="7718425" y="3986213"/>
          <p14:tracePt t="43342" x="7705725" y="3997325"/>
          <p14:tracePt t="43349" x="7700963" y="4008438"/>
          <p14:tracePt t="43357" x="7689850" y="4019550"/>
          <p14:tracePt t="43365" x="7678738" y="4030663"/>
          <p14:tracePt t="43374" x="7667625" y="4041775"/>
          <p14:tracePt t="43382" x="7650163" y="4048125"/>
          <p14:tracePt t="43389" x="7639050" y="4048125"/>
          <p14:tracePt t="43397" x="7621588" y="4052888"/>
          <p14:tracePt t="43406" x="7610475" y="4059238"/>
          <p14:tracePt t="43414" x="7599363" y="4059238"/>
          <p14:tracePt t="43422" x="7594600" y="4059238"/>
          <p14:tracePt t="43429" x="7583488" y="4064000"/>
          <p14:tracePt t="43437" x="7577138" y="4070350"/>
          <p14:tracePt t="43446" x="7570788" y="4070350"/>
          <p14:tracePt t="43453" x="7566025" y="4075113"/>
          <p14:tracePt t="43462" x="7554913" y="4086225"/>
          <p14:tracePt t="43470" x="7543800" y="4092575"/>
          <p14:tracePt t="43477" x="7537450" y="4103688"/>
          <p14:tracePt t="43486" x="7526338" y="4121150"/>
          <p14:tracePt t="43494" x="7510463" y="4154488"/>
          <p14:tracePt t="43502" x="7493000" y="4194175"/>
          <p14:tracePt t="43510" x="7470775" y="4249738"/>
          <p14:tracePt t="43518" x="7442200" y="4329113"/>
          <p14:tracePt t="43525" x="7419975" y="4384675"/>
          <p14:tracePt t="43534" x="7397750" y="4440238"/>
          <p14:tracePt t="43544" x="7351713" y="4530725"/>
          <p14:tracePt t="43552" x="7324725" y="4586288"/>
          <p14:tracePt t="43562" x="7296150" y="4632325"/>
          <p14:tracePt t="43567" x="7267575" y="4676775"/>
          <p14:tracePt t="43576" x="7240588" y="4716463"/>
          <p14:tracePt t="43584" x="7212013" y="4745038"/>
          <p14:tracePt t="43592" x="7161213" y="4772025"/>
          <p14:tracePt t="43600" x="7110413" y="4789488"/>
          <p14:tracePt t="43607" x="7048500" y="4806950"/>
          <p14:tracePt t="43615" x="6981825" y="4806950"/>
          <p14:tracePt t="43624" x="6908800" y="4806950"/>
          <p14:tracePt t="43632" x="6835775" y="4789488"/>
          <p14:tracePt t="43640" x="6773863" y="4767263"/>
          <p14:tracePt t="43648" x="6773863" y="4760913"/>
          <p14:tracePt t="43800" x="6767513" y="4760913"/>
          <p14:tracePt t="43810" x="6756400" y="4760913"/>
          <p14:tracePt t="43815" x="6734175" y="4760913"/>
          <p14:tracePt t="43826" x="6705600" y="4767263"/>
          <p14:tracePt t="43832" x="6654800" y="4772025"/>
          <p14:tracePt t="43842" x="6581775" y="4794250"/>
          <p14:tracePt t="43847" x="6515100" y="4811713"/>
          <p14:tracePt t="43858" x="6402388" y="4840288"/>
          <p14:tracePt t="43868" x="6256338" y="4867275"/>
          <p14:tracePt t="43873" x="6138863" y="4891088"/>
          <p14:tracePt t="43881" x="5913438" y="4941888"/>
          <p14:tracePt t="43890" x="5734050" y="4968875"/>
          <p14:tracePt t="43898" x="5440363" y="4979988"/>
          <p14:tracePt t="43906" x="5194300" y="5002213"/>
          <p14:tracePt t="43914" x="4794250" y="5026025"/>
          <p14:tracePt t="43922" x="4502150" y="5048250"/>
          <p14:tracePt t="43930" x="4092575" y="5059363"/>
          <p14:tracePt t="43938" x="3681413" y="5070475"/>
          <p14:tracePt t="43946" x="3389313" y="5070475"/>
          <p14:tracePt t="43954" x="3041650" y="5081588"/>
          <p14:tracePt t="43962" x="2703513" y="5081588"/>
          <p14:tracePt t="43969" x="2490788" y="5092700"/>
          <p14:tracePt t="43978" x="2243138" y="5092700"/>
          <p14:tracePt t="43986" x="2028825" y="5092700"/>
          <p14:tracePt t="43994" x="1911350" y="5092700"/>
          <p14:tracePt t="44001" x="1787525" y="5092700"/>
          <p14:tracePt t="44009" x="1703388" y="5092700"/>
          <p14:tracePt t="44018" x="1658938" y="5092700"/>
          <p14:tracePt t="44025" x="1619250" y="5092700"/>
          <p14:tracePt t="44033" x="1601788" y="5092700"/>
          <p14:tracePt t="44268" x="1601788" y="5099050"/>
          <p14:tracePt t="44371" x="1608138" y="5099050"/>
          <p14:tracePt t="44382" x="1612900" y="5103813"/>
          <p14:tracePt t="44397" x="1624013" y="5103813"/>
          <p14:tracePt t="44404" x="1635125" y="5103813"/>
          <p14:tracePt t="44414" x="1658938" y="5103813"/>
          <p14:tracePt t="44420" x="1670050" y="5103813"/>
          <p14:tracePt t="44430" x="1681163" y="5103813"/>
          <p14:tracePt t="44438" x="1714500" y="5103813"/>
          <p14:tracePt t="44446" x="1725613" y="5103813"/>
          <p14:tracePt t="44453" x="1747838" y="5103813"/>
          <p14:tracePt t="44462" x="1758950" y="5103813"/>
          <p14:tracePt t="44470" x="1770063" y="5103813"/>
          <p14:tracePt t="44478" x="1776413" y="5103813"/>
          <p14:tracePt t="44554" x="1781175" y="5103813"/>
          <p14:tracePt t="44621" x="1781175" y="5110163"/>
          <p14:tracePt t="44700" x="1787525" y="5110163"/>
          <p14:tracePt t="44716" x="1787525" y="5114925"/>
          <p14:tracePt t="44791" x="1787525" y="5121275"/>
          <p14:tracePt t="44899" x="1787525" y="5126038"/>
          <p14:tracePt t="44907" x="1781175" y="5132388"/>
          <p14:tracePt t="44915" x="1770063" y="5137150"/>
          <p14:tracePt t="44923" x="1758950" y="5149850"/>
          <p14:tracePt t="44932" x="1747838" y="5149850"/>
          <p14:tracePt t="44939" x="1736725" y="5154613"/>
          <p14:tracePt t="44948" x="1736725" y="5160963"/>
          <p14:tracePt t="44958" x="1725613" y="5160963"/>
          <p14:tracePt t="44972" x="1719263" y="5160963"/>
          <p14:tracePt t="45005" x="1714500" y="5160963"/>
          <p14:tracePt t="45022" x="1708150" y="5160963"/>
          <p14:tracePt t="45030" x="1703388" y="5160963"/>
          <p14:tracePt t="45046" x="1692275" y="5160963"/>
          <p14:tracePt t="45054" x="1685925" y="5160963"/>
          <p14:tracePt t="45062" x="1670050" y="5160963"/>
          <p14:tracePt t="45070" x="1658938" y="5160963"/>
          <p14:tracePt t="45078" x="1635125" y="5160963"/>
          <p14:tracePt t="45086" x="1624013" y="5160963"/>
          <p14:tracePt t="45097" x="1612900" y="5160963"/>
          <p14:tracePt t="45102" x="1585913" y="5160963"/>
          <p14:tracePt t="45109" x="1579563" y="5160963"/>
          <p14:tracePt t="45117" x="1562100" y="5165725"/>
          <p14:tracePt t="45126" x="1550988" y="5172075"/>
          <p14:tracePt t="45142" x="1535113" y="5176838"/>
          <p14:tracePt t="45150" x="1528763" y="5176838"/>
          <p14:tracePt t="45157" x="1517650" y="5183188"/>
          <p14:tracePt t="45167" x="1500188" y="5187950"/>
          <p14:tracePt t="45174" x="1489075" y="5187950"/>
          <p14:tracePt t="45182" x="1477963" y="5194300"/>
          <p14:tracePt t="45189" x="1466850" y="5194300"/>
          <p14:tracePt t="45200" x="1438275" y="5194300"/>
          <p14:tracePt t="45205" x="1422400" y="5194300"/>
          <p14:tracePt t="45213" x="1411288" y="5194300"/>
          <p14:tracePt t="45222" x="1393825" y="5194300"/>
          <p14:tracePt t="45229" x="1365250" y="5194300"/>
          <p14:tracePt t="45238" x="1354138" y="5194300"/>
          <p14:tracePt t="45246" x="1343025" y="5194300"/>
          <p14:tracePt t="45254" x="1331913" y="5194300"/>
          <p14:tracePt t="45264" x="1303338" y="5194300"/>
          <p14:tracePt t="45269" x="1292225" y="5194300"/>
          <p14:tracePt t="45280" x="1276350" y="5194300"/>
          <p14:tracePt t="45287" x="1258888" y="5187950"/>
          <p14:tracePt t="45296" x="1243013" y="5183188"/>
          <p14:tracePt t="45303" x="1185863" y="5154613"/>
          <p14:tracePt t="45312" x="1146175" y="5121275"/>
          <p14:tracePt t="45319" x="1130300" y="5110163"/>
          <p14:tracePt t="45328" x="1084263" y="5070475"/>
          <p14:tracePt t="45335" x="1046163" y="5037138"/>
          <p14:tracePt t="45343" x="1022350" y="5019675"/>
          <p14:tracePt t="45351" x="995363" y="4979988"/>
          <p14:tracePt t="45359" x="984250" y="4946650"/>
          <p14:tracePt t="45368" x="984250" y="4918075"/>
          <p14:tracePt t="45376" x="984250" y="4895850"/>
          <p14:tracePt t="45383" x="995363" y="4845050"/>
          <p14:tracePt t="45392" x="1017588" y="4800600"/>
          <p14:tracePt t="45400" x="1039813" y="4767263"/>
          <p14:tracePt t="45408" x="1090613" y="4710113"/>
          <p14:tracePt t="45416" x="1135063" y="4672013"/>
          <p14:tracePt t="45424" x="1174750" y="4643438"/>
          <p14:tracePt t="45431" x="1281113" y="4575175"/>
          <p14:tracePt t="45439" x="1371600" y="4530725"/>
          <p14:tracePt t="45447" x="1466850" y="4497388"/>
          <p14:tracePt t="45455" x="1562100" y="4457700"/>
          <p14:tracePt t="45464" x="1670050" y="4429125"/>
          <p14:tracePt t="45471" x="1798638" y="4413250"/>
          <p14:tracePt t="45479" x="1927225" y="4402138"/>
          <p14:tracePt t="45487" x="2130425" y="4406900"/>
          <p14:tracePt t="45496" x="2243138" y="4424363"/>
          <p14:tracePt t="45506" x="2349500" y="4446588"/>
          <p14:tracePt t="45511" x="2444750" y="4479925"/>
          <p14:tracePt t="45519" x="2513013" y="4513263"/>
          <p14:tracePt t="45528" x="2574925" y="4552950"/>
          <p14:tracePt t="45536" x="2608263" y="4581525"/>
          <p14:tracePt t="45544" x="2641600" y="4621213"/>
          <p14:tracePt t="45553" x="2652713" y="4654550"/>
          <p14:tracePt t="45562" x="2652713" y="4683125"/>
          <p14:tracePt t="45570" x="2652713" y="4716463"/>
          <p14:tracePt t="45577" x="2625725" y="4745038"/>
          <p14:tracePt t="45586" x="2601913" y="4760913"/>
          <p14:tracePt t="45594" x="2546350" y="4794250"/>
          <p14:tracePt t="45601" x="2478088" y="4811713"/>
          <p14:tracePt t="45610" x="2433638" y="4829175"/>
          <p14:tracePt t="45618" x="2327275" y="4851400"/>
          <p14:tracePt t="45625" x="2265363" y="4867275"/>
          <p14:tracePt t="45633" x="2185988" y="4884738"/>
          <p14:tracePt t="45642" x="2024063" y="4906963"/>
          <p14:tracePt t="45649" x="1951038" y="4918075"/>
          <p14:tracePt t="45658" x="1787525" y="4946650"/>
          <p14:tracePt t="45665" x="1703388" y="4953000"/>
          <p14:tracePt t="45674" x="1511300" y="4968875"/>
          <p14:tracePt t="45682" x="1389063" y="4968875"/>
          <p14:tracePt t="45690" x="1152525" y="4941888"/>
          <p14:tracePt t="45698" x="1046163" y="4918075"/>
          <p14:tracePt t="45706" x="949325" y="4884738"/>
          <p14:tracePt t="45714" x="865188" y="4840288"/>
          <p14:tracePt t="45722" x="787400" y="4789488"/>
          <p14:tracePt t="45730" x="752475" y="4749800"/>
          <p14:tracePt t="45738" x="747713" y="4716463"/>
          <p14:tracePt t="45746" x="747713" y="4694238"/>
          <p14:tracePt t="45753" x="781050" y="4643438"/>
          <p14:tracePt t="45762" x="825500" y="4610100"/>
          <p14:tracePt t="45770" x="887413" y="4564063"/>
          <p14:tracePt t="45777" x="966788" y="4530725"/>
          <p14:tracePt t="45785" x="1079500" y="4479925"/>
          <p14:tracePt t="45794" x="1157288" y="4457700"/>
          <p14:tracePt t="45802" x="1343025" y="4406900"/>
          <p14:tracePt t="45814" x="1535113" y="4367213"/>
          <p14:tracePt t="45817" x="1670050" y="4351338"/>
          <p14:tracePt t="45826" x="1798638" y="4340225"/>
          <p14:tracePt t="45836" x="2062163" y="4316413"/>
          <p14:tracePt t="45842" x="2170113" y="4316413"/>
          <p14:tracePt t="45852" x="2293938" y="4316413"/>
          <p14:tracePt t="45858" x="2405063" y="4329113"/>
          <p14:tracePt t="45868" x="2528888" y="4356100"/>
          <p14:tracePt t="45876" x="2613025" y="4402138"/>
          <p14:tracePt t="45884" x="2663825" y="4429125"/>
          <p14:tracePt t="45892" x="2692400" y="4457700"/>
          <p14:tracePt t="45900" x="2714625" y="4491038"/>
          <p14:tracePt t="45908" x="2736850" y="4541838"/>
          <p14:tracePt t="45916" x="2747963" y="4575175"/>
          <p14:tracePt t="45924" x="2760663" y="4603750"/>
          <p14:tracePt t="45932" x="2765425" y="4637088"/>
          <p14:tracePt t="45940" x="2765425" y="4676775"/>
          <p14:tracePt t="45947" x="2765425" y="4721225"/>
          <p14:tracePt t="45956" x="2743200" y="4772025"/>
          <p14:tracePt t="45964" x="2714625" y="4822825"/>
          <p14:tracePt t="45972" x="2692400" y="4856163"/>
          <p14:tracePt t="45979" x="2659063" y="4902200"/>
          <p14:tracePt t="45988" x="2636838" y="4918075"/>
          <p14:tracePt t="45996" x="2613025" y="4941888"/>
          <p14:tracePt t="46004" x="2574925" y="4975225"/>
          <p14:tracePt t="46012" x="2528888" y="4997450"/>
          <p14:tracePt t="46020" x="2495550" y="5008563"/>
          <p14:tracePt t="46028" x="2455863" y="5019675"/>
          <p14:tracePt t="46036" x="2400300" y="5030788"/>
          <p14:tracePt t="46044" x="2349500" y="5048250"/>
          <p14:tracePt t="46052" x="2287588" y="5064125"/>
          <p14:tracePt t="46060" x="2209800" y="5076825"/>
          <p14:tracePt t="46068" x="2163763" y="5081588"/>
          <p14:tracePt t="46076" x="2097088" y="5087938"/>
          <p14:tracePt t="46084" x="2051050" y="5087938"/>
          <p14:tracePt t="46092" x="1989138" y="5081588"/>
          <p14:tracePt t="46100" x="1955800" y="5064125"/>
          <p14:tracePt t="46108" x="1927225" y="5030788"/>
          <p14:tracePt t="46116" x="1911350" y="5002213"/>
          <p14:tracePt t="46124" x="1900238" y="4975225"/>
          <p14:tracePt t="46134" x="1900238" y="4935538"/>
          <p14:tracePt t="46142" x="1900238" y="4895850"/>
          <p14:tracePt t="46150" x="1900238" y="4856163"/>
          <p14:tracePt t="46158" x="1922463" y="4818063"/>
          <p14:tracePt t="46166" x="1944688" y="4783138"/>
          <p14:tracePt t="46174" x="1962150" y="4756150"/>
          <p14:tracePt t="46182" x="1989138" y="4727575"/>
          <p14:tracePt t="46190" x="2024063" y="4699000"/>
          <p14:tracePt t="46198" x="2068513" y="4672013"/>
          <p14:tracePt t="46206" x="2085975" y="4654550"/>
          <p14:tracePt t="46214" x="2147888" y="4632325"/>
          <p14:tracePt t="46224" x="2214563" y="4614863"/>
          <p14:tracePt t="46230" x="2293938" y="4586288"/>
          <p14:tracePt t="46238" x="2327275" y="4581525"/>
          <p14:tracePt t="46246" x="2411413" y="4570413"/>
          <p14:tracePt t="46254" x="2478088" y="4564063"/>
          <p14:tracePt t="46262" x="2528888" y="4564063"/>
          <p14:tracePt t="46270" x="2563813" y="4564063"/>
          <p14:tracePt t="46278" x="2579688" y="4564063"/>
          <p14:tracePt t="46286" x="2586038" y="4564063"/>
          <p14:tracePt t="46294" x="2586038" y="4570413"/>
          <p14:tracePt t="46302" x="2590800" y="4575175"/>
          <p14:tracePt t="46310" x="2590800" y="4581525"/>
          <p14:tracePt t="46318" x="2590800" y="4586288"/>
          <p14:tracePt t="46334" x="2590800" y="4598988"/>
          <p14:tracePt t="46342" x="2590800" y="4603750"/>
          <p14:tracePt t="46349" x="2597150" y="4610100"/>
          <p14:tracePt t="46358" x="2597150" y="4614863"/>
          <p14:tracePt t="46366" x="2601913" y="4625975"/>
          <p14:tracePt t="46384" x="2601913" y="4632325"/>
          <p14:tracePt t="46390" x="2601913" y="4643438"/>
          <p14:tracePt t="46405" x="2601913" y="4648200"/>
          <p14:tracePt t="46416" x="2601913" y="4654550"/>
          <p14:tracePt t="46421" x="2601913" y="4659313"/>
          <p14:tracePt t="46508" x="2601913" y="4665663"/>
          <p14:tracePt t="46943" x="2601913" y="4659313"/>
          <p14:tracePt t="46982" x="2608263" y="4659313"/>
          <p14:tracePt t="46990" x="2625725" y="4659313"/>
          <p14:tracePt t="46998" x="2659063" y="4659313"/>
          <p14:tracePt t="47008" x="2692400" y="4659313"/>
          <p14:tracePt t="47016" x="2776538" y="4665663"/>
          <p14:tracePt t="47023" x="2849563" y="4676775"/>
          <p14:tracePt t="47032" x="2955925" y="4694238"/>
          <p14:tracePt t="47044" x="3152775" y="4745038"/>
          <p14:tracePt t="47048" x="3276600" y="4778375"/>
          <p14:tracePt t="47056" x="3670300" y="4884738"/>
          <p14:tracePt t="47064" x="4035425" y="4986338"/>
          <p14:tracePt t="47072" x="4457700" y="5099050"/>
          <p14:tracePt t="47080" x="4957763" y="5210175"/>
          <p14:tracePt t="47087" x="5468938" y="5322888"/>
          <p14:tracePt t="47096" x="5946775" y="5407025"/>
          <p14:tracePt t="47104" x="6503988" y="5480050"/>
          <p14:tracePt t="47112" x="6919913" y="5541963"/>
          <p14:tracePt t="47120" x="7307263" y="5603875"/>
          <p14:tracePt t="47128" x="7588250" y="5632450"/>
          <p14:tracePt t="47136" x="7745413" y="5649913"/>
          <p14:tracePt t="47144" x="7829550" y="5661025"/>
          <p14:tracePt t="47152" x="7840663" y="5661025"/>
          <p14:tracePt t="47378" x="7840663" y="5665788"/>
          <p14:tracePt t="47385" x="7840663" y="5694363"/>
          <p14:tracePt t="47394" x="7835900" y="5716588"/>
          <p14:tracePt t="47401" x="7813675" y="5762625"/>
          <p14:tracePt t="47410" x="7773988" y="5795963"/>
          <p14:tracePt t="47418" x="7705725" y="5846763"/>
          <p14:tracePt t="47425" x="7639050" y="5880100"/>
          <p14:tracePt t="47434" x="7493000" y="5935663"/>
          <p14:tracePt t="47442" x="7391400" y="5953125"/>
          <p14:tracePt t="47452" x="7251700" y="5992813"/>
          <p14:tracePt t="47458" x="7172325" y="6019800"/>
          <p14:tracePt t="47466" x="7077075" y="6059488"/>
          <p14:tracePt t="47474" x="7015163" y="6076950"/>
          <p14:tracePt t="47482" x="6959600" y="6092825"/>
          <p14:tracePt t="47490" x="6935788" y="6099175"/>
          <p14:tracePt t="47498" x="6919913" y="6105525"/>
          <p14:tracePt t="47506" x="6908800" y="6110288"/>
          <p14:tracePt t="47562" x="6902450" y="6110288"/>
          <p14:tracePt t="47580" x="6902450" y="6116638"/>
          <p14:tracePt t="47588" x="6897688" y="6116638"/>
          <p14:tracePt t="47596" x="6891338" y="6116638"/>
          <p14:tracePt t="47612" x="6891338" y="6121400"/>
          <p14:tracePt t="47636" x="6891338" y="6127750"/>
          <p14:tracePt t="47652" x="6891338" y="6132513"/>
          <p14:tracePt t="47660" x="6891338" y="6138863"/>
          <p14:tracePt t="47668" x="6891338" y="6149975"/>
          <p14:tracePt t="47676" x="6897688" y="6161088"/>
          <p14:tracePt t="47692" x="6908800" y="6172200"/>
          <p14:tracePt t="47700" x="6913563" y="6189663"/>
          <p14:tracePt t="47708" x="6924675" y="6200775"/>
          <p14:tracePt t="47716" x="6935788" y="6205538"/>
          <p14:tracePt t="47724" x="6935788" y="6211888"/>
          <p14:tracePt t="47732" x="6946900" y="6223000"/>
          <p14:tracePt t="47740" x="6953250" y="6227763"/>
          <p14:tracePt t="47748" x="6959600" y="6234113"/>
          <p14:tracePt t="47760" x="6970713" y="6238875"/>
          <p14:tracePt t="47772" x="6981825" y="6245225"/>
          <p14:tracePt t="47780" x="6997700" y="6245225"/>
          <p14:tracePt t="47788" x="7004050" y="6245225"/>
          <p14:tracePt t="47796" x="7015163" y="6245225"/>
          <p14:tracePt t="47804" x="7019925" y="6245225"/>
          <p14:tracePt t="47812" x="7026275" y="6245225"/>
          <p14:tracePt t="47820" x="7032625" y="6245225"/>
          <p14:tracePt t="47828" x="7043738" y="6245225"/>
          <p14:tracePt t="47835" x="7048500" y="6245225"/>
          <p14:tracePt t="47844" x="7059613" y="6245225"/>
          <p14:tracePt t="47854" x="7077075" y="6245225"/>
          <p14:tracePt t="47862" x="7092950" y="6245225"/>
          <p14:tracePt t="47870" x="7138988" y="6245225"/>
          <p14:tracePt t="47876" x="7161213" y="6238875"/>
          <p14:tracePt t="47886" x="7223125" y="6234113"/>
          <p14:tracePt t="47894" x="7245350" y="6234113"/>
          <p14:tracePt t="47902" x="7273925" y="6227763"/>
          <p14:tracePt t="47910" x="7324725" y="6227763"/>
          <p14:tracePt t="47918" x="7340600" y="6227763"/>
          <p14:tracePt t="47926" x="7362825" y="6227763"/>
          <p14:tracePt t="47934" x="7369175" y="6227763"/>
          <p14:tracePt t="47942" x="7375525" y="6227763"/>
          <p14:tracePt t="48046" x="7375525" y="6234113"/>
          <p14:tracePt t="48062" x="7375525" y="6238875"/>
          <p14:tracePt t="48070" x="7375525" y="6245225"/>
          <p14:tracePt t="48078" x="7375525" y="6251575"/>
          <p14:tracePt t="48094" x="7375525" y="6256338"/>
          <p14:tracePt t="48110" x="7375525" y="6262688"/>
          <p14:tracePt t="48118" x="7362825" y="6267450"/>
          <p14:tracePt t="48126" x="7358063" y="6273800"/>
          <p14:tracePt t="48136" x="7351713" y="6273800"/>
          <p14:tracePt t="48142" x="7346950" y="6273800"/>
          <p14:tracePt t="48158" x="7329488" y="6273800"/>
          <p14:tracePt t="48170" x="7324725" y="6273800"/>
          <p14:tracePt t="48176" x="7313613" y="6273800"/>
          <p14:tracePt t="48184" x="7302500" y="6273800"/>
          <p14:tracePt t="48192" x="7285038" y="6273800"/>
          <p14:tracePt t="48200" x="7273925" y="6273800"/>
          <p14:tracePt t="48208" x="7256463" y="6273800"/>
          <p14:tracePt t="48216" x="7227888" y="6273800"/>
          <p14:tracePt t="48224" x="7216775" y="6273800"/>
          <p14:tracePt t="48232" x="7205663" y="6267450"/>
          <p14:tracePt t="48240" x="7200900" y="6267450"/>
          <p14:tracePt t="48248" x="7194550" y="6262688"/>
          <p14:tracePt t="48256" x="7189788" y="6262688"/>
          <p14:tracePt t="48264" x="7183438" y="6256338"/>
          <p14:tracePt t="48272" x="7178675" y="6256338"/>
          <p14:tracePt t="48280" x="7172325" y="6245225"/>
          <p14:tracePt t="48288" x="7167563" y="6245225"/>
          <p14:tracePt t="48296" x="7167563" y="6238875"/>
          <p14:tracePt t="48304" x="7154863" y="6238875"/>
          <p14:tracePt t="48320" x="7150100" y="6234113"/>
          <p14:tracePt t="48328" x="7143750" y="6234113"/>
          <p14:tracePt t="48336" x="7138988" y="6227763"/>
          <p14:tracePt t="48344" x="7121525" y="6223000"/>
          <p14:tracePt t="48352" x="7110413" y="6216650"/>
          <p14:tracePt t="48360" x="7099300" y="6211888"/>
          <p14:tracePt t="48368" x="7077075" y="6205538"/>
          <p14:tracePt t="48376" x="7059613" y="6200775"/>
          <p14:tracePt t="48384" x="7048500" y="6194425"/>
          <p14:tracePt t="48392" x="7032625" y="6183313"/>
          <p14:tracePt t="48400" x="7026275" y="6178550"/>
          <p14:tracePt t="48408" x="7015163" y="6165850"/>
          <p14:tracePt t="48418" x="7015163" y="6161088"/>
          <p14:tracePt t="48424" x="7008813" y="6143625"/>
          <p14:tracePt t="48434" x="7004050" y="6132513"/>
          <p14:tracePt t="48442" x="6997700" y="6105525"/>
          <p14:tracePt t="48450" x="6997700" y="6092825"/>
          <p14:tracePt t="48458" x="6992938" y="6070600"/>
          <p14:tracePt t="48466" x="6986588" y="6065838"/>
          <p14:tracePt t="48476" x="6981825" y="6048375"/>
          <p14:tracePt t="48482" x="6981825" y="6037263"/>
          <p14:tracePt t="48490" x="6981825" y="6026150"/>
          <p14:tracePt t="48498" x="6975475" y="6019800"/>
          <p14:tracePt t="48506" x="6975475" y="6015038"/>
          <p14:tracePt t="48514" x="6970713" y="6003925"/>
          <p14:tracePt t="48522" x="6970713" y="5997575"/>
          <p14:tracePt t="48530" x="6970713" y="5981700"/>
          <p14:tracePt t="48538" x="6970713" y="5975350"/>
          <p14:tracePt t="48546" x="6970713" y="5970588"/>
          <p14:tracePt t="48554" x="6970713" y="5946775"/>
          <p14:tracePt t="48562" x="6970713" y="5935663"/>
          <p14:tracePt t="48570" x="6970713" y="5924550"/>
          <p14:tracePt t="48580" x="6970713" y="5913438"/>
          <p14:tracePt t="48586" x="6970713" y="5880100"/>
          <p14:tracePt t="48594" x="6975475" y="5868988"/>
          <p14:tracePt t="48602" x="6981825" y="5857875"/>
          <p14:tracePt t="48610" x="6981825" y="5840413"/>
          <p14:tracePt t="48618" x="6986588" y="5818188"/>
          <p14:tracePt t="48626" x="6992938" y="5811838"/>
          <p14:tracePt t="48634" x="6992938" y="5800725"/>
          <p14:tracePt t="48643" x="6997700" y="5789613"/>
          <p14:tracePt t="48650" x="6997700" y="5778500"/>
          <p14:tracePt t="48658" x="6997700" y="5773738"/>
          <p14:tracePt t="48666" x="7004050" y="5767388"/>
          <p14:tracePt t="48674" x="7008813" y="5762625"/>
          <p14:tracePt t="48682" x="7008813" y="5756275"/>
          <p14:tracePt t="48690" x="7015163" y="5745163"/>
          <p14:tracePt t="48698" x="7019925" y="5734050"/>
          <p14:tracePt t="48706" x="7019925" y="5722938"/>
          <p14:tracePt t="48714" x="7032625" y="5711825"/>
          <p14:tracePt t="48724" x="7032625" y="5705475"/>
          <p14:tracePt t="48729" x="7043738" y="5688013"/>
          <p14:tracePt t="48740" x="7048500" y="5676900"/>
          <p14:tracePt t="48748" x="7059613" y="5665788"/>
          <p14:tracePt t="48756" x="7088188" y="5638800"/>
          <p14:tracePt t="48764" x="7105650" y="5627688"/>
          <p14:tracePt t="48772" x="7121525" y="5610225"/>
          <p14:tracePt t="48780" x="7132638" y="5603875"/>
          <p14:tracePt t="48788" x="7154863" y="5588000"/>
          <p14:tracePt t="48796" x="7178675" y="5581650"/>
          <p14:tracePt t="48804" x="7200900" y="5565775"/>
          <p14:tracePt t="48812" x="7234238" y="5553075"/>
          <p14:tracePt t="48820" x="7256463" y="5537200"/>
          <p14:tracePt t="48828" x="7289800" y="5530850"/>
          <p14:tracePt t="48836" x="7324725" y="5519738"/>
          <p14:tracePt t="48844" x="7358063" y="5514975"/>
          <p14:tracePt t="48852" x="7475538" y="5503863"/>
          <p14:tracePt t="48860" x="7521575" y="5503863"/>
          <p14:tracePt t="48868" x="7577138" y="5503863"/>
          <p14:tracePt t="48876" x="7627938" y="5503863"/>
          <p14:tracePt t="48886" x="7694613" y="5503863"/>
          <p14:tracePt t="48892" x="7767638" y="5503863"/>
          <p14:tracePt t="48900" x="7835900" y="5503863"/>
          <p14:tracePt t="48908" x="7880350" y="5503863"/>
          <p14:tracePt t="48916" x="7953375" y="5503863"/>
          <p14:tracePt t="48924" x="7999413" y="5503863"/>
          <p14:tracePt t="48932" x="8066088" y="5503863"/>
          <p14:tracePt t="48940" x="8099425" y="5514975"/>
          <p14:tracePt t="48948" x="8145463" y="5519738"/>
          <p14:tracePt t="48956" x="8183563" y="5530850"/>
          <p14:tracePt t="48964" x="8234363" y="5541963"/>
          <p14:tracePt t="48972" x="8274050" y="5553075"/>
          <p14:tracePt t="48980" x="8291513" y="5559425"/>
          <p14:tracePt t="48990" x="8318500" y="5570538"/>
          <p14:tracePt t="48996" x="8347075" y="5570538"/>
          <p14:tracePt t="49006" x="8364538" y="5581650"/>
          <p14:tracePt t="49014" x="8397875" y="5599113"/>
          <p14:tracePt t="49022" x="8415338" y="5610225"/>
          <p14:tracePt t="49030" x="8437563" y="5621338"/>
          <p14:tracePt t="49038" x="8448675" y="5638800"/>
          <p14:tracePt t="49046" x="8459788" y="5654675"/>
          <p14:tracePt t="49054" x="8477250" y="5683250"/>
          <p14:tracePt t="49062" x="8482013" y="5705475"/>
          <p14:tracePt t="49070" x="8488363" y="5738813"/>
          <p14:tracePt t="49078" x="8493125" y="5778500"/>
          <p14:tracePt t="49086" x="8493125" y="5811838"/>
          <p14:tracePt t="49094" x="8493125" y="5851525"/>
          <p14:tracePt t="49102" x="8493125" y="5895975"/>
          <p14:tracePt t="49110" x="8493125" y="5942013"/>
          <p14:tracePt t="49118" x="8493125" y="5957888"/>
          <p14:tracePt t="49126" x="8493125" y="5986463"/>
          <p14:tracePt t="49134" x="8493125" y="6019800"/>
          <p14:tracePt t="49142" x="8488363" y="6048375"/>
          <p14:tracePt t="49150" x="8488363" y="6059488"/>
          <p14:tracePt t="49158" x="8477250" y="6088063"/>
          <p14:tracePt t="49166" x="8459788" y="6116638"/>
          <p14:tracePt t="49174" x="8448675" y="6127750"/>
          <p14:tracePt t="49182" x="8420100" y="6154738"/>
          <p14:tracePt t="49194" x="8408988" y="6172200"/>
          <p14:tracePt t="49197" x="8364538" y="6200775"/>
          <p14:tracePt t="49206" x="8318500" y="6223000"/>
          <p14:tracePt t="49214" x="8296275" y="6234113"/>
          <p14:tracePt t="49222" x="8251825" y="6251575"/>
          <p14:tracePt t="49230" x="8234363" y="6256338"/>
          <p14:tracePt t="49238" x="8178800" y="6267450"/>
          <p14:tracePt t="49246" x="8156575" y="6273800"/>
          <p14:tracePt t="49254" x="8094663" y="6278563"/>
          <p14:tracePt t="49264" x="8072438" y="6284913"/>
          <p14:tracePt t="49270" x="8048625" y="6284913"/>
          <p14:tracePt t="49278" x="7964488" y="6289675"/>
          <p14:tracePt t="49286" x="7931150" y="6289675"/>
          <p14:tracePt t="49296" x="7835900" y="6289675"/>
          <p14:tracePt t="49302" x="7802563" y="6289675"/>
          <p14:tracePt t="49312" x="7751763" y="6289675"/>
          <p14:tracePt t="49318" x="7650163" y="6273800"/>
          <p14:tracePt t="49328" x="7599363" y="6267450"/>
          <p14:tracePt t="49336" x="7554913" y="6262688"/>
          <p14:tracePt t="49344" x="7424738" y="6234113"/>
          <p14:tracePt t="49352" x="7375525" y="6216650"/>
          <p14:tracePt t="49360" x="7324725" y="6194425"/>
          <p14:tracePt t="49368" x="7200900" y="6143625"/>
          <p14:tracePt t="49376" x="7150100" y="6127750"/>
          <p14:tracePt t="49384" x="7105650" y="6099175"/>
          <p14:tracePt t="49392" x="7054850" y="6076950"/>
          <p14:tracePt t="49400" x="6935788" y="6008688"/>
          <p14:tracePt t="49408" x="6897688" y="5986463"/>
          <p14:tracePt t="49416" x="6858000" y="5964238"/>
          <p14:tracePt t="49424" x="6789738" y="5913438"/>
          <p14:tracePt t="49432" x="6773863" y="5902325"/>
          <p14:tracePt t="49440" x="6745288" y="5880100"/>
          <p14:tracePt t="49448" x="6716713" y="5851525"/>
          <p14:tracePt t="49456" x="6711950" y="5829300"/>
          <p14:tracePt t="49464" x="6705600" y="5811838"/>
          <p14:tracePt t="49472" x="6705600" y="5789613"/>
          <p14:tracePt t="49480" x="6700838" y="5773738"/>
          <p14:tracePt t="49488" x="6700838" y="5749925"/>
          <p14:tracePt t="49498" x="6700838" y="5727700"/>
          <p14:tracePt t="49504" x="6705600" y="5700713"/>
          <p14:tracePt t="49512" x="6723063" y="5676900"/>
          <p14:tracePt t="49520" x="6727825" y="5654675"/>
          <p14:tracePt t="49528" x="6751638" y="5621338"/>
          <p14:tracePt t="49536" x="6767513" y="5610225"/>
          <p14:tracePt t="49544" x="6800850" y="5576888"/>
          <p14:tracePt t="49552" x="6818313" y="5559425"/>
          <p14:tracePt t="49562" x="6846888" y="5537200"/>
          <p14:tracePt t="49568" x="6902450" y="5508625"/>
          <p14:tracePt t="49578" x="6942138" y="5492750"/>
          <p14:tracePt t="49584" x="6981825" y="5468938"/>
          <p14:tracePt t="49594" x="7037388" y="5446713"/>
          <p14:tracePt t="49602" x="7081838" y="5430838"/>
          <p14:tracePt t="49610" x="7143750" y="5419725"/>
          <p14:tracePt t="49618" x="7205663" y="5402263"/>
          <p14:tracePt t="49626" x="7267575" y="5391150"/>
          <p14:tracePt t="49634" x="7335838" y="5380038"/>
          <p14:tracePt t="49642" x="7419975" y="5373688"/>
          <p14:tracePt t="49650" x="7497763" y="5373688"/>
          <p14:tracePt t="49658" x="7537450" y="5373688"/>
          <p14:tracePt t="49666" x="7616825" y="5373688"/>
          <p14:tracePt t="49674" x="7712075" y="5373688"/>
          <p14:tracePt t="49682" x="7807325" y="5384800"/>
          <p14:tracePt t="49690" x="7840663" y="5391150"/>
          <p14:tracePt t="49698" x="7926388" y="5407025"/>
          <p14:tracePt t="49706" x="8026400" y="5446713"/>
          <p14:tracePt t="49714" x="8048625" y="5464175"/>
          <p14:tracePt t="49722" x="8116888" y="5508625"/>
          <p14:tracePt t="49730" x="8161338" y="5565775"/>
          <p14:tracePt t="49738" x="8194675" y="5603875"/>
          <p14:tracePt t="49746" x="8223250" y="5654675"/>
          <p14:tracePt t="49754" x="8256588" y="5734050"/>
          <p14:tracePt t="49762" x="8274050" y="5789613"/>
          <p14:tracePt t="49770" x="8285163" y="5811838"/>
          <p14:tracePt t="49778" x="8302625" y="5857875"/>
          <p14:tracePt t="49786" x="8313738" y="5902325"/>
          <p14:tracePt t="49794" x="8324850" y="5930900"/>
          <p14:tracePt t="49804" x="8324850" y="5970588"/>
          <p14:tracePt t="49810" x="8324850" y="5997575"/>
          <p14:tracePt t="49818" x="8324850" y="6030913"/>
          <p14:tracePt t="49826" x="8318500" y="6065838"/>
          <p14:tracePt t="49834" x="8313738" y="6076950"/>
          <p14:tracePt t="49844" x="8291513" y="6110288"/>
          <p14:tracePt t="49850" x="8234363" y="6161088"/>
          <p14:tracePt t="49860" x="8207375" y="6183313"/>
          <p14:tracePt t="49866" x="8145463" y="6223000"/>
          <p14:tracePt t="49876" x="8088313" y="6238875"/>
          <p14:tracePt t="49884" x="7981950" y="6267450"/>
          <p14:tracePt t="49892" x="7913688" y="6273800"/>
          <p14:tracePt t="49900" x="7847013" y="6278563"/>
          <p14:tracePt t="49910" x="7705725" y="6289675"/>
          <p14:tracePt t="49916" x="7632700" y="6296025"/>
          <p14:tracePt t="49924" x="7559675" y="6296025"/>
          <p14:tracePt t="49932" x="7497763" y="6296025"/>
          <p14:tracePt t="49940" x="7435850" y="6296025"/>
          <p14:tracePt t="49948" x="7380288" y="6284913"/>
          <p14:tracePt t="49956" x="7329488" y="6262688"/>
          <p14:tracePt t="49964" x="7289800" y="6238875"/>
          <p14:tracePt t="49972" x="7251700" y="6216650"/>
          <p14:tracePt t="49980" x="7212013" y="6183313"/>
          <p14:tracePt t="49988" x="7178675" y="6149975"/>
          <p14:tracePt t="49996" x="7167563" y="6127750"/>
          <p14:tracePt t="50004" x="7138988" y="6076950"/>
          <p14:tracePt t="50012" x="7121525" y="6015038"/>
          <p14:tracePt t="50020" x="7110413" y="5953125"/>
          <p14:tracePt t="50028" x="7105650" y="5919788"/>
          <p14:tracePt t="50036" x="7099300" y="5851525"/>
          <p14:tracePt t="50044" x="7099300" y="5778500"/>
          <p14:tracePt t="50052" x="7099300" y="5756275"/>
          <p14:tracePt t="50060" x="7110413" y="5688013"/>
          <p14:tracePt t="50068" x="7138988" y="5627688"/>
          <p14:tracePt t="50076" x="7178675" y="5559425"/>
          <p14:tracePt t="50084" x="7205663" y="5526088"/>
          <p14:tracePt t="50092" x="7251700" y="5492750"/>
          <p14:tracePt t="50100" x="7335838" y="5435600"/>
          <p14:tracePt t="50108" x="7397750" y="5395913"/>
          <p14:tracePt t="50116" x="7459663" y="5373688"/>
          <p14:tracePt t="50124" x="7548563" y="5351463"/>
          <p14:tracePt t="50132" x="7639050" y="5329238"/>
          <p14:tracePt t="50142" x="7729538" y="5329238"/>
          <p14:tracePt t="50148" x="7993063" y="5334000"/>
          <p14:tracePt t="50158" x="8128000" y="5368925"/>
          <p14:tracePt t="50166" x="8234363" y="5402263"/>
          <p14:tracePt t="50174" x="8364538" y="5464175"/>
          <p14:tracePt t="50182" x="8459788" y="5526088"/>
          <p14:tracePt t="50190" x="8543925" y="5599113"/>
          <p14:tracePt t="50198" x="8594725" y="5654675"/>
          <p14:tracePt t="50205" x="8639175" y="5727700"/>
          <p14:tracePt t="50218" x="8672513" y="5811838"/>
          <p14:tracePt t="50222" x="8678863" y="5924550"/>
          <p14:tracePt t="50230" x="8678863" y="5997575"/>
          <p14:tracePt t="50238" x="8661400" y="6065838"/>
          <p14:tracePt t="50246" x="8628063" y="6132513"/>
          <p14:tracePt t="50254" x="8572500" y="6189663"/>
          <p14:tracePt t="50262" x="8515350" y="6227763"/>
          <p14:tracePt t="50270" x="8442325" y="6267450"/>
          <p14:tracePt t="50278" x="8347075" y="6307138"/>
          <p14:tracePt t="50286" x="8274050" y="6324600"/>
          <p14:tracePt t="50294" x="8167688" y="6346825"/>
          <p14:tracePt t="50302" x="8094663" y="6357938"/>
          <p14:tracePt t="50310" x="8037513" y="6362700"/>
          <p14:tracePt t="50320" x="7993063" y="6362700"/>
          <p14:tracePt t="50326" x="7975600" y="6362700"/>
          <p14:tracePt t="50334" x="7959725" y="6362700"/>
          <p14:tracePt t="50342" x="7953375" y="6362700"/>
          <p14:tracePt t="50358" x="7953375" y="6357938"/>
          <p14:tracePt t="50366" x="7953375" y="6351588"/>
          <p14:tracePt t="50374" x="7953375" y="6340475"/>
          <p14:tracePt t="50382" x="7948613" y="6307138"/>
          <p14:tracePt t="50390" x="7948613" y="6289675"/>
          <p14:tracePt t="50398" x="7948613" y="6267450"/>
          <p14:tracePt t="50406" x="7937500" y="6251575"/>
          <p14:tracePt t="50414" x="7926388" y="6234113"/>
          <p14:tracePt t="50422" x="7908925" y="6211888"/>
          <p14:tracePt t="50432" x="7875588" y="6194425"/>
          <p14:tracePt t="50438" x="7824788" y="6172200"/>
          <p14:tracePt t="50448" x="7751763" y="6143625"/>
          <p14:tracePt t="50453" x="7694613" y="6132513"/>
          <p14:tracePt t="50464" x="7599363" y="6121400"/>
          <p14:tracePt t="50472" x="7537450" y="6110288"/>
          <p14:tracePt t="50480" x="7424738" y="6099175"/>
          <p14:tracePt t="50488" x="7362825" y="6092825"/>
          <p14:tracePt t="50496" x="7313613" y="6092825"/>
          <p14:tracePt t="50504" x="7216775" y="6092825"/>
          <p14:tracePt t="50512" x="7172325" y="6092825"/>
          <p14:tracePt t="50520" x="7138988" y="6092825"/>
          <p14:tracePt t="50528" x="7116763" y="6092825"/>
          <p14:tracePt t="50536" x="7092950" y="6099175"/>
          <p14:tracePt t="50544" x="7092950" y="6105525"/>
          <p14:tracePt t="50560" x="7092950" y="6110288"/>
          <p14:tracePt t="50576" x="7099300" y="6116638"/>
          <p14:tracePt t="50584" x="7110413" y="6121400"/>
          <p14:tracePt t="50592" x="7121525" y="6132513"/>
          <p14:tracePt t="50600" x="7121525" y="6138863"/>
          <p14:tracePt t="50608" x="7127875" y="6143625"/>
          <p14:tracePt t="50616" x="7132638" y="6143625"/>
          <p14:tracePt t="50626" x="7132638" y="6149975"/>
          <p14:tracePt t="50632" x="7132638" y="6154738"/>
          <p14:tracePt t="50640" x="7132638" y="6161088"/>
          <p14:tracePt t="50648" x="7132638" y="6172200"/>
          <p14:tracePt t="50656" x="7132638" y="6178550"/>
          <p14:tracePt t="50672" x="7127875" y="6189663"/>
          <p14:tracePt t="50680" x="7127875" y="6194425"/>
          <p14:tracePt t="50688" x="7116763" y="6200775"/>
          <p14:tracePt t="50698" x="7105650" y="6211888"/>
          <p14:tracePt t="50704" x="7092950" y="6211888"/>
          <p14:tracePt t="50714" x="7059613" y="6223000"/>
          <p14:tracePt t="50720" x="7043738" y="6227763"/>
          <p14:tracePt t="50730" x="7019925" y="6227763"/>
          <p14:tracePt t="50736" x="6986588" y="6234113"/>
          <p14:tracePt t="50746" x="6959600" y="6234113"/>
          <p14:tracePt t="50754" x="6924675" y="6238875"/>
          <p14:tracePt t="50762" x="6897688" y="6238875"/>
          <p14:tracePt t="50770" x="6862763" y="6238875"/>
          <p14:tracePt t="50778" x="6835775" y="6238875"/>
          <p14:tracePt t="50786" x="6789738" y="6238875"/>
          <p14:tracePt t="50794" x="6778625" y="6238875"/>
          <p14:tracePt t="50802" x="6738938" y="6234113"/>
          <p14:tracePt t="50810" x="6694488" y="6227763"/>
          <p14:tracePt t="50818" x="6650038" y="6216650"/>
          <p14:tracePt t="50826" x="6621463" y="6205538"/>
          <p14:tracePt t="50834" x="6570663" y="6194425"/>
          <p14:tracePt t="50842" x="6508750" y="6178550"/>
          <p14:tracePt t="50850" x="6446838" y="6161088"/>
          <p14:tracePt t="50858" x="6424613" y="6154738"/>
          <p14:tracePt t="50866" x="6373813" y="6138863"/>
          <p14:tracePt t="50874" x="6334125" y="6121400"/>
          <p14:tracePt t="50882" x="6323013" y="6116638"/>
          <p14:tracePt t="50890" x="6311900" y="6105525"/>
          <p14:tracePt t="50898" x="6307138" y="6105525"/>
          <p14:tracePt t="50906" x="6300788" y="6092825"/>
          <p14:tracePt t="50914" x="6300788" y="6088063"/>
          <p14:tracePt t="50922" x="6300788" y="6076950"/>
          <p14:tracePt t="50934" x="6300788" y="6054725"/>
          <p14:tracePt t="50938" x="6300788" y="6043613"/>
          <p14:tracePt t="50946" x="6300788" y="6026150"/>
          <p14:tracePt t="50954" x="6311900" y="6008688"/>
          <p14:tracePt t="50962" x="6318250" y="5981700"/>
          <p14:tracePt t="50970" x="6329363" y="5957888"/>
          <p14:tracePt t="50978" x="6340475" y="5930900"/>
          <p14:tracePt t="50986" x="6357938" y="5895975"/>
          <p14:tracePt t="50994" x="6373813" y="5862638"/>
          <p14:tracePt t="51002" x="6391275" y="5835650"/>
          <p14:tracePt t="51012" x="6413500" y="5807075"/>
          <p14:tracePt t="51018" x="6419850" y="5789613"/>
          <p14:tracePt t="51028" x="6442075" y="5762625"/>
          <p14:tracePt t="51036" x="6469063" y="5734050"/>
          <p14:tracePt t="51044" x="6503988" y="5705475"/>
          <p14:tracePt t="51052" x="6515100" y="5700713"/>
          <p14:tracePt t="51060" x="6554788" y="5676900"/>
          <p14:tracePt t="51068" x="6599238" y="5654675"/>
          <p14:tracePt t="51076" x="6610350" y="5649913"/>
          <p14:tracePt t="51084" x="6654800" y="5638800"/>
          <p14:tracePt t="51092" x="6705600" y="5627688"/>
          <p14:tracePt t="51100" x="6734175" y="5627688"/>
          <p14:tracePt t="51108" x="6784975" y="5627688"/>
          <p14:tracePt t="51116" x="6807200" y="5627688"/>
          <p14:tracePt t="51124" x="6858000" y="5627688"/>
          <p14:tracePt t="51132" x="6884988" y="5632450"/>
          <p14:tracePt t="51140" x="6942138" y="5654675"/>
          <p14:tracePt t="51148" x="6964363" y="5672138"/>
          <p14:tracePt t="51156" x="7008813" y="5705475"/>
          <p14:tracePt t="51164" x="7026275" y="5722938"/>
          <p14:tracePt t="51172" x="7065963" y="5773738"/>
          <p14:tracePt t="51180" x="7070725" y="5789613"/>
          <p14:tracePt t="51188" x="7105650" y="5851525"/>
          <p14:tracePt t="51196" x="7110413" y="5868988"/>
          <p14:tracePt t="51204" x="7116763" y="5884863"/>
          <p14:tracePt t="51212" x="7127875" y="5935663"/>
          <p14:tracePt t="51220" x="7132638" y="5953125"/>
          <p14:tracePt t="51228" x="7138988" y="5981700"/>
          <p14:tracePt t="51236" x="7138988" y="5997575"/>
          <p14:tracePt t="51244" x="7138988" y="6008688"/>
          <p14:tracePt t="51252" x="7138988" y="6019800"/>
          <p14:tracePt t="51260" x="7138988" y="6048375"/>
          <p14:tracePt t="51268" x="7132638" y="6054725"/>
          <p14:tracePt t="51276" x="7127875" y="6065838"/>
          <p14:tracePt t="51284" x="7110413" y="6088063"/>
          <p14:tracePt t="51292" x="7099300" y="6099175"/>
          <p14:tracePt t="51300" x="7088188" y="6105525"/>
          <p14:tracePt t="51310" x="7077075" y="6110288"/>
          <p14:tracePt t="51316" x="7037388" y="6121400"/>
          <p14:tracePt t="51326" x="7019925" y="6121400"/>
          <p14:tracePt t="51334" x="7004050" y="6127750"/>
          <p14:tracePt t="51344" x="6981825" y="6127750"/>
          <p14:tracePt t="51350" x="6931025" y="6132513"/>
          <p14:tracePt t="51358" x="6902450" y="6132513"/>
          <p14:tracePt t="51366" x="6880225" y="6132513"/>
          <p14:tracePt t="51374" x="6862763" y="6132513"/>
          <p14:tracePt t="51382" x="6846888" y="6132513"/>
          <p14:tracePt t="51390" x="6824663" y="6132513"/>
          <p14:tracePt t="51398" x="6778625" y="6121400"/>
          <p14:tracePt t="51406" x="6762750" y="6116638"/>
          <p14:tracePt t="51414" x="6738938" y="6105525"/>
          <p14:tracePt t="51422" x="6723063" y="6092825"/>
          <p14:tracePt t="51430" x="6705600" y="6088063"/>
          <p14:tracePt t="51438" x="6683375" y="6070600"/>
          <p14:tracePt t="51446" x="6672263" y="6059488"/>
          <p14:tracePt t="51454" x="6632575" y="6019800"/>
          <p14:tracePt t="51462" x="6610350" y="6008688"/>
          <p14:tracePt t="51470" x="6592888" y="5986463"/>
          <p14:tracePt t="51478" x="6577013" y="5970588"/>
          <p14:tracePt t="51486" x="6554788" y="5942013"/>
          <p14:tracePt t="51494" x="6530975" y="5919788"/>
          <p14:tracePt t="51502" x="6519863" y="5895975"/>
          <p14:tracePt t="51510" x="6503988" y="5873750"/>
          <p14:tracePt t="51518" x="6492875" y="5840413"/>
          <p14:tracePt t="51526" x="6486525" y="5829300"/>
          <p14:tracePt t="51534" x="6486525" y="5807075"/>
          <p14:tracePt t="51542" x="6486525" y="5795963"/>
          <p14:tracePt t="51550" x="6497638" y="5767388"/>
          <p14:tracePt t="51558" x="6519863" y="5738813"/>
          <p14:tracePt t="51566" x="6530975" y="5716588"/>
          <p14:tracePt t="51574" x="6554788" y="5700713"/>
          <p14:tracePt t="51582" x="6570663" y="5683250"/>
          <p14:tracePt t="51592" x="6599238" y="5665788"/>
          <p14:tracePt t="51600" x="6616700" y="5654675"/>
          <p14:tracePt t="51608" x="6643688" y="5643563"/>
          <p14:tracePt t="51616" x="6661150" y="5632450"/>
          <p14:tracePt t="51624" x="6689725" y="5627688"/>
          <p14:tracePt t="51632" x="6716713" y="5627688"/>
          <p14:tracePt t="51640" x="6751638" y="5627688"/>
          <p14:tracePt t="51699" x="6762750" y="5627688"/>
          <p14:tracePt t="51704" x="6800850" y="5627688"/>
          <p14:tracePt t="51712" x="7493000" y="5795963"/>
          <p14:tracePt t="51720" x="7521575" y="5818188"/>
          <p14:tracePt t="51728" x="7537450" y="5829300"/>
          <p14:tracePt t="51736" x="7559675" y="5857875"/>
          <p14:tracePt t="51744" x="7577138" y="5891213"/>
          <p14:tracePt t="51754" x="7588250" y="5908675"/>
          <p14:tracePt t="51760" x="7594600" y="5924550"/>
          <p14:tracePt t="51768" x="7594600" y="5946775"/>
          <p14:tracePt t="51776" x="7594600" y="5964238"/>
          <p14:tracePt t="51784" x="7594600" y="5981700"/>
          <p14:tracePt t="51792" x="7594600" y="6008688"/>
          <p14:tracePt t="51800" x="7588250" y="6015038"/>
          <p14:tracePt t="51808" x="7583488" y="6037263"/>
          <p14:tracePt t="51816" x="7577138" y="6054725"/>
          <p14:tracePt t="51824" x="7570788" y="6070600"/>
          <p14:tracePt t="51832" x="7559675" y="6092825"/>
          <p14:tracePt t="51840" x="7559675" y="6105525"/>
          <p14:tracePt t="51852" x="7548563" y="6121400"/>
          <p14:tracePt t="51856" x="7537450" y="6132513"/>
          <p14:tracePt t="51864" x="7532688" y="6149975"/>
          <p14:tracePt t="51886" x="7526338" y="6149975"/>
          <p14:tracePt t="51894" x="7521575" y="6154738"/>
          <p14:tracePt t="51902" x="7493000" y="6165850"/>
          <p14:tracePt t="51910" x="7481888" y="6172200"/>
          <p14:tracePt t="51918" x="7448550" y="6178550"/>
          <p14:tracePt t="51926" x="7402513" y="6178550"/>
          <p14:tracePt t="51934" x="7369175" y="6183313"/>
          <p14:tracePt t="51942" x="7329488" y="6183313"/>
          <p14:tracePt t="51950" x="7289800" y="6183313"/>
          <p14:tracePt t="51994" x="7251700" y="6183313"/>
          <p14:tracePt t="52002" x="7212013" y="6189663"/>
          <p14:tracePt t="52010" x="6975475" y="6205538"/>
          <p14:tracePt t="52018" x="6959600" y="6211888"/>
          <p14:tracePt t="52026" x="6942138" y="6211888"/>
          <p14:tracePt t="52034" x="6935788" y="6211888"/>
          <p14:tracePt t="52042" x="6902450" y="6211888"/>
          <p14:tracePt t="52050" x="6869113" y="6211888"/>
          <p14:tracePt t="52058" x="6846888" y="6211888"/>
          <p14:tracePt t="52066" x="6789738" y="6211888"/>
          <p14:tracePt t="52074" x="6762750" y="6211888"/>
          <p14:tracePt t="52082" x="6694488" y="6205538"/>
          <p14:tracePt t="52090" x="6627813" y="6200775"/>
          <p14:tracePt t="52098" x="6592888" y="6200775"/>
          <p14:tracePt t="52106" x="6526213" y="6194425"/>
          <p14:tracePt t="52114" x="6497638" y="6189663"/>
          <p14:tracePt t="52122" x="6424613" y="6178550"/>
          <p14:tracePt t="52130" x="6402388" y="6178550"/>
          <p14:tracePt t="52138" x="6340475" y="6165850"/>
          <p14:tracePt t="52146" x="6318250" y="6161088"/>
          <p14:tracePt t="52154" x="6273800" y="6143625"/>
          <p14:tracePt t="52162" x="6261100" y="6138863"/>
          <p14:tracePt t="52172" x="6234113" y="6127750"/>
          <p14:tracePt t="52178" x="6234113" y="6121400"/>
          <p14:tracePt t="52188" x="6227763" y="6110288"/>
          <p14:tracePt t="52196" x="6227763" y="6099175"/>
          <p14:tracePt t="52204" x="6227763" y="6076950"/>
          <p14:tracePt t="52212" x="6227763" y="6048375"/>
          <p14:tracePt t="52220" x="6234113" y="6026150"/>
          <p14:tracePt t="52228" x="6238875" y="6003925"/>
          <p14:tracePt t="52236" x="6249988" y="5981700"/>
          <p14:tracePt t="52244" x="6261100" y="5957888"/>
          <p14:tracePt t="52252" x="6273800" y="5935663"/>
          <p14:tracePt t="52262" x="6284913" y="5919788"/>
          <p14:tracePt t="52268" x="6296025" y="5902325"/>
          <p14:tracePt t="52276" x="6300788" y="5880100"/>
          <p14:tracePt t="52284" x="6311900" y="5873750"/>
          <p14:tracePt t="52292" x="6329363" y="5857875"/>
          <p14:tracePt t="52300" x="6351588" y="5840413"/>
          <p14:tracePt t="52308" x="6369050" y="5822950"/>
          <p14:tracePt t="52316" x="6391275" y="5811838"/>
          <p14:tracePt t="52324" x="6435725" y="5784850"/>
          <p14:tracePt t="52332" x="6464300" y="5767388"/>
          <p14:tracePt t="52340" x="6503988" y="5749925"/>
          <p14:tracePt t="52348" x="6554788" y="5727700"/>
          <p14:tracePt t="52356" x="6661150" y="5700713"/>
          <p14:tracePt t="52368" x="6727825" y="5688013"/>
          <p14:tracePt t="52372" x="6800850" y="5688013"/>
          <p14:tracePt t="52380" x="6884988" y="5688013"/>
          <p14:tracePt t="52388" x="6959600" y="5688013"/>
          <p14:tracePt t="52396" x="7019925" y="5705475"/>
          <p14:tracePt t="52404" x="7048500" y="5716588"/>
          <p14:tracePt t="52412" x="7092950" y="5738813"/>
          <p14:tracePt t="52420" x="7127875" y="5778500"/>
          <p14:tracePt t="52428" x="7167563" y="5822950"/>
          <p14:tracePt t="52436" x="7183438" y="5873750"/>
          <p14:tracePt t="52444" x="7189788" y="5902325"/>
          <p14:tracePt t="52454" x="7189788" y="5964238"/>
          <p14:tracePt t="52460" x="7189788" y="6008688"/>
          <p14:tracePt t="52470" x="7172325" y="6059488"/>
          <p14:tracePt t="52478" x="7138988" y="6138863"/>
          <p14:tracePt t="52486" x="7110413" y="6183313"/>
          <p14:tracePt t="52494" x="7065963" y="6227763"/>
          <p14:tracePt t="52502" x="7032625" y="6267450"/>
          <p14:tracePt t="52510" x="6981825" y="6300788"/>
          <p14:tracePt t="52518" x="6935788" y="6329363"/>
          <p14:tracePt t="52526" x="6873875" y="6346825"/>
          <p14:tracePt t="52534" x="6818313" y="6351588"/>
          <p14:tracePt t="52542" x="6756400" y="6351588"/>
          <p14:tracePt t="52550" x="6700838" y="6351588"/>
          <p14:tracePt t="52558" x="6638925" y="6346825"/>
          <p14:tracePt t="52566" x="6577013" y="6329363"/>
          <p14:tracePt t="52574" x="6515100" y="6300788"/>
          <p14:tracePt t="52582" x="6457950" y="6267450"/>
          <p14:tracePt t="52590" x="6408738" y="6216650"/>
          <p14:tracePt t="52598" x="6369050" y="6161088"/>
          <p14:tracePt t="52606" x="6340475" y="6121400"/>
          <p14:tracePt t="52614" x="6323013" y="6059488"/>
          <p14:tracePt t="52622" x="6318250" y="6026150"/>
          <p14:tracePt t="52630" x="6318250" y="5957888"/>
          <p14:tracePt t="52638" x="6329363" y="5919788"/>
          <p14:tracePt t="52646" x="6362700" y="5857875"/>
          <p14:tracePt t="52654" x="6391275" y="5822950"/>
          <p14:tracePt t="52662" x="6419850" y="5789613"/>
          <p14:tracePt t="52674" x="6469063" y="5749925"/>
          <p14:tracePt t="52678" x="6548438" y="5716588"/>
          <p14:tracePt t="52686" x="6616700" y="5700713"/>
          <p14:tracePt t="52694" x="6711950" y="5688013"/>
          <p14:tracePt t="52702" x="6835775" y="5688013"/>
          <p14:tracePt t="52710" x="6902450" y="5688013"/>
          <p14:tracePt t="52718" x="7032625" y="5694363"/>
          <p14:tracePt t="52726" x="7099300" y="5711825"/>
          <p14:tracePt t="52736" x="7223125" y="5762625"/>
          <p14:tracePt t="52742" x="7278688" y="5795963"/>
          <p14:tracePt t="52752" x="7346950" y="5862638"/>
          <p14:tracePt t="52758" x="7386638" y="5919788"/>
          <p14:tracePt t="52768" x="7397750" y="5986463"/>
          <p14:tracePt t="52776" x="7402513" y="6026150"/>
          <p14:tracePt t="52784" x="7397750" y="6099175"/>
          <p14:tracePt t="52792" x="7358063" y="6172200"/>
          <p14:tracePt t="52800" x="7302500" y="6227763"/>
          <p14:tracePt t="52808" x="7223125" y="6284913"/>
          <p14:tracePt t="52816" x="7154863" y="6313488"/>
          <p14:tracePt t="52824" x="7032625" y="6351588"/>
          <p14:tracePt t="52832" x="6931025" y="6369050"/>
          <p14:tracePt t="52840" x="6835775" y="6373813"/>
          <p14:tracePt t="52848" x="6727825" y="6373813"/>
          <p14:tracePt t="52856" x="6672263" y="6369050"/>
          <p14:tracePt t="52864" x="6577013" y="6340475"/>
          <p14:tracePt t="52872" x="6503988" y="6307138"/>
          <p14:tracePt t="52880" x="6464300" y="6284913"/>
          <p14:tracePt t="52888" x="6419850" y="6238875"/>
          <p14:tracePt t="52896" x="6413500" y="6211888"/>
          <p14:tracePt t="52904" x="6402388" y="6154738"/>
          <p14:tracePt t="52912" x="6402388" y="6116638"/>
          <p14:tracePt t="52920" x="6430963" y="6070600"/>
          <p14:tracePt t="52928" x="6457950" y="6019800"/>
          <p14:tracePt t="52936" x="6492875" y="5986463"/>
          <p14:tracePt t="52944" x="6537325" y="5935663"/>
          <p14:tracePt t="52952" x="6588125" y="5902325"/>
          <p14:tracePt t="52960" x="6650038" y="5862638"/>
          <p14:tracePt t="52968" x="6694488" y="5846763"/>
          <p14:tracePt t="52976" x="6796088" y="5818188"/>
          <p14:tracePt t="52984" x="6862763" y="5807075"/>
          <p14:tracePt t="52992" x="6942138" y="5807075"/>
          <p14:tracePt t="53000" x="7037388" y="5807075"/>
          <p14:tracePt t="53008" x="7110413" y="5818188"/>
          <p14:tracePt t="53016" x="7178675" y="5851525"/>
          <p14:tracePt t="53024" x="7227888" y="5884863"/>
          <p14:tracePt t="53034" x="7251700" y="5919788"/>
          <p14:tracePt t="53042" x="7262813" y="5957888"/>
          <p14:tracePt t="53050" x="7267575" y="6015038"/>
          <p14:tracePt t="53058" x="7262813" y="6076950"/>
          <p14:tracePt t="53066" x="7227888" y="6143625"/>
          <p14:tracePt t="53074" x="7172325" y="6200775"/>
          <p14:tracePt t="53084" x="7116763" y="6238875"/>
          <p14:tracePt t="53090" x="7043738" y="6262688"/>
          <p14:tracePt t="53098" x="6959600" y="6262688"/>
          <p14:tracePt t="53106" x="6891338" y="6256338"/>
          <p14:tracePt t="53114" x="6829425" y="6238875"/>
          <p14:tracePt t="53122" x="6767513" y="6205538"/>
          <p14:tracePt t="53130" x="6694488" y="6161088"/>
          <p14:tracePt t="53138" x="6638925" y="6116638"/>
          <p14:tracePt t="53146" x="6592888" y="6059488"/>
          <p14:tracePt t="53154" x="6565900" y="6015038"/>
          <p14:tracePt t="53162" x="6554788" y="5986463"/>
          <p14:tracePt t="53170" x="6554788" y="5942013"/>
          <p14:tracePt t="53178" x="6570663" y="5902325"/>
          <p14:tracePt t="53186" x="6599238" y="5868988"/>
          <p14:tracePt t="53194" x="6643688" y="5829300"/>
          <p14:tracePt t="53202" x="6700838" y="5789613"/>
          <p14:tracePt t="53210" x="6762750" y="5756275"/>
          <p14:tracePt t="53218" x="6829425" y="5722938"/>
          <p14:tracePt t="53226" x="6913563" y="5705475"/>
          <p14:tracePt t="53234" x="6992938" y="5700713"/>
          <p14:tracePt t="53242" x="7081838" y="5700713"/>
          <p14:tracePt t="53250" x="7143750" y="5705475"/>
          <p14:tracePt t="53258" x="7189788" y="5727700"/>
          <p14:tracePt t="53266" x="7216775" y="5762625"/>
          <p14:tracePt t="53274" x="7223125" y="5789613"/>
          <p14:tracePt t="53282" x="7223125" y="5857875"/>
          <p14:tracePt t="53290" x="7205663" y="5908675"/>
          <p14:tracePt t="53298" x="7167563" y="5964238"/>
          <p14:tracePt t="53306" x="7116763" y="6015038"/>
          <p14:tracePt t="53316" x="7065963" y="6054725"/>
          <p14:tracePt t="53324" x="7008813" y="6070600"/>
          <p14:tracePt t="53332" x="6946900" y="6081713"/>
          <p14:tracePt t="53340" x="6880225" y="6081713"/>
          <p14:tracePt t="53348" x="6811963" y="6070600"/>
          <p14:tracePt t="53356" x="6762750" y="6043613"/>
          <p14:tracePt t="53364" x="6700838" y="6003925"/>
          <p14:tracePt t="53372" x="6650038" y="5953125"/>
          <p14:tracePt t="53380" x="6616700" y="5902325"/>
          <p14:tracePt t="53392" x="6599238" y="5857875"/>
          <p14:tracePt t="53396" x="6588125" y="5822950"/>
          <p14:tracePt t="53404" x="6588125" y="5773738"/>
          <p14:tracePt t="53412" x="6588125" y="5756275"/>
          <p14:tracePt t="53420" x="6604000" y="5711825"/>
          <p14:tracePt t="53428" x="6621463" y="5688013"/>
          <p14:tracePt t="53436" x="6672263" y="5649913"/>
          <p14:tracePt t="53444" x="6711950" y="5632450"/>
          <p14:tracePt t="53452" x="6756400" y="5621338"/>
          <p14:tracePt t="53460" x="6873875" y="5610225"/>
          <p14:tracePt t="53468" x="6942138" y="5610225"/>
          <p14:tracePt t="53476" x="7004050" y="5638800"/>
          <p14:tracePt t="53484" x="7077075" y="5683250"/>
          <p14:tracePt t="53494" x="7127875" y="5727700"/>
          <p14:tracePt t="53500" x="7161213" y="5789613"/>
          <p14:tracePt t="53508" x="7194550" y="5857875"/>
          <p14:tracePt t="53516" x="7200900" y="5953125"/>
          <p14:tracePt t="53524" x="7200900" y="6015038"/>
          <p14:tracePt t="53532" x="7178675" y="6076950"/>
          <p14:tracePt t="53540" x="7121525" y="6138863"/>
          <p14:tracePt t="53548" x="7059613" y="6194425"/>
          <p14:tracePt t="53556" x="6913563" y="6267450"/>
          <p14:tracePt t="53564" x="6773863" y="6307138"/>
          <p14:tracePt t="53572" x="6683375" y="6324600"/>
          <p14:tracePt t="53580" x="6519863" y="6324600"/>
          <p14:tracePt t="53588" x="6430963" y="6307138"/>
          <p14:tracePt t="53598" x="6334125" y="6278563"/>
          <p14:tracePt t="53604" x="6261100" y="6238875"/>
          <p14:tracePt t="53614" x="6223000" y="6205538"/>
          <p14:tracePt t="53620" x="6200775" y="6183313"/>
          <p14:tracePt t="53630" x="6188075" y="6138863"/>
          <p14:tracePt t="53638" x="6188075" y="6116638"/>
          <p14:tracePt t="53646" x="6200775" y="6088063"/>
          <p14:tracePt t="53654" x="6216650" y="6059488"/>
          <p14:tracePt t="53662" x="6234113" y="6043613"/>
          <p14:tracePt t="53670" x="6245225" y="6030913"/>
          <p14:tracePt t="53678" x="6256338" y="6019800"/>
          <p14:tracePt t="53686" x="6261100" y="6008688"/>
          <p14:tracePt t="53694" x="6273800" y="6003925"/>
          <p14:tracePt t="53702" x="6296025" y="5997575"/>
          <p14:tracePt t="53710" x="6323013" y="5992813"/>
          <p14:tracePt t="53718" x="6362700" y="5986463"/>
          <p14:tracePt t="53726" x="6391275" y="5986463"/>
          <p14:tracePt t="53734" x="6424613" y="5981700"/>
          <p14:tracePt t="53742" x="6435725" y="5981700"/>
          <p14:tracePt t="53750" x="6442075" y="5975350"/>
          <p14:tracePt t="53758" x="6435725" y="5975350"/>
          <p14:tracePt t="53766" x="6413500" y="5975350"/>
          <p14:tracePt t="53774" x="6391275" y="5975350"/>
          <p14:tracePt t="53782" x="6357938" y="5975350"/>
          <p14:tracePt t="53790" x="6340475" y="5975350"/>
          <p14:tracePt t="53802" x="6311900" y="5981700"/>
          <p14:tracePt t="53806" x="6296025" y="5986463"/>
          <p14:tracePt t="53814" x="6289675" y="5986463"/>
          <p14:tracePt t="53822" x="6267450" y="5997575"/>
          <p14:tracePt t="53830" x="6261100" y="6003925"/>
          <p14:tracePt t="53948" x="6256338" y="6003925"/>
          <p14:tracePt t="54042" x="6249988" y="6003925"/>
          <p14:tracePt t="54056" x="6245225" y="6003925"/>
          <p14:tracePt t="54064" x="6234113" y="6003925"/>
          <p14:tracePt t="54072" x="6205538" y="5997575"/>
          <p14:tracePt t="54080" x="6149975" y="5992813"/>
          <p14:tracePt t="54088" x="6088063" y="5975350"/>
          <p14:tracePt t="54096" x="6030913" y="5970588"/>
          <p14:tracePt t="54108" x="5946775" y="5957888"/>
          <p14:tracePt t="54112" x="5880100" y="5953125"/>
          <p14:tracePt t="54120" x="5811838" y="5942013"/>
          <p14:tracePt t="54128" x="5772150" y="5935663"/>
          <p14:tracePt t="54136" x="5722938" y="5930900"/>
          <p14:tracePt t="54144" x="5699125" y="5924550"/>
          <p14:tracePt t="54152" x="5683250" y="5919788"/>
          <p14:tracePt t="54160" x="5672138" y="5919788"/>
          <p14:tracePt t="54168" x="5665788" y="5913438"/>
          <p14:tracePt t="54176" x="5661025" y="5913438"/>
          <p14:tracePt t="54186" x="5654675" y="5913438"/>
          <p14:tracePt t="54202" x="5649913" y="5913438"/>
          <p14:tracePt t="54210" x="5632450" y="5913438"/>
          <p14:tracePt t="54218" x="5621338" y="5908675"/>
          <p14:tracePt t="54226" x="5610225" y="5908675"/>
          <p14:tracePt t="54234" x="5588000" y="5908675"/>
          <p14:tracePt t="54242" x="5575300" y="5908675"/>
          <p14:tracePt t="54250" x="5559425" y="5908675"/>
          <p14:tracePt t="54258" x="5548313" y="5908675"/>
          <p14:tracePt t="54266" x="5526088" y="5913438"/>
          <p14:tracePt t="54274" x="5508625" y="5919788"/>
          <p14:tracePt t="54282" x="5491163" y="5924550"/>
          <p14:tracePt t="54290" x="5480050" y="5935663"/>
          <p14:tracePt t="54298" x="5464175" y="5935663"/>
          <p14:tracePt t="54306" x="5453063" y="5946775"/>
          <p14:tracePt t="54314" x="5440363" y="5946775"/>
          <p14:tracePt t="54322" x="5435600" y="5946775"/>
          <p14:tracePt t="54330" x="5429250" y="5946775"/>
          <p14:tracePt t="54338" x="5424488" y="5946775"/>
          <p14:tracePt t="54386" x="5435600" y="5946775"/>
          <p14:tracePt t="54394" x="5440363" y="5946775"/>
          <p14:tracePt t="54402" x="5446713" y="5946775"/>
          <p14:tracePt t="54410" x="5464175" y="5942013"/>
          <p14:tracePt t="54418" x="5475288" y="5942013"/>
          <p14:tracePt t="54426" x="5497513" y="5935663"/>
          <p14:tracePt t="54434" x="5537200" y="5935663"/>
          <p14:tracePt t="54442" x="5564188" y="5930900"/>
          <p14:tracePt t="54450" x="5610225" y="5924550"/>
          <p14:tracePt t="54460" x="5661025" y="5919788"/>
          <p14:tracePt t="54466" x="5710238" y="5908675"/>
          <p14:tracePt t="54476" x="5734050" y="5908675"/>
          <p14:tracePt t="54484" x="5811838" y="5902325"/>
          <p14:tracePt t="54492" x="5884863" y="5891213"/>
          <p14:tracePt t="54500" x="5964238" y="5891213"/>
          <p14:tracePt t="54508" x="6059488" y="5884863"/>
          <p14:tracePt t="54518" x="6099175" y="5884863"/>
          <p14:tracePt t="54524" x="6200775" y="5884863"/>
          <p14:tracePt t="54532" x="6273800" y="5884863"/>
          <p14:tracePt t="54540" x="6334125" y="5884863"/>
          <p14:tracePt t="54548" x="6380163" y="5884863"/>
          <p14:tracePt t="54556" x="6424613" y="5884863"/>
          <p14:tracePt t="54564" x="6453188" y="5884863"/>
          <p14:tracePt t="54572" x="6486525" y="5891213"/>
          <p14:tracePt t="54580" x="6492875" y="5895975"/>
          <p14:tracePt t="54588" x="6508750" y="5902325"/>
          <p14:tracePt t="54604" x="6508750" y="5908675"/>
          <p14:tracePt t="54612" x="6503988" y="5908675"/>
          <p14:tracePt t="54628" x="6486525" y="5908675"/>
          <p14:tracePt t="54636" x="6469063" y="5908675"/>
          <p14:tracePt t="54644" x="6442075" y="5908675"/>
          <p14:tracePt t="54652" x="6402388" y="5913438"/>
          <p14:tracePt t="54660" x="6357938" y="5913438"/>
          <p14:tracePt t="54668" x="6289675" y="5913438"/>
          <p14:tracePt t="54676" x="6227763" y="5924550"/>
          <p14:tracePt t="54684" x="6154738" y="5930900"/>
          <p14:tracePt t="54692" x="6070600" y="5935663"/>
          <p14:tracePt t="54700" x="6015038" y="5935663"/>
          <p14:tracePt t="54708" x="5895975" y="5942013"/>
          <p14:tracePt t="54718" x="5807075" y="5942013"/>
          <p14:tracePt t="54724" x="5745163" y="5946775"/>
          <p14:tracePt t="54734" x="5699125" y="5953125"/>
          <p14:tracePt t="54740" x="5688013" y="5953125"/>
          <p14:tracePt t="54750" x="5676900" y="5953125"/>
          <p14:tracePt t="54766" x="5676900" y="5957888"/>
          <p14:tracePt t="54774" x="5694363" y="5957888"/>
          <p14:tracePt t="54782" x="5716588" y="5957888"/>
          <p14:tracePt t="54790" x="5761038" y="5957888"/>
          <p14:tracePt t="54798" x="5829300" y="5957888"/>
          <p14:tracePt t="54806" x="5913438" y="5957888"/>
          <p14:tracePt t="54814" x="5975350" y="5957888"/>
          <p14:tracePt t="54824" x="6103938" y="5957888"/>
          <p14:tracePt t="54830" x="6223000" y="5957888"/>
          <p14:tracePt t="54838" x="6318250" y="5957888"/>
          <p14:tracePt t="54846" x="6442075" y="5957888"/>
          <p14:tracePt t="54854" x="6515100" y="5957888"/>
          <p14:tracePt t="54862" x="6559550" y="5957888"/>
          <p14:tracePt t="54870" x="6592888" y="5957888"/>
          <p14:tracePt t="54878" x="6599238" y="5957888"/>
          <p14:tracePt t="54894" x="6592888" y="5957888"/>
          <p14:tracePt t="54902" x="6554788" y="5957888"/>
          <p14:tracePt t="54910" x="6515100" y="5957888"/>
          <p14:tracePt t="54918" x="6446838" y="5957888"/>
          <p14:tracePt t="54928" x="6357938" y="5957888"/>
          <p14:tracePt t="54934" x="6284913" y="5957888"/>
          <p14:tracePt t="54942" x="6211888" y="5957888"/>
          <p14:tracePt t="54950" x="6126163" y="5957888"/>
          <p14:tracePt t="54958" x="6053138" y="5957888"/>
          <p14:tracePt t="54966" x="5986463" y="5957888"/>
          <p14:tracePt t="54974" x="5918200" y="5957888"/>
          <p14:tracePt t="54982" x="5891213" y="5957888"/>
          <p14:tracePt t="54990" x="5851525" y="5957888"/>
          <p14:tracePt t="54998" x="5840413" y="5957888"/>
          <p14:tracePt t="55006" x="5822950" y="5957888"/>
          <p14:tracePt t="55014" x="5818188" y="5957888"/>
          <p14:tracePt t="55048" x="5818188" y="5946775"/>
          <p14:tracePt t="55056" x="5829300" y="5942013"/>
          <p14:tracePt t="55064" x="5857875" y="5930900"/>
          <p14:tracePt t="55072" x="5895975" y="5913438"/>
          <p14:tracePt t="55080" x="5953125" y="5908675"/>
          <p14:tracePt t="55088" x="6059488" y="5891213"/>
          <p14:tracePt t="55096" x="6138863" y="5891213"/>
          <p14:tracePt t="55104" x="6267450" y="5884863"/>
          <p14:tracePt t="55112" x="6435725" y="5884863"/>
          <p14:tracePt t="55120" x="6604000" y="5891213"/>
          <p14:tracePt t="55128" x="6683375" y="5902325"/>
          <p14:tracePt t="55136" x="6811963" y="5924550"/>
          <p14:tracePt t="55144" x="6880225" y="5942013"/>
          <p14:tracePt t="55152" x="6919913" y="5953125"/>
          <p14:tracePt t="55160" x="6924675" y="5957888"/>
          <p14:tracePt t="55168" x="6924675" y="5964238"/>
          <p14:tracePt t="55184" x="6919913" y="5964238"/>
          <p14:tracePt t="55192" x="6908800" y="5970588"/>
          <p14:tracePt t="55200" x="6891338" y="5975350"/>
          <p14:tracePt t="55208" x="6862763" y="5975350"/>
          <p14:tracePt t="55216" x="6824663" y="5981700"/>
          <p14:tracePt t="55225" x="6784975" y="5986463"/>
          <p14:tracePt t="55234" x="6738938" y="5986463"/>
          <p14:tracePt t="55240" x="6705600" y="5992813"/>
          <p14:tracePt t="55248" x="6672263" y="5992813"/>
          <p14:tracePt t="55256" x="6654800" y="5992813"/>
          <p14:tracePt t="55264" x="6638925" y="5992813"/>
          <p14:tracePt t="55362" x="6643688" y="5992813"/>
          <p14:tracePt t="55370" x="6643688" y="5997575"/>
          <p14:tracePt t="55378" x="6643688" y="6003925"/>
          <p14:tracePt t="55386" x="6643688" y="6015038"/>
          <p14:tracePt t="55394" x="6643688" y="6030913"/>
          <p14:tracePt t="55402" x="6654800" y="6059488"/>
          <p14:tracePt t="55740" x="6661150" y="6059488"/>
          <p14:tracePt t="55772" x="6654800" y="6048375"/>
          <p14:tracePt t="55780" x="6643688" y="6043613"/>
          <p14:tracePt t="55788" x="6621463" y="6043613"/>
          <p14:tracePt t="55796" x="6592888" y="6037263"/>
          <p14:tracePt t="55804" x="6559550" y="6030913"/>
          <p14:tracePt t="55812" x="6537325" y="6026150"/>
          <p14:tracePt t="55820" x="6503988" y="6019800"/>
          <p14:tracePt t="55828" x="6464300" y="6015038"/>
          <p14:tracePt t="55836" x="6446838" y="6015038"/>
          <p14:tracePt t="55848" x="6413500" y="6008688"/>
          <p14:tracePt t="55852" x="6369050" y="6008688"/>
          <p14:tracePt t="55860" x="6323013" y="6003925"/>
          <p14:tracePt t="55870" x="6256338" y="5997575"/>
          <p14:tracePt t="55876" x="6172200" y="5992813"/>
          <p14:tracePt t="55886" x="6110288" y="5986463"/>
          <p14:tracePt t="55892" x="5975350" y="5981700"/>
          <p14:tracePt t="55902" x="5772150" y="5970588"/>
          <p14:tracePt t="55908" x="5541963" y="5957888"/>
          <p14:tracePt t="55918" x="5329238" y="5953125"/>
          <p14:tracePt t="55926" x="4975225" y="5942013"/>
          <p14:tracePt t="55934" x="4727575" y="5930900"/>
          <p14:tracePt t="55942" x="4395788" y="5930900"/>
          <p14:tracePt t="55952" x="4086225" y="5919788"/>
          <p14:tracePt t="55958" x="3783013" y="5908675"/>
          <p14:tracePt t="55966" x="3608388" y="5895975"/>
          <p14:tracePt t="55974" x="3384550" y="5895975"/>
          <p14:tracePt t="55982" x="3243263" y="5891213"/>
          <p14:tracePt t="55990" x="3074988" y="5891213"/>
          <p14:tracePt t="55998" x="2973388" y="5880100"/>
          <p14:tracePt t="56006" x="2882900" y="5880100"/>
          <p14:tracePt t="56014" x="2838450" y="5873750"/>
          <p14:tracePt t="56022" x="2820988" y="5873750"/>
          <p14:tracePt t="56030" x="2816225" y="5873750"/>
          <p14:tracePt t="56297" x="2809875" y="5868988"/>
          <p14:tracePt t="56304" x="2798763" y="5862638"/>
          <p14:tracePt t="56312" x="2787650" y="5851525"/>
          <p14:tracePt t="56320" x="2754313" y="5846763"/>
          <p14:tracePt t="56328" x="2736850" y="5840413"/>
          <p14:tracePt t="56336" x="2674938" y="5835650"/>
          <p14:tracePt t="56344" x="2652713" y="5835650"/>
          <p14:tracePt t="56352" x="2586038" y="5835650"/>
          <p14:tracePt t="56360" x="2552700" y="5835650"/>
          <p14:tracePt t="56368" x="2484438" y="5851525"/>
          <p14:tracePt t="56376" x="2433638" y="5862638"/>
          <p14:tracePt t="56384" x="2417763" y="5873750"/>
          <p14:tracePt t="56392" x="2393950" y="5884863"/>
          <p14:tracePt t="56400" x="2382838" y="5891213"/>
          <p14:tracePt t="56408" x="2371725" y="5902325"/>
          <p14:tracePt t="56416" x="2366963" y="5908675"/>
          <p14:tracePt t="56448" x="2366963" y="5902325"/>
          <p14:tracePt t="56763" x="2360613" y="5902325"/>
          <p14:tracePt t="56772" x="2355850" y="5902325"/>
          <p14:tracePt t="56778" x="2349500" y="5902325"/>
          <p14:tracePt t="56788" x="2344738" y="5908675"/>
          <p14:tracePt t="56804" x="2332038" y="5913438"/>
          <p14:tracePt t="56812" x="2320925" y="5913438"/>
          <p14:tracePt t="56820" x="2316163" y="5913438"/>
          <p14:tracePt t="56844" x="2316163" y="5919788"/>
          <p14:tracePt t="56852" x="2316163" y="5930900"/>
          <p14:tracePt t="56860" x="2309813" y="5930900"/>
          <p14:tracePt t="56868" x="2309813" y="5935663"/>
          <p14:tracePt t="56876" x="2309813" y="5942013"/>
          <p14:tracePt t="56884" x="2305050" y="5946775"/>
          <p14:tracePt t="56893" x="2298700" y="5953125"/>
          <p14:tracePt t="56900" x="2287588" y="5964238"/>
          <p14:tracePt t="56908" x="2276475" y="5970588"/>
          <p14:tracePt t="56916" x="2259013" y="5975350"/>
          <p14:tracePt t="56924" x="2247900" y="5981700"/>
          <p14:tracePt t="56932" x="2209800" y="5997575"/>
          <p14:tracePt t="56940" x="2192338" y="6003925"/>
          <p14:tracePt t="56948" x="2147888" y="6019800"/>
          <p14:tracePt t="56956" x="2112963" y="6037263"/>
          <p14:tracePt t="56964" x="2051050" y="6065838"/>
          <p14:tracePt t="56976" x="2017713" y="6081713"/>
          <p14:tracePt t="56982" x="1955800" y="6099175"/>
          <p14:tracePt t="56988" x="1927225" y="6116638"/>
          <p14:tracePt t="56996" x="1889125" y="6132513"/>
          <p14:tracePt t="57004" x="1878013" y="6138863"/>
          <p14:tracePt t="57012" x="1860550" y="6143625"/>
          <p14:tracePt t="57020" x="1854200" y="6143625"/>
          <p14:tracePt t="57078" x="1854200" y="6149975"/>
          <p14:tracePt t="57086" x="1849438" y="6149975"/>
          <p14:tracePt t="57094" x="1838325" y="6149975"/>
          <p14:tracePt t="57102" x="1820863" y="6154738"/>
          <p14:tracePt t="57110" x="1804988" y="6154738"/>
          <p14:tracePt t="57118" x="1787525" y="6154738"/>
          <p14:tracePt t="57126" x="1776413" y="6154738"/>
          <p14:tracePt t="57134" x="1754188" y="6154738"/>
          <p14:tracePt t="57142" x="1719263" y="6161088"/>
          <p14:tracePt t="57150" x="1697038" y="6165850"/>
          <p14:tracePt t="57158" x="1685925" y="6172200"/>
          <p14:tracePt t="57166" x="1658938" y="6183313"/>
          <p14:tracePt t="57174" x="1635125" y="6194425"/>
          <p14:tracePt t="57182" x="1608138" y="6200775"/>
          <p14:tracePt t="57190" x="1601788" y="6205538"/>
          <p14:tracePt t="57198" x="1590675" y="6211888"/>
          <p14:tracePt t="57206" x="1579563" y="6211888"/>
          <p14:tracePt t="57214" x="1573213" y="6211888"/>
          <p14:tracePt t="57222" x="1562100" y="6211888"/>
          <p14:tracePt t="57238" x="1546225" y="6211888"/>
          <p14:tracePt t="57246" x="1535113" y="6211888"/>
          <p14:tracePt t="57254" x="1524000" y="6205538"/>
          <p14:tracePt t="57262" x="1506538" y="6205538"/>
          <p14:tracePt t="57270" x="1500188" y="6205538"/>
          <p14:tracePt t="57282" x="1484313" y="6200775"/>
          <p14:tracePt t="57286" x="1477963" y="6194425"/>
          <p14:tracePt t="57294" x="1462088" y="6189663"/>
          <p14:tracePt t="57302" x="1450975" y="6189663"/>
          <p14:tracePt t="57312" x="1444625" y="6189663"/>
          <p14:tracePt t="57318" x="1422400" y="6189663"/>
          <p14:tracePt t="57328" x="1416050" y="6189663"/>
          <p14:tracePt t="57334" x="1393825" y="6189663"/>
          <p14:tracePt t="57344" x="1382713" y="6189663"/>
          <p14:tracePt t="57352" x="1376363" y="6189663"/>
          <p14:tracePt t="57360" x="1360488" y="6189663"/>
          <p14:tracePt t="57368" x="1354138" y="6189663"/>
          <p14:tracePt t="57376" x="1349375" y="6189663"/>
          <p14:tracePt t="57384" x="1338263" y="6183313"/>
          <p14:tracePt t="57400" x="1331913" y="6183313"/>
          <p14:tracePt t="57425" x="1327150" y="6183313"/>
          <p14:tracePt t="57449" x="1320800" y="6183313"/>
          <p14:tracePt t="57456" x="1316038" y="6183313"/>
          <p14:tracePt t="57473" x="1303338" y="6183313"/>
          <p14:tracePt t="57480" x="1287463" y="6183313"/>
          <p14:tracePt t="57488" x="1276350" y="6183313"/>
          <p14:tracePt t="57496" x="1270000" y="6183313"/>
          <p14:tracePt t="57504" x="1265238" y="6183313"/>
          <p14:tracePt t="57512" x="1254125" y="6183313"/>
          <p14:tracePt t="57602" x="1247775" y="6183313"/>
          <p14:tracePt t="57624" x="1236663" y="6183313"/>
          <p14:tracePt t="57650" x="1230313" y="6183313"/>
          <p14:tracePt t="57718" x="1225550" y="6183313"/>
          <p14:tracePt t="57734" x="1219200" y="6183313"/>
          <p14:tracePt t="57742" x="1214438" y="6183313"/>
          <p14:tracePt t="57750" x="1203325" y="6183313"/>
          <p14:tracePt t="57758" x="1196975" y="6189663"/>
          <p14:tracePt t="57766" x="1192213" y="6189663"/>
          <p14:tracePt t="57774" x="1185863" y="6189663"/>
          <p14:tracePt t="57782" x="1174750" y="6194425"/>
          <p14:tracePt t="57798" x="1163638" y="6200775"/>
          <p14:tracePt t="57806" x="1157288" y="6200775"/>
          <p14:tracePt t="57822" x="1152525" y="6200775"/>
          <p14:tracePt t="57884" x="1146175" y="6200775"/>
          <p14:tracePt t="57908" x="1141413" y="6200775"/>
          <p14:tracePt t="57924" x="1135063" y="6200775"/>
          <p14:tracePt t="57932" x="1130300" y="6200775"/>
          <p14:tracePt t="57940" x="1123950" y="6200775"/>
          <p14:tracePt t="57956" x="1119188" y="6200775"/>
          <p14:tracePt t="57964" x="1112838" y="6200775"/>
          <p14:tracePt t="57972" x="1108075" y="6200775"/>
          <p14:tracePt t="57980" x="1101725" y="6200775"/>
          <p14:tracePt t="57998" x="1095375" y="6200775"/>
          <p14:tracePt t="58004" x="1090613" y="6200775"/>
          <p14:tracePt t="58048" x="1084263" y="6200775"/>
          <p14:tracePt t="58073" x="1079500" y="6200775"/>
          <p14:tracePt t="58080" x="1073150" y="6200775"/>
          <p14:tracePt t="58088" x="1068388" y="6200775"/>
          <p14:tracePt t="58096" x="1062038" y="6200775"/>
          <p14:tracePt t="58104" x="1057275" y="6200775"/>
          <p14:tracePt t="58112" x="1050925" y="6200775"/>
          <p14:tracePt t="58120" x="1039813" y="6194425"/>
          <p14:tracePt t="58130" x="1035050" y="6194425"/>
          <p14:tracePt t="58136" x="1028700" y="6194425"/>
          <p14:tracePt t="58146" x="1022350" y="6194425"/>
          <p14:tracePt t="58162" x="1011238" y="6189663"/>
          <p14:tracePt t="58178" x="1006475" y="6189663"/>
          <p14:tracePt t="58194" x="1000125" y="6189663"/>
          <p14:tracePt t="58204" x="995363" y="6189663"/>
          <p14:tracePt t="58218" x="989013" y="6189663"/>
          <p14:tracePt t="58226" x="984250" y="6189663"/>
          <p14:tracePt t="58242" x="973138" y="6189663"/>
          <p14:tracePt t="58258" x="960438" y="6194425"/>
          <p14:tracePt t="58266" x="955675" y="6194425"/>
          <p14:tracePt t="58282" x="949325" y="6200775"/>
          <p14:tracePt t="58290" x="944563" y="6200775"/>
          <p14:tracePt t="58298" x="933450" y="6200775"/>
          <p14:tracePt t="58314" x="927100" y="6200775"/>
          <p14:tracePt t="58330" x="922338" y="6200775"/>
          <p14:tracePt t="58338" x="915988" y="6200775"/>
          <p14:tracePt t="58346" x="911225" y="6200775"/>
          <p14:tracePt t="58354" x="904875" y="6200775"/>
          <p14:tracePt t="58362" x="893763" y="6200775"/>
          <p14:tracePt t="58370" x="882650" y="6200775"/>
          <p14:tracePt t="58378" x="871538" y="6200775"/>
          <p14:tracePt t="58386" x="854075" y="6200775"/>
          <p14:tracePt t="58394" x="849313" y="6200775"/>
          <p14:tracePt t="58403" x="838200" y="6200775"/>
          <p14:tracePt t="58410" x="825500" y="6200775"/>
          <p14:tracePt t="58418" x="814388" y="6200775"/>
          <p14:tracePt t="58426" x="809625" y="6200775"/>
          <p14:tracePt t="58436" x="803275" y="6200775"/>
          <p14:tracePt t="58442" x="798513" y="6200775"/>
          <p14:tracePt t="58466" x="792163" y="6200775"/>
          <p14:tracePt t="58476" x="792163" y="6194425"/>
          <p14:tracePt t="58482" x="787400" y="6194425"/>
          <p14:tracePt t="58512" x="787400" y="6189663"/>
          <p14:tracePt t="58524" x="781050" y="6189663"/>
          <p14:tracePt t="58532" x="781050" y="6183313"/>
          <p14:tracePt t="58540" x="776288" y="6183313"/>
          <p14:tracePt t="58548" x="776288" y="6178550"/>
          <p14:tracePt t="58556" x="776288" y="6172200"/>
          <p14:tracePt t="58564" x="769938" y="6172200"/>
          <p14:tracePt t="58572" x="769938" y="6165850"/>
          <p14:tracePt t="58580" x="769938" y="6161088"/>
          <p14:tracePt t="58588" x="765175" y="6149975"/>
          <p14:tracePt t="58596" x="758825" y="6143625"/>
          <p14:tracePt t="58604" x="758825" y="6132513"/>
          <p14:tracePt t="58614" x="758825" y="6127750"/>
          <p14:tracePt t="58620" x="758825" y="6121400"/>
          <p14:tracePt t="58628" x="758825" y="6116638"/>
          <p14:tracePt t="58636" x="758825" y="6105525"/>
          <p14:tracePt t="58644" x="758825" y="6099175"/>
          <p14:tracePt t="58652" x="758825" y="6092825"/>
          <p14:tracePt t="58660" x="752475" y="6081713"/>
          <p14:tracePt t="58676" x="752475" y="6076950"/>
          <p14:tracePt t="58684" x="752475" y="6070600"/>
          <p14:tracePt t="58692" x="752475" y="6065838"/>
          <p14:tracePt t="58700" x="752475" y="6059488"/>
          <p14:tracePt t="58708" x="752475" y="6054725"/>
          <p14:tracePt t="58718" x="752475" y="6048375"/>
          <p14:tracePt t="58724" x="752475" y="6043613"/>
          <p14:tracePt t="58732" x="752475" y="6037263"/>
          <p14:tracePt t="58740" x="752475" y="6030913"/>
          <p14:tracePt t="58750" x="752475" y="6026150"/>
          <p14:tracePt t="58758" x="752475" y="6015038"/>
          <p14:tracePt t="58766" x="752475" y="6008688"/>
          <p14:tracePt t="58774" x="752475" y="6003925"/>
          <p14:tracePt t="58782" x="752475" y="5992813"/>
          <p14:tracePt t="58790" x="752475" y="5986463"/>
          <p14:tracePt t="58798" x="752475" y="5981700"/>
          <p14:tracePt t="58806" x="752475" y="5970588"/>
          <p14:tracePt t="58814" x="752475" y="5957888"/>
          <p14:tracePt t="58822" x="752475" y="5953125"/>
          <p14:tracePt t="58830" x="752475" y="5946775"/>
          <p14:tracePt t="58838" x="752475" y="5935663"/>
          <p14:tracePt t="58846" x="752475" y="5924550"/>
          <p14:tracePt t="58854" x="752475" y="5913438"/>
          <p14:tracePt t="58862" x="752475" y="5908675"/>
          <p14:tracePt t="58870" x="752475" y="5895975"/>
          <p14:tracePt t="58878" x="752475" y="5884863"/>
          <p14:tracePt t="58886" x="752475" y="5880100"/>
          <p14:tracePt t="58894" x="752475" y="5868988"/>
          <p14:tracePt t="58903" x="758825" y="5857875"/>
          <p14:tracePt t="58920" x="758825" y="5846763"/>
          <p14:tracePt t="58926" x="758825" y="5840413"/>
          <p14:tracePt t="58934" x="765175" y="5822950"/>
          <p14:tracePt t="58950" x="765175" y="5818188"/>
          <p14:tracePt t="58958" x="765175" y="5811838"/>
          <p14:tracePt t="58966" x="765175" y="5807075"/>
          <p14:tracePt t="58974" x="765175" y="5800725"/>
          <p14:tracePt t="58982" x="765175" y="5795963"/>
          <p14:tracePt t="58990" x="765175" y="5789613"/>
          <p14:tracePt t="59006" x="769938" y="5778500"/>
          <p14:tracePt t="59015" x="769938" y="5773738"/>
          <p14:tracePt t="59022" x="769938" y="5767388"/>
          <p14:tracePt t="59032" x="769938" y="5762625"/>
          <p14:tracePt t="59038" x="776288" y="5749925"/>
          <p14:tracePt t="59056" x="776288" y="5745163"/>
          <p14:tracePt t="59064" x="776288" y="5738813"/>
          <p14:tracePt t="59080" x="781050" y="5727700"/>
          <p14:tracePt t="59088" x="787400" y="5727700"/>
          <p14:tracePt t="59096" x="787400" y="5722938"/>
          <p14:tracePt t="59104" x="787400" y="5716588"/>
          <p14:tracePt t="59112" x="792163" y="5711825"/>
          <p14:tracePt t="59128" x="803275" y="5700713"/>
          <p14:tracePt t="59136" x="803275" y="5694363"/>
          <p14:tracePt t="59152" x="809625" y="5683250"/>
          <p14:tracePt t="59168" x="814388" y="5683250"/>
          <p14:tracePt t="59176" x="820738" y="5676900"/>
          <p14:tracePt t="59184" x="820738" y="5672138"/>
          <p14:tracePt t="59192" x="825500" y="5672138"/>
          <p14:tracePt t="59200" x="825500" y="5665788"/>
          <p14:tracePt t="59216" x="831850" y="5665788"/>
          <p14:tracePt t="59232" x="838200" y="5661025"/>
          <p14:tracePt t="59240" x="842963" y="5661025"/>
          <p14:tracePt t="59248" x="854075" y="5654675"/>
          <p14:tracePt t="59256" x="887413" y="5643563"/>
          <p14:tracePt t="59264" x="893763" y="5638800"/>
          <p14:tracePt t="59273" x="915988" y="5632450"/>
          <p14:tracePt t="59280" x="949325" y="5627688"/>
          <p14:tracePt t="59290" x="960438" y="5621338"/>
          <p14:tracePt t="59296" x="989013" y="5610225"/>
          <p14:tracePt t="59306" x="1022350" y="5603875"/>
          <p14:tracePt t="59312" x="1035050" y="5603875"/>
          <p14:tracePt t="59322" x="1062038" y="5599113"/>
          <p14:tracePt t="59330" x="1073150" y="5599113"/>
          <p14:tracePt t="59338" x="1095375" y="5588000"/>
          <p14:tracePt t="59346" x="1108075" y="5588000"/>
          <p14:tracePt t="59354" x="1135063" y="5576888"/>
          <p14:tracePt t="59362" x="1146175" y="5576888"/>
          <p14:tracePt t="59370" x="1192213" y="5565775"/>
          <p14:tracePt t="59378" x="1208088" y="5559425"/>
          <p14:tracePt t="59386" x="1265238" y="5548313"/>
          <p14:tracePt t="59394" x="1287463" y="5541963"/>
          <p14:tracePt t="59402" x="1349375" y="5530850"/>
          <p14:tracePt t="59410" x="1376363" y="5530850"/>
          <p14:tracePt t="59418" x="1400175" y="5526088"/>
          <p14:tracePt t="59426" x="1462088" y="5519738"/>
          <p14:tracePt t="59435" x="1489075" y="5514975"/>
          <p14:tracePt t="59442" x="1517650" y="5514975"/>
          <p14:tracePt t="59450" x="1585913" y="5503863"/>
          <p14:tracePt t="59458" x="1624013" y="5497513"/>
          <p14:tracePt t="59466" x="1658938" y="5492750"/>
          <p14:tracePt t="59474" x="1743075" y="5480050"/>
          <p14:tracePt t="59482" x="1776413" y="5475288"/>
          <p14:tracePt t="59491" x="1816100" y="5468938"/>
          <p14:tracePt t="59498" x="1933575" y="5453063"/>
          <p14:tracePt t="59506" x="1978025" y="5446713"/>
          <p14:tracePt t="59515" x="2024063" y="5446713"/>
          <p14:tracePt t="59522" x="2074863" y="5441950"/>
          <p14:tracePt t="59530" x="2163763" y="5441950"/>
          <p14:tracePt t="59538" x="2192338" y="5441950"/>
          <p14:tracePt t="59546" x="2225675" y="5441950"/>
          <p14:tracePt t="59554" x="2270125" y="5441950"/>
          <p14:tracePt t="59562" x="2287588" y="5441950"/>
          <p14:tracePt t="59570" x="2316163" y="5441950"/>
          <p14:tracePt t="59578" x="2344738" y="5446713"/>
          <p14:tracePt t="59586" x="2355850" y="5446713"/>
          <p14:tracePt t="59594" x="2389188" y="5453063"/>
          <p14:tracePt t="59604" x="2400300" y="5453063"/>
          <p14:tracePt t="59611" x="2428875" y="5457825"/>
          <p14:tracePt t="59620" x="2439988" y="5457825"/>
          <p14:tracePt t="59626" x="2478088" y="5468938"/>
          <p14:tracePt t="59638" x="2495550" y="5475288"/>
          <p14:tracePt t="59644" x="2506663" y="5480050"/>
          <p14:tracePt t="59652" x="2535238" y="5486400"/>
          <p14:tracePt t="59660" x="2546350" y="5492750"/>
          <p14:tracePt t="59668" x="2579688" y="5508625"/>
          <p14:tracePt t="59676" x="2586038" y="5508625"/>
          <p14:tracePt t="59684" x="2590800" y="5519738"/>
          <p14:tracePt t="59692" x="2608263" y="5537200"/>
          <p14:tracePt t="59700" x="2613025" y="5548313"/>
          <p14:tracePt t="59708" x="2613025" y="5559425"/>
          <p14:tracePt t="59716" x="2630488" y="5588000"/>
          <p14:tracePt t="59724" x="2636838" y="5599113"/>
          <p14:tracePt t="59732" x="2636838" y="5610225"/>
          <p14:tracePt t="59740" x="2647950" y="5649913"/>
          <p14:tracePt t="59748" x="2659063" y="5665788"/>
          <p14:tracePt t="59756" x="2663825" y="5683250"/>
          <p14:tracePt t="59764" x="2670175" y="5711825"/>
          <p14:tracePt t="59772" x="2681288" y="5756275"/>
          <p14:tracePt t="59780" x="2681288" y="5773738"/>
          <p14:tracePt t="59788" x="2687638" y="5784850"/>
          <p14:tracePt t="59796" x="2698750" y="5800725"/>
          <p14:tracePt t="59804" x="2709863" y="5851525"/>
          <p14:tracePt t="59812" x="2709863" y="5868988"/>
          <p14:tracePt t="59820" x="2714625" y="5884863"/>
          <p14:tracePt t="59828" x="2714625" y="5902325"/>
          <p14:tracePt t="59836" x="2714625" y="5924550"/>
          <p14:tracePt t="59844" x="2714625" y="5942013"/>
          <p14:tracePt t="59852" x="2714625" y="5981700"/>
          <p14:tracePt t="59860" x="2714625" y="5997575"/>
          <p14:tracePt t="59868" x="2714625" y="6019800"/>
          <p14:tracePt t="59876" x="2714625" y="6043613"/>
          <p14:tracePt t="59886" x="2714625" y="6059488"/>
          <p14:tracePt t="59892" x="2709863" y="6088063"/>
          <p14:tracePt t="59902" x="2698750" y="6105525"/>
          <p14:tracePt t="59908" x="2674938" y="6161088"/>
          <p14:tracePt t="59918" x="2663825" y="6172200"/>
          <p14:tracePt t="59926" x="2659063" y="6183313"/>
          <p14:tracePt t="59934" x="2625725" y="6211888"/>
          <p14:tracePt t="59944" x="2590800" y="6234113"/>
          <p14:tracePt t="59950" x="2557463" y="6251575"/>
          <p14:tracePt t="59958" x="2546350" y="6256338"/>
          <p14:tracePt t="59966" x="2517775" y="6267450"/>
          <p14:tracePt t="59974" x="2478088" y="6278563"/>
          <p14:tracePt t="59982" x="2439988" y="6289675"/>
          <p14:tracePt t="59990" x="2422525" y="6296025"/>
          <p14:tracePt t="59999" x="2371725" y="6307138"/>
          <p14:tracePt t="60006" x="2327275" y="6324600"/>
          <p14:tracePt t="60014" x="2309813" y="6324600"/>
          <p14:tracePt t="60023" x="2270125" y="6335713"/>
          <p14:tracePt t="60030" x="2214563" y="6346825"/>
          <p14:tracePt t="60038" x="2192338" y="6351588"/>
          <p14:tracePt t="60047" x="2136775" y="6357938"/>
          <p14:tracePt t="60055" x="2112963" y="6357938"/>
          <p14:tracePt t="60062" x="2046288" y="6357938"/>
          <p14:tracePt t="60070" x="2017713" y="6357938"/>
          <p14:tracePt t="60079" x="1944688" y="6357938"/>
          <p14:tracePt t="60086" x="1905000" y="6357938"/>
          <p14:tracePt t="60094" x="1831975" y="6357938"/>
          <p14:tracePt t="60103" x="1793875" y="6357938"/>
          <p14:tracePt t="60110" x="1719263" y="6351588"/>
          <p14:tracePt t="60118" x="1685925" y="6346825"/>
          <p14:tracePt t="60127" x="1652588" y="6346825"/>
          <p14:tracePt t="60134" x="1579563" y="6335713"/>
          <p14:tracePt t="60142" x="1550988" y="6335713"/>
          <p14:tracePt t="60150" x="1473200" y="6324600"/>
          <p14:tracePt t="60158" x="1444625" y="6318250"/>
          <p14:tracePt t="60169" x="1411288" y="6307138"/>
          <p14:tracePt t="60175" x="1303338" y="6289675"/>
          <p14:tracePt t="60184" x="1265238" y="6278563"/>
          <p14:tracePt t="60193" x="1214438" y="6273800"/>
          <p14:tracePt t="60200" x="1090613" y="6251575"/>
          <p14:tracePt t="60208" x="1039813" y="6238875"/>
          <p14:tracePt t="60216" x="1000125" y="6227763"/>
          <p14:tracePt t="60225" x="922338" y="6200775"/>
          <p14:tracePt t="60233" x="871538" y="6178550"/>
          <p14:tracePt t="60240" x="849313" y="6161088"/>
          <p14:tracePt t="60249" x="838200" y="6143625"/>
          <p14:tracePt t="60256" x="831850" y="6138863"/>
          <p14:tracePt t="60264" x="831850" y="6121400"/>
          <p14:tracePt t="60272" x="831850" y="6110288"/>
          <p14:tracePt t="60280" x="831850" y="6092825"/>
          <p14:tracePt t="60289" x="831850" y="6076950"/>
          <p14:tracePt t="60296" x="831850" y="6054725"/>
          <p14:tracePt t="60304" x="831850" y="6030913"/>
          <p14:tracePt t="60312" x="831850" y="6008688"/>
          <p14:tracePt t="60321" x="838200" y="5975350"/>
          <p14:tracePt t="60328" x="838200" y="5942013"/>
          <p14:tracePt t="60336" x="838200" y="5924550"/>
          <p14:tracePt t="60344" x="838200" y="5902325"/>
          <p14:tracePt t="60354" x="838200" y="5891213"/>
          <p14:tracePt t="60360" x="838200" y="5868988"/>
          <p14:tracePt t="60368" x="838200" y="5857875"/>
          <p14:tracePt t="60376" x="838200" y="5846763"/>
          <p14:tracePt t="60384" x="849313" y="5822950"/>
          <p14:tracePt t="60392" x="854075" y="5811838"/>
          <p14:tracePt t="60400" x="865188" y="5795963"/>
          <p14:tracePt t="60408" x="876300" y="5784850"/>
          <p14:tracePt t="60416" x="900113" y="5767388"/>
          <p14:tracePt t="60424" x="915988" y="5749925"/>
          <p14:tracePt t="60432" x="949325" y="5727700"/>
          <p14:tracePt t="60442" x="984250" y="5705475"/>
          <p14:tracePt t="60448" x="1017588" y="5688013"/>
          <p14:tracePt t="60458" x="1068388" y="5672138"/>
          <p14:tracePt t="60464" x="1084263" y="5665788"/>
          <p14:tracePt t="60474" x="1130300" y="5643563"/>
          <p14:tracePt t="60481" x="1181100" y="5632450"/>
          <p14:tracePt t="60490" x="1236663" y="5610225"/>
          <p14:tracePt t="60498" x="1265238" y="5610225"/>
          <p14:tracePt t="60506" x="1338263" y="5588000"/>
          <p14:tracePt t="60514" x="1422400" y="5576888"/>
          <p14:tracePt t="60522" x="1535113" y="5570538"/>
          <p14:tracePt t="60530" x="1573213" y="5565775"/>
          <p14:tracePt t="60538" x="1681163" y="5553075"/>
          <p14:tracePt t="60546" x="1725613" y="5553075"/>
          <p14:tracePt t="60554" x="1816100" y="5553075"/>
          <p14:tracePt t="60563" x="1882775" y="5565775"/>
          <p14:tracePt t="60570" x="1933575" y="5576888"/>
          <p14:tracePt t="60578" x="1984375" y="5592763"/>
          <p14:tracePt t="60586" x="2001838" y="5599113"/>
          <p14:tracePt t="60594" x="2046288" y="5621338"/>
          <p14:tracePt t="60602" x="2097088" y="5638800"/>
          <p14:tracePt t="60610" x="2108200" y="5643563"/>
          <p14:tracePt t="60618" x="2152650" y="5665788"/>
          <p14:tracePt t="60626" x="2197100" y="5688013"/>
          <p14:tracePt t="60634" x="2209800" y="5700713"/>
          <p14:tracePt t="60642" x="2247900" y="5727700"/>
          <p14:tracePt t="60650" x="2287588" y="5756275"/>
          <p14:tracePt t="60662" x="2305050" y="5767388"/>
          <p14:tracePt t="60666" x="2332038" y="5800725"/>
          <p14:tracePt t="60674" x="2338388" y="5818188"/>
          <p14:tracePt t="60682" x="2355850" y="5851525"/>
          <p14:tracePt t="60690" x="2360613" y="5868988"/>
          <p14:tracePt t="60698" x="2371725" y="5913438"/>
          <p14:tracePt t="60706" x="2371725" y="5930900"/>
          <p14:tracePt t="60714" x="2371725" y="6003925"/>
          <p14:tracePt t="60724" x="2366963" y="6048375"/>
          <p14:tracePt t="60730" x="2355850" y="6081713"/>
          <p14:tracePt t="60740" x="2338388" y="6121400"/>
          <p14:tracePt t="60746" x="2316163" y="6161088"/>
          <p14:tracePt t="60756" x="2282825" y="6205538"/>
          <p14:tracePt t="60764" x="2243138" y="6245225"/>
          <p14:tracePt t="60772" x="2197100" y="6289675"/>
          <p14:tracePt t="60780" x="2108200" y="6340475"/>
          <p14:tracePt t="60788" x="2017713" y="6380163"/>
          <p14:tracePt t="60796" x="1966913" y="6408738"/>
          <p14:tracePt t="60804" x="1866900" y="6442075"/>
          <p14:tracePt t="60812" x="1714500" y="6470650"/>
          <p14:tracePt t="60820" x="1550988" y="6497638"/>
          <p14:tracePt t="60828" x="1473200" y="6497638"/>
          <p14:tracePt t="60836" x="1316038" y="6497638"/>
          <p14:tracePt t="60844" x="1208088" y="6497638"/>
          <p14:tracePt t="60852" x="955675" y="6481763"/>
          <p14:tracePt t="60860" x="842963" y="6464300"/>
          <p14:tracePt t="60868" x="725488" y="6442075"/>
          <p14:tracePt t="60876" x="539750" y="6391275"/>
          <p14:tracePt t="60884" x="488950" y="6369050"/>
          <p14:tracePt t="60893" x="404813" y="6318250"/>
          <p14:tracePt t="60900" x="360363" y="6289675"/>
          <p14:tracePt t="60908" x="314325" y="6234113"/>
          <p14:tracePt t="60916" x="287338" y="6194425"/>
          <p14:tracePt t="60924" x="269875" y="6143625"/>
          <p14:tracePt t="60932" x="263525" y="6070600"/>
          <p14:tracePt t="60940" x="263525" y="6019800"/>
          <p14:tracePt t="60948" x="274638" y="5981700"/>
          <p14:tracePt t="60956" x="292100" y="5935663"/>
          <p14:tracePt t="60966" x="309563" y="5895975"/>
          <p14:tracePt t="60972" x="331788" y="5873750"/>
          <p14:tracePt t="60981" x="360363" y="5835650"/>
          <p14:tracePt t="60988" x="393700" y="5807075"/>
          <p14:tracePt t="60997" x="438150" y="5778500"/>
          <p14:tracePt t="61004" x="484188" y="5756275"/>
          <p14:tracePt t="61012" x="544513" y="5722938"/>
          <p14:tracePt t="61020" x="617538" y="5700713"/>
          <p14:tracePt t="61028" x="685800" y="5676900"/>
          <p14:tracePt t="61038" x="752475" y="5661025"/>
          <p14:tracePt t="61046" x="838200" y="5649913"/>
          <p14:tracePt t="61054" x="922338" y="5632450"/>
          <p14:tracePt t="61062" x="1039813" y="5621338"/>
          <p14:tracePt t="61073" x="1276350" y="5576888"/>
          <p14:tracePt t="61078" x="1371600" y="5570538"/>
          <p14:tracePt t="61086" x="1489075" y="5553075"/>
          <p14:tracePt t="61094" x="1719263" y="5548313"/>
          <p14:tracePt t="61103" x="1843088" y="5548313"/>
          <p14:tracePt t="61110" x="1966913" y="5548313"/>
          <p14:tracePt t="61118" x="2068513" y="5565775"/>
          <p14:tracePt t="61127" x="2141538" y="5581650"/>
          <p14:tracePt t="61134" x="2232025" y="5614988"/>
          <p14:tracePt t="61142" x="2287588" y="5654675"/>
          <p14:tracePt t="61150" x="2320925" y="5676900"/>
          <p14:tracePt t="61158" x="2360613" y="5722938"/>
          <p14:tracePt t="61166" x="2382838" y="5749925"/>
          <p14:tracePt t="61174" x="2400300" y="5778500"/>
          <p14:tracePt t="61182" x="2417763" y="5822950"/>
          <p14:tracePt t="61191" x="2422525" y="5857875"/>
          <p14:tracePt t="61198" x="2428875" y="5891213"/>
          <p14:tracePt t="61206" x="2433638" y="5924550"/>
          <p14:tracePt t="61214" x="2433638" y="5957888"/>
          <p14:tracePt t="61222" x="2433638" y="5997575"/>
          <p14:tracePt t="61231" x="2433638" y="6026150"/>
          <p14:tracePt t="61238" x="2433638" y="6059488"/>
          <p14:tracePt t="61246" x="2422525" y="6081713"/>
          <p14:tracePt t="61254" x="2405063" y="6110288"/>
          <p14:tracePt t="61262" x="2393950" y="6132513"/>
          <p14:tracePt t="61270" x="2371725" y="6161088"/>
          <p14:tracePt t="61278" x="2360613" y="6178550"/>
          <p14:tracePt t="61286" x="2344738" y="6194425"/>
          <p14:tracePt t="61294" x="2320925" y="6216650"/>
          <p14:tracePt t="61303" x="2309813" y="6223000"/>
          <p14:tracePt t="61312" x="2305050" y="6223000"/>
          <p14:tracePt t="61318" x="2305050" y="6227763"/>
          <p14:tracePt t="61396" x="2305050" y="6223000"/>
          <p14:tracePt t="61404" x="2316163" y="6205538"/>
          <p14:tracePt t="61413" x="2327275" y="6178550"/>
          <p14:tracePt t="61420" x="2355850" y="6138863"/>
          <p14:tracePt t="61428" x="2405063" y="6059488"/>
          <p14:tracePt t="61436" x="2451100" y="6015038"/>
          <p14:tracePt t="61444" x="2535238" y="5913438"/>
          <p14:tracePt t="61452" x="2608263" y="5840413"/>
          <p14:tracePt t="61460" x="2782888" y="5688013"/>
          <p14:tracePt t="61468" x="2860675" y="5621338"/>
          <p14:tracePt t="61476" x="2955925" y="5548313"/>
          <p14:tracePt t="61484" x="3052763" y="5486400"/>
          <p14:tracePt t="61492" x="3187700" y="5407025"/>
          <p14:tracePt t="61501" x="3225800" y="5384800"/>
          <p14:tracePt t="61508" x="3243263" y="5373688"/>
          <p14:tracePt t="61552" x="3243263" y="5380038"/>
          <p14:tracePt t="61568" x="3232150" y="5391150"/>
          <p14:tracePt t="61584" x="3232150" y="5395913"/>
          <p14:tracePt t="61595" x="3225800" y="5402263"/>
          <p14:tracePt t="61600" x="3221038" y="5407025"/>
          <p14:tracePt t="61610" x="3214688" y="5424488"/>
          <p14:tracePt t="61618" x="3203575" y="5430838"/>
          <p14:tracePt t="61626" x="3187700" y="5446713"/>
          <p14:tracePt t="61635" x="3176588" y="5464175"/>
          <p14:tracePt t="61643" x="3152775" y="5475288"/>
          <p14:tracePt t="61650" x="3108325" y="5508625"/>
          <p14:tracePt t="61659" x="3063875" y="5530850"/>
          <p14:tracePt t="61667" x="3024188" y="5548313"/>
          <p14:tracePt t="61674" x="2979738" y="5570538"/>
          <p14:tracePt t="61686" x="2928938" y="5588000"/>
          <p14:tracePt t="61690" x="2889250" y="5599113"/>
          <p14:tracePt t="61699" x="2809875" y="5627688"/>
          <p14:tracePt t="61706" x="2771775" y="5638800"/>
          <p14:tracePt t="61715" x="2714625" y="5649913"/>
          <p14:tracePt t="61722" x="2663825" y="5654675"/>
          <p14:tracePt t="61731" x="2613025" y="5661025"/>
          <p14:tracePt t="61739" x="2563813" y="5661025"/>
          <p14:tracePt t="61746" x="2524125" y="5661025"/>
          <p14:tracePt t="61754" x="2451100" y="5661025"/>
          <p14:tracePt t="61762" x="2366963" y="5654675"/>
          <p14:tracePt t="61770" x="2309813" y="5643563"/>
          <p14:tracePt t="61778" x="2243138" y="5632450"/>
          <p14:tracePt t="61789" x="2112963" y="5610225"/>
          <p14:tracePt t="61794" x="2046288" y="5588000"/>
          <p14:tracePt t="61802" x="1966913" y="5576888"/>
          <p14:tracePt t="61811" x="1893888" y="5559425"/>
          <p14:tracePt t="61818" x="1743075" y="5530850"/>
          <p14:tracePt t="61826" x="1674813" y="5519738"/>
          <p14:tracePt t="61834" x="1597025" y="5508625"/>
          <p14:tracePt t="61842" x="1528763" y="5497513"/>
          <p14:tracePt t="61850" x="1466850" y="5486400"/>
          <p14:tracePt t="61859" x="1411288" y="5468938"/>
          <p14:tracePt t="61867" x="1360488" y="5457825"/>
          <p14:tracePt t="61874" x="1320800" y="5441950"/>
          <p14:tracePt t="61882" x="1292225" y="5424488"/>
          <p14:tracePt t="61893" x="1281113" y="5407025"/>
          <p14:tracePt t="61900" x="1270000" y="5395913"/>
          <p14:tracePt t="61909" x="1270000" y="5380038"/>
          <p14:tracePt t="61916" x="1270000" y="5368925"/>
          <p14:tracePt t="61924" x="1270000" y="5345113"/>
          <p14:tracePt t="61933" x="1270000" y="5329238"/>
          <p14:tracePt t="61940" x="1281113" y="5322888"/>
          <p14:tracePt t="61948" x="1287463" y="5307013"/>
          <p14:tracePt t="61956" x="1298575" y="5289550"/>
          <p14:tracePt t="61964" x="1327150" y="5272088"/>
          <p14:tracePt t="61972" x="1354138" y="5256213"/>
          <p14:tracePt t="61980" x="1416050" y="5222875"/>
          <p14:tracePt t="61988" x="1484313" y="5199063"/>
          <p14:tracePt t="61996" x="1573213" y="5172075"/>
          <p14:tracePt t="62004" x="1641475" y="5154613"/>
          <p14:tracePt t="62012" x="1804988" y="5121275"/>
          <p14:tracePt t="62021" x="1922463" y="5103813"/>
          <p14:tracePt t="62028" x="2174875" y="5070475"/>
          <p14:tracePt t="62036" x="2327275" y="5064125"/>
          <p14:tracePt t="62044" x="2652713" y="5053013"/>
          <p14:tracePt t="62052" x="2805113" y="5041900"/>
          <p14:tracePt t="62060" x="2962275" y="5041900"/>
          <p14:tracePt t="62068" x="3221038" y="5048250"/>
          <p14:tracePt t="62077" x="3338513" y="5064125"/>
          <p14:tracePt t="62084" x="3422650" y="5076825"/>
          <p14:tracePt t="62094" x="3546475" y="5110163"/>
          <p14:tracePt t="62100" x="3608388" y="5132388"/>
          <p14:tracePt t="62109" x="3641725" y="5165725"/>
          <p14:tracePt t="62116" x="3670300" y="5194300"/>
          <p14:tracePt t="62124" x="3670300" y="5210175"/>
          <p14:tracePt t="62133" x="3676650" y="5238750"/>
          <p14:tracePt t="62140" x="3676650" y="5256213"/>
          <p14:tracePt t="62148" x="3676650" y="5289550"/>
          <p14:tracePt t="62157" x="3670300" y="5311775"/>
          <p14:tracePt t="62166" x="3654425" y="5345113"/>
          <p14:tracePt t="62172" x="3636963" y="5362575"/>
          <p14:tracePt t="62182" x="3619500" y="5384800"/>
          <p14:tracePt t="62188" x="3592513" y="5407025"/>
          <p14:tracePt t="62199" x="3557588" y="5430838"/>
          <p14:tracePt t="62204" x="3519488" y="5453063"/>
          <p14:tracePt t="62215" x="3462338" y="5480050"/>
          <p14:tracePt t="62223" x="3406775" y="5497513"/>
          <p14:tracePt t="62230" x="3338513" y="5519738"/>
          <p14:tracePt t="62238" x="3265488" y="5526088"/>
          <p14:tracePt t="62246" x="3181350" y="5537200"/>
          <p14:tracePt t="62254" x="3086100" y="5537200"/>
          <p14:tracePt t="62262" x="2979738" y="5537200"/>
          <p14:tracePt t="62271" x="2871788" y="5537200"/>
          <p14:tracePt t="62279" x="2833688" y="5537200"/>
          <p14:tracePt t="62286" x="2732088" y="5537200"/>
          <p14:tracePt t="62295" x="2601913" y="5537200"/>
          <p14:tracePt t="62302" x="2506663" y="5530850"/>
          <p14:tracePt t="62311" x="2466975" y="5526088"/>
          <p14:tracePt t="62319" x="2371725" y="5508625"/>
          <p14:tracePt t="62327" x="2287588" y="5497513"/>
          <p14:tracePt t="62335" x="2254250" y="5486400"/>
          <p14:tracePt t="62343" x="2174875" y="5457825"/>
          <p14:tracePt t="62351" x="2152650" y="5446713"/>
          <p14:tracePt t="62359" x="2097088" y="5419725"/>
          <p14:tracePt t="62367" x="2062163" y="5395913"/>
          <p14:tracePt t="62374" x="2039938" y="5368925"/>
          <p14:tracePt t="62383" x="2035175" y="5345113"/>
          <p14:tracePt t="62390" x="2035175" y="5322888"/>
          <p14:tracePt t="62403" x="2035175" y="5295900"/>
          <p14:tracePt t="62406" x="2051050" y="5260975"/>
          <p14:tracePt t="62415" x="2079625" y="5238750"/>
          <p14:tracePt t="62422" x="2090738" y="5222875"/>
          <p14:tracePt t="62431" x="2130425" y="5199063"/>
          <p14:tracePt t="62439" x="2185988" y="5172075"/>
          <p14:tracePt t="62447" x="2259013" y="5143500"/>
          <p14:tracePt t="62455" x="2309813" y="5132388"/>
          <p14:tracePt t="62465" x="2411413" y="5103813"/>
          <p14:tracePt t="62470" x="2478088" y="5099050"/>
          <p14:tracePt t="62481" x="2608263" y="5076825"/>
          <p14:tracePt t="62488" x="2674938" y="5070475"/>
          <p14:tracePt t="62497" x="2747963" y="5064125"/>
          <p14:tracePt t="62504" x="2816225" y="5064125"/>
          <p14:tracePt t="62512" x="2882900" y="5064125"/>
          <p14:tracePt t="62521" x="2979738" y="5070475"/>
          <p14:tracePt t="62529" x="3024188" y="5087938"/>
          <p14:tracePt t="62537" x="3068638" y="5110163"/>
          <p14:tracePt t="62545" x="3103563" y="5132388"/>
          <p14:tracePt t="62552" x="3130550" y="5165725"/>
          <p14:tracePt t="62561" x="3152775" y="5210175"/>
          <p14:tracePt t="62569" x="3163888" y="5227638"/>
          <p14:tracePt t="62577" x="3176588" y="5272088"/>
          <p14:tracePt t="62585" x="3187700" y="5329238"/>
          <p14:tracePt t="62593" x="3187700" y="5380038"/>
          <p14:tracePt t="62601" x="3187700" y="5430838"/>
          <p14:tracePt t="62609" x="3187700" y="5457825"/>
          <p14:tracePt t="62617" x="3163888" y="5519738"/>
          <p14:tracePt t="62624" x="3152775" y="5541963"/>
          <p14:tracePt t="62633" x="3130550" y="5570538"/>
          <p14:tracePt t="62641" x="3097213" y="5588000"/>
          <p14:tracePt t="62648" x="3057525" y="5603875"/>
          <p14:tracePt t="62656" x="3017838" y="5614988"/>
          <p14:tracePt t="62664" x="2962275" y="5627688"/>
          <p14:tracePt t="62673" x="2917825" y="5632450"/>
          <p14:tracePt t="62680" x="2871788" y="5632450"/>
          <p14:tracePt t="62688" x="2827338" y="5632450"/>
          <p14:tracePt t="62697" x="2816225" y="5632450"/>
          <p14:tracePt t="62704" x="2787650" y="5632450"/>
          <p14:tracePt t="62712" x="2782888" y="5632450"/>
          <p14:tracePt t="62998" x="2776538" y="5632450"/>
          <p14:tracePt t="63006" x="2771775" y="5632450"/>
          <p14:tracePt t="63016" x="2765425" y="5632450"/>
          <p14:tracePt t="63022" x="2760663" y="5632450"/>
          <p14:tracePt t="63326" x="2760663" y="5638800"/>
          <p14:tracePt t="63329" x="2760663" y="5643563"/>
          <p14:tracePt t="63336" x="2760663" y="5661025"/>
          <p14:tracePt t="63344" x="2760663" y="5672138"/>
          <p14:tracePt t="63354" x="2760663" y="5688013"/>
          <p14:tracePt t="63360" x="2765425" y="5705475"/>
          <p14:tracePt t="63370" x="2771775" y="5727700"/>
          <p14:tracePt t="63378" x="2776538" y="5767388"/>
          <p14:tracePt t="63387" x="2782888" y="5811838"/>
          <p14:tracePt t="63395" x="2787650" y="5868988"/>
          <p14:tracePt t="63403" x="2787650" y="5913438"/>
          <p14:tracePt t="63411" x="2798763" y="5957888"/>
          <p14:tracePt t="63419" x="2805113" y="6019800"/>
          <p14:tracePt t="63426" x="2820988" y="6059488"/>
          <p14:tracePt t="63435" x="2833688" y="6092825"/>
          <p14:tracePt t="63443" x="2849563" y="6116638"/>
          <p14:tracePt t="63451" x="2867025" y="6138863"/>
          <p14:tracePt t="63459" x="2871788" y="6154738"/>
          <p14:tracePt t="63467" x="2889250" y="6165850"/>
          <p14:tracePt t="63475" x="2895600" y="6172200"/>
          <p14:tracePt t="63483" x="2911475" y="6178550"/>
          <p14:tracePt t="63491" x="2922588" y="6178550"/>
          <p14:tracePt t="63499" x="2933700" y="6178550"/>
          <p14:tracePt t="63507" x="2955925" y="6172200"/>
          <p14:tracePt t="63515" x="2968625" y="6172200"/>
          <p14:tracePt t="63523" x="2990850" y="6154738"/>
          <p14:tracePt t="63531" x="3017838" y="6132513"/>
          <p14:tracePt t="63539" x="3028950" y="6121400"/>
          <p14:tracePt t="63547" x="3057525" y="6105525"/>
          <p14:tracePt t="63554" x="3068638" y="6092825"/>
          <p14:tracePt t="63563" x="3086100" y="6081713"/>
          <p14:tracePt t="63570" x="3114675" y="6065838"/>
          <p14:tracePt t="63579" x="3141663" y="6059488"/>
          <p14:tracePt t="63587" x="3163888" y="6043613"/>
          <p14:tracePt t="63595" x="3192463" y="6030913"/>
          <p14:tracePt t="63603" x="3214688" y="6015038"/>
          <p14:tracePt t="63610" x="3238500" y="6003925"/>
          <p14:tracePt t="63619" x="3254375" y="5992813"/>
          <p14:tracePt t="63631" x="3265488" y="5981700"/>
          <p14:tracePt t="63636" x="3271838" y="5975350"/>
          <p14:tracePt t="63701" x="3265488" y="5981700"/>
          <p14:tracePt t="63708" x="3254375" y="6003925"/>
          <p14:tracePt t="63717" x="3232150" y="6019800"/>
          <p14:tracePt t="63725" x="3203575" y="6048375"/>
          <p14:tracePt t="63733" x="3176588" y="6070600"/>
          <p14:tracePt t="63741" x="3141663" y="6099175"/>
          <p14:tracePt t="63749" x="3108325" y="6110288"/>
          <p14:tracePt t="63757" x="3097213" y="6116638"/>
          <p14:tracePt t="63765" x="3074988" y="6127750"/>
          <p14:tracePt t="63773" x="3063875" y="6127750"/>
          <p14:tracePt t="63781" x="3052763" y="6127750"/>
          <p14:tracePt t="63789" x="3046413" y="6127750"/>
          <p14:tracePt t="63797" x="3041650" y="6127750"/>
          <p14:tracePt t="63805" x="3035300" y="6127750"/>
          <p14:tracePt t="63861" x="3028950" y="6127750"/>
          <p14:tracePt t="63868" x="3028950" y="6121400"/>
          <p14:tracePt t="63877" x="3024188" y="6116638"/>
          <p14:tracePt t="63885" x="3017838" y="6105525"/>
          <p14:tracePt t="63901" x="3013075" y="6099175"/>
          <p14:tracePt t="63911" x="3006725" y="6099175"/>
          <p14:tracePt t="63916" x="3001963" y="6088063"/>
          <p14:tracePt t="63927" x="2995613" y="6088063"/>
          <p14:tracePt t="63932" x="2990850" y="6081713"/>
          <p14:tracePt t="63943" x="2990850" y="6076950"/>
          <p14:tracePt t="63951" x="2984500" y="6076950"/>
          <p14:tracePt t="63959" x="2979738" y="6076950"/>
          <p14:tracePt t="63967" x="2979738" y="6070600"/>
          <p14:tracePt t="63975" x="2973388" y="6070600"/>
          <p14:tracePt t="63983" x="2968625" y="6070600"/>
          <p14:tracePt t="63991" x="2962275" y="6065838"/>
          <p14:tracePt t="63998" x="2951163" y="6065838"/>
          <p14:tracePt t="64007" x="2933700" y="6059488"/>
          <p14:tracePt t="64014" x="2917825" y="6054725"/>
          <p14:tracePt t="64023" x="2906713" y="6054725"/>
          <p14:tracePt t="64030" x="2889250" y="6054725"/>
          <p14:tracePt t="64041" x="2878138" y="6054725"/>
          <p14:tracePt t="64047" x="2867025" y="6054725"/>
          <p14:tracePt t="64055" x="2860675" y="6054725"/>
          <p14:tracePt t="64063" x="2844800" y="6054725"/>
          <p14:tracePt t="64071" x="2838450" y="6054725"/>
          <p14:tracePt t="64079" x="2833688" y="6054725"/>
          <p14:tracePt t="64087" x="2827338" y="6054725"/>
          <p14:tracePt t="64095" x="2820988" y="6054725"/>
          <p14:tracePt t="64103" x="2816225" y="6054725"/>
          <p14:tracePt t="64111" x="2809875" y="6054725"/>
          <p14:tracePt t="64119" x="2798763" y="6059488"/>
          <p14:tracePt t="64135" x="2794000" y="6065838"/>
          <p14:tracePt t="64143" x="2787650" y="6070600"/>
          <p14:tracePt t="64150" x="2782888" y="6076950"/>
          <p14:tracePt t="64159" x="2776538" y="6081713"/>
          <p14:tracePt t="64167" x="2771775" y="6081713"/>
          <p14:tracePt t="64174" x="2771775" y="6088063"/>
          <p14:tracePt t="64183" x="2760663" y="6092825"/>
          <p14:tracePt t="64191" x="2754313" y="6099175"/>
          <p14:tracePt t="64201" x="2747963" y="6099175"/>
          <p14:tracePt t="64207" x="2736850" y="6099175"/>
          <p14:tracePt t="64217" x="2725738" y="6105525"/>
          <p14:tracePt t="64222" x="2709863" y="6105525"/>
          <p14:tracePt t="64233" x="2692400" y="6105525"/>
          <p14:tracePt t="64243" x="2674938" y="6105525"/>
          <p14:tracePt t="64249" x="2652713" y="6105525"/>
          <p14:tracePt t="64257" x="2619375" y="6099175"/>
          <p14:tracePt t="64265" x="2597150" y="6092825"/>
          <p14:tracePt t="64273" x="2563813" y="6081713"/>
          <p14:tracePt t="64281" x="2540000" y="6070600"/>
          <p14:tracePt t="64289" x="2517775" y="6054725"/>
          <p14:tracePt t="64297" x="2506663" y="6043613"/>
          <p14:tracePt t="64305" x="2490788" y="6030913"/>
          <p14:tracePt t="64313" x="2484438" y="6015038"/>
          <p14:tracePt t="64321" x="2478088" y="6003925"/>
          <p14:tracePt t="64329" x="2473325" y="5992813"/>
          <p14:tracePt t="64337" x="2473325" y="5981700"/>
          <p14:tracePt t="64349" x="2466975" y="5970588"/>
          <p14:tracePt t="64352" x="2462213" y="5957888"/>
          <p14:tracePt t="64361" x="2462213" y="5946775"/>
          <p14:tracePt t="64369" x="2462213" y="5935663"/>
          <p14:tracePt t="64377" x="2455863" y="5913438"/>
          <p14:tracePt t="64385" x="2451100" y="5895975"/>
          <p14:tracePt t="64393" x="2451100" y="5884863"/>
          <p14:tracePt t="64401" x="2451100" y="5851525"/>
          <p14:tracePt t="64409" x="2444750" y="5835650"/>
          <p14:tracePt t="64417" x="2444750" y="5822950"/>
          <p14:tracePt t="64425" x="2444750" y="5811838"/>
          <p14:tracePt t="64433" x="2444750" y="5789613"/>
          <p14:tracePt t="64441" x="2451100" y="5778500"/>
          <p14:tracePt t="64449" x="2455863" y="5767388"/>
          <p14:tracePt t="64457" x="2462213" y="5749925"/>
          <p14:tracePt t="64467" x="2466975" y="5738813"/>
          <p14:tracePt t="64473" x="2473325" y="5727700"/>
          <p14:tracePt t="64483" x="2484438" y="5716588"/>
          <p14:tracePt t="64488" x="2495550" y="5694363"/>
          <p14:tracePt t="64499" x="2517775" y="5683250"/>
          <p14:tracePt t="64505" x="2524125" y="5672138"/>
          <p14:tracePt t="64515" x="2540000" y="5661025"/>
          <p14:tracePt t="64523" x="2568575" y="5643563"/>
          <p14:tracePt t="64531" x="2586038" y="5632450"/>
          <p14:tracePt t="64539" x="2608263" y="5627688"/>
          <p14:tracePt t="64547" x="2641600" y="5610225"/>
          <p14:tracePt t="64554" x="2659063" y="5603875"/>
          <p14:tracePt t="64563" x="2681288" y="5592763"/>
          <p14:tracePt t="64571" x="2709863" y="5581650"/>
          <p14:tracePt t="64579" x="2736850" y="5576888"/>
          <p14:tracePt t="64587" x="2771775" y="5565775"/>
          <p14:tracePt t="64595" x="2809875" y="5565775"/>
          <p14:tracePt t="64603" x="2849563" y="5553075"/>
          <p14:tracePt t="64611" x="2895600" y="5537200"/>
          <p14:tracePt t="64619" x="2940050" y="5526088"/>
          <p14:tracePt t="64627" x="2995613" y="5514975"/>
          <p14:tracePt t="64634" x="3052763" y="5503863"/>
          <p14:tracePt t="64643" x="3108325" y="5497513"/>
          <p14:tracePt t="64651" x="3136900" y="5492750"/>
          <p14:tracePt t="64659" x="3187700" y="5486400"/>
          <p14:tracePt t="64667" x="3249613" y="5480050"/>
          <p14:tracePt t="64675" x="3311525" y="5475288"/>
          <p14:tracePt t="64683" x="3327400" y="5475288"/>
          <p14:tracePt t="64691" x="3367088" y="5475288"/>
          <p14:tracePt t="64699" x="3411538" y="5475288"/>
          <p14:tracePt t="64707" x="3429000" y="5468938"/>
          <p14:tracePt t="64714" x="3473450" y="5468938"/>
          <p14:tracePt t="64723" x="3490913" y="5468938"/>
          <p14:tracePt t="64731" x="3530600" y="5468938"/>
          <p14:tracePt t="64739" x="3586163" y="5464175"/>
          <p14:tracePt t="64747" x="3608388" y="5464175"/>
          <p14:tracePt t="64757" x="3676650" y="5464175"/>
          <p14:tracePt t="64763" x="3709988" y="5464175"/>
          <p14:tracePt t="64771" x="3789363" y="5464175"/>
          <p14:tracePt t="64781" x="3816350" y="5468938"/>
          <p14:tracePt t="64787" x="3878263" y="5486400"/>
          <p14:tracePt t="64797" x="3895725" y="5492750"/>
          <p14:tracePt t="64805" x="3946525" y="5526088"/>
          <p14:tracePt t="64813" x="3973513" y="5541963"/>
          <p14:tracePt t="64821" x="3990975" y="5559425"/>
          <p14:tracePt t="64829" x="4013200" y="5581650"/>
          <p14:tracePt t="64837" x="4041775" y="5603875"/>
          <p14:tracePt t="64845" x="4057650" y="5614988"/>
          <p14:tracePt t="64853" x="4064000" y="5621338"/>
          <p14:tracePt t="64862" x="4081463" y="5632450"/>
          <p14:tracePt t="64869" x="4092575" y="5638800"/>
          <p14:tracePt t="64877" x="4103688" y="5654675"/>
          <p14:tracePt t="64885" x="4119563" y="5672138"/>
          <p14:tracePt t="64893" x="4125913" y="5688013"/>
          <p14:tracePt t="64901" x="4137025" y="5711825"/>
          <p14:tracePt t="64909" x="4143375" y="5734050"/>
          <p14:tracePt t="64917" x="4143375" y="5745163"/>
          <p14:tracePt t="64925" x="4148138" y="5778500"/>
          <p14:tracePt t="64933" x="4148138" y="5818188"/>
          <p14:tracePt t="64941" x="4148138" y="5835650"/>
          <p14:tracePt t="64949" x="4148138" y="5868988"/>
          <p14:tracePt t="64957" x="4148138" y="5891213"/>
          <p14:tracePt t="64965" x="4148138" y="5908675"/>
          <p14:tracePt t="64973" x="4154488" y="5924550"/>
          <p14:tracePt t="64981" x="4154488" y="5946775"/>
          <p14:tracePt t="64989" x="4154488" y="5953125"/>
          <p14:tracePt t="64997" x="4154488" y="5975350"/>
          <p14:tracePt t="65005" x="4154488" y="5986463"/>
          <p14:tracePt t="65013" x="4154488" y="6015038"/>
          <p14:tracePt t="65021" x="4154488" y="6026150"/>
          <p14:tracePt t="65029" x="4143375" y="6065838"/>
          <p14:tracePt t="65037" x="4130675" y="6081713"/>
          <p14:tracePt t="65044" x="4108450" y="6121400"/>
          <p14:tracePt t="65053" x="4092575" y="6149975"/>
          <p14:tracePt t="65061" x="4052888" y="6205538"/>
          <p14:tracePt t="65071" x="4002088" y="6251575"/>
          <p14:tracePt t="65079" x="3951288" y="6284913"/>
          <p14:tracePt t="65087" x="3929063" y="6296025"/>
          <p14:tracePt t="65095" x="3873500" y="6324600"/>
          <p14:tracePt t="65103" x="3811588" y="6346825"/>
          <p14:tracePt t="65111" x="3749675" y="6357938"/>
          <p14:tracePt t="65119" x="3714750" y="6362700"/>
          <p14:tracePt t="65127" x="3641725" y="6373813"/>
          <p14:tracePt t="65135" x="3568700" y="6380163"/>
          <p14:tracePt t="65143" x="3530600" y="6386513"/>
          <p14:tracePt t="65151" x="3429000" y="6386513"/>
          <p14:tracePt t="65159" x="3389313" y="6386513"/>
          <p14:tracePt t="65167" x="3287713" y="6386513"/>
          <p14:tracePt t="65175" x="3181350" y="6386513"/>
          <p14:tracePt t="65183" x="3141663" y="6386513"/>
          <p14:tracePt t="65191" x="3046413" y="6380163"/>
          <p14:tracePt t="65199" x="3006725" y="6369050"/>
          <p14:tracePt t="65207" x="2979738" y="6362700"/>
          <p14:tracePt t="65215" x="2889250" y="6335713"/>
          <p14:tracePt t="65223" x="2849563" y="6329363"/>
          <p14:tracePt t="65231" x="2747963" y="6296025"/>
          <p14:tracePt t="65239" x="2703513" y="6284913"/>
          <p14:tracePt t="65247" x="2557463" y="6234113"/>
          <p14:tracePt t="65255" x="2495550" y="6216650"/>
          <p14:tracePt t="65263" x="2349500" y="6178550"/>
          <p14:tracePt t="65271" x="2305050" y="6161088"/>
          <p14:tracePt t="65279" x="2174875" y="6127750"/>
          <p14:tracePt t="65287" x="2079625" y="6099175"/>
          <p14:tracePt t="65295" x="2001838" y="6081713"/>
          <p14:tracePt t="65303" x="1933575" y="6059488"/>
          <p14:tracePt t="65311" x="1911350" y="6054725"/>
          <p14:tracePt t="65319" x="1849438" y="6043613"/>
          <p14:tracePt t="65327" x="1798638" y="6030913"/>
          <p14:tracePt t="65335" x="1758950" y="6026150"/>
          <p14:tracePt t="65343" x="1747838" y="6026150"/>
          <p14:tracePt t="65353" x="1708150" y="6026150"/>
          <p14:tracePt t="65359" x="1658938" y="6026150"/>
          <p14:tracePt t="65369" x="1635125" y="6019800"/>
          <p14:tracePt t="65375" x="1568450" y="6019800"/>
          <p14:tracePt t="65384" x="1535113" y="6015038"/>
          <p14:tracePt t="65393" x="1450975" y="6003925"/>
          <p14:tracePt t="65401" x="1422400" y="5997575"/>
          <p14:tracePt t="65409" x="1338263" y="5986463"/>
          <p14:tracePt t="65416" x="1303338" y="5981700"/>
          <p14:tracePt t="65425" x="1243013" y="5970588"/>
          <p14:tracePt t="65433" x="1203325" y="5964238"/>
          <p14:tracePt t="65441" x="1181100" y="5957888"/>
          <p14:tracePt t="65493" x="1192213" y="5953125"/>
          <p14:tracePt t="65501" x="1203325" y="5953125"/>
          <p14:tracePt t="65509" x="1219200" y="5946775"/>
          <p14:tracePt t="65517" x="1230313" y="5946775"/>
          <p14:tracePt t="65525" x="1243013" y="5946775"/>
          <p14:tracePt t="65533" x="1247775" y="5946775"/>
          <p14:tracePt t="65541" x="1254125" y="5946775"/>
          <p14:tracePt t="65549" x="1258888" y="5946775"/>
          <p14:tracePt t="65565" x="1258888" y="5953125"/>
          <p14:tracePt t="65577" x="1258888" y="5957888"/>
          <p14:tracePt t="65581" x="1258888" y="5981700"/>
          <p14:tracePt t="65589" x="1258888" y="5997575"/>
          <p14:tracePt t="65597" x="1258888" y="6015038"/>
          <p14:tracePt t="65605" x="1247775" y="6054725"/>
          <p14:tracePt t="65613" x="1230313" y="6070600"/>
          <p14:tracePt t="65621" x="1208088" y="6099175"/>
          <p14:tracePt t="65631" x="1192213" y="6121400"/>
          <p14:tracePt t="65636" x="1168400" y="6138863"/>
          <p14:tracePt t="65647" x="1141413" y="6161088"/>
          <p14:tracePt t="65655" x="1101725" y="6189663"/>
          <p14:tracePt t="65663" x="1062038" y="6200775"/>
          <p14:tracePt t="65671" x="1046163" y="6211888"/>
          <p14:tracePt t="65679" x="1022350" y="6211888"/>
          <p14:tracePt t="65687" x="1006475" y="6211888"/>
          <p14:tracePt t="65695" x="995363" y="6211888"/>
          <p14:tracePt t="65703" x="989013" y="6200775"/>
          <p14:tracePt t="65711" x="984250" y="6189663"/>
          <p14:tracePt t="65719" x="977900" y="6178550"/>
          <p14:tracePt t="65727" x="977900" y="6161088"/>
          <p14:tracePt t="65735" x="973138" y="6149975"/>
          <p14:tracePt t="65743" x="966788" y="6138863"/>
          <p14:tracePt t="65751" x="960438" y="6132513"/>
          <p14:tracePt t="65759" x="949325" y="6127750"/>
          <p14:tracePt t="65767" x="944563" y="6121400"/>
          <p14:tracePt t="65775" x="938213" y="6121400"/>
          <p14:tracePt t="65783" x="933450" y="6121400"/>
          <p14:tracePt t="65791" x="927100" y="6127750"/>
          <p14:tracePt t="65799" x="922338" y="6138863"/>
          <p14:tracePt t="65807" x="922338" y="6143625"/>
          <p14:tracePt t="65815" x="915988" y="6161088"/>
          <p14:tracePt t="65823" x="915988" y="6178550"/>
          <p14:tracePt t="65831" x="911225" y="6200775"/>
          <p14:tracePt t="65839" x="911225" y="6211888"/>
          <p14:tracePt t="65847" x="904875" y="6227763"/>
          <p14:tracePt t="65855" x="904875" y="6245225"/>
          <p14:tracePt t="65863" x="900113" y="6251575"/>
          <p14:tracePt t="65871" x="900113" y="6256338"/>
          <p14:tracePt t="65879" x="900113" y="6262688"/>
          <p14:tracePt t="65887" x="893763" y="6262688"/>
          <p14:tracePt t="65903" x="882650" y="6256338"/>
          <p14:tracePt t="65911" x="876300" y="6245225"/>
          <p14:tracePt t="65919" x="865188" y="6227763"/>
          <p14:tracePt t="65929" x="860425" y="6211888"/>
          <p14:tracePt t="65937" x="849313" y="6205538"/>
          <p14:tracePt t="65945" x="838200" y="6194425"/>
          <p14:tracePt t="65953" x="825500" y="6194425"/>
          <p14:tracePt t="65961" x="820738" y="6194425"/>
          <p14:tracePt t="65969" x="814388" y="6194425"/>
          <p14:tracePt t="65977" x="809625" y="6194425"/>
          <p14:tracePt t="65987" x="798513" y="6205538"/>
          <p14:tracePt t="65993" x="792163" y="6211888"/>
          <p14:tracePt t="66001" x="781050" y="6223000"/>
          <p14:tracePt t="66009" x="776288" y="6227763"/>
          <p14:tracePt t="66017" x="769938" y="6234113"/>
          <p14:tracePt t="66025" x="758825" y="6238875"/>
          <p14:tracePt t="66041" x="752475" y="6238875"/>
          <p14:tracePt t="66049" x="747713" y="6234113"/>
          <p14:tracePt t="66056" x="741363" y="6211888"/>
          <p14:tracePt t="66065" x="741363" y="6183313"/>
          <p14:tracePt t="66072" x="736600" y="6149975"/>
          <p14:tracePt t="66081" x="730250" y="6127750"/>
          <p14:tracePt t="66089" x="730250" y="6088063"/>
          <p14:tracePt t="66097" x="730250" y="6065838"/>
          <p14:tracePt t="66105" x="730250" y="6048375"/>
          <p14:tracePt t="66113" x="725488" y="6030913"/>
          <p14:tracePt t="66121" x="725488" y="6019800"/>
          <p14:tracePt t="66129" x="725488" y="6015038"/>
          <p14:tracePt t="66169" x="719138" y="6019800"/>
          <p14:tracePt t="66177" x="719138" y="6026150"/>
          <p14:tracePt t="66185" x="714375" y="6037263"/>
          <p14:tracePt t="66195" x="714375" y="6048375"/>
          <p14:tracePt t="66201" x="714375" y="6059488"/>
          <p14:tracePt t="66211" x="703263" y="6070600"/>
          <p14:tracePt t="66219" x="703263" y="6076950"/>
          <p14:tracePt t="66227" x="696913" y="6081713"/>
          <p14:tracePt t="66243" x="696913" y="6088063"/>
          <p14:tracePt t="66275" x="703263" y="6088063"/>
          <p14:tracePt t="66283" x="708025" y="6081713"/>
          <p14:tracePt t="66299" x="719138" y="6081713"/>
          <p14:tracePt t="66307" x="730250" y="6076950"/>
          <p14:tracePt t="66315" x="736600" y="6076950"/>
          <p14:tracePt t="66323" x="747713" y="6070600"/>
          <p14:tracePt t="66331" x="758825" y="6070600"/>
          <p14:tracePt t="66339" x="769938" y="6070600"/>
          <p14:tracePt t="66347" x="787400" y="6070600"/>
          <p14:tracePt t="66355" x="809625" y="6070600"/>
          <p14:tracePt t="66363" x="820738" y="6070600"/>
          <p14:tracePt t="66371" x="854075" y="6076950"/>
          <p14:tracePt t="66379" x="887413" y="6081713"/>
          <p14:tracePt t="66387" x="915988" y="6088063"/>
          <p14:tracePt t="66397" x="955675" y="6092825"/>
          <p14:tracePt t="66403" x="989013" y="6099175"/>
          <p14:tracePt t="66411" x="1028700" y="6105525"/>
          <p14:tracePt t="66419" x="1039813" y="6105525"/>
          <p14:tracePt t="66427" x="1068388" y="6110288"/>
          <p14:tracePt t="66435" x="1095375" y="6110288"/>
          <p14:tracePt t="66443" x="1130300" y="6116638"/>
          <p14:tracePt t="66451" x="1163638" y="6116638"/>
          <p14:tracePt t="66459" x="1174750" y="6116638"/>
          <p14:tracePt t="66467" x="1208088" y="6116638"/>
          <p14:tracePt t="66475" x="1270000" y="6116638"/>
          <p14:tracePt t="66485" x="1320800" y="6110288"/>
          <p14:tracePt t="66491" x="1393825" y="6105525"/>
          <p14:tracePt t="66501" x="1473200" y="6099175"/>
          <p14:tracePt t="66509" x="1573213" y="6092825"/>
          <p14:tracePt t="66517" x="1731963" y="6081713"/>
          <p14:tracePt t="66525" x="2006600" y="6070600"/>
          <p14:tracePt t="66533" x="2159000" y="6070600"/>
          <p14:tracePt t="66541" x="2298700" y="6070600"/>
          <p14:tracePt t="66549" x="2546350" y="6076950"/>
          <p14:tracePt t="66557" x="2647950" y="6092825"/>
          <p14:tracePt t="66565" x="2714625" y="6105525"/>
          <p14:tracePt t="66573" x="2798763" y="6132513"/>
          <p14:tracePt t="66581" x="2838450" y="6138863"/>
          <p14:tracePt t="66589" x="2867025" y="6143625"/>
          <p14:tracePt t="66597" x="2889250" y="6149975"/>
          <p14:tracePt t="66605" x="2900363" y="6154738"/>
          <p14:tracePt t="66613" x="2922588" y="6161088"/>
          <p14:tracePt t="66621" x="2933700" y="6161088"/>
          <p14:tracePt t="66629" x="2944813" y="6161088"/>
          <p14:tracePt t="66637" x="2973388" y="6161088"/>
          <p14:tracePt t="66645" x="3013075" y="6154738"/>
          <p14:tracePt t="66653" x="3057525" y="6143625"/>
          <p14:tracePt t="66661" x="3148013" y="6121400"/>
          <p14:tracePt t="66669" x="3232150" y="6110288"/>
          <p14:tracePt t="66677" x="3333750" y="6092825"/>
          <p14:tracePt t="66685" x="3389313" y="6088063"/>
          <p14:tracePt t="66693" x="3530600" y="6081713"/>
          <p14:tracePt t="66703" x="3687763" y="6070600"/>
          <p14:tracePt t="66709" x="3760788" y="6065838"/>
          <p14:tracePt t="66717" x="3906838" y="6065838"/>
          <p14:tracePt t="66725" x="3990975" y="6065838"/>
          <p14:tracePt t="66733" x="4064000" y="6065838"/>
          <p14:tracePt t="66741" x="4165600" y="6059488"/>
          <p14:tracePt t="66749" x="4232275" y="6059488"/>
          <p14:tracePt t="66757" x="4300538" y="6059488"/>
          <p14:tracePt t="66765" x="4367213" y="6054725"/>
          <p14:tracePt t="66775" x="4429125" y="6043613"/>
          <p14:tracePt t="66783" x="4468813" y="6037263"/>
          <p14:tracePt t="66791" x="4535488" y="6026150"/>
          <p14:tracePt t="66799" x="4592638" y="6019800"/>
          <p14:tracePt t="66807" x="4643438" y="6003925"/>
          <p14:tracePt t="66815" x="4727575" y="5992813"/>
          <p14:tracePt t="66823" x="4794250" y="5981700"/>
          <p14:tracePt t="66831" x="4856163" y="5975350"/>
          <p14:tracePt t="66839" x="4924425" y="5970588"/>
          <p14:tracePt t="66847" x="4986338" y="5970588"/>
          <p14:tracePt t="66855" x="5053013" y="5964238"/>
          <p14:tracePt t="66863" x="5126038" y="5964238"/>
          <p14:tracePt t="66871" x="5199063" y="5953125"/>
          <p14:tracePt t="66879" x="5278438" y="5953125"/>
          <p14:tracePt t="66887" x="5340350" y="5953125"/>
          <p14:tracePt t="66895" x="5418138" y="5953125"/>
          <p14:tracePt t="66903" x="5491163" y="5953125"/>
          <p14:tracePt t="66911" x="5564188" y="5953125"/>
          <p14:tracePt t="66919" x="5599113" y="5953125"/>
          <p14:tracePt t="66927" x="5661025" y="5953125"/>
          <p14:tracePt t="66935" x="5738813" y="5953125"/>
          <p14:tracePt t="66943" x="5795963" y="5953125"/>
          <p14:tracePt t="66951" x="5818188" y="5953125"/>
          <p14:tracePt t="66959" x="5880100" y="5953125"/>
          <p14:tracePt t="66967" x="5930900" y="5953125"/>
          <p14:tracePt t="66975" x="5946775" y="5953125"/>
          <p14:tracePt t="66983" x="6003925" y="5953125"/>
          <p14:tracePt t="66991" x="6026150" y="5953125"/>
          <p14:tracePt t="66999" x="6088063" y="5953125"/>
          <p14:tracePt t="67011" x="6143625" y="5957888"/>
          <p14:tracePt t="67015" x="6176963" y="5957888"/>
          <p14:tracePt t="67023" x="6249988" y="5957888"/>
          <p14:tracePt t="67031" x="6278563" y="5957888"/>
          <p14:tracePt t="67039" x="6369050" y="5957888"/>
          <p14:tracePt t="67047" x="6408738" y="5957888"/>
          <p14:tracePt t="67057" x="6497638" y="5957888"/>
          <p14:tracePt t="67065" x="6542088" y="5957888"/>
          <p14:tracePt t="67071" x="6581775" y="5957888"/>
          <p14:tracePt t="67081" x="6694488" y="5957888"/>
          <p14:tracePt t="67089" x="6734175" y="5957888"/>
          <p14:tracePt t="67097" x="6840538" y="5953125"/>
          <p14:tracePt t="67105" x="6884988" y="5953125"/>
          <p14:tracePt t="67113" x="6919913" y="5946775"/>
          <p14:tracePt t="67121" x="7015163" y="5946775"/>
          <p14:tracePt t="67129" x="7048500" y="5946775"/>
          <p14:tracePt t="67137" x="7088188" y="5946775"/>
          <p14:tracePt t="67145" x="7189788" y="5946775"/>
          <p14:tracePt t="67153" x="7227888" y="5946775"/>
          <p14:tracePt t="67161" x="7267575" y="5946775"/>
          <p14:tracePt t="67169" x="7369175" y="5946775"/>
          <p14:tracePt t="67177" x="7408863" y="5946775"/>
          <p14:tracePt t="67185" x="7453313" y="5946775"/>
          <p14:tracePt t="67193" x="7486650" y="5946775"/>
          <p14:tracePt t="67201" x="7594600" y="5953125"/>
          <p14:tracePt t="67209" x="7639050" y="5953125"/>
          <p14:tracePt t="67217" x="7678738" y="5953125"/>
          <p14:tracePt t="67225" x="7712075" y="5953125"/>
          <p14:tracePt t="67233" x="7802563" y="5953125"/>
          <p14:tracePt t="67241" x="7840663" y="5953125"/>
          <p14:tracePt t="67249" x="7886700" y="5953125"/>
          <p14:tracePt t="67257" x="7926388" y="5957888"/>
          <p14:tracePt t="67265" x="7964488" y="5957888"/>
          <p14:tracePt t="67273" x="8004175" y="5957888"/>
          <p14:tracePt t="67281" x="8099425" y="5970588"/>
          <p14:tracePt t="67289" x="8134350" y="5970588"/>
          <p14:tracePt t="67297" x="8172450" y="5975350"/>
          <p14:tracePt t="67305" x="8212138" y="5975350"/>
          <p14:tracePt t="67313" x="8251825" y="5981700"/>
          <p14:tracePt t="67321" x="8285163" y="5981700"/>
          <p14:tracePt t="67331" x="8324850" y="5986463"/>
          <p14:tracePt t="67337" x="8408988" y="5986463"/>
          <p14:tracePt t="67347" x="8448675" y="5986463"/>
          <p14:tracePt t="67353" x="8477250" y="5986463"/>
          <p14:tracePt t="67363" x="8515350" y="5986463"/>
          <p14:tracePt t="67371" x="8550275" y="5986463"/>
          <p14:tracePt t="67379" x="8588375" y="5986463"/>
          <p14:tracePt t="67387" x="8628063" y="5986463"/>
          <p14:tracePt t="67395" x="8667750" y="5986463"/>
          <p14:tracePt t="67403" x="8696325" y="5986463"/>
          <p14:tracePt t="67411" x="8740775" y="5986463"/>
          <p14:tracePt t="67421" x="8780463" y="5986463"/>
          <p14:tracePt t="67427" x="8820150" y="5986463"/>
          <p14:tracePt t="67435" x="8864600" y="5986463"/>
          <p14:tracePt t="67443" x="8988425" y="5986463"/>
          <p14:tracePt t="67451" x="9032875" y="5986463"/>
          <p14:tracePt t="67459" x="9083675" y="5986463"/>
          <p14:tracePt t="67467" x="9139238" y="5986463"/>
          <p14:tracePt t="67475" x="9190038" y="5981700"/>
          <p14:tracePt t="67482" x="9240838" y="5981700"/>
          <p14:tracePt t="67491" x="9302750" y="5981700"/>
          <p14:tracePt t="67499" x="9353550" y="5981700"/>
          <p14:tracePt t="67507" x="9409113" y="5981700"/>
          <p14:tracePt t="67514" x="9455150" y="5981700"/>
          <p14:tracePt t="67523" x="9504363" y="5981700"/>
          <p14:tracePt t="67531" x="9550400" y="5981700"/>
          <p14:tracePt t="67539" x="9601200" y="5981700"/>
          <p14:tracePt t="67547" x="9645650" y="5981700"/>
          <p14:tracePt t="67555" x="9701213" y="5981700"/>
          <p14:tracePt t="67563" x="9758363" y="5981700"/>
          <p14:tracePt t="67571" x="9813925" y="5981700"/>
          <p14:tracePt t="67579" x="9871075" y="5981700"/>
          <p14:tracePt t="67587" x="9937750" y="5981700"/>
          <p14:tracePt t="67595" x="10006013" y="5981700"/>
          <p14:tracePt t="67603" x="10179050" y="5986463"/>
          <p14:tracePt t="67611" x="10247313" y="5986463"/>
          <p14:tracePt t="67621" x="10404475" y="5997575"/>
          <p14:tracePt t="67627" x="10606088" y="6003925"/>
          <p14:tracePt t="67637" x="10663238" y="6003925"/>
          <p14:tracePt t="67645" x="10837863" y="6015038"/>
          <p14:tracePt t="67653" x="11050588" y="6019800"/>
          <p14:tracePt t="67661" x="11253788" y="6019800"/>
          <p14:tracePt t="67669" x="11404600" y="6030913"/>
          <p14:tracePt t="67677" x="11517313" y="6030913"/>
          <p14:tracePt t="67685" x="11596688" y="6037263"/>
          <p14:tracePt t="67693" x="11703050" y="6043613"/>
          <p14:tracePt t="67701" x="11747500" y="6048375"/>
          <p14:tracePt t="67709" x="11782425" y="6054725"/>
          <p14:tracePt t="67717" x="11809413" y="6059488"/>
          <p14:tracePt t="67727" x="11849100" y="6065838"/>
          <p14:tracePt t="67733" x="11866563" y="6065838"/>
          <p14:tracePt t="67741" x="11871325" y="6070600"/>
          <p14:tracePt t="67749" x="11882438" y="6070600"/>
          <p14:tracePt t="68258" x="11882438" y="6076950"/>
          <p14:tracePt t="68301" x="11882438" y="6081713"/>
          <p14:tracePt t="68317" x="11882438" y="6088063"/>
          <p14:tracePt t="68325" x="11866563" y="6092825"/>
          <p14:tracePt t="68333" x="11798300" y="6116638"/>
          <p14:tracePt t="68341" x="11720513" y="6127750"/>
          <p14:tracePt t="68543" x="11714163" y="6127750"/>
          <p14:tracePt t="68551" x="11703050" y="6127750"/>
          <p14:tracePt t="68559" x="11696700" y="6127750"/>
          <p14:tracePt t="68567" x="11685588" y="6127750"/>
          <p14:tracePt t="68575" x="11674475" y="6127750"/>
          <p14:tracePt t="68583" x="11663363" y="6127750"/>
          <p14:tracePt t="68591" x="11647488" y="6127750"/>
          <p14:tracePt t="68599" x="11618913" y="6116638"/>
          <p14:tracePt t="68607" x="11579225" y="6099175"/>
          <p14:tracePt t="68615" x="11545888" y="6081713"/>
          <p14:tracePt t="68623" x="11495088" y="6059488"/>
          <p14:tracePt t="68631" x="11450638" y="6030913"/>
          <p14:tracePt t="68639" x="11360150" y="5964238"/>
          <p14:tracePt t="68649" x="11276013" y="5919788"/>
          <p14:tracePt t="68655" x="11174413" y="5873750"/>
          <p14:tracePt t="68663" x="11045825" y="5811838"/>
          <p14:tracePt t="68671" x="10831513" y="5745163"/>
          <p14:tracePt t="68679" x="10707688" y="5711825"/>
          <p14:tracePt t="68687" x="10601325" y="5676900"/>
          <p14:tracePt t="68695" x="10521950" y="5654675"/>
          <p14:tracePt t="68703" x="10421938" y="5603875"/>
          <p14:tracePt t="68711" x="10375900" y="5588000"/>
          <p14:tracePt t="68719" x="10342563" y="5570538"/>
          <p14:tracePt t="68727" x="10313988" y="5559425"/>
          <p14:tracePt t="68735" x="10302875" y="5548313"/>
          <p14:tracePt t="68743" x="10298113" y="5548313"/>
          <p14:tracePt t="68751" x="10298113" y="5541963"/>
          <p14:tracePt t="68759" x="10298113" y="5537200"/>
          <p14:tracePt t="68767" x="10291763" y="5537200"/>
          <p14:tracePt t="68777" x="10287000" y="5537200"/>
          <p14:tracePt t="68793" x="10280650" y="5537200"/>
          <p14:tracePt t="68799" x="10275888" y="5537200"/>
          <p14:tracePt t="68809" x="10269538" y="5537200"/>
          <p14:tracePt t="68817" x="10264775" y="5541963"/>
          <p14:tracePt t="68825" x="10264775" y="5548313"/>
          <p14:tracePt t="68833" x="10258425" y="5548313"/>
          <p14:tracePt t="68841" x="10252075" y="5553075"/>
          <p14:tracePt t="68857" x="10252075" y="5559425"/>
          <p14:tracePt t="68873" x="10252075" y="5565775"/>
          <p14:tracePt t="68881" x="10252075" y="5570538"/>
          <p14:tracePt t="68889" x="10252075" y="5576888"/>
          <p14:tracePt t="68897" x="10252075" y="5581650"/>
          <p14:tracePt t="69042" x="10247313" y="5581650"/>
          <p14:tracePt t="69066" x="10240963" y="5581650"/>
          <p14:tracePt t="69073" x="10229850" y="5581650"/>
          <p14:tracePt t="69081" x="10213975" y="5581650"/>
          <p14:tracePt t="69091" x="10207625" y="5588000"/>
          <p14:tracePt t="69097" x="10185400" y="5610225"/>
          <p14:tracePt t="69107" x="10167938" y="5614988"/>
          <p14:tracePt t="69115" x="10163175" y="5627688"/>
          <p14:tracePt t="69123" x="10140950" y="5643563"/>
          <p14:tracePt t="69131" x="10129838" y="5649913"/>
          <p14:tracePt t="69139" x="10123488" y="5649913"/>
          <p14:tracePt t="69147" x="10112375" y="5654675"/>
          <p14:tracePt t="69155" x="10101263" y="5661025"/>
          <p14:tracePt t="69163" x="10094913" y="5665788"/>
          <p14:tracePt t="69171" x="10090150" y="5665788"/>
          <p14:tracePt t="69179" x="10079038" y="5665788"/>
          <p14:tracePt t="69187" x="10067925" y="5665788"/>
          <p14:tracePt t="69195" x="10061575" y="5665788"/>
          <p14:tracePt t="69203" x="10055225" y="5665788"/>
          <p14:tracePt t="69211" x="10050463" y="5665788"/>
          <p14:tracePt t="69219" x="10044113" y="5665788"/>
          <p14:tracePt t="69235" x="10039350" y="5665788"/>
          <p14:tracePt t="69251" x="10033000" y="5665788"/>
          <p14:tracePt t="69267" x="10021888" y="5665788"/>
          <p14:tracePt t="69283" x="10010775" y="5665788"/>
          <p14:tracePt t="69291" x="10006013" y="5665788"/>
          <p14:tracePt t="69299" x="9999663" y="5665788"/>
          <p14:tracePt t="69307" x="9994900" y="5665788"/>
          <p14:tracePt t="69315" x="9988550" y="5665788"/>
          <p14:tracePt t="69323" x="9977438" y="5665788"/>
          <p14:tracePt t="69331" x="9971088" y="5665788"/>
          <p14:tracePt t="69339" x="9959975" y="5665788"/>
          <p14:tracePt t="69347" x="9955213" y="5665788"/>
          <p14:tracePt t="69355" x="9944100" y="5665788"/>
          <p14:tracePt t="69367" x="9926638" y="5665788"/>
          <p14:tracePt t="69371" x="9909175" y="5665788"/>
          <p14:tracePt t="69381" x="9864725" y="5665788"/>
          <p14:tracePt t="69387" x="9842500" y="5665788"/>
          <p14:tracePt t="69397" x="9820275" y="5665788"/>
          <p14:tracePt t="69403" x="9791700" y="5665788"/>
          <p14:tracePt t="69413" x="9763125" y="5665788"/>
          <p14:tracePt t="69421" x="9740900" y="5665788"/>
          <p14:tracePt t="69429" x="9725025" y="5665788"/>
          <p14:tracePt t="69437" x="9718675" y="5672138"/>
          <p14:tracePt t="69445" x="9707563" y="5672138"/>
          <p14:tracePt t="69453" x="9701213" y="5672138"/>
          <p14:tracePt t="69461" x="9696450" y="5672138"/>
          <p14:tracePt t="69469" x="9690100" y="5672138"/>
          <p14:tracePt t="69485" x="9685338" y="5672138"/>
          <p14:tracePt t="69501" x="9678988" y="5672138"/>
          <p14:tracePt t="69517" x="9667875" y="5672138"/>
          <p14:tracePt t="69525" x="9656763" y="5672138"/>
          <p14:tracePt t="69533" x="9634538" y="5665788"/>
          <p14:tracePt t="69541" x="9612313" y="5665788"/>
          <p14:tracePt t="69549" x="9605963" y="5665788"/>
          <p14:tracePt t="69557" x="9583738" y="5665788"/>
          <p14:tracePt t="69565" x="9566275" y="5665788"/>
          <p14:tracePt t="69573" x="9555163" y="5665788"/>
          <p14:tracePt t="69581" x="9544050" y="5661025"/>
          <p14:tracePt t="69589" x="9532938" y="5661025"/>
          <p14:tracePt t="69597" x="9528175" y="5661025"/>
          <p14:tracePt t="69605" x="9510713" y="5661025"/>
          <p14:tracePt t="69613" x="9504363" y="5661025"/>
          <p14:tracePt t="69621" x="9482138" y="5661025"/>
          <p14:tracePt t="69629" x="9466263" y="5661025"/>
          <p14:tracePt t="69637" x="9437688" y="5661025"/>
          <p14:tracePt t="69645" x="9426575" y="5661025"/>
          <p14:tracePt t="69655" x="9393238" y="5661025"/>
          <p14:tracePt t="69661" x="9375775" y="5661025"/>
          <p14:tracePt t="69673" x="9336088" y="5661025"/>
          <p14:tracePt t="69677" x="9320213" y="5661025"/>
          <p14:tracePt t="69687" x="9285288" y="5661025"/>
          <p14:tracePt t="69695" x="9274175" y="5661025"/>
          <p14:tracePt t="69703" x="9258300" y="5654675"/>
          <p14:tracePt t="69711" x="9251950" y="5654675"/>
          <p14:tracePt t="69719" x="9247188" y="5654675"/>
          <p14:tracePt t="69759" x="9247188" y="5649913"/>
          <p14:tracePt t="69783" x="9247188" y="5643563"/>
          <p14:tracePt t="69835" x="9240838" y="5638800"/>
          <p14:tracePt t="69843" x="9236075" y="5638800"/>
          <p14:tracePt t="69851" x="9223375" y="5632450"/>
          <p14:tracePt t="69859" x="9212263" y="5632450"/>
          <p14:tracePt t="69867" x="9207500" y="5632450"/>
          <p14:tracePt t="69875" x="9185275" y="5627688"/>
          <p14:tracePt t="69883" x="9174163" y="5627688"/>
          <p14:tracePt t="69891" x="9163050" y="5627688"/>
          <p14:tracePt t="69899" x="9117013" y="5621338"/>
          <p14:tracePt t="69907" x="9101138" y="5621338"/>
          <p14:tracePt t="69915" x="9083675" y="5621338"/>
          <p14:tracePt t="69923" x="9066213" y="5621338"/>
          <p14:tracePt t="69931" x="9021763" y="5614988"/>
          <p14:tracePt t="69941" x="9010650" y="5610225"/>
          <p14:tracePt t="69949" x="8993188" y="5610225"/>
          <p14:tracePt t="69957" x="8982075" y="5603875"/>
          <p14:tracePt t="69965" x="8953500" y="5592763"/>
          <p14:tracePt t="69973" x="8948738" y="5588000"/>
          <p14:tracePt t="69981" x="8937625" y="5581650"/>
          <p14:tracePt t="69989" x="8920163" y="5570538"/>
          <p14:tracePt t="69997" x="8904288" y="5565775"/>
          <p14:tracePt t="70005" x="8864600" y="5541963"/>
          <p14:tracePt t="70013" x="8847138" y="5530850"/>
          <p14:tracePt t="70021" x="8824913" y="5526088"/>
          <p14:tracePt t="70029" x="8807450" y="5514975"/>
          <p14:tracePt t="70037" x="8791575" y="5503863"/>
          <p14:tracePt t="70045" x="8763000" y="5486400"/>
          <p14:tracePt t="70053" x="8758238" y="5486400"/>
          <p14:tracePt t="70061" x="8758238" y="5480050"/>
          <p14:tracePt t="70069" x="8751888" y="5468938"/>
          <p14:tracePt t="70077" x="8751888" y="5464175"/>
          <p14:tracePt t="70085" x="8751888" y="5446713"/>
          <p14:tracePt t="70093" x="8751888" y="5441950"/>
          <p14:tracePt t="70101" x="8758238" y="5424488"/>
          <p14:tracePt t="70109" x="8758238" y="5413375"/>
          <p14:tracePt t="70117" x="8763000" y="5395913"/>
          <p14:tracePt t="70125" x="8763000" y="5391150"/>
          <p14:tracePt t="70133" x="8769350" y="5380038"/>
          <p14:tracePt t="70141" x="8774113" y="5368925"/>
          <p14:tracePt t="70149" x="8774113" y="5362575"/>
          <p14:tracePt t="70157" x="8780463" y="5351463"/>
          <p14:tracePt t="70165" x="8785225" y="5340350"/>
          <p14:tracePt t="70173" x="8785225" y="5334000"/>
          <p14:tracePt t="70185" x="8796338" y="5311775"/>
          <p14:tracePt t="70191" x="8807450" y="5300663"/>
          <p14:tracePt t="70197" x="8807450" y="5289550"/>
          <p14:tracePt t="70207" x="8831263" y="5267325"/>
          <p14:tracePt t="70213" x="8842375" y="5256213"/>
          <p14:tracePt t="70223" x="8853488" y="5245100"/>
          <p14:tracePt t="70229" x="8875713" y="5227638"/>
          <p14:tracePt t="70239" x="8886825" y="5216525"/>
          <p14:tracePt t="70247" x="8897938" y="5205413"/>
          <p14:tracePt t="70255" x="8915400" y="5194300"/>
          <p14:tracePt t="70263" x="8953500" y="5165725"/>
          <p14:tracePt t="70271" x="8970963" y="5154613"/>
          <p14:tracePt t="70279" x="8993188" y="5143500"/>
          <p14:tracePt t="70287" x="9015413" y="5132388"/>
          <p14:tracePt t="70295" x="9072563" y="5110163"/>
          <p14:tracePt t="70303" x="9101138" y="5099050"/>
          <p14:tracePt t="70311" x="9128125" y="5092700"/>
          <p14:tracePt t="70319" x="9156700" y="5081588"/>
          <p14:tracePt t="70327" x="9190038" y="5070475"/>
          <p14:tracePt t="70335" x="9274175" y="5053013"/>
          <p14:tracePt t="70343" x="9313863" y="5048250"/>
          <p14:tracePt t="70351" x="9353550" y="5041900"/>
          <p14:tracePt t="70359" x="9393238" y="5041900"/>
          <p14:tracePt t="70367" x="9426575" y="5037138"/>
          <p14:tracePt t="70375" x="9466263" y="5037138"/>
          <p14:tracePt t="70383" x="9550400" y="5037138"/>
          <p14:tracePt t="70391" x="9583738" y="5037138"/>
          <p14:tracePt t="70399" x="9623425" y="5037138"/>
          <p14:tracePt t="70407" x="9663113" y="5041900"/>
          <p14:tracePt t="70415" x="9707563" y="5048250"/>
          <p14:tracePt t="70423" x="9758363" y="5059363"/>
          <p14:tracePt t="70431" x="9802813" y="5064125"/>
          <p14:tracePt t="70439" x="9853613" y="5076825"/>
          <p14:tracePt t="70447" x="9909175" y="5081588"/>
          <p14:tracePt t="70455" x="9959975" y="5092700"/>
          <p14:tracePt t="70463" x="10101263" y="5114925"/>
          <p14:tracePt t="70471" x="10156825" y="5126038"/>
          <p14:tracePt t="70479" x="10202863" y="5137150"/>
          <p14:tracePt t="70487" x="10240963" y="5149850"/>
          <p14:tracePt t="70495" x="10269538" y="5160963"/>
          <p14:tracePt t="70505" x="10313988" y="5176838"/>
          <p14:tracePt t="70511" x="10348913" y="5199063"/>
          <p14:tracePt t="70521" x="10375900" y="5222875"/>
          <p14:tracePt t="70529" x="10387013" y="5238750"/>
          <p14:tracePt t="70537" x="10393363" y="5260975"/>
          <p14:tracePt t="70545" x="10398125" y="5284788"/>
          <p14:tracePt t="70553" x="10398125" y="5307013"/>
          <p14:tracePt t="70561" x="10398125" y="5345113"/>
          <p14:tracePt t="70569" x="10398125" y="5368925"/>
          <p14:tracePt t="70577" x="10387013" y="5419725"/>
          <p14:tracePt t="70585" x="10364788" y="5468938"/>
          <p14:tracePt t="70595" x="10342563" y="5519738"/>
          <p14:tracePt t="70601" x="10309225" y="5559425"/>
          <p14:tracePt t="70609" x="10252075" y="5627688"/>
          <p14:tracePt t="70617" x="10218738" y="5661025"/>
          <p14:tracePt t="70625" x="10167938" y="5694363"/>
          <p14:tracePt t="70633" x="10129838" y="5716588"/>
          <p14:tracePt t="70641" x="10090150" y="5727700"/>
          <p14:tracePt t="70649" x="10050463" y="5738813"/>
          <p14:tracePt t="70657" x="9999663" y="5745163"/>
          <p14:tracePt t="70665" x="9948863" y="5749925"/>
          <p14:tracePt t="70673" x="9898063" y="5756275"/>
          <p14:tracePt t="70681" x="9836150" y="5762625"/>
          <p14:tracePt t="70689" x="9769475" y="5767388"/>
          <p14:tracePt t="70697" x="9696450" y="5767388"/>
          <p14:tracePt t="70705" x="9617075" y="5767388"/>
          <p14:tracePt t="70713" x="9532938" y="5762625"/>
          <p14:tracePt t="70721" x="9444038" y="5738813"/>
          <p14:tracePt t="70729" x="9398000" y="5727700"/>
          <p14:tracePt t="70737" x="9291638" y="5700713"/>
          <p14:tracePt t="70745" x="9150350" y="5654675"/>
          <p14:tracePt t="70753" x="9101138" y="5638800"/>
          <p14:tracePt t="70761" x="8977313" y="5592763"/>
          <p14:tracePt t="70769" x="8824913" y="5537200"/>
          <p14:tracePt t="70777" x="8774113" y="5514975"/>
          <p14:tracePt t="70785" x="8661400" y="5468938"/>
          <p14:tracePt t="70795" x="8605838" y="5435600"/>
          <p14:tracePt t="70801" x="8561388" y="5413375"/>
          <p14:tracePt t="70811" x="8543925" y="5402263"/>
          <p14:tracePt t="70817" x="8543925" y="5384800"/>
          <p14:tracePt t="70827" x="8543925" y="5368925"/>
          <p14:tracePt t="70835" x="8543925" y="5357813"/>
          <p14:tracePt t="70843" x="8555038" y="5340350"/>
          <p14:tracePt t="70851" x="8561388" y="5329238"/>
          <p14:tracePt t="70859" x="8583613" y="5295900"/>
          <p14:tracePt t="70867" x="8594725" y="5278438"/>
          <p14:tracePt t="70875" x="8616950" y="5249863"/>
          <p14:tracePt t="70883" x="8634413" y="5238750"/>
          <p14:tracePt t="70891" x="8656638" y="5210175"/>
          <p14:tracePt t="70901" x="8685213" y="5187950"/>
          <p14:tracePt t="70907" x="8701088" y="5176838"/>
          <p14:tracePt t="70915" x="8734425" y="5149850"/>
          <p14:tracePt t="70923" x="8751888" y="5132388"/>
          <p14:tracePt t="70931" x="8774113" y="5110163"/>
          <p14:tracePt t="70939" x="8813800" y="5087938"/>
          <p14:tracePt t="70947" x="8847138" y="5070475"/>
          <p14:tracePt t="70955" x="8886825" y="5053013"/>
          <p14:tracePt t="70963" x="8937625" y="5030788"/>
          <p14:tracePt t="70971" x="8988425" y="5014913"/>
          <p14:tracePt t="70979" x="9050338" y="4991100"/>
          <p14:tracePt t="70987" x="9117013" y="4975225"/>
          <p14:tracePt t="70995" x="9190038" y="4964113"/>
          <p14:tracePt t="71005" x="9263063" y="4953000"/>
          <p14:tracePt t="71011" x="9331325" y="4935538"/>
          <p14:tracePt t="71019" x="9404350" y="4929188"/>
          <p14:tracePt t="71027" x="9482138" y="4929188"/>
          <p14:tracePt t="71035" x="9550400" y="4929188"/>
          <p14:tracePt t="71043" x="9612313" y="4929188"/>
          <p14:tracePt t="71051" x="9639300" y="4929188"/>
          <p14:tracePt t="71059" x="9696450" y="4929188"/>
          <p14:tracePt t="71067" x="9758363" y="4946650"/>
          <p14:tracePt t="71077" x="9786938" y="4953000"/>
          <p14:tracePt t="71083" x="9847263" y="4979988"/>
          <p14:tracePt t="71093" x="9909175" y="5008563"/>
          <p14:tracePt t="71099" x="9926638" y="5026025"/>
          <p14:tracePt t="71109" x="9988550" y="5064125"/>
          <p14:tracePt t="71115" x="10044113" y="5103813"/>
          <p14:tracePt t="71125" x="10067925" y="5121275"/>
          <p14:tracePt t="71133" x="10106025" y="5165725"/>
          <p14:tracePt t="71141" x="10123488" y="5176838"/>
          <p14:tracePt t="71149" x="10152063" y="5210175"/>
          <p14:tracePt t="71157" x="10167938" y="5245100"/>
          <p14:tracePt t="71165" x="10179050" y="5267325"/>
          <p14:tracePt t="71173" x="10179050" y="5295900"/>
          <p14:tracePt t="71181" x="10179050" y="5318125"/>
          <p14:tracePt t="71189" x="10174288" y="5357813"/>
          <p14:tracePt t="71197" x="10156825" y="5380038"/>
          <p14:tracePt t="71205" x="10123488" y="5430838"/>
          <p14:tracePt t="71213" x="10090150" y="5480050"/>
          <p14:tracePt t="71221" x="10039350" y="5519738"/>
          <p14:tracePt t="71229" x="9994900" y="5559425"/>
          <p14:tracePt t="71237" x="9944100" y="5588000"/>
          <p14:tracePt t="71245" x="9882188" y="5621338"/>
          <p14:tracePt t="71253" x="9820275" y="5638800"/>
          <p14:tracePt t="71261" x="9758363" y="5654675"/>
          <p14:tracePt t="71269" x="9690100" y="5661025"/>
          <p14:tracePt t="71277" x="9623425" y="5665788"/>
          <p14:tracePt t="71285" x="9583738" y="5665788"/>
          <p14:tracePt t="71293" x="9517063" y="5665788"/>
          <p14:tracePt t="71301" x="9466263" y="5665788"/>
          <p14:tracePt t="71311" x="9393238" y="5665788"/>
          <p14:tracePt t="71317" x="9353550" y="5665788"/>
          <p14:tracePt t="71325" x="9313863" y="5665788"/>
          <p14:tracePt t="71333" x="9247188" y="5665788"/>
          <p14:tracePt t="71341" x="9207500" y="5654675"/>
          <p14:tracePt t="71349" x="9163050" y="5643563"/>
          <p14:tracePt t="71359" x="9123363" y="5632450"/>
          <p14:tracePt t="71365" x="9072563" y="5610225"/>
          <p14:tracePt t="71375" x="9032875" y="5588000"/>
          <p14:tracePt t="71381" x="8988425" y="5565775"/>
          <p14:tracePt t="71391" x="8942388" y="5537200"/>
          <p14:tracePt t="71397" x="8904288" y="5514975"/>
          <p14:tracePt t="71407" x="8864600" y="5486400"/>
          <p14:tracePt t="71415" x="8853488" y="5480050"/>
          <p14:tracePt t="71423" x="8820150" y="5457825"/>
          <p14:tracePt t="71431" x="8791575" y="5430838"/>
          <p14:tracePt t="71439" x="8763000" y="5407025"/>
          <p14:tracePt t="71447" x="8758238" y="5395913"/>
          <p14:tracePt t="71455" x="8734425" y="5373688"/>
          <p14:tracePt t="71463" x="8729663" y="5345113"/>
          <p14:tracePt t="71471" x="8723313" y="5322888"/>
          <p14:tracePt t="71479" x="8723313" y="5300663"/>
          <p14:tracePt t="71487" x="8723313" y="5284788"/>
          <p14:tracePt t="71495" x="8723313" y="5260975"/>
          <p14:tracePt t="71503" x="8740775" y="5238750"/>
          <p14:tracePt t="71511" x="8758238" y="5216525"/>
          <p14:tracePt t="71519" x="8769350" y="5199063"/>
          <p14:tracePt t="71527" x="8796338" y="5176838"/>
          <p14:tracePt t="71535" x="8831263" y="5154613"/>
          <p14:tracePt t="71543" x="8869363" y="5132388"/>
          <p14:tracePt t="71551" x="8915400" y="5110163"/>
          <p14:tracePt t="71559" x="8966200" y="5087938"/>
          <p14:tracePt t="71567" x="8999538" y="5081588"/>
          <p14:tracePt t="71575" x="9061450" y="5064125"/>
          <p14:tracePt t="71583" x="9105900" y="5059363"/>
          <p14:tracePt t="71591" x="9190038" y="5053013"/>
          <p14:tracePt t="71599" x="9240838" y="5053013"/>
          <p14:tracePt t="71607" x="9309100" y="5053013"/>
          <p14:tracePt t="71619" x="9375775" y="5053013"/>
          <p14:tracePt t="71623" x="9448800" y="5053013"/>
          <p14:tracePt t="71631" x="9578975" y="5064125"/>
          <p14:tracePt t="71641" x="9652000" y="5081588"/>
          <p14:tracePt t="71647" x="9736138" y="5099050"/>
          <p14:tracePt t="71657" x="9813925" y="5114925"/>
          <p14:tracePt t="71663" x="9904413" y="5143500"/>
          <p14:tracePt t="71673" x="9971088" y="5165725"/>
          <p14:tracePt t="71681" x="10006013" y="5176838"/>
          <p14:tracePt t="71689" x="10094913" y="5210175"/>
          <p14:tracePt t="71697" x="10156825" y="5245100"/>
          <p14:tracePt t="71705" x="10213975" y="5272088"/>
          <p14:tracePt t="71713" x="10252075" y="5307013"/>
          <p14:tracePt t="71721" x="10280650" y="5334000"/>
          <p14:tracePt t="71729" x="10302875" y="5357813"/>
          <p14:tracePt t="71737" x="10320338" y="5384800"/>
          <p14:tracePt t="71745" x="10331450" y="5446713"/>
          <p14:tracePt t="71753" x="10331450" y="5468938"/>
          <p14:tracePt t="71761" x="10331450" y="5497513"/>
          <p14:tracePt t="71769" x="10325100" y="5526088"/>
          <p14:tracePt t="71777" x="10309225" y="5559425"/>
          <p14:tracePt t="71785" x="10280650" y="5592763"/>
          <p14:tracePt t="71793" x="10247313" y="5627688"/>
          <p14:tracePt t="71801" x="10196513" y="5672138"/>
          <p14:tracePt t="71809" x="10145713" y="5700713"/>
          <p14:tracePt t="71817" x="10033000" y="5762625"/>
          <p14:tracePt t="71825" x="9959975" y="5795963"/>
          <p14:tracePt t="71833" x="9875838" y="5822950"/>
          <p14:tracePt t="71842" x="9786938" y="5835650"/>
          <p14:tracePt t="71849" x="9707563" y="5840413"/>
          <p14:tracePt t="71857" x="9628188" y="5846763"/>
          <p14:tracePt t="71865" x="9583738" y="5846763"/>
          <p14:tracePt t="71873" x="9504363" y="5846763"/>
          <p14:tracePt t="71881" x="9420225" y="5835650"/>
          <p14:tracePt t="71889" x="9353550" y="5822950"/>
          <p14:tracePt t="71897" x="9291638" y="5800725"/>
          <p14:tracePt t="71905" x="9178925" y="5773738"/>
          <p14:tracePt t="71913" x="9112250" y="5745163"/>
          <p14:tracePt t="71925" x="9050338" y="5716588"/>
          <p14:tracePt t="71929" x="8977313" y="5683250"/>
          <p14:tracePt t="71939" x="8915400" y="5654675"/>
          <p14:tracePt t="71945" x="8858250" y="5614988"/>
          <p14:tracePt t="71955" x="8813800" y="5581650"/>
          <p14:tracePt t="71963" x="8774113" y="5548313"/>
          <p14:tracePt t="71971" x="8740775" y="5492750"/>
          <p14:tracePt t="71979" x="8734425" y="5457825"/>
          <p14:tracePt t="71987" x="8734425" y="5407025"/>
          <p14:tracePt t="71995" x="8734425" y="5368925"/>
          <p14:tracePt t="72003" x="8745538" y="5329238"/>
          <p14:tracePt t="72011" x="8774113" y="5289550"/>
          <p14:tracePt t="72019" x="8791575" y="5260975"/>
          <p14:tracePt t="72027" x="8836025" y="5216525"/>
          <p14:tracePt t="72035" x="8880475" y="5183188"/>
          <p14:tracePt t="72043" x="8909050" y="5165725"/>
          <p14:tracePt t="72051" x="8948738" y="5143500"/>
          <p14:tracePt t="72059" x="9021763" y="5110163"/>
          <p14:tracePt t="72067" x="9072563" y="5092700"/>
          <p14:tracePt t="72075" x="9134475" y="5081588"/>
          <p14:tracePt t="72083" x="9201150" y="5064125"/>
          <p14:tracePt t="72091" x="9342438" y="5048250"/>
          <p14:tracePt t="72099" x="9426575" y="5041900"/>
          <p14:tracePt t="72107" x="9499600" y="5041900"/>
          <p14:tracePt t="72115" x="9590088" y="5041900"/>
          <p14:tracePt t="72123" x="9674225" y="5048250"/>
          <p14:tracePt t="72131" x="9769475" y="5059363"/>
          <p14:tracePt t="72139" x="9859963" y="5081588"/>
          <p14:tracePt t="72147" x="9937750" y="5110163"/>
          <p14:tracePt t="72155" x="9977438" y="5121275"/>
          <p14:tracePt t="72163" x="10055225" y="5154613"/>
          <p14:tracePt t="72171" x="10117138" y="5187950"/>
          <p14:tracePt t="72181" x="10174288" y="5233988"/>
          <p14:tracePt t="72187" x="10196513" y="5256213"/>
          <p14:tracePt t="72195" x="10236200" y="5300663"/>
          <p14:tracePt t="72203" x="10264775" y="5368925"/>
          <p14:tracePt t="72211" x="10275888" y="5395913"/>
          <p14:tracePt t="72219" x="10287000" y="5453063"/>
          <p14:tracePt t="72227" x="10291763" y="5475288"/>
          <p14:tracePt t="72237" x="10291763" y="5497513"/>
          <p14:tracePt t="72245" x="10291763" y="5514975"/>
          <p14:tracePt t="72253" x="10291763" y="5530850"/>
          <p14:tracePt t="72261" x="10287000" y="5548313"/>
          <p14:tracePt t="72269" x="10264775" y="5565775"/>
          <p14:tracePt t="72277" x="10240963" y="5581650"/>
          <p14:tracePt t="72285" x="10190163" y="5603875"/>
          <p14:tracePt t="72293" x="10129838" y="5621338"/>
          <p14:tracePt t="72301" x="10061575" y="5643563"/>
          <p14:tracePt t="72309" x="9955213" y="5665788"/>
          <p14:tracePt t="72317" x="9893300" y="5672138"/>
          <p14:tracePt t="72325" x="9763125" y="5683250"/>
          <p14:tracePt t="72335" x="9685338" y="5683250"/>
          <p14:tracePt t="72341" x="9532938" y="5694363"/>
          <p14:tracePt t="72349" x="9459913" y="5694363"/>
          <p14:tracePt t="72357" x="9386888" y="5694363"/>
          <p14:tracePt t="72365" x="9236075" y="5683250"/>
          <p14:tracePt t="72373" x="9163050" y="5672138"/>
          <p14:tracePt t="72381" x="9083675" y="5654675"/>
          <p14:tracePt t="72389" x="9015413" y="5638800"/>
          <p14:tracePt t="72397" x="8948738" y="5603875"/>
          <p14:tracePt t="72405" x="8886825" y="5581650"/>
          <p14:tracePt t="72413" x="8824913" y="5553075"/>
          <p14:tracePt t="72421" x="8774113" y="5514975"/>
          <p14:tracePt t="72429" x="8734425" y="5486400"/>
          <p14:tracePt t="72437" x="8712200" y="5446713"/>
          <p14:tracePt t="72445" x="8689975" y="5395913"/>
          <p14:tracePt t="72453" x="8685213" y="5368925"/>
          <p14:tracePt t="72461" x="8685213" y="5329238"/>
          <p14:tracePt t="72469" x="8689975" y="5289550"/>
          <p14:tracePt t="72477" x="8701088" y="5249863"/>
          <p14:tracePt t="72485" x="8723313" y="5216525"/>
          <p14:tracePt t="72493" x="8745538" y="5187950"/>
          <p14:tracePt t="72501" x="8774113" y="5160963"/>
          <p14:tracePt t="72509" x="8820150" y="5132388"/>
          <p14:tracePt t="72517" x="8853488" y="5110163"/>
          <p14:tracePt t="72527" x="8893175" y="5092700"/>
          <p14:tracePt t="72533" x="8948738" y="5064125"/>
          <p14:tracePt t="72543" x="9004300" y="5048250"/>
          <p14:tracePt t="72551" x="9083675" y="5030788"/>
          <p14:tracePt t="72559" x="9190038" y="5014913"/>
          <p14:tracePt t="72567" x="9336088" y="4997450"/>
          <p14:tracePt t="72575" x="9415463" y="4991100"/>
          <p14:tracePt t="72583" x="9550400" y="4991100"/>
          <p14:tracePt t="72591" x="9652000" y="4986338"/>
          <p14:tracePt t="72599" x="9740900" y="4986338"/>
          <p14:tracePt t="72607" x="9926638" y="4986338"/>
          <p14:tracePt t="72615" x="10010775" y="4997450"/>
          <p14:tracePt t="72623" x="10106025" y="5008563"/>
          <p14:tracePt t="72631" x="10179050" y="5026025"/>
          <p14:tracePt t="72643" x="10302875" y="5081588"/>
          <p14:tracePt t="72647" x="10371138" y="5110163"/>
          <p14:tracePt t="72655" x="10421938" y="5137150"/>
          <p14:tracePt t="72663" x="10466388" y="5165725"/>
          <p14:tracePt t="72671" x="10494963" y="5194300"/>
          <p14:tracePt t="72679" x="10517188" y="5216525"/>
          <p14:tracePt t="72687" x="10539413" y="5238750"/>
          <p14:tracePt t="72695" x="10550525" y="5249863"/>
          <p14:tracePt t="72703" x="10556875" y="5260975"/>
          <p14:tracePt t="72711" x="10561638" y="5267325"/>
          <p14:tracePt t="72719" x="10567988" y="5278438"/>
          <p14:tracePt t="72727" x="10572750" y="5284788"/>
          <p14:tracePt t="72735" x="10572750" y="5289550"/>
          <p14:tracePt t="72745" x="10579100" y="5295900"/>
          <p14:tracePt t="72751" x="10583863" y="5300663"/>
          <p14:tracePt t="72759" x="10583863" y="5318125"/>
          <p14:tracePt t="72767" x="10583863" y="5329238"/>
          <p14:tracePt t="72775" x="10583863" y="5345113"/>
          <p14:tracePt t="72783" x="10583863" y="5362575"/>
          <p14:tracePt t="72793" x="10579100" y="5391150"/>
          <p14:tracePt t="72799" x="10572750" y="5407025"/>
          <p14:tracePt t="72809" x="10556875" y="5435600"/>
          <p14:tracePt t="72815" x="10533063" y="5480050"/>
          <p14:tracePt t="72825" x="10517188" y="5508625"/>
          <p14:tracePt t="72831" x="10494963" y="5537200"/>
          <p14:tracePt t="72841" x="10477500" y="5553075"/>
          <p14:tracePt t="72849" x="10448925" y="5581650"/>
          <p14:tracePt t="72857" x="10415588" y="5610225"/>
          <p14:tracePt t="72865" x="10375900" y="5632450"/>
          <p14:tracePt t="72873" x="10331450" y="5654675"/>
          <p14:tracePt t="72881" x="10287000" y="5672138"/>
          <p14:tracePt t="72889" x="10229850" y="5683250"/>
          <p14:tracePt t="72897" x="10179050" y="5694363"/>
          <p14:tracePt t="72905" x="10156825" y="5700713"/>
          <p14:tracePt t="72913" x="10094913" y="5700713"/>
          <p14:tracePt t="72921" x="10021888" y="5700713"/>
          <p14:tracePt t="72929" x="9937750" y="5700713"/>
          <p14:tracePt t="72937" x="9898063" y="5700713"/>
          <p14:tracePt t="72945" x="9798050" y="5694363"/>
          <p14:tracePt t="72953" x="9678988" y="5676900"/>
          <p14:tracePt t="72961" x="9539288" y="5661025"/>
          <p14:tracePt t="72969" x="9482138" y="5654675"/>
          <p14:tracePt t="72977" x="9320213" y="5627688"/>
          <p14:tracePt t="72985" x="9258300" y="5614988"/>
          <p14:tracePt t="72993" x="9094788" y="5592763"/>
          <p14:tracePt t="73001" x="9039225" y="5581650"/>
          <p14:tracePt t="73009" x="8869363" y="5548313"/>
          <p14:tracePt t="73017" x="8701088" y="5503863"/>
          <p14:tracePt t="73025" x="8656638" y="5480050"/>
          <p14:tracePt t="73033" x="8543925" y="5430838"/>
          <p14:tracePt t="73041" x="8453438" y="5380038"/>
          <p14:tracePt t="73051" x="8402638" y="5340350"/>
          <p14:tracePt t="73057" x="8375650" y="5318125"/>
          <p14:tracePt t="73065" x="8353425" y="5284788"/>
          <p14:tracePt t="73075" x="8347075" y="5260975"/>
          <p14:tracePt t="73081" x="8347075" y="5245100"/>
          <p14:tracePt t="73091" x="8353425" y="5222875"/>
          <p14:tracePt t="73097" x="8391525" y="5172075"/>
          <p14:tracePt t="73107" x="8420100" y="5137150"/>
          <p14:tracePt t="73113" x="8464550" y="5099050"/>
          <p14:tracePt t="73123" x="8515350" y="5064125"/>
          <p14:tracePt t="73131" x="8572500" y="5037138"/>
          <p14:tracePt t="73139" x="8634413" y="5002213"/>
          <p14:tracePt t="73147" x="8701088" y="4968875"/>
          <p14:tracePt t="73155" x="8780463" y="4946650"/>
          <p14:tracePt t="73163" x="8875713" y="4918075"/>
          <p14:tracePt t="73171" x="8982075" y="4884738"/>
          <p14:tracePt t="73179" x="9088438" y="4862513"/>
          <p14:tracePt t="73187" x="9223375" y="4829175"/>
          <p14:tracePt t="73195" x="9336088" y="4811713"/>
          <p14:tracePt t="73203" x="9455150" y="4800600"/>
          <p14:tracePt t="73211" x="9583738" y="4783138"/>
          <p14:tracePt t="73219" x="9628188" y="4783138"/>
          <p14:tracePt t="73227" x="9752013" y="4783138"/>
          <p14:tracePt t="73235" x="9864725" y="4783138"/>
          <p14:tracePt t="73243" x="9909175" y="4789488"/>
          <p14:tracePt t="73251" x="10010775" y="4818063"/>
          <p14:tracePt t="73259" x="10106025" y="4856163"/>
          <p14:tracePt t="73267" x="10156825" y="4891088"/>
          <p14:tracePt t="73275" x="10202863" y="4924425"/>
          <p14:tracePt t="73283" x="10258425" y="4979988"/>
          <p14:tracePt t="73291" x="10298113" y="5019675"/>
          <p14:tracePt t="73299" x="10342563" y="5076825"/>
          <p14:tracePt t="73307" x="10375900" y="5132388"/>
          <p14:tracePt t="73315" x="10415588" y="5187950"/>
          <p14:tracePt t="73323" x="10472738" y="5284788"/>
          <p14:tracePt t="73331" x="10499725" y="5340350"/>
          <p14:tracePt t="73339" x="10510838" y="5357813"/>
          <p14:tracePt t="73347" x="10528300" y="5391150"/>
          <p14:tracePt t="73359" x="10539413" y="5446713"/>
          <p14:tracePt t="73363" x="10539413" y="5468938"/>
          <p14:tracePt t="73373" x="10539413" y="5486400"/>
          <p14:tracePt t="73379" x="10539413" y="5508625"/>
          <p14:tracePt t="73389" x="10533063" y="5526088"/>
          <p14:tracePt t="73397" x="10521950" y="5537200"/>
          <p14:tracePt t="73405" x="10521950" y="5548313"/>
          <p14:tracePt t="73413" x="10517188" y="5548313"/>
          <p14:tracePt t="73421" x="10510838" y="5559425"/>
          <p14:tracePt t="73429" x="10506075" y="5559425"/>
          <p14:tracePt t="73445" x="10506075" y="5565775"/>
          <p14:tracePt t="73684" x="10499725" y="5565775"/>
          <p14:tracePt t="73690" x="10494963" y="5565775"/>
          <p14:tracePt t="73699" x="10477500" y="5565775"/>
          <p14:tracePt t="73705" x="10426700" y="5565775"/>
          <p14:tracePt t="73715" x="10320338" y="5576888"/>
          <p14:tracePt t="73723" x="10167938" y="5576888"/>
          <p14:tracePt t="73731" x="9831388" y="5588000"/>
          <p14:tracePt t="73739" x="9466263" y="5588000"/>
          <p14:tracePt t="73747" x="8948738" y="5588000"/>
          <p14:tracePt t="73755" x="8347075" y="5588000"/>
          <p14:tracePt t="73763" x="7694613" y="5588000"/>
          <p14:tracePt t="73771" x="7008813" y="5588000"/>
          <p14:tracePt t="73779" x="6311900" y="5588000"/>
          <p14:tracePt t="73787" x="5738813" y="5576888"/>
          <p14:tracePt t="73795" x="5053013" y="5576888"/>
          <p14:tracePt t="73803" x="4373563" y="5576888"/>
          <p14:tracePt t="73811" x="3951288" y="5576888"/>
          <p14:tracePt t="73819" x="3568700" y="5576888"/>
          <p14:tracePt t="73827" x="3159125" y="5576888"/>
          <p14:tracePt t="73835" x="2990850" y="5576888"/>
          <p14:tracePt t="73843" x="2922588" y="5576888"/>
          <p14:tracePt t="73851" x="2878138" y="5576888"/>
          <p14:tracePt t="73859" x="2867025" y="5576888"/>
          <p14:tracePt t="73891" x="2867025" y="5581650"/>
          <p14:tracePt t="73899" x="2867025" y="5588000"/>
          <p14:tracePt t="73907" x="2867025" y="5599113"/>
          <p14:tracePt t="73915" x="2867025" y="5603875"/>
          <p14:tracePt t="73923" x="2849563" y="5614988"/>
          <p14:tracePt t="73931" x="2838450" y="5627688"/>
          <p14:tracePt t="73939" x="2805113" y="5643563"/>
          <p14:tracePt t="73949" x="2771775" y="5661025"/>
          <p14:tracePt t="73955" x="2709863" y="5700713"/>
          <p14:tracePt t="73965" x="2674938" y="5716588"/>
          <p14:tracePt t="73973" x="2641600" y="5734050"/>
          <p14:tracePt t="73981" x="2601913" y="5756275"/>
          <p14:tracePt t="73989" x="2586038" y="5762625"/>
          <p14:tracePt t="73997" x="2568575" y="5767388"/>
          <p14:tracePt t="74005" x="2563813" y="5767388"/>
          <p14:tracePt t="74013" x="2557463" y="5773738"/>
          <p14:tracePt t="74021" x="2552700" y="5773738"/>
          <p14:tracePt t="74029" x="2546350" y="5773738"/>
          <p14:tracePt t="74037" x="2540000" y="5778500"/>
          <p14:tracePt t="74045" x="2517775" y="5778500"/>
          <p14:tracePt t="74053" x="2484438" y="5778500"/>
          <p14:tracePt t="74061" x="2433638" y="5778500"/>
          <p14:tracePt t="74069" x="2366963" y="5762625"/>
          <p14:tracePt t="74077" x="2316163" y="5749925"/>
          <p14:tracePt t="74085" x="2220913" y="5738813"/>
          <p14:tracePt t="74093" x="2163763" y="5738813"/>
          <p14:tracePt t="74101" x="2101850" y="5734050"/>
          <p14:tracePt t="74109" x="2017713" y="5734050"/>
          <p14:tracePt t="74117" x="1973263" y="5734050"/>
          <p14:tracePt t="74125" x="1927225" y="5734050"/>
          <p14:tracePt t="74133" x="1889125" y="5734050"/>
          <p14:tracePt t="74141" x="1820863" y="5745163"/>
          <p14:tracePt t="74149" x="1793875" y="5745163"/>
          <p14:tracePt t="74157" x="1754188" y="5745163"/>
          <p14:tracePt t="74165" x="1725613" y="5745163"/>
          <p14:tracePt t="74173" x="1685925" y="5745163"/>
          <p14:tracePt t="74181" x="1674813" y="5745163"/>
          <p14:tracePt t="74189" x="1635125" y="5745163"/>
          <p14:tracePt t="74197" x="1579563" y="5738813"/>
          <p14:tracePt t="74205" x="1517650" y="5727700"/>
          <p14:tracePt t="74213" x="1450975" y="5700713"/>
          <p14:tracePt t="74221" x="1371600" y="5676900"/>
          <p14:tracePt t="74229" x="1349375" y="5665788"/>
          <p14:tracePt t="74239" x="1292225" y="5632450"/>
          <p14:tracePt t="74245" x="1247775" y="5599113"/>
          <p14:tracePt t="74255" x="1236663" y="5559425"/>
          <p14:tracePt t="74261" x="1236663" y="5530850"/>
          <p14:tracePt t="74271" x="1243013" y="5503863"/>
          <p14:tracePt t="74281" x="1265238" y="5457825"/>
          <p14:tracePt t="74287" x="1303338" y="5407025"/>
          <p14:tracePt t="74295" x="1338263" y="5362575"/>
          <p14:tracePt t="74303" x="1393825" y="5311775"/>
          <p14:tracePt t="74311" x="1473200" y="5260975"/>
          <p14:tracePt t="74319" x="1590675" y="5183188"/>
          <p14:tracePt t="74327" x="1697038" y="5114925"/>
          <p14:tracePt t="74335" x="1798638" y="5059363"/>
          <p14:tracePt t="74343" x="1933575" y="5002213"/>
          <p14:tracePt t="74351" x="2074863" y="4935538"/>
          <p14:tracePt t="74359" x="2181225" y="4906963"/>
          <p14:tracePt t="74367" x="2282825" y="4902200"/>
          <p14:tracePt t="74375" x="2332038" y="4902200"/>
          <p14:tracePt t="74383" x="2393950" y="4902200"/>
          <p14:tracePt t="74391" x="2433638" y="4918075"/>
          <p14:tracePt t="74399" x="2473325" y="4946650"/>
          <p14:tracePt t="74407" x="2524125" y="4986338"/>
          <p14:tracePt t="74415" x="2557463" y="5014913"/>
          <p14:tracePt t="74423" x="2625725" y="5070475"/>
          <p14:tracePt t="74431" x="2698750" y="5143500"/>
          <p14:tracePt t="74439" x="2736850" y="5187950"/>
          <p14:tracePt t="74447" x="2820988" y="5278438"/>
          <p14:tracePt t="74455" x="2867025" y="5322888"/>
          <p14:tracePt t="74463" x="2906713" y="5373688"/>
          <p14:tracePt t="74471" x="2973388" y="5480050"/>
          <p14:tracePt t="74479" x="3001963" y="5537200"/>
          <p14:tracePt t="74489" x="3024188" y="5581650"/>
          <p14:tracePt t="74495" x="3035300" y="5632450"/>
          <p14:tracePt t="74503" x="3041650" y="5665788"/>
          <p14:tracePt t="74511" x="3041650" y="5722938"/>
          <p14:tracePt t="74521" x="3028950" y="5738813"/>
          <p14:tracePt t="74527" x="2995613" y="5773738"/>
          <p14:tracePt t="74537" x="2962275" y="5789613"/>
          <p14:tracePt t="74543" x="2895600" y="5822950"/>
          <p14:tracePt t="74553" x="2838450" y="5835650"/>
          <p14:tracePt t="74561" x="2732088" y="5857875"/>
          <p14:tracePt t="74569" x="2659063" y="5862638"/>
          <p14:tracePt t="74577" x="2574925" y="5862638"/>
          <p14:tracePt t="74589" x="2484438" y="5862638"/>
          <p14:tracePt t="74593" x="2371725" y="5868988"/>
          <p14:tracePt t="74601" x="2236788" y="5868988"/>
          <p14:tracePt t="74609" x="2079625" y="5868988"/>
          <p14:tracePt t="74617" x="1916113" y="5851525"/>
          <p14:tracePt t="74625" x="1754188" y="5811838"/>
          <p14:tracePt t="74633" x="1601788" y="5778500"/>
          <p14:tracePt t="74641" x="1462088" y="5734050"/>
          <p14:tracePt t="74649" x="1365250" y="5700713"/>
          <p14:tracePt t="74657" x="1298575" y="5672138"/>
          <p14:tracePt t="74665" x="1236663" y="5632450"/>
          <p14:tracePt t="74673" x="1203325" y="5603875"/>
          <p14:tracePt t="74681" x="1181100" y="5570538"/>
          <p14:tracePt t="74691" x="1163638" y="5530850"/>
          <p14:tracePt t="74697" x="1157288" y="5508625"/>
          <p14:tracePt t="74705" x="1157288" y="5464175"/>
          <p14:tracePt t="74713" x="1163638" y="5435600"/>
          <p14:tracePt t="74721" x="1185863" y="5380038"/>
          <p14:tracePt t="74729" x="1208088" y="5345113"/>
          <p14:tracePt t="74737" x="1230313" y="5322888"/>
          <p14:tracePt t="74745" x="1292225" y="5278438"/>
          <p14:tracePt t="74753" x="1331913" y="5249863"/>
          <p14:tracePt t="74761" x="1389063" y="5222875"/>
          <p14:tracePt t="74769" x="1455738" y="5199063"/>
          <p14:tracePt t="74777" x="1546225" y="5172075"/>
          <p14:tracePt t="74785" x="1743075" y="5121275"/>
          <p14:tracePt t="74793" x="1827213" y="5110163"/>
          <p14:tracePt t="74801" x="1989138" y="5081588"/>
          <p14:tracePt t="74809" x="2181225" y="5064125"/>
          <p14:tracePt t="74817" x="2428875" y="5053013"/>
          <p14:tracePt t="74825" x="2670175" y="5053013"/>
          <p14:tracePt t="74835" x="2794000" y="5053013"/>
          <p14:tracePt t="74843" x="3074988" y="5081588"/>
          <p14:tracePt t="74851" x="3225800" y="5114925"/>
          <p14:tracePt t="74859" x="3344863" y="5149850"/>
          <p14:tracePt t="74867" x="3546475" y="5227638"/>
          <p14:tracePt t="74875" x="3670300" y="5318125"/>
          <p14:tracePt t="74883" x="3721100" y="5368925"/>
          <p14:tracePt t="74891" x="3760788" y="5430838"/>
          <p14:tracePt t="74899" x="3771900" y="5492750"/>
          <p14:tracePt t="74907" x="3771900" y="5548313"/>
          <p14:tracePt t="74915" x="3754438" y="5599113"/>
          <p14:tracePt t="74923" x="3709988" y="5654675"/>
          <p14:tracePt t="74931" x="3648075" y="5705475"/>
          <p14:tracePt t="74939" x="3541713" y="5773738"/>
          <p14:tracePt t="74947" x="3462338" y="5795963"/>
          <p14:tracePt t="74955" x="3371850" y="5818188"/>
          <p14:tracePt t="74963" x="3243263" y="5835650"/>
          <p14:tracePt t="74971" x="3119438" y="5835650"/>
          <p14:tracePt t="74979" x="2962275" y="5835650"/>
          <p14:tracePt t="74987" x="2787650" y="5800725"/>
          <p14:tracePt t="74997" x="2590800" y="5762625"/>
          <p14:tracePt t="75003" x="2478088" y="5722938"/>
          <p14:tracePt t="75011" x="2247900" y="5627688"/>
          <p14:tracePt t="75019" x="2130425" y="5570538"/>
          <p14:tracePt t="75027" x="2039938" y="5519738"/>
          <p14:tracePt t="75035" x="1889125" y="5413375"/>
          <p14:tracePt t="75043" x="1831975" y="5357813"/>
          <p14:tracePt t="75051" x="1793875" y="5300663"/>
          <p14:tracePt t="75059" x="1770063" y="5245100"/>
          <p14:tracePt t="75067" x="1770063" y="5199063"/>
          <p14:tracePt t="75076" x="1770063" y="5137150"/>
          <p14:tracePt t="75083" x="1787525" y="5092700"/>
          <p14:tracePt t="75091" x="1820863" y="5048250"/>
          <p14:tracePt t="75099" x="1871663" y="5014913"/>
          <p14:tracePt t="75109" x="1955800" y="4975225"/>
          <p14:tracePt t="75115" x="2024063" y="4953000"/>
          <p14:tracePt t="75125" x="2185988" y="4929188"/>
          <p14:tracePt t="75131" x="2344738" y="4913313"/>
          <p14:tracePt t="75141" x="2535238" y="4891088"/>
          <p14:tracePt t="75147" x="2760663" y="4891088"/>
          <p14:tracePt t="75157" x="2973388" y="4891088"/>
          <p14:tracePt t="75165" x="3198813" y="4918075"/>
          <p14:tracePt t="75173" x="3367088" y="4986338"/>
          <p14:tracePt t="75181" x="3462338" y="5048250"/>
          <p14:tracePt t="75189" x="3530600" y="5126038"/>
          <p14:tracePt t="75197" x="3557588" y="5199063"/>
          <p14:tracePt t="75205" x="3563938" y="5249863"/>
          <p14:tracePt t="75213" x="3546475" y="5340350"/>
          <p14:tracePt t="75221" x="3490913" y="5407025"/>
          <p14:tracePt t="75229" x="3433763" y="5457825"/>
          <p14:tracePt t="75237" x="3338513" y="5508625"/>
          <p14:tracePt t="75245" x="3260725" y="5530850"/>
          <p14:tracePt t="75253" x="3198813" y="5553075"/>
          <p14:tracePt t="75261" x="3136900" y="5565775"/>
          <p14:tracePt t="75269" x="3086100" y="5570538"/>
          <p14:tracePt t="75277" x="3063875" y="5576888"/>
          <p14:tracePt t="75285" x="3057525" y="5576888"/>
          <p14:tracePt t="75317" x="3057525" y="5570538"/>
          <p14:tracePt t="75325" x="3063875" y="5565775"/>
          <p14:tracePt t="75333" x="3068638" y="5559425"/>
          <p14:tracePt t="75341" x="3079750" y="5548313"/>
          <p14:tracePt t="75349" x="3086100" y="5548313"/>
          <p14:tracePt t="75357" x="3086100" y="5541963"/>
          <p14:tracePt t="75365" x="3090863" y="5541963"/>
          <p14:tracePt t="75373" x="3090863" y="5537200"/>
          <p14:tracePt t="75439" x="3090863" y="5541963"/>
          <p14:tracePt t="75447" x="3086100" y="5553075"/>
          <p14:tracePt t="75455" x="3086100" y="5559425"/>
          <p14:tracePt t="75463" x="3079750" y="5565775"/>
          <p14:tracePt t="75471" x="3079750" y="5570538"/>
          <p14:tracePt t="75479" x="3063875" y="5576888"/>
          <p14:tracePt t="75487" x="3052763" y="5588000"/>
          <p14:tracePt t="75495" x="3035300" y="5599113"/>
          <p14:tracePt t="75503" x="3017838" y="5603875"/>
          <p14:tracePt t="75511" x="3001963" y="5610225"/>
          <p14:tracePt t="75519" x="2995613" y="5614988"/>
          <p14:tracePt t="75527" x="2990850" y="5614988"/>
          <p14:tracePt t="75535" x="2979738" y="5614988"/>
          <p14:tracePt t="75559" x="2973388" y="5610225"/>
          <p14:tracePt t="75567" x="2973388" y="5603875"/>
          <p14:tracePt t="75576" x="2973388" y="5599113"/>
          <p14:tracePt t="75583" x="2973388" y="5592763"/>
          <p14:tracePt t="75592" x="2968625" y="5592763"/>
          <p14:tracePt t="75615" x="2962275" y="5632450"/>
          <p14:tracePt t="75623" x="2951163" y="5694363"/>
          <p14:tracePt t="75631" x="2933700" y="5756275"/>
          <p14:tracePt t="75639" x="2911475" y="5822950"/>
          <p14:tracePt t="75647" x="2889250" y="5857875"/>
          <p14:tracePt t="75655" x="2860675" y="5891213"/>
          <p14:tracePt t="75663" x="2849563" y="5908675"/>
          <p14:tracePt t="75827" x="2844800" y="5908675"/>
          <p14:tracePt t="75841" x="2838450" y="5908675"/>
          <p14:tracePt t="75849" x="2827338" y="5908675"/>
          <p14:tracePt t="75858" x="2809875" y="5908675"/>
          <p14:tracePt t="75866" x="2794000" y="5908675"/>
          <p14:tracePt t="75873" x="2771775" y="5902325"/>
          <p14:tracePt t="75881" x="2725738" y="5891213"/>
          <p14:tracePt t="75889" x="2670175" y="5884863"/>
          <p14:tracePt t="75897" x="2608263" y="5884863"/>
          <p14:tracePt t="75905" x="2528888" y="5880100"/>
          <p14:tracePt t="75913" x="2466975" y="5868988"/>
          <p14:tracePt t="75921" x="2393950" y="5840413"/>
          <p14:tracePt t="75929" x="2298700" y="5811838"/>
          <p14:tracePt t="75937" x="2192338" y="5789613"/>
          <p14:tracePt t="75945" x="2124075" y="5778500"/>
          <p14:tracePt t="75953" x="2039938" y="5762625"/>
          <p14:tracePt t="75961" x="1973263" y="5745163"/>
          <p14:tracePt t="75969" x="1911350" y="5727700"/>
          <p14:tracePt t="75979" x="1854200" y="5711825"/>
          <p14:tracePt t="75987" x="1827213" y="5705475"/>
          <p14:tracePt t="75995" x="1787525" y="5694363"/>
          <p14:tracePt t="76003" x="1770063" y="5694363"/>
          <p14:tracePt t="76011" x="1758950" y="5694363"/>
          <p14:tracePt t="76021" x="1747838" y="5694363"/>
          <p14:tracePt t="76203" x="1747838" y="5700713"/>
          <p14:tracePt t="76211" x="1747838" y="5705475"/>
          <p14:tracePt t="76219" x="1747838" y="5711825"/>
          <p14:tracePt t="76227" x="1747838" y="5738813"/>
          <p14:tracePt t="76237" x="1743075" y="5767388"/>
          <p14:tracePt t="76243" x="1743075" y="5773738"/>
          <p14:tracePt t="76253" x="1743075" y="5789613"/>
          <p14:tracePt t="76260" x="1743075" y="5800725"/>
          <p14:tracePt t="76269" x="1743075" y="5818188"/>
          <p14:tracePt t="76275" x="1743075" y="5822950"/>
          <p14:tracePt t="76285" x="1743075" y="5829300"/>
          <p14:tracePt t="76381" x="1736725" y="5835650"/>
          <p14:tracePt t="76398" x="1731963" y="5840413"/>
          <p14:tracePt t="76414" x="1725613" y="5846763"/>
          <p14:tracePt t="76421" x="1719263" y="5857875"/>
          <p14:tracePt t="76431" x="1714500" y="5862638"/>
          <p14:tracePt t="76437" x="1703388" y="5880100"/>
          <p14:tracePt t="76445" x="1697038" y="5884863"/>
          <p14:tracePt t="76453" x="1681163" y="5908675"/>
          <p14:tracePt t="76461" x="1674813" y="5919788"/>
          <p14:tracePt t="76477" x="1670050" y="5930900"/>
          <p14:tracePt t="76485" x="1663700" y="5930900"/>
          <p14:tracePt t="76547" x="1663700" y="5919788"/>
          <p14:tracePt t="76555" x="1663700" y="5908675"/>
          <p14:tracePt t="76563" x="1663700" y="5902325"/>
          <p14:tracePt t="76571" x="1663700" y="5891213"/>
          <p14:tracePt t="76579" x="1663700" y="5884863"/>
          <p14:tracePt t="76587" x="1663700" y="5880100"/>
          <p14:tracePt t="76603" x="1663700" y="5873750"/>
          <p14:tracePt t="76619" x="1670050" y="5868988"/>
          <p14:tracePt t="76635" x="1670050" y="5862638"/>
          <p14:tracePt t="76651" x="1670050" y="5857875"/>
          <p14:tracePt t="76683" x="1670050" y="5851525"/>
          <p14:tracePt t="76737" x="1670050" y="5846763"/>
          <p14:tracePt t="77366" x="1663700" y="5851525"/>
          <p14:tracePt t="77371" x="1658938" y="5851525"/>
          <p14:tracePt t="77379" x="1646238" y="5857875"/>
          <p14:tracePt t="77388" x="1641475" y="5857875"/>
          <p14:tracePt t="77395" x="1630363" y="5857875"/>
          <p14:tracePt t="77405" x="1624013" y="5862638"/>
          <p14:tracePt t="77411" x="1619250" y="5862638"/>
          <p14:tracePt t="77421" x="1612900" y="5862638"/>
          <p14:tracePt t="77455" x="1612900" y="5851525"/>
          <p14:tracePt t="77461" x="1612900" y="5840413"/>
          <p14:tracePt t="77469" x="1619250" y="5818188"/>
          <p14:tracePt t="77477" x="1624013" y="5800725"/>
          <p14:tracePt t="77485" x="1635125" y="5784850"/>
          <p14:tracePt t="77493" x="1641475" y="5762625"/>
          <p14:tracePt t="77501" x="1652588" y="5738813"/>
          <p14:tracePt t="77509" x="1663700" y="5722938"/>
          <p14:tracePt t="77517" x="1681163" y="5694363"/>
          <p14:tracePt t="77525" x="1697038" y="5665788"/>
          <p14:tracePt t="77533" x="1719263" y="5638800"/>
          <p14:tracePt t="77541" x="1747838" y="5610225"/>
          <p14:tracePt t="77549" x="1781175" y="5581650"/>
          <p14:tracePt t="77557" x="1827213" y="5548313"/>
          <p14:tracePt t="77565" x="1871663" y="5514975"/>
          <p14:tracePt t="77573" x="1927225" y="5486400"/>
          <p14:tracePt t="77581" x="1955800" y="5468938"/>
          <p14:tracePt t="77589" x="2024063" y="5441950"/>
          <p14:tracePt t="77597" x="2124075" y="5395913"/>
          <p14:tracePt t="77605" x="2236788" y="5357813"/>
          <p14:tracePt t="77613" x="2282825" y="5340350"/>
          <p14:tracePt t="77621" x="2417763" y="5300663"/>
          <p14:tracePt t="77629" x="2586038" y="5245100"/>
          <p14:tracePt t="77637" x="2754313" y="5194300"/>
          <p14:tracePt t="77645" x="2906713" y="5149850"/>
          <p14:tracePt t="77653" x="3057525" y="5114925"/>
          <p14:tracePt t="77661" x="3214688" y="5070475"/>
          <p14:tracePt t="77670" x="3260725" y="5059363"/>
          <p14:tracePt t="77679" x="3400425" y="5026025"/>
          <p14:tracePt t="77685" x="3563938" y="4991100"/>
          <p14:tracePt t="77695" x="3732213" y="4941888"/>
          <p14:tracePt t="77701" x="3884613" y="4906963"/>
          <p14:tracePt t="77711" x="3940175" y="4895850"/>
          <p14:tracePt t="77719" x="4092575" y="4873625"/>
          <p14:tracePt t="77727" x="4265613" y="4851400"/>
          <p14:tracePt t="77735" x="4462463" y="4845050"/>
          <p14:tracePt t="77743" x="4665663" y="4833938"/>
          <p14:tracePt t="77752" x="4867275" y="4833938"/>
          <p14:tracePt t="77763" x="5064125" y="4833938"/>
          <p14:tracePt t="77767" x="5260975" y="4833938"/>
          <p14:tracePt t="77775" x="5475288" y="4833938"/>
          <p14:tracePt t="77783" x="5676900" y="4840288"/>
          <p14:tracePt t="77791" x="5845175" y="4845050"/>
          <p14:tracePt t="77799" x="6037263" y="4867275"/>
          <p14:tracePt t="77807" x="6223000" y="4873625"/>
          <p14:tracePt t="77815" x="6577013" y="4913313"/>
          <p14:tracePt t="77823" x="6751638" y="4918075"/>
          <p14:tracePt t="77831" x="6935788" y="4935538"/>
          <p14:tracePt t="77839" x="7262813" y="4946650"/>
          <p14:tracePt t="77847" x="7435850" y="4968875"/>
          <p14:tracePt t="77855" x="7605713" y="4975225"/>
          <p14:tracePt t="77865" x="7897813" y="4997450"/>
          <p14:tracePt t="77872" x="8043863" y="5014913"/>
          <p14:tracePt t="77879" x="8201025" y="5030788"/>
          <p14:tracePt t="77887" x="8364538" y="5059363"/>
          <p14:tracePt t="77895" x="8645525" y="5103813"/>
          <p14:tracePt t="77903" x="8807450" y="5132388"/>
          <p14:tracePt t="77911" x="8959850" y="5165725"/>
          <p14:tracePt t="77919" x="9128125" y="5205413"/>
          <p14:tracePt t="77927" x="9274175" y="5238750"/>
          <p14:tracePt t="77935" x="9431338" y="5284788"/>
          <p14:tracePt t="77943" x="9566275" y="5329238"/>
          <p14:tracePt t="77951" x="9707563" y="5368925"/>
          <p14:tracePt t="77959" x="9847263" y="5424488"/>
          <p14:tracePt t="77967" x="10006013" y="5486400"/>
          <p14:tracePt t="77975" x="10163175" y="5541963"/>
          <p14:tracePt t="77985" x="10320338" y="5610225"/>
          <p14:tracePt t="77991" x="10494963" y="5676900"/>
          <p14:tracePt t="78002" x="10656888" y="5749925"/>
          <p14:tracePt t="78007" x="10802938" y="5822950"/>
          <p14:tracePt t="78017" x="10893425" y="5884863"/>
          <p14:tracePt t="78025" x="10948988" y="5924550"/>
          <p14:tracePt t="78033" x="10999788" y="5975350"/>
          <p14:tracePt t="78041" x="11023600" y="6008688"/>
          <p14:tracePt t="78049" x="11028363" y="6030913"/>
          <p14:tracePt t="78057" x="11034713" y="6054725"/>
          <p14:tracePt t="78065" x="11034713" y="6076950"/>
          <p14:tracePt t="78073" x="11034713" y="6099175"/>
          <p14:tracePt t="78081" x="11034713" y="6116638"/>
          <p14:tracePt t="78089" x="11034713" y="6127750"/>
          <p14:tracePt t="78097" x="11034713" y="6138863"/>
          <p14:tracePt t="78105" x="11034713" y="6143625"/>
          <p14:tracePt t="78121" x="11034713" y="6149975"/>
          <p14:tracePt t="78130" x="11039475" y="6149975"/>
          <p14:tracePt t="78161" x="11034713" y="6132513"/>
          <p14:tracePt t="78172" x="11023600" y="6121400"/>
          <p14:tracePt t="78177" x="10983913" y="6076950"/>
          <p14:tracePt t="78186" x="10937875" y="6043613"/>
          <p14:tracePt t="78193" x="10853738" y="5986463"/>
          <p14:tracePt t="78201" x="10764838" y="5935663"/>
          <p14:tracePt t="78209" x="10674350" y="5880100"/>
          <p14:tracePt t="78217" x="10561638" y="5822950"/>
          <p14:tracePt t="78225" x="10426700" y="5756275"/>
          <p14:tracePt t="78233" x="10269538" y="5688013"/>
          <p14:tracePt t="78242" x="10083800" y="5621338"/>
          <p14:tracePt t="78249" x="9864725" y="5537200"/>
          <p14:tracePt t="78257" x="9725025" y="5492750"/>
          <p14:tracePt t="78265" x="9448800" y="5419725"/>
          <p14:tracePt t="78275" x="9274175" y="5380038"/>
          <p14:tracePt t="78281" x="8880475" y="5307013"/>
          <p14:tracePt t="78291" x="8645525" y="5267325"/>
          <p14:tracePt t="78297" x="8229600" y="5216525"/>
          <p14:tracePt t="78307" x="7796213" y="5172075"/>
          <p14:tracePt t="78315" x="7548563" y="5149850"/>
          <p14:tracePt t="78323" x="7167563" y="5126038"/>
          <p14:tracePt t="78331" x="6784975" y="5103813"/>
          <p14:tracePt t="78339" x="6278563" y="5081588"/>
          <p14:tracePt t="78347" x="6003925" y="5070475"/>
          <p14:tracePt t="78355" x="5727700" y="5059363"/>
          <p14:tracePt t="78363" x="5468938" y="5059363"/>
          <p14:tracePt t="78371" x="5205413" y="5048250"/>
          <p14:tracePt t="78379" x="4991100" y="5048250"/>
          <p14:tracePt t="78388" x="4772025" y="5059363"/>
          <p14:tracePt t="78395" x="4586288" y="5081588"/>
          <p14:tracePt t="78403" x="4497388" y="5092700"/>
          <p14:tracePt t="78411" x="4333875" y="5137150"/>
          <p14:tracePt t="78419" x="4238625" y="5172075"/>
          <p14:tracePt t="78427" x="4125913" y="5210175"/>
          <p14:tracePt t="78435" x="3922713" y="5278438"/>
          <p14:tracePt t="78443" x="3783013" y="5334000"/>
          <p14:tracePt t="78451" x="3630613" y="5380038"/>
          <p14:tracePt t="78459" x="3468688" y="5413375"/>
          <p14:tracePt t="78467" x="3305175" y="5441950"/>
          <p14:tracePt t="78479" x="3024188" y="5464175"/>
          <p14:tracePt t="78483" x="2867025" y="5480050"/>
          <p14:tracePt t="78491" x="2736850" y="5486400"/>
          <p14:tracePt t="78499" x="2619375" y="5514975"/>
          <p14:tracePt t="78507" x="2501900" y="5537200"/>
          <p14:tracePt t="78515" x="2411413" y="5553075"/>
          <p14:tracePt t="78523" x="2344738" y="5581650"/>
          <p14:tracePt t="78533" x="2265363" y="5614988"/>
          <p14:tracePt t="78539" x="2214563" y="5643563"/>
          <p14:tracePt t="78547" x="2192338" y="5665788"/>
          <p14:tracePt t="78557" x="2170113" y="5688013"/>
          <p14:tracePt t="78563" x="2147888" y="5716588"/>
          <p14:tracePt t="78573" x="2130425" y="5727700"/>
          <p14:tracePt t="78581" x="2112963" y="5745163"/>
          <p14:tracePt t="78589" x="2090738" y="5756275"/>
          <p14:tracePt t="78595" x="2074863" y="5767388"/>
          <p14:tracePt t="78605" x="2035175" y="5778500"/>
          <p14:tracePt t="78613" x="1995488" y="5784850"/>
          <p14:tracePt t="78621" x="1962150" y="5784850"/>
          <p14:tracePt t="78629" x="1922463" y="5784850"/>
          <p14:tracePt t="78637" x="1889125" y="5784850"/>
          <p14:tracePt t="78645" x="1878013" y="5784850"/>
          <p14:tracePt t="78653" x="1871663" y="5784850"/>
          <p14:tracePt t="78677" x="1878013" y="5762625"/>
          <p14:tracePt t="78685" x="1905000" y="5738813"/>
          <p14:tracePt t="78693" x="1939925" y="5711825"/>
          <p14:tracePt t="78701" x="1989138" y="5672138"/>
          <p14:tracePt t="78709" x="2085975" y="5621338"/>
          <p14:tracePt t="78717" x="2220913" y="5530850"/>
          <p14:tracePt t="78725" x="2320925" y="5486400"/>
          <p14:tracePt t="78733" x="2513013" y="5384800"/>
          <p14:tracePt t="78741" x="2776538" y="5272088"/>
          <p14:tracePt t="78750" x="2995613" y="5187950"/>
          <p14:tracePt t="78757" x="3225800" y="5110163"/>
          <p14:tracePt t="78765" x="3530600" y="5030788"/>
          <p14:tracePt t="78773" x="3827463" y="4964113"/>
          <p14:tracePt t="78782" x="4143375" y="4918075"/>
          <p14:tracePt t="78790" x="4468813" y="4873625"/>
          <p14:tracePt t="78797" x="4778375" y="4840288"/>
          <p14:tracePt t="78806" x="5086350" y="4818063"/>
          <p14:tracePt t="78813" x="5395913" y="4806950"/>
          <p14:tracePt t="78821" x="5683250" y="4806950"/>
          <p14:tracePt t="78829" x="5969000" y="4806950"/>
          <p14:tracePt t="78839" x="6249988" y="4822825"/>
          <p14:tracePt t="78845" x="6530975" y="4851400"/>
          <p14:tracePt t="78856" x="6829425" y="4895850"/>
          <p14:tracePt t="78861" x="7138988" y="4941888"/>
          <p14:tracePt t="78872" x="7464425" y="4986338"/>
          <p14:tracePt t="78878" x="7796213" y="5041900"/>
          <p14:tracePt t="78890" x="8139113" y="5087938"/>
          <p14:tracePt t="78896" x="8482013" y="5137150"/>
          <p14:tracePt t="78904" x="8820150" y="5172075"/>
          <p14:tracePt t="78911" x="9145588" y="5216525"/>
          <p14:tracePt t="78920" x="9455150" y="5249863"/>
          <p14:tracePt t="78927" x="9605963" y="5272088"/>
          <p14:tracePt t="78935" x="9921875" y="5340350"/>
          <p14:tracePt t="78943" x="10190163" y="5407025"/>
          <p14:tracePt t="78952" x="10313988" y="5441950"/>
          <p14:tracePt t="78959" x="10561638" y="5526088"/>
          <p14:tracePt t="78967" x="10674350" y="5576888"/>
          <p14:tracePt t="78976" x="10787063" y="5621338"/>
          <p14:tracePt t="78983" x="10977563" y="5722938"/>
          <p14:tracePt t="78991" x="11068050" y="5778500"/>
          <p14:tracePt t="79000" x="11134725" y="5829300"/>
          <p14:tracePt t="79007" x="11207750" y="5902325"/>
          <p14:tracePt t="79016" x="11253788" y="5946775"/>
          <p14:tracePt t="79024" x="11280775" y="5997575"/>
          <p14:tracePt t="79031" x="11291888" y="6015038"/>
          <p14:tracePt t="79039" x="11298238" y="6048375"/>
          <p14:tracePt t="79048" x="11309350" y="6076950"/>
          <p14:tracePt t="79055" x="11309350" y="6088063"/>
          <p14:tracePt t="79064" x="11309350" y="6099175"/>
          <p14:tracePt t="79071" x="11309350" y="6105525"/>
          <p14:tracePt t="79087" x="11309350" y="6110288"/>
          <p14:tracePt t="79119" x="11304588" y="6105525"/>
          <p14:tracePt t="79129" x="11280775" y="6088063"/>
          <p14:tracePt t="79135" x="11253788" y="6065838"/>
          <p14:tracePt t="79145" x="11196638" y="6030913"/>
          <p14:tracePt t="79151" x="11145838" y="5997575"/>
          <p14:tracePt t="79161" x="11006138" y="5924550"/>
          <p14:tracePt t="79167" x="10826750" y="5840413"/>
          <p14:tracePt t="79177" x="10579100" y="5738813"/>
          <p14:tracePt t="79185" x="10382250" y="5672138"/>
          <p14:tracePt t="79195" x="10145713" y="5588000"/>
          <p14:tracePt t="79201" x="9904413" y="5514975"/>
          <p14:tracePt t="79209" x="9628188" y="5435600"/>
          <p14:tracePt t="79218" x="9342438" y="5368925"/>
          <p14:tracePt t="79225" x="9055100" y="5300663"/>
          <p14:tracePt t="79233" x="8729663" y="5245100"/>
          <p14:tracePt t="79241" x="8537575" y="5216525"/>
          <p14:tracePt t="79249" x="8178800" y="5172075"/>
          <p14:tracePt t="79257" x="7858125" y="5137150"/>
          <p14:tracePt t="79265" x="7532688" y="5114925"/>
          <p14:tracePt t="79273" x="7194550" y="5081588"/>
          <p14:tracePt t="79281" x="6902450" y="5070475"/>
          <p14:tracePt t="79289" x="6486525" y="5059363"/>
          <p14:tracePt t="79299" x="6211888" y="5048250"/>
          <p14:tracePt t="79305" x="5907088" y="5048250"/>
          <p14:tracePt t="79313" x="5603875" y="5048250"/>
          <p14:tracePt t="79321" x="5311775" y="5064125"/>
          <p14:tracePt t="79329" x="5030788" y="5087938"/>
          <p14:tracePt t="79337" x="4767263" y="5114925"/>
          <p14:tracePt t="79345" x="4497388" y="5172075"/>
          <p14:tracePt t="79353" x="4351338" y="5199063"/>
          <p14:tracePt t="79361" x="4081463" y="5260975"/>
          <p14:tracePt t="79369" x="3849688" y="5334000"/>
          <p14:tracePt t="79377" x="3709988" y="5380038"/>
          <p14:tracePt t="79386" x="3597275" y="5419725"/>
          <p14:tracePt t="79394" x="3440113" y="5492750"/>
          <p14:tracePt t="79402" x="3338513" y="5541963"/>
          <p14:tracePt t="79411" x="3260725" y="5588000"/>
          <p14:tracePt t="79417" x="3221038" y="5610225"/>
          <p14:tracePt t="79427" x="3136900" y="5672138"/>
          <p14:tracePt t="79433" x="3028950" y="5734050"/>
          <p14:tracePt t="79444" x="2968625" y="5762625"/>
          <p14:tracePt t="79452" x="2867025" y="5811838"/>
          <p14:tracePt t="79459" x="2809875" y="5835650"/>
          <p14:tracePt t="79467" x="2709863" y="5873750"/>
          <p14:tracePt t="79475" x="2663825" y="5884863"/>
          <p14:tracePt t="79484" x="2608263" y="5895975"/>
          <p14:tracePt t="79492" x="2568575" y="5902325"/>
          <p14:tracePt t="79499" x="2546350" y="5908675"/>
          <p14:tracePt t="79507" x="2524125" y="5908675"/>
          <p14:tracePt t="79515" x="2513013" y="5908675"/>
          <p14:tracePt t="79641" x="2513013" y="5913438"/>
          <p14:tracePt t="79669" x="2513013" y="5919788"/>
          <p14:tracePt t="79821" x="2513013" y="5913438"/>
          <p14:tracePt t="79830" x="2513013" y="5902325"/>
          <p14:tracePt t="79837" x="2517775" y="5884863"/>
          <p14:tracePt t="79845" x="2524125" y="5846763"/>
          <p14:tracePt t="79853" x="2528888" y="5829300"/>
          <p14:tracePt t="79861" x="2535238" y="5784850"/>
          <p14:tracePt t="79869" x="2546350" y="5727700"/>
          <p14:tracePt t="79877" x="2552700" y="5694363"/>
          <p14:tracePt t="79885" x="2557463" y="5665788"/>
          <p14:tracePt t="79893" x="2557463" y="5621338"/>
          <p14:tracePt t="79901" x="2557463" y="5603875"/>
          <p14:tracePt t="79913" x="2557463" y="5588000"/>
          <p14:tracePt t="79917" x="2557463" y="5576888"/>
          <p14:tracePt t="79926" x="2557463" y="5570538"/>
          <p14:tracePt t="79985" x="2546350" y="5588000"/>
          <p14:tracePt t="79996" x="2535238" y="5599113"/>
          <p14:tracePt t="80003" x="2517775" y="5621338"/>
          <p14:tracePt t="80012" x="2484438" y="5649913"/>
          <p14:tracePt t="80019" x="2444750" y="5672138"/>
          <p14:tracePt t="80027" x="2389188" y="5694363"/>
          <p14:tracePt t="80035" x="2320925" y="5705475"/>
          <p14:tracePt t="80043" x="2282825" y="5716588"/>
          <p14:tracePt t="80052" x="2243138" y="5716588"/>
          <p14:tracePt t="80059" x="2236788" y="5716588"/>
          <p14:tracePt t="80391" x="2232025" y="5716588"/>
          <p14:tracePt t="80397" x="2225675" y="5716588"/>
          <p14:tracePt t="80405" x="2214563" y="5716588"/>
          <p14:tracePt t="80413" x="2197100" y="5716588"/>
          <p14:tracePt t="80425" x="2185988" y="5716588"/>
          <p14:tracePt t="80429" x="2163763" y="5716588"/>
          <p14:tracePt t="80437" x="2147888" y="5711825"/>
          <p14:tracePt t="80445" x="2124075" y="5705475"/>
          <p14:tracePt t="80454" x="2108200" y="5700713"/>
          <p14:tracePt t="80461" x="2101850" y="5700713"/>
          <p14:tracePt t="80469" x="2085975" y="5688013"/>
          <p14:tracePt t="80478" x="2074863" y="5683250"/>
          <p14:tracePt t="80485" x="2074863" y="5672138"/>
          <p14:tracePt t="80493" x="2062163" y="5665788"/>
          <p14:tracePt t="80502" x="2062163" y="5661025"/>
          <p14:tracePt t="80518" x="2057400" y="5654675"/>
          <p14:tracePt t="80528" x="2057400" y="5649913"/>
          <p14:tracePt t="80533" x="2057400" y="5643563"/>
          <p14:tracePt t="80541" x="2051050" y="5632450"/>
          <p14:tracePt t="80549" x="2051050" y="5627688"/>
          <p14:tracePt t="80557" x="2046288" y="5610225"/>
          <p14:tracePt t="80567" x="2046288" y="5592763"/>
          <p14:tracePt t="80575" x="2039938" y="5581650"/>
          <p14:tracePt t="80583" x="2028825" y="5570538"/>
          <p14:tracePt t="80591" x="2028825" y="5548313"/>
          <p14:tracePt t="80599" x="2024063" y="5537200"/>
          <p14:tracePt t="80608" x="2017713" y="5526088"/>
          <p14:tracePt t="80615" x="2017713" y="5519738"/>
          <p14:tracePt t="80624" x="2012950" y="5514975"/>
          <p14:tracePt t="80631" x="2006600" y="5514975"/>
          <p14:tracePt t="80640" x="2001838" y="5514975"/>
          <p14:tracePt t="80648" x="1989138" y="5514975"/>
          <p14:tracePt t="80655" x="1966913" y="5514975"/>
          <p14:tracePt t="80663" x="1922463" y="5519738"/>
          <p14:tracePt t="80672" x="1905000" y="5519738"/>
          <p14:tracePt t="80679" x="1843088" y="5530850"/>
          <p14:tracePt t="80687" x="1781175" y="5541963"/>
          <p14:tracePt t="80695" x="1736725" y="5553075"/>
          <p14:tracePt t="80703" x="1719263" y="5559425"/>
          <p14:tracePt t="80712" x="1697038" y="5565775"/>
          <p14:tracePt t="80719" x="1697038" y="5570538"/>
          <p14:tracePt t="80735" x="1697038" y="5576888"/>
          <p14:tracePt t="80743" x="1703388" y="5581650"/>
          <p14:tracePt t="80751" x="1719263" y="5592763"/>
          <p14:tracePt t="80759" x="1747838" y="5592763"/>
          <p14:tracePt t="80767" x="1754188" y="5592763"/>
          <p14:tracePt t="80914" x="1758950" y="5592763"/>
          <p14:tracePt t="80922" x="1765300" y="5592763"/>
          <p14:tracePt t="80929" x="1770063" y="5592763"/>
          <p14:tracePt t="80937" x="1781175" y="5599113"/>
          <p14:tracePt t="80945" x="1820863" y="5614988"/>
          <p14:tracePt t="80953" x="1889125" y="5638800"/>
          <p14:tracePt t="80961" x="1995488" y="5661025"/>
          <p14:tracePt t="80969" x="2119313" y="5672138"/>
          <p14:tracePt t="80978" x="2332038" y="5672138"/>
          <p14:tracePt t="80986" x="2630488" y="5632450"/>
          <p14:tracePt t="80994" x="2882900" y="5576888"/>
          <p14:tracePt t="81002" x="3221038" y="5497513"/>
          <p14:tracePt t="81009" x="3552825" y="5419725"/>
          <p14:tracePt t="81018" x="3776663" y="5357813"/>
          <p14:tracePt t="81025" x="4024313" y="5284788"/>
          <p14:tracePt t="81033" x="4192588" y="5227638"/>
          <p14:tracePt t="81041" x="4271963" y="5199063"/>
          <p14:tracePt t="81050" x="4333875" y="5172075"/>
          <p14:tracePt t="81058" x="4362450" y="5165725"/>
          <p14:tracePt t="81066" x="4378325" y="5160963"/>
          <p14:tracePt t="81074" x="4378325" y="5154613"/>
          <p14:tracePt t="81420" x="4384675" y="5154613"/>
          <p14:tracePt t="81428" x="4406900" y="5137150"/>
          <p14:tracePt t="81438" x="4429125" y="5121275"/>
          <p14:tracePt t="81443" x="4473575" y="5103813"/>
          <p14:tracePt t="81454" x="4513263" y="5092700"/>
          <p14:tracePt t="81460" x="4552950" y="5076825"/>
          <p14:tracePt t="81469" x="4581525" y="5064125"/>
          <p14:tracePt t="81478" x="4608513" y="5059363"/>
          <p14:tracePt t="81486" x="4625975" y="5053013"/>
          <p14:tracePt t="81494" x="4637088" y="5048250"/>
          <p14:tracePt t="81502" x="4643438" y="5048250"/>
          <p14:tracePt t="81844" x="4637088" y="5048250"/>
          <p14:tracePt t="81936" x="4632325" y="5048250"/>
          <p14:tracePt t="82027" x="4632325" y="5053013"/>
          <p14:tracePt t="82033" x="4625975" y="5059363"/>
          <p14:tracePt t="82042" x="4621213" y="5064125"/>
          <p14:tracePt t="82049" x="4603750" y="5076825"/>
          <p14:tracePt t="82057" x="4592638" y="5092700"/>
          <p14:tracePt t="82065" x="4570413" y="5110163"/>
          <p14:tracePt t="82074" x="4559300" y="5114925"/>
          <p14:tracePt t="82082" x="4541838" y="5137150"/>
          <p14:tracePt t="82089" x="4519613" y="5149850"/>
          <p14:tracePt t="82098" x="4491038" y="5172075"/>
          <p14:tracePt t="82106" x="4457700" y="5216525"/>
          <p14:tracePt t="82114" x="4413250" y="5260975"/>
          <p14:tracePt t="82122" x="4351338" y="5340350"/>
          <p14:tracePt t="82130" x="4305300" y="5395913"/>
          <p14:tracePt t="82138" x="4232275" y="5486400"/>
          <p14:tracePt t="82146" x="4198938" y="5541963"/>
          <p14:tracePt t="82154" x="4137025" y="5632450"/>
          <p14:tracePt t="82165" x="4108450" y="5688013"/>
          <p14:tracePt t="82169" x="4086225" y="5738813"/>
          <p14:tracePt t="82177" x="4035425" y="5822950"/>
          <p14:tracePt t="82186" x="4013200" y="5873750"/>
          <p14:tracePt t="82194" x="3979863" y="5930900"/>
          <p14:tracePt t="82202" x="3951288" y="5986463"/>
          <p14:tracePt t="82209" x="3917950" y="6037263"/>
          <p14:tracePt t="82218" x="3884613" y="6081713"/>
          <p14:tracePt t="82226" x="3838575" y="6132513"/>
          <p14:tracePt t="82234" x="3800475" y="6161088"/>
          <p14:tracePt t="82242" x="3749675" y="6194425"/>
          <p14:tracePt t="82250" x="3687763" y="6216650"/>
          <p14:tracePt t="82257" x="3614738" y="6234113"/>
          <p14:tracePt t="82268" x="3579813" y="6245225"/>
          <p14:tracePt t="82274" x="3406775" y="6262688"/>
          <p14:tracePt t="82284" x="3305175" y="6278563"/>
          <p14:tracePt t="82290" x="3163888" y="6284913"/>
          <p14:tracePt t="82300" x="2962275" y="6307138"/>
          <p14:tracePt t="82305" x="2867025" y="6313488"/>
          <p14:tracePt t="82316" x="2663825" y="6324600"/>
          <p14:tracePt t="82324" x="2568575" y="6329363"/>
          <p14:tracePt t="82332" x="2382838" y="6340475"/>
          <p14:tracePt t="82340" x="2305050" y="6340475"/>
          <p14:tracePt t="82348" x="2236788" y="6340475"/>
          <p14:tracePt t="82356" x="2170113" y="6346825"/>
          <p14:tracePt t="82364" x="2068513" y="6346825"/>
          <p14:tracePt t="82372" x="2017713" y="6346825"/>
          <p14:tracePt t="82380" x="1962150" y="6351588"/>
          <p14:tracePt t="82388" x="1905000" y="6357938"/>
          <p14:tracePt t="82396" x="1849438" y="6362700"/>
          <p14:tracePt t="82404" x="1793875" y="6369050"/>
          <p14:tracePt t="82412" x="1736725" y="6373813"/>
          <p14:tracePt t="82420" x="1714500" y="6373813"/>
          <p14:tracePt t="82428" x="1652588" y="6373813"/>
          <p14:tracePt t="82436" x="1597025" y="6373813"/>
          <p14:tracePt t="82444" x="1535113" y="6373813"/>
          <p14:tracePt t="82452" x="1466850" y="6373813"/>
          <p14:tracePt t="82460" x="1444625" y="6373813"/>
          <p14:tracePt t="82468" x="1376363" y="6380163"/>
          <p14:tracePt t="82476" x="1303338" y="6380163"/>
          <p14:tracePt t="82484" x="1230313" y="6380163"/>
          <p14:tracePt t="82492" x="1196975" y="6380163"/>
          <p14:tracePt t="82500" x="1123950" y="6380163"/>
          <p14:tracePt t="82508" x="1090613" y="6373813"/>
          <p14:tracePt t="82516" x="1022350" y="6357938"/>
          <p14:tracePt t="82524" x="949325" y="6335713"/>
          <p14:tracePt t="82532" x="922338" y="6329363"/>
          <p14:tracePt t="82540" x="854075" y="6307138"/>
          <p14:tracePt t="82548" x="820738" y="6296025"/>
          <p14:tracePt t="82556" x="736600" y="6278563"/>
          <p14:tracePt t="82564" x="703263" y="6273800"/>
          <p14:tracePt t="82576" x="630238" y="6262688"/>
          <p14:tracePt t="82581" x="595313" y="6256338"/>
          <p14:tracePt t="82587" x="522288" y="6238875"/>
          <p14:tracePt t="82598" x="488950" y="6234113"/>
          <p14:tracePt t="82606" x="455613" y="6234113"/>
          <p14:tracePt t="82614" x="387350" y="6216650"/>
          <p14:tracePt t="82622" x="371475" y="6211888"/>
          <p14:tracePt t="82630" x="314325" y="6183313"/>
          <p14:tracePt t="82638" x="303213" y="6178550"/>
          <p14:tracePt t="82646" x="274638" y="6149975"/>
          <p14:tracePt t="82654" x="269875" y="6143625"/>
          <p14:tracePt t="82662" x="252413" y="6121400"/>
          <p14:tracePt t="82670" x="241300" y="6092825"/>
          <p14:tracePt t="82677" x="236538" y="6070600"/>
          <p14:tracePt t="82686" x="230188" y="6043613"/>
          <p14:tracePt t="82694" x="230188" y="6030913"/>
          <p14:tracePt t="82702" x="230188" y="6008688"/>
          <p14:tracePt t="82710" x="225425" y="5992813"/>
          <p14:tracePt t="82718" x="225425" y="5981700"/>
          <p14:tracePt t="82726" x="225425" y="5957888"/>
          <p14:tracePt t="82733" x="230188" y="5924550"/>
          <p14:tracePt t="82742" x="236538" y="5913438"/>
          <p14:tracePt t="82750" x="252413" y="5873750"/>
          <p14:tracePt t="82758" x="263525" y="5857875"/>
          <p14:tracePt t="82766" x="292100" y="5818188"/>
          <p14:tracePt t="82774" x="309563" y="5795963"/>
          <p14:tracePt t="82781" x="336550" y="5762625"/>
          <p14:tracePt t="82790" x="349250" y="5749925"/>
          <p14:tracePt t="82798" x="371475" y="5716588"/>
          <p14:tracePt t="82806" x="387350" y="5705475"/>
          <p14:tracePt t="82814" x="404813" y="5676900"/>
          <p14:tracePt t="82822" x="422275" y="5661025"/>
          <p14:tracePt t="82829" x="455613" y="5632450"/>
          <p14:tracePt t="82838" x="471488" y="5627688"/>
          <p14:tracePt t="82846" x="484188" y="5610225"/>
          <p14:tracePt t="82854" x="539750" y="5581650"/>
          <p14:tracePt t="82864" x="561975" y="5565775"/>
          <p14:tracePt t="82872" x="595313" y="5548313"/>
          <p14:tracePt t="82884" x="663575" y="5508625"/>
          <p14:tracePt t="82887" x="696913" y="5497513"/>
          <p14:tracePt t="82895" x="730250" y="5480050"/>
          <p14:tracePt t="82904" x="792163" y="5446713"/>
          <p14:tracePt t="82912" x="820738" y="5435600"/>
          <p14:tracePt t="82920" x="842963" y="5424488"/>
          <p14:tracePt t="82928" x="900113" y="5402263"/>
          <p14:tracePt t="82936" x="927100" y="5384800"/>
          <p14:tracePt t="82944" x="960438" y="5373688"/>
          <p14:tracePt t="82952" x="989013" y="5362575"/>
          <p14:tracePt t="82960" x="1079500" y="5340350"/>
          <p14:tracePt t="82968" x="1157288" y="5311775"/>
          <p14:tracePt t="82976" x="1236663" y="5289550"/>
          <p14:tracePt t="82984" x="1400175" y="5249863"/>
          <p14:tracePt t="82992" x="1489075" y="5227638"/>
          <p14:tracePt t="83000" x="1703388" y="5172075"/>
          <p14:tracePt t="83008" x="1838325" y="5143500"/>
          <p14:tracePt t="83016" x="2090738" y="5103813"/>
          <p14:tracePt t="83024" x="2203450" y="5087938"/>
          <p14:tracePt t="83032" x="2305050" y="5070475"/>
          <p14:tracePt t="83040" x="2513013" y="5041900"/>
          <p14:tracePt t="83048" x="2590800" y="5037138"/>
          <p14:tracePt t="83056" x="2674938" y="5030788"/>
          <p14:tracePt t="83064" x="2747963" y="5030788"/>
          <p14:tracePt t="83072" x="2827338" y="5026025"/>
          <p14:tracePt t="83080" x="2906713" y="5019675"/>
          <p14:tracePt t="83088" x="2990850" y="5014913"/>
          <p14:tracePt t="83096" x="3074988" y="4997450"/>
          <p14:tracePt t="83104" x="3152775" y="4991100"/>
          <p14:tracePt t="83112" x="3271838" y="4975225"/>
          <p14:tracePt t="83119" x="3417888" y="4957763"/>
          <p14:tracePt t="83128" x="3462338" y="4953000"/>
          <p14:tracePt t="83136" x="3614738" y="4941888"/>
          <p14:tracePt t="83144" x="3816350" y="4918075"/>
          <p14:tracePt t="83154" x="4008438" y="4902200"/>
          <p14:tracePt t="83159" x="4192588" y="4891088"/>
          <p14:tracePt t="83170" x="4389438" y="4891088"/>
          <p14:tracePt t="83175" x="4608513" y="4879975"/>
          <p14:tracePt t="83186" x="4822825" y="4879975"/>
          <p14:tracePt t="83194" x="5019675" y="4879975"/>
          <p14:tracePt t="83202" x="5221288" y="4873625"/>
          <p14:tracePt t="83210" x="5588000" y="4873625"/>
          <p14:tracePt t="83218" x="5783263" y="4873625"/>
          <p14:tracePt t="83226" x="5969000" y="4873625"/>
          <p14:tracePt t="83234" x="6318250" y="4873625"/>
          <p14:tracePt t="83242" x="6497638" y="4873625"/>
          <p14:tracePt t="83250" x="6818313" y="4873625"/>
          <p14:tracePt t="83258" x="6986588" y="4873625"/>
          <p14:tracePt t="83266" x="7289800" y="4873625"/>
          <p14:tracePt t="83274" x="7464425" y="4862513"/>
          <p14:tracePt t="83282" x="7767638" y="4862513"/>
          <p14:tracePt t="83292" x="8088313" y="4851400"/>
          <p14:tracePt t="83297" x="8256588" y="4851400"/>
          <p14:tracePt t="83305" x="8588375" y="4851400"/>
          <p14:tracePt t="83314" x="8926513" y="4851400"/>
          <p14:tracePt t="83322" x="9112250" y="4851400"/>
          <p14:tracePt t="83330" x="9431338" y="4856163"/>
          <p14:tracePt t="83338" x="9752013" y="4879975"/>
          <p14:tracePt t="83345" x="9926638" y="4891088"/>
          <p14:tracePt t="83353" x="10218738" y="4918075"/>
          <p14:tracePt t="83362" x="10382250" y="4941888"/>
          <p14:tracePt t="83370" x="10641013" y="4957763"/>
          <p14:tracePt t="83378" x="10910888" y="4991100"/>
          <p14:tracePt t="83386" x="11039475" y="5008563"/>
          <p14:tracePt t="83394" x="11315700" y="5030788"/>
          <p14:tracePt t="83402" x="11477625" y="5048250"/>
          <p14:tracePt t="83410" x="11623675" y="5076825"/>
          <p14:tracePt t="83420" x="11753850" y="5087938"/>
          <p14:tracePt t="83425" x="12006263" y="5143500"/>
          <p14:tracePt t="83436" x="12130088" y="5165725"/>
          <p14:tracePt t="83676" x="11922125" y="6554788"/>
          <p14:tracePt t="83684" x="11809413" y="6594475"/>
          <p14:tracePt t="83692" x="11691938" y="6627813"/>
          <p14:tracePt t="83702" x="11433175" y="6694488"/>
          <p14:tracePt t="83708" x="11298238" y="6716713"/>
          <p14:tracePt t="83716" x="11152188" y="6745288"/>
          <p14:tracePt t="83724" x="10977563" y="6762750"/>
          <p14:tracePt t="83734" x="10802938" y="6791325"/>
          <p14:tracePt t="83742" x="10583863" y="6802438"/>
          <p14:tracePt t="83750" x="10371138" y="6807200"/>
          <p14:tracePt t="83758" x="10152063" y="6818313"/>
          <p14:tracePt t="83766" x="9921875" y="6818313"/>
          <p14:tracePt t="83774" x="9678988" y="6829425"/>
          <p14:tracePt t="83782" x="9420225" y="6829425"/>
          <p14:tracePt t="83790" x="8977313" y="6829425"/>
          <p14:tracePt t="83798" x="8751888" y="6829425"/>
          <p14:tracePt t="83806" x="8537575" y="6829425"/>
          <p14:tracePt t="83814" x="8156575" y="6829425"/>
          <p14:tracePt t="83822" x="7986713" y="6829425"/>
          <p14:tracePt t="83830" x="7700963" y="6829425"/>
          <p14:tracePt t="83838" x="7442200" y="6829425"/>
          <p14:tracePt t="83846" x="7318375" y="6829425"/>
          <p14:tracePt t="83854" x="7043738" y="6829425"/>
          <p14:tracePt t="83862" x="6902450" y="6835775"/>
          <p14:tracePt t="83870" x="6762750" y="6835775"/>
          <p14:tracePt t="83877" x="6627813" y="6835775"/>
          <p14:tracePt t="83886" x="6307138" y="6835775"/>
          <p14:tracePt t="83894" x="6121400" y="6835775"/>
          <p14:tracePt t="83902" x="5907088" y="6835775"/>
          <p14:tracePt t="83910" x="5710238" y="6835775"/>
          <p14:tracePt t="83918" x="5362575" y="6835775"/>
          <p14:tracePt t="83925" x="5176838" y="6835775"/>
          <p14:tracePt t="83934" x="4991100" y="6835775"/>
          <p14:tracePt t="83942" x="4705350" y="6835775"/>
          <p14:tracePt t="83950" x="4564063" y="6835775"/>
          <p14:tracePt t="83958" x="4440238" y="6835775"/>
          <p14:tracePt t="83966" x="4216400" y="6835775"/>
          <p14:tracePt t="83973" x="4092575" y="6835775"/>
          <p14:tracePt t="83982" x="3968750" y="6835775"/>
          <p14:tracePt t="83990" x="3844925" y="6835775"/>
          <p14:tracePt t="83998" x="3721100" y="6835775"/>
          <p14:tracePt t="84014" x="3579813" y="6835775"/>
          <p14:tracePt t="84018" x="3417888" y="6835775"/>
          <p14:tracePt t="84028" x="3108325" y="6835775"/>
          <p14:tracePt t="84034" x="2940050" y="6835775"/>
          <p14:tracePt t="84044" x="2776538" y="6835775"/>
          <p14:tracePt t="84052" x="2619375" y="6824663"/>
          <p14:tracePt t="84060" x="2462213" y="6824663"/>
          <p14:tracePt t="84068" x="2309813" y="6824663"/>
          <p14:tracePt t="84076" x="2152650" y="6818313"/>
          <p14:tracePt t="84084" x="1984375" y="6807200"/>
          <p14:tracePt t="84092" x="1827213" y="6802438"/>
          <p14:tracePt t="84100" x="1670050" y="6778625"/>
          <p14:tracePt t="84112" x="1524000" y="6762750"/>
          <p14:tracePt t="84115" x="1365250" y="6745288"/>
          <p14:tracePt t="84124" x="1214438" y="6723063"/>
          <p14:tracePt t="84132" x="1068388" y="6683375"/>
          <p14:tracePt t="84140" x="1017588" y="6672263"/>
          <p14:tracePt t="84148" x="922338" y="6650038"/>
          <p14:tracePt t="84156" x="814388" y="6621463"/>
          <p14:tracePt t="84164" x="708025" y="6599238"/>
          <p14:tracePt t="84172" x="679450" y="6588125"/>
          <p14:tracePt t="84180" x="590550" y="6559550"/>
          <p14:tracePt t="84188" x="511175" y="6537325"/>
          <p14:tracePt t="84196" x="477838" y="6526213"/>
          <p14:tracePt t="84204" x="398463" y="6492875"/>
          <p14:tracePt t="84214" x="314325" y="6459538"/>
          <p14:tracePt t="84219" x="280988" y="6448425"/>
          <p14:tracePt t="84228" x="214313" y="6413500"/>
          <p14:tracePt t="84236" x="179388" y="6402388"/>
          <p14:tracePt t="84244" x="117475" y="6373813"/>
          <p14:tracePt t="84252" x="90488" y="6351588"/>
          <p14:tracePt t="84260" x="50800" y="6307138"/>
          <p14:tracePt t="84268" x="22225" y="6251575"/>
          <p14:tracePt t="84276" x="17463" y="6194425"/>
          <p14:tracePt t="84284" x="17463" y="6138863"/>
          <p14:tracePt t="84294" x="28575" y="6088063"/>
          <p14:tracePt t="84300" x="61913" y="6026150"/>
          <p14:tracePt t="84310" x="84138" y="5992813"/>
          <p14:tracePt t="84318" x="112713" y="5935663"/>
          <p14:tracePt t="84326" x="134938" y="5902325"/>
          <p14:tracePt t="84334" x="174625" y="5851525"/>
          <p14:tracePt t="84342" x="196850" y="5822950"/>
          <p14:tracePt t="84350" x="214313" y="5800725"/>
          <p14:tracePt t="84358" x="241300" y="5773738"/>
          <p14:tracePt t="84366" x="298450" y="5705475"/>
          <p14:tracePt t="84374" x="342900" y="5665788"/>
          <p14:tracePt t="84382" x="387350" y="5627688"/>
          <p14:tracePt t="84390" x="444500" y="5581650"/>
          <p14:tracePt t="84398" x="522288" y="5526088"/>
          <p14:tracePt t="84406" x="612775" y="5475288"/>
          <p14:tracePt t="84414" x="708025" y="5430838"/>
          <p14:tracePt t="84422" x="838200" y="5380038"/>
          <p14:tracePt t="84430" x="882650" y="5362575"/>
          <p14:tracePt t="84438" x="1017588" y="5322888"/>
          <p14:tracePt t="84446" x="1163638" y="5295900"/>
          <p14:tracePt t="84454" x="1316038" y="5260975"/>
          <p14:tracePt t="84462" x="1462088" y="5233988"/>
          <p14:tracePt t="84470" x="1517650" y="5222875"/>
          <p14:tracePt t="84478" x="1658938" y="5199063"/>
          <p14:tracePt t="84486" x="1820863" y="5160963"/>
          <p14:tracePt t="84494" x="1878013" y="5149850"/>
          <p14:tracePt t="84502" x="2039938" y="5114925"/>
          <p14:tracePt t="84510" x="2254250" y="5064125"/>
          <p14:tracePt t="84520" x="2316163" y="5053013"/>
          <p14:tracePt t="84526" x="2501900" y="5014913"/>
          <p14:tracePt t="84534" x="2754313" y="4968875"/>
          <p14:tracePt t="84542" x="3017838" y="4929188"/>
          <p14:tracePt t="84550" x="3097213" y="4918075"/>
          <p14:tracePt t="84558" x="3322638" y="4895850"/>
          <p14:tracePt t="84566" x="3603625" y="4862513"/>
          <p14:tracePt t="84574" x="3867150" y="4840288"/>
          <p14:tracePt t="84582" x="4130675" y="4829175"/>
          <p14:tracePt t="84592" x="4378325" y="4811713"/>
          <p14:tracePt t="84600" x="4592638" y="4800600"/>
          <p14:tracePt t="84608" x="4979988" y="4778375"/>
          <p14:tracePt t="84616" x="5176838" y="4778375"/>
          <p14:tracePt t="84624" x="5407025" y="4767263"/>
          <p14:tracePt t="84632" x="5603875" y="4767263"/>
          <p14:tracePt t="84640" x="5942013" y="4756150"/>
          <p14:tracePt t="84648" x="6126163" y="4745038"/>
          <p14:tracePt t="84656" x="6311900" y="4738688"/>
          <p14:tracePt t="84664" x="6621463" y="4716463"/>
          <p14:tracePt t="84672" x="6796088" y="4699000"/>
          <p14:tracePt t="84680" x="7077075" y="4676775"/>
          <p14:tracePt t="84688" x="7234238" y="4659313"/>
          <p14:tracePt t="84696" x="7391400" y="4648200"/>
          <p14:tracePt t="84704" x="7559675" y="4637088"/>
          <p14:tracePt t="84712" x="7745413" y="4637088"/>
          <p14:tracePt t="84720" x="8083550" y="4637088"/>
          <p14:tracePt t="84728" x="8262938" y="4637088"/>
          <p14:tracePt t="84736" x="8459788" y="4637088"/>
          <p14:tracePt t="84744" x="8875713" y="4659313"/>
          <p14:tracePt t="84752" x="9112250" y="4676775"/>
          <p14:tracePt t="84760" x="9493250" y="4699000"/>
          <p14:tracePt t="84768" x="9696450" y="4710113"/>
          <p14:tracePt t="84776" x="10033000" y="4733925"/>
          <p14:tracePt t="84784" x="10309225" y="4756150"/>
          <p14:tracePt t="84792" x="10528300" y="4767263"/>
          <p14:tracePt t="84800" x="10668000" y="4772025"/>
          <p14:tracePt t="84808" x="10798175" y="4789488"/>
          <p14:tracePt t="84816" x="10882313" y="4800600"/>
          <p14:tracePt t="84828" x="10937875" y="4811713"/>
          <p14:tracePt t="84832" x="11006138" y="4833938"/>
          <p14:tracePt t="84839" x="11039475" y="4845050"/>
          <p14:tracePt t="84848" x="11061700" y="4856163"/>
          <p14:tracePt t="84856" x="11079163" y="4862513"/>
          <p14:tracePt t="84866" x="11083925" y="4867275"/>
          <p14:tracePt t="84872" x="11090275" y="4867275"/>
          <p14:tracePt t="84882" x="11090275" y="4873625"/>
          <p14:tracePt t="84898" x="11090275" y="4884738"/>
          <p14:tracePt t="84904" x="11096625" y="4902200"/>
          <p14:tracePt t="84914" x="11101388" y="4913313"/>
          <p14:tracePt t="84922" x="11112500" y="4935538"/>
          <p14:tracePt t="84930" x="11118850" y="4953000"/>
          <p14:tracePt t="84938" x="11123613" y="4968875"/>
          <p14:tracePt t="84946" x="11123613" y="4997450"/>
          <p14:tracePt t="84954" x="11129963" y="5019675"/>
          <p14:tracePt t="84962" x="11134725" y="5048250"/>
          <p14:tracePt t="84970" x="11134725" y="5076825"/>
          <p14:tracePt t="84978" x="11141075" y="5092700"/>
          <p14:tracePt t="84986" x="11141075" y="5114925"/>
          <p14:tracePt t="84994" x="11145838" y="5132388"/>
          <p14:tracePt t="85002" x="11152188" y="5149850"/>
          <p14:tracePt t="85010" x="11152188" y="5154613"/>
          <p14:tracePt t="85018" x="11152188" y="5165725"/>
          <p14:tracePt t="85034" x="11152188" y="5172075"/>
          <p14:tracePt t="85138" x="11156950" y="5172075"/>
          <p14:tracePt t="85327" x="11156950" y="5176838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4D0770-756D-41F9-AEF5-1979BE69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44" y="2171509"/>
            <a:ext cx="10508024" cy="25149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D676566-18FB-4EE9-B85C-30E970675152}"/>
              </a:ext>
            </a:extLst>
          </p:cNvPr>
          <p:cNvSpPr/>
          <p:nvPr/>
        </p:nvSpPr>
        <p:spPr bwMode="auto">
          <a:xfrm>
            <a:off x="3827571" y="2171510"/>
            <a:ext cx="980650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76B8DF-C10E-463C-85A8-EED85AE94912}"/>
              </a:ext>
            </a:extLst>
          </p:cNvPr>
          <p:cNvSpPr txBox="1"/>
          <p:nvPr/>
        </p:nvSpPr>
        <p:spPr>
          <a:xfrm>
            <a:off x="1676088" y="1496485"/>
            <a:ext cx="419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Create a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switch named </a:t>
            </a:r>
            <a:r>
              <a:rPr lang="en-US" altLang="zh-TW" dirty="0" err="1">
                <a:solidFill>
                  <a:srgbClr val="FF0000"/>
                </a:solidFill>
              </a:rPr>
              <a:t>br</a:t>
            </a:r>
            <a:r>
              <a:rPr lang="en-US" altLang="zh-TW" dirty="0">
                <a:solidFill>
                  <a:srgbClr val="FF0000"/>
                </a:solidFill>
              </a:rPr>
              <a:t>-ta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64123E2-F1D8-484D-A716-A2BB87632465}"/>
              </a:ext>
            </a:extLst>
          </p:cNvPr>
          <p:cNvCxnSpPr>
            <a:stCxn id="5" idx="2"/>
            <a:endCxn id="15" idx="0"/>
          </p:cNvCxnSpPr>
          <p:nvPr/>
        </p:nvCxnSpPr>
        <p:spPr bwMode="auto">
          <a:xfrm>
            <a:off x="3773201" y="1958150"/>
            <a:ext cx="544695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557AFE-2897-4B30-B4DE-D500E20F9E25}"/>
              </a:ext>
            </a:extLst>
          </p:cNvPr>
          <p:cNvSpPr txBox="1"/>
          <p:nvPr/>
        </p:nvSpPr>
        <p:spPr>
          <a:xfrm>
            <a:off x="6225228" y="1496484"/>
            <a:ext cx="2184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Set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protocol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1D7D3E-65AB-4D2B-91FF-661526D40F8C}"/>
              </a:ext>
            </a:extLst>
          </p:cNvPr>
          <p:cNvSpPr/>
          <p:nvPr/>
        </p:nvSpPr>
        <p:spPr bwMode="auto">
          <a:xfrm>
            <a:off x="6225228" y="2171509"/>
            <a:ext cx="1547172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232F007-CEF0-4D36-9AA4-7E4AFC4677F3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flipH="1">
            <a:off x="6998814" y="1958149"/>
            <a:ext cx="318797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01F02731-6358-4CC7-B24C-DA716D3B7AFD}"/>
              </a:ext>
            </a:extLst>
          </p:cNvPr>
          <p:cNvSpPr/>
          <p:nvPr/>
        </p:nvSpPr>
        <p:spPr bwMode="auto">
          <a:xfrm>
            <a:off x="9508203" y="2171509"/>
            <a:ext cx="1700365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1486F7A-D731-4AAF-B042-8B62B99AD632}"/>
              </a:ext>
            </a:extLst>
          </p:cNvPr>
          <p:cNvSpPr txBox="1"/>
          <p:nvPr/>
        </p:nvSpPr>
        <p:spPr>
          <a:xfrm>
            <a:off x="9168339" y="1496484"/>
            <a:ext cx="235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Set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controller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D8EA006-BB26-4D81-A84E-1B8D53EAEA1C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 bwMode="auto">
          <a:xfrm>
            <a:off x="10345745" y="1958149"/>
            <a:ext cx="12641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BFA03EC-437D-46A1-91D0-0984A6D9DC92}"/>
              </a:ext>
            </a:extLst>
          </p:cNvPr>
          <p:cNvSpPr/>
          <p:nvPr/>
        </p:nvSpPr>
        <p:spPr bwMode="auto">
          <a:xfrm>
            <a:off x="3827571" y="2359658"/>
            <a:ext cx="1971249" cy="1545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78DBEA9-D934-41D4-8FEC-77E08E32D758}"/>
              </a:ext>
            </a:extLst>
          </p:cNvPr>
          <p:cNvCxnSpPr>
            <a:cxnSpLocks/>
            <a:stCxn id="35" idx="0"/>
            <a:endCxn id="26" idx="3"/>
          </p:cNvCxnSpPr>
          <p:nvPr/>
        </p:nvCxnSpPr>
        <p:spPr bwMode="auto">
          <a:xfrm flipH="1" flipV="1">
            <a:off x="5798820" y="2436936"/>
            <a:ext cx="605012" cy="8911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573AAFE-2051-4E3B-AEBF-053B7015196D}"/>
              </a:ext>
            </a:extLst>
          </p:cNvPr>
          <p:cNvSpPr txBox="1"/>
          <p:nvPr/>
        </p:nvSpPr>
        <p:spPr>
          <a:xfrm>
            <a:off x="4969755" y="3328125"/>
            <a:ext cx="2868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Create a VXLAN port name TO_TA_VXLAN on </a:t>
            </a:r>
            <a:r>
              <a:rPr lang="en-US" altLang="zh-TW" sz="2000" dirty="0" err="1">
                <a:solidFill>
                  <a:srgbClr val="FF0000"/>
                </a:solidFill>
              </a:rPr>
              <a:t>ovs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swtich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br</a:t>
            </a:r>
            <a:r>
              <a:rPr lang="en-US" altLang="zh-TW" sz="2000" dirty="0">
                <a:solidFill>
                  <a:srgbClr val="FF0000"/>
                </a:solidFill>
              </a:rPr>
              <a:t>-ta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9097484-CBC8-4417-9A94-A3EA4C489A20}"/>
              </a:ext>
            </a:extLst>
          </p:cNvPr>
          <p:cNvSpPr txBox="1"/>
          <p:nvPr/>
        </p:nvSpPr>
        <p:spPr>
          <a:xfrm>
            <a:off x="8016240" y="2789125"/>
            <a:ext cx="3121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Set VXLAN connected to IP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DB581DA-A309-446B-AFD4-535181BB9A6D}"/>
              </a:ext>
            </a:extLst>
          </p:cNvPr>
          <p:cNvSpPr/>
          <p:nvPr/>
        </p:nvSpPr>
        <p:spPr bwMode="auto">
          <a:xfrm>
            <a:off x="9296400" y="2359656"/>
            <a:ext cx="1912168" cy="1545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76F55F1-4636-411B-B89B-13977F372E1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 bwMode="auto">
          <a:xfrm flipV="1">
            <a:off x="9576805" y="2514211"/>
            <a:ext cx="675679" cy="2749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800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/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63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use docker to create an </a:t>
            </a:r>
            <a:r>
              <a:rPr lang="en-US" altLang="zh-TW" dirty="0" err="1"/>
              <a:t>onos</a:t>
            </a:r>
            <a:r>
              <a:rPr lang="en-US" altLang="zh-TW" dirty="0"/>
              <a:t> controller</a:t>
            </a:r>
          </a:p>
          <a:p>
            <a:endParaRPr lang="en-US" altLang="zh-TW" dirty="0"/>
          </a:p>
          <a:p>
            <a:r>
              <a:rPr lang="en-US" altLang="zh-TW" dirty="0"/>
              <a:t>If you have finish lest step, you shall see two switches connected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FA08E7-1119-4BEC-A93C-74FEA6D3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46300"/>
            <a:ext cx="10435180" cy="1852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1E7618-6D1C-4D86-B25F-A8705E397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74" y="2367674"/>
            <a:ext cx="7231067" cy="38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80"/>
    </mc:Choice>
    <mc:Fallback xmlns="">
      <p:transition spd="slow" advTm="63180"/>
    </mc:Fallback>
  </mc:AlternateContent>
  <p:extLst>
    <p:ext uri="{3A86A75C-4F4B-4683-9AE1-C65F6400EC91}">
      <p14:laserTraceLst xmlns:p14="http://schemas.microsoft.com/office/powerpoint/2010/main">
        <p14:tracePtLst>
          <p14:tracePt t="1426" x="11145838" y="5176838"/>
          <p14:tracePt t="1434" x="11118850" y="5176838"/>
          <p14:tracePt t="1442" x="11072813" y="5176838"/>
          <p14:tracePt t="1450" x="11017250" y="5176838"/>
          <p14:tracePt t="1458" x="10933113" y="5165725"/>
          <p14:tracePt t="1467" x="10780713" y="5126038"/>
          <p14:tracePt t="1474" x="10612438" y="5092700"/>
          <p14:tracePt t="1485" x="10404475" y="5041900"/>
          <p14:tracePt t="1493" x="10179050" y="4991100"/>
          <p14:tracePt t="1501" x="10017125" y="4964113"/>
          <p14:tracePt t="1509" x="9774238" y="4913313"/>
          <p14:tracePt t="1517" x="9639300" y="4884738"/>
          <p14:tracePt t="1525" x="9510713" y="4867275"/>
          <p14:tracePt t="1533" x="9393238" y="4845050"/>
          <p14:tracePt t="1540" x="9309100" y="4833938"/>
          <p14:tracePt t="1549" x="9263063" y="4822825"/>
          <p14:tracePt t="1557" x="9190038" y="4806950"/>
          <p14:tracePt t="1565" x="9150350" y="4789488"/>
          <p14:tracePt t="1573" x="9061450" y="4756150"/>
          <p14:tracePt t="1581" x="8942388" y="4676775"/>
          <p14:tracePt t="1589" x="8769350" y="4548188"/>
          <p14:tracePt t="1597" x="8537575" y="4373563"/>
          <p14:tracePt t="1605" x="8353425" y="4227513"/>
          <p14:tracePt t="1612" x="8150225" y="4081463"/>
          <p14:tracePt t="1621" x="7908925" y="3900488"/>
          <p14:tracePt t="1629" x="7661275" y="3721100"/>
          <p14:tracePt t="1637" x="7402513" y="3552825"/>
          <p14:tracePt t="1645" x="7161213" y="3373438"/>
          <p14:tracePt t="1653" x="6942138" y="3214688"/>
          <p14:tracePt t="1661" x="6811963" y="3103563"/>
          <p14:tracePt t="1669" x="6727825" y="3019425"/>
          <p14:tracePt t="1677" x="6643688" y="2940050"/>
          <p14:tracePt t="1685" x="6542088" y="2849563"/>
          <p14:tracePt t="1693" x="6442075" y="2754313"/>
          <p14:tracePt t="1701" x="6318250" y="2659063"/>
          <p14:tracePt t="1709" x="6149975" y="2552700"/>
          <p14:tracePt t="1716" x="6019800" y="2490788"/>
          <p14:tracePt t="1725" x="5924550" y="2451100"/>
          <p14:tracePt t="1733" x="5756275" y="2417763"/>
          <p14:tracePt t="1740" x="5672138" y="2400300"/>
          <p14:tracePt t="1749" x="5603875" y="2400300"/>
          <p14:tracePt t="1757" x="5564188" y="2400300"/>
          <p14:tracePt t="1765" x="5530850" y="2400300"/>
          <p14:tracePt t="1773" x="5514975" y="2400300"/>
          <p14:tracePt t="1781" x="5508625" y="2400300"/>
          <p14:tracePt t="1847" x="5502275" y="2400300"/>
          <p14:tracePt t="1855" x="5502275" y="2406650"/>
          <p14:tracePt t="1863" x="5491163" y="2417763"/>
          <p14:tracePt t="1871" x="5475288" y="2439988"/>
          <p14:tracePt t="1879" x="5457825" y="2462213"/>
          <p14:tracePt t="1887" x="5446713" y="2484438"/>
          <p14:tracePt t="1895" x="5446713" y="2501900"/>
          <p14:tracePt t="1903" x="5435600" y="2513013"/>
          <p14:tracePt t="1910" x="5429250" y="2524125"/>
          <p14:tracePt t="1919" x="5429250" y="2528888"/>
          <p14:tracePt t="1951" x="5424488" y="2528888"/>
          <p14:tracePt t="1967" x="5418138" y="2528888"/>
          <p14:tracePt t="1983" x="5407025" y="2528888"/>
          <p14:tracePt t="1991" x="5395913" y="2528888"/>
          <p14:tracePt t="1999" x="5391150" y="2524125"/>
          <p14:tracePt t="2007" x="5380038" y="2517775"/>
          <p14:tracePt t="2015" x="5367338" y="2517775"/>
          <p14:tracePt t="2023" x="5351463" y="2517775"/>
          <p14:tracePt t="2031" x="5345113" y="2513013"/>
          <p14:tracePt t="2039" x="5322888" y="2506663"/>
          <p14:tracePt t="2049" x="5307013" y="2484438"/>
          <p14:tracePt t="2054" x="5300663" y="2479675"/>
          <p14:tracePt t="2065" x="5289550" y="2462213"/>
          <p14:tracePt t="2073" x="5283200" y="2439988"/>
          <p14:tracePt t="2081" x="5278438" y="2422525"/>
          <p14:tracePt t="2089" x="5272088" y="2406650"/>
          <p14:tracePt t="2101" x="5272088" y="2382838"/>
          <p14:tracePt t="2104" x="5278438" y="2360613"/>
          <p14:tracePt t="2113" x="5289550" y="2327275"/>
          <p14:tracePt t="2411" x="5283200" y="2327275"/>
          <p14:tracePt t="2418" x="5256213" y="2320925"/>
          <p14:tracePt t="2427" x="5210175" y="2309813"/>
          <p14:tracePt t="2435" x="5176838" y="2298700"/>
          <p14:tracePt t="2442" x="5143500" y="2282825"/>
          <p14:tracePt t="2451" x="5092700" y="2259013"/>
          <p14:tracePt t="2459" x="5041900" y="2220913"/>
          <p14:tracePt t="2467" x="4975225" y="2159000"/>
          <p14:tracePt t="2475" x="4924425" y="2119313"/>
          <p14:tracePt t="2483" x="4856163" y="2051050"/>
          <p14:tracePt t="2491" x="4805363" y="2006600"/>
          <p14:tracePt t="2499" x="4760913" y="1962150"/>
          <p14:tracePt t="2511" x="4716463" y="1928813"/>
          <p14:tracePt t="2514" x="4665663" y="1882775"/>
          <p14:tracePt t="2523" x="4603750" y="1831975"/>
          <p14:tracePt t="2531" x="4564063" y="1804988"/>
          <p14:tracePt t="2539" x="4513263" y="1787525"/>
          <p14:tracePt t="2547" x="4468813" y="1758950"/>
          <p14:tracePt t="2555" x="4400550" y="1747838"/>
          <p14:tracePt t="2563" x="4351338" y="1743075"/>
          <p14:tracePt t="2571" x="4305300" y="1736725"/>
          <p14:tracePt t="2579" x="4271963" y="1736725"/>
          <p14:tracePt t="2587" x="4232275" y="1736725"/>
          <p14:tracePt t="2595" x="4221163" y="1736725"/>
          <p14:tracePt t="2603" x="4216400" y="1736725"/>
          <p14:tracePt t="2765" x="4210050" y="1736725"/>
          <p14:tracePt t="2773" x="4205288" y="1725613"/>
          <p14:tracePt t="2789" x="4198938" y="1720850"/>
          <p14:tracePt t="2846" x="4192588" y="1720850"/>
          <p14:tracePt t="2852" x="4170363" y="1743075"/>
          <p14:tracePt t="2861" x="4148138" y="1798638"/>
          <p14:tracePt t="2868" x="4114800" y="1928813"/>
          <p14:tracePt t="2876" x="4114800" y="2035175"/>
          <p14:tracePt t="2885" x="4114800" y="2141538"/>
          <p14:tracePt t="2893" x="4130675" y="2265363"/>
          <p14:tracePt t="2901" x="4176713" y="2417763"/>
          <p14:tracePt t="2909" x="4227513" y="2517775"/>
          <p14:tracePt t="2917" x="4278313" y="2619375"/>
          <p14:tracePt t="2925" x="4351338" y="2736850"/>
          <p14:tracePt t="2935" x="4508500" y="2951163"/>
          <p14:tracePt t="2943" x="4643438" y="3125788"/>
          <p14:tracePt t="2951" x="4833938" y="3305175"/>
          <p14:tracePt t="2958" x="5143500" y="3592513"/>
          <p14:tracePt t="2967" x="5373688" y="3754438"/>
          <p14:tracePt t="2975" x="5734050" y="3986213"/>
          <p14:tracePt t="2983" x="6172200" y="4249738"/>
          <p14:tracePt t="2991" x="6457950" y="4418013"/>
          <p14:tracePt t="2999" x="6800850" y="4586288"/>
          <p14:tracePt t="3007" x="7019925" y="4683125"/>
          <p14:tracePt t="3015" x="7256463" y="4778375"/>
          <p14:tracePt t="3023" x="7380288" y="4818063"/>
          <p14:tracePt t="3031" x="7510463" y="4867275"/>
          <p14:tracePt t="3039" x="7554913" y="4906963"/>
          <p14:tracePt t="3047" x="7583488" y="4941888"/>
          <p14:tracePt t="3055" x="7605713" y="4975225"/>
          <p14:tracePt t="3063" x="7610475" y="4991100"/>
          <p14:tracePt t="3071" x="7610475" y="5014913"/>
          <p14:tracePt t="3079" x="7610475" y="5030788"/>
          <p14:tracePt t="3087" x="7610475" y="5037138"/>
          <p14:tracePt t="3095" x="7588250" y="5053013"/>
          <p14:tracePt t="3103" x="7566025" y="5064125"/>
          <p14:tracePt t="3111" x="7548563" y="5064125"/>
          <p14:tracePt t="3119" x="7493000" y="5081588"/>
          <p14:tracePt t="3127" x="7442200" y="5103813"/>
          <p14:tracePt t="3135" x="7408863" y="5114925"/>
          <p14:tracePt t="3143" x="7358063" y="5143500"/>
          <p14:tracePt t="3151" x="7335838" y="5160963"/>
          <p14:tracePt t="3158" x="7313613" y="5176838"/>
          <p14:tracePt t="3167" x="7273925" y="5199063"/>
          <p14:tracePt t="3175" x="7251700" y="5210175"/>
          <p14:tracePt t="3183" x="7216775" y="5227638"/>
          <p14:tracePt t="3191" x="7189788" y="5245100"/>
          <p14:tracePt t="3199" x="7143750" y="5260975"/>
          <p14:tracePt t="3207" x="7105650" y="5278438"/>
          <p14:tracePt t="3217" x="7065963" y="5289550"/>
          <p14:tracePt t="3227" x="7043738" y="5300663"/>
          <p14:tracePt t="3233" x="7015163" y="5311775"/>
          <p14:tracePt t="3239" x="6992938" y="5322888"/>
          <p14:tracePt t="3249" x="6975475" y="5329238"/>
          <p14:tracePt t="3257" x="6946900" y="5329238"/>
          <p14:tracePt t="3265" x="6942138" y="5334000"/>
          <p14:tracePt t="3273" x="6919913" y="5340350"/>
          <p14:tracePt t="3281" x="6884988" y="5345113"/>
          <p14:tracePt t="3289" x="6858000" y="5351463"/>
          <p14:tracePt t="3297" x="6840538" y="5351463"/>
          <p14:tracePt t="3305" x="6811963" y="5357813"/>
          <p14:tracePt t="3313" x="6796088" y="5357813"/>
          <p14:tracePt t="3321" x="6784975" y="5362575"/>
          <p14:tracePt t="3328" x="6767513" y="5368925"/>
          <p14:tracePt t="3337" x="6738938" y="5384800"/>
          <p14:tracePt t="3345" x="6734175" y="5384800"/>
          <p14:tracePt t="3353" x="6705600" y="5407025"/>
          <p14:tracePt t="3361" x="6694488" y="5413375"/>
          <p14:tracePt t="3369" x="6677025" y="5441950"/>
          <p14:tracePt t="3377" x="6665913" y="5453063"/>
          <p14:tracePt t="3385" x="6650038" y="5468938"/>
          <p14:tracePt t="3393" x="6638925" y="5486400"/>
          <p14:tracePt t="3401" x="6621463" y="5503863"/>
          <p14:tracePt t="3409" x="6610350" y="5514975"/>
          <p14:tracePt t="3417" x="6588125" y="5541963"/>
          <p14:tracePt t="3425" x="6581775" y="5548313"/>
          <p14:tracePt t="3433" x="6565900" y="5559425"/>
          <p14:tracePt t="3441" x="6537325" y="5599113"/>
          <p14:tracePt t="3449" x="6526213" y="5610225"/>
          <p14:tracePt t="3457" x="6497638" y="5643563"/>
          <p14:tracePt t="3465" x="6486525" y="5661025"/>
          <p14:tracePt t="3473" x="6481763" y="5676900"/>
          <p14:tracePt t="3481" x="6457950" y="5705475"/>
          <p14:tracePt t="3489" x="6453188" y="5711825"/>
          <p14:tracePt t="3499" x="6446838" y="5727700"/>
          <p14:tracePt t="3504" x="6430963" y="5749925"/>
          <p14:tracePt t="3515" x="6424613" y="5762625"/>
          <p14:tracePt t="3523" x="6419850" y="5773738"/>
          <p14:tracePt t="3533" x="6413500" y="5784850"/>
          <p14:tracePt t="3539" x="6384925" y="5800725"/>
          <p14:tracePt t="3547" x="6380163" y="5811838"/>
          <p14:tracePt t="3555" x="6369050" y="5818188"/>
          <p14:tracePt t="3563" x="6362700" y="5822950"/>
          <p14:tracePt t="3571" x="6346825" y="5829300"/>
          <p14:tracePt t="3579" x="6334125" y="5829300"/>
          <p14:tracePt t="3587" x="6323013" y="5835650"/>
          <p14:tracePt t="3595" x="6318250" y="5835650"/>
          <p14:tracePt t="3603" x="6307138" y="5835650"/>
          <p14:tracePt t="3611" x="6273800" y="5835650"/>
          <p14:tracePt t="3619" x="6261100" y="5835650"/>
          <p14:tracePt t="3627" x="6249988" y="5835650"/>
          <p14:tracePt t="3635" x="6238875" y="5835650"/>
          <p14:tracePt t="3651" x="6234113" y="5835650"/>
          <p14:tracePt t="3659" x="6227763" y="5835650"/>
          <p14:tracePt t="3667" x="6223000" y="5835650"/>
          <p14:tracePt t="3683" x="6216650" y="5829300"/>
          <p14:tracePt t="3691" x="6211888" y="5829300"/>
          <p14:tracePt t="3699" x="6205538" y="5818188"/>
          <p14:tracePt t="3707" x="6200775" y="5811838"/>
          <p14:tracePt t="3715" x="6200775" y="5795963"/>
          <p14:tracePt t="3723" x="6200775" y="5784850"/>
          <p14:tracePt t="3731" x="6200775" y="5756275"/>
          <p14:tracePt t="3739" x="6200775" y="5700713"/>
          <p14:tracePt t="3747" x="6200775" y="5643563"/>
          <p14:tracePt t="3755" x="6200775" y="5603875"/>
          <p14:tracePt t="3765" x="6216650" y="5559425"/>
          <p14:tracePt t="3771" x="6227763" y="5508625"/>
          <p14:tracePt t="3781" x="6249988" y="5441950"/>
          <p14:tracePt t="3786" x="6267450" y="5402263"/>
          <p14:tracePt t="3797" x="6284913" y="5362575"/>
          <p14:tracePt t="3803" x="6300788" y="5322888"/>
          <p14:tracePt t="3813" x="6329363" y="5278438"/>
          <p14:tracePt t="3821" x="6357938" y="5233988"/>
          <p14:tracePt t="3829" x="6384925" y="5187950"/>
          <p14:tracePt t="3837" x="6408738" y="5149850"/>
          <p14:tracePt t="3845" x="6419850" y="5137150"/>
          <p14:tracePt t="3853" x="6435725" y="5099050"/>
          <p14:tracePt t="3861" x="6453188" y="5059363"/>
          <p14:tracePt t="3869" x="6469063" y="5026025"/>
          <p14:tracePt t="3877" x="6475413" y="5002213"/>
          <p14:tracePt t="3885" x="6481763" y="4991100"/>
          <p14:tracePt t="3893" x="6486525" y="4979988"/>
          <p14:tracePt t="3901" x="6486525" y="4968875"/>
          <p14:tracePt t="3933" x="6492875" y="4968875"/>
          <p14:tracePt t="3948" x="6497638" y="4968875"/>
          <p14:tracePt t="3957" x="6519863" y="4986338"/>
          <p14:tracePt t="3965" x="6530975" y="4997450"/>
          <p14:tracePt t="3973" x="6559550" y="5019675"/>
          <p14:tracePt t="3981" x="6592888" y="5037138"/>
          <p14:tracePt t="3989" x="6621463" y="5059363"/>
          <p14:tracePt t="3997" x="6661150" y="5087938"/>
          <p14:tracePt t="4005" x="6683375" y="5103813"/>
          <p14:tracePt t="4013" x="6711950" y="5137150"/>
          <p14:tracePt t="4021" x="6727825" y="5160963"/>
          <p14:tracePt t="4029" x="6751638" y="5205413"/>
          <p14:tracePt t="4037" x="6767513" y="5238750"/>
          <p14:tracePt t="4045" x="6778625" y="5272088"/>
          <p14:tracePt t="4055" x="6796088" y="5340350"/>
          <p14:tracePt t="4061" x="6800850" y="5384800"/>
          <p14:tracePt t="4071" x="6800850" y="5435600"/>
          <p14:tracePt t="4077" x="6800850" y="5492750"/>
          <p14:tracePt t="4087" x="6800850" y="5548313"/>
          <p14:tracePt t="4095" x="6789738" y="5610225"/>
          <p14:tracePt t="4103" x="6778625" y="5672138"/>
          <p14:tracePt t="4111" x="6762750" y="5727700"/>
          <p14:tracePt t="4119" x="6745288" y="5773738"/>
          <p14:tracePt t="4127" x="6723063" y="5818188"/>
          <p14:tracePt t="4135" x="6689725" y="5862638"/>
          <p14:tracePt t="4143" x="6683375" y="5873750"/>
          <p14:tracePt t="4151" x="6650038" y="5908675"/>
          <p14:tracePt t="4159" x="6604000" y="5935663"/>
          <p14:tracePt t="4167" x="6565900" y="5957888"/>
          <p14:tracePt t="4175" x="6542088" y="5964238"/>
          <p14:tracePt t="4183" x="6503988" y="5975350"/>
          <p14:tracePt t="4191" x="6457950" y="5975350"/>
          <p14:tracePt t="4199" x="6446838" y="5975350"/>
          <p14:tracePt t="4207" x="6408738" y="5975350"/>
          <p14:tracePt t="4215" x="6362700" y="5975350"/>
          <p14:tracePt t="4223" x="6346825" y="5975350"/>
          <p14:tracePt t="4231" x="6307138" y="5975350"/>
          <p14:tracePt t="4239" x="6289675" y="5970588"/>
          <p14:tracePt t="4249" x="6249988" y="5957888"/>
          <p14:tracePt t="4255" x="6234113" y="5953125"/>
          <p14:tracePt t="4263" x="6200775" y="5935663"/>
          <p14:tracePt t="4271" x="6188075" y="5930900"/>
          <p14:tracePt t="4279" x="6161088" y="5908675"/>
          <p14:tracePt t="4287" x="6149975" y="5891213"/>
          <p14:tracePt t="4295" x="6126163" y="5851525"/>
          <p14:tracePt t="4303" x="6115050" y="5829300"/>
          <p14:tracePt t="4311" x="6092825" y="5784850"/>
          <p14:tracePt t="4319" x="6081713" y="5767388"/>
          <p14:tracePt t="4327" x="6076950" y="5749925"/>
          <p14:tracePt t="4334" x="6059488" y="5700713"/>
          <p14:tracePt t="4343" x="6053138" y="5683250"/>
          <p14:tracePt t="4353" x="6048375" y="5665788"/>
          <p14:tracePt t="4359" x="6037263" y="5627688"/>
          <p14:tracePt t="4369" x="6037263" y="5603875"/>
          <p14:tracePt t="4377" x="6030913" y="5576888"/>
          <p14:tracePt t="4385" x="6008688" y="5508625"/>
          <p14:tracePt t="4393" x="6003925" y="5435600"/>
          <p14:tracePt t="4401" x="5997575" y="5402263"/>
          <p14:tracePt t="4409" x="5991225" y="5311775"/>
          <p14:tracePt t="4417" x="5991225" y="5272088"/>
          <p14:tracePt t="4425" x="5991225" y="5199063"/>
          <p14:tracePt t="4433" x="5991225" y="5165725"/>
          <p14:tracePt t="4441" x="5997575" y="5103813"/>
          <p14:tracePt t="4449" x="6026150" y="5059363"/>
          <p14:tracePt t="4457" x="6053138" y="5008563"/>
          <p14:tracePt t="4465" x="6070600" y="4991100"/>
          <p14:tracePt t="4473" x="6110288" y="4941888"/>
          <p14:tracePt t="4481" x="6138863" y="4924425"/>
          <p14:tracePt t="4489" x="6188075" y="4873625"/>
          <p14:tracePt t="4497" x="6245225" y="4840288"/>
          <p14:tracePt t="4505" x="6261100" y="4822825"/>
          <p14:tracePt t="4513" x="6318250" y="4800600"/>
          <p14:tracePt t="4521" x="6362700" y="4778375"/>
          <p14:tracePt t="4529" x="6396038" y="4778375"/>
          <p14:tracePt t="4537" x="6419850" y="4778375"/>
          <p14:tracePt t="4545" x="6442075" y="4778375"/>
          <p14:tracePt t="4555" x="6475413" y="4783138"/>
          <p14:tracePt t="4560" x="6497638" y="4789488"/>
          <p14:tracePt t="4569" x="6530975" y="4806950"/>
          <p14:tracePt t="4577" x="6570663" y="4829175"/>
          <p14:tracePt t="4585" x="6604000" y="4845050"/>
          <p14:tracePt t="4593" x="6643688" y="4873625"/>
          <p14:tracePt t="4601" x="6700838" y="4924425"/>
          <p14:tracePt t="4609" x="6723063" y="4953000"/>
          <p14:tracePt t="4617" x="6778625" y="5030788"/>
          <p14:tracePt t="4625" x="6800850" y="5064125"/>
          <p14:tracePt t="4635" x="6840538" y="5132388"/>
          <p14:tracePt t="4640" x="6858000" y="5183188"/>
          <p14:tracePt t="4651" x="6884988" y="5260975"/>
          <p14:tracePt t="4659" x="6897688" y="5311775"/>
          <p14:tracePt t="4667" x="6902450" y="5407025"/>
          <p14:tracePt t="4675" x="6902450" y="5457825"/>
          <p14:tracePt t="4683" x="6902450" y="5519738"/>
          <p14:tracePt t="4691" x="6873875" y="5638800"/>
          <p14:tracePt t="4699" x="6851650" y="5700713"/>
          <p14:tracePt t="4707" x="6824663" y="5762625"/>
          <p14:tracePt t="4715" x="6784975" y="5835650"/>
          <p14:tracePt t="4723" x="6738938" y="5895975"/>
          <p14:tracePt t="4731" x="6689725" y="5953125"/>
          <p14:tracePt t="4739" x="6632575" y="5997575"/>
          <p14:tracePt t="4747" x="6548438" y="6048375"/>
          <p14:tracePt t="4755" x="6486525" y="6070600"/>
          <p14:tracePt t="4763" x="6435725" y="6088063"/>
          <p14:tracePt t="4771" x="6402388" y="6092825"/>
          <p14:tracePt t="4779" x="6351588" y="6092825"/>
          <p14:tracePt t="4787" x="6318250" y="6092825"/>
          <p14:tracePt t="4795" x="6273800" y="6088063"/>
          <p14:tracePt t="4803" x="6238875" y="6076950"/>
          <p14:tracePt t="4811" x="6194425" y="6048375"/>
          <p14:tracePt t="4819" x="6165850" y="6026150"/>
          <p14:tracePt t="4827" x="6132513" y="5997575"/>
          <p14:tracePt t="4835" x="6099175" y="5964238"/>
          <p14:tracePt t="4843" x="6037263" y="5895975"/>
          <p14:tracePt t="4851" x="5997575" y="5846763"/>
          <p14:tracePt t="4859" x="5969000" y="5800725"/>
          <p14:tracePt t="4867" x="5942013" y="5749925"/>
          <p14:tracePt t="4875" x="5930900" y="5694363"/>
          <p14:tracePt t="4883" x="5918200" y="5638800"/>
          <p14:tracePt t="4891" x="5918200" y="5570538"/>
          <p14:tracePt t="4899" x="5924550" y="5486400"/>
          <p14:tracePt t="4907" x="5942013" y="5424488"/>
          <p14:tracePt t="4915" x="5969000" y="5357813"/>
          <p14:tracePt t="4923" x="6008688" y="5295900"/>
          <p14:tracePt t="4933" x="6065838" y="5210175"/>
          <p14:tracePt t="4939" x="6121400" y="5143500"/>
          <p14:tracePt t="4949" x="6183313" y="5076825"/>
          <p14:tracePt t="4957" x="6227763" y="5030788"/>
          <p14:tracePt t="4967" x="6311900" y="4953000"/>
          <p14:tracePt t="4973" x="6357938" y="4906963"/>
          <p14:tracePt t="4981" x="6413500" y="4862513"/>
          <p14:tracePt t="4989" x="6469063" y="4822825"/>
          <p14:tracePt t="4997" x="6526213" y="4783138"/>
          <p14:tracePt t="5005" x="6581775" y="4760913"/>
          <p14:tracePt t="5013" x="6621463" y="4749800"/>
          <p14:tracePt t="5021" x="6665913" y="4738688"/>
          <p14:tracePt t="5029" x="6711950" y="4738688"/>
          <p14:tracePt t="5037" x="6745288" y="4738688"/>
          <p14:tracePt t="5045" x="6778625" y="4738688"/>
          <p14:tracePt t="5053" x="6829425" y="4767263"/>
          <p14:tracePt t="5061" x="6862763" y="4789488"/>
          <p14:tracePt t="5069" x="6913563" y="4811713"/>
          <p14:tracePt t="5077" x="6953250" y="4840288"/>
          <p14:tracePt t="5085" x="6997700" y="4879975"/>
          <p14:tracePt t="5093" x="7037388" y="4913313"/>
          <p14:tracePt t="5101" x="7081838" y="4957763"/>
          <p14:tracePt t="5109" x="7116763" y="5002213"/>
          <p14:tracePt t="5117" x="7143750" y="5053013"/>
          <p14:tracePt t="5125" x="7172325" y="5099050"/>
          <p14:tracePt t="5133" x="7189788" y="5149850"/>
          <p14:tracePt t="5141" x="7200900" y="5199063"/>
          <p14:tracePt t="5149" x="7200900" y="5256213"/>
          <p14:tracePt t="5157" x="7194550" y="5322888"/>
          <p14:tracePt t="5165" x="7178675" y="5368925"/>
          <p14:tracePt t="5173" x="7143750" y="5424488"/>
          <p14:tracePt t="5181" x="7127875" y="5464175"/>
          <p14:tracePt t="5189" x="7099300" y="5514975"/>
          <p14:tracePt t="5197" x="7077075" y="5553075"/>
          <p14:tracePt t="5205" x="7048500" y="5592763"/>
          <p14:tracePt t="5215" x="7026275" y="5627688"/>
          <p14:tracePt t="5221" x="7019925" y="5649913"/>
          <p14:tracePt t="5231" x="6997700" y="5683250"/>
          <p14:tracePt t="5239" x="6981825" y="5705475"/>
          <p14:tracePt t="5247" x="6964363" y="5738813"/>
          <p14:tracePt t="5255" x="6942138" y="5767388"/>
          <p14:tracePt t="5263" x="6908800" y="5795963"/>
          <p14:tracePt t="5273" x="6884988" y="5818188"/>
          <p14:tracePt t="5279" x="6846888" y="5846763"/>
          <p14:tracePt t="5287" x="6796088" y="5880100"/>
          <p14:tracePt t="5295" x="6756400" y="5908675"/>
          <p14:tracePt t="5303" x="6723063" y="5930900"/>
          <p14:tracePt t="5311" x="6650038" y="5964238"/>
          <p14:tracePt t="5319" x="6610350" y="5992813"/>
          <p14:tracePt t="5327" x="6570663" y="6015038"/>
          <p14:tracePt t="5335" x="6530975" y="6030913"/>
          <p14:tracePt t="5343" x="6469063" y="6048375"/>
          <p14:tracePt t="5351" x="6435725" y="6054725"/>
          <p14:tracePt t="5359" x="6413500" y="6054725"/>
          <p14:tracePt t="5367" x="6391275" y="6054725"/>
          <p14:tracePt t="5377" x="6373813" y="6054725"/>
          <p14:tracePt t="5383" x="6357938" y="6054725"/>
          <p14:tracePt t="5391" x="6351588" y="6054725"/>
          <p14:tracePt t="5399" x="6329363" y="6043613"/>
          <p14:tracePt t="5407" x="6296025" y="6026150"/>
          <p14:tracePt t="5415" x="6273800" y="6003925"/>
          <p14:tracePt t="5423" x="6238875" y="5975350"/>
          <p14:tracePt t="5431" x="6205538" y="5942013"/>
          <p14:tracePt t="5439" x="6194425" y="5930900"/>
          <p14:tracePt t="5447" x="6149975" y="5873750"/>
          <p14:tracePt t="5455" x="6121400" y="5818188"/>
          <p14:tracePt t="5463" x="6110288" y="5800725"/>
          <p14:tracePt t="5471" x="6092825" y="5745163"/>
          <p14:tracePt t="5479" x="6081713" y="5688013"/>
          <p14:tracePt t="5487" x="6076950" y="5632450"/>
          <p14:tracePt t="5497" x="6076950" y="5592763"/>
          <p14:tracePt t="5502" x="6076950" y="5559425"/>
          <p14:tracePt t="5513" x="6092825" y="5514975"/>
          <p14:tracePt t="5519" x="6110288" y="5464175"/>
          <p14:tracePt t="5529" x="6121400" y="5435600"/>
          <p14:tracePt t="5537" x="6143625" y="5384800"/>
          <p14:tracePt t="5545" x="6165850" y="5345113"/>
          <p14:tracePt t="5553" x="6188075" y="5311775"/>
          <p14:tracePt t="5561" x="6223000" y="5272088"/>
          <p14:tracePt t="5569" x="6245225" y="5238750"/>
          <p14:tracePt t="5577" x="6273800" y="5210175"/>
          <p14:tracePt t="5585" x="6296025" y="5183188"/>
          <p14:tracePt t="5593" x="6323013" y="5154613"/>
          <p14:tracePt t="5601" x="6346825" y="5132388"/>
          <p14:tracePt t="5609" x="6380163" y="5103813"/>
          <p14:tracePt t="5617" x="6408738" y="5081588"/>
          <p14:tracePt t="5625" x="6442075" y="5048250"/>
          <p14:tracePt t="5633" x="6475413" y="5030788"/>
          <p14:tracePt t="5641" x="6526213" y="5008563"/>
          <p14:tracePt t="5649" x="6554788" y="4991100"/>
          <p14:tracePt t="5657" x="6610350" y="4986338"/>
          <p14:tracePt t="5665" x="6650038" y="4979988"/>
          <p14:tracePt t="5673" x="6672263" y="4979988"/>
          <p14:tracePt t="5685" x="6694488" y="4979988"/>
          <p14:tracePt t="5689" x="6716713" y="4979988"/>
          <p14:tracePt t="5697" x="6734175" y="4979988"/>
          <p14:tracePt t="5705" x="6756400" y="4997450"/>
          <p14:tracePt t="5713" x="6773863" y="5014913"/>
          <p14:tracePt t="5721" x="6789738" y="5037138"/>
          <p14:tracePt t="5729" x="6818313" y="5081588"/>
          <p14:tracePt t="5737" x="6840538" y="5126038"/>
          <p14:tracePt t="5745" x="6862763" y="5183188"/>
          <p14:tracePt t="5753" x="6873875" y="5216525"/>
          <p14:tracePt t="5761" x="6891338" y="5284788"/>
          <p14:tracePt t="5769" x="6902450" y="5351463"/>
          <p14:tracePt t="5779" x="6908800" y="5391150"/>
          <p14:tracePt t="5784" x="6913563" y="5453063"/>
          <p14:tracePt t="5795" x="6913563" y="5486400"/>
          <p14:tracePt t="5801" x="6913563" y="5526088"/>
          <p14:tracePt t="5811" x="6908800" y="5588000"/>
          <p14:tracePt t="5818" x="6891338" y="5621338"/>
          <p14:tracePt t="5827" x="6873875" y="5661025"/>
          <p14:tracePt t="5835" x="6846888" y="5694363"/>
          <p14:tracePt t="5843" x="6818313" y="5734050"/>
          <p14:tracePt t="5851" x="6789738" y="5773738"/>
          <p14:tracePt t="5859" x="6745288" y="5800725"/>
          <p14:tracePt t="5867" x="6705600" y="5835650"/>
          <p14:tracePt t="5875" x="6665913" y="5857875"/>
          <p14:tracePt t="5884" x="6616700" y="5891213"/>
          <p14:tracePt t="5891" x="6570663" y="5913438"/>
          <p14:tracePt t="5899" x="6519863" y="5930900"/>
          <p14:tracePt t="5907" x="6475413" y="5942013"/>
          <p14:tracePt t="5915" x="6442075" y="5953125"/>
          <p14:tracePt t="5923" x="6435725" y="5953125"/>
          <p14:tracePt t="5931" x="6419850" y="5953125"/>
          <p14:tracePt t="5939" x="6413500" y="5953125"/>
          <p14:tracePt t="5955" x="6408738" y="5953125"/>
          <p14:tracePt t="5991" x="6408738" y="5946775"/>
          <p14:tracePt t="5995" x="6396038" y="5946775"/>
          <p14:tracePt t="6003" x="6391275" y="5946775"/>
          <p14:tracePt t="6011" x="6384925" y="5946775"/>
          <p14:tracePt t="6019" x="6357938" y="5946775"/>
          <p14:tracePt t="6027" x="6329363" y="5942013"/>
          <p14:tracePt t="6035" x="6300788" y="5942013"/>
          <p14:tracePt t="6043" x="6278563" y="5942013"/>
          <p14:tracePt t="6051" x="6256338" y="5942013"/>
          <p14:tracePt t="6059" x="6245225" y="5942013"/>
          <p14:tracePt t="6069" x="6234113" y="5942013"/>
          <p14:tracePt t="6085" x="6227763" y="5942013"/>
          <p14:tracePt t="6101" x="6223000" y="5942013"/>
          <p14:tracePt t="6109" x="6216650" y="5942013"/>
          <p14:tracePt t="6117" x="6211888" y="5942013"/>
          <p14:tracePt t="6125" x="6194425" y="5942013"/>
          <p14:tracePt t="6133" x="6188075" y="5942013"/>
          <p14:tracePt t="6141" x="6176963" y="5942013"/>
          <p14:tracePt t="6149" x="6165850" y="5942013"/>
          <p14:tracePt t="6157" x="6149975" y="5942013"/>
          <p14:tracePt t="6165" x="6132513" y="5942013"/>
          <p14:tracePt t="6173" x="6121400" y="5942013"/>
          <p14:tracePt t="6181" x="6103938" y="5935663"/>
          <p14:tracePt t="6189" x="6103938" y="5930900"/>
          <p14:tracePt t="6197" x="6092825" y="5924550"/>
          <p14:tracePt t="6205" x="6088063" y="5919788"/>
          <p14:tracePt t="6213" x="6081713" y="5908675"/>
          <p14:tracePt t="6221" x="6081713" y="5895975"/>
          <p14:tracePt t="6229" x="6076950" y="5868988"/>
          <p14:tracePt t="6237" x="6070600" y="5851525"/>
          <p14:tracePt t="6245" x="6070600" y="5835650"/>
          <p14:tracePt t="6253" x="6065838" y="5784850"/>
          <p14:tracePt t="6261" x="6059488" y="5756275"/>
          <p14:tracePt t="6269" x="6053138" y="5700713"/>
          <p14:tracePt t="6277" x="6053138" y="5672138"/>
          <p14:tracePt t="6285" x="6048375" y="5649913"/>
          <p14:tracePt t="6293" x="6048375" y="5599113"/>
          <p14:tracePt t="6301" x="6048375" y="5576888"/>
          <p14:tracePt t="6309" x="6048375" y="5559425"/>
          <p14:tracePt t="6317" x="6048375" y="5508625"/>
          <p14:tracePt t="6325" x="6048375" y="5492750"/>
          <p14:tracePt t="6333" x="6053138" y="5468938"/>
          <p14:tracePt t="6343" x="6059488" y="5435600"/>
          <p14:tracePt t="6349" x="6092825" y="5345113"/>
          <p14:tracePt t="6359" x="6110288" y="5307013"/>
          <p14:tracePt t="6365" x="6149975" y="5227638"/>
          <p14:tracePt t="6375" x="6188075" y="5160963"/>
          <p14:tracePt t="6381" x="6205538" y="5143500"/>
          <p14:tracePt t="6391" x="6256338" y="5087938"/>
          <p14:tracePt t="6401" x="6296025" y="5037138"/>
          <p14:tracePt t="6407" x="6318250" y="5019675"/>
          <p14:tracePt t="6415" x="6373813" y="4975225"/>
          <p14:tracePt t="6423" x="6391275" y="4957763"/>
          <p14:tracePt t="6431" x="6446838" y="4929188"/>
          <p14:tracePt t="6439" x="6469063" y="4913313"/>
          <p14:tracePt t="6447" x="6519863" y="4891088"/>
          <p14:tracePt t="6455" x="6542088" y="4884738"/>
          <p14:tracePt t="6463" x="6599238" y="4867275"/>
          <p14:tracePt t="6471" x="6616700" y="4867275"/>
          <p14:tracePt t="6479" x="6638925" y="4867275"/>
          <p14:tracePt t="6487" x="6661150" y="4867275"/>
          <p14:tracePt t="6495" x="6683375" y="4879975"/>
          <p14:tracePt t="6503" x="6705600" y="4895850"/>
          <p14:tracePt t="6511" x="6723063" y="4906963"/>
          <p14:tracePt t="6519" x="6745288" y="4935538"/>
          <p14:tracePt t="6527" x="6767513" y="4975225"/>
          <p14:tracePt t="6535" x="6784975" y="5008563"/>
          <p14:tracePt t="6543" x="6800850" y="5048250"/>
          <p14:tracePt t="6551" x="6824663" y="5121275"/>
          <p14:tracePt t="6559" x="6829425" y="5149850"/>
          <p14:tracePt t="6567" x="6846888" y="5210175"/>
          <p14:tracePt t="6575" x="6851650" y="5267325"/>
          <p14:tracePt t="6583" x="6851650" y="5334000"/>
          <p14:tracePt t="6591" x="6851650" y="5368925"/>
          <p14:tracePt t="6599" x="6851650" y="5435600"/>
          <p14:tracePt t="6607" x="6840538" y="5475288"/>
          <p14:tracePt t="6615" x="6818313" y="5537200"/>
          <p14:tracePt t="6623" x="6807200" y="5576888"/>
          <p14:tracePt t="6631" x="6789738" y="5610225"/>
          <p14:tracePt t="6641" x="6762750" y="5672138"/>
          <p14:tracePt t="6647" x="6738938" y="5705475"/>
          <p14:tracePt t="6657" x="6711950" y="5734050"/>
          <p14:tracePt t="6663" x="6683375" y="5762625"/>
          <p14:tracePt t="6673" x="6650038" y="5789613"/>
          <p14:tracePt t="6681" x="6604000" y="5822950"/>
          <p14:tracePt t="6689" x="6559550" y="5851525"/>
          <p14:tracePt t="6697" x="6508750" y="5868988"/>
          <p14:tracePt t="6709" x="6464300" y="5884863"/>
          <p14:tracePt t="6713" x="6419850" y="5895975"/>
          <p14:tracePt t="6721" x="6402388" y="5902325"/>
          <p14:tracePt t="6729" x="6357938" y="5908675"/>
          <p14:tracePt t="6737" x="6323013" y="5908675"/>
          <p14:tracePt t="6745" x="6296025" y="5908675"/>
          <p14:tracePt t="6753" x="6278563" y="5908675"/>
          <p14:tracePt t="6761" x="6273800" y="5902325"/>
          <p14:tracePt t="6769" x="6267450" y="5891213"/>
          <p14:tracePt t="6777" x="6249988" y="5868988"/>
          <p14:tracePt t="6785" x="6245225" y="5857875"/>
          <p14:tracePt t="6793" x="6227763" y="5807075"/>
          <p14:tracePt t="6801" x="6205538" y="5756275"/>
          <p14:tracePt t="6811" x="6188075" y="5694363"/>
          <p14:tracePt t="6817" x="6176963" y="5654675"/>
          <p14:tracePt t="6825" x="6143625" y="5588000"/>
          <p14:tracePt t="6833" x="6115050" y="5519738"/>
          <p14:tracePt t="6841" x="6103938" y="5468938"/>
          <p14:tracePt t="6849" x="6092825" y="5430838"/>
          <p14:tracePt t="6857" x="6088063" y="5368925"/>
          <p14:tracePt t="6865" x="6088063" y="5340350"/>
          <p14:tracePt t="6873" x="6088063" y="5311775"/>
          <p14:tracePt t="6881" x="6092825" y="5256213"/>
          <p14:tracePt t="6889" x="6110288" y="5227638"/>
          <p14:tracePt t="6897" x="6126163" y="5205413"/>
          <p14:tracePt t="6905" x="6149975" y="5176838"/>
          <p14:tracePt t="6913" x="6194425" y="5149850"/>
          <p14:tracePt t="6921" x="6238875" y="5121275"/>
          <p14:tracePt t="6929" x="6289675" y="5092700"/>
          <p14:tracePt t="6939" x="6346825" y="5070475"/>
          <p14:tracePt t="6947" x="6396038" y="5048250"/>
          <p14:tracePt t="6955" x="6446838" y="5030788"/>
          <p14:tracePt t="6963" x="6464300" y="5026025"/>
          <p14:tracePt t="6971" x="6503988" y="5014913"/>
          <p14:tracePt t="6979" x="6530975" y="5014913"/>
          <p14:tracePt t="6987" x="6548438" y="5014913"/>
          <p14:tracePt t="6995" x="6565900" y="5014913"/>
          <p14:tracePt t="7003" x="6577013" y="5014913"/>
          <p14:tracePt t="7011" x="6592888" y="5014913"/>
          <p14:tracePt t="7019" x="6610350" y="5030788"/>
          <p14:tracePt t="7027" x="6621463" y="5037138"/>
          <p14:tracePt t="7035" x="6638925" y="5064125"/>
          <p14:tracePt t="7043" x="6650038" y="5076825"/>
          <p14:tracePt t="7051" x="6683375" y="5121275"/>
          <p14:tracePt t="7059" x="6705600" y="5172075"/>
          <p14:tracePt t="7067" x="6711950" y="5187950"/>
          <p14:tracePt t="7075" x="6727825" y="5256213"/>
          <p14:tracePt t="7083" x="6734175" y="5289550"/>
          <p14:tracePt t="7091" x="6738938" y="5368925"/>
          <p14:tracePt t="7099" x="6738938" y="5407025"/>
          <p14:tracePt t="7107" x="6738938" y="5492750"/>
          <p14:tracePt t="7117" x="6716713" y="5548313"/>
          <p14:tracePt t="7123" x="6683375" y="5599113"/>
          <p14:tracePt t="7131" x="6654800" y="5643563"/>
          <p14:tracePt t="7139" x="6604000" y="5683250"/>
          <p14:tracePt t="7147" x="6565900" y="5727700"/>
          <p14:tracePt t="7155" x="6519863" y="5756275"/>
          <p14:tracePt t="7163" x="6481763" y="5795963"/>
          <p14:tracePt t="7171" x="6446838" y="5818188"/>
          <p14:tracePt t="7179" x="6408738" y="5840413"/>
          <p14:tracePt t="7187" x="6384925" y="5851525"/>
          <p14:tracePt t="7195" x="6351588" y="5868988"/>
          <p14:tracePt t="7203" x="6334125" y="5880100"/>
          <p14:tracePt t="7213" x="6311900" y="5891213"/>
          <p14:tracePt t="7219" x="6296025" y="5891213"/>
          <p14:tracePt t="7229" x="6289675" y="5891213"/>
          <p14:tracePt t="7235" x="6284913" y="5891213"/>
          <p14:tracePt t="7245" x="6273800" y="5880100"/>
          <p14:tracePt t="7251" x="6267450" y="5873750"/>
          <p14:tracePt t="7261" x="6261100" y="5868988"/>
          <p14:tracePt t="7269" x="6256338" y="5851525"/>
          <p14:tracePt t="7277" x="6245225" y="5840413"/>
          <p14:tracePt t="7285" x="6238875" y="5818188"/>
          <p14:tracePt t="7293" x="6234113" y="5800725"/>
          <p14:tracePt t="7301" x="6223000" y="5789613"/>
          <p14:tracePt t="7309" x="6216650" y="5756275"/>
          <p14:tracePt t="7317" x="6200775" y="5722938"/>
          <p14:tracePt t="7325" x="6183313" y="5700713"/>
          <p14:tracePt t="7333" x="6154738" y="5665788"/>
          <p14:tracePt t="7341" x="6143625" y="5654675"/>
          <p14:tracePt t="7349" x="6126163" y="5638800"/>
          <p14:tracePt t="7357" x="6110288" y="5614988"/>
          <p14:tracePt t="7365" x="6103938" y="5610225"/>
          <p14:tracePt t="7373" x="6099175" y="5603875"/>
          <p14:tracePt t="7381" x="6099175" y="5592763"/>
          <p14:tracePt t="7397" x="6099175" y="5588000"/>
          <p14:tracePt t="7473" x="6099175" y="5576888"/>
          <p14:tracePt t="7481" x="6103938" y="5576888"/>
          <p14:tracePt t="7491" x="6103938" y="5565775"/>
          <p14:tracePt t="7497" x="6121400" y="5559425"/>
          <p14:tracePt t="7507" x="6143625" y="5530850"/>
          <p14:tracePt t="7513" x="6161088" y="5519738"/>
          <p14:tracePt t="7523" x="6211888" y="5486400"/>
          <p14:tracePt t="7531" x="6234113" y="5475288"/>
          <p14:tracePt t="7539" x="6249988" y="5464175"/>
          <p14:tracePt t="7547" x="6289675" y="5435600"/>
          <p14:tracePt t="7555" x="6311900" y="5419725"/>
          <p14:tracePt t="7563" x="6318250" y="5413375"/>
          <p14:tracePt t="7571" x="6346825" y="5380038"/>
          <p14:tracePt t="7579" x="6346825" y="5373688"/>
          <p14:tracePt t="7587" x="6351588" y="5362575"/>
          <p14:tracePt t="7595" x="6357938" y="5345113"/>
          <p14:tracePt t="7603" x="6362700" y="5334000"/>
          <p14:tracePt t="7611" x="6362700" y="5322888"/>
          <p14:tracePt t="7619" x="6373813" y="5311775"/>
          <p14:tracePt t="7627" x="6380163" y="5307013"/>
          <p14:tracePt t="7635" x="6391275" y="5295900"/>
          <p14:tracePt t="7643" x="6396038" y="5289550"/>
          <p14:tracePt t="7651" x="6402388" y="5278438"/>
          <p14:tracePt t="7659" x="6408738" y="5272088"/>
          <p14:tracePt t="7667" x="6413500" y="5267325"/>
          <p14:tracePt t="7675" x="6413500" y="5260975"/>
          <p14:tracePt t="7683" x="6413500" y="5256213"/>
          <p14:tracePt t="7744" x="6413500" y="5260975"/>
          <p14:tracePt t="7751" x="6402388" y="5278438"/>
          <p14:tracePt t="7759" x="6396038" y="5300663"/>
          <p14:tracePt t="7769" x="6380163" y="5334000"/>
          <p14:tracePt t="7775" x="6334125" y="5419725"/>
          <p14:tracePt t="7785" x="6307138" y="5475288"/>
          <p14:tracePt t="7791" x="6273800" y="5541963"/>
          <p14:tracePt t="7801" x="6227763" y="5614988"/>
          <p14:tracePt t="7807" x="6176963" y="5705475"/>
          <p14:tracePt t="7817" x="6138863" y="5778500"/>
          <p14:tracePt t="7825" x="6099175" y="5851525"/>
          <p14:tracePt t="7835" x="6065838" y="5902325"/>
          <p14:tracePt t="7841" x="6042025" y="5935663"/>
          <p14:tracePt t="7849" x="6037263" y="5946775"/>
          <p14:tracePt t="7881" x="6048375" y="5924550"/>
          <p14:tracePt t="7889" x="6070600" y="5891213"/>
          <p14:tracePt t="7897" x="6099175" y="5822950"/>
          <p14:tracePt t="7905" x="6132513" y="5773738"/>
          <p14:tracePt t="7913" x="6200775" y="5654675"/>
          <p14:tracePt t="7921" x="6238875" y="5581650"/>
          <p14:tracePt t="7929" x="6289675" y="5480050"/>
          <p14:tracePt t="7937" x="6346825" y="5380038"/>
          <p14:tracePt t="7945" x="6369050" y="5307013"/>
          <p14:tracePt t="7953" x="6391275" y="5245100"/>
          <p14:tracePt t="7961" x="6402388" y="5222875"/>
          <p14:tracePt t="7969" x="6413500" y="5194300"/>
          <p14:tracePt t="8010" x="6413500" y="5210175"/>
          <p14:tracePt t="8017" x="6408738" y="5233988"/>
          <p14:tracePt t="8026" x="6396038" y="5289550"/>
          <p14:tracePt t="8033" x="6380163" y="5351463"/>
          <p14:tracePt t="8041" x="6346825" y="5441950"/>
          <p14:tracePt t="8050" x="6318250" y="5508625"/>
          <p14:tracePt t="8057" x="6296025" y="5576888"/>
          <p14:tracePt t="8065" x="6261100" y="5649913"/>
          <p14:tracePt t="8073" x="6234113" y="5705475"/>
          <p14:tracePt t="8083" x="6205538" y="5749925"/>
          <p14:tracePt t="8089" x="6183313" y="5778500"/>
          <p14:tracePt t="8097" x="6176963" y="5784850"/>
          <p14:tracePt t="8123" x="6176963" y="5749925"/>
          <p14:tracePt t="8131" x="6200775" y="5688013"/>
          <p14:tracePt t="8141" x="6227763" y="5610225"/>
          <p14:tracePt t="8147" x="6273800" y="5508625"/>
          <p14:tracePt t="8155" x="6307138" y="5441950"/>
          <p14:tracePt t="8163" x="6334125" y="5373688"/>
          <p14:tracePt t="8171" x="6384925" y="5249863"/>
          <p14:tracePt t="8179" x="6424613" y="5176838"/>
          <p14:tracePt t="8187" x="6453188" y="5110163"/>
          <p14:tracePt t="8195" x="6469063" y="5087938"/>
          <p14:tracePt t="8203" x="6497638" y="5041900"/>
          <p14:tracePt t="8211" x="6519863" y="5030788"/>
          <p14:tracePt t="8227" x="6519863" y="5037138"/>
          <p14:tracePt t="8235" x="6515100" y="5092700"/>
          <p14:tracePt t="8245" x="6475413" y="5199063"/>
          <p14:tracePt t="8251" x="6419850" y="5284788"/>
          <p14:tracePt t="8259" x="6346825" y="5395913"/>
          <p14:tracePt t="8267" x="6245225" y="5537200"/>
          <p14:tracePt t="8275" x="6143625" y="5661025"/>
          <p14:tracePt t="8283" x="6092825" y="5716588"/>
          <p14:tracePt t="8291" x="6053138" y="5762625"/>
          <p14:tracePt t="8299" x="6048375" y="5762625"/>
          <p14:tracePt t="8315" x="6048375" y="5749925"/>
          <p14:tracePt t="8323" x="6070600" y="5711825"/>
          <p14:tracePt t="8331" x="6103938" y="5654675"/>
          <p14:tracePt t="8339" x="6143625" y="5599113"/>
          <p14:tracePt t="8347" x="6194425" y="5530850"/>
          <p14:tracePt t="8355" x="6261100" y="5453063"/>
          <p14:tracePt t="8363" x="6334125" y="5357813"/>
          <p14:tracePt t="8371" x="6369050" y="5307013"/>
          <p14:tracePt t="8381" x="6402388" y="5272088"/>
          <p14:tracePt t="8389" x="6413500" y="5256213"/>
          <p14:tracePt t="8397" x="6413500" y="5249863"/>
          <p14:tracePt t="8413" x="6402388" y="5267325"/>
          <p14:tracePt t="8421" x="6369050" y="5311775"/>
          <p14:tracePt t="8429" x="6300788" y="5395913"/>
          <p14:tracePt t="8437" x="6249988" y="5453063"/>
          <p14:tracePt t="8445" x="6188075" y="5541963"/>
          <p14:tracePt t="8453" x="6099175" y="5676900"/>
          <p14:tracePt t="8461" x="6059488" y="5738813"/>
          <p14:tracePt t="8469" x="6042025" y="5789613"/>
          <p14:tracePt t="8477" x="6030913" y="5829300"/>
          <p14:tracePt t="8485" x="6030913" y="5840413"/>
          <p14:tracePt t="8501" x="6037263" y="5840413"/>
          <p14:tracePt t="8509" x="6059488" y="5807075"/>
          <p14:tracePt t="8517" x="6099175" y="5767388"/>
          <p14:tracePt t="8525" x="6154738" y="5711825"/>
          <p14:tracePt t="8533" x="6205538" y="5649913"/>
          <p14:tracePt t="8541" x="6273800" y="5576888"/>
          <p14:tracePt t="8551" x="6318250" y="5526088"/>
          <p14:tracePt t="8557" x="6396038" y="5446713"/>
          <p14:tracePt t="8565" x="6435725" y="5407025"/>
          <p14:tracePt t="8573" x="6469063" y="5380038"/>
          <p14:tracePt t="8581" x="6492875" y="5380038"/>
          <p14:tracePt t="8597" x="6492875" y="5402263"/>
          <p14:tracePt t="8605" x="6481763" y="5457825"/>
          <p14:tracePt t="8613" x="6446838" y="5548313"/>
          <p14:tracePt t="8621" x="6384925" y="5694363"/>
          <p14:tracePt t="8629" x="6362700" y="5756275"/>
          <p14:tracePt t="8637" x="6311900" y="5851525"/>
          <p14:tracePt t="8645" x="6278563" y="5919788"/>
          <p14:tracePt t="8653" x="6261100" y="5953125"/>
          <p14:tracePt t="8663" x="6245225" y="5970588"/>
          <p14:tracePt t="8669" x="6245225" y="5975350"/>
          <p14:tracePt t="8695" x="6245225" y="5935663"/>
          <p14:tracePt t="8703" x="6256338" y="5891213"/>
          <p14:tracePt t="8711" x="6278563" y="5835650"/>
          <p14:tracePt t="8719" x="6300788" y="5773738"/>
          <p14:tracePt t="8727" x="6323013" y="5716588"/>
          <p14:tracePt t="8735" x="6340475" y="5676900"/>
          <p14:tracePt t="8743" x="6351588" y="5661025"/>
          <p14:tracePt t="8751" x="6357938" y="5649913"/>
          <p14:tracePt t="8783" x="6357938" y="5654675"/>
          <p14:tracePt t="8791" x="6357938" y="5665788"/>
          <p14:tracePt t="8799" x="6357938" y="5688013"/>
          <p14:tracePt t="8807" x="6351588" y="5700713"/>
          <p14:tracePt t="8815" x="6351588" y="5711825"/>
          <p14:tracePt t="8823" x="6346825" y="5722938"/>
          <p14:tracePt t="8831" x="6346825" y="5734050"/>
          <p14:tracePt t="8839" x="6340475" y="5734050"/>
          <p14:tracePt t="8847" x="6340475" y="5738813"/>
          <p14:tracePt t="8905" x="6334125" y="5738813"/>
          <p14:tracePt t="8919" x="6329363" y="5738813"/>
          <p14:tracePt t="8935" x="6323013" y="5734050"/>
          <p14:tracePt t="9175" x="6318250" y="5734050"/>
          <p14:tracePt t="9222" x="6311900" y="5734050"/>
          <p14:tracePt t="9248" x="6307138" y="5734050"/>
          <p14:tracePt t="9498" x="6300788" y="5734050"/>
          <p14:tracePt t="9561" x="6300788" y="5738813"/>
          <p14:tracePt t="9569" x="6296025" y="5738813"/>
          <p14:tracePt t="9645" x="6289675" y="5738813"/>
          <p14:tracePt t="9653" x="6284913" y="5745163"/>
          <p14:tracePt t="9669" x="6284913" y="5749925"/>
          <p14:tracePt t="9677" x="6278563" y="5749925"/>
          <p14:tracePt t="9685" x="6256338" y="5762625"/>
          <p14:tracePt t="9693" x="6249988" y="5762625"/>
          <p14:tracePt t="9701" x="6238875" y="5762625"/>
          <p14:tracePt t="9709" x="6234113" y="5767388"/>
          <p14:tracePt t="9717" x="6216650" y="5767388"/>
          <p14:tracePt t="9725" x="6205538" y="5767388"/>
          <p14:tracePt t="9733" x="6188075" y="5767388"/>
          <p14:tracePt t="9741" x="6176963" y="5767388"/>
          <p14:tracePt t="9749" x="6161088" y="5767388"/>
          <p14:tracePt t="9759" x="6149975" y="5756275"/>
          <p14:tracePt t="9765" x="6115050" y="5727700"/>
          <p14:tracePt t="9775" x="6070600" y="5688013"/>
          <p14:tracePt t="9781" x="6030913" y="5654675"/>
          <p14:tracePt t="9791" x="5942013" y="5565775"/>
          <p14:tracePt t="9797" x="5789613" y="5391150"/>
          <p14:tracePt t="9807" x="5676900" y="5245100"/>
          <p14:tracePt t="9815" x="5508625" y="5059363"/>
          <p14:tracePt t="9823" x="5318125" y="4822825"/>
          <p14:tracePt t="9831" x="5099050" y="4559300"/>
          <p14:tracePt t="9839" x="4856163" y="4283075"/>
          <p14:tracePt t="9847" x="4716463" y="4108450"/>
          <p14:tracePt t="9855" x="4497388" y="3827463"/>
          <p14:tracePt t="9863" x="4362450" y="3659188"/>
          <p14:tracePt t="9871" x="4154488" y="3355975"/>
          <p14:tracePt t="9881" x="4019550" y="3170238"/>
          <p14:tracePt t="9887" x="3940175" y="3074988"/>
          <p14:tracePt t="9895" x="3900488" y="3024188"/>
          <p14:tracePt t="9903" x="3873500" y="2990850"/>
          <p14:tracePt t="9911" x="3856038" y="2968625"/>
          <p14:tracePt t="9919" x="3849688" y="2944813"/>
          <p14:tracePt t="9927" x="3849688" y="2933700"/>
          <p14:tracePt t="9935" x="3849688" y="2922588"/>
          <p14:tracePt t="10145" x="3844925" y="2922588"/>
          <p14:tracePt t="10153" x="3827463" y="2922588"/>
          <p14:tracePt t="10161" x="3811588" y="2911475"/>
          <p14:tracePt t="10169" x="3783013" y="2906713"/>
          <p14:tracePt t="10177" x="3760788" y="2895600"/>
          <p14:tracePt t="10185" x="3721100" y="2878138"/>
          <p14:tracePt t="10193" x="3687763" y="2860675"/>
          <p14:tracePt t="10201" x="3659188" y="2844800"/>
          <p14:tracePt t="10209" x="3614738" y="2822575"/>
          <p14:tracePt t="10217" x="3568700" y="2805113"/>
          <p14:tracePt t="10225" x="3524250" y="2776538"/>
          <p14:tracePt t="10233" x="3440113" y="2725738"/>
          <p14:tracePt t="10241" x="3360738" y="2681288"/>
          <p14:tracePt t="10249" x="3271838" y="2619375"/>
          <p14:tracePt t="10257" x="3159125" y="2528888"/>
          <p14:tracePt t="10265" x="2944813" y="2371725"/>
          <p14:tracePt t="10273" x="2805113" y="2265363"/>
          <p14:tracePt t="10281" x="2663825" y="2152650"/>
          <p14:tracePt t="10291" x="2535238" y="2046288"/>
          <p14:tracePt t="10297" x="2355850" y="1866900"/>
          <p14:tracePt t="10305" x="2254250" y="1765300"/>
          <p14:tracePt t="10313" x="2159000" y="1674813"/>
          <p14:tracePt t="10321" x="2068513" y="1585913"/>
          <p14:tracePt t="10329" x="1922463" y="1462088"/>
          <p14:tracePt t="10337" x="1843088" y="1404938"/>
          <p14:tracePt t="10347" x="1754188" y="1343025"/>
          <p14:tracePt t="10353" x="1663700" y="1292225"/>
          <p14:tracePt t="10363" x="1517650" y="1225550"/>
          <p14:tracePt t="10369" x="1466850" y="1203325"/>
          <p14:tracePt t="10379" x="1433513" y="1185863"/>
          <p14:tracePt t="10385" x="1422400" y="1181100"/>
          <p14:tracePt t="10459" x="1422400" y="1174750"/>
          <p14:tracePt t="10467" x="1416050" y="1174750"/>
          <p14:tracePt t="10605" x="1411288" y="1174750"/>
          <p14:tracePt t="10627" x="1404938" y="1185863"/>
          <p14:tracePt t="10637" x="1404938" y="1196975"/>
          <p14:tracePt t="10643" x="1400175" y="1208088"/>
          <p14:tracePt t="10653" x="1393825" y="1208088"/>
          <p14:tracePt t="10661" x="1389063" y="1219200"/>
          <p14:tracePt t="10685" x="1389063" y="1225550"/>
          <p14:tracePt t="10693" x="1382713" y="1225550"/>
          <p14:tracePt t="10717" x="1382713" y="1230313"/>
          <p14:tracePt t="10725" x="1376363" y="1230313"/>
          <p14:tracePt t="10733" x="1376363" y="1236663"/>
          <p14:tracePt t="10741" x="1371600" y="1243013"/>
          <p14:tracePt t="10749" x="1365250" y="1243013"/>
          <p14:tracePt t="10773" x="1360488" y="1243013"/>
          <p14:tracePt t="10789" x="1360488" y="1247775"/>
          <p14:tracePt t="10797" x="1354138" y="1247775"/>
          <p14:tracePt t="10813" x="1343025" y="1247775"/>
          <p14:tracePt t="10927" x="1338263" y="1247775"/>
          <p14:tracePt t="10941" x="1331913" y="1247775"/>
          <p14:tracePt t="10959" x="1320800" y="1247775"/>
          <p14:tracePt t="10967" x="1316038" y="1247775"/>
          <p14:tracePt t="10975" x="1303338" y="1247775"/>
          <p14:tracePt t="10983" x="1298575" y="1247775"/>
          <p14:tracePt t="10991" x="1292225" y="1247775"/>
          <p14:tracePt t="10999" x="1287463" y="1247775"/>
          <p14:tracePt t="11009" x="1281113" y="1247775"/>
          <p14:tracePt t="11023" x="1276350" y="1247775"/>
          <p14:tracePt t="11031" x="1265238" y="1247775"/>
          <p14:tracePt t="11039" x="1258888" y="1247775"/>
          <p14:tracePt t="11047" x="1247775" y="1254125"/>
          <p14:tracePt t="11055" x="1236663" y="1258888"/>
          <p14:tracePt t="11063" x="1208088" y="1276350"/>
          <p14:tracePt t="11071" x="1196975" y="1276350"/>
          <p14:tracePt t="11079" x="1185863" y="1281113"/>
          <p14:tracePt t="11087" x="1174750" y="1287463"/>
          <p14:tracePt t="11095" x="1168400" y="1287463"/>
          <p14:tracePt t="11103" x="1157288" y="1298575"/>
          <p14:tracePt t="11111" x="1152525" y="1304925"/>
          <p14:tracePt t="11119" x="1146175" y="1309688"/>
          <p14:tracePt t="11127" x="1141413" y="1316038"/>
          <p14:tracePt t="11135" x="1135063" y="1316038"/>
          <p14:tracePt t="11143" x="1135063" y="1320800"/>
          <p14:tracePt t="11285" x="1130300" y="1327150"/>
          <p14:tracePt t="11301" x="1123950" y="1331913"/>
          <p14:tracePt t="11309" x="1119188" y="1338263"/>
          <p14:tracePt t="11317" x="1119188" y="1349375"/>
          <p14:tracePt t="11325" x="1108075" y="1354138"/>
          <p14:tracePt t="11333" x="1101725" y="1360488"/>
          <p14:tracePt t="11341" x="1095375" y="1371600"/>
          <p14:tracePt t="11349" x="1090613" y="1377950"/>
          <p14:tracePt t="11357" x="1079500" y="1389063"/>
          <p14:tracePt t="11373" x="1073150" y="1400175"/>
          <p14:tracePt t="11389" x="1073150" y="1404938"/>
          <p14:tracePt t="11397" x="1073150" y="1411288"/>
          <p14:tracePt t="11405" x="1068388" y="1416050"/>
          <p14:tracePt t="11414" x="1068388" y="1422400"/>
          <p14:tracePt t="11429" x="1062038" y="1422400"/>
          <p14:tracePt t="11437" x="1062038" y="1433513"/>
          <p14:tracePt t="11453" x="1062038" y="1438275"/>
          <p14:tracePt t="11469" x="1062038" y="1444625"/>
          <p14:tracePt t="11477" x="1062038" y="1450975"/>
          <p14:tracePt t="11485" x="1062038" y="1455738"/>
          <p14:tracePt t="11495" x="1057275" y="1466850"/>
          <p14:tracePt t="11501" x="1057275" y="1477963"/>
          <p14:tracePt t="11511" x="1050925" y="1489075"/>
          <p14:tracePt t="11519" x="1050925" y="1500188"/>
          <p14:tracePt t="11527" x="1050925" y="1506538"/>
          <p14:tracePt t="11535" x="1050925" y="1524000"/>
          <p14:tracePt t="11543" x="1050925" y="1528763"/>
          <p14:tracePt t="11551" x="1046163" y="1539875"/>
          <p14:tracePt t="11559" x="1046163" y="1550988"/>
          <p14:tracePt t="11567" x="1039813" y="1557338"/>
          <p14:tracePt t="11575" x="1039813" y="1568450"/>
          <p14:tracePt t="11583" x="1039813" y="1573213"/>
          <p14:tracePt t="11591" x="1035050" y="1579563"/>
          <p14:tracePt t="11599" x="1035050" y="1597025"/>
          <p14:tracePt t="11607" x="1028700" y="1608138"/>
          <p14:tracePt t="11615" x="1028700" y="1612900"/>
          <p14:tracePt t="11623" x="1022350" y="1619250"/>
          <p14:tracePt t="11631" x="1022350" y="1635125"/>
          <p14:tracePt t="11639" x="1017588" y="1641475"/>
          <p14:tracePt t="11647" x="1017588" y="1652588"/>
          <p14:tracePt t="11655" x="1011238" y="1663700"/>
          <p14:tracePt t="11663" x="1011238" y="1674813"/>
          <p14:tracePt t="11671" x="1006475" y="1692275"/>
          <p14:tracePt t="11679" x="1000125" y="1703388"/>
          <p14:tracePt t="11687" x="1000125" y="1714500"/>
          <p14:tracePt t="11695" x="1000125" y="1720850"/>
          <p14:tracePt t="11703" x="1000125" y="1725613"/>
          <p14:tracePt t="11711" x="1000125" y="1736725"/>
          <p14:tracePt t="11719" x="1000125" y="1747838"/>
          <p14:tracePt t="11727" x="1000125" y="1754188"/>
          <p14:tracePt t="11735" x="1000125" y="1765300"/>
          <p14:tracePt t="11743" x="1000125" y="1776413"/>
          <p14:tracePt t="11751" x="1000125" y="1787525"/>
          <p14:tracePt t="11759" x="1011238" y="1804988"/>
          <p14:tracePt t="11767" x="1022350" y="1831975"/>
          <p14:tracePt t="11775" x="1039813" y="1843088"/>
          <p14:tracePt t="11783" x="1068388" y="1866900"/>
          <p14:tracePt t="11791" x="1095375" y="1882775"/>
          <p14:tracePt t="11799" x="1123950" y="1900238"/>
          <p14:tracePt t="11809" x="1157288" y="1911350"/>
          <p14:tracePt t="11817" x="1208088" y="1922463"/>
          <p14:tracePt t="11827" x="1254125" y="1933575"/>
          <p14:tracePt t="11833" x="1287463" y="1939925"/>
          <p14:tracePt t="11841" x="1327150" y="1944688"/>
          <p14:tracePt t="11849" x="1365250" y="1951038"/>
          <p14:tracePt t="11857" x="1427163" y="1955800"/>
          <p14:tracePt t="11865" x="1466850" y="1955800"/>
          <p14:tracePt t="11873" x="1495425" y="1962150"/>
          <p14:tracePt t="11881" x="1517650" y="1962150"/>
          <p14:tracePt t="11889" x="1535113" y="1962150"/>
          <p14:tracePt t="11897" x="1550988" y="1962150"/>
          <p14:tracePt t="11905" x="1562100" y="1962150"/>
          <p14:tracePt t="11913" x="1568450" y="1962150"/>
          <p14:tracePt t="11921" x="1568450" y="1966913"/>
          <p14:tracePt t="12478" x="1568450" y="1962150"/>
          <p14:tracePt t="12501" x="1562100" y="1962150"/>
          <p14:tracePt t="12509" x="1562100" y="1955800"/>
          <p14:tracePt t="12525" x="1557338" y="1955800"/>
          <p14:tracePt t="12533" x="1557338" y="1951038"/>
          <p14:tracePt t="12565" x="1557338" y="1944688"/>
          <p14:tracePt t="12573" x="1550988" y="1944688"/>
          <p14:tracePt t="12581" x="1546225" y="1944688"/>
          <p14:tracePt t="12605" x="1539875" y="1939925"/>
          <p14:tracePt t="12637" x="1535113" y="1939925"/>
          <p14:tracePt t="12647" x="1535113" y="1933575"/>
          <p14:tracePt t="12679" x="1528763" y="1933575"/>
          <p14:tracePt t="12686" x="1528763" y="1928813"/>
          <p14:tracePt t="12695" x="1524000" y="1928813"/>
          <p14:tracePt t="12703" x="1524000" y="1922463"/>
          <p14:tracePt t="12759" x="1517650" y="1922463"/>
          <p14:tracePt t="12775" x="1517650" y="1916113"/>
          <p14:tracePt t="12885" x="1517650" y="1911350"/>
          <p14:tracePt t="12907" x="1511300" y="1905000"/>
          <p14:tracePt t="12923" x="1511300" y="1900238"/>
          <p14:tracePt t="12965" x="1506538" y="1900238"/>
          <p14:tracePt t="12971" x="1506538" y="1893888"/>
          <p14:tracePt t="13190" x="1500188" y="1893888"/>
          <p14:tracePt t="13197" x="1500188" y="1889125"/>
          <p14:tracePt t="13231" x="1500188" y="1882775"/>
          <p14:tracePt t="13237" x="1495425" y="1882775"/>
          <p14:tracePt t="13245" x="1495425" y="1878013"/>
          <p14:tracePt t="13263" x="1495425" y="1871663"/>
          <p14:tracePt t="13279" x="1495425" y="1866900"/>
          <p14:tracePt t="13285" x="1489075" y="1866900"/>
          <p14:tracePt t="13295" x="1489075" y="1860550"/>
          <p14:tracePt t="13303" x="1489075" y="1855788"/>
          <p14:tracePt t="13319" x="1484313" y="1849438"/>
          <p14:tracePt t="13359" x="1484313" y="1843088"/>
          <p14:tracePt t="13416" x="1477963" y="1843088"/>
          <p14:tracePt t="13471" x="1477963" y="1838325"/>
          <p14:tracePt t="13497" x="1477963" y="1831975"/>
          <p14:tracePt t="13543" x="1477963" y="1827213"/>
          <p14:tracePt t="13569" x="1477963" y="1820863"/>
          <p14:tracePt t="13585" x="1477963" y="1816100"/>
          <p14:tracePt t="13601" x="1477963" y="1809750"/>
          <p14:tracePt t="13617" x="1484313" y="1809750"/>
          <p14:tracePt t="13641" x="1489075" y="1804988"/>
          <p14:tracePt t="13657" x="1495425" y="1804988"/>
          <p14:tracePt t="13673" x="1500188" y="1804988"/>
          <p14:tracePt t="13689" x="1506538" y="1804988"/>
          <p14:tracePt t="13697" x="1506538" y="1809750"/>
          <p14:tracePt t="13705" x="1511300" y="1816100"/>
          <p14:tracePt t="13879" x="1511300" y="1809750"/>
          <p14:tracePt t="13887" x="1506538" y="1809750"/>
          <p14:tracePt t="13895" x="1495425" y="1804988"/>
          <p14:tracePt t="13903" x="1495425" y="1798638"/>
          <p14:tracePt t="16956" x="1495425" y="1793875"/>
          <p14:tracePt t="16963" x="1500188" y="1787525"/>
          <p14:tracePt t="16971" x="1517650" y="1754188"/>
          <p14:tracePt t="16979" x="1550988" y="1708150"/>
          <p14:tracePt t="16987" x="1585913" y="1658938"/>
          <p14:tracePt t="16995" x="1624013" y="1624013"/>
          <p14:tracePt t="17003" x="1663700" y="1585913"/>
          <p14:tracePt t="17011" x="1692275" y="1573213"/>
          <p14:tracePt t="17019" x="1708150" y="1568450"/>
          <p14:tracePt t="17219" x="1714500" y="1568450"/>
          <p14:tracePt t="17223" x="1725613" y="1568450"/>
          <p14:tracePt t="17234" x="1754188" y="1568450"/>
          <p14:tracePt t="17241" x="1793875" y="1568450"/>
          <p14:tracePt t="17249" x="1838325" y="1562100"/>
          <p14:tracePt t="17257" x="1866900" y="1557338"/>
          <p14:tracePt t="17265" x="1893888" y="1557338"/>
          <p14:tracePt t="17273" x="1916113" y="1550988"/>
          <p14:tracePt t="17281" x="1922463" y="1550988"/>
          <p14:tracePt t="17333" x="1922463" y="1546225"/>
          <p14:tracePt t="17341" x="1927225" y="1546225"/>
          <p14:tracePt t="17357" x="1944688" y="1528763"/>
          <p14:tracePt t="17365" x="1973263" y="1512888"/>
          <p14:tracePt t="17373" x="2012950" y="1477963"/>
          <p14:tracePt t="17381" x="2046288" y="1462088"/>
          <p14:tracePt t="17389" x="2079625" y="1444625"/>
          <p14:tracePt t="17397" x="2108200" y="1438275"/>
          <p14:tracePt t="17405" x="2130425" y="1438275"/>
          <p14:tracePt t="17414" x="2159000" y="1433513"/>
          <p14:tracePt t="17421" x="2192338" y="1433513"/>
          <p14:tracePt t="17429" x="2232025" y="1433513"/>
          <p14:tracePt t="17438" x="2276475" y="1444625"/>
          <p14:tracePt t="17445" x="2338388" y="1466850"/>
          <p14:tracePt t="17453" x="2439988" y="1512888"/>
          <p14:tracePt t="17463" x="2501900" y="1546225"/>
          <p14:tracePt t="17469" x="2659063" y="1601788"/>
          <p14:tracePt t="17479" x="2771775" y="1641475"/>
          <p14:tracePt t="17487" x="3046413" y="1720850"/>
          <p14:tracePt t="17495" x="3198813" y="1754188"/>
          <p14:tracePt t="17503" x="3344863" y="1776413"/>
          <p14:tracePt t="17511" x="3625850" y="1820863"/>
          <p14:tracePt t="17519" x="3754438" y="1838325"/>
          <p14:tracePt t="17527" x="3856038" y="1855788"/>
          <p14:tracePt t="17535" x="3979863" y="1882775"/>
          <p14:tracePt t="17543" x="4046538" y="1916113"/>
          <p14:tracePt t="17552" x="4075113" y="1951038"/>
          <p14:tracePt t="17561" x="4092575" y="1990725"/>
          <p14:tracePt t="17567" x="4097338" y="2035175"/>
          <p14:tracePt t="17819" x="4086225" y="2035175"/>
          <p14:tracePt t="17834" x="4081463" y="2028825"/>
          <p14:tracePt t="17841" x="4081463" y="2024063"/>
          <p14:tracePt t="17849" x="4075113" y="2012950"/>
          <p14:tracePt t="17857" x="4075113" y="2001838"/>
          <p14:tracePt t="17870" x="4070350" y="1984375"/>
          <p14:tracePt t="17874" x="4064000" y="1973263"/>
          <p14:tracePt t="17881" x="4057650" y="1951038"/>
          <p14:tracePt t="17889" x="4035425" y="1928813"/>
          <p14:tracePt t="17897" x="4008438" y="1900238"/>
          <p14:tracePt t="17905" x="3968750" y="1871663"/>
          <p14:tracePt t="17914" x="3922713" y="1849438"/>
          <p14:tracePt t="17921" x="3856038" y="1809750"/>
          <p14:tracePt t="17929" x="3805238" y="1776413"/>
          <p14:tracePt t="17937" x="3727450" y="1736725"/>
          <p14:tracePt t="17945" x="3670300" y="1714500"/>
          <p14:tracePt t="17954" x="3603625" y="1685925"/>
          <p14:tracePt t="17962" x="3568700" y="1670050"/>
          <p14:tracePt t="17971" x="3524250" y="1652588"/>
          <p14:tracePt t="17977" x="3519488" y="1652588"/>
          <p14:tracePt t="17986" x="3513138" y="1641475"/>
          <p14:tracePt t="18107" x="3506788" y="1641475"/>
          <p14:tracePt t="18123" x="3502025" y="1641475"/>
          <p14:tracePt t="18163" x="3495675" y="1641475"/>
          <p14:tracePt t="18171" x="3490913" y="1641475"/>
          <p14:tracePt t="18180" x="3484563" y="1641475"/>
          <p14:tracePt t="18188" x="3479800" y="1641475"/>
          <p14:tracePt t="18196" x="3473450" y="1647825"/>
          <p14:tracePt t="18204" x="3462338" y="1652588"/>
          <p14:tracePt t="18212" x="3462338" y="1658938"/>
          <p14:tracePt t="18219" x="3457575" y="1663700"/>
          <p14:tracePt t="18236" x="3457575" y="1670050"/>
          <p14:tracePt t="18244" x="3457575" y="1674813"/>
          <p14:tracePt t="18260" x="3457575" y="1681163"/>
          <p14:tracePt t="18268" x="3457575" y="1692275"/>
          <p14:tracePt t="18280" x="3457575" y="1697038"/>
          <p14:tracePt t="18283" x="3457575" y="1703388"/>
          <p14:tracePt t="18291" x="3457575" y="1720850"/>
          <p14:tracePt t="18300" x="3457575" y="1725613"/>
          <p14:tracePt t="18308" x="3457575" y="1736725"/>
          <p14:tracePt t="18323" x="3457575" y="1743075"/>
          <p14:tracePt t="18331" x="3457575" y="1765300"/>
          <p14:tracePt t="18340" x="3457575" y="1781175"/>
          <p14:tracePt t="18350" x="3457575" y="1787525"/>
          <p14:tracePt t="18355" x="3457575" y="1809750"/>
          <p14:tracePt t="18366" x="3462338" y="1820863"/>
          <p14:tracePt t="18374" x="3468688" y="1831975"/>
          <p14:tracePt t="18387" x="3479800" y="1843088"/>
          <p14:tracePt t="18406" x="3484563" y="1843088"/>
          <p14:tracePt t="18413" x="3484563" y="1849438"/>
          <p14:tracePt t="18461" x="3484563" y="1843088"/>
          <p14:tracePt t="18470" x="3484563" y="1838325"/>
          <p14:tracePt t="18478" x="3484563" y="1831975"/>
          <p14:tracePt t="18493" x="3484563" y="1820863"/>
          <p14:tracePt t="18502" x="3484563" y="1809750"/>
          <p14:tracePt t="18509" x="3490913" y="1804988"/>
          <p14:tracePt t="18517" x="3490913" y="1793875"/>
          <p14:tracePt t="18526" x="3490913" y="1781175"/>
          <p14:tracePt t="18534" x="3490913" y="1770063"/>
          <p14:tracePt t="18588" x="3490913" y="1776413"/>
          <p14:tracePt t="18593" x="3484563" y="1787525"/>
          <p14:tracePt t="18603" x="3479800" y="1793875"/>
          <p14:tracePt t="18609" x="3473450" y="1798638"/>
          <p14:tracePt t="18619" x="3468688" y="1809750"/>
          <p14:tracePt t="18625" x="3457575" y="1816100"/>
          <p14:tracePt t="18644" x="3451225" y="1816100"/>
          <p14:tracePt t="18660" x="3446463" y="1816100"/>
          <p14:tracePt t="18675" x="3440113" y="1816100"/>
          <p14:tracePt t="18683" x="3433763" y="1816100"/>
          <p14:tracePt t="18692" x="3429000" y="1809750"/>
          <p14:tracePt t="18700" x="3422650" y="1798638"/>
          <p14:tracePt t="18708" x="3422650" y="1793875"/>
          <p14:tracePt t="18715" x="3411538" y="1776413"/>
          <p14:tracePt t="18724" x="3406775" y="1758950"/>
          <p14:tracePt t="18731" x="3406775" y="1736725"/>
          <p14:tracePt t="18740" x="3395663" y="1720850"/>
          <p14:tracePt t="18748" x="3389313" y="1697038"/>
          <p14:tracePt t="18755" x="3384550" y="1670050"/>
          <p14:tracePt t="18763" x="3371850" y="1647825"/>
          <p14:tracePt t="18772" x="3371850" y="1624013"/>
          <p14:tracePt t="18780" x="3367088" y="1597025"/>
          <p14:tracePt t="18792" x="3367088" y="1573213"/>
          <p14:tracePt t="18795" x="3367088" y="1557338"/>
          <p14:tracePt t="18803" x="3367088" y="1539875"/>
          <p14:tracePt t="18819" x="3367088" y="1528763"/>
          <p14:tracePt t="18828" x="3367088" y="1517650"/>
          <p14:tracePt t="18836" x="3367088" y="1506538"/>
          <p14:tracePt t="18852" x="3367088" y="1500188"/>
          <p14:tracePt t="18860" x="3367088" y="1484313"/>
          <p14:tracePt t="18875" x="3360738" y="1473200"/>
          <p14:tracePt t="18884" x="3360738" y="1466850"/>
          <p14:tracePt t="18894" x="3360738" y="1462088"/>
          <p14:tracePt t="18901" x="3360738" y="1450975"/>
          <p14:tracePt t="18918" x="3367088" y="1438275"/>
          <p14:tracePt t="18926" x="3371850" y="1427163"/>
          <p14:tracePt t="18934" x="3395663" y="1411288"/>
          <p14:tracePt t="18942" x="3406775" y="1393825"/>
          <p14:tracePt t="18949" x="3429000" y="1382713"/>
          <p14:tracePt t="18957" x="3468688" y="1354138"/>
          <p14:tracePt t="18966" x="3495675" y="1331913"/>
          <p14:tracePt t="18973" x="3524250" y="1316038"/>
          <p14:tracePt t="18982" x="3541713" y="1298575"/>
          <p14:tracePt t="18990" x="3568700" y="1287463"/>
          <p14:tracePt t="18997" x="3586163" y="1276350"/>
          <p14:tracePt t="19006" x="3614738" y="1265238"/>
          <p14:tracePt t="19014" x="3636963" y="1254125"/>
          <p14:tracePt t="19021" x="3670300" y="1247775"/>
          <p14:tracePt t="19030" x="3714750" y="1243013"/>
          <p14:tracePt t="19038" x="3776663" y="1236663"/>
          <p14:tracePt t="19045" x="3844925" y="1230313"/>
          <p14:tracePt t="19054" x="3946525" y="1225550"/>
          <p14:tracePt t="19062" x="4013200" y="1225550"/>
          <p14:tracePt t="19070" x="4092575" y="1219200"/>
          <p14:tracePt t="19078" x="4181475" y="1219200"/>
          <p14:tracePt t="19086" x="4278313" y="1214438"/>
          <p14:tracePt t="19098" x="4508500" y="1203325"/>
          <p14:tracePt t="19101" x="4614863" y="1203325"/>
          <p14:tracePt t="19110" x="4727575" y="1192213"/>
          <p14:tracePt t="19118" x="4822825" y="1192213"/>
          <p14:tracePt t="19126" x="4895850" y="1192213"/>
          <p14:tracePt t="19134" x="4975225" y="1192213"/>
          <p14:tracePt t="19142" x="5008563" y="1192213"/>
          <p14:tracePt t="19150" x="5086350" y="1185863"/>
          <p14:tracePt t="19160" x="5183188" y="1185863"/>
          <p14:tracePt t="19166" x="5278438" y="1181100"/>
          <p14:tracePt t="19176" x="5367338" y="1181100"/>
          <p14:tracePt t="19181" x="5413375" y="1174750"/>
          <p14:tracePt t="19192" x="5530850" y="1169988"/>
          <p14:tracePt t="19200" x="5661025" y="1157288"/>
          <p14:tracePt t="19208" x="5705475" y="1152525"/>
          <p14:tracePt t="19215" x="5829300" y="1141413"/>
          <p14:tracePt t="19224" x="5991225" y="1112838"/>
          <p14:tracePt t="19231" x="6143625" y="1084263"/>
          <p14:tracePt t="19239" x="6194425" y="1079500"/>
          <p14:tracePt t="19248" x="6334125" y="1057275"/>
          <p14:tracePt t="19256" x="6492875" y="1039813"/>
          <p14:tracePt t="19264" x="6542088" y="1035050"/>
          <p14:tracePt t="19272" x="6677025" y="1022350"/>
          <p14:tracePt t="19279" x="6727825" y="1022350"/>
          <p14:tracePt t="19287" x="6869113" y="1022350"/>
          <p14:tracePt t="19295" x="7019925" y="1022350"/>
          <p14:tracePt t="19304" x="7077075" y="1022350"/>
          <p14:tracePt t="19311" x="7227888" y="1035050"/>
          <p14:tracePt t="19319" x="7289800" y="1035050"/>
          <p14:tracePt t="19327" x="7448550" y="1046163"/>
          <p14:tracePt t="19335" x="7515225" y="1046163"/>
          <p14:tracePt t="19344" x="7683500" y="1050925"/>
          <p14:tracePt t="19352" x="7897813" y="1050925"/>
          <p14:tracePt t="19359" x="7964488" y="1050925"/>
          <p14:tracePt t="19367" x="8139113" y="1050925"/>
          <p14:tracePt t="19376" x="8342313" y="1039813"/>
          <p14:tracePt t="19383" x="8408988" y="1039813"/>
          <p14:tracePt t="19391" x="8588375" y="1035050"/>
          <p14:tracePt t="19399" x="8791575" y="1022350"/>
          <p14:tracePt t="19408" x="8970963" y="1022350"/>
          <p14:tracePt t="19416" x="9156700" y="1022350"/>
          <p14:tracePt t="19424" x="9218613" y="1022350"/>
          <p14:tracePt t="19432" x="9386888" y="1022350"/>
          <p14:tracePt t="19440" x="9555163" y="1022350"/>
          <p14:tracePt t="19448" x="9707563" y="1022350"/>
          <p14:tracePt t="19456" x="9859963" y="1022350"/>
          <p14:tracePt t="19464" x="9999663" y="1022350"/>
          <p14:tracePt t="19472" x="10129838" y="1035050"/>
          <p14:tracePt t="19482" x="10269538" y="1039813"/>
          <p14:tracePt t="19490" x="10382250" y="1057275"/>
          <p14:tracePt t="19498" x="10499725" y="1073150"/>
          <p14:tracePt t="19507" x="10539413" y="1084263"/>
          <p14:tracePt t="19514" x="10645775" y="1108075"/>
          <p14:tracePt t="19522" x="10753725" y="1123950"/>
          <p14:tracePt t="19530" x="10860088" y="1157288"/>
          <p14:tracePt t="19538" x="10893425" y="1169988"/>
          <p14:tracePt t="19546" x="10988675" y="1196975"/>
          <p14:tracePt t="19554" x="11079163" y="1219200"/>
          <p14:tracePt t="19562" x="11118850" y="1230313"/>
          <p14:tracePt t="19570" x="11231563" y="1258888"/>
          <p14:tracePt t="19578" x="11276013" y="1265238"/>
          <p14:tracePt t="19585" x="11404600" y="1292225"/>
          <p14:tracePt t="19594" x="11545888" y="1327150"/>
          <p14:tracePt t="19601" x="11596688" y="1343025"/>
          <p14:tracePt t="19614" x="11731625" y="1371600"/>
          <p14:tracePt t="19617" x="11782425" y="1389063"/>
          <p14:tracePt t="19626" x="11837988" y="1400175"/>
          <p14:tracePt t="19634" x="11955463" y="1433513"/>
          <p14:tracePt t="19642" x="12034838" y="1455738"/>
          <p14:tracePt t="19650" x="12079288" y="1484313"/>
          <p14:tracePt t="19658" x="12096750" y="1500188"/>
          <p14:tracePt t="19666" x="12107863" y="1524000"/>
          <p14:tracePt t="19674" x="12112625" y="1539875"/>
          <p14:tracePt t="19681" x="12112625" y="1557338"/>
          <p14:tracePt t="19690" x="12112625" y="1579563"/>
          <p14:tracePt t="19697" x="12112625" y="1608138"/>
          <p14:tracePt t="19705" x="12101513" y="1641475"/>
          <p14:tracePt t="19713" x="12090400" y="1674813"/>
          <p14:tracePt t="19724" x="12079288" y="1703388"/>
          <p14:tracePt t="19729" x="12068175" y="1731963"/>
          <p14:tracePt t="19738" x="12045950" y="1770063"/>
          <p14:tracePt t="19747" x="12028488" y="1804988"/>
          <p14:tracePt t="19754" x="11995150" y="1855788"/>
          <p14:tracePt t="19764" x="11961813" y="1889125"/>
          <p14:tracePt t="19769" x="11939588" y="1916113"/>
          <p14:tracePt t="19780" x="11877675" y="1973263"/>
          <p14:tracePt t="19785" x="11831638" y="2006600"/>
          <p14:tracePt t="19796" x="11787188" y="2039938"/>
          <p14:tracePt t="19803" x="11736388" y="2068513"/>
          <p14:tracePt t="19816" x="11680825" y="2101850"/>
          <p14:tracePt t="19819" x="11607800" y="2130425"/>
          <p14:tracePt t="19827" x="11534775" y="2159000"/>
          <p14:tracePt t="19836" x="11455400" y="2174875"/>
          <p14:tracePt t="19844" x="11371263" y="2198688"/>
          <p14:tracePt t="19852" x="11280775" y="2220913"/>
          <p14:tracePt t="19860" x="11242675" y="2232025"/>
          <p14:tracePt t="19868" x="11145838" y="2243138"/>
          <p14:tracePt t="19876" x="11017250" y="2259013"/>
          <p14:tracePt t="19884" x="10871200" y="2265363"/>
          <p14:tracePt t="19892" x="10718800" y="2276475"/>
          <p14:tracePt t="19899" x="10663238" y="2282825"/>
          <p14:tracePt t="19908" x="10528300" y="2287588"/>
          <p14:tracePt t="19918" x="10364788" y="2305050"/>
          <p14:tracePt t="19924" x="10313988" y="2309813"/>
          <p14:tracePt t="19932" x="10174288" y="2320925"/>
          <p14:tracePt t="19940" x="10006013" y="2327275"/>
          <p14:tracePt t="19948" x="9944100" y="2327275"/>
          <p14:tracePt t="19956" x="9786938" y="2327275"/>
          <p14:tracePt t="19964" x="9590088" y="2327275"/>
          <p14:tracePt t="19972" x="9375775" y="2327275"/>
          <p14:tracePt t="19980" x="9309100" y="2327275"/>
          <p14:tracePt t="19988" x="9117013" y="2327275"/>
          <p14:tracePt t="19996" x="8869363" y="2327275"/>
          <p14:tracePt t="20003" x="8612188" y="2327275"/>
          <p14:tracePt t="20012" x="8369300" y="2327275"/>
          <p14:tracePt t="20020" x="8121650" y="2327275"/>
          <p14:tracePt t="20028" x="7875588" y="2316163"/>
          <p14:tracePt t="20036" x="7650163" y="2316163"/>
          <p14:tracePt t="20046" x="7419975" y="2305050"/>
          <p14:tracePt t="20052" x="7216775" y="2293938"/>
          <p14:tracePt t="20062" x="6997700" y="2287588"/>
          <p14:tracePt t="20070" x="6784975" y="2276475"/>
          <p14:tracePt t="20078" x="6402388" y="2265363"/>
          <p14:tracePt t="20086" x="6234113" y="2265363"/>
          <p14:tracePt t="20094" x="6065838" y="2265363"/>
          <p14:tracePt t="20101" x="5822950" y="2265363"/>
          <p14:tracePt t="20110" x="5637213" y="2265363"/>
          <p14:tracePt t="20117" x="5564188" y="2265363"/>
          <p14:tracePt t="20126" x="5491163" y="2271713"/>
          <p14:tracePt t="20133" x="5424488" y="2276475"/>
          <p14:tracePt t="20142" x="5362575" y="2282825"/>
          <p14:tracePt t="20150" x="5300663" y="2282825"/>
          <p14:tracePt t="20158" x="5256213" y="2282825"/>
          <p14:tracePt t="20166" x="5199063" y="2282825"/>
          <p14:tracePt t="20174" x="5148263" y="2282825"/>
          <p14:tracePt t="20182" x="5059363" y="2276475"/>
          <p14:tracePt t="20190" x="4986338" y="2265363"/>
          <p14:tracePt t="20198" x="4845050" y="2236788"/>
          <p14:tracePt t="20206" x="4743450" y="2225675"/>
          <p14:tracePt t="20214" x="4643438" y="2203450"/>
          <p14:tracePt t="20224" x="4524375" y="2185988"/>
          <p14:tracePt t="20229" x="4435475" y="2163763"/>
          <p14:tracePt t="20238" x="4362450" y="2152650"/>
          <p14:tracePt t="20246" x="4289425" y="2136775"/>
          <p14:tracePt t="20254" x="4227513" y="2124075"/>
          <p14:tracePt t="20262" x="4170363" y="2097088"/>
          <p14:tracePt t="20270" x="4130675" y="2079625"/>
          <p14:tracePt t="20278" x="4092575" y="2063750"/>
          <p14:tracePt t="20285" x="4057650" y="2039938"/>
          <p14:tracePt t="20294" x="4024313" y="2017713"/>
          <p14:tracePt t="20302" x="3973513" y="1990725"/>
          <p14:tracePt t="20310" x="3957638" y="1978025"/>
          <p14:tracePt t="20318" x="3900488" y="1951038"/>
          <p14:tracePt t="20326" x="3822700" y="1916113"/>
          <p14:tracePt t="20334" x="3789363" y="1900238"/>
          <p14:tracePt t="20344" x="3698875" y="1871663"/>
          <p14:tracePt t="20351" x="3614738" y="1838325"/>
          <p14:tracePt t="20359" x="3563938" y="1809750"/>
          <p14:tracePt t="20368" x="3530600" y="1793875"/>
          <p14:tracePt t="20375" x="3506788" y="1770063"/>
          <p14:tracePt t="20383" x="3495675" y="1747838"/>
          <p14:tracePt t="20391" x="3490913" y="1720850"/>
          <p14:tracePt t="20400" x="3484563" y="1703388"/>
          <p14:tracePt t="20408" x="3484563" y="1663700"/>
          <p14:tracePt t="20415" x="3484563" y="1635125"/>
          <p14:tracePt t="20424" x="3484563" y="1608138"/>
          <p14:tracePt t="20432" x="3484563" y="1585913"/>
          <p14:tracePt t="20440" x="3484563" y="1557338"/>
          <p14:tracePt t="20448" x="3484563" y="1539875"/>
          <p14:tracePt t="20456" x="3484563" y="1524000"/>
          <p14:tracePt t="20464" x="3490913" y="1495425"/>
          <p14:tracePt t="20472" x="3495675" y="1477963"/>
          <p14:tracePt t="20480" x="3513138" y="1438275"/>
          <p14:tracePt t="20488" x="3530600" y="1404938"/>
          <p14:tracePt t="20496" x="3552825" y="1371600"/>
          <p14:tracePt t="20504" x="3579813" y="1338263"/>
          <p14:tracePt t="20512" x="3619500" y="1298575"/>
          <p14:tracePt t="20520" x="3670300" y="1254125"/>
          <p14:tracePt t="20532" x="3738563" y="1203325"/>
          <p14:tracePt t="20535" x="3811588" y="1163638"/>
          <p14:tracePt t="20544" x="3922713" y="1101725"/>
          <p14:tracePt t="20552" x="3990975" y="1073150"/>
          <p14:tracePt t="20560" x="4114800" y="1017588"/>
          <p14:tracePt t="20568" x="4198938" y="984250"/>
          <p14:tracePt t="20576" x="4413250" y="911225"/>
          <p14:tracePt t="20584" x="4535488" y="876300"/>
          <p14:tracePt t="20592" x="4654550" y="854075"/>
          <p14:tracePt t="20602" x="4935538" y="798513"/>
          <p14:tracePt t="20607" x="5099050" y="781050"/>
          <p14:tracePt t="20618" x="5272088" y="765175"/>
          <p14:tracePt t="20623" x="5446713" y="747713"/>
          <p14:tracePt t="20634" x="5643563" y="747713"/>
          <p14:tracePt t="20640" x="5840413" y="747713"/>
          <p14:tracePt t="20650" x="6223000" y="747713"/>
          <p14:tracePt t="20658" x="6453188" y="752475"/>
          <p14:tracePt t="20666" x="6650038" y="752475"/>
          <p14:tracePt t="20674" x="6851650" y="769938"/>
          <p14:tracePt t="20682" x="7223125" y="792163"/>
          <p14:tracePt t="20690" x="7435850" y="803275"/>
          <p14:tracePt t="20698" x="7778750" y="827088"/>
          <p14:tracePt t="20706" x="8099425" y="838200"/>
          <p14:tracePt t="20714" x="8285163" y="842963"/>
          <p14:tracePt t="20722" x="8605838" y="865188"/>
          <p14:tracePt t="20730" x="8780463" y="876300"/>
          <p14:tracePt t="20738" x="9072563" y="887413"/>
          <p14:tracePt t="20746" x="9364663" y="900113"/>
          <p14:tracePt t="20754" x="9517063" y="904875"/>
          <p14:tracePt t="20762" x="9809163" y="915988"/>
          <p14:tracePt t="20770" x="10117138" y="927100"/>
          <p14:tracePt t="20778" x="10302875" y="938213"/>
          <p14:tracePt t="20786" x="10623550" y="962025"/>
          <p14:tracePt t="20794" x="10961688" y="973138"/>
          <p14:tracePt t="20802" x="11134725" y="977900"/>
          <p14:tracePt t="20810" x="11439525" y="1000125"/>
          <p14:tracePt t="20820" x="11596688" y="1011238"/>
          <p14:tracePt t="20826" x="11877675" y="1035050"/>
          <p14:tracePt t="20834" x="12017375" y="1050925"/>
          <p14:tracePt t="21004" x="11782425" y="2259013"/>
          <p14:tracePt t="21012" x="11596688" y="2305050"/>
          <p14:tracePt t="21020" x="11399838" y="2355850"/>
          <p14:tracePt t="21028" x="11174413" y="2417763"/>
          <p14:tracePt t="21036" x="10966450" y="2455863"/>
          <p14:tracePt t="21044" x="10725150" y="2513013"/>
          <p14:tracePt t="21052" x="10455275" y="2552700"/>
          <p14:tracePt t="21060" x="10313988" y="2563813"/>
          <p14:tracePt t="21068" x="10039350" y="2579688"/>
          <p14:tracePt t="21076" x="9758363" y="2590800"/>
          <p14:tracePt t="21084" x="9617075" y="2601913"/>
          <p14:tracePt t="21092" x="9347200" y="2601913"/>
          <p14:tracePt t="21100" x="9207500" y="2601913"/>
          <p14:tracePt t="21108" x="8931275" y="2601913"/>
          <p14:tracePt t="21116" x="8807450" y="2601913"/>
          <p14:tracePt t="21124" x="8685213" y="2601913"/>
          <p14:tracePt t="21132" x="8561388" y="2597150"/>
          <p14:tracePt t="21140" x="8280400" y="2579688"/>
          <p14:tracePt t="21148" x="8128000" y="2568575"/>
          <p14:tracePt t="21158" x="7953375" y="2552700"/>
          <p14:tracePt t="21164" x="7762875" y="2528888"/>
          <p14:tracePt t="21172" x="7554913" y="2501900"/>
          <p14:tracePt t="21180" x="7335838" y="2484438"/>
          <p14:tracePt t="21188" x="7099300" y="2451100"/>
          <p14:tracePt t="21196" x="6734175" y="2417763"/>
          <p14:tracePt t="21205" x="6559550" y="2400300"/>
          <p14:tracePt t="21214" x="6261100" y="2378075"/>
          <p14:tracePt t="21222" x="6121400" y="2366963"/>
          <p14:tracePt t="21230" x="5997575" y="2360613"/>
          <p14:tracePt t="21238" x="5868988" y="2344738"/>
          <p14:tracePt t="21248" x="5756275" y="2338388"/>
          <p14:tracePt t="21254" x="5537200" y="2327275"/>
          <p14:tracePt t="21262" x="5446713" y="2327275"/>
          <p14:tracePt t="21270" x="5334000" y="2320925"/>
          <p14:tracePt t="21278" x="5294313" y="2320925"/>
          <p14:tracePt t="21286" x="5216525" y="2320925"/>
          <p14:tracePt t="21294" x="5137150" y="2316163"/>
          <p14:tracePt t="21302" x="5059363" y="2305050"/>
          <p14:tracePt t="21310" x="4975225" y="2298700"/>
          <p14:tracePt t="21318" x="4889500" y="2287588"/>
          <p14:tracePt t="21326" x="4778375" y="2271713"/>
          <p14:tracePt t="21334" x="4738688" y="2265363"/>
          <p14:tracePt t="21342" x="4608513" y="2243138"/>
          <p14:tracePt t="21350" x="4457700" y="2220913"/>
          <p14:tracePt t="21358" x="4413250" y="2214563"/>
          <p14:tracePt t="21366" x="4283075" y="2192338"/>
          <p14:tracePt t="21374" x="4130675" y="2152650"/>
          <p14:tracePt t="21382" x="4081463" y="2136775"/>
          <p14:tracePt t="21390" x="3935413" y="2097088"/>
          <p14:tracePt t="21398" x="3738563" y="2046288"/>
          <p14:tracePt t="21406" x="3681413" y="2028825"/>
          <p14:tracePt t="21414" x="3519488" y="1978025"/>
          <p14:tracePt t="21422" x="3457575" y="1962150"/>
          <p14:tracePt t="21430" x="3311525" y="1905000"/>
          <p14:tracePt t="21438" x="3136900" y="1827213"/>
          <p14:tracePt t="21446" x="3086100" y="1804988"/>
          <p14:tracePt t="21454" x="2990850" y="1743075"/>
          <p14:tracePt t="21462" x="2928938" y="1697038"/>
          <p14:tracePt t="21470" x="2849563" y="1635125"/>
          <p14:tracePt t="21478" x="2816225" y="1601788"/>
          <p14:tracePt t="21488" x="2798763" y="1568450"/>
          <p14:tracePt t="21494" x="2787650" y="1539875"/>
          <p14:tracePt t="21504" x="2787650" y="1512888"/>
          <p14:tracePt t="21510" x="2787650" y="1489075"/>
          <p14:tracePt t="21520" x="2787650" y="1462088"/>
          <p14:tracePt t="21528" x="2787650" y="1444625"/>
          <p14:tracePt t="21536" x="2805113" y="1404938"/>
          <p14:tracePt t="21544" x="2820988" y="1382713"/>
          <p14:tracePt t="21551" x="2844800" y="1354138"/>
          <p14:tracePt t="21560" x="2878138" y="1316038"/>
          <p14:tracePt t="21568" x="2928938" y="1281113"/>
          <p14:tracePt t="21576" x="3006725" y="1243013"/>
          <p14:tracePt t="21584" x="3108325" y="1196975"/>
          <p14:tracePt t="21592" x="3294063" y="1123950"/>
          <p14:tracePt t="21600" x="3468688" y="1068388"/>
          <p14:tracePt t="21608" x="3648075" y="1011238"/>
          <p14:tracePt t="21616" x="3833813" y="962025"/>
          <p14:tracePt t="21624" x="3940175" y="933450"/>
          <p14:tracePt t="21632" x="4137025" y="882650"/>
          <p14:tracePt t="21640" x="4344988" y="831850"/>
          <p14:tracePt t="21648" x="4451350" y="809625"/>
          <p14:tracePt t="21658" x="4575175" y="776288"/>
          <p14:tracePt t="21663" x="4811713" y="747713"/>
          <p14:tracePt t="21672" x="4940300" y="719138"/>
          <p14:tracePt t="21680" x="5103813" y="703263"/>
          <p14:tracePt t="21688" x="5440363" y="657225"/>
          <p14:tracePt t="21696" x="5661025" y="646113"/>
          <p14:tracePt t="21704" x="5873750" y="641350"/>
          <p14:tracePt t="21712" x="6092825" y="630238"/>
          <p14:tracePt t="21720" x="6289675" y="630238"/>
          <p14:tracePt t="21728" x="6643688" y="619125"/>
          <p14:tracePt t="21736" x="6840538" y="619125"/>
          <p14:tracePt t="21746" x="7189788" y="619125"/>
          <p14:tracePt t="21752" x="7375525" y="623888"/>
          <p14:tracePt t="21760" x="7729538" y="635000"/>
          <p14:tracePt t="21770" x="8083550" y="657225"/>
          <p14:tracePt t="21776" x="8391525" y="679450"/>
          <p14:tracePt t="21786" x="8712200" y="703263"/>
          <p14:tracePt t="21791" x="9039225" y="725488"/>
          <p14:tracePt t="21802" x="9342438" y="741363"/>
          <p14:tracePt t="21810" x="9652000" y="765175"/>
          <p14:tracePt t="21818" x="9932988" y="798513"/>
          <p14:tracePt t="21826" x="10213975" y="820738"/>
          <p14:tracePt t="21834" x="10460038" y="842963"/>
          <p14:tracePt t="21842" x="10572750" y="854075"/>
          <p14:tracePt t="21850" x="10826750" y="876300"/>
          <p14:tracePt t="21858" x="11061700" y="915988"/>
          <p14:tracePt t="21866" x="11163300" y="933450"/>
          <p14:tracePt t="21874" x="11360150" y="995363"/>
          <p14:tracePt t="21882" x="11439525" y="1017588"/>
          <p14:tracePt t="21890" x="11601450" y="1108075"/>
          <p14:tracePt t="21898" x="11674475" y="1146175"/>
          <p14:tracePt t="21906" x="11753850" y="1203325"/>
          <p14:tracePt t="21914" x="11837988" y="1270000"/>
          <p14:tracePt t="21922" x="11904663" y="1331913"/>
          <p14:tracePt t="21930" x="12028488" y="1462088"/>
          <p14:tracePt t="21938" x="12063413" y="1517650"/>
          <p14:tracePt t="21946" x="12085638" y="1550988"/>
          <p14:tracePt t="21954" x="12125325" y="1641475"/>
          <p14:tracePt t="21966" x="12125325" y="1685925"/>
          <p14:tracePt t="21969" x="12125325" y="1725613"/>
          <p14:tracePt t="21977" x="12118975" y="1770063"/>
          <p14:tracePt t="21986" x="12107863" y="1804988"/>
          <p14:tracePt t="21994" x="12085638" y="1849438"/>
          <p14:tracePt t="22002" x="12074525" y="1889125"/>
          <p14:tracePt t="22010" x="12057063" y="1933575"/>
          <p14:tracePt t="22018" x="12045950" y="1973263"/>
          <p14:tracePt t="22026" x="12028488" y="2017713"/>
          <p14:tracePt t="22034" x="12012613" y="2046288"/>
          <p14:tracePt t="22042" x="12001500" y="2074863"/>
          <p14:tracePt t="22052" x="11984038" y="2101850"/>
          <p14:tracePt t="22057" x="11961813" y="2136775"/>
          <p14:tracePt t="22068" x="11939588" y="2159000"/>
          <p14:tracePt t="22073" x="11917363" y="2174875"/>
          <p14:tracePt t="22084" x="11911013" y="2185988"/>
          <p14:tracePt t="22091" x="11899900" y="2198688"/>
          <p14:tracePt t="22100" x="11899900" y="2203450"/>
          <p14:tracePt t="22108" x="11899900" y="2209800"/>
          <p14:tracePt t="22116" x="11899900" y="2214563"/>
          <p14:tracePt t="22140" x="11899900" y="2220913"/>
          <p14:tracePt t="22164" x="11899900" y="2225675"/>
          <p14:tracePt t="22172" x="11893550" y="2225675"/>
          <p14:tracePt t="22196" x="11893550" y="2232025"/>
          <p14:tracePt t="22212" x="11893550" y="2236788"/>
          <p14:tracePt t="22331" x="11893550" y="2243138"/>
          <p14:tracePt t="22535" x="11888788" y="2243138"/>
          <p14:tracePt t="22542" x="11866563" y="2232025"/>
          <p14:tracePt t="22550" x="11826875" y="2220913"/>
          <p14:tracePt t="22557" x="11769725" y="2209800"/>
          <p14:tracePt t="22566" x="11696700" y="2198688"/>
          <p14:tracePt t="22574" x="11590338" y="2174875"/>
          <p14:tracePt t="22582" x="11488738" y="2170113"/>
          <p14:tracePt t="22590" x="11360150" y="2152650"/>
          <p14:tracePt t="22598" x="11202988" y="2136775"/>
          <p14:tracePt t="22606" x="10983913" y="2112963"/>
          <p14:tracePt t="22614" x="10780713" y="2097088"/>
          <p14:tracePt t="22622" x="10590213" y="2074863"/>
          <p14:tracePt t="22630" x="10415588" y="2057400"/>
          <p14:tracePt t="22638" x="10353675" y="2051050"/>
          <p14:tracePt t="22646" x="10252075" y="2046288"/>
          <p14:tracePt t="22656" x="10218738" y="2035175"/>
          <p14:tracePt t="22661" x="10213975" y="2028825"/>
          <p14:tracePt t="22688" x="10213975" y="2024063"/>
          <p14:tracePt t="22704" x="10213975" y="2017713"/>
          <p14:tracePt t="22712" x="10213975" y="2012950"/>
          <p14:tracePt t="22720" x="10213975" y="2006600"/>
          <p14:tracePt t="22728" x="10213975" y="2001838"/>
          <p14:tracePt t="22736" x="10202863" y="1995488"/>
          <p14:tracePt t="22744" x="10196513" y="1984375"/>
          <p14:tracePt t="22751" x="10185400" y="1978025"/>
          <p14:tracePt t="22760" x="10174288" y="1966913"/>
          <p14:tracePt t="22768" x="10167938" y="1966913"/>
          <p14:tracePt t="22776" x="10167938" y="1962150"/>
          <p14:tracePt t="22974" x="10163175" y="1955800"/>
          <p14:tracePt t="22982" x="10163175" y="1951038"/>
          <p14:tracePt t="22990" x="10156825" y="1951038"/>
          <p14:tracePt t="22998" x="10156825" y="1944688"/>
          <p14:tracePt t="23022" x="10152063" y="1944688"/>
          <p14:tracePt t="23046" x="10145713" y="1944688"/>
          <p14:tracePt t="23070" x="10129838" y="1944688"/>
          <p14:tracePt t="23078" x="10106025" y="1939925"/>
          <p14:tracePt t="23086" x="10055225" y="1916113"/>
          <p14:tracePt t="23094" x="10017125" y="1893888"/>
          <p14:tracePt t="23304" x="9994900" y="1893888"/>
          <p14:tracePt t="23312" x="9948863" y="1893888"/>
          <p14:tracePt t="23319" x="9909175" y="1893888"/>
          <p14:tracePt t="23328" x="9886950" y="1893888"/>
          <p14:tracePt t="23336" x="9875838" y="1893888"/>
          <p14:tracePt t="23344" x="9859963" y="1893888"/>
          <p14:tracePt t="23352" x="9847263" y="1893888"/>
          <p14:tracePt t="23360" x="9820275" y="1893888"/>
          <p14:tracePt t="23368" x="9763125" y="1893888"/>
          <p14:tracePt t="23376" x="9718675" y="1905000"/>
          <p14:tracePt t="23384" x="9656763" y="1922463"/>
          <p14:tracePt t="23392" x="9594850" y="1933575"/>
          <p14:tracePt t="23400" x="9510713" y="1944688"/>
          <p14:tracePt t="23408" x="9444038" y="1955800"/>
          <p14:tracePt t="23416" x="9371013" y="1962150"/>
          <p14:tracePt t="23424" x="9285288" y="1973263"/>
          <p14:tracePt t="23432" x="9139238" y="1973263"/>
          <p14:tracePt t="23440" x="9015413" y="1973263"/>
          <p14:tracePt t="23448" x="8893175" y="1973263"/>
          <p14:tracePt t="23456" x="8785225" y="1973263"/>
          <p14:tracePt t="23464" x="8634413" y="1973263"/>
          <p14:tracePt t="23472" x="8572500" y="1973263"/>
          <p14:tracePt t="23480" x="8526463" y="1973263"/>
          <p14:tracePt t="23488" x="8504238" y="1973263"/>
          <p14:tracePt t="23498" x="8493125" y="1973263"/>
          <p14:tracePt t="23504" x="8493125" y="1966913"/>
          <p14:tracePt t="23530" x="8499475" y="1966913"/>
          <p14:tracePt t="23610" x="8493125" y="1966913"/>
          <p14:tracePt t="23618" x="8493125" y="1962150"/>
          <p14:tracePt t="23642" x="8493125" y="1955800"/>
          <p14:tracePt t="23698" x="8493125" y="1951038"/>
          <p14:tracePt t="23722" x="8493125" y="1944688"/>
          <p14:tracePt t="23746" x="8493125" y="1939925"/>
          <p14:tracePt t="23754" x="8493125" y="1933575"/>
          <p14:tracePt t="23770" x="8493125" y="1928813"/>
          <p14:tracePt t="23778" x="8493125" y="1916113"/>
          <p14:tracePt t="23786" x="8493125" y="1905000"/>
          <p14:tracePt t="23796" x="8493125" y="1900238"/>
          <p14:tracePt t="23802" x="8493125" y="1882775"/>
          <p14:tracePt t="23812" x="8499475" y="1878013"/>
          <p14:tracePt t="23818" x="8499475" y="1866900"/>
          <p14:tracePt t="23828" x="8499475" y="1860550"/>
          <p14:tracePt t="23844" x="8499475" y="1855788"/>
          <p14:tracePt t="23852" x="8499475" y="1849438"/>
          <p14:tracePt t="23900" x="8499475" y="1843088"/>
          <p14:tracePt t="23932" x="8493125" y="1843088"/>
          <p14:tracePt t="23940" x="8493125" y="1838325"/>
          <p14:tracePt t="23948" x="8488363" y="1838325"/>
          <p14:tracePt t="23964" x="8482013" y="1838325"/>
          <p14:tracePt t="23980" x="8477250" y="1838325"/>
          <p14:tracePt t="24040" x="8470900" y="1838325"/>
          <p14:tracePt t="24048" x="8464550" y="1843088"/>
          <p14:tracePt t="24056" x="8464550" y="1849438"/>
          <p14:tracePt t="24064" x="8464550" y="1855788"/>
          <p14:tracePt t="24080" x="8459788" y="1860550"/>
          <p14:tracePt t="28119" x="8459788" y="1866900"/>
          <p14:tracePt t="29345" x="8459788" y="1860550"/>
          <p14:tracePt t="29360" x="8459788" y="1855788"/>
          <p14:tracePt t="29366" x="8459788" y="1849438"/>
          <p14:tracePt t="29505" x="8459788" y="1843088"/>
          <p14:tracePt t="29521" x="8459788" y="1838325"/>
          <p14:tracePt t="29528" x="8459788" y="1831975"/>
          <p14:tracePt t="29545" x="8459788" y="1827213"/>
          <p14:tracePt t="29604" x="8459788" y="1820863"/>
          <p14:tracePt t="29614" x="8459788" y="1816100"/>
          <p14:tracePt t="29620" x="8459788" y="1809750"/>
          <p14:tracePt t="29630" x="8453438" y="1798638"/>
          <p14:tracePt t="29636" x="8453438" y="1793875"/>
          <p14:tracePt t="29654" x="8453438" y="1781175"/>
          <p14:tracePt t="29662" x="8453438" y="1770063"/>
          <p14:tracePt t="29670" x="8453438" y="1765300"/>
          <p14:tracePt t="29678" x="8470900" y="1754188"/>
          <p14:tracePt t="29686" x="8477250" y="1747838"/>
          <p14:tracePt t="29694" x="8510588" y="1736725"/>
          <p14:tracePt t="29702" x="8521700" y="1731963"/>
          <p14:tracePt t="29710" x="8561388" y="1725613"/>
          <p14:tracePt t="29718" x="8605838" y="1725613"/>
          <p14:tracePt t="29726" x="8645525" y="1725613"/>
          <p14:tracePt t="29734" x="8712200" y="1725613"/>
          <p14:tracePt t="30008" x="8718550" y="1725613"/>
          <p14:tracePt t="30016" x="8723313" y="1725613"/>
          <p14:tracePt t="30024" x="8729663" y="1725613"/>
          <p14:tracePt t="30040" x="8718550" y="1731963"/>
          <p14:tracePt t="30048" x="8701088" y="1731963"/>
          <p14:tracePt t="30056" x="8689975" y="1736725"/>
          <p14:tracePt t="30064" x="8685213" y="1743075"/>
          <p14:tracePt t="30072" x="8678863" y="1743075"/>
          <p14:tracePt t="30080" x="8678863" y="1747838"/>
          <p14:tracePt t="30088" x="8672513" y="1747838"/>
          <p14:tracePt t="30112" x="8667750" y="1754188"/>
          <p14:tracePt t="30120" x="8661400" y="1754188"/>
          <p14:tracePt t="30128" x="8656638" y="1754188"/>
          <p14:tracePt t="30136" x="8650288" y="1754188"/>
          <p14:tracePt t="30144" x="8645525" y="1754188"/>
          <p14:tracePt t="30152" x="8634413" y="1754188"/>
          <p14:tracePt t="30160" x="8628063" y="1754188"/>
          <p14:tracePt t="30168" x="8616950" y="1754188"/>
          <p14:tracePt t="30176" x="8612188" y="1754188"/>
          <p14:tracePt t="30184" x="8605838" y="1754188"/>
          <p14:tracePt t="30194" x="8599488" y="1754188"/>
          <p14:tracePt t="30202" x="8599488" y="1747838"/>
          <p14:tracePt t="30218" x="8599488" y="1743075"/>
          <p14:tracePt t="30226" x="8594725" y="1743075"/>
          <p14:tracePt t="30234" x="8594725" y="1736725"/>
          <p14:tracePt t="30250" x="8594725" y="1731963"/>
          <p14:tracePt t="30260" x="8588375" y="1731963"/>
          <p14:tracePt t="30266" x="8583613" y="1725613"/>
          <p14:tracePt t="30274" x="8577263" y="1725613"/>
          <p14:tracePt t="30282" x="8572500" y="1725613"/>
          <p14:tracePt t="30290" x="8566150" y="1725613"/>
          <p14:tracePt t="30298" x="8561388" y="1725613"/>
          <p14:tracePt t="30306" x="8555038" y="1720850"/>
          <p14:tracePt t="30314" x="8550275" y="1720850"/>
          <p14:tracePt t="30330" x="8543925" y="1720850"/>
          <p14:tracePt t="30346" x="8537575" y="1720850"/>
          <p14:tracePt t="30362" x="8526463" y="1720850"/>
          <p14:tracePt t="30370" x="8515350" y="1720850"/>
          <p14:tracePt t="30378" x="8499475" y="1720850"/>
          <p14:tracePt t="30394" x="8493125" y="1720850"/>
          <p14:tracePt t="30402" x="8464550" y="1714500"/>
          <p14:tracePt t="30410" x="8453438" y="1708150"/>
          <p14:tracePt t="30418" x="8437563" y="1697038"/>
          <p14:tracePt t="30426" x="8431213" y="1697038"/>
          <p14:tracePt t="30434" x="8415338" y="1685925"/>
          <p14:tracePt t="30452" x="8408988" y="1685925"/>
          <p14:tracePt t="30458" x="8402638" y="1674813"/>
          <p14:tracePt t="30468" x="8397875" y="1670050"/>
          <p14:tracePt t="30474" x="8397875" y="1663700"/>
          <p14:tracePt t="30484" x="8386763" y="1658938"/>
          <p14:tracePt t="30492" x="8386763" y="1652588"/>
          <p14:tracePt t="30500" x="8380413" y="1647825"/>
          <p14:tracePt t="30508" x="8375650" y="1641475"/>
          <p14:tracePt t="30517" x="8364538" y="1630363"/>
          <p14:tracePt t="30524" x="8353425" y="1619250"/>
          <p14:tracePt t="30532" x="8353425" y="1612900"/>
          <p14:tracePt t="30540" x="8347075" y="1608138"/>
          <p14:tracePt t="30548" x="8335963" y="1601788"/>
          <p14:tracePt t="30556" x="8329613" y="1597025"/>
          <p14:tracePt t="30566" x="8329613" y="1590675"/>
          <p14:tracePt t="30572" x="8324850" y="1585913"/>
          <p14:tracePt t="30580" x="8324850" y="1579563"/>
          <p14:tracePt t="30588" x="8324850" y="1568450"/>
          <p14:tracePt t="30596" x="8324850" y="1562100"/>
          <p14:tracePt t="30604" x="8324850" y="1550988"/>
          <p14:tracePt t="30612" x="8324850" y="1539875"/>
          <p14:tracePt t="30620" x="8324850" y="1528763"/>
          <p14:tracePt t="30628" x="8329613" y="1506538"/>
          <p14:tracePt t="30636" x="8342313" y="1495425"/>
          <p14:tracePt t="30644" x="8342313" y="1484313"/>
          <p14:tracePt t="30652" x="8347075" y="1473200"/>
          <p14:tracePt t="30660" x="8353425" y="1462088"/>
          <p14:tracePt t="30670" x="8369300" y="1438275"/>
          <p14:tracePt t="30676" x="8375650" y="1422400"/>
          <p14:tracePt t="30684" x="8380413" y="1411288"/>
          <p14:tracePt t="30692" x="8391525" y="1400175"/>
          <p14:tracePt t="30700" x="8402638" y="1389063"/>
          <p14:tracePt t="30708" x="8431213" y="1365250"/>
          <p14:tracePt t="30716" x="8448675" y="1354138"/>
          <p14:tracePt t="30724" x="8464550" y="1343025"/>
          <p14:tracePt t="30732" x="8488363" y="1331913"/>
          <p14:tracePt t="30740" x="8510588" y="1320800"/>
          <p14:tracePt t="30748" x="8588375" y="1298575"/>
          <p14:tracePt t="30756" x="8623300" y="1287463"/>
          <p14:tracePt t="30766" x="8661400" y="1281113"/>
          <p14:tracePt t="30774" x="8689975" y="1270000"/>
          <p14:tracePt t="30782" x="8723313" y="1265238"/>
          <p14:tracePt t="30790" x="8807450" y="1254125"/>
          <p14:tracePt t="30798" x="8847138" y="1247775"/>
          <p14:tracePt t="30806" x="8875713" y="1247775"/>
          <p14:tracePt t="30814" x="8948738" y="1230313"/>
          <p14:tracePt t="30822" x="8970963" y="1230313"/>
          <p14:tracePt t="30830" x="8993188" y="1230313"/>
          <p14:tracePt t="30838" x="9043988" y="1230313"/>
          <p14:tracePt t="30846" x="9061450" y="1230313"/>
          <p14:tracePt t="30854" x="9072563" y="1230313"/>
          <p14:tracePt t="30862" x="9101138" y="1243013"/>
          <p14:tracePt t="30870" x="9105900" y="1247775"/>
          <p14:tracePt t="30878" x="9117013" y="1258888"/>
          <p14:tracePt t="30886" x="9150350" y="1281113"/>
          <p14:tracePt t="30894" x="9163050" y="1298575"/>
          <p14:tracePt t="30902" x="9185275" y="1316038"/>
          <p14:tracePt t="30910" x="9223375" y="1365250"/>
          <p14:tracePt t="30918" x="9247188" y="1382713"/>
          <p14:tracePt t="30926" x="9263063" y="1400175"/>
          <p14:tracePt t="30934" x="9302750" y="1444625"/>
          <p14:tracePt t="30942" x="9313863" y="1462088"/>
          <p14:tracePt t="30950" x="9324975" y="1477963"/>
          <p14:tracePt t="30958" x="9342438" y="1535113"/>
          <p14:tracePt t="30966" x="9347200" y="1550988"/>
          <p14:tracePt t="30976" x="9347200" y="1573213"/>
          <p14:tracePt t="30983" x="9347200" y="1630363"/>
          <p14:tracePt t="30990" x="9347200" y="1652588"/>
          <p14:tracePt t="30998" x="9347200" y="1674813"/>
          <p14:tracePt t="31006" x="9342438" y="1736725"/>
          <p14:tracePt t="31014" x="9336088" y="1758950"/>
          <p14:tracePt t="31022" x="9324975" y="1787525"/>
          <p14:tracePt t="31030" x="9313863" y="1809750"/>
          <p14:tracePt t="31038" x="9285288" y="1860550"/>
          <p14:tracePt t="31046" x="9274175" y="1871663"/>
          <p14:tracePt t="31056" x="9258300" y="1882775"/>
          <p14:tracePt t="31062" x="9223375" y="1911350"/>
          <p14:tracePt t="31072" x="9207500" y="1922463"/>
          <p14:tracePt t="31078" x="9156700" y="1939925"/>
          <p14:tracePt t="31088" x="9123363" y="1944688"/>
          <p14:tracePt t="31096" x="9072563" y="1951038"/>
          <p14:tracePt t="31104" x="9021763" y="1951038"/>
          <p14:tracePt t="31112" x="8999538" y="1951038"/>
          <p14:tracePt t="31120" x="8931275" y="1951038"/>
          <p14:tracePt t="31128" x="8858250" y="1951038"/>
          <p14:tracePt t="31136" x="8763000" y="1944688"/>
          <p14:tracePt t="31144" x="8678863" y="1933575"/>
          <p14:tracePt t="31152" x="8561388" y="1916113"/>
          <p14:tracePt t="31160" x="8515350" y="1911350"/>
          <p14:tracePt t="31168" x="8408988" y="1889125"/>
          <p14:tracePt t="31176" x="8274050" y="1860550"/>
          <p14:tracePt t="31184" x="8234363" y="1849438"/>
          <p14:tracePt t="31192" x="8139113" y="1831975"/>
          <p14:tracePt t="31200" x="8061325" y="1809750"/>
          <p14:tracePt t="31208" x="8021638" y="1793875"/>
          <p14:tracePt t="31216" x="7993063" y="1781175"/>
          <p14:tracePt t="31224" x="7964488" y="1770063"/>
          <p14:tracePt t="31232" x="7948613" y="1758950"/>
          <p14:tracePt t="31240" x="7937500" y="1754188"/>
          <p14:tracePt t="31248" x="7937500" y="1743075"/>
          <p14:tracePt t="31256" x="7931150" y="1731963"/>
          <p14:tracePt t="31264" x="7931150" y="1714500"/>
          <p14:tracePt t="31272" x="7931150" y="1703388"/>
          <p14:tracePt t="31284" x="7931150" y="1681163"/>
          <p14:tracePt t="31288" x="7931150" y="1670050"/>
          <p14:tracePt t="31296" x="7937500" y="1630363"/>
          <p14:tracePt t="31304" x="7942263" y="1597025"/>
          <p14:tracePt t="31312" x="7948613" y="1573213"/>
          <p14:tracePt t="31322" x="7964488" y="1535113"/>
          <p14:tracePt t="31328" x="7981950" y="1517650"/>
          <p14:tracePt t="31338" x="7993063" y="1495425"/>
          <p14:tracePt t="31344" x="8021638" y="1455738"/>
          <p14:tracePt t="31354" x="8048625" y="1427163"/>
          <p14:tracePt t="31360" x="8077200" y="1404938"/>
          <p14:tracePt t="31370" x="8110538" y="1377950"/>
          <p14:tracePt t="31378" x="8145463" y="1349375"/>
          <p14:tracePt t="31386" x="8178800" y="1327150"/>
          <p14:tracePt t="31394" x="8223250" y="1298575"/>
          <p14:tracePt t="31402" x="8262938" y="1276350"/>
          <p14:tracePt t="31410" x="8302625" y="1254125"/>
          <p14:tracePt t="31418" x="8342313" y="1230313"/>
          <p14:tracePt t="31426" x="8386763" y="1214438"/>
          <p14:tracePt t="31434" x="8431213" y="1203325"/>
          <p14:tracePt t="31442" x="8442325" y="1203325"/>
          <p14:tracePt t="31450" x="8482013" y="1196975"/>
          <p14:tracePt t="31458" x="8537575" y="1192213"/>
          <p14:tracePt t="31466" x="8588375" y="1192213"/>
          <p14:tracePt t="31474" x="8612188" y="1192213"/>
          <p14:tracePt t="31482" x="8672513" y="1192213"/>
          <p14:tracePt t="31490" x="8729663" y="1203325"/>
          <p14:tracePt t="31498" x="8751888" y="1208088"/>
          <p14:tracePt t="31506" x="8813800" y="1230313"/>
          <p14:tracePt t="31514" x="8886825" y="1270000"/>
          <p14:tracePt t="31522" x="8909050" y="1281113"/>
          <p14:tracePt t="31530" x="8966200" y="1327150"/>
          <p14:tracePt t="31538" x="8988425" y="1343025"/>
          <p14:tracePt t="31546" x="9028113" y="1393825"/>
          <p14:tracePt t="31554" x="9050338" y="1416050"/>
          <p14:tracePt t="31562" x="9094788" y="1473200"/>
          <p14:tracePt t="31570" x="9105900" y="1489075"/>
          <p14:tracePt t="31578" x="9128125" y="1528763"/>
          <p14:tracePt t="31588" x="9156700" y="1573213"/>
          <p14:tracePt t="31594" x="9156700" y="1585913"/>
          <p14:tracePt t="31604" x="9156700" y="1608138"/>
          <p14:tracePt t="31610" x="9156700" y="1624013"/>
          <p14:tracePt t="31620" x="9156700" y="1635125"/>
          <p14:tracePt t="31626" x="9145588" y="1647825"/>
          <p14:tracePt t="31636" x="9128125" y="1670050"/>
          <p14:tracePt t="31642" x="9117013" y="1674813"/>
          <p14:tracePt t="31652" x="9088438" y="1697038"/>
          <p14:tracePt t="31660" x="9066213" y="1708150"/>
          <p14:tracePt t="31668" x="9032875" y="1725613"/>
          <p14:tracePt t="31676" x="8999538" y="1743075"/>
          <p14:tracePt t="31684" x="8953500" y="1754188"/>
          <p14:tracePt t="31692" x="8920163" y="1765300"/>
          <p14:tracePt t="31700" x="8858250" y="1776413"/>
          <p14:tracePt t="31708" x="8796338" y="1781175"/>
          <p14:tracePt t="31716" x="8751888" y="1787525"/>
          <p14:tracePt t="31724" x="8718550" y="1787525"/>
          <p14:tracePt t="31732" x="8639175" y="1787525"/>
          <p14:tracePt t="31741" x="8594725" y="1787525"/>
          <p14:tracePt t="31748" x="8550275" y="1787525"/>
          <p14:tracePt t="31756" x="8499475" y="1781175"/>
          <p14:tracePt t="31764" x="8442325" y="1770063"/>
          <p14:tracePt t="31772" x="8375650" y="1743075"/>
          <p14:tracePt t="31780" x="8335963" y="1725613"/>
          <p14:tracePt t="31788" x="8302625" y="1708150"/>
          <p14:tracePt t="31796" x="8274050" y="1685925"/>
          <p14:tracePt t="31804" x="8245475" y="1652588"/>
          <p14:tracePt t="31812" x="8234363" y="1635125"/>
          <p14:tracePt t="31821" x="8212138" y="1597025"/>
          <p14:tracePt t="31828" x="8207375" y="1568450"/>
          <p14:tracePt t="31836" x="8201025" y="1546225"/>
          <p14:tracePt t="31844" x="8201025" y="1506538"/>
          <p14:tracePt t="31854" x="8201025" y="1484313"/>
          <p14:tracePt t="31860" x="8207375" y="1462088"/>
          <p14:tracePt t="31868" x="8218488" y="1427163"/>
          <p14:tracePt t="31876" x="8240713" y="1377950"/>
          <p14:tracePt t="31886" x="8262938" y="1354138"/>
          <p14:tracePt t="31892" x="8285163" y="1327150"/>
          <p14:tracePt t="31902" x="8313738" y="1298575"/>
          <p14:tracePt t="31908" x="8324850" y="1281113"/>
          <p14:tracePt t="31918" x="8369300" y="1254125"/>
          <p14:tracePt t="31924" x="8408988" y="1230313"/>
          <p14:tracePt t="31934" x="8464550" y="1208088"/>
          <p14:tracePt t="31942" x="8526463" y="1181100"/>
          <p14:tracePt t="31950" x="8594725" y="1163638"/>
          <p14:tracePt t="31958" x="8667750" y="1146175"/>
          <p14:tracePt t="31966" x="8701088" y="1141413"/>
          <p14:tracePt t="31974" x="8785225" y="1135063"/>
          <p14:tracePt t="31982" x="8858250" y="1123950"/>
          <p14:tracePt t="31990" x="8886825" y="1123950"/>
          <p14:tracePt t="32000" x="8966200" y="1130300"/>
          <p14:tracePt t="32006" x="9032875" y="1146175"/>
          <p14:tracePt t="32014" x="9072563" y="1163638"/>
          <p14:tracePt t="32022" x="9128125" y="1192213"/>
          <p14:tracePt t="32030" x="9174163" y="1225550"/>
          <p14:tracePt t="32038" x="9201150" y="1247775"/>
          <p14:tracePt t="32046" x="9229725" y="1276350"/>
          <p14:tracePt t="32054" x="9280525" y="1316038"/>
          <p14:tracePt t="32062" x="9309100" y="1343025"/>
          <p14:tracePt t="32070" x="9331325" y="1371600"/>
          <p14:tracePt t="32078" x="9358313" y="1400175"/>
          <p14:tracePt t="32086" x="9386888" y="1444625"/>
          <p14:tracePt t="32094" x="9404350" y="1473200"/>
          <p14:tracePt t="32102" x="9415463" y="1512888"/>
          <p14:tracePt t="32110" x="9426575" y="1546225"/>
          <p14:tracePt t="32118" x="9431338" y="1585913"/>
          <p14:tracePt t="32126" x="9431338" y="1624013"/>
          <p14:tracePt t="32134" x="9420225" y="1641475"/>
          <p14:tracePt t="32142" x="9398000" y="1663700"/>
          <p14:tracePt t="32150" x="9382125" y="1674813"/>
          <p14:tracePt t="32158" x="9347200" y="1697038"/>
          <p14:tracePt t="32167" x="9313863" y="1714500"/>
          <p14:tracePt t="32174" x="9285288" y="1725613"/>
          <p14:tracePt t="32184" x="9240838" y="1743075"/>
          <p14:tracePt t="32190" x="9196388" y="1758950"/>
          <p14:tracePt t="32200" x="9139238" y="1770063"/>
          <p14:tracePt t="32208" x="9105900" y="1781175"/>
          <p14:tracePt t="32216" x="9061450" y="1793875"/>
          <p14:tracePt t="32225" x="9015413" y="1804988"/>
          <p14:tracePt t="32232" x="8982075" y="1809750"/>
          <p14:tracePt t="32240" x="8942388" y="1809750"/>
          <p14:tracePt t="32248" x="8909050" y="1809750"/>
          <p14:tracePt t="32256" x="8864600" y="1809750"/>
          <p14:tracePt t="32264" x="8807450" y="1809750"/>
          <p14:tracePt t="32273" x="8758238" y="1798638"/>
          <p14:tracePt t="32281" x="8718550" y="1787525"/>
          <p14:tracePt t="32288" x="8656638" y="1770063"/>
          <p14:tracePt t="32296" x="8594725" y="1754188"/>
          <p14:tracePt t="32306" x="8543925" y="1731963"/>
          <p14:tracePt t="32312" x="8504238" y="1714500"/>
          <p14:tracePt t="32320" x="8453438" y="1692275"/>
          <p14:tracePt t="32328" x="8420100" y="1681163"/>
          <p14:tracePt t="32336" x="8391525" y="1663700"/>
          <p14:tracePt t="32344" x="8375650" y="1652588"/>
          <p14:tracePt t="32352" x="8353425" y="1619250"/>
          <p14:tracePt t="32360" x="8342313" y="1608138"/>
          <p14:tracePt t="32368" x="8335963" y="1585913"/>
          <p14:tracePt t="32376" x="8335963" y="1562100"/>
          <p14:tracePt t="32384" x="8335963" y="1546225"/>
          <p14:tracePt t="32392" x="8335963" y="1524000"/>
          <p14:tracePt t="32400" x="8335963" y="1500188"/>
          <p14:tracePt t="32410" x="8329613" y="1489075"/>
          <p14:tracePt t="32416" x="8329613" y="1466850"/>
          <p14:tracePt t="32424" x="8329613" y="1444625"/>
          <p14:tracePt t="32432" x="8329613" y="1433513"/>
          <p14:tracePt t="32440" x="8329613" y="1411288"/>
          <p14:tracePt t="32448" x="8329613" y="1393825"/>
          <p14:tracePt t="32456" x="8342313" y="1382713"/>
          <p14:tracePt t="32464" x="8358188" y="1360488"/>
          <p14:tracePt t="32474" x="8386763" y="1338263"/>
          <p14:tracePt t="32480" x="8415338" y="1320800"/>
          <p14:tracePt t="32490" x="8453438" y="1298575"/>
          <p14:tracePt t="32496" x="8493125" y="1281113"/>
          <p14:tracePt t="32506" x="8550275" y="1265238"/>
          <p14:tracePt t="32512" x="8605838" y="1243013"/>
          <p14:tracePt t="32522" x="8661400" y="1236663"/>
          <p14:tracePt t="32530" x="8718550" y="1225550"/>
          <p14:tracePt t="32538" x="8769350" y="1225550"/>
          <p14:tracePt t="32546" x="8831263" y="1225550"/>
          <p14:tracePt t="32554" x="8880475" y="1225550"/>
          <p14:tracePt t="32562" x="8904288" y="1225550"/>
          <p14:tracePt t="32570" x="8942388" y="1236663"/>
          <p14:tracePt t="32578" x="8993188" y="1258888"/>
          <p14:tracePt t="32586" x="9028113" y="1281113"/>
          <p14:tracePt t="32594" x="9039225" y="1298575"/>
          <p14:tracePt t="32602" x="9077325" y="1331913"/>
          <p14:tracePt t="32610" x="9101138" y="1365250"/>
          <p14:tracePt t="32618" x="9112250" y="1382713"/>
          <p14:tracePt t="32626" x="9134475" y="1433513"/>
          <p14:tracePt t="32634" x="9139238" y="1450975"/>
          <p14:tracePt t="32642" x="9156700" y="1506538"/>
          <p14:tracePt t="32650" x="9167813" y="1557338"/>
          <p14:tracePt t="32658" x="9167813" y="1573213"/>
          <p14:tracePt t="32666" x="9167813" y="1619250"/>
          <p14:tracePt t="32674" x="9167813" y="1635125"/>
          <p14:tracePt t="32682" x="9167813" y="1685925"/>
          <p14:tracePt t="32690" x="9167813" y="1703388"/>
          <p14:tracePt t="32698" x="9139238" y="1743075"/>
          <p14:tracePt t="32706" x="9123363" y="1758950"/>
          <p14:tracePt t="32716" x="9083675" y="1787525"/>
          <p14:tracePt t="32722" x="9061450" y="1798638"/>
          <p14:tracePt t="32730" x="9015413" y="1827213"/>
          <p14:tracePt t="32738" x="8959850" y="1843088"/>
          <p14:tracePt t="32746" x="8909050" y="1855788"/>
          <p14:tracePt t="32756" x="8880475" y="1860550"/>
          <p14:tracePt t="32762" x="8831263" y="1866900"/>
          <p14:tracePt t="32772" x="8769350" y="1871663"/>
          <p14:tracePt t="32778" x="8745538" y="1871663"/>
          <p14:tracePt t="32788" x="8685213" y="1871663"/>
          <p14:tracePt t="32796" x="8616950" y="1871663"/>
          <p14:tracePt t="32804" x="8594725" y="1871663"/>
          <p14:tracePt t="32812" x="8526463" y="1860550"/>
          <p14:tracePt t="32820" x="8437563" y="1831975"/>
          <p14:tracePt t="32828" x="8402638" y="1816100"/>
          <p14:tracePt t="32836" x="8313738" y="1781175"/>
          <p14:tracePt t="32844" x="8269288" y="1765300"/>
          <p14:tracePt t="32852" x="8167688" y="1725613"/>
          <p14:tracePt t="32860" x="8128000" y="1708150"/>
          <p14:tracePt t="32868" x="8043863" y="1663700"/>
          <p14:tracePt t="32876" x="7981950" y="1624013"/>
          <p14:tracePt t="32884" x="7953375" y="1590675"/>
          <p14:tracePt t="32892" x="7937500" y="1562100"/>
          <p14:tracePt t="32900" x="7926388" y="1528763"/>
          <p14:tracePt t="32908" x="7926388" y="1500188"/>
          <p14:tracePt t="32916" x="7926388" y="1438275"/>
          <p14:tracePt t="32924" x="7942263" y="1404938"/>
          <p14:tracePt t="32932" x="7970838" y="1365250"/>
          <p14:tracePt t="32940" x="8004175" y="1331913"/>
          <p14:tracePt t="32948" x="8043863" y="1304925"/>
          <p14:tracePt t="32956" x="8099425" y="1258888"/>
          <p14:tracePt t="32964" x="8145463" y="1230313"/>
          <p14:tracePt t="32972" x="8201025" y="1196975"/>
          <p14:tracePt t="32980" x="8240713" y="1174750"/>
          <p14:tracePt t="32988" x="8291513" y="1157288"/>
          <p14:tracePt t="32996" x="8358188" y="1130300"/>
          <p14:tracePt t="33004" x="8420100" y="1119188"/>
          <p14:tracePt t="33012" x="8470900" y="1112838"/>
          <p14:tracePt t="33024" x="8504238" y="1108075"/>
          <p14:tracePt t="33028" x="8561388" y="1108075"/>
          <p14:tracePt t="33036" x="8639175" y="1108075"/>
          <p14:tracePt t="33044" x="8678863" y="1112838"/>
          <p14:tracePt t="33054" x="8751888" y="1135063"/>
          <p14:tracePt t="33060" x="8791575" y="1152525"/>
          <p14:tracePt t="33070" x="8875713" y="1192213"/>
          <p14:tracePt t="33078" x="8915400" y="1214438"/>
          <p14:tracePt t="33086" x="8959850" y="1247775"/>
          <p14:tracePt t="33094" x="8999538" y="1287463"/>
          <p14:tracePt t="33102" x="9032875" y="1320800"/>
          <p14:tracePt t="33110" x="9066213" y="1354138"/>
          <p14:tracePt t="33118" x="9101138" y="1389063"/>
          <p14:tracePt t="33126" x="9128125" y="1433513"/>
          <p14:tracePt t="33134" x="9150350" y="1466850"/>
          <p14:tracePt t="33142" x="9163050" y="1500188"/>
          <p14:tracePt t="33150" x="9174163" y="1528763"/>
          <p14:tracePt t="33158" x="9178925" y="1562100"/>
          <p14:tracePt t="33166" x="9178925" y="1601788"/>
          <p14:tracePt t="33174" x="9178925" y="1630363"/>
          <p14:tracePt t="33182" x="9167813" y="1663700"/>
          <p14:tracePt t="33190" x="9163050" y="1674813"/>
          <p14:tracePt t="33198" x="9134475" y="1708150"/>
          <p14:tracePt t="33206" x="9101138" y="1743075"/>
          <p14:tracePt t="33214" x="9043988" y="1781175"/>
          <p14:tracePt t="33222" x="8982075" y="1816100"/>
          <p14:tracePt t="33230" x="8942388" y="1838325"/>
          <p14:tracePt t="33238" x="8853488" y="1878013"/>
          <p14:tracePt t="33246" x="8802688" y="1900238"/>
          <p14:tracePt t="33254" x="8751888" y="1911350"/>
          <p14:tracePt t="33263" x="8701088" y="1922463"/>
          <p14:tracePt t="33270" x="8623300" y="1928813"/>
          <p14:tracePt t="33278" x="8577263" y="1928813"/>
          <p14:tracePt t="33286" x="8537575" y="1928813"/>
          <p14:tracePt t="33295" x="8510588" y="1928813"/>
          <p14:tracePt t="33302" x="8482013" y="1922463"/>
          <p14:tracePt t="33311" x="8470900" y="1916113"/>
          <p14:tracePt t="33318" x="8459788" y="1905000"/>
          <p14:tracePt t="33327" x="8453438" y="1889125"/>
          <p14:tracePt t="33334" x="8448675" y="1878013"/>
          <p14:tracePt t="33342" x="8442325" y="1860550"/>
          <p14:tracePt t="33352" x="8442325" y="1855788"/>
          <p14:tracePt t="33360" x="8442325" y="1843088"/>
          <p14:tracePt t="33368" x="8437563" y="1827213"/>
          <p14:tracePt t="33376" x="8431213" y="1816100"/>
          <p14:tracePt t="33392" x="8426450" y="1804988"/>
          <p14:tracePt t="33400" x="8426450" y="1793875"/>
          <p14:tracePt t="33408" x="8426450" y="1787525"/>
          <p14:tracePt t="33416" x="8420100" y="1781175"/>
          <p14:tracePt t="33424" x="8415338" y="1765300"/>
          <p14:tracePt t="33440" x="8408988" y="1758950"/>
          <p14:tracePt t="33448" x="8408988" y="1754188"/>
          <p14:tracePt t="33456" x="8408988" y="1747838"/>
          <p14:tracePt t="33464" x="8402638" y="1747838"/>
          <p14:tracePt t="33472" x="8402638" y="1743075"/>
          <p14:tracePt t="33480" x="8402638" y="1736725"/>
          <p14:tracePt t="33488" x="8402638" y="1731963"/>
          <p14:tracePt t="33504" x="8402638" y="1725613"/>
          <p14:tracePt t="33512" x="8402638" y="1720850"/>
          <p14:tracePt t="33520" x="8397875" y="1714500"/>
          <p14:tracePt t="33529" x="8397875" y="1708150"/>
          <p14:tracePt t="33536" x="8391525" y="1703388"/>
          <p14:tracePt t="33544" x="8386763" y="1697038"/>
          <p14:tracePt t="33552" x="8386763" y="1692275"/>
          <p14:tracePt t="33568" x="8386763" y="1685925"/>
          <p14:tracePt t="33610" x="8380413" y="1685925"/>
          <p14:tracePt t="33616" x="8380413" y="1681163"/>
          <p14:tracePt t="33625" x="8380413" y="1674813"/>
          <p14:tracePt t="33634" x="8375650" y="1674813"/>
          <p14:tracePt t="33642" x="8375650" y="1663700"/>
          <p14:tracePt t="33650" x="8369300" y="1652588"/>
          <p14:tracePt t="33664" x="8369300" y="1641475"/>
          <p14:tracePt t="33682" x="8369300" y="1635125"/>
          <p14:tracePt t="33690" x="8369300" y="1624013"/>
          <p14:tracePt t="33706" x="8369300" y="1619250"/>
          <p14:tracePt t="33714" x="8369300" y="1612900"/>
          <p14:tracePt t="33723" x="8369300" y="1608138"/>
          <p14:tracePt t="33740" x="8369300" y="1601788"/>
          <p14:tracePt t="34109" x="8369300" y="1597025"/>
          <p14:tracePt t="34116" x="8369300" y="1590675"/>
          <p14:tracePt t="34124" x="8369300" y="1585913"/>
          <p14:tracePt t="34132" x="8369300" y="1573213"/>
          <p14:tracePt t="34140" x="8369300" y="1562100"/>
          <p14:tracePt t="34150" x="8375650" y="1550988"/>
          <p14:tracePt t="34156" x="8375650" y="1546225"/>
          <p14:tracePt t="34164" x="8375650" y="1535113"/>
          <p14:tracePt t="34172" x="8380413" y="1517650"/>
          <p14:tracePt t="34180" x="8386763" y="1512888"/>
          <p14:tracePt t="34188" x="8391525" y="1500188"/>
          <p14:tracePt t="34196" x="8402638" y="1489075"/>
          <p14:tracePt t="34206" x="8408988" y="1473200"/>
          <p14:tracePt t="34212" x="8420100" y="1466850"/>
          <p14:tracePt t="34222" x="8431213" y="1455738"/>
          <p14:tracePt t="34231" x="8448675" y="1438275"/>
          <p14:tracePt t="34238" x="8464550" y="1427163"/>
          <p14:tracePt t="34246" x="8477250" y="1416050"/>
          <p14:tracePt t="34254" x="8488363" y="1411288"/>
          <p14:tracePt t="34262" x="8499475" y="1400175"/>
          <p14:tracePt t="34270" x="8510588" y="1389063"/>
          <p14:tracePt t="34286" x="8521700" y="1382713"/>
          <p14:tracePt t="34294" x="8521700" y="1377950"/>
          <p14:tracePt t="34302" x="8526463" y="1377950"/>
          <p14:tracePt t="34310" x="8532813" y="1377950"/>
          <p14:tracePt t="34318" x="8537575" y="1371600"/>
          <p14:tracePt t="34326" x="8543925" y="1371600"/>
          <p14:tracePt t="34334" x="8555038" y="1365250"/>
          <p14:tracePt t="34342" x="8572500" y="1365250"/>
          <p14:tracePt t="34350" x="8599488" y="1365250"/>
          <p14:tracePt t="34358" x="8612188" y="1365250"/>
          <p14:tracePt t="34366" x="8645525" y="1360488"/>
          <p14:tracePt t="34374" x="8696325" y="1354138"/>
          <p14:tracePt t="34382" x="8740775" y="1354138"/>
          <p14:tracePt t="34390" x="8791575" y="1354138"/>
          <p14:tracePt t="34399" x="8807450" y="1354138"/>
          <p14:tracePt t="34406" x="8847138" y="1354138"/>
          <p14:tracePt t="34414" x="8886825" y="1360488"/>
          <p14:tracePt t="34422" x="8897938" y="1360488"/>
          <p14:tracePt t="34430" x="8937625" y="1371600"/>
          <p14:tracePt t="34439" x="8948738" y="1377950"/>
          <p14:tracePt t="34446" x="8977313" y="1393825"/>
          <p14:tracePt t="34458" x="9010650" y="1411288"/>
          <p14:tracePt t="34462" x="9021763" y="1416050"/>
          <p14:tracePt t="34470" x="9055100" y="1433513"/>
          <p14:tracePt t="34478" x="9066213" y="1438275"/>
          <p14:tracePt t="34486" x="9088438" y="1466850"/>
          <p14:tracePt t="34496" x="9105900" y="1477963"/>
          <p14:tracePt t="34502" x="9128125" y="1512888"/>
          <p14:tracePt t="34512" x="9134475" y="1524000"/>
          <p14:tracePt t="34521" x="9150350" y="1550988"/>
          <p14:tracePt t="34528" x="9156700" y="1562100"/>
          <p14:tracePt t="34536" x="9156700" y="1573213"/>
          <p14:tracePt t="34544" x="9156700" y="1601788"/>
          <p14:tracePt t="34553" x="9156700" y="1612900"/>
          <p14:tracePt t="34560" x="9156700" y="1635125"/>
          <p14:tracePt t="34568" x="9156700" y="1647825"/>
          <p14:tracePt t="34577" x="9156700" y="1663700"/>
          <p14:tracePt t="34584" x="9139238" y="1685925"/>
          <p14:tracePt t="34592" x="9139238" y="1692275"/>
          <p14:tracePt t="34601" x="9128125" y="1708150"/>
          <p14:tracePt t="34609" x="9105900" y="1731963"/>
          <p14:tracePt t="34617" x="9094788" y="1736725"/>
          <p14:tracePt t="34625" x="9083675" y="1754188"/>
          <p14:tracePt t="34632" x="9043988" y="1776413"/>
          <p14:tracePt t="34641" x="9021763" y="1787525"/>
          <p14:tracePt t="34648" x="8977313" y="1809750"/>
          <p14:tracePt t="34657" x="8959850" y="1809750"/>
          <p14:tracePt t="34665" x="8904288" y="1827213"/>
          <p14:tracePt t="34672" x="8836025" y="1838325"/>
          <p14:tracePt t="34680" x="8813800" y="1838325"/>
          <p14:tracePt t="34688" x="8740775" y="1843088"/>
          <p14:tracePt t="34696" x="8707438" y="1843088"/>
          <p14:tracePt t="34705" x="8628063" y="1843088"/>
          <p14:tracePt t="34712" x="8543925" y="1843088"/>
          <p14:tracePt t="34720" x="8510588" y="1843088"/>
          <p14:tracePt t="34728" x="8415338" y="1831975"/>
          <p14:tracePt t="34736" x="8364538" y="1827213"/>
          <p14:tracePt t="34744" x="8269288" y="1798638"/>
          <p14:tracePt t="34752" x="8234363" y="1787525"/>
          <p14:tracePt t="34764" x="8156575" y="1758950"/>
          <p14:tracePt t="34768" x="8105775" y="1725613"/>
          <p14:tracePt t="34778" x="8077200" y="1703388"/>
          <p14:tracePt t="34784" x="8066088" y="1685925"/>
          <p14:tracePt t="34795" x="8061325" y="1658938"/>
          <p14:tracePt t="34800" x="8054975" y="1630363"/>
          <p14:tracePt t="34810" x="8054975" y="1590675"/>
          <p14:tracePt t="34818" x="8054975" y="1550988"/>
          <p14:tracePt t="34827" x="8072438" y="1500188"/>
          <p14:tracePt t="34834" x="8094663" y="1455738"/>
          <p14:tracePt t="34843" x="8128000" y="1411288"/>
          <p14:tracePt t="34850" x="8161338" y="1354138"/>
          <p14:tracePt t="34858" x="8201025" y="1320800"/>
          <p14:tracePt t="34867" x="8269288" y="1254125"/>
          <p14:tracePt t="34874" x="8307388" y="1214438"/>
          <p14:tracePt t="34882" x="8391525" y="1157288"/>
          <p14:tracePt t="34890" x="8453438" y="1130300"/>
          <p14:tracePt t="34898" x="8572500" y="1073150"/>
          <p14:tracePt t="34906" x="8634413" y="1050925"/>
          <p14:tracePt t="34914" x="8696325" y="1028700"/>
          <p14:tracePt t="34923" x="8763000" y="1017588"/>
          <p14:tracePt t="34930" x="8858250" y="995363"/>
          <p14:tracePt t="34938" x="8909050" y="995363"/>
          <p14:tracePt t="34947" x="8966200" y="995363"/>
          <p14:tracePt t="34954" x="9010650" y="995363"/>
          <p14:tracePt t="34962" x="9055100" y="1011238"/>
          <p14:tracePt t="34970" x="9094788" y="1035050"/>
          <p14:tracePt t="34978" x="9134475" y="1062038"/>
          <p14:tracePt t="34986" x="9167813" y="1095375"/>
          <p14:tracePt t="34994" x="9174163" y="1108075"/>
          <p14:tracePt t="35003" x="9201150" y="1152525"/>
          <p14:tracePt t="35010" x="9229725" y="1196975"/>
          <p14:tracePt t="35019" x="9258300" y="1247775"/>
          <p14:tracePt t="35027" x="9258300" y="1270000"/>
          <p14:tracePt t="35034" x="9285288" y="1331913"/>
          <p14:tracePt t="35042" x="9296400" y="1400175"/>
          <p14:tracePt t="35050" x="9302750" y="1462088"/>
          <p14:tracePt t="35060" x="9302750" y="1495425"/>
          <p14:tracePt t="35066" x="9285288" y="1590675"/>
          <p14:tracePt t="35076" x="9263063" y="1635125"/>
          <p14:tracePt t="35082" x="9240838" y="1681163"/>
          <p14:tracePt t="35093" x="9190038" y="1743075"/>
          <p14:tracePt t="35100" x="9145588" y="1787525"/>
          <p14:tracePt t="35108" x="9101138" y="1820863"/>
          <p14:tracePt t="35116" x="9032875" y="1860550"/>
          <p14:tracePt t="35124" x="8982075" y="1889125"/>
          <p14:tracePt t="35132" x="8904288" y="1916113"/>
          <p14:tracePt t="35140" x="8853488" y="1928813"/>
          <p14:tracePt t="35148" x="8769350" y="1939925"/>
          <p14:tracePt t="35157" x="8718550" y="1939925"/>
          <p14:tracePt t="35164" x="8616950" y="1939925"/>
          <p14:tracePt t="35174" x="8555038" y="1939925"/>
          <p14:tracePt t="35180" x="8493125" y="1928813"/>
          <p14:tracePt t="35189" x="8391525" y="1893888"/>
          <p14:tracePt t="35196" x="8347075" y="1860550"/>
          <p14:tracePt t="35204" x="8302625" y="1827213"/>
          <p14:tracePt t="35212" x="8274050" y="1787525"/>
          <p14:tracePt t="35220" x="8251825" y="1743075"/>
          <p14:tracePt t="35228" x="8229600" y="1681163"/>
          <p14:tracePt t="35236" x="8212138" y="1619250"/>
          <p14:tracePt t="35244" x="8207375" y="1562100"/>
          <p14:tracePt t="35252" x="8201025" y="1517650"/>
          <p14:tracePt t="35260" x="8201025" y="1450975"/>
          <p14:tracePt t="35268" x="8201025" y="1411288"/>
          <p14:tracePt t="35276" x="8201025" y="1365250"/>
          <p14:tracePt t="35284" x="8207375" y="1331913"/>
          <p14:tracePt t="35292" x="8229600" y="1292225"/>
          <p14:tracePt t="35300" x="8245475" y="1265238"/>
          <p14:tracePt t="35308" x="8269288" y="1236663"/>
          <p14:tracePt t="35317" x="8296275" y="1208088"/>
          <p14:tracePt t="35326" x="8313738" y="1196975"/>
          <p14:tracePt t="35332" x="8358188" y="1181100"/>
          <p14:tracePt t="35342" x="8386763" y="1169988"/>
          <p14:tracePt t="35349" x="8442325" y="1157288"/>
          <p14:tracePt t="35358" x="8504238" y="1146175"/>
          <p14:tracePt t="35364" x="8572500" y="1135063"/>
          <p14:tracePt t="35374" x="8672513" y="1130300"/>
          <p14:tracePt t="35382" x="8734425" y="1130300"/>
          <p14:tracePt t="35390" x="8858250" y="1135063"/>
          <p14:tracePt t="35399" x="8937625" y="1141413"/>
          <p14:tracePt t="35406" x="9077325" y="1163638"/>
          <p14:tracePt t="35414" x="9156700" y="1192213"/>
          <p14:tracePt t="35422" x="9285288" y="1243013"/>
          <p14:tracePt t="35430" x="9331325" y="1270000"/>
          <p14:tracePt t="35438" x="9386888" y="1316038"/>
          <p14:tracePt t="35446" x="9409113" y="1349375"/>
          <p14:tracePt t="35454" x="9420225" y="1389063"/>
          <p14:tracePt t="35462" x="9426575" y="1411288"/>
          <p14:tracePt t="35470" x="9426575" y="1466850"/>
          <p14:tracePt t="35482" x="9426575" y="1495425"/>
          <p14:tracePt t="35486" x="9415463" y="1550988"/>
          <p14:tracePt t="35494" x="9398000" y="1590675"/>
          <p14:tracePt t="35502" x="9358313" y="1658938"/>
          <p14:tracePt t="35511" x="9331325" y="1703388"/>
          <p14:tracePt t="35518" x="9302750" y="1736725"/>
          <p14:tracePt t="35526" x="9258300" y="1776413"/>
          <p14:tracePt t="35534" x="9185275" y="1831975"/>
          <p14:tracePt t="35542" x="9139238" y="1860550"/>
          <p14:tracePt t="35550" x="9094788" y="1893888"/>
          <p14:tracePt t="35558" x="9039225" y="1922463"/>
          <p14:tracePt t="35566" x="8970963" y="1951038"/>
          <p14:tracePt t="35575" x="8893175" y="1966913"/>
          <p14:tracePt t="35584" x="8796338" y="1978025"/>
          <p14:tracePt t="35590" x="8718550" y="1990725"/>
          <p14:tracePt t="35598" x="8572500" y="1990725"/>
          <p14:tracePt t="35607" x="8369300" y="1990725"/>
          <p14:tracePt t="35614" x="8167688" y="1973263"/>
          <p14:tracePt t="35623" x="7942263" y="1933575"/>
          <p14:tracePt t="35630" x="7802563" y="1889125"/>
          <p14:tracePt t="35640" x="7705725" y="1843088"/>
          <p14:tracePt t="35646" x="7672388" y="1816100"/>
          <p14:tracePt t="35656" x="7650163" y="1781175"/>
          <p14:tracePt t="35665" x="7639050" y="1743075"/>
          <p14:tracePt t="35673" x="7639050" y="1708150"/>
          <p14:tracePt t="35680" x="7639050" y="1663700"/>
          <p14:tracePt t="35689" x="7661275" y="1619250"/>
          <p14:tracePt t="35696" x="7689850" y="1573213"/>
          <p14:tracePt t="35704" x="7723188" y="1535113"/>
          <p14:tracePt t="35712" x="7791450" y="1484313"/>
          <p14:tracePt t="35721" x="7840663" y="1438275"/>
          <p14:tracePt t="35729" x="7913688" y="1393825"/>
          <p14:tracePt t="35736" x="8004175" y="1338263"/>
          <p14:tracePt t="35744" x="8116888" y="1281113"/>
          <p14:tracePt t="35753" x="8245475" y="1230313"/>
          <p14:tracePt t="35760" x="8313738" y="1208088"/>
          <p14:tracePt t="35768" x="8448675" y="1174750"/>
          <p14:tracePt t="35776" x="8515350" y="1163638"/>
          <p14:tracePt t="35784" x="8656638" y="1146175"/>
          <p14:tracePt t="35792" x="8723313" y="1141413"/>
          <p14:tracePt t="35800" x="8780463" y="1141413"/>
          <p14:tracePt t="35808" x="8886825" y="1157288"/>
          <p14:tracePt t="35817" x="8942388" y="1174750"/>
          <p14:tracePt t="35824" x="8993188" y="1196975"/>
          <p14:tracePt t="35832" x="9039225" y="1230313"/>
          <p14:tracePt t="35840" x="9088438" y="1281113"/>
          <p14:tracePt t="35848" x="9163050" y="1377950"/>
          <p14:tracePt t="35856" x="9229725" y="1484313"/>
          <p14:tracePt t="35864" x="9263063" y="1546225"/>
          <p14:tracePt t="35872" x="9313863" y="1658938"/>
          <p14:tracePt t="35881" x="9331325" y="1714500"/>
          <p14:tracePt t="35891" x="9342438" y="1758950"/>
          <p14:tracePt t="35898" x="9347200" y="1827213"/>
          <p14:tracePt t="35904" x="9347200" y="1866900"/>
          <p14:tracePt t="35912" x="9347200" y="1893888"/>
          <p14:tracePt t="35920" x="9347200" y="1922463"/>
          <p14:tracePt t="35928" x="9336088" y="1939925"/>
          <p14:tracePt t="35938" x="9302750" y="1966913"/>
          <p14:tracePt t="35946" x="9263063" y="1990725"/>
          <p14:tracePt t="35954" x="9207500" y="2012950"/>
          <p14:tracePt t="35962" x="9150350" y="2024063"/>
          <p14:tracePt t="35970" x="9050338" y="2035175"/>
          <p14:tracePt t="35978" x="8920163" y="2046288"/>
          <p14:tracePt t="35986" x="8847138" y="2046288"/>
          <p14:tracePt t="35994" x="8696325" y="2039938"/>
          <p14:tracePt t="36003" x="8616950" y="2035175"/>
          <p14:tracePt t="36010" x="8555038" y="2028825"/>
          <p14:tracePt t="36018" x="8493125" y="2012950"/>
          <p14:tracePt t="36026" x="8431213" y="1984375"/>
          <p14:tracePt t="36034" x="8391525" y="1955800"/>
          <p14:tracePt t="36042" x="8364538" y="1922463"/>
          <p14:tracePt t="36051" x="8335963" y="1878013"/>
          <p14:tracePt t="36059" x="8313738" y="1820863"/>
          <p14:tracePt t="36067" x="8302625" y="1781175"/>
          <p14:tracePt t="36074" x="8285163" y="1703388"/>
          <p14:tracePt t="36085" x="8274050" y="1658938"/>
          <p14:tracePt t="36090" x="8256588" y="1601788"/>
          <p14:tracePt t="36098" x="8245475" y="1517650"/>
          <p14:tracePt t="36106" x="8240713" y="1462088"/>
          <p14:tracePt t="36114" x="8234363" y="1404938"/>
          <p14:tracePt t="36123" x="8229600" y="1354138"/>
          <p14:tracePt t="36130" x="8229600" y="1298575"/>
          <p14:tracePt t="36139" x="8229600" y="1254125"/>
          <p14:tracePt t="36147" x="8240713" y="1208088"/>
          <p14:tracePt t="36155" x="8251825" y="1163638"/>
          <p14:tracePt t="36162" x="8269288" y="1130300"/>
          <p14:tracePt t="36170" x="8296275" y="1095375"/>
          <p14:tracePt t="36179" x="8324850" y="1068388"/>
          <p14:tracePt t="36187" x="8358188" y="1046163"/>
          <p14:tracePt t="36199" x="8397875" y="1022350"/>
          <p14:tracePt t="36202" x="8415338" y="1011238"/>
          <p14:tracePt t="36212" x="8453438" y="1000125"/>
          <p14:tracePt t="36219" x="8515350" y="989013"/>
          <p14:tracePt t="36229" x="8577263" y="984250"/>
          <p14:tracePt t="36234" x="8605838" y="984250"/>
          <p14:tracePt t="36244" x="8667750" y="984250"/>
          <p14:tracePt t="36252" x="8734425" y="989013"/>
          <p14:tracePt t="36260" x="8802688" y="1011238"/>
          <p14:tracePt t="36268" x="8869363" y="1028700"/>
          <p14:tracePt t="36276" x="8948738" y="1057275"/>
          <p14:tracePt t="36285" x="9032875" y="1090613"/>
          <p14:tracePt t="36292" x="9094788" y="1123950"/>
          <p14:tracePt t="36301" x="9145588" y="1163638"/>
          <p14:tracePt t="36309" x="9163050" y="1174750"/>
          <p14:tracePt t="36316" x="9207500" y="1219200"/>
          <p14:tracePt t="36324" x="9240838" y="1270000"/>
          <p14:tracePt t="36333" x="9258300" y="1287463"/>
          <p14:tracePt t="36341" x="9274175" y="1327150"/>
          <p14:tracePt t="36349" x="9291638" y="1377950"/>
          <p14:tracePt t="36356" x="9291638" y="1393825"/>
          <p14:tracePt t="36364" x="9296400" y="1444625"/>
          <p14:tracePt t="36373" x="9291638" y="1524000"/>
          <p14:tracePt t="36380" x="9269413" y="1568450"/>
          <p14:tracePt t="36389" x="9236075" y="1630363"/>
          <p14:tracePt t="36397" x="9190038" y="1681163"/>
          <p14:tracePt t="36405" x="9134475" y="1736725"/>
          <p14:tracePt t="36413" x="9083675" y="1781175"/>
          <p14:tracePt t="36421" x="9010650" y="1831975"/>
          <p14:tracePt t="36428" x="8909050" y="1882775"/>
          <p14:tracePt t="36436" x="8842375" y="1905000"/>
          <p14:tracePt t="36444" x="8729663" y="1933575"/>
          <p14:tracePt t="36452" x="8645525" y="1951038"/>
          <p14:tracePt t="36460" x="8537575" y="1951038"/>
          <p14:tracePt t="36469" x="8442325" y="1951038"/>
          <p14:tracePt t="36479" x="8342313" y="1933575"/>
          <p14:tracePt t="36484" x="8285163" y="1905000"/>
          <p14:tracePt t="36495" x="8183563" y="1860550"/>
          <p14:tracePt t="36501" x="8088313" y="1798638"/>
          <p14:tracePt t="36511" x="8048625" y="1758950"/>
          <p14:tracePt t="36516" x="8004175" y="1708150"/>
          <p14:tracePt t="36527" x="7948613" y="1624013"/>
          <p14:tracePt t="36534" x="7926388" y="1568450"/>
          <p14:tracePt t="36543" x="7913688" y="1517650"/>
          <p14:tracePt t="36550" x="7902575" y="1400175"/>
          <p14:tracePt t="36558" x="7902575" y="1331913"/>
          <p14:tracePt t="36567" x="7902575" y="1281113"/>
          <p14:tracePt t="36574" x="7931150" y="1219200"/>
          <p14:tracePt t="36583" x="7964488" y="1163638"/>
          <p14:tracePt t="36590" x="8004175" y="1123950"/>
          <p14:tracePt t="36598" x="8061325" y="1079500"/>
          <p14:tracePt t="36608" x="8134350" y="1039813"/>
          <p14:tracePt t="36614" x="8256588" y="995363"/>
          <p14:tracePt t="36622" x="8347075" y="977900"/>
          <p14:tracePt t="36630" x="8464550" y="955675"/>
          <p14:tracePt t="36639" x="8623300" y="944563"/>
          <p14:tracePt t="36647" x="8791575" y="933450"/>
          <p14:tracePt t="36655" x="8959850" y="933450"/>
          <p14:tracePt t="36662" x="9150350" y="955675"/>
          <p14:tracePt t="36670" x="9331325" y="995363"/>
          <p14:tracePt t="36679" x="9398000" y="1028700"/>
          <p14:tracePt t="36687" x="9528175" y="1090613"/>
          <p14:tracePt t="36694" x="9583738" y="1141413"/>
          <p14:tracePt t="36703" x="9628188" y="1196975"/>
          <p14:tracePt t="36710" x="9696450" y="1316038"/>
          <p14:tracePt t="36719" x="9718675" y="1377950"/>
          <p14:tracePt t="36726" x="9736138" y="1438275"/>
          <p14:tracePt t="36735" x="9740900" y="1506538"/>
          <p14:tracePt t="36742" x="9740900" y="1562100"/>
          <p14:tracePt t="36751" x="9740900" y="1630363"/>
          <p14:tracePt t="36758" x="9729788" y="1703388"/>
          <p14:tracePt t="36767" x="9713913" y="1731963"/>
          <p14:tracePt t="36775" x="9663113" y="1804988"/>
          <p14:tracePt t="36783" x="9634538" y="1843088"/>
          <p14:tracePt t="36793" x="9550400" y="1905000"/>
          <p14:tracePt t="36799" x="9499600" y="1933575"/>
          <p14:tracePt t="36809" x="9437688" y="1962150"/>
          <p14:tracePt t="36817" x="9364663" y="1978025"/>
          <p14:tracePt t="36825" x="9212263" y="2012950"/>
          <p14:tracePt t="36833" x="9112250" y="2028825"/>
          <p14:tracePt t="36841" x="8999538" y="2028825"/>
          <p14:tracePt t="36849" x="8864600" y="2028825"/>
          <p14:tracePt t="36857" x="8678863" y="2024063"/>
          <p14:tracePt t="36865" x="8499475" y="1995488"/>
          <p14:tracePt t="36873" x="8318500" y="1955800"/>
          <p14:tracePt t="36881" x="8139113" y="1911350"/>
          <p14:tracePt t="36889" x="7964488" y="1843088"/>
          <p14:tracePt t="36897" x="7791450" y="1765300"/>
          <p14:tracePt t="36905" x="7639050" y="1670050"/>
          <p14:tracePt t="36915" x="7583488" y="1624013"/>
          <p14:tracePt t="36920" x="7497763" y="1550988"/>
          <p14:tracePt t="36929" x="7464425" y="1506538"/>
          <p14:tracePt t="36937" x="7442200" y="1462088"/>
          <p14:tracePt t="36945" x="7424738" y="1411288"/>
          <p14:tracePt t="36953" x="7419975" y="1365250"/>
          <p14:tracePt t="36960" x="7419975" y="1309688"/>
          <p14:tracePt t="36969" x="7419975" y="1281113"/>
          <p14:tracePt t="36977" x="7424738" y="1219200"/>
          <p14:tracePt t="36985" x="7442200" y="1174750"/>
          <p14:tracePt t="36993" x="7459663" y="1141413"/>
          <p14:tracePt t="37001" x="7481888" y="1108075"/>
          <p14:tracePt t="37009" x="7526338" y="1057275"/>
          <p14:tracePt t="37019" x="7554913" y="1035050"/>
          <p14:tracePt t="37024" x="7594600" y="1006475"/>
          <p14:tracePt t="37032" x="7632700" y="989013"/>
          <p14:tracePt t="37041" x="7683500" y="973138"/>
          <p14:tracePt t="37049" x="7740650" y="962025"/>
          <p14:tracePt t="37057" x="7869238" y="944563"/>
          <p14:tracePt t="37065" x="7964488" y="944563"/>
          <p14:tracePt t="37075" x="8088313" y="944563"/>
          <p14:tracePt t="37080" x="8223250" y="944563"/>
          <p14:tracePt t="37091" x="8307388" y="944563"/>
          <p14:tracePt t="37099" x="8453438" y="944563"/>
          <p14:tracePt t="37107" x="8634413" y="973138"/>
          <p14:tracePt t="37114" x="8707438" y="995363"/>
          <p14:tracePt t="37122" x="8785225" y="1017588"/>
          <p14:tracePt t="37130" x="8915400" y="1068388"/>
          <p14:tracePt t="37138" x="8966200" y="1101725"/>
          <p14:tracePt t="37146" x="9015413" y="1135063"/>
          <p14:tracePt t="37154" x="9050338" y="1169988"/>
          <p14:tracePt t="37162" x="9088438" y="1214438"/>
          <p14:tracePt t="37171" x="9123363" y="1292225"/>
          <p14:tracePt t="37179" x="9139238" y="1338263"/>
          <p14:tracePt t="37187" x="9145588" y="1393825"/>
          <p14:tracePt t="37195" x="9145588" y="1455738"/>
          <p14:tracePt t="37203" x="9145588" y="1506538"/>
          <p14:tracePt t="37211" x="9145588" y="1528763"/>
          <p14:tracePt t="37223" x="9134475" y="1590675"/>
          <p14:tracePt t="37226" x="9123363" y="1647825"/>
          <p14:tracePt t="37234" x="9094788" y="1697038"/>
          <p14:tracePt t="37243" x="9066213" y="1747838"/>
          <p14:tracePt t="37251" x="9050338" y="1776413"/>
          <p14:tracePt t="37259" x="9004300" y="1831975"/>
          <p14:tracePt t="37267" x="8942388" y="1882775"/>
          <p14:tracePt t="37275" x="8869363" y="1922463"/>
          <p14:tracePt t="37283" x="8836025" y="1939925"/>
          <p14:tracePt t="37291" x="8729663" y="1962150"/>
          <p14:tracePt t="37299" x="8628063" y="1973263"/>
          <p14:tracePt t="37307" x="8543925" y="1973263"/>
          <p14:tracePt t="37315" x="8442325" y="1973263"/>
          <p14:tracePt t="37325" x="8291513" y="1939925"/>
          <p14:tracePt t="37331" x="8139113" y="1893888"/>
          <p14:tracePt t="37338" x="8043863" y="1866900"/>
          <p14:tracePt t="37347" x="7869238" y="1798638"/>
          <p14:tracePt t="37355" x="7751763" y="1731963"/>
          <p14:tracePt t="37363" x="7712075" y="1697038"/>
          <p14:tracePt t="37373" x="7667625" y="1663700"/>
          <p14:tracePt t="37381" x="7639050" y="1612900"/>
          <p14:tracePt t="37388" x="7621588" y="1562100"/>
          <p14:tracePt t="37396" x="7610475" y="1500188"/>
          <p14:tracePt t="37404" x="7610475" y="1462088"/>
          <p14:tracePt t="37413" x="7610475" y="1404938"/>
          <p14:tracePt t="37421" x="7610475" y="1365250"/>
          <p14:tracePt t="37428" x="7621588" y="1331913"/>
          <p14:tracePt t="37437" x="7656513" y="1276350"/>
          <p14:tracePt t="37444" x="7678738" y="1243013"/>
          <p14:tracePt t="37453" x="7705725" y="1208088"/>
          <p14:tracePt t="37461" x="7745413" y="1174750"/>
          <p14:tracePt t="37469" x="7802563" y="1130300"/>
          <p14:tracePt t="37476" x="7847013" y="1112838"/>
          <p14:tracePt t="37485" x="7902575" y="1090613"/>
          <p14:tracePt t="37493" x="7953375" y="1073150"/>
          <p14:tracePt t="37500" x="8015288" y="1068388"/>
          <p14:tracePt t="37508" x="8083550" y="1068388"/>
          <p14:tracePt t="37517" x="8110538" y="1068388"/>
          <p14:tracePt t="37524" x="8189913" y="1068388"/>
          <p14:tracePt t="37533" x="8269288" y="1068388"/>
          <p14:tracePt t="37541" x="8353425" y="1068388"/>
          <p14:tracePt t="37549" x="8426450" y="1084263"/>
          <p14:tracePt t="37557" x="8459788" y="1084263"/>
          <p14:tracePt t="37565" x="8532813" y="1108075"/>
          <p14:tracePt t="37573" x="8594725" y="1123950"/>
          <p14:tracePt t="37581" x="8612188" y="1135063"/>
          <p14:tracePt t="37589" x="8656638" y="1152525"/>
          <p14:tracePt t="37597" x="8696325" y="1174750"/>
          <p14:tracePt t="37605" x="8712200" y="1192213"/>
          <p14:tracePt t="37613" x="8723313" y="1196975"/>
          <p14:tracePt t="37620" x="8729663" y="1208088"/>
          <p14:tracePt t="37633" x="8740775" y="1219200"/>
          <p14:tracePt t="37636" x="8745538" y="1230313"/>
          <p14:tracePt t="37647" x="8758238" y="1247775"/>
          <p14:tracePt t="37652" x="8758238" y="1258888"/>
          <p14:tracePt t="37662" x="8769350" y="1276350"/>
          <p14:tracePt t="37668" x="8769350" y="1287463"/>
          <p14:tracePt t="37679" x="8780463" y="1304925"/>
          <p14:tracePt t="37684" x="8780463" y="1320800"/>
          <p14:tracePt t="37695" x="8785225" y="1338263"/>
          <p14:tracePt t="37703" x="8791575" y="1360488"/>
          <p14:tracePt t="37711" x="8796338" y="1389063"/>
          <p14:tracePt t="37719" x="8796338" y="1404938"/>
          <p14:tracePt t="37727" x="8796338" y="1444625"/>
          <p14:tracePt t="37735" x="8796338" y="1473200"/>
          <p14:tracePt t="37743" x="8796338" y="1512888"/>
          <p14:tracePt t="37751" x="8791575" y="1550988"/>
          <p14:tracePt t="37759" x="8774113" y="1590675"/>
          <p14:tracePt t="37767" x="8763000" y="1641475"/>
          <p14:tracePt t="37775" x="8740775" y="1681163"/>
          <p14:tracePt t="37783" x="8723313" y="1720850"/>
          <p14:tracePt t="37791" x="8701088" y="1754188"/>
          <p14:tracePt t="37799" x="8678863" y="1781175"/>
          <p14:tracePt t="37807" x="8656638" y="1809750"/>
          <p14:tracePt t="37815" x="8634413" y="1827213"/>
          <p14:tracePt t="37823" x="8605838" y="1849438"/>
          <p14:tracePt t="37830" x="8583613" y="1866900"/>
          <p14:tracePt t="37839" x="8572500" y="1871663"/>
          <p14:tracePt t="37847" x="8537575" y="1882775"/>
          <p14:tracePt t="37855" x="8499475" y="1893888"/>
          <p14:tracePt t="37863" x="8477250" y="1900238"/>
          <p14:tracePt t="37871" x="8420100" y="1900238"/>
          <p14:tracePt t="37879" x="8353425" y="1900238"/>
          <p14:tracePt t="37886" x="8324850" y="1900238"/>
          <p14:tracePt t="37895" x="8234363" y="1878013"/>
          <p14:tracePt t="37902" x="8194675" y="1866900"/>
          <p14:tracePt t="37911" x="8094663" y="1831975"/>
          <p14:tracePt t="37921" x="8004175" y="1781175"/>
          <p14:tracePt t="37929" x="7981950" y="1765300"/>
          <p14:tracePt t="37939" x="7926388" y="1720850"/>
          <p14:tracePt t="37944" x="7897813" y="1685925"/>
          <p14:tracePt t="37951" x="7880350" y="1658938"/>
          <p14:tracePt t="37961" x="7869238" y="1624013"/>
          <p14:tracePt t="37966" x="7858125" y="1579563"/>
          <p14:tracePt t="37977" x="7858125" y="1535113"/>
          <p14:tracePt t="37985" x="7858125" y="1489075"/>
          <p14:tracePt t="37993" x="7858125" y="1450975"/>
          <p14:tracePt t="38001" x="7858125" y="1427163"/>
          <p14:tracePt t="38009" x="7858125" y="1389063"/>
          <p14:tracePt t="38017" x="7869238" y="1360488"/>
          <p14:tracePt t="38024" x="7875588" y="1331913"/>
          <p14:tracePt t="38033" x="7880350" y="1316038"/>
          <p14:tracePt t="38040" x="7897813" y="1281113"/>
          <p14:tracePt t="38049" x="7908925" y="1258888"/>
          <p14:tracePt t="38057" x="7926388" y="1236663"/>
          <p14:tracePt t="38065" x="7959725" y="1196975"/>
          <p14:tracePt t="38073" x="7986713" y="1174750"/>
          <p14:tracePt t="38081" x="8021638" y="1146175"/>
          <p14:tracePt t="38089" x="8061325" y="1130300"/>
          <p14:tracePt t="38097" x="8110538" y="1101725"/>
          <p14:tracePt t="38104" x="8161338" y="1084263"/>
          <p14:tracePt t="38113" x="8218488" y="1062038"/>
          <p14:tracePt t="38120" x="8280400" y="1050925"/>
          <p14:tracePt t="38128" x="8353425" y="1028700"/>
          <p14:tracePt t="38136" x="8380413" y="1022350"/>
          <p14:tracePt t="38145" x="8453438" y="1011238"/>
          <p14:tracePt t="38153" x="8521700" y="1006475"/>
          <p14:tracePt t="38161" x="8583613" y="1006475"/>
          <p14:tracePt t="38169" x="8650288" y="1006475"/>
          <p14:tracePt t="38177" x="8672513" y="1006475"/>
          <p14:tracePt t="38185" x="8723313" y="1017588"/>
          <p14:tracePt t="38193" x="8785225" y="1028700"/>
          <p14:tracePt t="38200" x="8807450" y="1039813"/>
          <p14:tracePt t="38211" x="8858250" y="1062038"/>
          <p14:tracePt t="38216" x="8915400" y="1095375"/>
          <p14:tracePt t="38227" x="8953500" y="1119188"/>
          <p14:tracePt t="38233" x="8988425" y="1141413"/>
          <p14:tracePt t="38243" x="9021763" y="1163638"/>
          <p14:tracePt t="38249" x="9055100" y="1185863"/>
          <p14:tracePt t="38259" x="9083675" y="1208088"/>
          <p14:tracePt t="38267" x="9117013" y="1230313"/>
          <p14:tracePt t="38275" x="9145588" y="1254125"/>
          <p14:tracePt t="38283" x="9174163" y="1270000"/>
          <p14:tracePt t="38291" x="9201150" y="1287463"/>
          <p14:tracePt t="38299" x="9218613" y="1309688"/>
          <p14:tracePt t="38307" x="9240838" y="1338263"/>
          <p14:tracePt t="38315" x="9247188" y="1343025"/>
          <p14:tracePt t="38323" x="9263063" y="1377950"/>
          <p14:tracePt t="38331" x="9280525" y="1411288"/>
          <p14:tracePt t="38339" x="9296400" y="1455738"/>
          <p14:tracePt t="38349" x="9302750" y="1477963"/>
          <p14:tracePt t="38355" x="9313863" y="1535113"/>
          <p14:tracePt t="38363" x="9320213" y="1585913"/>
          <p14:tracePt t="38371" x="9320213" y="1608138"/>
          <p14:tracePt t="38379" x="9324975" y="1670050"/>
          <p14:tracePt t="38387" x="9324975" y="1685925"/>
          <p14:tracePt t="38395" x="9324975" y="1736725"/>
          <p14:tracePt t="38403" x="9313863" y="1776413"/>
          <p14:tracePt t="38411" x="9313863" y="1787525"/>
          <p14:tracePt t="38419" x="9291638" y="1816100"/>
          <p14:tracePt t="38427" x="9285288" y="1827213"/>
          <p14:tracePt t="38435" x="9263063" y="1849438"/>
          <p14:tracePt t="38442" x="9258300" y="1855788"/>
          <p14:tracePt t="38450" x="9240838" y="1871663"/>
          <p14:tracePt t="38467" x="9229725" y="1882775"/>
          <p14:tracePt t="38475" x="9229725" y="1889125"/>
          <p14:tracePt t="38483" x="9223375" y="1889125"/>
          <p14:tracePt t="38491" x="9223375" y="1893888"/>
          <p14:tracePt t="38499" x="9218613" y="1893888"/>
          <p14:tracePt t="38589" x="9218613" y="1900238"/>
          <p14:tracePt t="38605" x="9212263" y="1900238"/>
          <p14:tracePt t="39694" x="9212263" y="1893888"/>
          <p14:tracePt t="39717" x="9212263" y="1889125"/>
          <p14:tracePt t="39741" x="9212263" y="1882775"/>
          <p14:tracePt t="39757" x="9212263" y="1878013"/>
          <p14:tracePt t="39765" x="9212263" y="1871663"/>
          <p14:tracePt t="39783" x="9212263" y="1866900"/>
          <p14:tracePt t="39797" x="9207500" y="1860550"/>
          <p14:tracePt t="39813" x="9207500" y="1855788"/>
          <p14:tracePt t="39821" x="9207500" y="1849438"/>
          <p14:tracePt t="39893" x="9207500" y="1843088"/>
          <p14:tracePt t="39924" x="9201150" y="1838325"/>
          <p14:tracePt t="39943" x="9201150" y="1831975"/>
          <p14:tracePt t="39951" x="9201150" y="1827213"/>
          <p14:tracePt t="39967" x="9196388" y="1827213"/>
          <p14:tracePt t="39973" x="9196388" y="1820863"/>
          <p14:tracePt t="40265" x="9190038" y="1827213"/>
          <p14:tracePt t="40273" x="9185275" y="1831975"/>
          <p14:tracePt t="40281" x="9163050" y="1849438"/>
          <p14:tracePt t="40289" x="9150350" y="1860550"/>
          <p14:tracePt t="40297" x="9123363" y="1866900"/>
          <p14:tracePt t="40305" x="9088438" y="1878013"/>
          <p14:tracePt t="40313" x="9043988" y="1889125"/>
          <p14:tracePt t="40321" x="8982075" y="1900238"/>
          <p14:tracePt t="40329" x="8966200" y="1900238"/>
          <p14:tracePt t="40337" x="8904288" y="1900238"/>
          <p14:tracePt t="40345" x="8836025" y="1900238"/>
          <p14:tracePt t="40353" x="8807450" y="1900238"/>
          <p14:tracePt t="40361" x="8723313" y="1889125"/>
          <p14:tracePt t="40369" x="8612188" y="1849438"/>
          <p14:tracePt t="40377" x="8577263" y="1838325"/>
          <p14:tracePt t="40385" x="8488363" y="1787525"/>
          <p14:tracePt t="40393" x="8437563" y="1758950"/>
          <p14:tracePt t="40401" x="8358188" y="1685925"/>
          <p14:tracePt t="40409" x="8324850" y="1647825"/>
          <p14:tracePt t="40417" x="8302625" y="1597025"/>
          <p14:tracePt t="40425" x="8291513" y="1550988"/>
          <p14:tracePt t="40433" x="8280400" y="1484313"/>
          <p14:tracePt t="40441" x="8280400" y="1433513"/>
          <p14:tracePt t="40449" x="8285163" y="1365250"/>
          <p14:tracePt t="40457" x="8302625" y="1304925"/>
          <p14:tracePt t="40465" x="8318500" y="1254125"/>
          <p14:tracePt t="40473" x="8364538" y="1181100"/>
          <p14:tracePt t="40481" x="8420100" y="1119188"/>
          <p14:tracePt t="40489" x="8459788" y="1079500"/>
          <p14:tracePt t="40499" x="8543925" y="1022350"/>
          <p14:tracePt t="40504" x="8599488" y="995363"/>
          <p14:tracePt t="40515" x="8656638" y="962025"/>
          <p14:tracePt t="40521" x="8780463" y="922338"/>
          <p14:tracePt t="40531" x="8847138" y="911225"/>
          <p14:tracePt t="40537" x="8920163" y="900113"/>
          <p14:tracePt t="40547" x="8988425" y="893763"/>
          <p14:tracePt t="40553" x="9050338" y="893763"/>
          <p14:tracePt t="40563" x="9112250" y="893763"/>
          <p14:tracePt t="40571" x="9178925" y="904875"/>
          <p14:tracePt t="40579" x="9229725" y="922338"/>
          <p14:tracePt t="40587" x="9280525" y="955675"/>
          <p14:tracePt t="40595" x="9320213" y="989013"/>
          <p14:tracePt t="40603" x="9364663" y="1039813"/>
          <p14:tracePt t="40611" x="9393238" y="1084263"/>
          <p14:tracePt t="40619" x="9409113" y="1112838"/>
          <p14:tracePt t="40627" x="9437688" y="1169988"/>
          <p14:tracePt t="40635" x="9459913" y="1214438"/>
          <p14:tracePt t="40643" x="9471025" y="1265238"/>
          <p14:tracePt t="40651" x="9482138" y="1287463"/>
          <p14:tracePt t="40659" x="9488488" y="1316038"/>
          <p14:tracePt t="40667" x="9488488" y="1338263"/>
          <p14:tracePt t="40674" x="9488488" y="1354138"/>
          <p14:tracePt t="40683" x="9488488" y="1382713"/>
          <p14:tracePt t="40691" x="9482138" y="1416050"/>
          <p14:tracePt t="40698" x="9466263" y="1444625"/>
          <p14:tracePt t="40707" x="9444038" y="1477963"/>
          <p14:tracePt t="40715" x="9415463" y="1517650"/>
          <p14:tracePt t="40723" x="9375775" y="1550988"/>
          <p14:tracePt t="40731" x="9336088" y="1585913"/>
          <p14:tracePt t="40739" x="9313863" y="1601788"/>
          <p14:tracePt t="40747" x="9269413" y="1635125"/>
          <p14:tracePt t="40755" x="9212263" y="1681163"/>
          <p14:tracePt t="40763" x="9156700" y="1720850"/>
          <p14:tracePt t="40770" x="9134475" y="1731963"/>
          <p14:tracePt t="40779" x="9077325" y="1776413"/>
          <p14:tracePt t="40787" x="9032875" y="1804988"/>
          <p14:tracePt t="40797" x="9021763" y="1816100"/>
          <p14:tracePt t="40807" x="8977313" y="1843088"/>
          <p14:tracePt t="40813" x="8937625" y="1871663"/>
          <p14:tracePt t="40821" x="8915400" y="1878013"/>
          <p14:tracePt t="40829" x="8875713" y="1905000"/>
          <p14:tracePt t="40837" x="8858250" y="1911350"/>
          <p14:tracePt t="40845" x="8820150" y="1928813"/>
          <p14:tracePt t="40853" x="8802688" y="1933575"/>
          <p14:tracePt t="40861" x="8774113" y="1951038"/>
          <p14:tracePt t="40869" x="8758238" y="1955800"/>
          <p14:tracePt t="40877" x="8723313" y="1955800"/>
          <p14:tracePt t="40885" x="8707438" y="1955800"/>
          <p14:tracePt t="40893" x="8667750" y="1955800"/>
          <p14:tracePt t="40901" x="8650288" y="1955800"/>
          <p14:tracePt t="40909" x="8599488" y="1955800"/>
          <p14:tracePt t="40917" x="8572500" y="1951038"/>
          <p14:tracePt t="40925" x="8550275" y="1939925"/>
          <p14:tracePt t="40933" x="8488363" y="1905000"/>
          <p14:tracePt t="40941" x="8459788" y="1900238"/>
          <p14:tracePt t="40949" x="8397875" y="1860550"/>
          <p14:tracePt t="40957" x="8369300" y="1843088"/>
          <p14:tracePt t="40965" x="8347075" y="1827213"/>
          <p14:tracePt t="40973" x="8307388" y="1798638"/>
          <p14:tracePt t="40981" x="8302625" y="1793875"/>
          <p14:tracePt t="40989" x="8285163" y="1770063"/>
          <p14:tracePt t="40997" x="8269288" y="1754188"/>
          <p14:tracePt t="41005" x="8262938" y="1743075"/>
          <p14:tracePt t="41013" x="8262938" y="1725613"/>
          <p14:tracePt t="41021" x="8256588" y="1720850"/>
          <p14:tracePt t="41029" x="8256588" y="1708150"/>
          <p14:tracePt t="41037" x="8256588" y="1703388"/>
          <p14:tracePt t="41045" x="8256588" y="1685925"/>
          <p14:tracePt t="41053" x="8256588" y="1674813"/>
          <p14:tracePt t="41061" x="8256588" y="1663700"/>
          <p14:tracePt t="41069" x="8256588" y="1635125"/>
          <p14:tracePt t="41077" x="8262938" y="1619250"/>
          <p14:tracePt t="41085" x="8280400" y="1573213"/>
          <p14:tracePt t="41093" x="8285163" y="1550988"/>
          <p14:tracePt t="41103" x="8296275" y="1535113"/>
          <p14:tracePt t="41113" x="8324850" y="1495425"/>
          <p14:tracePt t="41119" x="8342313" y="1473200"/>
          <p14:tracePt t="41124" x="8353425" y="1462088"/>
          <p14:tracePt t="41135" x="8402638" y="1416050"/>
          <p14:tracePt t="41143" x="8420100" y="1411288"/>
          <p14:tracePt t="41151" x="8442325" y="1393825"/>
          <p14:tracePt t="41159" x="8493125" y="1371600"/>
          <p14:tracePt t="41167" x="8515350" y="1360488"/>
          <p14:tracePt t="41175" x="8532813" y="1354138"/>
          <p14:tracePt t="41183" x="8550275" y="1349375"/>
          <p14:tracePt t="41191" x="8594725" y="1338263"/>
          <p14:tracePt t="41199" x="8605838" y="1338263"/>
          <p14:tracePt t="41207" x="8623300" y="1338263"/>
          <p14:tracePt t="41217" x="8634413" y="1338263"/>
          <p14:tracePt t="41222" x="8650288" y="1338263"/>
          <p14:tracePt t="41231" x="8661400" y="1338263"/>
          <p14:tracePt t="41239" x="8667750" y="1338263"/>
          <p14:tracePt t="41246" x="8678863" y="1338263"/>
          <p14:tracePt t="41254" x="8689975" y="1338263"/>
          <p14:tracePt t="41263" x="8707438" y="1343025"/>
          <p14:tracePt t="41271" x="8758238" y="1354138"/>
          <p14:tracePt t="41279" x="8780463" y="1360488"/>
          <p14:tracePt t="41287" x="8807450" y="1371600"/>
          <p14:tracePt t="41295" x="8836025" y="1377950"/>
          <p14:tracePt t="41303" x="8864600" y="1382713"/>
          <p14:tracePt t="41311" x="8886825" y="1393825"/>
          <p14:tracePt t="41319" x="8920163" y="1411288"/>
          <p14:tracePt t="41327" x="8982075" y="1444625"/>
          <p14:tracePt t="41335" x="9004300" y="1450975"/>
          <p14:tracePt t="41343" x="9021763" y="1466850"/>
          <p14:tracePt t="41351" x="9050338" y="1489075"/>
          <p14:tracePt t="41359" x="9055100" y="1500188"/>
          <p14:tracePt t="41369" x="9061450" y="1506538"/>
          <p14:tracePt t="41375" x="9077325" y="1535113"/>
          <p14:tracePt t="41385" x="9083675" y="1546225"/>
          <p14:tracePt t="41391" x="9088438" y="1557338"/>
          <p14:tracePt t="41401" x="9101138" y="1585913"/>
          <p14:tracePt t="41407" x="9101138" y="1597025"/>
          <p14:tracePt t="41417" x="9101138" y="1619250"/>
          <p14:tracePt t="41422" x="9105900" y="1652588"/>
          <p14:tracePt t="41433" x="9105900" y="1670050"/>
          <p14:tracePt t="41441" x="9105900" y="1685925"/>
          <p14:tracePt t="41449" x="9101138" y="1725613"/>
          <p14:tracePt t="41457" x="9094788" y="1743075"/>
          <p14:tracePt t="41465" x="9077325" y="1770063"/>
          <p14:tracePt t="41473" x="9055100" y="1804988"/>
          <p14:tracePt t="41481" x="9043988" y="1816100"/>
          <p14:tracePt t="41489" x="9021763" y="1838325"/>
          <p14:tracePt t="41497" x="8988425" y="1855788"/>
          <p14:tracePt t="41505" x="8948738" y="1882775"/>
          <p14:tracePt t="41513" x="8915400" y="1893888"/>
          <p14:tracePt t="41523" x="8880475" y="1905000"/>
          <p14:tracePt t="41529" x="8853488" y="1916113"/>
          <p14:tracePt t="41537" x="8813800" y="1922463"/>
          <p14:tracePt t="41545" x="8780463" y="1922463"/>
          <p14:tracePt t="41553" x="8740775" y="1922463"/>
          <p14:tracePt t="41561" x="8707438" y="1922463"/>
          <p14:tracePt t="41569" x="8689975" y="1922463"/>
          <p14:tracePt t="41577" x="8639175" y="1911350"/>
          <p14:tracePt t="41585" x="8594725" y="1900238"/>
          <p14:tracePt t="41593" x="8537575" y="1878013"/>
          <p14:tracePt t="41601" x="8477250" y="1849438"/>
          <p14:tracePt t="41609" x="8453438" y="1838325"/>
          <p14:tracePt t="41617" x="8391525" y="1804988"/>
          <p14:tracePt t="41625" x="8335963" y="1770063"/>
          <p14:tracePt t="41633" x="8291513" y="1736725"/>
          <p14:tracePt t="41641" x="8269288" y="1714500"/>
          <p14:tracePt t="41649" x="8245475" y="1685925"/>
          <p14:tracePt t="41657" x="8234363" y="1652588"/>
          <p14:tracePt t="41667" x="8223250" y="1630363"/>
          <p14:tracePt t="41673" x="8218488" y="1597025"/>
          <p14:tracePt t="41683" x="8212138" y="1568450"/>
          <p14:tracePt t="41689" x="8212138" y="1535113"/>
          <p14:tracePt t="41699" x="8212138" y="1506538"/>
          <p14:tracePt t="41707" x="8212138" y="1473200"/>
          <p14:tracePt t="41715" x="8218488" y="1433513"/>
          <p14:tracePt t="41723" x="8223250" y="1422400"/>
          <p14:tracePt t="41731" x="8234363" y="1393825"/>
          <p14:tracePt t="41739" x="8245475" y="1354138"/>
          <p14:tracePt t="41747" x="8262938" y="1320800"/>
          <p14:tracePt t="41755" x="8274050" y="1309688"/>
          <p14:tracePt t="41763" x="8291513" y="1276350"/>
          <p14:tracePt t="41771" x="8313738" y="1247775"/>
          <p14:tracePt t="41779" x="8324850" y="1243013"/>
          <p14:tracePt t="41787" x="8347075" y="1219200"/>
          <p14:tracePt t="41795" x="8380413" y="1203325"/>
          <p14:tracePt t="41803" x="8391525" y="1196975"/>
          <p14:tracePt t="41811" x="8437563" y="1181100"/>
          <p14:tracePt t="41819" x="8448675" y="1174750"/>
          <p14:tracePt t="41831" x="8493125" y="1169988"/>
          <p14:tracePt t="41835" x="8510588" y="1163638"/>
          <p14:tracePt t="41843" x="8566150" y="1157288"/>
          <p14:tracePt t="41851" x="8588375" y="1157288"/>
          <p14:tracePt t="41859" x="8639175" y="1152525"/>
          <p14:tracePt t="41867" x="8656638" y="1152525"/>
          <p14:tracePt t="41875" x="8701088" y="1146175"/>
          <p14:tracePt t="41883" x="8723313" y="1146175"/>
          <p14:tracePt t="41891" x="8769350" y="1146175"/>
          <p14:tracePt t="41899" x="8785225" y="1146175"/>
          <p14:tracePt t="41907" x="8802688" y="1146175"/>
          <p14:tracePt t="41915" x="8842375" y="1157288"/>
          <p14:tracePt t="41923" x="8858250" y="1163638"/>
          <p14:tracePt t="41933" x="8875713" y="1169988"/>
          <p14:tracePt t="41939" x="8909050" y="1192213"/>
          <p14:tracePt t="41947" x="8920163" y="1196975"/>
          <p14:tracePt t="41955" x="8931275" y="1208088"/>
          <p14:tracePt t="41965" x="8959850" y="1230313"/>
          <p14:tracePt t="41970" x="8970963" y="1247775"/>
          <p14:tracePt t="41981" x="8977313" y="1258888"/>
          <p14:tracePt t="41987" x="9004300" y="1298575"/>
          <p14:tracePt t="41997" x="9021763" y="1320800"/>
          <p14:tracePt t="42005" x="9039225" y="1343025"/>
          <p14:tracePt t="42013" x="9055100" y="1360488"/>
          <p14:tracePt t="42021" x="9094788" y="1416050"/>
          <p14:tracePt t="42029" x="9112250" y="1444625"/>
          <p14:tracePt t="42037" x="9128125" y="1462088"/>
          <p14:tracePt t="42045" x="9139238" y="1484313"/>
          <p14:tracePt t="42053" x="9163050" y="1524000"/>
          <p14:tracePt t="42061" x="9167813" y="1535113"/>
          <p14:tracePt t="42069" x="9174163" y="1539875"/>
          <p14:tracePt t="42077" x="9178925" y="1557338"/>
          <p14:tracePt t="42085" x="9185275" y="1568450"/>
          <p14:tracePt t="42093" x="9185275" y="1579563"/>
          <p14:tracePt t="42101" x="9185275" y="1612900"/>
          <p14:tracePt t="42109" x="9185275" y="1624013"/>
          <p14:tracePt t="42117" x="9185275" y="1641475"/>
          <p14:tracePt t="42125" x="9163050" y="1674813"/>
          <p14:tracePt t="42133" x="9150350" y="1697038"/>
          <p14:tracePt t="42141" x="9134475" y="1714500"/>
          <p14:tracePt t="42149" x="9123363" y="1725613"/>
          <p14:tracePt t="42157" x="9112250" y="1743075"/>
          <p14:tracePt t="42165" x="9101138" y="1754188"/>
          <p14:tracePt t="42173" x="9088438" y="1765300"/>
          <p14:tracePt t="42181" x="9077325" y="1776413"/>
          <p14:tracePt t="42189" x="9066213" y="1781175"/>
          <p14:tracePt t="42197" x="9043988" y="1793875"/>
          <p14:tracePt t="42205" x="9021763" y="1809750"/>
          <p14:tracePt t="42213" x="9010650" y="1809750"/>
          <p14:tracePt t="42221" x="8982075" y="1816100"/>
          <p14:tracePt t="42229" x="8942388" y="1820863"/>
          <p14:tracePt t="42241" x="8897938" y="1820863"/>
          <p14:tracePt t="42249" x="8880475" y="1820863"/>
          <p14:tracePt t="42252" x="8831263" y="1820863"/>
          <p14:tracePt t="42263" x="8769350" y="1820863"/>
          <p14:tracePt t="42271" x="8745538" y="1820863"/>
          <p14:tracePt t="42283" x="8672513" y="1809750"/>
          <p14:tracePt t="42318" x="8594725" y="1798638"/>
          <p14:tracePt t="42323" x="8386763" y="1754188"/>
          <p14:tracePt t="42330" x="8110538" y="1674813"/>
          <p14:tracePt t="42338" x="8043863" y="1652588"/>
          <p14:tracePt t="42347" x="8015288" y="1641475"/>
          <p14:tracePt t="42354" x="7981950" y="1619250"/>
          <p14:tracePt t="42363" x="7964488" y="1608138"/>
          <p14:tracePt t="42371" x="7959725" y="1597025"/>
          <p14:tracePt t="42379" x="7953375" y="1597025"/>
          <p14:tracePt t="42387" x="7948613" y="1585913"/>
          <p14:tracePt t="42395" x="7948613" y="1568450"/>
          <p14:tracePt t="42403" x="7942263" y="1557338"/>
          <p14:tracePt t="42411" x="7937500" y="1546225"/>
          <p14:tracePt t="42419" x="7937500" y="1528763"/>
          <p14:tracePt t="42427" x="7931150" y="1506538"/>
          <p14:tracePt t="42435" x="7931150" y="1489075"/>
          <p14:tracePt t="42445" x="7926388" y="1466850"/>
          <p14:tracePt t="42451" x="7926388" y="1438275"/>
          <p14:tracePt t="42459" x="7926388" y="1411288"/>
          <p14:tracePt t="42467" x="7926388" y="1400175"/>
          <p14:tracePt t="42475" x="7926388" y="1371600"/>
          <p14:tracePt t="42483" x="7926388" y="1349375"/>
          <p14:tracePt t="42491" x="7931150" y="1320800"/>
          <p14:tracePt t="42499" x="7937500" y="1304925"/>
          <p14:tracePt t="42507" x="7942263" y="1298575"/>
          <p14:tracePt t="42515" x="7953375" y="1276350"/>
          <p14:tracePt t="42523" x="7970838" y="1265238"/>
          <p14:tracePt t="42541" x="7993063" y="1247775"/>
          <p14:tracePt t="42549" x="8026400" y="1230313"/>
          <p14:tracePt t="42557" x="8048625" y="1219200"/>
          <p14:tracePt t="42565" x="8088313" y="1208088"/>
          <p14:tracePt t="42573" x="8134350" y="1192213"/>
          <p14:tracePt t="42581" x="8178800" y="1174750"/>
          <p14:tracePt t="42589" x="8229600" y="1163638"/>
          <p14:tracePt t="42597" x="8285163" y="1157288"/>
          <p14:tracePt t="42605" x="8335963" y="1152525"/>
          <p14:tracePt t="42613" x="8391525" y="1152525"/>
          <p14:tracePt t="42621" x="8448675" y="1146175"/>
          <p14:tracePt t="42629" x="8510588" y="1146175"/>
          <p14:tracePt t="42637" x="8561388" y="1146175"/>
          <p14:tracePt t="42645" x="8623300" y="1146175"/>
          <p14:tracePt t="42653" x="8645525" y="1146175"/>
          <p14:tracePt t="42661" x="8701088" y="1152525"/>
          <p14:tracePt t="42669" x="8763000" y="1163638"/>
          <p14:tracePt t="42677" x="8780463" y="1169988"/>
          <p14:tracePt t="42685" x="8831263" y="1181100"/>
          <p14:tracePt t="42693" x="8880475" y="1192213"/>
          <p14:tracePt t="42701" x="8897938" y="1196975"/>
          <p14:tracePt t="42709" x="8942388" y="1214438"/>
          <p14:tracePt t="42717" x="8982075" y="1230313"/>
          <p14:tracePt t="42725" x="8993188" y="1243013"/>
          <p14:tracePt t="42733" x="9028113" y="1254125"/>
          <p14:tracePt t="42741" x="9039225" y="1265238"/>
          <p14:tracePt t="42753" x="9061450" y="1281113"/>
          <p14:tracePt t="42757" x="9077325" y="1292225"/>
          <p14:tracePt t="42765" x="9101138" y="1309688"/>
          <p14:tracePt t="42773" x="9112250" y="1327150"/>
          <p14:tracePt t="42781" x="9134475" y="1349375"/>
          <p14:tracePt t="42789" x="9139238" y="1360488"/>
          <p14:tracePt t="42799" x="9150350" y="1377950"/>
          <p14:tracePt t="42805" x="9167813" y="1404938"/>
          <p14:tracePt t="42815" x="9174163" y="1422400"/>
          <p14:tracePt t="42821" x="9185275" y="1462088"/>
          <p14:tracePt t="42831" x="9185275" y="1477963"/>
          <p14:tracePt t="42837" x="9190038" y="1489075"/>
          <p14:tracePt t="42847" x="9190038" y="1539875"/>
          <p14:tracePt t="42855" x="9190038" y="1557338"/>
          <p14:tracePt t="42863" x="9190038" y="1573213"/>
          <p14:tracePt t="42871" x="9178925" y="1635125"/>
          <p14:tracePt t="42879" x="9167813" y="1658938"/>
          <p14:tracePt t="42887" x="9163050" y="1674813"/>
          <p14:tracePt t="42895" x="9128125" y="1731963"/>
          <p14:tracePt t="42903" x="9117013" y="1747838"/>
          <p14:tracePt t="42911" x="9094788" y="1765300"/>
          <p14:tracePt t="42919" x="9039225" y="1809750"/>
          <p14:tracePt t="42927" x="9021763" y="1820863"/>
          <p14:tracePt t="42935" x="8931275" y="1860550"/>
          <p14:tracePt t="42943" x="8869363" y="1878013"/>
          <p14:tracePt t="42951" x="8813800" y="1893888"/>
          <p14:tracePt t="42959" x="8769350" y="1905000"/>
          <p14:tracePt t="42967" x="8723313" y="1916113"/>
          <p14:tracePt t="42975" x="8661400" y="1922463"/>
          <p14:tracePt t="42983" x="8605838" y="1928813"/>
          <p14:tracePt t="42991" x="8561388" y="1928813"/>
          <p14:tracePt t="42999" x="8537575" y="1928813"/>
          <p14:tracePt t="43007" x="8493125" y="1928813"/>
          <p14:tracePt t="43015" x="8448675" y="1922463"/>
          <p14:tracePt t="43023" x="8420100" y="1911350"/>
          <p14:tracePt t="43031" x="8380413" y="1882775"/>
          <p14:tracePt t="43039" x="8353425" y="1860550"/>
          <p14:tracePt t="43047" x="8324850" y="1838325"/>
          <p14:tracePt t="43059" x="8280400" y="1793875"/>
          <p14:tracePt t="43063" x="8256588" y="1758950"/>
          <p14:tracePt t="43071" x="8234363" y="1736725"/>
          <p14:tracePt t="43079" x="8218488" y="1703388"/>
          <p14:tracePt t="43087" x="8201025" y="1670050"/>
          <p14:tracePt t="43095" x="8189913" y="1635125"/>
          <p14:tracePt t="43103" x="8183563" y="1601788"/>
          <p14:tracePt t="43113" x="8183563" y="1568450"/>
          <p14:tracePt t="43119" x="8183563" y="1535113"/>
          <p14:tracePt t="43129" x="8183563" y="1495425"/>
          <p14:tracePt t="43137" x="8194675" y="1466850"/>
          <p14:tracePt t="43145" x="8212138" y="1422400"/>
          <p14:tracePt t="43153" x="8234363" y="1382713"/>
          <p14:tracePt t="43163" x="8262938" y="1343025"/>
          <p14:tracePt t="43169" x="8280400" y="1331913"/>
          <p14:tracePt t="43177" x="8313738" y="1292225"/>
          <p14:tracePt t="43185" x="8347075" y="1258888"/>
          <p14:tracePt t="43193" x="8358188" y="1254125"/>
          <p14:tracePt t="43201" x="8397875" y="1230313"/>
          <p14:tracePt t="43209" x="8431213" y="1208088"/>
          <p14:tracePt t="43217" x="8448675" y="1203325"/>
          <p14:tracePt t="43225" x="8493125" y="1192213"/>
          <p14:tracePt t="43233" x="8543925" y="1181100"/>
          <p14:tracePt t="43241" x="8566150" y="1181100"/>
          <p14:tracePt t="43249" x="8623300" y="1181100"/>
          <p14:tracePt t="43257" x="8645525" y="1181100"/>
          <p14:tracePt t="43265" x="8712200" y="1181100"/>
          <p14:tracePt t="43273" x="8740775" y="1185863"/>
          <p14:tracePt t="43281" x="8820150" y="1214438"/>
          <p14:tracePt t="43289" x="8847138" y="1219200"/>
          <p14:tracePt t="43297" x="8915400" y="1254125"/>
          <p14:tracePt t="43305" x="8937625" y="1270000"/>
          <p14:tracePt t="43313" x="8959850" y="1287463"/>
          <p14:tracePt t="43321" x="9010650" y="1338263"/>
          <p14:tracePt t="43329" x="9021763" y="1365250"/>
          <p14:tracePt t="43337" x="9066213" y="1427163"/>
          <p14:tracePt t="43345" x="9083675" y="1455738"/>
          <p14:tracePt t="43353" x="9094788" y="1477963"/>
          <p14:tracePt t="43361" x="9123363" y="1539875"/>
          <p14:tracePt t="43369" x="9134475" y="1568450"/>
          <p14:tracePt t="43377" x="9145588" y="1597025"/>
          <p14:tracePt t="43385" x="9156700" y="1652588"/>
          <p14:tracePt t="43393" x="9163050" y="1681163"/>
          <p14:tracePt t="43401" x="9167813" y="1703388"/>
          <p14:tracePt t="43411" x="9167813" y="1754188"/>
          <p14:tracePt t="43419" x="9167813" y="1776413"/>
          <p14:tracePt t="43427" x="9167813" y="1793875"/>
          <p14:tracePt t="43435" x="9167813" y="1809750"/>
          <p14:tracePt t="43443" x="9156700" y="1843088"/>
          <p14:tracePt t="43451" x="9145588" y="1855788"/>
          <p14:tracePt t="43459" x="9139238" y="1871663"/>
          <p14:tracePt t="43469" x="9101138" y="1889125"/>
          <p14:tracePt t="43475" x="9094788" y="1900238"/>
          <p14:tracePt t="43483" x="9055100" y="1905000"/>
          <p14:tracePt t="43491" x="9010650" y="1911350"/>
          <p14:tracePt t="43499" x="8977313" y="1911350"/>
          <p14:tracePt t="43507" x="8926513" y="1911350"/>
          <p14:tracePt t="43515" x="8847138" y="1911350"/>
          <p14:tracePt t="43523" x="8796338" y="1911350"/>
          <p14:tracePt t="43531" x="8745538" y="1905000"/>
          <p14:tracePt t="43539" x="8701088" y="1893888"/>
          <p14:tracePt t="43547" x="8661400" y="1878013"/>
          <p14:tracePt t="43555" x="8645525" y="1878013"/>
          <p14:tracePt t="43563" x="8588375" y="1843088"/>
          <p14:tracePt t="43571" x="8550275" y="1820863"/>
          <p14:tracePt t="43579" x="8499475" y="1798638"/>
          <p14:tracePt t="43587" x="8459788" y="1770063"/>
          <p14:tracePt t="43595" x="8431213" y="1754188"/>
          <p14:tracePt t="43603" x="8397875" y="1725613"/>
          <p14:tracePt t="43611" x="8358188" y="1692275"/>
          <p14:tracePt t="43619" x="8335963" y="1674813"/>
          <p14:tracePt t="43627" x="8324850" y="1658938"/>
          <p14:tracePt t="43635" x="8296275" y="1624013"/>
          <p14:tracePt t="43644" x="8280400" y="1601788"/>
          <p14:tracePt t="43651" x="8269288" y="1579563"/>
          <p14:tracePt t="43659" x="8262938" y="1557338"/>
          <p14:tracePt t="43667" x="8256588" y="1539875"/>
          <p14:tracePt t="43675" x="8251825" y="1512888"/>
          <p14:tracePt t="43683" x="8245475" y="1495425"/>
          <p14:tracePt t="43693" x="8245475" y="1477963"/>
          <p14:tracePt t="43701" x="8245475" y="1462088"/>
          <p14:tracePt t="43709" x="8245475" y="1450975"/>
          <p14:tracePt t="43717" x="8251825" y="1438275"/>
          <p14:tracePt t="43725" x="8256588" y="1427163"/>
          <p14:tracePt t="43733" x="8269288" y="1416050"/>
          <p14:tracePt t="43741" x="8274050" y="1416050"/>
          <p14:tracePt t="43749" x="8280400" y="1411288"/>
          <p14:tracePt t="43757" x="8302625" y="1400175"/>
          <p14:tracePt t="43765" x="8329613" y="1389063"/>
          <p14:tracePt t="43777" x="8342313" y="1389063"/>
          <p14:tracePt t="43781" x="8386763" y="1377950"/>
          <p14:tracePt t="43789" x="8431213" y="1371600"/>
          <p14:tracePt t="43797" x="8453438" y="1365250"/>
          <p14:tracePt t="43805" x="8521700" y="1360488"/>
          <p14:tracePt t="43813" x="8543925" y="1354138"/>
          <p14:tracePt t="43821" x="8623300" y="1349375"/>
          <p14:tracePt t="43829" x="8689975" y="1349375"/>
          <p14:tracePt t="43837" x="8718550" y="1343025"/>
          <p14:tracePt t="43845" x="8785225" y="1343025"/>
          <p14:tracePt t="43853" x="8807450" y="1343025"/>
          <p14:tracePt t="43861" x="8853488" y="1343025"/>
          <p14:tracePt t="43869" x="8869363" y="1343025"/>
          <p14:tracePt t="43879" x="8893175" y="1343025"/>
          <p14:tracePt t="43885" x="8904288" y="1343025"/>
          <p14:tracePt t="43893" x="8920163" y="1349375"/>
          <p14:tracePt t="43901" x="8926513" y="1354138"/>
          <p14:tracePt t="43909" x="8937625" y="1360488"/>
          <p14:tracePt t="43917" x="8953500" y="1360488"/>
          <p14:tracePt t="43925" x="8959850" y="1371600"/>
          <p14:tracePt t="43933" x="8970963" y="1377950"/>
          <p14:tracePt t="43941" x="8999538" y="1382713"/>
          <p14:tracePt t="43951" x="9015413" y="1393825"/>
          <p14:tracePt t="43957" x="9032875" y="1404938"/>
          <p14:tracePt t="43967" x="9050338" y="1411288"/>
          <p14:tracePt t="43973" x="9072563" y="1427163"/>
          <p14:tracePt t="43983" x="9088438" y="1438275"/>
          <p14:tracePt t="43989" x="9112250" y="1455738"/>
          <p14:tracePt t="43999" x="9128125" y="1473200"/>
          <p14:tracePt t="44007" x="9145588" y="1484313"/>
          <p14:tracePt t="44015" x="9156700" y="1500188"/>
          <p14:tracePt t="44023" x="9167813" y="1517650"/>
          <p14:tracePt t="44031" x="9174163" y="1535113"/>
          <p14:tracePt t="44039" x="9178925" y="1539875"/>
          <p14:tracePt t="44047" x="9185275" y="1557338"/>
          <p14:tracePt t="44055" x="9190038" y="1573213"/>
          <p14:tracePt t="44063" x="9190038" y="1597025"/>
          <p14:tracePt t="44071" x="9190038" y="1608138"/>
          <p14:tracePt t="44079" x="9190038" y="1635125"/>
          <p14:tracePt t="44087" x="9190038" y="1663700"/>
          <p14:tracePt t="44095" x="9190038" y="1674813"/>
          <p14:tracePt t="44103" x="9190038" y="1708150"/>
          <p14:tracePt t="44111" x="9174163" y="1747838"/>
          <p14:tracePt t="44119" x="9167813" y="1758950"/>
          <p14:tracePt t="44127" x="9150350" y="1781175"/>
          <p14:tracePt t="44135" x="9150350" y="1793875"/>
          <p14:tracePt t="44143" x="9128125" y="1804988"/>
          <p14:tracePt t="44151" x="9123363" y="1816100"/>
          <p14:tracePt t="44159" x="9094788" y="1831975"/>
          <p14:tracePt t="44167" x="9083675" y="1838325"/>
          <p14:tracePt t="44175" x="9055100" y="1855788"/>
          <p14:tracePt t="44185" x="9021763" y="1855788"/>
          <p14:tracePt t="44191" x="8993188" y="1866900"/>
          <p14:tracePt t="44199" x="8959850" y="1871663"/>
          <p14:tracePt t="44207" x="8931275" y="1871663"/>
          <p14:tracePt t="44215" x="8893175" y="1871663"/>
          <p14:tracePt t="44223" x="8858250" y="1871663"/>
          <p14:tracePt t="44231" x="8831263" y="1871663"/>
          <p14:tracePt t="44239" x="8813800" y="1871663"/>
          <p14:tracePt t="44247" x="8785225" y="1871663"/>
          <p14:tracePt t="44255" x="8745538" y="1866900"/>
          <p14:tracePt t="44265" x="8734425" y="1866900"/>
          <p14:tracePt t="44271" x="8707438" y="1860550"/>
          <p14:tracePt t="44281" x="8667750" y="1849438"/>
          <p14:tracePt t="44289" x="8645525" y="1843088"/>
          <p14:tracePt t="44297" x="8612188" y="1838325"/>
          <p14:tracePt t="44305" x="8577263" y="1827213"/>
          <p14:tracePt t="44313" x="8566150" y="1820863"/>
          <p14:tracePt t="44321" x="8537575" y="1816100"/>
          <p14:tracePt t="44329" x="8532813" y="1809750"/>
          <p14:tracePt t="44337" x="8510588" y="1798638"/>
          <p14:tracePt t="44345" x="8499475" y="1798638"/>
          <p14:tracePt t="44353" x="8477250" y="1781175"/>
          <p14:tracePt t="44361" x="8464550" y="1776413"/>
          <p14:tracePt t="44369" x="8448675" y="1765300"/>
          <p14:tracePt t="44377" x="8437563" y="1754188"/>
          <p14:tracePt t="44385" x="8420100" y="1747838"/>
          <p14:tracePt t="44393" x="8415338" y="1736725"/>
          <p14:tracePt t="44401" x="8402638" y="1736725"/>
          <p14:tracePt t="44409" x="8391525" y="1720850"/>
          <p14:tracePt t="44417" x="8380413" y="1714500"/>
          <p14:tracePt t="44425" x="8375650" y="1708150"/>
          <p14:tracePt t="44433" x="8364538" y="1697038"/>
          <p14:tracePt t="44441" x="8358188" y="1692275"/>
          <p14:tracePt t="44449" x="8353425" y="1681163"/>
          <p14:tracePt t="44457" x="8347075" y="1663700"/>
          <p14:tracePt t="44465" x="8347075" y="1658938"/>
          <p14:tracePt t="44473" x="8342313" y="1647825"/>
          <p14:tracePt t="44481" x="8335963" y="1624013"/>
          <p14:tracePt t="44493" x="8335963" y="1612900"/>
          <p14:tracePt t="44497" x="8335963" y="1601788"/>
          <p14:tracePt t="44505" x="8335963" y="1590675"/>
          <p14:tracePt t="44513" x="8335963" y="1562100"/>
          <p14:tracePt t="44521" x="8335963" y="1546225"/>
          <p14:tracePt t="44529" x="8335963" y="1535113"/>
          <p14:tracePt t="44537" x="8342313" y="1524000"/>
          <p14:tracePt t="44545" x="8347075" y="1484313"/>
          <p14:tracePt t="44553" x="8353425" y="1473200"/>
          <p14:tracePt t="44563" x="8358188" y="1455738"/>
          <p14:tracePt t="44571" x="8364538" y="1444625"/>
          <p14:tracePt t="44579" x="8375650" y="1433513"/>
          <p14:tracePt t="44587" x="8397875" y="1400175"/>
          <p14:tracePt t="44595" x="8420100" y="1382713"/>
          <p14:tracePt t="44603" x="8431213" y="1371600"/>
          <p14:tracePt t="44611" x="8453438" y="1360488"/>
          <p14:tracePt t="44619" x="8477250" y="1343025"/>
          <p14:tracePt t="44627" x="8499475" y="1327150"/>
          <p14:tracePt t="44635" x="8526463" y="1309688"/>
          <p14:tracePt t="44643" x="8588375" y="1281113"/>
          <p14:tracePt t="44651" x="8612188" y="1270000"/>
          <p14:tracePt t="44659" x="8645525" y="1258888"/>
          <p14:tracePt t="44667" x="8667750" y="1254125"/>
          <p14:tracePt t="44675" x="8696325" y="1243013"/>
          <p14:tracePt t="44683" x="8723313" y="1236663"/>
          <p14:tracePt t="44691" x="8758238" y="1236663"/>
          <p14:tracePt t="44699" x="8780463" y="1230313"/>
          <p14:tracePt t="44707" x="8813800" y="1225550"/>
          <p14:tracePt t="44715" x="8847138" y="1219200"/>
          <p14:tracePt t="44723" x="8869363" y="1219200"/>
          <p14:tracePt t="44731" x="8937625" y="1214438"/>
          <p14:tracePt t="44739" x="8966200" y="1214438"/>
          <p14:tracePt t="44747" x="8988425" y="1214438"/>
          <p14:tracePt t="44755" x="9021763" y="1214438"/>
          <p14:tracePt t="44763" x="9043988" y="1214438"/>
          <p14:tracePt t="44771" x="9066213" y="1214438"/>
          <p14:tracePt t="44779" x="9094788" y="1219200"/>
          <p14:tracePt t="44787" x="9117013" y="1230313"/>
          <p14:tracePt t="44795" x="9145588" y="1243013"/>
          <p14:tracePt t="44803" x="9163050" y="1258888"/>
          <p14:tracePt t="44811" x="9190038" y="1270000"/>
          <p14:tracePt t="44819" x="9218613" y="1292225"/>
          <p14:tracePt t="44827" x="9236075" y="1316038"/>
          <p14:tracePt t="44835" x="9251950" y="1331913"/>
          <p14:tracePt t="44845" x="9269413" y="1360488"/>
          <p14:tracePt t="44853" x="9274175" y="1371600"/>
          <p14:tracePt t="44861" x="9285288" y="1382713"/>
          <p14:tracePt t="44869" x="9291638" y="1416050"/>
          <p14:tracePt t="44877" x="9291638" y="1427163"/>
          <p14:tracePt t="44885" x="9296400" y="1433513"/>
          <p14:tracePt t="44893" x="9296400" y="1462088"/>
          <p14:tracePt t="44903" x="9296400" y="1473200"/>
          <p14:tracePt t="44909" x="9296400" y="1484313"/>
          <p14:tracePt t="44917" x="9296400" y="1500188"/>
          <p14:tracePt t="44925" x="9296400" y="1528763"/>
          <p14:tracePt t="44933" x="9296400" y="1539875"/>
          <p14:tracePt t="44941" x="9296400" y="1550988"/>
          <p14:tracePt t="44949" x="9296400" y="1562100"/>
          <p14:tracePt t="44957" x="9291638" y="1590675"/>
          <p14:tracePt t="44965" x="9280525" y="1608138"/>
          <p14:tracePt t="44973" x="9274175" y="1619250"/>
          <p14:tracePt t="44981" x="9274175" y="1630363"/>
          <p14:tracePt t="44989" x="9263063" y="1647825"/>
          <p14:tracePt t="44997" x="9247188" y="1674813"/>
          <p14:tracePt t="45005" x="9240838" y="1685925"/>
          <p14:tracePt t="45013" x="9229725" y="1697038"/>
          <p14:tracePt t="45021" x="9223375" y="1708150"/>
          <p14:tracePt t="45029" x="9218613" y="1720850"/>
          <p14:tracePt t="45037" x="9212263" y="1725613"/>
          <p14:tracePt t="45045" x="9201150" y="1736725"/>
          <p14:tracePt t="45053" x="9185275" y="1754188"/>
          <p14:tracePt t="45061" x="9178925" y="1758950"/>
          <p14:tracePt t="45069" x="9167813" y="1765300"/>
          <p14:tracePt t="45077" x="9163050" y="1765300"/>
          <p14:tracePt t="45085" x="9150350" y="1770063"/>
          <p14:tracePt t="45093" x="9145588" y="1776413"/>
          <p14:tracePt t="45103" x="9139238" y="1776413"/>
          <p14:tracePt t="45109" x="9128125" y="1776413"/>
          <p14:tracePt t="45119" x="9117013" y="1781175"/>
          <p14:tracePt t="45125" x="9105900" y="1787525"/>
          <p14:tracePt t="45135" x="9094788" y="1793875"/>
          <p14:tracePt t="45140" x="9050338" y="1793875"/>
          <p14:tracePt t="45151" x="9028113" y="1798638"/>
          <p14:tracePt t="45159" x="9004300" y="1804988"/>
          <p14:tracePt t="45167" x="8953500" y="1816100"/>
          <p14:tracePt t="45175" x="8920163" y="1816100"/>
          <p14:tracePt t="45183" x="8897938" y="1820863"/>
          <p14:tracePt t="45191" x="8842375" y="1827213"/>
          <p14:tracePt t="45199" x="8824913" y="1831975"/>
          <p14:tracePt t="45209" x="8813800" y="1831975"/>
          <p14:tracePt t="45215" x="8791575" y="1831975"/>
          <p14:tracePt t="45223" x="8791575" y="1838325"/>
          <p14:tracePt t="45231" x="8780463" y="1838325"/>
          <p14:tracePt t="45239" x="8774113" y="1838325"/>
          <p14:tracePt t="45247" x="8763000" y="1838325"/>
          <p14:tracePt t="45263" x="8751888" y="1838325"/>
          <p14:tracePt t="45271" x="8740775" y="1838325"/>
          <p14:tracePt t="45279" x="8729663" y="1838325"/>
          <p14:tracePt t="45287" x="8723313" y="1838325"/>
          <p14:tracePt t="45295" x="8701088" y="1838325"/>
          <p14:tracePt t="45303" x="8689975" y="1831975"/>
          <p14:tracePt t="45311" x="8672513" y="1831975"/>
          <p14:tracePt t="45319" x="8661400" y="1831975"/>
          <p14:tracePt t="45327" x="8650288" y="1831975"/>
          <p14:tracePt t="45335" x="8634413" y="1827213"/>
          <p14:tracePt t="45343" x="8628063" y="1827213"/>
          <p14:tracePt t="45351" x="8612188" y="1827213"/>
          <p14:tracePt t="45359" x="8599488" y="1827213"/>
          <p14:tracePt t="45367" x="8594725" y="1827213"/>
          <p14:tracePt t="45375" x="8572500" y="1820863"/>
          <p14:tracePt t="45383" x="8566150" y="1820863"/>
          <p14:tracePt t="45391" x="8555038" y="1820863"/>
          <p14:tracePt t="45399" x="8543925" y="1816100"/>
          <p14:tracePt t="45407" x="8515350" y="1809750"/>
          <p14:tracePt t="45417" x="8499475" y="1809750"/>
          <p14:tracePt t="45425" x="8488363" y="1809750"/>
          <p14:tracePt t="45433" x="8477250" y="1809750"/>
          <p14:tracePt t="45441" x="8453438" y="1804988"/>
          <p14:tracePt t="45449" x="8442325" y="1798638"/>
          <p14:tracePt t="45457" x="8437563" y="1798638"/>
          <p14:tracePt t="45465" x="8431213" y="1798638"/>
          <p14:tracePt t="45473" x="8420100" y="1793875"/>
          <p14:tracePt t="45489" x="8415338" y="1793875"/>
          <p14:tracePt t="45497" x="8415338" y="1787525"/>
          <p14:tracePt t="45505" x="8408988" y="1787525"/>
          <p14:tracePt t="45513" x="8402638" y="1787525"/>
          <p14:tracePt t="45521" x="8397875" y="1781175"/>
          <p14:tracePt t="45537" x="8391525" y="1781175"/>
          <p14:tracePt t="45553" x="8386763" y="1781175"/>
          <p14:tracePt t="45561" x="8386763" y="1776413"/>
          <p14:tracePt t="45569" x="8380413" y="1776413"/>
          <p14:tracePt t="45577" x="8375650" y="1776413"/>
          <p14:tracePt t="45585" x="8375650" y="1770063"/>
          <p14:tracePt t="45609" x="8369300" y="1770063"/>
          <p14:tracePt t="45915" x="8364538" y="1765300"/>
          <p14:tracePt t="45931" x="8358188" y="1758950"/>
          <p14:tracePt t="45939" x="8353425" y="1758950"/>
          <p14:tracePt t="45947" x="8353425" y="1747838"/>
          <p14:tracePt t="45955" x="8347075" y="1747838"/>
          <p14:tracePt t="45963" x="8342313" y="1736725"/>
          <p14:tracePt t="45971" x="8335963" y="1725613"/>
          <p14:tracePt t="45979" x="8329613" y="1714500"/>
          <p14:tracePt t="45987" x="8318500" y="1697038"/>
          <p14:tracePt t="45997" x="8307388" y="1681163"/>
          <p14:tracePt t="46005" x="8307388" y="1652588"/>
          <p14:tracePt t="46013" x="8302625" y="1630363"/>
          <p14:tracePt t="46021" x="8296275" y="1608138"/>
          <p14:tracePt t="46029" x="8291513" y="1573213"/>
          <p14:tracePt t="46037" x="8291513" y="1550988"/>
          <p14:tracePt t="46045" x="8291513" y="1512888"/>
          <p14:tracePt t="46053" x="8291513" y="1495425"/>
          <p14:tracePt t="46061" x="8291513" y="1455738"/>
          <p14:tracePt t="46069" x="8296275" y="1438275"/>
          <p14:tracePt t="46077" x="8313738" y="1404938"/>
          <p14:tracePt t="46085" x="8318500" y="1377950"/>
          <p14:tracePt t="46093" x="8335963" y="1360488"/>
          <p14:tracePt t="46101" x="8353425" y="1338263"/>
          <p14:tracePt t="46109" x="8369300" y="1309688"/>
          <p14:tracePt t="46117" x="8391525" y="1292225"/>
          <p14:tracePt t="46125" x="8420100" y="1265238"/>
          <p14:tracePt t="46133" x="8459788" y="1236663"/>
          <p14:tracePt t="46141" x="8504238" y="1196975"/>
          <p14:tracePt t="46149" x="8543925" y="1169988"/>
          <p14:tracePt t="46157" x="8594725" y="1141413"/>
          <p14:tracePt t="46165" x="8639175" y="1108075"/>
          <p14:tracePt t="46173" x="8689975" y="1084263"/>
          <p14:tracePt t="46181" x="8734425" y="1068388"/>
          <p14:tracePt t="46189" x="8745538" y="1057275"/>
          <p14:tracePt t="46197" x="8785225" y="1057275"/>
          <p14:tracePt t="46205" x="8813800" y="1050925"/>
          <p14:tracePt t="46213" x="8824913" y="1050925"/>
          <p14:tracePt t="46221" x="8853488" y="1050925"/>
          <p14:tracePt t="46233" x="8893175" y="1050925"/>
          <p14:tracePt t="46237" x="8931275" y="1062038"/>
          <p14:tracePt t="46245" x="8948738" y="1062038"/>
          <p14:tracePt t="46253" x="9010650" y="1090613"/>
          <p14:tracePt t="46261" x="9039225" y="1101725"/>
          <p14:tracePt t="46271" x="9101138" y="1130300"/>
          <p14:tracePt t="46277" x="9128125" y="1141413"/>
          <p14:tracePt t="46287" x="9190038" y="1174750"/>
          <p14:tracePt t="46295" x="9207500" y="1181100"/>
          <p14:tracePt t="46303" x="9263063" y="1214438"/>
          <p14:tracePt t="46311" x="9274175" y="1225550"/>
          <p14:tracePt t="46319" x="9309100" y="1247775"/>
          <p14:tracePt t="46327" x="9324975" y="1265238"/>
          <p14:tracePt t="46337" x="9331325" y="1276350"/>
          <p14:tracePt t="46343" x="9342438" y="1287463"/>
          <p14:tracePt t="46351" x="9342438" y="1298575"/>
          <p14:tracePt t="46359" x="9353550" y="1316038"/>
          <p14:tracePt t="46367" x="9358313" y="1327150"/>
          <p14:tracePt t="46375" x="9371013" y="1343025"/>
          <p14:tracePt t="46383" x="9382125" y="1365250"/>
          <p14:tracePt t="46391" x="9382125" y="1377950"/>
          <p14:tracePt t="46399" x="9393238" y="1393825"/>
          <p14:tracePt t="46407" x="9398000" y="1416050"/>
          <p14:tracePt t="46415" x="9409113" y="1438275"/>
          <p14:tracePt t="46423" x="9409113" y="1462088"/>
          <p14:tracePt t="46431" x="9415463" y="1484313"/>
          <p14:tracePt t="46439" x="9415463" y="1506538"/>
          <p14:tracePt t="46447" x="9415463" y="1539875"/>
          <p14:tracePt t="46455" x="9415463" y="1568450"/>
          <p14:tracePt t="46463" x="9415463" y="1579563"/>
          <p14:tracePt t="46471" x="9415463" y="1619250"/>
          <p14:tracePt t="46479" x="9404350" y="1652588"/>
          <p14:tracePt t="46487" x="9393238" y="1670050"/>
          <p14:tracePt t="46495" x="9375775" y="1703388"/>
          <p14:tracePt t="46503" x="9353550" y="1736725"/>
          <p14:tracePt t="46511" x="9347200" y="1747838"/>
          <p14:tracePt t="46519" x="9331325" y="1776413"/>
          <p14:tracePt t="46527" x="9309100" y="1809750"/>
          <p14:tracePt t="46537" x="9296400" y="1820863"/>
          <p14:tracePt t="46543" x="9280525" y="1843088"/>
          <p14:tracePt t="46553" x="9269413" y="1855788"/>
          <p14:tracePt t="46559" x="9247188" y="1871663"/>
          <p14:tracePt t="46569" x="9236075" y="1882775"/>
          <p14:tracePt t="46575" x="9201150" y="1893888"/>
          <p14:tracePt t="46585" x="9190038" y="1900238"/>
          <p14:tracePt t="46591" x="9156700" y="1916113"/>
          <p14:tracePt t="46601" x="9145588" y="1922463"/>
          <p14:tracePt t="46609" x="9112250" y="1922463"/>
          <p14:tracePt t="46617" x="9101138" y="1922463"/>
          <p14:tracePt t="46625" x="9094788" y="1928813"/>
          <p14:tracePt t="46633" x="9066213" y="1928813"/>
          <p14:tracePt t="46643" x="9050338" y="1928813"/>
          <p14:tracePt t="46649" x="9015413" y="1928813"/>
          <p14:tracePt t="46657" x="8999538" y="1928813"/>
          <p14:tracePt t="46665" x="8977313" y="1928813"/>
          <p14:tracePt t="46673" x="8948738" y="1928813"/>
          <p14:tracePt t="46681" x="8880475" y="1916113"/>
          <p14:tracePt t="46689" x="8853488" y="1911350"/>
          <p14:tracePt t="46697" x="8820150" y="1905000"/>
          <p14:tracePt t="46705" x="8723313" y="1893888"/>
          <p14:tracePt t="46713" x="8678863" y="1889125"/>
          <p14:tracePt t="46721" x="8639175" y="1882775"/>
          <p14:tracePt t="46729" x="8599488" y="1878013"/>
          <p14:tracePt t="46737" x="8504238" y="1860550"/>
          <p14:tracePt t="46745" x="8482013" y="1855788"/>
          <p14:tracePt t="46753" x="8448675" y="1855788"/>
          <p14:tracePt t="46761" x="8426450" y="1849438"/>
          <p14:tracePt t="46769" x="8380413" y="1843088"/>
          <p14:tracePt t="46777" x="8353425" y="1838325"/>
          <p14:tracePt t="46785" x="8342313" y="1838325"/>
          <p14:tracePt t="46793" x="8324850" y="1831975"/>
          <p14:tracePt t="46801" x="8285163" y="1827213"/>
          <p14:tracePt t="46809" x="8274050" y="1827213"/>
          <p14:tracePt t="46817" x="8262938" y="1820863"/>
          <p14:tracePt t="46825" x="8245475" y="1820863"/>
          <p14:tracePt t="46835" x="8218488" y="1816100"/>
          <p14:tracePt t="46841" x="8207375" y="1809750"/>
          <p14:tracePt t="46851" x="8189913" y="1804988"/>
          <p14:tracePt t="46857" x="8183563" y="1804988"/>
          <p14:tracePt t="46867" x="8178800" y="1798638"/>
          <p14:tracePt t="46874" x="8161338" y="1793875"/>
          <p14:tracePt t="46883" x="8161338" y="1787525"/>
          <p14:tracePt t="46899" x="8161338" y="1781175"/>
          <p14:tracePt t="46907" x="8156575" y="1781175"/>
          <p14:tracePt t="46915" x="8156575" y="1770063"/>
          <p14:tracePt t="46923" x="8156575" y="1754188"/>
          <p14:tracePt t="46931" x="8156575" y="1747838"/>
          <p14:tracePt t="46939" x="8156575" y="1725613"/>
          <p14:tracePt t="46952" x="8156575" y="1703388"/>
          <p14:tracePt t="46955" x="8156575" y="1670050"/>
          <p14:tracePt t="46963" x="8156575" y="1658938"/>
          <p14:tracePt t="46971" x="8156575" y="1630363"/>
          <p14:tracePt t="46979" x="8156575" y="1619250"/>
          <p14:tracePt t="46987" x="8156575" y="1590675"/>
          <p14:tracePt t="46995" x="8156575" y="1579563"/>
          <p14:tracePt t="47003" x="8156575" y="1557338"/>
          <p14:tracePt t="47011" x="8156575" y="1546225"/>
          <p14:tracePt t="47021" x="8161338" y="1517650"/>
          <p14:tracePt t="47027" x="8161338" y="1506538"/>
          <p14:tracePt t="47035" x="8167688" y="1484313"/>
          <p14:tracePt t="47043" x="8167688" y="1477963"/>
          <p14:tracePt t="47053" x="8178800" y="1462088"/>
          <p14:tracePt t="47059" x="8183563" y="1450975"/>
          <p14:tracePt t="47067" x="8189913" y="1427163"/>
          <p14:tracePt t="47075" x="8194675" y="1416050"/>
          <p14:tracePt t="47083" x="8201025" y="1404938"/>
          <p14:tracePt t="47091" x="8218488" y="1382713"/>
          <p14:tracePt t="47099" x="8229600" y="1371600"/>
          <p14:tracePt t="47107" x="8245475" y="1349375"/>
          <p14:tracePt t="47115" x="8251825" y="1338263"/>
          <p14:tracePt t="47123" x="8262938" y="1331913"/>
          <p14:tracePt t="47131" x="8296275" y="1304925"/>
          <p14:tracePt t="47139" x="8313738" y="1298575"/>
          <p14:tracePt t="47149" x="8329613" y="1287463"/>
          <p14:tracePt t="47157" x="8347075" y="1276350"/>
          <p14:tracePt t="47165" x="8402638" y="1258888"/>
          <p14:tracePt t="47173" x="8426450" y="1247775"/>
          <p14:tracePt t="47181" x="8453438" y="1247775"/>
          <p14:tracePt t="47189" x="8482013" y="1247775"/>
          <p14:tracePt t="47197" x="8555038" y="1236663"/>
          <p14:tracePt t="47205" x="8594725" y="1230313"/>
          <p14:tracePt t="47213" x="8628063" y="1230313"/>
          <p14:tracePt t="47221" x="8661400" y="1230313"/>
          <p14:tracePt t="47229" x="8758238" y="1230313"/>
          <p14:tracePt t="47237" x="8791575" y="1230313"/>
          <p14:tracePt t="47245" x="8824913" y="1236663"/>
          <p14:tracePt t="47253" x="8858250" y="1243013"/>
          <p14:tracePt t="47261" x="8880475" y="1254125"/>
          <p14:tracePt t="47269" x="8931275" y="1270000"/>
          <p14:tracePt t="47277" x="8948738" y="1287463"/>
          <p14:tracePt t="47285" x="8966200" y="1292225"/>
          <p14:tracePt t="47293" x="8988425" y="1309688"/>
          <p14:tracePt t="47301" x="8999538" y="1320800"/>
          <p14:tracePt t="47309" x="9021763" y="1343025"/>
          <p14:tracePt t="47317" x="9072563" y="1393825"/>
          <p14:tracePt t="47325" x="9083675" y="1404938"/>
          <p14:tracePt t="47333" x="9105900" y="1427163"/>
          <p14:tracePt t="47341" x="9117013" y="1444625"/>
          <p14:tracePt t="47349" x="9128125" y="1462088"/>
          <p14:tracePt t="47359" x="9145588" y="1477963"/>
          <p14:tracePt t="47365" x="9167813" y="1512888"/>
          <p14:tracePt t="47373" x="9178925" y="1528763"/>
          <p14:tracePt t="47381" x="9178925" y="1546225"/>
          <p14:tracePt t="47389" x="9185275" y="1557338"/>
          <p14:tracePt t="47397" x="9190038" y="1562100"/>
          <p14:tracePt t="47407" x="9190038" y="1573213"/>
          <p14:tracePt t="47413" x="9190038" y="1590675"/>
          <p14:tracePt t="47423" x="9190038" y="1601788"/>
          <p14:tracePt t="47429" x="9190038" y="1619250"/>
          <p14:tracePt t="47439" x="9190038" y="1630363"/>
          <p14:tracePt t="47445" x="9190038" y="1652588"/>
          <p14:tracePt t="47455" x="9185275" y="1663700"/>
          <p14:tracePt t="47463" x="9178925" y="1670050"/>
          <p14:tracePt t="47471" x="9167813" y="1685925"/>
          <p14:tracePt t="47479" x="9156700" y="1703388"/>
          <p14:tracePt t="47487" x="9128125" y="1725613"/>
          <p14:tracePt t="47495" x="9123363" y="1731963"/>
          <p14:tracePt t="47503" x="9083675" y="1754188"/>
          <p14:tracePt t="47511" x="9043988" y="1770063"/>
          <p14:tracePt t="47519" x="9028113" y="1770063"/>
          <p14:tracePt t="47527" x="8970963" y="1793875"/>
          <p14:tracePt t="47535" x="8915400" y="1804988"/>
          <p14:tracePt t="47543" x="8880475" y="1809750"/>
          <p14:tracePt t="47551" x="8813800" y="1816100"/>
          <p14:tracePt t="47559" x="8791575" y="1816100"/>
          <p14:tracePt t="47567" x="8723313" y="1816100"/>
          <p14:tracePt t="47575" x="8701088" y="1820863"/>
          <p14:tracePt t="47583" x="8634413" y="1820863"/>
          <p14:tracePt t="47591" x="8605838" y="1820863"/>
          <p14:tracePt t="47599" x="8543925" y="1820863"/>
          <p14:tracePt t="47607" x="8510588" y="1820863"/>
          <p14:tracePt t="47615" x="8442325" y="1820863"/>
          <p14:tracePt t="47623" x="8415338" y="1820863"/>
          <p14:tracePt t="47631" x="8380413" y="1820863"/>
          <p14:tracePt t="47639" x="8307388" y="1820863"/>
          <p14:tracePt t="47647" x="8269288" y="1820863"/>
          <p14:tracePt t="47655" x="8194675" y="1816100"/>
          <p14:tracePt t="47667" x="8161338" y="1804988"/>
          <p14:tracePt t="47671" x="8134350" y="1798638"/>
          <p14:tracePt t="47679" x="8054975" y="1770063"/>
          <p14:tracePt t="47687" x="8032750" y="1765300"/>
          <p14:tracePt t="47695" x="7993063" y="1736725"/>
          <p14:tracePt t="47705" x="7975600" y="1720850"/>
          <p14:tracePt t="47711" x="7953375" y="1697038"/>
          <p14:tracePt t="47721" x="7948613" y="1685925"/>
          <p14:tracePt t="47727" x="7942263" y="1674813"/>
          <p14:tracePt t="47737" x="7942263" y="1658938"/>
          <p14:tracePt t="47745" x="7942263" y="1624013"/>
          <p14:tracePt t="47753" x="7942263" y="1601788"/>
          <p14:tracePt t="47761" x="7942263" y="1568450"/>
          <p14:tracePt t="47769" x="7953375" y="1535113"/>
          <p14:tracePt t="47777" x="7970838" y="1495425"/>
          <p14:tracePt t="47785" x="7999413" y="1444625"/>
          <p14:tracePt t="47793" x="8026400" y="1400175"/>
          <p14:tracePt t="47801" x="8043863" y="1377950"/>
          <p14:tracePt t="47809" x="8083550" y="1320800"/>
          <p14:tracePt t="47817" x="8134350" y="1276350"/>
          <p14:tracePt t="47825" x="8183563" y="1225550"/>
          <p14:tracePt t="47833" x="8240713" y="1181100"/>
          <p14:tracePt t="47841" x="8347075" y="1130300"/>
          <p14:tracePt t="47849" x="8426450" y="1101725"/>
          <p14:tracePt t="47857" x="8477250" y="1084263"/>
          <p14:tracePt t="47865" x="8532813" y="1079500"/>
          <p14:tracePt t="47873" x="8594725" y="1073150"/>
          <p14:tracePt t="47881" x="8656638" y="1073150"/>
          <p14:tracePt t="47889" x="8718550" y="1073150"/>
          <p14:tracePt t="47897" x="8780463" y="1073150"/>
          <p14:tracePt t="47905" x="8813800" y="1073150"/>
          <p14:tracePt t="47913" x="8869363" y="1079500"/>
          <p14:tracePt t="47921" x="8893175" y="1084263"/>
          <p14:tracePt t="47929" x="8942388" y="1095375"/>
          <p14:tracePt t="47937" x="8959850" y="1101725"/>
          <p14:tracePt t="47945" x="8993188" y="1119188"/>
          <p14:tracePt t="47953" x="9010650" y="1130300"/>
          <p14:tracePt t="47961" x="9032875" y="1146175"/>
          <p14:tracePt t="47969" x="9050338" y="1163638"/>
          <p14:tracePt t="47977" x="9066213" y="1185863"/>
          <p14:tracePt t="47987" x="9083675" y="1203325"/>
          <p14:tracePt t="47993" x="9101138" y="1236663"/>
          <p14:tracePt t="48003" x="9123363" y="1270000"/>
          <p14:tracePt t="48009" x="9139238" y="1304925"/>
          <p14:tracePt t="48019" x="9150350" y="1349375"/>
          <p14:tracePt t="48027" x="9174163" y="1400175"/>
          <p14:tracePt t="48035" x="9190038" y="1444625"/>
          <p14:tracePt t="48043" x="9190038" y="1462088"/>
          <p14:tracePt t="48051" x="9201150" y="1517650"/>
          <p14:tracePt t="48059" x="9212263" y="1568450"/>
          <p14:tracePt t="48067" x="9212263" y="1624013"/>
          <p14:tracePt t="48077" x="9212263" y="1641475"/>
          <p14:tracePt t="48083" x="9212263" y="1674813"/>
          <p14:tracePt t="48091" x="9212263" y="1703388"/>
          <p14:tracePt t="48099" x="9212263" y="1736725"/>
          <p14:tracePt t="48107" x="9207500" y="1747838"/>
          <p14:tracePt t="48115" x="9196388" y="1776413"/>
          <p14:tracePt t="48123" x="9196388" y="1787525"/>
          <p14:tracePt t="48131" x="9185275" y="1809750"/>
          <p14:tracePt t="48139" x="9178925" y="1816100"/>
          <p14:tracePt t="48147" x="9167813" y="1838325"/>
          <p14:tracePt t="48155" x="9145588" y="1860550"/>
          <p14:tracePt t="48163" x="9134475" y="1871663"/>
          <p14:tracePt t="48171" x="9128125" y="1878013"/>
          <p14:tracePt t="48179" x="9105900" y="1893888"/>
          <p14:tracePt t="48187" x="9088438" y="1900238"/>
          <p14:tracePt t="48195" x="9061450" y="1916113"/>
          <p14:tracePt t="48203" x="9050338" y="1922463"/>
          <p14:tracePt t="48211" x="9015413" y="1928813"/>
          <p14:tracePt t="48219" x="8999538" y="1928813"/>
          <p14:tracePt t="48227" x="8988425" y="1928813"/>
          <p14:tracePt t="48235" x="8970963" y="1933575"/>
          <p14:tracePt t="48243" x="8966200" y="1933575"/>
          <p14:tracePt t="48429" x="8977313" y="1928813"/>
          <p14:tracePt t="48437" x="8988425" y="1916113"/>
          <p14:tracePt t="48445" x="8993188" y="1911350"/>
          <p14:tracePt t="48453" x="9021763" y="1905000"/>
          <p14:tracePt t="48461" x="9039225" y="1893888"/>
          <p14:tracePt t="48469" x="9072563" y="1882775"/>
          <p14:tracePt t="48477" x="9105900" y="1871663"/>
          <p14:tracePt t="48487" x="9117013" y="1871663"/>
          <p14:tracePt t="48493" x="9145588" y="1860550"/>
          <p14:tracePt t="48501" x="9156700" y="1855788"/>
          <p14:tracePt t="48509" x="9174163" y="1849438"/>
          <p14:tracePt t="48517" x="9185275" y="1849438"/>
          <p14:tracePt t="48525" x="9190038" y="1849438"/>
          <p14:tracePt t="48533" x="9196388" y="1849438"/>
          <p14:tracePt t="48549" x="9196388" y="1843088"/>
          <p14:tracePt t="48573" x="9201150" y="1843088"/>
          <p14:tracePt t="48589" x="9201150" y="1838325"/>
          <p14:tracePt t="48599" x="9207500" y="1838325"/>
          <p14:tracePt t="48615" x="9207500" y="1831975"/>
          <p14:tracePt t="48631" x="9212263" y="1831975"/>
          <p14:tracePt t="48751" x="9207500" y="1831975"/>
          <p14:tracePt t="48775" x="9201150" y="1831975"/>
          <p14:tracePt t="48793" x="9196388" y="1831975"/>
          <p14:tracePt t="48799" x="9190038" y="1831975"/>
          <p14:tracePt t="48857" x="9190038" y="1827213"/>
          <p14:tracePt t="48863" x="9185275" y="1827213"/>
          <p14:tracePt t="48874" x="9185275" y="1820863"/>
          <p14:tracePt t="48890" x="9178925" y="1816100"/>
          <p14:tracePt t="48897" x="9178925" y="1809750"/>
          <p14:tracePt t="48905" x="9174163" y="1809750"/>
          <p14:tracePt t="48913" x="9174163" y="1804988"/>
          <p14:tracePt t="48929" x="9167813" y="1804988"/>
          <p14:tracePt t="49469" x="9167813" y="1798638"/>
          <p14:tracePt t="49477" x="9163050" y="1798638"/>
          <p14:tracePt t="49485" x="9156700" y="1793875"/>
          <p14:tracePt t="49493" x="9145588" y="1787525"/>
          <p14:tracePt t="49501" x="9134475" y="1781175"/>
          <p14:tracePt t="49511" x="9117013" y="1776413"/>
          <p14:tracePt t="49517" x="9083675" y="1765300"/>
          <p14:tracePt t="49525" x="9039225" y="1758950"/>
          <p14:tracePt t="49533" x="9004300" y="1754188"/>
          <p14:tracePt t="49541" x="8942388" y="1747838"/>
          <p14:tracePt t="49549" x="8864600" y="1743075"/>
          <p14:tracePt t="49557" x="8796338" y="1743075"/>
          <p14:tracePt t="49565" x="8723313" y="1743075"/>
          <p14:tracePt t="49573" x="8639175" y="1743075"/>
          <p14:tracePt t="49581" x="8566150" y="1743075"/>
          <p14:tracePt t="49589" x="8488363" y="1743075"/>
          <p14:tracePt t="49597" x="8420100" y="1747838"/>
          <p14:tracePt t="49605" x="8375650" y="1754188"/>
          <p14:tracePt t="49615" x="8307388" y="1754188"/>
          <p14:tracePt t="49621" x="8269288" y="1758950"/>
          <p14:tracePt t="49629" x="8201025" y="1765300"/>
          <p14:tracePt t="49637" x="8156575" y="1770063"/>
          <p14:tracePt t="49645" x="8128000" y="1776413"/>
          <p14:tracePt t="49653" x="8088313" y="1781175"/>
          <p14:tracePt t="49661" x="8026400" y="1793875"/>
          <p14:tracePt t="49669" x="7993063" y="1804988"/>
          <p14:tracePt t="49677" x="7970838" y="1809750"/>
          <p14:tracePt t="49685" x="7937500" y="1816100"/>
          <p14:tracePt t="49693" x="7902575" y="1827213"/>
          <p14:tracePt t="49701" x="7880350" y="1831975"/>
          <p14:tracePt t="49709" x="7853363" y="1838325"/>
          <p14:tracePt t="49719" x="7824788" y="1843088"/>
          <p14:tracePt t="49727" x="7813675" y="1843088"/>
          <p14:tracePt t="49735" x="7796213" y="1849438"/>
          <p14:tracePt t="49743" x="7778750" y="1855788"/>
          <p14:tracePt t="49751" x="7767638" y="1860550"/>
          <p14:tracePt t="49759" x="7756525" y="1860550"/>
          <p14:tracePt t="49767" x="7751763" y="1860550"/>
          <p14:tracePt t="49775" x="7740650" y="1871663"/>
          <p14:tracePt t="49783" x="7729538" y="1878013"/>
          <p14:tracePt t="49799" x="7723188" y="1878013"/>
          <p14:tracePt t="49871" x="7723188" y="1882775"/>
          <p14:tracePt t="49879" x="7718425" y="1882775"/>
          <p14:tracePt t="49887" x="7712075" y="1882775"/>
          <p14:tracePt t="49895" x="7712075" y="1889125"/>
          <p14:tracePt t="49903" x="7705725" y="1893888"/>
          <p14:tracePt t="49911" x="7694613" y="1900238"/>
          <p14:tracePt t="49919" x="7678738" y="1916113"/>
          <p14:tracePt t="49927" x="7667625" y="1928813"/>
          <p14:tracePt t="49935" x="7656513" y="1939925"/>
          <p14:tracePt t="49943" x="7627938" y="1962150"/>
          <p14:tracePt t="49951" x="7616825" y="1973263"/>
          <p14:tracePt t="49959" x="7605713" y="1978025"/>
          <p14:tracePt t="49967" x="7594600" y="1995488"/>
          <p14:tracePt t="49975" x="7588250" y="1995488"/>
          <p14:tracePt t="50033" x="7588250" y="2001838"/>
          <p14:tracePt t="50039" x="7583488" y="2001838"/>
          <p14:tracePt t="50057" x="7577138" y="2001838"/>
          <p14:tracePt t="50113" x="7570788" y="2001838"/>
          <p14:tracePt t="50125" x="7570788" y="2006600"/>
          <p14:tracePt t="50137" x="7566025" y="2006600"/>
          <p14:tracePt t="50145" x="7566025" y="2012950"/>
          <p14:tracePt t="50153" x="7559675" y="2012950"/>
          <p14:tracePt t="50177" x="7554913" y="2012950"/>
          <p14:tracePt t="50331" x="7554913" y="2017713"/>
          <p14:tracePt t="50339" x="7548563" y="2017713"/>
          <p14:tracePt t="50347" x="7543800" y="2017713"/>
          <p14:tracePt t="50355" x="7532688" y="2024063"/>
          <p14:tracePt t="50363" x="7521575" y="2028825"/>
          <p14:tracePt t="50371" x="7504113" y="2035175"/>
          <p14:tracePt t="50379" x="7481888" y="2035175"/>
          <p14:tracePt t="50387" x="7459663" y="2046288"/>
          <p14:tracePt t="50395" x="7424738" y="2051050"/>
          <p14:tracePt t="50403" x="7402513" y="2063750"/>
          <p14:tracePt t="50411" x="7340600" y="2079625"/>
          <p14:tracePt t="50419" x="7289800" y="2097088"/>
          <p14:tracePt t="50427" x="7227888" y="2124075"/>
          <p14:tracePt t="50435" x="7150100" y="2163763"/>
          <p14:tracePt t="50443" x="7048500" y="2209800"/>
          <p14:tracePt t="50451" x="6986588" y="2243138"/>
          <p14:tracePt t="50459" x="6869113" y="2305050"/>
          <p14:tracePt t="50467" x="6734175" y="2393950"/>
          <p14:tracePt t="50475" x="6650038" y="2462213"/>
          <p14:tracePt t="50483" x="6530975" y="2590800"/>
          <p14:tracePt t="50491" x="6413500" y="2760663"/>
          <p14:tracePt t="50500" x="6296025" y="2968625"/>
          <p14:tracePt t="50507" x="6234113" y="3130550"/>
          <p14:tracePt t="50515" x="6154738" y="3417888"/>
          <p14:tracePt t="50527" x="6099175" y="3687763"/>
          <p14:tracePt t="50531" x="6076950" y="3816350"/>
          <p14:tracePt t="50539" x="6065838" y="3946525"/>
          <p14:tracePt t="50547" x="6065838" y="4086225"/>
          <p14:tracePt t="50555" x="6070600" y="4181475"/>
          <p14:tracePt t="50565" x="6088063" y="4256088"/>
          <p14:tracePt t="50571" x="6121400" y="4344988"/>
          <p14:tracePt t="50581" x="6161088" y="4418013"/>
          <p14:tracePt t="50587" x="6183313" y="4464050"/>
          <p14:tracePt t="50597" x="6234113" y="4497388"/>
          <p14:tracePt t="50605" x="6261100" y="4508500"/>
          <p14:tracePt t="50613" x="6284913" y="4508500"/>
          <p14:tracePt t="50621" x="6296025" y="4508500"/>
          <p14:tracePt t="50869" x="6289675" y="4508500"/>
          <p14:tracePt t="50879" x="6267450" y="4513263"/>
          <p14:tracePt t="50887" x="6245225" y="4524375"/>
          <p14:tracePt t="50895" x="6211888" y="4537075"/>
          <p14:tracePt t="50903" x="6183313" y="4552950"/>
          <p14:tracePt t="50911" x="6165850" y="4559300"/>
          <p14:tracePt t="50919" x="6154738" y="4570413"/>
          <p14:tracePt t="50927" x="6143625" y="4586288"/>
          <p14:tracePt t="50935" x="6138863" y="4598988"/>
          <p14:tracePt t="50943" x="6138863" y="4614863"/>
          <p14:tracePt t="50951" x="6138863" y="4632325"/>
          <p14:tracePt t="50959" x="6138863" y="4659313"/>
          <p14:tracePt t="50967" x="6138863" y="4687888"/>
          <p14:tracePt t="50975" x="6138863" y="4716463"/>
          <p14:tracePt t="50984" x="6138863" y="4745038"/>
          <p14:tracePt t="50991" x="6132513" y="4767263"/>
          <p14:tracePt t="51000" x="6126163" y="4800600"/>
          <p14:tracePt t="51007" x="6126163" y="4829175"/>
          <p14:tracePt t="51016" x="6121400" y="4856163"/>
          <p14:tracePt t="51023" x="6121400" y="4895850"/>
          <p14:tracePt t="51031" x="6121400" y="4906963"/>
          <p14:tracePt t="51039" x="6121400" y="4918075"/>
          <p14:tracePt t="51048" x="6121400" y="4929188"/>
          <p14:tracePt t="51055" x="6132513" y="4946650"/>
          <p14:tracePt t="51065" x="6149975" y="4968875"/>
          <p14:tracePt t="51071" x="6154738" y="4991100"/>
          <p14:tracePt t="51080" x="6176963" y="5014913"/>
          <p14:tracePt t="51087" x="6205538" y="5053013"/>
          <p14:tracePt t="51095" x="6234113" y="5076825"/>
          <p14:tracePt t="51104" x="6261100" y="5103813"/>
          <p14:tracePt t="51111" x="6289675" y="5126038"/>
          <p14:tracePt t="51119" x="6318250" y="5154613"/>
          <p14:tracePt t="51128" x="6346825" y="5176838"/>
          <p14:tracePt t="51137" x="6351588" y="5187950"/>
          <p14:tracePt t="51143" x="6380163" y="5210175"/>
          <p14:tracePt t="51153" x="6408738" y="5238750"/>
          <p14:tracePt t="51159" x="6430963" y="5267325"/>
          <p14:tracePt t="51169" x="6457950" y="5295900"/>
          <p14:tracePt t="51175" x="6469063" y="5300663"/>
          <p14:tracePt t="51185" x="6492875" y="5322888"/>
          <p14:tracePt t="51193" x="6526213" y="5345113"/>
          <p14:tracePt t="51201" x="6554788" y="5362575"/>
          <p14:tracePt t="51209" x="6565900" y="5373688"/>
          <p14:tracePt t="51217" x="6599238" y="5391150"/>
          <p14:tracePt t="51225" x="6621463" y="5407025"/>
          <p14:tracePt t="51233" x="6650038" y="5424488"/>
          <p14:tracePt t="51241" x="6661150" y="5430838"/>
          <p14:tracePt t="51251" x="6677025" y="5441950"/>
          <p14:tracePt t="51257" x="6683375" y="5446713"/>
          <p14:tracePt t="51265" x="6694488" y="5457825"/>
          <p14:tracePt t="51273" x="6700838" y="5464175"/>
          <p14:tracePt t="51281" x="6705600" y="5468938"/>
          <p14:tracePt t="51297" x="6705600" y="5475288"/>
          <p14:tracePt t="51313" x="6705600" y="5480050"/>
          <p14:tracePt t="51353" x="6705600" y="5486400"/>
          <p14:tracePt t="51369" x="6705600" y="5492750"/>
          <p14:tracePt t="51386" x="6705600" y="5503863"/>
          <p14:tracePt t="51393" x="6705600" y="5508625"/>
          <p14:tracePt t="51401" x="6705600" y="5530850"/>
          <p14:tracePt t="51409" x="6705600" y="5541963"/>
          <p14:tracePt t="51417" x="6700838" y="5553075"/>
          <p14:tracePt t="51425" x="6694488" y="5592763"/>
          <p14:tracePt t="51435" x="6694488" y="5610225"/>
          <p14:tracePt t="51441" x="6689725" y="5621338"/>
          <p14:tracePt t="51451" x="6689725" y="5649913"/>
          <p14:tracePt t="51457" x="6689725" y="5661025"/>
          <p14:tracePt t="51467" x="6689725" y="5672138"/>
          <p14:tracePt t="51473" x="6683375" y="5700713"/>
          <p14:tracePt t="51483" x="6683375" y="5716588"/>
          <p14:tracePt t="51491" x="6677025" y="5727700"/>
          <p14:tracePt t="51499" x="6665913" y="5756275"/>
          <p14:tracePt t="51507" x="6661150" y="5767388"/>
          <p14:tracePt t="51515" x="6650038" y="5778500"/>
          <p14:tracePt t="51523" x="6627813" y="5811838"/>
          <p14:tracePt t="51532" x="6616700" y="5818188"/>
          <p14:tracePt t="51539" x="6604000" y="5829300"/>
          <p14:tracePt t="51547" x="6581775" y="5840413"/>
          <p14:tracePt t="51559" x="6570663" y="5846763"/>
          <p14:tracePt t="51563" x="6542088" y="5857875"/>
          <p14:tracePt t="51571" x="6530975" y="5862638"/>
          <p14:tracePt t="51579" x="6519863" y="5868988"/>
          <p14:tracePt t="51587" x="6486525" y="5880100"/>
          <p14:tracePt t="51596" x="6469063" y="5884863"/>
          <p14:tracePt t="51603" x="6453188" y="5891213"/>
          <p14:tracePt t="51611" x="6408738" y="5902325"/>
          <p14:tracePt t="51619" x="6391275" y="5913438"/>
          <p14:tracePt t="51627" x="6362700" y="5919788"/>
          <p14:tracePt t="51635" x="6296025" y="5930900"/>
          <p14:tracePt t="51643" x="6273800" y="5935663"/>
          <p14:tracePt t="51651" x="6245225" y="5935663"/>
          <p14:tracePt t="51661" x="6165850" y="5942013"/>
          <p14:tracePt t="51667" x="6138863" y="5946775"/>
          <p14:tracePt t="51675" x="6103938" y="5946775"/>
          <p14:tracePt t="51683" x="6037263" y="5946775"/>
          <p14:tracePt t="51691" x="6008688" y="5953125"/>
          <p14:tracePt t="51699" x="5986463" y="5953125"/>
          <p14:tracePt t="51707" x="5918200" y="5957888"/>
          <p14:tracePt t="51717" x="5891213" y="5964238"/>
          <p14:tracePt t="51723" x="5873750" y="5964238"/>
          <p14:tracePt t="51733" x="5834063" y="5970588"/>
          <p14:tracePt t="51739" x="5822950" y="5970588"/>
          <p14:tracePt t="51749" x="5811838" y="5970588"/>
          <p14:tracePt t="51755" x="5778500" y="5975350"/>
          <p14:tracePt t="51765" x="5767388" y="5975350"/>
          <p14:tracePt t="51773" x="5761038" y="5981700"/>
          <p14:tracePt t="51781" x="5734050" y="5981700"/>
          <p14:tracePt t="51789" x="5722938" y="5986463"/>
          <p14:tracePt t="51797" x="5705475" y="5986463"/>
          <p14:tracePt t="51805" x="5672138" y="5986463"/>
          <p14:tracePt t="51813" x="5654675" y="5986463"/>
          <p14:tracePt t="51821" x="5637213" y="5986463"/>
          <p14:tracePt t="51829" x="5588000" y="5986463"/>
          <p14:tracePt t="51837" x="5564188" y="5986463"/>
          <p14:tracePt t="51845" x="5541963" y="5986463"/>
          <p14:tracePt t="51853" x="5480050" y="5986463"/>
          <p14:tracePt t="51861" x="5457825" y="5986463"/>
          <p14:tracePt t="51869" x="5435600" y="5986463"/>
          <p14:tracePt t="51877" x="5373688" y="5986463"/>
          <p14:tracePt t="51885" x="5351463" y="5986463"/>
          <p14:tracePt t="51893" x="5329238" y="5986463"/>
          <p14:tracePt t="51902" x="5260975" y="5986463"/>
          <p14:tracePt t="51909" x="5238750" y="5981700"/>
          <p14:tracePt t="51917" x="5199063" y="5975350"/>
          <p14:tracePt t="51926" x="5103813" y="5957888"/>
          <p14:tracePt t="51933" x="5059363" y="5953125"/>
          <p14:tracePt t="51942" x="5008563" y="5946775"/>
          <p14:tracePt t="51949" x="4964113" y="5935663"/>
          <p14:tracePt t="51957" x="4889500" y="5924550"/>
          <p14:tracePt t="51967" x="4851400" y="5913438"/>
          <p14:tracePt t="51973" x="4833938" y="5902325"/>
          <p14:tracePt t="51981" x="4816475" y="5895975"/>
          <p14:tracePt t="51989" x="4805363" y="5884863"/>
          <p14:tracePt t="51997" x="4800600" y="5884863"/>
          <p14:tracePt t="52005" x="4794250" y="5880100"/>
          <p14:tracePt t="52014" x="4789488" y="5873750"/>
          <p14:tracePt t="52021" x="4789488" y="5868988"/>
          <p14:tracePt t="52031" x="4789488" y="5862638"/>
          <p14:tracePt t="52037" x="4789488" y="5857875"/>
          <p14:tracePt t="52055" x="4783138" y="5857875"/>
          <p14:tracePt t="52063" x="4783138" y="5851525"/>
          <p14:tracePt t="52071" x="4778375" y="5851525"/>
          <p14:tracePt t="52080" x="4772025" y="5851525"/>
          <p14:tracePt t="52087" x="4760913" y="5851525"/>
          <p14:tracePt t="52095" x="4756150" y="5851525"/>
          <p14:tracePt t="52103" x="4738688" y="5851525"/>
          <p14:tracePt t="52111" x="4727575" y="5851525"/>
          <p14:tracePt t="52119" x="4710113" y="5851525"/>
          <p14:tracePt t="52127" x="4694238" y="5846763"/>
          <p14:tracePt t="52135" x="4687888" y="5846763"/>
          <p14:tracePt t="52143" x="4665663" y="5840413"/>
          <p14:tracePt t="52151" x="4654550" y="5835650"/>
          <p14:tracePt t="52159" x="4632325" y="5829300"/>
          <p14:tracePt t="52171" x="4621213" y="5829300"/>
          <p14:tracePt t="52175" x="4608513" y="5829300"/>
          <p14:tracePt t="52183" x="4581525" y="5822950"/>
          <p14:tracePt t="52191" x="4570413" y="5818188"/>
          <p14:tracePt t="52199" x="4552950" y="5818188"/>
          <p14:tracePt t="52207" x="4508500" y="5807075"/>
          <p14:tracePt t="52215" x="4486275" y="5807075"/>
          <p14:tracePt t="52223" x="4457700" y="5800725"/>
          <p14:tracePt t="52231" x="4378325" y="5789613"/>
          <p14:tracePt t="52239" x="4351338" y="5789613"/>
          <p14:tracePt t="52247" x="4305300" y="5778500"/>
          <p14:tracePt t="52255" x="4198938" y="5767388"/>
          <p14:tracePt t="52263" x="4154488" y="5762625"/>
          <p14:tracePt t="52275" x="4114800" y="5756275"/>
          <p14:tracePt t="52279" x="4019550" y="5738813"/>
          <p14:tracePt t="52289" x="3973513" y="5738813"/>
          <p14:tracePt t="52295" x="3867150" y="5727700"/>
          <p14:tracePt t="52305" x="3827463" y="5727700"/>
          <p14:tracePt t="52311" x="3709988" y="5711825"/>
          <p14:tracePt t="52321" x="3665538" y="5705475"/>
          <p14:tracePt t="52327" x="3552825" y="5700713"/>
          <p14:tracePt t="52337" x="3502025" y="5694363"/>
          <p14:tracePt t="52345" x="3457575" y="5688013"/>
          <p14:tracePt t="52353" x="3360738" y="5672138"/>
          <p14:tracePt t="52361" x="3322638" y="5665788"/>
          <p14:tracePt t="52369" x="3276600" y="5661025"/>
          <p14:tracePt t="52377" x="3192463" y="5649913"/>
          <p14:tracePt t="52385" x="3152775" y="5643563"/>
          <p14:tracePt t="52393" x="3125788" y="5632450"/>
          <p14:tracePt t="52402" x="3041650" y="5621338"/>
          <p14:tracePt t="52409" x="3006725" y="5610225"/>
          <p14:tracePt t="52417" x="2973388" y="5603875"/>
          <p14:tracePt t="52425" x="2940050" y="5592763"/>
          <p14:tracePt t="52433" x="2871788" y="5565775"/>
          <p14:tracePt t="52441" x="2849563" y="5559425"/>
          <p14:tracePt t="52449" x="2827338" y="5548313"/>
          <p14:tracePt t="52457" x="2805113" y="5541963"/>
          <p14:tracePt t="52465" x="2765425" y="5519738"/>
          <p14:tracePt t="52473" x="2754313" y="5514975"/>
          <p14:tracePt t="52481" x="2732088" y="5497513"/>
          <p14:tracePt t="52489" x="2732088" y="5492750"/>
          <p14:tracePt t="52497" x="2720975" y="5475288"/>
          <p14:tracePt t="52505" x="2714625" y="5464175"/>
          <p14:tracePt t="52513" x="2714625" y="5457825"/>
          <p14:tracePt t="52521" x="2703513" y="5441950"/>
          <p14:tracePt t="52529" x="2692400" y="5419725"/>
          <p14:tracePt t="52537" x="2692400" y="5413375"/>
          <p14:tracePt t="52545" x="2681288" y="5395913"/>
          <p14:tracePt t="52553" x="2681288" y="5391150"/>
          <p14:tracePt t="52561" x="2663825" y="5373688"/>
          <p14:tracePt t="52569" x="2663825" y="5368925"/>
          <p14:tracePt t="52578" x="2647950" y="5357813"/>
          <p14:tracePt t="52587" x="2647950" y="5345113"/>
          <p14:tracePt t="52593" x="2630488" y="5334000"/>
          <p14:tracePt t="52603" x="2630488" y="5329238"/>
          <p14:tracePt t="52609" x="2619375" y="5318125"/>
          <p14:tracePt t="52619" x="2613025" y="5318125"/>
          <p14:tracePt t="52627" x="2608263" y="5311775"/>
          <p14:tracePt t="52635" x="2597150" y="5295900"/>
          <p14:tracePt t="52643" x="2586038" y="5289550"/>
          <p14:tracePt t="52651" x="2568575" y="5267325"/>
          <p14:tracePt t="52659" x="2557463" y="5256213"/>
          <p14:tracePt t="52667" x="2546350" y="5245100"/>
          <p14:tracePt t="52675" x="2524125" y="5216525"/>
          <p14:tracePt t="52685" x="2513013" y="5205413"/>
          <p14:tracePt t="52691" x="2501900" y="5187950"/>
          <p14:tracePt t="52699" x="2466975" y="5154613"/>
          <p14:tracePt t="52707" x="2455863" y="5137150"/>
          <p14:tracePt t="52715" x="2451100" y="5126038"/>
          <p14:tracePt t="52723" x="2439988" y="5121275"/>
          <p14:tracePt t="52731" x="2417763" y="5087938"/>
          <p14:tracePt t="52739" x="2405063" y="5076825"/>
          <p14:tracePt t="52747" x="2400300" y="5064125"/>
          <p14:tracePt t="52755" x="2389188" y="5048250"/>
          <p14:tracePt t="52763" x="2355850" y="5002213"/>
          <p14:tracePt t="52771" x="2344738" y="4979988"/>
          <p14:tracePt t="52779" x="2327275" y="4957763"/>
          <p14:tracePt t="52787" x="2305050" y="4929188"/>
          <p14:tracePt t="52796" x="2282825" y="4895850"/>
          <p14:tracePt t="52803" x="2236788" y="4833938"/>
          <p14:tracePt t="52811" x="2214563" y="4806950"/>
          <p14:tracePt t="52819" x="2203450" y="4778375"/>
          <p14:tracePt t="52827" x="2185988" y="4745038"/>
          <p14:tracePt t="52835" x="2174875" y="4721225"/>
          <p14:tracePt t="52844" x="2163763" y="4694238"/>
          <p14:tracePt t="52851" x="2141538" y="4625975"/>
          <p14:tracePt t="52859" x="2136775" y="4592638"/>
          <p14:tracePt t="52869" x="2124075" y="4564063"/>
          <p14:tracePt t="52875" x="2119313" y="4537075"/>
          <p14:tracePt t="52885" x="2108200" y="4513263"/>
          <p14:tracePt t="52893" x="2101850" y="4486275"/>
          <p14:tracePt t="52901" x="2097088" y="4464050"/>
          <p14:tracePt t="52910" x="2090738" y="4440238"/>
          <p14:tracePt t="52917" x="2090738" y="4413250"/>
          <p14:tracePt t="52925" x="2074863" y="4351338"/>
          <p14:tracePt t="52933" x="2074863" y="4329113"/>
          <p14:tracePt t="52941" x="2074863" y="4311650"/>
          <p14:tracePt t="52949" x="2068513" y="4289425"/>
          <p14:tracePt t="52957" x="2068513" y="4271963"/>
          <p14:tracePt t="52965" x="2068513" y="4256088"/>
          <p14:tracePt t="52973" x="2062163" y="4238625"/>
          <p14:tracePt t="52981" x="2062163" y="4221163"/>
          <p14:tracePt t="52991" x="2062163" y="4210050"/>
          <p14:tracePt t="52997" x="2062163" y="4198938"/>
          <p14:tracePt t="53005" x="2062163" y="4181475"/>
          <p14:tracePt t="53013" x="2062163" y="4170363"/>
          <p14:tracePt t="53021" x="2062163" y="4154488"/>
          <p14:tracePt t="53029" x="2062163" y="4137025"/>
          <p14:tracePt t="53037" x="2062163" y="4121150"/>
          <p14:tracePt t="53045" x="2062163" y="4103688"/>
          <p14:tracePt t="53053" x="2062163" y="4081463"/>
          <p14:tracePt t="53061" x="2062163" y="4052888"/>
          <p14:tracePt t="53069" x="2062163" y="4035425"/>
          <p14:tracePt t="53078" x="2068513" y="4019550"/>
          <p14:tracePt t="53087" x="2074863" y="3997325"/>
          <p14:tracePt t="53094" x="2074863" y="3979863"/>
          <p14:tracePt t="53101" x="2074863" y="3957638"/>
          <p14:tracePt t="53110" x="2079625" y="3940175"/>
          <p14:tracePt t="53117" x="2090738" y="3913188"/>
          <p14:tracePt t="53125" x="2101850" y="3878263"/>
          <p14:tracePt t="53133" x="2112963" y="3851275"/>
          <p14:tracePt t="53141" x="2124075" y="3816350"/>
          <p14:tracePt t="53149" x="2141538" y="3783013"/>
          <p14:tracePt t="53157" x="2159000" y="3749675"/>
          <p14:tracePt t="53166" x="2181225" y="3709988"/>
          <p14:tracePt t="53175" x="2203450" y="3676650"/>
          <p14:tracePt t="53181" x="2225675" y="3643313"/>
          <p14:tracePt t="53191" x="2247900" y="3614738"/>
          <p14:tracePt t="53197" x="2276475" y="3581400"/>
          <p14:tracePt t="53207" x="2298700" y="3552825"/>
          <p14:tracePt t="53215" x="2309813" y="3535363"/>
          <p14:tracePt t="53223" x="2332038" y="3513138"/>
          <p14:tracePt t="53232" x="2338388" y="3508375"/>
          <p14:tracePt t="53240" x="2349500" y="3495675"/>
          <p14:tracePt t="53255" x="2355850" y="3490913"/>
          <p14:tracePt t="53264" x="2355850" y="3484563"/>
          <p14:tracePt t="53271" x="2360613" y="3484563"/>
          <p14:tracePt t="53279" x="2360613" y="3479800"/>
          <p14:tracePt t="53287" x="2371725" y="3473450"/>
          <p14:tracePt t="53300" x="2382838" y="3468688"/>
          <p14:tracePt t="53303" x="2400300" y="3457575"/>
          <p14:tracePt t="53312" x="2428875" y="3435350"/>
          <p14:tracePt t="53319" x="2433638" y="3429000"/>
          <p14:tracePt t="53327" x="2462213" y="3411538"/>
          <p14:tracePt t="53335" x="2473325" y="3400425"/>
          <p14:tracePt t="53344" x="2484438" y="3395663"/>
          <p14:tracePt t="53351" x="2524125" y="3367088"/>
          <p14:tracePt t="53359" x="2535238" y="3362325"/>
          <p14:tracePt t="53367" x="2563813" y="3338513"/>
          <p14:tracePt t="53375" x="2579688" y="3333750"/>
          <p14:tracePt t="53385" x="2608263" y="3311525"/>
          <p14:tracePt t="53391" x="2613025" y="3305175"/>
          <p14:tracePt t="53401" x="2625725" y="3300413"/>
          <p14:tracePt t="53407" x="2641600" y="3282950"/>
          <p14:tracePt t="53415" x="2647950" y="3282950"/>
          <p14:tracePt t="53423" x="2663825" y="3271838"/>
          <p14:tracePt t="53441" x="2663825" y="3265488"/>
          <p14:tracePt t="53447" x="2670175" y="3265488"/>
          <p14:tracePt t="53505" x="2670175" y="3260725"/>
          <p14:tracePt t="53521" x="2674938" y="3260725"/>
          <p14:tracePt t="53529" x="2674938" y="3254375"/>
          <p14:tracePt t="53553" x="2681288" y="3254375"/>
          <p14:tracePt t="53601" x="2687638" y="3254375"/>
          <p14:tracePt t="53641" x="2687638" y="3249613"/>
          <p14:tracePt t="53665" x="2692400" y="3249613"/>
          <p14:tracePt t="53674" x="2698750" y="3238500"/>
          <p14:tracePt t="53681" x="2703513" y="3238500"/>
          <p14:tracePt t="53689" x="2709863" y="3232150"/>
          <p14:tracePt t="53709" x="2720975" y="3221038"/>
          <p14:tracePt t="53713" x="2725738" y="3221038"/>
          <p14:tracePt t="53721" x="2732088" y="3209925"/>
          <p14:tracePt t="53729" x="2747963" y="3203575"/>
          <p14:tracePt t="53737" x="2765425" y="3192463"/>
          <p14:tracePt t="53747" x="2798763" y="3176588"/>
          <p14:tracePt t="53755" x="2838450" y="3148013"/>
          <p14:tracePt t="53763" x="2900363" y="3125788"/>
          <p14:tracePt t="53771" x="2951163" y="3097213"/>
          <p14:tracePt t="53779" x="3041650" y="3063875"/>
          <p14:tracePt t="53787" x="3163888" y="3013075"/>
          <p14:tracePt t="53795" x="3225800" y="2990850"/>
          <p14:tracePt t="53803" x="3294063" y="2957513"/>
          <p14:tracePt t="53811" x="3395663" y="2922588"/>
          <p14:tracePt t="53820" x="3457575" y="2895600"/>
          <p14:tracePt t="53827" x="3519488" y="2871788"/>
          <p14:tracePt t="53835" x="3579813" y="2844800"/>
          <p14:tracePt t="53843" x="3648075" y="2822575"/>
          <p14:tracePt t="53851" x="3727450" y="2794000"/>
          <p14:tracePt t="53859" x="3833813" y="2754313"/>
          <p14:tracePt t="53867" x="3957638" y="2725738"/>
          <p14:tracePt t="53875" x="4108450" y="2676525"/>
          <p14:tracePt t="53883" x="4249738" y="2641600"/>
          <p14:tracePt t="53891" x="4395788" y="2608263"/>
          <p14:tracePt t="53900" x="4564063" y="2574925"/>
          <p14:tracePt t="53907" x="4756150" y="2541588"/>
          <p14:tracePt t="53915" x="4929188" y="2517775"/>
          <p14:tracePt t="53923" x="4991100" y="2501900"/>
          <p14:tracePt t="53931" x="5154613" y="2484438"/>
          <p14:tracePt t="53940" x="5311775" y="2466975"/>
          <p14:tracePt t="53947" x="5468938" y="2462213"/>
          <p14:tracePt t="53955" x="5614988" y="2444750"/>
          <p14:tracePt t="53963" x="5738813" y="2433638"/>
          <p14:tracePt t="53971" x="5880100" y="2428875"/>
          <p14:tracePt t="53979" x="6037263" y="2428875"/>
          <p14:tracePt t="53987" x="6176963" y="2417763"/>
          <p14:tracePt t="53995" x="6311900" y="2417763"/>
          <p14:tracePt t="54003" x="6357938" y="2417763"/>
          <p14:tracePt t="54015" x="6486525" y="2417763"/>
          <p14:tracePt t="54019" x="6638925" y="2417763"/>
          <p14:tracePt t="54027" x="6689725" y="2417763"/>
          <p14:tracePt t="54037" x="6835775" y="2417763"/>
          <p14:tracePt t="54043" x="7019925" y="2417763"/>
          <p14:tracePt t="54051" x="7189788" y="2417763"/>
          <p14:tracePt t="54061" x="7245350" y="2417763"/>
          <p14:tracePt t="54069" x="7397750" y="2422525"/>
          <p14:tracePt t="54077" x="7583488" y="2422525"/>
          <p14:tracePt t="54085" x="7632700" y="2428875"/>
          <p14:tracePt t="54093" x="7791450" y="2433638"/>
          <p14:tracePt t="54101" x="7964488" y="2444750"/>
          <p14:tracePt t="54110" x="8026400" y="2451100"/>
          <p14:tracePt t="54117" x="8172450" y="2455863"/>
          <p14:tracePt t="54126" x="8347075" y="2479675"/>
          <p14:tracePt t="54133" x="8397875" y="2484438"/>
          <p14:tracePt t="54141" x="8537575" y="2495550"/>
          <p14:tracePt t="54149" x="8701088" y="2524125"/>
          <p14:tracePt t="54157" x="8858250" y="2541588"/>
          <p14:tracePt t="54165" x="8909050" y="2546350"/>
          <p14:tracePt t="54173" x="9028113" y="2568575"/>
          <p14:tracePt t="54181" x="9072563" y="2574925"/>
          <p14:tracePt t="54189" x="9190038" y="2597150"/>
          <p14:tracePt t="54197" x="9309100" y="2625725"/>
          <p14:tracePt t="54205" x="9342438" y="2630488"/>
          <p14:tracePt t="54214" x="9426575" y="2652713"/>
          <p14:tracePt t="54221" x="9459913" y="2663825"/>
          <p14:tracePt t="54229" x="9539288" y="2692400"/>
          <p14:tracePt t="54237" x="9566275" y="2698750"/>
          <p14:tracePt t="54246" x="9617075" y="2725738"/>
          <p14:tracePt t="54253" x="9652000" y="2743200"/>
          <p14:tracePt t="54262" x="9663113" y="2749550"/>
          <p14:tracePt t="54269" x="9685338" y="2760663"/>
          <p14:tracePt t="54277" x="9701213" y="2771775"/>
          <p14:tracePt t="54285" x="9713913" y="2782888"/>
          <p14:tracePt t="54293" x="9725025" y="2787650"/>
          <p14:tracePt t="54309" x="9729788" y="2794000"/>
          <p14:tracePt t="54343" x="9729788" y="2798763"/>
          <p14:tracePt t="54351" x="9736138" y="2798763"/>
          <p14:tracePt t="54359" x="9736138" y="2805113"/>
          <p14:tracePt t="54375" x="9736138" y="2809875"/>
          <p14:tracePt t="54384" x="9740900" y="2809875"/>
          <p14:tracePt t="54391" x="9740900" y="2822575"/>
          <p14:tracePt t="54399" x="9740900" y="2833688"/>
          <p14:tracePt t="54408" x="9747250" y="2844800"/>
          <p14:tracePt t="54415" x="9747250" y="2860675"/>
          <p14:tracePt t="54425" x="9747250" y="2871788"/>
          <p14:tracePt t="54431" x="9747250" y="2884488"/>
          <p14:tracePt t="54439" x="9747250" y="2900363"/>
          <p14:tracePt t="54447" x="9747250" y="2911475"/>
          <p14:tracePt t="54456" x="9747250" y="2917825"/>
          <p14:tracePt t="54463" x="9747250" y="2933700"/>
          <p14:tracePt t="54471" x="9747250" y="2940050"/>
          <p14:tracePt t="54479" x="9747250" y="2944813"/>
          <p14:tracePt t="54487" x="9747250" y="2957513"/>
          <p14:tracePt t="54495" x="9747250" y="2962275"/>
          <p14:tracePt t="54504" x="9747250" y="2973388"/>
          <p14:tracePt t="54511" x="9740900" y="2984500"/>
          <p14:tracePt t="54519" x="9740900" y="3006725"/>
          <p14:tracePt t="54528" x="9740900" y="3013075"/>
          <p14:tracePt t="54535" x="9740900" y="3046413"/>
          <p14:tracePt t="54543" x="9740900" y="3092450"/>
          <p14:tracePt t="54552" x="9740900" y="3108325"/>
          <p14:tracePt t="54560" x="9740900" y="3176588"/>
          <p14:tracePt t="54567" x="9752013" y="3209925"/>
          <p14:tracePt t="54578" x="9763125" y="3243263"/>
          <p14:tracePt t="54583" x="9791700" y="3287713"/>
          <p14:tracePt t="54594" x="9809163" y="3327400"/>
          <p14:tracePt t="54599" x="9825038" y="3378200"/>
          <p14:tracePt t="54609" x="9847263" y="3429000"/>
          <p14:tracePt t="54615" x="9864725" y="3479800"/>
          <p14:tracePt t="54626" x="9886950" y="3546475"/>
          <p14:tracePt t="54633" x="9904413" y="3603625"/>
          <p14:tracePt t="54641" x="9921875" y="3665538"/>
          <p14:tracePt t="54649" x="9932988" y="3716338"/>
          <p14:tracePt t="54657" x="9944100" y="3778250"/>
          <p14:tracePt t="54665" x="9944100" y="3822700"/>
          <p14:tracePt t="54674" x="9955213" y="3889375"/>
          <p14:tracePt t="54681" x="9955213" y="3935413"/>
          <p14:tracePt t="54689" x="9955213" y="4019550"/>
          <p14:tracePt t="54698" x="9955213" y="4070350"/>
          <p14:tracePt t="54705" x="9937750" y="4176713"/>
          <p14:tracePt t="54713" x="9915525" y="4243388"/>
          <p14:tracePt t="54722" x="9904413" y="4316413"/>
          <p14:tracePt t="54734" x="9886950" y="4391025"/>
          <p14:tracePt t="54737" x="9859963" y="4468813"/>
          <p14:tracePt t="54745" x="9802813" y="4637088"/>
          <p14:tracePt t="54753" x="9763125" y="4733925"/>
          <p14:tracePt t="54761" x="9725025" y="4845050"/>
          <p14:tracePt t="54769" x="9707563" y="4884738"/>
          <p14:tracePt t="54777" x="9674225" y="4975225"/>
          <p14:tracePt t="54785" x="9623425" y="5064125"/>
          <p14:tracePt t="54793" x="9578975" y="5165725"/>
          <p14:tracePt t="54801" x="9532938" y="5227638"/>
          <p14:tracePt t="54809" x="9482138" y="5295900"/>
          <p14:tracePt t="54817" x="9437688" y="5351463"/>
          <p14:tracePt t="54825" x="9415463" y="5368925"/>
          <p14:tracePt t="54835" x="9364663" y="5424488"/>
          <p14:tracePt t="54841" x="9324975" y="5468938"/>
          <p14:tracePt t="54849" x="9280525" y="5519738"/>
          <p14:tracePt t="54857" x="9258300" y="5537200"/>
          <p14:tracePt t="54865" x="9218613" y="5581650"/>
          <p14:tracePt t="54875" x="9196388" y="5592763"/>
          <p14:tracePt t="54882" x="9150350" y="5643563"/>
          <p14:tracePt t="54891" x="9101138" y="5688013"/>
          <p14:tracePt t="54897" x="9077325" y="5700713"/>
          <p14:tracePt t="54907" x="9032875" y="5745163"/>
          <p14:tracePt t="54915" x="9010650" y="5762625"/>
          <p14:tracePt t="54924" x="8953500" y="5800725"/>
          <p14:tracePt t="54932" x="8931275" y="5818188"/>
          <p14:tracePt t="54940" x="8858250" y="5857875"/>
          <p14:tracePt t="54948" x="8824913" y="5873750"/>
          <p14:tracePt t="54956" x="8740775" y="5913438"/>
          <p14:tracePt t="54964" x="8701088" y="5930900"/>
          <p14:tracePt t="54971" x="8588375" y="5970588"/>
          <p14:tracePt t="54979" x="8537575" y="5986463"/>
          <p14:tracePt t="54988" x="8488363" y="5997575"/>
          <p14:tracePt t="54995" x="8335963" y="6043613"/>
          <p14:tracePt t="55004" x="8274050" y="6054725"/>
          <p14:tracePt t="55011" x="8110538" y="6088063"/>
          <p14:tracePt t="55020" x="8048625" y="6092825"/>
          <p14:tracePt t="55028" x="7891463" y="6110288"/>
          <p14:tracePt t="55035" x="7835900" y="6116638"/>
          <p14:tracePt t="55044" x="7667625" y="6116638"/>
          <p14:tracePt t="55052" x="7599363" y="6116638"/>
          <p14:tracePt t="55059" x="7408863" y="6116638"/>
          <p14:tracePt t="55067" x="7194550" y="6116638"/>
          <p14:tracePt t="55076" x="7127875" y="6116638"/>
          <p14:tracePt t="55084" x="6935788" y="6105525"/>
          <p14:tracePt t="55091" x="6700838" y="6081713"/>
          <p14:tracePt t="55100" x="6486525" y="6076950"/>
          <p14:tracePt t="55109" x="6419850" y="6076950"/>
          <p14:tracePt t="55115" x="6256338" y="6065838"/>
          <p14:tracePt t="55124" x="6070600" y="6048375"/>
          <p14:tracePt t="55131" x="5880100" y="6030913"/>
          <p14:tracePt t="55142" x="5688013" y="6008688"/>
          <p14:tracePt t="55148" x="5637213" y="6003925"/>
          <p14:tracePt t="55155" x="5475288" y="5981700"/>
          <p14:tracePt t="55166" x="5283200" y="5953125"/>
          <p14:tracePt t="55171" x="5092700" y="5924550"/>
          <p14:tracePt t="55182" x="4918075" y="5902325"/>
          <p14:tracePt t="55188" x="4772025" y="5884863"/>
          <p14:tracePt t="55198" x="4687888" y="5880100"/>
          <p14:tracePt t="55204" x="4632325" y="5873750"/>
          <p14:tracePt t="55214" x="4535488" y="5868988"/>
          <p14:tracePt t="55222" x="4491038" y="5862638"/>
          <p14:tracePt t="55230" x="4451350" y="5862638"/>
          <p14:tracePt t="55238" x="4406900" y="5857875"/>
          <p14:tracePt t="55246" x="4362450" y="5857875"/>
          <p14:tracePt t="55254" x="4322763" y="5851525"/>
          <p14:tracePt t="55262" x="4271963" y="5851525"/>
          <p14:tracePt t="55270" x="4232275" y="5851525"/>
          <p14:tracePt t="55278" x="4181475" y="5846763"/>
          <p14:tracePt t="55286" x="4125913" y="5835650"/>
          <p14:tracePt t="55293" x="4081463" y="5829300"/>
          <p14:tracePt t="55301" x="4013200" y="5811838"/>
          <p14:tracePt t="55309" x="3957638" y="5800725"/>
          <p14:tracePt t="55318" x="3873500" y="5784850"/>
          <p14:tracePt t="55325" x="3811588" y="5773738"/>
          <p14:tracePt t="55333" x="3709988" y="5745163"/>
          <p14:tracePt t="55341" x="3659188" y="5722938"/>
          <p14:tracePt t="55349" x="3603625" y="5705475"/>
          <p14:tracePt t="55357" x="3546475" y="5688013"/>
          <p14:tracePt t="55366" x="3479800" y="5654675"/>
          <p14:tracePt t="55373" x="3457575" y="5638800"/>
          <p14:tracePt t="55382" x="3440113" y="5614988"/>
          <p14:tracePt t="55389" x="3433763" y="5592763"/>
          <p14:tracePt t="55398" x="3429000" y="5559425"/>
          <p14:tracePt t="55406" x="3429000" y="5537200"/>
          <p14:tracePt t="55414" x="3429000" y="5486400"/>
          <p14:tracePt t="55422" x="3429000" y="5435600"/>
          <p14:tracePt t="55430" x="3433763" y="5413375"/>
          <p14:tracePt t="55438" x="3440113" y="5391150"/>
          <p14:tracePt t="55450" x="3446463" y="5357813"/>
          <p14:tracePt t="55453" x="3446463" y="5340350"/>
          <p14:tracePt t="55464" x="3446463" y="5318125"/>
          <p14:tracePt t="55470" x="3446463" y="5295900"/>
          <p14:tracePt t="55480" x="3446463" y="5267325"/>
          <p14:tracePt t="55488" x="3446463" y="5245100"/>
          <p14:tracePt t="55496" x="3440113" y="5205413"/>
          <p14:tracePt t="55504" x="3433763" y="5165725"/>
          <p14:tracePt t="55512" x="3422650" y="5126038"/>
          <p14:tracePt t="55520" x="3406775" y="5076825"/>
          <p14:tracePt t="55528" x="3384550" y="5030788"/>
          <p14:tracePt t="55536" x="3367088" y="4975225"/>
          <p14:tracePt t="55544" x="3355975" y="4929188"/>
          <p14:tracePt t="55552" x="3355975" y="4895850"/>
          <p14:tracePt t="55560" x="3355975" y="4867275"/>
          <p14:tracePt t="55568" x="3355975" y="4829175"/>
          <p14:tracePt t="55576" x="3355975" y="4806950"/>
          <p14:tracePt t="55584" x="3355975" y="4767263"/>
          <p14:tracePt t="55592" x="3360738" y="4745038"/>
          <p14:tracePt t="55600" x="3360738" y="4716463"/>
          <p14:tracePt t="55608" x="3367088" y="4683125"/>
          <p14:tracePt t="55616" x="3367088" y="4643438"/>
          <p14:tracePt t="55624" x="3371850" y="4621213"/>
          <p14:tracePt t="55631" x="3371850" y="4581525"/>
          <p14:tracePt t="55640" x="3371850" y="4541838"/>
          <p14:tracePt t="55648" x="3378200" y="4519613"/>
          <p14:tracePt t="55656" x="3378200" y="4497388"/>
          <p14:tracePt t="55664" x="3378200" y="4451350"/>
          <p14:tracePt t="55672" x="3378200" y="4429125"/>
          <p14:tracePt t="55680" x="3378200" y="4413250"/>
          <p14:tracePt t="55688" x="3378200" y="4384675"/>
          <p14:tracePt t="55696" x="3378200" y="4367213"/>
          <p14:tracePt t="55704" x="3378200" y="4356100"/>
          <p14:tracePt t="55712" x="3378200" y="4344988"/>
          <p14:tracePt t="55720" x="3378200" y="4333875"/>
          <p14:tracePt t="55728" x="3378200" y="4329113"/>
          <p14:tracePt t="55736" x="3378200" y="4322763"/>
          <p14:tracePt t="55744" x="3378200" y="4305300"/>
          <p14:tracePt t="55753" x="3371850" y="4300538"/>
          <p14:tracePt t="55764" x="3371850" y="4294188"/>
          <p14:tracePt t="55774" x="3371850" y="4283075"/>
          <p14:tracePt t="55782" x="3360738" y="4271963"/>
          <p14:tracePt t="55790" x="3355975" y="4267200"/>
          <p14:tracePt t="55798" x="3355975" y="4260850"/>
          <p14:tracePt t="55806" x="3355975" y="4232275"/>
          <p14:tracePt t="55814" x="3371850" y="4216400"/>
          <p14:tracePt t="55822" x="3400425" y="4198938"/>
          <p14:tracePt t="55829" x="3411538" y="4194175"/>
          <p14:tracePt t="56105" x="3406775" y="4194175"/>
          <p14:tracePt t="56111" x="3378200" y="4187825"/>
          <p14:tracePt t="56119" x="3349625" y="4187825"/>
          <p14:tracePt t="56128" x="3305175" y="4187825"/>
          <p14:tracePt t="56135" x="3265488" y="4187825"/>
          <p14:tracePt t="56144" x="3214688" y="4187825"/>
          <p14:tracePt t="56152" x="3181350" y="4181475"/>
          <p14:tracePt t="56159" x="3141663" y="4170363"/>
          <p14:tracePt t="56168" x="3114675" y="4154488"/>
          <p14:tracePt t="56176" x="3090863" y="4137025"/>
          <p14:tracePt t="56184" x="3068638" y="4121150"/>
          <p14:tracePt t="56192" x="3052763" y="4097338"/>
          <p14:tracePt t="56200" x="3017838" y="4064000"/>
          <p14:tracePt t="56208" x="2984500" y="4030663"/>
          <p14:tracePt t="56216" x="2955925" y="3979863"/>
          <p14:tracePt t="56224" x="2928938" y="3929063"/>
          <p14:tracePt t="56232" x="2911475" y="3906838"/>
          <p14:tracePt t="56240" x="2882900" y="3851275"/>
          <p14:tracePt t="56248" x="2860675" y="3789363"/>
          <p14:tracePt t="56256" x="2849563" y="3721100"/>
          <p14:tracePt t="56264" x="2844800" y="3654425"/>
          <p14:tracePt t="56272" x="2838450" y="3586163"/>
          <p14:tracePt t="56280" x="2838450" y="3546475"/>
          <p14:tracePt t="56288" x="2838450" y="3479800"/>
          <p14:tracePt t="56296" x="2844800" y="3411538"/>
          <p14:tracePt t="56304" x="2855913" y="3344863"/>
          <p14:tracePt t="56312" x="2871788" y="3282950"/>
          <p14:tracePt t="56320" x="2895600" y="3221038"/>
          <p14:tracePt t="56328" x="2911475" y="3181350"/>
          <p14:tracePt t="56338" x="2928938" y="3136900"/>
          <p14:tracePt t="56346" x="2951163" y="3079750"/>
          <p14:tracePt t="56354" x="2973388" y="3030538"/>
          <p14:tracePt t="56361" x="3013075" y="2984500"/>
          <p14:tracePt t="56371" x="3057525" y="2933700"/>
          <p14:tracePt t="56378" x="3086100" y="2900363"/>
          <p14:tracePt t="56386" x="3130550" y="2849563"/>
          <p14:tracePt t="56394" x="3198813" y="2798763"/>
          <p14:tracePt t="56402" x="3265488" y="2736850"/>
          <p14:tracePt t="56410" x="3344863" y="2687638"/>
          <p14:tracePt t="56418" x="3433763" y="2625725"/>
          <p14:tracePt t="56426" x="3484563" y="2597150"/>
          <p14:tracePt t="56433" x="3575050" y="2546350"/>
          <p14:tracePt t="56442" x="3692525" y="2484438"/>
          <p14:tracePt t="56450" x="3816350" y="2444750"/>
          <p14:tracePt t="56457" x="3940175" y="2411413"/>
          <p14:tracePt t="56466" x="4064000" y="2378075"/>
          <p14:tracePt t="56474" x="4137025" y="2360613"/>
          <p14:tracePt t="56482" x="4283075" y="2327275"/>
          <p14:tracePt t="56490" x="4457700" y="2298700"/>
          <p14:tracePt t="56498" x="4648200" y="2271713"/>
          <p14:tracePt t="56506" x="4840288" y="2254250"/>
          <p14:tracePt t="56514" x="5114925" y="2243138"/>
          <p14:tracePt t="56522" x="5283200" y="2232025"/>
          <p14:tracePt t="56530" x="5519738" y="2225675"/>
          <p14:tracePt t="56538" x="5745163" y="2225675"/>
          <p14:tracePt t="56546" x="5884863" y="2225675"/>
          <p14:tracePt t="56554" x="6110288" y="2225675"/>
          <p14:tracePt t="56562" x="6329363" y="2225675"/>
          <p14:tracePt t="56570" x="6548438" y="2247900"/>
          <p14:tracePt t="56577" x="6694488" y="2276475"/>
          <p14:tracePt t="56585" x="6919913" y="2316163"/>
          <p14:tracePt t="56594" x="7143750" y="2355850"/>
          <p14:tracePt t="56602" x="7369175" y="2417763"/>
          <p14:tracePt t="56610" x="7616825" y="2490788"/>
          <p14:tracePt t="56620" x="7785100" y="2546350"/>
          <p14:tracePt t="56625" x="8032750" y="2647950"/>
          <p14:tracePt t="56635" x="8296275" y="2765425"/>
          <p14:tracePt t="56644" x="8504238" y="2860675"/>
          <p14:tracePt t="56651" x="8785225" y="3019425"/>
          <p14:tracePt t="56659" x="8999538" y="3148013"/>
          <p14:tracePt t="56668" x="9223375" y="3287713"/>
          <p14:tracePt t="56678" x="9455150" y="3440113"/>
          <p14:tracePt t="56684" x="9685338" y="3603625"/>
          <p14:tracePt t="56692" x="9820275" y="3692525"/>
          <p14:tracePt t="56699" x="10039350" y="3867150"/>
          <p14:tracePt t="56708" x="10240963" y="4024313"/>
          <p14:tracePt t="56716" x="10353675" y="4121150"/>
          <p14:tracePt t="56724" x="10437813" y="4210050"/>
          <p14:tracePt t="56732" x="10583863" y="4384675"/>
          <p14:tracePt t="56740" x="10663238" y="4502150"/>
          <p14:tracePt t="56748" x="10714038" y="4632325"/>
          <p14:tracePt t="56756" x="10729913" y="4694238"/>
          <p14:tracePt t="56764" x="10753725" y="4833938"/>
          <p14:tracePt t="56772" x="10753725" y="5019675"/>
          <p14:tracePt t="56780" x="10753725" y="5110163"/>
          <p14:tracePt t="56788" x="10736263" y="5345113"/>
          <p14:tracePt t="56796" x="10714038" y="5475288"/>
          <p14:tracePt t="56804" x="10668000" y="5632450"/>
          <p14:tracePt t="56812" x="10583863" y="5891213"/>
          <p14:tracePt t="56820" x="10506075" y="6054725"/>
          <p14:tracePt t="56828" x="10421938" y="6200775"/>
          <p14:tracePt t="56836" x="10320338" y="6340475"/>
          <p14:tracePt t="56844" x="10207625" y="6470650"/>
          <p14:tracePt t="56852" x="9988550" y="6656388"/>
          <p14:tracePt t="56860" x="9780588" y="6791325"/>
          <p14:tracePt t="57046" x="5957888" y="6740525"/>
          <p14:tracePt t="57054" x="5880100" y="6683375"/>
          <p14:tracePt t="57062" x="5834063" y="6638925"/>
          <p14:tracePt t="57070" x="5811838" y="6594475"/>
          <p14:tracePt t="57078" x="5795963" y="6543675"/>
          <p14:tracePt t="57088" x="5789613" y="6492875"/>
          <p14:tracePt t="57093" x="5789613" y="6448425"/>
          <p14:tracePt t="57102" x="5789613" y="6391275"/>
          <p14:tracePt t="57110" x="5800725" y="6346825"/>
          <p14:tracePt t="57118" x="5811838" y="6273800"/>
          <p14:tracePt t="57126" x="5822950" y="6227763"/>
          <p14:tracePt t="57134" x="5834063" y="6165850"/>
          <p14:tracePt t="57142" x="5845175" y="6110288"/>
          <p14:tracePt t="57150" x="5851525" y="6043613"/>
          <p14:tracePt t="57158" x="5862638" y="5975350"/>
          <p14:tracePt t="57166" x="5868988" y="5935663"/>
          <p14:tracePt t="57174" x="5880100" y="5862638"/>
          <p14:tracePt t="57184" x="5895975" y="5795963"/>
          <p14:tracePt t="57190" x="5913438" y="5738813"/>
          <p14:tracePt t="57200" x="5935663" y="5676900"/>
          <p14:tracePt t="57205" x="5980113" y="5565775"/>
          <p14:tracePt t="57216" x="6026150" y="5503863"/>
          <p14:tracePt t="57224" x="6076950" y="5435600"/>
          <p14:tracePt t="57232" x="6132513" y="5384800"/>
          <p14:tracePt t="57240" x="6194425" y="5340350"/>
          <p14:tracePt t="57248" x="6267450" y="5295900"/>
          <p14:tracePt t="57256" x="6357938" y="5245100"/>
          <p14:tracePt t="57264" x="6446838" y="5199063"/>
          <p14:tracePt t="57272" x="6519863" y="5160963"/>
          <p14:tracePt t="57280" x="6588125" y="5126038"/>
          <p14:tracePt t="57288" x="6654800" y="5103813"/>
          <p14:tracePt t="57296" x="6716713" y="5092700"/>
          <p14:tracePt t="57303" x="6800850" y="5087938"/>
          <p14:tracePt t="57312" x="6846888" y="5087938"/>
          <p14:tracePt t="57320" x="6891338" y="5092700"/>
          <p14:tracePt t="57327" x="6946900" y="5110163"/>
          <p14:tracePt t="57335" x="7004050" y="5137150"/>
          <p14:tracePt t="57344" x="7048500" y="5183188"/>
          <p14:tracePt t="57352" x="7088188" y="5238750"/>
          <p14:tracePt t="57360" x="7127875" y="5311775"/>
          <p14:tracePt t="57368" x="7150100" y="5380038"/>
          <p14:tracePt t="57376" x="7183438" y="5508625"/>
          <p14:tracePt t="57384" x="7194550" y="5610225"/>
          <p14:tracePt t="57396" x="7194550" y="5716588"/>
          <p14:tracePt t="57399" x="7194550" y="5829300"/>
          <p14:tracePt t="57408" x="7167563" y="5908675"/>
          <p14:tracePt t="57416" x="7143750" y="5953125"/>
          <p14:tracePt t="57424" x="7092950" y="6015038"/>
          <p14:tracePt t="57432" x="7032625" y="6059488"/>
          <p14:tracePt t="57440" x="6981825" y="6081713"/>
          <p14:tracePt t="57450" x="6862763" y="6105525"/>
          <p14:tracePt t="57455" x="6778625" y="6110288"/>
          <p14:tracePt t="57466" x="6689725" y="6121400"/>
          <p14:tracePt t="57472" x="6577013" y="6116638"/>
          <p14:tracePt t="57482" x="6267450" y="6081713"/>
          <p14:tracePt t="57487" x="6103938" y="6059488"/>
          <p14:tracePt t="57497" x="5924550" y="6019800"/>
          <p14:tracePt t="57503" x="5772150" y="5975350"/>
          <p14:tracePt t="57513" x="5632450" y="5919788"/>
          <p14:tracePt t="57522" x="5418138" y="5795963"/>
          <p14:tracePt t="57530" x="5351463" y="5734050"/>
          <p14:tracePt t="57538" x="5307013" y="5676900"/>
          <p14:tracePt t="57546" x="5283200" y="5614988"/>
          <p14:tracePt t="57554" x="5267325" y="5530850"/>
          <p14:tracePt t="57562" x="5267325" y="5446713"/>
          <p14:tracePt t="57570" x="5278438" y="5340350"/>
          <p14:tracePt t="57578" x="5356225" y="5165725"/>
          <p14:tracePt t="57586" x="5407025" y="5076825"/>
          <p14:tracePt t="57594" x="5491163" y="4968875"/>
          <p14:tracePt t="57602" x="5570538" y="4867275"/>
          <p14:tracePt t="57610" x="5688013" y="4749800"/>
          <p14:tracePt t="57618" x="5772150" y="4676775"/>
          <p14:tracePt t="57626" x="5857875" y="4610100"/>
          <p14:tracePt t="57634" x="5964238" y="4541838"/>
          <p14:tracePt t="57642" x="6070600" y="4479925"/>
          <p14:tracePt t="57650" x="6172200" y="4424363"/>
          <p14:tracePt t="57658" x="6284913" y="4373563"/>
          <p14:tracePt t="57666" x="6323013" y="4362450"/>
          <p14:tracePt t="57674" x="6384925" y="4344988"/>
          <p14:tracePt t="57682" x="6408738" y="4340225"/>
          <p14:tracePt t="57690" x="6453188" y="4340225"/>
          <p14:tracePt t="57700" x="6481763" y="4340225"/>
          <p14:tracePt t="57705" x="6530975" y="4362450"/>
          <p14:tracePt t="57714" x="6577013" y="4395788"/>
          <p14:tracePt t="57722" x="6616700" y="4435475"/>
          <p14:tracePt t="57730" x="6672263" y="4486275"/>
          <p14:tracePt t="57738" x="6727825" y="4552950"/>
          <p14:tracePt t="57748" x="6789738" y="4621213"/>
          <p14:tracePt t="57754" x="6846888" y="4699000"/>
          <p14:tracePt t="57764" x="6959600" y="4879975"/>
          <p14:tracePt t="57770" x="7008813" y="4968875"/>
          <p14:tracePt t="57780" x="7054850" y="5070475"/>
          <p14:tracePt t="57788" x="7092950" y="5176838"/>
          <p14:tracePt t="57796" x="7132638" y="5278438"/>
          <p14:tracePt t="57804" x="7154863" y="5380038"/>
          <p14:tracePt t="57812" x="7161213" y="5464175"/>
          <p14:tracePt t="57820" x="7161213" y="5541963"/>
          <p14:tracePt t="57828" x="7143750" y="5632450"/>
          <p14:tracePt t="57836" x="7099300" y="5734050"/>
          <p14:tracePt t="57844" x="7032625" y="5811838"/>
          <p14:tracePt t="57852" x="6946900" y="5902325"/>
          <p14:tracePt t="57860" x="6869113" y="5957888"/>
          <p14:tracePt t="57868" x="6789738" y="6015038"/>
          <p14:tracePt t="57876" x="6627813" y="6099175"/>
          <p14:tracePt t="57884" x="6497638" y="6154738"/>
          <p14:tracePt t="57892" x="6373813" y="6183313"/>
          <p14:tracePt t="57900" x="6307138" y="6194425"/>
          <p14:tracePt t="57908" x="6183313" y="6205538"/>
          <p14:tracePt t="57916" x="6026150" y="6211888"/>
          <p14:tracePt t="57924" x="5895975" y="6200775"/>
          <p14:tracePt t="57932" x="5795963" y="6165850"/>
          <p14:tracePt t="57940" x="5738813" y="6127750"/>
          <p14:tracePt t="57948" x="5683250" y="6076950"/>
          <p14:tracePt t="57956" x="5649913" y="6008688"/>
          <p14:tracePt t="57964" x="5626100" y="5930900"/>
          <p14:tracePt t="57972" x="5614988" y="5822950"/>
          <p14:tracePt t="57980" x="5614988" y="5734050"/>
          <p14:tracePt t="57988" x="5614988" y="5610225"/>
          <p14:tracePt t="57996" x="5614988" y="5391150"/>
          <p14:tracePt t="58004" x="5637213" y="5216525"/>
          <p14:tracePt t="58012" x="5672138" y="5070475"/>
          <p14:tracePt t="58020" x="5699125" y="4986338"/>
          <p14:tracePt t="58028" x="5767388" y="4800600"/>
          <p14:tracePt t="58036" x="5857875" y="4610100"/>
          <p14:tracePt t="58046" x="5902325" y="4524375"/>
          <p14:tracePt t="58052" x="6003925" y="4373563"/>
          <p14:tracePt t="58062" x="6065838" y="4300538"/>
          <p14:tracePt t="58067" x="6115050" y="4243388"/>
          <p14:tracePt t="58078" x="6227763" y="4148138"/>
          <p14:tracePt t="58086" x="6284913" y="4121150"/>
          <p14:tracePt t="58094" x="6362700" y="4092575"/>
          <p14:tracePt t="58102" x="6430963" y="4075113"/>
          <p14:tracePt t="58112" x="6554788" y="4075113"/>
          <p14:tracePt t="58117" x="6621463" y="4081463"/>
          <p14:tracePt t="58126" x="6700838" y="4108450"/>
          <p14:tracePt t="58134" x="6767513" y="4137025"/>
          <p14:tracePt t="58142" x="6846888" y="4187825"/>
          <p14:tracePt t="58150" x="6902450" y="4238625"/>
          <p14:tracePt t="58158" x="6970713" y="4311650"/>
          <p14:tracePt t="58166" x="7043738" y="4406900"/>
          <p14:tracePt t="58174" x="7081838" y="4475163"/>
          <p14:tracePt t="58182" x="7150100" y="4598988"/>
          <p14:tracePt t="58190" x="7183438" y="4683125"/>
          <p14:tracePt t="58198" x="7223125" y="4767263"/>
          <p14:tracePt t="58206" x="7251700" y="4856163"/>
          <p14:tracePt t="58216" x="7256463" y="4935538"/>
          <p14:tracePt t="58221" x="7256463" y="5008563"/>
          <p14:tracePt t="58230" x="7251700" y="5081588"/>
          <p14:tracePt t="58238" x="7227888" y="5137150"/>
          <p14:tracePt t="58246" x="7189788" y="5222875"/>
          <p14:tracePt t="58254" x="7161213" y="5272088"/>
          <p14:tracePt t="58262" x="7081838" y="5373688"/>
          <p14:tracePt t="58270" x="7032625" y="5424488"/>
          <p14:tracePt t="58278" x="6975475" y="5464175"/>
          <p14:tracePt t="58286" x="6902450" y="5519738"/>
          <p14:tracePt t="58294" x="6723063" y="5643563"/>
          <p14:tracePt t="58302" x="6604000" y="5700713"/>
          <p14:tracePt t="58310" x="6492875" y="5738813"/>
          <p14:tracePt t="58318" x="6369050" y="5784850"/>
          <p14:tracePt t="58328" x="6249988" y="5807075"/>
          <p14:tracePt t="58333" x="6059488" y="5835650"/>
          <p14:tracePt t="58344" x="5991225" y="5840413"/>
          <p14:tracePt t="58350" x="5918200" y="5840413"/>
          <p14:tracePt t="58360" x="5857875" y="5840413"/>
          <p14:tracePt t="58368" x="5795963" y="5822950"/>
          <p14:tracePt t="58376" x="5745163" y="5795963"/>
          <p14:tracePt t="58384" x="5688013" y="5762625"/>
          <p14:tracePt t="58392" x="5637213" y="5705475"/>
          <p14:tracePt t="58400" x="5570538" y="5599113"/>
          <p14:tracePt t="58408" x="5526088" y="5497513"/>
          <p14:tracePt t="58420" x="5464175" y="5368925"/>
          <p14:tracePt t="58424" x="5435600" y="5272088"/>
          <p14:tracePt t="58432" x="5429250" y="5149850"/>
          <p14:tracePt t="58440" x="5429250" y="5008563"/>
          <p14:tracePt t="58448" x="5446713" y="4891088"/>
          <p14:tracePt t="58456" x="5480050" y="4756150"/>
          <p14:tracePt t="58464" x="5588000" y="4519613"/>
          <p14:tracePt t="58472" x="5626100" y="4446588"/>
          <p14:tracePt t="58480" x="5745163" y="4289425"/>
          <p14:tracePt t="58488" x="5868988" y="4148138"/>
          <p14:tracePt t="58496" x="6037263" y="4013200"/>
          <p14:tracePt t="58504" x="6132513" y="3951288"/>
          <p14:tracePt t="58512" x="6351588" y="3862388"/>
          <p14:tracePt t="58522" x="6503988" y="3816350"/>
          <p14:tracePt t="58528" x="6694488" y="3794125"/>
          <p14:tracePt t="58536" x="6784975" y="3794125"/>
          <p14:tracePt t="58544" x="6873875" y="3811588"/>
          <p14:tracePt t="58552" x="6959600" y="3844925"/>
          <p14:tracePt t="58560" x="7043738" y="3913188"/>
          <p14:tracePt t="58568" x="7110413" y="3997325"/>
          <p14:tracePt t="58576" x="7178675" y="4125913"/>
          <p14:tracePt t="58584" x="7216775" y="4227513"/>
          <p14:tracePt t="58592" x="7262813" y="4424363"/>
          <p14:tracePt t="58600" x="7307263" y="4676775"/>
          <p14:tracePt t="58608" x="7307263" y="4829175"/>
          <p14:tracePt t="58616" x="7307263" y="4979988"/>
          <p14:tracePt t="58624" x="7289800" y="5260975"/>
          <p14:tracePt t="58632" x="7256463" y="5424488"/>
          <p14:tracePt t="58642" x="7212013" y="5576888"/>
          <p14:tracePt t="58650" x="7154863" y="5734050"/>
          <p14:tracePt t="58658" x="7092950" y="5880100"/>
          <p14:tracePt t="58666" x="7019925" y="6008688"/>
          <p14:tracePt t="58674" x="6931025" y="6149975"/>
          <p14:tracePt t="58682" x="6773863" y="6335713"/>
          <p14:tracePt t="58690" x="6700838" y="6408738"/>
          <p14:tracePt t="58698" x="6632575" y="6459538"/>
          <p14:tracePt t="58706" x="6515100" y="6526213"/>
          <p14:tracePt t="58714" x="6384925" y="6581775"/>
          <p14:tracePt t="58722" x="6311900" y="6594475"/>
          <p14:tracePt t="58730" x="6223000" y="6594475"/>
          <p14:tracePt t="58738" x="6126163" y="6594475"/>
          <p14:tracePt t="58746" x="6015038" y="6559550"/>
          <p14:tracePt t="58754" x="5953125" y="6532563"/>
          <p14:tracePt t="58762" x="5822950" y="6448425"/>
          <p14:tracePt t="58770" x="5665788" y="6318250"/>
          <p14:tracePt t="58778" x="5592763" y="6234113"/>
          <p14:tracePt t="58786" x="5486400" y="6121400"/>
          <p14:tracePt t="58794" x="5294313" y="5873750"/>
          <p14:tracePt t="58802" x="5199063" y="5722938"/>
          <p14:tracePt t="58810" x="5099050" y="5541963"/>
          <p14:tracePt t="58818" x="4964113" y="5216525"/>
          <p14:tracePt t="58830" x="4895850" y="4964113"/>
          <p14:tracePt t="58834" x="4867275" y="4783138"/>
          <p14:tracePt t="58842" x="4867275" y="4694238"/>
          <p14:tracePt t="58850" x="4867275" y="4570413"/>
          <p14:tracePt t="58858" x="4889500" y="4475163"/>
          <p14:tracePt t="58866" x="4929188" y="4378325"/>
          <p14:tracePt t="58873" x="4968875" y="4316413"/>
          <p14:tracePt t="58882" x="5041900" y="4216400"/>
          <p14:tracePt t="58890" x="5092700" y="4159250"/>
          <p14:tracePt t="58898" x="5159375" y="4103688"/>
          <p14:tracePt t="58906" x="5245100" y="4024313"/>
          <p14:tracePt t="58916" x="5322888" y="3968750"/>
          <p14:tracePt t="58922" x="5429250" y="3895725"/>
          <p14:tracePt t="58932" x="5480050" y="3862388"/>
          <p14:tracePt t="58938" x="5564188" y="3811588"/>
          <p14:tracePt t="58948" x="5610225" y="3800475"/>
          <p14:tracePt t="58956" x="5705475" y="3783013"/>
          <p14:tracePt t="58964" x="5761038" y="3778250"/>
          <p14:tracePt t="58972" x="5818188" y="3778250"/>
          <p14:tracePt t="58980" x="5942013" y="3778250"/>
          <p14:tracePt t="58988" x="6030913" y="3783013"/>
          <p14:tracePt t="58996" x="6121400" y="3805238"/>
          <p14:tracePt t="59004" x="6216650" y="3838575"/>
          <p14:tracePt t="59012" x="6318250" y="3895725"/>
          <p14:tracePt t="59020" x="6424613" y="3962400"/>
          <p14:tracePt t="59028" x="6554788" y="4081463"/>
          <p14:tracePt t="59036" x="6683375" y="4238625"/>
          <p14:tracePt t="59044" x="6751638" y="4344988"/>
          <p14:tracePt t="59052" x="6891338" y="4598988"/>
          <p14:tracePt t="59060" x="6953250" y="4733925"/>
          <p14:tracePt t="59068" x="6992938" y="4840288"/>
          <p14:tracePt t="59076" x="7043738" y="5026025"/>
          <p14:tracePt t="59084" x="7054850" y="5126038"/>
          <p14:tracePt t="59092" x="7054850" y="5233988"/>
          <p14:tracePt t="59100" x="7048500" y="5300663"/>
          <p14:tracePt t="59108" x="7008813" y="5413375"/>
          <p14:tracePt t="59116" x="6959600" y="5503863"/>
          <p14:tracePt t="59124" x="6884988" y="5610225"/>
          <p14:tracePt t="59136" x="6796088" y="5694363"/>
          <p14:tracePt t="59139" x="6738938" y="5738813"/>
          <p14:tracePt t="59148" x="6621463" y="5835650"/>
          <p14:tracePt t="59156" x="6469063" y="5919788"/>
          <p14:tracePt t="59164" x="6396038" y="5957888"/>
          <p14:tracePt t="59172" x="6211888" y="6030913"/>
          <p14:tracePt t="59180" x="6115050" y="6059488"/>
          <p14:tracePt t="59188" x="6015038" y="6081713"/>
          <p14:tracePt t="59198" x="5807075" y="6110288"/>
          <p14:tracePt t="59204" x="5683250" y="6110288"/>
          <p14:tracePt t="59214" x="5592763" y="6110288"/>
          <p14:tracePt t="59220" x="5491163" y="6099175"/>
          <p14:tracePt t="59230" x="5384800" y="6076950"/>
          <p14:tracePt t="59238" x="5289550" y="6043613"/>
          <p14:tracePt t="59246" x="5143500" y="5970588"/>
          <p14:tracePt t="59254" x="5075238" y="5908675"/>
          <p14:tracePt t="59262" x="5030788" y="5851525"/>
          <p14:tracePt t="59270" x="4997450" y="5767388"/>
          <p14:tracePt t="59278" x="4975225" y="5665788"/>
          <p14:tracePt t="59286" x="4975225" y="5592763"/>
          <p14:tracePt t="59294" x="4975225" y="5486400"/>
          <p14:tracePt t="59302" x="4997450" y="5368925"/>
          <p14:tracePt t="59310" x="5030788" y="5245100"/>
          <p14:tracePt t="59318" x="5110163" y="5087938"/>
          <p14:tracePt t="59326" x="5187950" y="4964113"/>
          <p14:tracePt t="59334" x="5289550" y="4822825"/>
          <p14:tracePt t="59342" x="5418138" y="4705350"/>
          <p14:tracePt t="59350" x="5541963" y="4625975"/>
          <p14:tracePt t="59358" x="5672138" y="4552950"/>
          <p14:tracePt t="59366" x="5811838" y="4502150"/>
          <p14:tracePt t="59374" x="5997575" y="4440238"/>
          <p14:tracePt t="59382" x="6194425" y="4402138"/>
          <p14:tracePt t="59390" x="6380163" y="4395788"/>
          <p14:tracePt t="59398" x="6638925" y="4402138"/>
          <p14:tracePt t="59406" x="6778625" y="4435475"/>
          <p14:tracePt t="59414" x="6902450" y="4486275"/>
          <p14:tracePt t="59422" x="6959600" y="4530725"/>
          <p14:tracePt t="59430" x="7032625" y="4603750"/>
          <p14:tracePt t="59438" x="7092950" y="4738688"/>
          <p14:tracePt t="59446" x="7138988" y="4902200"/>
          <p14:tracePt t="59454" x="7161213" y="5026025"/>
          <p14:tracePt t="59462" x="7161213" y="5249863"/>
          <p14:tracePt t="59470" x="7161213" y="5402263"/>
          <p14:tracePt t="59480" x="7105650" y="5661025"/>
          <p14:tracePt t="59486" x="7070725" y="5745163"/>
          <p14:tracePt t="59496" x="6959600" y="5942013"/>
          <p14:tracePt t="59502" x="6840538" y="6081713"/>
          <p14:tracePt t="59512" x="6700838" y="6216650"/>
          <p14:tracePt t="59518" x="6577013" y="6284913"/>
          <p14:tracePt t="59527" x="6453188" y="6335713"/>
          <p14:tracePt t="59536" x="6284913" y="6373813"/>
          <p14:tracePt t="59546" x="5997575" y="6373813"/>
          <p14:tracePt t="59552" x="5818188" y="6340475"/>
          <p14:tracePt t="59559" x="5614988" y="6262688"/>
          <p14:tracePt t="59568" x="5391150" y="6143625"/>
          <p14:tracePt t="59576" x="5187950" y="5997575"/>
          <p14:tracePt t="59584" x="4997450" y="5811838"/>
          <p14:tracePt t="59592" x="4873625" y="5614988"/>
          <p14:tracePt t="59600" x="4794250" y="5430838"/>
          <p14:tracePt t="59608" x="4760913" y="5278438"/>
          <p14:tracePt t="59616" x="4749800" y="5002213"/>
          <p14:tracePt t="59624" x="4767263" y="4783138"/>
          <p14:tracePt t="59632" x="4833938" y="4570413"/>
          <p14:tracePt t="59640" x="4906963" y="4424363"/>
          <p14:tracePt t="59648" x="5030788" y="4238625"/>
          <p14:tracePt t="59656" x="5210175" y="4059238"/>
          <p14:tracePt t="59664" x="5424488" y="3913188"/>
          <p14:tracePt t="59672" x="5637213" y="3827463"/>
          <p14:tracePt t="59680" x="5834063" y="3789363"/>
          <p14:tracePt t="59690" x="6048375" y="3789363"/>
          <p14:tracePt t="59696" x="6435725" y="3827463"/>
          <p14:tracePt t="59704" x="6677025" y="3917950"/>
          <p14:tracePt t="59712" x="6946900" y="4048125"/>
          <p14:tracePt t="59720" x="7132638" y="4170363"/>
          <p14:tracePt t="59728" x="7335838" y="4367213"/>
          <p14:tracePt t="59736" x="7497763" y="4581525"/>
          <p14:tracePt t="59744" x="7605713" y="4806950"/>
          <p14:tracePt t="59752" x="7656513" y="5030788"/>
          <p14:tracePt t="59762" x="7656513" y="5260975"/>
          <p14:tracePt t="59768" x="7610475" y="5441950"/>
          <p14:tracePt t="59778" x="7537450" y="5599113"/>
          <p14:tracePt t="59784" x="7413625" y="5745163"/>
          <p14:tracePt t="59793" x="7273925" y="5835650"/>
          <p14:tracePt t="59800" x="7105650" y="5902325"/>
          <p14:tracePt t="59810" x="6970713" y="5930900"/>
          <p14:tracePt t="59818" x="6840538" y="5946775"/>
          <p14:tracePt t="59826" x="6767513" y="5953125"/>
          <p14:tracePt t="59834" x="6650038" y="5946775"/>
          <p14:tracePt t="59842" x="6588125" y="5942013"/>
          <p14:tracePt t="59854" x="6537325" y="5924550"/>
          <p14:tracePt t="59862" x="6486525" y="5913438"/>
          <p14:tracePt t="59870" x="6453188" y="5895975"/>
          <p14:tracePt t="59878" x="6446838" y="5891213"/>
          <p14:tracePt t="59894" x="6446838" y="5884863"/>
          <p14:tracePt t="59910" x="6446838" y="5880100"/>
          <p14:tracePt t="59926" x="6442075" y="5873750"/>
          <p14:tracePt t="59934" x="6435725" y="5873750"/>
          <p14:tracePt t="59958" x="6430963" y="5873750"/>
          <p14:tracePt t="59990" x="6430963" y="5880100"/>
          <p14:tracePt t="60014" x="6430963" y="5884863"/>
          <p14:tracePt t="60072" x="6442075" y="5884863"/>
          <p14:tracePt t="60078" x="6469063" y="5884863"/>
          <p14:tracePt t="60088" x="6508750" y="5880100"/>
          <p14:tracePt t="60096" x="6616700" y="5862638"/>
          <p14:tracePt t="60104" x="6727825" y="5846763"/>
          <p14:tracePt t="60112" x="7026275" y="5807075"/>
          <p14:tracePt t="60120" x="7262813" y="5773738"/>
          <p14:tracePt t="60128" x="7632700" y="5738813"/>
          <p14:tracePt t="60136" x="8032750" y="5688013"/>
          <p14:tracePt t="60144" x="8482013" y="5643563"/>
          <p14:tracePt t="60152" x="8942388" y="5581650"/>
          <p14:tracePt t="60160" x="9404350" y="5519738"/>
          <p14:tracePt t="60168" x="9825038" y="5464175"/>
          <p14:tracePt t="60176" x="10094913" y="5407025"/>
          <p14:tracePt t="60184" x="10437813" y="5351463"/>
          <p14:tracePt t="60192" x="10691813" y="5284788"/>
          <p14:tracePt t="60200" x="10875963" y="5238750"/>
          <p14:tracePt t="60208" x="11017250" y="5194300"/>
          <p14:tracePt t="60216" x="11079163" y="5172075"/>
          <p14:tracePt t="60224" x="11123613" y="5154613"/>
          <p14:tracePt t="60232" x="11141075" y="5137150"/>
          <p14:tracePt t="60240" x="11163300" y="5126038"/>
          <p14:tracePt t="60248" x="11169650" y="5114925"/>
          <p14:tracePt t="60256" x="11174413" y="5114925"/>
          <p14:tracePt t="60264" x="11174413" y="5110163"/>
          <p14:tracePt t="60272" x="11180763" y="5103813"/>
          <p14:tracePt t="60354" x="11180763" y="5099050"/>
          <p14:tracePt t="60370" x="11180763" y="5092700"/>
          <p14:tracePt t="60376" x="11174413" y="5087938"/>
          <p14:tracePt t="60386" x="11169650" y="5076825"/>
          <p14:tracePt t="60394" x="11141075" y="5059363"/>
          <p14:tracePt t="60402" x="11123613" y="5037138"/>
          <p14:tracePt t="60410" x="11083925" y="5002213"/>
          <p14:tracePt t="60418" x="11068050" y="4986338"/>
          <p14:tracePt t="60426" x="11034713" y="4957763"/>
          <p14:tracePt t="60434" x="10999788" y="4924425"/>
          <p14:tracePt t="60442" x="10966450" y="4895850"/>
          <p14:tracePt t="60450" x="10937875" y="4867275"/>
          <p14:tracePt t="60458" x="10915650" y="4851400"/>
          <p14:tracePt t="60468" x="10888663" y="4818063"/>
          <p14:tracePt t="60474" x="10875963" y="4806950"/>
          <p14:tracePt t="60482" x="10860088" y="4794250"/>
          <p14:tracePt t="60490" x="10848975" y="4772025"/>
          <p14:tracePt t="60498" x="10842625" y="4772025"/>
          <p14:tracePt t="60506" x="10842625" y="4767263"/>
          <p14:tracePt t="61102" x="10842625" y="4778375"/>
          <p14:tracePt t="61110" x="10831513" y="4800600"/>
          <p14:tracePt t="61118" x="10826750" y="4818063"/>
          <p14:tracePt t="61126" x="10820400" y="4818063"/>
          <p14:tracePt t="61134" x="10815638" y="4818063"/>
          <p14:tracePt t="61150" x="10802938" y="4811713"/>
          <p14:tracePt t="61598" x="10802938" y="4806950"/>
          <p14:tracePt t="61606" x="10802938" y="4800600"/>
          <p14:tracePt t="61622" x="10802938" y="4794250"/>
          <p14:tracePt t="62219" x="10780713" y="4794250"/>
          <p14:tracePt t="62226" x="10758488" y="4794250"/>
          <p14:tracePt t="62234" x="10707688" y="4794250"/>
          <p14:tracePt t="62242" x="10663238" y="4800600"/>
          <p14:tracePt t="62250" x="10601325" y="4822825"/>
          <p14:tracePt t="62258" x="10539413" y="4833938"/>
          <p14:tracePt t="62266" x="10477500" y="4845050"/>
          <p14:tracePt t="62274" x="10415588" y="4856163"/>
          <p14:tracePt t="62282" x="10353675" y="4867275"/>
          <p14:tracePt t="62290" x="10280650" y="4884738"/>
          <p14:tracePt t="62298" x="10218738" y="4902200"/>
          <p14:tracePt t="62306" x="10152063" y="4913313"/>
          <p14:tracePt t="62314" x="10090150" y="4924425"/>
          <p14:tracePt t="62322" x="10028238" y="4941888"/>
          <p14:tracePt t="62330" x="9994900" y="4946650"/>
          <p14:tracePt t="62338" x="9955213" y="4957763"/>
          <p14:tracePt t="62346" x="9944100" y="4964113"/>
          <p14:tracePt t="62354" x="9926638" y="4968875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ports on the </a:t>
            </a:r>
            <a:r>
              <a:rPr lang="en-US" altLang="zh-TW" dirty="0" err="1"/>
              <a:t>onos</a:t>
            </a:r>
            <a:r>
              <a:rPr lang="en-US" altLang="zh-TW" dirty="0"/>
              <a:t> GUI that TA have created for you.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AA1E01-BB65-4766-9A9C-30CC35F72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63"/>
          <a:stretch/>
        </p:blipFill>
        <p:spPr>
          <a:xfrm>
            <a:off x="914400" y="1752639"/>
            <a:ext cx="7393662" cy="31908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D93598-B66B-44C2-AAA9-70CAB2CBA6DF}"/>
              </a:ext>
            </a:extLst>
          </p:cNvPr>
          <p:cNvSpPr/>
          <p:nvPr/>
        </p:nvSpPr>
        <p:spPr bwMode="auto">
          <a:xfrm>
            <a:off x="7508031" y="4335780"/>
            <a:ext cx="652989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B34428-9EBC-4B86-979C-8F5D224001F7}"/>
              </a:ext>
            </a:extLst>
          </p:cNvPr>
          <p:cNvSpPr/>
          <p:nvPr/>
        </p:nvSpPr>
        <p:spPr bwMode="auto">
          <a:xfrm>
            <a:off x="7655073" y="4513450"/>
            <a:ext cx="338307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B8560F-7ECD-490E-BCF4-38C618FBB2EE}"/>
              </a:ext>
            </a:extLst>
          </p:cNvPr>
          <p:cNvSpPr/>
          <p:nvPr/>
        </p:nvSpPr>
        <p:spPr bwMode="auto">
          <a:xfrm>
            <a:off x="7655073" y="4657843"/>
            <a:ext cx="338307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E8E535-FF28-423B-A065-E1AB273CE0F3}"/>
              </a:ext>
            </a:extLst>
          </p:cNvPr>
          <p:cNvSpPr txBox="1"/>
          <p:nvPr/>
        </p:nvSpPr>
        <p:spPr>
          <a:xfrm>
            <a:off x="8521917" y="3429000"/>
            <a:ext cx="1459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VLAN Port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3CD743-7B0C-4378-A160-0F2BE916164B}"/>
              </a:ext>
            </a:extLst>
          </p:cNvPr>
          <p:cNvSpPr/>
          <p:nvPr/>
        </p:nvSpPr>
        <p:spPr bwMode="auto">
          <a:xfrm>
            <a:off x="6964585" y="5549209"/>
            <a:ext cx="141663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529993-B7A7-4896-B831-DEEEE25C923D}"/>
              </a:ext>
            </a:extLst>
          </p:cNvPr>
          <p:cNvSpPr/>
          <p:nvPr/>
        </p:nvSpPr>
        <p:spPr bwMode="auto">
          <a:xfrm>
            <a:off x="8144522" y="5596711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720233-B878-47AF-BCD1-7B9A5FCC0DF0}"/>
              </a:ext>
            </a:extLst>
          </p:cNvPr>
          <p:cNvSpPr/>
          <p:nvPr/>
        </p:nvSpPr>
        <p:spPr bwMode="auto">
          <a:xfrm>
            <a:off x="9593780" y="5549209"/>
            <a:ext cx="196884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407E19-34AB-40FC-86E0-526354C7F0A1}"/>
              </a:ext>
            </a:extLst>
          </p:cNvPr>
          <p:cNvSpPr/>
          <p:nvPr/>
        </p:nvSpPr>
        <p:spPr bwMode="auto">
          <a:xfrm>
            <a:off x="9257689" y="5596712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0F19AB5-D72B-40DC-A96D-9C70083EE593}"/>
              </a:ext>
            </a:extLst>
          </p:cNvPr>
          <p:cNvCxnSpPr>
            <a:stCxn id="12" idx="3"/>
            <a:endCxn id="14" idx="1"/>
          </p:cNvCxnSpPr>
          <p:nvPr/>
        </p:nvCxnSpPr>
        <p:spPr bwMode="auto">
          <a:xfrm>
            <a:off x="8749115" y="5881718"/>
            <a:ext cx="508574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4C6B2-0BF2-4344-A064-A61D546B3970}"/>
              </a:ext>
            </a:extLst>
          </p:cNvPr>
          <p:cNvSpPr txBox="1"/>
          <p:nvPr/>
        </p:nvSpPr>
        <p:spPr>
          <a:xfrm>
            <a:off x="8651363" y="5162889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192.168.100.2/24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B57495-27A5-45D6-AC38-90A9703EDE38}"/>
              </a:ext>
            </a:extLst>
          </p:cNvPr>
          <p:cNvSpPr/>
          <p:nvPr/>
        </p:nvSpPr>
        <p:spPr bwMode="auto">
          <a:xfrm>
            <a:off x="3774321" y="5549208"/>
            <a:ext cx="133698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3E5085-0FE4-4DA7-B70C-A0F4C59442A7}"/>
              </a:ext>
            </a:extLst>
          </p:cNvPr>
          <p:cNvSpPr/>
          <p:nvPr/>
        </p:nvSpPr>
        <p:spPr bwMode="auto">
          <a:xfrm>
            <a:off x="4878043" y="5599168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CE58B8-44AC-45CC-AB3B-35FE35A0AE1B}"/>
              </a:ext>
            </a:extLst>
          </p:cNvPr>
          <p:cNvSpPr/>
          <p:nvPr/>
        </p:nvSpPr>
        <p:spPr bwMode="auto">
          <a:xfrm>
            <a:off x="6279101" y="5596049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32C685-7897-4282-AFE0-122D560DA474}"/>
              </a:ext>
            </a:extLst>
          </p:cNvPr>
          <p:cNvSpPr/>
          <p:nvPr/>
        </p:nvSpPr>
        <p:spPr bwMode="auto">
          <a:xfrm>
            <a:off x="3462560" y="5596710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FC2974-2457-4F4A-BD32-59533867BFA6}"/>
              </a:ext>
            </a:extLst>
          </p:cNvPr>
          <p:cNvSpPr txBox="1"/>
          <p:nvPr/>
        </p:nvSpPr>
        <p:spPr>
          <a:xfrm>
            <a:off x="1381087" y="5187800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192.168.100.1/24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7B16CB0-BD5A-4A4C-82F8-5CCA30353FBE}"/>
              </a:ext>
            </a:extLst>
          </p:cNvPr>
          <p:cNvSpPr/>
          <p:nvPr/>
        </p:nvSpPr>
        <p:spPr bwMode="auto">
          <a:xfrm>
            <a:off x="700932" y="5549209"/>
            <a:ext cx="1886202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F083CA-B2FD-442F-8382-21D1AD167D8E}"/>
              </a:ext>
            </a:extLst>
          </p:cNvPr>
          <p:cNvSpPr/>
          <p:nvPr/>
        </p:nvSpPr>
        <p:spPr bwMode="auto">
          <a:xfrm>
            <a:off x="2425356" y="5599964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6EE7B11-809E-4F0F-B8B9-6035387639D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 bwMode="auto">
          <a:xfrm flipV="1">
            <a:off x="5862792" y="5881056"/>
            <a:ext cx="416309" cy="31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0EAA5C3-F1EB-4A2A-B755-5CEE7BD61EE4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 bwMode="auto">
          <a:xfrm flipV="1">
            <a:off x="3029949" y="5881717"/>
            <a:ext cx="432611" cy="32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7DC79B-E15A-4A46-970B-2C6437E73DD0}"/>
              </a:ext>
            </a:extLst>
          </p:cNvPr>
          <p:cNvSpPr txBox="1"/>
          <p:nvPr/>
        </p:nvSpPr>
        <p:spPr>
          <a:xfrm>
            <a:off x="8559044" y="4226246"/>
            <a:ext cx="300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 </a:t>
            </a:r>
            <a:r>
              <a:rPr lang="en-US" altLang="zh-TW" dirty="0" err="1">
                <a:solidFill>
                  <a:srgbClr val="FF0000"/>
                </a:solidFill>
              </a:rPr>
              <a:t>Veth</a:t>
            </a:r>
            <a:r>
              <a:rPr lang="en-US" altLang="zh-TW" dirty="0">
                <a:solidFill>
                  <a:srgbClr val="FF0000"/>
                </a:solidFill>
              </a:rPr>
              <a:t> for dummy NIC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23D7EC6-6058-4A7A-8B73-EBA5AC837523}"/>
              </a:ext>
            </a:extLst>
          </p:cNvPr>
          <p:cNvSpPr txBox="1"/>
          <p:nvPr/>
        </p:nvSpPr>
        <p:spPr>
          <a:xfrm>
            <a:off x="8385750" y="4792659"/>
            <a:ext cx="271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to AS65000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98F8D3-B6DD-40C4-B7A4-D19F3F7A2120}"/>
              </a:ext>
            </a:extLst>
          </p:cNvPr>
          <p:cNvCxnSpPr>
            <a:cxnSpLocks/>
            <a:stCxn id="10" idx="1"/>
            <a:endCxn id="7" idx="0"/>
          </p:cNvCxnSpPr>
          <p:nvPr/>
        </p:nvCxnSpPr>
        <p:spPr bwMode="auto">
          <a:xfrm flipH="1">
            <a:off x="7834526" y="3659833"/>
            <a:ext cx="687391" cy="67594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C13B631-EA8E-459D-837F-0152C5D29272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 bwMode="auto">
          <a:xfrm flipH="1">
            <a:off x="7993380" y="4457079"/>
            <a:ext cx="565664" cy="1285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474021E-7C1F-4829-B370-B462CFD373D2}"/>
              </a:ext>
            </a:extLst>
          </p:cNvPr>
          <p:cNvCxnSpPr>
            <a:cxnSpLocks/>
            <a:stCxn id="27" idx="1"/>
            <a:endCxn id="9" idx="3"/>
          </p:cNvCxnSpPr>
          <p:nvPr/>
        </p:nvCxnSpPr>
        <p:spPr bwMode="auto">
          <a:xfrm flipH="1" flipV="1">
            <a:off x="7993380" y="4730040"/>
            <a:ext cx="392370" cy="2934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E37ED95E-9E06-4B45-AA30-6DBDB27D9C87}"/>
              </a:ext>
            </a:extLst>
          </p:cNvPr>
          <p:cNvSpPr/>
          <p:nvPr/>
        </p:nvSpPr>
        <p:spPr bwMode="auto">
          <a:xfrm>
            <a:off x="7388787" y="6062547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800" dirty="0">
                <a:solidFill>
                  <a:schemeClr val="tx2"/>
                </a:solidFill>
                <a:latin typeface="Times New Roman" pitchFamily="18" charset="0"/>
              </a:rPr>
              <a:t>eth0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631BF76-E28F-4A2E-B38F-4B460846DF51}"/>
              </a:ext>
            </a:extLst>
          </p:cNvPr>
          <p:cNvSpPr txBox="1"/>
          <p:nvPr/>
        </p:nvSpPr>
        <p:spPr>
          <a:xfrm>
            <a:off x="7893572" y="6440507"/>
            <a:ext cx="271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to AS65000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79"/>
    </mc:Choice>
    <mc:Fallback xmlns="">
      <p:transition spd="slow" advTm="104079"/>
    </mc:Fallback>
  </mc:AlternateContent>
  <p:extLst>
    <p:ext uri="{3A86A75C-4F4B-4683-9AE1-C65F6400EC91}">
      <p14:laserTraceLst xmlns:p14="http://schemas.microsoft.com/office/powerpoint/2010/main">
        <p14:tracePtLst>
          <p14:tracePt t="910" x="9932988" y="4957763"/>
          <p14:tracePt t="917" x="9944100" y="4924425"/>
          <p14:tracePt t="927" x="9955213" y="4884738"/>
          <p14:tracePt t="934" x="9966325" y="4845050"/>
          <p14:tracePt t="941" x="9971088" y="4806950"/>
          <p14:tracePt t="949" x="9971088" y="4772025"/>
          <p14:tracePt t="957" x="9971088" y="4727575"/>
          <p14:tracePt t="965" x="9971088" y="4672013"/>
          <p14:tracePt t="973" x="9955213" y="4592638"/>
          <p14:tracePt t="983" x="9926638" y="4519613"/>
          <p14:tracePt t="989" x="9886950" y="4418013"/>
          <p14:tracePt t="997" x="9752013" y="4165600"/>
          <p14:tracePt t="1005" x="9623425" y="3940175"/>
          <p14:tracePt t="1013" x="9477375" y="3727450"/>
          <p14:tracePt t="1021" x="9404350" y="3630613"/>
          <p14:tracePt t="1031" x="9236075" y="3457575"/>
          <p14:tracePt t="1037" x="9174163" y="3389313"/>
          <p14:tracePt t="1047" x="9128125" y="3344863"/>
          <p14:tracePt t="1055" x="9066213" y="3294063"/>
          <p14:tracePt t="1063" x="9015413" y="3249613"/>
          <p14:tracePt t="1071" x="8948738" y="3209925"/>
          <p14:tracePt t="1079" x="8869363" y="3170238"/>
          <p14:tracePt t="1087" x="8813800" y="3152775"/>
          <p14:tracePt t="1095" x="8707438" y="3136900"/>
          <p14:tracePt t="1103" x="8628063" y="3130550"/>
          <p14:tracePt t="1111" x="8477250" y="3141663"/>
          <p14:tracePt t="1119" x="8280400" y="3203575"/>
          <p14:tracePt t="1127" x="8026400" y="3311525"/>
          <p14:tracePt t="1135" x="7745413" y="3457575"/>
          <p14:tracePt t="1143" x="7358063" y="3654425"/>
          <p14:tracePt t="1151" x="7059613" y="3789363"/>
          <p14:tracePt t="1159" x="6734175" y="3951288"/>
          <p14:tracePt t="1167" x="6435725" y="4092575"/>
          <p14:tracePt t="1175" x="6200775" y="4198938"/>
          <p14:tracePt t="1183" x="6026150" y="4278313"/>
          <p14:tracePt t="1191" x="5964238" y="4300538"/>
          <p14:tracePt t="1199" x="5953125" y="4305300"/>
          <p14:tracePt t="1521" x="5957888" y="4305300"/>
          <p14:tracePt t="1545" x="5957888" y="4294188"/>
          <p14:tracePt t="1553" x="5953125" y="4294188"/>
          <p14:tracePt t="1561" x="5946775" y="4294188"/>
          <p14:tracePt t="1569" x="5935663" y="4289425"/>
          <p14:tracePt t="1577" x="5935663" y="4283075"/>
          <p14:tracePt t="1585" x="5930900" y="4283075"/>
          <p14:tracePt t="1593" x="5924550" y="4278313"/>
          <p14:tracePt t="1601" x="5918200" y="4271963"/>
          <p14:tracePt t="1609" x="5907088" y="4260850"/>
          <p14:tracePt t="1617" x="5902325" y="4238625"/>
          <p14:tracePt t="1627" x="5884863" y="4221163"/>
          <p14:tracePt t="1635" x="5868988" y="4198938"/>
          <p14:tracePt t="1645" x="5845175" y="4165600"/>
          <p14:tracePt t="1651" x="5822950" y="4143375"/>
          <p14:tracePt t="1659" x="5783263" y="4075113"/>
          <p14:tracePt t="1667" x="5738813" y="4030663"/>
          <p14:tracePt t="1675" x="5632450" y="3917950"/>
          <p14:tracePt t="1683" x="5559425" y="3833813"/>
          <p14:tracePt t="1691" x="5362575" y="3636963"/>
          <p14:tracePt t="1699" x="5221288" y="3513138"/>
          <p14:tracePt t="1707" x="4957763" y="3282950"/>
          <p14:tracePt t="1715" x="4710113" y="3092450"/>
          <p14:tracePt t="1723" x="4570413" y="2990850"/>
          <p14:tracePt t="1731" x="4311650" y="2822575"/>
          <p14:tracePt t="1739" x="4097338" y="2687638"/>
          <p14:tracePt t="1749" x="3873500" y="2535238"/>
          <p14:tracePt t="1755" x="3760788" y="2444750"/>
          <p14:tracePt t="1763" x="3681413" y="2389188"/>
          <p14:tracePt t="1771" x="3630613" y="2349500"/>
          <p14:tracePt t="1779" x="3575050" y="2298700"/>
          <p14:tracePt t="1787" x="3557588" y="2282825"/>
          <p14:tracePt t="1795" x="3535363" y="2247900"/>
          <p14:tracePt t="1803" x="3513138" y="2225675"/>
          <p14:tracePt t="1811" x="3506788" y="2209800"/>
          <p14:tracePt t="1819" x="3495675" y="2198688"/>
          <p14:tracePt t="1827" x="3490913" y="2181225"/>
          <p14:tracePt t="1835" x="3490913" y="2170113"/>
          <p14:tracePt t="1843" x="3490913" y="2152650"/>
          <p14:tracePt t="1851" x="3484563" y="2141538"/>
          <p14:tracePt t="1859" x="3473450" y="2124075"/>
          <p14:tracePt t="1867" x="3473450" y="2119313"/>
          <p14:tracePt t="1965" x="3473450" y="2112963"/>
          <p14:tracePt t="1973" x="3468688" y="2112963"/>
          <p14:tracePt t="2029" x="3462338" y="2130425"/>
          <p14:tracePt t="2037" x="3462338" y="2141538"/>
          <p14:tracePt t="2045" x="3462338" y="2181225"/>
          <p14:tracePt t="2055" x="3462338" y="2209800"/>
          <p14:tracePt t="2061" x="3462338" y="2225675"/>
          <p14:tracePt t="2069" x="3462338" y="2265363"/>
          <p14:tracePt t="2077" x="3446463" y="2327275"/>
          <p14:tracePt t="2085" x="3440113" y="2360613"/>
          <p14:tracePt t="2093" x="3406775" y="2439988"/>
          <p14:tracePt t="2101" x="3389313" y="2473325"/>
          <p14:tracePt t="2109" x="3322638" y="2568575"/>
          <p14:tracePt t="2117" x="3225800" y="2698750"/>
          <p14:tracePt t="2125" x="3108325" y="2798763"/>
          <p14:tracePt t="2133" x="3068638" y="2844800"/>
          <p14:tracePt t="2141" x="2944813" y="2933700"/>
          <p14:tracePt t="2149" x="2782888" y="3019425"/>
          <p14:tracePt t="2157" x="2613025" y="3086100"/>
          <p14:tracePt t="2165" x="2563813" y="3103563"/>
          <p14:tracePt t="2173" x="2422525" y="3136900"/>
          <p14:tracePt t="2183" x="2259013" y="3159125"/>
          <p14:tracePt t="2189" x="2101850" y="3181350"/>
          <p14:tracePt t="2199" x="1962150" y="3187700"/>
          <p14:tracePt t="2205" x="1849438" y="3187700"/>
          <p14:tracePt t="2215" x="1754188" y="3187700"/>
          <p14:tracePt t="2221" x="1670050" y="3170238"/>
          <p14:tracePt t="2231" x="1590675" y="3159125"/>
          <p14:tracePt t="2239" x="1535113" y="3152775"/>
          <p14:tracePt t="2247" x="1427163" y="3152775"/>
          <p14:tracePt t="2255" x="1376363" y="3152775"/>
          <p14:tracePt t="2263" x="1331913" y="3152775"/>
          <p14:tracePt t="2271" x="1276350" y="3165475"/>
          <p14:tracePt t="2279" x="1230313" y="3176588"/>
          <p14:tracePt t="2290" x="1192213" y="3187700"/>
          <p14:tracePt t="2295" x="1181100" y="3192463"/>
          <p14:tracePt t="2303" x="1157288" y="3203575"/>
          <p14:tracePt t="2311" x="1146175" y="3203575"/>
          <p14:tracePt t="2319" x="1146175" y="3209925"/>
          <p14:tracePt t="2335" x="1152525" y="3203575"/>
          <p14:tracePt t="2529" x="1146175" y="3203575"/>
          <p14:tracePt t="2537" x="1095375" y="3214688"/>
          <p14:tracePt t="2545" x="1035050" y="3227388"/>
          <p14:tracePt t="2553" x="989013" y="3238500"/>
          <p14:tracePt t="2561" x="949325" y="3243263"/>
          <p14:tracePt t="2569" x="933450" y="3249613"/>
          <p14:tracePt t="2577" x="915988" y="3254375"/>
          <p14:tracePt t="2601" x="933450" y="3254375"/>
          <p14:tracePt t="2609" x="949325" y="3254375"/>
          <p14:tracePt t="2617" x="984250" y="3254375"/>
          <p14:tracePt t="2625" x="1035050" y="3254375"/>
          <p14:tracePt t="2633" x="1101725" y="3243263"/>
          <p14:tracePt t="2641" x="1192213" y="3214688"/>
          <p14:tracePt t="2649" x="1243013" y="3187700"/>
          <p14:tracePt t="2657" x="1287463" y="3159125"/>
          <p14:tracePt t="2667" x="1343025" y="3108325"/>
          <p14:tracePt t="2673" x="1389063" y="3068638"/>
          <p14:tracePt t="2681" x="1422400" y="3030538"/>
          <p14:tracePt t="2689" x="1444625" y="2995613"/>
          <p14:tracePt t="2697" x="1455738" y="2984500"/>
          <p14:tracePt t="2705" x="1473200" y="2951163"/>
          <p14:tracePt t="2713" x="1489075" y="2933700"/>
          <p14:tracePt t="2721" x="1511300" y="2889250"/>
          <p14:tracePt t="2729" x="1524000" y="2871788"/>
          <p14:tracePt t="2737" x="1528763" y="2855913"/>
          <p14:tracePt t="2745" x="1550988" y="2822575"/>
          <p14:tracePt t="2753" x="1557338" y="2809875"/>
          <p14:tracePt t="2761" x="1562100" y="2798763"/>
          <p14:tracePt t="2771" x="1568450" y="2794000"/>
          <p14:tracePt t="2779" x="1573213" y="2787650"/>
          <p14:tracePt t="2843" x="1573213" y="2798763"/>
          <p14:tracePt t="2851" x="1579563" y="2805113"/>
          <p14:tracePt t="2859" x="1579563" y="2809875"/>
          <p14:tracePt t="2867" x="1579563" y="2816225"/>
          <p14:tracePt t="2875" x="1579563" y="2833688"/>
          <p14:tracePt t="2891" x="1579563" y="2849563"/>
          <p14:tracePt t="2899" x="1579563" y="2860675"/>
          <p14:tracePt t="2907" x="1579563" y="2867025"/>
          <p14:tracePt t="2915" x="1579563" y="2871788"/>
          <p14:tracePt t="2923" x="1573213" y="2871788"/>
          <p14:tracePt t="2931" x="1568450" y="2884488"/>
          <p14:tracePt t="2939" x="1568450" y="2889250"/>
          <p14:tracePt t="2947" x="1562100" y="2900363"/>
          <p14:tracePt t="2955" x="1550988" y="2906713"/>
          <p14:tracePt t="2963" x="1550988" y="2911475"/>
          <p14:tracePt t="2971" x="1539875" y="2911475"/>
          <p14:tracePt t="2979" x="1528763" y="2922588"/>
          <p14:tracePt t="2987" x="1524000" y="2928938"/>
          <p14:tracePt t="2995" x="1517650" y="2928938"/>
          <p14:tracePt t="3005" x="1511300" y="2928938"/>
          <p14:tracePt t="3011" x="1506538" y="2928938"/>
          <p14:tracePt t="3027" x="1500188" y="2928938"/>
          <p14:tracePt t="3109" x="1495425" y="2928938"/>
          <p14:tracePt t="3141" x="1489075" y="2928938"/>
          <p14:tracePt t="3157" x="1484313" y="2928938"/>
          <p14:tracePt t="3197" x="1477963" y="2928938"/>
          <p14:tracePt t="3230" x="1473200" y="2928938"/>
          <p14:tracePt t="3245" x="1466850" y="2928938"/>
          <p14:tracePt t="3253" x="1462088" y="2928938"/>
          <p14:tracePt t="3261" x="1455738" y="2928938"/>
          <p14:tracePt t="3269" x="1438275" y="2928938"/>
          <p14:tracePt t="3277" x="1427163" y="2928938"/>
          <p14:tracePt t="3285" x="1411288" y="2933700"/>
          <p14:tracePt t="3293" x="1389063" y="2940050"/>
          <p14:tracePt t="3301" x="1365250" y="2940050"/>
          <p14:tracePt t="3311" x="1349375" y="2940050"/>
          <p14:tracePt t="3317" x="1327150" y="2940050"/>
          <p14:tracePt t="3325" x="1303338" y="2940050"/>
          <p14:tracePt t="3333" x="1276350" y="2940050"/>
          <p14:tracePt t="3343" x="1254125" y="2940050"/>
          <p14:tracePt t="3349" x="1236663" y="2940050"/>
          <p14:tracePt t="3359" x="1225550" y="2940050"/>
          <p14:tracePt t="3365" x="1214438" y="2940050"/>
          <p14:tracePt t="3375" x="1203325" y="2940050"/>
          <p14:tracePt t="3385" x="1196975" y="2940050"/>
          <p14:tracePt t="3391" x="1192213" y="2917825"/>
          <p14:tracePt t="3399" x="1192213" y="2906713"/>
          <p14:tracePt t="3407" x="1185863" y="2849563"/>
          <p14:tracePt t="3415" x="1185863" y="2776538"/>
          <p14:tracePt t="3423" x="1192213" y="2709863"/>
          <p14:tracePt t="3431" x="1208088" y="2601913"/>
          <p14:tracePt t="3439" x="1230313" y="2466975"/>
          <p14:tracePt t="3447" x="1254125" y="2349500"/>
          <p14:tracePt t="3455" x="1276350" y="2247900"/>
          <p14:tracePt t="3463" x="1287463" y="2181225"/>
          <p14:tracePt t="3471" x="1303338" y="2124075"/>
          <p14:tracePt t="3479" x="1320800" y="2063750"/>
          <p14:tracePt t="3489" x="1338263" y="2028825"/>
          <p14:tracePt t="3495" x="1354138" y="2012950"/>
          <p14:tracePt t="3503" x="1371600" y="1995488"/>
          <p14:tracePt t="3511" x="1389063" y="1990725"/>
          <p14:tracePt t="3519" x="1400175" y="1984375"/>
          <p14:tracePt t="3527" x="1411288" y="1984375"/>
          <p14:tracePt t="3535" x="1427163" y="1978025"/>
          <p14:tracePt t="3543" x="1444625" y="1978025"/>
          <p14:tracePt t="3551" x="1455738" y="1984375"/>
          <p14:tracePt t="3559" x="1477963" y="1995488"/>
          <p14:tracePt t="3567" x="1511300" y="2024063"/>
          <p14:tracePt t="3575" x="1539875" y="2046288"/>
          <p14:tracePt t="3583" x="1573213" y="2074863"/>
          <p14:tracePt t="3591" x="1608138" y="2112963"/>
          <p14:tracePt t="3599" x="1658938" y="2147888"/>
          <p14:tracePt t="3607" x="1697038" y="2181225"/>
          <p14:tracePt t="3615" x="1743075" y="2225675"/>
          <p14:tracePt t="3623" x="1793875" y="2276475"/>
          <p14:tracePt t="3631" x="1809750" y="2309813"/>
          <p14:tracePt t="3641" x="1838325" y="2378075"/>
          <p14:tracePt t="3647" x="1849438" y="2433638"/>
          <p14:tracePt t="3657" x="1860550" y="2484438"/>
          <p14:tracePt t="3665" x="1849438" y="2557463"/>
          <p14:tracePt t="3673" x="1827213" y="2614613"/>
          <p14:tracePt t="3681" x="1793875" y="2641600"/>
          <p14:tracePt t="3689" x="1731963" y="2659063"/>
          <p14:tracePt t="3697" x="1663700" y="2659063"/>
          <p14:tracePt t="3705" x="1573213" y="2636838"/>
          <p14:tracePt t="3713" x="1495425" y="2601913"/>
          <p14:tracePt t="3721" x="1349375" y="2535238"/>
          <p14:tracePt t="3729" x="1157288" y="2433638"/>
          <p14:tracePt t="3737" x="1000125" y="2327275"/>
          <p14:tracePt t="3745" x="876300" y="2232025"/>
          <p14:tracePt t="3753" x="814388" y="2163763"/>
          <p14:tracePt t="3761" x="747713" y="2057400"/>
          <p14:tracePt t="3769" x="736600" y="2001838"/>
          <p14:tracePt t="3777" x="736600" y="1944688"/>
          <p14:tracePt t="3785" x="747713" y="1882775"/>
          <p14:tracePt t="3795" x="792163" y="1816100"/>
          <p14:tracePt t="3801" x="842963" y="1770063"/>
          <p14:tracePt t="3809" x="911225" y="1708150"/>
          <p14:tracePt t="3817" x="1046163" y="1624013"/>
          <p14:tracePt t="3825" x="1163638" y="1568450"/>
          <p14:tracePt t="3833" x="1393825" y="1473200"/>
          <p14:tracePt t="3841" x="1608138" y="1422400"/>
          <p14:tracePt t="3849" x="1827213" y="1393825"/>
          <p14:tracePt t="3857" x="2028825" y="1371600"/>
          <p14:tracePt t="3865" x="2141538" y="1371600"/>
          <p14:tracePt t="3873" x="2316163" y="1393825"/>
          <p14:tracePt t="3881" x="2428875" y="1444625"/>
          <p14:tracePt t="3889" x="2478088" y="1477963"/>
          <p14:tracePt t="3897" x="2506663" y="1517650"/>
          <p14:tracePt t="3905" x="2524125" y="1557338"/>
          <p14:tracePt t="3913" x="2528888" y="1597025"/>
          <p14:tracePt t="3923" x="2535238" y="1624013"/>
          <p14:tracePt t="3929" x="2535238" y="1641475"/>
          <p14:tracePt t="3939" x="2540000" y="1652588"/>
          <p14:tracePt t="3947" x="2540000" y="1663700"/>
          <p14:tracePt t="3955" x="2540000" y="1670050"/>
          <p14:tracePt t="3964" x="2540000" y="1674813"/>
          <p14:tracePt t="4083" x="2540000" y="1681163"/>
          <p14:tracePt t="4091" x="2540000" y="1685925"/>
          <p14:tracePt t="4103" x="2535238" y="1703388"/>
          <p14:tracePt t="4107" x="2524125" y="1754188"/>
          <p14:tracePt t="4115" x="2501900" y="1804988"/>
          <p14:tracePt t="4123" x="2484438" y="1893888"/>
          <p14:tracePt t="4131" x="2462213" y="1966913"/>
          <p14:tracePt t="4139" x="2433638" y="2090738"/>
          <p14:tracePt t="4147" x="2400300" y="2254250"/>
          <p14:tracePt t="4155" x="2371725" y="2428875"/>
          <p14:tracePt t="4163" x="2344738" y="2546350"/>
          <p14:tracePt t="4171" x="2305050" y="2760663"/>
          <p14:tracePt t="4179" x="2287588" y="2849563"/>
          <p14:tracePt t="4187" x="2232025" y="3001963"/>
          <p14:tracePt t="4195" x="2192338" y="3074988"/>
          <p14:tracePt t="4205" x="2163763" y="3108325"/>
          <p14:tracePt t="4211" x="2141538" y="3125788"/>
          <p14:tracePt t="4221" x="2130425" y="3130550"/>
          <p14:tracePt t="4237" x="2124075" y="3130550"/>
          <p14:tracePt t="4285" x="2124075" y="3125788"/>
          <p14:tracePt t="4293" x="2124075" y="3119438"/>
          <p14:tracePt t="4301" x="2136775" y="3097213"/>
          <p14:tracePt t="4309" x="2141538" y="3068638"/>
          <p14:tracePt t="4317" x="2152650" y="3030538"/>
          <p14:tracePt t="4325" x="2159000" y="3013075"/>
          <p14:tracePt t="4333" x="2163763" y="2979738"/>
          <p14:tracePt t="4341" x="2163763" y="2968625"/>
          <p14:tracePt t="4349" x="2163763" y="2944813"/>
          <p14:tracePt t="4357" x="2163763" y="2940050"/>
          <p14:tracePt t="4365" x="2170113" y="2933700"/>
          <p14:tracePt t="4373" x="2170113" y="2922588"/>
          <p14:tracePt t="4433" x="2163763" y="2928938"/>
          <p14:tracePt t="4441" x="2147888" y="2944813"/>
          <p14:tracePt t="4457" x="2136775" y="2962275"/>
          <p14:tracePt t="4465" x="2119313" y="2973388"/>
          <p14:tracePt t="4473" x="2112963" y="2990850"/>
          <p14:tracePt t="4483" x="2101850" y="2995613"/>
          <p14:tracePt t="4489" x="2090738" y="3013075"/>
          <p14:tracePt t="4500" x="2074863" y="3041650"/>
          <p14:tracePt t="4507" x="2068513" y="3052763"/>
          <p14:tracePt t="4515" x="2046288" y="3079750"/>
          <p14:tracePt t="4523" x="2017713" y="3108325"/>
          <p14:tracePt t="4531" x="2012950" y="3114675"/>
          <p14:tracePt t="4539" x="1995488" y="3125788"/>
          <p14:tracePt t="4547" x="1989138" y="3125788"/>
          <p14:tracePt t="4555" x="1984375" y="3125788"/>
          <p14:tracePt t="4595" x="1978025" y="3125788"/>
          <p14:tracePt t="4603" x="1978025" y="3119438"/>
          <p14:tracePt t="4615" x="1973263" y="3114675"/>
          <p14:tracePt t="4627" x="1962150" y="3108325"/>
          <p14:tracePt t="4635" x="1951038" y="3097213"/>
          <p14:tracePt t="4643" x="1939925" y="3092450"/>
          <p14:tracePt t="4651" x="1916113" y="3074988"/>
          <p14:tracePt t="4659" x="1900238" y="3063875"/>
          <p14:tracePt t="4667" x="1882775" y="3046413"/>
          <p14:tracePt t="4675" x="1854200" y="3035300"/>
          <p14:tracePt t="4683" x="1849438" y="3030538"/>
          <p14:tracePt t="4691" x="1820863" y="3019425"/>
          <p14:tracePt t="4699" x="1809750" y="3013075"/>
          <p14:tracePt t="4707" x="1798638" y="3001963"/>
          <p14:tracePt t="4717" x="1793875" y="3001963"/>
          <p14:tracePt t="4723" x="1787525" y="2995613"/>
          <p14:tracePt t="4731" x="1781175" y="2995613"/>
          <p14:tracePt t="4739" x="1781175" y="2990850"/>
          <p14:tracePt t="4765" x="1776413" y="2990850"/>
          <p14:tracePt t="4771" x="1770063" y="2990850"/>
          <p14:tracePt t="4781" x="1765300" y="2990850"/>
          <p14:tracePt t="4787" x="1747838" y="2990850"/>
          <p14:tracePt t="4797" x="1736725" y="2990850"/>
          <p14:tracePt t="4805" x="1714500" y="2990850"/>
          <p14:tracePt t="4813" x="1703388" y="2990850"/>
          <p14:tracePt t="4821" x="1674813" y="2990850"/>
          <p14:tracePt t="4829" x="1658938" y="2990850"/>
          <p14:tracePt t="4837" x="1624013" y="2990850"/>
          <p14:tracePt t="4845" x="1612900" y="2990850"/>
          <p14:tracePt t="4853" x="1585913" y="2995613"/>
          <p14:tracePt t="4861" x="1573213" y="3001963"/>
          <p14:tracePt t="4869" x="1562100" y="3001963"/>
          <p14:tracePt t="4877" x="1539875" y="3013075"/>
          <p14:tracePt t="4885" x="1535113" y="3013075"/>
          <p14:tracePt t="4893" x="1511300" y="3024188"/>
          <p14:tracePt t="4901" x="1500188" y="3024188"/>
          <p14:tracePt t="4909" x="1489075" y="3024188"/>
          <p14:tracePt t="4917" x="1477963" y="3030538"/>
          <p14:tracePt t="4925" x="1450975" y="3035300"/>
          <p14:tracePt t="4933" x="1433513" y="3035300"/>
          <p14:tracePt t="4941" x="1416050" y="3041650"/>
          <p14:tracePt t="4949" x="1360488" y="3041650"/>
          <p14:tracePt t="4957" x="1343025" y="3041650"/>
          <p14:tracePt t="4965" x="1327150" y="3041650"/>
          <p14:tracePt t="4973" x="1303338" y="3030538"/>
          <p14:tracePt t="4981" x="1292225" y="3030538"/>
          <p14:tracePt t="4989" x="1281113" y="3019425"/>
          <p14:tracePt t="4997" x="1270000" y="3013075"/>
          <p14:tracePt t="5005" x="1258888" y="3006725"/>
          <p14:tracePt t="5013" x="1254125" y="3001963"/>
          <p14:tracePt t="5025" x="1243013" y="3001963"/>
          <p14:tracePt t="5029" x="1236663" y="2995613"/>
          <p14:tracePt t="5037" x="1219200" y="2990850"/>
          <p14:tracePt t="5045" x="1208088" y="2984500"/>
          <p14:tracePt t="5055" x="1181100" y="2984500"/>
          <p14:tracePt t="5061" x="1174750" y="2979738"/>
          <p14:tracePt t="5071" x="1146175" y="2973388"/>
          <p14:tracePt t="5077" x="1135063" y="2968625"/>
          <p14:tracePt t="5088" x="1108075" y="2962275"/>
          <p14:tracePt t="5095" x="1095375" y="2962275"/>
          <p14:tracePt t="5103" x="1084263" y="2951163"/>
          <p14:tracePt t="5120" x="1073150" y="2944813"/>
          <p14:tracePt t="5127" x="1073150" y="2940050"/>
          <p14:tracePt t="5143" x="1068388" y="2933700"/>
          <p14:tracePt t="5151" x="1068388" y="2928938"/>
          <p14:tracePt t="5159" x="1068388" y="2917825"/>
          <p14:tracePt t="5167" x="1068388" y="2906713"/>
          <p14:tracePt t="5175" x="1068388" y="2900363"/>
          <p14:tracePt t="5183" x="1062038" y="2867025"/>
          <p14:tracePt t="5191" x="1062038" y="2855913"/>
          <p14:tracePt t="5199" x="1057275" y="2838450"/>
          <p14:tracePt t="5207" x="1057275" y="2816225"/>
          <p14:tracePt t="5215" x="1050925" y="2754313"/>
          <p14:tracePt t="5223" x="1050925" y="2676525"/>
          <p14:tracePt t="5231" x="1050925" y="2625725"/>
          <p14:tracePt t="5239" x="1046163" y="2568575"/>
          <p14:tracePt t="5247" x="1046163" y="2466975"/>
          <p14:tracePt t="5255" x="1046163" y="2406650"/>
          <p14:tracePt t="5263" x="1039813" y="2349500"/>
          <p14:tracePt t="5271" x="1035050" y="2293938"/>
          <p14:tracePt t="5279" x="1028700" y="2243138"/>
          <p14:tracePt t="5287" x="1022350" y="2185988"/>
          <p14:tracePt t="5295" x="1017588" y="2159000"/>
          <p14:tracePt t="5303" x="1011238" y="2124075"/>
          <p14:tracePt t="5311" x="1011238" y="2108200"/>
          <p14:tracePt t="5319" x="1011238" y="2097088"/>
          <p14:tracePt t="5331" x="1011238" y="2085975"/>
          <p14:tracePt t="5335" x="1011238" y="2074863"/>
          <p14:tracePt t="5343" x="1011238" y="2068513"/>
          <p14:tracePt t="5359" x="1011238" y="2063750"/>
          <p14:tracePt t="5429" x="1017588" y="2063750"/>
          <p14:tracePt t="5437" x="1022350" y="2063750"/>
          <p14:tracePt t="5445" x="1035050" y="2068513"/>
          <p14:tracePt t="5453" x="1050925" y="2085975"/>
          <p14:tracePt t="5461" x="1084263" y="2108200"/>
          <p14:tracePt t="5469" x="1130300" y="2130425"/>
          <p14:tracePt t="5477" x="1203325" y="2163763"/>
          <p14:tracePt t="5485" x="1316038" y="2209800"/>
          <p14:tracePt t="5493" x="1389063" y="2247900"/>
          <p14:tracePt t="5501" x="1557338" y="2355850"/>
          <p14:tracePt t="5509" x="1646238" y="2428875"/>
          <p14:tracePt t="5517" x="1838325" y="2597150"/>
          <p14:tracePt t="5525" x="1922463" y="2692400"/>
          <p14:tracePt t="5537" x="1995488" y="2776538"/>
          <p14:tracePt t="5541" x="2074863" y="2884488"/>
          <p14:tracePt t="5549" x="2119313" y="2962275"/>
          <p14:tracePt t="5557" x="2174875" y="3052763"/>
          <p14:tracePt t="5565" x="2185988" y="3086100"/>
          <p14:tracePt t="5573" x="2192338" y="3108325"/>
          <p14:tracePt t="5581" x="2192338" y="3125788"/>
          <p14:tracePt t="5589" x="2181225" y="3136900"/>
          <p14:tracePt t="5597" x="2159000" y="3148013"/>
          <p14:tracePt t="5605" x="2119313" y="3159125"/>
          <p14:tracePt t="5613" x="2079625" y="3165475"/>
          <p14:tracePt t="5621" x="2051050" y="3170238"/>
          <p14:tracePt t="5631" x="1995488" y="3176588"/>
          <p14:tracePt t="5639" x="1973263" y="3187700"/>
          <p14:tracePt t="5648" x="1955800" y="3192463"/>
          <p14:tracePt t="5655" x="1951038" y="3198813"/>
          <p14:tracePt t="5663" x="1944688" y="3209925"/>
          <p14:tracePt t="5671" x="1939925" y="3214688"/>
          <p14:tracePt t="5679" x="1939925" y="3221038"/>
          <p14:tracePt t="5687" x="1939925" y="3232150"/>
          <p14:tracePt t="5695" x="1939925" y="3238500"/>
          <p14:tracePt t="5711" x="1939925" y="3243263"/>
          <p14:tracePt t="5719" x="1939925" y="3249613"/>
          <p14:tracePt t="5768" x="1939925" y="3254375"/>
          <p14:tracePt t="5783" x="1939925" y="3260725"/>
          <p14:tracePt t="5791" x="1933575" y="3260725"/>
          <p14:tracePt t="5799" x="1927225" y="3271838"/>
          <p14:tracePt t="5807" x="1922463" y="3271838"/>
          <p14:tracePt t="5815" x="1911350" y="3282950"/>
          <p14:tracePt t="5823" x="1893888" y="3300413"/>
          <p14:tracePt t="5831" x="1882775" y="3305175"/>
          <p14:tracePt t="5843" x="1854200" y="3322638"/>
          <p14:tracePt t="5847" x="1843088" y="3327400"/>
          <p14:tracePt t="5855" x="1809750" y="3333750"/>
          <p14:tracePt t="5863" x="1776413" y="3344863"/>
          <p14:tracePt t="5871" x="1758950" y="3344863"/>
          <p14:tracePt t="5879" x="1736725" y="3344863"/>
          <p14:tracePt t="5887" x="1714500" y="3344863"/>
          <p14:tracePt t="5895" x="1692275" y="3344863"/>
          <p14:tracePt t="5905" x="1681163" y="3344863"/>
          <p14:tracePt t="5911" x="1658938" y="3344863"/>
          <p14:tracePt t="5921" x="1630363" y="3338513"/>
          <p14:tracePt t="5927" x="1601788" y="3322638"/>
          <p14:tracePt t="5937" x="1562100" y="3300413"/>
          <p14:tracePt t="5945" x="1546225" y="3282950"/>
          <p14:tracePt t="5953" x="1495425" y="3243263"/>
          <p14:tracePt t="5961" x="1466850" y="3214688"/>
          <p14:tracePt t="5970" x="1438275" y="3187700"/>
          <p14:tracePt t="5978" x="1400175" y="3141663"/>
          <p14:tracePt t="5985" x="1382713" y="3114675"/>
          <p14:tracePt t="5993" x="1376363" y="3086100"/>
          <p14:tracePt t="6001" x="1376363" y="3074988"/>
          <p14:tracePt t="6009" x="1376363" y="3057525"/>
          <p14:tracePt t="6017" x="1393825" y="3041650"/>
          <p14:tracePt t="6025" x="1404938" y="3030538"/>
          <p14:tracePt t="6033" x="1416050" y="3019425"/>
          <p14:tracePt t="6042" x="1433513" y="3006725"/>
          <p14:tracePt t="6049" x="1444625" y="3001963"/>
          <p14:tracePt t="6057" x="1444625" y="2995613"/>
          <p14:tracePt t="6065" x="1455738" y="2990850"/>
          <p14:tracePt t="6081" x="1455738" y="2984500"/>
          <p14:tracePt t="6141" x="1450975" y="2984500"/>
          <p14:tracePt t="6157" x="1444625" y="2984500"/>
          <p14:tracePt t="6165" x="1438275" y="2984500"/>
          <p14:tracePt t="6183" x="1433513" y="2984500"/>
          <p14:tracePt t="6223" x="1427163" y="2984500"/>
          <p14:tracePt t="6231" x="1422400" y="2984500"/>
          <p14:tracePt t="6239" x="1422400" y="2979738"/>
          <p14:tracePt t="6247" x="1416050" y="2973388"/>
          <p14:tracePt t="6255" x="1416050" y="2968625"/>
          <p14:tracePt t="6263" x="1404938" y="2962275"/>
          <p14:tracePt t="6271" x="1400175" y="2957513"/>
          <p14:tracePt t="6279" x="1393825" y="2957513"/>
          <p14:tracePt t="6287" x="1389063" y="2944813"/>
          <p14:tracePt t="6296" x="1376363" y="2940050"/>
          <p14:tracePt t="6303" x="1376363" y="2933700"/>
          <p14:tracePt t="6312" x="1371600" y="2933700"/>
          <p14:tracePt t="6320" x="1371600" y="2928938"/>
          <p14:tracePt t="6389" x="1371600" y="2922588"/>
          <p14:tracePt t="6411" x="1371600" y="2917825"/>
          <p14:tracePt t="6419" x="1376363" y="2917825"/>
          <p14:tracePt t="6427" x="1382713" y="2917825"/>
          <p14:tracePt t="6443" x="1393825" y="2917825"/>
          <p14:tracePt t="6459" x="1400175" y="2917825"/>
          <p14:tracePt t="6475" x="1404938" y="2917825"/>
          <p14:tracePt t="6491" x="1411288" y="2928938"/>
          <p14:tracePt t="6501" x="1411288" y="2933700"/>
          <p14:tracePt t="6509" x="1411288" y="2940050"/>
          <p14:tracePt t="6517" x="1411288" y="2951163"/>
          <p14:tracePt t="6525" x="1411288" y="2957513"/>
          <p14:tracePt t="6533" x="1411288" y="2968625"/>
          <p14:tracePt t="6541" x="1404938" y="2973388"/>
          <p14:tracePt t="6549" x="1400175" y="2995613"/>
          <p14:tracePt t="6561" x="1393825" y="3001963"/>
          <p14:tracePt t="6565" x="1389063" y="3006725"/>
          <p14:tracePt t="6573" x="1382713" y="3013075"/>
          <p14:tracePt t="6581" x="1376363" y="3019425"/>
          <p14:tracePt t="6642" x="1382713" y="3019425"/>
          <p14:tracePt t="6651" x="1389063" y="3013075"/>
          <p14:tracePt t="6657" x="1404938" y="3006725"/>
          <p14:tracePt t="6665" x="1411288" y="3006725"/>
          <p14:tracePt t="6673" x="1427163" y="2995613"/>
          <p14:tracePt t="6689" x="1433513" y="2995613"/>
          <p14:tracePt t="6707" x="1438275" y="2990850"/>
          <p14:tracePt t="6737" x="1444625" y="2990850"/>
          <p14:tracePt t="6746" x="1450975" y="2990850"/>
          <p14:tracePt t="6753" x="1450975" y="3001963"/>
          <p14:tracePt t="6765" x="1455738" y="3001963"/>
          <p14:tracePt t="6770" x="1462088" y="3001963"/>
          <p14:tracePt t="6779" x="1466850" y="3001963"/>
          <p14:tracePt t="6785" x="1473200" y="3006725"/>
          <p14:tracePt t="6803" x="1477963" y="3006725"/>
          <p14:tracePt t="6827" x="1484313" y="3006725"/>
          <p14:tracePt t="6867" x="1489075" y="3006725"/>
          <p14:tracePt t="6891" x="1495425" y="3006725"/>
          <p14:tracePt t="6899" x="1495425" y="3001963"/>
          <p14:tracePt t="6908" x="1500188" y="3001963"/>
          <p14:tracePt t="6916" x="1506538" y="2995613"/>
          <p14:tracePt t="6923" x="1539875" y="2995613"/>
          <p14:tracePt t="6931" x="1573213" y="2990850"/>
          <p14:tracePt t="6939" x="1624013" y="2990850"/>
          <p14:tracePt t="6947" x="1703388" y="2984500"/>
          <p14:tracePt t="6955" x="1793875" y="2984500"/>
          <p14:tracePt t="6963" x="1995488" y="2973388"/>
          <p14:tracePt t="6971" x="2181225" y="2962275"/>
          <p14:tracePt t="6979" x="2411413" y="2951163"/>
          <p14:tracePt t="6987" x="2659063" y="2944813"/>
          <p14:tracePt t="6995" x="2816225" y="2933700"/>
          <p14:tracePt t="7003" x="3090863" y="2922588"/>
          <p14:tracePt t="7011" x="3367088" y="2911475"/>
          <p14:tracePt t="7019" x="3490913" y="2906713"/>
          <p14:tracePt t="7029" x="3614738" y="2906713"/>
          <p14:tracePt t="7035" x="3800475" y="2895600"/>
          <p14:tracePt t="7045" x="3867150" y="2889250"/>
          <p14:tracePt t="7051" x="3951288" y="2884488"/>
          <p14:tracePt t="7061" x="3997325" y="2878138"/>
          <p14:tracePt t="7071" x="4013200" y="2871788"/>
          <p14:tracePt t="7077" x="4024313" y="2867025"/>
          <p14:tracePt t="7253" x="4024313" y="2871788"/>
          <p14:tracePt t="7269" x="4024313" y="2878138"/>
          <p14:tracePt t="7285" x="4024313" y="2884488"/>
          <p14:tracePt t="7293" x="4019550" y="2884488"/>
          <p14:tracePt t="7301" x="4019550" y="2889250"/>
          <p14:tracePt t="7309" x="4019550" y="2900363"/>
          <p14:tracePt t="7317" x="4019550" y="2906713"/>
          <p14:tracePt t="7328" x="4019550" y="2917825"/>
          <p14:tracePt t="7333" x="4019550" y="2957513"/>
          <p14:tracePt t="7343" x="4013200" y="2995613"/>
          <p14:tracePt t="7349" x="4008438" y="3063875"/>
          <p14:tracePt t="7359" x="4002088" y="3114675"/>
          <p14:tracePt t="7367" x="3979863" y="3232150"/>
          <p14:tracePt t="7375" x="3957638" y="3305175"/>
          <p14:tracePt t="7383" x="3940175" y="3355975"/>
          <p14:tracePt t="7391" x="3917950" y="3435350"/>
          <p14:tracePt t="7399" x="3906838" y="3468688"/>
          <p14:tracePt t="7407" x="3900488" y="3490913"/>
          <p14:tracePt t="7415" x="3900488" y="3508375"/>
          <p14:tracePt t="7423" x="3900488" y="3524250"/>
          <p14:tracePt t="7432" x="3900488" y="3541713"/>
          <p14:tracePt t="7439" x="3900488" y="3552825"/>
          <p14:tracePt t="7448" x="3911600" y="3557588"/>
          <p14:tracePt t="7464" x="3917950" y="3557588"/>
          <p14:tracePt t="7471" x="3929063" y="3557588"/>
          <p14:tracePt t="7487" x="3940175" y="3552825"/>
          <p14:tracePt t="7495" x="3957638" y="3530600"/>
          <p14:tracePt t="7503" x="3973513" y="3502025"/>
          <p14:tracePt t="7511" x="3973513" y="3479800"/>
          <p14:tracePt t="7519" x="3973513" y="3462338"/>
          <p14:tracePt t="7528" x="3951288" y="3446463"/>
          <p14:tracePt t="7535" x="3917950" y="3429000"/>
          <p14:tracePt t="7543" x="3917950" y="3417888"/>
          <p14:tracePt t="7681" x="3929063" y="3417888"/>
          <p14:tracePt t="7689" x="3946525" y="3417888"/>
          <p14:tracePt t="7698" x="3962400" y="3417888"/>
          <p14:tracePt t="7705" x="3968750" y="3417888"/>
          <p14:tracePt t="7713" x="3973513" y="3417888"/>
          <p14:tracePt t="7729" x="3968750" y="3417888"/>
          <p14:tracePt t="7745" x="3957638" y="3417888"/>
          <p14:tracePt t="7761" x="3957638" y="3406775"/>
          <p14:tracePt t="7769" x="3957638" y="3395663"/>
          <p14:tracePt t="7777" x="3957638" y="3384550"/>
          <p14:tracePt t="7789" x="3940175" y="3367088"/>
          <p14:tracePt t="7793" x="3922713" y="3344863"/>
          <p14:tracePt t="7801" x="3873500" y="3305175"/>
          <p14:tracePt t="7809" x="3827463" y="3271838"/>
          <p14:tracePt t="7818" x="3754438" y="3221038"/>
          <p14:tracePt t="7825" x="3692525" y="3181350"/>
          <p14:tracePt t="7833" x="3575050" y="3119438"/>
          <p14:tracePt t="7842" x="3495675" y="3086100"/>
          <p14:tracePt t="7850" x="3322638" y="3030538"/>
          <p14:tracePt t="7857" x="3254375" y="3001963"/>
          <p14:tracePt t="7865" x="3159125" y="2984500"/>
          <p14:tracePt t="7873" x="3119438" y="2979738"/>
          <p14:tracePt t="7881" x="3090863" y="2973388"/>
          <p14:tracePt t="7908" x="3090863" y="2968625"/>
          <p14:tracePt t="7923" x="3114675" y="2968625"/>
          <p14:tracePt t="7931" x="3136900" y="2973388"/>
          <p14:tracePt t="7939" x="3170238" y="2990850"/>
          <p14:tracePt t="7948" x="3243263" y="3030538"/>
          <p14:tracePt t="7955" x="3294063" y="3046413"/>
          <p14:tracePt t="7963" x="3355975" y="3068638"/>
          <p14:tracePt t="7971" x="3417888" y="3092450"/>
          <p14:tracePt t="7980" x="3546475" y="3103563"/>
          <p14:tracePt t="7988" x="3614738" y="3103563"/>
          <p14:tracePt t="7996" x="3670300" y="3103563"/>
          <p14:tracePt t="8003" x="3676650" y="3103563"/>
          <p14:tracePt t="8139" x="3659188" y="3086100"/>
          <p14:tracePt t="8147" x="3636963" y="3063875"/>
          <p14:tracePt t="8155" x="3608388" y="3052763"/>
          <p14:tracePt t="8163" x="3579813" y="3041650"/>
          <p14:tracePt t="8171" x="3552825" y="3030538"/>
          <p14:tracePt t="8179" x="3513138" y="3024188"/>
          <p14:tracePt t="8190" x="3479800" y="3013075"/>
          <p14:tracePt t="8200" x="3446463" y="3006725"/>
          <p14:tracePt t="8205" x="3422650" y="3006725"/>
          <p14:tracePt t="8213" x="3406775" y="3001963"/>
          <p14:tracePt t="8221" x="3389313" y="2995613"/>
          <p14:tracePt t="8229" x="3360738" y="2990850"/>
          <p14:tracePt t="8237" x="3344863" y="2979738"/>
          <p14:tracePt t="8245" x="3311525" y="2968625"/>
          <p14:tracePt t="8253" x="3287713" y="2951163"/>
          <p14:tracePt t="8261" x="3276600" y="2951163"/>
          <p14:tracePt t="8269" x="3249613" y="2933700"/>
          <p14:tracePt t="8277" x="3238500" y="2922588"/>
          <p14:tracePt t="8286" x="3225800" y="2917825"/>
          <p14:tracePt t="8293" x="3221038" y="2911475"/>
          <p14:tracePt t="8374" x="3214688" y="2911475"/>
          <p14:tracePt t="8381" x="3209925" y="2911475"/>
          <p14:tracePt t="8389" x="3203575" y="2911475"/>
          <p14:tracePt t="8397" x="3187700" y="2911475"/>
          <p14:tracePt t="8405" x="3159125" y="2917825"/>
          <p14:tracePt t="8414" x="3148013" y="2922588"/>
          <p14:tracePt t="8422" x="3114675" y="2928938"/>
          <p14:tracePt t="8429" x="3097213" y="2928938"/>
          <p14:tracePt t="8438" x="3046413" y="2940050"/>
          <p14:tracePt t="8445" x="3035300" y="2944813"/>
          <p14:tracePt t="8454" x="3001963" y="2957513"/>
          <p14:tracePt t="8461" x="2990850" y="2962275"/>
          <p14:tracePt t="8469" x="2951163" y="2973388"/>
          <p14:tracePt t="8478" x="2933700" y="2984500"/>
          <p14:tracePt t="8486" x="2878138" y="2995613"/>
          <p14:tracePt t="8496" x="2855913" y="3001963"/>
          <p14:tracePt t="8506" x="2787650" y="3006725"/>
          <p14:tracePt t="8511" x="2714625" y="3013075"/>
          <p14:tracePt t="8519" x="2681288" y="3013075"/>
          <p14:tracePt t="8527" x="2601913" y="3013075"/>
          <p14:tracePt t="8535" x="2513013" y="2990850"/>
          <p14:tracePt t="8544" x="2484438" y="2984500"/>
          <p14:tracePt t="8551" x="2393950" y="2968625"/>
          <p14:tracePt t="8559" x="2366963" y="2957513"/>
          <p14:tracePt t="8568" x="2293938" y="2922588"/>
          <p14:tracePt t="8575" x="2232025" y="2895600"/>
          <p14:tracePt t="8584" x="2203450" y="2878138"/>
          <p14:tracePt t="8592" x="2152650" y="2855913"/>
          <p14:tracePt t="8599" x="2130425" y="2838450"/>
          <p14:tracePt t="8608" x="2097088" y="2816225"/>
          <p14:tracePt t="8615" x="2085975" y="2805113"/>
          <p14:tracePt t="8624" x="2079625" y="2798763"/>
          <p14:tracePt t="8632" x="2079625" y="2794000"/>
          <p14:tracePt t="8640" x="2079625" y="2787650"/>
          <p14:tracePt t="8656" x="2097088" y="2776538"/>
          <p14:tracePt t="8664" x="2112963" y="2776538"/>
          <p14:tracePt t="8671" x="2174875" y="2771775"/>
          <p14:tracePt t="8679" x="2232025" y="2765425"/>
          <p14:tracePt t="8688" x="2327275" y="2754313"/>
          <p14:tracePt t="8695" x="2422525" y="2749550"/>
          <p14:tracePt t="8703" x="2597150" y="2736850"/>
          <p14:tracePt t="8711" x="2776538" y="2736850"/>
          <p14:tracePt t="8719" x="3041650" y="2732088"/>
          <p14:tracePt t="8728" x="3176588" y="2732088"/>
          <p14:tracePt t="8736" x="3287713" y="2732088"/>
          <p14:tracePt t="8744" x="3384550" y="2736850"/>
          <p14:tracePt t="8752" x="3446463" y="2743200"/>
          <p14:tracePt t="8759" x="3484563" y="2754313"/>
          <p14:tracePt t="8768" x="3490913" y="2760663"/>
          <p14:tracePt t="8776" x="3495675" y="2765425"/>
          <p14:tracePt t="8786" x="3484563" y="2771775"/>
          <p14:tracePt t="8791" x="3462338" y="2771775"/>
          <p14:tracePt t="8802" x="3422650" y="2776538"/>
          <p14:tracePt t="8809" x="3367088" y="2776538"/>
          <p14:tracePt t="8818" x="3298825" y="2782888"/>
          <p14:tracePt t="8826" x="3181350" y="2782888"/>
          <p14:tracePt t="8834" x="3074988" y="2782888"/>
          <p14:tracePt t="8841" x="2940050" y="2782888"/>
          <p14:tracePt t="8849" x="2765425" y="2794000"/>
          <p14:tracePt t="8858" x="2659063" y="2794000"/>
          <p14:tracePt t="8865" x="2563813" y="2794000"/>
          <p14:tracePt t="8874" x="2484438" y="2794000"/>
          <p14:tracePt t="8882" x="2411413" y="2798763"/>
          <p14:tracePt t="8889" x="2349500" y="2798763"/>
          <p14:tracePt t="8898" x="2344738" y="2798763"/>
          <p14:tracePt t="8906" x="2338388" y="2798763"/>
          <p14:tracePt t="8916" x="2338388" y="2805113"/>
          <p14:tracePt t="8921" x="2355850" y="2809875"/>
          <p14:tracePt t="8929" x="2393950" y="2816225"/>
          <p14:tracePt t="8938" x="2444750" y="2827338"/>
          <p14:tracePt t="8945" x="2513013" y="2833688"/>
          <p14:tracePt t="8953" x="2619375" y="2844800"/>
          <p14:tracePt t="8961" x="2747963" y="2860675"/>
          <p14:tracePt t="8969" x="2922588" y="2871788"/>
          <p14:tracePt t="8978" x="3136900" y="2884488"/>
          <p14:tracePt t="8985" x="3249613" y="2889250"/>
          <p14:tracePt t="8994" x="3451225" y="2900363"/>
          <p14:tracePt t="9002" x="3546475" y="2906713"/>
          <p14:tracePt t="9010" x="3698875" y="2933700"/>
          <p14:tracePt t="9018" x="3760788" y="2957513"/>
          <p14:tracePt t="9026" x="3794125" y="2979738"/>
          <p14:tracePt t="9034" x="3794125" y="2990850"/>
          <p14:tracePt t="9042" x="3794125" y="3006725"/>
          <p14:tracePt t="9051" x="3789363" y="3024188"/>
          <p14:tracePt t="9057" x="3754438" y="3046413"/>
          <p14:tracePt t="9068" x="3703638" y="3074988"/>
          <p14:tracePt t="9073" x="3641725" y="3097213"/>
          <p14:tracePt t="9083" x="3592513" y="3108325"/>
          <p14:tracePt t="9089" x="3473450" y="3125788"/>
          <p14:tracePt t="9099" x="3389313" y="3125788"/>
          <p14:tracePt t="9108" x="3311525" y="3125788"/>
          <p14:tracePt t="9115" x="3225800" y="3125788"/>
          <p14:tracePt t="9124" x="3159125" y="3125788"/>
          <p14:tracePt t="9132" x="3108325" y="3125788"/>
          <p14:tracePt t="9140" x="3097213" y="3119438"/>
          <p14:tracePt t="9148" x="3097213" y="3114675"/>
          <p14:tracePt t="9156" x="3108325" y="3114675"/>
          <p14:tracePt t="9163" x="3209925" y="3092450"/>
          <p14:tracePt t="9171" x="3338513" y="3074988"/>
          <p14:tracePt t="9179" x="3484563" y="3052763"/>
          <p14:tracePt t="9188" x="3738563" y="3019425"/>
          <p14:tracePt t="9196" x="4002088" y="2984500"/>
          <p14:tracePt t="9204" x="4205288" y="2968625"/>
          <p14:tracePt t="9211" x="4457700" y="2933700"/>
          <p14:tracePt t="9222" x="4676775" y="2917825"/>
          <p14:tracePt t="9227" x="4851400" y="2889250"/>
          <p14:tracePt t="9235" x="4918075" y="2884488"/>
          <p14:tracePt t="9243" x="4964113" y="2871788"/>
          <p14:tracePt t="9252" x="4968875" y="2867025"/>
          <p14:tracePt t="9259" x="4957763" y="2860675"/>
          <p14:tracePt t="9268" x="4924425" y="2860675"/>
          <p14:tracePt t="9275" x="4829175" y="2860675"/>
          <p14:tracePt t="9284" x="4676775" y="2860675"/>
          <p14:tracePt t="9291" x="4479925" y="2860675"/>
          <p14:tracePt t="9300" x="4283075" y="2860675"/>
          <p14:tracePt t="9308" x="3946525" y="2860675"/>
          <p14:tracePt t="9316" x="3703638" y="2860675"/>
          <p14:tracePt t="9323" x="3411538" y="2860675"/>
          <p14:tracePt t="9334" x="3141663" y="2860675"/>
          <p14:tracePt t="9340" x="2911475" y="2860675"/>
          <p14:tracePt t="9349" x="2787650" y="2860675"/>
          <p14:tracePt t="9355" x="2747963" y="2860675"/>
          <p14:tracePt t="9373" x="2765425" y="2860675"/>
          <p14:tracePt t="9381" x="2833688" y="2855913"/>
          <p14:tracePt t="9389" x="2973388" y="2833688"/>
          <p14:tracePt t="9398" x="3163888" y="2816225"/>
          <p14:tracePt t="9405" x="3411538" y="2794000"/>
          <p14:tracePt t="9414" x="3597275" y="2782888"/>
          <p14:tracePt t="9421" x="3935413" y="2760663"/>
          <p14:tracePt t="9429" x="4154488" y="2749550"/>
          <p14:tracePt t="9438" x="4367213" y="2743200"/>
          <p14:tracePt t="9446" x="4535488" y="2743200"/>
          <p14:tracePt t="9454" x="4632325" y="2743200"/>
          <p14:tracePt t="9462" x="4687888" y="2743200"/>
          <p14:tracePt t="9469" x="4694238" y="2743200"/>
          <p14:tracePt t="9478" x="4694238" y="2749550"/>
          <p14:tracePt t="9485" x="4648200" y="2754313"/>
          <p14:tracePt t="9493" x="4548188" y="2760663"/>
          <p14:tracePt t="9502" x="4440238" y="2760663"/>
          <p14:tracePt t="9510" x="4238625" y="2760663"/>
          <p14:tracePt t="9518" x="3997325" y="2771775"/>
          <p14:tracePt t="9526" x="3783013" y="2771775"/>
          <p14:tracePt t="9534" x="3462338" y="2771775"/>
          <p14:tracePt t="9542" x="3232150" y="2771775"/>
          <p14:tracePt t="9549" x="3017838" y="2765425"/>
          <p14:tracePt t="9557" x="2878138" y="2765425"/>
          <p14:tracePt t="9565" x="2816225" y="2765425"/>
          <p14:tracePt t="9573" x="2805113" y="2765425"/>
          <p14:tracePt t="9582" x="2809875" y="2765425"/>
          <p14:tracePt t="9589" x="2855913" y="2771775"/>
          <p14:tracePt t="9597" x="2944813" y="2776538"/>
          <p14:tracePt t="9606" x="3114675" y="2776538"/>
          <p14:tracePt t="9613" x="3371850" y="2776538"/>
          <p14:tracePt t="9622" x="3676650" y="2776538"/>
          <p14:tracePt t="9632" x="4013200" y="2776538"/>
          <p14:tracePt t="9639" x="4271963" y="2787650"/>
          <p14:tracePt t="9646" x="4519613" y="2798763"/>
          <p14:tracePt t="9656" x="4816475" y="2833688"/>
          <p14:tracePt t="9664" x="4946650" y="2844800"/>
          <p14:tracePt t="9672" x="5037138" y="2867025"/>
          <p14:tracePt t="9680" x="5053013" y="2878138"/>
          <p14:tracePt t="9696" x="5048250" y="2889250"/>
          <p14:tracePt t="9703" x="5024438" y="2895600"/>
          <p14:tracePt t="9711" x="4979988" y="2911475"/>
          <p14:tracePt t="9720" x="4918075" y="2917825"/>
          <p14:tracePt t="9728" x="4840288" y="2933700"/>
          <p14:tracePt t="9735" x="4783138" y="2940050"/>
          <p14:tracePt t="9743" x="4681538" y="2962275"/>
          <p14:tracePt t="9751" x="4643438" y="2979738"/>
          <p14:tracePt t="9759" x="4621213" y="2995613"/>
          <p14:tracePt t="9768" x="4621213" y="3006725"/>
          <p14:tracePt t="9776" x="4621213" y="3019425"/>
          <p14:tracePt t="9783" x="4648200" y="3041650"/>
          <p14:tracePt t="9792" x="4721225" y="3063875"/>
          <p14:tracePt t="9800" x="4816475" y="3086100"/>
          <p14:tracePt t="9808" x="4975225" y="3103563"/>
          <p14:tracePt t="9815" x="5121275" y="3114675"/>
          <p14:tracePt t="9823" x="5407025" y="3119438"/>
          <p14:tracePt t="9831" x="5626100" y="3130550"/>
          <p14:tracePt t="9840" x="5902325" y="3130550"/>
          <p14:tracePt t="9848" x="6143625" y="3141663"/>
          <p14:tracePt t="9856" x="6380163" y="3176588"/>
          <p14:tracePt t="9864" x="6497638" y="3187700"/>
          <p14:tracePt t="9871" x="6705600" y="3227388"/>
          <p14:tracePt t="9880" x="6858000" y="3271838"/>
          <p14:tracePt t="9888" x="6924675" y="3294063"/>
          <p14:tracePt t="9895" x="7037388" y="3327400"/>
          <p14:tracePt t="9906" x="7088188" y="3338513"/>
          <p14:tracePt t="9911" x="7138988" y="3367088"/>
          <p14:tracePt t="9922" x="7172325" y="3378200"/>
          <p14:tracePt t="9929" x="7183438" y="3384550"/>
          <p14:tracePt t="9940" x="7183438" y="3389313"/>
          <p14:tracePt t="9943" x="7183438" y="3400425"/>
          <p14:tracePt t="9953" x="7161213" y="3411538"/>
          <p14:tracePt t="9961" x="7121525" y="3446463"/>
          <p14:tracePt t="9969" x="7048500" y="3484563"/>
          <p14:tracePt t="9977" x="6942138" y="3524250"/>
          <p14:tracePt t="9985" x="6818313" y="3552825"/>
          <p14:tracePt t="9994" x="6683375" y="3586163"/>
          <p14:tracePt t="10002" x="6464300" y="3608388"/>
          <p14:tracePt t="10010" x="6323013" y="3614738"/>
          <p14:tracePt t="10018" x="6238875" y="3614738"/>
          <p14:tracePt t="10026" x="6200775" y="3603625"/>
          <p14:tracePt t="10034" x="6161088" y="3575050"/>
          <p14:tracePt t="10042" x="6138863" y="3535363"/>
          <p14:tracePt t="10050" x="6126163" y="3490913"/>
          <p14:tracePt t="10058" x="6126163" y="3446463"/>
          <p14:tracePt t="10066" x="6126163" y="3406775"/>
          <p14:tracePt t="10074" x="6138863" y="3349625"/>
          <p14:tracePt t="10082" x="6161088" y="3300413"/>
          <p14:tracePt t="10090" x="6188075" y="3249613"/>
          <p14:tracePt t="10098" x="6227763" y="3187700"/>
          <p14:tracePt t="10105" x="6261100" y="3152775"/>
          <p14:tracePt t="10114" x="6318250" y="3092450"/>
          <p14:tracePt t="10122" x="6362700" y="3063875"/>
          <p14:tracePt t="10130" x="6446838" y="3019425"/>
          <p14:tracePt t="10138" x="6503988" y="2995613"/>
          <p14:tracePt t="10145" x="6610350" y="2984500"/>
          <p14:tracePt t="10154" x="6677025" y="2984500"/>
          <p14:tracePt t="10162" x="6756400" y="2990850"/>
          <p14:tracePt t="10169" x="6835775" y="3024188"/>
          <p14:tracePt t="10178" x="6891338" y="3068638"/>
          <p14:tracePt t="10186" x="6935788" y="3130550"/>
          <p14:tracePt t="10194" x="6953250" y="3187700"/>
          <p14:tracePt t="10204" x="6959600" y="3260725"/>
          <p14:tracePt t="10210" x="6953250" y="3322638"/>
          <p14:tracePt t="10220" x="6931025" y="3378200"/>
          <p14:tracePt t="10226" x="6884988" y="3429000"/>
          <p14:tracePt t="10235" x="6840538" y="3473450"/>
          <p14:tracePt t="10241" x="6767513" y="3530600"/>
          <p14:tracePt t="10252" x="6711950" y="3552825"/>
          <p14:tracePt t="10260" x="6632575" y="3592513"/>
          <p14:tracePt t="10268" x="6581775" y="3608388"/>
          <p14:tracePt t="10276" x="6519863" y="3630613"/>
          <p14:tracePt t="10283" x="6503988" y="3630613"/>
          <p14:tracePt t="10292" x="6492875" y="3630613"/>
          <p14:tracePt t="10315" x="6492875" y="3625850"/>
          <p14:tracePt t="10324" x="6492875" y="3619500"/>
          <p14:tracePt t="10350" x="6497638" y="3619500"/>
          <p14:tracePt t="10475" x="6486525" y="3619500"/>
          <p14:tracePt t="10479" x="6430963" y="3619500"/>
          <p14:tracePt t="10489" x="6329363" y="3614738"/>
          <p14:tracePt t="10495" x="6183313" y="3597275"/>
          <p14:tracePt t="10505" x="5873750" y="3552825"/>
          <p14:tracePt t="10511" x="5497513" y="3479800"/>
          <p14:tracePt t="10521" x="5075238" y="3406775"/>
          <p14:tracePt t="10529" x="4738688" y="3362325"/>
          <p14:tracePt t="10538" x="4440238" y="3316288"/>
          <p14:tracePt t="10545" x="4187825" y="3287713"/>
          <p14:tracePt t="10554" x="3906838" y="3265488"/>
          <p14:tracePt t="10562" x="3765550" y="3260725"/>
          <p14:tracePt t="10569" x="3670300" y="3249613"/>
          <p14:tracePt t="10578" x="3630613" y="3249613"/>
          <p14:tracePt t="10586" x="3619500" y="3249613"/>
          <p14:tracePt t="10610" x="3630613" y="3249613"/>
          <p14:tracePt t="10618" x="3636963" y="3249613"/>
          <p14:tracePt t="10625" x="3659188" y="3249613"/>
          <p14:tracePt t="10633" x="3681413" y="3249613"/>
          <p14:tracePt t="10642" x="3698875" y="3249613"/>
          <p14:tracePt t="10650" x="3709988" y="3249613"/>
          <p14:tracePt t="10690" x="3709988" y="3254375"/>
          <p14:tracePt t="10706" x="3703638" y="3254375"/>
          <p14:tracePt t="10714" x="3676650" y="3260725"/>
          <p14:tracePt t="10722" x="3648075" y="3265488"/>
          <p14:tracePt t="10729" x="3575050" y="3271838"/>
          <p14:tracePt t="10738" x="3479800" y="3276600"/>
          <p14:tracePt t="10746" x="3344863" y="3276600"/>
          <p14:tracePt t="10754" x="3108325" y="3265488"/>
          <p14:tracePt t="10764" x="2917825" y="3238500"/>
          <p14:tracePt t="10770" x="2709863" y="3203575"/>
          <p14:tracePt t="10780" x="2473325" y="3165475"/>
          <p14:tracePt t="10786" x="2282825" y="3148013"/>
          <p14:tracePt t="10796" x="2136775" y="3119438"/>
          <p14:tracePt t="10803" x="2074863" y="3108325"/>
          <p14:tracePt t="10812" x="2062163" y="3103563"/>
          <p14:tracePt t="10828" x="2074863" y="3092450"/>
          <p14:tracePt t="10836" x="2130425" y="3079750"/>
          <p14:tracePt t="10843" x="2197100" y="3068638"/>
          <p14:tracePt t="10851" x="2309813" y="3063875"/>
          <p14:tracePt t="10862" x="2462213" y="3063875"/>
          <p14:tracePt t="10868" x="2574925" y="3052763"/>
          <p14:tracePt t="10875" x="2743200" y="3052763"/>
          <p14:tracePt t="10884" x="2816225" y="3052763"/>
          <p14:tracePt t="10892" x="2882900" y="3052763"/>
          <p14:tracePt t="10900" x="2900363" y="3052763"/>
          <p14:tracePt t="10924" x="2878138" y="3052763"/>
          <p14:tracePt t="10932" x="2798763" y="3052763"/>
          <p14:tracePt t="10940" x="2732088" y="3052763"/>
          <p14:tracePt t="10948" x="2659063" y="3052763"/>
          <p14:tracePt t="10956" x="2568575" y="3052763"/>
          <p14:tracePt t="10964" x="2484438" y="3046413"/>
          <p14:tracePt t="10972" x="2417763" y="3035300"/>
          <p14:tracePt t="10980" x="2382838" y="3035300"/>
          <p14:tracePt t="10988" x="2371725" y="3035300"/>
          <p14:tracePt t="11012" x="2411413" y="3035300"/>
          <p14:tracePt t="11020" x="2439988" y="3035300"/>
          <p14:tracePt t="11028" x="2513013" y="3035300"/>
          <p14:tracePt t="11035" x="2687638" y="3041650"/>
          <p14:tracePt t="11044" x="2855913" y="3041650"/>
          <p14:tracePt t="11052" x="2995613" y="3052763"/>
          <p14:tracePt t="11060" x="3282950" y="3052763"/>
          <p14:tracePt t="11070" x="3513138" y="3057525"/>
          <p14:tracePt t="11076" x="3929063" y="3086100"/>
          <p14:tracePt t="11086" x="4254500" y="3119438"/>
          <p14:tracePt t="11094" x="4592638" y="3152775"/>
          <p14:tracePt t="11102" x="5053013" y="3198813"/>
          <p14:tracePt t="11110" x="5530850" y="3260725"/>
          <p14:tracePt t="11118" x="5997575" y="3333750"/>
          <p14:tracePt t="11126" x="6464300" y="3435350"/>
          <p14:tracePt t="11134" x="6902450" y="3552825"/>
          <p14:tracePt t="11142" x="7313613" y="3698875"/>
          <p14:tracePt t="11150" x="7683500" y="3856038"/>
          <p14:tracePt t="11158" x="7948613" y="3979863"/>
          <p14:tracePt t="11168" x="8240713" y="4159250"/>
          <p14:tracePt t="11174" x="8442325" y="4333875"/>
          <p14:tracePt t="11182" x="8566150" y="4475163"/>
          <p14:tracePt t="11190" x="8628063" y="4603750"/>
          <p14:tracePt t="11198" x="8634413" y="4683125"/>
          <p14:tracePt t="11206" x="8623300" y="4756150"/>
          <p14:tracePt t="11214" x="8550275" y="4822825"/>
          <p14:tracePt t="11222" x="8391525" y="4902200"/>
          <p14:tracePt t="11230" x="8256588" y="4935538"/>
          <p14:tracePt t="11238" x="8021638" y="4946650"/>
          <p14:tracePt t="11245" x="7796213" y="4946650"/>
          <p14:tracePt t="11254" x="7632700" y="4924425"/>
          <p14:tracePt t="11262" x="7402513" y="4862513"/>
          <p14:tracePt t="11272" x="7289800" y="4811713"/>
          <p14:tracePt t="11278" x="7172325" y="4733925"/>
          <p14:tracePt t="11286" x="7110413" y="4676775"/>
          <p14:tracePt t="11294" x="7077075" y="4625975"/>
          <p14:tracePt t="11302" x="7037388" y="4559300"/>
          <p14:tracePt t="11310" x="7026275" y="4491038"/>
          <p14:tracePt t="11318" x="7019925" y="4435475"/>
          <p14:tracePt t="11326" x="7019925" y="4391025"/>
          <p14:tracePt t="11334" x="7037388" y="4344988"/>
          <p14:tracePt t="11342" x="7070725" y="4294188"/>
          <p14:tracePt t="11352" x="7116763" y="4260850"/>
          <p14:tracePt t="11358" x="7183438" y="4232275"/>
          <p14:tracePt t="11368" x="7289800" y="4210050"/>
          <p14:tracePt t="11376" x="7431088" y="4210050"/>
          <p14:tracePt t="11384" x="7515225" y="4221163"/>
          <p14:tracePt t="11392" x="7621588" y="4249738"/>
          <p14:tracePt t="11400" x="7678738" y="4283075"/>
          <p14:tracePt t="11408" x="7723188" y="4316413"/>
          <p14:tracePt t="11416" x="7745413" y="4351338"/>
          <p14:tracePt t="11424" x="7762875" y="4384675"/>
          <p14:tracePt t="11432" x="7762875" y="4402138"/>
          <p14:tracePt t="11440" x="7762875" y="4418013"/>
          <p14:tracePt t="11448" x="7745413" y="4435475"/>
          <p14:tracePt t="11456" x="7723188" y="4451350"/>
          <p14:tracePt t="11464" x="7694613" y="4468813"/>
          <p14:tracePt t="11472" x="7656513" y="4479925"/>
          <p14:tracePt t="11480" x="7639050" y="4486275"/>
          <p14:tracePt t="11488" x="7605713" y="4486275"/>
          <p14:tracePt t="11496" x="7588250" y="4486275"/>
          <p14:tracePt t="11504" x="7570788" y="4486275"/>
          <p14:tracePt t="11511" x="7566025" y="4486275"/>
          <p14:tracePt t="11575" x="7559675" y="4486275"/>
          <p14:tracePt t="11579" x="7554913" y="4486275"/>
          <p14:tracePt t="11588" x="7543800" y="4479925"/>
          <p14:tracePt t="11595" x="7515225" y="4468813"/>
          <p14:tracePt t="11604" x="7475538" y="4464050"/>
          <p14:tracePt t="11611" x="7358063" y="4451350"/>
          <p14:tracePt t="11622" x="7278688" y="4446588"/>
          <p14:tracePt t="11627" x="7194550" y="4435475"/>
          <p14:tracePt t="11638" x="7116763" y="4435475"/>
          <p14:tracePt t="11775" x="7105650" y="4435475"/>
          <p14:tracePt t="11782" x="7099300" y="4435475"/>
          <p14:tracePt t="11790" x="7065963" y="4429125"/>
          <p14:tracePt t="11798" x="7008813" y="4424363"/>
          <p14:tracePt t="11805" x="6942138" y="4413250"/>
          <p14:tracePt t="11814" x="6846888" y="4395788"/>
          <p14:tracePt t="11822" x="6773863" y="4384675"/>
          <p14:tracePt t="11829" x="6665913" y="4367213"/>
          <p14:tracePt t="11838" x="6548438" y="4344988"/>
          <p14:tracePt t="11846" x="6469063" y="4316413"/>
          <p14:tracePt t="11854" x="6357938" y="4271963"/>
          <p14:tracePt t="11862" x="6273800" y="4238625"/>
          <p14:tracePt t="11870" x="6115050" y="4170363"/>
          <p14:tracePt t="11878" x="5991225" y="4103688"/>
          <p14:tracePt t="11886" x="5811838" y="3979863"/>
          <p14:tracePt t="11894" x="5661025" y="3873500"/>
          <p14:tracePt t="11902" x="5424488" y="3698875"/>
          <p14:tracePt t="11910" x="5256213" y="3557588"/>
          <p14:tracePt t="11918" x="5024438" y="3384550"/>
          <p14:tracePt t="11926" x="4794250" y="3203575"/>
          <p14:tracePt t="11936" x="4665663" y="3097213"/>
          <p14:tracePt t="11944" x="4530725" y="2973388"/>
          <p14:tracePt t="11952" x="4468813" y="2889250"/>
          <p14:tracePt t="11960" x="4406900" y="2798763"/>
          <p14:tracePt t="11968" x="4378325" y="2736850"/>
          <p14:tracePt t="11976" x="4351338" y="2670175"/>
          <p14:tracePt t="11984" x="4322763" y="2608263"/>
          <p14:tracePt t="11992" x="4311650" y="2568575"/>
          <p14:tracePt t="12000" x="4289425" y="2513013"/>
          <p14:tracePt t="12008" x="4271963" y="2484438"/>
          <p14:tracePt t="12016" x="4254500" y="2462213"/>
          <p14:tracePt t="12024" x="4243388" y="2428875"/>
          <p14:tracePt t="12032" x="4232275" y="2400300"/>
          <p14:tracePt t="12040" x="4232275" y="2393950"/>
          <p14:tracePt t="12048" x="4227513" y="2389188"/>
          <p14:tracePt t="12056" x="4227513" y="2382838"/>
          <p14:tracePt t="12072" x="4227513" y="2378075"/>
          <p14:tracePt t="12080" x="4216400" y="2378075"/>
          <p14:tracePt t="12096" x="4210050" y="2378075"/>
          <p14:tracePt t="12105" x="4205288" y="2378075"/>
          <p14:tracePt t="12111" x="4198938" y="2378075"/>
          <p14:tracePt t="12120" x="4198938" y="2371725"/>
          <p14:tracePt t="12128" x="4192588" y="2371725"/>
          <p14:tracePt t="12136" x="4192588" y="2360613"/>
          <p14:tracePt t="12144" x="4187825" y="2344738"/>
          <p14:tracePt t="12152" x="4187825" y="2320925"/>
          <p14:tracePt t="12160" x="4187825" y="2293938"/>
          <p14:tracePt t="12168" x="4187825" y="2265363"/>
          <p14:tracePt t="12176" x="4187825" y="2259013"/>
          <p14:tracePt t="12282" x="4198938" y="2282825"/>
          <p14:tracePt t="12290" x="4205288" y="2293938"/>
          <p14:tracePt t="12298" x="4216400" y="2327275"/>
          <p14:tracePt t="12306" x="4216400" y="2393950"/>
          <p14:tracePt t="12314" x="4216400" y="2455863"/>
          <p14:tracePt t="12322" x="4216400" y="2517775"/>
          <p14:tracePt t="12330" x="4205288" y="2574925"/>
          <p14:tracePt t="12338" x="4198938" y="2608263"/>
          <p14:tracePt t="12346" x="4187825" y="2652713"/>
          <p14:tracePt t="12354" x="4181475" y="2692400"/>
          <p14:tracePt t="12362" x="4170363" y="2720975"/>
          <p14:tracePt t="12370" x="4165600" y="2736850"/>
          <p14:tracePt t="12378" x="4165600" y="2749550"/>
          <p14:tracePt t="12386" x="4159250" y="2754313"/>
          <p14:tracePt t="12398" x="4159250" y="2760663"/>
          <p14:tracePt t="12458" x="4154488" y="2754313"/>
          <p14:tracePt t="12474" x="4148138" y="2749550"/>
          <p14:tracePt t="12482" x="4130675" y="2749550"/>
          <p14:tracePt t="12490" x="4119563" y="2743200"/>
          <p14:tracePt t="12500" x="4097338" y="2743200"/>
          <p14:tracePt t="12506" x="4075113" y="2743200"/>
          <p14:tracePt t="12516" x="4052888" y="2749550"/>
          <p14:tracePt t="12521" x="4019550" y="2754313"/>
          <p14:tracePt t="12532" x="3984625" y="2765425"/>
          <p14:tracePt t="12538" x="3951288" y="2776538"/>
          <p14:tracePt t="12548" x="3917950" y="2782888"/>
          <p14:tracePt t="12556" x="3884613" y="2782888"/>
          <p14:tracePt t="12564" x="3867150" y="2787650"/>
          <p14:tracePt t="12572" x="3838575" y="2787650"/>
          <p14:tracePt t="12580" x="3805238" y="2787650"/>
          <p14:tracePt t="12588" x="3765550" y="2787650"/>
          <p14:tracePt t="12596" x="3749675" y="2787650"/>
          <p14:tracePt t="12604" x="3709988" y="2794000"/>
          <p14:tracePt t="12612" x="3665538" y="2798763"/>
          <p14:tracePt t="12620" x="3641725" y="2798763"/>
          <p14:tracePt t="12628" x="3579813" y="2809875"/>
          <p14:tracePt t="12636" x="3513138" y="2816225"/>
          <p14:tracePt t="12644" x="3490913" y="2822575"/>
          <p14:tracePt t="12652" x="3429000" y="2833688"/>
          <p14:tracePt t="12660" x="3400425" y="2838450"/>
          <p14:tracePt t="12668" x="3349625" y="2849563"/>
          <p14:tracePt t="12676" x="3333750" y="2849563"/>
          <p14:tracePt t="12684" x="3282950" y="2860675"/>
          <p14:tracePt t="12692" x="3265488" y="2867025"/>
          <p14:tracePt t="12700" x="3221038" y="2871788"/>
          <p14:tracePt t="12708" x="3203575" y="2871788"/>
          <p14:tracePt t="12716" x="3159125" y="2878138"/>
          <p14:tracePt t="12724" x="3141663" y="2884488"/>
          <p14:tracePt t="12732" x="3097213" y="2895600"/>
          <p14:tracePt t="12740" x="3068638" y="2895600"/>
          <p14:tracePt t="12748" x="3046413" y="2900363"/>
          <p14:tracePt t="12756" x="2979738" y="2900363"/>
          <p14:tracePt t="12766" x="2955925" y="2906713"/>
          <p14:tracePt t="12772" x="2882900" y="2906713"/>
          <p14:tracePt t="12782" x="2849563" y="2906713"/>
          <p14:tracePt t="12788" x="2827338" y="2906713"/>
          <p14:tracePt t="12798" x="2798763" y="2906713"/>
          <p14:tracePt t="12806" x="2787650" y="2906713"/>
          <p14:tracePt t="12886" x="2794000" y="2906713"/>
          <p14:tracePt t="12894" x="2805113" y="2911475"/>
          <p14:tracePt t="12902" x="2820988" y="2911475"/>
          <p14:tracePt t="12910" x="2844800" y="2917825"/>
          <p14:tracePt t="12918" x="2871788" y="2922588"/>
          <p14:tracePt t="12926" x="2895600" y="2928938"/>
          <p14:tracePt t="12934" x="2944813" y="2940050"/>
          <p14:tracePt t="12942" x="2979738" y="2944813"/>
          <p14:tracePt t="12950" x="3046413" y="2951163"/>
          <p14:tracePt t="12958" x="3090863" y="2951163"/>
          <p14:tracePt t="12966" x="3176588" y="2957513"/>
          <p14:tracePt t="12974" x="3225800" y="2957513"/>
          <p14:tracePt t="12982" x="3287713" y="2957513"/>
          <p14:tracePt t="12990" x="3338513" y="2957513"/>
          <p14:tracePt t="12998" x="3389313" y="2957513"/>
          <p14:tracePt t="13006" x="3457575" y="2957513"/>
          <p14:tracePt t="13014" x="3495675" y="2957513"/>
          <p14:tracePt t="13022" x="3519488" y="2957513"/>
          <p14:tracePt t="13030" x="3524250" y="2957513"/>
          <p14:tracePt t="13038" x="3541713" y="2957513"/>
          <p14:tracePt t="13046" x="3557588" y="2962275"/>
          <p14:tracePt t="13054" x="3575050" y="2968625"/>
          <p14:tracePt t="13062" x="3592513" y="2968625"/>
          <p14:tracePt t="13070" x="3614738" y="2973388"/>
          <p14:tracePt t="13080" x="3641725" y="2973388"/>
          <p14:tracePt t="13085" x="3654425" y="2973388"/>
          <p14:tracePt t="13096" x="3692525" y="2973388"/>
          <p14:tracePt t="13104" x="3738563" y="2973388"/>
          <p14:tracePt t="13114" x="3794125" y="2973388"/>
          <p14:tracePt t="13120" x="3811588" y="2973388"/>
          <p14:tracePt t="13128" x="3856038" y="2973388"/>
          <p14:tracePt t="13136" x="3873500" y="2973388"/>
          <p14:tracePt t="13144" x="3917950" y="2973388"/>
          <p14:tracePt t="13152" x="3962400" y="2973388"/>
          <p14:tracePt t="13160" x="3979863" y="2973388"/>
          <p14:tracePt t="13168" x="4019550" y="2973388"/>
          <p14:tracePt t="13176" x="4035425" y="2973388"/>
          <p14:tracePt t="13184" x="4081463" y="2973388"/>
          <p14:tracePt t="13192" x="4097338" y="2979738"/>
          <p14:tracePt t="13200" x="4143375" y="2984500"/>
          <p14:tracePt t="13208" x="4154488" y="2990850"/>
          <p14:tracePt t="13218" x="4192588" y="3001963"/>
          <p14:tracePt t="13224" x="4205288" y="3001963"/>
          <p14:tracePt t="13232" x="4238625" y="3013075"/>
          <p14:tracePt t="13240" x="4249738" y="3019425"/>
          <p14:tracePt t="13248" x="4260850" y="3024188"/>
          <p14:tracePt t="13256" x="4294188" y="3035300"/>
          <p14:tracePt t="13264" x="4305300" y="3035300"/>
          <p14:tracePt t="13272" x="4322763" y="3035300"/>
          <p14:tracePt t="13288" x="4327525" y="3035300"/>
          <p14:tracePt t="13320" x="4322763" y="3035300"/>
          <p14:tracePt t="13328" x="4311650" y="3035300"/>
          <p14:tracePt t="13336" x="4289425" y="3035300"/>
          <p14:tracePt t="13344" x="4249738" y="3030538"/>
          <p14:tracePt t="13352" x="4198938" y="3030538"/>
          <p14:tracePt t="13360" x="4143375" y="3030538"/>
          <p14:tracePt t="13370" x="4052888" y="3030538"/>
          <p14:tracePt t="13378" x="4002088" y="3030538"/>
          <p14:tracePt t="13386" x="3940175" y="3030538"/>
          <p14:tracePt t="13394" x="3873500" y="3030538"/>
          <p14:tracePt t="13402" x="3822700" y="3030538"/>
          <p14:tracePt t="13410" x="3749675" y="3024188"/>
          <p14:tracePt t="13422" x="3714750" y="3024188"/>
          <p14:tracePt t="13426" x="3698875" y="3024188"/>
          <p14:tracePt t="13434" x="3687763" y="3019425"/>
          <p14:tracePt t="13462" x="3687763" y="3013075"/>
          <p14:tracePt t="13478" x="3692525" y="3013075"/>
          <p14:tracePt t="13486" x="3709988" y="3013075"/>
          <p14:tracePt t="13494" x="3743325" y="3006725"/>
          <p14:tracePt t="13502" x="3789363" y="3006725"/>
          <p14:tracePt t="13510" x="3856038" y="3001963"/>
          <p14:tracePt t="13518" x="3917950" y="3001963"/>
          <p14:tracePt t="13526" x="3984625" y="2995613"/>
          <p14:tracePt t="13534" x="4081463" y="2984500"/>
          <p14:tracePt t="13542" x="4187825" y="2979738"/>
          <p14:tracePt t="13550" x="4311650" y="2979738"/>
          <p14:tracePt t="13558" x="4486275" y="2962275"/>
          <p14:tracePt t="13566" x="4559300" y="2962275"/>
          <p14:tracePt t="13574" x="4710113" y="2944813"/>
          <p14:tracePt t="13582" x="4778375" y="2944813"/>
          <p14:tracePt t="13590" x="4918075" y="2928938"/>
          <p14:tracePt t="13598" x="4975225" y="2928938"/>
          <p14:tracePt t="13606" x="5030788" y="2922588"/>
          <p14:tracePt t="13614" x="5110163" y="2922588"/>
          <p14:tracePt t="13626" x="5148263" y="2922588"/>
          <p14:tracePt t="13630" x="5172075" y="2922588"/>
          <p14:tracePt t="13638" x="5187950" y="2922588"/>
          <p14:tracePt t="13646" x="5199063" y="2922588"/>
          <p14:tracePt t="13656" x="5205413" y="2922588"/>
          <p14:tracePt t="13664" x="5210175" y="2922588"/>
          <p14:tracePt t="13730" x="5205413" y="2922588"/>
          <p14:tracePt t="13736" x="5199063" y="2922588"/>
          <p14:tracePt t="13743" x="5187950" y="2922588"/>
          <p14:tracePt t="13752" x="5165725" y="2922588"/>
          <p14:tracePt t="13760" x="5126038" y="2917825"/>
          <p14:tracePt t="13768" x="5070475" y="2917825"/>
          <p14:tracePt t="13776" x="5037138" y="2917825"/>
          <p14:tracePt t="13784" x="4957763" y="2917825"/>
          <p14:tracePt t="13792" x="4913313" y="2917825"/>
          <p14:tracePt t="13800" x="4822825" y="2917825"/>
          <p14:tracePt t="13808" x="4772025" y="2917825"/>
          <p14:tracePt t="13816" x="4699000" y="2917825"/>
          <p14:tracePt t="13824" x="4659313" y="2917825"/>
          <p14:tracePt t="13832" x="4637088" y="2917825"/>
          <p14:tracePt t="13840" x="4608513" y="2922588"/>
          <p14:tracePt t="13856" x="4608513" y="2928938"/>
          <p14:tracePt t="13872" x="4614863" y="2933700"/>
          <p14:tracePt t="13880" x="4637088" y="2940050"/>
          <p14:tracePt t="13888" x="4694238" y="2940050"/>
          <p14:tracePt t="13896" x="4767263" y="2944813"/>
          <p14:tracePt t="13904" x="4829175" y="2944813"/>
          <p14:tracePt t="13912" x="4940300" y="2951163"/>
          <p14:tracePt t="13920" x="5013325" y="2951163"/>
          <p14:tracePt t="13930" x="5092700" y="2957513"/>
          <p14:tracePt t="13938" x="5238750" y="2957513"/>
          <p14:tracePt t="13946" x="5329238" y="2957513"/>
          <p14:tracePt t="13954" x="5424488" y="2957513"/>
          <p14:tracePt t="13960" x="5514975" y="2957513"/>
          <p14:tracePt t="13970" x="5592763" y="2957513"/>
          <p14:tracePt t="13978" x="5672138" y="2962275"/>
          <p14:tracePt t="13986" x="5767388" y="2973388"/>
          <p14:tracePt t="13994" x="5795963" y="2973388"/>
          <p14:tracePt t="14002" x="5811838" y="2973388"/>
          <p14:tracePt t="14010" x="5811838" y="2979738"/>
          <p14:tracePt t="14036" x="5800725" y="2984500"/>
          <p14:tracePt t="14042" x="5783263" y="2984500"/>
          <p14:tracePt t="14050" x="5756275" y="2990850"/>
          <p14:tracePt t="14058" x="5727700" y="2995613"/>
          <p14:tracePt t="14066" x="5710238" y="2995613"/>
          <p14:tracePt t="14074" x="5699125" y="2995613"/>
          <p14:tracePt t="14081" x="5694363" y="2995613"/>
          <p14:tracePt t="14223" x="5699125" y="2995613"/>
          <p14:tracePt t="14232" x="5705475" y="2995613"/>
          <p14:tracePt t="14240" x="5727700" y="3001963"/>
          <p14:tracePt t="14248" x="5761038" y="3001963"/>
          <p14:tracePt t="14256" x="5778500" y="3001963"/>
          <p14:tracePt t="14264" x="5829300" y="3001963"/>
          <p14:tracePt t="14272" x="5902325" y="3006725"/>
          <p14:tracePt t="14280" x="5924550" y="3006725"/>
          <p14:tracePt t="14288" x="6003925" y="3013075"/>
          <p14:tracePt t="14296" x="6070600" y="3019425"/>
          <p14:tracePt t="14304" x="6138863" y="3030538"/>
          <p14:tracePt t="14312" x="6200775" y="3052763"/>
          <p14:tracePt t="14320" x="6216650" y="3052763"/>
          <p14:tracePt t="14328" x="6261100" y="3068638"/>
          <p14:tracePt t="14336" x="6278563" y="3079750"/>
          <p14:tracePt t="14344" x="6278563" y="3086100"/>
          <p14:tracePt t="14352" x="6278563" y="3092450"/>
          <p14:tracePt t="14368" x="6267450" y="3103563"/>
          <p14:tracePt t="14376" x="6238875" y="3114675"/>
          <p14:tracePt t="14384" x="6223000" y="3114675"/>
          <p14:tracePt t="14392" x="6194425" y="3119438"/>
          <p14:tracePt t="14400" x="6138863" y="3125788"/>
          <p14:tracePt t="14408" x="6110288" y="3130550"/>
          <p14:tracePt t="14416" x="6053138" y="3130550"/>
          <p14:tracePt t="14424" x="5997575" y="3130550"/>
          <p14:tracePt t="14432" x="5884863" y="3130550"/>
          <p14:tracePt t="14440" x="5822950" y="3130550"/>
          <p14:tracePt t="14448" x="5683250" y="3125788"/>
          <p14:tracePt t="14456" x="5603875" y="3114675"/>
          <p14:tracePt t="14464" x="5429250" y="3092450"/>
          <p14:tracePt t="14472" x="5329238" y="3079750"/>
          <p14:tracePt t="14480" x="5148263" y="3052763"/>
          <p14:tracePt t="14488" x="5075238" y="3030538"/>
          <p14:tracePt t="14496" x="5013325" y="3006725"/>
          <p14:tracePt t="14504" x="4957763" y="2990850"/>
          <p14:tracePt t="14514" x="4902200" y="2957513"/>
          <p14:tracePt t="14522" x="4867275" y="2922588"/>
          <p14:tracePt t="14530" x="4862513" y="2900363"/>
          <p14:tracePt t="14538" x="4856163" y="2878138"/>
          <p14:tracePt t="14548" x="4856163" y="2855913"/>
          <p14:tracePt t="14553" x="4873625" y="2827338"/>
          <p14:tracePt t="14562" x="4895850" y="2805113"/>
          <p14:tracePt t="14570" x="4929188" y="2776538"/>
          <p14:tracePt t="14578" x="4964113" y="2743200"/>
          <p14:tracePt t="14586" x="5013325" y="2714625"/>
          <p14:tracePt t="14593" x="5053013" y="2692400"/>
          <p14:tracePt t="14602" x="5092700" y="2670175"/>
          <p14:tracePt t="14610" x="5148263" y="2641600"/>
          <p14:tracePt t="14618" x="5216525" y="2619375"/>
          <p14:tracePt t="14626" x="5294313" y="2590800"/>
          <p14:tracePt t="14634" x="5402263" y="2568575"/>
          <p14:tracePt t="14642" x="5514975" y="2557463"/>
          <p14:tracePt t="14650" x="5581650" y="2541588"/>
          <p14:tracePt t="14658" x="5722938" y="2535238"/>
          <p14:tracePt t="14666" x="5800725" y="2528888"/>
          <p14:tracePt t="14674" x="5884863" y="2524125"/>
          <p14:tracePt t="14682" x="6053138" y="2524125"/>
          <p14:tracePt t="14690" x="6149975" y="2524125"/>
          <p14:tracePt t="14698" x="6238875" y="2524125"/>
          <p14:tracePt t="14706" x="6340475" y="2528888"/>
          <p14:tracePt t="14714" x="6515100" y="2552700"/>
          <p14:tracePt t="14722" x="6581775" y="2568575"/>
          <p14:tracePt t="14730" x="6661150" y="2586038"/>
          <p14:tracePt t="14738" x="6723063" y="2614613"/>
          <p14:tracePt t="14746" x="6778625" y="2641600"/>
          <p14:tracePt t="14754" x="6824663" y="2663825"/>
          <p14:tracePt t="14762" x="6846888" y="2681288"/>
          <p14:tracePt t="14770" x="6880225" y="2714625"/>
          <p14:tracePt t="14778" x="6913563" y="2749550"/>
          <p14:tracePt t="14786" x="6935788" y="2776538"/>
          <p14:tracePt t="14796" x="6959600" y="2809875"/>
          <p14:tracePt t="14804" x="6964363" y="2827338"/>
          <p14:tracePt t="14812" x="6986588" y="2855913"/>
          <p14:tracePt t="14820" x="7004050" y="2889250"/>
          <p14:tracePt t="14828" x="7008813" y="2900363"/>
          <p14:tracePt t="14836" x="7026275" y="2933700"/>
          <p14:tracePt t="14844" x="7043738" y="2984500"/>
          <p14:tracePt t="14856" x="7048500" y="3001963"/>
          <p14:tracePt t="14860" x="7054850" y="3052763"/>
          <p14:tracePt t="14868" x="7054850" y="3079750"/>
          <p14:tracePt t="14876" x="7054850" y="3130550"/>
          <p14:tracePt t="14884" x="7043738" y="3176588"/>
          <p14:tracePt t="14892" x="7032625" y="3198813"/>
          <p14:tracePt t="14900" x="7008813" y="3238500"/>
          <p14:tracePt t="14908" x="6997700" y="3254375"/>
          <p14:tracePt t="14916" x="6959600" y="3294063"/>
          <p14:tracePt t="14924" x="6919913" y="3322638"/>
          <p14:tracePt t="14932" x="6873875" y="3344863"/>
          <p14:tracePt t="14940" x="6818313" y="3367088"/>
          <p14:tracePt t="14948" x="6756400" y="3389313"/>
          <p14:tracePt t="14958" x="6677025" y="3400425"/>
          <p14:tracePt t="14964" x="6654800" y="3406775"/>
          <p14:tracePt t="14972" x="6581775" y="3417888"/>
          <p14:tracePt t="14980" x="6519863" y="3429000"/>
          <p14:tracePt t="14988" x="6457950" y="3435350"/>
          <p14:tracePt t="14996" x="6435725" y="3440113"/>
          <p14:tracePt t="15004" x="6380163" y="3446463"/>
          <p14:tracePt t="15012" x="6351588" y="3457575"/>
          <p14:tracePt t="15020" x="6329363" y="3468688"/>
          <p14:tracePt t="15028" x="6323013" y="3473450"/>
          <p14:tracePt t="15036" x="6318250" y="3484563"/>
          <p14:tracePt t="15044" x="6318250" y="3490913"/>
          <p14:tracePt t="15052" x="6307138" y="3495675"/>
          <p14:tracePt t="15060" x="6289675" y="3495675"/>
          <p14:tracePt t="15070" x="6261100" y="3495675"/>
          <p14:tracePt t="15302" x="6273800" y="3502025"/>
          <p14:tracePt t="15310" x="6278563" y="3519488"/>
          <p14:tracePt t="15318" x="6289675" y="3535363"/>
          <p14:tracePt t="15326" x="6296025" y="3552825"/>
          <p14:tracePt t="15334" x="6296025" y="3575050"/>
          <p14:tracePt t="15342" x="6278563" y="3603625"/>
          <p14:tracePt t="15350" x="6245225" y="3636963"/>
          <p14:tracePt t="15358" x="6176963" y="3705225"/>
          <p14:tracePt t="15370" x="6110288" y="3760788"/>
          <p14:tracePt t="15376" x="6015038" y="3827463"/>
          <p14:tracePt t="15384" x="5891213" y="3917950"/>
          <p14:tracePt t="15392" x="5683250" y="4019550"/>
          <p14:tracePt t="15400" x="5537200" y="4092575"/>
          <p14:tracePt t="15408" x="5402263" y="4176713"/>
          <p14:tracePt t="15416" x="5260975" y="4278313"/>
          <p14:tracePt t="15424" x="5103813" y="4395788"/>
          <p14:tracePt t="15432" x="5059363" y="4446588"/>
          <p14:tracePt t="15440" x="5030788" y="4486275"/>
          <p14:tracePt t="15448" x="5019675" y="4519613"/>
          <p14:tracePt t="15456" x="5019675" y="4559300"/>
          <p14:tracePt t="15464" x="5019675" y="4581525"/>
          <p14:tracePt t="15474" x="5030788" y="4598988"/>
          <p14:tracePt t="15480" x="5041900" y="4614863"/>
          <p14:tracePt t="15488" x="5070475" y="4643438"/>
          <p14:tracePt t="15496" x="5103813" y="4676775"/>
          <p14:tracePt t="15504" x="5132388" y="4699000"/>
          <p14:tracePt t="15512" x="5183188" y="4745038"/>
          <p14:tracePt t="15520" x="5210175" y="4783138"/>
          <p14:tracePt t="15528" x="5256213" y="4840288"/>
          <p14:tracePt t="15536" x="5283200" y="4862513"/>
          <p14:tracePt t="15544" x="5334000" y="4913313"/>
          <p14:tracePt t="15552" x="5380038" y="4953000"/>
          <p14:tracePt t="15560" x="5413375" y="4975225"/>
          <p14:tracePt t="15572" x="5464175" y="4991100"/>
          <p14:tracePt t="15576" x="5480050" y="5002213"/>
          <p14:tracePt t="15584" x="5497513" y="5002213"/>
          <p14:tracePt t="15592" x="5508625" y="5008563"/>
          <p14:tracePt t="15600" x="5497513" y="5008563"/>
          <p14:tracePt t="15786" x="5519738" y="5008563"/>
          <p14:tracePt t="15794" x="5575300" y="5008563"/>
          <p14:tracePt t="15802" x="5621338" y="5008563"/>
          <p14:tracePt t="15810" x="5688013" y="5008563"/>
          <p14:tracePt t="15818" x="5745163" y="5008563"/>
          <p14:tracePt t="15826" x="5829300" y="5008563"/>
          <p14:tracePt t="15834" x="5880100" y="5008563"/>
          <p14:tracePt t="15842" x="5930900" y="5002213"/>
          <p14:tracePt t="15850" x="5953125" y="4991100"/>
          <p14:tracePt t="15858" x="5957888" y="4991100"/>
          <p14:tracePt t="15866" x="5957888" y="4979988"/>
          <p14:tracePt t="15874" x="5957888" y="4968875"/>
          <p14:tracePt t="15882" x="5957888" y="4957763"/>
          <p14:tracePt t="15890" x="5964238" y="4935538"/>
          <p14:tracePt t="15898" x="5980113" y="4906963"/>
          <p14:tracePt t="15906" x="5997575" y="4873625"/>
          <p14:tracePt t="15914" x="6019800" y="4845050"/>
          <p14:tracePt t="15922" x="6048375" y="4806950"/>
          <p14:tracePt t="15932" x="6070600" y="4772025"/>
          <p14:tracePt t="15937" x="6099175" y="4716463"/>
          <p14:tracePt t="15948" x="6115050" y="4676775"/>
          <p14:tracePt t="15954" x="6143625" y="4610100"/>
          <p14:tracePt t="15964" x="6161088" y="4559300"/>
          <p14:tracePt t="15972" x="6172200" y="4508500"/>
          <p14:tracePt t="15982" x="6172200" y="4475163"/>
          <p14:tracePt t="15988" x="6172200" y="4429125"/>
          <p14:tracePt t="15996" x="6172200" y="4406900"/>
          <p14:tracePt t="16004" x="6165850" y="4384675"/>
          <p14:tracePt t="16012" x="6132513" y="4344988"/>
          <p14:tracePt t="16020" x="6115050" y="4316413"/>
          <p14:tracePt t="16028" x="6088063" y="4294188"/>
          <p14:tracePt t="16036" x="6065838" y="4278313"/>
          <p14:tracePt t="16044" x="6042025" y="4260850"/>
          <p14:tracePt t="16052" x="6019800" y="4249738"/>
          <p14:tracePt t="16060" x="6015038" y="4249738"/>
          <p14:tracePt t="16068" x="6003925" y="4243388"/>
          <p14:tracePt t="16154" x="6003925" y="4238625"/>
          <p14:tracePt t="16342" x="6003925" y="4243388"/>
          <p14:tracePt t="16350" x="6003925" y="4256088"/>
          <p14:tracePt t="16358" x="6003925" y="4278313"/>
          <p14:tracePt t="16366" x="6003925" y="4300538"/>
          <p14:tracePt t="16374" x="6003925" y="4329113"/>
          <p14:tracePt t="16382" x="6003925" y="4351338"/>
          <p14:tracePt t="16392" x="6003925" y="4384675"/>
          <p14:tracePt t="16398" x="6003925" y="4402138"/>
          <p14:tracePt t="16406" x="6003925" y="4418013"/>
          <p14:tracePt t="16414" x="6003925" y="4451350"/>
          <p14:tracePt t="16422" x="5997575" y="4475163"/>
          <p14:tracePt t="16430" x="5991225" y="4491038"/>
          <p14:tracePt t="16438" x="5991225" y="4508500"/>
          <p14:tracePt t="16446" x="5991225" y="4524375"/>
          <p14:tracePt t="16454" x="5986463" y="4530725"/>
          <p14:tracePt t="16462" x="5980113" y="4537075"/>
          <p14:tracePt t="16470" x="5975350" y="4552950"/>
          <p14:tracePt t="16478" x="5975350" y="4559300"/>
          <p14:tracePt t="16486" x="5964238" y="4570413"/>
          <p14:tracePt t="16494" x="5957888" y="4581525"/>
          <p14:tracePt t="16504" x="5946775" y="4586288"/>
          <p14:tracePt t="16510" x="5942013" y="4586288"/>
          <p14:tracePt t="16526" x="5935663" y="4586288"/>
          <p14:tracePt t="16542" x="5930900" y="4570413"/>
          <p14:tracePt t="16552" x="5924550" y="4559300"/>
          <p14:tracePt t="16560" x="5918200" y="4537075"/>
          <p14:tracePt t="16568" x="5913438" y="4524375"/>
          <p14:tracePt t="16576" x="5907088" y="4513263"/>
          <p14:tracePt t="16584" x="5895975" y="4502150"/>
          <p14:tracePt t="16600" x="5891213" y="4497388"/>
          <p14:tracePt t="16616" x="5884863" y="4497388"/>
          <p14:tracePt t="16624" x="5880100" y="4497388"/>
          <p14:tracePt t="16632" x="5873750" y="4497388"/>
          <p14:tracePt t="16640" x="5868988" y="4508500"/>
          <p14:tracePt t="16648" x="5851525" y="4524375"/>
          <p14:tracePt t="16656" x="5845175" y="4530725"/>
          <p14:tracePt t="16664" x="5840413" y="4541838"/>
          <p14:tracePt t="16672" x="5829300" y="4564063"/>
          <p14:tracePt t="16680" x="5822950" y="4570413"/>
          <p14:tracePt t="16688" x="5818188" y="4581525"/>
          <p14:tracePt t="16698" x="5818188" y="4586288"/>
          <p14:tracePt t="16704" x="5811838" y="4586288"/>
          <p14:tracePt t="16712" x="5807075" y="4598988"/>
          <p14:tracePt t="16720" x="5807075" y="4603750"/>
          <p14:tracePt t="16736" x="5795963" y="4614863"/>
          <p14:tracePt t="16744" x="5795963" y="4621213"/>
          <p14:tracePt t="16752" x="5789613" y="4625975"/>
          <p14:tracePt t="16760" x="5783263" y="4625975"/>
          <p14:tracePt t="16768" x="5778500" y="4625975"/>
          <p14:tracePt t="16776" x="5772150" y="4625975"/>
          <p14:tracePt t="16792" x="5756275" y="4610100"/>
          <p14:tracePt t="16800" x="5756275" y="4598988"/>
          <p14:tracePt t="16808" x="5756275" y="4586288"/>
          <p14:tracePt t="16818" x="5749925" y="4575175"/>
          <p14:tracePt t="16826" x="5749925" y="4570413"/>
          <p14:tracePt t="16834" x="5749925" y="4564063"/>
          <p14:tracePt t="16842" x="5749925" y="4552950"/>
          <p14:tracePt t="16858" x="5749925" y="4548188"/>
          <p14:tracePt t="16866" x="5749925" y="4541838"/>
          <p14:tracePt t="16874" x="5749925" y="4537075"/>
          <p14:tracePt t="16971" x="5756275" y="4537075"/>
          <p14:tracePt t="16978" x="5756275" y="4530725"/>
          <p14:tracePt t="16986" x="5756275" y="4524375"/>
          <p14:tracePt t="16994" x="5761038" y="4519613"/>
          <p14:tracePt t="17004" x="5767388" y="4513263"/>
          <p14:tracePt t="17010" x="5772150" y="4502150"/>
          <p14:tracePt t="17026" x="5778500" y="4497388"/>
          <p14:tracePt t="17034" x="5778500" y="4491038"/>
          <p14:tracePt t="17042" x="5783263" y="4491038"/>
          <p14:tracePt t="17074" x="5789613" y="4491038"/>
          <p14:tracePt t="17082" x="5807075" y="4491038"/>
          <p14:tracePt t="17090" x="5811838" y="4491038"/>
          <p14:tracePt t="17100" x="5840413" y="4491038"/>
          <p14:tracePt t="17108" x="5862638" y="4497388"/>
          <p14:tracePt t="17116" x="5902325" y="4497388"/>
          <p14:tracePt t="17124" x="5946775" y="4497388"/>
          <p14:tracePt t="17132" x="6008688" y="4497388"/>
          <p14:tracePt t="17140" x="6059488" y="4497388"/>
          <p14:tracePt t="17148" x="6088063" y="4497388"/>
          <p14:tracePt t="17156" x="6126163" y="4502150"/>
          <p14:tracePt t="17164" x="6143625" y="4502150"/>
          <p14:tracePt t="17172" x="6154738" y="4502150"/>
          <p14:tracePt t="17188" x="6154738" y="4508500"/>
          <p14:tracePt t="17204" x="6149975" y="4508500"/>
          <p14:tracePt t="17212" x="6143625" y="4508500"/>
          <p14:tracePt t="17220" x="6138863" y="4508500"/>
          <p14:tracePt t="17228" x="6132513" y="4513263"/>
          <p14:tracePt t="17236" x="6121400" y="4513263"/>
          <p14:tracePt t="17268" x="6121400" y="4519613"/>
          <p14:tracePt t="17284" x="6121400" y="4524375"/>
          <p14:tracePt t="17312" x="6115050" y="4524375"/>
          <p14:tracePt t="17316" x="6115050" y="4530725"/>
          <p14:tracePt t="17348" x="6115050" y="4537075"/>
          <p14:tracePt t="17390" x="6115050" y="4541838"/>
          <p14:tracePt t="17396" x="6110288" y="4541838"/>
          <p14:tracePt t="17406" x="6103938" y="4541838"/>
          <p14:tracePt t="17414" x="6103938" y="4548188"/>
          <p14:tracePt t="17422" x="6099175" y="4548188"/>
          <p14:tracePt t="17430" x="6092825" y="4548188"/>
          <p14:tracePt t="17438" x="6088063" y="4548188"/>
          <p14:tracePt t="17446" x="6076950" y="4548188"/>
          <p14:tracePt t="17462" x="6065838" y="4548188"/>
          <p14:tracePt t="17470" x="6059488" y="4548188"/>
          <p14:tracePt t="17478" x="6042025" y="4548188"/>
          <p14:tracePt t="17486" x="6037263" y="4548188"/>
          <p14:tracePt t="17494" x="6015038" y="4541838"/>
          <p14:tracePt t="17502" x="6008688" y="4541838"/>
          <p14:tracePt t="17510" x="5986463" y="4541838"/>
          <p14:tracePt t="17518" x="5969000" y="4537075"/>
          <p14:tracePt t="17526" x="5964238" y="4537075"/>
          <p14:tracePt t="17534" x="5953125" y="4530725"/>
          <p14:tracePt t="17550" x="5946775" y="4530725"/>
          <p14:tracePt t="17593" x="5946775" y="4524375"/>
          <p14:tracePt t="17615" x="5942013" y="4524375"/>
          <p14:tracePt t="17622" x="5935663" y="4519613"/>
          <p14:tracePt t="17638" x="5930900" y="4513263"/>
          <p14:tracePt t="17662" x="5924550" y="4513263"/>
          <p14:tracePt t="17680" x="5918200" y="4513263"/>
          <p14:tracePt t="17688" x="5913438" y="4513263"/>
          <p14:tracePt t="17696" x="5895975" y="4513263"/>
          <p14:tracePt t="17704" x="5884863" y="4513263"/>
          <p14:tracePt t="17712" x="5880100" y="4519613"/>
          <p14:tracePt t="17722" x="5868988" y="4519613"/>
          <p14:tracePt t="17728" x="5851525" y="4524375"/>
          <p14:tracePt t="17736" x="5840413" y="4524375"/>
          <p14:tracePt t="17744" x="5834063" y="4524375"/>
          <p14:tracePt t="17760" x="5829300" y="4524375"/>
          <p14:tracePt t="17880" x="5834063" y="4519613"/>
          <p14:tracePt t="17888" x="5845175" y="4508500"/>
          <p14:tracePt t="17896" x="5851525" y="4508500"/>
          <p14:tracePt t="17904" x="5868988" y="4502150"/>
          <p14:tracePt t="17912" x="5884863" y="4497388"/>
          <p14:tracePt t="17920" x="5913438" y="4491038"/>
          <p14:tracePt t="17930" x="5935663" y="4491038"/>
          <p14:tracePt t="17936" x="5946775" y="4491038"/>
          <p14:tracePt t="17946" x="5957888" y="4486275"/>
          <p14:tracePt t="17952" x="5969000" y="4486275"/>
          <p14:tracePt t="17962" x="5969000" y="4479925"/>
          <p14:tracePt t="18002" x="5975350" y="4479925"/>
          <p14:tracePt t="18010" x="5975350" y="4486275"/>
          <p14:tracePt t="18018" x="5980113" y="4491038"/>
          <p14:tracePt t="18030" x="5997575" y="4508500"/>
          <p14:tracePt t="18034" x="6003925" y="4513263"/>
          <p14:tracePt t="18042" x="6019800" y="4530725"/>
          <p14:tracePt t="18050" x="6030913" y="4537075"/>
          <p14:tracePt t="18058" x="6048375" y="4552950"/>
          <p14:tracePt t="18066" x="6053138" y="4559300"/>
          <p14:tracePt t="18074" x="6070600" y="4575175"/>
          <p14:tracePt t="18082" x="6081713" y="4586288"/>
          <p14:tracePt t="18090" x="6081713" y="4592638"/>
          <p14:tracePt t="18098" x="6099175" y="4614863"/>
          <p14:tracePt t="18106" x="6103938" y="4625975"/>
          <p14:tracePt t="18114" x="6121400" y="4654550"/>
          <p14:tracePt t="18122" x="6126163" y="4659313"/>
          <p14:tracePt t="18132" x="6126163" y="4676775"/>
          <p14:tracePt t="18138" x="6143625" y="4699000"/>
          <p14:tracePt t="18146" x="6149975" y="4710113"/>
          <p14:tracePt t="18154" x="6149975" y="4721225"/>
          <p14:tracePt t="18162" x="6161088" y="4756150"/>
          <p14:tracePt t="18172" x="6165850" y="4767263"/>
          <p14:tracePt t="18178" x="6172200" y="4778375"/>
          <p14:tracePt t="18186" x="6176963" y="4800600"/>
          <p14:tracePt t="18194" x="6176963" y="4806950"/>
          <p14:tracePt t="18202" x="6176963" y="4822825"/>
          <p14:tracePt t="18210" x="6176963" y="4829175"/>
          <p14:tracePt t="18218" x="6172200" y="4851400"/>
          <p14:tracePt t="18228" x="6165850" y="4862513"/>
          <p14:tracePt t="18234" x="6161088" y="4873625"/>
          <p14:tracePt t="18244" x="6149975" y="4879975"/>
          <p14:tracePt t="18252" x="6138863" y="4891088"/>
          <p14:tracePt t="18260" x="6110288" y="4906963"/>
          <p14:tracePt t="18268" x="6092825" y="4913313"/>
          <p14:tracePt t="18276" x="6081713" y="4918075"/>
          <p14:tracePt t="18284" x="6065838" y="4924425"/>
          <p14:tracePt t="18292" x="6042025" y="4929188"/>
          <p14:tracePt t="18300" x="6030913" y="4929188"/>
          <p14:tracePt t="18308" x="6015038" y="4929188"/>
          <p14:tracePt t="18316" x="6003925" y="4929188"/>
          <p14:tracePt t="18324" x="5991225" y="4929188"/>
          <p14:tracePt t="18332" x="5980113" y="4918075"/>
          <p14:tracePt t="18340" x="5969000" y="4913313"/>
          <p14:tracePt t="18348" x="5953125" y="4884738"/>
          <p14:tracePt t="18356" x="5942013" y="4873625"/>
          <p14:tracePt t="18364" x="5942013" y="4856163"/>
          <p14:tracePt t="18372" x="5918200" y="4818063"/>
          <p14:tracePt t="18380" x="5907088" y="4789488"/>
          <p14:tracePt t="18388" x="5884863" y="4727575"/>
          <p14:tracePt t="18396" x="5880100" y="4694238"/>
          <p14:tracePt t="18404" x="5857875" y="4637088"/>
          <p14:tracePt t="18412" x="5851525" y="4610100"/>
          <p14:tracePt t="18420" x="5851525" y="4586288"/>
          <p14:tracePt t="18428" x="5851525" y="4524375"/>
          <p14:tracePt t="18438" x="5851525" y="4502150"/>
          <p14:tracePt t="18444" x="5851525" y="4479925"/>
          <p14:tracePt t="18452" x="5851525" y="4435475"/>
          <p14:tracePt t="18460" x="5851525" y="4418013"/>
          <p14:tracePt t="18468" x="5851525" y="4402138"/>
          <p14:tracePt t="18476" x="5873750" y="4362450"/>
          <p14:tracePt t="18484" x="5884863" y="4340225"/>
          <p14:tracePt t="18492" x="5891213" y="4322763"/>
          <p14:tracePt t="18500" x="5902325" y="4311650"/>
          <p14:tracePt t="18508" x="5924550" y="4271963"/>
          <p14:tracePt t="18516" x="5930900" y="4260850"/>
          <p14:tracePt t="18526" x="5942013" y="4249738"/>
          <p14:tracePt t="18534" x="5946775" y="4238625"/>
          <p14:tracePt t="18542" x="5964238" y="4221163"/>
          <p14:tracePt t="18550" x="5969000" y="4216400"/>
          <p14:tracePt t="18558" x="5975350" y="4210050"/>
          <p14:tracePt t="18566" x="5986463" y="4205288"/>
          <p14:tracePt t="18574" x="5997575" y="4205288"/>
          <p14:tracePt t="18582" x="6030913" y="4205288"/>
          <p14:tracePt t="18590" x="6076950" y="4205288"/>
          <p14:tracePt t="18598" x="6103938" y="4210050"/>
          <p14:tracePt t="18607" x="6138863" y="4232275"/>
          <p14:tracePt t="18614" x="6176963" y="4256088"/>
          <p14:tracePt t="18622" x="6211888" y="4294188"/>
          <p14:tracePt t="18630" x="6234113" y="4311650"/>
          <p14:tracePt t="18638" x="6261100" y="4356100"/>
          <p14:tracePt t="18646" x="6284913" y="4406900"/>
          <p14:tracePt t="18654" x="6300788" y="4451350"/>
          <p14:tracePt t="18662" x="6318250" y="4497388"/>
          <p14:tracePt t="18670" x="6329363" y="4537075"/>
          <p14:tracePt t="18678" x="6334125" y="4575175"/>
          <p14:tracePt t="18686" x="6334125" y="4603750"/>
          <p14:tracePt t="18694" x="6340475" y="4637088"/>
          <p14:tracePt t="18702" x="6340475" y="4665663"/>
          <p14:tracePt t="18710" x="6340475" y="4683125"/>
          <p14:tracePt t="18718" x="6340475" y="4721225"/>
          <p14:tracePt t="18726" x="6340475" y="4745038"/>
          <p14:tracePt t="18734" x="6334125" y="4760913"/>
          <p14:tracePt t="18746" x="6318250" y="4800600"/>
          <p14:tracePt t="18750" x="6307138" y="4829175"/>
          <p14:tracePt t="18758" x="6296025" y="4851400"/>
          <p14:tracePt t="18766" x="6284913" y="4873625"/>
          <p14:tracePt t="18774" x="6267450" y="4884738"/>
          <p14:tracePt t="18782" x="6249988" y="4906963"/>
          <p14:tracePt t="18792" x="6227763" y="4918075"/>
          <p14:tracePt t="18800" x="6205538" y="4929188"/>
          <p14:tracePt t="18806" x="6176963" y="4941888"/>
          <p14:tracePt t="18816" x="6154738" y="4946650"/>
          <p14:tracePt t="18822" x="6121400" y="4946650"/>
          <p14:tracePt t="18832" x="6092825" y="4946650"/>
          <p14:tracePt t="18838" x="6059488" y="4946650"/>
          <p14:tracePt t="18848" x="6053138" y="4941888"/>
          <p14:tracePt t="18856" x="6026150" y="4924425"/>
          <p14:tracePt t="18864" x="5997575" y="4906963"/>
          <p14:tracePt t="18872" x="5969000" y="4867275"/>
          <p14:tracePt t="18880" x="5953125" y="4856163"/>
          <p14:tracePt t="18888" x="5935663" y="4818063"/>
          <p14:tracePt t="18896" x="5924550" y="4778375"/>
          <p14:tracePt t="18904" x="5924550" y="4760913"/>
          <p14:tracePt t="18912" x="5918200" y="4705350"/>
          <p14:tracePt t="18920" x="5918200" y="4687888"/>
          <p14:tracePt t="18928" x="5918200" y="4648200"/>
          <p14:tracePt t="18936" x="5918200" y="4603750"/>
          <p14:tracePt t="18944" x="5918200" y="4586288"/>
          <p14:tracePt t="18952" x="5924550" y="4541838"/>
          <p14:tracePt t="18960" x="5935663" y="4524375"/>
          <p14:tracePt t="18968" x="5953125" y="4475163"/>
          <p14:tracePt t="18976" x="5957888" y="4464050"/>
          <p14:tracePt t="18984" x="5980113" y="4429125"/>
          <p14:tracePt t="18992" x="5980113" y="4413250"/>
          <p14:tracePt t="19000" x="5991225" y="4402138"/>
          <p14:tracePt t="19008" x="6008688" y="4384675"/>
          <p14:tracePt t="19016" x="6019800" y="4373563"/>
          <p14:tracePt t="19024" x="6042025" y="4362450"/>
          <p14:tracePt t="19032" x="6048375" y="4356100"/>
          <p14:tracePt t="19042" x="6059488" y="4351338"/>
          <p14:tracePt t="19048" x="6088063" y="4351338"/>
          <p14:tracePt t="19056" x="6099175" y="4351338"/>
          <p14:tracePt t="19064" x="6110288" y="4351338"/>
          <p14:tracePt t="19072" x="6143625" y="4367213"/>
          <p14:tracePt t="19082" x="6183313" y="4395788"/>
          <p14:tracePt t="19088" x="6194425" y="4424363"/>
          <p14:tracePt t="19098" x="6205538" y="4446588"/>
          <p14:tracePt t="19104" x="6223000" y="4486275"/>
          <p14:tracePt t="19114" x="6238875" y="4541838"/>
          <p14:tracePt t="19120" x="6245225" y="4586288"/>
          <p14:tracePt t="19130" x="6261100" y="4648200"/>
          <p14:tracePt t="19138" x="6267450" y="4672013"/>
          <p14:tracePt t="19146" x="6267450" y="4716463"/>
          <p14:tracePt t="19156" x="6267450" y="4733925"/>
          <p14:tracePt t="19162" x="6267450" y="4767263"/>
          <p14:tracePt t="19170" x="6256338" y="4789488"/>
          <p14:tracePt t="19178" x="6245225" y="4811713"/>
          <p14:tracePt t="19186" x="6205538" y="4851400"/>
          <p14:tracePt t="19194" x="6176963" y="4862513"/>
          <p14:tracePt t="19202" x="6149975" y="4884738"/>
          <p14:tracePt t="19210" x="6126163" y="4895850"/>
          <p14:tracePt t="19218" x="6099175" y="4906963"/>
          <p14:tracePt t="19227" x="6070600" y="4913313"/>
          <p14:tracePt t="19234" x="6042025" y="4913313"/>
          <p14:tracePt t="19242" x="6019800" y="4913313"/>
          <p14:tracePt t="19250" x="5986463" y="4895850"/>
          <p14:tracePt t="19258" x="5957888" y="4867275"/>
          <p14:tracePt t="19266" x="5924550" y="4833938"/>
          <p14:tracePt t="19274" x="5918200" y="4822825"/>
          <p14:tracePt t="19282" x="5891213" y="4778375"/>
          <p14:tracePt t="19290" x="5868988" y="4733925"/>
          <p14:tracePt t="19298" x="5857875" y="4676775"/>
          <p14:tracePt t="19306" x="5851525" y="4654550"/>
          <p14:tracePt t="19314" x="5845175" y="4586288"/>
          <p14:tracePt t="19322" x="5845175" y="4519613"/>
          <p14:tracePt t="19330" x="5851525" y="4451350"/>
          <p14:tracePt t="19338" x="5857875" y="4418013"/>
          <p14:tracePt t="19346" x="5880100" y="4351338"/>
          <p14:tracePt t="19354" x="5891213" y="4322763"/>
          <p14:tracePt t="19364" x="5913438" y="4283075"/>
          <p14:tracePt t="19370" x="5935663" y="4249738"/>
          <p14:tracePt t="19380" x="5964238" y="4221163"/>
          <p14:tracePt t="19386" x="5991225" y="4205288"/>
          <p14:tracePt t="19396" x="6008688" y="4198938"/>
          <p14:tracePt t="19402" x="6048375" y="4194175"/>
          <p14:tracePt t="19412" x="6070600" y="4194175"/>
          <p14:tracePt t="19420" x="6115050" y="4194175"/>
          <p14:tracePt t="19428" x="6149975" y="4216400"/>
          <p14:tracePt t="19436" x="6176963" y="4243388"/>
          <p14:tracePt t="19444" x="6216650" y="4283075"/>
          <p14:tracePt t="19452" x="6245225" y="4333875"/>
          <p14:tracePt t="19462" x="6284913" y="4402138"/>
          <p14:tracePt t="19468" x="6307138" y="4464050"/>
          <p14:tracePt t="19476" x="6329363" y="4541838"/>
          <p14:tracePt t="19484" x="6340475" y="4637088"/>
          <p14:tracePt t="19492" x="6340475" y="4710113"/>
          <p14:tracePt t="19500" x="6340475" y="4783138"/>
          <p14:tracePt t="19508" x="6340475" y="4862513"/>
          <p14:tracePt t="19516" x="6311900" y="4929188"/>
          <p14:tracePt t="19524" x="6284913" y="4991100"/>
          <p14:tracePt t="19532" x="6238875" y="5041900"/>
          <p14:tracePt t="19540" x="6176963" y="5087938"/>
          <p14:tracePt t="19548" x="6138863" y="5103813"/>
          <p14:tracePt t="19556" x="6059488" y="5121275"/>
          <p14:tracePt t="19566" x="6015038" y="5126038"/>
          <p14:tracePt t="19572" x="5969000" y="5126038"/>
          <p14:tracePt t="19580" x="5895975" y="5126038"/>
          <p14:tracePt t="19588" x="5857875" y="5114925"/>
          <p14:tracePt t="19596" x="5800725" y="5076825"/>
          <p14:tracePt t="19605" x="5778500" y="5059363"/>
          <p14:tracePt t="19612" x="5761038" y="5030788"/>
          <p14:tracePt t="19620" x="5756275" y="4997450"/>
          <p14:tracePt t="19628" x="5749925" y="4953000"/>
          <p14:tracePt t="19636" x="5749925" y="4906963"/>
          <p14:tracePt t="19646" x="5756275" y="4822825"/>
          <p14:tracePt t="19652" x="5767388" y="4778375"/>
          <p14:tracePt t="19662" x="5783263" y="4721225"/>
          <p14:tracePt t="19668" x="5800725" y="4665663"/>
          <p14:tracePt t="19678" x="5822950" y="4621213"/>
          <p14:tracePt t="19684" x="5840413" y="4564063"/>
          <p14:tracePt t="19694" x="5862638" y="4519613"/>
          <p14:tracePt t="19702" x="5884863" y="4479925"/>
          <p14:tracePt t="19710" x="5907088" y="4446588"/>
          <p14:tracePt t="19718" x="5930900" y="4424363"/>
          <p14:tracePt t="19726" x="5946775" y="4402138"/>
          <p14:tracePt t="19734" x="5975350" y="4391025"/>
          <p14:tracePt t="19742" x="5997575" y="4391025"/>
          <p14:tracePt t="19750" x="6019800" y="4391025"/>
          <p14:tracePt t="19758" x="6048375" y="4391025"/>
          <p14:tracePt t="19766" x="6081713" y="4418013"/>
          <p14:tracePt t="19774" x="6110288" y="4451350"/>
          <p14:tracePt t="19782" x="6126163" y="4491038"/>
          <p14:tracePt t="19790" x="6143625" y="4537075"/>
          <p14:tracePt t="19798" x="6149975" y="4598988"/>
          <p14:tracePt t="19806" x="6149975" y="4672013"/>
          <p14:tracePt t="19814" x="6149975" y="4727575"/>
          <p14:tracePt t="19822" x="6115050" y="4806950"/>
          <p14:tracePt t="19830" x="6081713" y="4867275"/>
          <p14:tracePt t="19838" x="6030913" y="4918075"/>
          <p14:tracePt t="19846" x="5980113" y="4953000"/>
          <p14:tracePt t="19854" x="5942013" y="4979988"/>
          <p14:tracePt t="19862" x="5884863" y="4997450"/>
          <p14:tracePt t="19872" x="5845175" y="5008563"/>
          <p14:tracePt t="19878" x="5800725" y="5008563"/>
          <p14:tracePt t="19886" x="5772150" y="5008563"/>
          <p14:tracePt t="19894" x="5756275" y="5008563"/>
          <p14:tracePt t="19902" x="5734050" y="4986338"/>
          <p14:tracePt t="19910" x="5727700" y="4968875"/>
          <p14:tracePt t="19918" x="5722938" y="4953000"/>
          <p14:tracePt t="19926" x="5722938" y="4924425"/>
          <p14:tracePt t="19934" x="5722938" y="4891088"/>
          <p14:tracePt t="19944" x="5738813" y="4856163"/>
          <p14:tracePt t="19950" x="5761038" y="4822825"/>
          <p14:tracePt t="19960" x="5783263" y="4794250"/>
          <p14:tracePt t="19968" x="5840413" y="4760913"/>
          <p14:tracePt t="19976" x="5902325" y="4733925"/>
          <p14:tracePt t="19984" x="5980113" y="4710113"/>
          <p14:tracePt t="19992" x="6099175" y="4687888"/>
          <p14:tracePt t="20000" x="6227763" y="4676775"/>
          <p14:tracePt t="20008" x="6380163" y="4672013"/>
          <p14:tracePt t="20016" x="6464300" y="4672013"/>
          <p14:tracePt t="20024" x="6610350" y="4672013"/>
          <p14:tracePt t="20032" x="6738938" y="4687888"/>
          <p14:tracePt t="20040" x="6800850" y="4699000"/>
          <p14:tracePt t="20048" x="6862763" y="4716463"/>
          <p14:tracePt t="20056" x="6913563" y="4733925"/>
          <p14:tracePt t="20064" x="6924675" y="4745038"/>
          <p14:tracePt t="20072" x="6931025" y="4749800"/>
          <p14:tracePt t="20080" x="6931025" y="4756150"/>
          <p14:tracePt t="20088" x="6931025" y="4760913"/>
          <p14:tracePt t="20104" x="6913563" y="4760913"/>
          <p14:tracePt t="20112" x="6902450" y="4760913"/>
          <p14:tracePt t="20120" x="6880225" y="4749800"/>
          <p14:tracePt t="20128" x="6858000" y="4733925"/>
          <p14:tracePt t="20136" x="6818313" y="4699000"/>
          <p14:tracePt t="20144" x="6789738" y="4683125"/>
          <p14:tracePt t="20152" x="6762750" y="4654550"/>
          <p14:tracePt t="20160" x="6723063" y="4632325"/>
          <p14:tracePt t="20168" x="6694488" y="4603750"/>
          <p14:tracePt t="20180" x="6638925" y="4570413"/>
          <p14:tracePt t="20184" x="6632575" y="4559300"/>
          <p14:tracePt t="20194" x="6604000" y="4541838"/>
          <p14:tracePt t="20200" x="6570663" y="4519613"/>
          <p14:tracePt t="20209" x="6519863" y="4491038"/>
          <p14:tracePt t="20216" x="6486525" y="4479925"/>
          <p14:tracePt t="20224" x="6453188" y="4468813"/>
          <p14:tracePt t="20234" x="6430963" y="4468813"/>
          <p14:tracePt t="20240" x="6413500" y="4464050"/>
          <p14:tracePt t="20250" x="6402388" y="4457700"/>
          <p14:tracePt t="20256" x="6396038" y="4457700"/>
          <p14:tracePt t="20272" x="6396038" y="4451350"/>
          <p14:tracePt t="20282" x="6396038" y="4446588"/>
          <p14:tracePt t="20318" x="6396038" y="4440238"/>
          <p14:tracePt t="20342" x="6391275" y="4440238"/>
          <p14:tracePt t="20384" x="6391275" y="4435475"/>
          <p14:tracePt t="20390" x="6396038" y="4435475"/>
          <p14:tracePt t="20398" x="6408738" y="4429125"/>
          <p14:tracePt t="20406" x="6430963" y="4429125"/>
          <p14:tracePt t="20414" x="6469063" y="4429125"/>
          <p14:tracePt t="20422" x="6515100" y="4429125"/>
          <p14:tracePt t="20430" x="6554788" y="4429125"/>
          <p14:tracePt t="20438" x="6604000" y="4429125"/>
          <p14:tracePt t="20446" x="6672263" y="4424363"/>
          <p14:tracePt t="20454" x="6745288" y="4424363"/>
          <p14:tracePt t="20462" x="6829425" y="4424363"/>
          <p14:tracePt t="20470" x="6884988" y="4424363"/>
          <p14:tracePt t="20478" x="6970713" y="4418013"/>
          <p14:tracePt t="20486" x="7019925" y="4418013"/>
          <p14:tracePt t="20494" x="7105650" y="4418013"/>
          <p14:tracePt t="20504" x="7138988" y="4418013"/>
          <p14:tracePt t="20510" x="7178675" y="4418013"/>
          <p14:tracePt t="20520" x="7216775" y="4418013"/>
          <p14:tracePt t="20526" x="7262813" y="4418013"/>
          <p14:tracePt t="20536" x="7329488" y="4418013"/>
          <p14:tracePt t="20544" x="7375525" y="4418013"/>
          <p14:tracePt t="20552" x="7435850" y="4413250"/>
          <p14:tracePt t="20560" x="7486650" y="4413250"/>
          <p14:tracePt t="20568" x="7537450" y="4406900"/>
          <p14:tracePt t="20576" x="7583488" y="4406900"/>
          <p14:tracePt t="20584" x="7599363" y="4406900"/>
          <p14:tracePt t="20592" x="7643813" y="4406900"/>
          <p14:tracePt t="20600" x="7661275" y="4406900"/>
          <p14:tracePt t="20608" x="7667625" y="4406900"/>
          <p14:tracePt t="20616" x="7672388" y="4406900"/>
          <p14:tracePt t="20632" x="7683500" y="4413250"/>
          <p14:tracePt t="20648" x="7689850" y="4418013"/>
          <p14:tracePt t="20656" x="7700963" y="4424363"/>
          <p14:tracePt t="20664" x="7712075" y="4429125"/>
          <p14:tracePt t="20672" x="7729538" y="4451350"/>
          <p14:tracePt t="20680" x="7751763" y="4464050"/>
          <p14:tracePt t="20692" x="7767638" y="4479925"/>
          <p14:tracePt t="20696" x="7791450" y="4497388"/>
          <p14:tracePt t="20704" x="7802563" y="4508500"/>
          <p14:tracePt t="20712" x="7813675" y="4524375"/>
          <p14:tracePt t="20720" x="7818438" y="4537075"/>
          <p14:tracePt t="20728" x="7818438" y="4541838"/>
          <p14:tracePt t="20798" x="7824788" y="4541838"/>
          <p14:tracePt t="20814" x="7835900" y="4541838"/>
          <p14:tracePt t="20820" x="7847013" y="4537075"/>
          <p14:tracePt t="20830" x="7858125" y="4537075"/>
          <p14:tracePt t="20838" x="7869238" y="4530725"/>
          <p14:tracePt t="20846" x="7880350" y="4524375"/>
          <p14:tracePt t="20854" x="7897813" y="4524375"/>
          <p14:tracePt t="20862" x="7908925" y="4519613"/>
          <p14:tracePt t="20878" x="7913688" y="4519613"/>
          <p14:tracePt t="20942" x="7908925" y="4519613"/>
          <p14:tracePt t="20950" x="7902575" y="4519613"/>
          <p14:tracePt t="20958" x="7891463" y="4519613"/>
          <p14:tracePt t="20966" x="7886700" y="4519613"/>
          <p14:tracePt t="20974" x="7880350" y="4519613"/>
          <p14:tracePt t="20982" x="7875588" y="4519613"/>
          <p14:tracePt t="20990" x="7869238" y="4519613"/>
          <p14:tracePt t="20998" x="7869238" y="4524375"/>
          <p14:tracePt t="21006" x="7864475" y="4524375"/>
          <p14:tracePt t="21014" x="7858125" y="4524375"/>
          <p14:tracePt t="21030" x="7853363" y="4524375"/>
          <p14:tracePt t="21046" x="7853363" y="4530725"/>
          <p14:tracePt t="21054" x="7847013" y="4530725"/>
          <p14:tracePt t="21062" x="7835900" y="4530725"/>
          <p14:tracePt t="21070" x="7824788" y="4537075"/>
          <p14:tracePt t="21078" x="7818438" y="4541838"/>
          <p14:tracePt t="21086" x="7802563" y="4541838"/>
          <p14:tracePt t="21096" x="7778750" y="4548188"/>
          <p14:tracePt t="21112" x="7767638" y="4548188"/>
          <p14:tracePt t="21120" x="7756525" y="4548188"/>
          <p14:tracePt t="21128" x="7751763" y="4548188"/>
          <p14:tracePt t="21152" x="7745413" y="4548188"/>
          <p14:tracePt t="21168" x="7740650" y="4548188"/>
          <p14:tracePt t="21176" x="7734300" y="4548188"/>
          <p14:tracePt t="21192" x="7723188" y="4548188"/>
          <p14:tracePt t="21204" x="7712075" y="4552950"/>
          <p14:tracePt t="21208" x="7689850" y="4552950"/>
          <p14:tracePt t="21216" x="7672388" y="4552950"/>
          <p14:tracePt t="21224" x="7656513" y="4552950"/>
          <p14:tracePt t="21232" x="7632700" y="4552950"/>
          <p14:tracePt t="21240" x="7616825" y="4552950"/>
          <p14:tracePt t="21248" x="7605713" y="4552950"/>
          <p14:tracePt t="21256" x="7599363" y="4552950"/>
          <p14:tracePt t="21264" x="7594600" y="4552950"/>
          <p14:tracePt t="21272" x="7588250" y="4548188"/>
          <p14:tracePt t="21280" x="7583488" y="4541838"/>
          <p14:tracePt t="21288" x="7583488" y="4537075"/>
          <p14:tracePt t="21306" x="7577138" y="4524375"/>
          <p14:tracePt t="21312" x="7570788" y="4513263"/>
          <p14:tracePt t="21328" x="7566025" y="4502150"/>
          <p14:tracePt t="21336" x="7566025" y="4497388"/>
          <p14:tracePt t="21344" x="7559675" y="4491038"/>
          <p14:tracePt t="21352" x="7548563" y="4479925"/>
          <p14:tracePt t="21368" x="7543800" y="4475163"/>
          <p14:tracePt t="21384" x="7537450" y="4468813"/>
          <p14:tracePt t="21392" x="7537450" y="4464050"/>
          <p14:tracePt t="21402" x="7532688" y="4464050"/>
          <p14:tracePt t="21408" x="7526338" y="4457700"/>
          <p14:tracePt t="21426" x="7526338" y="4451350"/>
          <p14:tracePt t="21442" x="7526338" y="4440238"/>
          <p14:tracePt t="21450" x="7526338" y="4429125"/>
          <p14:tracePt t="21466" x="7526338" y="4418013"/>
          <p14:tracePt t="21474" x="7526338" y="4413250"/>
          <p14:tracePt t="21482" x="7526338" y="4402138"/>
          <p14:tracePt t="21490" x="7537450" y="4391025"/>
          <p14:tracePt t="21498" x="7537450" y="4384675"/>
          <p14:tracePt t="21506" x="7543800" y="4378325"/>
          <p14:tracePt t="21514" x="7548563" y="4367213"/>
          <p14:tracePt t="21522" x="7559675" y="4362450"/>
          <p14:tracePt t="21538" x="7570788" y="4351338"/>
          <p14:tracePt t="21546" x="7577138" y="4351338"/>
          <p14:tracePt t="21554" x="7583488" y="4344988"/>
          <p14:tracePt t="21562" x="7594600" y="4340225"/>
          <p14:tracePt t="21570" x="7621588" y="4329113"/>
          <p14:tracePt t="21578" x="7639050" y="4322763"/>
          <p14:tracePt t="21586" x="7656513" y="4322763"/>
          <p14:tracePt t="21594" x="7672388" y="4322763"/>
          <p14:tracePt t="21602" x="7689850" y="4316413"/>
          <p14:tracePt t="21612" x="7734300" y="4311650"/>
          <p14:tracePt t="21618" x="7756525" y="4311650"/>
          <p14:tracePt t="21626" x="7773988" y="4311650"/>
          <p14:tracePt t="21634" x="7796213" y="4311650"/>
          <p14:tracePt t="21642" x="7818438" y="4311650"/>
          <p14:tracePt t="21652" x="7853363" y="4311650"/>
          <p14:tracePt t="21658" x="7880350" y="4311650"/>
          <p14:tracePt t="21669" x="7953375" y="4311650"/>
          <p14:tracePt t="21674" x="7986713" y="4316413"/>
          <p14:tracePt t="21684" x="8021638" y="4322763"/>
          <p14:tracePt t="21692" x="8043863" y="4329113"/>
          <p14:tracePt t="21700" x="8061325" y="4329113"/>
          <p14:tracePt t="21708" x="8083550" y="4333875"/>
          <p14:tracePt t="21716" x="8099425" y="4340225"/>
          <p14:tracePt t="21724" x="8116888" y="4344988"/>
          <p14:tracePt t="21732" x="8145463" y="4351338"/>
          <p14:tracePt t="21740" x="8150225" y="4351338"/>
          <p14:tracePt t="21748" x="8161338" y="4356100"/>
          <p14:tracePt t="21756" x="8172450" y="4356100"/>
          <p14:tracePt t="21764" x="8178800" y="4362450"/>
          <p14:tracePt t="21772" x="8183563" y="4362450"/>
          <p14:tracePt t="21780" x="8189913" y="4362450"/>
          <p14:tracePt t="21788" x="8194675" y="4367213"/>
          <p14:tracePt t="21796" x="8201025" y="4373563"/>
          <p14:tracePt t="21804" x="8201025" y="4378325"/>
          <p14:tracePt t="21820" x="8207375" y="4391025"/>
          <p14:tracePt t="21828" x="8207375" y="4395788"/>
          <p14:tracePt t="21836" x="8212138" y="4402138"/>
          <p14:tracePt t="21844" x="8212138" y="4406900"/>
          <p14:tracePt t="21852" x="8212138" y="4418013"/>
          <p14:tracePt t="21860" x="8212138" y="4424363"/>
          <p14:tracePt t="21868" x="8212138" y="4429125"/>
          <p14:tracePt t="21876" x="8212138" y="4435475"/>
          <p14:tracePt t="21884" x="8212138" y="4446588"/>
          <p14:tracePt t="21892" x="8212138" y="4451350"/>
          <p14:tracePt t="21900" x="8212138" y="4464050"/>
          <p14:tracePt t="21908" x="8207375" y="4464050"/>
          <p14:tracePt t="21920" x="8207375" y="4468813"/>
          <p14:tracePt t="21924" x="8183563" y="4491038"/>
          <p14:tracePt t="21932" x="8178800" y="4497388"/>
          <p14:tracePt t="21940" x="8167688" y="4508500"/>
          <p14:tracePt t="21948" x="8161338" y="4513263"/>
          <p14:tracePt t="21958" x="8150225" y="4519613"/>
          <p14:tracePt t="21964" x="8139113" y="4524375"/>
          <p14:tracePt t="21974" x="8121650" y="4537075"/>
          <p14:tracePt t="21982" x="8088313" y="4548188"/>
          <p14:tracePt t="21990" x="8072438" y="4548188"/>
          <p14:tracePt t="21998" x="8061325" y="4548188"/>
          <p14:tracePt t="22006" x="8048625" y="4548188"/>
          <p14:tracePt t="22014" x="8037513" y="4552950"/>
          <p14:tracePt t="22022" x="8026400" y="4552950"/>
          <p14:tracePt t="22030" x="8015288" y="4559300"/>
          <p14:tracePt t="22038" x="8004175" y="4559300"/>
          <p14:tracePt t="22046" x="7986713" y="4559300"/>
          <p14:tracePt t="22054" x="7948613" y="4559300"/>
          <p14:tracePt t="22062" x="7926388" y="4559300"/>
          <p14:tracePt t="22070" x="7902575" y="4559300"/>
          <p14:tracePt t="22078" x="7853363" y="4541838"/>
          <p14:tracePt t="22086" x="7791450" y="4530725"/>
          <p14:tracePt t="22094" x="7723188" y="4508500"/>
          <p14:tracePt t="22102" x="7661275" y="4491038"/>
          <p14:tracePt t="22110" x="7599363" y="4475163"/>
          <p14:tracePt t="22118" x="7537450" y="4451350"/>
          <p14:tracePt t="22126" x="7475538" y="4435475"/>
          <p14:tracePt t="22134" x="7419975" y="4418013"/>
          <p14:tracePt t="22142" x="7380288" y="4402138"/>
          <p14:tracePt t="22150" x="7358063" y="4384675"/>
          <p14:tracePt t="22158" x="7335838" y="4367213"/>
          <p14:tracePt t="22166" x="7324725" y="4351338"/>
          <p14:tracePt t="22174" x="7324725" y="4344988"/>
          <p14:tracePt t="22182" x="7324725" y="4329113"/>
          <p14:tracePt t="22190" x="7324725" y="4316413"/>
          <p14:tracePt t="22198" x="7324725" y="4300538"/>
          <p14:tracePt t="22206" x="7335838" y="4283075"/>
          <p14:tracePt t="22216" x="7340600" y="4271963"/>
          <p14:tracePt t="22224" x="7362825" y="4256088"/>
          <p14:tracePt t="22230" x="7380288" y="4227513"/>
          <p14:tracePt t="22240" x="7402513" y="4210050"/>
          <p14:tracePt t="22246" x="7419975" y="4198938"/>
          <p14:tracePt t="22256" x="7464425" y="4170363"/>
          <p14:tracePt t="22262" x="7486650" y="4165600"/>
          <p14:tracePt t="22272" x="7521575" y="4154488"/>
          <p14:tracePt t="22280" x="7537450" y="4148138"/>
          <p14:tracePt t="22288" x="7583488" y="4148138"/>
          <p14:tracePt t="22296" x="7627938" y="4148138"/>
          <p14:tracePt t="22304" x="7650163" y="4148138"/>
          <p14:tracePt t="22312" x="7689850" y="4148138"/>
          <p14:tracePt t="22320" x="7756525" y="4154488"/>
          <p14:tracePt t="22330" x="7796213" y="4159250"/>
          <p14:tracePt t="22336" x="7835900" y="4170363"/>
          <p14:tracePt t="22344" x="7908925" y="4187825"/>
          <p14:tracePt t="22352" x="7948613" y="4198938"/>
          <p14:tracePt t="22360" x="7993063" y="4210050"/>
          <p14:tracePt t="22368" x="8032750" y="4232275"/>
          <p14:tracePt t="22376" x="8066088" y="4243388"/>
          <p14:tracePt t="22384" x="8094663" y="4260850"/>
          <p14:tracePt t="22392" x="8116888" y="4278313"/>
          <p14:tracePt t="22400" x="8134350" y="4294188"/>
          <p14:tracePt t="22408" x="8156575" y="4305300"/>
          <p14:tracePt t="22416" x="8172450" y="4329113"/>
          <p14:tracePt t="22424" x="8178800" y="4333875"/>
          <p14:tracePt t="22454" x="8189913" y="4351338"/>
          <p14:tracePt t="22485" x="8201025" y="4362450"/>
          <p14:tracePt t="22492" x="8218488" y="4464050"/>
          <p14:tracePt t="22500" x="8218488" y="4479925"/>
          <p14:tracePt t="22508" x="8212138" y="4491038"/>
          <p14:tracePt t="22516" x="8201025" y="4513263"/>
          <p14:tracePt t="22524" x="8189913" y="4524375"/>
          <p14:tracePt t="22534" x="8167688" y="4552950"/>
          <p14:tracePt t="22540" x="8156575" y="4559300"/>
          <p14:tracePt t="22550" x="8128000" y="4586288"/>
          <p14:tracePt t="22558" x="8116888" y="4592638"/>
          <p14:tracePt t="22566" x="8088313" y="4614863"/>
          <p14:tracePt t="22574" x="8083550" y="4621213"/>
          <p14:tracePt t="22582" x="8048625" y="4637088"/>
          <p14:tracePt t="22590" x="8032750" y="4643438"/>
          <p14:tracePt t="22598" x="7993063" y="4659313"/>
          <p14:tracePt t="22607" x="7975600" y="4659313"/>
          <p14:tracePt t="22614" x="7959725" y="4665663"/>
          <p14:tracePt t="22622" x="7913688" y="4672013"/>
          <p14:tracePt t="22630" x="7858125" y="4672013"/>
          <p14:tracePt t="22672" x="7813675" y="4672013"/>
          <p14:tracePt t="22690" x="7762875" y="4665663"/>
          <p14:tracePt t="22698" x="7026275" y="4479925"/>
          <p14:tracePt t="22706" x="7008813" y="4451350"/>
          <p14:tracePt t="22714" x="7008813" y="4435475"/>
          <p14:tracePt t="22722" x="7008813" y="4406900"/>
          <p14:tracePt t="22730" x="7015163" y="4384675"/>
          <p14:tracePt t="22740" x="7019925" y="4356100"/>
          <p14:tracePt t="22746" x="7054850" y="4322763"/>
          <p14:tracePt t="22754" x="7077075" y="4300538"/>
          <p14:tracePt t="22762" x="7105650" y="4278313"/>
          <p14:tracePt t="22770" x="7138988" y="4256088"/>
          <p14:tracePt t="22778" x="7189788" y="4232275"/>
          <p14:tracePt t="22786" x="7227888" y="4216400"/>
          <p14:tracePt t="22794" x="7278688" y="4198938"/>
          <p14:tracePt t="22802" x="7335838" y="4187825"/>
          <p14:tracePt t="22810" x="7402513" y="4165600"/>
          <p14:tracePt t="22820" x="7481888" y="4148138"/>
          <p14:tracePt t="22828" x="7532688" y="4143375"/>
          <p14:tracePt t="22836" x="7627938" y="4132263"/>
          <p14:tracePt t="22844" x="7678738" y="4132263"/>
          <p14:tracePt t="22852" x="7785100" y="4132263"/>
          <p14:tracePt t="22860" x="7829550" y="4132263"/>
          <p14:tracePt t="22868" x="7875588" y="4143375"/>
          <p14:tracePt t="22876" x="7942263" y="4170363"/>
          <p14:tracePt t="22884" x="7970838" y="4194175"/>
          <p14:tracePt t="22892" x="7999413" y="4216400"/>
          <p14:tracePt t="22900" x="8021638" y="4243388"/>
          <p14:tracePt t="22908" x="8037513" y="4267200"/>
          <p14:tracePt t="22916" x="8043863" y="4294188"/>
          <p14:tracePt t="22924" x="8048625" y="4311650"/>
          <p14:tracePt t="22932" x="8048625" y="4333875"/>
          <p14:tracePt t="22940" x="8048625" y="4344988"/>
          <p14:tracePt t="22948" x="8048625" y="4356100"/>
          <p14:tracePt t="22956" x="8043863" y="4378325"/>
          <p14:tracePt t="22964" x="8021638" y="4391025"/>
          <p14:tracePt t="22972" x="7999413" y="4406900"/>
          <p14:tracePt t="22980" x="7964488" y="4418013"/>
          <p14:tracePt t="22988" x="7920038" y="4429125"/>
          <p14:tracePt t="22996" x="7880350" y="4435475"/>
          <p14:tracePt t="23004" x="7813675" y="4440238"/>
          <p14:tracePt t="23012" x="7745413" y="4440238"/>
          <p14:tracePt t="23020" x="7678738" y="4440238"/>
          <p14:tracePt t="23028" x="7610475" y="4435475"/>
          <p14:tracePt t="23036" x="7526338" y="4424363"/>
          <p14:tracePt t="23046" x="7435850" y="4402138"/>
          <p14:tracePt t="23052" x="7380288" y="4378325"/>
          <p14:tracePt t="23060" x="7324725" y="4351338"/>
          <p14:tracePt t="23068" x="7313613" y="4340225"/>
          <p14:tracePt t="23076" x="7296150" y="4316413"/>
          <p14:tracePt t="23086" x="7296150" y="4300538"/>
          <p14:tracePt t="23092" x="7296150" y="4283075"/>
          <p14:tracePt t="23102" x="7296150" y="4260850"/>
          <p14:tracePt t="23108" x="7307263" y="4249738"/>
          <p14:tracePt t="23118" x="7335838" y="4227513"/>
          <p14:tracePt t="23124" x="7358063" y="4216400"/>
          <p14:tracePt t="23134" x="7408863" y="4194175"/>
          <p14:tracePt t="23142" x="7448550" y="4181475"/>
          <p14:tracePt t="23150" x="7497763" y="4170363"/>
          <p14:tracePt t="23158" x="7554913" y="4165600"/>
          <p14:tracePt t="23166" x="7621588" y="4165600"/>
          <p14:tracePt t="23174" x="7751763" y="4170363"/>
          <p14:tracePt t="23182" x="7818438" y="4181475"/>
          <p14:tracePt t="23190" x="7891463" y="4194175"/>
          <p14:tracePt t="23198" x="7970838" y="4221163"/>
          <p14:tracePt t="23206" x="8032750" y="4243388"/>
          <p14:tracePt t="23214" x="8088313" y="4267200"/>
          <p14:tracePt t="23222" x="8105775" y="4283075"/>
          <p14:tracePt t="23230" x="8161338" y="4329113"/>
          <p14:tracePt t="23238" x="8189913" y="4356100"/>
          <p14:tracePt t="23246" x="8201025" y="4373563"/>
          <p14:tracePt t="23254" x="8207375" y="4391025"/>
          <p14:tracePt t="23262" x="8207375" y="4406900"/>
          <p14:tracePt t="23270" x="8201025" y="4424363"/>
          <p14:tracePt t="23278" x="8194675" y="4440238"/>
          <p14:tracePt t="23286" x="8161338" y="4457700"/>
          <p14:tracePt t="23294" x="8139113" y="4475163"/>
          <p14:tracePt t="23302" x="8094663" y="4491038"/>
          <p14:tracePt t="23310" x="8072438" y="4502150"/>
          <p14:tracePt t="23318" x="8015288" y="4513263"/>
          <p14:tracePt t="23326" x="7959725" y="4524375"/>
          <p14:tracePt t="23334" x="7908925" y="4530725"/>
          <p14:tracePt t="23342" x="7835900" y="4537075"/>
          <p14:tracePt t="23354" x="7773988" y="4537075"/>
          <p14:tracePt t="23358" x="7672388" y="4537075"/>
          <p14:tracePt t="23366" x="7627938" y="4530725"/>
          <p14:tracePt t="23374" x="7588250" y="4519613"/>
          <p14:tracePt t="23384" x="7548563" y="4502150"/>
          <p14:tracePt t="23390" x="7543800" y="4497388"/>
          <p14:tracePt t="23400" x="7537450" y="4486275"/>
          <p14:tracePt t="23406" x="7537450" y="4479925"/>
          <p14:tracePt t="23416" x="7543800" y="4464050"/>
          <p14:tracePt t="23424" x="7559675" y="4440238"/>
          <p14:tracePt t="23432" x="7577138" y="4429125"/>
          <p14:tracePt t="23440" x="7610475" y="4402138"/>
          <p14:tracePt t="23448" x="7632700" y="4384675"/>
          <p14:tracePt t="23456" x="7672388" y="4362450"/>
          <p14:tracePt t="23464" x="7734300" y="4329113"/>
          <p14:tracePt t="23472" x="7785100" y="4305300"/>
          <p14:tracePt t="23480" x="7840663" y="4289425"/>
          <p14:tracePt t="23488" x="7897813" y="4271963"/>
          <p14:tracePt t="23496" x="7948613" y="4267200"/>
          <p14:tracePt t="23504" x="7986713" y="4267200"/>
          <p14:tracePt t="23512" x="8026400" y="4267200"/>
          <p14:tracePt t="23520" x="8048625" y="4267200"/>
          <p14:tracePt t="23528" x="8066088" y="4289425"/>
          <p14:tracePt t="23536" x="8077200" y="4305300"/>
          <p14:tracePt t="23544" x="8088313" y="4333875"/>
          <p14:tracePt t="23552" x="8099425" y="4356100"/>
          <p14:tracePt t="23560" x="8105775" y="4391025"/>
          <p14:tracePt t="23568" x="8105775" y="4413250"/>
          <p14:tracePt t="23576" x="8105775" y="4435475"/>
          <p14:tracePt t="23584" x="8094663" y="4457700"/>
          <p14:tracePt t="23592" x="8083550" y="4475163"/>
          <p14:tracePt t="23600" x="8054975" y="4491038"/>
          <p14:tracePt t="23608" x="8032750" y="4502150"/>
          <p14:tracePt t="23616" x="7993063" y="4513263"/>
          <p14:tracePt t="23626" x="7948613" y="4513263"/>
          <p14:tracePt t="23632" x="7891463" y="4513263"/>
          <p14:tracePt t="23640" x="7847013" y="4513263"/>
          <p14:tracePt t="23648" x="7773988" y="4491038"/>
          <p14:tracePt t="23660" x="7700963" y="4475163"/>
          <p14:tracePt t="23664" x="7656513" y="4457700"/>
          <p14:tracePt t="23672" x="7594600" y="4424363"/>
          <p14:tracePt t="23682" x="7532688" y="4395788"/>
          <p14:tracePt t="23690" x="7486650" y="4373563"/>
          <p14:tracePt t="23698" x="7448550" y="4333875"/>
          <p14:tracePt t="23706" x="7424738" y="4300538"/>
          <p14:tracePt t="23714" x="7419975" y="4278313"/>
          <p14:tracePt t="23722" x="7419975" y="4243388"/>
          <p14:tracePt t="23730" x="7431088" y="4205288"/>
          <p14:tracePt t="23738" x="7464425" y="4176713"/>
          <p14:tracePt t="23746" x="7515225" y="4143375"/>
          <p14:tracePt t="23754" x="7588250" y="4103688"/>
          <p14:tracePt t="23764" x="7650163" y="4070350"/>
          <p14:tracePt t="23770" x="7762875" y="4035425"/>
          <p14:tracePt t="23778" x="7835900" y="4013200"/>
          <p14:tracePt t="23786" x="7913688" y="4002088"/>
          <p14:tracePt t="23794" x="7981950" y="3997325"/>
          <p14:tracePt t="23802" x="8015288" y="3997325"/>
          <p14:tracePt t="23810" x="8072438" y="3997325"/>
          <p14:tracePt t="23818" x="8099425" y="4002088"/>
          <p14:tracePt t="23826" x="8121650" y="4013200"/>
          <p14:tracePt t="23834" x="8128000" y="4035425"/>
          <p14:tracePt t="23842" x="8128000" y="4059238"/>
          <p14:tracePt t="23850" x="8128000" y="4086225"/>
          <p14:tracePt t="23858" x="8128000" y="4121150"/>
          <p14:tracePt t="23866" x="8116888" y="4159250"/>
          <p14:tracePt t="23874" x="8099425" y="4194175"/>
          <p14:tracePt t="23882" x="8088313" y="4232275"/>
          <p14:tracePt t="23890" x="8077200" y="4271963"/>
          <p14:tracePt t="23898" x="8066088" y="4300538"/>
          <p14:tracePt t="23906" x="8054975" y="4333875"/>
          <p14:tracePt t="23914" x="8043863" y="4367213"/>
          <p14:tracePt t="23922" x="8021638" y="4402138"/>
          <p14:tracePt t="23930" x="8004175" y="4435475"/>
          <p14:tracePt t="23938" x="7993063" y="4446588"/>
          <p14:tracePt t="23946" x="7959725" y="4475163"/>
          <p14:tracePt t="23954" x="7931150" y="4497388"/>
          <p14:tracePt t="23962" x="7897813" y="4513263"/>
          <p14:tracePt t="23972" x="7858125" y="4524375"/>
          <p14:tracePt t="23978" x="7818438" y="4530725"/>
          <p14:tracePt t="23988" x="7778750" y="4537075"/>
          <p14:tracePt t="23996" x="7734300" y="4537075"/>
          <p14:tracePt t="24004" x="7712075" y="4537075"/>
          <p14:tracePt t="24012" x="7678738" y="4537075"/>
          <p14:tracePt t="24020" x="7656513" y="4519613"/>
          <p14:tracePt t="24028" x="7627938" y="4502150"/>
          <p14:tracePt t="24036" x="7616825" y="4486275"/>
          <p14:tracePt t="24044" x="7605713" y="4475163"/>
          <p14:tracePt t="24052" x="7599363" y="4457700"/>
          <p14:tracePt t="24060" x="7599363" y="4424363"/>
          <p14:tracePt t="24070" x="7599363" y="4406900"/>
          <p14:tracePt t="24076" x="7616825" y="4391025"/>
          <p14:tracePt t="24084" x="7627938" y="4362450"/>
          <p14:tracePt t="24092" x="7667625" y="4333875"/>
          <p14:tracePt t="24100" x="7700963" y="4305300"/>
          <p14:tracePt t="24108" x="7745413" y="4278313"/>
          <p14:tracePt t="24116" x="7802563" y="4249738"/>
          <p14:tracePt t="24124" x="7835900" y="4238625"/>
          <p14:tracePt t="24132" x="7886700" y="4227513"/>
          <p14:tracePt t="24140" x="7920038" y="4227513"/>
          <p14:tracePt t="24148" x="7964488" y="4227513"/>
          <p14:tracePt t="24156" x="7986713" y="4227513"/>
          <p14:tracePt t="24164" x="8010525" y="4232275"/>
          <p14:tracePt t="24172" x="8037513" y="4243388"/>
          <p14:tracePt t="24180" x="8054975" y="4256088"/>
          <p14:tracePt t="24188" x="8077200" y="4283075"/>
          <p14:tracePt t="24196" x="8094663" y="4305300"/>
          <p14:tracePt t="24204" x="8105775" y="4340225"/>
          <p14:tracePt t="24212" x="8110538" y="4362450"/>
          <p14:tracePt t="24220" x="8116888" y="4384675"/>
          <p14:tracePt t="24228" x="8121650" y="4418013"/>
          <p14:tracePt t="24238" x="8121650" y="4424363"/>
          <p14:tracePt t="24244" x="8128000" y="4451350"/>
          <p14:tracePt t="24254" x="8128000" y="4468813"/>
          <p14:tracePt t="24261" x="8128000" y="4486275"/>
          <p14:tracePt t="24270" x="8128000" y="4502150"/>
          <p14:tracePt t="24276" x="8128000" y="4513263"/>
          <p14:tracePt t="24286" x="8128000" y="4524375"/>
          <p14:tracePt t="24294" x="8110538" y="4537075"/>
          <p14:tracePt t="24302" x="8105775" y="4541838"/>
          <p14:tracePt t="24310" x="8083550" y="4559300"/>
          <p14:tracePt t="24318" x="8048625" y="4564063"/>
          <p14:tracePt t="24326" x="8037513" y="4570413"/>
          <p14:tracePt t="24334" x="8010525" y="4575175"/>
          <p14:tracePt t="24342" x="7964488" y="4581525"/>
          <p14:tracePt t="24350" x="7948613" y="4581525"/>
          <p14:tracePt t="24358" x="7913688" y="4581525"/>
          <p14:tracePt t="24366" x="7902575" y="4575175"/>
          <p14:tracePt t="24378" x="7875588" y="4570413"/>
          <p14:tracePt t="24382" x="7858125" y="4564063"/>
          <p14:tracePt t="24390" x="7835900" y="4548188"/>
          <p14:tracePt t="24398" x="7824788" y="4548188"/>
          <p14:tracePt t="24407" x="7807325" y="4537075"/>
          <p14:tracePt t="24414" x="7796213" y="4530725"/>
          <p14:tracePt t="24422" x="7791450" y="4530725"/>
          <p14:tracePt t="24430" x="7773988" y="4513263"/>
          <p14:tracePt t="24438" x="7762875" y="4513263"/>
          <p14:tracePt t="24446" x="7745413" y="4508500"/>
          <p14:tracePt t="24454" x="7734300" y="4502150"/>
          <p14:tracePt t="24462" x="7729538" y="4497388"/>
          <p14:tracePt t="24470" x="7694613" y="4486275"/>
          <p14:tracePt t="24480" x="7683500" y="4486275"/>
          <p14:tracePt t="24486" x="7672388" y="4479925"/>
          <p14:tracePt t="24494" x="7639050" y="4464050"/>
          <p14:tracePt t="24502" x="7621588" y="4457700"/>
          <p14:tracePt t="24510" x="7605713" y="4451350"/>
          <p14:tracePt t="24520" x="7594600" y="4446588"/>
          <p14:tracePt t="24526" x="7559675" y="4429125"/>
          <p14:tracePt t="24536" x="7548563" y="4424363"/>
          <p14:tracePt t="24542" x="7543800" y="4418013"/>
          <p14:tracePt t="24552" x="7537450" y="4413250"/>
          <p14:tracePt t="24558" x="7521575" y="4402138"/>
          <p14:tracePt t="24568" x="7515225" y="4395788"/>
          <p14:tracePt t="24576" x="7510463" y="4391025"/>
          <p14:tracePt t="24584" x="7510463" y="4384675"/>
          <p14:tracePt t="24592" x="7504113" y="4362450"/>
          <p14:tracePt t="24600" x="7504113" y="4356100"/>
          <p14:tracePt t="24608" x="7504113" y="4351338"/>
          <p14:tracePt t="24616" x="7504113" y="4344988"/>
          <p14:tracePt t="24624" x="7504113" y="4333875"/>
          <p14:tracePt t="24632" x="7504113" y="4322763"/>
          <p14:tracePt t="24640" x="7521575" y="4305300"/>
          <p14:tracePt t="24648" x="7526338" y="4294188"/>
          <p14:tracePt t="24656" x="7537450" y="4278313"/>
          <p14:tracePt t="24664" x="7554913" y="4271963"/>
          <p14:tracePt t="24672" x="7570788" y="4260850"/>
          <p14:tracePt t="24680" x="7594600" y="4256088"/>
          <p14:tracePt t="24688" x="7621588" y="4249738"/>
          <p14:tracePt t="24696" x="7656513" y="4238625"/>
          <p14:tracePt t="24704" x="7689850" y="4232275"/>
          <p14:tracePt t="24712" x="7740650" y="4227513"/>
          <p14:tracePt t="24720" x="7785100" y="4221163"/>
          <p14:tracePt t="24728" x="7835900" y="4216400"/>
          <p14:tracePt t="24736" x="7891463" y="4205288"/>
          <p14:tracePt t="24744" x="7959725" y="4198938"/>
          <p14:tracePt t="24752" x="8026400" y="4198938"/>
          <p14:tracePt t="24760" x="8094663" y="4198938"/>
          <p14:tracePt t="24768" x="8116888" y="4198938"/>
          <p14:tracePt t="24776" x="8172450" y="4198938"/>
          <p14:tracePt t="24786" x="8234363" y="4210050"/>
          <p14:tracePt t="24792" x="8274050" y="4227513"/>
          <p14:tracePt t="24800" x="8302625" y="4232275"/>
          <p14:tracePt t="24808" x="8318500" y="4256088"/>
          <p14:tracePt t="24816" x="8329613" y="4283075"/>
          <p14:tracePt t="24824" x="8329613" y="4305300"/>
          <p14:tracePt t="24834" x="8329613" y="4322763"/>
          <p14:tracePt t="24842" x="8329613" y="4351338"/>
          <p14:tracePt t="24850" x="8329613" y="4367213"/>
          <p14:tracePt t="24859" x="8313738" y="4391025"/>
          <p14:tracePt t="24866" x="8302625" y="4402138"/>
          <p14:tracePt t="24875" x="8285163" y="4413250"/>
          <p14:tracePt t="24882" x="8269288" y="4429125"/>
          <p14:tracePt t="24890" x="8251825" y="4435475"/>
          <p14:tracePt t="24899" x="8234363" y="4451350"/>
          <p14:tracePt t="24906" x="8218488" y="4457700"/>
          <p14:tracePt t="24914" x="8178800" y="4479925"/>
          <p14:tracePt t="24922" x="8150225" y="4486275"/>
          <p14:tracePt t="24930" x="8128000" y="4491038"/>
          <p14:tracePt t="24939" x="8094663" y="4502150"/>
          <p14:tracePt t="24946" x="8032750" y="4513263"/>
          <p14:tracePt t="24954" x="7999413" y="4513263"/>
          <p14:tracePt t="24962" x="7942263" y="4513263"/>
          <p14:tracePt t="24970" x="7891463" y="4513263"/>
          <p14:tracePt t="24978" x="7829550" y="4513263"/>
          <p14:tracePt t="24986" x="7767638" y="4508500"/>
          <p14:tracePt t="24994" x="7700963" y="4497388"/>
          <p14:tracePt t="25002" x="7672388" y="4491038"/>
          <p14:tracePt t="25010" x="7594600" y="4464050"/>
          <p14:tracePt t="25018" x="7515225" y="4440238"/>
          <p14:tracePt t="25027" x="7453313" y="4413250"/>
          <p14:tracePt t="25034" x="7402513" y="4384675"/>
          <p14:tracePt t="25042" x="7386638" y="4367213"/>
          <p14:tracePt t="25050" x="7358063" y="4340225"/>
          <p14:tracePt t="25058" x="7351713" y="4329113"/>
          <p14:tracePt t="25066" x="7351713" y="4322763"/>
          <p14:tracePt t="25074" x="7358063" y="4305300"/>
          <p14:tracePt t="25082" x="7369175" y="4289425"/>
          <p14:tracePt t="25094" x="7397750" y="4278313"/>
          <p14:tracePt t="25099" x="7419975" y="4267200"/>
          <p14:tracePt t="25109" x="7464425" y="4256088"/>
          <p14:tracePt t="25114" x="7521575" y="4232275"/>
          <p14:tracePt t="25125" x="7588250" y="4221163"/>
          <p14:tracePt t="25130" x="7667625" y="4205288"/>
          <p14:tracePt t="25141" x="7740650" y="4194175"/>
          <p14:tracePt t="25146" x="7824788" y="4187825"/>
          <p14:tracePt t="25157" x="7948613" y="4170363"/>
          <p14:tracePt t="25164" x="8026400" y="4170363"/>
          <p14:tracePt t="25172" x="8066088" y="4170363"/>
          <p14:tracePt t="25180" x="8110538" y="4187825"/>
          <p14:tracePt t="25188" x="8145463" y="4205288"/>
          <p14:tracePt t="25196" x="8156575" y="4221163"/>
          <p14:tracePt t="25204" x="8161338" y="4238625"/>
          <p14:tracePt t="25212" x="8167688" y="4260850"/>
          <p14:tracePt t="25220" x="8167688" y="4283075"/>
          <p14:tracePt t="25228" x="8167688" y="4311650"/>
          <p14:tracePt t="25236" x="8156575" y="4340225"/>
          <p14:tracePt t="25244" x="8139113" y="4373563"/>
          <p14:tracePt t="25252" x="8121650" y="4395788"/>
          <p14:tracePt t="25260" x="8110538" y="4424363"/>
          <p14:tracePt t="25268" x="8099425" y="4435475"/>
          <p14:tracePt t="25276" x="8077200" y="4451350"/>
          <p14:tracePt t="25284" x="8066088" y="4457700"/>
          <p14:tracePt t="25292" x="8037513" y="4468813"/>
          <p14:tracePt t="25300" x="8015288" y="4475163"/>
          <p14:tracePt t="25308" x="7975600" y="4479925"/>
          <p14:tracePt t="25316" x="7953375" y="4486275"/>
          <p14:tracePt t="25324" x="7908925" y="4491038"/>
          <p14:tracePt t="25332" x="7864475" y="4497388"/>
          <p14:tracePt t="25340" x="7835900" y="4502150"/>
          <p14:tracePt t="25348" x="7791450" y="4508500"/>
          <p14:tracePt t="25356" x="7773988" y="4508500"/>
          <p14:tracePt t="25365" x="7762875" y="4508500"/>
          <p14:tracePt t="25372" x="7756525" y="4508500"/>
          <p14:tracePt t="25380" x="7751763" y="4508500"/>
          <p14:tracePt t="25388" x="7745413" y="4508500"/>
          <p14:tracePt t="25406" x="7745413" y="4502150"/>
          <p14:tracePt t="25412" x="7745413" y="4497388"/>
          <p14:tracePt t="25428" x="7751763" y="4497388"/>
          <p14:tracePt t="25444" x="7756525" y="4497388"/>
          <p14:tracePt t="25490" x="7756525" y="4491038"/>
          <p14:tracePt t="25498" x="7767638" y="4491038"/>
          <p14:tracePt t="25514" x="7785100" y="4486275"/>
          <p14:tracePt t="25522" x="7796213" y="4479925"/>
          <p14:tracePt t="25530" x="7835900" y="4475163"/>
          <p14:tracePt t="25538" x="7875588" y="4457700"/>
          <p14:tracePt t="25546" x="7953375" y="4440238"/>
          <p14:tracePt t="25554" x="8021638" y="4424363"/>
          <p14:tracePt t="25562" x="8088313" y="4395788"/>
          <p14:tracePt t="25570" x="8189913" y="4367213"/>
          <p14:tracePt t="25578" x="8234363" y="4351338"/>
          <p14:tracePt t="25586" x="8307388" y="4329113"/>
          <p14:tracePt t="25594" x="8329613" y="4322763"/>
          <p14:tracePt t="25606" x="8342313" y="4311650"/>
          <p14:tracePt t="25610" x="8347075" y="4311650"/>
          <p14:tracePt t="25626" x="8335963" y="4311650"/>
          <p14:tracePt t="25634" x="8313738" y="4311650"/>
          <p14:tracePt t="25642" x="8280400" y="4311650"/>
          <p14:tracePt t="25650" x="8223250" y="4316413"/>
          <p14:tracePt t="25658" x="8178800" y="4322763"/>
          <p14:tracePt t="25666" x="8139113" y="4329113"/>
          <p14:tracePt t="25676" x="8105775" y="4333875"/>
          <p14:tracePt t="25682" x="8088313" y="4340225"/>
          <p14:tracePt t="25692" x="8077200" y="4340225"/>
          <p14:tracePt t="25698" x="8072438" y="4340225"/>
          <p14:tracePt t="25710" x="8066088" y="4340225"/>
          <p14:tracePt t="25724" x="8066088" y="4344988"/>
          <p14:tracePt t="25748" x="8061325" y="4344988"/>
          <p14:tracePt t="25773" x="8054975" y="4344988"/>
          <p14:tracePt t="25780" x="8048625" y="4340225"/>
          <p14:tracePt t="25788" x="8032750" y="4333875"/>
          <p14:tracePt t="25796" x="8026400" y="4322763"/>
          <p14:tracePt t="25804" x="8021638" y="4316413"/>
          <p14:tracePt t="25812" x="8015288" y="4311650"/>
          <p14:tracePt t="25820" x="8010525" y="4305300"/>
          <p14:tracePt t="25828" x="8010525" y="4294188"/>
          <p14:tracePt t="25836" x="8010525" y="4289425"/>
          <p14:tracePt t="25852" x="8010525" y="4278313"/>
          <p14:tracePt t="25860" x="8015288" y="4271963"/>
          <p14:tracePt t="25868" x="8015288" y="4267200"/>
          <p14:tracePt t="25876" x="8015288" y="4260850"/>
          <p14:tracePt t="25884" x="8015288" y="4256088"/>
          <p14:tracePt t="25892" x="8015288" y="4249738"/>
          <p14:tracePt t="25908" x="8015288" y="4243388"/>
          <p14:tracePt t="25924" x="8015288" y="4232275"/>
          <p14:tracePt t="25940" x="8015288" y="4227513"/>
          <p14:tracePt t="25948" x="8021638" y="4227513"/>
          <p14:tracePt t="25956" x="8021638" y="4216400"/>
          <p14:tracePt t="25972" x="8026400" y="4198938"/>
          <p14:tracePt t="25982" x="8037513" y="4194175"/>
          <p14:tracePt t="25990" x="8043863" y="4176713"/>
          <p14:tracePt t="25998" x="8061325" y="4159250"/>
          <p14:tracePt t="26007" x="8072438" y="4148138"/>
          <p14:tracePt t="26016" x="8110538" y="4121150"/>
          <p14:tracePt t="26022" x="8150225" y="4081463"/>
          <p14:tracePt t="26030" x="8183563" y="4059238"/>
          <p14:tracePt t="26038" x="8245475" y="4013200"/>
          <p14:tracePt t="26046" x="8302625" y="3979863"/>
          <p14:tracePt t="26054" x="8364538" y="3940175"/>
          <p14:tracePt t="26062" x="8437563" y="3895725"/>
          <p14:tracePt t="26070" x="8504238" y="3867150"/>
          <p14:tracePt t="26078" x="8561388" y="3851275"/>
          <p14:tracePt t="26086" x="8594725" y="3838575"/>
          <p14:tracePt t="26094" x="8623300" y="3827463"/>
          <p14:tracePt t="26102" x="8639175" y="3827463"/>
          <p14:tracePt t="26110" x="8650288" y="3827463"/>
          <p14:tracePt t="26171" x="8656638" y="3827463"/>
          <p14:tracePt t="26178" x="8661400" y="3827463"/>
          <p14:tracePt t="26186" x="8678863" y="3827463"/>
          <p14:tracePt t="26194" x="8707438" y="3833813"/>
          <p14:tracePt t="26202" x="8734425" y="3838575"/>
          <p14:tracePt t="26210" x="8774113" y="3844925"/>
          <p14:tracePt t="26220" x="8820150" y="3856038"/>
          <p14:tracePt t="26226" x="8875713" y="3856038"/>
          <p14:tracePt t="26234" x="8926513" y="3862388"/>
          <p14:tracePt t="26242" x="8948738" y="3862388"/>
          <p14:tracePt t="26250" x="9004300" y="3862388"/>
          <p14:tracePt t="26260" x="9055100" y="3862388"/>
          <p14:tracePt t="26268" x="9072563" y="3862388"/>
          <p14:tracePt t="26274" x="9105900" y="3862388"/>
          <p14:tracePt t="26284" x="9128125" y="3867150"/>
          <p14:tracePt t="26292" x="9145588" y="3873500"/>
          <p14:tracePt t="26300" x="9150350" y="3884613"/>
          <p14:tracePt t="26309" x="9156700" y="3889375"/>
          <p14:tracePt t="26316" x="9163050" y="3900488"/>
          <p14:tracePt t="26324" x="9163050" y="3917950"/>
          <p14:tracePt t="26332" x="9163050" y="3935413"/>
          <p14:tracePt t="26340" x="9163050" y="3957638"/>
          <p14:tracePt t="26348" x="9163050" y="3986213"/>
          <p14:tracePt t="26356" x="9150350" y="4024313"/>
          <p14:tracePt t="26364" x="9134475" y="4059238"/>
          <p14:tracePt t="26372" x="9112250" y="4086225"/>
          <p14:tracePt t="26380" x="9088438" y="4103688"/>
          <p14:tracePt t="26388" x="9055100" y="4114800"/>
          <p14:tracePt t="26396" x="9039225" y="4114800"/>
          <p14:tracePt t="26404" x="8988425" y="4114800"/>
          <p14:tracePt t="26412" x="8931275" y="4114800"/>
          <p14:tracePt t="26420" x="8886825" y="4114800"/>
          <p14:tracePt t="26428" x="8831263" y="4097338"/>
          <p14:tracePt t="26436" x="8734425" y="4070350"/>
          <p14:tracePt t="26444" x="8678863" y="4048125"/>
          <p14:tracePt t="26452" x="8623300" y="4019550"/>
          <p14:tracePt t="26460" x="8577263" y="3990975"/>
          <p14:tracePt t="26468" x="8526463" y="3940175"/>
          <p14:tracePt t="26476" x="8510588" y="3917950"/>
          <p14:tracePt t="26485" x="8510588" y="3884613"/>
          <p14:tracePt t="26492" x="8510588" y="3856038"/>
          <p14:tracePt t="26500" x="8532813" y="3811588"/>
          <p14:tracePt t="26508" x="8561388" y="3778250"/>
          <p14:tracePt t="26518" x="8599488" y="3738563"/>
          <p14:tracePt t="26528" x="8656638" y="3681413"/>
          <p14:tracePt t="26534" x="8718550" y="3636963"/>
          <p14:tracePt t="26540" x="8780463" y="3597275"/>
          <p14:tracePt t="26551" x="8820150" y="3575050"/>
          <p14:tracePt t="26556" x="8897938" y="3546475"/>
          <p14:tracePt t="26566" x="9004300" y="3524250"/>
          <p14:tracePt t="26574" x="9066213" y="3519488"/>
          <p14:tracePt t="26582" x="9178925" y="3519488"/>
          <p14:tracePt t="26590" x="9247188" y="3524250"/>
          <p14:tracePt t="26598" x="9375775" y="3557588"/>
          <p14:tracePt t="26607" x="9437688" y="3581400"/>
          <p14:tracePt t="26614" x="9517063" y="3614738"/>
          <p14:tracePt t="26622" x="9583738" y="3659188"/>
          <p14:tracePt t="26631" x="9628188" y="3705225"/>
          <p14:tracePt t="26638" x="9678988" y="3794125"/>
          <p14:tracePt t="26646" x="9696450" y="3851275"/>
          <p14:tracePt t="26654" x="9696450" y="3924300"/>
          <p14:tracePt t="26662" x="9674225" y="3973513"/>
          <p14:tracePt t="26670" x="9623425" y="4030663"/>
          <p14:tracePt t="26679" x="9566275" y="4064000"/>
          <p14:tracePt t="26686" x="9488488" y="4097338"/>
          <p14:tracePt t="26694" x="9426575" y="4114800"/>
          <p14:tracePt t="26702" x="9342438" y="4125913"/>
          <p14:tracePt t="26710" x="9274175" y="4125913"/>
          <p14:tracePt t="26718" x="9207500" y="4125913"/>
          <p14:tracePt t="26726" x="9156700" y="4114800"/>
          <p14:tracePt t="26734" x="9105900" y="4092575"/>
          <p14:tracePt t="26742" x="9066213" y="4070350"/>
          <p14:tracePt t="26750" x="9039225" y="4035425"/>
          <p14:tracePt t="26758" x="9015413" y="4008438"/>
          <p14:tracePt t="26766" x="9010650" y="3968750"/>
          <p14:tracePt t="26774" x="9010650" y="3924300"/>
          <p14:tracePt t="26782" x="9021763" y="3900488"/>
          <p14:tracePt t="26790" x="9066213" y="3844925"/>
          <p14:tracePt t="26798" x="9101138" y="3800475"/>
          <p14:tracePt t="26806" x="9201150" y="3727450"/>
          <p14:tracePt t="26816" x="9263063" y="3681413"/>
          <p14:tracePt t="26823" x="9336088" y="3643313"/>
          <p14:tracePt t="26834" x="9539288" y="3552825"/>
          <p14:tracePt t="26838" x="9645650" y="3530600"/>
          <p14:tracePt t="26848" x="9813925" y="3519488"/>
          <p14:tracePt t="26856" x="9886950" y="3519488"/>
          <p14:tracePt t="26864" x="9977438" y="3535363"/>
          <p14:tracePt t="26872" x="10033000" y="3570288"/>
          <p14:tracePt t="26880" x="10072688" y="3614738"/>
          <p14:tracePt t="26888" x="10090150" y="3670300"/>
          <p14:tracePt t="26896" x="10101263" y="3738563"/>
          <p14:tracePt t="26904" x="10094913" y="3789363"/>
          <p14:tracePt t="26912" x="10083800" y="3833813"/>
          <p14:tracePt t="26920" x="10055225" y="3895725"/>
          <p14:tracePt t="26928" x="10017125" y="3951288"/>
          <p14:tracePt t="26938" x="9988550" y="3986213"/>
          <p14:tracePt t="26944" x="9955213" y="4019550"/>
          <p14:tracePt t="26952" x="9937750" y="4030663"/>
          <p14:tracePt t="26960" x="9921875" y="4035425"/>
          <p14:tracePt t="26968" x="9909175" y="4041775"/>
          <p14:tracePt t="27130" x="9898063" y="4041775"/>
          <p14:tracePt t="27136" x="9882188" y="4035425"/>
          <p14:tracePt t="27146" x="9847263" y="4024313"/>
          <p14:tracePt t="27154" x="9786938" y="4013200"/>
          <p14:tracePt t="27162" x="9678988" y="3986213"/>
          <p14:tracePt t="27171" x="9510713" y="3940175"/>
          <p14:tracePt t="27178" x="9331325" y="3889375"/>
          <p14:tracePt t="27187" x="9134475" y="3851275"/>
          <p14:tracePt t="27195" x="9043988" y="3833813"/>
          <p14:tracePt t="27202" x="8920163" y="3800475"/>
          <p14:tracePt t="27210" x="8842375" y="3771900"/>
          <p14:tracePt t="27218" x="8796338" y="3749675"/>
          <p14:tracePt t="27227" x="8780463" y="3738563"/>
          <p14:tracePt t="27234" x="8780463" y="3732213"/>
          <p14:tracePt t="27250" x="8780463" y="3721100"/>
          <p14:tracePt t="27258" x="8785225" y="3721100"/>
          <p14:tracePt t="27266" x="8802688" y="3705225"/>
          <p14:tracePt t="27274" x="8813800" y="3698875"/>
          <p14:tracePt t="27282" x="8831263" y="3692525"/>
          <p14:tracePt t="27291" x="8853488" y="3687763"/>
          <p14:tracePt t="27299" x="8858250" y="3687763"/>
          <p14:tracePt t="27307" x="8875713" y="3687763"/>
          <p14:tracePt t="27315" x="8875713" y="3681413"/>
          <p14:tracePt t="27323" x="8880475" y="3681413"/>
          <p14:tracePt t="27354" x="8875713" y="3681413"/>
          <p14:tracePt t="27363" x="8864600" y="3681413"/>
          <p14:tracePt t="27370" x="8858250" y="3681413"/>
          <p14:tracePt t="27378" x="8853488" y="3681413"/>
          <p14:tracePt t="27389" x="8847138" y="3681413"/>
          <p14:tracePt t="27394" x="8842375" y="3681413"/>
          <p14:tracePt t="27618" x="8842375" y="3692525"/>
          <p14:tracePt t="27624" x="8842375" y="3698875"/>
          <p14:tracePt t="27633" x="8847138" y="3705225"/>
          <p14:tracePt t="27640" x="8847138" y="3709988"/>
          <p14:tracePt t="27649" x="8853488" y="3716338"/>
          <p14:tracePt t="27656" x="8853488" y="3727450"/>
          <p14:tracePt t="27665" x="8853488" y="3732213"/>
          <p14:tracePt t="27674" x="8858250" y="3743325"/>
          <p14:tracePt t="27681" x="8858250" y="3754438"/>
          <p14:tracePt t="27691" x="8858250" y="3760788"/>
          <p14:tracePt t="27697" x="8858250" y="3778250"/>
          <p14:tracePt t="27706" x="8858250" y="3783013"/>
          <p14:tracePt t="27714" x="8858250" y="3811588"/>
          <p14:tracePt t="27723" x="8847138" y="3838575"/>
          <p14:tracePt t="27731" x="8836025" y="3878263"/>
          <p14:tracePt t="27738" x="8824913" y="3929063"/>
          <p14:tracePt t="27747" x="8807450" y="3973513"/>
          <p14:tracePt t="27757" x="8785225" y="4035425"/>
          <p14:tracePt t="27762" x="8780463" y="4059238"/>
          <p14:tracePt t="27771" x="8758238" y="4114800"/>
          <p14:tracePt t="27778" x="8734425" y="4165600"/>
          <p14:tracePt t="27787" x="8718550" y="4205288"/>
          <p14:tracePt t="27795" x="8707438" y="4221163"/>
          <p14:tracePt t="27802" x="8696325" y="4232275"/>
          <p14:tracePt t="27811" x="8661400" y="4243388"/>
          <p14:tracePt t="27818" x="8639175" y="4243388"/>
          <p14:tracePt t="27826" x="8605838" y="4243388"/>
          <p14:tracePt t="27835" x="8588375" y="4243388"/>
          <p14:tracePt t="27842" x="8583613" y="4232275"/>
          <p14:tracePt t="28013" x="8583613" y="4243388"/>
          <p14:tracePt t="28021" x="8583613" y="4256088"/>
          <p14:tracePt t="28028" x="8572500" y="4271963"/>
          <p14:tracePt t="28037" x="8537575" y="4300538"/>
          <p14:tracePt t="28045" x="8504238" y="4329113"/>
          <p14:tracePt t="28053" x="8477250" y="4351338"/>
          <p14:tracePt t="28060" x="8453438" y="4373563"/>
          <p14:tracePt t="28068" x="8442325" y="4391025"/>
          <p14:tracePt t="28076" x="8415338" y="4424363"/>
          <p14:tracePt t="28085" x="8402638" y="4446588"/>
          <p14:tracePt t="28092" x="8391525" y="4457700"/>
          <p14:tracePt t="28100" x="8369300" y="4468813"/>
          <p14:tracePt t="28108" x="8353425" y="4486275"/>
          <p14:tracePt t="28117" x="8324850" y="4491038"/>
          <p14:tracePt t="28124" x="8280400" y="4502150"/>
          <p14:tracePt t="28132" x="8256588" y="4508500"/>
          <p14:tracePt t="28140" x="8194675" y="4513263"/>
          <p14:tracePt t="28149" x="8167688" y="4513263"/>
          <p14:tracePt t="28157" x="8121650" y="4513263"/>
          <p14:tracePt t="28166" x="8094663" y="4513263"/>
          <p14:tracePt t="28173" x="8048625" y="4513263"/>
          <p14:tracePt t="28180" x="8021638" y="4508500"/>
          <p14:tracePt t="28189" x="7986713" y="4497388"/>
          <p14:tracePt t="28196" x="7926388" y="4475163"/>
          <p14:tracePt t="28204" x="7897813" y="4457700"/>
          <p14:tracePt t="28213" x="7864475" y="4446588"/>
          <p14:tracePt t="28220" x="7847013" y="4440238"/>
          <p14:tracePt t="28229" x="7824788" y="4440238"/>
          <p14:tracePt t="28237" x="7791450" y="4440238"/>
          <p14:tracePt t="28245" x="7756525" y="4440238"/>
          <p14:tracePt t="28252" x="7723188" y="4440238"/>
          <p14:tracePt t="28261" x="7672388" y="4446588"/>
          <p14:tracePt t="28271" x="7605713" y="4464050"/>
          <p14:tracePt t="28279" x="7526338" y="4479925"/>
          <p14:tracePt t="28287" x="7442200" y="4497388"/>
          <p14:tracePt t="28294" x="7375525" y="4508500"/>
          <p14:tracePt t="28303" x="7307263" y="4524375"/>
          <p14:tracePt t="28311" x="7262813" y="4530725"/>
          <p14:tracePt t="28319" x="7212013" y="4537075"/>
          <p14:tracePt t="28327" x="7189788" y="4541838"/>
          <p14:tracePt t="28335" x="7167563" y="4541838"/>
          <p14:tracePt t="28342" x="7154863" y="4548188"/>
          <p14:tracePt t="28351" x="7150100" y="4552950"/>
          <p14:tracePt t="28538" x="7143750" y="4552950"/>
          <p14:tracePt t="28543" x="7143750" y="4559300"/>
          <p14:tracePt t="28552" x="7132638" y="4564063"/>
          <p14:tracePt t="28559" x="7121525" y="4575175"/>
          <p14:tracePt t="28568" x="7077075" y="4610100"/>
          <p14:tracePt t="28576" x="7048500" y="4621213"/>
          <p14:tracePt t="28584" x="7019925" y="4637088"/>
          <p14:tracePt t="28592" x="6942138" y="4672013"/>
          <p14:tracePt t="28601" x="6908800" y="4683125"/>
          <p14:tracePt t="28608" x="6858000" y="4687888"/>
          <p14:tracePt t="28616" x="6846888" y="4694238"/>
          <p14:tracePt t="28625" x="6829425" y="4694238"/>
          <p14:tracePt t="28633" x="6818313" y="4694238"/>
          <p14:tracePt t="28648" x="6811963" y="4694238"/>
          <p14:tracePt t="28664" x="6807200" y="4687888"/>
          <p14:tracePt t="28672" x="6800850" y="4687888"/>
          <p14:tracePt t="28680" x="6800850" y="4676775"/>
          <p14:tracePt t="28688" x="6789738" y="4665663"/>
          <p14:tracePt t="28705" x="6789738" y="4659313"/>
          <p14:tracePt t="28713" x="6789738" y="4654550"/>
          <p14:tracePt t="28721" x="6784975" y="4654550"/>
          <p14:tracePt t="28736" x="6778625" y="4654550"/>
          <p14:tracePt t="28745" x="6773863" y="4648200"/>
          <p14:tracePt t="28752" x="6756400" y="4648200"/>
          <p14:tracePt t="28760" x="6738938" y="4648200"/>
          <p14:tracePt t="28768" x="6723063" y="4654550"/>
          <p14:tracePt t="28781" x="6677025" y="4654550"/>
          <p14:tracePt t="28964" x="6672263" y="4659313"/>
          <p14:tracePt t="28970" x="6665913" y="4665663"/>
          <p14:tracePt t="28978" x="6654800" y="4672013"/>
          <p14:tracePt t="28986" x="6638925" y="4676775"/>
          <p14:tracePt t="28995" x="6638925" y="4683125"/>
          <p14:tracePt t="29003" x="6632575" y="4683125"/>
          <p14:tracePt t="29018" x="6627813" y="4683125"/>
          <p14:tracePt t="29027" x="6621463" y="4683125"/>
          <p14:tracePt t="29034" x="6616700" y="4683125"/>
          <p14:tracePt t="29043" x="6599238" y="4683125"/>
          <p14:tracePt t="29050" x="6577013" y="4683125"/>
          <p14:tracePt t="29058" x="6542088" y="4683125"/>
          <p14:tracePt t="29067" x="6497638" y="4683125"/>
          <p14:tracePt t="29074" x="6481763" y="4683125"/>
          <p14:tracePt t="29082" x="6446838" y="4683125"/>
          <p14:tracePt t="29091" x="6419850" y="4676775"/>
          <p14:tracePt t="29099" x="6373813" y="4676775"/>
          <p14:tracePt t="29107" x="6346825" y="4676775"/>
          <p14:tracePt t="29117" x="6296025" y="4676775"/>
          <p14:tracePt t="29122" x="6238875" y="4672013"/>
          <p14:tracePt t="29133" x="6211888" y="4672013"/>
          <p14:tracePt t="29138" x="6183313" y="4672013"/>
          <p14:tracePt t="29149" x="6149975" y="4676775"/>
          <p14:tracePt t="29154" x="6132513" y="4683125"/>
          <p14:tracePt t="29165" x="6115050" y="4687888"/>
          <p14:tracePt t="29173" x="6103938" y="4694238"/>
          <p14:tracePt t="29181" x="6092825" y="4699000"/>
          <p14:tracePt t="29191" x="6081713" y="4705350"/>
          <p14:tracePt t="29197" x="6070600" y="4705350"/>
          <p14:tracePt t="29205" x="6065838" y="4710113"/>
          <p14:tracePt t="29213" x="6059488" y="4710113"/>
          <p14:tracePt t="29221" x="6059488" y="4716463"/>
          <p14:tracePt t="29373" x="6053138" y="4716463"/>
          <p14:tracePt t="29380" x="6048375" y="4716463"/>
          <p14:tracePt t="29388" x="6030913" y="4727575"/>
          <p14:tracePt t="29396" x="6008688" y="4738688"/>
          <p14:tracePt t="29407" x="5980113" y="4749800"/>
          <p14:tracePt t="29412" x="5930900" y="4760913"/>
          <p14:tracePt t="29422" x="5862638" y="4760913"/>
          <p14:tracePt t="29431" x="5789613" y="4760913"/>
          <p14:tracePt t="29439" x="5710238" y="4760913"/>
          <p14:tracePt t="29447" x="5654675" y="4760913"/>
          <p14:tracePt t="29454" x="5581650" y="4756150"/>
          <p14:tracePt t="29463" x="5530850" y="4745038"/>
          <p14:tracePt t="29471" x="5491163" y="4738688"/>
          <p14:tracePt t="29479" x="5475288" y="4738688"/>
          <p14:tracePt t="29511" x="5475288" y="4733925"/>
          <p14:tracePt t="29542" x="5475288" y="4727575"/>
          <p14:tracePt t="29550" x="5480050" y="4721225"/>
          <p14:tracePt t="29574" x="5486400" y="4721225"/>
          <p14:tracePt t="29591" x="5497513" y="4716463"/>
          <p14:tracePt t="29601" x="5537200" y="4716463"/>
          <p14:tracePt t="29606" x="5575300" y="4716463"/>
          <p14:tracePt t="29615" x="5626100" y="4716463"/>
          <p14:tracePt t="29623" x="5688013" y="4716463"/>
          <p14:tracePt t="29631" x="5767388" y="4733925"/>
          <p14:tracePt t="29638" x="5840413" y="4738688"/>
          <p14:tracePt t="29647" x="5913438" y="4745038"/>
          <p14:tracePt t="29655" x="6037263" y="4745038"/>
          <p14:tracePt t="29663" x="6115050" y="4745038"/>
          <p14:tracePt t="29671" x="6183313" y="4745038"/>
          <p14:tracePt t="29679" x="6256338" y="4745038"/>
          <p14:tracePt t="29687" x="6369050" y="4733925"/>
          <p14:tracePt t="29695" x="6435725" y="4733925"/>
          <p14:tracePt t="29703" x="6497638" y="4733925"/>
          <p14:tracePt t="29713" x="6565900" y="4733925"/>
          <p14:tracePt t="29721" x="6665913" y="4733925"/>
          <p14:tracePt t="29729" x="6727825" y="4733925"/>
          <p14:tracePt t="29737" x="6784975" y="4745038"/>
          <p14:tracePt t="29745" x="6840538" y="4756150"/>
          <p14:tracePt t="29753" x="6913563" y="4760913"/>
          <p14:tracePt t="29761" x="6953250" y="4767263"/>
          <p14:tracePt t="29769" x="6992938" y="4767263"/>
          <p14:tracePt t="29777" x="7054850" y="4767263"/>
          <p14:tracePt t="29785" x="7088188" y="4767263"/>
          <p14:tracePt t="29793" x="7127875" y="4767263"/>
          <p14:tracePt t="29801" x="7167563" y="4760913"/>
          <p14:tracePt t="29809" x="7212013" y="4756150"/>
          <p14:tracePt t="29817" x="7285038" y="4756150"/>
          <p14:tracePt t="29825" x="7335838" y="4756150"/>
          <p14:tracePt t="29833" x="7380288" y="4756150"/>
          <p14:tracePt t="29841" x="7431088" y="4756150"/>
          <p14:tracePt t="29849" x="7481888" y="4756150"/>
          <p14:tracePt t="29857" x="7543800" y="4756150"/>
          <p14:tracePt t="29865" x="7610475" y="4756150"/>
          <p14:tracePt t="29873" x="7632700" y="4756150"/>
          <p14:tracePt t="29881" x="7700963" y="4756150"/>
          <p14:tracePt t="29889" x="7767638" y="4756150"/>
          <p14:tracePt t="29897" x="7824788" y="4756150"/>
          <p14:tracePt t="29907" x="7864475" y="4756150"/>
          <p14:tracePt t="29912" x="7880350" y="4756150"/>
          <p14:tracePt t="29921" x="7908925" y="4756150"/>
          <p14:tracePt t="29929" x="7926388" y="4756150"/>
          <p14:tracePt t="29937" x="7942263" y="4749800"/>
          <p14:tracePt t="29945" x="7948613" y="4749800"/>
          <p14:tracePt t="30010" x="7953375" y="4749800"/>
          <p14:tracePt t="30019" x="7959725" y="4749800"/>
          <p14:tracePt t="30036" x="7964488" y="4749800"/>
          <p14:tracePt t="30043" x="7975600" y="4745038"/>
          <p14:tracePt t="30051" x="7986713" y="4745038"/>
          <p14:tracePt t="30059" x="7999413" y="4745038"/>
          <p14:tracePt t="30066" x="8015288" y="4738688"/>
          <p14:tracePt t="30075" x="8026400" y="4738688"/>
          <p14:tracePt t="30083" x="8054975" y="4733925"/>
          <p14:tracePt t="30091" x="8088313" y="4733925"/>
          <p14:tracePt t="30099" x="8116888" y="4733925"/>
          <p14:tracePt t="30107" x="8128000" y="4733925"/>
          <p14:tracePt t="30115" x="8150225" y="4733925"/>
          <p14:tracePt t="30123" x="8167688" y="4745038"/>
          <p14:tracePt t="30131" x="8167688" y="4756150"/>
          <p14:tracePt t="30139" x="8172450" y="4760913"/>
          <p14:tracePt t="30147" x="8172450" y="4778375"/>
          <p14:tracePt t="30155" x="8172450" y="4789488"/>
          <p14:tracePt t="30163" x="8161338" y="4794250"/>
          <p14:tracePt t="30171" x="8156575" y="4800600"/>
          <p14:tracePt t="30179" x="8150225" y="4800600"/>
          <p14:tracePt t="30187" x="8139113" y="4800600"/>
          <p14:tracePt t="30195" x="8134350" y="4800600"/>
          <p14:tracePt t="30203" x="8128000" y="4800600"/>
          <p14:tracePt t="30215" x="8121650" y="4800600"/>
          <p14:tracePt t="30226" x="8110538" y="4794250"/>
          <p14:tracePt t="30243" x="8099425" y="4789488"/>
          <p14:tracePt t="30251" x="8088313" y="4783138"/>
          <p14:tracePt t="30259" x="8072438" y="4778375"/>
          <p14:tracePt t="30266" x="8048625" y="4767263"/>
          <p14:tracePt t="30275" x="8043863" y="4767263"/>
          <p14:tracePt t="30285" x="8032750" y="4756150"/>
          <p14:tracePt t="30293" x="8026400" y="4756150"/>
          <p14:tracePt t="30301" x="8021638" y="4745038"/>
          <p14:tracePt t="30317" x="8021638" y="4733925"/>
          <p14:tracePt t="30325" x="8021638" y="4727575"/>
          <p14:tracePt t="30341" x="8026400" y="4721225"/>
          <p14:tracePt t="30419" x="8021638" y="4721225"/>
          <p14:tracePt t="30441" x="8015288" y="4721225"/>
          <p14:tracePt t="30457" x="8010525" y="4721225"/>
          <p14:tracePt t="30465" x="8004175" y="4727575"/>
          <p14:tracePt t="30473" x="7993063" y="4733925"/>
          <p14:tracePt t="30481" x="7986713" y="4733925"/>
          <p14:tracePt t="30489" x="7975600" y="4733925"/>
          <p14:tracePt t="30496" x="7970838" y="4733925"/>
          <p14:tracePt t="30505" x="7953375" y="4733925"/>
          <p14:tracePt t="30513" x="7948613" y="4733925"/>
          <p14:tracePt t="30521" x="7926388" y="4733925"/>
          <p14:tracePt t="30529" x="7913688" y="4733925"/>
          <p14:tracePt t="30537" x="7891463" y="4733925"/>
          <p14:tracePt t="30547" x="7880350" y="4733925"/>
          <p14:tracePt t="30552" x="7853363" y="4733925"/>
          <p14:tracePt t="30563" x="7840663" y="4733925"/>
          <p14:tracePt t="30568" x="7813675" y="4733925"/>
          <p14:tracePt t="30579" x="7802563" y="4733925"/>
          <p14:tracePt t="30586" x="7791450" y="4733925"/>
          <p14:tracePt t="30595" x="7756525" y="4733925"/>
          <p14:tracePt t="30603" x="7751763" y="4733925"/>
          <p14:tracePt t="30611" x="7740650" y="4727575"/>
          <p14:tracePt t="30619" x="7734300" y="4727575"/>
          <p14:tracePt t="30635" x="7729538" y="4727575"/>
          <p14:tracePt t="30675" x="7723188" y="4727575"/>
          <p14:tracePt t="30683" x="7718425" y="4721225"/>
          <p14:tracePt t="30691" x="7712075" y="4721225"/>
          <p14:tracePt t="30699" x="7712075" y="4716463"/>
          <p14:tracePt t="30707" x="7705725" y="4716463"/>
          <p14:tracePt t="30715" x="7700963" y="4710113"/>
          <p14:tracePt t="30727" x="7694613" y="4705350"/>
          <p14:tracePt t="30738" x="7689850" y="4699000"/>
          <p14:tracePt t="30755" x="7689850" y="4694238"/>
          <p14:tracePt t="30763" x="7689850" y="4683125"/>
          <p14:tracePt t="30770" x="7689850" y="4676775"/>
          <p14:tracePt t="30778" x="7689850" y="4672013"/>
          <p14:tracePt t="30787" x="7689850" y="4665663"/>
          <p14:tracePt t="30803" x="7689850" y="4659313"/>
          <p14:tracePt t="30811" x="7689850" y="4654550"/>
          <p14:tracePt t="30819" x="7694613" y="4643438"/>
          <p14:tracePt t="30834" x="7694613" y="4637088"/>
          <p14:tracePt t="30843" x="7700963" y="4637088"/>
          <p14:tracePt t="30853" x="7700963" y="4632325"/>
          <p14:tracePt t="30861" x="7705725" y="4625975"/>
          <p14:tracePt t="30869" x="7712075" y="4621213"/>
          <p14:tracePt t="30885" x="7718425" y="4614863"/>
          <p14:tracePt t="30893" x="7718425" y="4610100"/>
          <p14:tracePt t="30901" x="7729538" y="4598988"/>
          <p14:tracePt t="30909" x="7734300" y="4592638"/>
          <p14:tracePt t="30917" x="7745413" y="4592638"/>
          <p14:tracePt t="30925" x="7751763" y="4586288"/>
          <p14:tracePt t="30933" x="7756525" y="4581525"/>
          <p14:tracePt t="30941" x="7767638" y="4581525"/>
          <p14:tracePt t="30949" x="7791450" y="4570413"/>
          <p14:tracePt t="30957" x="7802563" y="4564063"/>
          <p14:tracePt t="30965" x="7818438" y="4559300"/>
          <p14:tracePt t="30973" x="7835900" y="4552950"/>
          <p14:tracePt t="30981" x="7853363" y="4548188"/>
          <p14:tracePt t="30989" x="7869238" y="4541838"/>
          <p14:tracePt t="30996" x="7886700" y="4541838"/>
          <p14:tracePt t="31005" x="7902575" y="4541838"/>
          <p14:tracePt t="31013" x="7913688" y="4541838"/>
          <p14:tracePt t="31021" x="7931150" y="4541838"/>
          <p14:tracePt t="31029" x="7948613" y="4541838"/>
          <p14:tracePt t="31037" x="7959725" y="4541838"/>
          <p14:tracePt t="31045" x="7970838" y="4541838"/>
          <p14:tracePt t="31053" x="7981950" y="4541838"/>
          <p14:tracePt t="31061" x="7986713" y="4541838"/>
          <p14:tracePt t="31069" x="7999413" y="4541838"/>
          <p14:tracePt t="31077" x="8010525" y="4541838"/>
          <p14:tracePt t="31093" x="8021638" y="4548188"/>
          <p14:tracePt t="31101" x="8032750" y="4548188"/>
          <p14:tracePt t="31111" x="8032750" y="4552950"/>
          <p14:tracePt t="31117" x="8043863" y="4552950"/>
          <p14:tracePt t="31127" x="8054975" y="4575175"/>
          <p14:tracePt t="31137" x="8061325" y="4581525"/>
          <p14:tracePt t="31142" x="8061325" y="4586288"/>
          <p14:tracePt t="31151" x="8066088" y="4598988"/>
          <p14:tracePt t="31159" x="8077200" y="4614863"/>
          <p14:tracePt t="31167" x="8077200" y="4621213"/>
          <p14:tracePt t="31175" x="8077200" y="4632325"/>
          <p14:tracePt t="31191" x="8083550" y="4637088"/>
          <p14:tracePt t="31199" x="8083550" y="4648200"/>
          <p14:tracePt t="31207" x="8083550" y="4654550"/>
          <p14:tracePt t="31215" x="8083550" y="4659313"/>
          <p14:tracePt t="31223" x="8083550" y="4665663"/>
          <p14:tracePt t="31231" x="8072438" y="4672013"/>
          <p14:tracePt t="31239" x="8072438" y="4676775"/>
          <p14:tracePt t="31247" x="8061325" y="4683125"/>
          <p14:tracePt t="31255" x="8037513" y="4705350"/>
          <p14:tracePt t="31263" x="8032750" y="4705350"/>
          <p14:tracePt t="31271" x="8015288" y="4716463"/>
          <p14:tracePt t="31279" x="8004175" y="4721225"/>
          <p14:tracePt t="31287" x="7999413" y="4721225"/>
          <p14:tracePt t="31295" x="7993063" y="4727575"/>
          <p14:tracePt t="31303" x="7975600" y="4733925"/>
          <p14:tracePt t="31311" x="7970838" y="4733925"/>
          <p14:tracePt t="31319" x="7964488" y="4738688"/>
          <p14:tracePt t="31327" x="7953375" y="4738688"/>
          <p14:tracePt t="31335" x="7937500" y="4738688"/>
          <p14:tracePt t="31343" x="7926388" y="4738688"/>
          <p14:tracePt t="31351" x="7920038" y="4738688"/>
          <p14:tracePt t="31359" x="7908925" y="4738688"/>
          <p14:tracePt t="31367" x="7891463" y="4738688"/>
          <p14:tracePt t="31375" x="7875588" y="4733925"/>
          <p14:tracePt t="31383" x="7858125" y="4733925"/>
          <p14:tracePt t="31391" x="7824788" y="4727575"/>
          <p14:tracePt t="31401" x="7791450" y="4716463"/>
          <p14:tracePt t="31406" x="7762875" y="4710113"/>
          <p14:tracePt t="31417" x="7723188" y="4699000"/>
          <p14:tracePt t="31423" x="7705725" y="4694238"/>
          <p14:tracePt t="31433" x="7672388" y="4676775"/>
          <p14:tracePt t="31443" x="7632700" y="4665663"/>
          <p14:tracePt t="31448" x="7599363" y="4648200"/>
          <p14:tracePt t="31457" x="7588250" y="4643438"/>
          <p14:tracePt t="31465" x="7559675" y="4625975"/>
          <p14:tracePt t="31473" x="7554913" y="4625975"/>
          <p14:tracePt t="31481" x="7543800" y="4603750"/>
          <p14:tracePt t="31497" x="7543800" y="4598988"/>
          <p14:tracePt t="31505" x="7548563" y="4586288"/>
          <p14:tracePt t="31513" x="7559675" y="4575175"/>
          <p14:tracePt t="31520" x="7570788" y="4564063"/>
          <p14:tracePt t="31529" x="7588250" y="4552950"/>
          <p14:tracePt t="31537" x="7605713" y="4541838"/>
          <p14:tracePt t="31545" x="7621588" y="4524375"/>
          <p14:tracePt t="31553" x="7643813" y="4508500"/>
          <p14:tracePt t="31561" x="7667625" y="4497388"/>
          <p14:tracePt t="31569" x="7689850" y="4486275"/>
          <p14:tracePt t="31577" x="7705725" y="4475163"/>
          <p14:tracePt t="31585" x="7723188" y="4468813"/>
          <p14:tracePt t="31593" x="7734300" y="4468813"/>
          <p14:tracePt t="31601" x="7762875" y="4464050"/>
          <p14:tracePt t="31609" x="7785100" y="4457700"/>
          <p14:tracePt t="31617" x="7796213" y="4457700"/>
          <p14:tracePt t="31625" x="7824788" y="4457700"/>
          <p14:tracePt t="31633" x="7840663" y="4457700"/>
          <p14:tracePt t="31641" x="7858125" y="4457700"/>
          <p14:tracePt t="31649" x="7902575" y="4464050"/>
          <p14:tracePt t="31657" x="7926388" y="4468813"/>
          <p14:tracePt t="31665" x="7959725" y="4479925"/>
          <p14:tracePt t="31673" x="7981950" y="4486275"/>
          <p14:tracePt t="31683" x="8015288" y="4497388"/>
          <p14:tracePt t="31689" x="8043863" y="4513263"/>
          <p14:tracePt t="31699" x="8061325" y="4537075"/>
          <p14:tracePt t="31704" x="8083550" y="4548188"/>
          <p14:tracePt t="31715" x="8094663" y="4564063"/>
          <p14:tracePt t="31721" x="8099425" y="4575175"/>
          <p14:tracePt t="31731" x="8099425" y="4581525"/>
          <p14:tracePt t="31737" x="8099425" y="4586288"/>
          <p14:tracePt t="31747" x="8099425" y="4592638"/>
          <p14:tracePt t="31755" x="8099425" y="4598988"/>
          <p14:tracePt t="31763" x="8094663" y="4610100"/>
          <p14:tracePt t="31771" x="8088313" y="4614863"/>
          <p14:tracePt t="31779" x="8083550" y="4621213"/>
          <p14:tracePt t="31787" x="8066088" y="4632325"/>
          <p14:tracePt t="31795" x="8043863" y="4643438"/>
          <p14:tracePt t="31803" x="8032750" y="4648200"/>
          <p14:tracePt t="31811" x="8010525" y="4665663"/>
          <p14:tracePt t="31819" x="7975600" y="4676775"/>
          <p14:tracePt t="31827" x="7959725" y="4683125"/>
          <p14:tracePt t="31835" x="7920038" y="4694238"/>
          <p14:tracePt t="31843" x="7902575" y="4694238"/>
          <p14:tracePt t="31853" x="7864475" y="4699000"/>
          <p14:tracePt t="31859" x="7847013" y="4699000"/>
          <p14:tracePt t="31867" x="7807325" y="4699000"/>
          <p14:tracePt t="31875" x="7791450" y="4699000"/>
          <p14:tracePt t="31883" x="7745413" y="4699000"/>
          <p14:tracePt t="31890" x="7729538" y="4687888"/>
          <p14:tracePt t="31899" x="7683500" y="4672013"/>
          <p14:tracePt t="31907" x="7656513" y="4659313"/>
          <p14:tracePt t="31915" x="7639050" y="4648200"/>
          <p14:tracePt t="31923" x="7583488" y="4621213"/>
          <p14:tracePt t="31931" x="7566025" y="4610100"/>
          <p14:tracePt t="31939" x="7537450" y="4586288"/>
          <p14:tracePt t="31947" x="7521575" y="4570413"/>
          <p14:tracePt t="31955" x="7521575" y="4564063"/>
          <p14:tracePt t="31963" x="7521575" y="4552950"/>
          <p14:tracePt t="31971" x="7521575" y="4548188"/>
          <p14:tracePt t="31987" x="7521575" y="4537075"/>
          <p14:tracePt t="31997" x="7532688" y="4530725"/>
          <p14:tracePt t="32003" x="7532688" y="4524375"/>
          <p14:tracePt t="32013" x="7543800" y="4519613"/>
          <p14:tracePt t="32021" x="7559675" y="4508500"/>
          <p14:tracePt t="32029" x="7570788" y="4502150"/>
          <p14:tracePt t="32037" x="7588250" y="4497388"/>
          <p14:tracePt t="32045" x="7605713" y="4491038"/>
          <p14:tracePt t="32053" x="7639050" y="4479925"/>
          <p14:tracePt t="32061" x="7672388" y="4475163"/>
          <p14:tracePt t="32069" x="7718425" y="4464050"/>
          <p14:tracePt t="32077" x="7740650" y="4457700"/>
          <p14:tracePt t="32085" x="7785100" y="4457700"/>
          <p14:tracePt t="32093" x="7813675" y="4451350"/>
          <p14:tracePt t="32101" x="7847013" y="4451350"/>
          <p14:tracePt t="32109" x="7864475" y="4451350"/>
          <p14:tracePt t="32117" x="7875588" y="4451350"/>
          <p14:tracePt t="32125" x="7891463" y="4451350"/>
          <p14:tracePt t="32133" x="7902575" y="4451350"/>
          <p14:tracePt t="32141" x="7902575" y="4457700"/>
          <p14:tracePt t="32149" x="7913688" y="4464050"/>
          <p14:tracePt t="32159" x="7913688" y="4468813"/>
          <p14:tracePt t="32165" x="7926388" y="4475163"/>
          <p14:tracePt t="32173" x="7931150" y="4491038"/>
          <p14:tracePt t="32181" x="7948613" y="4502150"/>
          <p14:tracePt t="32189" x="7953375" y="4519613"/>
          <p14:tracePt t="32197" x="7964488" y="4530725"/>
          <p14:tracePt t="32205" x="7970838" y="4552950"/>
          <p14:tracePt t="32213" x="7981950" y="4575175"/>
          <p14:tracePt t="32221" x="7986713" y="4603750"/>
          <p14:tracePt t="32229" x="7993063" y="4621213"/>
          <p14:tracePt t="32237" x="7993063" y="4625975"/>
          <p14:tracePt t="32245" x="7993063" y="4637088"/>
          <p14:tracePt t="32253" x="7986713" y="4654550"/>
          <p14:tracePt t="32263" x="7986713" y="4659313"/>
          <p14:tracePt t="32268" x="7970838" y="4672013"/>
          <p14:tracePt t="32279" x="7937500" y="4687888"/>
          <p14:tracePt t="32285" x="7920038" y="4694238"/>
          <p14:tracePt t="32295" x="7891463" y="4705350"/>
          <p14:tracePt t="32303" x="7864475" y="4710113"/>
          <p14:tracePt t="32311" x="7829550" y="4716463"/>
          <p14:tracePt t="32319" x="7796213" y="4716463"/>
          <p14:tracePt t="32327" x="7767638" y="4716463"/>
          <p14:tracePt t="32335" x="7729538" y="4716463"/>
          <p14:tracePt t="32343" x="7705725" y="4716463"/>
          <p14:tracePt t="32351" x="7656513" y="4694238"/>
          <p14:tracePt t="32359" x="7605713" y="4672013"/>
          <p14:tracePt t="32367" x="7570788" y="4654550"/>
          <p14:tracePt t="32375" x="7537450" y="4632325"/>
          <p14:tracePt t="32383" x="7486650" y="4603750"/>
          <p14:tracePt t="32391" x="7475538" y="4592638"/>
          <p14:tracePt t="32399" x="7464425" y="4564063"/>
          <p14:tracePt t="32406" x="7464425" y="4552950"/>
          <p14:tracePt t="32415" x="7464425" y="4541838"/>
          <p14:tracePt t="32423" x="7475538" y="4524375"/>
          <p14:tracePt t="32431" x="7486650" y="4519613"/>
          <p14:tracePt t="32439" x="7515225" y="4502150"/>
          <p14:tracePt t="32447" x="7537450" y="4491038"/>
          <p14:tracePt t="32455" x="7577138" y="4475163"/>
          <p14:tracePt t="32463" x="7627938" y="4464050"/>
          <p14:tracePt t="32471" x="7667625" y="4451350"/>
          <p14:tracePt t="32479" x="7740650" y="4446588"/>
          <p14:tracePt t="32487" x="7791450" y="4440238"/>
          <p14:tracePt t="32495" x="7853363" y="4440238"/>
          <p14:tracePt t="32503" x="7902575" y="4440238"/>
          <p14:tracePt t="32511" x="7937500" y="4440238"/>
          <p14:tracePt t="32519" x="7981950" y="4451350"/>
          <p14:tracePt t="32527" x="8015288" y="4468813"/>
          <p14:tracePt t="32535" x="8026400" y="4479925"/>
          <p14:tracePt t="32543" x="8043863" y="4508500"/>
          <p14:tracePt t="32551" x="8054975" y="4524375"/>
          <p14:tracePt t="32561" x="8054975" y="4541838"/>
          <p14:tracePt t="32569" x="8054975" y="4559300"/>
          <p14:tracePt t="32577" x="8048625" y="4581525"/>
          <p14:tracePt t="32585" x="8043863" y="4592638"/>
          <p14:tracePt t="32593" x="8032750" y="4598988"/>
          <p14:tracePt t="32601" x="8026400" y="4610100"/>
          <p14:tracePt t="32609" x="8021638" y="4614863"/>
          <p14:tracePt t="32617" x="8004175" y="4625975"/>
          <p14:tracePt t="32625" x="7999413" y="4625975"/>
          <p14:tracePt t="32633" x="7986713" y="4632325"/>
          <p14:tracePt t="32641" x="7975600" y="4632325"/>
          <p14:tracePt t="32649" x="7959725" y="4632325"/>
          <p14:tracePt t="32657" x="7948613" y="4632325"/>
          <p14:tracePt t="32665" x="7926388" y="4632325"/>
          <p14:tracePt t="32673" x="7902575" y="4632325"/>
          <p14:tracePt t="32681" x="7886700" y="4632325"/>
          <p14:tracePt t="32689" x="7847013" y="4625975"/>
          <p14:tracePt t="32697" x="7829550" y="4621213"/>
          <p14:tracePt t="32705" x="7791450" y="4603750"/>
          <p14:tracePt t="32713" x="7762875" y="4592638"/>
          <p14:tracePt t="32721" x="7745413" y="4581525"/>
          <p14:tracePt t="32729" x="7734300" y="4575175"/>
          <p14:tracePt t="32737" x="7718425" y="4552950"/>
          <p14:tracePt t="32745" x="7718425" y="4548188"/>
          <p14:tracePt t="32753" x="7718425" y="4537075"/>
          <p14:tracePt t="32761" x="7718425" y="4524375"/>
          <p14:tracePt t="32769" x="7723188" y="4508500"/>
          <p14:tracePt t="32777" x="7734300" y="4502150"/>
          <p14:tracePt t="32785" x="7751763" y="4486275"/>
          <p14:tracePt t="32793" x="7762875" y="4486275"/>
          <p14:tracePt t="32801" x="7791450" y="4479925"/>
          <p14:tracePt t="32809" x="7813675" y="4475163"/>
          <p14:tracePt t="32817" x="7835900" y="4475163"/>
          <p14:tracePt t="32825" x="7858125" y="4475163"/>
          <p14:tracePt t="32833" x="7875588" y="4475163"/>
          <p14:tracePt t="32841" x="7886700" y="4479925"/>
          <p14:tracePt t="32851" x="7897813" y="4502150"/>
          <p14:tracePt t="32856" x="7908925" y="4519613"/>
          <p14:tracePt t="32867" x="7913688" y="4530725"/>
          <p14:tracePt t="32877" x="7913688" y="4552950"/>
          <p14:tracePt t="32883" x="7913688" y="4564063"/>
          <p14:tracePt t="32891" x="7913688" y="4614863"/>
          <p14:tracePt t="32899" x="7902575" y="4625975"/>
          <p14:tracePt t="32907" x="7891463" y="4637088"/>
          <p14:tracePt t="32915" x="7880350" y="4648200"/>
          <p14:tracePt t="32923" x="7864475" y="4648200"/>
          <p14:tracePt t="32931" x="7835900" y="4654550"/>
          <p14:tracePt t="32939" x="7818438" y="4659313"/>
          <p14:tracePt t="32947" x="7796213" y="4659313"/>
          <p14:tracePt t="32955" x="7773988" y="4659313"/>
          <p14:tracePt t="32963" x="7751763" y="4659313"/>
          <p14:tracePt t="32971" x="7723188" y="4654550"/>
          <p14:tracePt t="32979" x="7705725" y="4648200"/>
          <p14:tracePt t="32987" x="7689850" y="4632325"/>
          <p14:tracePt t="32995" x="7678738" y="4625975"/>
          <p14:tracePt t="33003" x="7667625" y="4610100"/>
          <p14:tracePt t="33011" x="7650163" y="4598988"/>
          <p14:tracePt t="33019" x="7650163" y="4586288"/>
          <p14:tracePt t="33027" x="7650163" y="4570413"/>
          <p14:tracePt t="33035" x="7650163" y="4564063"/>
          <p14:tracePt t="33043" x="7650163" y="4559300"/>
          <p14:tracePt t="33051" x="7667625" y="4541838"/>
          <p14:tracePt t="33059" x="7689850" y="4530725"/>
          <p14:tracePt t="33067" x="7729538" y="4519613"/>
          <p14:tracePt t="33075" x="7807325" y="4513263"/>
          <p14:tracePt t="33083" x="7858125" y="4513263"/>
          <p14:tracePt t="33091" x="7937500" y="4513263"/>
          <p14:tracePt t="33099" x="7993063" y="4513263"/>
          <p14:tracePt t="33107" x="8077200" y="4530725"/>
          <p14:tracePt t="33117" x="8121650" y="4541838"/>
          <p14:tracePt t="33123" x="8161338" y="4552950"/>
          <p14:tracePt t="33133" x="8218488" y="4581525"/>
          <p14:tracePt t="33139" x="8245475" y="4598988"/>
          <p14:tracePt t="33149" x="8262938" y="4621213"/>
          <p14:tracePt t="33155" x="8269288" y="4637088"/>
          <p14:tracePt t="33165" x="8269288" y="4648200"/>
          <p14:tracePt t="33173" x="8269288" y="4659313"/>
          <p14:tracePt t="33181" x="8251825" y="4683125"/>
          <p14:tracePt t="33189" x="8234363" y="4687888"/>
          <p14:tracePt t="33198" x="8201025" y="4705350"/>
          <p14:tracePt t="33205" x="8167688" y="4710113"/>
          <p14:tracePt t="33213" x="8105775" y="4721225"/>
          <p14:tracePt t="33221" x="8072438" y="4721225"/>
          <p14:tracePt t="33229" x="8032750" y="4721225"/>
          <p14:tracePt t="33237" x="7986713" y="4721225"/>
          <p14:tracePt t="33245" x="7913688" y="4716463"/>
          <p14:tracePt t="33253" x="7840663" y="4705350"/>
          <p14:tracePt t="33261" x="7802563" y="4687888"/>
          <p14:tracePt t="33269" x="7734300" y="4659313"/>
          <p14:tracePt t="33277" x="7694613" y="4637088"/>
          <p14:tracePt t="33287" x="7667625" y="4621213"/>
          <p14:tracePt t="33293" x="7639050" y="4603750"/>
          <p14:tracePt t="33301" x="7632700" y="4586288"/>
          <p14:tracePt t="33309" x="7632700" y="4570413"/>
          <p14:tracePt t="33317" x="7639050" y="4564063"/>
          <p14:tracePt t="33325" x="7656513" y="4548188"/>
          <p14:tracePt t="33333" x="7678738" y="4530725"/>
          <p14:tracePt t="33341" x="7718425" y="4508500"/>
          <p14:tracePt t="33349" x="7734300" y="4491038"/>
          <p14:tracePt t="33357" x="7773988" y="4479925"/>
          <p14:tracePt t="33365" x="7824788" y="4468813"/>
          <p14:tracePt t="33373" x="7869238" y="4464050"/>
          <p14:tracePt t="33381" x="7908925" y="4464050"/>
          <p14:tracePt t="33389" x="7931150" y="4464050"/>
          <p14:tracePt t="33397" x="7970838" y="4464050"/>
          <p14:tracePt t="33405" x="7993063" y="4464050"/>
          <p14:tracePt t="33415" x="8010525" y="4468813"/>
          <p14:tracePt t="33421" x="8043863" y="4486275"/>
          <p14:tracePt t="33431" x="8061325" y="4497388"/>
          <p14:tracePt t="33436" x="8077200" y="4513263"/>
          <p14:tracePt t="33447" x="8088313" y="4530725"/>
          <p14:tracePt t="33455" x="8099425" y="4548188"/>
          <p14:tracePt t="33463" x="8105775" y="4570413"/>
          <p14:tracePt t="33471" x="8105775" y="4586288"/>
          <p14:tracePt t="33479" x="8110538" y="4603750"/>
          <p14:tracePt t="33487" x="8110538" y="4621213"/>
          <p14:tracePt t="33495" x="8110538" y="4625975"/>
          <p14:tracePt t="33503" x="8110538" y="4632325"/>
          <p14:tracePt t="33511" x="8094663" y="4643438"/>
          <p14:tracePt t="33519" x="8066088" y="4643438"/>
          <p14:tracePt t="33527" x="8037513" y="4643438"/>
          <p14:tracePt t="33535" x="7993063" y="4643438"/>
          <p14:tracePt t="33543" x="7942263" y="4643438"/>
          <p14:tracePt t="33551" x="7891463" y="4637088"/>
          <p14:tracePt t="33559" x="7853363" y="4625975"/>
          <p14:tracePt t="33567" x="7778750" y="4610100"/>
          <p14:tracePt t="33575" x="7740650" y="4586288"/>
          <p14:tracePt t="33583" x="7700963" y="4575175"/>
          <p14:tracePt t="33593" x="7667625" y="4552950"/>
          <p14:tracePt t="33598" x="7632700" y="4524375"/>
          <p14:tracePt t="33607" x="7621588" y="4513263"/>
          <p14:tracePt t="33615" x="7621588" y="4497388"/>
          <p14:tracePt t="33623" x="7621588" y="4486275"/>
          <p14:tracePt t="33631" x="7632700" y="4468813"/>
          <p14:tracePt t="33639" x="7643813" y="4451350"/>
          <p14:tracePt t="33647" x="7667625" y="4446588"/>
          <p14:tracePt t="33655" x="7700963" y="4429125"/>
          <p14:tracePt t="33663" x="7745413" y="4424363"/>
          <p14:tracePt t="33671" x="7778750" y="4418013"/>
          <p14:tracePt t="33679" x="7829550" y="4418013"/>
          <p14:tracePt t="33687" x="7864475" y="4418013"/>
          <p14:tracePt t="33695" x="7931150" y="4418013"/>
          <p14:tracePt t="33703" x="7964488" y="4418013"/>
          <p14:tracePt t="33711" x="7999413" y="4424363"/>
          <p14:tracePt t="33719" x="8048625" y="4440238"/>
          <p14:tracePt t="33729" x="8072438" y="4451350"/>
          <p14:tracePt t="33737" x="8094663" y="4464050"/>
          <p14:tracePt t="33745" x="8099425" y="4479925"/>
          <p14:tracePt t="33753" x="8110538" y="4502150"/>
          <p14:tracePt t="33761" x="8110538" y="4519613"/>
          <p14:tracePt t="33769" x="8110538" y="4541838"/>
          <p14:tracePt t="33777" x="8105775" y="4559300"/>
          <p14:tracePt t="33785" x="8083550" y="4586288"/>
          <p14:tracePt t="33793" x="8061325" y="4610100"/>
          <p14:tracePt t="33801" x="8026400" y="4632325"/>
          <p14:tracePt t="33809" x="7986713" y="4643438"/>
          <p14:tracePt t="33817" x="7937500" y="4654550"/>
          <p14:tracePt t="33825" x="7920038" y="4654550"/>
          <p14:tracePt t="33833" x="7880350" y="4654550"/>
          <p14:tracePt t="33841" x="7829550" y="4654550"/>
          <p14:tracePt t="33849" x="7813675" y="4654550"/>
          <p14:tracePt t="33857" x="7762875" y="4654550"/>
          <p14:tracePt t="33865" x="7718425" y="4637088"/>
          <p14:tracePt t="33873" x="7700963" y="4625975"/>
          <p14:tracePt t="33881" x="7656513" y="4603750"/>
          <p14:tracePt t="33889" x="7621588" y="4575175"/>
          <p14:tracePt t="33899" x="7616825" y="4564063"/>
          <p14:tracePt t="33905" x="7599363" y="4530725"/>
          <p14:tracePt t="33913" x="7599363" y="4519613"/>
          <p14:tracePt t="33921" x="7599363" y="4497388"/>
          <p14:tracePt t="33929" x="7605713" y="4486275"/>
          <p14:tracePt t="33937" x="7621588" y="4451350"/>
          <p14:tracePt t="33945" x="7639050" y="4440238"/>
          <p14:tracePt t="33953" x="7656513" y="4429125"/>
          <p14:tracePt t="33961" x="7694613" y="4402138"/>
          <p14:tracePt t="33969" x="7729538" y="4391025"/>
          <p14:tracePt t="33977" x="7762875" y="4391025"/>
          <p14:tracePt t="33987" x="7802563" y="4384675"/>
          <p14:tracePt t="33993" x="7847013" y="4384675"/>
          <p14:tracePt t="34003" x="7897813" y="4384675"/>
          <p14:tracePt t="34009" x="7948613" y="4384675"/>
          <p14:tracePt t="34019" x="8004175" y="4395788"/>
          <p14:tracePt t="34025" x="8048625" y="4413250"/>
          <p14:tracePt t="34035" x="8094663" y="4435475"/>
          <p14:tracePt t="34043" x="8128000" y="4457700"/>
          <p14:tracePt t="34051" x="8139113" y="4486275"/>
          <p14:tracePt t="34059" x="8150225" y="4508500"/>
          <p14:tracePt t="34067" x="8150225" y="4530725"/>
          <p14:tracePt t="34075" x="8150225" y="4564063"/>
          <p14:tracePt t="34083" x="8145463" y="4586288"/>
          <p14:tracePt t="34091" x="8139113" y="4603750"/>
          <p14:tracePt t="34099" x="8121650" y="4621213"/>
          <p14:tracePt t="34107" x="8094663" y="4643438"/>
          <p14:tracePt t="34115" x="8043863" y="4665663"/>
          <p14:tracePt t="34123" x="8021638" y="4676775"/>
          <p14:tracePt t="34131" x="7959725" y="4694238"/>
          <p14:tracePt t="34139" x="7908925" y="4705350"/>
          <p14:tracePt t="34147" x="7835900" y="4710113"/>
          <p14:tracePt t="34155" x="7791450" y="4710113"/>
          <p14:tracePt t="34163" x="7718425" y="4705350"/>
          <p14:tracePt t="34171" x="7661275" y="4694238"/>
          <p14:tracePt t="34179" x="7621588" y="4672013"/>
          <p14:tracePt t="34187" x="7583488" y="4643438"/>
          <p14:tracePt t="34195" x="7548563" y="4614863"/>
          <p14:tracePt t="34203" x="7521575" y="4575175"/>
          <p14:tracePt t="34211" x="7521575" y="4559300"/>
          <p14:tracePt t="34219" x="7521575" y="4537075"/>
          <p14:tracePt t="34227" x="7526338" y="4508500"/>
          <p14:tracePt t="34235" x="7548563" y="4479925"/>
          <p14:tracePt t="34243" x="7570788" y="4468813"/>
          <p14:tracePt t="34251" x="7588250" y="4451350"/>
          <p14:tracePt t="34259" x="7616825" y="4440238"/>
          <p14:tracePt t="34269" x="7650163" y="4429125"/>
          <p14:tracePt t="34275" x="7683500" y="4424363"/>
          <p14:tracePt t="34285" x="7723188" y="4418013"/>
          <p14:tracePt t="34291" x="7740650" y="4418013"/>
          <p14:tracePt t="34301" x="7773988" y="4418013"/>
          <p14:tracePt t="34311" x="7802563" y="4418013"/>
          <p14:tracePt t="34317" x="7840663" y="4424363"/>
          <p14:tracePt t="34325" x="7864475" y="4429125"/>
          <p14:tracePt t="34333" x="7902575" y="4446588"/>
          <p14:tracePt t="34341" x="7931150" y="4464050"/>
          <p14:tracePt t="34349" x="7942263" y="4486275"/>
          <p14:tracePt t="34357" x="7959725" y="4502150"/>
          <p14:tracePt t="34365" x="7970838" y="4530725"/>
          <p14:tracePt t="34373" x="7975600" y="4552950"/>
          <p14:tracePt t="34381" x="7975600" y="4614863"/>
          <p14:tracePt t="34389" x="7964488" y="4637088"/>
          <p14:tracePt t="34397" x="7937500" y="4672013"/>
          <p14:tracePt t="34405" x="7902575" y="4705350"/>
          <p14:tracePt t="34413" x="7853363" y="4727575"/>
          <p14:tracePt t="34421" x="7807325" y="4738688"/>
          <p14:tracePt t="34429" x="7756525" y="4738688"/>
          <p14:tracePt t="34437" x="7700963" y="4738688"/>
          <p14:tracePt t="34445" x="7661275" y="4738688"/>
          <p14:tracePt t="34453" x="7621588" y="4727575"/>
          <p14:tracePt t="34461" x="7588250" y="4710113"/>
          <p14:tracePt t="34469" x="7566025" y="4687888"/>
          <p14:tracePt t="34477" x="7554913" y="4676775"/>
          <p14:tracePt t="34485" x="7554913" y="4654550"/>
          <p14:tracePt t="34493" x="7554913" y="4637088"/>
          <p14:tracePt t="34501" x="7566025" y="4614863"/>
          <p14:tracePt t="34509" x="7588250" y="4586288"/>
          <p14:tracePt t="34517" x="7610475" y="4559300"/>
          <p14:tracePt t="34525" x="7661275" y="4524375"/>
          <p14:tracePt t="34533" x="7689850" y="4519613"/>
          <p14:tracePt t="34541" x="7740650" y="4497388"/>
          <p14:tracePt t="34549" x="7773988" y="4491038"/>
          <p14:tracePt t="34557" x="7824788" y="4491038"/>
          <p14:tracePt t="34567" x="7864475" y="4491038"/>
          <p14:tracePt t="34573" x="7880350" y="4497388"/>
          <p14:tracePt t="34583" x="7902575" y="4508500"/>
          <p14:tracePt t="34591" x="7913688" y="4524375"/>
          <p14:tracePt t="34599" x="7920038" y="4537075"/>
          <p14:tracePt t="34607" x="7926388" y="4559300"/>
          <p14:tracePt t="34619" x="7926388" y="4575175"/>
          <p14:tracePt t="34623" x="7920038" y="4586288"/>
          <p14:tracePt t="34631" x="7902575" y="4603750"/>
          <p14:tracePt t="34639" x="7858125" y="4625975"/>
          <p14:tracePt t="34647" x="7835900" y="4637088"/>
          <p14:tracePt t="34655" x="7802563" y="4648200"/>
          <p14:tracePt t="34663" x="7734300" y="4659313"/>
          <p14:tracePt t="34671" x="7694613" y="4659313"/>
          <p14:tracePt t="34679" x="7650163" y="4659313"/>
          <p14:tracePt t="34687" x="7605713" y="4659313"/>
          <p14:tracePt t="34695" x="7583488" y="4654550"/>
          <p14:tracePt t="34703" x="7548563" y="4637088"/>
          <p14:tracePt t="34711" x="7543800" y="4637088"/>
          <p14:tracePt t="34719" x="7532688" y="4621213"/>
          <p14:tracePt t="34727" x="7532688" y="4614863"/>
          <p14:tracePt t="34735" x="7532688" y="4603750"/>
          <p14:tracePt t="34743" x="7537450" y="4592638"/>
          <p14:tracePt t="34751" x="7554913" y="4570413"/>
          <p14:tracePt t="34759" x="7566025" y="4559300"/>
          <p14:tracePt t="34767" x="7588250" y="4541838"/>
          <p14:tracePt t="34775" x="7605713" y="4530725"/>
          <p14:tracePt t="34783" x="7621588" y="4519613"/>
          <p14:tracePt t="34791" x="7639050" y="4508500"/>
          <p14:tracePt t="34799" x="7656513" y="4497388"/>
          <p14:tracePt t="34807" x="7672388" y="4491038"/>
          <p14:tracePt t="34815" x="7689850" y="4491038"/>
          <p14:tracePt t="34823" x="7705725" y="4491038"/>
          <p14:tracePt t="34831" x="7712075" y="4491038"/>
          <p14:tracePt t="34839" x="7729538" y="4491038"/>
          <p14:tracePt t="34847" x="7745413" y="4497388"/>
          <p14:tracePt t="34855" x="7751763" y="4502150"/>
          <p14:tracePt t="34865" x="7773988" y="4508500"/>
          <p14:tracePt t="34873" x="7802563" y="4524375"/>
          <p14:tracePt t="34881" x="7813675" y="4537075"/>
          <p14:tracePt t="34889" x="7835900" y="4548188"/>
          <p14:tracePt t="34897" x="7864475" y="4575175"/>
          <p14:tracePt t="34905" x="7864475" y="4581525"/>
          <p14:tracePt t="34913" x="7875588" y="4610100"/>
          <p14:tracePt t="34921" x="7880350" y="4621213"/>
          <p14:tracePt t="34929" x="7880350" y="4643438"/>
          <p14:tracePt t="34937" x="7880350" y="4659313"/>
          <p14:tracePt t="34945" x="7875588" y="4665663"/>
          <p14:tracePt t="34953" x="7853363" y="4687888"/>
          <p14:tracePt t="34961" x="7840663" y="4694238"/>
          <p14:tracePt t="34969" x="7813675" y="4699000"/>
          <p14:tracePt t="34977" x="7778750" y="4699000"/>
          <p14:tracePt t="34985" x="7756525" y="4699000"/>
          <p14:tracePt t="34993" x="7734300" y="4699000"/>
          <p14:tracePt t="35001" x="7723188" y="4699000"/>
          <p14:tracePt t="35009" x="7712075" y="4694238"/>
          <p14:tracePt t="35017" x="7705725" y="4687888"/>
          <p14:tracePt t="35027" x="7705725" y="4676775"/>
          <p14:tracePt t="35041" x="7705725" y="4672013"/>
          <p14:tracePt t="35049" x="7705725" y="4654550"/>
          <p14:tracePt t="35057" x="7705725" y="4637088"/>
          <p14:tracePt t="35065" x="7705725" y="4621213"/>
          <p14:tracePt t="35073" x="7705725" y="4614863"/>
          <p14:tracePt t="35081" x="7718425" y="4592638"/>
          <p14:tracePt t="35089" x="7723188" y="4575175"/>
          <p14:tracePt t="35097" x="7729538" y="4564063"/>
          <p14:tracePt t="35105" x="7734300" y="4559300"/>
          <p14:tracePt t="35113" x="7751763" y="4541838"/>
          <p14:tracePt t="35121" x="7756525" y="4537075"/>
          <p14:tracePt t="35129" x="7785100" y="4530725"/>
          <p14:tracePt t="35137" x="7818438" y="4524375"/>
          <p14:tracePt t="35145" x="7835900" y="4524375"/>
          <p14:tracePt t="35153" x="7869238" y="4524375"/>
          <p14:tracePt t="35161" x="7891463" y="4537075"/>
          <p14:tracePt t="35171" x="7931150" y="4559300"/>
          <p14:tracePt t="35177" x="7942263" y="4564063"/>
          <p14:tracePt t="35187" x="7964488" y="4592638"/>
          <p14:tracePt t="35195" x="7964488" y="4610100"/>
          <p14:tracePt t="35203" x="7964488" y="4625975"/>
          <p14:tracePt t="35211" x="7964488" y="4659313"/>
          <p14:tracePt t="35219" x="7959725" y="4676775"/>
          <p14:tracePt t="35227" x="7937500" y="4694238"/>
          <p14:tracePt t="35235" x="7913688" y="4710113"/>
          <p14:tracePt t="35243" x="7864475" y="4721225"/>
          <p14:tracePt t="35251" x="7840663" y="4721225"/>
          <p14:tracePt t="35259" x="7813675" y="4721225"/>
          <p14:tracePt t="35267" x="7778750" y="4721225"/>
          <p14:tracePt t="35275" x="7751763" y="4716463"/>
          <p14:tracePt t="35283" x="7723188" y="4699000"/>
          <p14:tracePt t="35291" x="7718425" y="4694238"/>
          <p14:tracePt t="35299" x="7712075" y="4676775"/>
          <p14:tracePt t="35307" x="7712075" y="4659313"/>
          <p14:tracePt t="35315" x="7712075" y="4648200"/>
          <p14:tracePt t="35323" x="7723188" y="4621213"/>
          <p14:tracePt t="35335" x="7740650" y="4592638"/>
          <p14:tracePt t="35339" x="7756525" y="4575175"/>
          <p14:tracePt t="35347" x="7796213" y="4548188"/>
          <p14:tracePt t="35355" x="7829550" y="4519613"/>
          <p14:tracePt t="35363" x="7875588" y="4508500"/>
          <p14:tracePt t="35371" x="7926388" y="4502150"/>
          <p14:tracePt t="35379" x="7981950" y="4502150"/>
          <p14:tracePt t="35387" x="7999413" y="4502150"/>
          <p14:tracePt t="35395" x="8010525" y="4513263"/>
          <p14:tracePt t="35403" x="8015288" y="4519613"/>
          <p14:tracePt t="35411" x="8021638" y="4537075"/>
          <p14:tracePt t="35421" x="8021638" y="4541838"/>
          <p14:tracePt t="35427" x="8021638" y="4559300"/>
          <p14:tracePt t="35437" x="8021638" y="4570413"/>
          <p14:tracePt t="35443" x="8021638" y="4575175"/>
          <p14:tracePt t="35453" x="8010525" y="4581525"/>
          <p14:tracePt t="35459" x="8004175" y="4581525"/>
          <p14:tracePt t="35469" x="7999413" y="4586288"/>
          <p14:tracePt t="35475" x="7999413" y="4592638"/>
          <p14:tracePt t="35533" x="7999413" y="4598988"/>
          <p14:tracePt t="35541" x="8015288" y="4603750"/>
          <p14:tracePt t="35549" x="8066088" y="4632325"/>
          <p14:tracePt t="35557" x="8110538" y="4654550"/>
          <p14:tracePt t="35565" x="8218488" y="4699000"/>
          <p14:tracePt t="35573" x="8375650" y="4772025"/>
          <p14:tracePt t="35581" x="8583613" y="4867275"/>
          <p14:tracePt t="35589" x="8785225" y="4957763"/>
          <p14:tracePt t="35597" x="9128125" y="5121275"/>
          <p14:tracePt t="35605" x="9398000" y="5256213"/>
          <p14:tracePt t="35613" x="9696450" y="5407025"/>
          <p14:tracePt t="35621" x="9959975" y="5553075"/>
          <p14:tracePt t="35629" x="10202863" y="5683250"/>
          <p14:tracePt t="35637" x="10398125" y="5807075"/>
          <p14:tracePt t="35645" x="10521950" y="5908675"/>
          <p14:tracePt t="35653" x="10623550" y="5986463"/>
          <p14:tracePt t="35661" x="10663238" y="6037263"/>
          <p14:tracePt t="35669" x="10696575" y="6070600"/>
          <p14:tracePt t="35677" x="10702925" y="6088063"/>
          <p14:tracePt t="35685" x="10702925" y="6110288"/>
          <p14:tracePt t="35693" x="10702925" y="6127750"/>
          <p14:tracePt t="35701" x="10685463" y="6138863"/>
          <p14:tracePt t="35711" x="10668000" y="6143625"/>
          <p14:tracePt t="35717" x="10623550" y="6154738"/>
          <p14:tracePt t="35727" x="10567988" y="6161088"/>
          <p14:tracePt t="35733" x="10517188" y="6161088"/>
          <p14:tracePt t="35743" x="10488613" y="6161088"/>
          <p14:tracePt t="35751" x="10472738" y="6161088"/>
          <p14:tracePt t="35759" x="10455275" y="6161088"/>
          <p14:tracePt t="35767" x="10448925" y="6165850"/>
          <p14:tracePt t="35775" x="10444163" y="6165850"/>
          <p14:tracePt t="35783" x="10433050" y="6165850"/>
          <p14:tracePt t="35791" x="10421938" y="6165850"/>
          <p14:tracePt t="35799" x="10404475" y="6165850"/>
          <p14:tracePt t="35807" x="10393363" y="6165850"/>
          <p14:tracePt t="35815" x="10364788" y="6165850"/>
          <p14:tracePt t="35823" x="10348913" y="6165850"/>
          <p14:tracePt t="35831" x="10313988" y="6161088"/>
          <p14:tracePt t="35839" x="10298113" y="6154738"/>
          <p14:tracePt t="35847" x="10280650" y="6154738"/>
          <p14:tracePt t="35855" x="10269538" y="6154738"/>
          <p14:tracePt t="35863" x="10252075" y="6154738"/>
          <p14:tracePt t="35871" x="10236200" y="6154738"/>
          <p14:tracePt t="35879" x="10218738" y="6154738"/>
          <p14:tracePt t="35887" x="10196513" y="6161088"/>
          <p14:tracePt t="35895" x="10163175" y="6172200"/>
          <p14:tracePt t="35903" x="10123488" y="6183313"/>
          <p14:tracePt t="35911" x="10079038" y="6189663"/>
          <p14:tracePt t="35919" x="10010775" y="6194425"/>
          <p14:tracePt t="35927" x="9944100" y="6194425"/>
          <p14:tracePt t="35935" x="9871075" y="6194425"/>
          <p14:tracePt t="35943" x="9802813" y="6194425"/>
          <p14:tracePt t="35951" x="9725025" y="6194425"/>
          <p14:tracePt t="35959" x="9652000" y="6194425"/>
          <p14:tracePt t="35967" x="9583738" y="6183313"/>
          <p14:tracePt t="35977" x="9517063" y="6165850"/>
          <p14:tracePt t="35983" x="9455150" y="6143625"/>
          <p14:tracePt t="35993" x="9382125" y="6116638"/>
          <p14:tracePt t="35999" x="9320213" y="6081713"/>
          <p14:tracePt t="36009" x="9251950" y="6043613"/>
          <p14:tracePt t="36015" x="9185275" y="6008688"/>
          <p14:tracePt t="36025" x="9163050" y="5992813"/>
          <p14:tracePt t="36031" x="9112250" y="5953125"/>
          <p14:tracePt t="36041" x="9077325" y="5924550"/>
          <p14:tracePt t="36051" x="9032875" y="5884863"/>
          <p14:tracePt t="36057" x="9015413" y="5862638"/>
          <p14:tracePt t="36065" x="8999538" y="5835650"/>
          <p14:tracePt t="36073" x="8988425" y="5811838"/>
          <p14:tracePt t="36081" x="8977313" y="5778500"/>
          <p14:tracePt t="36089" x="8970963" y="5749925"/>
          <p14:tracePt t="36097" x="8970963" y="5711825"/>
          <p14:tracePt t="36105" x="8970963" y="5694363"/>
          <p14:tracePt t="36113" x="8970963" y="5643563"/>
          <p14:tracePt t="36121" x="8970963" y="5592763"/>
          <p14:tracePt t="36129" x="8970963" y="5548313"/>
          <p14:tracePt t="36137" x="8977313" y="5497513"/>
          <p14:tracePt t="36145" x="8982075" y="5468938"/>
          <p14:tracePt t="36153" x="8993188" y="5419725"/>
          <p14:tracePt t="36161" x="9010650" y="5368925"/>
          <p14:tracePt t="36169" x="9010650" y="5357813"/>
          <p14:tracePt t="36177" x="9021763" y="5329238"/>
          <p14:tracePt t="36185" x="9039225" y="5300663"/>
          <p14:tracePt t="36193" x="9039225" y="5295900"/>
          <p14:tracePt t="36201" x="9055100" y="5284788"/>
          <p14:tracePt t="36209" x="9072563" y="5267325"/>
          <p14:tracePt t="36217" x="9083675" y="5260975"/>
          <p14:tracePt t="36225" x="9112250" y="5249863"/>
          <p14:tracePt t="36233" x="9145588" y="5245100"/>
          <p14:tracePt t="36241" x="9190038" y="5233988"/>
          <p14:tracePt t="36249" x="9269413" y="5227638"/>
          <p14:tracePt t="36257" x="9331325" y="5210175"/>
          <p14:tracePt t="36265" x="9409113" y="5205413"/>
          <p14:tracePt t="36275" x="9482138" y="5199063"/>
          <p14:tracePt t="36281" x="9517063" y="5194300"/>
          <p14:tracePt t="36291" x="9590088" y="5187950"/>
          <p14:tracePt t="36297" x="9667875" y="5187950"/>
          <p14:tracePt t="36307" x="9752013" y="5187950"/>
          <p14:tracePt t="36315" x="9831388" y="5187950"/>
          <p14:tracePt t="36323" x="9909175" y="5187950"/>
          <p14:tracePt t="36331" x="9948863" y="5194300"/>
          <p14:tracePt t="36339" x="10021888" y="5216525"/>
          <p14:tracePt t="36347" x="10090150" y="5233988"/>
          <p14:tracePt t="36355" x="10163175" y="5249863"/>
          <p14:tracePt t="36363" x="10185400" y="5260975"/>
          <p14:tracePt t="36371" x="10252075" y="5289550"/>
          <p14:tracePt t="36379" x="10287000" y="5307013"/>
          <p14:tracePt t="36387" x="10360025" y="5334000"/>
          <p14:tracePt t="36395" x="10437813" y="5368925"/>
          <p14:tracePt t="36403" x="10472738" y="5384800"/>
          <p14:tracePt t="36411" x="10561638" y="5435600"/>
          <p14:tracePt t="36419" x="10594975" y="5453063"/>
          <p14:tracePt t="36427" x="10714038" y="5514975"/>
          <p14:tracePt t="36435" x="10758488" y="5541963"/>
          <p14:tracePt t="36443" x="10875963" y="5614988"/>
          <p14:tracePt t="36451" x="10926763" y="5638800"/>
          <p14:tracePt t="36461" x="11056938" y="5716588"/>
          <p14:tracePt t="36467" x="11101388" y="5749925"/>
          <p14:tracePt t="36475" x="11242675" y="5829300"/>
          <p14:tracePt t="36483" x="11291888" y="5862638"/>
          <p14:tracePt t="36491" x="11331575" y="5891213"/>
          <p14:tracePt t="36499" x="11433175" y="5964238"/>
          <p14:tracePt t="36507" x="11477625" y="6008688"/>
          <p14:tracePt t="36517" x="11517313" y="6043613"/>
          <p14:tracePt t="36523" x="11528425" y="6076950"/>
          <p14:tracePt t="36531" x="11539538" y="6099175"/>
          <p14:tracePt t="36539" x="11539538" y="6127750"/>
          <p14:tracePt t="36547" x="11539538" y="6149975"/>
          <p14:tracePt t="36555" x="11528425" y="6189663"/>
          <p14:tracePt t="36563" x="11512550" y="6216650"/>
          <p14:tracePt t="36571" x="11495088" y="6238875"/>
          <p14:tracePt t="36581" x="11461750" y="6267450"/>
          <p14:tracePt t="36587" x="11422063" y="6296025"/>
          <p14:tracePt t="36597" x="11331575" y="6346825"/>
          <p14:tracePt t="36605" x="11269663" y="6369050"/>
          <p14:tracePt t="36613" x="11191875" y="6402388"/>
          <p14:tracePt t="36621" x="11112500" y="6419850"/>
          <p14:tracePt t="36629" x="11028363" y="6442075"/>
          <p14:tracePt t="36637" x="10948988" y="6448425"/>
          <p14:tracePt t="36645" x="10915650" y="6448425"/>
          <p14:tracePt t="36653" x="10831513" y="6448425"/>
          <p14:tracePt t="36661" x="10758488" y="6448425"/>
          <p14:tracePt t="36669" x="10714038" y="6448425"/>
          <p14:tracePt t="36677" x="10674350" y="6435725"/>
          <p14:tracePt t="36685" x="10634663" y="6424613"/>
          <p14:tracePt t="36693" x="10618788" y="6419850"/>
          <p14:tracePt t="36701" x="10601325" y="6419850"/>
          <p14:tracePt t="36709" x="10594975" y="6413500"/>
          <p14:tracePt t="36717" x="10583863" y="6408738"/>
          <p14:tracePt t="36725" x="10567988" y="6397625"/>
          <p14:tracePt t="36733" x="10550525" y="6397625"/>
          <p14:tracePt t="36741" x="10521950" y="6391275"/>
          <p14:tracePt t="36749" x="10499725" y="6380163"/>
          <p14:tracePt t="36757" x="10483850" y="6373813"/>
          <p14:tracePt t="36769" x="10455275" y="6362700"/>
          <p14:tracePt t="36773" x="10433050" y="6357938"/>
          <p14:tracePt t="36781" x="10404475" y="6340475"/>
          <p14:tracePt t="36789" x="10375900" y="6329363"/>
          <p14:tracePt t="36797" x="10360025" y="6324600"/>
          <p14:tracePt t="36805" x="10331450" y="6318250"/>
          <p14:tracePt t="36813" x="10280650" y="6300788"/>
          <p14:tracePt t="36821" x="10258425" y="6296025"/>
          <p14:tracePt t="36829" x="10196513" y="6284913"/>
          <p14:tracePt t="36837" x="10129838" y="6262688"/>
          <p14:tracePt t="36847" x="10090150" y="6251575"/>
          <p14:tracePt t="36853" x="9977438" y="6216650"/>
          <p14:tracePt t="36863" x="9825038" y="6172200"/>
          <p14:tracePt t="36869" x="9701213" y="6143625"/>
          <p14:tracePt t="36879" x="9601200" y="6121400"/>
          <p14:tracePt t="36885" x="9404350" y="6081713"/>
          <p14:tracePt t="36895" x="9336088" y="6059488"/>
          <p14:tracePt t="36903" x="9269413" y="6043613"/>
          <p14:tracePt t="36911" x="9212263" y="6026150"/>
          <p14:tracePt t="36919" x="9178925" y="6008688"/>
          <p14:tracePt t="36927" x="9139238" y="5986463"/>
          <p14:tracePt t="36935" x="9128125" y="5975350"/>
          <p14:tracePt t="36943" x="9101138" y="5953125"/>
          <p14:tracePt t="36951" x="9094788" y="5942013"/>
          <p14:tracePt t="36959" x="9072563" y="5908675"/>
          <p14:tracePt t="36967" x="9061450" y="5891213"/>
          <p14:tracePt t="36975" x="9039225" y="5868988"/>
          <p14:tracePt t="36983" x="9015413" y="5846763"/>
          <p14:tracePt t="36991" x="9004300" y="5829300"/>
          <p14:tracePt t="36999" x="8982075" y="5807075"/>
          <p14:tracePt t="37007" x="8977313" y="5800725"/>
          <p14:tracePt t="37015" x="8966200" y="5795963"/>
          <p14:tracePt t="37023" x="8966200" y="5789613"/>
          <p14:tracePt t="37031" x="8959850" y="5784850"/>
          <p14:tracePt t="37039" x="8953500" y="5778500"/>
          <p14:tracePt t="37047" x="8953500" y="5773738"/>
          <p14:tracePt t="37055" x="8948738" y="5767388"/>
          <p14:tracePt t="37063" x="8948738" y="5762625"/>
          <p14:tracePt t="37075" x="8948738" y="5756275"/>
          <p14:tracePt t="37079" x="8942388" y="5749925"/>
          <p14:tracePt t="37095" x="8937625" y="5738813"/>
          <p14:tracePt t="37111" x="8937625" y="5734050"/>
          <p14:tracePt t="37119" x="8931275" y="5722938"/>
          <p14:tracePt t="37135" x="8926513" y="5711825"/>
          <p14:tracePt t="37145" x="8926513" y="5700713"/>
          <p14:tracePt t="37151" x="8926513" y="5694363"/>
          <p14:tracePt t="37161" x="8926513" y="5683250"/>
          <p14:tracePt t="37169" x="8920163" y="5676900"/>
          <p14:tracePt t="37179" x="8915400" y="5654675"/>
          <p14:tracePt t="37185" x="8915400" y="5643563"/>
          <p14:tracePt t="37193" x="8909050" y="5614988"/>
          <p14:tracePt t="37201" x="8909050" y="5603875"/>
          <p14:tracePt t="37209" x="8904288" y="5570538"/>
          <p14:tracePt t="37217" x="8897938" y="5553075"/>
          <p14:tracePt t="37225" x="8893175" y="5508625"/>
          <p14:tracePt t="37233" x="8893175" y="5486400"/>
          <p14:tracePt t="37241" x="8893175" y="5464175"/>
          <p14:tracePt t="37249" x="8893175" y="5402263"/>
          <p14:tracePt t="37257" x="8893175" y="5373688"/>
          <p14:tracePt t="37265" x="8893175" y="5289550"/>
          <p14:tracePt t="37273" x="8897938" y="5249863"/>
          <p14:tracePt t="37281" x="8904288" y="5205413"/>
          <p14:tracePt t="37289" x="8931275" y="5099050"/>
          <p14:tracePt t="37297" x="8942388" y="5048250"/>
          <p14:tracePt t="37305" x="8988425" y="4935538"/>
          <p14:tracePt t="37313" x="9004300" y="4891088"/>
          <p14:tracePt t="37321" x="9055100" y="4783138"/>
          <p14:tracePt t="37329" x="9072563" y="4745038"/>
          <p14:tracePt t="37337" x="9088438" y="4705350"/>
          <p14:tracePt t="37345" x="9139238" y="4621213"/>
          <p14:tracePt t="37353" x="9163050" y="4586288"/>
          <p14:tracePt t="37361" x="9207500" y="4502150"/>
          <p14:tracePt t="37369" x="9223375" y="4475163"/>
          <p14:tracePt t="37377" x="9258300" y="4418013"/>
          <p14:tracePt t="37385" x="9263063" y="4395788"/>
          <p14:tracePt t="37393" x="9280525" y="4373563"/>
          <p14:tracePt t="37401" x="9291638" y="4356100"/>
          <p14:tracePt t="37409" x="9296400" y="4344988"/>
          <p14:tracePt t="37417" x="9302750" y="4340225"/>
          <p14:tracePt t="37425" x="9309100" y="4329113"/>
          <p14:tracePt t="37435" x="9313863" y="4329113"/>
          <p14:tracePt t="37441" x="9324975" y="4316413"/>
          <p14:tracePt t="37451" x="9324975" y="4311650"/>
          <p14:tracePt t="37457" x="9342438" y="4294188"/>
          <p14:tracePt t="37467" x="9347200" y="4289425"/>
          <p14:tracePt t="37473" x="9358313" y="4278313"/>
          <p14:tracePt t="37485" x="9371013" y="4267200"/>
          <p14:tracePt t="37491" x="9375775" y="4267200"/>
          <p14:tracePt t="37499" x="9386888" y="4249738"/>
          <p14:tracePt t="37515" x="9386888" y="4243388"/>
          <p14:tracePt t="37523" x="9393238" y="4243388"/>
          <p14:tracePt t="37707" x="9393238" y="4256088"/>
          <p14:tracePt t="37715" x="9398000" y="4267200"/>
          <p14:tracePt t="37841" x="9398000" y="4271963"/>
          <p14:tracePt t="37849" x="9393238" y="4305300"/>
          <p14:tracePt t="37857" x="9375775" y="4351338"/>
          <p14:tracePt t="37865" x="9353550" y="4418013"/>
          <p14:tracePt t="37873" x="9309100" y="4513263"/>
          <p14:tracePt t="37881" x="9263063" y="4614863"/>
          <p14:tracePt t="37889" x="9207500" y="4694238"/>
          <p14:tracePt t="37897" x="9167813" y="4738688"/>
          <p14:tracePt t="37905" x="9123363" y="4789488"/>
          <p14:tracePt t="37913" x="9101138" y="4806950"/>
          <p14:tracePt t="37921" x="9072563" y="4822825"/>
          <p14:tracePt t="37929" x="9050338" y="4829175"/>
          <p14:tracePt t="37937" x="9032875" y="4833938"/>
          <p14:tracePt t="37945" x="9004300" y="4845050"/>
          <p14:tracePt t="37953" x="8988425" y="4851400"/>
          <p14:tracePt t="37961" x="8948738" y="4867275"/>
          <p14:tracePt t="37969" x="8920163" y="4873625"/>
          <p14:tracePt t="37977" x="8875713" y="4891088"/>
          <p14:tracePt t="37985" x="8842375" y="4902200"/>
          <p14:tracePt t="37997" x="8820150" y="4906963"/>
          <p14:tracePt t="38003" x="8780463" y="4924425"/>
          <p14:tracePt t="38009" x="8751888" y="4929188"/>
          <p14:tracePt t="38019" x="8734425" y="4929188"/>
          <p14:tracePt t="38025" x="8718550" y="4935538"/>
          <p14:tracePt t="38035" x="8712200" y="4935538"/>
          <p14:tracePt t="38041" x="8707438" y="4935538"/>
          <p14:tracePt t="38068" x="8707438" y="4929188"/>
          <p14:tracePt t="38075" x="8707438" y="4913313"/>
          <p14:tracePt t="38083" x="8718550" y="4891088"/>
          <p14:tracePt t="38091" x="8729663" y="4879975"/>
          <p14:tracePt t="38099" x="8740775" y="4862513"/>
          <p14:tracePt t="38107" x="8758238" y="4840288"/>
          <p14:tracePt t="38115" x="8769350" y="4822825"/>
          <p14:tracePt t="38123" x="8774113" y="4818063"/>
          <p14:tracePt t="38131" x="8780463" y="4806950"/>
          <p14:tracePt t="38139" x="8785225" y="4794250"/>
          <p14:tracePt t="38147" x="8791575" y="4789488"/>
          <p14:tracePt t="38155" x="8791575" y="4783138"/>
          <p14:tracePt t="38163" x="8791575" y="4772025"/>
          <p14:tracePt t="38171" x="8791575" y="4767263"/>
          <p14:tracePt t="38179" x="8791575" y="4756150"/>
          <p14:tracePt t="38187" x="8785225" y="4749800"/>
          <p14:tracePt t="38195" x="8785225" y="4745038"/>
          <p14:tracePt t="38211" x="8780463" y="4738688"/>
          <p14:tracePt t="38219" x="8780463" y="4733925"/>
          <p14:tracePt t="38251" x="8780463" y="4727575"/>
          <p14:tracePt t="38259" x="8780463" y="4721225"/>
          <p14:tracePt t="38275" x="8780463" y="4716463"/>
          <p14:tracePt t="38283" x="8774113" y="4710113"/>
          <p14:tracePt t="38293" x="8769350" y="4710113"/>
          <p14:tracePt t="38303" x="8763000" y="4710113"/>
          <p14:tracePt t="38315" x="8763000" y="4721225"/>
          <p14:tracePt t="38325" x="8758238" y="4738688"/>
          <p14:tracePt t="38454" x="8758238" y="4749800"/>
          <p14:tracePt t="38461" x="8758238" y="4756150"/>
          <p14:tracePt t="38469" x="8745538" y="4760913"/>
          <p14:tracePt t="38477" x="8734425" y="4772025"/>
          <p14:tracePt t="38485" x="8729663" y="4778375"/>
          <p14:tracePt t="38493" x="8718550" y="4783138"/>
          <p14:tracePt t="38501" x="8712200" y="4789488"/>
          <p14:tracePt t="38509" x="8707438" y="4789488"/>
          <p14:tracePt t="38541" x="8707438" y="4783138"/>
          <p14:tracePt t="38549" x="8707438" y="4778375"/>
          <p14:tracePt t="38573" x="8701088" y="4778375"/>
          <p14:tracePt t="38581" x="8689975" y="4772025"/>
          <p14:tracePt t="38589" x="8685213" y="4772025"/>
          <p14:tracePt t="38597" x="8672513" y="4767263"/>
          <p14:tracePt t="38605" x="8661400" y="4767263"/>
          <p14:tracePt t="38613" x="8661400" y="4760913"/>
          <p14:tracePt t="38621" x="8656638" y="4760913"/>
          <p14:tracePt t="38629" x="8656638" y="4756150"/>
          <p14:tracePt t="38637" x="8650288" y="4749800"/>
          <p14:tracePt t="38653" x="8639175" y="4745038"/>
          <p14:tracePt t="38669" x="8628063" y="4745038"/>
          <p14:tracePt t="38679" x="8616950" y="4745038"/>
          <p14:tracePt t="38687" x="8612188" y="4738688"/>
          <p14:tracePt t="38695" x="8599488" y="4738688"/>
          <p14:tracePt t="38703" x="8588375" y="4738688"/>
          <p14:tracePt t="38713" x="8583613" y="4738688"/>
          <p14:tracePt t="38719" x="8577263" y="4738688"/>
          <p14:tracePt t="38727" x="8572500" y="4738688"/>
          <p14:tracePt t="38735" x="8566150" y="4738688"/>
          <p14:tracePt t="38743" x="8561388" y="4738688"/>
          <p14:tracePt t="38759" x="8555038" y="4738688"/>
          <p14:tracePt t="38791" x="8550275" y="4738688"/>
          <p14:tracePt t="38799" x="8550275" y="4745038"/>
          <p14:tracePt t="38807" x="8543925" y="4745038"/>
          <p14:tracePt t="38831" x="8537575" y="4745038"/>
          <p14:tracePt t="38839" x="8532813" y="4749800"/>
          <p14:tracePt t="38847" x="8526463" y="4749800"/>
          <p14:tracePt t="38855" x="8521700" y="4749800"/>
          <p14:tracePt t="38863" x="8515350" y="4749800"/>
          <p14:tracePt t="38887" x="8510588" y="4749800"/>
          <p14:tracePt t="38903" x="8504238" y="4749800"/>
          <p14:tracePt t="38911" x="8499475" y="4749800"/>
          <p14:tracePt t="38927" x="8488363" y="4749800"/>
          <p14:tracePt t="38937" x="8482013" y="4749800"/>
          <p14:tracePt t="38943" x="8470900" y="4749800"/>
          <p14:tracePt t="38953" x="8453438" y="4749800"/>
          <p14:tracePt t="38959" x="8442325" y="4756150"/>
          <p14:tracePt t="38970" x="8437563" y="4756150"/>
          <p14:tracePt t="38975" x="8426450" y="4756150"/>
          <p14:tracePt t="38985" x="8402638" y="4756150"/>
          <p14:tracePt t="38993" x="8397875" y="4756150"/>
          <p14:tracePt t="39001" x="8391525" y="4756150"/>
          <p14:tracePt t="39009" x="8386763" y="4756150"/>
          <p14:tracePt t="39017" x="8375650" y="4749800"/>
          <p14:tracePt t="39065" x="8369300" y="4745038"/>
          <p14:tracePt t="39097" x="8364538" y="4745038"/>
          <p14:tracePt t="39113" x="8358188" y="4745038"/>
          <p14:tracePt t="39123" x="8353425" y="4745038"/>
          <p14:tracePt t="39129" x="8347075" y="4745038"/>
          <p14:tracePt t="39137" x="8342313" y="4745038"/>
          <p14:tracePt t="39145" x="8329613" y="4749800"/>
          <p14:tracePt t="39153" x="8318500" y="4749800"/>
          <p14:tracePt t="39161" x="8302625" y="4756150"/>
          <p14:tracePt t="39169" x="8291513" y="4760913"/>
          <p14:tracePt t="39177" x="8280400" y="4767263"/>
          <p14:tracePt t="39185" x="8274050" y="4772025"/>
          <p14:tracePt t="39193" x="8256588" y="4778375"/>
          <p14:tracePt t="39201" x="8251825" y="4783138"/>
          <p14:tracePt t="39209" x="8245475" y="4789488"/>
          <p14:tracePt t="39217" x="8234363" y="4789488"/>
          <p14:tracePt t="39233" x="8229600" y="4789488"/>
          <p14:tracePt t="39279" x="8234363" y="4789488"/>
          <p14:tracePt t="39287" x="8234363" y="4794250"/>
          <p14:tracePt t="39295" x="8240713" y="4800600"/>
          <p14:tracePt t="39303" x="8245475" y="4811713"/>
          <p14:tracePt t="39311" x="8262938" y="4822825"/>
          <p14:tracePt t="39319" x="8296275" y="4862513"/>
          <p14:tracePt t="39327" x="8353425" y="4924425"/>
          <p14:tracePt t="39335" x="8442325" y="4997450"/>
          <p14:tracePt t="39343" x="8572500" y="5103813"/>
          <p14:tracePt t="39351" x="8723313" y="5210175"/>
          <p14:tracePt t="39359" x="8904288" y="5311775"/>
          <p14:tracePt t="39367" x="9105900" y="5391150"/>
          <p14:tracePt t="39375" x="9324975" y="5475288"/>
          <p14:tracePt t="39383" x="9504363" y="5530850"/>
          <p14:tracePt t="39391" x="9663113" y="5576888"/>
          <p14:tracePt t="39399" x="9875838" y="5638800"/>
          <p14:tracePt t="39407" x="9955213" y="5665788"/>
          <p14:tracePt t="39415" x="9999663" y="5688013"/>
          <p14:tracePt t="39423" x="10033000" y="5711825"/>
          <p14:tracePt t="39431" x="10072688" y="5749925"/>
          <p14:tracePt t="39439" x="10072688" y="5773738"/>
          <p14:tracePt t="39447" x="10072688" y="5789613"/>
          <p14:tracePt t="39455" x="10072688" y="5811838"/>
          <p14:tracePt t="39463" x="10050463" y="5822950"/>
          <p14:tracePt t="39471" x="10010775" y="5835650"/>
          <p14:tracePt t="39479" x="9966325" y="5846763"/>
          <p14:tracePt t="39487" x="9893300" y="5862638"/>
          <p14:tracePt t="39495" x="9836150" y="5862638"/>
          <p14:tracePt t="39503" x="9791700" y="5862638"/>
          <p14:tracePt t="39513" x="9752013" y="5851525"/>
          <p14:tracePt t="39519" x="9707563" y="5822950"/>
          <p14:tracePt t="39529" x="9678988" y="5807075"/>
          <p14:tracePt t="39535" x="9674225" y="5789613"/>
          <p14:tracePt t="39545" x="9667875" y="5773738"/>
          <p14:tracePt t="39553" x="9663113" y="5749925"/>
          <p14:tracePt t="39561" x="9663113" y="5727700"/>
          <p14:tracePt t="39569" x="9663113" y="5711825"/>
          <p14:tracePt t="39577" x="9652000" y="5683250"/>
          <p14:tracePt t="39585" x="9639300" y="5665788"/>
          <p14:tracePt t="39593" x="9628188" y="5654675"/>
          <p14:tracePt t="39601" x="9617075" y="5638800"/>
          <p14:tracePt t="39609" x="9590088" y="5621338"/>
          <p14:tracePt t="39617" x="9561513" y="5614988"/>
          <p14:tracePt t="39625" x="9550400" y="5610225"/>
          <p14:tracePt t="39635" x="9532938" y="5603875"/>
          <p14:tracePt t="39641" x="9528175" y="5603875"/>
          <p14:tracePt t="39649" x="9528175" y="5599113"/>
          <p14:tracePt t="39657" x="9528175" y="5592763"/>
          <p14:tracePt t="39665" x="9532938" y="5588000"/>
          <p14:tracePt t="39673" x="9550400" y="5581650"/>
          <p14:tracePt t="39681" x="9590088" y="5576888"/>
          <p14:tracePt t="39689" x="9623425" y="5570538"/>
          <p14:tracePt t="39697" x="9656763" y="5570538"/>
          <p14:tracePt t="39705" x="9690100" y="5570538"/>
          <p14:tracePt t="39713" x="9707563" y="5576888"/>
          <p14:tracePt t="39721" x="9725025" y="5592763"/>
          <p14:tracePt t="39729" x="9725025" y="5603875"/>
          <p14:tracePt t="39739" x="9718675" y="5610225"/>
          <p14:tracePt t="39745" x="9696450" y="5627688"/>
          <p14:tracePt t="39753" x="9663113" y="5638800"/>
          <p14:tracePt t="39761" x="9623425" y="5643563"/>
          <p14:tracePt t="39769" x="9583738" y="5654675"/>
          <p14:tracePt t="39777" x="9532938" y="5661025"/>
          <p14:tracePt t="39785" x="9499600" y="5665788"/>
          <p14:tracePt t="39793" x="9466263" y="5665788"/>
          <p14:tracePt t="39801" x="9444038" y="5665788"/>
          <p14:tracePt t="39811" x="9426575" y="5665788"/>
          <p14:tracePt t="39819" x="9415463" y="5665788"/>
          <p14:tracePt t="39827" x="9398000" y="5665788"/>
          <p14:tracePt t="39835" x="9386888" y="5665788"/>
          <p14:tracePt t="39843" x="9347200" y="5665788"/>
          <p14:tracePt t="39851" x="9313863" y="5661025"/>
          <p14:tracePt t="39859" x="9274175" y="5654675"/>
          <p14:tracePt t="39867" x="9201150" y="5654675"/>
          <p14:tracePt t="39875" x="9139238" y="5654675"/>
          <p14:tracePt t="39883" x="9072563" y="5654675"/>
          <p14:tracePt t="39891" x="8948738" y="5654675"/>
          <p14:tracePt t="39899" x="8707438" y="5643563"/>
          <p14:tracePt t="39907" x="8397875" y="5632450"/>
          <p14:tracePt t="39915" x="8043863" y="5599113"/>
          <p14:tracePt t="39923" x="7643813" y="5565775"/>
          <p14:tracePt t="39931" x="7183438" y="5526088"/>
          <p14:tracePt t="39943" x="6694488" y="5480050"/>
          <p14:tracePt t="39947" x="6249988" y="5441950"/>
          <p14:tracePt t="39955" x="5683250" y="5391150"/>
          <p14:tracePt t="39963" x="5114925" y="5340350"/>
          <p14:tracePt t="39971" x="4687888" y="5307013"/>
          <p14:tracePt t="39979" x="4119563" y="5267325"/>
          <p14:tracePt t="39987" x="3586163" y="5233988"/>
          <p14:tracePt t="39995" x="3097213" y="5205413"/>
          <p14:tracePt t="40003" x="2641600" y="5183188"/>
          <p14:tracePt t="40011" x="2259013" y="5172075"/>
          <p14:tracePt t="40019" x="1922463" y="5160963"/>
          <p14:tracePt t="40027" x="1736725" y="5160963"/>
          <p14:tracePt t="40035" x="1535113" y="5172075"/>
          <p14:tracePt t="40045" x="1450975" y="5187950"/>
          <p14:tracePt t="40051" x="1382713" y="5205413"/>
          <p14:tracePt t="40059" x="1338263" y="5222875"/>
          <p14:tracePt t="40069" x="1320800" y="5238750"/>
          <p14:tracePt t="40075" x="1316038" y="5245100"/>
          <p14:tracePt t="40085" x="1316038" y="5249863"/>
          <p14:tracePt t="40091" x="1316038" y="5256213"/>
          <p14:tracePt t="40107" x="1316038" y="5260975"/>
          <p14:tracePt t="40125" x="1320800" y="5260975"/>
          <p14:tracePt t="40133" x="1327150" y="5260975"/>
          <p14:tracePt t="40141" x="1338263" y="5267325"/>
          <p14:tracePt t="40149" x="1338263" y="5272088"/>
          <p14:tracePt t="40157" x="1338263" y="5295900"/>
          <p14:tracePt t="40165" x="1338263" y="5311775"/>
          <p14:tracePt t="40173" x="1338263" y="5334000"/>
          <p14:tracePt t="40181" x="1316038" y="5395913"/>
          <p14:tracePt t="40189" x="1303338" y="5441950"/>
          <p14:tracePt t="40197" x="1298575" y="5492750"/>
          <p14:tracePt t="40205" x="1292225" y="5541963"/>
          <p14:tracePt t="40213" x="1292225" y="5588000"/>
          <p14:tracePt t="40221" x="1292225" y="5632450"/>
          <p14:tracePt t="40229" x="1309688" y="5672138"/>
          <p14:tracePt t="40237" x="1327150" y="5705475"/>
          <p14:tracePt t="40245" x="1338263" y="5738813"/>
          <p14:tracePt t="40255" x="1349375" y="5756275"/>
          <p14:tracePt t="40261" x="1360488" y="5778500"/>
          <p14:tracePt t="40277" x="1360488" y="5784850"/>
          <p14:tracePt t="40285" x="1360488" y="5789613"/>
          <p14:tracePt t="40301" x="1360488" y="5795963"/>
          <p14:tracePt t="40352" x="1360488" y="5789613"/>
          <p14:tracePt t="40358" x="1360488" y="5767388"/>
          <p14:tracePt t="40367" x="1376363" y="5745163"/>
          <p14:tracePt t="40373" x="1416050" y="5716588"/>
          <p14:tracePt t="40383" x="1477963" y="5676900"/>
          <p14:tracePt t="40389" x="1557338" y="5638800"/>
          <p14:tracePt t="40399" x="1658938" y="5592763"/>
          <p14:tracePt t="40407" x="1849438" y="5514975"/>
          <p14:tracePt t="40415" x="2108200" y="5424488"/>
          <p14:tracePt t="40423" x="2439988" y="5334000"/>
          <p14:tracePt t="40431" x="2743200" y="5267325"/>
          <p14:tracePt t="40439" x="3221038" y="5183188"/>
          <p14:tracePt t="40447" x="3563938" y="5121275"/>
          <p14:tracePt t="40455" x="3906838" y="5076825"/>
          <p14:tracePt t="40463" x="4367213" y="5030788"/>
          <p14:tracePt t="40471" x="4659313" y="5030788"/>
          <p14:tracePt t="40479" x="5053013" y="5019675"/>
          <p14:tracePt t="40487" x="5345113" y="5019675"/>
          <p14:tracePt t="40495" x="5654675" y="5030788"/>
          <p14:tracePt t="40503" x="5930900" y="5041900"/>
          <p14:tracePt t="40511" x="6205538" y="5064125"/>
          <p14:tracePt t="40519" x="6469063" y="5076825"/>
          <p14:tracePt t="40527" x="6700838" y="5099050"/>
          <p14:tracePt t="40535" x="6818313" y="5110163"/>
          <p14:tracePt t="40543" x="7081838" y="5143500"/>
          <p14:tracePt t="40551" x="7335838" y="5187950"/>
          <p14:tracePt t="40559" x="7448550" y="5199063"/>
          <p14:tracePt t="40567" x="7599363" y="5227638"/>
          <p14:tracePt t="40575" x="7897813" y="5272088"/>
          <p14:tracePt t="40583" x="8054975" y="5289550"/>
          <p14:tracePt t="40591" x="8364538" y="5311775"/>
          <p14:tracePt t="40599" x="8532813" y="5311775"/>
          <p14:tracePt t="40607" x="8712200" y="5311775"/>
          <p14:tracePt t="40615" x="9066213" y="5311775"/>
          <p14:tracePt t="40623" x="9247188" y="5311775"/>
          <p14:tracePt t="40631" x="9539288" y="5295900"/>
          <p14:tracePt t="40639" x="9813925" y="5295900"/>
          <p14:tracePt t="40647" x="9921875" y="5295900"/>
          <p14:tracePt t="40659" x="10039350" y="5307013"/>
          <p14:tracePt t="40663" x="10225088" y="5362575"/>
          <p14:tracePt t="40671" x="10320338" y="5407025"/>
          <p14:tracePt t="40681" x="10415588" y="5480050"/>
          <p14:tracePt t="40689" x="10448925" y="5508625"/>
          <p14:tracePt t="40697" x="10488613" y="5541963"/>
          <p14:tracePt t="40705" x="10517188" y="5570538"/>
          <p14:tracePt t="40713" x="10528300" y="5592763"/>
          <p14:tracePt t="40721" x="10533063" y="5603875"/>
          <p14:tracePt t="40729" x="10539413" y="5614988"/>
          <p14:tracePt t="40737" x="10539413" y="5627688"/>
          <p14:tracePt t="40745" x="10539413" y="5632450"/>
          <p14:tracePt t="40753" x="10539413" y="5649913"/>
          <p14:tracePt t="40761" x="10533063" y="5661025"/>
          <p14:tracePt t="40769" x="10528300" y="5676900"/>
          <p14:tracePt t="40777" x="10528300" y="5700713"/>
          <p14:tracePt t="40785" x="10528300" y="5722938"/>
          <p14:tracePt t="40793" x="10528300" y="5745163"/>
          <p14:tracePt t="40801" x="10528300" y="5756275"/>
          <p14:tracePt t="40809" x="10528300" y="5767388"/>
          <p14:tracePt t="40817" x="10528300" y="5773738"/>
          <p14:tracePt t="40825" x="10521950" y="5773738"/>
          <p14:tracePt t="40833" x="10510838" y="5773738"/>
          <p14:tracePt t="40841" x="10499725" y="5773738"/>
          <p14:tracePt t="40849" x="10477500" y="5767388"/>
          <p14:tracePt t="40857" x="10433050" y="5749925"/>
          <p14:tracePt t="40865" x="10360025" y="5727700"/>
          <p14:tracePt t="40873" x="10269538" y="5700713"/>
          <p14:tracePt t="40881" x="10152063" y="5672138"/>
          <p14:tracePt t="40889" x="9859963" y="5592763"/>
          <p14:tracePt t="40897" x="9645650" y="5530850"/>
          <p14:tracePt t="40905" x="9386888" y="5453063"/>
          <p14:tracePt t="40913" x="9043988" y="5373688"/>
          <p14:tracePt t="40921" x="8696325" y="5318125"/>
          <p14:tracePt t="40929" x="8189913" y="5216525"/>
          <p14:tracePt t="40937" x="7694613" y="5154613"/>
          <p14:tracePt t="40945" x="7216775" y="5092700"/>
          <p14:tracePt t="40955" x="6738938" y="5048250"/>
          <p14:tracePt t="40961" x="6205538" y="4979988"/>
          <p14:tracePt t="40971" x="5637213" y="4946650"/>
          <p14:tracePt t="40977" x="5238750" y="4924425"/>
          <p14:tracePt t="40987" x="4800600" y="4895850"/>
          <p14:tracePt t="40995" x="4338638" y="4884738"/>
          <p14:tracePt t="41003" x="3917950" y="4884738"/>
          <p14:tracePt t="41011" x="3473450" y="4884738"/>
          <p14:tracePt t="41019" x="3214688" y="4902200"/>
          <p14:tracePt t="41027" x="2944813" y="4946650"/>
          <p14:tracePt t="41035" x="2703513" y="4997450"/>
          <p14:tracePt t="41043" x="2473325" y="5092700"/>
          <p14:tracePt t="41051" x="2327275" y="5165725"/>
          <p14:tracePt t="41059" x="2243138" y="5222875"/>
          <p14:tracePt t="41069" x="2147888" y="5307013"/>
          <p14:tracePt t="41075" x="2108200" y="5345113"/>
          <p14:tracePt t="41083" x="2068513" y="5395913"/>
          <p14:tracePt t="41091" x="2046288" y="5435600"/>
          <p14:tracePt t="41099" x="2028825" y="5475288"/>
          <p14:tracePt t="41107" x="2024063" y="5492750"/>
          <p14:tracePt t="41115" x="2012950" y="5526088"/>
          <p14:tracePt t="41123" x="2006600" y="5548313"/>
          <p14:tracePt t="41131" x="2006600" y="5565775"/>
          <p14:tracePt t="41139" x="2006600" y="5576888"/>
          <p14:tracePt t="41148" x="2006600" y="5588000"/>
          <p14:tracePt t="41155" x="2001838" y="5592763"/>
          <p14:tracePt t="41163" x="2001838" y="5603875"/>
          <p14:tracePt t="41171" x="1995488" y="5610225"/>
          <p14:tracePt t="41233" x="2017713" y="5592763"/>
          <p14:tracePt t="41239" x="2057400" y="5576888"/>
          <p14:tracePt t="41249" x="2112963" y="5541963"/>
          <p14:tracePt t="41255" x="2203450" y="5508625"/>
          <p14:tracePt t="41265" x="2344738" y="5457825"/>
          <p14:tracePt t="41273" x="2517775" y="5395913"/>
          <p14:tracePt t="41281" x="2747963" y="5322888"/>
          <p14:tracePt t="41289" x="3097213" y="5233988"/>
          <p14:tracePt t="41297" x="3349625" y="5176838"/>
          <p14:tracePt t="41305" x="3665538" y="5121275"/>
          <p14:tracePt t="41313" x="4052888" y="5064125"/>
          <p14:tracePt t="41321" x="4451350" y="5030788"/>
          <p14:tracePt t="41329" x="4833938" y="5008563"/>
          <p14:tracePt t="41337" x="5367338" y="4991100"/>
          <p14:tracePt t="41345" x="5734050" y="4991100"/>
          <p14:tracePt t="41353" x="6172200" y="5002213"/>
          <p14:tracePt t="41361" x="6604000" y="5037138"/>
          <p14:tracePt t="41369" x="7032625" y="5081588"/>
          <p14:tracePt t="41377" x="7435850" y="5143500"/>
          <p14:tracePt t="41385" x="7858125" y="5216525"/>
          <p14:tracePt t="41393" x="8156575" y="5272088"/>
          <p14:tracePt t="41402" x="8561388" y="5351463"/>
          <p14:tracePt t="41409" x="8847138" y="5430838"/>
          <p14:tracePt t="41417" x="8999538" y="5468938"/>
          <p14:tracePt t="41427" x="9247188" y="5553075"/>
          <p14:tracePt t="41433" x="9477375" y="5638800"/>
          <p14:tracePt t="41441" x="9713913" y="5734050"/>
          <p14:tracePt t="41449" x="9798050" y="5778500"/>
          <p14:tracePt t="41457" x="9977438" y="5873750"/>
          <p14:tracePt t="41465" x="10039350" y="5908675"/>
          <p14:tracePt t="41473" x="10090150" y="5935663"/>
          <p14:tracePt t="41481" x="10134600" y="5953125"/>
          <p14:tracePt t="41489" x="10163175" y="5964238"/>
          <p14:tracePt t="41497" x="10174288" y="5970588"/>
          <p14:tracePt t="41531" x="10167938" y="5970588"/>
          <p14:tracePt t="41539" x="10134600" y="5957888"/>
          <p14:tracePt t="41547" x="10094913" y="5953125"/>
          <p14:tracePt t="41555" x="10010775" y="5942013"/>
          <p14:tracePt t="41563" x="9809163" y="5913438"/>
          <p14:tracePt t="41571" x="9612313" y="5873750"/>
          <p14:tracePt t="41581" x="9448800" y="5835650"/>
          <p14:tracePt t="41587" x="9083675" y="5745163"/>
          <p14:tracePt t="41595" x="8807450" y="5665788"/>
          <p14:tracePt t="41603" x="8358188" y="5541963"/>
          <p14:tracePt t="41611" x="8010525" y="5464175"/>
          <p14:tracePt t="41619" x="7526338" y="5329238"/>
          <p14:tracePt t="41627" x="7223125" y="5260975"/>
          <p14:tracePt t="41635" x="6800850" y="5160963"/>
          <p14:tracePt t="41643" x="6369050" y="5103813"/>
          <p14:tracePt t="41651" x="5953125" y="5053013"/>
          <p14:tracePt t="41659" x="5526088" y="5019675"/>
          <p14:tracePt t="41667" x="5099050" y="5008563"/>
          <p14:tracePt t="41675" x="4654550" y="5008563"/>
          <p14:tracePt t="41683" x="4322763" y="5008563"/>
          <p14:tracePt t="41691" x="3895725" y="5014913"/>
          <p14:tracePt t="41699" x="3579813" y="5059363"/>
          <p14:tracePt t="41707" x="3384550" y="5121275"/>
          <p14:tracePt t="41715" x="3254375" y="5176838"/>
          <p14:tracePt t="41723" x="3198813" y="5222875"/>
          <p14:tracePt t="41731" x="3152775" y="5272088"/>
          <p14:tracePt t="41739" x="3119438" y="5334000"/>
          <p14:tracePt t="41747" x="3086100" y="5384800"/>
          <p14:tracePt t="41755" x="3063875" y="5424488"/>
          <p14:tracePt t="41763" x="3041650" y="5464175"/>
          <p14:tracePt t="41771" x="3017838" y="5497513"/>
          <p14:tracePt t="41779" x="3001963" y="5519738"/>
          <p14:tracePt t="41787" x="2990850" y="5526088"/>
          <p14:tracePt t="41795" x="2973388" y="5541963"/>
          <p14:tracePt t="41803" x="2944813" y="5541963"/>
          <p14:tracePt t="41811" x="2917825" y="5541963"/>
          <p14:tracePt t="41819" x="2889250" y="5541963"/>
          <p14:tracePt t="41829" x="2855913" y="5541963"/>
          <p14:tracePt t="41837" x="2816225" y="5541963"/>
          <p14:tracePt t="41845" x="2787650" y="5541963"/>
          <p14:tracePt t="41853" x="2754313" y="5541963"/>
          <p14:tracePt t="41861" x="2736850" y="5537200"/>
          <p14:tracePt t="41869" x="2725738" y="5537200"/>
          <p14:tracePt t="41877" x="2714625" y="5530850"/>
          <p14:tracePt t="41887" x="2709863" y="5530850"/>
          <p14:tracePt t="42072" x="2709863" y="5526088"/>
          <p14:tracePt t="42179" x="2703513" y="5526088"/>
          <p14:tracePt t="42195" x="2703513" y="5519738"/>
          <p14:tracePt t="42203" x="2703513" y="5508625"/>
          <p14:tracePt t="42211" x="2709863" y="5486400"/>
          <p14:tracePt t="42219" x="2725738" y="5453063"/>
          <p14:tracePt t="42227" x="2754313" y="5407025"/>
          <p14:tracePt t="42235" x="2798763" y="5340350"/>
          <p14:tracePt t="42243" x="2878138" y="5256213"/>
          <p14:tracePt t="42251" x="3046413" y="5076825"/>
          <p14:tracePt t="42259" x="3238500" y="4895850"/>
          <p14:tracePt t="42267" x="3422650" y="4738688"/>
          <p14:tracePt t="42275" x="3703638" y="4530725"/>
          <p14:tracePt t="42283" x="4035425" y="4333875"/>
          <p14:tracePt t="42292" x="4333875" y="4170363"/>
          <p14:tracePt t="42299" x="4687888" y="4041775"/>
          <p14:tracePt t="42307" x="5199063" y="3900488"/>
          <p14:tracePt t="42315" x="5676900" y="3816350"/>
          <p14:tracePt t="42323" x="6172200" y="3754438"/>
          <p14:tracePt t="42331" x="6694488" y="3716338"/>
          <p14:tracePt t="42339" x="7240588" y="3705225"/>
          <p14:tracePt t="42347" x="7559675" y="3705225"/>
          <p14:tracePt t="42355" x="7986713" y="3749675"/>
          <p14:tracePt t="42363" x="8408988" y="3822700"/>
          <p14:tracePt t="42373" x="8774113" y="3913188"/>
          <p14:tracePt t="42379" x="9139238" y="4030663"/>
          <p14:tracePt t="42389" x="9342438" y="4125913"/>
          <p14:tracePt t="42399" x="9555163" y="4249738"/>
          <p14:tracePt t="42405" x="9652000" y="4333875"/>
          <p14:tracePt t="42413" x="9690100" y="4391025"/>
          <p14:tracePt t="42421" x="9701213" y="4429125"/>
          <p14:tracePt t="42429" x="9701213" y="4457700"/>
          <p14:tracePt t="42437" x="9690100" y="4486275"/>
          <p14:tracePt t="42445" x="9663113" y="4508500"/>
          <p14:tracePt t="42453" x="9634538" y="4513263"/>
          <p14:tracePt t="42461" x="9612313" y="4524375"/>
          <p14:tracePt t="42469" x="9578975" y="4530725"/>
          <p14:tracePt t="42478" x="9555163" y="4530725"/>
          <p14:tracePt t="42485" x="9544050" y="4530725"/>
          <p14:tracePt t="42493" x="9539288" y="4530725"/>
          <p14:tracePt t="42501" x="9532938" y="4530725"/>
          <p14:tracePt t="42597" x="9532938" y="4524375"/>
          <p14:tracePt t="42606" x="9528175" y="4508500"/>
          <p14:tracePt t="42613" x="9521825" y="4475163"/>
          <p14:tracePt t="42621" x="9510713" y="4435475"/>
          <p14:tracePt t="42629" x="9499600" y="4373563"/>
          <p14:tracePt t="42637" x="9482138" y="4329113"/>
          <p14:tracePt t="42647" x="9466263" y="4278313"/>
          <p14:tracePt t="42653" x="9431338" y="4238625"/>
          <p14:tracePt t="42663" x="9409113" y="4181475"/>
          <p14:tracePt t="42669" x="9371013" y="4125913"/>
          <p14:tracePt t="42679" x="9342438" y="4092575"/>
          <p14:tracePt t="42685" x="9285288" y="4030663"/>
          <p14:tracePt t="42695" x="9240838" y="3986213"/>
          <p14:tracePt t="42703" x="9134475" y="3900488"/>
          <p14:tracePt t="42711" x="9055100" y="3851275"/>
          <p14:tracePt t="42719" x="8966200" y="3800475"/>
          <p14:tracePt t="42727" x="8745538" y="3716338"/>
          <p14:tracePt t="42735" x="8623300" y="3676650"/>
          <p14:tracePt t="42743" x="8488363" y="3630613"/>
          <p14:tracePt t="42751" x="8364538" y="3608388"/>
          <p14:tracePt t="42759" x="8251825" y="3592513"/>
          <p14:tracePt t="42767" x="8134350" y="3575050"/>
          <p14:tracePt t="42776" x="8043863" y="3575050"/>
          <p14:tracePt t="42783" x="7970838" y="3575050"/>
          <p14:tracePt t="42791" x="7891463" y="3575050"/>
          <p14:tracePt t="42799" x="7840663" y="3575050"/>
          <p14:tracePt t="42809" x="7807325" y="3581400"/>
          <p14:tracePt t="42815" x="7791450" y="3581400"/>
          <p14:tracePt t="42911" x="7785100" y="3575050"/>
          <p14:tracePt t="42916" x="7778750" y="3563938"/>
          <p14:tracePt t="42923" x="7773988" y="3563938"/>
          <p14:tracePt t="42933" x="7767638" y="3557588"/>
          <p14:tracePt t="42940" x="7756525" y="3541713"/>
          <p14:tracePt t="42949" x="7745413" y="3535363"/>
          <p14:tracePt t="42955" x="7734300" y="3524250"/>
          <p14:tracePt t="42965" x="7729538" y="3524250"/>
          <p14:tracePt t="42971" x="7712075" y="3513138"/>
          <p14:tracePt t="42981" x="7705725" y="3508375"/>
          <p14:tracePt t="42989" x="7700963" y="3502025"/>
          <p14:tracePt t="42997" x="7689850" y="3495675"/>
          <p14:tracePt t="43015" x="7683500" y="3490913"/>
          <p14:tracePt t="43029" x="7678738" y="3490913"/>
          <p14:tracePt t="43037" x="7678738" y="3484563"/>
          <p14:tracePt t="43045" x="7672388" y="3484563"/>
          <p14:tracePt t="43171" x="7667625" y="3484563"/>
          <p14:tracePt t="43177" x="7667625" y="3479800"/>
          <p14:tracePt t="43209" x="7656513" y="3473450"/>
          <p14:tracePt t="43220" x="7650163" y="3473450"/>
          <p14:tracePt t="43225" x="7643813" y="3462338"/>
          <p14:tracePt t="43235" x="7632700" y="3457575"/>
          <p14:tracePt t="43243" x="7616825" y="3446463"/>
          <p14:tracePt t="43251" x="7605713" y="3429000"/>
          <p14:tracePt t="43259" x="7594600" y="3417888"/>
          <p14:tracePt t="43267" x="7577138" y="3406775"/>
          <p14:tracePt t="43275" x="7566025" y="3384550"/>
          <p14:tracePt t="43283" x="7543800" y="3373438"/>
          <p14:tracePt t="43291" x="7532688" y="3355975"/>
          <p14:tracePt t="43299" x="7521575" y="3344863"/>
          <p14:tracePt t="43307" x="7510463" y="3327400"/>
          <p14:tracePt t="43315" x="7504113" y="3316288"/>
          <p14:tracePt t="43323" x="7493000" y="3305175"/>
          <p14:tracePt t="43331" x="7486650" y="3294063"/>
          <p14:tracePt t="43339" x="7475538" y="3282950"/>
          <p14:tracePt t="43347" x="7470775" y="3271838"/>
          <p14:tracePt t="43355" x="7464425" y="3254375"/>
          <p14:tracePt t="43363" x="7459663" y="3249613"/>
          <p14:tracePt t="43371" x="7453313" y="3238500"/>
          <p14:tracePt t="43379" x="7442200" y="3221038"/>
          <p14:tracePt t="43388" x="7435850" y="3209925"/>
          <p14:tracePt t="43395" x="7431088" y="3198813"/>
          <p14:tracePt t="43403" x="7419975" y="3187700"/>
          <p14:tracePt t="43411" x="7408863" y="3165475"/>
          <p14:tracePt t="43419" x="7397750" y="3152775"/>
          <p14:tracePt t="43427" x="7391400" y="3141663"/>
          <p14:tracePt t="43435" x="7380288" y="3130550"/>
          <p14:tracePt t="43443" x="7375525" y="3114675"/>
          <p14:tracePt t="43452" x="7369175" y="3114675"/>
          <p14:tracePt t="43459" x="7362825" y="3103563"/>
          <p14:tracePt t="43467" x="7358063" y="3103563"/>
          <p14:tracePt t="43475" x="7346950" y="3097213"/>
          <p14:tracePt t="43491" x="7335838" y="3097213"/>
          <p14:tracePt t="43499" x="7329488" y="3092450"/>
          <p14:tracePt t="43507" x="7307263" y="3092450"/>
          <p14:tracePt t="43515" x="7302500" y="3086100"/>
          <p14:tracePt t="43525" x="7262813" y="3086100"/>
          <p14:tracePt t="43533" x="7234238" y="3074988"/>
          <p14:tracePt t="43541" x="7216775" y="3068638"/>
          <p14:tracePt t="43549" x="7189788" y="3041650"/>
          <p14:tracePt t="43557" x="7172325" y="3024188"/>
          <p14:tracePt t="43565" x="7150100" y="2990850"/>
          <p14:tracePt t="43573" x="7132638" y="2957513"/>
          <p14:tracePt t="43582" x="7127875" y="2940050"/>
          <p14:tracePt t="43589" x="7121525" y="2940050"/>
          <p14:tracePt t="44157" x="7127875" y="2957513"/>
          <p14:tracePt t="44165" x="7138988" y="2979738"/>
          <p14:tracePt t="44174" x="7154863" y="3030538"/>
          <p14:tracePt t="44182" x="7167563" y="3068638"/>
          <p14:tracePt t="44189" x="7183438" y="3119438"/>
          <p14:tracePt t="44198" x="7194550" y="3176588"/>
          <p14:tracePt t="44205" x="7205663" y="3198813"/>
          <p14:tracePt t="44213" x="7216775" y="3238500"/>
          <p14:tracePt t="44221" x="7223125" y="3260725"/>
          <p14:tracePt t="44230" x="7223125" y="3265488"/>
          <p14:tracePt t="44349" x="7223125" y="3260725"/>
          <p14:tracePt t="44366" x="7223125" y="3254375"/>
          <p14:tracePt t="44373" x="7223125" y="3249613"/>
          <p14:tracePt t="44381" x="7223125" y="3238500"/>
          <p14:tracePt t="44397" x="7223125" y="3232150"/>
          <p14:tracePt t="44413" x="7227888" y="3227388"/>
          <p14:tracePt t="44424" x="7234238" y="3221038"/>
          <p14:tracePt t="44431" x="7234238" y="3214688"/>
          <p14:tracePt t="44439" x="7240588" y="3203575"/>
          <p14:tracePt t="44448" x="7245350" y="3192463"/>
          <p14:tracePt t="44455" x="7262813" y="3181350"/>
          <p14:tracePt t="44463" x="7262813" y="3170238"/>
          <p14:tracePt t="44471" x="7285038" y="3152775"/>
          <p14:tracePt t="44479" x="7289800" y="3148013"/>
          <p14:tracePt t="44487" x="7313613" y="3119438"/>
          <p14:tracePt t="44495" x="7318375" y="3114675"/>
          <p14:tracePt t="44503" x="7335838" y="3097213"/>
          <p14:tracePt t="44511" x="7340600" y="3079750"/>
          <p14:tracePt t="44527" x="7340600" y="3074988"/>
          <p14:tracePt t="44535" x="7346950" y="3074988"/>
          <p14:tracePt t="44603" x="7346950" y="3079750"/>
          <p14:tracePt t="44611" x="7329488" y="3103563"/>
          <p14:tracePt t="44619" x="7302500" y="3148013"/>
          <p14:tracePt t="44627" x="7273925" y="3192463"/>
          <p14:tracePt t="44635" x="7234238" y="3265488"/>
          <p14:tracePt t="44644" x="7167563" y="3384550"/>
          <p14:tracePt t="44653" x="7088188" y="3508375"/>
          <p14:tracePt t="44659" x="6902450" y="3727450"/>
          <p14:tracePt t="44667" x="6694488" y="3946525"/>
          <p14:tracePt t="44675" x="6430963" y="4165600"/>
          <p14:tracePt t="44683" x="6053138" y="4418013"/>
          <p14:tracePt t="44691" x="5626100" y="4683125"/>
          <p14:tracePt t="44701" x="5159375" y="4946650"/>
          <p14:tracePt t="44710" x="4727575" y="5183188"/>
          <p14:tracePt t="44717" x="4338638" y="5391150"/>
          <p14:tracePt t="44725" x="4086225" y="5497513"/>
          <p14:tracePt t="44733" x="3822700" y="5610225"/>
          <p14:tracePt t="44741" x="3738563" y="5643563"/>
          <p14:tracePt t="44749" x="3698875" y="5665788"/>
          <p14:tracePt t="44758" x="3698875" y="5672138"/>
          <p14:tracePt t="44773" x="3714750" y="5672138"/>
          <p14:tracePt t="44781" x="3743325" y="5683250"/>
          <p14:tracePt t="44789" x="3776663" y="5700713"/>
          <p14:tracePt t="44797" x="3822700" y="5716588"/>
          <p14:tracePt t="44805" x="3838575" y="5727700"/>
          <p14:tracePt t="44813" x="3849688" y="5734050"/>
          <p14:tracePt t="44821" x="3867150" y="5738813"/>
          <p14:tracePt t="44829" x="3867150" y="5745163"/>
          <p14:tracePt t="45064" x="3856038" y="5745163"/>
          <p14:tracePt t="45071" x="3833813" y="5727700"/>
          <p14:tracePt t="45079" x="3816350" y="5716588"/>
          <p14:tracePt t="45088" x="3811588" y="5705475"/>
          <p14:tracePt t="45096" x="3800475" y="5694363"/>
          <p14:tracePt t="45104" x="3776663" y="5676900"/>
          <p14:tracePt t="45112" x="3765550" y="5661025"/>
          <p14:tracePt t="45120" x="3754438" y="5632450"/>
          <p14:tracePt t="45128" x="3738563" y="5621338"/>
          <p14:tracePt t="45135" x="3732213" y="5603875"/>
          <p14:tracePt t="45144" x="3727450" y="5603875"/>
          <p14:tracePt t="45152" x="3714750" y="5592763"/>
          <p14:tracePt t="45159" x="3709988" y="5588000"/>
          <p14:tracePt t="45167" x="3698875" y="5576888"/>
          <p14:tracePt t="45176" x="3681413" y="5576888"/>
          <p14:tracePt t="45184" x="3670300" y="5576888"/>
          <p14:tracePt t="45192" x="3648075" y="5576888"/>
          <p14:tracePt t="45200" x="3630613" y="5576888"/>
          <p14:tracePt t="45208" x="3597275" y="5576888"/>
          <p14:tracePt t="45215" x="3575050" y="5576888"/>
          <p14:tracePt t="45223" x="3557588" y="5581650"/>
          <p14:tracePt t="45231" x="3535363" y="5588000"/>
          <p14:tracePt t="45242" x="3519488" y="5599113"/>
          <p14:tracePt t="45248" x="3502025" y="5599113"/>
          <p14:tracePt t="45258" x="3484563" y="5610225"/>
          <p14:tracePt t="45268" x="3473450" y="5614988"/>
          <p14:tracePt t="45273" x="3462338" y="5621338"/>
          <p14:tracePt t="45281" x="3462338" y="5627688"/>
          <p14:tracePt t="45290" x="3451225" y="5627688"/>
          <p14:tracePt t="45298" x="3440113" y="5632450"/>
          <p14:tracePt t="45306" x="3433763" y="5638800"/>
          <p14:tracePt t="45313" x="3429000" y="5638800"/>
          <p14:tracePt t="45322" x="3422650" y="5638800"/>
          <p14:tracePt t="45329" x="3417888" y="5638800"/>
          <p14:tracePt t="45338" x="3411538" y="5638800"/>
          <p14:tracePt t="45345" x="3400425" y="5638800"/>
          <p14:tracePt t="45353" x="3384550" y="5638800"/>
          <p14:tracePt t="45362" x="3371850" y="5638800"/>
          <p14:tracePt t="45369" x="3333750" y="5632450"/>
          <p14:tracePt t="45378" x="3298825" y="5632450"/>
          <p14:tracePt t="45386" x="3232150" y="5621338"/>
          <p14:tracePt t="45394" x="3159125" y="5614988"/>
          <p14:tracePt t="45402" x="3125788" y="5610225"/>
          <p14:tracePt t="45410" x="3057525" y="5603875"/>
          <p14:tracePt t="45418" x="2995613" y="5588000"/>
          <p14:tracePt t="45425" x="2940050" y="5588000"/>
          <p14:tracePt t="45433" x="2917825" y="5588000"/>
          <p14:tracePt t="45442" x="2871788" y="5588000"/>
          <p14:tracePt t="45450" x="2838450" y="5588000"/>
          <p14:tracePt t="45457" x="2805113" y="5588000"/>
          <p14:tracePt t="45466" x="2794000" y="5588000"/>
          <p14:tracePt t="45474" x="2765425" y="5588000"/>
          <p14:tracePt t="45482" x="2732088" y="5592763"/>
          <p14:tracePt t="45490" x="2709863" y="5599113"/>
          <p14:tracePt t="45497" x="2698750" y="5603875"/>
          <p14:tracePt t="45506" x="2670175" y="5621338"/>
          <p14:tracePt t="45513" x="2647950" y="5627688"/>
          <p14:tracePt t="45522" x="2619375" y="5643563"/>
          <p14:tracePt t="45529" x="2613025" y="5654675"/>
          <p14:tracePt t="45537" x="2586038" y="5665788"/>
          <p14:tracePt t="45545" x="2568575" y="5683250"/>
          <p14:tracePt t="45556" x="2540000" y="5705475"/>
          <p14:tracePt t="45564" x="2535238" y="5705475"/>
          <p14:tracePt t="45576" x="2517775" y="5716588"/>
          <p14:tracePt t="45579" x="2506663" y="5722938"/>
          <p14:tracePt t="45588" x="2495550" y="5722938"/>
          <p14:tracePt t="45596" x="2490788" y="5722938"/>
          <p14:tracePt t="45620" x="2490788" y="5716588"/>
          <p14:tracePt t="45628" x="2490788" y="5683250"/>
          <p14:tracePt t="45635" x="2490788" y="5665788"/>
          <p14:tracePt t="45644" x="2517775" y="5627688"/>
          <p14:tracePt t="45652" x="2528888" y="5610225"/>
          <p14:tracePt t="45660" x="2568575" y="5565775"/>
          <p14:tracePt t="45668" x="2590800" y="5541963"/>
          <p14:tracePt t="45675" x="2647950" y="5503863"/>
          <p14:tracePt t="45684" x="2681288" y="5486400"/>
          <p14:tracePt t="45692" x="2771775" y="5435600"/>
          <p14:tracePt t="45699" x="2906713" y="5373688"/>
          <p14:tracePt t="45707" x="2951163" y="5357813"/>
          <p14:tracePt t="45715" x="3097213" y="5300663"/>
          <p14:tracePt t="45723" x="3159125" y="5278438"/>
          <p14:tracePt t="45731" x="3349625" y="5222875"/>
          <p14:tracePt t="45739" x="3625850" y="5132388"/>
          <p14:tracePt t="45748" x="3714750" y="5110163"/>
          <p14:tracePt t="45755" x="4019550" y="5030788"/>
          <p14:tracePt t="45763" x="4344988" y="4964113"/>
          <p14:tracePt t="45771" x="4705350" y="4918075"/>
          <p14:tracePt t="45780" x="4833938" y="4902200"/>
          <p14:tracePt t="45788" x="5216525" y="4879975"/>
          <p14:tracePt t="45796" x="5599113" y="4867275"/>
          <p14:tracePt t="45803" x="5975350" y="4867275"/>
          <p14:tracePt t="45811" x="6357938" y="4867275"/>
          <p14:tracePt t="45819" x="6751638" y="4867275"/>
          <p14:tracePt t="45829" x="7116763" y="4873625"/>
          <p14:tracePt t="45835" x="7442200" y="4895850"/>
          <p14:tracePt t="45845" x="7751763" y="4918075"/>
          <p14:tracePt t="45851" x="8061325" y="4953000"/>
          <p14:tracePt t="45862" x="8335963" y="4975225"/>
          <p14:tracePt t="45869" x="8588375" y="5002213"/>
          <p14:tracePt t="45877" x="8824913" y="5026025"/>
          <p14:tracePt t="45886" x="9178925" y="5070475"/>
          <p14:tracePt t="45894" x="9353550" y="5087938"/>
          <p14:tracePt t="45901" x="9590088" y="5132388"/>
          <p14:tracePt t="45910" x="9713913" y="5160963"/>
          <p14:tracePt t="45918" x="9809163" y="5187950"/>
          <p14:tracePt t="45926" x="9955213" y="5260975"/>
          <p14:tracePt t="45934" x="10028238" y="5311775"/>
          <p14:tracePt t="45942" x="10106025" y="5368925"/>
          <p14:tracePt t="45949" x="10140950" y="5391150"/>
          <p14:tracePt t="45958" x="10207625" y="5446713"/>
          <p14:tracePt t="45966" x="10258425" y="5486400"/>
          <p14:tracePt t="45974" x="10287000" y="5514975"/>
          <p14:tracePt t="45986" x="10309225" y="5537200"/>
          <p14:tracePt t="45990" x="10353675" y="5570538"/>
          <p14:tracePt t="45997" x="10364788" y="5588000"/>
          <p14:tracePt t="46006" x="10375900" y="5592763"/>
          <p14:tracePt t="46014" x="10375900" y="5603875"/>
          <p14:tracePt t="46022" x="10375900" y="5610225"/>
          <p14:tracePt t="46030" x="10375900" y="5614988"/>
          <p14:tracePt t="46038" x="10375900" y="5621338"/>
          <p14:tracePt t="46054" x="10375900" y="5627688"/>
          <p14:tracePt t="46070" x="10375900" y="5632450"/>
          <p14:tracePt t="46127" x="10371138" y="5621338"/>
          <p14:tracePt t="46135" x="10348913" y="5599113"/>
          <p14:tracePt t="46144" x="10320338" y="5570538"/>
          <p14:tracePt t="46152" x="10264775" y="5530850"/>
          <p14:tracePt t="46160" x="10196513" y="5492750"/>
          <p14:tracePt t="46168" x="10094913" y="5446713"/>
          <p14:tracePt t="46175" x="9982200" y="5407025"/>
          <p14:tracePt t="46184" x="9758363" y="5345113"/>
          <p14:tracePt t="46192" x="9561513" y="5307013"/>
          <p14:tracePt t="46200" x="9291638" y="5249863"/>
          <p14:tracePt t="46207" x="8966200" y="5205413"/>
          <p14:tracePt t="46216" x="8566150" y="5160963"/>
          <p14:tracePt t="46224" x="8240713" y="5126038"/>
          <p14:tracePt t="46231" x="7751763" y="5076825"/>
          <p14:tracePt t="46239" x="7335838" y="5053013"/>
          <p14:tracePt t="46247" x="6891338" y="5014913"/>
          <p14:tracePt t="46256" x="6464300" y="5002213"/>
          <p14:tracePt t="46264" x="6037263" y="4991100"/>
          <p14:tracePt t="46272" x="5614988" y="4991100"/>
          <p14:tracePt t="46280" x="5205413" y="4991100"/>
          <p14:tracePt t="46289" x="4929188" y="4991100"/>
          <p14:tracePt t="46296" x="4502150" y="4991100"/>
          <p14:tracePt t="46304" x="4227513" y="5008563"/>
          <p14:tracePt t="46312" x="3946525" y="5030788"/>
          <p14:tracePt t="46320" x="3654425" y="5064125"/>
          <p14:tracePt t="46328" x="3384550" y="5103813"/>
          <p14:tracePt t="46336" x="3114675" y="5160963"/>
          <p14:tracePt t="46343" x="2944813" y="5205413"/>
          <p14:tracePt t="46352" x="2659063" y="5295900"/>
          <p14:tracePt t="46360" x="2513013" y="5357813"/>
          <p14:tracePt t="46368" x="2232025" y="5480050"/>
          <p14:tracePt t="46376" x="2057400" y="5559425"/>
          <p14:tracePt t="46384" x="1776413" y="5683250"/>
          <p14:tracePt t="46395" x="1635125" y="5745163"/>
          <p14:tracePt t="46399" x="1511300" y="5789613"/>
          <p14:tracePt t="46408" x="1427163" y="5822950"/>
          <p14:tracePt t="46418" x="1303338" y="5862638"/>
          <p14:tracePt t="46426" x="1265238" y="5873750"/>
          <p14:tracePt t="46433" x="1247775" y="5880100"/>
          <p14:tracePt t="46442" x="1243013" y="5884863"/>
          <p14:tracePt t="46450" x="1236663" y="5884863"/>
          <p14:tracePt t="46673" x="1230313" y="5891213"/>
          <p14:tracePt t="46708" x="1225550" y="5891213"/>
          <p14:tracePt t="46722" x="1225550" y="5895975"/>
          <p14:tracePt t="46740" x="1225550" y="5902325"/>
          <p14:tracePt t="46748" x="1236663" y="5908675"/>
          <p14:tracePt t="46756" x="1276350" y="5913438"/>
          <p14:tracePt t="46764" x="1331913" y="5913438"/>
          <p14:tracePt t="46772" x="1382713" y="5919788"/>
          <p14:tracePt t="46779" x="1466850" y="5919788"/>
          <p14:tracePt t="46788" x="1524000" y="5924550"/>
          <p14:tracePt t="46796" x="1601788" y="5930900"/>
          <p14:tracePt t="46804" x="1658938" y="5942013"/>
          <p14:tracePt t="46812" x="1714500" y="5953125"/>
          <p14:tracePt t="46819" x="1758950" y="5970588"/>
          <p14:tracePt t="46828" x="1787525" y="5981700"/>
          <p14:tracePt t="46835" x="1793875" y="5986463"/>
          <p14:tracePt t="46843" x="1798638" y="5986463"/>
          <p14:tracePt t="46852" x="1798638" y="5992813"/>
          <p14:tracePt t="46931" x="1798638" y="5986463"/>
          <p14:tracePt t="46972" x="1798638" y="5981700"/>
          <p14:tracePt t="47046" x="1793875" y="5981700"/>
          <p14:tracePt t="47062" x="1787525" y="5981700"/>
          <p14:tracePt t="47078" x="1781175" y="5981700"/>
          <p14:tracePt t="47118" x="1781175" y="5975350"/>
          <p14:tracePt t="47125" x="1776413" y="5975350"/>
          <p14:tracePt t="47133" x="1776413" y="5970588"/>
          <p14:tracePt t="47150" x="1776413" y="5964238"/>
          <p14:tracePt t="47166" x="1776413" y="5957888"/>
          <p14:tracePt t="47182" x="1776413" y="5953125"/>
          <p14:tracePt t="47190" x="1776413" y="5946775"/>
          <p14:tracePt t="47205" x="1776413" y="5942013"/>
          <p14:tracePt t="47214" x="1770063" y="5935663"/>
          <p14:tracePt t="47222" x="1770063" y="5930900"/>
          <p14:tracePt t="47238" x="1770063" y="5924550"/>
          <p14:tracePt t="47246" x="1770063" y="5919788"/>
          <p14:tracePt t="47254" x="1765300" y="5919788"/>
          <p14:tracePt t="47262" x="1765300" y="5913438"/>
          <p14:tracePt t="47413" x="1758950" y="5913438"/>
          <p14:tracePt t="47420" x="1758950" y="5908675"/>
          <p14:tracePt t="47428" x="1758950" y="5891213"/>
          <p14:tracePt t="47435" x="1758950" y="5873750"/>
          <p14:tracePt t="47443" x="1758950" y="5840413"/>
          <p14:tracePt t="47452" x="1758950" y="5795963"/>
          <p14:tracePt t="47460" x="1770063" y="5756275"/>
          <p14:tracePt t="47468" x="1793875" y="5688013"/>
          <p14:tracePt t="47476" x="1831975" y="5614988"/>
          <p14:tracePt t="47484" x="1878013" y="5553075"/>
          <p14:tracePt t="47494" x="1922463" y="5503863"/>
          <p14:tracePt t="47499" x="1978025" y="5453063"/>
          <p14:tracePt t="47508" x="2097088" y="5373688"/>
          <p14:tracePt t="47526" x="2225675" y="5307013"/>
          <p14:tracePt t="47531" x="2389188" y="5238750"/>
          <p14:tracePt t="47540" x="2798763" y="5081588"/>
          <p14:tracePt t="47548" x="3057525" y="5002213"/>
          <p14:tracePt t="47555" x="3198813" y="4964113"/>
          <p14:tracePt t="47563" x="3519488" y="4884738"/>
          <p14:tracePt t="47574" x="3709988" y="4845050"/>
          <p14:tracePt t="47581" x="4052888" y="4783138"/>
          <p14:tracePt t="47589" x="4243388" y="4756150"/>
          <p14:tracePt t="47598" x="4552950" y="4721225"/>
          <p14:tracePt t="47606" x="4721225" y="4721225"/>
          <p14:tracePt t="47613" x="5041900" y="4721225"/>
          <p14:tracePt t="47624" x="5362575" y="4721225"/>
          <p14:tracePt t="47629" x="5661025" y="4749800"/>
          <p14:tracePt t="47638" x="5953125" y="4783138"/>
          <p14:tracePt t="47646" x="6249988" y="4829175"/>
          <p14:tracePt t="47654" x="6548438" y="4884738"/>
          <p14:tracePt t="47662" x="6829425" y="4924425"/>
          <p14:tracePt t="47670" x="7143750" y="4979988"/>
          <p14:tracePt t="47678" x="7313613" y="5019675"/>
          <p14:tracePt t="47686" x="7610475" y="5076825"/>
          <p14:tracePt t="47694" x="7908925" y="5132388"/>
          <p14:tracePt t="47702" x="8194675" y="5194300"/>
          <p14:tracePt t="47710" x="8499475" y="5260975"/>
          <p14:tracePt t="47718" x="8780463" y="5318125"/>
          <p14:tracePt t="47726" x="9101138" y="5395913"/>
          <p14:tracePt t="47733" x="9251950" y="5441950"/>
          <p14:tracePt t="47742" x="9471025" y="5526088"/>
          <p14:tracePt t="47750" x="9634538" y="5621338"/>
          <p14:tracePt t="47758" x="9701213" y="5683250"/>
          <p14:tracePt t="47766" x="9740900" y="5734050"/>
          <p14:tracePt t="47774" x="9780588" y="5807075"/>
          <p14:tracePt t="47781" x="9798050" y="5857875"/>
          <p14:tracePt t="47790" x="9820275" y="5913438"/>
          <p14:tracePt t="47798" x="9836150" y="5970588"/>
          <p14:tracePt t="47806" x="9847263" y="6008688"/>
          <p14:tracePt t="47814" x="9864725" y="6048375"/>
          <p14:tracePt t="47822" x="9871075" y="6059488"/>
          <p14:tracePt t="47830" x="9882188" y="6070600"/>
          <p14:tracePt t="47838" x="9882188" y="6076950"/>
          <p14:tracePt t="47912" x="9882188" y="6070600"/>
          <p14:tracePt t="47920" x="9871075" y="6048375"/>
          <p14:tracePt t="47930" x="9853613" y="6030913"/>
          <p14:tracePt t="47935" x="9825038" y="5997575"/>
          <p14:tracePt t="47944" x="9791700" y="5953125"/>
          <p14:tracePt t="47952" x="9740900" y="5908675"/>
          <p14:tracePt t="47960" x="9707563" y="5873750"/>
          <p14:tracePt t="47968" x="9617075" y="5800725"/>
          <p14:tracePt t="47976" x="9555163" y="5762625"/>
          <p14:tracePt t="47984" x="9404350" y="5654675"/>
          <p14:tracePt t="47992" x="9285288" y="5588000"/>
          <p14:tracePt t="48000" x="9150350" y="5508625"/>
          <p14:tracePt t="48008" x="8982075" y="5413375"/>
          <p14:tracePt t="48016" x="8628063" y="5256213"/>
          <p14:tracePt t="48024" x="8397875" y="5172075"/>
          <p14:tracePt t="48032" x="8156575" y="5110163"/>
          <p14:tracePt t="48040" x="7897813" y="5059363"/>
          <p14:tracePt t="48048" x="7481888" y="4986338"/>
          <p14:tracePt t="48056" x="7081838" y="4946650"/>
          <p14:tracePt t="48064" x="6683375" y="4924425"/>
          <p14:tracePt t="48072" x="6284913" y="4913313"/>
          <p14:tracePt t="48080" x="5783263" y="4902200"/>
          <p14:tracePt t="48088" x="5429250" y="4891088"/>
          <p14:tracePt t="48096" x="4991100" y="4891088"/>
          <p14:tracePt t="48104" x="4581525" y="4891088"/>
          <p14:tracePt t="48112" x="4170363" y="4895850"/>
          <p14:tracePt t="48122" x="3849688" y="4918075"/>
          <p14:tracePt t="48127" x="3541713" y="4941888"/>
          <p14:tracePt t="48138" x="3090863" y="4991100"/>
          <p14:tracePt t="48144" x="2809875" y="5030788"/>
          <p14:tracePt t="48154" x="2540000" y="5076825"/>
          <p14:tracePt t="48162" x="2259013" y="5121275"/>
          <p14:tracePt t="48170" x="1927225" y="5210175"/>
          <p14:tracePt t="48178" x="1719263" y="5311775"/>
          <p14:tracePt t="48186" x="1635125" y="5380038"/>
          <p14:tracePt t="48194" x="1568450" y="5453063"/>
          <p14:tracePt t="48202" x="1524000" y="5514975"/>
          <p14:tracePt t="48210" x="1495425" y="5559425"/>
          <p14:tracePt t="48218" x="1466850" y="5621338"/>
          <p14:tracePt t="48226" x="1450975" y="5661025"/>
          <p14:tracePt t="48238" x="1444625" y="5683250"/>
          <p14:tracePt t="48241" x="1433513" y="5711825"/>
          <p14:tracePt t="48250" x="1433513" y="5727700"/>
          <p14:tracePt t="48258" x="1433513" y="5734050"/>
          <p14:tracePt t="48266" x="1433513" y="5738813"/>
          <p14:tracePt t="48374" x="1433513" y="5727700"/>
          <p14:tracePt t="48382" x="1433513" y="5716588"/>
          <p14:tracePt t="48390" x="1450975" y="5694363"/>
          <p14:tracePt t="48398" x="1466850" y="5665788"/>
          <p14:tracePt t="48406" x="1489075" y="5638800"/>
          <p14:tracePt t="48414" x="1550988" y="5581650"/>
          <p14:tracePt t="48424" x="1703388" y="5464175"/>
          <p14:tracePt t="48432" x="1838325" y="5368925"/>
          <p14:tracePt t="48442" x="2124075" y="5222875"/>
          <p14:tracePt t="48447" x="2433638" y="5087938"/>
          <p14:tracePt t="48456" x="2681288" y="4986338"/>
          <p14:tracePt t="48464" x="3136900" y="4851400"/>
          <p14:tracePt t="48472" x="3513138" y="4772025"/>
          <p14:tracePt t="48480" x="4024313" y="4683125"/>
          <p14:tracePt t="48488" x="4513263" y="4632325"/>
          <p14:tracePt t="48496" x="4991100" y="4598988"/>
          <p14:tracePt t="48504" x="5526088" y="4570413"/>
          <p14:tracePt t="48512" x="5935663" y="4570413"/>
          <p14:tracePt t="48520" x="6419850" y="4570413"/>
          <p14:tracePt t="48528" x="6891338" y="4592638"/>
          <p14:tracePt t="48536" x="7351713" y="4625975"/>
          <p14:tracePt t="48544" x="7785100" y="4710113"/>
          <p14:tracePt t="48552" x="8240713" y="4833938"/>
          <p14:tracePt t="48560" x="8550275" y="4935538"/>
          <p14:tracePt t="48568" x="8824913" y="5059363"/>
          <p14:tracePt t="48576" x="9123363" y="5199063"/>
          <p14:tracePt t="48584" x="9393238" y="5329238"/>
          <p14:tracePt t="48592" x="9612313" y="5446713"/>
          <p14:tracePt t="48600" x="9809163" y="5548313"/>
          <p14:tracePt t="48608" x="9937750" y="5621338"/>
          <p14:tracePt t="48616" x="10090150" y="5694363"/>
          <p14:tracePt t="48624" x="10156825" y="5734050"/>
          <p14:tracePt t="48632" x="10213975" y="5773738"/>
          <p14:tracePt t="48640" x="10247313" y="5807075"/>
          <p14:tracePt t="48648" x="10258425" y="5818188"/>
          <p14:tracePt t="48656" x="10264775" y="5851525"/>
          <p14:tracePt t="48664" x="10264775" y="5862638"/>
          <p14:tracePt t="48672" x="10258425" y="5880100"/>
          <p14:tracePt t="48680" x="10252075" y="5891213"/>
          <p14:tracePt t="48690" x="10225088" y="5913438"/>
          <p14:tracePt t="48695" x="10196513" y="5935663"/>
          <p14:tracePt t="48706" x="10163175" y="5957888"/>
          <p14:tracePt t="48714" x="10134600" y="5964238"/>
          <p14:tracePt t="48722" x="10101263" y="5975350"/>
          <p14:tracePt t="48730" x="10061575" y="5981700"/>
          <p14:tracePt t="48738" x="9999663" y="5981700"/>
          <p14:tracePt t="48750" x="9944100" y="5981700"/>
          <p14:tracePt t="48754" x="9893300" y="5970588"/>
          <p14:tracePt t="48762" x="9786938" y="5935663"/>
          <p14:tracePt t="48770" x="9612313" y="5868988"/>
          <p14:tracePt t="48778" x="9375775" y="5773738"/>
          <p14:tracePt t="48786" x="9247188" y="5711825"/>
          <p14:tracePt t="48794" x="8999538" y="5614988"/>
          <p14:tracePt t="48802" x="8718550" y="5503863"/>
          <p14:tracePt t="48810" x="8426450" y="5362575"/>
          <p14:tracePt t="48818" x="8110538" y="5227638"/>
          <p14:tracePt t="48826" x="7773988" y="5076825"/>
          <p14:tracePt t="48834" x="7419975" y="4918075"/>
          <p14:tracePt t="48842" x="7065963" y="4778375"/>
          <p14:tracePt t="48852" x="6694488" y="4648200"/>
          <p14:tracePt t="48858" x="6227763" y="4513263"/>
          <p14:tracePt t="48866" x="5895975" y="4446588"/>
          <p14:tracePt t="48874" x="5581650" y="4402138"/>
          <p14:tracePt t="48882" x="5137150" y="4351338"/>
          <p14:tracePt t="48890" x="4845050" y="4340225"/>
          <p14:tracePt t="48898" x="4570413" y="4340225"/>
          <p14:tracePt t="48906" x="4283075" y="4340225"/>
          <p14:tracePt t="48914" x="4013200" y="4378325"/>
          <p14:tracePt t="48922" x="3760788" y="4440238"/>
          <p14:tracePt t="48930" x="3495675" y="4552950"/>
          <p14:tracePt t="48938" x="3344863" y="4625975"/>
          <p14:tracePt t="48946" x="3079750" y="4760913"/>
          <p14:tracePt t="48954" x="2911475" y="4856163"/>
          <p14:tracePt t="48962" x="2647950" y="5002213"/>
          <p14:tracePt t="48970" x="2524125" y="5081588"/>
          <p14:tracePt t="48980" x="2389188" y="5160963"/>
          <p14:tracePt t="48986" x="2298700" y="5222875"/>
          <p14:tracePt t="48996" x="2232025" y="5267325"/>
          <p14:tracePt t="49002" x="2197100" y="5289550"/>
          <p14:tracePt t="49012" x="2141538" y="5334000"/>
          <p14:tracePt t="49018" x="2101850" y="5362575"/>
          <p14:tracePt t="49028" x="2074863" y="5384800"/>
          <p14:tracePt t="49036" x="2046288" y="5407025"/>
          <p14:tracePt t="49044" x="2024063" y="5424488"/>
          <p14:tracePt t="49052" x="2012950" y="5435600"/>
          <p14:tracePt t="49060" x="2006600" y="5441950"/>
          <p14:tracePt t="49068" x="2001838" y="5446713"/>
          <p14:tracePt t="49196" x="2001838" y="5441950"/>
          <p14:tracePt t="49212" x="2001838" y="5430838"/>
          <p14:tracePt t="49228" x="2001838" y="5424488"/>
          <p14:tracePt t="49235" x="2001838" y="5419725"/>
          <p14:tracePt t="49311" x="2001838" y="5424488"/>
          <p14:tracePt t="49322" x="1995488" y="5441950"/>
          <p14:tracePt t="49330" x="1973263" y="5475288"/>
          <p14:tracePt t="49338" x="1933575" y="5526088"/>
          <p14:tracePt t="49346" x="1889125" y="5581650"/>
          <p14:tracePt t="49354" x="1860550" y="5614988"/>
          <p14:tracePt t="49364" x="1820863" y="5665788"/>
          <p14:tracePt t="49370" x="1787525" y="5700713"/>
          <p14:tracePt t="49378" x="1754188" y="5727700"/>
          <p14:tracePt t="49386" x="1743075" y="5738813"/>
          <p14:tracePt t="49394" x="1736725" y="5745163"/>
          <p14:tracePt t="49402" x="1731963" y="5745163"/>
          <p14:tracePt t="49418" x="1731963" y="5738813"/>
          <p14:tracePt t="49426" x="1731963" y="5716588"/>
          <p14:tracePt t="49434" x="1743075" y="5683250"/>
          <p14:tracePt t="49442" x="1758950" y="5649913"/>
          <p14:tracePt t="49450" x="1820863" y="5576888"/>
          <p14:tracePt t="49458" x="1927225" y="5457825"/>
          <p14:tracePt t="49466" x="2039938" y="5362575"/>
          <p14:tracePt t="49474" x="2282825" y="5199063"/>
          <p14:tracePt t="49482" x="2506663" y="5070475"/>
          <p14:tracePt t="49490" x="2787650" y="4946650"/>
          <p14:tracePt t="49498" x="3159125" y="4789488"/>
          <p14:tracePt t="49506" x="3586163" y="4654550"/>
          <p14:tracePt t="49516" x="4070350" y="4508500"/>
          <p14:tracePt t="49521" x="4597400" y="4378325"/>
          <p14:tracePt t="49530" x="5070475" y="4271963"/>
          <p14:tracePt t="49540" x="5654675" y="4170363"/>
          <p14:tracePt t="49545" x="6249988" y="4081463"/>
          <p14:tracePt t="49556" x="6846888" y="4030663"/>
          <p14:tracePt t="49561" x="7324725" y="4002088"/>
          <p14:tracePt t="49572" x="7942263" y="3990975"/>
          <p14:tracePt t="49578" x="8537575" y="3997325"/>
          <p14:tracePt t="49588" x="9101138" y="4035425"/>
          <p14:tracePt t="49596" x="9517063" y="4081463"/>
          <p14:tracePt t="49604" x="10039350" y="4159250"/>
          <p14:tracePt t="49612" x="10448925" y="4256088"/>
          <p14:tracePt t="49620" x="10798175" y="4356100"/>
          <p14:tracePt t="49628" x="11045825" y="4446588"/>
          <p14:tracePt t="49636" x="11298238" y="4564063"/>
          <p14:tracePt t="49644" x="11477625" y="4676775"/>
          <p14:tracePt t="49652" x="11618913" y="4800600"/>
          <p14:tracePt t="49660" x="11707813" y="4884738"/>
          <p14:tracePt t="49670" x="11776075" y="4979988"/>
          <p14:tracePt t="49676" x="11871325" y="5121275"/>
          <p14:tracePt t="49684" x="11944350" y="5278438"/>
          <p14:tracePt t="49692" x="11984038" y="5430838"/>
          <p14:tracePt t="49700" x="11995150" y="5548313"/>
          <p14:tracePt t="49708" x="11995150" y="5592763"/>
          <p14:tracePt t="49716" x="11995150" y="5649913"/>
          <p14:tracePt t="49724" x="11995150" y="5683250"/>
          <p14:tracePt t="49732" x="11995150" y="5727700"/>
          <p14:tracePt t="49739" x="11995150" y="5756275"/>
          <p14:tracePt t="49748" x="11995150" y="5784850"/>
          <p14:tracePt t="49756" x="11995150" y="5829300"/>
          <p14:tracePt t="49764" x="11995150" y="5846763"/>
          <p14:tracePt t="49774" x="11995150" y="5862638"/>
          <p14:tracePt t="49780" x="11995150" y="5868988"/>
          <p14:tracePt t="49788" x="11990388" y="5873750"/>
          <p14:tracePt t="49796" x="11990388" y="5880100"/>
          <p14:tracePt t="49820" x="11984038" y="5880100"/>
          <p14:tracePt t="49870" x="11977688" y="5880100"/>
          <p14:tracePt t="49878" x="11966575" y="5873750"/>
          <p14:tracePt t="49886" x="11950700" y="5851525"/>
          <p14:tracePt t="49894" x="11904663" y="5818188"/>
          <p14:tracePt t="49902" x="11820525" y="5767388"/>
          <p14:tracePt t="49910" x="11674475" y="5694363"/>
          <p14:tracePt t="49918" x="11517313" y="5632450"/>
          <p14:tracePt t="49926" x="11269663" y="5541963"/>
          <p14:tracePt t="49934" x="10937875" y="5464175"/>
          <p14:tracePt t="49942" x="10652125" y="5395913"/>
          <p14:tracePt t="49950" x="10156825" y="5300663"/>
          <p14:tracePt t="49958" x="9690100" y="5210175"/>
          <p14:tracePt t="49966" x="9212263" y="5154613"/>
          <p14:tracePt t="49974" x="8723313" y="5092700"/>
          <p14:tracePt t="49982" x="8229600" y="5030788"/>
          <p14:tracePt t="49990" x="7723188" y="4979988"/>
          <p14:tracePt t="49998" x="7324725" y="4946650"/>
          <p14:tracePt t="50006" x="6789738" y="4906963"/>
          <p14:tracePt t="50014" x="6329363" y="4884738"/>
          <p14:tracePt t="50022" x="5902325" y="4856163"/>
          <p14:tracePt t="50030" x="5491163" y="4845050"/>
          <p14:tracePt t="50038" x="5110163" y="4845050"/>
          <p14:tracePt t="50046" x="4840288" y="4845050"/>
          <p14:tracePt t="50054" x="4440238" y="4862513"/>
          <p14:tracePt t="50062" x="4192588" y="4873625"/>
          <p14:tracePt t="50070" x="3946525" y="4884738"/>
          <p14:tracePt t="50080" x="3727450" y="4906963"/>
          <p14:tracePt t="50086" x="3535363" y="4935538"/>
          <p14:tracePt t="50094" x="3433763" y="4946650"/>
          <p14:tracePt t="50102" x="3232150" y="4979988"/>
          <p14:tracePt t="50110" x="3052763" y="5014913"/>
          <p14:tracePt t="50118" x="2944813" y="5037138"/>
          <p14:tracePt t="50128" x="2736850" y="5070475"/>
          <p14:tracePt t="50134" x="2659063" y="5076825"/>
          <p14:tracePt t="50144" x="2590800" y="5081588"/>
          <p14:tracePt t="50152" x="2513013" y="5087938"/>
          <p14:tracePt t="50160" x="2478088" y="5092700"/>
          <p14:tracePt t="50168" x="2462213" y="5099050"/>
          <p14:tracePt t="50176" x="2455863" y="5099050"/>
          <p14:tracePt t="50192" x="2444750" y="5103813"/>
          <p14:tracePt t="50200" x="2428875" y="5110163"/>
          <p14:tracePt t="50208" x="2405063" y="5110163"/>
          <p14:tracePt t="50216" x="2389188" y="5114925"/>
          <p14:tracePt t="50224" x="2349500" y="5121275"/>
          <p14:tracePt t="50232" x="2293938" y="5132388"/>
          <p14:tracePt t="50240" x="2247900" y="5143500"/>
          <p14:tracePt t="50248" x="2225675" y="5149850"/>
          <p14:tracePt t="50256" x="2192338" y="5154613"/>
          <p14:tracePt t="50264" x="2181225" y="5154613"/>
          <p14:tracePt t="50272" x="2174875" y="5154613"/>
          <p14:tracePt t="50280" x="2163763" y="5160963"/>
          <p14:tracePt t="50288" x="2159000" y="5160963"/>
          <p14:tracePt t="50296" x="2152650" y="5160963"/>
          <p14:tracePt t="50304" x="2141538" y="5160963"/>
          <p14:tracePt t="50312" x="2136775" y="5165725"/>
          <p14:tracePt t="50328" x="2124075" y="5172075"/>
          <p14:tracePt t="50344" x="2119313" y="5183188"/>
          <p14:tracePt t="50360" x="2112963" y="5187950"/>
          <p14:tracePt t="50390" x="2112963" y="5183188"/>
          <p14:tracePt t="50395" x="2119313" y="5183188"/>
          <p14:tracePt t="50404" x="2124075" y="5172075"/>
          <p14:tracePt t="50412" x="2152650" y="5149850"/>
          <p14:tracePt t="50422" x="2197100" y="5114925"/>
          <p14:tracePt t="50430" x="2243138" y="5099050"/>
          <p14:tracePt t="50438" x="2366963" y="5053013"/>
          <p14:tracePt t="50446" x="2466975" y="5030788"/>
          <p14:tracePt t="50454" x="2687638" y="5002213"/>
          <p14:tracePt t="50462" x="2951163" y="4979988"/>
          <p14:tracePt t="50470" x="3276600" y="4957763"/>
          <p14:tracePt t="50478" x="3579813" y="4946650"/>
          <p14:tracePt t="50486" x="4086225" y="4924425"/>
          <p14:tracePt t="50494" x="4440238" y="4902200"/>
          <p14:tracePt t="50502" x="4895850" y="4891088"/>
          <p14:tracePt t="50510" x="5351463" y="4891088"/>
          <p14:tracePt t="50518" x="5822950" y="4895850"/>
          <p14:tracePt t="50526" x="6267450" y="4957763"/>
          <p14:tracePt t="50534" x="6734175" y="5014913"/>
          <p14:tracePt t="50542" x="7194550" y="5103813"/>
          <p14:tracePt t="50550" x="7650163" y="5199063"/>
          <p14:tracePt t="50558" x="8099425" y="5295900"/>
          <p14:tracePt t="50566" x="8521700" y="5380038"/>
          <p14:tracePt t="50574" x="8926513" y="5464175"/>
          <p14:tracePt t="50582" x="9274175" y="5530850"/>
          <p14:tracePt t="50590" x="9528175" y="5599113"/>
          <p14:tracePt t="50598" x="9758363" y="5661025"/>
          <p14:tracePt t="50606" x="10050463" y="5773738"/>
          <p14:tracePt t="50614" x="10252075" y="5846763"/>
          <p14:tracePt t="50622" x="10426700" y="5919788"/>
          <p14:tracePt t="50630" x="10494963" y="5953125"/>
          <p14:tracePt t="50638" x="10634663" y="6026150"/>
          <p14:tracePt t="50646" x="10780713" y="6099175"/>
          <p14:tracePt t="50654" x="10837863" y="6138863"/>
          <p14:tracePt t="50662" x="10922000" y="6194425"/>
          <p14:tracePt t="50670" x="10955338" y="6216650"/>
          <p14:tracePt t="50678" x="10999788" y="6256338"/>
          <p14:tracePt t="50686" x="11010900" y="6278563"/>
          <p14:tracePt t="50694" x="11010900" y="6289675"/>
          <p14:tracePt t="50704" x="11010900" y="6300788"/>
          <p14:tracePt t="50712" x="11010900" y="6307138"/>
          <p14:tracePt t="50720" x="10999788" y="6318250"/>
          <p14:tracePt t="50728" x="10988675" y="6324600"/>
          <p14:tracePt t="50736" x="10972800" y="6335713"/>
          <p14:tracePt t="50744" x="10955338" y="6340475"/>
          <p14:tracePt t="50752" x="10933113" y="6346825"/>
          <p14:tracePt t="50760" x="10922000" y="6351588"/>
          <p14:tracePt t="50768" x="10904538" y="6351588"/>
          <p14:tracePt t="50776" x="10893425" y="6351588"/>
          <p14:tracePt t="50784" x="10882313" y="6351588"/>
          <p14:tracePt t="50792" x="10848975" y="6346825"/>
          <p14:tracePt t="50800" x="10798175" y="6324600"/>
          <p14:tracePt t="50808" x="10741025" y="6284913"/>
          <p14:tracePt t="50816" x="10668000" y="6245225"/>
          <p14:tracePt t="50824" x="10550525" y="6178550"/>
          <p14:tracePt t="50832" x="10448925" y="6127750"/>
          <p14:tracePt t="50840" x="10302875" y="6059488"/>
          <p14:tracePt t="50848" x="10101263" y="5981700"/>
          <p14:tracePt t="50856" x="9825038" y="5880100"/>
          <p14:tracePt t="50864" x="9517063" y="5778500"/>
          <p14:tracePt t="50872" x="9167813" y="5683250"/>
          <p14:tracePt t="50880" x="8791575" y="5592763"/>
          <p14:tracePt t="50888" x="8386763" y="5508625"/>
          <p14:tracePt t="50900" x="7818438" y="5419725"/>
          <p14:tracePt t="50904" x="7431088" y="5373688"/>
          <p14:tracePt t="50912" x="6880225" y="5311775"/>
          <p14:tracePt t="50920" x="6402388" y="5260975"/>
          <p14:tracePt t="50928" x="6092825" y="5238750"/>
          <p14:tracePt t="50936" x="5649913" y="5216525"/>
          <p14:tracePt t="50944" x="5238750" y="5187950"/>
          <p14:tracePt t="50952" x="4811713" y="5176838"/>
          <p14:tracePt t="50960" x="4524375" y="5176838"/>
          <p14:tracePt t="50968" x="4125913" y="5183188"/>
          <p14:tracePt t="50978" x="3833813" y="5216525"/>
          <p14:tracePt t="50983" x="3530600" y="5284788"/>
          <p14:tracePt t="50994" x="3238500" y="5373688"/>
          <p14:tracePt t="51002" x="3068638" y="5441950"/>
          <p14:tracePt t="51010" x="2714625" y="5570538"/>
          <p14:tracePt t="51018" x="2528888" y="5638800"/>
          <p14:tracePt t="51026" x="2220913" y="5749925"/>
          <p14:tracePt t="51034" x="1989138" y="5835650"/>
          <p14:tracePt t="51042" x="1809750" y="5924550"/>
          <p14:tracePt t="51050" x="1776413" y="5953125"/>
          <p14:tracePt t="51058" x="1765300" y="5981700"/>
          <p14:tracePt t="51066" x="1765300" y="5986463"/>
          <p14:tracePt t="51074" x="1765300" y="5992813"/>
          <p14:tracePt t="51082" x="1770063" y="5992813"/>
          <p14:tracePt t="51090" x="1770063" y="5997575"/>
          <p14:tracePt t="51098" x="1776413" y="6003925"/>
          <p14:tracePt t="51106" x="1781175" y="6003925"/>
          <p14:tracePt t="51114" x="1787525" y="6003925"/>
          <p14:tracePt t="51122" x="1793875" y="6003925"/>
          <p14:tracePt t="51130" x="1798638" y="6003925"/>
          <p14:tracePt t="51138" x="1804988" y="6003925"/>
          <p14:tracePt t="51146" x="1827213" y="5986463"/>
          <p14:tracePt t="51154" x="1860550" y="5953125"/>
          <p14:tracePt t="51162" x="1905000" y="5902325"/>
          <p14:tracePt t="51170" x="1933575" y="5873750"/>
          <p14:tracePt t="51178" x="1978025" y="5818188"/>
          <p14:tracePt t="51186" x="2028825" y="5778500"/>
          <p14:tracePt t="51194" x="2124075" y="5711825"/>
          <p14:tracePt t="51202" x="2192338" y="5672138"/>
          <p14:tracePt t="51210" x="2282825" y="5632450"/>
          <p14:tracePt t="51218" x="2484438" y="5559425"/>
          <p14:tracePt t="51226" x="2771775" y="5492750"/>
          <p14:tracePt t="51234" x="3024188" y="5453063"/>
          <p14:tracePt t="51242" x="3355975" y="5441950"/>
          <p14:tracePt t="51250" x="3889375" y="5441950"/>
          <p14:tracePt t="51260" x="4389438" y="5446713"/>
          <p14:tracePt t="51266" x="4940300" y="5497513"/>
          <p14:tracePt t="51276" x="5581650" y="5559425"/>
          <p14:tracePt t="51282" x="6194425" y="5638800"/>
          <p14:tracePt t="51292" x="6858000" y="5716588"/>
          <p14:tracePt t="51300" x="7470775" y="5818188"/>
          <p14:tracePt t="51310" x="7953375" y="5913438"/>
          <p14:tracePt t="51316" x="8543925" y="6070600"/>
          <p14:tracePt t="51324" x="9072563" y="6223000"/>
          <p14:tracePt t="51332" x="9482138" y="6369050"/>
          <p14:tracePt t="51340" x="9836150" y="6508750"/>
          <p14:tracePt t="51348" x="10055225" y="6605588"/>
          <p14:tracePt t="51356" x="10298113" y="6734175"/>
          <p14:tracePt t="51364" x="10460038" y="6829425"/>
          <p14:tracePt t="51646" x="10313988" y="6773863"/>
          <p14:tracePt t="51654" x="10236200" y="6689725"/>
          <p14:tracePt t="51662" x="10140950" y="6610350"/>
          <p14:tracePt t="51670" x="9971088" y="6486525"/>
          <p14:tracePt t="51678" x="9791700" y="6369050"/>
          <p14:tracePt t="51686" x="9517063" y="6211888"/>
          <p14:tracePt t="51694" x="9223375" y="6081713"/>
          <p14:tracePt t="51702" x="8977313" y="5975350"/>
          <p14:tracePt t="51710" x="8504238" y="5829300"/>
          <p14:tracePt t="51718" x="8139113" y="5722938"/>
          <p14:tracePt t="51726" x="7672388" y="5610225"/>
          <p14:tracePt t="51734" x="7216775" y="5514975"/>
          <p14:tracePt t="51742" x="6784975" y="5441950"/>
          <p14:tracePt t="51750" x="6369050" y="5380038"/>
          <p14:tracePt t="51758" x="6103938" y="5357813"/>
          <p14:tracePt t="51766" x="5716588" y="5322888"/>
          <p14:tracePt t="51774" x="5457825" y="5311775"/>
          <p14:tracePt t="51782" x="5384800" y="5311775"/>
          <p14:tracePt t="51790" x="5307013" y="5311775"/>
          <p14:tracePt t="51798" x="5300663" y="5311775"/>
          <p14:tracePt t="51814" x="5300663" y="5318125"/>
          <p14:tracePt t="51824" x="5322888" y="5318125"/>
          <p14:tracePt t="51830" x="5340350" y="5329238"/>
          <p14:tracePt t="51840" x="5380038" y="5340350"/>
          <p14:tracePt t="51846" x="5424488" y="5357813"/>
          <p14:tracePt t="51856" x="5475288" y="5380038"/>
          <p14:tracePt t="51862" x="5526088" y="5407025"/>
          <p14:tracePt t="51872" x="5581650" y="5435600"/>
          <p14:tracePt t="51880" x="5654675" y="5475288"/>
          <p14:tracePt t="51888" x="5734050" y="5530850"/>
          <p14:tracePt t="51896" x="5795963" y="5576888"/>
          <p14:tracePt t="51904" x="5873750" y="5638800"/>
          <p14:tracePt t="51912" x="5924550" y="5683250"/>
          <p14:tracePt t="51924" x="5991225" y="5745163"/>
          <p14:tracePt t="51928" x="6030913" y="5784850"/>
          <p14:tracePt t="51936" x="6099175" y="5851525"/>
          <p14:tracePt t="51944" x="6126163" y="5884863"/>
          <p14:tracePt t="51952" x="6154738" y="5919788"/>
          <p14:tracePt t="51960" x="6188075" y="5986463"/>
          <p14:tracePt t="51968" x="6205538" y="6015038"/>
          <p14:tracePt t="51976" x="6211888" y="6054725"/>
          <p14:tracePt t="51984" x="6211888" y="6088063"/>
          <p14:tracePt t="51992" x="6205538" y="6149975"/>
          <p14:tracePt t="52000" x="6172200" y="6189663"/>
          <p14:tracePt t="52008" x="6138863" y="6227763"/>
          <p14:tracePt t="52016" x="6103938" y="6267450"/>
          <p14:tracePt t="52026" x="6030913" y="6307138"/>
          <p14:tracePt t="52032" x="5964238" y="6329363"/>
          <p14:tracePt t="52040" x="5873750" y="6357938"/>
          <p14:tracePt t="52048" x="5800725" y="6369050"/>
          <p14:tracePt t="52056" x="5705475" y="6373813"/>
          <p14:tracePt t="52064" x="5502275" y="6386513"/>
          <p14:tracePt t="52072" x="5322888" y="6386513"/>
          <p14:tracePt t="52080" x="5121275" y="6380163"/>
          <p14:tracePt t="52088" x="5002213" y="6369050"/>
          <p14:tracePt t="52096" x="4738688" y="6335713"/>
          <p14:tracePt t="52104" x="4440238" y="6278563"/>
          <p14:tracePt t="52112" x="4289425" y="6234113"/>
          <p14:tracePt t="52122" x="3979863" y="6132513"/>
          <p14:tracePt t="52130" x="3822700" y="6065838"/>
          <p14:tracePt t="52138" x="3586163" y="5946775"/>
          <p14:tracePt t="52144" x="3513138" y="5908675"/>
          <p14:tracePt t="52154" x="3411538" y="5818188"/>
          <p14:tracePt t="52160" x="3367088" y="5756275"/>
          <p14:tracePt t="52170" x="3349625" y="5694363"/>
          <p14:tracePt t="52178" x="3344863" y="5654675"/>
          <p14:tracePt t="52186" x="3355975" y="5603875"/>
          <p14:tracePt t="52194" x="3395663" y="5541963"/>
          <p14:tracePt t="52202" x="3451225" y="5486400"/>
          <p14:tracePt t="52210" x="3530600" y="5413375"/>
          <p14:tracePt t="52218" x="3721100" y="5300663"/>
          <p14:tracePt t="52226" x="3856038" y="5233988"/>
          <p14:tracePt t="52234" x="4013200" y="5165725"/>
          <p14:tracePt t="52242" x="4316413" y="5076825"/>
          <p14:tracePt t="52250" x="4548188" y="5026025"/>
          <p14:tracePt t="52258" x="4829175" y="4979988"/>
          <p14:tracePt t="52266" x="5165725" y="4946650"/>
          <p14:tracePt t="52274" x="5519738" y="4935538"/>
          <p14:tracePt t="52282" x="5851525" y="4935538"/>
          <p14:tracePt t="52290" x="6300788" y="4979988"/>
          <p14:tracePt t="52298" x="6581775" y="5019675"/>
          <p14:tracePt t="52306" x="6869113" y="5076825"/>
          <p14:tracePt t="52314" x="7212013" y="5160963"/>
          <p14:tracePt t="52322" x="7459663" y="5233988"/>
          <p14:tracePt t="52334" x="7689850" y="5318125"/>
          <p14:tracePt t="52338" x="7908925" y="5424488"/>
          <p14:tracePt t="52346" x="8088313" y="5519738"/>
          <p14:tracePt t="52354" x="8218488" y="5621338"/>
          <p14:tracePt t="52362" x="8280400" y="5688013"/>
          <p14:tracePt t="52370" x="8347075" y="5822950"/>
          <p14:tracePt t="52378" x="8375650" y="5919788"/>
          <p14:tracePt t="52386" x="8380413" y="5992813"/>
          <p14:tracePt t="52394" x="8380413" y="6037263"/>
          <p14:tracePt t="52404" x="8380413" y="6110288"/>
          <p14:tracePt t="52410" x="8364538" y="6178550"/>
          <p14:tracePt t="52420" x="8347075" y="6211888"/>
          <p14:tracePt t="52426" x="8296275" y="6267450"/>
          <p14:tracePt t="52436" x="8240713" y="6307138"/>
          <p14:tracePt t="52444" x="8139113" y="6351588"/>
          <p14:tracePt t="52452" x="7964488" y="6380163"/>
          <p14:tracePt t="52460" x="7853363" y="6386513"/>
          <p14:tracePt t="52468" x="7632700" y="6397625"/>
          <p14:tracePt t="52476" x="7329488" y="6391275"/>
          <p14:tracePt t="52484" x="7110413" y="6369050"/>
          <p14:tracePt t="52492" x="6869113" y="6329363"/>
          <p14:tracePt t="52500" x="6559550" y="6273800"/>
          <p14:tracePt t="52508" x="6216650" y="6227763"/>
          <p14:tracePt t="52516" x="5884863" y="6161088"/>
          <p14:tracePt t="52524" x="5553075" y="6092825"/>
          <p14:tracePt t="52532" x="5238750" y="6008688"/>
          <p14:tracePt t="52540" x="4935538" y="5919788"/>
          <p14:tracePt t="52548" x="4760913" y="5862638"/>
          <p14:tracePt t="52556" x="4502150" y="5778500"/>
          <p14:tracePt t="52564" x="4338638" y="5688013"/>
          <p14:tracePt t="52572" x="4187825" y="5588000"/>
          <p14:tracePt t="52580" x="4130675" y="5519738"/>
          <p14:tracePt t="52588" x="4075113" y="5419725"/>
          <p14:tracePt t="52596" x="4070350" y="5334000"/>
          <p14:tracePt t="52604" x="4070350" y="5245100"/>
          <p14:tracePt t="52612" x="4086225" y="5165725"/>
          <p14:tracePt t="52620" x="4130675" y="5053013"/>
          <p14:tracePt t="52628" x="4187825" y="4941888"/>
          <p14:tracePt t="52640" x="4283075" y="4789488"/>
          <p14:tracePt t="52644" x="4351338" y="4705350"/>
          <p14:tracePt t="52652" x="4435475" y="4621213"/>
          <p14:tracePt t="52660" x="4548188" y="4524375"/>
          <p14:tracePt t="52668" x="4670425" y="4451350"/>
          <p14:tracePt t="52676" x="4794250" y="4402138"/>
          <p14:tracePt t="52686" x="4979988" y="4356100"/>
          <p14:tracePt t="52692" x="5081588" y="4340225"/>
          <p14:tracePt t="52702" x="5322888" y="4340225"/>
          <p14:tracePt t="52708" x="5626100" y="4344988"/>
          <p14:tracePt t="52718" x="5851525" y="4384675"/>
          <p14:tracePt t="52726" x="6092825" y="4440238"/>
          <p14:tracePt t="52734" x="6486525" y="4559300"/>
          <p14:tracePt t="52742" x="6689725" y="4632325"/>
          <p14:tracePt t="52750" x="6986588" y="4778375"/>
          <p14:tracePt t="52758" x="7245350" y="4946650"/>
          <p14:tracePt t="52766" x="7375525" y="5059363"/>
          <p14:tracePt t="52774" x="7548563" y="5233988"/>
          <p14:tracePt t="52782" x="7672388" y="5380038"/>
          <p14:tracePt t="52790" x="7778750" y="5530850"/>
          <p14:tracePt t="52798" x="7818438" y="5592763"/>
          <p14:tracePt t="52806" x="7875588" y="5749925"/>
          <p14:tracePt t="52814" x="7880350" y="5807075"/>
          <p14:tracePt t="52822" x="7880350" y="5862638"/>
          <p14:tracePt t="52830" x="7853363" y="5913438"/>
          <p14:tracePt t="52838" x="7813675" y="5953125"/>
          <p14:tracePt t="52846" x="7773988" y="5992813"/>
          <p14:tracePt t="52854" x="7667625" y="6043613"/>
          <p14:tracePt t="52862" x="7570788" y="6081713"/>
          <p14:tracePt t="52870" x="7497763" y="6099175"/>
          <p14:tracePt t="52878" x="7340600" y="6138863"/>
          <p14:tracePt t="52886" x="7240588" y="6154738"/>
          <p14:tracePt t="52894" x="7127875" y="6172200"/>
          <p14:tracePt t="52902" x="7008813" y="6183313"/>
          <p14:tracePt t="52910" x="6931025" y="6183313"/>
          <p14:tracePt t="52918" x="6846888" y="6183313"/>
          <p14:tracePt t="52926" x="6811963" y="6183313"/>
          <p14:tracePt t="52934" x="6751638" y="6183313"/>
          <p14:tracePt t="52942" x="6727825" y="6178550"/>
          <p14:tracePt t="52950" x="6694488" y="6178550"/>
          <p14:tracePt t="52958" x="6683375" y="6178550"/>
          <p14:tracePt t="52966" x="6677025" y="6178550"/>
          <p14:tracePt t="53120" x="6672263" y="6178550"/>
          <p14:tracePt t="53152" x="6665913" y="6178550"/>
          <p14:tracePt t="53160" x="6661150" y="6178550"/>
          <p14:tracePt t="53176" x="6661150" y="6183313"/>
          <p14:tracePt t="53192" x="6654800" y="6183313"/>
          <p14:tracePt t="53224" x="6650038" y="6189663"/>
          <p14:tracePt t="53232" x="6650038" y="6194425"/>
          <p14:tracePt t="53240" x="6643688" y="6194425"/>
          <p14:tracePt t="53248" x="6638925" y="6194425"/>
          <p14:tracePt t="53256" x="6638925" y="6200775"/>
          <p14:tracePt t="53264" x="6632575" y="6200775"/>
          <p14:tracePt t="53272" x="6632575" y="6205538"/>
          <p14:tracePt t="53356" x="6627813" y="6205538"/>
          <p14:tracePt t="53370" x="6627813" y="6211888"/>
          <p14:tracePt t="53386" x="6621463" y="6216650"/>
          <p14:tracePt t="53394" x="6616700" y="6223000"/>
          <p14:tracePt t="53402" x="6610350" y="6223000"/>
          <p14:tracePt t="53410" x="6604000" y="6234113"/>
          <p14:tracePt t="53418" x="6599238" y="6238875"/>
          <p14:tracePt t="53426" x="6592888" y="6245225"/>
          <p14:tracePt t="53434" x="6588125" y="6251575"/>
          <p14:tracePt t="53442" x="6581775" y="6251575"/>
          <p14:tracePt t="53466" x="6577013" y="6251575"/>
          <p14:tracePt t="53544" x="6570663" y="6251575"/>
          <p14:tracePt t="53695" x="6570663" y="6245225"/>
          <p14:tracePt t="53700" x="6570663" y="6238875"/>
          <p14:tracePt t="53708" x="6570663" y="6234113"/>
          <p14:tracePt t="53716" x="6581775" y="6205538"/>
          <p14:tracePt t="53724" x="6604000" y="6154738"/>
          <p14:tracePt t="53732" x="6638925" y="6099175"/>
          <p14:tracePt t="53740" x="6677025" y="6030913"/>
          <p14:tracePt t="53748" x="6738938" y="5895975"/>
          <p14:tracePt t="53756" x="6824663" y="5722938"/>
          <p14:tracePt t="53766" x="6931025" y="5486400"/>
          <p14:tracePt t="53772" x="7059613" y="5176838"/>
          <p14:tracePt t="53780" x="7138988" y="4986338"/>
          <p14:tracePt t="53788" x="7278688" y="4648200"/>
          <p14:tracePt t="53796" x="7442200" y="4305300"/>
          <p14:tracePt t="53804" x="7537450" y="4103688"/>
          <p14:tracePt t="53812" x="7700963" y="3743325"/>
          <p14:tracePt t="53820" x="7840663" y="3417888"/>
          <p14:tracePt t="53828" x="7920038" y="3260725"/>
          <p14:tracePt t="53838" x="8037513" y="3006725"/>
          <p14:tracePt t="53844" x="8088313" y="2895600"/>
          <p14:tracePt t="53854" x="8178800" y="2703513"/>
          <p14:tracePt t="53862" x="8223250" y="2614613"/>
          <p14:tracePt t="53870" x="8296275" y="2455863"/>
          <p14:tracePt t="53878" x="8318500" y="2393950"/>
          <p14:tracePt t="53886" x="8353425" y="2320925"/>
          <p14:tracePt t="53894" x="8386763" y="2259013"/>
          <p14:tracePt t="53902" x="8415338" y="2203450"/>
          <p14:tracePt t="53910" x="8459788" y="2112963"/>
          <p14:tracePt t="53918" x="8482013" y="2074863"/>
          <p14:tracePt t="53926" x="8482013" y="2063750"/>
          <p14:tracePt t="53934" x="8499475" y="2035175"/>
          <p14:tracePt t="53942" x="8510588" y="2017713"/>
          <p14:tracePt t="54193" x="8510588" y="2028825"/>
          <p14:tracePt t="54200" x="8521700" y="2057400"/>
          <p14:tracePt t="54208" x="8532813" y="2085975"/>
          <p14:tracePt t="54216" x="8543925" y="2124075"/>
          <p14:tracePt t="54224" x="8555038" y="2192338"/>
          <p14:tracePt t="54232" x="8566150" y="2276475"/>
          <p14:tracePt t="54240" x="8583613" y="2378075"/>
          <p14:tracePt t="54248" x="8588375" y="2473325"/>
          <p14:tracePt t="54256" x="8599488" y="2601913"/>
          <p14:tracePt t="54264" x="8605838" y="2754313"/>
          <p14:tracePt t="54272" x="8605838" y="2878138"/>
          <p14:tracePt t="54280" x="8612188" y="2990850"/>
          <p14:tracePt t="54288" x="8612188" y="3063875"/>
          <p14:tracePt t="54296" x="8616950" y="3114675"/>
          <p14:tracePt t="54304" x="8616950" y="3125788"/>
          <p14:tracePt t="54312" x="8616950" y="3130550"/>
          <p14:tracePt t="54320" x="8616950" y="3136900"/>
          <p14:tracePt t="54443" x="8616950" y="3141663"/>
          <p14:tracePt t="54459" x="8616950" y="3152775"/>
          <p14:tracePt t="54464" x="8616950" y="3170238"/>
          <p14:tracePt t="54474" x="8616950" y="3214688"/>
          <p14:tracePt t="54482" x="8623300" y="3238500"/>
          <p14:tracePt t="54490" x="8634413" y="3260725"/>
          <p14:tracePt t="54498" x="8645525" y="3287713"/>
          <p14:tracePt t="54506" x="8656638" y="3316288"/>
          <p14:tracePt t="54514" x="8672513" y="3338513"/>
          <p14:tracePt t="54522" x="8678863" y="3349625"/>
          <p14:tracePt t="54530" x="8685213" y="3367088"/>
          <p14:tracePt t="54538" x="8689975" y="3373438"/>
          <p14:tracePt t="54546" x="8689975" y="3378200"/>
          <p14:tracePt t="54554" x="8696325" y="3378200"/>
          <p14:tracePt t="54586" x="8696325" y="3355975"/>
          <p14:tracePt t="54594" x="8696325" y="3333750"/>
          <p14:tracePt t="54602" x="8696325" y="3300413"/>
          <p14:tracePt t="54610" x="8696325" y="3282950"/>
          <p14:tracePt t="54618" x="8696325" y="3254375"/>
          <p14:tracePt t="54626" x="8696325" y="3232150"/>
          <p14:tracePt t="54634" x="8696325" y="3214688"/>
          <p14:tracePt t="54642" x="8696325" y="3198813"/>
          <p14:tracePt t="54650" x="8701088" y="3187700"/>
          <p14:tracePt t="54658" x="8707438" y="3176588"/>
          <p14:tracePt t="54666" x="8707438" y="3170238"/>
          <p14:tracePt t="54674" x="8712200" y="3165475"/>
          <p14:tracePt t="54690" x="8712200" y="3159125"/>
          <p14:tracePt t="54772" x="8712200" y="3165475"/>
          <p14:tracePt t="54780" x="8712200" y="3170238"/>
          <p14:tracePt t="54790" x="8712200" y="3176588"/>
          <p14:tracePt t="54796" x="8707438" y="3187700"/>
          <p14:tracePt t="54804" x="8701088" y="3187700"/>
          <p14:tracePt t="54812" x="8701088" y="3192463"/>
          <p14:tracePt t="54828" x="8696325" y="3192463"/>
          <p14:tracePt t="54836" x="8696325" y="3198813"/>
          <p14:tracePt t="54884" x="8696325" y="3192463"/>
          <p14:tracePt t="54900" x="8696325" y="3187700"/>
          <p14:tracePt t="54908" x="8696325" y="3176588"/>
          <p14:tracePt t="54916" x="8701088" y="3159125"/>
          <p14:tracePt t="54924" x="8701088" y="3152775"/>
          <p14:tracePt t="54932" x="8701088" y="3141663"/>
          <p14:tracePt t="54940" x="8701088" y="3108325"/>
          <p14:tracePt t="54948" x="8701088" y="3092450"/>
          <p14:tracePt t="54956" x="8707438" y="3052763"/>
          <p14:tracePt t="54964" x="8707438" y="3041650"/>
          <p14:tracePt t="54972" x="8712200" y="3030538"/>
          <p14:tracePt t="54980" x="8712200" y="3001963"/>
          <p14:tracePt t="54988" x="8712200" y="2995613"/>
          <p14:tracePt t="54998" x="8712200" y="2984500"/>
          <p14:tracePt t="55014" x="8712200" y="2973388"/>
          <p14:tracePt t="55020" x="8712200" y="2968625"/>
          <p14:tracePt t="55286" x="8712200" y="2973388"/>
          <p14:tracePt t="55294" x="8712200" y="2979738"/>
          <p14:tracePt t="55302" x="8712200" y="2984500"/>
          <p14:tracePt t="55318" x="8712200" y="2990850"/>
          <p14:tracePt t="55328" x="8712200" y="2995613"/>
          <p14:tracePt t="55448" x="8712200" y="3001963"/>
          <p14:tracePt t="55803" x="8712200" y="3006725"/>
          <p14:tracePt t="55810" x="8712200" y="3013075"/>
          <p14:tracePt t="55818" x="8701088" y="3041650"/>
          <p14:tracePt t="55826" x="8685213" y="3119438"/>
          <p14:tracePt t="55834" x="8639175" y="3265488"/>
          <p14:tracePt t="55842" x="8572500" y="3479800"/>
          <p14:tracePt t="55850" x="8493125" y="3721100"/>
          <p14:tracePt t="55858" x="8391525" y="4030663"/>
          <p14:tracePt t="55868" x="8280400" y="4333875"/>
          <p14:tracePt t="55874" x="8139113" y="4676775"/>
          <p14:tracePt t="55884" x="8032750" y="4924425"/>
          <p14:tracePt t="55890" x="7913688" y="5165725"/>
          <p14:tracePt t="55901" x="7796213" y="5373688"/>
          <p14:tracePt t="55908" x="7734300" y="5480050"/>
          <p14:tracePt t="55918" x="7678738" y="5565775"/>
          <p14:tracePt t="55924" x="7650163" y="5632450"/>
          <p14:tracePt t="55932" x="7616825" y="5676900"/>
          <p14:tracePt t="55940" x="7594600" y="5711825"/>
          <p14:tracePt t="55948" x="7577138" y="5727700"/>
          <p14:tracePt t="55956" x="7559675" y="5727700"/>
          <p14:tracePt t="55964" x="7548563" y="5727700"/>
          <p14:tracePt t="55972" x="7526338" y="5711825"/>
          <p14:tracePt t="56173" x="7521575" y="5711825"/>
          <p14:tracePt t="56183" x="7510463" y="5727700"/>
          <p14:tracePt t="56188" x="7497763" y="5756275"/>
          <p14:tracePt t="56198" x="7475538" y="5800725"/>
          <p14:tracePt t="56206" x="7442200" y="5846763"/>
          <p14:tracePt t="56214" x="7408863" y="5902325"/>
          <p14:tracePt t="56224" x="7351713" y="5986463"/>
          <p14:tracePt t="56230" x="7313613" y="6037263"/>
          <p14:tracePt t="56238" x="7251700" y="6105525"/>
          <p14:tracePt t="56246" x="7212013" y="6154738"/>
          <p14:tracePt t="56254" x="7161213" y="6200775"/>
          <p14:tracePt t="56262" x="7138988" y="6227763"/>
          <p14:tracePt t="56270" x="7132638" y="6238875"/>
          <p14:tracePt t="56278" x="7116763" y="6256338"/>
          <p14:tracePt t="56286" x="7105650" y="6267450"/>
          <p14:tracePt t="56294" x="7099300" y="6278563"/>
          <p14:tracePt t="56302" x="7092950" y="6284913"/>
          <p14:tracePt t="56310" x="7081838" y="6296025"/>
          <p14:tracePt t="56318" x="7065963" y="6313488"/>
          <p14:tracePt t="56326" x="7059613" y="6318250"/>
          <p14:tracePt t="56334" x="7032625" y="6335713"/>
          <p14:tracePt t="56342" x="7015163" y="6335713"/>
          <p14:tracePt t="56350" x="6997700" y="6346825"/>
          <p14:tracePt t="56358" x="6975475" y="6351588"/>
          <p14:tracePt t="56366" x="6946900" y="6357938"/>
          <p14:tracePt t="56374" x="6902450" y="6362700"/>
          <p14:tracePt t="56382" x="6851650" y="6362700"/>
          <p14:tracePt t="56390" x="6784975" y="6362700"/>
          <p14:tracePt t="56398" x="6711950" y="6362700"/>
          <p14:tracePt t="56406" x="6621463" y="6362700"/>
          <p14:tracePt t="56414" x="6508750" y="6362700"/>
          <p14:tracePt t="56422" x="6300788" y="6340475"/>
          <p14:tracePt t="56432" x="6200775" y="6318250"/>
          <p14:tracePt t="56438" x="6115050" y="6307138"/>
          <p14:tracePt t="56446" x="6015038" y="6289675"/>
          <p14:tracePt t="56454" x="5840413" y="6273800"/>
          <p14:tracePt t="56464" x="5688013" y="6245225"/>
          <p14:tracePt t="56470" x="5614988" y="6238875"/>
          <p14:tracePt t="56480" x="5497513" y="6227763"/>
          <p14:tracePt t="56488" x="5429250" y="6216650"/>
          <p14:tracePt t="56496" x="5322888" y="6205538"/>
          <p14:tracePt t="56504" x="5267325" y="6200775"/>
          <p14:tracePt t="56512" x="5183188" y="6194425"/>
          <p14:tracePt t="56520" x="5137150" y="6194425"/>
          <p14:tracePt t="56532" x="5086350" y="6194425"/>
          <p14:tracePt t="56536" x="5053013" y="6189663"/>
          <p14:tracePt t="56544" x="5013325" y="6189663"/>
          <p14:tracePt t="56552" x="4997450" y="6189663"/>
          <p14:tracePt t="56560" x="4964113" y="6183313"/>
          <p14:tracePt t="56568" x="4940300" y="6178550"/>
          <p14:tracePt t="56576" x="4918075" y="6165850"/>
          <p14:tracePt t="56584" x="4878388" y="6149975"/>
          <p14:tracePt t="56592" x="4862513" y="6149975"/>
          <p14:tracePt t="56600" x="4851400" y="6132513"/>
          <p14:tracePt t="56608" x="4840288" y="6127750"/>
          <p14:tracePt t="56616" x="4840288" y="6110288"/>
          <p14:tracePt t="56624" x="4840288" y="6092825"/>
          <p14:tracePt t="56634" x="4840288" y="6059488"/>
          <p14:tracePt t="56640" x="4856163" y="6015038"/>
          <p14:tracePt t="56648" x="4878388" y="5970588"/>
          <p14:tracePt t="56656" x="4902200" y="5913438"/>
          <p14:tracePt t="56664" x="4968875" y="5807075"/>
          <p14:tracePt t="56672" x="5008563" y="5749925"/>
          <p14:tracePt t="56680" x="5053013" y="5694363"/>
          <p14:tracePt t="56688" x="5092700" y="5643563"/>
          <p14:tracePt t="56696" x="5137150" y="5610225"/>
          <p14:tracePt t="56704" x="5176838" y="5576888"/>
          <p14:tracePt t="56712" x="5221288" y="5553075"/>
          <p14:tracePt t="56720" x="5260975" y="5526088"/>
          <p14:tracePt t="56728" x="5300663" y="5508625"/>
          <p14:tracePt t="56736" x="5340350" y="5486400"/>
          <p14:tracePt t="56746" x="5391150" y="5468938"/>
          <p14:tracePt t="56754" x="5435600" y="5446713"/>
          <p14:tracePt t="56762" x="5480050" y="5435600"/>
          <p14:tracePt t="56770" x="5537200" y="5419725"/>
          <p14:tracePt t="56778" x="5592763" y="5395913"/>
          <p14:tracePt t="56786" x="5710238" y="5373688"/>
          <p14:tracePt t="56794" x="5795963" y="5362575"/>
          <p14:tracePt t="56802" x="5884863" y="5351463"/>
          <p14:tracePt t="56810" x="5964238" y="5340350"/>
          <p14:tracePt t="56818" x="6048375" y="5340350"/>
          <p14:tracePt t="56826" x="6121400" y="5340350"/>
          <p14:tracePt t="56834" x="6273800" y="5362575"/>
          <p14:tracePt t="56842" x="6346825" y="5380038"/>
          <p14:tracePt t="56850" x="6419850" y="5407025"/>
          <p14:tracePt t="56858" x="6481763" y="5435600"/>
          <p14:tracePt t="56866" x="6599238" y="5508625"/>
          <p14:tracePt t="56874" x="6654800" y="5548313"/>
          <p14:tracePt t="56882" x="6711950" y="5592763"/>
          <p14:tracePt t="56890" x="6796088" y="5665788"/>
          <p14:tracePt t="56898" x="6840538" y="5705475"/>
          <p14:tracePt t="56906" x="6880225" y="5738813"/>
          <p14:tracePt t="56914" x="6924675" y="5778500"/>
          <p14:tracePt t="56922" x="6986588" y="5857875"/>
          <p14:tracePt t="56930" x="7019925" y="5902325"/>
          <p14:tracePt t="56940" x="7059613" y="5946775"/>
          <p14:tracePt t="56946" x="7092950" y="5997575"/>
          <p14:tracePt t="56954" x="7132638" y="6054725"/>
          <p14:tracePt t="56962" x="7161213" y="6099175"/>
          <p14:tracePt t="56970" x="7178675" y="6149975"/>
          <p14:tracePt t="56978" x="7189788" y="6165850"/>
          <p14:tracePt t="56986" x="7194550" y="6211888"/>
          <p14:tracePt t="56994" x="7200900" y="6256338"/>
          <p14:tracePt t="57002" x="7200900" y="6307138"/>
          <p14:tracePt t="57010" x="7189788" y="6346825"/>
          <p14:tracePt t="57018" x="7178675" y="6357938"/>
          <p14:tracePt t="57026" x="7167563" y="6386513"/>
          <p14:tracePt t="57036" x="7138988" y="6413500"/>
          <p14:tracePt t="57043" x="7127875" y="6424613"/>
          <p14:tracePt t="57052" x="7099300" y="6442075"/>
          <p14:tracePt t="57058" x="7054850" y="6453188"/>
          <p14:tracePt t="57068" x="7004050" y="6464300"/>
          <p14:tracePt t="57076" x="6935788" y="6475413"/>
          <p14:tracePt t="57084" x="6858000" y="6486525"/>
          <p14:tracePt t="57092" x="6756400" y="6486525"/>
          <p14:tracePt t="57100" x="6588125" y="6486525"/>
          <p14:tracePt t="57108" x="6503988" y="6486525"/>
          <p14:tracePt t="57116" x="6346825" y="6486525"/>
          <p14:tracePt t="57124" x="6249988" y="6481763"/>
          <p14:tracePt t="57132" x="6065838" y="6475413"/>
          <p14:tracePt t="57140" x="5986463" y="6459538"/>
          <p14:tracePt t="57148" x="5913438" y="6448425"/>
          <p14:tracePt t="57156" x="5834063" y="6435725"/>
          <p14:tracePt t="57164" x="5705475" y="6408738"/>
          <p14:tracePt t="57172" x="5637213" y="6380163"/>
          <p14:tracePt t="57180" x="5581650" y="6351588"/>
          <p14:tracePt t="57188" x="5519738" y="6324600"/>
          <p14:tracePt t="57196" x="5468938" y="6300788"/>
          <p14:tracePt t="57204" x="5435600" y="6278563"/>
          <p14:tracePt t="57212" x="5402263" y="6262688"/>
          <p14:tracePt t="57220" x="5391150" y="6256338"/>
          <p14:tracePt t="57248" x="5391150" y="6251575"/>
          <p14:tracePt t="57284" x="5391150" y="6245225"/>
          <p14:tracePt t="57342" x="5391150" y="6251575"/>
          <p14:tracePt t="57350" x="5391150" y="6256338"/>
          <p14:tracePt t="57366" x="5395913" y="6262688"/>
          <p14:tracePt t="57374" x="5395913" y="6267450"/>
          <p14:tracePt t="57410" x="5402263" y="6267450"/>
          <p14:tracePt t="57426" x="5407025" y="6267450"/>
          <p14:tracePt t="57434" x="5429250" y="6262688"/>
          <p14:tracePt t="57442" x="5464175" y="6238875"/>
          <p14:tracePt t="57452" x="5514975" y="6205538"/>
          <p14:tracePt t="57458" x="5592763" y="6154738"/>
          <p14:tracePt t="57466" x="5672138" y="6099175"/>
          <p14:tracePt t="57474" x="5829300" y="5957888"/>
          <p14:tracePt t="57482" x="5991225" y="5807075"/>
          <p14:tracePt t="57490" x="6099175" y="5676900"/>
          <p14:tracePt t="57498" x="6234113" y="5508625"/>
          <p14:tracePt t="57506" x="6323013" y="5357813"/>
          <p14:tracePt t="57514" x="6380163" y="5256213"/>
          <p14:tracePt t="57522" x="6408738" y="5183188"/>
          <p14:tracePt t="57530" x="6430963" y="5076825"/>
          <p14:tracePt t="57538" x="6442075" y="5008563"/>
          <p14:tracePt t="57546" x="6442075" y="4946650"/>
          <p14:tracePt t="57554" x="6442075" y="4902200"/>
          <p14:tracePt t="57562" x="6446838" y="4833938"/>
          <p14:tracePt t="57570" x="6446838" y="4760913"/>
          <p14:tracePt t="57578" x="6457950" y="4721225"/>
          <p14:tracePt t="57588" x="6469063" y="4676775"/>
          <p14:tracePt t="57594" x="6503988" y="4592638"/>
          <p14:tracePt t="57604" x="6526213" y="4559300"/>
          <p14:tracePt t="57610" x="6554788" y="4524375"/>
          <p14:tracePt t="57620" x="6604000" y="4479925"/>
          <p14:tracePt t="57626" x="6627813" y="4464050"/>
          <p14:tracePt t="57636" x="6650038" y="4451350"/>
          <p14:tracePt t="57644" x="6661150" y="4446588"/>
          <p14:tracePt t="57652" x="6665913" y="4446588"/>
          <p14:tracePt t="57724" x="6654800" y="4446588"/>
          <p14:tracePt t="57732" x="6627813" y="4446588"/>
          <p14:tracePt t="57740" x="6588125" y="4446588"/>
          <p14:tracePt t="57748" x="6537325" y="4451350"/>
          <p14:tracePt t="57760" x="6486525" y="4464050"/>
          <p14:tracePt t="57764" x="6396038" y="4497388"/>
          <p14:tracePt t="57772" x="6329363" y="4513263"/>
          <p14:tracePt t="57780" x="6249988" y="4548188"/>
          <p14:tracePt t="57788" x="6165850" y="4592638"/>
          <p14:tracePt t="57796" x="6065838" y="4637088"/>
          <p14:tracePt t="57804" x="5946775" y="4705350"/>
          <p14:tracePt t="57812" x="5891213" y="4745038"/>
          <p14:tracePt t="57820" x="5783263" y="4822825"/>
          <p14:tracePt t="57828" x="5727700" y="4867275"/>
          <p14:tracePt t="57836" x="5621338" y="4986338"/>
          <p14:tracePt t="57844" x="5564188" y="5053013"/>
          <p14:tracePt t="57852" x="5514975" y="5143500"/>
          <p14:tracePt t="57862" x="5453063" y="5340350"/>
          <p14:tracePt t="57868" x="5435600" y="5503863"/>
          <p14:tracePt t="57878" x="5435600" y="5570538"/>
          <p14:tracePt t="57884" x="5468938" y="5688013"/>
          <p14:tracePt t="57894" x="5502275" y="5773738"/>
          <p14:tracePt t="57900" x="5548313" y="5835650"/>
          <p14:tracePt t="57910" x="5603875" y="5902325"/>
          <p14:tracePt t="57916" x="5699125" y="5975350"/>
          <p14:tracePt t="57926" x="5818188" y="6043613"/>
          <p14:tracePt t="57934" x="5975350" y="6099175"/>
          <p14:tracePt t="57942" x="6161088" y="6143625"/>
          <p14:tracePt t="57950" x="6249988" y="6165850"/>
          <p14:tracePt t="57958" x="6424613" y="6194425"/>
          <p14:tracePt t="57966" x="6519863" y="6200775"/>
          <p14:tracePt t="57974" x="6604000" y="6200775"/>
          <p14:tracePt t="57982" x="6756400" y="6189663"/>
          <p14:tracePt t="57990" x="6829425" y="6172200"/>
          <p14:tracePt t="57998" x="6908800" y="6138863"/>
          <p14:tracePt t="58006" x="6970713" y="6099175"/>
          <p14:tracePt t="58014" x="7037388" y="6048375"/>
          <p14:tracePt t="58022" x="7081838" y="5997575"/>
          <p14:tracePt t="58030" x="7105650" y="5942013"/>
          <p14:tracePt t="58038" x="7121525" y="5880100"/>
          <p14:tracePt t="58046" x="7121525" y="5835650"/>
          <p14:tracePt t="58054" x="7121525" y="5773738"/>
          <p14:tracePt t="58062" x="7121525" y="5716588"/>
          <p14:tracePt t="58070" x="7110413" y="5632450"/>
          <p14:tracePt t="58078" x="7088188" y="5576888"/>
          <p14:tracePt t="58086" x="7070725" y="5519738"/>
          <p14:tracePt t="58094" x="7019925" y="5446713"/>
          <p14:tracePt t="58102" x="6986588" y="5407025"/>
          <p14:tracePt t="58110" x="6959600" y="5380038"/>
          <p14:tracePt t="58118" x="6924675" y="5357813"/>
          <p14:tracePt t="58126" x="6891338" y="5334000"/>
          <p14:tracePt t="58134" x="6851650" y="5318125"/>
          <p14:tracePt t="58142" x="6818313" y="5300663"/>
          <p14:tracePt t="58150" x="6778625" y="5284788"/>
          <p14:tracePt t="58160" x="6738938" y="5267325"/>
          <p14:tracePt t="58168" x="6705600" y="5249863"/>
          <p14:tracePt t="58174" x="6665913" y="5245100"/>
          <p14:tracePt t="58182" x="6650038" y="5238750"/>
          <p14:tracePt t="58192" x="6621463" y="5233988"/>
          <p14:tracePt t="58200" x="6592888" y="5227638"/>
          <p14:tracePt t="58208" x="6581775" y="5227638"/>
          <p14:tracePt t="58216" x="6577013" y="5227638"/>
          <p14:tracePt t="65053" x="6577013" y="5233988"/>
          <p14:tracePt t="65060" x="6565900" y="5245100"/>
          <p14:tracePt t="65069" x="6548438" y="5260975"/>
          <p14:tracePt t="65077" x="6530975" y="5278438"/>
          <p14:tracePt t="65085" x="6515100" y="5300663"/>
          <p14:tracePt t="65093" x="6503988" y="5311775"/>
          <p14:tracePt t="65101" x="6492875" y="5322888"/>
          <p14:tracePt t="65109" x="6481763" y="5340350"/>
          <p14:tracePt t="65117" x="6475413" y="5345113"/>
          <p14:tracePt t="65125" x="6464300" y="5357813"/>
          <p14:tracePt t="65135" x="6457950" y="5368925"/>
          <p14:tracePt t="65140" x="6446838" y="5380038"/>
          <p14:tracePt t="65151" x="6435725" y="5395913"/>
          <p14:tracePt t="65157" x="6430963" y="5407025"/>
          <p14:tracePt t="65167" x="6419850" y="5424488"/>
          <p14:tracePt t="65175" x="6408738" y="5441950"/>
          <p14:tracePt t="65182" x="6396038" y="5468938"/>
          <p14:tracePt t="65191" x="6384925" y="5480050"/>
          <p14:tracePt t="65199" x="6373813" y="5497513"/>
          <p14:tracePt t="65207" x="6351588" y="5530850"/>
          <p14:tracePt t="65215" x="6334125" y="5559425"/>
          <p14:tracePt t="65223" x="6318250" y="5588000"/>
          <p14:tracePt t="65231" x="6300788" y="5614988"/>
          <p14:tracePt t="65239" x="6278563" y="5649913"/>
          <p14:tracePt t="65247" x="6238875" y="5700713"/>
          <p14:tracePt t="65254" x="6216650" y="5734050"/>
          <p14:tracePt t="65263" x="6194425" y="5762625"/>
          <p14:tracePt t="65271" x="6183313" y="5773738"/>
          <p14:tracePt t="65279" x="6165850" y="5789613"/>
          <p14:tracePt t="65287" x="6161088" y="5795963"/>
          <p14:tracePt t="65295" x="6154738" y="5800725"/>
          <p14:tracePt t="65303" x="6154738" y="5807075"/>
          <p14:tracePt t="65311" x="6149975" y="5811838"/>
          <p14:tracePt t="65319" x="6143625" y="5818188"/>
          <p14:tracePt t="65327" x="6143625" y="5822950"/>
          <p14:tracePt t="65337" x="6132513" y="5835650"/>
          <p14:tracePt t="65342" x="6126163" y="5857875"/>
          <p14:tracePt t="65351" x="6115050" y="5868988"/>
          <p14:tracePt t="65358" x="6110288" y="5884863"/>
          <p14:tracePt t="65367" x="6103938" y="5902325"/>
          <p14:tracePt t="65375" x="6092825" y="5919788"/>
          <p14:tracePt t="65383" x="6088063" y="5930900"/>
          <p14:tracePt t="65391" x="6076950" y="5942013"/>
          <p14:tracePt t="65399" x="6070600" y="5953125"/>
          <p14:tracePt t="65407" x="6065838" y="5964238"/>
          <p14:tracePt t="65415" x="6065838" y="5970588"/>
          <p14:tracePt t="65425" x="6059488" y="5975350"/>
          <p14:tracePt t="65430" x="6059488" y="5986463"/>
          <p14:tracePt t="65438" x="6059488" y="5992813"/>
          <p14:tracePt t="65449" x="6059488" y="5997575"/>
          <p14:tracePt t="65457" x="6059488" y="6008688"/>
          <p14:tracePt t="65465" x="6070600" y="6019800"/>
          <p14:tracePt t="65473" x="6076950" y="6043613"/>
          <p14:tracePt t="65481" x="6092825" y="6076950"/>
          <p14:tracePt t="65489" x="6099175" y="6092825"/>
          <p14:tracePt t="65497" x="6121400" y="6132513"/>
          <p14:tracePt t="65505" x="6143625" y="6165850"/>
          <p14:tracePt t="65513" x="6149975" y="6183313"/>
          <p14:tracePt t="65521" x="6172200" y="6216650"/>
          <p14:tracePt t="65529" x="6183313" y="6234113"/>
          <p14:tracePt t="65537" x="6216650" y="6273800"/>
          <p14:tracePt t="65545" x="6256338" y="6307138"/>
          <p14:tracePt t="65552" x="6296025" y="6340475"/>
          <p14:tracePt t="65560" x="6346825" y="6362700"/>
          <p14:tracePt t="65568" x="6402388" y="6386513"/>
          <p14:tracePt t="65576" x="6453188" y="6402388"/>
          <p14:tracePt t="65584" x="6486525" y="6413500"/>
          <p14:tracePt t="65593" x="6548438" y="6435725"/>
          <p14:tracePt t="65601" x="6616700" y="6448425"/>
          <p14:tracePt t="65609" x="6683375" y="6459538"/>
          <p14:tracePt t="65617" x="6767513" y="6459538"/>
          <p14:tracePt t="65625" x="6811963" y="6459538"/>
          <p14:tracePt t="65633" x="6931025" y="6442075"/>
          <p14:tracePt t="65645" x="7054850" y="6408738"/>
          <p14:tracePt t="65649" x="7189788" y="6373813"/>
          <p14:tracePt t="65657" x="7296150" y="6346825"/>
          <p14:tracePt t="65665" x="7391400" y="6318250"/>
          <p14:tracePt t="65673" x="7453313" y="6289675"/>
          <p14:tracePt t="65681" x="7504113" y="6267450"/>
          <p14:tracePt t="65691" x="7532688" y="6251575"/>
          <p14:tracePt t="65697" x="7548563" y="6238875"/>
          <p14:tracePt t="65707" x="7570788" y="6223000"/>
          <p14:tracePt t="65712" x="7594600" y="6189663"/>
          <p14:tracePt t="65723" x="7610475" y="6165850"/>
          <p14:tracePt t="65731" x="7616825" y="6149975"/>
          <p14:tracePt t="65739" x="7621588" y="6132513"/>
          <p14:tracePt t="65747" x="7632700" y="6110288"/>
          <p14:tracePt t="65755" x="7643813" y="6076950"/>
          <p14:tracePt t="65763" x="7656513" y="6037263"/>
          <p14:tracePt t="65771" x="7667625" y="5986463"/>
          <p14:tracePt t="65779" x="7672388" y="5964238"/>
          <p14:tracePt t="65788" x="7683500" y="5913438"/>
          <p14:tracePt t="65796" x="7689850" y="5851525"/>
          <p14:tracePt t="65803" x="7689850" y="5789613"/>
          <p14:tracePt t="65811" x="7689850" y="5722938"/>
          <p14:tracePt t="65819" x="7689850" y="5700713"/>
          <p14:tracePt t="65827" x="7672388" y="5632450"/>
          <p14:tracePt t="65835" x="7639050" y="5576888"/>
          <p14:tracePt t="65843" x="7605713" y="5526088"/>
          <p14:tracePt t="65851" x="7577138" y="5492750"/>
          <p14:tracePt t="65859" x="7521575" y="5441950"/>
          <p14:tracePt t="65867" x="7481888" y="5413375"/>
          <p14:tracePt t="65875" x="7442200" y="5380038"/>
          <p14:tracePt t="65883" x="7369175" y="5329238"/>
          <p14:tracePt t="65891" x="7329488" y="5295900"/>
          <p14:tracePt t="65899" x="7278688" y="5267325"/>
          <p14:tracePt t="65907" x="7227888" y="5238750"/>
          <p14:tracePt t="65915" x="7189788" y="5216525"/>
          <p14:tracePt t="65923" x="7132638" y="5187950"/>
          <p14:tracePt t="65931" x="7088188" y="5172075"/>
          <p14:tracePt t="65939" x="7037388" y="5143500"/>
          <p14:tracePt t="65947" x="6992938" y="5126038"/>
          <p14:tracePt t="65955" x="6935788" y="5110163"/>
          <p14:tracePt t="65963" x="6884988" y="5087938"/>
          <p14:tracePt t="65971" x="6824663" y="5076825"/>
          <p14:tracePt t="65979" x="6796088" y="5064125"/>
          <p14:tracePt t="65989" x="6734175" y="5053013"/>
          <p14:tracePt t="65995" x="6665913" y="5037138"/>
          <p14:tracePt t="66005" x="6581775" y="5026025"/>
          <p14:tracePt t="66010" x="6554788" y="5019675"/>
          <p14:tracePt t="66021" x="6457950" y="5014913"/>
          <p14:tracePt t="66029" x="6380163" y="5008563"/>
          <p14:tracePt t="66037" x="6340475" y="5008563"/>
          <p14:tracePt t="66045" x="6256338" y="5008563"/>
          <p14:tracePt t="66055" x="6227763" y="5008563"/>
          <p14:tracePt t="66060" x="6154738" y="5008563"/>
          <p14:tracePt t="66069" x="6076950" y="5008563"/>
          <p14:tracePt t="66077" x="6048375" y="5008563"/>
          <p14:tracePt t="66085" x="5980113" y="5008563"/>
          <p14:tracePt t="66093" x="5953125" y="5008563"/>
          <p14:tracePt t="66101" x="5880100" y="5019675"/>
          <p14:tracePt t="66109" x="5851525" y="5026025"/>
          <p14:tracePt t="66117" x="5783263" y="5037138"/>
          <p14:tracePt t="66124" x="5749925" y="5041900"/>
          <p14:tracePt t="66133" x="5665788" y="5053013"/>
          <p14:tracePt t="66140" x="5626100" y="5059363"/>
          <p14:tracePt t="66149" x="5588000" y="5070475"/>
          <p14:tracePt t="66157" x="5491163" y="5092700"/>
          <p14:tracePt t="66165" x="5453063" y="5103813"/>
          <p14:tracePt t="66173" x="5362575" y="5126038"/>
          <p14:tracePt t="66181" x="5334000" y="5137150"/>
          <p14:tracePt t="66189" x="5294313" y="5149850"/>
          <p14:tracePt t="66197" x="5210175" y="5183188"/>
          <p14:tracePt t="66204" x="5187950" y="5194300"/>
          <p14:tracePt t="66213" x="5159375" y="5210175"/>
          <p14:tracePt t="66221" x="5132388" y="5233988"/>
          <p14:tracePt t="66229" x="5070475" y="5284788"/>
          <p14:tracePt t="66237" x="5048250" y="5307013"/>
          <p14:tracePt t="66245" x="5024438" y="5334000"/>
          <p14:tracePt t="66253" x="4968875" y="5395913"/>
          <p14:tracePt t="66260" x="4951413" y="5424488"/>
          <p14:tracePt t="66269" x="4935538" y="5453063"/>
          <p14:tracePt t="66277" x="4918075" y="5480050"/>
          <p14:tracePt t="66284" x="4889500" y="5541963"/>
          <p14:tracePt t="66293" x="4878388" y="5565775"/>
          <p14:tracePt t="66302" x="4873625" y="5599113"/>
          <p14:tracePt t="66311" x="4862513" y="5621338"/>
          <p14:tracePt t="66319" x="4856163" y="5649913"/>
          <p14:tracePt t="66327" x="4851400" y="5727700"/>
          <p14:tracePt t="66335" x="4851400" y="5767388"/>
          <p14:tracePt t="66343" x="4851400" y="5789613"/>
          <p14:tracePt t="66351" x="4867275" y="5829300"/>
          <p14:tracePt t="66360" x="4889500" y="5880100"/>
          <p14:tracePt t="66371" x="4929188" y="5930900"/>
          <p14:tracePt t="66379" x="4986338" y="5992813"/>
          <p14:tracePt t="66387" x="5041900" y="6037263"/>
          <p14:tracePt t="66395" x="5132388" y="6092825"/>
          <p14:tracePt t="66403" x="5194300" y="6127750"/>
          <p14:tracePt t="66411" x="5260975" y="6154738"/>
          <p14:tracePt t="66419" x="5351463" y="6200775"/>
          <p14:tracePt t="66427" x="5468938" y="6251575"/>
          <p14:tracePt t="66435" x="5581650" y="6296025"/>
          <p14:tracePt t="66443" x="5649913" y="6324600"/>
          <p14:tracePt t="66451" x="5783263" y="6369050"/>
          <p14:tracePt t="66459" x="5862638" y="6397625"/>
          <p14:tracePt t="66467" x="6076950" y="6448425"/>
          <p14:tracePt t="66475" x="6194425" y="6470650"/>
          <p14:tracePt t="66483" x="6442075" y="6503988"/>
          <p14:tracePt t="66491" x="6588125" y="6521450"/>
          <p14:tracePt t="66499" x="6745288" y="6526213"/>
          <p14:tracePt t="66507" x="6919913" y="6537325"/>
          <p14:tracePt t="66515" x="7081838" y="6537325"/>
          <p14:tracePt t="66523" x="7424738" y="6521450"/>
          <p14:tracePt t="66531" x="7616825" y="6481763"/>
          <p14:tracePt t="66539" x="7802563" y="6424613"/>
          <p14:tracePt t="66547" x="8015288" y="6351588"/>
          <p14:tracePt t="66555" x="8223250" y="6256338"/>
          <p14:tracePt t="66567" x="8402638" y="6138863"/>
          <p14:tracePt t="66570" x="8477250" y="6076950"/>
          <p14:tracePt t="66578" x="8561388" y="5953125"/>
          <p14:tracePt t="66589" x="8616950" y="5795963"/>
          <p14:tracePt t="66597" x="8634413" y="5694363"/>
          <p14:tracePt t="66605" x="8634413" y="5599113"/>
          <p14:tracePt t="66613" x="8623300" y="5468938"/>
          <p14:tracePt t="66621" x="8577263" y="5345113"/>
          <p14:tracePt t="66629" x="8510588" y="5227638"/>
          <p14:tracePt t="66637" x="8415338" y="5099050"/>
          <p14:tracePt t="66645" x="8269288" y="4975225"/>
          <p14:tracePt t="66653" x="8194675" y="4929188"/>
          <p14:tracePt t="66661" x="7970838" y="4811713"/>
          <p14:tracePt t="66669" x="7829550" y="4756150"/>
          <p14:tracePt t="66677" x="7594600" y="4672013"/>
          <p14:tracePt t="66685" x="7459663" y="4637088"/>
          <p14:tracePt t="66693" x="7200900" y="4575175"/>
          <p14:tracePt t="66701" x="7037388" y="4537075"/>
          <p14:tracePt t="66709" x="6756400" y="4508500"/>
          <p14:tracePt t="66717" x="6599238" y="4497388"/>
          <p14:tracePt t="66725" x="6446838" y="4497388"/>
          <p14:tracePt t="66733" x="6172200" y="4497388"/>
          <p14:tracePt t="66741" x="6019800" y="4502150"/>
          <p14:tracePt t="66749" x="5873750" y="4519613"/>
          <p14:tracePt t="66757" x="5559425" y="4575175"/>
          <p14:tracePt t="66765" x="5380038" y="4621213"/>
          <p14:tracePt t="66773" x="5194300" y="4672013"/>
          <p14:tracePt t="66781" x="5024438" y="4727575"/>
          <p14:tracePt t="66789" x="4851400" y="4806950"/>
          <p14:tracePt t="66797" x="4705350" y="4879975"/>
          <p14:tracePt t="66805" x="4446588" y="5030788"/>
          <p14:tracePt t="66813" x="4378325" y="5099050"/>
          <p14:tracePt t="66821" x="4238625" y="5256213"/>
          <p14:tracePt t="66829" x="4176713" y="5345113"/>
          <p14:tracePt t="66837" x="4137025" y="5435600"/>
          <p14:tracePt t="66845" x="4097338" y="5530850"/>
          <p14:tracePt t="66853" x="4075113" y="5632450"/>
          <p14:tracePt t="66861" x="4070350" y="5716588"/>
          <p14:tracePt t="66873" x="4070350" y="5784850"/>
          <p14:tracePt t="66879" x="4070350" y="5884863"/>
          <p14:tracePt t="66887" x="4086225" y="5992813"/>
          <p14:tracePt t="66895" x="4103688" y="6043613"/>
          <p14:tracePt t="66903" x="4130675" y="6092825"/>
          <p14:tracePt t="66911" x="4205288" y="6178550"/>
          <p14:tracePt t="66919" x="4254500" y="6223000"/>
          <p14:tracePt t="66927" x="4316413" y="6267450"/>
          <p14:tracePt t="66935" x="4389438" y="6307138"/>
          <p14:tracePt t="66943" x="4581525" y="6408738"/>
          <p14:tracePt t="66951" x="4681538" y="6448425"/>
          <p14:tracePt t="66959" x="4789488" y="6486525"/>
          <p14:tracePt t="66967" x="4918075" y="6526213"/>
          <p14:tracePt t="66975" x="5024438" y="6559550"/>
          <p14:tracePt t="66983" x="5132388" y="6588125"/>
          <p14:tracePt t="66991" x="5232400" y="6610350"/>
          <p14:tracePt t="66999" x="5283200" y="6621463"/>
          <p14:tracePt t="67007" x="5391150" y="6643688"/>
          <p14:tracePt t="67015" x="5502275" y="6661150"/>
          <p14:tracePt t="67023" x="5632450" y="6667500"/>
          <p14:tracePt t="67031" x="5767388" y="6667500"/>
          <p14:tracePt t="67039" x="5822950" y="6667500"/>
          <p14:tracePt t="67047" x="5957888" y="6667500"/>
          <p14:tracePt t="67055" x="6110288" y="6667500"/>
          <p14:tracePt t="67063" x="6154738" y="6667500"/>
          <p14:tracePt t="67071" x="6273800" y="6650038"/>
          <p14:tracePt t="67079" x="6391275" y="6638925"/>
          <p14:tracePt t="67087" x="6442075" y="6616700"/>
          <p14:tracePt t="67095" x="6497638" y="6599238"/>
          <p14:tracePt t="67103" x="6526213" y="6577013"/>
          <p14:tracePt t="67111" x="6537325" y="6565900"/>
          <p14:tracePt t="67119" x="6554788" y="6532563"/>
          <p14:tracePt t="67129" x="6559550" y="6508750"/>
          <p14:tracePt t="67135" x="6565900" y="6475413"/>
          <p14:tracePt t="67143" x="6565900" y="6435725"/>
          <p14:tracePt t="67153" x="6565900" y="6402388"/>
          <p14:tracePt t="67158" x="6565900" y="6357938"/>
          <p14:tracePt t="67169" x="6548438" y="6313488"/>
          <p14:tracePt t="67177" x="6537325" y="6289675"/>
          <p14:tracePt t="67185" x="6515100" y="6262688"/>
          <p14:tracePt t="67193" x="6503988" y="6245225"/>
          <p14:tracePt t="67201" x="6481763" y="6227763"/>
          <p14:tracePt t="67209" x="6469063" y="6223000"/>
          <p14:tracePt t="67217" x="6457950" y="6211888"/>
          <p14:tracePt t="67225" x="6453188" y="6205538"/>
          <p14:tracePt t="67233" x="6446838" y="6194425"/>
          <p14:tracePt t="67249" x="6446838" y="6189663"/>
          <p14:tracePt t="67265" x="6446838" y="6178550"/>
          <p14:tracePt t="67283" x="6446838" y="6172200"/>
          <p14:tracePt t="67288" x="6446838" y="6165850"/>
          <p14:tracePt t="67297" x="6453188" y="6161088"/>
          <p14:tracePt t="67305" x="6453188" y="6154738"/>
          <p14:tracePt t="67321" x="6453188" y="6143625"/>
          <p14:tracePt t="67329" x="6457950" y="6138863"/>
          <p14:tracePt t="67345" x="6457950" y="6127750"/>
          <p14:tracePt t="67353" x="6457950" y="6121400"/>
          <p14:tracePt t="67361" x="6464300" y="6110288"/>
          <p14:tracePt t="67369" x="6464300" y="6105525"/>
          <p14:tracePt t="67377" x="6464300" y="6099175"/>
          <p14:tracePt t="67385" x="6464300" y="6092825"/>
          <p14:tracePt t="67393" x="6464300" y="6088063"/>
          <p14:tracePt t="67401" x="6464300" y="6081713"/>
          <p14:tracePt t="67411" x="6464300" y="6070600"/>
          <p14:tracePt t="67416" x="6464300" y="6054725"/>
          <p14:tracePt t="67427" x="6457950" y="6043613"/>
          <p14:tracePt t="67433" x="6446838" y="6015038"/>
          <p14:tracePt t="67443" x="6442075" y="6003925"/>
          <p14:tracePt t="67449" x="6424613" y="5970588"/>
          <p14:tracePt t="67459" x="6408738" y="5946775"/>
          <p14:tracePt t="67465" x="6396038" y="5930900"/>
          <p14:tracePt t="67475" x="6346825" y="5873750"/>
          <p14:tracePt t="67483" x="6296025" y="5822950"/>
          <p14:tracePt t="67491" x="6238875" y="5778500"/>
          <p14:tracePt t="67499" x="6176963" y="5734050"/>
          <p14:tracePt t="67507" x="6143625" y="5716588"/>
          <p14:tracePt t="67515" x="6059488" y="5683250"/>
          <p14:tracePt t="67523" x="5953125" y="5654675"/>
          <p14:tracePt t="67531" x="5862638" y="5632450"/>
          <p14:tracePt t="67539" x="5834063" y="5627688"/>
          <p14:tracePt t="67547" x="5727700" y="5621338"/>
          <p14:tracePt t="67555" x="5688013" y="5621338"/>
          <p14:tracePt t="67563" x="5588000" y="5614988"/>
          <p14:tracePt t="67571" x="5480050" y="5614988"/>
          <p14:tracePt t="67579" x="5440363" y="5614988"/>
          <p14:tracePt t="67591" x="5345113" y="5614988"/>
          <p14:tracePt t="67594" x="5318125" y="5614988"/>
          <p14:tracePt t="67603" x="5232400" y="5627688"/>
          <p14:tracePt t="67611" x="5199063" y="5632450"/>
          <p14:tracePt t="67618" x="5132388" y="5649913"/>
          <p14:tracePt t="67627" x="5110163" y="5654675"/>
          <p14:tracePt t="67635" x="5037138" y="5688013"/>
          <p14:tracePt t="67643" x="5008563" y="5705475"/>
          <p14:tracePt t="67650" x="4918075" y="5762625"/>
          <p14:tracePt t="67659" x="4851400" y="5822950"/>
          <p14:tracePt t="67667" x="4794250" y="5902325"/>
          <p14:tracePt t="67675" x="4756150" y="5964238"/>
          <p14:tracePt t="67683" x="4727575" y="6026150"/>
          <p14:tracePt t="67693" x="4710113" y="6088063"/>
          <p14:tracePt t="67699" x="4699000" y="6149975"/>
          <p14:tracePt t="67709" x="4699000" y="6211888"/>
          <p14:tracePt t="67715" x="4710113" y="6307138"/>
          <p14:tracePt t="67725" x="4727575" y="6357938"/>
          <p14:tracePt t="67733" x="4772025" y="6430963"/>
          <p14:tracePt t="67741" x="4829175" y="6508750"/>
          <p14:tracePt t="67747" x="4889500" y="6565900"/>
          <p14:tracePt t="67757" x="4975225" y="6632575"/>
          <p14:tracePt t="67765" x="5092700" y="6700838"/>
          <p14:tracePt t="67773" x="5187950" y="6740525"/>
          <p14:tracePt t="67781" x="5391150" y="6796088"/>
          <p14:tracePt t="67789" x="5519738" y="6824663"/>
          <p14:tracePt t="67853" x="7240588" y="6773863"/>
          <p14:tracePt t="67861" x="7380288" y="6729413"/>
          <p14:tracePt t="67869" x="7583488" y="6643688"/>
          <p14:tracePt t="67877" x="7718425" y="6577013"/>
          <p14:tracePt t="67885" x="7796213" y="6508750"/>
          <p14:tracePt t="67893" x="7853363" y="6442075"/>
          <p14:tracePt t="67901" x="7880350" y="6380163"/>
          <p14:tracePt t="67909" x="7902575" y="6284913"/>
          <p14:tracePt t="67917" x="7902575" y="6200775"/>
          <p14:tracePt t="67925" x="7897813" y="6105525"/>
          <p14:tracePt t="67933" x="7840663" y="5964238"/>
          <p14:tracePt t="67941" x="7734300" y="5784850"/>
          <p14:tracePt t="67949" x="7643813" y="5672138"/>
          <p14:tracePt t="67957" x="7521575" y="5530850"/>
          <p14:tracePt t="67965" x="7362825" y="5391150"/>
          <p14:tracePt t="67973" x="7150100" y="5260975"/>
          <p14:tracePt t="67981" x="6873875" y="5137150"/>
          <p14:tracePt t="67989" x="6672263" y="5070475"/>
          <p14:tracePt t="67999" x="6413500" y="4991100"/>
          <p14:tracePt t="68007" x="6143625" y="4941888"/>
          <p14:tracePt t="68015" x="5845175" y="4895850"/>
          <p14:tracePt t="68023" x="5548313" y="4862513"/>
          <p14:tracePt t="68031" x="5272088" y="4840288"/>
          <p14:tracePt t="68039" x="4997450" y="4840288"/>
          <p14:tracePt t="68047" x="4845050" y="4840288"/>
          <p14:tracePt t="68055" x="4570413" y="4845050"/>
          <p14:tracePt t="68063" x="4305300" y="4867275"/>
          <p14:tracePt t="68071" x="4187825" y="4891088"/>
          <p14:tracePt t="68079" x="3962400" y="4941888"/>
          <p14:tracePt t="68087" x="3862388" y="4986338"/>
          <p14:tracePt t="68095" x="3783013" y="5037138"/>
          <p14:tracePt t="68103" x="3743325" y="5092700"/>
          <p14:tracePt t="68111" x="3709988" y="5154613"/>
          <p14:tracePt t="68119" x="3692525" y="5222875"/>
          <p14:tracePt t="68127" x="3692525" y="5278438"/>
          <p14:tracePt t="68135" x="3692525" y="5351463"/>
          <p14:tracePt t="68143" x="3703638" y="5424488"/>
          <p14:tracePt t="68151" x="3727450" y="5486400"/>
          <p14:tracePt t="68159" x="3783013" y="5627688"/>
          <p14:tracePt t="68167" x="3838575" y="5711825"/>
          <p14:tracePt t="68175" x="3917950" y="5851525"/>
          <p14:tracePt t="68183" x="4002088" y="5957888"/>
          <p14:tracePt t="68191" x="4108450" y="6076950"/>
          <p14:tracePt t="68199" x="4176713" y="6127750"/>
          <p14:tracePt t="68207" x="4316413" y="6227763"/>
          <p14:tracePt t="68215" x="4491038" y="6318250"/>
          <p14:tracePt t="68223" x="4592638" y="6362700"/>
          <p14:tracePt t="68231" x="4716463" y="6408738"/>
          <p14:tracePt t="68239" x="4946650" y="6481763"/>
          <p14:tracePt t="68247" x="5081588" y="6503988"/>
          <p14:tracePt t="68255" x="5227638" y="6532563"/>
          <p14:tracePt t="68265" x="5402263" y="6548438"/>
          <p14:tracePt t="68271" x="5575300" y="6559550"/>
          <p14:tracePt t="68278" x="5907088" y="6559550"/>
          <p14:tracePt t="68287" x="6076950" y="6559550"/>
          <p14:tracePt t="68297" x="6234113" y="6565900"/>
          <p14:tracePt t="68307" x="6537325" y="6565900"/>
          <p14:tracePt t="68312" x="6705600" y="6565900"/>
          <p14:tracePt t="68319" x="6880225" y="6554788"/>
          <p14:tracePt t="68329" x="7172325" y="6532563"/>
          <p14:tracePt t="68337" x="7318375" y="6515100"/>
          <p14:tracePt t="68345" x="7448550" y="6497638"/>
          <p14:tracePt t="68353" x="7672388" y="6435725"/>
          <p14:tracePt t="68361" x="7773988" y="6402388"/>
          <p14:tracePt t="68369" x="7835900" y="6369050"/>
          <p14:tracePt t="68377" x="7908925" y="6313488"/>
          <p14:tracePt t="68385" x="7959725" y="6256338"/>
          <p14:tracePt t="68393" x="7975600" y="6216650"/>
          <p14:tracePt t="68400" x="7981950" y="6172200"/>
          <p14:tracePt t="68409" x="7981950" y="6132513"/>
          <p14:tracePt t="68417" x="7981950" y="6088063"/>
          <p14:tracePt t="68425" x="7964488" y="6048375"/>
          <p14:tracePt t="68433" x="7948613" y="6008688"/>
          <p14:tracePt t="68441" x="7926388" y="5957888"/>
          <p14:tracePt t="68449" x="7902575" y="5924550"/>
          <p14:tracePt t="68457" x="7880350" y="5884863"/>
          <p14:tracePt t="68465" x="7847013" y="5851525"/>
          <p14:tracePt t="68472" x="7835900" y="5829300"/>
          <p14:tracePt t="68481" x="7791450" y="5784850"/>
          <p14:tracePt t="68489" x="7751763" y="5738813"/>
          <p14:tracePt t="68497" x="7723188" y="5711825"/>
          <p14:tracePt t="68505" x="7672388" y="5654675"/>
          <p14:tracePt t="68513" x="7639050" y="5627688"/>
          <p14:tracePt t="68521" x="7594600" y="5599113"/>
          <p14:tracePt t="68529" x="7521575" y="5553075"/>
          <p14:tracePt t="68537" x="7475538" y="5519738"/>
          <p14:tracePt t="68545" x="7419975" y="5503863"/>
          <p14:tracePt t="68553" x="7358063" y="5480050"/>
          <p14:tracePt t="68561" x="7296150" y="5457825"/>
          <p14:tracePt t="68569" x="7223125" y="5441950"/>
          <p14:tracePt t="68579" x="7143750" y="5424488"/>
          <p14:tracePt t="68584" x="7059613" y="5407025"/>
          <p14:tracePt t="68595" x="6959600" y="5384800"/>
          <p14:tracePt t="68601" x="6851650" y="5362575"/>
          <p14:tracePt t="68611" x="6716713" y="5340350"/>
          <p14:tracePt t="68619" x="6588125" y="5311775"/>
          <p14:tracePt t="68627" x="6530975" y="5307013"/>
          <p14:tracePt t="68635" x="6408738" y="5300663"/>
          <p14:tracePt t="68643" x="6245225" y="5284788"/>
          <p14:tracePt t="68650" x="6076950" y="5284788"/>
          <p14:tracePt t="68659" x="5907088" y="5284788"/>
          <p14:tracePt t="68667" x="5857875" y="5284788"/>
          <p14:tracePt t="68675" x="5722938" y="5284788"/>
          <p14:tracePt t="68683" x="5564188" y="5295900"/>
          <p14:tracePt t="68691" x="5435600" y="5311775"/>
          <p14:tracePt t="68699" x="5329238" y="5334000"/>
          <p14:tracePt t="68707" x="5267325" y="5345113"/>
          <p14:tracePt t="68717" x="5221288" y="5362575"/>
          <p14:tracePt t="68723" x="5165725" y="5384800"/>
          <p14:tracePt t="68731" x="5137150" y="5413375"/>
          <p14:tracePt t="68739" x="5110163" y="5446713"/>
          <p14:tracePt t="68747" x="5092700" y="5480050"/>
          <p14:tracePt t="68755" x="5075238" y="5530850"/>
          <p14:tracePt t="68763" x="5064125" y="5588000"/>
          <p14:tracePt t="68771" x="5053013" y="5665788"/>
          <p14:tracePt t="68779" x="5048250" y="5738813"/>
          <p14:tracePt t="68787" x="5048250" y="5829300"/>
          <p14:tracePt t="68795" x="5048250" y="5930900"/>
          <p14:tracePt t="68803" x="5064125" y="5975350"/>
          <p14:tracePt t="68811" x="5110163" y="6065838"/>
          <p14:tracePt t="68819" x="5143500" y="6110288"/>
          <p14:tracePt t="68827" x="5183188" y="6149975"/>
          <p14:tracePt t="68835" x="5283200" y="6227763"/>
          <p14:tracePt t="68843" x="5345113" y="6262688"/>
          <p14:tracePt t="68851" x="5418138" y="6300788"/>
          <p14:tracePt t="68861" x="5502275" y="6335713"/>
          <p14:tracePt t="68867" x="5581650" y="6373813"/>
          <p14:tracePt t="68877" x="5676900" y="6402388"/>
          <p14:tracePt t="68883" x="5800725" y="6435725"/>
          <p14:tracePt t="68893" x="5946775" y="6459538"/>
          <p14:tracePt t="68899" x="6092825" y="6475413"/>
          <p14:tracePt t="68909" x="6234113" y="6486525"/>
          <p14:tracePt t="68917" x="6402388" y="6486525"/>
          <p14:tracePt t="68925" x="6570663" y="6486525"/>
          <p14:tracePt t="68933" x="6756400" y="6481763"/>
          <p14:tracePt t="68941" x="6946900" y="6453188"/>
          <p14:tracePt t="68949" x="7138988" y="6424613"/>
          <p14:tracePt t="68957" x="7307263" y="6380163"/>
          <p14:tracePt t="68965" x="7627938" y="6284913"/>
          <p14:tracePt t="68973" x="7785100" y="6223000"/>
          <p14:tracePt t="68981" x="7942263" y="6143625"/>
          <p14:tracePt t="68989" x="8094663" y="6059488"/>
          <p14:tracePt t="68997" x="8189913" y="5992813"/>
          <p14:tracePt t="69005" x="8307388" y="5873750"/>
          <p14:tracePt t="69013" x="8353425" y="5795963"/>
          <p14:tracePt t="69023" x="8380413" y="5716588"/>
          <p14:tracePt t="69029" x="8380413" y="5676900"/>
          <p14:tracePt t="69037" x="8380413" y="5576888"/>
          <p14:tracePt t="69045" x="8364538" y="5526088"/>
          <p14:tracePt t="69053" x="8318500" y="5457825"/>
          <p14:tracePt t="69061" x="8269288" y="5407025"/>
          <p14:tracePt t="69069" x="8218488" y="5368925"/>
          <p14:tracePt t="69077" x="8121650" y="5307013"/>
          <p14:tracePt t="69085" x="7999413" y="5267325"/>
          <p14:tracePt t="69093" x="7840663" y="5210175"/>
          <p14:tracePt t="69101" x="7632700" y="5160963"/>
          <p14:tracePt t="69109" x="7470775" y="5132388"/>
          <p14:tracePt t="69117" x="7212013" y="5081588"/>
          <p14:tracePt t="69127" x="7008813" y="5053013"/>
          <p14:tracePt t="69133" x="6908800" y="5037138"/>
          <p14:tracePt t="69141" x="6700838" y="5008563"/>
          <p14:tracePt t="69151" x="6481763" y="4986338"/>
          <p14:tracePt t="69157" x="6278563" y="4968875"/>
          <p14:tracePt t="69165" x="6183313" y="4964113"/>
          <p14:tracePt t="69175" x="5980113" y="4964113"/>
          <p14:tracePt t="69183" x="5873750" y="4953000"/>
          <p14:tracePt t="69191" x="5661025" y="4953000"/>
          <p14:tracePt t="69199" x="5564188" y="4953000"/>
          <p14:tracePt t="69207" x="5475288" y="4953000"/>
          <p14:tracePt t="69215" x="5373688" y="4957763"/>
          <p14:tracePt t="69223" x="5294313" y="4964113"/>
          <p14:tracePt t="69231" x="5165725" y="4968875"/>
          <p14:tracePt t="69239" x="5099050" y="4979988"/>
          <p14:tracePt t="69247" x="5030788" y="4991100"/>
          <p14:tracePt t="69255" x="4975225" y="5014913"/>
          <p14:tracePt t="69263" x="4924425" y="5030788"/>
          <p14:tracePt t="69271" x="4878388" y="5053013"/>
          <p14:tracePt t="69279" x="4862513" y="5064125"/>
          <p14:tracePt t="69287" x="4822825" y="5092700"/>
          <p14:tracePt t="69295" x="4778375" y="5121275"/>
          <p14:tracePt t="69303" x="4743450" y="5154613"/>
          <p14:tracePt t="69311" x="4710113" y="5194300"/>
          <p14:tracePt t="69319" x="4699000" y="5210175"/>
          <p14:tracePt t="69327" x="4670425" y="5260975"/>
          <p14:tracePt t="69335" x="4654550" y="5311775"/>
          <p14:tracePt t="69343" x="4648200" y="5340350"/>
          <p14:tracePt t="69351" x="4648200" y="5395913"/>
          <p14:tracePt t="69359" x="4648200" y="5457825"/>
          <p14:tracePt t="69367" x="4648200" y="5486400"/>
          <p14:tracePt t="69375" x="4654550" y="5565775"/>
          <p14:tracePt t="69383" x="4681538" y="5632450"/>
          <p14:tracePt t="69391" x="4721225" y="5711825"/>
          <p14:tracePt t="69399" x="4749800" y="5767388"/>
          <p14:tracePt t="69407" x="4816475" y="5857875"/>
          <p14:tracePt t="69415" x="4856163" y="5902325"/>
          <p14:tracePt t="69423" x="4951413" y="5992813"/>
          <p14:tracePt t="69433" x="5008563" y="6037263"/>
          <p14:tracePt t="69439" x="5070475" y="6076950"/>
          <p14:tracePt t="69449" x="5143500" y="6121400"/>
          <p14:tracePt t="69455" x="5322888" y="6223000"/>
          <p14:tracePt t="69465" x="5418138" y="6267450"/>
          <p14:tracePt t="69473" x="5537200" y="6318250"/>
          <p14:tracePt t="69481" x="5661025" y="6357938"/>
          <p14:tracePt t="69487" x="5778500" y="6391275"/>
          <p14:tracePt t="69497" x="5884863" y="6413500"/>
          <p14:tracePt t="69505" x="5991225" y="6442075"/>
          <p14:tracePt t="69513" x="6030913" y="6448425"/>
          <p14:tracePt t="69521" x="6126163" y="6470650"/>
          <p14:tracePt t="69529" x="6227763" y="6475413"/>
          <p14:tracePt t="69537" x="6323013" y="6486525"/>
          <p14:tracePt t="69545" x="6413500" y="6486525"/>
          <p14:tracePt t="69553" x="6453188" y="6486525"/>
          <p14:tracePt t="69561" x="6570663" y="6475413"/>
          <p14:tracePt t="69569" x="6738938" y="6430963"/>
          <p14:tracePt t="69577" x="6908800" y="6362700"/>
          <p14:tracePt t="69585" x="7026275" y="6300788"/>
          <p14:tracePt t="69593" x="7161213" y="6234113"/>
          <p14:tracePt t="69601" x="7278688" y="6165850"/>
          <p14:tracePt t="69609" x="7358063" y="6099175"/>
          <p14:tracePt t="69617" x="7402513" y="6059488"/>
          <p14:tracePt t="69625" x="7448550" y="6003925"/>
          <p14:tracePt t="69633" x="7470775" y="5970588"/>
          <p14:tracePt t="69641" x="7481888" y="5895975"/>
          <p14:tracePt t="69649" x="7486650" y="5857875"/>
          <p14:tracePt t="69657" x="7481888" y="5811838"/>
          <p14:tracePt t="69665" x="7464425" y="5773738"/>
          <p14:tracePt t="69673" x="7435850" y="5738813"/>
          <p14:tracePt t="69681" x="7386638" y="5694363"/>
          <p14:tracePt t="69689" x="7324725" y="5654675"/>
          <p14:tracePt t="69697" x="7227888" y="5614988"/>
          <p14:tracePt t="69705" x="7161213" y="5588000"/>
          <p14:tracePt t="69713" x="7081838" y="5553075"/>
          <p14:tracePt t="69721" x="6897688" y="5508625"/>
          <p14:tracePt t="69731" x="6773863" y="5464175"/>
          <p14:tracePt t="69741" x="6627813" y="5430838"/>
          <p14:tracePt t="69747" x="6554788" y="5413375"/>
          <p14:tracePt t="69755" x="6402388" y="5368925"/>
          <p14:tracePt t="69763" x="6188075" y="5318125"/>
          <p14:tracePt t="69769" x="6088063" y="5307013"/>
          <p14:tracePt t="69779" x="5834063" y="5260975"/>
          <p14:tracePt t="69787" x="5694363" y="5245100"/>
          <p14:tracePt t="69795" x="5559425" y="5233988"/>
          <p14:tracePt t="69803" x="5300663" y="5210175"/>
          <p14:tracePt t="69811" x="5154613" y="5199063"/>
          <p14:tracePt t="69819" x="5019675" y="5199063"/>
          <p14:tracePt t="69827" x="4878388" y="5199063"/>
          <p14:tracePt t="69835" x="4772025" y="5199063"/>
          <p14:tracePt t="69843" x="4586288" y="5205413"/>
          <p14:tracePt t="69851" x="4519613" y="5216525"/>
          <p14:tracePt t="69859" x="4486275" y="5233988"/>
          <p14:tracePt t="69867" x="4462463" y="5256213"/>
          <p14:tracePt t="69875" x="4451350" y="5272088"/>
          <p14:tracePt t="69883" x="4440238" y="5307013"/>
          <p14:tracePt t="69891" x="4440238" y="5351463"/>
          <p14:tracePt t="69899" x="4440238" y="5419725"/>
          <p14:tracePt t="69907" x="4440238" y="5492750"/>
          <p14:tracePt t="69915" x="4451350" y="5570538"/>
          <p14:tracePt t="69923" x="4479925" y="5654675"/>
          <p14:tracePt t="69931" x="4508500" y="5738813"/>
          <p14:tracePt t="69939" x="4535488" y="5800725"/>
          <p14:tracePt t="69947" x="4575175" y="5857875"/>
          <p14:tracePt t="69955" x="4637088" y="5919788"/>
          <p14:tracePt t="69963" x="4694238" y="5975350"/>
          <p14:tracePt t="69971" x="4738688" y="6015038"/>
          <p14:tracePt t="69979" x="4833938" y="6070600"/>
          <p14:tracePt t="69987" x="4906963" y="6105525"/>
          <p14:tracePt t="69995" x="4986338" y="6143625"/>
          <p14:tracePt t="70003" x="5099050" y="6183313"/>
          <p14:tracePt t="70013" x="5210175" y="6223000"/>
          <p14:tracePt t="70018" x="5345113" y="6267450"/>
          <p14:tracePt t="70029" x="5424488" y="6296025"/>
          <p14:tracePt t="70035" x="5592763" y="6329363"/>
          <p14:tracePt t="70047" x="5665788" y="6351588"/>
          <p14:tracePt t="70053" x="5851525" y="6386513"/>
          <p14:tracePt t="70061" x="5957888" y="6408738"/>
          <p14:tracePt t="70067" x="6183313" y="6448425"/>
          <p14:tracePt t="70077" x="6278563" y="6453188"/>
          <p14:tracePt t="70085" x="6408738" y="6470650"/>
          <p14:tracePt t="70093" x="6515100" y="6470650"/>
          <p14:tracePt t="70101" x="6627813" y="6475413"/>
          <p14:tracePt t="70109" x="6723063" y="6475413"/>
          <p14:tracePt t="70117" x="6908800" y="6464300"/>
          <p14:tracePt t="70125" x="6964363" y="6448425"/>
          <p14:tracePt t="70133" x="7019925" y="6419850"/>
          <p14:tracePt t="70141" x="7088188" y="6386513"/>
          <p14:tracePt t="70151" x="7132638" y="6351588"/>
          <p14:tracePt t="70157" x="7161213" y="6318250"/>
          <p14:tracePt t="70165" x="7189788" y="6284913"/>
          <p14:tracePt t="70173" x="7212013" y="6245225"/>
          <p14:tracePt t="70181" x="7234238" y="6194425"/>
          <p14:tracePt t="70189" x="7256463" y="6143625"/>
          <p14:tracePt t="70197" x="7273925" y="6092825"/>
          <p14:tracePt t="70205" x="7285038" y="6048375"/>
          <p14:tracePt t="70213" x="7289800" y="6008688"/>
          <p14:tracePt t="70221" x="7289800" y="5964238"/>
          <p14:tracePt t="70229" x="7289800" y="5924550"/>
          <p14:tracePt t="70237" x="7289800" y="5895975"/>
          <p14:tracePt t="70245" x="7285038" y="5880100"/>
          <p14:tracePt t="70253" x="7273925" y="5851525"/>
          <p14:tracePt t="70261" x="7267575" y="5835650"/>
          <p14:tracePt t="70269" x="7251700" y="5807075"/>
          <p14:tracePt t="70277" x="7240588" y="5800725"/>
          <p14:tracePt t="70285" x="7216775" y="5773738"/>
          <p14:tracePt t="70293" x="7189788" y="5756275"/>
          <p14:tracePt t="70301" x="7178675" y="5738813"/>
          <p14:tracePt t="70311" x="7132638" y="5711825"/>
          <p14:tracePt t="70317" x="7116763" y="5700713"/>
          <p14:tracePt t="70327" x="7059613" y="5665788"/>
          <p14:tracePt t="70333" x="6997700" y="5632450"/>
          <p14:tracePt t="70343" x="6964363" y="5614988"/>
          <p14:tracePt t="70351" x="6862763" y="5570538"/>
          <p14:tracePt t="70359" x="6767513" y="5537200"/>
          <p14:tracePt t="70367" x="6677025" y="5514975"/>
          <p14:tracePt t="70375" x="6599238" y="5497513"/>
          <p14:tracePt t="70383" x="6526213" y="5475288"/>
          <p14:tracePt t="70391" x="6446838" y="5464175"/>
          <p14:tracePt t="70399" x="6380163" y="5453063"/>
          <p14:tracePt t="70407" x="6323013" y="5446713"/>
          <p14:tracePt t="70415" x="6261100" y="5435600"/>
          <p14:tracePt t="70423" x="6216650" y="5430838"/>
          <p14:tracePt t="70431" x="6176963" y="5424488"/>
          <p14:tracePt t="70439" x="6126163" y="5413375"/>
          <p14:tracePt t="70447" x="6092825" y="5407025"/>
          <p14:tracePt t="70457" x="6076950" y="5402263"/>
          <p14:tracePt t="70463" x="6053138" y="5395913"/>
          <p14:tracePt t="70471" x="6030913" y="5391150"/>
          <p14:tracePt t="70512" x="6026150" y="5391150"/>
          <p14:tracePt t="70754" x="6019800" y="5391150"/>
          <p14:tracePt t="70769" x="6008688" y="5391150"/>
          <p14:tracePt t="70777" x="5986463" y="5395913"/>
          <p14:tracePt t="70785" x="5975350" y="5395913"/>
          <p14:tracePt t="70793" x="5953125" y="5395913"/>
          <p14:tracePt t="70801" x="5924550" y="5395913"/>
          <p14:tracePt t="70809" x="5907088" y="5391150"/>
          <p14:tracePt t="70817" x="5868988" y="5380038"/>
          <p14:tracePt t="70825" x="5822950" y="5368925"/>
          <p14:tracePt t="70833" x="5767388" y="5362575"/>
          <p14:tracePt t="70841" x="5705475" y="5351463"/>
          <p14:tracePt t="70849" x="5637213" y="5345113"/>
          <p14:tracePt t="70857" x="5564188" y="5340350"/>
          <p14:tracePt t="70867" x="5491163" y="5340350"/>
          <p14:tracePt t="70873" x="5424488" y="5334000"/>
          <p14:tracePt t="70881" x="5340350" y="5334000"/>
          <p14:tracePt t="70889" x="5318125" y="5334000"/>
          <p14:tracePt t="70897" x="5307013" y="5334000"/>
          <p14:tracePt t="70907" x="5294313" y="5334000"/>
          <p14:tracePt t="70913" x="5289550" y="5334000"/>
          <p14:tracePt t="70971" x="5283200" y="5334000"/>
          <p14:tracePt t="70987" x="5272088" y="5334000"/>
          <p14:tracePt t="70995" x="5260975" y="5334000"/>
          <p14:tracePt t="71003" x="5249863" y="5340350"/>
          <p14:tracePt t="71011" x="5245100" y="5340350"/>
          <p14:tracePt t="71019" x="5232400" y="5345113"/>
          <p14:tracePt t="71027" x="5216525" y="5351463"/>
          <p14:tracePt t="71035" x="5187950" y="5368925"/>
          <p14:tracePt t="71043" x="5176838" y="5368925"/>
          <p14:tracePt t="71051" x="5143500" y="5380038"/>
          <p14:tracePt t="71059" x="5114925" y="5391150"/>
          <p14:tracePt t="71067" x="5099050" y="5395913"/>
          <p14:tracePt t="71075" x="5070475" y="5402263"/>
          <p14:tracePt t="71083" x="5064125" y="5407025"/>
          <p14:tracePt t="71091" x="5037138" y="5419725"/>
          <p14:tracePt t="71099" x="5008563" y="5424488"/>
          <p14:tracePt t="71107" x="4997450" y="5424488"/>
          <p14:tracePt t="71115" x="4968875" y="5430838"/>
          <p14:tracePt t="71123" x="4957763" y="5430838"/>
          <p14:tracePt t="71131" x="4935538" y="5435600"/>
          <p14:tracePt t="71139" x="4929188" y="5435600"/>
          <p14:tracePt t="71147" x="4918075" y="5441950"/>
          <p14:tracePt t="71179" x="4913313" y="5446713"/>
          <p14:tracePt t="71190" x="4906963" y="5446713"/>
          <p14:tracePt t="71195" x="4906963" y="5453063"/>
          <p14:tracePt t="71205" x="4902200" y="5457825"/>
          <p14:tracePt t="71221" x="4895850" y="5464175"/>
          <p14:tracePt t="71229" x="4889500" y="5468938"/>
          <p14:tracePt t="71237" x="4878388" y="5480050"/>
          <p14:tracePt t="71245" x="4873625" y="5492750"/>
          <p14:tracePt t="71253" x="4862513" y="5497513"/>
          <p14:tracePt t="71261" x="4851400" y="5514975"/>
          <p14:tracePt t="71269" x="4833938" y="5537200"/>
          <p14:tracePt t="71277" x="4833938" y="5541963"/>
          <p14:tracePt t="71285" x="4816475" y="5565775"/>
          <p14:tracePt t="71293" x="4811713" y="5576888"/>
          <p14:tracePt t="71301" x="4805363" y="5592763"/>
          <p14:tracePt t="71309" x="4789488" y="5621338"/>
          <p14:tracePt t="71317" x="4783138" y="5632450"/>
          <p14:tracePt t="71325" x="4772025" y="5649913"/>
          <p14:tracePt t="71333" x="4760913" y="5665788"/>
          <p14:tracePt t="71341" x="4756150" y="5694363"/>
          <p14:tracePt t="71349" x="4749800" y="5705475"/>
          <p14:tracePt t="71357" x="4738688" y="5716588"/>
          <p14:tracePt t="71365" x="4738688" y="5727700"/>
          <p14:tracePt t="71373" x="4738688" y="5738813"/>
          <p14:tracePt t="71389" x="4738688" y="5749925"/>
          <p14:tracePt t="71397" x="4738688" y="5762625"/>
          <p14:tracePt t="71405" x="4738688" y="5778500"/>
          <p14:tracePt t="71413" x="4738688" y="5795963"/>
          <p14:tracePt t="71421" x="4738688" y="5822950"/>
          <p14:tracePt t="71429" x="4743450" y="5840413"/>
          <p14:tracePt t="71437" x="4756150" y="5880100"/>
          <p14:tracePt t="71445" x="4767263" y="5924550"/>
          <p14:tracePt t="71453" x="4772025" y="5942013"/>
          <p14:tracePt t="71461" x="4789488" y="5981700"/>
          <p14:tracePt t="71471" x="4805363" y="6019800"/>
          <p14:tracePt t="71481" x="4816475" y="6054725"/>
          <p14:tracePt t="71487" x="4833938" y="6076950"/>
          <p14:tracePt t="71493" x="4845050" y="6092825"/>
          <p14:tracePt t="71503" x="4867275" y="6116638"/>
          <p14:tracePt t="71511" x="4884738" y="6132513"/>
          <p14:tracePt t="71519" x="4913313" y="6149975"/>
          <p14:tracePt t="71527" x="4951413" y="6172200"/>
          <p14:tracePt t="71535" x="4986338" y="6194425"/>
          <p14:tracePt t="71543" x="5037138" y="6223000"/>
          <p14:tracePt t="71551" x="5081588" y="6251575"/>
          <p14:tracePt t="71559" x="5137150" y="6273800"/>
          <p14:tracePt t="71567" x="5194300" y="6300788"/>
          <p14:tracePt t="71575" x="5227638" y="6313488"/>
          <p14:tracePt t="71583" x="5294313" y="6329363"/>
          <p14:tracePt t="71591" x="5380038" y="6346825"/>
          <p14:tracePt t="71599" x="5418138" y="6346825"/>
          <p14:tracePt t="71607" x="5514975" y="6362700"/>
          <p14:tracePt t="71615" x="5626100" y="6369050"/>
          <p14:tracePt t="71623" x="5672138" y="6373813"/>
          <p14:tracePt t="71631" x="5789613" y="6391275"/>
          <p14:tracePt t="71639" x="5935663" y="6408738"/>
          <p14:tracePt t="71647" x="5986463" y="6408738"/>
          <p14:tracePt t="71655" x="6121400" y="6413500"/>
          <p14:tracePt t="71663" x="6176963" y="6413500"/>
          <p14:tracePt t="71671" x="6311900" y="6413500"/>
          <p14:tracePt t="71679" x="6481763" y="6413500"/>
          <p14:tracePt t="71687" x="6537325" y="6413500"/>
          <p14:tracePt t="71695" x="6689725" y="6413500"/>
          <p14:tracePt t="71703" x="6745288" y="6413500"/>
          <p14:tracePt t="71711" x="6902450" y="6413500"/>
          <p14:tracePt t="71719" x="6959600" y="6413500"/>
          <p14:tracePt t="71727" x="7092950" y="6413500"/>
          <p14:tracePt t="71735" x="7200900" y="6413500"/>
          <p14:tracePt t="71743" x="7278688" y="6413500"/>
          <p14:tracePt t="71751" x="7307263" y="6413500"/>
          <p14:tracePt t="71759" x="7362825" y="6413500"/>
          <p14:tracePt t="71769" x="7424738" y="6413500"/>
          <p14:tracePt t="71777" x="7475538" y="6413500"/>
          <p14:tracePt t="71785" x="7497763" y="6413500"/>
          <p14:tracePt t="71793" x="7559675" y="6413500"/>
          <p14:tracePt t="71801" x="7627938" y="6413500"/>
          <p14:tracePt t="71809" x="7689850" y="6413500"/>
          <p14:tracePt t="71817" x="7718425" y="6408738"/>
          <p14:tracePt t="71825" x="7778750" y="6408738"/>
          <p14:tracePt t="71833" x="7802563" y="6402388"/>
          <p14:tracePt t="71841" x="7858125" y="6397625"/>
          <p14:tracePt t="71849" x="7880350" y="6386513"/>
          <p14:tracePt t="71857" x="7897813" y="6369050"/>
          <p14:tracePt t="71865" x="7908925" y="6340475"/>
          <p14:tracePt t="71873" x="7913688" y="6307138"/>
          <p14:tracePt t="71881" x="7913688" y="6273800"/>
          <p14:tracePt t="71891" x="7913688" y="6234113"/>
          <p14:tracePt t="71897" x="7913688" y="6223000"/>
          <p14:tracePt t="71905" x="7908925" y="6194425"/>
          <p14:tracePt t="71913" x="7902575" y="6154738"/>
          <p14:tracePt t="71921" x="7897813" y="6116638"/>
          <p14:tracePt t="71929" x="7897813" y="6099175"/>
          <p14:tracePt t="71937" x="7897813" y="6054725"/>
          <p14:tracePt t="71945" x="7897813" y="6003925"/>
          <p14:tracePt t="71953" x="7897813" y="5986463"/>
          <p14:tracePt t="71961" x="7897813" y="5935663"/>
          <p14:tracePt t="71969" x="7897813" y="5884863"/>
          <p14:tracePt t="71977" x="7897813" y="5873750"/>
          <p14:tracePt t="71985" x="7897813" y="5840413"/>
          <p14:tracePt t="71993" x="7897813" y="5822950"/>
          <p14:tracePt t="72001" x="7886700" y="5789613"/>
          <p14:tracePt t="72009" x="7880350" y="5778500"/>
          <p14:tracePt t="72017" x="7869238" y="5749925"/>
          <p14:tracePt t="72027" x="7858125" y="5738813"/>
          <p14:tracePt t="72033" x="7847013" y="5716588"/>
          <p14:tracePt t="72043" x="7840663" y="5711825"/>
          <p14:tracePt t="72049" x="7829550" y="5694363"/>
          <p14:tracePt t="72059" x="7829550" y="5683250"/>
          <p14:tracePt t="72065" x="7818438" y="5665788"/>
          <p14:tracePt t="72075" x="7813675" y="5661025"/>
          <p14:tracePt t="72083" x="7807325" y="5649913"/>
          <p14:tracePt t="72091" x="7796213" y="5632450"/>
          <p14:tracePt t="72107" x="7785100" y="5621338"/>
          <p14:tracePt t="72115" x="7773988" y="5610225"/>
          <p14:tracePt t="72131" x="7762875" y="5599113"/>
          <p14:tracePt t="72139" x="7751763" y="5588000"/>
          <p14:tracePt t="72147" x="7745413" y="5581650"/>
          <p14:tracePt t="72155" x="7734300" y="5576888"/>
          <p14:tracePt t="72163" x="7705725" y="5559425"/>
          <p14:tracePt t="72171" x="7694613" y="5553075"/>
          <p14:tracePt t="72179" x="7650163" y="5548313"/>
          <p14:tracePt t="72187" x="7605713" y="5541963"/>
          <p14:tracePt t="72199" x="7504113" y="5530850"/>
          <p14:tracePt t="72203" x="7435850" y="5526088"/>
          <p14:tracePt t="72211" x="7318375" y="5519738"/>
          <p14:tracePt t="72219" x="7245350" y="5514975"/>
          <p14:tracePt t="72227" x="7088188" y="5514975"/>
          <p14:tracePt t="72235" x="6975475" y="5508625"/>
          <p14:tracePt t="72243" x="6862763" y="5497513"/>
          <p14:tracePt t="72251" x="6599238" y="5475288"/>
          <p14:tracePt t="72259" x="6457950" y="5468938"/>
          <p14:tracePt t="72267" x="6311900" y="5441950"/>
          <p14:tracePt t="72275" x="6149975" y="5424488"/>
          <p14:tracePt t="72283" x="5868988" y="5380038"/>
          <p14:tracePt t="72291" x="5722938" y="5357813"/>
          <p14:tracePt t="72301" x="5570538" y="5329238"/>
          <p14:tracePt t="72307" x="5424488" y="5307013"/>
          <p14:tracePt t="72315" x="5294313" y="5289550"/>
          <p14:tracePt t="72323" x="5194300" y="5272088"/>
          <p14:tracePt t="72331" x="5165725" y="5267325"/>
          <p14:tracePt t="72341" x="5048250" y="5256213"/>
          <p14:tracePt t="72349" x="4991100" y="5249863"/>
          <p14:tracePt t="72357" x="4940300" y="5238750"/>
          <p14:tracePt t="72365" x="4895850" y="5238750"/>
          <p14:tracePt t="72373" x="4851400" y="5238750"/>
          <p14:tracePt t="72381" x="4794250" y="5238750"/>
          <p14:tracePt t="72389" x="4749800" y="5238750"/>
          <p14:tracePt t="72397" x="4699000" y="5256213"/>
          <p14:tracePt t="72405" x="4648200" y="5267325"/>
          <p14:tracePt t="72413" x="4603750" y="5272088"/>
          <p14:tracePt t="72421" x="4586288" y="5272088"/>
          <p14:tracePt t="72429" x="4559300" y="5278438"/>
          <p14:tracePt t="72437" x="4530725" y="5289550"/>
          <p14:tracePt t="72445" x="4513263" y="5307013"/>
          <p14:tracePt t="72453" x="4508500" y="5307013"/>
          <p14:tracePt t="72461" x="4502150" y="5318125"/>
          <p14:tracePt t="72469" x="4502150" y="5322888"/>
          <p14:tracePt t="72477" x="4502150" y="5334000"/>
          <p14:tracePt t="72485" x="4497388" y="5345113"/>
          <p14:tracePt t="72493" x="4497388" y="5362575"/>
          <p14:tracePt t="72501" x="4491038" y="5380038"/>
          <p14:tracePt t="72509" x="4491038" y="5395913"/>
          <p14:tracePt t="72517" x="4486275" y="5419725"/>
          <p14:tracePt t="72525" x="4486275" y="5430838"/>
          <p14:tracePt t="72533" x="4479925" y="5435600"/>
          <p14:tracePt t="72541" x="4473575" y="5453063"/>
          <p14:tracePt t="72549" x="4468813" y="5464175"/>
          <p14:tracePt t="72557" x="4468813" y="5480050"/>
          <p14:tracePt t="72565" x="4457700" y="5497513"/>
          <p14:tracePt t="72573" x="4451350" y="5508625"/>
          <p14:tracePt t="72581" x="4446588" y="5530850"/>
          <p14:tracePt t="72589" x="4440238" y="5565775"/>
          <p14:tracePt t="72597" x="4424363" y="5610225"/>
          <p14:tracePt t="72607" x="4400550" y="5683250"/>
          <p14:tracePt t="72615" x="4389438" y="5756275"/>
          <p14:tracePt t="72621" x="4378325" y="5800725"/>
          <p14:tracePt t="72631" x="4367213" y="5884863"/>
          <p14:tracePt t="72637" x="4367213" y="5930900"/>
          <p14:tracePt t="72647" x="4367213" y="5970588"/>
          <p14:tracePt t="72655" x="4384675" y="6026150"/>
          <p14:tracePt t="72663" x="4400550" y="6059488"/>
          <p14:tracePt t="72671" x="4429125" y="6088063"/>
          <p14:tracePt t="72679" x="4446588" y="6099175"/>
          <p14:tracePt t="72687" x="4468813" y="6121400"/>
          <p14:tracePt t="72695" x="4486275" y="6132513"/>
          <p14:tracePt t="72703" x="4508500" y="6149975"/>
          <p14:tracePt t="72711" x="4519613" y="6161088"/>
          <p14:tracePt t="72719" x="4530725" y="6172200"/>
          <p14:tracePt t="72727" x="4541838" y="6183313"/>
          <p14:tracePt t="72735" x="4548188" y="6194425"/>
          <p14:tracePt t="72743" x="4564063" y="6211888"/>
          <p14:tracePt t="72751" x="4564063" y="6216650"/>
          <p14:tracePt t="72759" x="4581525" y="6234113"/>
          <p14:tracePt t="72769" x="4592638" y="6256338"/>
          <p14:tracePt t="72775" x="4614863" y="6273800"/>
          <p14:tracePt t="72783" x="4625975" y="6289675"/>
          <p14:tracePt t="72791" x="4648200" y="6307138"/>
          <p14:tracePt t="72799" x="4665663" y="6324600"/>
          <p14:tracePt t="72807" x="4681538" y="6329363"/>
          <p14:tracePt t="72815" x="4705350" y="6351588"/>
          <p14:tracePt t="72823" x="4738688" y="6373813"/>
          <p14:tracePt t="72831" x="4756150" y="6380163"/>
          <p14:tracePt t="72839" x="4800600" y="6397625"/>
          <p14:tracePt t="72847" x="4816475" y="6408738"/>
          <p14:tracePt t="72855" x="4878388" y="6424613"/>
          <p14:tracePt t="72863" x="4902200" y="6435725"/>
          <p14:tracePt t="72871" x="4986338" y="6448425"/>
          <p14:tracePt t="72879" x="5024438" y="6459538"/>
          <p14:tracePt t="72887" x="5121275" y="6470650"/>
          <p14:tracePt t="72895" x="5232400" y="6475413"/>
          <p14:tracePt t="72903" x="5272088" y="6481763"/>
          <p14:tracePt t="72915" x="5380038" y="6492875"/>
          <p14:tracePt t="72919" x="5486400" y="6503988"/>
          <p14:tracePt t="72929" x="5537200" y="6515100"/>
          <p14:tracePt t="72937" x="5643563" y="6526213"/>
          <p14:tracePt t="72945" x="5772150" y="6543675"/>
          <p14:tracePt t="72953" x="5818188" y="6548438"/>
          <p14:tracePt t="72961" x="5957888" y="6565900"/>
          <p14:tracePt t="72969" x="6008688" y="6570663"/>
          <p14:tracePt t="72977" x="6161088" y="6588125"/>
          <p14:tracePt t="72985" x="6223000" y="6594475"/>
          <p14:tracePt t="72993" x="6369050" y="6594475"/>
          <p14:tracePt t="73001" x="6565900" y="6605588"/>
          <p14:tracePt t="73009" x="6627813" y="6605588"/>
          <p14:tracePt t="73017" x="6762750" y="6605588"/>
          <p14:tracePt t="73025" x="6913563" y="6605588"/>
          <p14:tracePt t="73033" x="6970713" y="6605588"/>
          <p14:tracePt t="73041" x="7081838" y="6605588"/>
          <p14:tracePt t="73049" x="7223125" y="6599238"/>
          <p14:tracePt t="73057" x="7278688" y="6594475"/>
          <p14:tracePt t="73065" x="7402513" y="6577013"/>
          <p14:tracePt t="73073" x="7459663" y="6570663"/>
          <p14:tracePt t="73081" x="7577138" y="6559550"/>
          <p14:tracePt t="73089" x="7700963" y="6548438"/>
          <p14:tracePt t="73097" x="7740650" y="6543675"/>
          <p14:tracePt t="73105" x="7802563" y="6543675"/>
          <p14:tracePt t="73113" x="7853363" y="6543675"/>
          <p14:tracePt t="73121" x="7891463" y="6543675"/>
          <p14:tracePt t="73129" x="7920038" y="6543675"/>
          <p14:tracePt t="73137" x="7937500" y="6543675"/>
          <p14:tracePt t="73145" x="7964488" y="6548438"/>
          <p14:tracePt t="73153" x="7964488" y="6554788"/>
          <p14:tracePt t="73161" x="7970838" y="6554788"/>
          <p14:tracePt t="73169" x="7981950" y="6554788"/>
          <p14:tracePt t="73177" x="7986713" y="6559550"/>
          <p14:tracePt t="73185" x="7993063" y="6559550"/>
          <p14:tracePt t="73201" x="7993063" y="6554788"/>
          <p14:tracePt t="73211" x="7993063" y="6543675"/>
          <p14:tracePt t="73219" x="7993063" y="6526213"/>
          <p14:tracePt t="73227" x="7993063" y="6508750"/>
          <p14:tracePt t="73235" x="7981950" y="6475413"/>
          <p14:tracePt t="73243" x="7970838" y="6424613"/>
          <p14:tracePt t="73251" x="7959725" y="6402388"/>
          <p14:tracePt t="73259" x="7942263" y="6357938"/>
          <p14:tracePt t="73267" x="7920038" y="6318250"/>
          <p14:tracePt t="73275" x="7913688" y="6289675"/>
          <p14:tracePt t="73283" x="7886700" y="6227763"/>
          <p14:tracePt t="73291" x="7875588" y="6178550"/>
          <p14:tracePt t="73299" x="7858125" y="6127750"/>
          <p14:tracePt t="73307" x="7835900" y="6048375"/>
          <p14:tracePt t="73315" x="7818438" y="5975350"/>
          <p14:tracePt t="73325" x="7802563" y="5884863"/>
          <p14:tracePt t="73331" x="7778750" y="5795963"/>
          <p14:tracePt t="73339" x="7767638" y="5745163"/>
          <p14:tracePt t="73347" x="7756525" y="5676900"/>
          <p14:tracePt t="73355" x="7740650" y="5627688"/>
          <p14:tracePt t="73363" x="7723188" y="5565775"/>
          <p14:tracePt t="73371" x="7712075" y="5537200"/>
          <p14:tracePt t="73379" x="7705725" y="5508625"/>
          <p14:tracePt t="73387" x="7705725" y="5492750"/>
          <p14:tracePt t="73395" x="7700963" y="5468938"/>
          <p14:tracePt t="73403" x="7700963" y="5457825"/>
          <p14:tracePt t="73411" x="7700963" y="5453063"/>
          <p14:tracePt t="73427" x="7700963" y="5446713"/>
          <p14:tracePt t="73435" x="7694613" y="5446713"/>
          <p14:tracePt t="73443" x="7694613" y="5441950"/>
          <p14:tracePt t="73459" x="7694613" y="5435600"/>
          <p14:tracePt t="73467" x="7689850" y="5435600"/>
          <p14:tracePt t="73475" x="7678738" y="5424488"/>
          <p14:tracePt t="73485" x="7667625" y="5424488"/>
          <p14:tracePt t="73491" x="7650163" y="5413375"/>
          <p14:tracePt t="73501" x="7616825" y="5402263"/>
          <p14:tracePt t="73507" x="7583488" y="5395913"/>
          <p14:tracePt t="73517" x="7504113" y="5391150"/>
          <p14:tracePt t="73525" x="7459663" y="5384800"/>
          <p14:tracePt t="73533" x="7362825" y="5380038"/>
          <p14:tracePt t="73541" x="7223125" y="5380038"/>
          <p14:tracePt t="73549" x="7037388" y="5368925"/>
          <p14:tracePt t="73557" x="6924675" y="5362575"/>
          <p14:tracePt t="73565" x="6694488" y="5340350"/>
          <p14:tracePt t="73573" x="6548438" y="5322888"/>
          <p14:tracePt t="73581" x="6267450" y="5295900"/>
          <p14:tracePt t="73589" x="6121400" y="5278438"/>
          <p14:tracePt t="73597" x="5980113" y="5260975"/>
          <p14:tracePt t="73605" x="5665788" y="5216525"/>
          <p14:tracePt t="73613" x="5491163" y="5194300"/>
          <p14:tracePt t="73621" x="5318125" y="5176838"/>
          <p14:tracePt t="73631" x="5159375" y="5160963"/>
          <p14:tracePt t="73637" x="4997450" y="5132388"/>
          <p14:tracePt t="73645" x="4840288" y="5114925"/>
          <p14:tracePt t="73653" x="4570413" y="5081588"/>
          <p14:tracePt t="73661" x="4457700" y="5070475"/>
          <p14:tracePt t="73669" x="4356100" y="5053013"/>
          <p14:tracePt t="73677" x="4265613" y="5030788"/>
          <p14:tracePt t="73685" x="4198938" y="5019675"/>
          <p14:tracePt t="73693" x="4143375" y="5002213"/>
          <p14:tracePt t="73701" x="4125913" y="4997450"/>
          <p14:tracePt t="73709" x="4114800" y="4991100"/>
          <p14:tracePt t="73717" x="4108450" y="4991100"/>
          <p14:tracePt t="73735" x="4103688" y="4986338"/>
          <p14:tracePt t="73775" x="4103688" y="4997450"/>
          <p14:tracePt t="73781" x="4108450" y="5002213"/>
          <p14:tracePt t="73791" x="4108450" y="5008563"/>
          <p14:tracePt t="73797" x="4114800" y="5014913"/>
          <p14:tracePt t="73807" x="4119563" y="5014913"/>
          <p14:tracePt t="73815" x="4125913" y="5026025"/>
          <p14:tracePt t="73831" x="4130675" y="5037138"/>
          <p14:tracePt t="73839" x="4130675" y="5041900"/>
          <p14:tracePt t="73847" x="4130675" y="5053013"/>
          <p14:tracePt t="73855" x="4137025" y="5070475"/>
          <p14:tracePt t="73863" x="4137025" y="5087938"/>
          <p14:tracePt t="73871" x="4143375" y="5103813"/>
          <p14:tracePt t="73879" x="4154488" y="5132388"/>
          <p14:tracePt t="73887" x="4165600" y="5172075"/>
          <p14:tracePt t="73895" x="4181475" y="5216525"/>
          <p14:tracePt t="73903" x="4210050" y="5318125"/>
          <p14:tracePt t="73911" x="4221163" y="5373688"/>
          <p14:tracePt t="73919" x="4227513" y="5441950"/>
          <p14:tracePt t="73927" x="4227513" y="5559425"/>
          <p14:tracePt t="73939" x="4227513" y="5627688"/>
          <p14:tracePt t="73943" x="4227513" y="5688013"/>
          <p14:tracePt t="73951" x="4227513" y="5749925"/>
          <p14:tracePt t="73959" x="4232275" y="5807075"/>
          <p14:tracePt t="73967" x="4254500" y="5851525"/>
          <p14:tracePt t="73975" x="4265613" y="5902325"/>
          <p14:tracePt t="73983" x="4283075" y="5953125"/>
          <p14:tracePt t="73991" x="4300538" y="5992813"/>
          <p14:tracePt t="73999" x="4311650" y="6030913"/>
          <p14:tracePt t="74007" x="4322763" y="6070600"/>
          <p14:tracePt t="74015" x="4322763" y="6110288"/>
          <p14:tracePt t="74023" x="4322763" y="6121400"/>
          <p14:tracePt t="74031" x="4327525" y="6149975"/>
          <p14:tracePt t="74041" x="4327525" y="6183313"/>
          <p14:tracePt t="74047" x="4327525" y="6211888"/>
          <p14:tracePt t="74057" x="4327525" y="6223000"/>
          <p14:tracePt t="74063" x="4327525" y="6251575"/>
          <p14:tracePt t="74073" x="4327525" y="6267450"/>
          <p14:tracePt t="74079" x="4327525" y="6278563"/>
          <p14:tracePt t="74089" x="4327525" y="6296025"/>
          <p14:tracePt t="74095" x="4327525" y="6313488"/>
          <p14:tracePt t="74105" x="4327525" y="6318250"/>
          <p14:tracePt t="74113" x="4338638" y="6335713"/>
          <p14:tracePt t="74121" x="4344988" y="6346825"/>
          <p14:tracePt t="74129" x="4367213" y="6362700"/>
          <p14:tracePt t="74137" x="4373563" y="6369050"/>
          <p14:tracePt t="74145" x="4406900" y="6391275"/>
          <p14:tracePt t="74153" x="4418013" y="6397625"/>
          <p14:tracePt t="74161" x="4446588" y="6408738"/>
          <p14:tracePt t="74169" x="4457700" y="6413500"/>
          <p14:tracePt t="74177" x="4508500" y="6430963"/>
          <p14:tracePt t="74185" x="4530725" y="6442075"/>
          <p14:tracePt t="74193" x="4603750" y="6459538"/>
          <p14:tracePt t="74201" x="4659313" y="6470650"/>
          <p14:tracePt t="74209" x="4732338" y="6481763"/>
          <p14:tracePt t="74217" x="4805363" y="6492875"/>
          <p14:tracePt t="74225" x="4884738" y="6497638"/>
          <p14:tracePt t="74233" x="4991100" y="6497638"/>
          <p14:tracePt t="74241" x="5126038" y="6497638"/>
          <p14:tracePt t="74249" x="5278438" y="6497638"/>
          <p14:tracePt t="74257" x="5453063" y="6492875"/>
          <p14:tracePt t="74265" x="5621338" y="6481763"/>
          <p14:tracePt t="74273" x="5811838" y="6475413"/>
          <p14:tracePt t="74281" x="5997575" y="6464300"/>
          <p14:tracePt t="74289" x="6149975" y="6459538"/>
          <p14:tracePt t="74297" x="6318250" y="6459538"/>
          <p14:tracePt t="74305" x="6475413" y="6459538"/>
          <p14:tracePt t="74313" x="6616700" y="6448425"/>
          <p14:tracePt t="74323" x="6767513" y="6448425"/>
          <p14:tracePt t="74329" x="6908800" y="6442075"/>
          <p14:tracePt t="74339" x="7059613" y="6442075"/>
          <p14:tracePt t="74359" x="7216775" y="6442075"/>
          <p14:tracePt t="74367" x="7351713" y="6442075"/>
          <p14:tracePt t="74373" x="7751763" y="6448425"/>
          <p14:tracePt t="74383" x="7864475" y="6453188"/>
          <p14:tracePt t="74389" x="7959725" y="6459538"/>
          <p14:tracePt t="74399" x="7986713" y="6459538"/>
          <p14:tracePt t="74407" x="8048625" y="6464300"/>
          <p14:tracePt t="74415" x="8105775" y="6464300"/>
          <p14:tracePt t="74423" x="8121650" y="6459538"/>
          <p14:tracePt t="74431" x="8134350" y="6448425"/>
          <p14:tracePt t="74439" x="8139113" y="6435725"/>
          <p14:tracePt t="74447" x="8145463" y="6430963"/>
          <p14:tracePt t="74455" x="8145463" y="6413500"/>
          <p14:tracePt t="74463" x="8145463" y="6402388"/>
          <p14:tracePt t="74471" x="8134350" y="6386513"/>
          <p14:tracePt t="74479" x="8128000" y="6369050"/>
          <p14:tracePt t="74487" x="8116888" y="6357938"/>
          <p14:tracePt t="74495" x="8110538" y="6335713"/>
          <p14:tracePt t="74503" x="8110538" y="6324600"/>
          <p14:tracePt t="74511" x="8105775" y="6307138"/>
          <p14:tracePt t="74519" x="8105775" y="6296025"/>
          <p14:tracePt t="74527" x="8105775" y="6278563"/>
          <p14:tracePt t="74535" x="8105775" y="6267450"/>
          <p14:tracePt t="74543" x="8105775" y="6251575"/>
          <p14:tracePt t="74553" x="8105775" y="6238875"/>
          <p14:tracePt t="74559" x="8105775" y="6234113"/>
          <p14:tracePt t="74567" x="8105775" y="6216650"/>
          <p14:tracePt t="74575" x="8105775" y="6205538"/>
          <p14:tracePt t="74583" x="8099425" y="6200775"/>
          <p14:tracePt t="74591" x="8099425" y="6194425"/>
          <p14:tracePt t="74599" x="8099425" y="6189663"/>
          <p14:tracePt t="74607" x="8099425" y="6183313"/>
          <p14:tracePt t="74623" x="8099425" y="6178550"/>
          <p14:tracePt t="74647" x="8099425" y="6172200"/>
          <p14:tracePt t="74657" x="8099425" y="6165850"/>
          <p14:tracePt t="74665" x="8099425" y="6161088"/>
          <p14:tracePt t="74673" x="8099425" y="6154738"/>
          <p14:tracePt t="74681" x="8105775" y="6138863"/>
          <p14:tracePt t="74689" x="8105775" y="6110288"/>
          <p14:tracePt t="74697" x="8105775" y="6076950"/>
          <p14:tracePt t="74705" x="8105775" y="6065838"/>
          <p14:tracePt t="74713" x="8105775" y="6026150"/>
          <p14:tracePt t="74721" x="8105775" y="6003925"/>
          <p14:tracePt t="74729" x="8105775" y="5942013"/>
          <p14:tracePt t="74737" x="8110538" y="5884863"/>
          <p14:tracePt t="74745" x="8116888" y="5851525"/>
          <p14:tracePt t="74753" x="8134350" y="5784850"/>
          <p14:tracePt t="74761" x="8139113" y="5749925"/>
          <p14:tracePt t="74769" x="8145463" y="5700713"/>
          <p14:tracePt t="74777" x="8150225" y="5683250"/>
          <p14:tracePt t="74875" x="8150225" y="5676900"/>
          <p14:tracePt t="74905" x="8150225" y="5672138"/>
          <p14:tracePt t="74921" x="8150225" y="5665788"/>
          <p14:tracePt t="74939" x="8156575" y="5665788"/>
          <p14:tracePt t="74955" x="8161338" y="5665788"/>
          <p14:tracePt t="74963" x="8183563" y="5654675"/>
          <p14:tracePt t="74971" x="8201025" y="5632450"/>
          <p14:tracePt t="74979" x="8229600" y="5603875"/>
          <p14:tracePt t="74987" x="8262938" y="5570538"/>
          <p14:tracePt t="74995" x="8307388" y="5541963"/>
          <p14:tracePt t="75003" x="8364538" y="5503863"/>
          <p14:tracePt t="75011" x="8426450" y="5464175"/>
          <p14:tracePt t="75019" x="8482013" y="5430838"/>
          <p14:tracePt t="75027" x="8588375" y="5357813"/>
          <p14:tracePt t="75035" x="8656638" y="5295900"/>
          <p14:tracePt t="75043" x="8763000" y="5183188"/>
          <p14:tracePt t="75051" x="8853488" y="5059363"/>
          <p14:tracePt t="75059" x="8937625" y="4895850"/>
          <p14:tracePt t="75067" x="8970963" y="4822825"/>
          <p14:tracePt t="75075" x="8993188" y="4760913"/>
          <p14:tracePt t="75349" x="8999538" y="4760913"/>
          <p14:tracePt t="75357" x="8999538" y="4767263"/>
          <p14:tracePt t="75365" x="9004300" y="4778375"/>
          <p14:tracePt t="75373" x="9010650" y="4794250"/>
          <p14:tracePt t="75381" x="9015413" y="4811713"/>
          <p14:tracePt t="75389" x="9032875" y="4829175"/>
          <p14:tracePt t="75397" x="9055100" y="4856163"/>
          <p14:tracePt t="75405" x="9077325" y="4891088"/>
          <p14:tracePt t="75413" x="9105900" y="4913313"/>
          <p14:tracePt t="75421" x="9145588" y="4946650"/>
          <p14:tracePt t="75429" x="9185275" y="4979988"/>
          <p14:tracePt t="75437" x="9229725" y="5002213"/>
          <p14:tracePt t="75445" x="9296400" y="5041900"/>
          <p14:tracePt t="75453" x="9358313" y="5064125"/>
          <p14:tracePt t="75461" x="9420225" y="5081588"/>
          <p14:tracePt t="75469" x="9493250" y="5110163"/>
          <p14:tracePt t="75477" x="9583738" y="5121275"/>
          <p14:tracePt t="75487" x="9645650" y="5126038"/>
          <p14:tracePt t="75493" x="9701213" y="5126038"/>
          <p14:tracePt t="75503" x="9747250" y="5126038"/>
          <p14:tracePt t="75509" x="9798050" y="5126038"/>
          <p14:tracePt t="75519" x="9864725" y="5126038"/>
          <p14:tracePt t="75527" x="9926638" y="5114925"/>
          <p14:tracePt t="75535" x="9977438" y="5110163"/>
          <p14:tracePt t="75543" x="10033000" y="5099050"/>
          <p14:tracePt t="75551" x="10094913" y="5076825"/>
          <p14:tracePt t="75559" x="10134600" y="5064125"/>
          <p14:tracePt t="75567" x="10163175" y="5048250"/>
          <p14:tracePt t="75577" x="10174288" y="5030788"/>
          <p14:tracePt t="75583" x="10185400" y="5019675"/>
          <p14:tracePt t="75591" x="10190163" y="5014913"/>
          <p14:tracePt t="75752" x="10190163" y="5019675"/>
          <p14:tracePt t="75759" x="10190163" y="5030788"/>
          <p14:tracePt t="75767" x="10196513" y="5041900"/>
          <p14:tracePt t="75777" x="10213975" y="5076825"/>
          <p14:tracePt t="75791" x="10258425" y="5143500"/>
          <p14:tracePt t="75797" x="10337800" y="5249863"/>
          <p14:tracePt t="75805" x="10426700" y="5384800"/>
          <p14:tracePt t="75813" x="10521950" y="5537200"/>
          <p14:tracePt t="75821" x="10618788" y="5688013"/>
          <p14:tracePt t="75829" x="10707688" y="5829300"/>
          <p14:tracePt t="75838" x="10787063" y="5946775"/>
          <p14:tracePt t="75845" x="10809288" y="5992813"/>
          <p14:tracePt t="75853" x="10860088" y="6065838"/>
          <p14:tracePt t="75861" x="10893425" y="6110288"/>
          <p14:tracePt t="75869" x="10910888" y="6143625"/>
          <p14:tracePt t="75877" x="10910888" y="6161088"/>
          <p14:tracePt t="75886" x="10910888" y="6165850"/>
          <p14:tracePt t="75893" x="10910888" y="6178550"/>
          <p14:tracePt t="75903" x="10910888" y="6183313"/>
          <p14:tracePt t="75909" x="10893425" y="6194425"/>
          <p14:tracePt t="75917" x="10860088" y="6234113"/>
          <p14:tracePt t="75925" x="10815638" y="6278563"/>
          <p14:tracePt t="75933" x="10791825" y="6307138"/>
          <p14:tracePt t="75941" x="10741025" y="6373813"/>
          <p14:tracePt t="75949" x="10685463" y="6453188"/>
          <p14:tracePt t="75957" x="10623550" y="6521450"/>
          <p14:tracePt t="75965" x="10601325" y="6548438"/>
          <p14:tracePt t="75973" x="10550525" y="6616700"/>
          <p14:tracePt t="75981" x="10499725" y="6661150"/>
          <p14:tracePt t="75989" x="10455275" y="6711950"/>
          <p14:tracePt t="75997" x="10437813" y="6729413"/>
          <p14:tracePt t="76005" x="10393363" y="6756400"/>
          <p14:tracePt t="76013" x="10360025" y="6784975"/>
          <p14:tracePt t="76021" x="10331450" y="6796088"/>
          <p14:tracePt t="76029" x="10313988" y="6802438"/>
          <p14:tracePt t="76037" x="10291763" y="6807200"/>
          <p14:tracePt t="76045" x="10269538" y="6807200"/>
          <p14:tracePt t="76053" x="10240963" y="6807200"/>
          <p14:tracePt t="76061" x="10229850" y="6807200"/>
          <p14:tracePt t="76069" x="10185400" y="6807200"/>
          <p14:tracePt t="76077" x="10129838" y="6807200"/>
          <p14:tracePt t="76089" x="10061575" y="6807200"/>
          <p14:tracePt t="76095" x="10028238" y="6807200"/>
          <p14:tracePt t="76103" x="9948863" y="6807200"/>
          <p14:tracePt t="76111" x="9882188" y="6802438"/>
          <p14:tracePt t="76119" x="9813925" y="6784975"/>
          <p14:tracePt t="76127" x="9791700" y="6773863"/>
          <p14:tracePt t="76135" x="9729788" y="6745288"/>
          <p14:tracePt t="76143" x="9667875" y="6711950"/>
          <p14:tracePt t="76151" x="9601200" y="6683375"/>
          <p14:tracePt t="76159" x="9566275" y="6672263"/>
          <p14:tracePt t="76167" x="9482138" y="6650038"/>
          <p14:tracePt t="76176" x="9331325" y="6627813"/>
          <p14:tracePt t="76183" x="9174163" y="6605588"/>
          <p14:tracePt t="76191" x="9015413" y="6599238"/>
          <p14:tracePt t="76199" x="8893175" y="6599238"/>
          <p14:tracePt t="76207" x="8785225" y="6599238"/>
          <p14:tracePt t="76215" x="8685213" y="6605588"/>
          <p14:tracePt t="76223" x="8566150" y="6638925"/>
          <p14:tracePt t="76231" x="8521700" y="6656388"/>
          <p14:tracePt t="76239" x="8488363" y="6672263"/>
          <p14:tracePt t="76247" x="8459788" y="6705600"/>
          <p14:tracePt t="76255" x="8448675" y="6734175"/>
          <p14:tracePt t="76263" x="8431213" y="6762750"/>
          <p14:tracePt t="76271" x="8420100" y="6802438"/>
          <p14:tracePt t="76279" x="8408988" y="6835775"/>
          <p14:tracePt t="76441" x="8212138" y="6813550"/>
          <p14:tracePt t="76449" x="8212138" y="6796088"/>
          <p14:tracePt t="76457" x="8212138" y="6784975"/>
          <p14:tracePt t="76465" x="8212138" y="6762750"/>
          <p14:tracePt t="76473" x="8212138" y="6751638"/>
          <p14:tracePt t="76481" x="8201025" y="6723063"/>
          <p14:tracePt t="76489" x="8189913" y="6705600"/>
          <p14:tracePt t="76499" x="8178800" y="6683375"/>
          <p14:tracePt t="76505" x="8156575" y="6661150"/>
          <p14:tracePt t="76513" x="8128000" y="6643688"/>
          <p14:tracePt t="76521" x="8105775" y="6616700"/>
          <p14:tracePt t="76529" x="8088313" y="6605588"/>
          <p14:tracePt t="76537" x="8048625" y="6581775"/>
          <p14:tracePt t="76545" x="8015288" y="6559550"/>
          <p14:tracePt t="76553" x="7981950" y="6543675"/>
          <p14:tracePt t="76561" x="7953375" y="6532563"/>
          <p14:tracePt t="76569" x="7953375" y="6526213"/>
          <p14:tracePt t="76577" x="7942263" y="6521450"/>
          <p14:tracePt t="76650" x="7937500" y="6526213"/>
          <p14:tracePt t="76663" x="7926388" y="6526213"/>
          <p14:tracePt t="76671" x="7913688" y="6526213"/>
          <p14:tracePt t="76679" x="7891463" y="6532563"/>
          <p14:tracePt t="76687" x="7864475" y="6537325"/>
          <p14:tracePt t="76695" x="7824788" y="6548438"/>
          <p14:tracePt t="76703" x="7778750" y="6559550"/>
          <p14:tracePt t="76711" x="7694613" y="6570663"/>
          <p14:tracePt t="76719" x="7621588" y="6577013"/>
          <p14:tracePt t="76727" x="7543800" y="6581775"/>
          <p14:tracePt t="76735" x="7486650" y="6581775"/>
          <p14:tracePt t="76743" x="7397750" y="6581775"/>
          <p14:tracePt t="76751" x="7324725" y="6581775"/>
          <p14:tracePt t="76759" x="7285038" y="6570663"/>
          <p14:tracePt t="76767" x="7245350" y="6554788"/>
          <p14:tracePt t="76775" x="7227888" y="6532563"/>
          <p14:tracePt t="76783" x="7223125" y="6515100"/>
          <p14:tracePt t="76791" x="7223125" y="6486525"/>
          <p14:tracePt t="76799" x="7227888" y="6448425"/>
          <p14:tracePt t="76807" x="7240588" y="6408738"/>
          <p14:tracePt t="76815" x="7256463" y="6369050"/>
          <p14:tracePt t="76823" x="7273925" y="6324600"/>
          <p14:tracePt t="76831" x="7289800" y="6267450"/>
          <p14:tracePt t="76839" x="7313613" y="6223000"/>
          <p14:tracePt t="76847" x="7335838" y="6149975"/>
          <p14:tracePt t="76855" x="7351713" y="6099175"/>
          <p14:tracePt t="76863" x="7375525" y="6037263"/>
          <p14:tracePt t="76871" x="7391400" y="5970588"/>
          <p14:tracePt t="76879" x="7408863" y="5895975"/>
          <p14:tracePt t="76887" x="7419975" y="5851525"/>
          <p14:tracePt t="76895" x="7435850" y="5767388"/>
          <p14:tracePt t="76903" x="7448550" y="5716588"/>
          <p14:tracePt t="76911" x="7459663" y="5610225"/>
          <p14:tracePt t="76919" x="7464425" y="5553075"/>
          <p14:tracePt t="76927" x="7481888" y="5468938"/>
          <p14:tracePt t="76935" x="7486650" y="5424488"/>
          <p14:tracePt t="76945" x="7486650" y="5380038"/>
          <p14:tracePt t="76953" x="7493000" y="5329238"/>
          <p14:tracePt t="76961" x="7493000" y="5307013"/>
          <p14:tracePt t="76969" x="7493000" y="5284788"/>
          <p14:tracePt t="76977" x="7497763" y="5278438"/>
          <p14:tracePt t="76985" x="7504113" y="5256213"/>
          <p14:tracePt t="76993" x="7504113" y="5245100"/>
          <p14:tracePt t="77001" x="7510463" y="5233988"/>
          <p14:tracePt t="77011" x="7515225" y="5199063"/>
          <p14:tracePt t="77017" x="7521575" y="5183188"/>
          <p14:tracePt t="77025" x="7526338" y="5160963"/>
          <p14:tracePt t="77033" x="7537450" y="5143500"/>
          <p14:tracePt t="77041" x="7543800" y="5121275"/>
          <p14:tracePt t="77049" x="7543800" y="5103813"/>
          <p14:tracePt t="77057" x="7548563" y="5092700"/>
          <p14:tracePt t="77065" x="7554913" y="5081588"/>
          <p14:tracePt t="77073" x="7559675" y="5064125"/>
          <p14:tracePt t="77081" x="7559675" y="5053013"/>
          <p14:tracePt t="77089" x="7566025" y="5041900"/>
          <p14:tracePt t="77098" x="7570788" y="5026025"/>
          <p14:tracePt t="77105" x="7577138" y="5014913"/>
          <p14:tracePt t="77113" x="7588250" y="4997450"/>
          <p14:tracePt t="77121" x="7599363" y="4975225"/>
          <p14:tracePt t="77129" x="7610475" y="4968875"/>
          <p14:tracePt t="77137" x="7627938" y="4953000"/>
          <p14:tracePt t="77145" x="7656513" y="4935538"/>
          <p14:tracePt t="77153" x="7661275" y="4924425"/>
          <p14:tracePt t="77161" x="7689850" y="4918075"/>
          <p14:tracePt t="77169" x="7694613" y="4913313"/>
          <p14:tracePt t="77177" x="7712075" y="4902200"/>
          <p14:tracePt t="77185" x="7718425" y="4902200"/>
          <p14:tracePt t="77193" x="7723188" y="4902200"/>
          <p14:tracePt t="77201" x="7729538" y="4902200"/>
          <p14:tracePt t="77209" x="7734300" y="4902200"/>
          <p14:tracePt t="77227" x="7740650" y="4902200"/>
          <p14:tracePt t="77233" x="7751763" y="4902200"/>
          <p14:tracePt t="77243" x="7756525" y="4902200"/>
          <p14:tracePt t="77251" x="7778750" y="4902200"/>
          <p14:tracePt t="77259" x="7796213" y="4902200"/>
          <p14:tracePt t="77267" x="7840663" y="4891088"/>
          <p14:tracePt t="77275" x="7869238" y="4884738"/>
          <p14:tracePt t="77283" x="7891463" y="4879975"/>
          <p14:tracePt t="77292" x="7913688" y="4879975"/>
          <p14:tracePt t="77299" x="7937500" y="4873625"/>
          <p14:tracePt t="77308" x="7953375" y="4867275"/>
          <p14:tracePt t="77329" x="7964488" y="4867275"/>
          <p14:tracePt t="77416" x="7964488" y="4873625"/>
          <p14:tracePt t="77474" x="7959725" y="4873625"/>
          <p14:tracePt t="77497" x="7953375" y="4879975"/>
          <p14:tracePt t="77530" x="7948613" y="4879975"/>
          <p14:tracePt t="77553" x="7942263" y="4879975"/>
          <p14:tracePt t="77562" x="7937500" y="4879975"/>
          <p14:tracePt t="77569" x="7931150" y="4879975"/>
          <p14:tracePt t="77577" x="7926388" y="4879975"/>
          <p14:tracePt t="77585" x="7913688" y="4879975"/>
          <p14:tracePt t="77593" x="7908925" y="4884738"/>
          <p14:tracePt t="77601" x="7897813" y="4884738"/>
          <p14:tracePt t="77609" x="7880350" y="4884738"/>
          <p14:tracePt t="77618" x="7864475" y="4884738"/>
          <p14:tracePt t="77625" x="7858125" y="4884738"/>
          <p14:tracePt t="77633" x="7847013" y="4884738"/>
          <p14:tracePt t="77641" x="7835900" y="4884738"/>
          <p14:tracePt t="77649" x="7824788" y="4884738"/>
          <p14:tracePt t="77657" x="7813675" y="4884738"/>
          <p14:tracePt t="77665" x="7796213" y="4884738"/>
          <p14:tracePt t="77673" x="7791450" y="4884738"/>
          <p14:tracePt t="77681" x="7778750" y="4884738"/>
          <p14:tracePt t="77689" x="7773988" y="4884738"/>
          <p14:tracePt t="77697" x="7762875" y="4884738"/>
          <p14:tracePt t="77705" x="7751763" y="4873625"/>
          <p14:tracePt t="77713" x="7734300" y="4867275"/>
          <p14:tracePt t="77721" x="7729538" y="4862513"/>
          <p14:tracePt t="77729" x="7718425" y="4856163"/>
          <p14:tracePt t="77737" x="7712075" y="4845050"/>
          <p14:tracePt t="77746" x="7705725" y="4840288"/>
          <p14:tracePt t="77753" x="7700963" y="4829175"/>
          <p14:tracePt t="77761" x="7700963" y="4818063"/>
          <p14:tracePt t="77771" x="7700963" y="4806950"/>
          <p14:tracePt t="77777" x="7700963" y="4800600"/>
          <p14:tracePt t="77787" x="7700963" y="4789488"/>
          <p14:tracePt t="77793" x="7700963" y="4778375"/>
          <p14:tracePt t="77803" x="7700963" y="4767263"/>
          <p14:tracePt t="77809" x="7700963" y="4756150"/>
          <p14:tracePt t="77819" x="7700963" y="4749800"/>
          <p14:tracePt t="77831" x="7700963" y="4738688"/>
          <p14:tracePt t="77835" x="7700963" y="4727575"/>
          <p14:tracePt t="77843" x="7705725" y="4716463"/>
          <p14:tracePt t="77851" x="7705725" y="4710113"/>
          <p14:tracePt t="77859" x="7712075" y="4699000"/>
          <p14:tracePt t="77868" x="7712075" y="4694238"/>
          <p14:tracePt t="77875" x="7718425" y="4694238"/>
          <p14:tracePt t="77883" x="7718425" y="4683125"/>
          <p14:tracePt t="77891" x="7723188" y="4683125"/>
          <p14:tracePt t="77899" x="7729538" y="4672013"/>
          <p14:tracePt t="77907" x="7740650" y="4665663"/>
          <p14:tracePt t="77915" x="7745413" y="4659313"/>
          <p14:tracePt t="77923" x="7756525" y="4648200"/>
          <p14:tracePt t="77931" x="7767638" y="4643438"/>
          <p14:tracePt t="77939" x="7778750" y="4632325"/>
          <p14:tracePt t="77947" x="7785100" y="4632325"/>
          <p14:tracePt t="77955" x="7796213" y="4625975"/>
          <p14:tracePt t="77963" x="7813675" y="4614863"/>
          <p14:tracePt t="77971" x="7824788" y="4614863"/>
          <p14:tracePt t="77980" x="7853363" y="4603750"/>
          <p14:tracePt t="77987" x="7869238" y="4603750"/>
          <p14:tracePt t="77995" x="7913688" y="4603750"/>
          <p14:tracePt t="78003" x="7937500" y="4603750"/>
          <p14:tracePt t="78011" x="7953375" y="4603750"/>
          <p14:tracePt t="78019" x="8004175" y="4603750"/>
          <p14:tracePt t="78027" x="8021638" y="4603750"/>
          <p14:tracePt t="78037" x="8043863" y="4603750"/>
          <p14:tracePt t="78043" x="8083550" y="4603750"/>
          <p14:tracePt t="78053" x="8099425" y="4603750"/>
          <p14:tracePt t="78059" x="8110538" y="4610100"/>
          <p14:tracePt t="78070" x="8134350" y="4621213"/>
          <p14:tracePt t="78075" x="8145463" y="4621213"/>
          <p14:tracePt t="78085" x="8150225" y="4632325"/>
          <p14:tracePt t="78093" x="8161338" y="4637088"/>
          <p14:tracePt t="78101" x="8178800" y="4648200"/>
          <p14:tracePt t="78109" x="8183563" y="4654550"/>
          <p14:tracePt t="78117" x="8194675" y="4659313"/>
          <p14:tracePt t="78125" x="8201025" y="4676775"/>
          <p14:tracePt t="78133" x="8212138" y="4694238"/>
          <p14:tracePt t="78141" x="8218488" y="4705350"/>
          <p14:tracePt t="78149" x="8218488" y="4721225"/>
          <p14:tracePt t="78157" x="8218488" y="4733925"/>
          <p14:tracePt t="78165" x="8218488" y="4738688"/>
          <p14:tracePt t="78173" x="8218488" y="4749800"/>
          <p14:tracePt t="78181" x="8218488" y="4760913"/>
          <p14:tracePt t="78189" x="8218488" y="4772025"/>
          <p14:tracePt t="78197" x="8212138" y="4783138"/>
          <p14:tracePt t="78205" x="8207375" y="4789488"/>
          <p14:tracePt t="78213" x="8201025" y="4800600"/>
          <p14:tracePt t="78221" x="8189913" y="4806950"/>
          <p14:tracePt t="78229" x="8183563" y="4811713"/>
          <p14:tracePt t="78239" x="8167688" y="4818063"/>
          <p14:tracePt t="78245" x="8156575" y="4829175"/>
          <p14:tracePt t="78253" x="8150225" y="4833938"/>
          <p14:tracePt t="78261" x="8134350" y="4845050"/>
          <p14:tracePt t="78269" x="8128000" y="4845050"/>
          <p14:tracePt t="78277" x="8110538" y="4851400"/>
          <p14:tracePt t="78285" x="8105775" y="4856163"/>
          <p14:tracePt t="78293" x="8083550" y="4862513"/>
          <p14:tracePt t="78301" x="8072438" y="4862513"/>
          <p14:tracePt t="78309" x="8043863" y="4862513"/>
          <p14:tracePt t="78317" x="8026400" y="4862513"/>
          <p14:tracePt t="78325" x="7999413" y="4862513"/>
          <p14:tracePt t="78333" x="7981950" y="4862513"/>
          <p14:tracePt t="78341" x="7948613" y="4862513"/>
          <p14:tracePt t="78349" x="7931150" y="4862513"/>
          <p14:tracePt t="78357" x="7891463" y="4862513"/>
          <p14:tracePt t="78367" x="7869238" y="4856163"/>
          <p14:tracePt t="78375" x="7858125" y="4845050"/>
          <p14:tracePt t="78383" x="7824788" y="4833938"/>
          <p14:tracePt t="78391" x="7807325" y="4829175"/>
          <p14:tracePt t="78399" x="7791450" y="4822825"/>
          <p14:tracePt t="78407" x="7767638" y="4806950"/>
          <p14:tracePt t="78415" x="7756525" y="4794250"/>
          <p14:tracePt t="78423" x="7745413" y="4789488"/>
          <p14:tracePt t="78431" x="7734300" y="4760913"/>
          <p14:tracePt t="78439" x="7723188" y="4756150"/>
          <p14:tracePt t="78447" x="7723188" y="4745038"/>
          <p14:tracePt t="78455" x="7723188" y="4733925"/>
          <p14:tracePt t="78463" x="7723188" y="4710113"/>
          <p14:tracePt t="78471" x="7723188" y="4705350"/>
          <p14:tracePt t="78479" x="7723188" y="4694238"/>
          <p14:tracePt t="78488" x="7723188" y="4687888"/>
          <p14:tracePt t="78495" x="7723188" y="4672013"/>
          <p14:tracePt t="78503" x="7729538" y="4665663"/>
          <p14:tracePt t="78519" x="7729538" y="4654550"/>
          <p14:tracePt t="78527" x="7740650" y="4654550"/>
          <p14:tracePt t="78536" x="7745413" y="4643438"/>
          <p14:tracePt t="78545" x="7751763" y="4643438"/>
          <p14:tracePt t="78552" x="7762875" y="4643438"/>
          <p14:tracePt t="78559" x="7767638" y="4643438"/>
          <p14:tracePt t="78567" x="7796213" y="4637088"/>
          <p14:tracePt t="78576" x="7829550" y="4637088"/>
          <p14:tracePt t="78583" x="7875588" y="4637088"/>
          <p14:tracePt t="78591" x="7902575" y="4637088"/>
          <p14:tracePt t="78600" x="7942263" y="4637088"/>
          <p14:tracePt t="78608" x="7981950" y="4637088"/>
          <p14:tracePt t="78615" x="8032750" y="4648200"/>
          <p14:tracePt t="78623" x="8066088" y="4654550"/>
          <p14:tracePt t="78632" x="8088313" y="4665663"/>
          <p14:tracePt t="78642" x="8116888" y="4672013"/>
          <p14:tracePt t="78649" x="8128000" y="4683125"/>
          <p14:tracePt t="78657" x="8139113" y="4694238"/>
          <p14:tracePt t="78666" x="8139113" y="4705350"/>
          <p14:tracePt t="78673" x="8145463" y="4716463"/>
          <p14:tracePt t="78681" x="8145463" y="4733925"/>
          <p14:tracePt t="78689" x="8145463" y="4745038"/>
          <p14:tracePt t="78697" x="8145463" y="4756150"/>
          <p14:tracePt t="78706" x="8145463" y="4767263"/>
          <p14:tracePt t="78713" x="8139113" y="4783138"/>
          <p14:tracePt t="78722" x="8134350" y="4794250"/>
          <p14:tracePt t="78729" x="8128000" y="4806950"/>
          <p14:tracePt t="78737" x="8105775" y="4818063"/>
          <p14:tracePt t="78745" x="8088313" y="4833938"/>
          <p14:tracePt t="78753" x="8083550" y="4840288"/>
          <p14:tracePt t="78761" x="8054975" y="4845050"/>
          <p14:tracePt t="78770" x="8037513" y="4845050"/>
          <p14:tracePt t="78777" x="8004175" y="4851400"/>
          <p14:tracePt t="78785" x="7993063" y="4851400"/>
          <p14:tracePt t="78793" x="7959725" y="4851400"/>
          <p14:tracePt t="78801" x="7926388" y="4851400"/>
          <p14:tracePt t="78809" x="7913688" y="4851400"/>
          <p14:tracePt t="78817" x="7891463" y="4851400"/>
          <p14:tracePt t="78825" x="7886700" y="4851400"/>
          <p14:tracePt t="78835" x="7869238" y="4840288"/>
          <p14:tracePt t="78841" x="7858125" y="4833938"/>
          <p14:tracePt t="78849" x="7853363" y="4833938"/>
          <p14:tracePt t="78857" x="7835900" y="4818063"/>
          <p14:tracePt t="78865" x="7818438" y="4811713"/>
          <p14:tracePt t="78873" x="7807325" y="4794250"/>
          <p14:tracePt t="78881" x="7802563" y="4783138"/>
          <p14:tracePt t="78889" x="7791450" y="4778375"/>
          <p14:tracePt t="78897" x="7778750" y="4760913"/>
          <p14:tracePt t="78907" x="7773988" y="4749800"/>
          <p14:tracePt t="78913" x="7767638" y="4738688"/>
          <p14:tracePt t="78923" x="7767638" y="4733925"/>
          <p14:tracePt t="78929" x="7767638" y="4716463"/>
          <p14:tracePt t="78939" x="7767638" y="4710113"/>
          <p14:tracePt t="78947" x="7767638" y="4705350"/>
          <p14:tracePt t="78958" x="7767638" y="4694238"/>
          <p14:tracePt t="78964" x="7773988" y="4687888"/>
          <p14:tracePt t="78971" x="7778750" y="4683125"/>
          <p14:tracePt t="78979" x="7791450" y="4683125"/>
          <p14:tracePt t="78987" x="7807325" y="4672013"/>
          <p14:tracePt t="78995" x="7840663" y="4665663"/>
          <p14:tracePt t="79003" x="7869238" y="4665663"/>
          <p14:tracePt t="79011" x="7886700" y="4665663"/>
          <p14:tracePt t="79019" x="7926388" y="4665663"/>
          <p14:tracePt t="79027" x="7964488" y="4672013"/>
          <p14:tracePt t="79035" x="7986713" y="4676775"/>
          <p14:tracePt t="79043" x="8026400" y="4694238"/>
          <p14:tracePt t="79051" x="8037513" y="4705350"/>
          <p14:tracePt t="79059" x="8061325" y="4727575"/>
          <p14:tracePt t="79067" x="8083550" y="4749800"/>
          <p14:tracePt t="79075" x="8088313" y="4760913"/>
          <p14:tracePt t="79083" x="8094663" y="4778375"/>
          <p14:tracePt t="79091" x="8094663" y="4783138"/>
          <p14:tracePt t="79099" x="8094663" y="4811713"/>
          <p14:tracePt t="79107" x="8094663" y="4822825"/>
          <p14:tracePt t="79115" x="8088313" y="4829175"/>
          <p14:tracePt t="79123" x="8072438" y="4845050"/>
          <p14:tracePt t="79131" x="8061325" y="4851400"/>
          <p14:tracePt t="79139" x="8026400" y="4856163"/>
          <p14:tracePt t="79147" x="8010525" y="4862513"/>
          <p14:tracePt t="79155" x="7981950" y="4867275"/>
          <p14:tracePt t="79163" x="7926388" y="4867275"/>
          <p14:tracePt t="79171" x="7891463" y="4867275"/>
          <p14:tracePt t="79179" x="7853363" y="4867275"/>
          <p14:tracePt t="79187" x="7802563" y="4867275"/>
          <p14:tracePt t="79197" x="7745413" y="4856163"/>
          <p14:tracePt t="79203" x="7689850" y="4840288"/>
          <p14:tracePt t="79213" x="7661275" y="4833938"/>
          <p14:tracePt t="79219" x="7610475" y="4811713"/>
          <p14:tracePt t="79229" x="7594600" y="4806950"/>
          <p14:tracePt t="79235" x="7583488" y="4789488"/>
          <p14:tracePt t="79245" x="7577138" y="4783138"/>
          <p14:tracePt t="79253" x="7577138" y="4778375"/>
          <p14:tracePt t="79264" x="7577138" y="4767263"/>
          <p14:tracePt t="79269" x="7577138" y="4756150"/>
          <p14:tracePt t="79278" x="7599363" y="4745038"/>
          <p14:tracePt t="79285" x="7610475" y="4738688"/>
          <p14:tracePt t="79293" x="7627938" y="4727575"/>
          <p14:tracePt t="79301" x="7661275" y="4727575"/>
          <p14:tracePt t="79309" x="7712075" y="4710113"/>
          <p14:tracePt t="79317" x="7751763" y="4710113"/>
          <p14:tracePt t="79325" x="7791450" y="4710113"/>
          <p14:tracePt t="79333" x="7824788" y="4710113"/>
          <p14:tracePt t="79341" x="7858125" y="4710113"/>
          <p14:tracePt t="79349" x="7886700" y="4710113"/>
          <p14:tracePt t="79357" x="7913688" y="4710113"/>
          <p14:tracePt t="79367" x="7920038" y="4716463"/>
          <p14:tracePt t="79373" x="7942263" y="4733925"/>
          <p14:tracePt t="79381" x="7959725" y="4745038"/>
          <p14:tracePt t="79389" x="7959725" y="4756150"/>
          <p14:tracePt t="79397" x="7964488" y="4772025"/>
          <p14:tracePt t="79405" x="7964488" y="4789488"/>
          <p14:tracePt t="79413" x="7964488" y="4800600"/>
          <p14:tracePt t="79421" x="7964488" y="4811713"/>
          <p14:tracePt t="79429" x="7959725" y="4822825"/>
          <p14:tracePt t="79438" x="7948613" y="4829175"/>
          <p14:tracePt t="79445" x="7926388" y="4845050"/>
          <p14:tracePt t="79453" x="7908925" y="4851400"/>
          <p14:tracePt t="79461" x="7891463" y="4851400"/>
          <p14:tracePt t="79469" x="7869238" y="4851400"/>
          <p14:tracePt t="79477" x="7847013" y="4851400"/>
          <p14:tracePt t="79485" x="7824788" y="4851400"/>
          <p14:tracePt t="79495" x="7796213" y="4851400"/>
          <p14:tracePt t="79501" x="7773988" y="4840288"/>
          <p14:tracePt t="79511" x="7751763" y="4822825"/>
          <p14:tracePt t="79519" x="7740650" y="4811713"/>
          <p14:tracePt t="79528" x="7729538" y="4794250"/>
          <p14:tracePt t="79535" x="7723188" y="4767263"/>
          <p14:tracePt t="79543" x="7723188" y="4749800"/>
          <p14:tracePt t="79551" x="7723188" y="4745038"/>
          <p14:tracePt t="79559" x="7723188" y="4727575"/>
          <p14:tracePt t="79567" x="7723188" y="4710113"/>
          <p14:tracePt t="79575" x="7745413" y="4694238"/>
          <p14:tracePt t="79583" x="7756525" y="4687888"/>
          <p14:tracePt t="79591" x="7802563" y="4683125"/>
          <p14:tracePt t="79599" x="7835900" y="4683125"/>
          <p14:tracePt t="79607" x="7880350" y="4683125"/>
          <p14:tracePt t="79615" x="7931150" y="4687888"/>
          <p14:tracePt t="79623" x="7986713" y="4710113"/>
          <p14:tracePt t="79631" x="8021638" y="4727575"/>
          <p14:tracePt t="79639" x="8048625" y="4749800"/>
          <p14:tracePt t="79648" x="8077200" y="4778375"/>
          <p14:tracePt t="79655" x="8088313" y="4811713"/>
          <p14:tracePt t="79663" x="8088313" y="4851400"/>
          <p14:tracePt t="79673" x="8083550" y="4891088"/>
          <p14:tracePt t="79679" x="8061325" y="4924425"/>
          <p14:tracePt t="79687" x="8037513" y="4941888"/>
          <p14:tracePt t="79695" x="8004175" y="4953000"/>
          <p14:tracePt t="79703" x="7964488" y="4957763"/>
          <p14:tracePt t="79711" x="7942263" y="4964113"/>
          <p14:tracePt t="79719" x="7902575" y="4964113"/>
          <p14:tracePt t="79727" x="7875588" y="4964113"/>
          <p14:tracePt t="79735" x="7853363" y="4964113"/>
          <p14:tracePt t="79743" x="7840663" y="4964113"/>
          <p14:tracePt t="79751" x="7829550" y="4964113"/>
          <p14:tracePt t="79759" x="7829550" y="4957763"/>
          <p14:tracePt t="79767" x="7829550" y="4946650"/>
          <p14:tracePt t="79775" x="7829550" y="4941888"/>
          <p14:tracePt t="79783" x="7835900" y="4924425"/>
          <p14:tracePt t="79793" x="7840663" y="4913313"/>
          <p14:tracePt t="79801" x="7864475" y="4891088"/>
          <p14:tracePt t="79809" x="7886700" y="4867275"/>
          <p14:tracePt t="79817" x="7913688" y="4856163"/>
          <p14:tracePt t="79825" x="7948613" y="4845050"/>
          <p14:tracePt t="79833" x="8010525" y="4833938"/>
          <p14:tracePt t="79842" x="8054975" y="4833938"/>
          <p14:tracePt t="79849" x="8099425" y="4833938"/>
          <p14:tracePt t="79857" x="8150225" y="4833938"/>
          <p14:tracePt t="79865" x="8189913" y="4845050"/>
          <p14:tracePt t="79873" x="8229600" y="4862513"/>
          <p14:tracePt t="79881" x="8262938" y="4879975"/>
          <p14:tracePt t="79889" x="8285163" y="4895850"/>
          <p14:tracePt t="79897" x="8291513" y="4913313"/>
          <p14:tracePt t="79905" x="8291513" y="4924425"/>
          <p14:tracePt t="79913" x="8291513" y="4929188"/>
          <p14:tracePt t="79921" x="8285163" y="4935538"/>
          <p14:tracePt t="79937" x="8280400" y="4935538"/>
          <p14:tracePt t="79945" x="8274050" y="4935538"/>
          <p14:tracePt t="79953" x="8256588" y="4929188"/>
          <p14:tracePt t="79962" x="8245475" y="4924425"/>
          <p14:tracePt t="79970" x="8240713" y="4913313"/>
          <p14:tracePt t="79981" x="8223250" y="4895850"/>
          <p14:tracePt t="79985" x="8207375" y="4884738"/>
          <p14:tracePt t="79993" x="8201025" y="4867275"/>
          <p14:tracePt t="80001" x="8183563" y="4856163"/>
          <p14:tracePt t="80009" x="8172450" y="4822825"/>
          <p14:tracePt t="80018" x="8167688" y="4811713"/>
          <p14:tracePt t="80026" x="8161338" y="4794250"/>
          <p14:tracePt t="80033" x="8156575" y="4778375"/>
          <p14:tracePt t="80042" x="8156575" y="4767263"/>
          <p14:tracePt t="80051" x="8161338" y="4767263"/>
          <p14:tracePt t="80057" x="8172450" y="4767263"/>
          <p14:tracePt t="80067" x="8189913" y="4767263"/>
          <p14:tracePt t="80073" x="8212138" y="4767263"/>
          <p14:tracePt t="80083" x="8251825" y="4789488"/>
          <p14:tracePt t="80089" x="8291513" y="4811713"/>
          <p14:tracePt t="80099" x="8342313" y="4833938"/>
          <p14:tracePt t="80107" x="8375650" y="4856163"/>
          <p14:tracePt t="80115" x="8426450" y="4891088"/>
          <p14:tracePt t="80124" x="8482013" y="4935538"/>
          <p14:tracePt t="80131" x="8499475" y="4957763"/>
          <p14:tracePt t="80139" x="8526463" y="4991100"/>
          <p14:tracePt t="80147" x="8537575" y="5002213"/>
          <p14:tracePt t="80155" x="8537575" y="5014913"/>
          <p14:tracePt t="80163" x="8537575" y="5019675"/>
          <p14:tracePt t="80179" x="8521700" y="5019675"/>
          <p14:tracePt t="80188" x="8504238" y="5019675"/>
          <p14:tracePt t="80195" x="8470900" y="5019675"/>
          <p14:tracePt t="80204" x="8448675" y="5008563"/>
          <p14:tracePt t="80212" x="8420100" y="4997450"/>
          <p14:tracePt t="80219" x="8408988" y="4991100"/>
          <p14:tracePt t="80228" x="8402638" y="4979988"/>
          <p14:tracePt t="80235" x="8402638" y="4975225"/>
          <p14:tracePt t="80243" x="8402638" y="4957763"/>
          <p14:tracePt t="80251" x="8415338" y="4946650"/>
          <p14:tracePt t="80259" x="8442325" y="4929188"/>
          <p14:tracePt t="80268" x="8482013" y="4918075"/>
          <p14:tracePt t="80276" x="8537575" y="4913313"/>
          <p14:tracePt t="80288" x="8594725" y="4913313"/>
          <p14:tracePt t="80291" x="8667750" y="4913313"/>
          <p14:tracePt t="80299" x="8763000" y="4924425"/>
          <p14:tracePt t="80308" x="8831263" y="4946650"/>
          <p14:tracePt t="80316" x="8897938" y="4957763"/>
          <p14:tracePt t="80324" x="8982075" y="4968875"/>
          <p14:tracePt t="80331" x="9061450" y="4991100"/>
          <p14:tracePt t="80340" x="9145588" y="5002213"/>
          <p14:tracePt t="80348" x="9229725" y="5014913"/>
          <p14:tracePt t="80355" x="9320213" y="5030788"/>
          <p14:tracePt t="80365" x="9371013" y="5037138"/>
          <p14:tracePt t="80371" x="9444038" y="5041900"/>
          <p14:tracePt t="80381" x="9499600" y="5048250"/>
          <p14:tracePt t="80389" x="9590088" y="5048250"/>
          <p14:tracePt t="80397" x="9639300" y="5048250"/>
          <p14:tracePt t="80405" x="9696450" y="5048250"/>
          <p14:tracePt t="80414" x="9747250" y="5048250"/>
          <p14:tracePt t="80421" x="9798050" y="5048250"/>
          <p14:tracePt t="80429" x="9882188" y="5041900"/>
          <p14:tracePt t="80437" x="9932988" y="5041900"/>
          <p14:tracePt t="80445" x="9988550" y="5037138"/>
          <p14:tracePt t="80453" x="10039350" y="5037138"/>
          <p14:tracePt t="80461" x="10090150" y="5037138"/>
          <p14:tracePt t="80469" x="10145713" y="5037138"/>
          <p14:tracePt t="80477" x="10167938" y="5037138"/>
          <p14:tracePt t="80486" x="10225088" y="5037138"/>
          <p14:tracePt t="80494" x="10291763" y="5037138"/>
          <p14:tracePt t="80501" x="10353675" y="5037138"/>
          <p14:tracePt t="80510" x="10421938" y="5037138"/>
          <p14:tracePt t="80518" x="10448925" y="5037138"/>
          <p14:tracePt t="80525" x="10517188" y="5037138"/>
          <p14:tracePt t="80534" x="10583863" y="5037138"/>
          <p14:tracePt t="80541" x="10606088" y="5037138"/>
          <p14:tracePt t="80549" x="10663238" y="5037138"/>
          <p14:tracePt t="80557" x="10707688" y="5030788"/>
          <p14:tracePt t="80565" x="10741025" y="5026025"/>
          <p14:tracePt t="80573" x="10764838" y="5019675"/>
          <p14:tracePt t="80581" x="10775950" y="5008563"/>
          <p14:tracePt t="80589" x="10787063" y="5008563"/>
          <p14:tracePt t="80597" x="10787063" y="4997450"/>
          <p14:tracePt t="80613" x="10787063" y="4991100"/>
          <p14:tracePt t="80629" x="10787063" y="4986338"/>
          <p14:tracePt t="80707" x="10787063" y="4991100"/>
          <p14:tracePt t="80715" x="10780713" y="4997450"/>
          <p14:tracePt t="80723" x="10747375" y="5014913"/>
          <p14:tracePt t="80731" x="10725150" y="5019675"/>
          <p14:tracePt t="80739" x="10691813" y="5030788"/>
          <p14:tracePt t="80747" x="10641013" y="5048250"/>
          <p14:tracePt t="80755" x="10601325" y="5053013"/>
          <p14:tracePt t="80763" x="10561638" y="5064125"/>
          <p14:tracePt t="80772" x="10521950" y="5070475"/>
          <p14:tracePt t="80779" x="10483850" y="5081588"/>
          <p14:tracePt t="80787" x="10444163" y="5092700"/>
          <p14:tracePt t="80796" x="10404475" y="5103813"/>
          <p14:tracePt t="80804" x="10364788" y="5114925"/>
          <p14:tracePt t="80812" x="10325100" y="5132388"/>
          <p14:tracePt t="80820" x="10287000" y="5143500"/>
          <p14:tracePt t="80827" x="10240963" y="5154613"/>
          <p14:tracePt t="80835" x="10229850" y="5165725"/>
          <p14:tracePt t="80844" x="10196513" y="5176838"/>
          <p14:tracePt t="80851" x="10152063" y="5194300"/>
          <p14:tracePt t="80860" x="10101263" y="5205413"/>
          <p14:tracePt t="80868" x="10083800" y="5210175"/>
          <p14:tracePt t="80876" x="10039350" y="5227638"/>
          <p14:tracePt t="80884" x="9988550" y="5238750"/>
          <p14:tracePt t="80892" x="9971088" y="5238750"/>
          <p14:tracePt t="80902" x="9932988" y="5249863"/>
          <p14:tracePt t="80907" x="9882188" y="5256213"/>
          <p14:tracePt t="80916" x="9859963" y="5256213"/>
          <p14:tracePt t="80926" x="9802813" y="5256213"/>
          <p14:tracePt t="80932" x="9780588" y="5256213"/>
          <p14:tracePt t="80942" x="9729788" y="5256213"/>
          <p14:tracePt t="80948" x="9707563" y="5256213"/>
          <p14:tracePt t="80958" x="9645650" y="5256213"/>
          <p14:tracePt t="80966" x="9623425" y="5256213"/>
          <p14:tracePt t="80973" x="9561513" y="5256213"/>
          <p14:tracePt t="80982" x="9532938" y="5256213"/>
          <p14:tracePt t="80989" x="9448800" y="5249863"/>
          <p14:tracePt t="80998" x="9409113" y="5249863"/>
          <p14:tracePt t="81006" x="9296400" y="5238750"/>
          <p14:tracePt t="81014" x="9218613" y="5238750"/>
          <p14:tracePt t="81021" x="9145588" y="5233988"/>
          <p14:tracePt t="81030" x="9072563" y="5227638"/>
          <p14:tracePt t="81038" x="8931275" y="5210175"/>
          <p14:tracePt t="81046" x="8858250" y="5205413"/>
          <p14:tracePt t="81053" x="8831263" y="5199063"/>
          <p14:tracePt t="81062" x="8763000" y="5194300"/>
          <p14:tracePt t="81070" x="8701088" y="5183188"/>
          <p14:tracePt t="81077" x="8650288" y="5176838"/>
          <p14:tracePt t="81085" x="8599488" y="5172075"/>
          <p14:tracePt t="81093" x="8543925" y="5154613"/>
          <p14:tracePt t="81101" x="8493125" y="5149850"/>
          <p14:tracePt t="81109" x="8437563" y="5137150"/>
          <p14:tracePt t="81118" x="8415338" y="5132388"/>
          <p14:tracePt t="81126" x="8364538" y="5114925"/>
          <p14:tracePt t="81133" x="8318500" y="5103813"/>
          <p14:tracePt t="81142" x="8307388" y="5099050"/>
          <p14:tracePt t="81150" x="8274050" y="5081588"/>
          <p14:tracePt t="81157" x="8256588" y="5064125"/>
          <p14:tracePt t="81165" x="8251825" y="5064125"/>
          <p14:tracePt t="81174" x="8240713" y="5048250"/>
          <p14:tracePt t="81181" x="8234363" y="5048250"/>
          <p14:tracePt t="81190" x="8234363" y="5037138"/>
          <p14:tracePt t="81197" x="8229600" y="5030788"/>
          <p14:tracePt t="81209" x="8229600" y="5026025"/>
          <p14:tracePt t="81213" x="8229600" y="5019675"/>
          <p14:tracePt t="81231" x="8229600" y="5014913"/>
          <p14:tracePt t="81237" x="8229600" y="5008563"/>
          <p14:tracePt t="81247" x="8229600" y="5002213"/>
          <p14:tracePt t="81255" x="8229600" y="4991100"/>
          <p14:tracePt t="81272" x="8240713" y="4975225"/>
          <p14:tracePt t="81279" x="8245475" y="4968875"/>
          <p14:tracePt t="81287" x="8256588" y="4957763"/>
          <p14:tracePt t="81295" x="8285163" y="4941888"/>
          <p14:tracePt t="81303" x="8307388" y="4924425"/>
          <p14:tracePt t="81311" x="8358188" y="4895850"/>
          <p14:tracePt t="81320" x="8380413" y="4884738"/>
          <p14:tracePt t="81327" x="8437563" y="4851400"/>
          <p14:tracePt t="81335" x="8488363" y="4833938"/>
          <p14:tracePt t="81343" x="8543925" y="4818063"/>
          <p14:tracePt t="81352" x="8566150" y="4806950"/>
          <p14:tracePt t="81359" x="8628063" y="4789488"/>
          <p14:tracePt t="81367" x="8645525" y="4783138"/>
          <p14:tracePt t="81375" x="8701088" y="4772025"/>
          <p14:tracePt t="81384" x="8723313" y="4767263"/>
          <p14:tracePt t="81391" x="8780463" y="4760913"/>
          <p14:tracePt t="81400" x="8831263" y="4749800"/>
          <p14:tracePt t="81408" x="8853488" y="4749800"/>
          <p14:tracePt t="81416" x="8880475" y="4745038"/>
          <p14:tracePt t="81424" x="8942388" y="4738688"/>
          <p14:tracePt t="81431" x="8959850" y="4733925"/>
          <p14:tracePt t="81439" x="9028113" y="4727575"/>
          <p14:tracePt t="81448" x="9050338" y="4727575"/>
          <p14:tracePt t="81456" x="9123363" y="4721225"/>
          <p14:tracePt t="81463" x="9156700" y="4721225"/>
          <p14:tracePt t="81472" x="9190038" y="4721225"/>
          <p14:tracePt t="81479" x="9263063" y="4721225"/>
          <p14:tracePt t="81487" x="9302750" y="4721225"/>
          <p14:tracePt t="81495" x="9386888" y="4721225"/>
          <p14:tracePt t="81504" x="9431338" y="4721225"/>
          <p14:tracePt t="81514" x="9466263" y="4721225"/>
          <p14:tracePt t="81519" x="9594850" y="4721225"/>
          <p14:tracePt t="81529" x="9639300" y="4721225"/>
          <p14:tracePt t="81537" x="9690100" y="4721225"/>
          <p14:tracePt t="81545" x="9813925" y="4721225"/>
          <p14:tracePt t="81553" x="9864725" y="4721225"/>
          <p14:tracePt t="81561" x="9921875" y="4721225"/>
          <p14:tracePt t="81569" x="9971088" y="4721225"/>
          <p14:tracePt t="81578" x="10017125" y="4721225"/>
          <p14:tracePt t="81586" x="10140950" y="4721225"/>
          <p14:tracePt t="81594" x="10185400" y="4721225"/>
          <p14:tracePt t="81601" x="10225088" y="4721225"/>
          <p14:tracePt t="81609" x="10269538" y="4721225"/>
          <p14:tracePt t="81619" x="10375900" y="4738688"/>
          <p14:tracePt t="81625" x="10421938" y="4745038"/>
          <p14:tracePt t="81633" x="10460038" y="4749800"/>
          <p14:tracePt t="81641" x="10506075" y="4756150"/>
          <p14:tracePt t="81650" x="10550525" y="4760913"/>
          <p14:tracePt t="81657" x="10656888" y="4772025"/>
          <p14:tracePt t="81666" x="10707688" y="4783138"/>
          <p14:tracePt t="81674" x="10741025" y="4789488"/>
          <p14:tracePt t="81682" x="10791825" y="4794250"/>
          <p14:tracePt t="81689" x="10820400" y="4806950"/>
          <p14:tracePt t="81698" x="10899775" y="4818063"/>
          <p14:tracePt t="81705" x="10922000" y="4829175"/>
          <p14:tracePt t="81713" x="10937875" y="4833938"/>
          <p14:tracePt t="81722" x="10961688" y="4845050"/>
          <p14:tracePt t="81729" x="11006138" y="4862513"/>
          <p14:tracePt t="81738" x="11017250" y="4867275"/>
          <p14:tracePt t="81746" x="11050588" y="4895850"/>
          <p14:tracePt t="81753" x="11061700" y="4913313"/>
          <p14:tracePt t="81762" x="11079163" y="4929188"/>
          <p14:tracePt t="81770" x="11090275" y="4946650"/>
          <p14:tracePt t="81780" x="11101388" y="4964113"/>
          <p14:tracePt t="81785" x="11112500" y="4986338"/>
          <p14:tracePt t="81796" x="11118850" y="5002213"/>
          <p14:tracePt t="81801" x="11123613" y="5008563"/>
          <p14:tracePt t="81812" x="11123613" y="5019675"/>
          <p14:tracePt t="81819" x="11123613" y="5037138"/>
          <p14:tracePt t="81828" x="11123613" y="5053013"/>
          <p14:tracePt t="81835" x="11123613" y="5059363"/>
          <p14:tracePt t="81844" x="11118850" y="5070475"/>
          <p14:tracePt t="81852" x="11112500" y="5081588"/>
          <p14:tracePt t="81860" x="11096625" y="5099050"/>
          <p14:tracePt t="81868" x="11072813" y="5110163"/>
          <p14:tracePt t="81876" x="11056938" y="5114925"/>
          <p14:tracePt t="81884" x="11017250" y="5132388"/>
          <p14:tracePt t="81892" x="10977563" y="5143500"/>
          <p14:tracePt t="81900" x="10922000" y="5154613"/>
          <p14:tracePt t="81908" x="10853738" y="5172075"/>
          <p14:tracePt t="81916" x="10780713" y="5176838"/>
          <p14:tracePt t="81925" x="10674350" y="5187950"/>
          <p14:tracePt t="81932" x="10634663" y="5194300"/>
          <p14:tracePt t="81940" x="10506075" y="5210175"/>
          <p14:tracePt t="81948" x="10364788" y="5216525"/>
          <p14:tracePt t="81956" x="10225088" y="5227638"/>
          <p14:tracePt t="81963" x="10055225" y="5238750"/>
          <p14:tracePt t="81972" x="9999663" y="5245100"/>
          <p14:tracePt t="81980" x="9864725" y="5245100"/>
          <p14:tracePt t="81988" x="9725025" y="5245100"/>
          <p14:tracePt t="81995" x="9572625" y="5245100"/>
          <p14:tracePt t="82003" x="9431338" y="5238750"/>
          <p14:tracePt t="82012" x="9285288" y="5222875"/>
          <p14:tracePt t="82020" x="9240838" y="5216525"/>
          <p14:tracePt t="82030" x="9123363" y="5199063"/>
          <p14:tracePt t="82035" x="8993188" y="5176838"/>
          <p14:tracePt t="82044" x="8875713" y="5160963"/>
          <p14:tracePt t="82052" x="8831263" y="5149850"/>
          <p14:tracePt t="82060" x="8740775" y="5132388"/>
          <p14:tracePt t="82068" x="8650288" y="5103813"/>
          <p14:tracePt t="82078" x="8616950" y="5092700"/>
          <p14:tracePt t="82083" x="8555038" y="5070475"/>
          <p14:tracePt t="82094" x="8499475" y="5048250"/>
          <p14:tracePt t="82102" x="8477250" y="5030788"/>
          <p14:tracePt t="82109" x="8453438" y="5014913"/>
          <p14:tracePt t="82118" x="8448675" y="5002213"/>
          <p14:tracePt t="82125" x="8448675" y="4991100"/>
          <p14:tracePt t="82133" x="8448675" y="4986338"/>
          <p14:tracePt t="82142" x="8464550" y="4964113"/>
          <p14:tracePt t="82150" x="8488363" y="4953000"/>
          <p14:tracePt t="82157" x="8499475" y="4935538"/>
          <p14:tracePt t="82166" x="8537575" y="4913313"/>
          <p14:tracePt t="82174" x="8583613" y="4895850"/>
          <p14:tracePt t="82181" x="8628063" y="4873625"/>
          <p14:tracePt t="82190" x="8689975" y="4851400"/>
          <p14:tracePt t="82198" x="8769350" y="4822825"/>
          <p14:tracePt t="82206" x="8864600" y="4794250"/>
          <p14:tracePt t="82214" x="8982075" y="4772025"/>
          <p14:tracePt t="82221" x="9050338" y="4756150"/>
          <p14:tracePt t="82234" x="9178925" y="4745038"/>
          <p14:tracePt t="82237" x="9258300" y="4738688"/>
          <p14:tracePt t="82245" x="9431338" y="4721225"/>
          <p14:tracePt t="82254" x="9521825" y="4721225"/>
          <p14:tracePt t="82262" x="9725025" y="4710113"/>
          <p14:tracePt t="82270" x="9763125" y="4710113"/>
          <p14:tracePt t="82278" x="9944100" y="4710113"/>
          <p14:tracePt t="82286" x="10039350" y="4710113"/>
          <p14:tracePt t="82294" x="10123488" y="4716463"/>
          <p14:tracePt t="82302" x="10218738" y="4738688"/>
          <p14:tracePt t="82310" x="10309225" y="4749800"/>
          <p14:tracePt t="82318" x="10398125" y="4778375"/>
          <p14:tracePt t="82326" x="10477500" y="4806950"/>
          <p14:tracePt t="82336" x="10550525" y="4840288"/>
          <p14:tracePt t="82342" x="10583863" y="4856163"/>
          <p14:tracePt t="82350" x="10663238" y="4895850"/>
          <p14:tracePt t="82358" x="10725150" y="4935538"/>
          <p14:tracePt t="82368" x="10798175" y="4975225"/>
          <p14:tracePt t="82373" x="10853738" y="5002213"/>
          <p14:tracePt t="82384" x="10910888" y="5037138"/>
          <p14:tracePt t="82390" x="10933113" y="5053013"/>
          <p14:tracePt t="82400" x="10955338" y="5081588"/>
          <p14:tracePt t="82407" x="10961688" y="5099050"/>
          <p14:tracePt t="82416" x="10961688" y="5114925"/>
          <p14:tracePt t="82424" x="10961688" y="5132388"/>
          <p14:tracePt t="82432" x="10948988" y="5160963"/>
          <p14:tracePt t="82450" x="10915650" y="5194300"/>
          <p14:tracePt t="82487" x="10875963" y="5222875"/>
          <p14:tracePt t="82496" x="10083800" y="5503863"/>
          <p14:tracePt t="82504" x="9921875" y="5519738"/>
          <p14:tracePt t="82512" x="9831388" y="5519738"/>
          <p14:tracePt t="82520" x="9601200" y="5519738"/>
          <p14:tracePt t="82528" x="9358313" y="5519738"/>
          <p14:tracePt t="82536" x="9201150" y="5519738"/>
          <p14:tracePt t="82544" x="9028113" y="5508625"/>
          <p14:tracePt t="82552" x="8689975" y="5475288"/>
          <p14:tracePt t="82560" x="8510588" y="5446713"/>
          <p14:tracePt t="82568" x="8194675" y="5380038"/>
          <p14:tracePt t="82576" x="8043863" y="5334000"/>
          <p14:tracePt t="82584" x="7902575" y="5289550"/>
          <p14:tracePt t="82592" x="7672388" y="5194300"/>
          <p14:tracePt t="82600" x="7599363" y="5165725"/>
          <p14:tracePt t="82608" x="7504113" y="5103813"/>
          <p14:tracePt t="82616" x="7448550" y="5064125"/>
          <p14:tracePt t="82624" x="7424738" y="5030788"/>
          <p14:tracePt t="82632" x="7424738" y="5014913"/>
          <p14:tracePt t="82644" x="7424738" y="4997450"/>
          <p14:tracePt t="82647" x="7453313" y="4979988"/>
          <p14:tracePt t="82658" x="7497763" y="4964113"/>
          <p14:tracePt t="82664" x="7554913" y="4946650"/>
          <p14:tracePt t="82674" x="7661275" y="4929188"/>
          <p14:tracePt t="82680" x="7767638" y="4924425"/>
          <p14:tracePt t="82690" x="7858125" y="4906963"/>
          <p14:tracePt t="82698" x="8088313" y="4891088"/>
          <p14:tracePt t="82706" x="8262938" y="4867275"/>
          <p14:tracePt t="82714" x="8453438" y="4851400"/>
          <p14:tracePt t="82722" x="8685213" y="4829175"/>
          <p14:tracePt t="82730" x="8937625" y="4811713"/>
          <p14:tracePt t="82738" x="9178925" y="4800600"/>
          <p14:tracePt t="82790" x="9477375" y="4778375"/>
          <p14:tracePt t="82798" x="9612313" y="4778375"/>
          <p14:tracePt t="82801" x="11218863" y="4818063"/>
          <p14:tracePt t="82810" x="11439525" y="4856163"/>
          <p14:tracePt t="82818" x="11512550" y="4873625"/>
          <p14:tracePt t="82826" x="11561763" y="4891088"/>
          <p14:tracePt t="82834" x="11618913" y="4929188"/>
          <p14:tracePt t="82842" x="11647488" y="4964113"/>
          <p14:tracePt t="82850" x="11652250" y="4979988"/>
          <p14:tracePt t="82858" x="11658600" y="5014913"/>
          <p14:tracePt t="82866" x="11658600" y="5041900"/>
          <p14:tracePt t="82874" x="11658600" y="5059363"/>
          <p14:tracePt t="82882" x="11652250" y="5076825"/>
          <p14:tracePt t="82890" x="11647488" y="5087938"/>
          <p14:tracePt t="82906" x="11641138" y="5092700"/>
          <p14:tracePt t="82922" x="11634788" y="5092700"/>
          <p14:tracePt t="82930" x="11634788" y="5099050"/>
          <p14:tracePt t="82938" x="11630025" y="5103813"/>
          <p14:tracePt t="82963" x="11623675" y="5110163"/>
          <p14:tracePt t="82972" x="11618913" y="5110163"/>
          <p14:tracePt t="82980" x="11618913" y="5114925"/>
          <p14:tracePt t="82987" x="11612563" y="5114925"/>
          <p14:tracePt t="82996" x="11607800" y="5121275"/>
          <p14:tracePt t="83004" x="11601450" y="5121275"/>
          <p14:tracePt t="83020" x="11596688" y="5121275"/>
          <p14:tracePt t="83238" x="11596688" y="5114925"/>
          <p14:tracePt t="83254" x="11590338" y="5110163"/>
          <p14:tracePt t="83262" x="11590338" y="5103813"/>
          <p14:tracePt t="83270" x="11590338" y="5099050"/>
          <p14:tracePt t="83278" x="11590338" y="5092700"/>
          <p14:tracePt t="83286" x="11585575" y="5092700"/>
          <p14:tracePt t="83294" x="11579225" y="5081588"/>
          <p14:tracePt t="83310" x="11579225" y="5076825"/>
          <p14:tracePt t="83326" x="11579225" y="5070475"/>
          <p14:tracePt t="83334" x="11574463" y="5070475"/>
          <p14:tracePt t="83374" x="11568113" y="5070475"/>
          <p14:tracePt t="83398" x="11561763" y="5070475"/>
          <p14:tracePt t="83406" x="11557000" y="5064125"/>
          <p14:tracePt t="83430" x="11550650" y="5064125"/>
          <p14:tracePt t="83438" x="11550650" y="5059363"/>
          <p14:tracePt t="83454" x="11550650" y="5053013"/>
          <p14:tracePt t="83470" x="11550650" y="5048250"/>
          <p14:tracePt t="83863" x="11545888" y="5048250"/>
          <p14:tracePt t="83878" x="11539538" y="5048250"/>
          <p14:tracePt t="83885" x="11534775" y="5048250"/>
          <p14:tracePt t="83893" x="11534775" y="5041900"/>
          <p14:tracePt t="83910" x="11528425" y="5041900"/>
          <p14:tracePt t="83926" x="11523663" y="5041900"/>
          <p14:tracePt t="83933" x="11517313" y="5041900"/>
          <p14:tracePt t="83942" x="11512550" y="5041900"/>
          <p14:tracePt t="83950" x="11499850" y="5037138"/>
          <p14:tracePt t="83958" x="11495088" y="5037138"/>
          <p14:tracePt t="83966" x="11477625" y="5037138"/>
          <p14:tracePt t="83974" x="11466513" y="5037138"/>
          <p14:tracePt t="83982" x="11455400" y="5037138"/>
          <p14:tracePt t="83990" x="11426825" y="5030788"/>
          <p14:tracePt t="83998" x="11410950" y="5030788"/>
          <p14:tracePt t="84006" x="11393488" y="5030788"/>
          <p14:tracePt t="84014" x="11366500" y="5030788"/>
          <p14:tracePt t="84022" x="11349038" y="5026025"/>
          <p14:tracePt t="84030" x="11331575" y="5026025"/>
          <p14:tracePt t="84038" x="11315700" y="5026025"/>
          <p14:tracePt t="84046" x="11304588" y="5026025"/>
          <p14:tracePt t="84054" x="11291888" y="5026025"/>
          <p14:tracePt t="84062" x="11280775" y="5026025"/>
          <p14:tracePt t="84070" x="11276013" y="5026025"/>
          <p14:tracePt t="84080" x="11264900" y="5026025"/>
          <p14:tracePt t="84085" x="11253788" y="5026025"/>
          <p14:tracePt t="84096" x="11242675" y="5026025"/>
          <p14:tracePt t="84102" x="11231563" y="5030788"/>
          <p14:tracePt t="84112" x="11225213" y="5037138"/>
          <p14:tracePt t="84120" x="11214100" y="5037138"/>
          <p14:tracePt t="84128" x="11196638" y="5037138"/>
          <p14:tracePt t="84136" x="11185525" y="5041900"/>
          <p14:tracePt t="84152" x="11174413" y="5041900"/>
          <p14:tracePt t="84160" x="11169650" y="5041900"/>
          <p14:tracePt t="84167" x="11163300" y="5048250"/>
          <p14:tracePt t="84179" x="11156950" y="5048250"/>
          <p14:tracePt t="84183" x="11152188" y="5048250"/>
          <p14:tracePt t="84192" x="11145838" y="5048250"/>
          <p14:tracePt t="84200" x="11129963" y="5053013"/>
          <p14:tracePt t="84208" x="11118850" y="5053013"/>
          <p14:tracePt t="84216" x="11079163" y="5064125"/>
          <p14:tracePt t="84224" x="11034713" y="5070475"/>
          <p14:tracePt t="84232" x="10995025" y="5076825"/>
          <p14:tracePt t="84240" x="10948988" y="5081588"/>
          <p14:tracePt t="84248" x="10899775" y="5087938"/>
          <p14:tracePt t="84256" x="10842625" y="5099050"/>
          <p14:tracePt t="84264" x="10769600" y="5110163"/>
          <p14:tracePt t="84272" x="10691813" y="5126038"/>
          <p14:tracePt t="84282" x="10594975" y="5143500"/>
          <p14:tracePt t="84287" x="10494963" y="5160963"/>
          <p14:tracePt t="84296" x="10348913" y="5176838"/>
          <p14:tracePt t="84304" x="10190163" y="5187950"/>
          <p14:tracePt t="84312" x="10021888" y="5194300"/>
          <p14:tracePt t="84320" x="9959975" y="5194300"/>
          <p14:tracePt t="84328" x="9802813" y="5194300"/>
          <p14:tracePt t="84336" x="9634538" y="5194300"/>
          <p14:tracePt t="84344" x="9499600" y="5194300"/>
          <p14:tracePt t="84352" x="9353550" y="5194300"/>
          <p14:tracePt t="84360" x="9236075" y="5194300"/>
          <p14:tracePt t="84370" x="9134475" y="5183188"/>
          <p14:tracePt t="84376" x="9055100" y="5176838"/>
          <p14:tracePt t="84386" x="8993188" y="5176838"/>
          <p14:tracePt t="84391" x="8948738" y="5172075"/>
          <p14:tracePt t="84402" x="8886825" y="5165725"/>
          <p14:tracePt t="84408" x="8864600" y="5160963"/>
          <p14:tracePt t="84417" x="8847138" y="5160963"/>
          <p14:tracePt t="84424" x="8836025" y="5154613"/>
          <p14:tracePt t="84454" x="8836025" y="5149850"/>
          <p14:tracePt t="84494" x="8836025" y="5143500"/>
          <p14:tracePt t="84514" x="8831263" y="5143500"/>
          <p14:tracePt t="84530" x="8831263" y="5137150"/>
          <p14:tracePt t="84534" x="8820150" y="5132388"/>
          <p14:tracePt t="84542" x="8813800" y="5132388"/>
          <p14:tracePt t="84561" x="8807450" y="5126038"/>
          <p14:tracePt t="84570" x="8802688" y="5126038"/>
          <p14:tracePt t="84664" x="8796338" y="5126038"/>
          <p14:tracePt t="84845" x="8791575" y="5126038"/>
          <p14:tracePt t="84852" x="8791575" y="5132388"/>
          <p14:tracePt t="84868" x="8791575" y="5137150"/>
          <p14:tracePt t="84876" x="8791575" y="5143500"/>
          <p14:tracePt t="84884" x="8785225" y="5143500"/>
          <p14:tracePt t="84895" x="8785225" y="5149850"/>
          <p14:tracePt t="84902" x="8780463" y="5149850"/>
          <p14:tracePt t="84998" x="8774113" y="5154613"/>
          <p14:tracePt t="85014" x="8763000" y="5154613"/>
          <p14:tracePt t="85022" x="8758238" y="5154613"/>
          <p14:tracePt t="85030" x="8751888" y="5160963"/>
          <p14:tracePt t="85038" x="8745538" y="5160963"/>
          <p14:tracePt t="85046" x="8734425" y="5160963"/>
          <p14:tracePt t="85054" x="8723313" y="5160963"/>
          <p14:tracePt t="85062" x="8718550" y="5160963"/>
          <p14:tracePt t="85070" x="8707438" y="5160963"/>
          <p14:tracePt t="85078" x="8696325" y="5160963"/>
          <p14:tracePt t="85086" x="8678863" y="5160963"/>
          <p14:tracePt t="85094" x="8639175" y="5160963"/>
          <p14:tracePt t="85102" x="8623300" y="5154613"/>
          <p14:tracePt t="85110" x="8583613" y="5149850"/>
          <p14:tracePt t="85118" x="8572500" y="5143500"/>
          <p14:tracePt t="85126" x="8555038" y="5137150"/>
          <p14:tracePt t="85134" x="8504238" y="5121275"/>
          <p14:tracePt t="85142" x="8488363" y="5110163"/>
          <p14:tracePt t="85150" x="8426450" y="5087938"/>
          <p14:tracePt t="85158" x="8402638" y="5076825"/>
          <p14:tracePt t="85166" x="8342313" y="5059363"/>
          <p14:tracePt t="85174" x="8307388" y="5048250"/>
          <p14:tracePt t="85182" x="8280400" y="5037138"/>
          <p14:tracePt t="85190" x="8234363" y="5026025"/>
          <p14:tracePt t="85198" x="8201025" y="5014913"/>
          <p14:tracePt t="85206" x="8189913" y="5008563"/>
          <p14:tracePt t="85230" x="8189913" y="5002213"/>
          <p14:tracePt t="85400" x="8194675" y="5008563"/>
          <p14:tracePt t="85408" x="8207375" y="5008563"/>
          <p14:tracePt t="85416" x="8223250" y="5014913"/>
          <p14:tracePt t="85424" x="8251825" y="5019675"/>
          <p14:tracePt t="85432" x="8285163" y="5026025"/>
          <p14:tracePt t="85440" x="8318500" y="5026025"/>
          <p14:tracePt t="85448" x="8347075" y="5026025"/>
          <p14:tracePt t="85456" x="8380413" y="5026025"/>
          <p14:tracePt t="85464" x="8402638" y="5026025"/>
          <p14:tracePt t="85472" x="8420100" y="5026025"/>
          <p14:tracePt t="85488" x="8431213" y="5026025"/>
          <p14:tracePt t="85574" x="8426450" y="5026025"/>
          <p14:tracePt t="85582" x="8420100" y="5026025"/>
          <p14:tracePt t="85606" x="8415338" y="5026025"/>
          <p14:tracePt t="85638" x="8408988" y="5030788"/>
          <p14:tracePt t="85646" x="8408988" y="5037138"/>
          <p14:tracePt t="85670" x="8408988" y="5041900"/>
          <p14:tracePt t="85694" x="8408988" y="5048250"/>
          <p14:tracePt t="85718" x="8415338" y="5048250"/>
          <p14:tracePt t="85726" x="8420100" y="5048250"/>
          <p14:tracePt t="85734" x="8426450" y="5048250"/>
          <p14:tracePt t="85742" x="8437563" y="5048250"/>
          <p14:tracePt t="85758" x="8459788" y="5048250"/>
          <p14:tracePt t="85766" x="8470900" y="5053013"/>
          <p14:tracePt t="85774" x="8482013" y="5053013"/>
          <p14:tracePt t="85782" x="8526463" y="5053013"/>
          <p14:tracePt t="85790" x="8550275" y="5053013"/>
          <p14:tracePt t="85798" x="8645525" y="5059363"/>
          <p14:tracePt t="85806" x="8729663" y="5064125"/>
          <p14:tracePt t="85817" x="8831263" y="5064125"/>
          <p14:tracePt t="85824" x="8926513" y="5076825"/>
          <p14:tracePt t="85832" x="9123363" y="5076825"/>
          <p14:tracePt t="85840" x="9280525" y="5081588"/>
          <p14:tracePt t="85848" x="9482138" y="5092700"/>
          <p14:tracePt t="85856" x="9685338" y="5103813"/>
          <p14:tracePt t="85864" x="9915525" y="5110163"/>
          <p14:tracePt t="85872" x="10055225" y="5121275"/>
          <p14:tracePt t="85880" x="10320338" y="5143500"/>
          <p14:tracePt t="85888" x="10567988" y="5160963"/>
          <p14:tracePt t="85896" x="10691813" y="5160963"/>
          <p14:tracePt t="85904" x="10815638" y="5172075"/>
          <p14:tracePt t="85912" x="11028363" y="5172075"/>
          <p14:tracePt t="85920" x="11107738" y="5172075"/>
          <p14:tracePt t="85928" x="11174413" y="5172075"/>
          <p14:tracePt t="85936" x="11253788" y="5172075"/>
          <p14:tracePt t="85944" x="11304588" y="5172075"/>
          <p14:tracePt t="85952" x="11331575" y="5172075"/>
          <p14:tracePt t="85960" x="11366500" y="5172075"/>
          <p14:tracePt t="85968" x="11377613" y="5172075"/>
          <p14:tracePt t="85976" x="11388725" y="5172075"/>
          <p14:tracePt t="86045" x="11371263" y="5172075"/>
          <p14:tracePt t="86052" x="11331575" y="5172075"/>
          <p14:tracePt t="86061" x="11280775" y="5172075"/>
          <p14:tracePt t="86068" x="11214100" y="5172075"/>
          <p14:tracePt t="86078" x="11129963" y="5172075"/>
          <p14:tracePt t="86084" x="11056938" y="5172075"/>
          <p14:tracePt t="86094" x="10904538" y="5154613"/>
          <p14:tracePt t="86102" x="10791825" y="5149850"/>
          <p14:tracePt t="86110" x="10641013" y="5149850"/>
          <p14:tracePt t="86118" x="10499725" y="5137150"/>
          <p14:tracePt t="86126" x="10371138" y="5132388"/>
          <p14:tracePt t="86134" x="10302875" y="5126038"/>
          <p14:tracePt t="86142" x="10229850" y="5114925"/>
          <p14:tracePt t="86150" x="10179050" y="5114925"/>
          <p14:tracePt t="86158" x="10163175" y="5114925"/>
          <p14:tracePt t="86182" x="10179050" y="5114925"/>
          <p14:tracePt t="86190" x="10218738" y="5114925"/>
          <p14:tracePt t="86198" x="10269538" y="5114925"/>
          <p14:tracePt t="86206" x="10393363" y="5114925"/>
          <p14:tracePt t="86214" x="10488613" y="5114925"/>
          <p14:tracePt t="86222" x="10629900" y="5114925"/>
          <p14:tracePt t="86230" x="10798175" y="5114925"/>
          <p14:tracePt t="86238" x="10955338" y="5126038"/>
          <p14:tracePt t="86246" x="11023600" y="5126038"/>
          <p14:tracePt t="86254" x="11141075" y="5137150"/>
          <p14:tracePt t="86262" x="11196638" y="5143500"/>
          <p14:tracePt t="86270" x="11236325" y="5149850"/>
          <p14:tracePt t="86278" x="11242675" y="5149850"/>
          <p14:tracePt t="86286" x="11242675" y="5154613"/>
          <p14:tracePt t="86294" x="11231563" y="5160963"/>
          <p14:tracePt t="86302" x="11202988" y="5160963"/>
          <p14:tracePt t="86310" x="11141075" y="5160963"/>
          <p14:tracePt t="86318" x="11072813" y="5165725"/>
          <p14:tracePt t="86330" x="10983913" y="5165725"/>
          <p14:tracePt t="86333" x="10922000" y="5165725"/>
          <p14:tracePt t="86342" x="10820400" y="5165725"/>
          <p14:tracePt t="86350" x="10775950" y="5165725"/>
          <p14:tracePt t="86358" x="10714038" y="5165725"/>
          <p14:tracePt t="86368" x="10707688" y="5165725"/>
          <p14:tracePt t="86382" x="10714038" y="5165725"/>
          <p14:tracePt t="86392" x="10736263" y="5165725"/>
          <p14:tracePt t="86400" x="10780713" y="5165725"/>
          <p14:tracePt t="86407" x="10820400" y="5165725"/>
          <p14:tracePt t="86416" x="10871200" y="5165725"/>
          <p14:tracePt t="86424" x="10933113" y="5172075"/>
          <p14:tracePt t="86434" x="10983913" y="5172075"/>
          <p14:tracePt t="86440" x="11023600" y="5172075"/>
          <p14:tracePt t="86448" x="11045825" y="5172075"/>
          <p14:tracePt t="86456" x="11061700" y="5172075"/>
          <p14:tracePt t="86464" x="11068050" y="5172075"/>
          <p14:tracePt t="86496" x="11068050" y="5176838"/>
          <p14:tracePt t="86504" x="11068050" y="5183188"/>
          <p14:tracePt t="86520" x="11061700" y="5187950"/>
          <p14:tracePt t="86528" x="11056938" y="5194300"/>
          <p14:tracePt t="86536" x="11045825" y="5199063"/>
          <p14:tracePt t="86544" x="11034713" y="5205413"/>
          <p14:tracePt t="86552" x="11017250" y="5210175"/>
          <p14:tracePt t="86560" x="10988675" y="5222875"/>
          <p14:tracePt t="86568" x="10910888" y="5245100"/>
          <p14:tracePt t="86576" x="10848975" y="5267325"/>
          <p14:tracePt t="86584" x="10775950" y="5284788"/>
          <p14:tracePt t="86592" x="10696575" y="5311775"/>
          <p14:tracePt t="86600" x="10561638" y="5345113"/>
          <p14:tracePt t="86608" x="10387013" y="5413375"/>
          <p14:tracePt t="86616" x="10196513" y="5492750"/>
          <p14:tracePt t="86624" x="9966325" y="5599113"/>
          <p14:tracePt t="86636" x="9831388" y="5665788"/>
          <p14:tracePt t="86640" x="9561513" y="5822950"/>
          <p14:tracePt t="86650" x="9398000" y="5913438"/>
          <p14:tracePt t="86656" x="9094788" y="6088063"/>
          <p14:tracePt t="86666" x="8931275" y="6172200"/>
          <p14:tracePt t="86674" x="8696325" y="6289675"/>
          <p14:tracePt t="86682" x="8566150" y="6340475"/>
          <p14:tracePt t="86690" x="8470900" y="6386513"/>
          <p14:tracePt t="86698" x="8397875" y="6419850"/>
          <p14:tracePt t="86706" x="8318500" y="6453188"/>
          <p14:tracePt t="86714" x="8256588" y="6492875"/>
          <p14:tracePt t="86722" x="8172450" y="6532563"/>
          <p14:tracePt t="86730" x="8110538" y="6559550"/>
          <p14:tracePt t="86740" x="8048625" y="6599238"/>
          <p14:tracePt t="86746" x="8004175" y="6632575"/>
          <p14:tracePt t="86754" x="7970838" y="6643688"/>
          <p14:tracePt t="86762" x="7931150" y="6667500"/>
          <p14:tracePt t="86770" x="7913688" y="6667500"/>
          <p14:tracePt t="86786" x="7908925" y="6667500"/>
          <p14:tracePt t="86826" x="7908925" y="6661150"/>
          <p14:tracePt t="86834" x="7908925" y="6656388"/>
          <p14:tracePt t="86842" x="7913688" y="6643688"/>
          <p14:tracePt t="86858" x="7920038" y="6638925"/>
          <p14:tracePt t="86890" x="7897813" y="6643688"/>
          <p14:tracePt t="86898" x="7875588" y="6656388"/>
          <p14:tracePt t="86906" x="7847013" y="6667500"/>
          <p14:tracePt t="86914" x="7824788" y="6678613"/>
          <p14:tracePt t="86924" x="7796213" y="6689725"/>
          <p14:tracePt t="86932" x="7785100" y="6689725"/>
          <p14:tracePt t="86937" x="7778750" y="6689725"/>
          <p14:tracePt t="86948" x="7773988" y="6689725"/>
          <p14:tracePt t="86954" x="7773988" y="6683375"/>
          <p14:tracePt t="86964" x="7773988" y="6678613"/>
          <p14:tracePt t="86970" x="7773988" y="6667500"/>
          <p14:tracePt t="86980" x="7767638" y="6656388"/>
          <p14:tracePt t="86988" x="7767638" y="6638925"/>
          <p14:tracePt t="86996" x="7767638" y="6616700"/>
          <p14:tracePt t="87004" x="7767638" y="6605588"/>
          <p14:tracePt t="87012" x="7756525" y="6570663"/>
          <p14:tracePt t="87020" x="7740650" y="6532563"/>
          <p14:tracePt t="87028" x="7734300" y="6515100"/>
          <p14:tracePt t="87036" x="7705725" y="6459538"/>
          <p14:tracePt t="87046" x="7667625" y="6402388"/>
          <p14:tracePt t="87052" x="7650163" y="6386513"/>
          <p14:tracePt t="87060" x="7616825" y="6340475"/>
          <p14:tracePt t="87068" x="7605713" y="6329363"/>
          <p14:tracePt t="87076" x="7588250" y="6300788"/>
          <p14:tracePt t="87084" x="7583488" y="6289675"/>
          <p14:tracePt t="87092" x="7583488" y="6256338"/>
          <p14:tracePt t="87100" x="7583488" y="6245225"/>
          <p14:tracePt t="87108" x="7583488" y="6216650"/>
          <p14:tracePt t="87116" x="7583488" y="6200775"/>
          <p14:tracePt t="87124" x="7594600" y="6178550"/>
          <p14:tracePt t="87132" x="7599363" y="6172200"/>
          <p14:tracePt t="87140" x="7616825" y="6149975"/>
          <p14:tracePt t="87148" x="7627938" y="6143625"/>
          <p14:tracePt t="87158" x="7656513" y="6138863"/>
          <p14:tracePt t="87164" x="7678738" y="6132513"/>
          <p14:tracePt t="87172" x="7734300" y="6132513"/>
          <p14:tracePt t="87180" x="7762875" y="6138863"/>
          <p14:tracePt t="87188" x="7791450" y="6154738"/>
          <p14:tracePt t="87196" x="7824788" y="6178550"/>
          <p14:tracePt t="87204" x="7853363" y="6200775"/>
          <p14:tracePt t="87214" x="7875588" y="6227763"/>
          <p14:tracePt t="87219" x="7891463" y="6245225"/>
          <p14:tracePt t="87230" x="7902575" y="6256338"/>
          <p14:tracePt t="87236" x="7908925" y="6273800"/>
          <p14:tracePt t="87246" x="7908925" y="6284913"/>
          <p14:tracePt t="87254" x="7908925" y="6289675"/>
          <p14:tracePt t="87262" x="7908925" y="6300788"/>
          <p14:tracePt t="87270" x="7897813" y="6318250"/>
          <p14:tracePt t="87278" x="7880350" y="6329363"/>
          <p14:tracePt t="87286" x="7864475" y="6340475"/>
          <p14:tracePt t="87294" x="7824788" y="6346825"/>
          <p14:tracePt t="87302" x="7773988" y="6351588"/>
          <p14:tracePt t="87310" x="7751763" y="6351588"/>
          <p14:tracePt t="87318" x="7694613" y="6351588"/>
          <p14:tracePt t="87326" x="7656513" y="6351588"/>
          <p14:tracePt t="87334" x="7621588" y="6340475"/>
          <p14:tracePt t="87342" x="7583488" y="6329363"/>
          <p14:tracePt t="87354" x="7510463" y="6313488"/>
          <p14:tracePt t="87358" x="7464425" y="6284913"/>
          <p14:tracePt t="87366" x="7419975" y="6267450"/>
          <p14:tracePt t="87374" x="7380288" y="6245225"/>
          <p14:tracePt t="87382" x="7329488" y="6223000"/>
          <p14:tracePt t="87390" x="7289800" y="6194425"/>
          <p14:tracePt t="87398" x="7256463" y="6172200"/>
          <p14:tracePt t="87406" x="7227888" y="6143625"/>
          <p14:tracePt t="87414" x="7200900" y="6116638"/>
          <p14:tracePt t="87422" x="7189788" y="6105525"/>
          <p14:tracePt t="87430" x="7183438" y="6076950"/>
          <p14:tracePt t="87438" x="7178675" y="6054725"/>
          <p14:tracePt t="87446" x="7172325" y="6019800"/>
          <p14:tracePt t="87456" x="7172325" y="5986463"/>
          <p14:tracePt t="87462" x="7172325" y="5970588"/>
          <p14:tracePt t="87470" x="7178675" y="5935663"/>
          <p14:tracePt t="87478" x="7194550" y="5891213"/>
          <p14:tracePt t="87486" x="7200900" y="5880100"/>
          <p14:tracePt t="87494" x="7212013" y="5840413"/>
          <p14:tracePt t="87502" x="7234238" y="5795963"/>
          <p14:tracePt t="87510" x="7245350" y="5784850"/>
          <p14:tracePt t="87518" x="7273925" y="5745163"/>
          <p14:tracePt t="87528" x="7285038" y="5727700"/>
          <p14:tracePt t="87536" x="7329488" y="5688013"/>
          <p14:tracePt t="87544" x="7346950" y="5676900"/>
          <p14:tracePt t="87552" x="7408863" y="5638800"/>
          <p14:tracePt t="87560" x="7435850" y="5627688"/>
          <p14:tracePt t="87568" x="7504113" y="5603875"/>
          <p14:tracePt t="87576" x="7537450" y="5592763"/>
          <p14:tracePt t="87584" x="7621588" y="5576888"/>
          <p14:tracePt t="87592" x="7656513" y="5565775"/>
          <p14:tracePt t="87600" x="7762875" y="5553075"/>
          <p14:tracePt t="87608" x="7807325" y="5548313"/>
          <p14:tracePt t="87616" x="7853363" y="5541963"/>
          <p14:tracePt t="87624" x="7964488" y="5537200"/>
          <p14:tracePt t="87632" x="8010525" y="5537200"/>
          <p14:tracePt t="87640" x="8054975" y="5537200"/>
          <p14:tracePt t="87648" x="8183563" y="5537200"/>
          <p14:tracePt t="87656" x="8218488" y="5537200"/>
          <p14:tracePt t="87664" x="8307388" y="5559425"/>
          <p14:tracePt t="87672" x="8358188" y="5588000"/>
          <p14:tracePt t="87680" x="8397875" y="5610225"/>
          <p14:tracePt t="87688" x="8437563" y="5638800"/>
          <p14:tracePt t="87696" x="8482013" y="5665788"/>
          <p14:tracePt t="87704" x="8515350" y="5705475"/>
          <p14:tracePt t="87712" x="8550275" y="5738813"/>
          <p14:tracePt t="87720" x="8577263" y="5773738"/>
          <p14:tracePt t="87728" x="8605838" y="5807075"/>
          <p14:tracePt t="87736" x="8623300" y="5846763"/>
          <p14:tracePt t="87744" x="8639175" y="5884863"/>
          <p14:tracePt t="87752" x="8645525" y="5930900"/>
          <p14:tracePt t="87764" x="8645525" y="5970588"/>
          <p14:tracePt t="87768" x="8645525" y="5986463"/>
          <p14:tracePt t="87776" x="8645525" y="6019800"/>
          <p14:tracePt t="87786" x="8628063" y="6048375"/>
          <p14:tracePt t="87792" x="8616950" y="6059488"/>
          <p14:tracePt t="87802" x="8588375" y="6081713"/>
          <p14:tracePt t="87808" x="8555038" y="6105525"/>
          <p14:tracePt t="87818" x="8537575" y="6116638"/>
          <p14:tracePt t="87826" x="8488363" y="6132513"/>
          <p14:tracePt t="87834" x="8426450" y="6143625"/>
          <p14:tracePt t="87842" x="8408988" y="6149975"/>
          <p14:tracePt t="87850" x="8347075" y="6161088"/>
          <p14:tracePt t="87858" x="8324850" y="6165850"/>
          <p14:tracePt t="87866" x="8280400" y="6178550"/>
          <p14:tracePt t="87874" x="8251825" y="6189663"/>
          <p14:tracePt t="87882" x="8234363" y="6194425"/>
          <p14:tracePt t="87890" x="8229600" y="6200775"/>
          <p14:tracePt t="87898" x="8218488" y="6205538"/>
          <p14:tracePt t="87930" x="8218488" y="6211888"/>
          <p14:tracePt t="87938" x="8212138" y="6211888"/>
          <p14:tracePt t="87946" x="8201025" y="6211888"/>
          <p14:tracePt t="87954" x="8172450" y="6211888"/>
          <p14:tracePt t="87962" x="8134350" y="6211888"/>
          <p14:tracePt t="87970" x="8021638" y="6211888"/>
          <p14:tracePt t="87978" x="7937500" y="6200775"/>
          <p14:tracePt t="87986" x="7785100" y="6178550"/>
          <p14:tracePt t="87994" x="7627938" y="6161088"/>
          <p14:tracePt t="88002" x="7453313" y="6143625"/>
          <p14:tracePt t="88010" x="7307263" y="6116638"/>
          <p14:tracePt t="88018" x="7189788" y="6099175"/>
          <p14:tracePt t="88026" x="7143750" y="6088063"/>
          <p14:tracePt t="88034" x="7110413" y="6076950"/>
          <p14:tracePt t="88050" x="7110413" y="6070600"/>
          <p14:tracePt t="88176" x="7110413" y="6076950"/>
          <p14:tracePt t="88193" x="7105650" y="6076950"/>
          <p14:tracePt t="88200" x="7099300" y="6076950"/>
          <p14:tracePt t="88208" x="7092950" y="6076950"/>
          <p14:tracePt t="88216" x="7081838" y="6076950"/>
          <p14:tracePt t="88224" x="7070725" y="6076950"/>
          <p14:tracePt t="88232" x="7059613" y="6070600"/>
          <p14:tracePt t="88240" x="7043738" y="6070600"/>
          <p14:tracePt t="88248" x="7037388" y="6065838"/>
          <p14:tracePt t="88264" x="7026275" y="6059488"/>
          <p14:tracePt t="88276" x="7026275" y="6054725"/>
          <p14:tracePt t="88280" x="7019925" y="6054725"/>
          <p14:tracePt t="88288" x="7015163" y="6048375"/>
          <p14:tracePt t="88296" x="7008813" y="6048375"/>
          <p14:tracePt t="88304" x="7004050" y="6048375"/>
          <p14:tracePt t="88312" x="6992938" y="6048375"/>
          <p14:tracePt t="88320" x="6986588" y="6048375"/>
          <p14:tracePt t="88328" x="6981825" y="6048375"/>
          <p14:tracePt t="88618" x="6981825" y="6054725"/>
          <p14:tracePt t="88626" x="6981825" y="6065838"/>
          <p14:tracePt t="88634" x="6981825" y="6076950"/>
          <p14:tracePt t="88642" x="6981825" y="6088063"/>
          <p14:tracePt t="88650" x="6975475" y="6105525"/>
          <p14:tracePt t="88658" x="6970713" y="6121400"/>
          <p14:tracePt t="88666" x="6959600" y="6143625"/>
          <p14:tracePt t="88676" x="6942138" y="6172200"/>
          <p14:tracePt t="88684" x="6924675" y="6189663"/>
          <p14:tracePt t="88692" x="6902450" y="6205538"/>
          <p14:tracePt t="88700" x="6884988" y="6223000"/>
          <p14:tracePt t="88708" x="6851650" y="6238875"/>
          <p14:tracePt t="88716" x="6824663" y="6251575"/>
          <p14:tracePt t="88724" x="6796088" y="6262688"/>
          <p14:tracePt t="88732" x="6756400" y="6262688"/>
          <p14:tracePt t="88740" x="6734175" y="6262688"/>
          <p14:tracePt t="88748" x="6677025" y="6262688"/>
          <p14:tracePt t="88756" x="6650038" y="6251575"/>
          <p14:tracePt t="88764" x="6616700" y="6238875"/>
          <p14:tracePt t="88772" x="6559550" y="6216650"/>
          <p14:tracePt t="88780" x="6530975" y="6194425"/>
          <p14:tracePt t="88788" x="6515100" y="6172200"/>
          <p14:tracePt t="88796" x="6497638" y="6138863"/>
          <p14:tracePt t="88804" x="6486525" y="6110288"/>
          <p14:tracePt t="88812" x="6481763" y="6076950"/>
          <p14:tracePt t="88820" x="6475413" y="6030913"/>
          <p14:tracePt t="88828" x="6475413" y="5997575"/>
          <p14:tracePt t="88836" x="6475413" y="5964238"/>
          <p14:tracePt t="88844" x="6475413" y="5930900"/>
          <p14:tracePt t="88852" x="6475413" y="5908675"/>
          <p14:tracePt t="88860" x="6475413" y="5880100"/>
          <p14:tracePt t="88868" x="6481763" y="5857875"/>
          <p14:tracePt t="88876" x="6486525" y="5829300"/>
          <p14:tracePt t="88884" x="6497638" y="5807075"/>
          <p14:tracePt t="88892" x="6508750" y="5778500"/>
          <p14:tracePt t="88900" x="6519863" y="5756275"/>
          <p14:tracePt t="88908" x="6519863" y="5745163"/>
          <p14:tracePt t="88916" x="6537325" y="5722938"/>
          <p14:tracePt t="88924" x="6548438" y="5705475"/>
          <p14:tracePt t="88932" x="6559550" y="5688013"/>
          <p14:tracePt t="88940" x="6570663" y="5676900"/>
          <p14:tracePt t="88950" x="6581775" y="5665788"/>
          <p14:tracePt t="88956" x="6610350" y="5649913"/>
          <p14:tracePt t="88966" x="6638925" y="5632450"/>
          <p14:tracePt t="88972" x="6672263" y="5614988"/>
          <p14:tracePt t="88982" x="6711950" y="5603875"/>
          <p14:tracePt t="88992" x="6751638" y="5588000"/>
          <p14:tracePt t="88998" x="6789738" y="5576888"/>
          <p14:tracePt t="89006" x="6807200" y="5576888"/>
          <p14:tracePt t="89014" x="6840538" y="5565775"/>
          <p14:tracePt t="89022" x="6880225" y="5565775"/>
          <p14:tracePt t="89030" x="6908800" y="5565775"/>
          <p14:tracePt t="89038" x="6919913" y="5565775"/>
          <p14:tracePt t="89046" x="6946900" y="5565775"/>
          <p14:tracePt t="89054" x="6970713" y="5576888"/>
          <p14:tracePt t="89062" x="6981825" y="5576888"/>
          <p14:tracePt t="89070" x="7008813" y="5592763"/>
          <p14:tracePt t="89078" x="7043738" y="5614988"/>
          <p14:tracePt t="89086" x="7054850" y="5627688"/>
          <p14:tracePt t="89094" x="7081838" y="5649913"/>
          <p14:tracePt t="89102" x="7099300" y="5661025"/>
          <p14:tracePt t="89110" x="7127875" y="5694363"/>
          <p14:tracePt t="89118" x="7143750" y="5716588"/>
          <p14:tracePt t="89126" x="7178675" y="5762625"/>
          <p14:tracePt t="89134" x="7194550" y="5784850"/>
          <p14:tracePt t="89142" x="7223125" y="5829300"/>
          <p14:tracePt t="89150" x="7240588" y="5851525"/>
          <p14:tracePt t="89158" x="7256463" y="5895975"/>
          <p14:tracePt t="89166" x="7262813" y="5913438"/>
          <p14:tracePt t="89174" x="7267575" y="5970588"/>
          <p14:tracePt t="89182" x="7267575" y="5992813"/>
          <p14:tracePt t="89190" x="7251700" y="6019800"/>
          <p14:tracePt t="89198" x="7223125" y="6043613"/>
          <p14:tracePt t="89206" x="7205663" y="6059488"/>
          <p14:tracePt t="89214" x="7167563" y="6076950"/>
          <p14:tracePt t="89222" x="7116763" y="6105525"/>
          <p14:tracePt t="89232" x="7059613" y="6121400"/>
          <p14:tracePt t="89238" x="7008813" y="6132513"/>
          <p14:tracePt t="89248" x="6924675" y="6143625"/>
          <p14:tracePt t="89254" x="6858000" y="6149975"/>
          <p14:tracePt t="89264" x="6773863" y="6149975"/>
          <p14:tracePt t="89272" x="6694488" y="6149975"/>
          <p14:tracePt t="89280" x="6604000" y="6138863"/>
          <p14:tracePt t="89288" x="6486525" y="6105525"/>
          <p14:tracePt t="89300" x="6424613" y="6081713"/>
          <p14:tracePt t="89304" x="6329363" y="6030913"/>
          <p14:tracePt t="89312" x="6289675" y="5997575"/>
          <p14:tracePt t="89320" x="6245225" y="5942013"/>
          <p14:tracePt t="89328" x="6227763" y="5891213"/>
          <p14:tracePt t="89336" x="6223000" y="5846763"/>
          <p14:tracePt t="89344" x="6223000" y="5784850"/>
          <p14:tracePt t="89352" x="6238875" y="5727700"/>
          <p14:tracePt t="89360" x="6273800" y="5665788"/>
          <p14:tracePt t="89368" x="6300788" y="5632450"/>
          <p14:tracePt t="89376" x="6357938" y="5576888"/>
          <p14:tracePt t="89384" x="6430963" y="5519738"/>
          <p14:tracePt t="89392" x="6486525" y="5497513"/>
          <p14:tracePt t="89402" x="6599238" y="5453063"/>
          <p14:tracePt t="89408" x="6665913" y="5430838"/>
          <p14:tracePt t="89416" x="6745288" y="5419725"/>
          <p14:tracePt t="89424" x="6818313" y="5419725"/>
          <p14:tracePt t="89432" x="6964363" y="5413375"/>
          <p14:tracePt t="89440" x="7048500" y="5413375"/>
          <p14:tracePt t="89448" x="7121525" y="5430838"/>
          <p14:tracePt t="89456" x="7194550" y="5457825"/>
          <p14:tracePt t="89464" x="7256463" y="5486400"/>
          <p14:tracePt t="89472" x="7313613" y="5526088"/>
          <p14:tracePt t="89480" x="7351713" y="5565775"/>
          <p14:tracePt t="89488" x="7391400" y="5614988"/>
          <p14:tracePt t="89496" x="7413625" y="5665788"/>
          <p14:tracePt t="89504" x="7424738" y="5716588"/>
          <p14:tracePt t="89512" x="7424738" y="5773738"/>
          <p14:tracePt t="89520" x="7424738" y="5818188"/>
          <p14:tracePt t="89530" x="7408863" y="5857875"/>
          <p14:tracePt t="89536" x="7380288" y="5895975"/>
          <p14:tracePt t="89546" x="7358063" y="5924550"/>
          <p14:tracePt t="89552" x="7302500" y="5970588"/>
          <p14:tracePt t="89562" x="7240588" y="6003925"/>
          <p14:tracePt t="89570" x="7200900" y="6019800"/>
          <p14:tracePt t="89578" x="7121525" y="6048375"/>
          <p14:tracePt t="89586" x="7070725" y="6059488"/>
          <p14:tracePt t="89594" x="7032625" y="6070600"/>
          <p14:tracePt t="89602" x="6981825" y="6076950"/>
          <p14:tracePt t="89610" x="6959600" y="6081713"/>
          <p14:tracePt t="89618" x="6942138" y="6081713"/>
          <p14:tracePt t="89626" x="6931025" y="6081713"/>
          <p14:tracePt t="89642" x="6924675" y="6081713"/>
          <p14:tracePt t="89690" x="6924675" y="6076950"/>
          <p14:tracePt t="89698" x="6919913" y="6070600"/>
          <p14:tracePt t="89710" x="6913563" y="6059488"/>
          <p14:tracePt t="89714" x="6913563" y="6054725"/>
          <p14:tracePt t="89722" x="6908800" y="6043613"/>
          <p14:tracePt t="89730" x="6902450" y="6037263"/>
          <p14:tracePt t="89738" x="6902450" y="6030913"/>
          <p14:tracePt t="89746" x="6902450" y="6026150"/>
          <p14:tracePt t="89754" x="6897688" y="6019800"/>
          <p14:tracePt t="89816" x="6897688" y="6015038"/>
          <p14:tracePt t="89838" x="6897688" y="6008688"/>
          <p14:tracePt t="89848" x="6908800" y="6003925"/>
          <p14:tracePt t="89854" x="6942138" y="5992813"/>
          <p14:tracePt t="89864" x="6992938" y="5981700"/>
          <p14:tracePt t="89872" x="7054850" y="5981700"/>
          <p14:tracePt t="89880" x="7172325" y="5975350"/>
          <p14:tracePt t="89888" x="7296150" y="5975350"/>
          <p14:tracePt t="89896" x="7464425" y="5975350"/>
          <p14:tracePt t="89904" x="7678738" y="5975350"/>
          <p14:tracePt t="89914" x="7981950" y="5981700"/>
          <p14:tracePt t="89920" x="8285163" y="5981700"/>
          <p14:tracePt t="89928" x="8612188" y="5997575"/>
          <p14:tracePt t="89936" x="8904288" y="6019800"/>
          <p14:tracePt t="89944" x="9167813" y="6054725"/>
          <p14:tracePt t="89952" x="9437688" y="6088063"/>
          <p14:tracePt t="89960" x="9578975" y="6105525"/>
          <p14:tracePt t="89968" x="9667875" y="6116638"/>
          <p14:tracePt t="89976" x="9707563" y="6121400"/>
          <p14:tracePt t="89984" x="9718675" y="6127750"/>
          <p14:tracePt t="90016" x="9713913" y="6127750"/>
          <p14:tracePt t="90024" x="9701213" y="6132513"/>
          <p14:tracePt t="90032" x="9690100" y="6132513"/>
          <p14:tracePt t="90050" x="9685338" y="6132513"/>
          <p14:tracePt t="90056" x="9685338" y="6138863"/>
          <p14:tracePt t="90072" x="9685338" y="6143625"/>
          <p14:tracePt t="90080" x="9678988" y="6154738"/>
          <p14:tracePt t="90090" x="9678988" y="6165850"/>
          <p14:tracePt t="90096" x="9674225" y="6172200"/>
          <p14:tracePt t="90106" x="9667875" y="6189663"/>
          <p14:tracePt t="90112" x="9656763" y="6205538"/>
          <p14:tracePt t="90122" x="9639300" y="6216650"/>
          <p14:tracePt t="90128" x="9605963" y="6234113"/>
          <p14:tracePt t="90138" x="9572625" y="6245225"/>
          <p14:tracePt t="90146" x="9532938" y="6256338"/>
          <p14:tracePt t="90154" x="9493250" y="6262688"/>
          <p14:tracePt t="90162" x="9448800" y="6267450"/>
          <p14:tracePt t="90170" x="9386888" y="6273800"/>
          <p14:tracePt t="90178" x="9324975" y="6273800"/>
          <p14:tracePt t="90186" x="9240838" y="6273800"/>
          <p14:tracePt t="90194" x="9145588" y="6267450"/>
          <p14:tracePt t="90202" x="9050338" y="6256338"/>
          <p14:tracePt t="90210" x="8966200" y="6245225"/>
          <p14:tracePt t="90220" x="8904288" y="6227763"/>
          <p14:tracePt t="90226" x="8853488" y="6216650"/>
          <p14:tracePt t="90234" x="8836025" y="6205538"/>
          <p14:tracePt t="90242" x="8831263" y="6205538"/>
          <p14:tracePt t="90258" x="8831263" y="6200775"/>
          <p14:tracePt t="90266" x="8831263" y="6194425"/>
          <p14:tracePt t="90290" x="8831263" y="6189663"/>
          <p14:tracePt t="90298" x="8824913" y="6189663"/>
          <p14:tracePt t="90306" x="8824913" y="6183313"/>
          <p14:tracePt t="90314" x="8820150" y="6183313"/>
          <p14:tracePt t="90324" x="8802688" y="6178550"/>
          <p14:tracePt t="90330" x="8785225" y="6161088"/>
          <p14:tracePt t="90338" x="8769350" y="6161088"/>
          <p14:tracePt t="90346" x="8718550" y="6132513"/>
          <p14:tracePt t="90354" x="8656638" y="6116638"/>
          <p14:tracePt t="90362" x="8612188" y="6099175"/>
          <p14:tracePt t="90370" x="8521700" y="6070600"/>
          <p14:tracePt t="90378" x="8477250" y="6054725"/>
          <p14:tracePt t="90388" x="8420100" y="6037263"/>
          <p14:tracePt t="90394" x="8402638" y="6030913"/>
          <p14:tracePt t="90404" x="8397875" y="6019800"/>
          <p14:tracePt t="90412" x="8386763" y="6019800"/>
          <p14:tracePt t="90420" x="8386763" y="6008688"/>
          <p14:tracePt t="90428" x="8386763" y="6003925"/>
          <p14:tracePt t="90436" x="8391525" y="5997575"/>
          <p14:tracePt t="90444" x="8408988" y="5981700"/>
          <p14:tracePt t="90452" x="8426450" y="5975350"/>
          <p14:tracePt t="90460" x="8477250" y="5953125"/>
          <p14:tracePt t="90468" x="8499475" y="5946775"/>
          <p14:tracePt t="90476" x="8561388" y="5919788"/>
          <p14:tracePt t="90484" x="8594725" y="5908675"/>
          <p14:tracePt t="90492" x="8634413" y="5895975"/>
          <p14:tracePt t="90500" x="8678863" y="5884863"/>
          <p14:tracePt t="90508" x="8729663" y="5880100"/>
          <p14:tracePt t="90516" x="8796338" y="5873750"/>
          <p14:tracePt t="90528" x="8831263" y="5873750"/>
          <p14:tracePt t="90532" x="8886825" y="5873750"/>
          <p14:tracePt t="90540" x="8942388" y="5873750"/>
          <p14:tracePt t="90548" x="9004300" y="5873750"/>
          <p14:tracePt t="90556" x="9072563" y="5880100"/>
          <p14:tracePt t="90564" x="9094788" y="5884863"/>
          <p14:tracePt t="90572" x="9174163" y="5895975"/>
          <p14:tracePt t="90580" x="9258300" y="5913438"/>
          <p14:tracePt t="90588" x="9331325" y="5930900"/>
          <p14:tracePt t="90596" x="9426575" y="5946775"/>
          <p14:tracePt t="90604" x="9466263" y="5957888"/>
          <p14:tracePt t="90612" x="9572625" y="5975350"/>
          <p14:tracePt t="90620" x="9696450" y="6008688"/>
          <p14:tracePt t="90630" x="9820275" y="6054725"/>
          <p14:tracePt t="90636" x="9948863" y="6092825"/>
          <p14:tracePt t="90644" x="10079038" y="6154738"/>
          <p14:tracePt t="90652" x="10196513" y="6223000"/>
          <p14:tracePt t="90660" x="10264775" y="6273800"/>
          <p14:tracePt t="90668" x="10320338" y="6329363"/>
          <p14:tracePt t="90676" x="10353675" y="6380163"/>
          <p14:tracePt t="90686" x="10375900" y="6430963"/>
          <p14:tracePt t="90694" x="10382250" y="6475413"/>
          <p14:tracePt t="90702" x="10382250" y="6497638"/>
          <p14:tracePt t="90710" x="10364788" y="6532563"/>
          <p14:tracePt t="90718" x="10337800" y="6548438"/>
          <p14:tracePt t="90726" x="10298113" y="6565900"/>
          <p14:tracePt t="90734" x="10252075" y="6570663"/>
          <p14:tracePt t="90742" x="10196513" y="6570663"/>
          <p14:tracePt t="90750" x="10106025" y="6570663"/>
          <p14:tracePt t="90758" x="10021888" y="6570663"/>
          <p14:tracePt t="90766" x="9921875" y="6554788"/>
          <p14:tracePt t="90774" x="9813925" y="6532563"/>
          <p14:tracePt t="90782" x="9747250" y="6515100"/>
          <p14:tracePt t="90790" x="9623425" y="6475413"/>
          <p14:tracePt t="90798" x="9482138" y="6424613"/>
          <p14:tracePt t="90806" x="9420225" y="6397625"/>
          <p14:tracePt t="90814" x="9347200" y="6369050"/>
          <p14:tracePt t="90822" x="9258300" y="6318250"/>
          <p14:tracePt t="90830" x="9201150" y="6278563"/>
          <p14:tracePt t="90838" x="9150350" y="6251575"/>
          <p14:tracePt t="90846" x="9094788" y="6205538"/>
          <p14:tracePt t="90854" x="9010650" y="6138863"/>
          <p14:tracePt t="90862" x="8959850" y="6099175"/>
          <p14:tracePt t="90870" x="8904288" y="6059488"/>
          <p14:tracePt t="90878" x="8847138" y="6008688"/>
          <p14:tracePt t="90886" x="8796338" y="5964238"/>
          <p14:tracePt t="90894" x="8763000" y="5930900"/>
          <p14:tracePt t="90902" x="8740775" y="5891213"/>
          <p14:tracePt t="90910" x="8729663" y="5862638"/>
          <p14:tracePt t="90920" x="8723313" y="5835650"/>
          <p14:tracePt t="90928" x="8723313" y="5811838"/>
          <p14:tracePt t="90936" x="8740775" y="5778500"/>
          <p14:tracePt t="90942" x="8785225" y="5738813"/>
          <p14:tracePt t="90950" x="8847138" y="5711825"/>
          <p14:tracePt t="90958" x="8915400" y="5683250"/>
          <p14:tracePt t="90968" x="9015413" y="5654675"/>
          <p14:tracePt t="90976" x="9240838" y="5603875"/>
          <p14:tracePt t="90982" x="9466263" y="5553075"/>
          <p14:tracePt t="90992" x="9718675" y="5508625"/>
          <p14:tracePt t="91000" x="9864725" y="5486400"/>
          <p14:tracePt t="91008" x="10196513" y="5430838"/>
          <p14:tracePt t="91016" x="10539413" y="5384800"/>
          <p14:tracePt t="91024" x="10729913" y="5357813"/>
          <p14:tracePt t="91032" x="11039475" y="5322888"/>
          <p14:tracePt t="91040" x="11304588" y="5300663"/>
          <p14:tracePt t="91048" x="11550650" y="5278438"/>
          <p14:tracePt t="91056" x="11793538" y="5278438"/>
          <p14:tracePt t="91064" x="12039600" y="5278438"/>
          <p14:tracePt t="91072" x="12152313" y="5284788"/>
          <p14:tracePt t="91176" x="11928475" y="5981700"/>
          <p14:tracePt t="91184" x="11680825" y="6088063"/>
          <p14:tracePt t="91192" x="11512550" y="6143625"/>
          <p14:tracePt t="91200" x="11191875" y="6227763"/>
          <p14:tracePt t="91210" x="10893425" y="6289675"/>
          <p14:tracePt t="91216" x="10550525" y="6340475"/>
          <p14:tracePt t="91224" x="10117138" y="6373813"/>
          <p14:tracePt t="91232" x="9831388" y="6386513"/>
          <p14:tracePt t="91244" x="9555163" y="6386513"/>
          <p14:tracePt t="91248" x="9263063" y="6386513"/>
          <p14:tracePt t="91258" x="9032875" y="6369050"/>
          <p14:tracePt t="91264" x="8869363" y="6340475"/>
          <p14:tracePt t="91274" x="8701088" y="6284913"/>
          <p14:tracePt t="91282" x="8612188" y="6245225"/>
          <p14:tracePt t="91290" x="8555038" y="6194425"/>
          <p14:tracePt t="91298" x="8515350" y="6138863"/>
          <p14:tracePt t="91306" x="8488363" y="6088063"/>
          <p14:tracePt t="91314" x="8488363" y="6059488"/>
          <p14:tracePt t="91322" x="8504238" y="5992813"/>
          <p14:tracePt t="91330" x="8537575" y="5953125"/>
          <p14:tracePt t="91338" x="8588375" y="5908675"/>
          <p14:tracePt t="91346" x="8639175" y="5873750"/>
          <p14:tracePt t="91354" x="8734425" y="5822950"/>
          <p14:tracePt t="91362" x="8875713" y="5773738"/>
          <p14:tracePt t="91370" x="9015413" y="5727700"/>
          <p14:tracePt t="91378" x="9196388" y="5688013"/>
          <p14:tracePt t="91386" x="9342438" y="5665788"/>
          <p14:tracePt t="91394" x="9482138" y="5654675"/>
          <p14:tracePt t="91402" x="9747250" y="5643563"/>
          <p14:tracePt t="91410" x="9944100" y="5643563"/>
          <p14:tracePt t="91418" x="10129838" y="5649913"/>
          <p14:tracePt t="91426" x="10218738" y="5661025"/>
          <p14:tracePt t="91434" x="10437813" y="5694363"/>
          <p14:tracePt t="91442" x="10663238" y="5745163"/>
          <p14:tracePt t="91450" x="10758488" y="5773738"/>
          <p14:tracePt t="91458" x="10944225" y="5851525"/>
          <p14:tracePt t="91466" x="11023600" y="5902325"/>
          <p14:tracePt t="91474" x="11083925" y="5946775"/>
          <p14:tracePt t="91482" x="11163300" y="6043613"/>
          <p14:tracePt t="91490" x="11196638" y="6127750"/>
          <p14:tracePt t="91498" x="11202988" y="6267450"/>
          <p14:tracePt t="91506" x="11185525" y="6335713"/>
          <p14:tracePt t="91514" x="11129963" y="6408738"/>
          <p14:tracePt t="91522" x="11023600" y="6475413"/>
          <p14:tracePt t="91532" x="10955338" y="6492875"/>
          <p14:tracePt t="91540" x="10826750" y="6508750"/>
          <p14:tracePt t="91546" x="10718800" y="6508750"/>
          <p14:tracePt t="91556" x="10629900" y="6508750"/>
          <p14:tracePt t="91562" x="10561638" y="6508750"/>
          <p14:tracePt t="91572" x="10499725" y="6508750"/>
          <p14:tracePt t="91580" x="10444163" y="6497638"/>
          <p14:tracePt t="91588" x="10415588" y="6486525"/>
          <p14:tracePt t="91596" x="10398125" y="6475413"/>
          <p14:tracePt t="91612" x="10393363" y="6475413"/>
          <p14:tracePt t="91620" x="10393363" y="6470650"/>
          <p14:tracePt t="91636" x="10404475" y="6464300"/>
          <p14:tracePt t="91644" x="10410825" y="6464300"/>
          <p14:tracePt t="91654" x="10415588" y="6464300"/>
          <p14:tracePt t="91660" x="10421938" y="6464300"/>
          <p14:tracePt t="91701" x="10415588" y="6464300"/>
          <p14:tracePt t="91708" x="10398125" y="6470650"/>
          <p14:tracePt t="91716" x="10348913" y="6481763"/>
          <p14:tracePt t="91724" x="10225088" y="6508750"/>
          <p14:tracePt t="91732" x="10021888" y="6537325"/>
          <p14:tracePt t="91740" x="9752013" y="6570663"/>
          <p14:tracePt t="91748" x="9510713" y="6581775"/>
          <p14:tracePt t="91756" x="9236075" y="6594475"/>
          <p14:tracePt t="91764" x="8836025" y="6605588"/>
          <p14:tracePt t="91772" x="8696325" y="6610350"/>
          <p14:tracePt t="91782" x="8391525" y="6610350"/>
          <p14:tracePt t="91788" x="8251825" y="6610350"/>
          <p14:tracePt t="91796" x="8161338" y="6588125"/>
          <p14:tracePt t="91804" x="8121650" y="6577013"/>
          <p14:tracePt t="91812" x="8094663" y="6559550"/>
          <p14:tracePt t="91822" x="8088313" y="6543675"/>
          <p14:tracePt t="91828" x="8088313" y="6532563"/>
          <p14:tracePt t="91838" x="8094663" y="6508750"/>
          <p14:tracePt t="91846" x="8110538" y="6486525"/>
          <p14:tracePt t="91854" x="8139113" y="6464300"/>
          <p14:tracePt t="91862" x="8156575" y="6459538"/>
          <p14:tracePt t="91870" x="8189913" y="6442075"/>
          <p14:tracePt t="91878" x="8207375" y="6430963"/>
          <p14:tracePt t="91886" x="8223250" y="6424613"/>
          <p14:tracePt t="91894" x="8229600" y="6424613"/>
          <p14:tracePt t="91902" x="8234363" y="6424613"/>
          <p14:tracePt t="91918" x="8234363" y="6435725"/>
          <p14:tracePt t="91926" x="8234363" y="6459538"/>
          <p14:tracePt t="91934" x="8218488" y="6492875"/>
          <p14:tracePt t="91942" x="8201025" y="6532563"/>
          <p14:tracePt t="91950" x="8183563" y="6577013"/>
          <p14:tracePt t="91962" x="8161338" y="6610350"/>
          <p14:tracePt t="91966" x="8145463" y="6643688"/>
          <p14:tracePt t="91974" x="8110538" y="6683375"/>
          <p14:tracePt t="91982" x="8077200" y="6705600"/>
          <p14:tracePt t="91990" x="8066088" y="6711950"/>
          <p14:tracePt t="91998" x="8026400" y="6729413"/>
          <p14:tracePt t="92006" x="7970838" y="6740525"/>
          <p14:tracePt t="92014" x="7897813" y="6740525"/>
          <p14:tracePt t="92022" x="7829550" y="6740525"/>
          <p14:tracePt t="92030" x="7745413" y="6723063"/>
          <p14:tracePt t="92038" x="7532688" y="6667500"/>
          <p14:tracePt t="92046" x="7408863" y="6621463"/>
          <p14:tracePt t="92054" x="7278688" y="6570663"/>
          <p14:tracePt t="92064" x="7178675" y="6526213"/>
          <p14:tracePt t="92070" x="7054850" y="6448425"/>
          <p14:tracePt t="92078" x="7008813" y="6397625"/>
          <p14:tracePt t="92086" x="6997700" y="6357938"/>
          <p14:tracePt t="92094" x="6997700" y="6313488"/>
          <p14:tracePt t="92104" x="7019925" y="6273800"/>
          <p14:tracePt t="92112" x="7070725" y="6223000"/>
          <p14:tracePt t="92118" x="7132638" y="6183313"/>
          <p14:tracePt t="92128" x="7223125" y="6143625"/>
          <p14:tracePt t="92134" x="7302500" y="6116638"/>
          <p14:tracePt t="92144" x="7470775" y="6076950"/>
          <p14:tracePt t="92152" x="7577138" y="6070600"/>
          <p14:tracePt t="92160" x="7689850" y="6065838"/>
          <p14:tracePt t="92168" x="7802563" y="6065838"/>
          <p14:tracePt t="92176" x="7886700" y="6070600"/>
          <p14:tracePt t="92184" x="7959725" y="6088063"/>
          <p14:tracePt t="92192" x="8004175" y="6116638"/>
          <p14:tracePt t="92200" x="8037513" y="6154738"/>
          <p14:tracePt t="92208" x="8061325" y="6205538"/>
          <p14:tracePt t="92216" x="8061325" y="6251575"/>
          <p14:tracePt t="92224" x="8043863" y="6318250"/>
          <p14:tracePt t="92232" x="7993063" y="6402388"/>
          <p14:tracePt t="92240" x="7875588" y="6532563"/>
          <p14:tracePt t="92248" x="7791450" y="6599238"/>
          <p14:tracePt t="92256" x="7712075" y="6643688"/>
          <p14:tracePt t="92264" x="7621588" y="6678613"/>
          <p14:tracePt t="92272" x="7554913" y="6694488"/>
          <p14:tracePt t="92280" x="7493000" y="6694488"/>
          <p14:tracePt t="92288" x="7442200" y="6694488"/>
          <p14:tracePt t="92296" x="7419975" y="6683375"/>
          <p14:tracePt t="92304" x="7397750" y="6656388"/>
          <p14:tracePt t="92312" x="7391400" y="6610350"/>
          <p14:tracePt t="92320" x="7391400" y="6577013"/>
          <p14:tracePt t="92328" x="7402513" y="6526213"/>
          <p14:tracePt t="92336" x="7435850" y="6481763"/>
          <p14:tracePt t="92344" x="7475538" y="6435725"/>
          <p14:tracePt t="92352" x="7532688" y="6391275"/>
          <p14:tracePt t="92360" x="7605713" y="6351588"/>
          <p14:tracePt t="92370" x="7700963" y="6324600"/>
          <p14:tracePt t="92376" x="7767638" y="6313488"/>
          <p14:tracePt t="92384" x="7869238" y="6313488"/>
          <p14:tracePt t="92394" x="7942263" y="6340475"/>
          <p14:tracePt t="92400" x="8004175" y="6369050"/>
          <p14:tracePt t="92410" x="8048625" y="6413500"/>
          <p14:tracePt t="92416" x="8088313" y="6464300"/>
          <p14:tracePt t="92428" x="8099425" y="6492875"/>
          <p14:tracePt t="92432" x="8105775" y="6548438"/>
          <p14:tracePt t="92442" x="8099425" y="6599238"/>
          <p14:tracePt t="92450" x="8072438" y="6638925"/>
          <p14:tracePt t="92458" x="8037513" y="6650038"/>
          <p14:tracePt t="92467" x="7993063" y="6667500"/>
          <p14:tracePt t="92474" x="7948613" y="6667500"/>
          <p14:tracePt t="92482" x="7908925" y="6661150"/>
          <p14:tracePt t="92490" x="7858125" y="6643688"/>
          <p14:tracePt t="92498" x="7818438" y="6621463"/>
          <p14:tracePt t="92506" x="7778750" y="6599238"/>
          <p14:tracePt t="92514" x="7756525" y="6588125"/>
          <p14:tracePt t="92522" x="7756525" y="6577013"/>
          <p14:tracePt t="92530" x="7751763" y="6570663"/>
          <p14:tracePt t="92538" x="7751763" y="6565900"/>
          <p14:tracePt t="92546" x="7756525" y="6554788"/>
          <p14:tracePt t="92554" x="7773988" y="6543675"/>
          <p14:tracePt t="92562" x="7791450" y="6543675"/>
          <p14:tracePt t="92570" x="7835900" y="6543675"/>
          <p14:tracePt t="92578" x="7913688" y="6548438"/>
          <p14:tracePt t="92586" x="7981950" y="6565900"/>
          <p14:tracePt t="92594" x="8083550" y="6594475"/>
          <p14:tracePt t="92603" x="8234363" y="6650038"/>
          <p14:tracePt t="92610" x="8364538" y="6689725"/>
          <p14:tracePt t="92618" x="8577263" y="6762750"/>
          <p14:tracePt t="92626" x="8729663" y="6807200"/>
          <p14:tracePt t="92634" x="8897938" y="6846888"/>
          <p14:tracePt t="92724" x="9791700" y="6835775"/>
          <p14:tracePt t="92732" x="9802813" y="6829425"/>
          <p14:tracePt t="92740" x="9813925" y="6818313"/>
          <p14:tracePt t="92748" x="9825038" y="6813550"/>
          <p14:tracePt t="92756" x="9831388" y="6807200"/>
          <p14:tracePt t="92764" x="9836150" y="6791325"/>
          <p14:tracePt t="92772" x="9842500" y="6784975"/>
          <p14:tracePt t="92780" x="9847263" y="6773863"/>
          <p14:tracePt t="92788" x="9853613" y="6762750"/>
          <p14:tracePt t="92796" x="9864725" y="6756400"/>
          <p14:tracePt t="92804" x="9871075" y="6745288"/>
          <p14:tracePt t="92812" x="9886950" y="6745288"/>
          <p14:tracePt t="92820" x="9898063" y="6740525"/>
          <p14:tracePt t="92828" x="9937750" y="6734175"/>
          <p14:tracePt t="92836" x="9955213" y="6734175"/>
          <p14:tracePt t="92844" x="9994900" y="6734175"/>
          <p14:tracePt t="92852" x="10017125" y="6734175"/>
          <p14:tracePt t="92860" x="10039350" y="6734175"/>
          <p14:tracePt t="92868" x="10055225" y="6734175"/>
          <p14:tracePt t="92876" x="10072688" y="6734175"/>
          <p14:tracePt t="92884" x="10090150" y="6734175"/>
          <p14:tracePt t="92892" x="10094913" y="6734175"/>
          <p14:tracePt t="92900" x="10101263" y="6734175"/>
          <p14:tracePt t="93006" x="10101263" y="6740525"/>
          <p14:tracePt t="93022" x="10101263" y="6751638"/>
          <p14:tracePt t="93030" x="10101263" y="6756400"/>
          <p14:tracePt t="93038" x="10101263" y="6762750"/>
          <p14:tracePt t="93046" x="10101263" y="6778625"/>
          <p14:tracePt t="93054" x="10101263" y="6784975"/>
          <p14:tracePt t="93062" x="10101263" y="6796088"/>
          <p14:tracePt t="93070" x="10101263" y="6807200"/>
          <p14:tracePt t="93078" x="10101263" y="6824663"/>
          <p14:tracePt t="93088" x="10094913" y="6835775"/>
          <p14:tracePt t="93094" x="10090150" y="6851650"/>
          <p14:tracePt t="93182" x="9909175" y="6851650"/>
          <p14:tracePt t="93190" x="9871075" y="6846888"/>
          <p14:tracePt t="93198" x="9791700" y="6846888"/>
          <p14:tracePt t="93206" x="9740900" y="6846888"/>
          <p14:tracePt t="93214" x="9690100" y="6840538"/>
          <p14:tracePt t="93222" x="9628188" y="6840538"/>
          <p14:tracePt t="93230" x="9566275" y="6835775"/>
          <p14:tracePt t="93238" x="9499600" y="6835775"/>
          <p14:tracePt t="93246" x="9426575" y="6835775"/>
          <p14:tracePt t="93254" x="9347200" y="6835775"/>
          <p14:tracePt t="93262" x="9269413" y="6835775"/>
          <p14:tracePt t="93272" x="9201150" y="6835775"/>
          <p14:tracePt t="93280" x="9128125" y="6835775"/>
          <p14:tracePt t="93288" x="9061450" y="6835775"/>
          <p14:tracePt t="93296" x="9004300" y="6835775"/>
          <p14:tracePt t="93304" x="8988425" y="6835775"/>
          <p14:tracePt t="93312" x="8931275" y="6835775"/>
          <p14:tracePt t="93320" x="8880475" y="6835775"/>
          <p14:tracePt t="93328" x="8820150" y="6835775"/>
          <p14:tracePt t="93336" x="8802688" y="6835775"/>
          <p14:tracePt t="93344" x="8758238" y="6829425"/>
          <p14:tracePt t="93352" x="8712200" y="6824663"/>
          <p14:tracePt t="93360" x="8696325" y="6818313"/>
          <p14:tracePt t="93368" x="8656638" y="6813550"/>
          <p14:tracePt t="93376" x="8639175" y="6813550"/>
          <p14:tracePt t="93384" x="8612188" y="6807200"/>
          <p14:tracePt t="93394" x="8572500" y="6802438"/>
          <p14:tracePt t="93400" x="8561388" y="6802438"/>
          <p14:tracePt t="93408" x="8515350" y="6802438"/>
          <p14:tracePt t="93416" x="8493125" y="6802438"/>
          <p14:tracePt t="93424" x="8442325" y="6802438"/>
          <p14:tracePt t="93432" x="8420100" y="6796088"/>
          <p14:tracePt t="93440" x="8353425" y="6796088"/>
          <p14:tracePt t="93448" x="8329613" y="6796088"/>
          <p14:tracePt t="93456" x="8296275" y="6796088"/>
          <p14:tracePt t="93464" x="8223250" y="6784975"/>
          <p14:tracePt t="93472" x="8189913" y="6778625"/>
          <p14:tracePt t="93480" x="8121650" y="6767513"/>
          <p14:tracePt t="93488" x="8088313" y="6762750"/>
          <p14:tracePt t="93496" x="8061325" y="6756400"/>
          <p14:tracePt t="93504" x="7999413" y="6745288"/>
          <p14:tracePt t="93512" x="7975600" y="6740525"/>
          <p14:tracePt t="93522" x="7948613" y="6740525"/>
          <p14:tracePt t="93528" x="7897813" y="6716713"/>
          <p14:tracePt t="93538" x="7869238" y="6705600"/>
          <p14:tracePt t="93544" x="7853363" y="6700838"/>
          <p14:tracePt t="93554" x="7818438" y="6678613"/>
          <p14:tracePt t="93560" x="7791450" y="6661150"/>
          <p14:tracePt t="93570" x="7778750" y="6643688"/>
          <p14:tracePt t="93578" x="7778750" y="6627813"/>
          <p14:tracePt t="93586" x="7773988" y="6610350"/>
          <p14:tracePt t="93594" x="7773988" y="6588125"/>
          <p14:tracePt t="93602" x="7773988" y="6577013"/>
          <p14:tracePt t="93610" x="7778750" y="6559550"/>
          <p14:tracePt t="93618" x="7791450" y="6543675"/>
          <p14:tracePt t="93626" x="7807325" y="6521450"/>
          <p14:tracePt t="93634" x="7835900" y="6497638"/>
          <p14:tracePt t="93642" x="7847013" y="6481763"/>
          <p14:tracePt t="93650" x="7880350" y="6453188"/>
          <p14:tracePt t="93658" x="7908925" y="6424613"/>
          <p14:tracePt t="93666" x="7937500" y="6408738"/>
          <p14:tracePt t="93674" x="7970838" y="6386513"/>
          <p14:tracePt t="93682" x="8026400" y="6362700"/>
          <p14:tracePt t="93690" x="8072438" y="6346825"/>
          <p14:tracePt t="93702" x="8128000" y="6324600"/>
          <p14:tracePt t="93706" x="8189913" y="6307138"/>
          <p14:tracePt t="93714" x="8262938" y="6296025"/>
          <p14:tracePt t="93722" x="8335963" y="6289675"/>
          <p14:tracePt t="93730" x="8431213" y="6284913"/>
          <p14:tracePt t="93738" x="8521700" y="6284913"/>
          <p14:tracePt t="93746" x="8634413" y="6284913"/>
          <p14:tracePt t="93754" x="8740775" y="6284913"/>
          <p14:tracePt t="93762" x="8880475" y="6284913"/>
          <p14:tracePt t="93770" x="9004300" y="6289675"/>
          <p14:tracePt t="93778" x="9150350" y="6307138"/>
          <p14:tracePt t="93786" x="9280525" y="6318250"/>
          <p14:tracePt t="93794" x="9324975" y="6324600"/>
          <p14:tracePt t="93804" x="9437688" y="6329363"/>
          <p14:tracePt t="93810" x="9583738" y="6340475"/>
          <p14:tracePt t="93820" x="9725025" y="6357938"/>
          <p14:tracePt t="93826" x="9769475" y="6362700"/>
          <p14:tracePt t="93836" x="9886950" y="6373813"/>
          <p14:tracePt t="93842" x="10017125" y="6391275"/>
          <p14:tracePt t="93852" x="10072688" y="6402388"/>
          <p14:tracePt t="93860" x="10190163" y="6424613"/>
          <p14:tracePt t="93868" x="10236200" y="6430963"/>
          <p14:tracePt t="93876" x="10371138" y="6464300"/>
          <p14:tracePt t="93884" x="10415588" y="6475413"/>
          <p14:tracePt t="93892" x="10528300" y="6503988"/>
          <p14:tracePt t="93900" x="10567988" y="6515100"/>
          <p14:tracePt t="93908" x="10663238" y="6543675"/>
          <p14:tracePt t="93916" x="10696575" y="6554788"/>
          <p14:tracePt t="93924" x="10775950" y="6581775"/>
          <p14:tracePt t="93932" x="10820400" y="6599238"/>
          <p14:tracePt t="93940" x="10853738" y="6616700"/>
          <p14:tracePt t="93948" x="10875963" y="6627813"/>
          <p14:tracePt t="93956" x="10882313" y="6638925"/>
          <p14:tracePt t="93964" x="10888663" y="6643688"/>
          <p14:tracePt t="93972" x="10888663" y="6650038"/>
          <p14:tracePt t="93980" x="10888663" y="6661150"/>
          <p14:tracePt t="93988" x="10888663" y="6672263"/>
          <p14:tracePt t="93996" x="10882313" y="6678613"/>
          <p14:tracePt t="94004" x="10882313" y="6689725"/>
          <p14:tracePt t="94012" x="10864850" y="6705600"/>
          <p14:tracePt t="94020" x="10837863" y="6729413"/>
          <p14:tracePt t="94028" x="10820400" y="6740525"/>
          <p14:tracePt t="94036" x="10769600" y="6762750"/>
          <p14:tracePt t="94044" x="10702925" y="6791325"/>
          <p14:tracePt t="94052" x="10652125" y="6802438"/>
          <p14:tracePt t="94060" x="10590213" y="6813550"/>
          <p14:tracePt t="94068" x="10460038" y="6829425"/>
          <p14:tracePt t="94076" x="10375900" y="6835775"/>
          <p14:tracePt t="94084" x="10275888" y="6835775"/>
          <p14:tracePt t="94092" x="10152063" y="6835775"/>
          <p14:tracePt t="94100" x="9893300" y="6835775"/>
          <p14:tracePt t="94112" x="9758363" y="6835775"/>
          <p14:tracePt t="94116" x="9601200" y="6835775"/>
          <p14:tracePt t="94126" x="9437688" y="6835775"/>
          <p14:tracePt t="94132" x="9263063" y="6829425"/>
          <p14:tracePt t="94142" x="9077325" y="6829425"/>
          <p14:tracePt t="94148" x="8897938" y="6829425"/>
          <p14:tracePt t="94158" x="8723313" y="6824663"/>
          <p14:tracePt t="94166" x="8555038" y="6813550"/>
          <p14:tracePt t="94174" x="8369300" y="6807200"/>
          <p14:tracePt t="94182" x="8194675" y="6796088"/>
          <p14:tracePt t="94190" x="8021638" y="6767513"/>
          <p14:tracePt t="94198" x="7734300" y="6723063"/>
          <p14:tracePt t="94206" x="7599363" y="6689725"/>
          <p14:tracePt t="94214" x="7493000" y="6650038"/>
          <p14:tracePt t="94222" x="7346950" y="6599238"/>
          <p14:tracePt t="94230" x="7302500" y="6565900"/>
          <p14:tracePt t="94238" x="7234238" y="6515100"/>
          <p14:tracePt t="94246" x="7200900" y="6464300"/>
          <p14:tracePt t="94254" x="7189788" y="6419850"/>
          <p14:tracePt t="94262" x="7189788" y="6391275"/>
          <p14:tracePt t="94270" x="7194550" y="6335713"/>
          <p14:tracePt t="94278" x="7223125" y="6300788"/>
          <p14:tracePt t="94286" x="7256463" y="6273800"/>
          <p14:tracePt t="94294" x="7313613" y="6234113"/>
          <p14:tracePt t="94302" x="7375525" y="6205538"/>
          <p14:tracePt t="94310" x="7464425" y="6172200"/>
          <p14:tracePt t="94318" x="7616825" y="6127750"/>
          <p14:tracePt t="94326" x="7694613" y="6110288"/>
          <p14:tracePt t="94334" x="7847013" y="6081713"/>
          <p14:tracePt t="94342" x="7959725" y="6070600"/>
          <p14:tracePt t="94350" x="8218488" y="6059488"/>
          <p14:tracePt t="94358" x="8347075" y="6054725"/>
          <p14:tracePt t="94366" x="8499475" y="6054725"/>
          <p14:tracePt t="94374" x="8650288" y="6054725"/>
          <p14:tracePt t="94382" x="8959850" y="6059488"/>
          <p14:tracePt t="94390" x="9112250" y="6059488"/>
          <p14:tracePt t="94398" x="9251950" y="6065838"/>
          <p14:tracePt t="94408" x="9393238" y="6076950"/>
          <p14:tracePt t="94414" x="9528175" y="6092825"/>
          <p14:tracePt t="94424" x="9634538" y="6099175"/>
          <p14:tracePt t="94430" x="9736138" y="6116638"/>
          <p14:tracePt t="94440" x="9825038" y="6132513"/>
          <p14:tracePt t="94448" x="9915525" y="6149975"/>
          <p14:tracePt t="94456" x="9944100" y="6161088"/>
          <p14:tracePt t="94464" x="10021888" y="6178550"/>
          <p14:tracePt t="94472" x="10083800" y="6200775"/>
          <p14:tracePt t="94480" x="10145713" y="6234113"/>
          <p14:tracePt t="94488" x="10185400" y="6262688"/>
          <p14:tracePt t="94496" x="10229850" y="6289675"/>
          <p14:tracePt t="94504" x="10258425" y="6313488"/>
          <p14:tracePt t="94512" x="10291763" y="6351588"/>
          <p14:tracePt t="94520" x="10325100" y="6380163"/>
          <p14:tracePt t="94528" x="10364788" y="6408738"/>
          <p14:tracePt t="94536" x="10410825" y="6442075"/>
          <p14:tracePt t="94544" x="10437813" y="6470650"/>
          <p14:tracePt t="94552" x="10460038" y="6497638"/>
          <p14:tracePt t="94560" x="10477500" y="6526213"/>
          <p14:tracePt t="94568" x="10488613" y="6548438"/>
          <p14:tracePt t="94576" x="10488613" y="6559550"/>
          <p14:tracePt t="94584" x="10488613" y="6610350"/>
          <p14:tracePt t="94592" x="10477500" y="6627813"/>
          <p14:tracePt t="94600" x="10455275" y="6656388"/>
          <p14:tracePt t="94608" x="10421938" y="6678613"/>
          <p14:tracePt t="94616" x="10371138" y="6700838"/>
          <p14:tracePt t="94624" x="10331450" y="6711950"/>
          <p14:tracePt t="94632" x="10269538" y="6734175"/>
          <p14:tracePt t="94640" x="10202863" y="6745288"/>
          <p14:tracePt t="94648" x="10106025" y="6756400"/>
          <p14:tracePt t="94656" x="10028238" y="6756400"/>
          <p14:tracePt t="94664" x="9932988" y="6756400"/>
          <p14:tracePt t="94672" x="9798050" y="6756400"/>
          <p14:tracePt t="94680" x="9628188" y="6756400"/>
          <p14:tracePt t="94690" x="9488488" y="6756400"/>
          <p14:tracePt t="94697" x="9336088" y="6756400"/>
          <p14:tracePt t="94706" x="9263063" y="6756400"/>
          <p14:tracePt t="94712" x="9174163" y="6756400"/>
          <p14:tracePt t="94722" x="9112250" y="6762750"/>
          <p14:tracePt t="94730" x="9028113" y="6767513"/>
          <p14:tracePt t="94738" x="8977313" y="6767513"/>
          <p14:tracePt t="94746" x="8886825" y="6778625"/>
          <p14:tracePt t="94754" x="8831263" y="6778625"/>
          <p14:tracePt t="94762" x="8774113" y="6778625"/>
          <p14:tracePt t="94770" x="8712200" y="6778625"/>
          <p14:tracePt t="94778" x="8656638" y="6762750"/>
          <p14:tracePt t="94786" x="8612188" y="6756400"/>
          <p14:tracePt t="94794" x="8566150" y="6745288"/>
          <p14:tracePt t="94802" x="8521700" y="6734175"/>
          <p14:tracePt t="94810" x="8470900" y="6716713"/>
          <p14:tracePt t="94818" x="8431213" y="6705600"/>
          <p14:tracePt t="94828" x="8397875" y="6694488"/>
          <p14:tracePt t="94834" x="8380413" y="6689725"/>
          <p14:tracePt t="94842" x="8369300" y="6678613"/>
          <p14:tracePt t="94851" x="8358188" y="6672263"/>
          <p14:tracePt t="94859" x="8358188" y="6667500"/>
          <p14:tracePt t="94866" x="8358188" y="6661150"/>
          <p14:tracePt t="94890" x="8358188" y="6656388"/>
          <p14:tracePt t="95193" x="8358188" y="6650038"/>
          <p14:tracePt t="95232" x="8358188" y="6643688"/>
          <p14:tracePt t="95270" x="8358188" y="6638925"/>
          <p14:tracePt t="95302" x="8358188" y="6632575"/>
          <p14:tracePt t="95326" x="8358188" y="6627813"/>
          <p14:tracePt t="95342" x="8358188" y="6621463"/>
          <p14:tracePt t="95358" x="8358188" y="6616700"/>
          <p14:tracePt t="95366" x="8358188" y="6610350"/>
          <p14:tracePt t="95374" x="8358188" y="6605588"/>
          <p14:tracePt t="95390" x="8358188" y="6599238"/>
          <p14:tracePt t="95398" x="8358188" y="6594475"/>
          <p14:tracePt t="95414" x="8358188" y="6588125"/>
          <p14:tracePt t="95422" x="8358188" y="6570663"/>
          <p14:tracePt t="95430" x="8358188" y="6565900"/>
          <p14:tracePt t="95446" x="8364538" y="6554788"/>
          <p14:tracePt t="95462" x="8364538" y="6548438"/>
          <p14:tracePt t="95478" x="8364538" y="6543675"/>
          <p14:tracePt t="95486" x="8369300" y="6537325"/>
          <p14:tracePt t="95510" x="8369300" y="6532563"/>
          <p14:tracePt t="95544" x="8369300" y="6526213"/>
          <p14:tracePt t="95560" x="8369300" y="6521450"/>
          <p14:tracePt t="95566" x="8375650" y="6515100"/>
          <p14:tracePt t="95576" x="8375650" y="6508750"/>
          <p14:tracePt t="95584" x="8380413" y="6503988"/>
          <p14:tracePt t="95592" x="8386763" y="6492875"/>
          <p14:tracePt t="95600" x="8386763" y="6481763"/>
          <p14:tracePt t="95608" x="8386763" y="6470650"/>
          <p14:tracePt t="95624" x="8386763" y="6459538"/>
          <p14:tracePt t="95640" x="8386763" y="6453188"/>
          <p14:tracePt t="98508" x="8391525" y="6464300"/>
          <p14:tracePt t="98522" x="8391525" y="6470650"/>
          <p14:tracePt t="98562" x="8369300" y="6470650"/>
          <p14:tracePt t="98570" x="8347075" y="6470650"/>
          <p14:tracePt t="98578" x="8307388" y="6470650"/>
          <p14:tracePt t="98587" x="8274050" y="6470650"/>
          <p14:tracePt t="98595" x="8251825" y="6475413"/>
          <p14:tracePt t="98602" x="8223250" y="6481763"/>
          <p14:tracePt t="98610" x="8212138" y="6492875"/>
          <p14:tracePt t="98619" x="8201025" y="6503988"/>
          <p14:tracePt t="98626" x="8178800" y="6521450"/>
          <p14:tracePt t="98637" x="8167688" y="6532563"/>
          <p14:tracePt t="98642" x="8156575" y="6543675"/>
          <p14:tracePt t="98652" x="8128000" y="6570663"/>
          <p14:tracePt t="98658" x="8116888" y="6581775"/>
          <p14:tracePt t="98669" x="8094663" y="6588125"/>
          <p14:tracePt t="98677" x="8077200" y="6594475"/>
          <p14:tracePt t="98684" x="8048625" y="6599238"/>
          <p14:tracePt t="98693" x="8037513" y="6599238"/>
          <p14:tracePt t="98701" x="8015288" y="6599238"/>
          <p14:tracePt t="98709" x="7986713" y="6599238"/>
          <p14:tracePt t="98716" x="7953375" y="6581775"/>
          <p14:tracePt t="98725" x="7920038" y="6565900"/>
          <p14:tracePt t="98732" x="7880350" y="6532563"/>
          <p14:tracePt t="98740" x="7829550" y="6503988"/>
          <p14:tracePt t="98749" x="7813675" y="6486525"/>
          <p14:tracePt t="98757" x="7762875" y="6453188"/>
          <p14:tracePt t="98764" x="7729538" y="6408738"/>
          <p14:tracePt t="98772" x="7705725" y="6386513"/>
          <p14:tracePt t="98780" x="7694613" y="6351588"/>
          <p14:tracePt t="98789" x="7689850" y="6313488"/>
          <p14:tracePt t="98797" x="7689850" y="6289675"/>
          <p14:tracePt t="98805" x="7705725" y="6238875"/>
          <p14:tracePt t="98813" x="7723188" y="6205538"/>
          <p14:tracePt t="98823" x="7745413" y="6183313"/>
          <p14:tracePt t="98828" x="7767638" y="6154738"/>
          <p14:tracePt t="98837" x="7829550" y="6116638"/>
          <p14:tracePt t="98844" x="7875588" y="6099175"/>
          <p14:tracePt t="98852" x="7937500" y="6081713"/>
          <p14:tracePt t="98861" x="8004175" y="6076950"/>
          <p14:tracePt t="98868" x="8134350" y="6065838"/>
          <p14:tracePt t="98877" x="8189913" y="6088063"/>
          <p14:tracePt t="98884" x="8234363" y="6132513"/>
          <p14:tracePt t="98892" x="8262938" y="6189663"/>
          <p14:tracePt t="98900" x="8274050" y="6284913"/>
          <p14:tracePt t="98908" x="8274050" y="6357938"/>
          <p14:tracePt t="98917" x="8256588" y="6459538"/>
          <p14:tracePt t="98925" x="8212138" y="6554788"/>
          <p14:tracePt t="98934" x="8145463" y="6650038"/>
          <p14:tracePt t="98941" x="8077200" y="6694488"/>
          <p14:tracePt t="98951" x="7999413" y="6745288"/>
          <p14:tracePt t="98959" x="7886700" y="6773863"/>
          <p14:tracePt t="98967" x="7802563" y="6791325"/>
          <p14:tracePt t="98974" x="7650163" y="6791325"/>
          <p14:tracePt t="98983" x="7554913" y="6784975"/>
          <p14:tracePt t="98991" x="7413625" y="6745288"/>
          <p14:tracePt t="98998" x="7313613" y="6694488"/>
          <p14:tracePt t="99007" x="7234238" y="6632575"/>
          <p14:tracePt t="99014" x="7205663" y="6581775"/>
          <p14:tracePt t="99023" x="7205663" y="6537325"/>
          <p14:tracePt t="99030" x="7223125" y="6475413"/>
          <p14:tracePt t="99038" x="7262813" y="6419850"/>
          <p14:tracePt t="99047" x="7335838" y="6340475"/>
          <p14:tracePt t="99055" x="7402513" y="6278563"/>
          <p14:tracePt t="99062" x="7497763" y="6216650"/>
          <p14:tracePt t="99071" x="7577138" y="6183313"/>
          <p14:tracePt t="99078" x="7632700" y="6172200"/>
          <p14:tracePt t="99087" x="7683500" y="6165850"/>
          <p14:tracePt t="99095" x="7734300" y="6165850"/>
          <p14:tracePt t="99103" x="7762875" y="6183313"/>
          <p14:tracePt t="99111" x="7785100" y="6211888"/>
          <p14:tracePt t="99118" x="7796213" y="6238875"/>
          <p14:tracePt t="99128" x="7796213" y="6284913"/>
          <p14:tracePt t="99134" x="7796213" y="6340475"/>
          <p14:tracePt t="99142" x="7791450" y="6386513"/>
          <p14:tracePt t="99151" x="7778750" y="6430963"/>
          <p14:tracePt t="99159" x="7762875" y="6470650"/>
          <p14:tracePt t="99167" x="7740650" y="6503988"/>
          <p14:tracePt t="99174" x="7718425" y="6526213"/>
          <p14:tracePt t="99183" x="7694613" y="6537325"/>
          <p14:tracePt t="99191" x="7672388" y="6537325"/>
          <p14:tracePt t="99199" x="7656513" y="6537325"/>
          <p14:tracePt t="99209" x="7627938" y="6526213"/>
          <p14:tracePt t="99215" x="7605713" y="6521450"/>
          <p14:tracePt t="99223" x="7577138" y="6475413"/>
          <p14:tracePt t="99232" x="7559675" y="6448425"/>
          <p14:tracePt t="99240" x="7548563" y="6419850"/>
          <p14:tracePt t="99249" x="7543800" y="6357938"/>
          <p14:tracePt t="99257" x="7543800" y="6318250"/>
          <p14:tracePt t="99265" x="7559675" y="6284913"/>
          <p14:tracePt t="99272" x="7588250" y="6256338"/>
          <p14:tracePt t="99280" x="7621588" y="6234113"/>
          <p14:tracePt t="99288" x="7661275" y="6223000"/>
          <p14:tracePt t="99297" x="7700963" y="6223000"/>
          <p14:tracePt t="99304" x="7723188" y="6223000"/>
          <p14:tracePt t="99312" x="7745413" y="6234113"/>
          <p14:tracePt t="99320" x="7756525" y="6251575"/>
          <p14:tracePt t="99329" x="7767638" y="6289675"/>
          <p14:tracePt t="99337" x="7767638" y="6300788"/>
          <p14:tracePt t="99345" x="7762875" y="6329363"/>
          <p14:tracePt t="99353" x="7740650" y="6357938"/>
          <p14:tracePt t="99360" x="7694613" y="6386513"/>
          <p14:tracePt t="99369" x="7672388" y="6402388"/>
          <p14:tracePt t="99377" x="7616825" y="6419850"/>
          <p14:tracePt t="99385" x="7577138" y="6430963"/>
          <p14:tracePt t="99393" x="7515225" y="6430963"/>
          <p14:tracePt t="99401" x="7486650" y="6430963"/>
          <p14:tracePt t="99409" x="7459663" y="6419850"/>
          <p14:tracePt t="99417" x="7431088" y="6397625"/>
          <p14:tracePt t="99424" x="7424738" y="6380163"/>
          <p14:tracePt t="99436" x="7424738" y="6369050"/>
          <p14:tracePt t="99440" x="7431088" y="6329363"/>
          <p14:tracePt t="99449" x="7459663" y="6296025"/>
          <p14:tracePt t="99457" x="7497763" y="6262688"/>
          <p14:tracePt t="99465" x="7570788" y="6223000"/>
          <p14:tracePt t="99473" x="7672388" y="6178550"/>
          <p14:tracePt t="99481" x="7734300" y="6149975"/>
          <p14:tracePt t="99491" x="7829550" y="6138863"/>
          <p14:tracePt t="99497" x="7886700" y="6138863"/>
          <p14:tracePt t="99504" x="7942263" y="6154738"/>
          <p14:tracePt t="99513" x="7964488" y="6183313"/>
          <p14:tracePt t="99521" x="7964488" y="6216650"/>
          <p14:tracePt t="99530" x="7948613" y="6278563"/>
          <p14:tracePt t="99538" x="7920038" y="6318250"/>
          <p14:tracePt t="99547" x="7869238" y="6373813"/>
          <p14:tracePt t="99554" x="7813675" y="6419850"/>
          <p14:tracePt t="99563" x="7723188" y="6470650"/>
          <p14:tracePt t="99571" x="7656513" y="6481763"/>
          <p14:tracePt t="99579" x="7570788" y="6486525"/>
          <p14:tracePt t="99587" x="7486650" y="6470650"/>
          <p14:tracePt t="99595" x="7413625" y="6453188"/>
          <p14:tracePt t="99603" x="7324725" y="6402388"/>
          <p14:tracePt t="99610" x="7267575" y="6357938"/>
          <p14:tracePt t="99619" x="7216775" y="6300788"/>
          <p14:tracePt t="99627" x="7189788" y="6256338"/>
          <p14:tracePt t="99635" x="7178675" y="6194425"/>
          <p14:tracePt t="99642" x="7178675" y="6165850"/>
          <p14:tracePt t="99650" x="7212013" y="6099175"/>
          <p14:tracePt t="99658" x="7262813" y="6059488"/>
          <p14:tracePt t="99669" x="7369175" y="5997575"/>
          <p14:tracePt t="99674" x="7493000" y="5946775"/>
          <p14:tracePt t="99682" x="7683500" y="5930900"/>
          <p14:tracePt t="99690" x="7869238" y="5930900"/>
          <p14:tracePt t="99698" x="8004175" y="5957888"/>
          <p14:tracePt t="99706" x="8128000" y="6008688"/>
          <p14:tracePt t="99714" x="8274050" y="6121400"/>
          <p14:tracePt t="99722" x="8335963" y="6211888"/>
          <p14:tracePt t="99730" x="8353425" y="6284913"/>
          <p14:tracePt t="99738" x="8353425" y="6373813"/>
          <p14:tracePt t="99747" x="8324850" y="6508750"/>
          <p14:tracePt t="99754" x="8285163" y="6570663"/>
          <p14:tracePt t="99762" x="8229600" y="6638925"/>
          <p14:tracePt t="99771" x="8161338" y="6667500"/>
          <p14:tracePt t="99778" x="8088313" y="6694488"/>
          <p14:tracePt t="99788" x="8004175" y="6700838"/>
          <p14:tracePt t="99796" x="7902575" y="6700838"/>
          <p14:tracePt t="99802" x="7824788" y="6678613"/>
          <p14:tracePt t="99813" x="7751763" y="6650038"/>
          <p14:tracePt t="99820" x="7689850" y="6605588"/>
          <p14:tracePt t="99828" x="7639050" y="6554788"/>
          <p14:tracePt t="99836" x="7621588" y="6481763"/>
          <p14:tracePt t="99847" x="7621588" y="6402388"/>
          <p14:tracePt t="99852" x="7650163" y="6324600"/>
          <p14:tracePt t="99860" x="7683500" y="6267450"/>
          <p14:tracePt t="99868" x="7778750" y="6165850"/>
          <p14:tracePt t="99877" x="7858125" y="6105525"/>
          <p14:tracePt t="99885" x="7953375" y="6030913"/>
          <p14:tracePt t="99892" x="8088313" y="5970588"/>
          <p14:tracePt t="99901" x="8280400" y="5930900"/>
          <p14:tracePt t="99909" x="8353425" y="5930900"/>
          <p14:tracePt t="99916" x="8415338" y="5953125"/>
          <p14:tracePt t="99924" x="8453438" y="5986463"/>
          <p14:tracePt t="99932" x="8477250" y="6043613"/>
          <p14:tracePt t="99940" x="8477250" y="6116638"/>
          <p14:tracePt t="99948" x="8464550" y="6183313"/>
          <p14:tracePt t="99957" x="8402638" y="6289675"/>
          <p14:tracePt t="99965" x="8318500" y="6386513"/>
          <p14:tracePt t="99973" x="8251825" y="6459538"/>
          <p14:tracePt t="99981" x="8172450" y="6503988"/>
          <p14:tracePt t="99989" x="8105775" y="6537325"/>
          <p14:tracePt t="99997" x="7975600" y="6543675"/>
          <p14:tracePt t="100005" x="7908925" y="6543675"/>
          <p14:tracePt t="100013" x="7853363" y="6515100"/>
          <p14:tracePt t="100020" x="7796213" y="6470650"/>
          <p14:tracePt t="100029" x="7762875" y="6435725"/>
          <p14:tracePt t="100037" x="7723188" y="6373813"/>
          <p14:tracePt t="100044" x="7705725" y="6318250"/>
          <p14:tracePt t="100052" x="7705725" y="6273800"/>
          <p14:tracePt t="100061" x="7705725" y="6234113"/>
          <p14:tracePt t="100071" x="7745413" y="6183313"/>
          <p14:tracePt t="100076" x="7778750" y="6154738"/>
          <p14:tracePt t="100087" x="7835900" y="6132513"/>
          <p14:tracePt t="100093" x="7891463" y="6121400"/>
          <p14:tracePt t="100102" x="7970838" y="6121400"/>
          <p14:tracePt t="100108" x="8037513" y="6154738"/>
          <p14:tracePt t="100118" x="8121650" y="6216650"/>
          <p14:tracePt t="100127" x="8201025" y="6300788"/>
          <p14:tracePt t="100135" x="8285163" y="6397625"/>
          <p14:tracePt t="100142" x="8324850" y="6464300"/>
          <p14:tracePt t="100154" x="8364538" y="6554788"/>
          <p14:tracePt t="100160" x="8375650" y="6621463"/>
          <p14:tracePt t="100166" x="8375650" y="6683375"/>
          <p14:tracePt t="100174" x="8375650" y="6711950"/>
          <p14:tracePt t="100182" x="8353425" y="6734175"/>
          <p14:tracePt t="100190" x="8329613" y="6740525"/>
          <p14:tracePt t="100198" x="8302625" y="6740525"/>
          <p14:tracePt t="100207" x="8251825" y="6740525"/>
          <p14:tracePt t="100214" x="8201025" y="6711950"/>
          <p14:tracePt t="100223" x="8156575" y="6694488"/>
          <p14:tracePt t="100231" x="8105775" y="6661150"/>
          <p14:tracePt t="100238" x="8077200" y="6638925"/>
          <p14:tracePt t="100247" x="8032750" y="6599238"/>
          <p14:tracePt t="100257" x="8021638" y="6559550"/>
          <p14:tracePt t="100262" x="8021638" y="6548438"/>
          <p14:tracePt t="100271" x="8026400" y="6526213"/>
          <p14:tracePt t="100279" x="8061325" y="6508750"/>
          <p14:tracePt t="100286" x="8083550" y="6503988"/>
          <p14:tracePt t="100294" x="8139113" y="6503988"/>
          <p14:tracePt t="100302" x="8178800" y="6521450"/>
          <p14:tracePt t="100310" x="8223250" y="6548438"/>
          <p14:tracePt t="100318" x="8269288" y="6588125"/>
          <p14:tracePt t="100326" x="8291513" y="6616700"/>
          <p14:tracePt t="100334" x="8318500" y="6656388"/>
          <p14:tracePt t="100343" x="8335963" y="6683375"/>
          <p14:tracePt t="100351" x="8342313" y="6700838"/>
          <p14:tracePt t="100359" x="8342313" y="6711950"/>
          <p14:tracePt t="100368" x="8342313" y="6716713"/>
          <p14:tracePt t="100465" x="8347075" y="6716713"/>
          <p14:tracePt t="100472" x="8353425" y="6716713"/>
          <p14:tracePt t="100480" x="8386763" y="6723063"/>
          <p14:tracePt t="100488" x="8420100" y="6734175"/>
          <p14:tracePt t="100497" x="8493125" y="6751638"/>
          <p14:tracePt t="100504" x="8583613" y="6773863"/>
          <p14:tracePt t="100512" x="8685213" y="6796088"/>
          <p14:tracePt t="100520" x="8836025" y="6829425"/>
          <p14:tracePt t="100754" x="9167813" y="6700838"/>
          <p14:tracePt t="100762" x="8836025" y="6621463"/>
          <p14:tracePt t="100770" x="8488363" y="6543675"/>
          <p14:tracePt t="100778" x="8156575" y="6459538"/>
          <p14:tracePt t="100787" x="7835900" y="6380163"/>
          <p14:tracePt t="100795" x="7548563" y="6289675"/>
          <p14:tracePt t="100803" x="7313613" y="6194425"/>
          <p14:tracePt t="100811" x="7143750" y="6132513"/>
          <p14:tracePt t="100819" x="7054850" y="6088063"/>
          <p14:tracePt t="100827" x="7019925" y="6059488"/>
          <p14:tracePt t="100835" x="7019925" y="6048375"/>
          <p14:tracePt t="100843" x="7026275" y="6037263"/>
          <p14:tracePt t="100850" x="7059613" y="6026150"/>
          <p14:tracePt t="100858" x="7105650" y="6019800"/>
          <p14:tracePt t="100870" x="7167563" y="6019800"/>
          <p14:tracePt t="100874" x="7216775" y="6019800"/>
          <p14:tracePt t="100882" x="7278688" y="6026150"/>
          <p14:tracePt t="100891" x="7340600" y="6048375"/>
          <p14:tracePt t="100899" x="7391400" y="6065838"/>
          <p14:tracePt t="100907" x="7453313" y="6105525"/>
          <p14:tracePt t="100914" x="7481888" y="6138863"/>
          <p14:tracePt t="100925" x="7497763" y="6178550"/>
          <p14:tracePt t="100930" x="7504113" y="6216650"/>
          <p14:tracePt t="100938" x="7504113" y="6251575"/>
          <p14:tracePt t="100947" x="7486650" y="6296025"/>
          <p14:tracePt t="100957" x="7442200" y="6335713"/>
          <p14:tracePt t="100964" x="7386638" y="6380163"/>
          <p14:tracePt t="100973" x="7318375" y="6419850"/>
          <p14:tracePt t="100978" x="7256463" y="6435725"/>
          <p14:tracePt t="100989" x="7189788" y="6442075"/>
          <p14:tracePt t="100997" x="7110413" y="6442075"/>
          <p14:tracePt t="101005" x="7065963" y="6442075"/>
          <p14:tracePt t="101013" x="7008813" y="6419850"/>
          <p14:tracePt t="101020" x="6992938" y="6397625"/>
          <p14:tracePt t="101029" x="6992938" y="6380163"/>
          <p14:tracePt t="101037" x="7015163" y="6357938"/>
          <p14:tracePt t="101045" x="7077075" y="6324600"/>
          <p14:tracePt t="101052" x="7172325" y="6284913"/>
          <p14:tracePt t="101061" x="7358063" y="6223000"/>
          <p14:tracePt t="101069" x="7521575" y="6178550"/>
          <p14:tracePt t="101077" x="7762875" y="6127750"/>
          <p14:tracePt t="101084" x="7999413" y="6092825"/>
          <p14:tracePt t="101092" x="8262938" y="6081713"/>
          <p14:tracePt t="101101" x="8402638" y="6088063"/>
          <p14:tracePt t="101109" x="8488363" y="6099175"/>
          <p14:tracePt t="101117" x="8605838" y="6161088"/>
          <p14:tracePt t="101124" x="8639175" y="6194425"/>
          <p14:tracePt t="101133" x="8645525" y="6216650"/>
          <p14:tracePt t="101141" x="8639175" y="6256338"/>
          <p14:tracePt t="101148" x="8594725" y="6300788"/>
          <p14:tracePt t="101157" x="8532813" y="6351588"/>
          <p14:tracePt t="101165" x="8470900" y="6391275"/>
          <p14:tracePt t="101177" x="8342313" y="6453188"/>
          <p14:tracePt t="101180" x="8229600" y="6492875"/>
          <p14:tracePt t="101189" x="8128000" y="6515100"/>
          <p14:tracePt t="101196" x="8043863" y="6526213"/>
          <p14:tracePt t="101207" x="7981950" y="6532563"/>
          <p14:tracePt t="101212" x="7948613" y="6532563"/>
          <p14:tracePt t="101220" x="7942263" y="6532563"/>
          <p14:tracePt t="101238" x="7964488" y="6532563"/>
          <p14:tracePt t="101244" x="8043863" y="6521450"/>
          <p14:tracePt t="101254" x="8116888" y="6503988"/>
          <p14:tracePt t="101261" x="8223250" y="6492875"/>
          <p14:tracePt t="101271" x="8442325" y="6470650"/>
          <p14:tracePt t="101281" x="8566150" y="6470650"/>
          <p14:tracePt t="101287" x="8656638" y="6470650"/>
          <p14:tracePt t="101295" x="8707438" y="6475413"/>
          <p14:tracePt t="101303" x="8763000" y="6497638"/>
          <p14:tracePt t="101311" x="8774113" y="6515100"/>
          <p14:tracePt t="101318" x="8774113" y="6526213"/>
          <p14:tracePt t="101327" x="8758238" y="6543675"/>
          <p14:tracePt t="101335" x="8701088" y="6554788"/>
          <p14:tracePt t="101343" x="8623300" y="6559550"/>
          <p14:tracePt t="101351" x="8515350" y="6559550"/>
          <p14:tracePt t="101359" x="8342313" y="6532563"/>
          <p14:tracePt t="101367" x="8178800" y="6503988"/>
          <p14:tracePt t="101375" x="8010525" y="6459538"/>
          <p14:tracePt t="101382" x="7913688" y="6424613"/>
          <p14:tracePt t="101391" x="7802563" y="6369050"/>
          <p14:tracePt t="101399" x="7756525" y="6335713"/>
          <p14:tracePt t="101407" x="7734300" y="6289675"/>
          <p14:tracePt t="101415" x="7734300" y="6238875"/>
          <p14:tracePt t="101423" x="7745413" y="6205538"/>
          <p14:tracePt t="101431" x="7796213" y="6154738"/>
          <p14:tracePt t="101439" x="7853363" y="6121400"/>
          <p14:tracePt t="101447" x="7897813" y="6105525"/>
          <p14:tracePt t="101455" x="7981950" y="6081713"/>
          <p14:tracePt t="101463" x="8037513" y="6076950"/>
          <p14:tracePt t="101471" x="8099425" y="6076950"/>
          <p14:tracePt t="101479" x="8178800" y="6116638"/>
          <p14:tracePt t="101487" x="8212138" y="6154738"/>
          <p14:tracePt t="101495" x="8256588" y="6211888"/>
          <p14:tracePt t="101505" x="8269288" y="6262688"/>
          <p14:tracePt t="101510" x="8274050" y="6324600"/>
          <p14:tracePt t="101521" x="8274050" y="6391275"/>
          <p14:tracePt t="101529" x="8256588" y="6448425"/>
          <p14:tracePt t="101537" x="8218488" y="6515100"/>
          <p14:tracePt t="101545" x="8167688" y="6559550"/>
          <p14:tracePt t="101553" x="8121650" y="6605588"/>
          <p14:tracePt t="101561" x="8054975" y="6643688"/>
          <p14:tracePt t="101569" x="8015288" y="6667500"/>
          <p14:tracePt t="101577" x="7953375" y="6689725"/>
          <p14:tracePt t="101587" x="7902575" y="6694488"/>
          <p14:tracePt t="101592" x="7869238" y="6694488"/>
          <p14:tracePt t="101601" x="7818438" y="6694488"/>
          <p14:tracePt t="101609" x="7791450" y="6683375"/>
          <p14:tracePt t="101617" x="7773988" y="6672263"/>
          <p14:tracePt t="101625" x="7740650" y="6632575"/>
          <p14:tracePt t="101633" x="7718425" y="6599238"/>
          <p14:tracePt t="101641" x="7689850" y="6554788"/>
          <p14:tracePt t="101648" x="7667625" y="6497638"/>
          <p14:tracePt t="101657" x="7650163" y="6430963"/>
          <p14:tracePt t="101665" x="7639050" y="6351588"/>
          <p14:tracePt t="101673" x="7627938" y="6300788"/>
          <p14:tracePt t="101681" x="7627938" y="6211888"/>
          <p14:tracePt t="101689" x="7627938" y="6149975"/>
          <p14:tracePt t="101697" x="7632700" y="6099175"/>
          <p14:tracePt t="101705" x="7656513" y="6026150"/>
          <p14:tracePt t="101713" x="7678738" y="5992813"/>
          <p14:tracePt t="101721" x="7700963" y="5970588"/>
          <p14:tracePt t="101729" x="7740650" y="5935663"/>
          <p14:tracePt t="101737" x="7767638" y="5930900"/>
          <p14:tracePt t="101745" x="7785100" y="5930900"/>
          <p14:tracePt t="101753" x="7813675" y="5930900"/>
          <p14:tracePt t="101761" x="7829550" y="5935663"/>
          <p14:tracePt t="101771" x="7869238" y="5957888"/>
          <p14:tracePt t="101777" x="7913688" y="5981700"/>
          <p14:tracePt t="101785" x="7953375" y="6019800"/>
          <p14:tracePt t="101793" x="7981950" y="6048375"/>
          <p14:tracePt t="101801" x="8026400" y="6105525"/>
          <p14:tracePt t="101811" x="8043863" y="6143625"/>
          <p14:tracePt t="101819" x="8061325" y="6194425"/>
          <p14:tracePt t="101827" x="8066088" y="6256338"/>
          <p14:tracePt t="101835" x="8066088" y="6324600"/>
          <p14:tracePt t="101843" x="8061325" y="6369050"/>
          <p14:tracePt t="101851" x="8026400" y="6442075"/>
          <p14:tracePt t="101859" x="7999413" y="6481763"/>
          <p14:tracePt t="101867" x="7942263" y="6537325"/>
          <p14:tracePt t="101875" x="7902575" y="6559550"/>
          <p14:tracePt t="101883" x="7840663" y="6581775"/>
          <p14:tracePt t="101895" x="7802563" y="6581775"/>
          <p14:tracePt t="101898" x="7762875" y="6581775"/>
          <p14:tracePt t="101907" x="7723188" y="6577013"/>
          <p14:tracePt t="101915" x="7683500" y="6559550"/>
          <p14:tracePt t="101923" x="7627938" y="6521450"/>
          <p14:tracePt t="101931" x="7616825" y="6508750"/>
          <p14:tracePt t="101939" x="7594600" y="6481763"/>
          <p14:tracePt t="101949" x="7566025" y="6442075"/>
          <p14:tracePt t="101954" x="7548563" y="6402388"/>
          <p14:tracePt t="101963" x="7543800" y="6346825"/>
          <p14:tracePt t="101971" x="7543800" y="6289675"/>
          <p14:tracePt t="101979" x="7554913" y="6194425"/>
          <p14:tracePt t="101987" x="7577138" y="6121400"/>
          <p14:tracePt t="101997" x="7594600" y="6076950"/>
          <p14:tracePt t="102002" x="7627938" y="6037263"/>
          <p14:tracePt t="102013" x="7661275" y="6003925"/>
          <p14:tracePt t="102018" x="7694613" y="5981700"/>
          <p14:tracePt t="102027" x="7734300" y="5970588"/>
          <p14:tracePt t="102035" x="7773988" y="5964238"/>
          <p14:tracePt t="102043" x="7818438" y="5964238"/>
          <p14:tracePt t="102053" x="7869238" y="5964238"/>
          <p14:tracePt t="102061" x="7902575" y="5975350"/>
          <p14:tracePt t="102067" x="7942263" y="6008688"/>
          <p14:tracePt t="102075" x="7981950" y="6048375"/>
          <p14:tracePt t="102083" x="8010525" y="6099175"/>
          <p14:tracePt t="102091" x="8021638" y="6143625"/>
          <p14:tracePt t="102099" x="8026400" y="6189663"/>
          <p14:tracePt t="102109" x="8026400" y="6251575"/>
          <p14:tracePt t="102117" x="8021638" y="6313488"/>
          <p14:tracePt t="102125" x="7999413" y="6373813"/>
          <p14:tracePt t="102133" x="7953375" y="6419850"/>
          <p14:tracePt t="102141" x="7926388" y="6448425"/>
          <p14:tracePt t="102149" x="7869238" y="6486525"/>
          <p14:tracePt t="102157" x="7829550" y="6503988"/>
          <p14:tracePt t="102164" x="7751763" y="6521450"/>
          <p14:tracePt t="102173" x="7718425" y="6521450"/>
          <p14:tracePt t="102181" x="7672388" y="6521450"/>
          <p14:tracePt t="102189" x="7616825" y="6521450"/>
          <p14:tracePt t="102197" x="7599363" y="6521450"/>
          <p14:tracePt t="102205" x="7588250" y="6515100"/>
          <p14:tracePt t="102213" x="7588250" y="6503988"/>
          <p14:tracePt t="102221" x="7588250" y="6486525"/>
          <p14:tracePt t="102229" x="7627938" y="6448425"/>
          <p14:tracePt t="102237" x="7689850" y="6408738"/>
          <p14:tracePt t="102245" x="7778750" y="6362700"/>
          <p14:tracePt t="102253" x="7920038" y="6313488"/>
          <p14:tracePt t="102261" x="8043863" y="6284913"/>
          <p14:tracePt t="102269" x="8274050" y="6267450"/>
          <p14:tracePt t="102277" x="8426450" y="6267450"/>
          <p14:tracePt t="102285" x="8605838" y="6296025"/>
          <p14:tracePt t="102293" x="8751888" y="6351588"/>
          <p14:tracePt t="102305" x="8869363" y="6430963"/>
          <p14:tracePt t="102308" x="8915400" y="6470650"/>
          <p14:tracePt t="102317" x="8970963" y="6554788"/>
          <p14:tracePt t="102325" x="8993188" y="6616700"/>
          <p14:tracePt t="102333" x="9004300" y="6689725"/>
          <p14:tracePt t="102341" x="9004300" y="6716713"/>
          <p14:tracePt t="102349" x="9004300" y="6751638"/>
          <p14:tracePt t="102357" x="8999538" y="6767513"/>
          <p14:tracePt t="102400" x="8999538" y="6762750"/>
          <p14:tracePt t="102404" x="9015413" y="6745288"/>
          <p14:tracePt t="102415" x="9061450" y="6729413"/>
          <p14:tracePt t="102422" x="9139238" y="6705600"/>
          <p14:tracePt t="102431" x="9258300" y="6678613"/>
          <p14:tracePt t="102438" x="9431338" y="6672263"/>
          <p14:tracePt t="102447" x="9572625" y="6661150"/>
          <p14:tracePt t="102454" x="9758363" y="6667500"/>
          <p14:tracePt t="102463" x="9921875" y="6694488"/>
          <p14:tracePt t="102471" x="10072688" y="6740525"/>
          <p14:tracePt t="102479" x="10134600" y="6756400"/>
          <p14:tracePt t="102487" x="10179050" y="6773863"/>
          <p14:tracePt t="102495" x="10213975" y="6791325"/>
          <p14:tracePt t="102503" x="10229850" y="6802438"/>
          <p14:tracePt t="102511" x="10229850" y="6807200"/>
          <p14:tracePt t="102519" x="10229850" y="6813550"/>
          <p14:tracePt t="102527" x="10225088" y="6813550"/>
          <p14:tracePt t="102535" x="10202863" y="6813550"/>
          <p14:tracePt t="102543" x="10185400" y="6813550"/>
          <p14:tracePt t="102551" x="10140950" y="6813550"/>
          <p14:tracePt t="102559" x="10101263" y="6813550"/>
          <p14:tracePt t="102567" x="10028238" y="6802438"/>
          <p14:tracePt t="102575" x="9966325" y="6784975"/>
          <p14:tracePt t="102583" x="9893300" y="6756400"/>
          <p14:tracePt t="102591" x="9825038" y="6734175"/>
          <p14:tracePt t="102599" x="9758363" y="6700838"/>
          <p14:tracePt t="102611" x="9701213" y="6678613"/>
          <p14:tracePt t="102614" x="9652000" y="6650038"/>
          <p14:tracePt t="102622" x="9645650" y="6632575"/>
          <p14:tracePt t="102631" x="9634538" y="6616700"/>
          <p14:tracePt t="102639" x="9634538" y="6599238"/>
          <p14:tracePt t="102647" x="9634538" y="6559550"/>
          <p14:tracePt t="102655" x="9634538" y="6532563"/>
          <p14:tracePt t="102665" x="9634538" y="6470650"/>
          <p14:tracePt t="102670" x="9645650" y="6424613"/>
          <p14:tracePt t="102681" x="9663113" y="6373813"/>
          <p14:tracePt t="102687" x="9690100" y="6313488"/>
          <p14:tracePt t="102697" x="9729788" y="6256338"/>
          <p14:tracePt t="102703" x="9769475" y="6211888"/>
          <p14:tracePt t="102713" x="9825038" y="6143625"/>
          <p14:tracePt t="102721" x="9871075" y="6099175"/>
          <p14:tracePt t="102729" x="9921875" y="6054725"/>
          <p14:tracePt t="102737" x="9966325" y="5992813"/>
          <p14:tracePt t="102745" x="10028238" y="5935663"/>
          <p14:tracePt t="102753" x="10067925" y="5895975"/>
          <p14:tracePt t="102761" x="10140950" y="5807075"/>
          <p14:tracePt t="102769" x="10213975" y="5700713"/>
          <p14:tracePt t="102777" x="10252075" y="5649913"/>
          <p14:tracePt t="102785" x="10275888" y="5599113"/>
          <p14:tracePt t="102793" x="10313988" y="5526088"/>
          <p14:tracePt t="102801" x="10325100" y="5486400"/>
          <p14:tracePt t="102809" x="10337800" y="5453063"/>
          <p14:tracePt t="102817" x="10342563" y="5413375"/>
          <p14:tracePt t="102825" x="10348913" y="5373688"/>
          <p14:tracePt t="102833" x="10360025" y="5300663"/>
          <p14:tracePt t="102841" x="10364788" y="5233988"/>
          <p14:tracePt t="102849" x="10375900" y="5165725"/>
          <p14:tracePt t="102857" x="10375900" y="5114925"/>
          <p14:tracePt t="102865" x="10375900" y="5064125"/>
          <p14:tracePt t="102873" x="10375900" y="5037138"/>
          <p14:tracePt t="102881" x="10375900" y="5026025"/>
          <p14:tracePt t="102889" x="10375900" y="5019675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47AD761A-CD69-481D-9C64-D6F25E729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B40BA119-4E8D-4D3C-9986-F3708E4CA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DCB1EEF-80C8-40DE-B888-478FD1147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D865C45-E570-4257-9976-E936B3FE7D9D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E43696-F4DE-4A7E-8938-8C8FE221DF7F}"/>
              </a:ext>
            </a:extLst>
          </p:cNvPr>
          <p:cNvSpPr txBox="1"/>
          <p:nvPr/>
        </p:nvSpPr>
        <p:spPr>
          <a:xfrm>
            <a:off x="4635133" y="1475436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AS65xx0</a:t>
            </a:r>
            <a:endParaRPr lang="zh-TW" altLang="en-US" b="1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FA23411-6483-411A-9B0F-9E01720E811C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046" name="群組 1045">
            <a:extLst>
              <a:ext uri="{FF2B5EF4-FFF2-40B4-BE49-F238E27FC236}">
                <a16:creationId xmlns:a16="http://schemas.microsoft.com/office/drawing/2014/main" id="{DB21F316-9349-4430-9050-ABA37F17D24B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292C65D-6AC0-4C3B-8F06-A63EC07C9C2E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86B30BC-180E-40BB-B58F-16D23CF0A5E8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 Template</a:t>
            </a:r>
            <a:endParaRPr lang="zh-TW" altLang="en-US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306D299-7D07-4671-BCFB-D4B4C37718E4}"/>
              </a:ext>
            </a:extLst>
          </p:cNvPr>
          <p:cNvCxnSpPr>
            <a:cxnSpLocks/>
            <a:stCxn id="105" idx="3"/>
            <a:endCxn id="109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0CB8A4F4-C0C3-48D8-A532-6DDEED04E6A2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BF42C17-9C03-461C-AF56-1E9C949CE2A5}"/>
              </a:ext>
            </a:extLst>
          </p:cNvPr>
          <p:cNvSpPr txBox="1"/>
          <p:nvPr/>
        </p:nvSpPr>
        <p:spPr>
          <a:xfrm>
            <a:off x="653064" y="3163361"/>
            <a:ext cx="146867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AS65xx1</a:t>
            </a:r>
            <a:endParaRPr lang="zh-TW" altLang="en-US" sz="2800" b="1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4D7D736-B4AA-4865-93D5-707EF6745512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B5794AF-433F-4287-BB2B-EAB69E9D1CA8}"/>
              </a:ext>
            </a:extLst>
          </p:cNvPr>
          <p:cNvCxnSpPr>
            <a:cxnSpLocks/>
            <a:stCxn id="67" idx="3"/>
            <a:endCxn id="105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968D603E-FE61-4B5C-B035-2E0781AE4882}"/>
              </a:ext>
            </a:extLst>
          </p:cNvPr>
          <p:cNvSpPr txBox="1"/>
          <p:nvPr/>
        </p:nvSpPr>
        <p:spPr>
          <a:xfrm>
            <a:off x="939103" y="2355147"/>
            <a:ext cx="244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172.17.xx.1/24</a:t>
            </a:r>
          </a:p>
          <a:p>
            <a:r>
              <a:rPr lang="en-US" altLang="zh-TW" sz="1800" b="1" dirty="0"/>
              <a:t>2a0b:4e07:c4:1xx::1/64</a:t>
            </a:r>
            <a:endParaRPr lang="zh-TW" altLang="en-US" sz="1800" b="1" dirty="0"/>
          </a:p>
        </p:txBody>
      </p:sp>
      <p:pic>
        <p:nvPicPr>
          <p:cNvPr id="105" name="圖片 104">
            <a:extLst>
              <a:ext uri="{FF2B5EF4-FFF2-40B4-BE49-F238E27FC236}">
                <a16:creationId xmlns:a16="http://schemas.microsoft.com/office/drawing/2014/main" id="{75925349-3745-4684-A37E-D18F7154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DEDDD96-7503-480D-A360-E703BA959D50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172.17.xx.2/24</a:t>
            </a:r>
          </a:p>
          <a:p>
            <a:r>
              <a:rPr lang="en-US" altLang="zh-TW" sz="1800" b="1" dirty="0"/>
              <a:t>2a0b:4e07:c4:1xx::2/64</a:t>
            </a:r>
            <a:endParaRPr lang="zh-TW" altLang="en-US" sz="1800" b="1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7DD146D-D811-4034-BA9C-E447E9AEBBB4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3D450D8C-8FE2-4CF0-AB34-040F90D439F9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3C8A5C5-0842-45C4-AB68-4824EF4D372A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67E3F9BC-1CB0-41FF-BC7E-3353F77D3B4F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FAB36BED-261D-45E2-B98D-1C285BD7BE9B}"/>
              </a:ext>
            </a:extLst>
          </p:cNvPr>
          <p:cNvSpPr txBox="1"/>
          <p:nvPr/>
        </p:nvSpPr>
        <p:spPr>
          <a:xfrm>
            <a:off x="8566532" y="247468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B370BCA7-A702-4FFE-A4DA-18D9DCBAD82B}"/>
              </a:ext>
            </a:extLst>
          </p:cNvPr>
          <p:cNvCxnSpPr>
            <a:cxnSpLocks/>
            <a:stCxn id="109" idx="3"/>
            <a:endCxn id="89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B1917F09-CF61-4976-81B3-DCB74FEFBF78}"/>
              </a:ext>
            </a:extLst>
          </p:cNvPr>
          <p:cNvCxnSpPr>
            <a:cxnSpLocks/>
            <a:stCxn id="110" idx="3"/>
            <a:endCxn id="89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16FF7F4C-9C57-4018-99D7-64009AA55D2F}"/>
              </a:ext>
            </a:extLst>
          </p:cNvPr>
          <p:cNvCxnSpPr>
            <a:cxnSpLocks/>
            <a:stCxn id="111" idx="0"/>
            <a:endCxn id="89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B0BC2ED5-5D13-4C8A-B186-8094A55CFC8A}"/>
              </a:ext>
            </a:extLst>
          </p:cNvPr>
          <p:cNvGrpSpPr/>
          <p:nvPr/>
        </p:nvGrpSpPr>
        <p:grpSpPr>
          <a:xfrm>
            <a:off x="6131054" y="5534348"/>
            <a:ext cx="285502" cy="925446"/>
            <a:chOff x="3830184" y="1649272"/>
            <a:chExt cx="612058" cy="925446"/>
          </a:xfrm>
        </p:grpSpPr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073E658B-55F4-4171-8471-BDCF56D0B17D}"/>
                </a:ext>
              </a:extLst>
            </p:cNvPr>
            <p:cNvCxnSpPr>
              <a:cxnSpLocks/>
              <a:endCxn id="110" idx="2"/>
            </p:cNvCxnSpPr>
            <p:nvPr/>
          </p:nvCxnSpPr>
          <p:spPr bwMode="auto">
            <a:xfrm flipV="1">
              <a:off x="4166206" y="1649272"/>
              <a:ext cx="0" cy="9254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CDC0DD1F-A885-4FC4-BC40-F30AC141CD84}"/>
                </a:ext>
              </a:extLst>
            </p:cNvPr>
            <p:cNvSpPr/>
            <p:nvPr/>
          </p:nvSpPr>
          <p:spPr bwMode="auto">
            <a:xfrm rot="16200000">
              <a:off x="3723002" y="1850622"/>
              <a:ext cx="826421" cy="61205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49" name="矩形 148">
            <a:extLst>
              <a:ext uri="{FF2B5EF4-FFF2-40B4-BE49-F238E27FC236}">
                <a16:creationId xmlns:a16="http://schemas.microsoft.com/office/drawing/2014/main" id="{0C8243BD-3960-4FD7-8C65-8B1F36868670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6EC11DBE-247D-47C4-90DC-C47F6C36E2F0}"/>
              </a:ext>
            </a:extLst>
          </p:cNvPr>
          <p:cNvCxnSpPr>
            <a:cxnSpLocks/>
            <a:stCxn id="109" idx="3"/>
            <a:endCxn id="149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5EF70DB2-ED67-4F4A-88C3-B9639E30A672}"/>
              </a:ext>
            </a:extLst>
          </p:cNvPr>
          <p:cNvCxnSpPr>
            <a:stCxn id="3" idx="2"/>
            <a:endCxn id="105" idx="1"/>
          </p:cNvCxnSpPr>
          <p:nvPr/>
        </p:nvCxnSpPr>
        <p:spPr bwMode="auto">
          <a:xfrm>
            <a:off x="2162355" y="3001478"/>
            <a:ext cx="1117276" cy="6235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4B7880D7-4D78-4F11-AA28-9C80F3C79CB8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AC905086-5FF5-4F01-8894-E7EF0681AD33}"/>
              </a:ext>
            </a:extLst>
          </p:cNvPr>
          <p:cNvCxnSpPr>
            <a:cxnSpLocks/>
            <a:stCxn id="157" idx="0"/>
            <a:endCxn id="105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E6125D47-5E9B-4D83-B632-19F1B3509310}"/>
              </a:ext>
            </a:extLst>
          </p:cNvPr>
          <p:cNvSpPr txBox="1"/>
          <p:nvPr/>
        </p:nvSpPr>
        <p:spPr>
          <a:xfrm>
            <a:off x="8113388" y="5259185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192.168.60.xx/24</a:t>
            </a:r>
            <a:endParaRPr lang="zh-TW" altLang="en-US" sz="1800" b="1" dirty="0"/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1B7FC133-5CD0-467E-937F-7CC5A413E10F}"/>
              </a:ext>
            </a:extLst>
          </p:cNvPr>
          <p:cNvCxnSpPr>
            <a:cxnSpLocks/>
            <a:stCxn id="164" idx="0"/>
            <a:endCxn id="111" idx="1"/>
          </p:cNvCxnSpPr>
          <p:nvPr/>
        </p:nvCxnSpPr>
        <p:spPr bwMode="auto">
          <a:xfrm flipH="1" flipV="1">
            <a:off x="8500150" y="4875418"/>
            <a:ext cx="537530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41C71234-0F80-442F-A0D3-AA4C6794CB08}"/>
              </a:ext>
            </a:extLst>
          </p:cNvPr>
          <p:cNvSpPr txBox="1"/>
          <p:nvPr/>
        </p:nvSpPr>
        <p:spPr>
          <a:xfrm>
            <a:off x="6054485" y="426466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192.168.61.xx/24</a:t>
            </a:r>
            <a:endParaRPr lang="zh-TW" altLang="en-US" sz="1800" b="1" dirty="0"/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B59117-B679-4665-AA75-D4364B946998}"/>
              </a:ext>
            </a:extLst>
          </p:cNvPr>
          <p:cNvCxnSpPr>
            <a:cxnSpLocks/>
            <a:stCxn id="175" idx="2"/>
            <a:endCxn id="110" idx="3"/>
          </p:cNvCxnSpPr>
          <p:nvPr/>
        </p:nvCxnSpPr>
        <p:spPr bwMode="auto">
          <a:xfrm>
            <a:off x="6978777" y="4633998"/>
            <a:ext cx="67240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FF0768A7-054E-43C8-9B43-1D374E86FE66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80" name="橢圓 179">
              <a:extLst>
                <a:ext uri="{FF2B5EF4-FFF2-40B4-BE49-F238E27FC236}">
                  <a16:creationId xmlns:a16="http://schemas.microsoft.com/office/drawing/2014/main" id="{C399FC53-3E20-489E-80BE-6DAB6B5B6341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7BECF7D6-537B-475C-B013-BEC317A8E157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0EC65577-6826-40DC-BE09-F8235952C78F}"/>
              </a:ext>
            </a:extLst>
          </p:cNvPr>
          <p:cNvCxnSpPr>
            <a:cxnSpLocks/>
            <a:stCxn id="111" idx="3"/>
            <a:endCxn id="181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B4B993D5-D4F8-4F51-9391-C3172374C894}"/>
              </a:ext>
            </a:extLst>
          </p:cNvPr>
          <p:cNvSpPr txBox="1"/>
          <p:nvPr/>
        </p:nvSpPr>
        <p:spPr>
          <a:xfrm>
            <a:off x="3153153" y="5394370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172.16.xx.2/24</a:t>
            </a:r>
          </a:p>
          <a:p>
            <a:r>
              <a:rPr lang="en-US" altLang="zh-TW" sz="1800" b="1" dirty="0"/>
              <a:t>2a0b:4e07:c4:xx::2/64</a:t>
            </a:r>
            <a:endParaRPr lang="zh-TW" altLang="en-US" sz="1800" b="1" dirty="0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08ABA49B-1A90-45C4-90C2-ED2DB0E4951C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3B76079D-916C-4E84-82D8-13511A4F2A26}"/>
              </a:ext>
            </a:extLst>
          </p:cNvPr>
          <p:cNvCxnSpPr>
            <a:cxnSpLocks/>
            <a:stCxn id="199" idx="3"/>
            <a:endCxn id="110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2F5F3252-FF64-44CC-A0F6-5AF0BEA6547D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86AA3D9-3414-42BE-92C4-D4104FEB4312}"/>
              </a:ext>
            </a:extLst>
          </p:cNvPr>
          <p:cNvSpPr txBox="1"/>
          <p:nvPr/>
        </p:nvSpPr>
        <p:spPr>
          <a:xfrm>
            <a:off x="5880702" y="1205523"/>
            <a:ext cx="5234488" cy="131350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192.168.70.xx/24</a:t>
            </a:r>
          </a:p>
          <a:p>
            <a:r>
              <a:rPr lang="en-US" altLang="zh-TW" sz="2000" b="1" dirty="0"/>
              <a:t>172.16.xx.69/24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fd70::xx/64</a:t>
            </a:r>
          </a:p>
          <a:p>
            <a:r>
              <a:rPr lang="en-US" altLang="zh-TW" sz="2000" b="1" dirty="0"/>
              <a:t>2a0b:4e07:c4:xx::69/64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AFF0839-00A0-41B3-8502-E66428672CBC}"/>
              </a:ext>
            </a:extLst>
          </p:cNvPr>
          <p:cNvCxnSpPr>
            <a:cxnSpLocks/>
            <a:endCxn id="149" idx="0"/>
          </p:cNvCxnSpPr>
          <p:nvPr/>
        </p:nvCxnSpPr>
        <p:spPr bwMode="auto">
          <a:xfrm>
            <a:off x="7368734" y="2542213"/>
            <a:ext cx="0" cy="2337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B9F5E31-ED00-4FD8-873A-773D6AB06194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8B0426E-9DD3-4FDE-A6AA-11A2061F5971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B8E952-9CD3-4C7C-B0D3-9A9EF6F28E99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2268F948-DF11-4C36-A47A-A1E73922855B}"/>
              </a:ext>
            </a:extLst>
          </p:cNvPr>
          <p:cNvCxnSpPr>
            <a:cxnSpLocks/>
            <a:endCxn id="111" idx="3"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77DA46A-5112-428B-9666-9155C2DEB0DC}"/>
              </a:ext>
            </a:extLst>
          </p:cNvPr>
          <p:cNvSpPr txBox="1"/>
          <p:nvPr/>
        </p:nvSpPr>
        <p:spPr>
          <a:xfrm>
            <a:off x="2871846" y="2265921"/>
            <a:ext cx="162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Also </a:t>
            </a:r>
            <a:r>
              <a:rPr lang="en-US" altLang="zh-TW" sz="1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FRRouting</a:t>
            </a:r>
            <a:endParaRPr lang="zh-TW" alt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0A69071-86D8-495E-8501-591143FDE907}"/>
              </a:ext>
            </a:extLst>
          </p:cNvPr>
          <p:cNvCxnSpPr>
            <a:cxnSpLocks/>
            <a:stCxn id="57" idx="2"/>
            <a:endCxn id="105" idx="0"/>
          </p:cNvCxnSpPr>
          <p:nvPr/>
        </p:nvCxnSpPr>
        <p:spPr bwMode="auto">
          <a:xfrm flipH="1">
            <a:off x="3516763" y="2635253"/>
            <a:ext cx="167549" cy="8279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矩形 204">
            <a:extLst>
              <a:ext uri="{FF2B5EF4-FFF2-40B4-BE49-F238E27FC236}">
                <a16:creationId xmlns:a16="http://schemas.microsoft.com/office/drawing/2014/main" id="{9AFC9351-3161-4E70-8EC6-14FB477075E3}"/>
              </a:ext>
            </a:extLst>
          </p:cNvPr>
          <p:cNvSpPr/>
          <p:nvPr/>
        </p:nvSpPr>
        <p:spPr bwMode="auto">
          <a:xfrm>
            <a:off x="7854344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531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991"/>
    </mc:Choice>
    <mc:Fallback xmlns="">
      <p:transition spd="slow" advTm="226991"/>
    </mc:Fallback>
  </mc:AlternateContent>
  <p:extLst>
    <p:ext uri="{3A86A75C-4F4B-4683-9AE1-C65F6400EC91}">
      <p14:laserTraceLst xmlns:p14="http://schemas.microsoft.com/office/powerpoint/2010/main">
        <p14:tracePtLst>
          <p14:tracePt t="1150" x="10371138" y="5014913"/>
          <p14:tracePt t="1156" x="10371138" y="5008563"/>
          <p14:tracePt t="1165" x="10353675" y="4979988"/>
          <p14:tracePt t="1173" x="10325100" y="4941888"/>
          <p14:tracePt t="1180" x="10280650" y="4884738"/>
          <p14:tracePt t="1189" x="10236200" y="4829175"/>
          <p14:tracePt t="1197" x="10196513" y="4789488"/>
          <p14:tracePt t="1204" x="10163175" y="4745038"/>
          <p14:tracePt t="1213" x="10152063" y="4733925"/>
          <p14:tracePt t="1220" x="10152063" y="4727575"/>
          <p14:tracePt t="1669" x="10140950" y="4727575"/>
          <p14:tracePt t="1677" x="10129838" y="4710113"/>
          <p14:tracePt t="1684" x="10094913" y="4687888"/>
          <p14:tracePt t="1693" x="10055225" y="4665663"/>
          <p14:tracePt t="1701" x="10010775" y="4632325"/>
          <p14:tracePt t="1709" x="9977438" y="4610100"/>
          <p14:tracePt t="1717" x="9921875" y="4575175"/>
          <p14:tracePt t="1725" x="9859963" y="4541838"/>
          <p14:tracePt t="1732" x="9769475" y="4508500"/>
          <p14:tracePt t="1741" x="9685338" y="4468813"/>
          <p14:tracePt t="1749" x="9504363" y="4424363"/>
          <p14:tracePt t="1757" x="9404350" y="4402138"/>
          <p14:tracePt t="1765" x="9291638" y="4367213"/>
          <p14:tracePt t="1773" x="9196388" y="4362450"/>
          <p14:tracePt t="1781" x="9150350" y="4356100"/>
          <p14:tracePt t="1789" x="9128125" y="4356100"/>
          <p14:tracePt t="1797" x="9105900" y="4356100"/>
          <p14:tracePt t="1805" x="9094788" y="4356100"/>
          <p14:tracePt t="1813" x="9077325" y="4362450"/>
          <p14:tracePt t="1821" x="9061450" y="4367213"/>
          <p14:tracePt t="1829" x="9050338" y="4373563"/>
          <p14:tracePt t="1837" x="9039225" y="4378325"/>
          <p14:tracePt t="1844" x="9028113" y="4384675"/>
          <p14:tracePt t="1853" x="9015413" y="4384675"/>
          <p14:tracePt t="1861" x="9010650" y="4391025"/>
          <p14:tracePt t="1869" x="9004300" y="4391025"/>
          <p14:tracePt t="1885" x="8999538" y="4391025"/>
          <p14:tracePt t="1894" x="8982075" y="4391025"/>
          <p14:tracePt t="1903" x="8948738" y="4395788"/>
          <p14:tracePt t="1913" x="8920163" y="4395788"/>
          <p14:tracePt t="1918" x="8886825" y="4395788"/>
          <p14:tracePt t="1927" x="8853488" y="4395788"/>
          <p14:tracePt t="1934" x="8807450" y="4395788"/>
          <p14:tracePt t="1943" x="8769350" y="4395788"/>
          <p14:tracePt t="1951" x="8734425" y="4391025"/>
          <p14:tracePt t="1959" x="8696325" y="4378325"/>
          <p14:tracePt t="1967" x="8661400" y="4356100"/>
          <p14:tracePt t="1975" x="8650288" y="4351338"/>
          <p14:tracePt t="1983" x="8623300" y="4322763"/>
          <p14:tracePt t="1991" x="8594725" y="4300538"/>
          <p14:tracePt t="1999" x="8572500" y="4267200"/>
          <p14:tracePt t="2007" x="8543925" y="4227513"/>
          <p14:tracePt t="2015" x="8537575" y="4216400"/>
          <p14:tracePt t="2023" x="8510588" y="4187825"/>
          <p14:tracePt t="2030" x="8482013" y="4137025"/>
          <p14:tracePt t="2039" x="8464550" y="4121150"/>
          <p14:tracePt t="2047" x="8442325" y="4064000"/>
          <p14:tracePt t="2054" x="8415338" y="3986213"/>
          <p14:tracePt t="2063" x="8397875" y="3917950"/>
          <p14:tracePt t="2071" x="8380413" y="3811588"/>
          <p14:tracePt t="2079" x="8375650" y="3738563"/>
          <p14:tracePt t="2087" x="8375650" y="3670300"/>
          <p14:tracePt t="2095" x="8375650" y="3592513"/>
          <p14:tracePt t="2103" x="8369300" y="3524250"/>
          <p14:tracePt t="2111" x="8364538" y="3422650"/>
          <p14:tracePt t="2119" x="8369300" y="3395663"/>
          <p14:tracePt t="2127" x="8375650" y="3389313"/>
          <p14:tracePt t="2135" x="8375650" y="3384550"/>
          <p14:tracePt t="2142" x="8386763" y="3384550"/>
          <p14:tracePt t="2151" x="8386763" y="3378200"/>
          <p14:tracePt t="2797" x="8391525" y="3378200"/>
          <p14:tracePt t="2804" x="8397875" y="3367088"/>
          <p14:tracePt t="2812" x="8426450" y="3338513"/>
          <p14:tracePt t="2820" x="8459788" y="3305175"/>
          <p14:tracePt t="2828" x="8493125" y="3265488"/>
          <p14:tracePt t="2837" x="8499475" y="3260725"/>
          <p14:tracePt t="2845" x="8504238" y="3260725"/>
          <p14:tracePt t="2861" x="8504238" y="3265488"/>
          <p14:tracePt t="2869" x="8504238" y="3294063"/>
          <p14:tracePt t="2877" x="8504238" y="3367088"/>
          <p14:tracePt t="2885" x="8504238" y="3435350"/>
          <p14:tracePt t="2893" x="8504238" y="3502025"/>
          <p14:tracePt t="2901" x="8493125" y="3608388"/>
          <p14:tracePt t="2908" x="8464550" y="3676650"/>
          <p14:tracePt t="2917" x="8437563" y="3732213"/>
          <p14:tracePt t="2924" x="8415338" y="3760788"/>
          <p14:tracePt t="3917" x="8408988" y="3760788"/>
          <p14:tracePt t="3923" x="8386763" y="3760788"/>
          <p14:tracePt t="3933" x="8329613" y="3765550"/>
          <p14:tracePt t="3940" x="8280400" y="3765550"/>
          <p14:tracePt t="3949" x="8207375" y="3771900"/>
          <p14:tracePt t="3957" x="8139113" y="3771900"/>
          <p14:tracePt t="3964" x="8077200" y="3778250"/>
          <p14:tracePt t="3973" x="8015288" y="3783013"/>
          <p14:tracePt t="3981" x="7953375" y="3794125"/>
          <p14:tracePt t="3989" x="7902575" y="3816350"/>
          <p14:tracePt t="3997" x="7864475" y="3827463"/>
          <p14:tracePt t="4005" x="7829550" y="3838575"/>
          <p14:tracePt t="4013" x="7802563" y="3851275"/>
          <p14:tracePt t="4021" x="7767638" y="3867150"/>
          <p14:tracePt t="4029" x="7734300" y="3889375"/>
          <p14:tracePt t="4037" x="7700963" y="3913188"/>
          <p14:tracePt t="4045" x="7683500" y="3935413"/>
          <p14:tracePt t="4053" x="7656513" y="3962400"/>
          <p14:tracePt t="4061" x="7632700" y="3979863"/>
          <p14:tracePt t="4069" x="7621588" y="3986213"/>
          <p14:tracePt t="4077" x="7616825" y="3997325"/>
          <p14:tracePt t="4085" x="7616825" y="4002088"/>
          <p14:tracePt t="4093" x="7610475" y="4002088"/>
          <p14:tracePt t="4101" x="7610475" y="4013200"/>
          <p14:tracePt t="4109" x="7599363" y="4013200"/>
          <p14:tracePt t="4117" x="7594600" y="4019550"/>
          <p14:tracePt t="4125" x="7588250" y="4019550"/>
          <p14:tracePt t="4221" x="7588250" y="4024313"/>
          <p14:tracePt t="4384" x="7588250" y="4019550"/>
          <p14:tracePt t="4391" x="7605713" y="3957638"/>
          <p14:tracePt t="4399" x="7627938" y="3851275"/>
          <p14:tracePt t="4407" x="7632700" y="3765550"/>
          <p14:tracePt t="4415" x="7632700" y="3654425"/>
          <p14:tracePt t="4423" x="7627938" y="3557588"/>
          <p14:tracePt t="4431" x="7605713" y="3479800"/>
          <p14:tracePt t="4439" x="7543800" y="3362325"/>
          <p14:tracePt t="4447" x="7510463" y="3300413"/>
          <p14:tracePt t="4455" x="7459663" y="3203575"/>
          <p14:tracePt t="4463" x="7419975" y="3148013"/>
          <p14:tracePt t="4471" x="7386638" y="3092450"/>
          <p14:tracePt t="4479" x="7358063" y="3046413"/>
          <p14:tracePt t="4489" x="7351713" y="3024188"/>
          <p14:tracePt t="4495" x="7351713" y="3006725"/>
          <p14:tracePt t="4505" x="7351713" y="2990850"/>
          <p14:tracePt t="4511" x="7351713" y="2979738"/>
          <p14:tracePt t="4521" x="7351713" y="2973388"/>
          <p14:tracePt t="4527" x="7358063" y="2973388"/>
          <p14:tracePt t="4545" x="7358063" y="2984500"/>
          <p14:tracePt t="4553" x="7369175" y="2990850"/>
          <p14:tracePt t="5447" x="7369175" y="2979738"/>
          <p14:tracePt t="5455" x="7362825" y="2979738"/>
          <p14:tracePt t="5462" x="7358063" y="2968625"/>
          <p14:tracePt t="5471" x="7351713" y="2968625"/>
          <p14:tracePt t="5479" x="7346950" y="2962275"/>
          <p14:tracePt t="5487" x="7335838" y="2957513"/>
          <p14:tracePt t="5495" x="7318375" y="2951163"/>
          <p14:tracePt t="5503" x="7307263" y="2940050"/>
          <p14:tracePt t="5511" x="7289800" y="2933700"/>
          <p14:tracePt t="5519" x="7262813" y="2917825"/>
          <p14:tracePt t="5527" x="7245350" y="2900363"/>
          <p14:tracePt t="5535" x="7200900" y="2884488"/>
          <p14:tracePt t="5543" x="7150100" y="2867025"/>
          <p14:tracePt t="5551" x="7116763" y="2860675"/>
          <p14:tracePt t="5559" x="7054850" y="2849563"/>
          <p14:tracePt t="5567" x="7015163" y="2844800"/>
          <p14:tracePt t="5575" x="6959600" y="2838450"/>
          <p14:tracePt t="5583" x="6908800" y="2833688"/>
          <p14:tracePt t="5591" x="6835775" y="2822575"/>
          <p14:tracePt t="5599" x="6784975" y="2816225"/>
          <p14:tracePt t="5607" x="6661150" y="2782888"/>
          <p14:tracePt t="5615" x="6588125" y="2771775"/>
          <p14:tracePt t="5623" x="6435725" y="2736850"/>
          <p14:tracePt t="5631" x="6256338" y="2703513"/>
          <p14:tracePt t="5638" x="6081713" y="2692400"/>
          <p14:tracePt t="5647" x="5930900" y="2692400"/>
          <p14:tracePt t="5655" x="5807075" y="2692400"/>
          <p14:tracePt t="5665" x="5694363" y="2692400"/>
          <p14:tracePt t="5673" x="5514975" y="2732088"/>
          <p14:tracePt t="5681" x="5446713" y="2754313"/>
          <p14:tracePt t="5689" x="5391150" y="2782888"/>
          <p14:tracePt t="5697" x="5351463" y="2805113"/>
          <p14:tracePt t="5705" x="5307013" y="2838450"/>
          <p14:tracePt t="5713" x="5283200" y="2860675"/>
          <p14:tracePt t="5721" x="5272088" y="2871788"/>
          <p14:tracePt t="5729" x="5256213" y="2900363"/>
          <p14:tracePt t="5737" x="5232400" y="2928938"/>
          <p14:tracePt t="5745" x="5210175" y="2944813"/>
          <p14:tracePt t="5753" x="5205413" y="2957513"/>
          <p14:tracePt t="5761" x="5187950" y="2979738"/>
          <p14:tracePt t="5769" x="5183188" y="2990850"/>
          <p14:tracePt t="5777" x="5183188" y="2995613"/>
          <p14:tracePt t="5785" x="5183188" y="3006725"/>
          <p14:tracePt t="5793" x="5183188" y="3013075"/>
          <p14:tracePt t="6124" x="5176838" y="3024188"/>
          <p14:tracePt t="6131" x="5148263" y="3030538"/>
          <p14:tracePt t="6139" x="5099050" y="3057525"/>
          <p14:tracePt t="6147" x="5037138" y="3086100"/>
          <p14:tracePt t="6155" x="4884738" y="3141663"/>
          <p14:tracePt t="6163" x="4743450" y="3198813"/>
          <p14:tracePt t="6171" x="4530725" y="3260725"/>
          <p14:tracePt t="6179" x="4311650" y="3300413"/>
          <p14:tracePt t="6187" x="4176713" y="3322638"/>
          <p14:tracePt t="6195" x="4002088" y="3344863"/>
          <p14:tracePt t="6203" x="3935413" y="3349625"/>
          <p14:tracePt t="6211" x="3867150" y="3355975"/>
          <p14:tracePt t="6219" x="3844925" y="3355975"/>
          <p14:tracePt t="6227" x="3822700" y="3355975"/>
          <p14:tracePt t="6237" x="3805238" y="3355975"/>
          <p14:tracePt t="6245" x="3789363" y="3355975"/>
          <p14:tracePt t="6253" x="3754438" y="3355975"/>
          <p14:tracePt t="6261" x="3714750" y="3349625"/>
          <p14:tracePt t="6269" x="3648075" y="3349625"/>
          <p14:tracePt t="6277" x="3568700" y="3349625"/>
          <p14:tracePt t="6285" x="3451225" y="3367088"/>
          <p14:tracePt t="6293" x="3367088" y="3378200"/>
          <p14:tracePt t="6301" x="3170238" y="3417888"/>
          <p14:tracePt t="6309" x="3074988" y="3446463"/>
          <p14:tracePt t="6640" x="3074988" y="3440113"/>
          <p14:tracePt t="6647" x="3074988" y="3435350"/>
          <p14:tracePt t="6654" x="3068638" y="3429000"/>
          <p14:tracePt t="6663" x="3063875" y="3417888"/>
          <p14:tracePt t="6671" x="3063875" y="3411538"/>
          <p14:tracePt t="6678" x="3063875" y="3406775"/>
          <p14:tracePt t="6687" x="3057525" y="3400425"/>
          <p14:tracePt t="6695" x="3057525" y="3395663"/>
          <p14:tracePt t="6703" x="3052763" y="3395663"/>
          <p14:tracePt t="6711" x="3046413" y="3389313"/>
          <p14:tracePt t="6719" x="3041650" y="3384550"/>
          <p14:tracePt t="6735" x="3028950" y="3378200"/>
          <p14:tracePt t="6743" x="3017838" y="3378200"/>
          <p14:tracePt t="6751" x="3001963" y="3373438"/>
          <p14:tracePt t="6759" x="2984500" y="3367088"/>
          <p14:tracePt t="6767" x="2951163" y="3355975"/>
          <p14:tracePt t="6775" x="2928938" y="3355975"/>
          <p14:tracePt t="6785" x="2878138" y="3355975"/>
          <p14:tracePt t="6791" x="2849563" y="3349625"/>
          <p14:tracePt t="6801" x="2798763" y="3349625"/>
          <p14:tracePt t="6807" x="2771775" y="3349625"/>
          <p14:tracePt t="6817" x="2732088" y="3349625"/>
          <p14:tracePt t="6825" x="2709863" y="3349625"/>
          <p14:tracePt t="6833" x="2692400" y="3349625"/>
          <p14:tracePt t="6841" x="2681288" y="3349625"/>
          <p14:tracePt t="6849" x="2670175" y="3349625"/>
          <p14:tracePt t="6857" x="2670175" y="3355975"/>
          <p14:tracePt t="6865" x="2659063" y="3362325"/>
          <p14:tracePt t="6873" x="2641600" y="3367088"/>
          <p14:tracePt t="6881" x="2625725" y="3378200"/>
          <p14:tracePt t="6889" x="2608263" y="3389313"/>
          <p14:tracePt t="6897" x="2579688" y="3400425"/>
          <p14:tracePt t="6905" x="2563813" y="3422650"/>
          <p14:tracePt t="6913" x="2546350" y="3435350"/>
          <p14:tracePt t="6921" x="2540000" y="3440113"/>
          <p14:tracePt t="6929" x="2540000" y="3446463"/>
          <p14:tracePt t="7131" x="2540000" y="3462338"/>
          <p14:tracePt t="7139" x="2540000" y="3468688"/>
          <p14:tracePt t="7147" x="2540000" y="3495675"/>
          <p14:tracePt t="7155" x="2540000" y="3535363"/>
          <p14:tracePt t="7163" x="2540000" y="3597275"/>
          <p14:tracePt t="7171" x="2540000" y="3687763"/>
          <p14:tracePt t="7179" x="2540000" y="3754438"/>
          <p14:tracePt t="7187" x="2540000" y="3822700"/>
          <p14:tracePt t="7195" x="2540000" y="3889375"/>
          <p14:tracePt t="7203" x="2540000" y="3979863"/>
          <p14:tracePt t="7211" x="2540000" y="4030663"/>
          <p14:tracePt t="7219" x="2546350" y="4075113"/>
          <p14:tracePt t="7227" x="2552700" y="4125913"/>
          <p14:tracePt t="7237" x="2557463" y="4159250"/>
          <p14:tracePt t="7243" x="2563813" y="4187825"/>
          <p14:tracePt t="7251" x="2568575" y="4210050"/>
          <p14:tracePt t="7259" x="2568575" y="4221163"/>
          <p14:tracePt t="7267" x="2568575" y="4227513"/>
          <p14:tracePt t="7291" x="2568575" y="4221163"/>
          <p14:tracePt t="7299" x="2568575" y="4198938"/>
          <p14:tracePt t="7307" x="2546350" y="4181475"/>
          <p14:tracePt t="7493" x="2552700" y="4176713"/>
          <p14:tracePt t="7501" x="2590800" y="4176713"/>
          <p14:tracePt t="7509" x="2625725" y="4176713"/>
          <p14:tracePt t="7517" x="2647950" y="4176713"/>
          <p14:tracePt t="7525" x="2659063" y="4176713"/>
          <p14:tracePt t="7532" x="2659063" y="4181475"/>
          <p14:tracePt t="7549" x="2659063" y="4187825"/>
          <p14:tracePt t="7557" x="2652713" y="4194175"/>
          <p14:tracePt t="7565" x="2647950" y="4194175"/>
          <p14:tracePt t="7573" x="2641600" y="4194175"/>
          <p14:tracePt t="7581" x="2636838" y="4194175"/>
          <p14:tracePt t="7589" x="2625725" y="4194175"/>
          <p14:tracePt t="7597" x="2613025" y="4181475"/>
          <p14:tracePt t="7605" x="2586038" y="4154488"/>
          <p14:tracePt t="7613" x="2546350" y="4114800"/>
          <p14:tracePt t="7621" x="2506663" y="4070350"/>
          <p14:tracePt t="7629" x="2400300" y="3986213"/>
          <p14:tracePt t="7637" x="2327275" y="3924300"/>
          <p14:tracePt t="7647" x="2159000" y="3794125"/>
          <p14:tracePt t="7653" x="2079625" y="3738563"/>
          <p14:tracePt t="7663" x="1911350" y="3625850"/>
          <p14:tracePt t="7669" x="1849438" y="3581400"/>
          <p14:tracePt t="7679" x="1731963" y="3519488"/>
          <p14:tracePt t="7687" x="1681163" y="3495675"/>
          <p14:tracePt t="7695" x="1608138" y="3451225"/>
          <p14:tracePt t="7703" x="1557338" y="3429000"/>
          <p14:tracePt t="7711" x="1500188" y="3395663"/>
          <p14:tracePt t="7719" x="1477963" y="3384550"/>
          <p14:tracePt t="7727" x="1444625" y="3362325"/>
          <p14:tracePt t="7735" x="1427163" y="3362325"/>
          <p14:tracePt t="7743" x="1411288" y="3349625"/>
          <p14:tracePt t="7751" x="1404938" y="3349625"/>
          <p14:tracePt t="7759" x="1393825" y="3344863"/>
          <p14:tracePt t="7767" x="1376363" y="3344863"/>
          <p14:tracePt t="7775" x="1371600" y="3344863"/>
          <p14:tracePt t="7783" x="1360488" y="3349625"/>
          <p14:tracePt t="7791" x="1354138" y="3355975"/>
          <p14:tracePt t="7799" x="1349375" y="3367088"/>
          <p14:tracePt t="7815" x="1343025" y="3378200"/>
          <p14:tracePt t="7823" x="1343025" y="3395663"/>
          <p14:tracePt t="7831" x="1343025" y="3406775"/>
          <p14:tracePt t="7839" x="1338263" y="3417888"/>
          <p14:tracePt t="7847" x="1331913" y="3417888"/>
          <p14:tracePt t="7855" x="1331913" y="3422650"/>
          <p14:tracePt t="7864" x="1327150" y="3429000"/>
          <p14:tracePt t="7871" x="1327150" y="3435350"/>
          <p14:tracePt t="7887" x="1327150" y="3440113"/>
          <p14:tracePt t="7895" x="1320800" y="3440113"/>
          <p14:tracePt t="7903" x="1316038" y="3440113"/>
          <p14:tracePt t="7911" x="1316038" y="3446463"/>
          <p14:tracePt t="7919" x="1309688" y="3446463"/>
          <p14:tracePt t="7927" x="1303338" y="3446463"/>
          <p14:tracePt t="7943" x="1298575" y="3451225"/>
          <p14:tracePt t="7951" x="1298575" y="3457575"/>
          <p14:tracePt t="7961" x="1287463" y="3457575"/>
          <p14:tracePt t="7969" x="1281113" y="3462338"/>
          <p14:tracePt t="7977" x="1265238" y="3479800"/>
          <p14:tracePt t="7985" x="1258888" y="3479800"/>
          <p14:tracePt t="7993" x="1254125" y="3490913"/>
          <p14:tracePt t="8001" x="1230313" y="3513138"/>
          <p14:tracePt t="8009" x="1225550" y="3524250"/>
          <p14:tracePt t="8017" x="1208088" y="3546475"/>
          <p14:tracePt t="8025" x="1203325" y="3552825"/>
          <p14:tracePt t="8033" x="1196975" y="3570288"/>
          <p14:tracePt t="8041" x="1185863" y="3603625"/>
          <p14:tracePt t="8049" x="1181100" y="3619500"/>
          <p14:tracePt t="8057" x="1174750" y="3630613"/>
          <p14:tracePt t="8065" x="1163638" y="3676650"/>
          <p14:tracePt t="8073" x="1163638" y="3692525"/>
          <p14:tracePt t="8081" x="1163638" y="3705225"/>
          <p14:tracePt t="8089" x="1163638" y="3738563"/>
          <p14:tracePt t="8097" x="1163638" y="3754438"/>
          <p14:tracePt t="8105" x="1163638" y="3771900"/>
          <p14:tracePt t="8113" x="1163638" y="3805238"/>
          <p14:tracePt t="8121" x="1163638" y="3816350"/>
          <p14:tracePt t="8129" x="1168400" y="3833813"/>
          <p14:tracePt t="8137" x="1181100" y="3856038"/>
          <p14:tracePt t="8145" x="1181100" y="3862388"/>
          <p14:tracePt t="8153" x="1185863" y="3873500"/>
          <p14:tracePt t="8161" x="1192213" y="3878263"/>
          <p14:tracePt t="8177" x="1192213" y="3884613"/>
          <p14:tracePt t="8233" x="1196975" y="3884613"/>
          <p14:tracePt t="8243" x="1196975" y="3889375"/>
          <p14:tracePt t="8259" x="1203325" y="3895725"/>
          <p14:tracePt t="8265" x="1208088" y="3895725"/>
          <p14:tracePt t="8275" x="1208088" y="3900488"/>
          <p14:tracePt t="8283" x="1214438" y="3906838"/>
          <p14:tracePt t="8291" x="1219200" y="3913188"/>
          <p14:tracePt t="8299" x="1219200" y="3924300"/>
          <p14:tracePt t="8307" x="1225550" y="3924300"/>
          <p14:tracePt t="8315" x="1230313" y="3929063"/>
          <p14:tracePt t="8355" x="1230313" y="3924300"/>
          <p14:tracePt t="8363" x="1230313" y="3913188"/>
          <p14:tracePt t="8371" x="1230313" y="3895725"/>
          <p14:tracePt t="8379" x="1225550" y="3878263"/>
          <p14:tracePt t="8387" x="1214438" y="3851275"/>
          <p14:tracePt t="8395" x="1196975" y="3816350"/>
          <p14:tracePt t="8403" x="1174750" y="3794125"/>
          <p14:tracePt t="8411" x="1163638" y="3765550"/>
          <p14:tracePt t="8419" x="1123950" y="3705225"/>
          <p14:tracePt t="8427" x="1119188" y="3687763"/>
          <p14:tracePt t="8435" x="1112838" y="3676650"/>
          <p14:tracePt t="8443" x="1112838" y="3654425"/>
          <p14:tracePt t="8451" x="1112838" y="3648075"/>
          <p14:tracePt t="8459" x="1112838" y="3643313"/>
          <p14:tracePt t="8467" x="1112838" y="3636963"/>
          <p14:tracePt t="8483" x="1112838" y="3630613"/>
          <p14:tracePt t="8499" x="1112838" y="3619500"/>
          <p14:tracePt t="8507" x="1112838" y="3614738"/>
          <p14:tracePt t="8515" x="1112838" y="3603625"/>
          <p14:tracePt t="8523" x="1112838" y="3597275"/>
          <p14:tracePt t="8533" x="1112838" y="3586163"/>
          <p14:tracePt t="8541" x="1112838" y="3581400"/>
          <p14:tracePt t="8557" x="1108075" y="3570288"/>
          <p14:tracePt t="8573" x="1101725" y="3570288"/>
          <p14:tracePt t="8605" x="1095375" y="3570288"/>
          <p14:tracePt t="8613" x="1095375" y="3575050"/>
          <p14:tracePt t="8621" x="1090613" y="3586163"/>
          <p14:tracePt t="8629" x="1079500" y="3603625"/>
          <p14:tracePt t="8637" x="1079500" y="3608388"/>
          <p14:tracePt t="8645" x="1068388" y="3625850"/>
          <p14:tracePt t="8653" x="1057275" y="3648075"/>
          <p14:tracePt t="8661" x="1057275" y="3659188"/>
          <p14:tracePt t="8669" x="1050925" y="3676650"/>
          <p14:tracePt t="8677" x="1046163" y="3698875"/>
          <p14:tracePt t="8685" x="1046163" y="3709988"/>
          <p14:tracePt t="8693" x="1046163" y="3732213"/>
          <p14:tracePt t="8701" x="1050925" y="3743325"/>
          <p14:tracePt t="8717" x="1050925" y="3749675"/>
          <p14:tracePt t="8781" x="1050925" y="3754438"/>
          <p14:tracePt t="8797" x="1050925" y="3760788"/>
          <p14:tracePt t="8813" x="1046163" y="3760788"/>
          <p14:tracePt t="8839" x="1039813" y="3760788"/>
          <p14:tracePt t="8855" x="1035050" y="3760788"/>
          <p14:tracePt t="8863" x="1028700" y="3760788"/>
          <p14:tracePt t="8903" x="1028700" y="3754438"/>
          <p14:tracePt t="8919" x="1028700" y="3749675"/>
          <p14:tracePt t="8927" x="1028700" y="3743325"/>
          <p14:tracePt t="9007" x="1022350" y="3743325"/>
          <p14:tracePt t="9023" x="1017588" y="3749675"/>
          <p14:tracePt t="9031" x="1011238" y="3754438"/>
          <p14:tracePt t="9039" x="1000125" y="3754438"/>
          <p14:tracePt t="9047" x="984250" y="3760788"/>
          <p14:tracePt t="9055" x="966788" y="3760788"/>
          <p14:tracePt t="9063" x="933450" y="3765550"/>
          <p14:tracePt t="9071" x="904875" y="3765550"/>
          <p14:tracePt t="9079" x="871538" y="3765550"/>
          <p14:tracePt t="9087" x="849313" y="3765550"/>
          <p14:tracePt t="9095" x="842963" y="3765550"/>
          <p14:tracePt t="9105" x="825500" y="3760788"/>
          <p14:tracePt t="9113" x="809625" y="3743325"/>
          <p14:tracePt t="9121" x="792163" y="3732213"/>
          <p14:tracePt t="9129" x="787400" y="3716338"/>
          <p14:tracePt t="9137" x="769938" y="3692525"/>
          <p14:tracePt t="9145" x="747713" y="3659188"/>
          <p14:tracePt t="9153" x="736600" y="3643313"/>
          <p14:tracePt t="9161" x="719138" y="3592513"/>
          <p14:tracePt t="9169" x="703263" y="3546475"/>
          <p14:tracePt t="9177" x="696913" y="3524250"/>
          <p14:tracePt t="9185" x="685800" y="3468688"/>
          <p14:tracePt t="9193" x="679450" y="3446463"/>
          <p14:tracePt t="9201" x="674688" y="3389313"/>
          <p14:tracePt t="9209" x="674688" y="3373438"/>
          <p14:tracePt t="9217" x="674688" y="3338513"/>
          <p14:tracePt t="9225" x="674688" y="3322638"/>
          <p14:tracePt t="9233" x="685800" y="3287713"/>
          <p14:tracePt t="9241" x="685800" y="3282950"/>
          <p14:tracePt t="9249" x="703263" y="3254375"/>
          <p14:tracePt t="9257" x="714375" y="3238500"/>
          <p14:tracePt t="9265" x="719138" y="3221038"/>
          <p14:tracePt t="9273" x="747713" y="3192463"/>
          <p14:tracePt t="9281" x="758825" y="3181350"/>
          <p14:tracePt t="9289" x="803275" y="3159125"/>
          <p14:tracePt t="9297" x="814388" y="3148013"/>
          <p14:tracePt t="9305" x="831850" y="3141663"/>
          <p14:tracePt t="9313" x="893763" y="3119438"/>
          <p14:tracePt t="9321" x="911225" y="3119438"/>
          <p14:tracePt t="9329" x="933450" y="3114675"/>
          <p14:tracePt t="9337" x="989013" y="3108325"/>
          <p14:tracePt t="9345" x="1011238" y="3108325"/>
          <p14:tracePt t="9353" x="1028700" y="3108325"/>
          <p14:tracePt t="9361" x="1050925" y="3108325"/>
          <p14:tracePt t="9369" x="1101725" y="3108325"/>
          <p14:tracePt t="9379" x="1123950" y="3108325"/>
          <p14:tracePt t="9385" x="1152525" y="3108325"/>
          <p14:tracePt t="9395" x="1174750" y="3108325"/>
          <p14:tracePt t="9401" x="1243013" y="3108325"/>
          <p14:tracePt t="9411" x="1265238" y="3103563"/>
          <p14:tracePt t="9419" x="1292225" y="3103563"/>
          <p14:tracePt t="9427" x="1320800" y="3103563"/>
          <p14:tracePt t="9435" x="1349375" y="3103563"/>
          <p14:tracePt t="9443" x="1400175" y="3103563"/>
          <p14:tracePt t="9451" x="1422400" y="3103563"/>
          <p14:tracePt t="9459" x="1438275" y="3103563"/>
          <p14:tracePt t="9467" x="1466850" y="3103563"/>
          <p14:tracePt t="9475" x="1473200" y="3103563"/>
          <p14:tracePt t="9483" x="1484313" y="3103563"/>
          <p14:tracePt t="9491" x="1489075" y="3103563"/>
          <p14:tracePt t="9499" x="1506538" y="3103563"/>
          <p14:tracePt t="9507" x="1517650" y="3108325"/>
          <p14:tracePt t="9515" x="1524000" y="3114675"/>
          <p14:tracePt t="9523" x="1550988" y="3125788"/>
          <p14:tracePt t="9531" x="1568450" y="3125788"/>
          <p14:tracePt t="9539" x="1601788" y="3130550"/>
          <p14:tracePt t="9547" x="1612900" y="3136900"/>
          <p14:tracePt t="9555" x="1624013" y="3141663"/>
          <p14:tracePt t="9563" x="1652588" y="3148013"/>
          <p14:tracePt t="9571" x="1670050" y="3152775"/>
          <p14:tracePt t="9579" x="1674813" y="3159125"/>
          <p14:tracePt t="9587" x="1692275" y="3165475"/>
          <p14:tracePt t="9595" x="1697038" y="3170238"/>
          <p14:tracePt t="9603" x="1697038" y="3176588"/>
          <p14:tracePt t="9611" x="1703388" y="3176588"/>
          <p14:tracePt t="9619" x="1708150" y="3181350"/>
          <p14:tracePt t="9627" x="1714500" y="3181350"/>
          <p14:tracePt t="9651" x="1719263" y="3187700"/>
          <p14:tracePt t="9667" x="1725613" y="3192463"/>
          <p14:tracePt t="9675" x="1731963" y="3192463"/>
          <p14:tracePt t="9683" x="1731963" y="3198813"/>
          <p14:tracePt t="9701" x="1736725" y="3198813"/>
          <p14:tracePt t="9709" x="1743075" y="3203575"/>
          <p14:tracePt t="9717" x="1747838" y="3203575"/>
          <p14:tracePt t="9725" x="1765300" y="3214688"/>
          <p14:tracePt t="9733" x="1776413" y="3221038"/>
          <p14:tracePt t="9741" x="1793875" y="3227388"/>
          <p14:tracePt t="9749" x="1809750" y="3238500"/>
          <p14:tracePt t="9757" x="1827213" y="3243263"/>
          <p14:tracePt t="9765" x="1849438" y="3254375"/>
          <p14:tracePt t="9773" x="1871663" y="3265488"/>
          <p14:tracePt t="9781" x="1882775" y="3271838"/>
          <p14:tracePt t="9789" x="1905000" y="3287713"/>
          <p14:tracePt t="9797" x="1911350" y="3294063"/>
          <p14:tracePt t="9805" x="1933575" y="3311525"/>
          <p14:tracePt t="9813" x="1944688" y="3322638"/>
          <p14:tracePt t="9821" x="1955800" y="3333750"/>
          <p14:tracePt t="9829" x="1973263" y="3355975"/>
          <p14:tracePt t="9837" x="1995488" y="3395663"/>
          <p14:tracePt t="9845" x="2006600" y="3422650"/>
          <p14:tracePt t="9853" x="2024063" y="3446463"/>
          <p14:tracePt t="9861" x="2028825" y="3473450"/>
          <p14:tracePt t="9869" x="2035175" y="3502025"/>
          <p14:tracePt t="9877" x="2039938" y="3541713"/>
          <p14:tracePt t="9885" x="2039938" y="3575050"/>
          <p14:tracePt t="9893" x="2039938" y="3603625"/>
          <p14:tracePt t="9901" x="2039938" y="3614738"/>
          <p14:tracePt t="9909" x="2039938" y="3636963"/>
          <p14:tracePt t="9917" x="2035175" y="3659188"/>
          <p14:tracePt t="9925" x="2024063" y="3670300"/>
          <p14:tracePt t="9933" x="2012950" y="3687763"/>
          <p14:tracePt t="9941" x="2006600" y="3692525"/>
          <p14:tracePt t="9949" x="1978025" y="3716338"/>
          <p14:tracePt t="9957" x="1944688" y="3727450"/>
          <p14:tracePt t="9967" x="1933575" y="3732213"/>
          <p14:tracePt t="9973" x="1893888" y="3749675"/>
          <p14:tracePt t="9981" x="1843088" y="3765550"/>
          <p14:tracePt t="9991" x="1820863" y="3771900"/>
          <p14:tracePt t="9999" x="1765300" y="3789363"/>
          <p14:tracePt t="10007" x="1743075" y="3794125"/>
          <p14:tracePt t="10015" x="1681163" y="3805238"/>
          <p14:tracePt t="10023" x="1658938" y="3811588"/>
          <p14:tracePt t="10031" x="1597025" y="3816350"/>
          <p14:tracePt t="10039" x="1573213" y="3816350"/>
          <p14:tracePt t="10047" x="1511300" y="3816350"/>
          <p14:tracePt t="10055" x="1489075" y="3816350"/>
          <p14:tracePt t="10063" x="1444625" y="3816350"/>
          <p14:tracePt t="10071" x="1422400" y="3816350"/>
          <p14:tracePt t="10079" x="1376363" y="3811588"/>
          <p14:tracePt t="10087" x="1360488" y="3811588"/>
          <p14:tracePt t="10095" x="1316038" y="3800475"/>
          <p14:tracePt t="10103" x="1298575" y="3800475"/>
          <p14:tracePt t="10111" x="1287463" y="3794125"/>
          <p14:tracePt t="10119" x="1247775" y="3783013"/>
          <p14:tracePt t="10127" x="1219200" y="3778250"/>
          <p14:tracePt t="10135" x="1203325" y="3771900"/>
          <p14:tracePt t="10143" x="1141413" y="3754438"/>
          <p14:tracePt t="10151" x="1112838" y="3743325"/>
          <p14:tracePt t="10159" x="1084263" y="3738563"/>
          <p14:tracePt t="10167" x="1035050" y="3721100"/>
          <p14:tracePt t="10175" x="1017588" y="3716338"/>
          <p14:tracePt t="10183" x="995363" y="3709988"/>
          <p14:tracePt t="10191" x="989013" y="3705225"/>
          <p14:tracePt t="10199" x="977900" y="3692525"/>
          <p14:tracePt t="10223" x="973138" y="3687763"/>
          <p14:tracePt t="10239" x="973138" y="3681413"/>
          <p14:tracePt t="10249" x="966788" y="3681413"/>
          <p14:tracePt t="10255" x="960438" y="3676650"/>
          <p14:tracePt t="10265" x="960438" y="3670300"/>
          <p14:tracePt t="10271" x="955675" y="3665538"/>
          <p14:tracePt t="10281" x="949325" y="3665538"/>
          <p14:tracePt t="10289" x="944563" y="3654425"/>
          <p14:tracePt t="10297" x="927100" y="3636963"/>
          <p14:tracePt t="10305" x="915988" y="3625850"/>
          <p14:tracePt t="10313" x="911225" y="3614738"/>
          <p14:tracePt t="10321" x="893763" y="3597275"/>
          <p14:tracePt t="10329" x="887413" y="3586163"/>
          <p14:tracePt t="10337" x="876300" y="3570288"/>
          <p14:tracePt t="10345" x="871538" y="3557588"/>
          <p14:tracePt t="10353" x="865188" y="3546475"/>
          <p14:tracePt t="10361" x="854075" y="3524250"/>
          <p14:tracePt t="10369" x="854075" y="3513138"/>
          <p14:tracePt t="10377" x="842963" y="3502025"/>
          <p14:tracePt t="10385" x="842963" y="3495675"/>
          <p14:tracePt t="10393" x="838200" y="3479800"/>
          <p14:tracePt t="10401" x="838200" y="3462338"/>
          <p14:tracePt t="10409" x="831850" y="3451225"/>
          <p14:tracePt t="10417" x="825500" y="3451225"/>
          <p14:tracePt t="10425" x="825500" y="3435350"/>
          <p14:tracePt t="10433" x="825500" y="3422650"/>
          <p14:tracePt t="10441" x="825500" y="3417888"/>
          <p14:tracePt t="10449" x="825500" y="3406775"/>
          <p14:tracePt t="10457" x="838200" y="3389313"/>
          <p14:tracePt t="10465" x="838200" y="3378200"/>
          <p14:tracePt t="10473" x="854075" y="3362325"/>
          <p14:tracePt t="10481" x="860425" y="3344863"/>
          <p14:tracePt t="10489" x="882650" y="3322638"/>
          <p14:tracePt t="10497" x="893763" y="3311525"/>
          <p14:tracePt t="10505" x="915988" y="3294063"/>
          <p14:tracePt t="10513" x="938213" y="3282950"/>
          <p14:tracePt t="10521" x="984250" y="3265488"/>
          <p14:tracePt t="10531" x="1028700" y="3254375"/>
          <p14:tracePt t="10537" x="1084263" y="3243263"/>
          <p14:tracePt t="10547" x="1152525" y="3243263"/>
          <p14:tracePt t="10553" x="1219200" y="3238500"/>
          <p14:tracePt t="10563" x="1292225" y="3238500"/>
          <p14:tracePt t="10569" x="1331913" y="3238500"/>
          <p14:tracePt t="10579" x="1422400" y="3238500"/>
          <p14:tracePt t="10587" x="1511300" y="3249613"/>
          <p14:tracePt t="10595" x="1612900" y="3265488"/>
          <p14:tracePt t="10603" x="1703388" y="3294063"/>
          <p14:tracePt t="10611" x="1736725" y="3305175"/>
          <p14:tracePt t="10619" x="1804988" y="3327400"/>
          <p14:tracePt t="10627" x="1860550" y="3362325"/>
          <p14:tracePt t="10635" x="1905000" y="3389313"/>
          <p14:tracePt t="10643" x="1927225" y="3417888"/>
          <p14:tracePt t="10651" x="1951038" y="3440113"/>
          <p14:tracePt t="10659" x="1966913" y="3462338"/>
          <p14:tracePt t="10667" x="1978025" y="3495675"/>
          <p14:tracePt t="10675" x="1984375" y="3530600"/>
          <p14:tracePt t="10683" x="1989138" y="3570288"/>
          <p14:tracePt t="10691" x="1989138" y="3614738"/>
          <p14:tracePt t="10699" x="1989138" y="3659188"/>
          <p14:tracePt t="10707" x="1978025" y="3705225"/>
          <p14:tracePt t="10715" x="1966913" y="3749675"/>
          <p14:tracePt t="10723" x="1951038" y="3794125"/>
          <p14:tracePt t="10731" x="1939925" y="3805238"/>
          <p14:tracePt t="10739" x="1911350" y="3838575"/>
          <p14:tracePt t="10747" x="1882775" y="3867150"/>
          <p14:tracePt t="10755" x="1871663" y="3884613"/>
          <p14:tracePt t="10763" x="1831975" y="3913188"/>
          <p14:tracePt t="10771" x="1776413" y="3940175"/>
          <p14:tracePt t="10779" x="1747838" y="3951288"/>
          <p14:tracePt t="10787" x="1681163" y="3968750"/>
          <p14:tracePt t="10795" x="1585913" y="3986213"/>
          <p14:tracePt t="10803" x="1550988" y="3986213"/>
          <p14:tracePt t="10813" x="1433513" y="3986213"/>
          <p14:tracePt t="10819" x="1316038" y="3986213"/>
          <p14:tracePt t="10829" x="1276350" y="3986213"/>
          <p14:tracePt t="10835" x="1174750" y="3962400"/>
          <p14:tracePt t="10845" x="1035050" y="3913188"/>
          <p14:tracePt t="10851" x="989013" y="3878263"/>
          <p14:tracePt t="10861" x="915988" y="3833813"/>
          <p14:tracePt t="10869" x="831850" y="3778250"/>
          <p14:tracePt t="10877" x="792163" y="3738563"/>
          <p14:tracePt t="10885" x="752475" y="3705225"/>
          <p14:tracePt t="10893" x="708025" y="3648075"/>
          <p14:tracePt t="10901" x="685800" y="3614738"/>
          <p14:tracePt t="10909" x="674688" y="3557588"/>
          <p14:tracePt t="10917" x="674688" y="3530600"/>
          <p14:tracePt t="10925" x="679450" y="3484563"/>
          <p14:tracePt t="10933" x="703263" y="3435350"/>
          <p14:tracePt t="10941" x="730250" y="3389313"/>
          <p14:tracePt t="10949" x="758825" y="3355975"/>
          <p14:tracePt t="10957" x="809625" y="3305175"/>
          <p14:tracePt t="10965" x="854075" y="3265488"/>
          <p14:tracePt t="10973" x="887413" y="3243263"/>
          <p14:tracePt t="10981" x="949325" y="3214688"/>
          <p14:tracePt t="10989" x="995363" y="3198813"/>
          <p14:tracePt t="10997" x="1046163" y="3187700"/>
          <p14:tracePt t="11005" x="1112838" y="3170238"/>
          <p14:tracePt t="11013" x="1181100" y="3165475"/>
          <p14:tracePt t="11021" x="1258888" y="3159125"/>
          <p14:tracePt t="11029" x="1360488" y="3159125"/>
          <p14:tracePt t="11037" x="1422400" y="3159125"/>
          <p14:tracePt t="11045" x="1517650" y="3181350"/>
          <p14:tracePt t="11053" x="1579563" y="3198813"/>
          <p14:tracePt t="11061" x="1697038" y="3254375"/>
          <p14:tracePt t="11069" x="1743075" y="3287713"/>
          <p14:tracePt t="11077" x="1793875" y="3327400"/>
          <p14:tracePt t="11085" x="1871663" y="3406775"/>
          <p14:tracePt t="11095" x="1911350" y="3457575"/>
          <p14:tracePt t="11101" x="1939925" y="3508375"/>
          <p14:tracePt t="11111" x="1962150" y="3557588"/>
          <p14:tracePt t="11117" x="1978025" y="3643313"/>
          <p14:tracePt t="11127" x="1978025" y="3687763"/>
          <p14:tracePt t="11133" x="1966913" y="3732213"/>
          <p14:tracePt t="11143" x="1933575" y="3783013"/>
          <p14:tracePt t="11151" x="1893888" y="3833813"/>
          <p14:tracePt t="11159" x="1849438" y="3867150"/>
          <p14:tracePt t="11167" x="1804988" y="3889375"/>
          <p14:tracePt t="11175" x="1747838" y="3917950"/>
          <p14:tracePt t="11183" x="1685925" y="3929063"/>
          <p14:tracePt t="11191" x="1646238" y="3935413"/>
          <p14:tracePt t="11199" x="1601788" y="3935413"/>
          <p14:tracePt t="11207" x="1579563" y="3935413"/>
          <p14:tracePt t="11215" x="1562100" y="3924300"/>
          <p14:tracePt t="11223" x="1550988" y="3913188"/>
          <p14:tracePt t="11231" x="1550988" y="3895725"/>
          <p14:tracePt t="11239" x="1550988" y="3873500"/>
          <p14:tracePt t="11247" x="1550988" y="3838575"/>
          <p14:tracePt t="11255" x="1550988" y="3811588"/>
          <p14:tracePt t="11263" x="1557338" y="3771900"/>
          <p14:tracePt t="11271" x="1573213" y="3732213"/>
          <p14:tracePt t="11279" x="1585913" y="3705225"/>
          <p14:tracePt t="11287" x="1619250" y="3659188"/>
          <p14:tracePt t="11295" x="1652588" y="3614738"/>
          <p14:tracePt t="11303" x="1692275" y="3581400"/>
          <p14:tracePt t="11311" x="1758950" y="3519488"/>
          <p14:tracePt t="11319" x="1804988" y="3495675"/>
          <p14:tracePt t="11327" x="1854200" y="3484563"/>
          <p14:tracePt t="11335" x="1878013" y="3479800"/>
          <p14:tracePt t="11343" x="1889125" y="3479800"/>
          <p14:tracePt t="11351" x="1889125" y="3484563"/>
          <p14:tracePt t="11359" x="1889125" y="3495675"/>
          <p14:tracePt t="11367" x="1882775" y="3519488"/>
          <p14:tracePt t="11375" x="1871663" y="3541713"/>
          <p14:tracePt t="11383" x="1854200" y="3575050"/>
          <p14:tracePt t="11391" x="1838325" y="3603625"/>
          <p14:tracePt t="11399" x="1827213" y="3636963"/>
          <p14:tracePt t="11409" x="1816100" y="3659188"/>
          <p14:tracePt t="11415" x="1809750" y="3687763"/>
          <p14:tracePt t="11425" x="1798638" y="3716338"/>
          <p14:tracePt t="11433" x="1787525" y="3738563"/>
          <p14:tracePt t="11441" x="1781175" y="3754438"/>
          <p14:tracePt t="11449" x="1776413" y="3771900"/>
          <p14:tracePt t="11457" x="1770063" y="3778250"/>
          <p14:tracePt t="11465" x="1765300" y="3789363"/>
          <p14:tracePt t="11473" x="1758950" y="3789363"/>
          <p14:tracePt t="11481" x="1754188" y="3789363"/>
          <p14:tracePt t="11489" x="1743075" y="3789363"/>
          <p14:tracePt t="11497" x="1725613" y="3778250"/>
          <p14:tracePt t="11505" x="1708150" y="3765550"/>
          <p14:tracePt t="11513" x="1663700" y="3738563"/>
          <p14:tracePt t="11521" x="1641475" y="3716338"/>
          <p14:tracePt t="11529" x="1612900" y="3692525"/>
          <p14:tracePt t="11537" x="1585913" y="3670300"/>
          <p14:tracePt t="11545" x="1562100" y="3643313"/>
          <p14:tracePt t="11553" x="1546225" y="3619500"/>
          <p14:tracePt t="11561" x="1528763" y="3586163"/>
          <p14:tracePt t="11569" x="1524000" y="3508375"/>
          <p14:tracePt t="11577" x="1524000" y="3473450"/>
          <p14:tracePt t="11585" x="1524000" y="3440113"/>
          <p14:tracePt t="11593" x="1535113" y="3395663"/>
          <p14:tracePt t="11601" x="1557338" y="3362325"/>
          <p14:tracePt t="11609" x="1573213" y="3338513"/>
          <p14:tracePt t="11617" x="1597025" y="3322638"/>
          <p14:tracePt t="11625" x="1619250" y="3305175"/>
          <p14:tracePt t="11633" x="1646238" y="3300413"/>
          <p14:tracePt t="11641" x="1670050" y="3300413"/>
          <p14:tracePt t="11649" x="1692275" y="3300413"/>
          <p14:tracePt t="11657" x="1725613" y="3300413"/>
          <p14:tracePt t="11665" x="1754188" y="3316288"/>
          <p14:tracePt t="11673" x="1798638" y="3344863"/>
          <p14:tracePt t="11681" x="1809750" y="3367088"/>
          <p14:tracePt t="11691" x="1838325" y="3417888"/>
          <p14:tracePt t="11697" x="1854200" y="3451225"/>
          <p14:tracePt t="11707" x="1860550" y="3519488"/>
          <p14:tracePt t="11715" x="1860550" y="3557588"/>
          <p14:tracePt t="11725" x="1849438" y="3586163"/>
          <p14:tracePt t="11731" x="1831975" y="3608388"/>
          <p14:tracePt t="11739" x="1787525" y="3643313"/>
          <p14:tracePt t="11747" x="1758950" y="3648075"/>
          <p14:tracePt t="11755" x="1731963" y="3654425"/>
          <p14:tracePt t="11763" x="1697038" y="3654425"/>
          <p14:tracePt t="11771" x="1652588" y="3643313"/>
          <p14:tracePt t="11779" x="1612900" y="3625850"/>
          <p14:tracePt t="11787" x="1568450" y="3603625"/>
          <p14:tracePt t="11795" x="1546225" y="3575050"/>
          <p14:tracePt t="11803" x="1528763" y="3570288"/>
          <p14:tracePt t="11811" x="1517650" y="3535363"/>
          <p14:tracePt t="11819" x="1517650" y="3502025"/>
          <p14:tracePt t="11827" x="1517650" y="3440113"/>
          <p14:tracePt t="11835" x="1535113" y="3406775"/>
          <p14:tracePt t="11843" x="1557338" y="3367088"/>
          <p14:tracePt t="11851" x="1585913" y="3333750"/>
          <p14:tracePt t="11859" x="1612900" y="3305175"/>
          <p14:tracePt t="11867" x="1658938" y="3282950"/>
          <p14:tracePt t="11875" x="1708150" y="3271838"/>
          <p14:tracePt t="11883" x="1743075" y="3271838"/>
          <p14:tracePt t="11891" x="1776413" y="3271838"/>
          <p14:tracePt t="11899" x="1820863" y="3282950"/>
          <p14:tracePt t="11907" x="1849438" y="3300413"/>
          <p14:tracePt t="11915" x="1878013" y="3327400"/>
          <p14:tracePt t="11923" x="1889125" y="3362325"/>
          <p14:tracePt t="11931" x="1893888" y="3400425"/>
          <p14:tracePt t="11939" x="1893888" y="3446463"/>
          <p14:tracePt t="11947" x="1893888" y="3479800"/>
          <p14:tracePt t="11955" x="1871663" y="3519488"/>
          <p14:tracePt t="11963" x="1854200" y="3546475"/>
          <p14:tracePt t="11971" x="1804988" y="3586163"/>
          <p14:tracePt t="11979" x="1770063" y="3608388"/>
          <p14:tracePt t="11989" x="1725613" y="3619500"/>
          <p14:tracePt t="11997" x="1681163" y="3619500"/>
          <p14:tracePt t="12005" x="1630363" y="3608388"/>
          <p14:tracePt t="12013" x="1590675" y="3581400"/>
          <p14:tracePt t="12021" x="1562100" y="3557588"/>
          <p14:tracePt t="12029" x="1528763" y="3519488"/>
          <p14:tracePt t="12037" x="1511300" y="3495675"/>
          <p14:tracePt t="12045" x="1506538" y="3468688"/>
          <p14:tracePt t="12053" x="1506538" y="3435350"/>
          <p14:tracePt t="12061" x="1506538" y="3411538"/>
          <p14:tracePt t="12069" x="1528763" y="3378200"/>
          <p14:tracePt t="12077" x="1546225" y="3355975"/>
          <p14:tracePt t="12085" x="1590675" y="3327400"/>
          <p14:tracePt t="12093" x="1624013" y="3311525"/>
          <p14:tracePt t="12101" x="1703388" y="3305175"/>
          <p14:tracePt t="12109" x="1754188" y="3305175"/>
          <p14:tracePt t="12117" x="1809750" y="3316288"/>
          <p14:tracePt t="12125" x="1911350" y="3367088"/>
          <p14:tracePt t="12133" x="1955800" y="3411538"/>
          <p14:tracePt t="12141" x="1984375" y="3451225"/>
          <p14:tracePt t="12149" x="1995488" y="3495675"/>
          <p14:tracePt t="12157" x="2001838" y="3546475"/>
          <p14:tracePt t="12165" x="1989138" y="3592513"/>
          <p14:tracePt t="12173" x="1966913" y="3630613"/>
          <p14:tracePt t="12181" x="1922463" y="3665538"/>
          <p14:tracePt t="12189" x="1882775" y="3681413"/>
          <p14:tracePt t="12197" x="1820863" y="3698875"/>
          <p14:tracePt t="12205" x="1770063" y="3698875"/>
          <p14:tracePt t="12213" x="1708150" y="3698875"/>
          <p14:tracePt t="12221" x="1641475" y="3692525"/>
          <p14:tracePt t="12229" x="1573213" y="3665538"/>
          <p14:tracePt t="12237" x="1535113" y="3648075"/>
          <p14:tracePt t="12245" x="1473200" y="3603625"/>
          <p14:tracePt t="12253" x="1455738" y="3581400"/>
          <p14:tracePt t="12263" x="1450975" y="3546475"/>
          <p14:tracePt t="12269" x="1450975" y="3508375"/>
          <p14:tracePt t="12279" x="1466850" y="3468688"/>
          <p14:tracePt t="12285" x="1495425" y="3411538"/>
          <p14:tracePt t="12295" x="1539875" y="3355975"/>
          <p14:tracePt t="12303" x="1573213" y="3327400"/>
          <p14:tracePt t="12311" x="1641475" y="3276600"/>
          <p14:tracePt t="12319" x="1697038" y="3249613"/>
          <p14:tracePt t="12327" x="1781175" y="3238500"/>
          <p14:tracePt t="12335" x="1831975" y="3238500"/>
          <p14:tracePt t="12343" x="1878013" y="3238500"/>
          <p14:tracePt t="12351" x="1944688" y="3265488"/>
          <p14:tracePt t="12359" x="1978025" y="3294063"/>
          <p14:tracePt t="12367" x="2006600" y="3349625"/>
          <p14:tracePt t="12375" x="2006600" y="3395663"/>
          <p14:tracePt t="12383" x="2006600" y="3440113"/>
          <p14:tracePt t="12391" x="1984375" y="3490913"/>
          <p14:tracePt t="12399" x="1962150" y="3524250"/>
          <p14:tracePt t="12407" x="1905000" y="3575050"/>
          <p14:tracePt t="12415" x="1838325" y="3608388"/>
          <p14:tracePt t="12423" x="1765300" y="3619500"/>
          <p14:tracePt t="12431" x="1708150" y="3619500"/>
          <p14:tracePt t="12439" x="1658938" y="3619500"/>
          <p14:tracePt t="12447" x="1608138" y="3603625"/>
          <p14:tracePt t="12455" x="1562100" y="3575050"/>
          <p14:tracePt t="12463" x="1535113" y="3541713"/>
          <p14:tracePt t="12471" x="1524000" y="3513138"/>
          <p14:tracePt t="12479" x="1524000" y="3484563"/>
          <p14:tracePt t="12487" x="1524000" y="3451225"/>
          <p14:tracePt t="12495" x="1535113" y="3417888"/>
          <p14:tracePt t="12503" x="1550988" y="3384550"/>
          <p14:tracePt t="12511" x="1579563" y="3349625"/>
          <p14:tracePt t="12519" x="1612900" y="3316288"/>
          <p14:tracePt t="12527" x="1652588" y="3287713"/>
          <p14:tracePt t="12535" x="1703388" y="3271838"/>
          <p14:tracePt t="12545" x="1776413" y="3271838"/>
          <p14:tracePt t="12551" x="1820863" y="3276600"/>
          <p14:tracePt t="12561" x="1860550" y="3305175"/>
          <p14:tracePt t="12567" x="1893888" y="3344863"/>
          <p14:tracePt t="12577" x="1911350" y="3395663"/>
          <p14:tracePt t="12585" x="1916113" y="3440113"/>
          <p14:tracePt t="12593" x="1916113" y="3484563"/>
          <p14:tracePt t="12601" x="1905000" y="3530600"/>
          <p14:tracePt t="12609" x="1878013" y="3563938"/>
          <p14:tracePt t="12617" x="1854200" y="3581400"/>
          <p14:tracePt t="12625" x="1827213" y="3592513"/>
          <p14:tracePt t="12633" x="1793875" y="3592513"/>
          <p14:tracePt t="12641" x="1754188" y="3592513"/>
          <p14:tracePt t="12649" x="1725613" y="3581400"/>
          <p14:tracePt t="12657" x="1685925" y="3557588"/>
          <p14:tracePt t="12665" x="1674813" y="3546475"/>
          <p14:tracePt t="12673" x="1652588" y="3513138"/>
          <p14:tracePt t="12681" x="1641475" y="3484563"/>
          <p14:tracePt t="12689" x="1641475" y="3446463"/>
          <p14:tracePt t="12697" x="1641475" y="3400425"/>
          <p14:tracePt t="12705" x="1652588" y="3367088"/>
          <p14:tracePt t="12713" x="1674813" y="3333750"/>
          <p14:tracePt t="12721" x="1697038" y="3311525"/>
          <p14:tracePt t="12729" x="1731963" y="3287713"/>
          <p14:tracePt t="12737" x="1770063" y="3271838"/>
          <p14:tracePt t="12745" x="1804988" y="3271838"/>
          <p14:tracePt t="12753" x="1849438" y="3271838"/>
          <p14:tracePt t="12761" x="1889125" y="3294063"/>
          <p14:tracePt t="12769" x="1922463" y="3322638"/>
          <p14:tracePt t="12777" x="1955800" y="3378200"/>
          <p14:tracePt t="12785" x="1966913" y="3429000"/>
          <p14:tracePt t="12793" x="1973263" y="3490913"/>
          <p14:tracePt t="12801" x="1973263" y="3552825"/>
          <p14:tracePt t="12809" x="1966913" y="3592513"/>
          <p14:tracePt t="12817" x="1939925" y="3659188"/>
          <p14:tracePt t="12827" x="1911350" y="3709988"/>
          <p14:tracePt t="12833" x="1889125" y="3727450"/>
          <p14:tracePt t="12843" x="1860550" y="3738563"/>
          <p14:tracePt t="12849" x="1838325" y="3738563"/>
          <p14:tracePt t="12859" x="1809750" y="3738563"/>
          <p14:tracePt t="12867" x="1798638" y="3727450"/>
          <p14:tracePt t="12875" x="1770063" y="3705225"/>
          <p14:tracePt t="12883" x="1747838" y="3681413"/>
          <p14:tracePt t="12891" x="1736725" y="3665538"/>
          <p14:tracePt t="12899" x="1719263" y="3630613"/>
          <p14:tracePt t="12907" x="1703388" y="3614738"/>
          <p14:tracePt t="12915" x="1697038" y="3586163"/>
          <p14:tracePt t="12923" x="1697038" y="3563938"/>
          <p14:tracePt t="12931" x="1692275" y="3541713"/>
          <p14:tracePt t="12939" x="1692275" y="3513138"/>
          <p14:tracePt t="12947" x="1692275" y="3502025"/>
          <p14:tracePt t="12955" x="1697038" y="3484563"/>
          <p14:tracePt t="12963" x="1708150" y="3473450"/>
          <p14:tracePt t="12971" x="1719263" y="3462338"/>
          <p14:tracePt t="12979" x="1725613" y="3451225"/>
          <p14:tracePt t="12987" x="1736725" y="3446463"/>
          <p14:tracePt t="12995" x="1743075" y="3446463"/>
          <p14:tracePt t="13011" x="1743075" y="3451225"/>
          <p14:tracePt t="13027" x="1743075" y="3457575"/>
          <p14:tracePt t="13035" x="1743075" y="3468688"/>
          <p14:tracePt t="13043" x="1743075" y="3479800"/>
          <p14:tracePt t="13051" x="1747838" y="3484563"/>
          <p14:tracePt t="13059" x="1747838" y="3490913"/>
          <p14:tracePt t="13067" x="1754188" y="3508375"/>
          <p14:tracePt t="13075" x="1754188" y="3513138"/>
          <p14:tracePt t="13083" x="1754188" y="3519488"/>
          <p14:tracePt t="13091" x="1754188" y="3524250"/>
          <p14:tracePt t="13107" x="1754188" y="3530600"/>
          <p14:tracePt t="13347" x="1754188" y="3541713"/>
          <p14:tracePt t="13361" x="1747838" y="3563938"/>
          <p14:tracePt t="13369" x="1743075" y="3597275"/>
          <p14:tracePt t="13377" x="1736725" y="3619500"/>
          <p14:tracePt t="13385" x="1736725" y="3648075"/>
          <p14:tracePt t="13393" x="1736725" y="3665538"/>
          <p14:tracePt t="13401" x="1731963" y="3698875"/>
          <p14:tracePt t="13409" x="1731963" y="3716338"/>
          <p14:tracePt t="13417" x="1731963" y="3732213"/>
          <p14:tracePt t="13427" x="1731963" y="3749675"/>
          <p14:tracePt t="13433" x="1731963" y="3765550"/>
          <p14:tracePt t="13443" x="1736725" y="3800475"/>
          <p14:tracePt t="13451" x="1747838" y="3816350"/>
          <p14:tracePt t="13459" x="1770063" y="3867150"/>
          <p14:tracePt t="13467" x="1787525" y="3900488"/>
          <p14:tracePt t="13475" x="1827213" y="3962400"/>
          <p14:tracePt t="13483" x="1849438" y="3997325"/>
          <p14:tracePt t="13491" x="1882775" y="4030663"/>
          <p14:tracePt t="13499" x="1911350" y="4041775"/>
          <p14:tracePt t="13507" x="1927225" y="4041775"/>
          <p14:tracePt t="13515" x="1939925" y="4030663"/>
          <p14:tracePt t="13523" x="1955800" y="4008438"/>
          <p14:tracePt t="13531" x="1973263" y="3957638"/>
          <p14:tracePt t="13539" x="1973263" y="3913188"/>
          <p14:tracePt t="13547" x="1973263" y="3856038"/>
          <p14:tracePt t="13555" x="1973263" y="3816350"/>
          <p14:tracePt t="13563" x="1962150" y="3749675"/>
          <p14:tracePt t="13571" x="1927225" y="3687763"/>
          <p14:tracePt t="13579" x="1905000" y="3654425"/>
          <p14:tracePt t="13587" x="1860550" y="3603625"/>
          <p14:tracePt t="13595" x="1827213" y="3581400"/>
          <p14:tracePt t="13603" x="1798638" y="3563938"/>
          <p14:tracePt t="13611" x="1743075" y="3552825"/>
          <p14:tracePt t="13619" x="1714500" y="3552825"/>
          <p14:tracePt t="13627" x="1692275" y="3552825"/>
          <p14:tracePt t="13635" x="1681163" y="3563938"/>
          <p14:tracePt t="13643" x="1674813" y="3575050"/>
          <p14:tracePt t="13651" x="1674813" y="3597275"/>
          <p14:tracePt t="13659" x="1674813" y="3630613"/>
          <p14:tracePt t="13667" x="1674813" y="3676650"/>
          <p14:tracePt t="13675" x="1674813" y="3727450"/>
          <p14:tracePt t="13683" x="1681163" y="3771900"/>
          <p14:tracePt t="13691" x="1697038" y="3811588"/>
          <p14:tracePt t="13701" x="1708150" y="3833813"/>
          <p14:tracePt t="13707" x="1725613" y="3838575"/>
          <p14:tracePt t="13717" x="1736725" y="3838575"/>
          <p14:tracePt t="13723" x="1747838" y="3827463"/>
          <p14:tracePt t="13733" x="1770063" y="3805238"/>
          <p14:tracePt t="13739" x="1787525" y="3771900"/>
          <p14:tracePt t="13749" x="1809750" y="3732213"/>
          <p14:tracePt t="13757" x="1827213" y="3676650"/>
          <p14:tracePt t="13765" x="1838325" y="3625850"/>
          <p14:tracePt t="13773" x="1843088" y="3563938"/>
          <p14:tracePt t="13781" x="1843088" y="3519488"/>
          <p14:tracePt t="13789" x="1843088" y="3479800"/>
          <p14:tracePt t="13797" x="1838325" y="3457575"/>
          <p14:tracePt t="13805" x="1820863" y="3417888"/>
          <p14:tracePt t="13813" x="1804988" y="3395663"/>
          <p14:tracePt t="13821" x="1781175" y="3378200"/>
          <p14:tracePt t="13829" x="1747838" y="3367088"/>
          <p14:tracePt t="13837" x="1714500" y="3362325"/>
          <p14:tracePt t="13845" x="1674813" y="3362325"/>
          <p14:tracePt t="13853" x="1658938" y="3362325"/>
          <p14:tracePt t="13861" x="1624013" y="3373438"/>
          <p14:tracePt t="13869" x="1608138" y="3400425"/>
          <p14:tracePt t="13877" x="1590675" y="3440113"/>
          <p14:tracePt t="13885" x="1573213" y="3495675"/>
          <p14:tracePt t="13893" x="1568450" y="3546475"/>
          <p14:tracePt t="13901" x="1568450" y="3597275"/>
          <p14:tracePt t="13909" x="1568450" y="3665538"/>
          <p14:tracePt t="13917" x="1590675" y="3716338"/>
          <p14:tracePt t="13925" x="1608138" y="3754438"/>
          <p14:tracePt t="13933" x="1641475" y="3789363"/>
          <p14:tracePt t="13941" x="1674813" y="3805238"/>
          <p14:tracePt t="13949" x="1697038" y="3805238"/>
          <p14:tracePt t="13957" x="1719263" y="3800475"/>
          <p14:tracePt t="13965" x="1747838" y="3771900"/>
          <p14:tracePt t="13973" x="1776413" y="3738563"/>
          <p14:tracePt t="13983" x="1798638" y="3705225"/>
          <p14:tracePt t="13990" x="1820863" y="3643313"/>
          <p14:tracePt t="13999" x="1831975" y="3614738"/>
          <p14:tracePt t="14005" x="1831975" y="3570288"/>
          <p14:tracePt t="14015" x="1831975" y="3519488"/>
          <p14:tracePt t="14021" x="1816100" y="3468688"/>
          <p14:tracePt t="14032" x="1804988" y="3440113"/>
          <p14:tracePt t="14039" x="1781175" y="3400425"/>
          <p14:tracePt t="14047" x="1765300" y="3373438"/>
          <p14:tracePt t="14055" x="1736725" y="3344863"/>
          <p14:tracePt t="14063" x="1719263" y="3338513"/>
          <p14:tracePt t="14071" x="1703388" y="3338513"/>
          <p14:tracePt t="14079" x="1685925" y="3338513"/>
          <p14:tracePt t="14087" x="1681163" y="3355975"/>
          <p14:tracePt t="14095" x="1670050" y="3384550"/>
          <p14:tracePt t="14103" x="1658938" y="3435350"/>
          <p14:tracePt t="14111" x="1652588" y="3484563"/>
          <p14:tracePt t="14119" x="1646238" y="3541713"/>
          <p14:tracePt t="14127" x="1646238" y="3592513"/>
          <p14:tracePt t="14135" x="1646238" y="3648075"/>
          <p14:tracePt t="14143" x="1658938" y="3692525"/>
          <p14:tracePt t="14151" x="1674813" y="3709988"/>
          <p14:tracePt t="14159" x="1708150" y="3727450"/>
          <p14:tracePt t="14167" x="1731963" y="3727450"/>
          <p14:tracePt t="14175" x="1747838" y="3727450"/>
          <p14:tracePt t="14183" x="1776413" y="3721100"/>
          <p14:tracePt t="14191" x="1809750" y="3692525"/>
          <p14:tracePt t="14199" x="1838325" y="3659188"/>
          <p14:tracePt t="14207" x="1871663" y="3614738"/>
          <p14:tracePt t="14215" x="1911350" y="3546475"/>
          <p14:tracePt t="14223" x="1933575" y="3508375"/>
          <p14:tracePt t="14231" x="1962150" y="3440113"/>
          <p14:tracePt t="14239" x="1978025" y="3373438"/>
          <p14:tracePt t="14247" x="1978025" y="3333750"/>
          <p14:tracePt t="14255" x="1978025" y="3294063"/>
          <p14:tracePt t="14263" x="1973263" y="3254375"/>
          <p14:tracePt t="14271" x="1955800" y="3238500"/>
          <p14:tracePt t="14281" x="1944688" y="3221038"/>
          <p14:tracePt t="14287" x="1911350" y="3209925"/>
          <p14:tracePt t="14297" x="1893888" y="3209925"/>
          <p14:tracePt t="14303" x="1878013" y="3209925"/>
          <p14:tracePt t="14313" x="1860550" y="3214688"/>
          <p14:tracePt t="14321" x="1838325" y="3238500"/>
          <p14:tracePt t="14329" x="1809750" y="3271838"/>
          <p14:tracePt t="14337" x="1781175" y="3316288"/>
          <p14:tracePt t="14345" x="1754188" y="3367088"/>
          <p14:tracePt t="14353" x="1725613" y="3422650"/>
          <p14:tracePt t="14361" x="1708150" y="3484563"/>
          <p14:tracePt t="14369" x="1703388" y="3535363"/>
          <p14:tracePt t="14377" x="1703388" y="3608388"/>
          <p14:tracePt t="14385" x="1719263" y="3630613"/>
          <p14:tracePt t="14393" x="1754188" y="3654425"/>
          <p14:tracePt t="14401" x="1787525" y="3670300"/>
          <p14:tracePt t="14409" x="1816100" y="3670300"/>
          <p14:tracePt t="14417" x="1854200" y="3670300"/>
          <p14:tracePt t="14425" x="1882775" y="3665538"/>
          <p14:tracePt t="14433" x="1927225" y="3643313"/>
          <p14:tracePt t="14441" x="1955800" y="3619500"/>
          <p14:tracePt t="14449" x="1995488" y="3563938"/>
          <p14:tracePt t="14457" x="2024063" y="3519488"/>
          <p14:tracePt t="14465" x="2035175" y="3462338"/>
          <p14:tracePt t="14473" x="2035175" y="3400425"/>
          <p14:tracePt t="14481" x="2028825" y="3338513"/>
          <p14:tracePt t="14489" x="1995488" y="3276600"/>
          <p14:tracePt t="14497" x="1966913" y="3238500"/>
          <p14:tracePt t="14505" x="1911350" y="3181350"/>
          <p14:tracePt t="14513" x="1843088" y="3136900"/>
          <p14:tracePt t="14522" x="1798638" y="3119438"/>
          <p14:tracePt t="14529" x="1758950" y="3108325"/>
          <p14:tracePt t="14537" x="1703388" y="3103563"/>
          <p14:tracePt t="14545" x="1674813" y="3108325"/>
          <p14:tracePt t="14553" x="1641475" y="3136900"/>
          <p14:tracePt t="14561" x="1608138" y="3181350"/>
          <p14:tracePt t="14569" x="1579563" y="3254375"/>
          <p14:tracePt t="14579" x="1557338" y="3316288"/>
          <p14:tracePt t="14585" x="1539875" y="3411538"/>
          <p14:tracePt t="14595" x="1535113" y="3479800"/>
          <p14:tracePt t="14603" x="1535113" y="3535363"/>
          <p14:tracePt t="14611" x="1539875" y="3552825"/>
          <p14:tracePt t="14619" x="1562100" y="3581400"/>
          <p14:tracePt t="14627" x="1597025" y="3592513"/>
          <p14:tracePt t="14635" x="1619250" y="3592513"/>
          <p14:tracePt t="14643" x="1663700" y="3592513"/>
          <p14:tracePt t="14651" x="1703388" y="3586163"/>
          <p14:tracePt t="14659" x="1770063" y="3552825"/>
          <p14:tracePt t="14667" x="1816100" y="3524250"/>
          <p14:tracePt t="14675" x="1854200" y="3490913"/>
          <p14:tracePt t="14683" x="1882775" y="3457575"/>
          <p14:tracePt t="14691" x="1922463" y="3400425"/>
          <p14:tracePt t="14699" x="1933575" y="3362325"/>
          <p14:tracePt t="14707" x="1939925" y="3333750"/>
          <p14:tracePt t="14715" x="1939925" y="3316288"/>
          <p14:tracePt t="14723" x="1933575" y="3300413"/>
          <p14:tracePt t="14731" x="1922463" y="3287713"/>
          <p14:tracePt t="14739" x="1911350" y="3282950"/>
          <p14:tracePt t="14747" x="1893888" y="3282950"/>
          <p14:tracePt t="14755" x="1871663" y="3282950"/>
          <p14:tracePt t="14763" x="1843088" y="3294063"/>
          <p14:tracePt t="14771" x="1827213" y="3311525"/>
          <p14:tracePt t="14779" x="1793875" y="3344863"/>
          <p14:tracePt t="14787" x="1776413" y="3373438"/>
          <p14:tracePt t="14795" x="1758950" y="3389313"/>
          <p14:tracePt t="14803" x="1747838" y="3406775"/>
          <p14:tracePt t="14811" x="1747838" y="3417888"/>
          <p14:tracePt t="14827" x="1747838" y="3422650"/>
          <p14:tracePt t="14843" x="1747838" y="3429000"/>
          <p14:tracePt t="14851" x="1754188" y="3435350"/>
          <p14:tracePt t="14867" x="1758950" y="3440113"/>
          <p14:tracePt t="14877" x="1770063" y="3440113"/>
          <p14:tracePt t="14885" x="1770063" y="3446463"/>
          <p14:tracePt t="14893" x="1781175" y="3451225"/>
          <p14:tracePt t="14901" x="1787525" y="3462338"/>
          <p14:tracePt t="14909" x="1793875" y="3468688"/>
          <p14:tracePt t="14917" x="1809750" y="3484563"/>
          <p14:tracePt t="14925" x="1820863" y="3495675"/>
          <p14:tracePt t="14933" x="1831975" y="3502025"/>
          <p14:tracePt t="14941" x="1843088" y="3519488"/>
          <p14:tracePt t="14949" x="1849438" y="3524250"/>
          <p14:tracePt t="14957" x="1860550" y="3535363"/>
          <p14:tracePt t="14965" x="1866900" y="3552825"/>
          <p14:tracePt t="14973" x="1871663" y="3557588"/>
          <p14:tracePt t="14981" x="1882775" y="3575050"/>
          <p14:tracePt t="14989" x="1882775" y="3586163"/>
          <p14:tracePt t="14997" x="1882775" y="3608388"/>
          <p14:tracePt t="15005" x="1882775" y="3625850"/>
          <p14:tracePt t="15013" x="1882775" y="3636963"/>
          <p14:tracePt t="15021" x="1882775" y="3665538"/>
          <p14:tracePt t="15029" x="1871663" y="3676650"/>
          <p14:tracePt t="15037" x="1860550" y="3692525"/>
          <p14:tracePt t="15045" x="1849438" y="3698875"/>
          <p14:tracePt t="15053" x="1843088" y="3705225"/>
          <p14:tracePt t="15061" x="1831975" y="3709988"/>
          <p14:tracePt t="15069" x="1820863" y="3709988"/>
          <p14:tracePt t="15077" x="1816100" y="3716338"/>
          <p14:tracePt t="15085" x="1804988" y="3716338"/>
          <p14:tracePt t="15095" x="1793875" y="3716338"/>
          <p14:tracePt t="15101" x="1781175" y="3716338"/>
          <p14:tracePt t="15109" x="1765300" y="3716338"/>
          <p14:tracePt t="15121" x="1743075" y="3716338"/>
          <p14:tracePt t="15125" x="1725613" y="3716338"/>
          <p14:tracePt t="15135" x="1692275" y="3716338"/>
          <p14:tracePt t="15141" x="1663700" y="3709988"/>
          <p14:tracePt t="15151" x="1646238" y="3709988"/>
          <p14:tracePt t="15157" x="1624013" y="3705225"/>
          <p14:tracePt t="15167" x="1590675" y="3705225"/>
          <p14:tracePt t="15175" x="1573213" y="3705225"/>
          <p14:tracePt t="15183" x="1562100" y="3705225"/>
          <p14:tracePt t="15191" x="1550988" y="3705225"/>
          <p14:tracePt t="15199" x="1535113" y="3705225"/>
          <p14:tracePt t="15207" x="1524000" y="3705225"/>
          <p14:tracePt t="15215" x="1511300" y="3705225"/>
          <p14:tracePt t="15223" x="1500188" y="3709988"/>
          <p14:tracePt t="15232" x="1489075" y="3709988"/>
          <p14:tracePt t="15239" x="1466850" y="3721100"/>
          <p14:tracePt t="15247" x="1444625" y="3727450"/>
          <p14:tracePt t="15255" x="1411288" y="3738563"/>
          <p14:tracePt t="15263" x="1400175" y="3743325"/>
          <p14:tracePt t="15271" x="1365250" y="3743325"/>
          <p14:tracePt t="15279" x="1331913" y="3743325"/>
          <p14:tracePt t="15287" x="1298575" y="3743325"/>
          <p14:tracePt t="15295" x="1265238" y="3743325"/>
          <p14:tracePt t="15303" x="1247775" y="3743325"/>
          <p14:tracePt t="15311" x="1214438" y="3749675"/>
          <p14:tracePt t="15319" x="1192213" y="3749675"/>
          <p14:tracePt t="15327" x="1181100" y="3749675"/>
          <p14:tracePt t="15335" x="1157288" y="3749675"/>
          <p14:tracePt t="15343" x="1152525" y="3749675"/>
          <p14:tracePt t="15351" x="1130300" y="3749675"/>
          <p14:tracePt t="15359" x="1108075" y="3749675"/>
          <p14:tracePt t="15367" x="1090613" y="3749675"/>
          <p14:tracePt t="15375" x="1062038" y="3749675"/>
          <p14:tracePt t="15383" x="1046163" y="3749675"/>
          <p14:tracePt t="15391" x="1000125" y="3749675"/>
          <p14:tracePt t="15399" x="977900" y="3743325"/>
          <p14:tracePt t="15407" x="927100" y="3732213"/>
          <p14:tracePt t="15415" x="904875" y="3727450"/>
          <p14:tracePt t="15423" x="860425" y="3716338"/>
          <p14:tracePt t="15431" x="849313" y="3709988"/>
          <p14:tracePt t="15441" x="831850" y="3705225"/>
          <p14:tracePt t="15447" x="809625" y="3692525"/>
          <p14:tracePt t="15457" x="803275" y="3692525"/>
          <p14:tracePt t="15463" x="787400" y="3681413"/>
          <p14:tracePt t="15473" x="776288" y="3681413"/>
          <p14:tracePt t="15481" x="769938" y="3676650"/>
          <p14:tracePt t="15489" x="752475" y="3659188"/>
          <p14:tracePt t="15497" x="736600" y="3654425"/>
          <p14:tracePt t="15505" x="725488" y="3643313"/>
          <p14:tracePt t="15513" x="692150" y="3619500"/>
          <p14:tracePt t="15521" x="668338" y="3603625"/>
          <p14:tracePt t="15529" x="657225" y="3597275"/>
          <p14:tracePt t="15537" x="617538" y="3570288"/>
          <p14:tracePt t="15545" x="612775" y="3563938"/>
          <p14:tracePt t="15553" x="601663" y="3546475"/>
          <p14:tracePt t="15561" x="590550" y="3541713"/>
          <p14:tracePt t="15569" x="579438" y="3508375"/>
          <p14:tracePt t="15577" x="573088" y="3490913"/>
          <p14:tracePt t="15585" x="568325" y="3479800"/>
          <p14:tracePt t="15593" x="568325" y="3462338"/>
          <p14:tracePt t="15601" x="568325" y="3451225"/>
          <p14:tracePt t="15609" x="568325" y="3411538"/>
          <p14:tracePt t="15617" x="568325" y="3389313"/>
          <p14:tracePt t="15625" x="573088" y="3367088"/>
          <p14:tracePt t="15633" x="579438" y="3349625"/>
          <p14:tracePt t="15641" x="590550" y="3333750"/>
          <p14:tracePt t="15649" x="612775" y="3294063"/>
          <p14:tracePt t="15657" x="630238" y="3271838"/>
          <p14:tracePt t="15665" x="641350" y="3260725"/>
          <p14:tracePt t="15673" x="657225" y="3238500"/>
          <p14:tracePt t="15681" x="679450" y="3214688"/>
          <p14:tracePt t="15689" x="736600" y="3181350"/>
          <p14:tracePt t="15697" x="781050" y="3152775"/>
          <p14:tracePt t="15707" x="825500" y="3119438"/>
          <p14:tracePt t="15713" x="882650" y="3097213"/>
          <p14:tracePt t="15723" x="938213" y="3079750"/>
          <p14:tracePt t="15729" x="1000125" y="3052763"/>
          <p14:tracePt t="15739" x="1068388" y="3041650"/>
          <p14:tracePt t="15745" x="1135063" y="3030538"/>
          <p14:tracePt t="15755" x="1203325" y="3024188"/>
          <p14:tracePt t="15763" x="1276350" y="3019425"/>
          <p14:tracePt t="15771" x="1354138" y="3019425"/>
          <p14:tracePt t="15779" x="1433513" y="3019425"/>
          <p14:tracePt t="15787" x="1511300" y="3035300"/>
          <p14:tracePt t="15795" x="1590675" y="3074988"/>
          <p14:tracePt t="15803" x="1646238" y="3114675"/>
          <p14:tracePt t="15811" x="1736725" y="3187700"/>
          <p14:tracePt t="15819" x="1776413" y="3221038"/>
          <p14:tracePt t="15827" x="1860550" y="3311525"/>
          <p14:tracePt t="15835" x="1900238" y="3362325"/>
          <p14:tracePt t="15843" x="1973263" y="3451225"/>
          <p14:tracePt t="15851" x="2006600" y="3490913"/>
          <p14:tracePt t="15859" x="2039938" y="3552825"/>
          <p14:tracePt t="15867" x="2051050" y="3586163"/>
          <p14:tracePt t="15875" x="2051050" y="3608388"/>
          <p14:tracePt t="15883" x="2051050" y="3619500"/>
          <p14:tracePt t="15891" x="2035175" y="3643313"/>
          <p14:tracePt t="15899" x="1995488" y="3654425"/>
          <p14:tracePt t="15907" x="1951038" y="3665538"/>
          <p14:tracePt t="15915" x="1878013" y="3665538"/>
          <p14:tracePt t="15923" x="1816100" y="3665538"/>
          <p14:tracePt t="15931" x="1692275" y="3665538"/>
          <p14:tracePt t="15939" x="1597025" y="3665538"/>
          <p14:tracePt t="15947" x="1489075" y="3659188"/>
          <p14:tracePt t="15955" x="1371600" y="3648075"/>
          <p14:tracePt t="15963" x="1270000" y="3630613"/>
          <p14:tracePt t="15971" x="1181100" y="3608388"/>
          <p14:tracePt t="15979" x="1123950" y="3592513"/>
          <p14:tracePt t="15987" x="1057275" y="3570288"/>
          <p14:tracePt t="15995" x="1000125" y="3535363"/>
          <p14:tracePt t="16005" x="966788" y="3513138"/>
          <p14:tracePt t="16011" x="938213" y="3484563"/>
          <p14:tracePt t="16021" x="904875" y="3451225"/>
          <p14:tracePt t="16029" x="893763" y="3429000"/>
          <p14:tracePt t="16037" x="887413" y="3395663"/>
          <p14:tracePt t="16045" x="887413" y="3349625"/>
          <p14:tracePt t="16053" x="900113" y="3316288"/>
          <p14:tracePt t="16061" x="922338" y="3287713"/>
          <p14:tracePt t="16069" x="944563" y="3260725"/>
          <p14:tracePt t="16077" x="973138" y="3243263"/>
          <p14:tracePt t="16085" x="1000125" y="3214688"/>
          <p14:tracePt t="16093" x="1046163" y="3198813"/>
          <p14:tracePt t="16101" x="1095375" y="3170238"/>
          <p14:tracePt t="16109" x="1163638" y="3148013"/>
          <p14:tracePt t="16118" x="1236663" y="3136900"/>
          <p14:tracePt t="16125" x="1320800" y="3119438"/>
          <p14:tracePt t="16133" x="1400175" y="3114675"/>
          <p14:tracePt t="16141" x="1535113" y="3114675"/>
          <p14:tracePt t="16149" x="1624013" y="3114675"/>
          <p14:tracePt t="16157" x="1736725" y="3114675"/>
          <p14:tracePt t="16165" x="1854200" y="3130550"/>
          <p14:tracePt t="16173" x="1955800" y="3152775"/>
          <p14:tracePt t="16181" x="2062163" y="3187700"/>
          <p14:tracePt t="16189" x="2112963" y="3209925"/>
          <p14:tracePt t="16197" x="2185988" y="3254375"/>
          <p14:tracePt t="16205" x="2214563" y="3294063"/>
          <p14:tracePt t="16213" x="2254250" y="3362325"/>
          <p14:tracePt t="16221" x="2259013" y="3417888"/>
          <p14:tracePt t="16229" x="2259013" y="3462338"/>
          <p14:tracePt t="16238" x="2254250" y="3508375"/>
          <p14:tracePt t="16245" x="2220913" y="3563938"/>
          <p14:tracePt t="16253" x="2192338" y="3603625"/>
          <p14:tracePt t="16261" x="2159000" y="3630613"/>
          <p14:tracePt t="16269" x="2124075" y="3654425"/>
          <p14:tracePt t="16277" x="2090738" y="3670300"/>
          <p14:tracePt t="16285" x="2068513" y="3681413"/>
          <p14:tracePt t="16294" x="2057400" y="3681413"/>
          <p14:tracePt t="16301" x="2051050" y="3687763"/>
          <p14:tracePt t="16515" x="2046288" y="3698875"/>
          <p14:tracePt t="16523" x="2035175" y="3732213"/>
          <p14:tracePt t="16531" x="2012950" y="3789363"/>
          <p14:tracePt t="16539" x="1995488" y="3827463"/>
          <p14:tracePt t="16547" x="1944688" y="3917950"/>
          <p14:tracePt t="16555" x="1922463" y="3968750"/>
          <p14:tracePt t="16563" x="1893888" y="4008438"/>
          <p14:tracePt t="16572" x="1866900" y="4059238"/>
          <p14:tracePt t="16579" x="1860550" y="4070350"/>
          <p14:tracePt t="16642" x="1854200" y="4070350"/>
          <p14:tracePt t="16657" x="1854200" y="4064000"/>
          <p14:tracePt t="16681" x="1854200" y="4059238"/>
          <p14:tracePt t="16689" x="1849438" y="4059238"/>
          <p14:tracePt t="16705" x="1849438" y="4052888"/>
          <p14:tracePt t="16713" x="1838325" y="4048125"/>
          <p14:tracePt t="16729" x="1827213" y="4041775"/>
          <p14:tracePt t="16737" x="1816100" y="4030663"/>
          <p14:tracePt t="16745" x="1816100" y="4024313"/>
          <p14:tracePt t="16753" x="1804988" y="4013200"/>
          <p14:tracePt t="16762" x="1776413" y="3997325"/>
          <p14:tracePt t="16769" x="1747838" y="3968750"/>
          <p14:tracePt t="16777" x="1714500" y="3946525"/>
          <p14:tracePt t="16785" x="1703388" y="3935413"/>
          <p14:tracePt t="16793" x="1658938" y="3895725"/>
          <p14:tracePt t="16801" x="1619250" y="3867150"/>
          <p14:tracePt t="16809" x="1590675" y="3844925"/>
          <p14:tracePt t="16817" x="1579563" y="3838575"/>
          <p14:tracePt t="16825" x="1557338" y="3822700"/>
          <p14:tracePt t="16833" x="1550988" y="3822700"/>
          <p14:tracePt t="16841" x="1539875" y="3816350"/>
          <p14:tracePt t="16849" x="1528763" y="3816350"/>
          <p14:tracePt t="16857" x="1524000" y="3816350"/>
          <p14:tracePt t="16865" x="1495425" y="3822700"/>
          <p14:tracePt t="16873" x="1473200" y="3827463"/>
          <p14:tracePt t="16883" x="1450975" y="3838575"/>
          <p14:tracePt t="16891" x="1416050" y="3844925"/>
          <p14:tracePt t="16899" x="1382713" y="3851275"/>
          <p14:tracePt t="16907" x="1349375" y="3851275"/>
          <p14:tracePt t="16915" x="1292225" y="3851275"/>
          <p14:tracePt t="16923" x="1247775" y="3851275"/>
          <p14:tracePt t="16931" x="1192213" y="3851275"/>
          <p14:tracePt t="16939" x="1135063" y="3844925"/>
          <p14:tracePt t="16947" x="1073150" y="3827463"/>
          <p14:tracePt t="16955" x="1022350" y="3816350"/>
          <p14:tracePt t="16963" x="977900" y="3800475"/>
          <p14:tracePt t="16971" x="960438" y="3794125"/>
          <p14:tracePt t="16979" x="927100" y="3765550"/>
          <p14:tracePt t="16987" x="911225" y="3749675"/>
          <p14:tracePt t="16995" x="876300" y="3716338"/>
          <p14:tracePt t="17003" x="871538" y="3687763"/>
          <p14:tracePt t="17011" x="860425" y="3654425"/>
          <p14:tracePt t="17020" x="854075" y="3619500"/>
          <p14:tracePt t="17027" x="854075" y="3575050"/>
          <p14:tracePt t="17035" x="854075" y="3530600"/>
          <p14:tracePt t="17043" x="854075" y="3473450"/>
          <p14:tracePt t="17051" x="860425" y="3429000"/>
          <p14:tracePt t="17059" x="865188" y="3411538"/>
          <p14:tracePt t="17067" x="882650" y="3362325"/>
          <p14:tracePt t="17075" x="904875" y="3327400"/>
          <p14:tracePt t="17083" x="922338" y="3305175"/>
          <p14:tracePt t="17091" x="933450" y="3287713"/>
          <p14:tracePt t="17099" x="960438" y="3265488"/>
          <p14:tracePt t="17107" x="1011238" y="3238500"/>
          <p14:tracePt t="17117" x="1057275" y="3214688"/>
          <p14:tracePt t="17123" x="1084263" y="3203575"/>
          <p14:tracePt t="17131" x="1152525" y="3192463"/>
          <p14:tracePt t="17139" x="1185863" y="3187700"/>
          <p14:tracePt t="17147" x="1265238" y="3181350"/>
          <p14:tracePt t="17155" x="1354138" y="3181350"/>
          <p14:tracePt t="17163" x="1393825" y="3181350"/>
          <p14:tracePt t="17171" x="1500188" y="3181350"/>
          <p14:tracePt t="17181" x="1539875" y="3187700"/>
          <p14:tracePt t="17189" x="1646238" y="3221038"/>
          <p14:tracePt t="17197" x="1685925" y="3232150"/>
          <p14:tracePt t="17205" x="1770063" y="3271838"/>
          <p14:tracePt t="17213" x="1827213" y="3305175"/>
          <p14:tracePt t="17221" x="1866900" y="3355975"/>
          <p14:tracePt t="17229" x="1882775" y="3389313"/>
          <p14:tracePt t="17237" x="1900238" y="3435350"/>
          <p14:tracePt t="17245" x="1905000" y="3484563"/>
          <p14:tracePt t="17253" x="1905000" y="3530600"/>
          <p14:tracePt t="17261" x="1900238" y="3570288"/>
          <p14:tracePt t="17269" x="1882775" y="3603625"/>
          <p14:tracePt t="17277" x="1854200" y="3636963"/>
          <p14:tracePt t="17285" x="1827213" y="3670300"/>
          <p14:tracePt t="17293" x="1787525" y="3698875"/>
          <p14:tracePt t="17301" x="1736725" y="3721100"/>
          <p14:tracePt t="17309" x="1674813" y="3749675"/>
          <p14:tracePt t="17317" x="1635125" y="3760788"/>
          <p14:tracePt t="17325" x="1573213" y="3771900"/>
          <p14:tracePt t="17333" x="1539875" y="3778250"/>
          <p14:tracePt t="17341" x="1473200" y="3778250"/>
          <p14:tracePt t="17349" x="1433513" y="3778250"/>
          <p14:tracePt t="17357" x="1400175" y="3771900"/>
          <p14:tracePt t="17365" x="1338263" y="3754438"/>
          <p14:tracePt t="17373" x="1298575" y="3743325"/>
          <p14:tracePt t="17381" x="1265238" y="3721100"/>
          <p14:tracePt t="17389" x="1230313" y="3698875"/>
          <p14:tracePt t="17397" x="1192213" y="3665538"/>
          <p14:tracePt t="17405" x="1157288" y="3630613"/>
          <p14:tracePt t="17413" x="1119188" y="3597275"/>
          <p14:tracePt t="17421" x="1090613" y="3563938"/>
          <p14:tracePt t="17429" x="1068388" y="3530600"/>
          <p14:tracePt t="17438" x="1057275" y="3495675"/>
          <p14:tracePt t="17445" x="1050925" y="3457575"/>
          <p14:tracePt t="17454" x="1050925" y="3440113"/>
          <p14:tracePt t="17463" x="1050925" y="3417888"/>
          <p14:tracePt t="17471" x="1068388" y="3400425"/>
          <p14:tracePt t="17479" x="1079500" y="3384550"/>
          <p14:tracePt t="17487" x="1101725" y="3367088"/>
          <p14:tracePt t="17495" x="1112838" y="3355975"/>
          <p14:tracePt t="17503" x="1135063" y="3344863"/>
          <p14:tracePt t="17511" x="1163638" y="3333750"/>
          <p14:tracePt t="17519" x="1208088" y="3316288"/>
          <p14:tracePt t="17527" x="1247775" y="3305175"/>
          <p14:tracePt t="17535" x="1292225" y="3294063"/>
          <p14:tracePt t="17543" x="1393825" y="3271838"/>
          <p14:tracePt t="17551" x="1462088" y="3260725"/>
          <p14:tracePt t="17559" x="1524000" y="3254375"/>
          <p14:tracePt t="17567" x="1590675" y="3249613"/>
          <p14:tracePt t="17575" x="1646238" y="3249613"/>
          <p14:tracePt t="17583" x="1714500" y="3249613"/>
          <p14:tracePt t="17591" x="1776413" y="3249613"/>
          <p14:tracePt t="17599" x="1831975" y="3249613"/>
          <p14:tracePt t="17607" x="1889125" y="3249613"/>
          <p14:tracePt t="17615" x="1933575" y="3260725"/>
          <p14:tracePt t="17623" x="1973263" y="3271838"/>
          <p14:tracePt t="17631" x="1984375" y="3276600"/>
          <p14:tracePt t="17639" x="2017713" y="3294063"/>
          <p14:tracePt t="17647" x="2046288" y="3316288"/>
          <p14:tracePt t="17655" x="2068513" y="3349625"/>
          <p14:tracePt t="17663" x="2074863" y="3362325"/>
          <p14:tracePt t="17672" x="2097088" y="3395663"/>
          <p14:tracePt t="17679" x="2108200" y="3435350"/>
          <p14:tracePt t="17687" x="2112963" y="3451225"/>
          <p14:tracePt t="17695" x="2124075" y="3508375"/>
          <p14:tracePt t="17703" x="2124075" y="3557588"/>
          <p14:tracePt t="17711" x="2124075" y="3575050"/>
          <p14:tracePt t="17720" x="2124075" y="3625850"/>
          <p14:tracePt t="17727" x="2124075" y="3643313"/>
          <p14:tracePt t="17735" x="2108200" y="3681413"/>
          <p14:tracePt t="17745" x="2097088" y="3698875"/>
          <p14:tracePt t="17753" x="2062163" y="3765550"/>
          <p14:tracePt t="17761" x="2035175" y="3800475"/>
          <p14:tracePt t="17769" x="1995488" y="3827463"/>
          <p14:tracePt t="17777" x="1955800" y="3856038"/>
          <p14:tracePt t="17785" x="1916113" y="3878263"/>
          <p14:tracePt t="17793" x="1860550" y="3906838"/>
          <p14:tracePt t="17801" x="1816100" y="3924300"/>
          <p14:tracePt t="17809" x="1765300" y="3929063"/>
          <p14:tracePt t="17818" x="1719263" y="3935413"/>
          <p14:tracePt t="17825" x="1674813" y="3935413"/>
          <p14:tracePt t="17833" x="1658938" y="3935413"/>
          <p14:tracePt t="17841" x="1612900" y="3935413"/>
          <p14:tracePt t="17849" x="1568450" y="3924300"/>
          <p14:tracePt t="17857" x="1511300" y="3913188"/>
          <p14:tracePt t="17865" x="1489075" y="3906838"/>
          <p14:tracePt t="17873" x="1427163" y="3884613"/>
          <p14:tracePt t="17881" x="1371600" y="3867150"/>
          <p14:tracePt t="17889" x="1309688" y="3851275"/>
          <p14:tracePt t="17897" x="1287463" y="3838575"/>
          <p14:tracePt t="17905" x="1225550" y="3822700"/>
          <p14:tracePt t="17913" x="1203325" y="3811588"/>
          <p14:tracePt t="17921" x="1152525" y="3789363"/>
          <p14:tracePt t="17929" x="1101725" y="3771900"/>
          <p14:tracePt t="17938" x="1090613" y="3760788"/>
          <p14:tracePt t="17945" x="1062038" y="3749675"/>
          <p14:tracePt t="17954" x="1050925" y="3743325"/>
          <p14:tracePt t="17961" x="1039813" y="3732213"/>
          <p14:tracePt t="18000" x="1039813" y="3727450"/>
          <p14:tracePt t="18005" x="1035050" y="3727450"/>
          <p14:tracePt t="18013" x="1028700" y="3727450"/>
          <p14:tracePt t="18029" x="1022350" y="3721100"/>
          <p14:tracePt t="18039" x="1011238" y="3716338"/>
          <p14:tracePt t="18048" x="1006475" y="3705225"/>
          <p14:tracePt t="18055" x="989013" y="3687763"/>
          <p14:tracePt t="18063" x="973138" y="3670300"/>
          <p14:tracePt t="18071" x="966788" y="3659188"/>
          <p14:tracePt t="18079" x="949325" y="3643313"/>
          <p14:tracePt t="18087" x="933450" y="3619500"/>
          <p14:tracePt t="18095" x="927100" y="3603625"/>
          <p14:tracePt t="18104" x="911225" y="3592513"/>
          <p14:tracePt t="18111" x="911225" y="3581400"/>
          <p14:tracePt t="18119" x="904875" y="3563938"/>
          <p14:tracePt t="18127" x="900113" y="3546475"/>
          <p14:tracePt t="18135" x="900113" y="3535363"/>
          <p14:tracePt t="18143" x="900113" y="3508375"/>
          <p14:tracePt t="18151" x="900113" y="3462338"/>
          <p14:tracePt t="18159" x="911225" y="3429000"/>
          <p14:tracePt t="18167" x="922338" y="3406775"/>
          <p14:tracePt t="18175" x="944563" y="3373438"/>
          <p14:tracePt t="18183" x="973138" y="3338513"/>
          <p14:tracePt t="18191" x="995363" y="3311525"/>
          <p14:tracePt t="18199" x="1035050" y="3276600"/>
          <p14:tracePt t="18207" x="1084263" y="3243263"/>
          <p14:tracePt t="18215" x="1141413" y="3214688"/>
          <p14:tracePt t="18223" x="1192213" y="3187700"/>
          <p14:tracePt t="18231" x="1281113" y="3159125"/>
          <p14:tracePt t="18239" x="1360488" y="3141663"/>
          <p14:tracePt t="18247" x="1433513" y="3136900"/>
          <p14:tracePt t="18255" x="1484313" y="3130550"/>
          <p14:tracePt t="18263" x="1568450" y="3125788"/>
          <p14:tracePt t="18271" x="1670050" y="3125788"/>
          <p14:tracePt t="18279" x="1725613" y="3125788"/>
          <p14:tracePt t="18287" x="1820863" y="3141663"/>
          <p14:tracePt t="18295" x="1878013" y="3170238"/>
          <p14:tracePt t="18303" x="1962150" y="3227388"/>
          <p14:tracePt t="18311" x="2006600" y="3265488"/>
          <p14:tracePt t="18321" x="2085975" y="3367088"/>
          <p14:tracePt t="18329" x="2141538" y="3468688"/>
          <p14:tracePt t="18337" x="2181225" y="3581400"/>
          <p14:tracePt t="18346" x="2203450" y="3727450"/>
          <p14:tracePt t="18353" x="2203450" y="3800475"/>
          <p14:tracePt t="18361" x="2174875" y="3889375"/>
          <p14:tracePt t="18369" x="2124075" y="3979863"/>
          <p14:tracePt t="18377" x="2068513" y="4030663"/>
          <p14:tracePt t="18385" x="1984375" y="4075113"/>
          <p14:tracePt t="18393" x="1916113" y="4086225"/>
          <p14:tracePt t="18401" x="1843088" y="4086225"/>
          <p14:tracePt t="18410" x="1770063" y="4086225"/>
          <p14:tracePt t="18417" x="1708150" y="4059238"/>
          <p14:tracePt t="18426" x="1646238" y="4030663"/>
          <p14:tracePt t="18433" x="1608138" y="3997325"/>
          <p14:tracePt t="18442" x="1579563" y="3946525"/>
          <p14:tracePt t="18449" x="1562100" y="3900488"/>
          <p14:tracePt t="18457" x="1562100" y="3884613"/>
          <p14:tracePt t="18465" x="1562100" y="3838575"/>
          <p14:tracePt t="18474" x="1579563" y="3794125"/>
          <p14:tracePt t="18481" x="1597025" y="3765550"/>
          <p14:tracePt t="18489" x="1646238" y="3716338"/>
          <p14:tracePt t="18497" x="1681163" y="3687763"/>
          <p14:tracePt t="18505" x="1725613" y="3659188"/>
          <p14:tracePt t="18514" x="1809750" y="3608388"/>
          <p14:tracePt t="18521" x="1871663" y="3586163"/>
          <p14:tracePt t="18530" x="1933575" y="3575050"/>
          <p14:tracePt t="18537" x="1995488" y="3570288"/>
          <p14:tracePt t="18546" x="2101850" y="3581400"/>
          <p14:tracePt t="18553" x="2159000" y="3614738"/>
          <p14:tracePt t="18562" x="2209800" y="3670300"/>
          <p14:tracePt t="18570" x="2247900" y="3732213"/>
          <p14:tracePt t="18577" x="2259013" y="3794125"/>
          <p14:tracePt t="18585" x="2265363" y="3867150"/>
          <p14:tracePt t="18596" x="2254250" y="3962400"/>
          <p14:tracePt t="18602" x="2225675" y="4035425"/>
          <p14:tracePt t="18612" x="2141538" y="4132263"/>
          <p14:tracePt t="18617" x="2046288" y="4194175"/>
          <p14:tracePt t="18628" x="1927225" y="4227513"/>
          <p14:tracePt t="18634" x="1754188" y="4243388"/>
          <p14:tracePt t="18644" x="1635125" y="4232275"/>
          <p14:tracePt t="18651" x="1500188" y="4194175"/>
          <p14:tracePt t="18659" x="1349375" y="4121150"/>
          <p14:tracePt t="18667" x="1247775" y="4064000"/>
          <p14:tracePt t="18676" x="1130300" y="3986213"/>
          <p14:tracePt t="18683" x="1039813" y="3906838"/>
          <p14:tracePt t="18692" x="1000125" y="3844925"/>
          <p14:tracePt t="18699" x="989013" y="3800475"/>
          <p14:tracePt t="18707" x="995363" y="3705225"/>
          <p14:tracePt t="18716" x="1028700" y="3643313"/>
          <p14:tracePt t="18724" x="1084263" y="3575050"/>
          <p14:tracePt t="18731" x="1181100" y="3490913"/>
          <p14:tracePt t="18740" x="1258888" y="3446463"/>
          <p14:tracePt t="18748" x="1422400" y="3367088"/>
          <p14:tracePt t="18756" x="1579563" y="3344863"/>
          <p14:tracePt t="18764" x="1736725" y="3344863"/>
          <p14:tracePt t="18772" x="1838325" y="3349625"/>
          <p14:tracePt t="18780" x="2035175" y="3411538"/>
          <p14:tracePt t="18788" x="2124075" y="3462338"/>
          <p14:tracePt t="18796" x="2203450" y="3530600"/>
          <p14:tracePt t="18804" x="2270125" y="3636963"/>
          <p14:tracePt t="18812" x="2282825" y="3705225"/>
          <p14:tracePt t="18820" x="2282825" y="3765550"/>
          <p14:tracePt t="18828" x="2254250" y="3827463"/>
          <p14:tracePt t="18835" x="2197100" y="3889375"/>
          <p14:tracePt t="18843" x="2108200" y="3951288"/>
          <p14:tracePt t="18852" x="2039938" y="3979863"/>
          <p14:tracePt t="18860" x="1955800" y="3990975"/>
          <p14:tracePt t="18867" x="1878013" y="3990975"/>
          <p14:tracePt t="18877" x="1820863" y="3990975"/>
          <p14:tracePt t="18883" x="1754188" y="3968750"/>
          <p14:tracePt t="18894" x="1708150" y="3951288"/>
          <p14:tracePt t="18899" x="1685925" y="3935413"/>
          <p14:tracePt t="18909" x="1670050" y="3913188"/>
          <p14:tracePt t="18918" x="1663700" y="3900488"/>
          <p14:tracePt t="18925" x="1663700" y="3889375"/>
          <p14:tracePt t="18933" x="1663700" y="3873500"/>
          <p14:tracePt t="18942" x="1663700" y="3862388"/>
          <p14:tracePt t="18949" x="1670050" y="3851275"/>
          <p14:tracePt t="18957" x="1670050" y="3844925"/>
          <p14:tracePt t="18965" x="1670050" y="3838575"/>
          <p14:tracePt t="19053" x="1670050" y="3844925"/>
          <p14:tracePt t="19192" x="1670050" y="3851275"/>
          <p14:tracePt t="19200" x="1670050" y="3856038"/>
          <p14:tracePt t="19207" x="1670050" y="3867150"/>
          <p14:tracePt t="19216" x="1658938" y="3889375"/>
          <p14:tracePt t="19224" x="1646238" y="3917950"/>
          <p14:tracePt t="19231" x="1641475" y="3940175"/>
          <p14:tracePt t="19240" x="1630363" y="3962400"/>
          <p14:tracePt t="19247" x="1624013" y="3979863"/>
          <p14:tracePt t="19256" x="1619250" y="3997325"/>
          <p14:tracePt t="19264" x="1608138" y="4008438"/>
          <p14:tracePt t="19271" x="1601788" y="4019550"/>
          <p14:tracePt t="19280" x="1590675" y="4041775"/>
          <p14:tracePt t="19288" x="1585913" y="4048125"/>
          <p14:tracePt t="19296" x="1579563" y="4052888"/>
          <p14:tracePt t="19303" x="1573213" y="4052888"/>
          <p14:tracePt t="19312" x="1573213" y="4059238"/>
          <p14:tracePt t="19392" x="1568450" y="4059238"/>
          <p14:tracePt t="19452" x="1568450" y="4064000"/>
          <p14:tracePt t="19462" x="1562100" y="4064000"/>
          <p14:tracePt t="19478" x="1557338" y="4070350"/>
          <p14:tracePt t="19493" x="1550988" y="4081463"/>
          <p14:tracePt t="19501" x="1535113" y="4103688"/>
          <p14:tracePt t="19509" x="1528763" y="4108450"/>
          <p14:tracePt t="19518" x="1511300" y="4137025"/>
          <p14:tracePt t="19525" x="1489075" y="4159250"/>
          <p14:tracePt t="19534" x="1484313" y="4176713"/>
          <p14:tracePt t="19542" x="1473200" y="4194175"/>
          <p14:tracePt t="19550" x="1462088" y="4198938"/>
          <p14:tracePt t="19557" x="1450975" y="4227513"/>
          <p14:tracePt t="19566" x="1444625" y="4232275"/>
          <p14:tracePt t="19573" x="1427163" y="4256088"/>
          <p14:tracePt t="19581" x="1416050" y="4267200"/>
          <p14:tracePt t="19590" x="1393825" y="4289425"/>
          <p14:tracePt t="19598" x="1376363" y="4305300"/>
          <p14:tracePt t="19605" x="1354138" y="4322763"/>
          <p14:tracePt t="19613" x="1338263" y="4329113"/>
          <p14:tracePt t="19621" x="1309688" y="4344988"/>
          <p14:tracePt t="19629" x="1303338" y="4344988"/>
          <p14:tracePt t="19638" x="1292225" y="4344988"/>
          <p14:tracePt t="19646" x="1276350" y="4344988"/>
          <p14:tracePt t="19654" x="1265238" y="4344988"/>
          <p14:tracePt t="19661" x="1258888" y="4344988"/>
          <p14:tracePt t="19670" x="1230313" y="4333875"/>
          <p14:tracePt t="19678" x="1214438" y="4329113"/>
          <p14:tracePt t="19685" x="1181100" y="4300538"/>
          <p14:tracePt t="19694" x="1157288" y="4283075"/>
          <p14:tracePt t="19702" x="1135063" y="4267200"/>
          <p14:tracePt t="19709" x="1119188" y="4249738"/>
          <p14:tracePt t="19718" x="1108075" y="4238625"/>
          <p14:tracePt t="19728" x="1090613" y="4216400"/>
          <p14:tracePt t="19741" x="1084263" y="4205288"/>
          <p14:tracePt t="19752" x="1073150" y="4187825"/>
          <p14:tracePt t="19757" x="1068388" y="4176713"/>
          <p14:tracePt t="19768" x="1068388" y="4165600"/>
          <p14:tracePt t="19773" x="1062038" y="4143375"/>
          <p14:tracePt t="19783" x="1050925" y="4121150"/>
          <p14:tracePt t="19789" x="1046163" y="4092575"/>
          <p14:tracePt t="19800" x="1046163" y="4081463"/>
          <p14:tracePt t="19807" x="1035050" y="4059238"/>
          <p14:tracePt t="19816" x="1035050" y="4041775"/>
          <p14:tracePt t="19823" x="1028700" y="4030663"/>
          <p14:tracePt t="19832" x="1028700" y="4013200"/>
          <p14:tracePt t="19840" x="1028700" y="4002088"/>
          <p14:tracePt t="19848" x="1028700" y="3990975"/>
          <p14:tracePt t="19856" x="1028700" y="3979863"/>
          <p14:tracePt t="19864" x="1028700" y="3973513"/>
          <p14:tracePt t="19871" x="1035050" y="3957638"/>
          <p14:tracePt t="19879" x="1039813" y="3951288"/>
          <p14:tracePt t="19888" x="1050925" y="3946525"/>
          <p14:tracePt t="19896" x="1062038" y="3940175"/>
          <p14:tracePt t="19903" x="1073150" y="3935413"/>
          <p14:tracePt t="19912" x="1112838" y="3924300"/>
          <p14:tracePt t="19920" x="1146175" y="3917950"/>
          <p14:tracePt t="19928" x="1219200" y="3913188"/>
          <p14:tracePt t="19936" x="1270000" y="3906838"/>
          <p14:tracePt t="19943" x="1400175" y="3900488"/>
          <p14:tracePt t="19952" x="1473200" y="3895725"/>
          <p14:tracePt t="19960" x="1612900" y="3884613"/>
          <p14:tracePt t="19967" x="1674813" y="3884613"/>
          <p14:tracePt t="19976" x="1736725" y="3884613"/>
          <p14:tracePt t="19984" x="1804988" y="3889375"/>
          <p14:tracePt t="19991" x="1843088" y="3900488"/>
          <p14:tracePt t="20000" x="1860550" y="3906838"/>
          <p14:tracePt t="20007" x="1871663" y="3917950"/>
          <p14:tracePt t="20018" x="1878013" y="3935413"/>
          <p14:tracePt t="20023" x="1878013" y="3951288"/>
          <p14:tracePt t="20034" x="1882775" y="3968750"/>
          <p14:tracePt t="20040" x="1882775" y="3986213"/>
          <p14:tracePt t="20050" x="1889125" y="4002088"/>
          <p14:tracePt t="20055" x="1893888" y="4013200"/>
          <p14:tracePt t="20065" x="1893888" y="4030663"/>
          <p14:tracePt t="20074" x="1893888" y="4048125"/>
          <p14:tracePt t="20082" x="1893888" y="4052888"/>
          <p14:tracePt t="20090" x="1893888" y="4064000"/>
          <p14:tracePt t="20097" x="1882775" y="4081463"/>
          <p14:tracePt t="20106" x="1871663" y="4092575"/>
          <p14:tracePt t="20113" x="1860550" y="4103688"/>
          <p14:tracePt t="20121" x="1843088" y="4114800"/>
          <p14:tracePt t="20130" x="1820863" y="4125913"/>
          <p14:tracePt t="20137" x="1781175" y="4137025"/>
          <p14:tracePt t="20146" x="1747838" y="4148138"/>
          <p14:tracePt t="20154" x="1719263" y="4148138"/>
          <p14:tracePt t="20162" x="1685925" y="4148138"/>
          <p14:tracePt t="20170" x="1670050" y="4148138"/>
          <p14:tracePt t="20178" x="1635125" y="4148138"/>
          <p14:tracePt t="20186" x="1585913" y="4148138"/>
          <p14:tracePt t="20194" x="1535113" y="4148138"/>
          <p14:tracePt t="20202" x="1484313" y="4143375"/>
          <p14:tracePt t="20210" x="1433513" y="4137025"/>
          <p14:tracePt t="20217" x="1416050" y="4137025"/>
          <p14:tracePt t="20226" x="1360488" y="4121150"/>
          <p14:tracePt t="20234" x="1303338" y="4114800"/>
          <p14:tracePt t="20241" x="1225550" y="4103688"/>
          <p14:tracePt t="20250" x="1157288" y="4097338"/>
          <p14:tracePt t="20258" x="1073150" y="4092575"/>
          <p14:tracePt t="20265" x="995363" y="4092575"/>
          <p14:tracePt t="20274" x="922338" y="4086225"/>
          <p14:tracePt t="20282" x="860425" y="4081463"/>
          <p14:tracePt t="20290" x="814388" y="4070350"/>
          <p14:tracePt t="20299" x="776288" y="4059238"/>
          <p14:tracePt t="20306" x="747713" y="4048125"/>
          <p14:tracePt t="20316" x="736600" y="4035425"/>
          <p14:tracePt t="20321" x="725488" y="4030663"/>
          <p14:tracePt t="20332" x="714375" y="4013200"/>
          <p14:tracePt t="20340" x="703263" y="3990975"/>
          <p14:tracePt t="20348" x="703263" y="3973513"/>
          <p14:tracePt t="20356" x="703263" y="3951288"/>
          <p14:tracePt t="20364" x="703263" y="3924300"/>
          <p14:tracePt t="20372" x="703263" y="3900488"/>
          <p14:tracePt t="20380" x="703263" y="3862388"/>
          <p14:tracePt t="20388" x="703263" y="3851275"/>
          <p14:tracePt t="20396" x="719138" y="3816350"/>
          <p14:tracePt t="20404" x="741363" y="3778250"/>
          <p14:tracePt t="20412" x="765175" y="3743325"/>
          <p14:tracePt t="20419" x="798513" y="3698875"/>
          <p14:tracePt t="20428" x="820738" y="3687763"/>
          <p14:tracePt t="20436" x="871538" y="3648075"/>
          <p14:tracePt t="20446" x="933450" y="3619500"/>
          <p14:tracePt t="20451" x="955675" y="3603625"/>
          <p14:tracePt t="20459" x="1028700" y="3586163"/>
          <p14:tracePt t="20467" x="1101725" y="3570288"/>
          <p14:tracePt t="20476" x="1135063" y="3570288"/>
          <p14:tracePt t="20484" x="1236663" y="3557588"/>
          <p14:tracePt t="20492" x="1276350" y="3557588"/>
          <p14:tracePt t="20500" x="1389063" y="3557588"/>
          <p14:tracePt t="20508" x="1433513" y="3557588"/>
          <p14:tracePt t="20516" x="1585913" y="3575050"/>
          <p14:tracePt t="20524" x="1646238" y="3581400"/>
          <p14:tracePt t="20532" x="1787525" y="3614738"/>
          <p14:tracePt t="20540" x="1843088" y="3630613"/>
          <p14:tracePt t="20548" x="1944688" y="3676650"/>
          <p14:tracePt t="20555" x="2046288" y="3732213"/>
          <p14:tracePt t="20564" x="2090738" y="3765550"/>
          <p14:tracePt t="20572" x="2112963" y="3794125"/>
          <p14:tracePt t="20580" x="2147888" y="3827463"/>
          <p14:tracePt t="20587" x="2170113" y="3862388"/>
          <p14:tracePt t="20598" x="2185988" y="3895725"/>
          <p14:tracePt t="20604" x="2192338" y="3929063"/>
          <p14:tracePt t="20614" x="2197100" y="3957638"/>
          <p14:tracePt t="20621" x="2197100" y="3973513"/>
          <p14:tracePt t="20630" x="2197100" y="4002088"/>
          <p14:tracePt t="20637" x="2197100" y="4030663"/>
          <p14:tracePt t="20646" x="2192338" y="4052888"/>
          <p14:tracePt t="20653" x="2170113" y="4070350"/>
          <p14:tracePt t="20661" x="2163763" y="4081463"/>
          <p14:tracePt t="20669" x="2136775" y="4086225"/>
          <p14:tracePt t="20678" x="2097088" y="4097338"/>
          <p14:tracePt t="20686" x="2046288" y="4103688"/>
          <p14:tracePt t="20693" x="1989138" y="4103688"/>
          <p14:tracePt t="20702" x="1866900" y="4103688"/>
          <p14:tracePt t="20710" x="1743075" y="4103688"/>
          <p14:tracePt t="20718" x="1535113" y="4092575"/>
          <p14:tracePt t="20726" x="1360488" y="4075113"/>
          <p14:tracePt t="20734" x="1157288" y="4052888"/>
          <p14:tracePt t="20742" x="977900" y="4013200"/>
          <p14:tracePt t="20750" x="893763" y="4002088"/>
          <p14:tracePt t="20758" x="741363" y="3968750"/>
          <p14:tracePt t="20766" x="646113" y="3929063"/>
          <p14:tracePt t="20774" x="612775" y="3913188"/>
          <p14:tracePt t="20782" x="606425" y="3900488"/>
          <p14:tracePt t="20790" x="606425" y="3895725"/>
          <p14:tracePt t="20798" x="612775" y="3878263"/>
          <p14:tracePt t="20806" x="630238" y="3856038"/>
          <p14:tracePt t="20814" x="674688" y="3827463"/>
          <p14:tracePt t="20821" x="719138" y="3794125"/>
          <p14:tracePt t="20830" x="769938" y="3771900"/>
          <p14:tracePt t="20838" x="849313" y="3738563"/>
          <p14:tracePt t="20846" x="911225" y="3716338"/>
          <p14:tracePt t="20854" x="977900" y="3692525"/>
          <p14:tracePt t="20862" x="1035050" y="3681413"/>
          <p14:tracePt t="20870" x="1062038" y="3681413"/>
          <p14:tracePt t="20878" x="1108075" y="3676650"/>
          <p14:tracePt t="20886" x="1141413" y="3670300"/>
          <p14:tracePt t="20894" x="1157288" y="3670300"/>
          <p14:tracePt t="20902" x="1181100" y="3670300"/>
          <p14:tracePt t="20912" x="1196975" y="3670300"/>
          <p14:tracePt t="20920" x="1208088" y="3670300"/>
          <p14:tracePt t="20928" x="1236663" y="3670300"/>
          <p14:tracePt t="20936" x="1254125" y="3670300"/>
          <p14:tracePt t="20944" x="1270000" y="3670300"/>
          <p14:tracePt t="20952" x="1298575" y="3665538"/>
          <p14:tracePt t="20960" x="1320800" y="3665538"/>
          <p14:tracePt t="20968" x="1349375" y="3659188"/>
          <p14:tracePt t="20976" x="1376363" y="3654425"/>
          <p14:tracePt t="20984" x="1400175" y="3654425"/>
          <p14:tracePt t="20992" x="1416050" y="3654425"/>
          <p14:tracePt t="21000" x="1433513" y="3654425"/>
          <p14:tracePt t="21008" x="1444625" y="3654425"/>
          <p14:tracePt t="21016" x="1462088" y="3665538"/>
          <p14:tracePt t="21024" x="1473200" y="3670300"/>
          <p14:tracePt t="21032" x="1489075" y="3687763"/>
          <p14:tracePt t="21040" x="1517650" y="3709988"/>
          <p14:tracePt t="21048" x="1546225" y="3738563"/>
          <p14:tracePt t="21056" x="1557338" y="3749675"/>
          <p14:tracePt t="21064" x="1590675" y="3783013"/>
          <p14:tracePt t="21072" x="1630363" y="3833813"/>
          <p14:tracePt t="21080" x="1641475" y="3851275"/>
          <p14:tracePt t="21088" x="1674813" y="3917950"/>
          <p14:tracePt t="21096" x="1685925" y="3940175"/>
          <p14:tracePt t="21104" x="1708150" y="3997325"/>
          <p14:tracePt t="21112" x="1719263" y="4048125"/>
          <p14:tracePt t="21120" x="1725613" y="4070350"/>
          <p14:tracePt t="21128" x="1725613" y="4103688"/>
          <p14:tracePt t="21135" x="1708150" y="4143375"/>
          <p14:tracePt t="21144" x="1681163" y="4165600"/>
          <p14:tracePt t="21152" x="1652588" y="4187825"/>
          <p14:tracePt t="21162" x="1585913" y="4210050"/>
          <p14:tracePt t="21170" x="1528763" y="4221163"/>
          <p14:tracePt t="21175" x="1462088" y="4227513"/>
          <p14:tracePt t="21186" x="1389063" y="4227513"/>
          <p14:tracePt t="21191" x="1303338" y="4216400"/>
          <p14:tracePt t="21202" x="1243013" y="4198938"/>
          <p14:tracePt t="21208" x="1123950" y="4159250"/>
          <p14:tracePt t="21218" x="995363" y="4108450"/>
          <p14:tracePt t="21226" x="922338" y="4081463"/>
          <p14:tracePt t="21233" x="854075" y="4041775"/>
          <p14:tracePt t="21242" x="741363" y="3962400"/>
          <p14:tracePt t="21250" x="703263" y="3929063"/>
          <p14:tracePt t="21258" x="674688" y="3873500"/>
          <p14:tracePt t="21266" x="674688" y="3844925"/>
          <p14:tracePt t="21274" x="685800" y="3794125"/>
          <p14:tracePt t="21282" x="714375" y="3749675"/>
          <p14:tracePt t="21290" x="765175" y="3692525"/>
          <p14:tracePt t="21298" x="814388" y="3643313"/>
          <p14:tracePt t="21306" x="887413" y="3581400"/>
          <p14:tracePt t="21314" x="966788" y="3530600"/>
          <p14:tracePt t="21322" x="1057275" y="3479800"/>
          <p14:tracePt t="21330" x="1152525" y="3451225"/>
          <p14:tracePt t="21338" x="1258888" y="3417888"/>
          <p14:tracePt t="21346" x="1327150" y="3411538"/>
          <p14:tracePt t="21354" x="1400175" y="3406775"/>
          <p14:tracePt t="21362" x="1489075" y="3406775"/>
          <p14:tracePt t="21370" x="1597025" y="3406775"/>
          <p14:tracePt t="21378" x="1714500" y="3422650"/>
          <p14:tracePt t="21386" x="1866900" y="3462338"/>
          <p14:tracePt t="21394" x="1933575" y="3479800"/>
          <p14:tracePt t="21402" x="2039938" y="3524250"/>
          <p14:tracePt t="21410" x="2101850" y="3552825"/>
          <p14:tracePt t="21418" x="2174875" y="3614738"/>
          <p14:tracePt t="21426" x="2214563" y="3659188"/>
          <p14:tracePt t="21434" x="2243138" y="3721100"/>
          <p14:tracePt t="21442" x="2247900" y="3771900"/>
          <p14:tracePt t="21452" x="2254250" y="3805238"/>
          <p14:tracePt t="21458" x="2254250" y="3867150"/>
          <p14:tracePt t="21467" x="2232025" y="3924300"/>
          <p14:tracePt t="21473" x="2192338" y="3973513"/>
          <p14:tracePt t="21484" x="2152650" y="4019550"/>
          <p14:tracePt t="21490" x="2097088" y="4064000"/>
          <p14:tracePt t="21500" x="2024063" y="4103688"/>
          <p14:tracePt t="21508" x="1911350" y="4148138"/>
          <p14:tracePt t="21516" x="1820863" y="4170363"/>
          <p14:tracePt t="21524" x="1703388" y="4187825"/>
          <p14:tracePt t="21532" x="1590675" y="4194175"/>
          <p14:tracePt t="21540" x="1511300" y="4194175"/>
          <p14:tracePt t="21548" x="1393825" y="4176713"/>
          <p14:tracePt t="21556" x="1331913" y="4148138"/>
          <p14:tracePt t="21564" x="1276350" y="4108450"/>
          <p14:tracePt t="21572" x="1230313" y="4048125"/>
          <p14:tracePt t="21580" x="1219200" y="3990975"/>
          <p14:tracePt t="21588" x="1214438" y="3924300"/>
          <p14:tracePt t="21596" x="1214438" y="3856038"/>
          <p14:tracePt t="21604" x="1225550" y="3789363"/>
          <p14:tracePt t="21612" x="1247775" y="3732213"/>
          <p14:tracePt t="21620" x="1292225" y="3670300"/>
          <p14:tracePt t="21628" x="1338263" y="3625850"/>
          <p14:tracePt t="21636" x="1393825" y="3586163"/>
          <p14:tracePt t="21644" x="1462088" y="3546475"/>
          <p14:tracePt t="21652" x="1562100" y="3508375"/>
          <p14:tracePt t="21660" x="1624013" y="3490913"/>
          <p14:tracePt t="21668" x="1736725" y="3473450"/>
          <p14:tracePt t="21675" x="1804988" y="3468688"/>
          <p14:tracePt t="21684" x="1944688" y="3473450"/>
          <p14:tracePt t="21692" x="2012950" y="3490913"/>
          <p14:tracePt t="21700" x="2074863" y="3519488"/>
          <p14:tracePt t="21708" x="2152650" y="3586163"/>
          <p14:tracePt t="21716" x="2192338" y="3630613"/>
          <p14:tracePt t="21724" x="2220913" y="3692525"/>
          <p14:tracePt t="21732" x="2247900" y="3816350"/>
          <p14:tracePt t="21740" x="2254250" y="3889375"/>
          <p14:tracePt t="21750" x="2254250" y="3957638"/>
          <p14:tracePt t="21758" x="2254250" y="4002088"/>
          <p14:tracePt t="21766" x="2243138" y="4035425"/>
          <p14:tracePt t="21771" x="2214563" y="4064000"/>
          <p14:tracePt t="21782" x="2181225" y="4086225"/>
          <p14:tracePt t="21790" x="2152650" y="4103688"/>
          <p14:tracePt t="21798" x="2101850" y="4121150"/>
          <p14:tracePt t="21806" x="2062163" y="4125913"/>
          <p14:tracePt t="21814" x="2035175" y="4137025"/>
          <p14:tracePt t="21822" x="2001838" y="4143375"/>
          <p14:tracePt t="21830" x="1984375" y="4143375"/>
          <p14:tracePt t="21838" x="1966913" y="4143375"/>
          <p14:tracePt t="21846" x="1962150" y="4143375"/>
          <p14:tracePt t="21854" x="1944688" y="4143375"/>
          <p14:tracePt t="21862" x="1939925" y="4143375"/>
          <p14:tracePt t="21870" x="1933575" y="4143375"/>
          <p14:tracePt t="21878" x="1927225" y="4143375"/>
          <p14:tracePt t="21886" x="1922463" y="4143375"/>
          <p14:tracePt t="21894" x="1916113" y="4143375"/>
          <p14:tracePt t="21902" x="1911350" y="4143375"/>
          <p14:tracePt t="21910" x="1905000" y="4143375"/>
          <p14:tracePt t="21918" x="1900238" y="4143375"/>
          <p14:tracePt t="21926" x="1889125" y="4143375"/>
          <p14:tracePt t="21942" x="1882775" y="4143375"/>
          <p14:tracePt t="21958" x="1878013" y="4137025"/>
          <p14:tracePt t="21966" x="1878013" y="4125913"/>
          <p14:tracePt t="21974" x="1878013" y="4114800"/>
          <p14:tracePt t="22189" x="1878013" y="4132263"/>
          <p14:tracePt t="22196" x="1871663" y="4187825"/>
          <p14:tracePt t="22203" x="1854200" y="4227513"/>
          <p14:tracePt t="22212" x="1831975" y="4267200"/>
          <p14:tracePt t="22219" x="1804988" y="4305300"/>
          <p14:tracePt t="22228" x="1781175" y="4322763"/>
          <p14:tracePt t="22236" x="1747838" y="4351338"/>
          <p14:tracePt t="22244" x="1725613" y="4373563"/>
          <p14:tracePt t="22252" x="1714500" y="4378325"/>
          <p14:tracePt t="22260" x="1697038" y="4395788"/>
          <p14:tracePt t="22268" x="1692275" y="4395788"/>
          <p14:tracePt t="22276" x="1674813" y="4406900"/>
          <p14:tracePt t="22284" x="1652588" y="4418013"/>
          <p14:tracePt t="22292" x="1635125" y="4424363"/>
          <p14:tracePt t="22300" x="1619250" y="4435475"/>
          <p14:tracePt t="22308" x="1597025" y="4446588"/>
          <p14:tracePt t="22316" x="1573213" y="4446588"/>
          <p14:tracePt t="22324" x="1557338" y="4446588"/>
          <p14:tracePt t="22334" x="1528763" y="4446588"/>
          <p14:tracePt t="22339" x="1495425" y="4446588"/>
          <p14:tracePt t="22350" x="1462088" y="4446588"/>
          <p14:tracePt t="22358" x="1411288" y="4446588"/>
          <p14:tracePt t="22366" x="1360488" y="4435475"/>
          <p14:tracePt t="22374" x="1316038" y="4429125"/>
          <p14:tracePt t="22382" x="1287463" y="4424363"/>
          <p14:tracePt t="22390" x="1270000" y="4418013"/>
          <p14:tracePt t="22398" x="1254125" y="4418013"/>
          <p14:tracePt t="22406" x="1236663" y="4418013"/>
          <p14:tracePt t="22414" x="1225550" y="4418013"/>
          <p14:tracePt t="22422" x="1208088" y="4418013"/>
          <p14:tracePt t="22430" x="1185863" y="4418013"/>
          <p14:tracePt t="22437" x="1163638" y="4418013"/>
          <p14:tracePt t="22446" x="1130300" y="4418013"/>
          <p14:tracePt t="22454" x="1095375" y="4418013"/>
          <p14:tracePt t="22462" x="1057275" y="4418013"/>
          <p14:tracePt t="22470" x="1017588" y="4418013"/>
          <p14:tracePt t="22477" x="966788" y="4418013"/>
          <p14:tracePt t="22486" x="922338" y="4418013"/>
          <p14:tracePt t="22494" x="876300" y="4418013"/>
          <p14:tracePt t="22502" x="831850" y="4418013"/>
          <p14:tracePt t="22510" x="792163" y="4413250"/>
          <p14:tracePt t="22518" x="765175" y="4402138"/>
          <p14:tracePt t="22526" x="747713" y="4395788"/>
          <p14:tracePt t="22534" x="741363" y="4391025"/>
          <p14:tracePt t="22542" x="736600" y="4391025"/>
          <p14:tracePt t="22566" x="736600" y="4384675"/>
          <p14:tracePt t="22590" x="736600" y="4378325"/>
          <p14:tracePt t="22606" x="736600" y="4373563"/>
          <p14:tracePt t="22616" x="736600" y="4367213"/>
          <p14:tracePt t="22632" x="736600" y="4362450"/>
          <p14:tracePt t="22656" x="730250" y="4362450"/>
          <p14:tracePt t="22684" x="725488" y="4362450"/>
          <p14:tracePt t="22708" x="719138" y="4362450"/>
          <p14:tracePt t="22716" x="708025" y="4373563"/>
          <p14:tracePt t="22723" x="703263" y="4378325"/>
          <p14:tracePt t="22732" x="696913" y="4384675"/>
          <p14:tracePt t="22740" x="692150" y="4391025"/>
          <p14:tracePt t="22748" x="685800" y="4395788"/>
          <p14:tracePt t="22756" x="668338" y="4402138"/>
          <p14:tracePt t="22764" x="668338" y="4406900"/>
          <p14:tracePt t="22772" x="657225" y="4413250"/>
          <p14:tracePt t="22780" x="652463" y="4418013"/>
          <p14:tracePt t="22796" x="646113" y="4424363"/>
          <p14:tracePt t="22903" x="641350" y="4424363"/>
          <p14:tracePt t="22919" x="635000" y="4424363"/>
          <p14:tracePt t="22926" x="623888" y="4429125"/>
          <p14:tracePt t="22934" x="590550" y="4435475"/>
          <p14:tracePt t="22942" x="579438" y="4435475"/>
          <p14:tracePt t="22950" x="561975" y="4435475"/>
          <p14:tracePt t="22958" x="528638" y="4435475"/>
          <p14:tracePt t="22966" x="511175" y="4435475"/>
          <p14:tracePt t="22974" x="500063" y="4435475"/>
          <p14:tracePt t="22982" x="466725" y="4418013"/>
          <p14:tracePt t="22997" x="449263" y="4406900"/>
          <p14:tracePt t="23006" x="444500" y="4395788"/>
          <p14:tracePt t="23014" x="438150" y="4384675"/>
          <p14:tracePt t="23022" x="438150" y="4373563"/>
          <p14:tracePt t="23030" x="433388" y="4362450"/>
          <p14:tracePt t="23038" x="427038" y="4344988"/>
          <p14:tracePt t="23046" x="427038" y="4333875"/>
          <p14:tracePt t="23054" x="427038" y="4329113"/>
          <p14:tracePt t="23062" x="422275" y="4316413"/>
          <p14:tracePt t="23070" x="422275" y="4311650"/>
          <p14:tracePt t="23078" x="422275" y="4300538"/>
          <p14:tracePt t="23086" x="422275" y="4294188"/>
          <p14:tracePt t="23094" x="422275" y="4283075"/>
          <p14:tracePt t="23102" x="422275" y="4278313"/>
          <p14:tracePt t="23110" x="422275" y="4267200"/>
          <p14:tracePt t="23118" x="422275" y="4249738"/>
          <p14:tracePt t="23126" x="422275" y="4238625"/>
          <p14:tracePt t="23134" x="427038" y="4227513"/>
          <p14:tracePt t="23141" x="427038" y="4221163"/>
          <p14:tracePt t="23150" x="433388" y="4210050"/>
          <p14:tracePt t="23158" x="433388" y="4205288"/>
          <p14:tracePt t="23166" x="444500" y="4198938"/>
          <p14:tracePt t="23176" x="444500" y="4187825"/>
          <p14:tracePt t="23184" x="455613" y="4181475"/>
          <p14:tracePt t="23192" x="466725" y="4170363"/>
          <p14:tracePt t="23198" x="484188" y="4154488"/>
          <p14:tracePt t="23208" x="500063" y="4148138"/>
          <p14:tracePt t="23214" x="522288" y="4137025"/>
          <p14:tracePt t="23224" x="544513" y="4125913"/>
          <p14:tracePt t="23232" x="557213" y="4121150"/>
          <p14:tracePt t="23240" x="584200" y="4114800"/>
          <p14:tracePt t="23248" x="617538" y="4108450"/>
          <p14:tracePt t="23256" x="646113" y="4103688"/>
          <p14:tracePt t="23264" x="657225" y="4103688"/>
          <p14:tracePt t="23272" x="696913" y="4103688"/>
          <p14:tracePt t="23280" x="730250" y="4103688"/>
          <p14:tracePt t="23288" x="765175" y="4103688"/>
          <p14:tracePt t="23296" x="776288" y="4103688"/>
          <p14:tracePt t="23304" x="809625" y="4103688"/>
          <p14:tracePt t="23314" x="820738" y="4108450"/>
          <p14:tracePt t="23319" x="854075" y="4114800"/>
          <p14:tracePt t="23328" x="893763" y="4132263"/>
          <p14:tracePt t="23336" x="904875" y="4137025"/>
          <p14:tracePt t="23344" x="938213" y="4148138"/>
          <p14:tracePt t="23352" x="960438" y="4159250"/>
          <p14:tracePt t="23360" x="1011238" y="4181475"/>
          <p14:tracePt t="23368" x="1035050" y="4198938"/>
          <p14:tracePt t="23376" x="1079500" y="4238625"/>
          <p14:tracePt t="23384" x="1101725" y="4249738"/>
          <p14:tracePt t="23392" x="1123950" y="4271963"/>
          <p14:tracePt t="23400" x="1152525" y="4305300"/>
          <p14:tracePt t="23408" x="1163638" y="4316413"/>
          <p14:tracePt t="23416" x="1185863" y="4351338"/>
          <p14:tracePt t="23424" x="1192213" y="4362450"/>
          <p14:tracePt t="23432" x="1192213" y="4373563"/>
          <p14:tracePt t="23440" x="1196975" y="4378325"/>
          <p14:tracePt t="23448" x="1196975" y="4391025"/>
          <p14:tracePt t="23456" x="1196975" y="4395788"/>
          <p14:tracePt t="23464" x="1196975" y="4402138"/>
          <p14:tracePt t="23474" x="1196975" y="4406900"/>
          <p14:tracePt t="23480" x="1196975" y="4418013"/>
          <p14:tracePt t="23490" x="1192213" y="4418013"/>
          <p14:tracePt t="23498" x="1185863" y="4429125"/>
          <p14:tracePt t="23506" x="1174750" y="4435475"/>
          <p14:tracePt t="23516" x="1163638" y="4440238"/>
          <p14:tracePt t="23522" x="1152525" y="4446588"/>
          <p14:tracePt t="23530" x="1130300" y="4446588"/>
          <p14:tracePt t="23538" x="1108075" y="4446588"/>
          <p14:tracePt t="23546" x="1068388" y="4446588"/>
          <p14:tracePt t="23554" x="1022350" y="4440238"/>
          <p14:tracePt t="23562" x="1006475" y="4435475"/>
          <p14:tracePt t="23570" x="949325" y="4418013"/>
          <p14:tracePt t="23578" x="893763" y="4402138"/>
          <p14:tracePt t="23586" x="838200" y="4384675"/>
          <p14:tracePt t="23594" x="809625" y="4373563"/>
          <p14:tracePt t="23602" x="752475" y="4351338"/>
          <p14:tracePt t="23610" x="703263" y="4322763"/>
          <p14:tracePt t="23618" x="652463" y="4300538"/>
          <p14:tracePt t="23626" x="635000" y="4283075"/>
          <p14:tracePt t="23634" x="606425" y="4271963"/>
          <p14:tracePt t="23642" x="584200" y="4249738"/>
          <p14:tracePt t="23650" x="584200" y="4243388"/>
          <p14:tracePt t="23658" x="584200" y="4238625"/>
          <p14:tracePt t="23666" x="584200" y="4227513"/>
          <p14:tracePt t="23674" x="584200" y="4205288"/>
          <p14:tracePt t="23682" x="595313" y="4194175"/>
          <p14:tracePt t="23690" x="606425" y="4176713"/>
          <p14:tracePt t="23698" x="630238" y="4165600"/>
          <p14:tracePt t="23706" x="646113" y="4148138"/>
          <p14:tracePt t="23714" x="674688" y="4132263"/>
          <p14:tracePt t="23722" x="708025" y="4114800"/>
          <p14:tracePt t="23730" x="747713" y="4103688"/>
          <p14:tracePt t="23738" x="787400" y="4092575"/>
          <p14:tracePt t="23746" x="798513" y="4092575"/>
          <p14:tracePt t="23754" x="825500" y="4086225"/>
          <p14:tracePt t="23762" x="854075" y="4086225"/>
          <p14:tracePt t="23772" x="876300" y="4086225"/>
          <p14:tracePt t="23780" x="882650" y="4092575"/>
          <p14:tracePt t="23788" x="887413" y="4097338"/>
          <p14:tracePt t="23796" x="887413" y="4108450"/>
          <p14:tracePt t="23804" x="893763" y="4108450"/>
          <p14:tracePt t="23812" x="893763" y="4114800"/>
          <p14:tracePt t="23819" x="900113" y="4132263"/>
          <p14:tracePt t="23828" x="900113" y="4137025"/>
          <p14:tracePt t="23836" x="900113" y="4143375"/>
          <p14:tracePt t="23844" x="900113" y="4154488"/>
          <p14:tracePt t="23852" x="893763" y="4176713"/>
          <p14:tracePt t="23860" x="887413" y="4181475"/>
          <p14:tracePt t="23868" x="887413" y="4194175"/>
          <p14:tracePt t="23876" x="876300" y="4205288"/>
          <p14:tracePt t="23892" x="865188" y="4210050"/>
          <p14:tracePt t="23900" x="865188" y="4216400"/>
          <p14:tracePt t="23940" x="871538" y="4216400"/>
          <p14:tracePt t="23948" x="893763" y="4210050"/>
          <p14:tracePt t="23956" x="922338" y="4205288"/>
          <p14:tracePt t="23964" x="973138" y="4194175"/>
          <p14:tracePt t="23972" x="1039813" y="4194175"/>
          <p14:tracePt t="23980" x="1108075" y="4194175"/>
          <p14:tracePt t="23988" x="1157288" y="4194175"/>
          <p14:tracePt t="23996" x="1225550" y="4198938"/>
          <p14:tracePt t="24004" x="1287463" y="4210050"/>
          <p14:tracePt t="24012" x="1349375" y="4227513"/>
          <p14:tracePt t="24020" x="1371600" y="4243388"/>
          <p14:tracePt t="24030" x="1404938" y="4260850"/>
          <p14:tracePt t="24035" x="1416050" y="4267200"/>
          <p14:tracePt t="24046" x="1416050" y="4271963"/>
          <p14:tracePt t="24071" x="1416050" y="4278313"/>
          <p14:tracePt t="24135" x="1416050" y="4283075"/>
          <p14:tracePt t="24150" x="1416050" y="4289425"/>
          <p14:tracePt t="24166" x="1416050" y="4294188"/>
          <p14:tracePt t="24174" x="1416050" y="4300538"/>
          <p14:tracePt t="24182" x="1411288" y="4300538"/>
          <p14:tracePt t="24190" x="1411288" y="4305300"/>
          <p14:tracePt t="24198" x="1411288" y="4311650"/>
          <p14:tracePt t="24206" x="1404938" y="4316413"/>
          <p14:tracePt t="24214" x="1404938" y="4329113"/>
          <p14:tracePt t="24222" x="1400175" y="4333875"/>
          <p14:tracePt t="24230" x="1400175" y="4340225"/>
          <p14:tracePt t="24238" x="1393825" y="4351338"/>
          <p14:tracePt t="24246" x="1371600" y="4373563"/>
          <p14:tracePt t="24254" x="1354138" y="4384675"/>
          <p14:tracePt t="24262" x="1338263" y="4395788"/>
          <p14:tracePt t="24270" x="1309688" y="4406900"/>
          <p14:tracePt t="24278" x="1276350" y="4406900"/>
          <p14:tracePt t="24286" x="1258888" y="4406900"/>
          <p14:tracePt t="24294" x="1214438" y="4406900"/>
          <p14:tracePt t="24304" x="1196975" y="4402138"/>
          <p14:tracePt t="24310" x="1152525" y="4373563"/>
          <p14:tracePt t="24320" x="1130300" y="4344988"/>
          <p14:tracePt t="24326" x="1119188" y="4316413"/>
          <p14:tracePt t="24338" x="1112838" y="4300538"/>
          <p14:tracePt t="24341" x="1112838" y="4256088"/>
          <p14:tracePt t="24352" x="1123950" y="4205288"/>
          <p14:tracePt t="24360" x="1141413" y="4176713"/>
          <p14:tracePt t="24368" x="1185863" y="4121150"/>
          <p14:tracePt t="24376" x="1219200" y="4092575"/>
          <p14:tracePt t="24384" x="1254125" y="4064000"/>
          <p14:tracePt t="24392" x="1287463" y="4048125"/>
          <p14:tracePt t="24400" x="1349375" y="4024313"/>
          <p14:tracePt t="24408" x="1371600" y="4024313"/>
          <p14:tracePt t="24416" x="1382713" y="4024313"/>
          <p14:tracePt t="24424" x="1393825" y="4024313"/>
          <p14:tracePt t="24432" x="1404938" y="4035425"/>
          <p14:tracePt t="24440" x="1411288" y="4064000"/>
          <p14:tracePt t="24448" x="1411288" y="4092575"/>
          <p14:tracePt t="24456" x="1411288" y="4121150"/>
          <p14:tracePt t="24464" x="1411288" y="4159250"/>
          <p14:tracePt t="24472" x="1411288" y="4176713"/>
          <p14:tracePt t="24480" x="1400175" y="4221163"/>
          <p14:tracePt t="24488" x="1376363" y="4267200"/>
          <p14:tracePt t="24496" x="1360488" y="4300538"/>
          <p14:tracePt t="24504" x="1343025" y="4316413"/>
          <p14:tracePt t="24512" x="1338263" y="4316413"/>
          <p14:tracePt t="24520" x="1331913" y="4322763"/>
          <p14:tracePt t="24544" x="1331913" y="4316413"/>
          <p14:tracePt t="24552" x="1331913" y="4311650"/>
          <p14:tracePt t="24560" x="1331913" y="4300538"/>
          <p14:tracePt t="24568" x="1331913" y="4283075"/>
          <p14:tracePt t="24576" x="1349375" y="4260850"/>
          <p14:tracePt t="24584" x="1360488" y="4243388"/>
          <p14:tracePt t="24592" x="1376363" y="4232275"/>
          <p14:tracePt t="24600" x="1416050" y="4205288"/>
          <p14:tracePt t="24608" x="1455738" y="4187825"/>
          <p14:tracePt t="24616" x="1500188" y="4181475"/>
          <p14:tracePt t="24626" x="1557338" y="4181475"/>
          <p14:tracePt t="24632" x="1612900" y="4181475"/>
          <p14:tracePt t="24642" x="1674813" y="4181475"/>
          <p14:tracePt t="24650" x="1731963" y="4198938"/>
          <p14:tracePt t="24658" x="1781175" y="4221163"/>
          <p14:tracePt t="24666" x="1827213" y="4256088"/>
          <p14:tracePt t="24674" x="1854200" y="4305300"/>
          <p14:tracePt t="24682" x="1860550" y="4340225"/>
          <p14:tracePt t="24690" x="1860550" y="4367213"/>
          <p14:tracePt t="24698" x="1854200" y="4395788"/>
          <p14:tracePt t="24706" x="1831975" y="4424363"/>
          <p14:tracePt t="24714" x="1798638" y="4446588"/>
          <p14:tracePt t="24722" x="1776413" y="4457700"/>
          <p14:tracePt t="24730" x="1731963" y="4464050"/>
          <p14:tracePt t="24738" x="1674813" y="4464050"/>
          <p14:tracePt t="24746" x="1619250" y="4464050"/>
          <p14:tracePt t="24754" x="1562100" y="4446588"/>
          <p14:tracePt t="24762" x="1524000" y="4424363"/>
          <p14:tracePt t="24770" x="1489075" y="4395788"/>
          <p14:tracePt t="24778" x="1466850" y="4362450"/>
          <p14:tracePt t="24786" x="1462088" y="4340225"/>
          <p14:tracePt t="24794" x="1462088" y="4316413"/>
          <p14:tracePt t="24802" x="1477963" y="4271963"/>
          <p14:tracePt t="24810" x="1500188" y="4249738"/>
          <p14:tracePt t="24818" x="1528763" y="4216400"/>
          <p14:tracePt t="24826" x="1568450" y="4181475"/>
          <p14:tracePt t="24834" x="1624013" y="4159250"/>
          <p14:tracePt t="24842" x="1681163" y="4154488"/>
          <p14:tracePt t="24850" x="1731963" y="4154488"/>
          <p14:tracePt t="24858" x="1765300" y="4165600"/>
          <p14:tracePt t="24866" x="1776413" y="4170363"/>
          <p14:tracePt t="24874" x="1787525" y="4205288"/>
          <p14:tracePt t="24882" x="1787525" y="4227513"/>
          <p14:tracePt t="24890" x="1781175" y="4249738"/>
          <p14:tracePt t="24898" x="1765300" y="4278313"/>
          <p14:tracePt t="24908" x="1747838" y="4305300"/>
          <p14:tracePt t="24914" x="1736725" y="4316413"/>
          <p14:tracePt t="24924" x="1731963" y="4322763"/>
          <p14:tracePt t="24932" x="1719263" y="4329113"/>
          <p14:tracePt t="25174" x="1719263" y="4333875"/>
          <p14:tracePt t="25258" x="1719263" y="4340225"/>
          <p14:tracePt t="25274" x="1719263" y="4344988"/>
          <p14:tracePt t="25282" x="1714500" y="4351338"/>
          <p14:tracePt t="25290" x="1714500" y="4356100"/>
          <p14:tracePt t="25298" x="1708150" y="4367213"/>
          <p14:tracePt t="25306" x="1708150" y="4378325"/>
          <p14:tracePt t="25314" x="1703388" y="4406900"/>
          <p14:tracePt t="25322" x="1685925" y="4440238"/>
          <p14:tracePt t="25330" x="1663700" y="4486275"/>
          <p14:tracePt t="25338" x="1630363" y="4541838"/>
          <p14:tracePt t="25346" x="1590675" y="4603750"/>
          <p14:tracePt t="25354" x="1557338" y="4648200"/>
          <p14:tracePt t="25362" x="1489075" y="4716463"/>
          <p14:tracePt t="25370" x="1400175" y="4778375"/>
          <p14:tracePt t="25378" x="1349375" y="4794250"/>
          <p14:tracePt t="25386" x="1303338" y="4806950"/>
          <p14:tracePt t="25394" x="1219200" y="4806950"/>
          <p14:tracePt t="25402" x="1174750" y="4806950"/>
          <p14:tracePt t="25410" x="1135063" y="4806950"/>
          <p14:tracePt t="25418" x="1095375" y="4789488"/>
          <p14:tracePt t="25426" x="1062038" y="4772025"/>
          <p14:tracePt t="25434" x="1028700" y="4738688"/>
          <p14:tracePt t="25442" x="1017588" y="4716463"/>
          <p14:tracePt t="25450" x="1011238" y="4687888"/>
          <p14:tracePt t="25458" x="1011238" y="4672013"/>
          <p14:tracePt t="25466" x="1011238" y="4654550"/>
          <p14:tracePt t="25476" x="1011238" y="4637088"/>
          <p14:tracePt t="25482" x="1017588" y="4625975"/>
          <p14:tracePt t="25492" x="1017588" y="4621213"/>
          <p14:tracePt t="25498" x="1022350" y="4614863"/>
          <p14:tracePt t="25524" x="1022350" y="4621213"/>
          <p14:tracePt t="25540" x="1022350" y="4632325"/>
          <p14:tracePt t="25548" x="1017588" y="4648200"/>
          <p14:tracePt t="25556" x="1006475" y="4676775"/>
          <p14:tracePt t="25564" x="966788" y="4710113"/>
          <p14:tracePt t="25572" x="927100" y="4738688"/>
          <p14:tracePt t="25580" x="893763" y="4760913"/>
          <p14:tracePt t="25588" x="825500" y="4789488"/>
          <p14:tracePt t="25596" x="787400" y="4800600"/>
          <p14:tracePt t="25604" x="719138" y="4806950"/>
          <p14:tracePt t="25612" x="685800" y="4806950"/>
          <p14:tracePt t="25620" x="663575" y="4806950"/>
          <p14:tracePt t="25628" x="641350" y="4806950"/>
          <p14:tracePt t="25636" x="630238" y="4806950"/>
          <p14:tracePt t="25644" x="617538" y="4806950"/>
          <p14:tracePt t="25652" x="612775" y="4806950"/>
          <p14:tracePt t="25660" x="606425" y="4806950"/>
          <p14:tracePt t="25668" x="606425" y="4800600"/>
          <p14:tracePt t="25684" x="601663" y="4794250"/>
          <p14:tracePt t="25700" x="595313" y="4789488"/>
          <p14:tracePt t="25708" x="590550" y="4778375"/>
          <p14:tracePt t="25716" x="573088" y="4767263"/>
          <p14:tracePt t="25724" x="561975" y="4756150"/>
          <p14:tracePt t="25740" x="550863" y="4745038"/>
          <p14:tracePt t="25748" x="544513" y="4738688"/>
          <p14:tracePt t="25756" x="539750" y="4733925"/>
          <p14:tracePt t="25766" x="539750" y="4727575"/>
          <p14:tracePt t="25772" x="539750" y="4721225"/>
          <p14:tracePt t="25782" x="533400" y="4716463"/>
          <p14:tracePt t="25788" x="533400" y="4705350"/>
          <p14:tracePt t="25798" x="528638" y="4705350"/>
          <p14:tracePt t="25804" x="528638" y="4694238"/>
          <p14:tracePt t="25814" x="528638" y="4683125"/>
          <p14:tracePt t="25822" x="528638" y="4672013"/>
          <p14:tracePt t="25830" x="522288" y="4665663"/>
          <p14:tracePt t="25846" x="517525" y="4654550"/>
          <p14:tracePt t="25872" x="517525" y="4648200"/>
          <p14:tracePt t="25886" x="517525" y="4637088"/>
          <p14:tracePt t="25894" x="517525" y="4632325"/>
          <p14:tracePt t="25902" x="517525" y="4614863"/>
          <p14:tracePt t="25910" x="517525" y="4610100"/>
          <p14:tracePt t="25918" x="517525" y="4598988"/>
          <p14:tracePt t="25926" x="522288" y="4575175"/>
          <p14:tracePt t="25934" x="528638" y="4564063"/>
          <p14:tracePt t="25942" x="528638" y="4559300"/>
          <p14:tracePt t="25950" x="533400" y="4541838"/>
          <p14:tracePt t="25958" x="533400" y="4530725"/>
          <p14:tracePt t="25966" x="533400" y="4524375"/>
          <p14:tracePt t="25974" x="533400" y="4519613"/>
          <p14:tracePt t="25982" x="539750" y="4502150"/>
          <p14:tracePt t="25990" x="539750" y="4491038"/>
          <p14:tracePt t="25998" x="544513" y="4486275"/>
          <p14:tracePt t="26006" x="550863" y="4475163"/>
          <p14:tracePt t="26014" x="557213" y="4457700"/>
          <p14:tracePt t="26022" x="561975" y="4440238"/>
          <p14:tracePt t="26030" x="568325" y="4435475"/>
          <p14:tracePt t="26038" x="573088" y="4429125"/>
          <p14:tracePt t="26046" x="595313" y="4402138"/>
          <p14:tracePt t="26054" x="601663" y="4402138"/>
          <p14:tracePt t="26064" x="612775" y="4391025"/>
          <p14:tracePt t="26072" x="623888" y="4384675"/>
          <p14:tracePt t="26080" x="635000" y="4378325"/>
          <p14:tracePt t="26088" x="646113" y="4373563"/>
          <p14:tracePt t="26096" x="679450" y="4362450"/>
          <p14:tracePt t="26104" x="708025" y="4351338"/>
          <p14:tracePt t="26112" x="730250" y="4344988"/>
          <p14:tracePt t="26120" x="758825" y="4340225"/>
          <p14:tracePt t="26128" x="825500" y="4329113"/>
          <p14:tracePt t="26136" x="854075" y="4322763"/>
          <p14:tracePt t="26144" x="915988" y="4311650"/>
          <p14:tracePt t="26152" x="949325" y="4311650"/>
          <p14:tracePt t="26160" x="1017588" y="4294188"/>
          <p14:tracePt t="26168" x="1090613" y="4294188"/>
          <p14:tracePt t="26176" x="1119188" y="4294188"/>
          <p14:tracePt t="26184" x="1203325" y="4289425"/>
          <p14:tracePt t="26192" x="1243013" y="4289425"/>
          <p14:tracePt t="26200" x="1331913" y="4289425"/>
          <p14:tracePt t="26208" x="1371600" y="4289425"/>
          <p14:tracePt t="26216" x="1473200" y="4289425"/>
          <p14:tracePt t="26224" x="1524000" y="4289425"/>
          <p14:tracePt t="26232" x="1573213" y="4289425"/>
          <p14:tracePt t="26240" x="1719263" y="4289425"/>
          <p14:tracePt t="26248" x="1781175" y="4289425"/>
          <p14:tracePt t="26256" x="1843088" y="4289425"/>
          <p14:tracePt t="26264" x="2012950" y="4305300"/>
          <p14:tracePt t="26272" x="2085975" y="4311650"/>
          <p14:tracePt t="26280" x="2243138" y="4340225"/>
          <p14:tracePt t="26288" x="2422525" y="4367213"/>
          <p14:tracePt t="26296" x="2484438" y="4378325"/>
          <p14:tracePt t="26304" x="2647950" y="4413250"/>
          <p14:tracePt t="26312" x="2703513" y="4429125"/>
          <p14:tracePt t="26320" x="2833688" y="4468813"/>
          <p14:tracePt t="26328" x="2922588" y="4513263"/>
          <p14:tracePt t="26338" x="2973388" y="4541838"/>
          <p14:tracePt t="26344" x="3035300" y="4610100"/>
          <p14:tracePt t="26354" x="3052763" y="4654550"/>
          <p14:tracePt t="26360" x="3052763" y="4687888"/>
          <p14:tracePt t="26370" x="3052763" y="4745038"/>
          <p14:tracePt t="26376" x="3035300" y="4806950"/>
          <p14:tracePt t="26386" x="3013075" y="4856163"/>
          <p14:tracePt t="26394" x="2979738" y="4902200"/>
          <p14:tracePt t="26402" x="2944813" y="4953000"/>
          <p14:tracePt t="26410" x="2911475" y="4979988"/>
          <p14:tracePt t="26418" x="2855913" y="5014913"/>
          <p14:tracePt t="26426" x="2794000" y="5037138"/>
          <p14:tracePt t="26434" x="2714625" y="5048250"/>
          <p14:tracePt t="26442" x="2659063" y="5064125"/>
          <p14:tracePt t="26450" x="2528888" y="5064125"/>
          <p14:tracePt t="26458" x="2439988" y="5064125"/>
          <p14:tracePt t="26466" x="2316163" y="5064125"/>
          <p14:tracePt t="26474" x="2159000" y="5048250"/>
          <p14:tracePt t="26482" x="1984375" y="5030788"/>
          <p14:tracePt t="26490" x="1793875" y="5014913"/>
          <p14:tracePt t="26498" x="1708150" y="4997450"/>
          <p14:tracePt t="26506" x="1517650" y="4968875"/>
          <p14:tracePt t="26514" x="1427163" y="4957763"/>
          <p14:tracePt t="26522" x="1236663" y="4929188"/>
          <p14:tracePt t="26530" x="1163638" y="4906963"/>
          <p14:tracePt t="26538" x="1079500" y="4895850"/>
          <p14:tracePt t="26548" x="911225" y="4851400"/>
          <p14:tracePt t="26554" x="842963" y="4829175"/>
          <p14:tracePt t="26562" x="769938" y="4800600"/>
          <p14:tracePt t="26570" x="703263" y="4767263"/>
          <p14:tracePt t="26578" x="635000" y="4738688"/>
          <p14:tracePt t="26586" x="561975" y="4705350"/>
          <p14:tracePt t="26594" x="506413" y="4665663"/>
          <p14:tracePt t="26602" x="466725" y="4632325"/>
          <p14:tracePt t="26610" x="438150" y="4592638"/>
          <p14:tracePt t="26620" x="438150" y="4559300"/>
          <p14:tracePt t="26626" x="438150" y="4530725"/>
          <p14:tracePt t="26636" x="455613" y="4479925"/>
          <p14:tracePt t="26642" x="477838" y="4457700"/>
          <p14:tracePt t="26652" x="517525" y="4413250"/>
          <p14:tracePt t="26658" x="550863" y="4384675"/>
          <p14:tracePt t="26668" x="623888" y="4344988"/>
          <p14:tracePt t="26676" x="679450" y="4322763"/>
          <p14:tracePt t="26684" x="814388" y="4271963"/>
          <p14:tracePt t="26692" x="933450" y="4238625"/>
          <p14:tracePt t="26700" x="1112838" y="4205288"/>
          <p14:tracePt t="26708" x="1203325" y="4187825"/>
          <p14:tracePt t="26716" x="1466850" y="4159250"/>
          <p14:tracePt t="26724" x="1758950" y="4137025"/>
          <p14:tracePt t="26732" x="1911350" y="4137025"/>
          <p14:tracePt t="26740" x="2220913" y="4125913"/>
          <p14:tracePt t="26748" x="2389188" y="4125913"/>
          <p14:tracePt t="26756" x="2674938" y="4125913"/>
          <p14:tracePt t="26764" x="2951163" y="4132263"/>
          <p14:tracePt t="26772" x="3079750" y="4148138"/>
          <p14:tracePt t="26780" x="3333750" y="4176713"/>
          <p14:tracePt t="26788" x="3557588" y="4216400"/>
          <p14:tracePt t="26796" x="3636963" y="4243388"/>
          <p14:tracePt t="26804" x="3771900" y="4316413"/>
          <p14:tracePt t="26812" x="3816350" y="4367213"/>
          <p14:tracePt t="26820" x="3833813" y="4395788"/>
          <p14:tracePt t="26828" x="3838575" y="4457700"/>
          <p14:tracePt t="26836" x="3833813" y="4508500"/>
          <p14:tracePt t="26844" x="3805238" y="4552950"/>
          <p14:tracePt t="26852" x="3760788" y="4610100"/>
          <p14:tracePt t="26860" x="3692525" y="4672013"/>
          <p14:tracePt t="26868" x="3614738" y="4738688"/>
          <p14:tracePt t="26876" x="3552825" y="4772025"/>
          <p14:tracePt t="26884" x="3446463" y="4833938"/>
          <p14:tracePt t="26892" x="3287713" y="4891088"/>
          <p14:tracePt t="26902" x="3181350" y="4918075"/>
          <p14:tracePt t="26908" x="3074988" y="4941888"/>
          <p14:tracePt t="26918" x="2838450" y="4975225"/>
          <p14:tracePt t="26924" x="2743200" y="4979988"/>
          <p14:tracePt t="26934" x="2652713" y="4979988"/>
          <p14:tracePt t="26940" x="2586038" y="4979988"/>
          <p14:tracePt t="26950" x="2513013" y="4979988"/>
          <p14:tracePt t="26958" x="2495550" y="4979988"/>
          <p14:tracePt t="26966" x="2484438" y="4979988"/>
          <p14:tracePt t="27188" x="2484438" y="4986338"/>
          <p14:tracePt t="27194" x="2484438" y="4991100"/>
          <p14:tracePt t="27212" x="2490788" y="4991100"/>
          <p14:tracePt t="27268" x="2495550" y="4979988"/>
          <p14:tracePt t="27276" x="2501900" y="4968875"/>
          <p14:tracePt t="27284" x="2524125" y="4929188"/>
          <p14:tracePt t="27292" x="2557463" y="4873625"/>
          <p14:tracePt t="27300" x="2630488" y="4767263"/>
          <p14:tracePt t="27308" x="2747963" y="4581525"/>
          <p14:tracePt t="27316" x="2900363" y="4367213"/>
          <p14:tracePt t="27324" x="3046413" y="4181475"/>
          <p14:tracePt t="27332" x="3305175" y="3873500"/>
          <p14:tracePt t="27340" x="3484563" y="3681413"/>
          <p14:tracePt t="27348" x="3709988" y="3484563"/>
          <p14:tracePt t="27356" x="3889375" y="3362325"/>
          <p14:tracePt t="27364" x="4030663" y="3271838"/>
          <p14:tracePt t="27372" x="4130675" y="3203575"/>
          <p14:tracePt t="27380" x="4187825" y="3181350"/>
          <p14:tracePt t="27388" x="4238625" y="3152775"/>
          <p14:tracePt t="27396" x="4249738" y="3148013"/>
          <p14:tracePt t="27404" x="4249738" y="3141663"/>
          <p14:tracePt t="27412" x="4249738" y="3148013"/>
          <p14:tracePt t="27420" x="4227513" y="3148013"/>
          <p14:tracePt t="27663" x="4227513" y="3152775"/>
          <p14:tracePt t="27670" x="4232275" y="3159125"/>
          <p14:tracePt t="27678" x="4254500" y="3165475"/>
          <p14:tracePt t="27686" x="4278313" y="3187700"/>
          <p14:tracePt t="27694" x="4289425" y="3203575"/>
          <p14:tracePt t="27702" x="4294188" y="3238500"/>
          <p14:tracePt t="27710" x="4294188" y="3265488"/>
          <p14:tracePt t="27718" x="4294188" y="3322638"/>
          <p14:tracePt t="27726" x="4294188" y="3378200"/>
          <p14:tracePt t="27734" x="4289425" y="3417888"/>
          <p14:tracePt t="27742" x="4260850" y="3490913"/>
          <p14:tracePt t="27752" x="4227513" y="3535363"/>
          <p14:tracePt t="27758" x="4187825" y="3586163"/>
          <p14:tracePt t="27768" x="4137025" y="3630613"/>
          <p14:tracePt t="27776" x="4057650" y="3692525"/>
          <p14:tracePt t="27784" x="4002088" y="3738563"/>
          <p14:tracePt t="27792" x="3962400" y="3765550"/>
          <p14:tracePt t="27800" x="3922713" y="3789363"/>
          <p14:tracePt t="27808" x="3895725" y="3811588"/>
          <p14:tracePt t="27816" x="3878263" y="3822700"/>
          <p14:tracePt t="27824" x="3867150" y="3827463"/>
          <p14:tracePt t="27832" x="3862388" y="3827463"/>
          <p14:tracePt t="27840" x="3856038" y="3833813"/>
          <p14:tracePt t="27848" x="3856038" y="3838575"/>
          <p14:tracePt t="27872" x="3856038" y="3844925"/>
          <p14:tracePt t="27880" x="3862388" y="3851275"/>
          <p14:tracePt t="27888" x="3862388" y="3856038"/>
          <p14:tracePt t="27904" x="3856038" y="3856038"/>
          <p14:tracePt t="27912" x="3844925" y="3856038"/>
          <p14:tracePt t="27920" x="3827463" y="3862388"/>
          <p14:tracePt t="27928" x="3800475" y="3862388"/>
          <p14:tracePt t="27936" x="3771900" y="3862388"/>
          <p14:tracePt t="27944" x="3743325" y="3862388"/>
          <p14:tracePt t="27952" x="3727450" y="3862388"/>
          <p14:tracePt t="27960" x="3687763" y="3862388"/>
          <p14:tracePt t="27968" x="3641725" y="3862388"/>
          <p14:tracePt t="27976" x="3597275" y="3862388"/>
          <p14:tracePt t="27984" x="3546475" y="3851275"/>
          <p14:tracePt t="27992" x="3484563" y="3838575"/>
          <p14:tracePt t="28000" x="3429000" y="3827463"/>
          <p14:tracePt t="28008" x="3389313" y="3816350"/>
          <p14:tracePt t="28016" x="3355975" y="3800475"/>
          <p14:tracePt t="28024" x="3349625" y="3789363"/>
          <p14:tracePt t="28032" x="3333750" y="3778250"/>
          <p14:tracePt t="28042" x="3311525" y="3754438"/>
          <p14:tracePt t="28048" x="3298825" y="3732213"/>
          <p14:tracePt t="28058" x="3294063" y="3716338"/>
          <p14:tracePt t="28064" x="3287713" y="3698875"/>
          <p14:tracePt t="28074" x="3276600" y="3676650"/>
          <p14:tracePt t="28080" x="3271838" y="3636963"/>
          <p14:tracePt t="28090" x="3271838" y="3597275"/>
          <p14:tracePt t="28098" x="3271838" y="3581400"/>
          <p14:tracePt t="28106" x="3282950" y="3535363"/>
          <p14:tracePt t="28114" x="3305175" y="3473450"/>
          <p14:tracePt t="28122" x="3338513" y="3417888"/>
          <p14:tracePt t="28130" x="3349625" y="3400425"/>
          <p14:tracePt t="28138" x="3389313" y="3344863"/>
          <p14:tracePt t="28146" x="3433763" y="3294063"/>
          <p14:tracePt t="28154" x="3473450" y="3260725"/>
          <p14:tracePt t="28162" x="3495675" y="3243263"/>
          <p14:tracePt t="28170" x="3530600" y="3221038"/>
          <p14:tracePt t="28178" x="3552825" y="3198813"/>
          <p14:tracePt t="28186" x="3579813" y="3181350"/>
          <p14:tracePt t="28194" x="3586163" y="3181350"/>
          <p14:tracePt t="28202" x="3603625" y="3176588"/>
          <p14:tracePt t="28210" x="3614738" y="3176588"/>
          <p14:tracePt t="28218" x="3619500" y="3176588"/>
          <p14:tracePt t="28226" x="3636963" y="3176588"/>
          <p14:tracePt t="28234" x="3641725" y="3176588"/>
          <p14:tracePt t="28242" x="3676650" y="3181350"/>
          <p14:tracePt t="28250" x="3709988" y="3198813"/>
          <p14:tracePt t="28258" x="3721100" y="3203575"/>
          <p14:tracePt t="28266" x="3760788" y="3232150"/>
          <p14:tracePt t="28274" x="3811588" y="3276600"/>
          <p14:tracePt t="28282" x="3833813" y="3294063"/>
          <p14:tracePt t="28290" x="3889375" y="3349625"/>
          <p14:tracePt t="28298" x="3917950" y="3373438"/>
          <p14:tracePt t="28306" x="3973513" y="3440113"/>
          <p14:tracePt t="28314" x="4019550" y="3502025"/>
          <p14:tracePt t="28324" x="4035425" y="3535363"/>
          <p14:tracePt t="28330" x="4075113" y="3597275"/>
          <p14:tracePt t="28338" x="4092575" y="3670300"/>
          <p14:tracePt t="28346" x="4097338" y="3692525"/>
          <p14:tracePt t="28356" x="4097338" y="3743325"/>
          <p14:tracePt t="28362" x="4097338" y="3760788"/>
          <p14:tracePt t="28372" x="4075113" y="3816350"/>
          <p14:tracePt t="28380" x="4057650" y="3844925"/>
          <p14:tracePt t="28388" x="4024313" y="3873500"/>
          <p14:tracePt t="28396" x="3984625" y="3889375"/>
          <p14:tracePt t="28404" x="3922713" y="3913188"/>
          <p14:tracePt t="28412" x="3873500" y="3917950"/>
          <p14:tracePt t="28420" x="3816350" y="3924300"/>
          <p14:tracePt t="28428" x="3760788" y="3924300"/>
          <p14:tracePt t="28436" x="3654425" y="3924300"/>
          <p14:tracePt t="28444" x="3586163" y="3924300"/>
          <p14:tracePt t="28452" x="3519488" y="3913188"/>
          <p14:tracePt t="28460" x="3446463" y="3900488"/>
          <p14:tracePt t="28468" x="3367088" y="3873500"/>
          <p14:tracePt t="28476" x="3298825" y="3838575"/>
          <p14:tracePt t="28484" x="3232150" y="3805238"/>
          <p14:tracePt t="28492" x="3198813" y="3778250"/>
          <p14:tracePt t="28500" x="3170238" y="3721100"/>
          <p14:tracePt t="28508" x="3159125" y="3659188"/>
          <p14:tracePt t="28516" x="3159125" y="3614738"/>
          <p14:tracePt t="28524" x="3159125" y="3552825"/>
          <p14:tracePt t="28532" x="3170238" y="3502025"/>
          <p14:tracePt t="28540" x="3192463" y="3446463"/>
          <p14:tracePt t="28548" x="3214688" y="3395663"/>
          <p14:tracePt t="28556" x="3249613" y="3355975"/>
          <p14:tracePt t="28564" x="3276600" y="3327400"/>
          <p14:tracePt t="28572" x="3311525" y="3300413"/>
          <p14:tracePt t="28580" x="3344863" y="3282950"/>
          <p14:tracePt t="28588" x="3384550" y="3271838"/>
          <p14:tracePt t="28596" x="3440113" y="3265488"/>
          <p14:tracePt t="28604" x="3495675" y="3260725"/>
          <p14:tracePt t="28612" x="3557588" y="3254375"/>
          <p14:tracePt t="28622" x="3659188" y="3254375"/>
          <p14:tracePt t="28628" x="3760788" y="3271838"/>
          <p14:tracePt t="28638" x="3805238" y="3282950"/>
          <p14:tracePt t="28644" x="3895725" y="3316288"/>
          <p14:tracePt t="28654" x="3990975" y="3378200"/>
          <p14:tracePt t="28662" x="4070350" y="3446463"/>
          <p14:tracePt t="28670" x="4108450" y="3484563"/>
          <p14:tracePt t="28678" x="4143375" y="3535363"/>
          <p14:tracePt t="28686" x="4176713" y="3625850"/>
          <p14:tracePt t="28694" x="4192588" y="3670300"/>
          <p14:tracePt t="28702" x="4198938" y="3765550"/>
          <p14:tracePt t="28710" x="4192588" y="3811588"/>
          <p14:tracePt t="28718" x="4170363" y="3851275"/>
          <p14:tracePt t="28726" x="4125913" y="3884613"/>
          <p14:tracePt t="28734" x="4081463" y="3913188"/>
          <p14:tracePt t="28742" x="4024313" y="3929063"/>
          <p14:tracePt t="28750" x="3957638" y="3940175"/>
          <p14:tracePt t="28758" x="3873500" y="3951288"/>
          <p14:tracePt t="28766" x="3794125" y="3951288"/>
          <p14:tracePt t="28774" x="3727450" y="3951288"/>
          <p14:tracePt t="28782" x="3665538" y="3940175"/>
          <p14:tracePt t="28790" x="3597275" y="3929063"/>
          <p14:tracePt t="28798" x="3535363" y="3906838"/>
          <p14:tracePt t="28806" x="3479800" y="3878263"/>
          <p14:tracePt t="28814" x="3422650" y="3844925"/>
          <p14:tracePt t="28822" x="3389313" y="3816350"/>
          <p14:tracePt t="28830" x="3349625" y="3765550"/>
          <p14:tracePt t="28838" x="3333750" y="3705225"/>
          <p14:tracePt t="28846" x="3327400" y="3643313"/>
          <p14:tracePt t="28854" x="3327400" y="3592513"/>
          <p14:tracePt t="28862" x="3338513" y="3530600"/>
          <p14:tracePt t="28870" x="3360738" y="3473450"/>
          <p14:tracePt t="28878" x="3384550" y="3422650"/>
          <p14:tracePt t="28886" x="3406775" y="3373438"/>
          <p14:tracePt t="28894" x="3433763" y="3338513"/>
          <p14:tracePt t="28904" x="3457575" y="3311525"/>
          <p14:tracePt t="28910" x="3468688" y="3300413"/>
          <p14:tracePt t="28920" x="3484563" y="3287713"/>
          <p14:tracePt t="28926" x="3495675" y="3282950"/>
          <p14:tracePt t="28936" x="3519488" y="3276600"/>
          <p14:tracePt t="28944" x="3541713" y="3271838"/>
          <p14:tracePt t="28952" x="3563938" y="3271838"/>
          <p14:tracePt t="28960" x="3597275" y="3276600"/>
          <p14:tracePt t="28968" x="3636963" y="3294063"/>
          <p14:tracePt t="28976" x="3670300" y="3316288"/>
          <p14:tracePt t="28984" x="3727450" y="3362325"/>
          <p14:tracePt t="28992" x="3776663" y="3411538"/>
          <p14:tracePt t="29000" x="3816350" y="3451225"/>
          <p14:tracePt t="29008" x="3844925" y="3502025"/>
          <p14:tracePt t="29016" x="3895725" y="3586163"/>
          <p14:tracePt t="29024" x="3917950" y="3625850"/>
          <p14:tracePt t="29032" x="3929063" y="3670300"/>
          <p14:tracePt t="29040" x="3935413" y="3738563"/>
          <p14:tracePt t="29048" x="3929063" y="3765550"/>
          <p14:tracePt t="29056" x="3906838" y="3794125"/>
          <p14:tracePt t="29064" x="3884613" y="3805238"/>
          <p14:tracePt t="29072" x="3833813" y="3816350"/>
          <p14:tracePt t="29080" x="3789363" y="3816350"/>
          <p14:tracePt t="29088" x="3732213" y="3816350"/>
          <p14:tracePt t="29096" x="3670300" y="3816350"/>
          <p14:tracePt t="29104" x="3625850" y="3816350"/>
          <p14:tracePt t="29112" x="3568700" y="3800475"/>
          <p14:tracePt t="29120" x="3541713" y="3783013"/>
          <p14:tracePt t="29128" x="3535363" y="3765550"/>
          <p14:tracePt t="29136" x="3524250" y="3749675"/>
          <p14:tracePt t="29144" x="3524250" y="3727450"/>
          <p14:tracePt t="29152" x="3524250" y="3709988"/>
          <p14:tracePt t="29160" x="3530600" y="3681413"/>
          <p14:tracePt t="29168" x="3535363" y="3676650"/>
          <p14:tracePt t="29176" x="3552825" y="3659188"/>
          <p14:tracePt t="29186" x="3557588" y="3648075"/>
          <p14:tracePt t="29192" x="3568700" y="3648075"/>
          <p14:tracePt t="29202" x="3579813" y="3636963"/>
          <p14:tracePt t="29208" x="3586163" y="3636963"/>
          <p14:tracePt t="29218" x="3592513" y="3630613"/>
          <p14:tracePt t="29226" x="3597275" y="3630613"/>
          <p14:tracePt t="29234" x="3603625" y="3630613"/>
          <p14:tracePt t="29242" x="3603625" y="3636963"/>
          <p14:tracePt t="29250" x="3608388" y="3643313"/>
          <p14:tracePt t="29258" x="3614738" y="3659188"/>
          <p14:tracePt t="29266" x="3614738" y="3687763"/>
          <p14:tracePt t="29274" x="3614738" y="3709988"/>
          <p14:tracePt t="29282" x="3614738" y="3738563"/>
          <p14:tracePt t="29290" x="3603625" y="3771900"/>
          <p14:tracePt t="29298" x="3592513" y="3794125"/>
          <p14:tracePt t="29306" x="3579813" y="3805238"/>
          <p14:tracePt t="29314" x="3552825" y="3827463"/>
          <p14:tracePt t="29322" x="3519488" y="3844925"/>
          <p14:tracePt t="29330" x="3502025" y="3856038"/>
          <p14:tracePt t="29338" x="3473450" y="3862388"/>
          <p14:tracePt t="29346" x="3429000" y="3862388"/>
          <p14:tracePt t="29354" x="3400425" y="3862388"/>
          <p14:tracePt t="29362" x="3378200" y="3862388"/>
          <p14:tracePt t="29370" x="3344863" y="3856038"/>
          <p14:tracePt t="29378" x="3298825" y="3838575"/>
          <p14:tracePt t="29386" x="3271838" y="3822700"/>
          <p14:tracePt t="29394" x="3243263" y="3805238"/>
          <p14:tracePt t="29402" x="3232150" y="3789363"/>
          <p14:tracePt t="29410" x="3221038" y="3760788"/>
          <p14:tracePt t="29418" x="3214688" y="3738563"/>
          <p14:tracePt t="29426" x="3209925" y="3721100"/>
          <p14:tracePt t="29434" x="3209925" y="3687763"/>
          <p14:tracePt t="29442" x="3209925" y="3654425"/>
          <p14:tracePt t="29450" x="3209925" y="3619500"/>
          <p14:tracePt t="29458" x="3214688" y="3586163"/>
          <p14:tracePt t="29466" x="3221038" y="3575050"/>
          <p14:tracePt t="29474" x="3232150" y="3546475"/>
          <p14:tracePt t="29484" x="3243263" y="3519488"/>
          <p14:tracePt t="29490" x="3254375" y="3502025"/>
          <p14:tracePt t="29500" x="3260725" y="3495675"/>
          <p14:tracePt t="29508" x="3276600" y="3479800"/>
          <p14:tracePt t="29516" x="3287713" y="3462338"/>
          <p14:tracePt t="29524" x="3298825" y="3457575"/>
          <p14:tracePt t="29532" x="3316288" y="3440113"/>
          <p14:tracePt t="29540" x="3327400" y="3435350"/>
          <p14:tracePt t="29548" x="3360738" y="3417888"/>
          <p14:tracePt t="29556" x="3371850" y="3411538"/>
          <p14:tracePt t="29564" x="3411538" y="3400425"/>
          <p14:tracePt t="29572" x="3429000" y="3395663"/>
          <p14:tracePt t="29580" x="3484563" y="3395663"/>
          <p14:tracePt t="29588" x="3506788" y="3395663"/>
          <p14:tracePt t="29596" x="3579813" y="3395663"/>
          <p14:tracePt t="29604" x="3625850" y="3406775"/>
          <p14:tracePt t="29612" x="3670300" y="3422650"/>
          <p14:tracePt t="29620" x="3703638" y="3446463"/>
          <p14:tracePt t="29628" x="3743325" y="3479800"/>
          <p14:tracePt t="29636" x="3771900" y="3508375"/>
          <p14:tracePt t="29644" x="3794125" y="3546475"/>
          <p14:tracePt t="29652" x="3822700" y="3586163"/>
          <p14:tracePt t="29660" x="3838575" y="3625850"/>
          <p14:tracePt t="29668" x="3856038" y="3670300"/>
          <p14:tracePt t="29676" x="3878263" y="3721100"/>
          <p14:tracePt t="29684" x="3884613" y="3754438"/>
          <p14:tracePt t="29692" x="3884613" y="3778250"/>
          <p14:tracePt t="29700" x="3884613" y="3805238"/>
          <p14:tracePt t="29708" x="3884613" y="3827463"/>
          <p14:tracePt t="29716" x="3884613" y="3856038"/>
          <p14:tracePt t="29724" x="3873500" y="3867150"/>
          <p14:tracePt t="29732" x="3867150" y="3873500"/>
          <p14:tracePt t="29740" x="3849688" y="3889375"/>
          <p14:tracePt t="29748" x="3833813" y="3895725"/>
          <p14:tracePt t="29756" x="3816350" y="3895725"/>
          <p14:tracePt t="29766" x="3765550" y="3900488"/>
          <p14:tracePt t="29772" x="3732213" y="3900488"/>
          <p14:tracePt t="29782" x="3703638" y="3900488"/>
          <p14:tracePt t="29790" x="3665538" y="3900488"/>
          <p14:tracePt t="29798" x="3630613" y="3900488"/>
          <p14:tracePt t="29806" x="3579813" y="3895725"/>
          <p14:tracePt t="29814" x="3535363" y="3889375"/>
          <p14:tracePt t="29822" x="3495675" y="3878263"/>
          <p14:tracePt t="29830" x="3457575" y="3867150"/>
          <p14:tracePt t="29838" x="3422650" y="3851275"/>
          <p14:tracePt t="29846" x="3411538" y="3851275"/>
          <p14:tracePt t="29854" x="3395663" y="3833813"/>
          <p14:tracePt t="29862" x="3371850" y="3800475"/>
          <p14:tracePt t="29870" x="3360738" y="3789363"/>
          <p14:tracePt t="29878" x="3349625" y="3760788"/>
          <p14:tracePt t="29886" x="3349625" y="3743325"/>
          <p14:tracePt t="29894" x="3349625" y="3709988"/>
          <p14:tracePt t="29902" x="3349625" y="3692525"/>
          <p14:tracePt t="29910" x="3349625" y="3670300"/>
          <p14:tracePt t="29918" x="3349625" y="3654425"/>
          <p14:tracePt t="29926" x="3349625" y="3636963"/>
          <p14:tracePt t="29934" x="3355975" y="3619500"/>
          <p14:tracePt t="29942" x="3360738" y="3603625"/>
          <p14:tracePt t="29950" x="3371850" y="3586163"/>
          <p14:tracePt t="29958" x="3389313" y="3563938"/>
          <p14:tracePt t="29966" x="3400425" y="3552825"/>
          <p14:tracePt t="29974" x="3417888" y="3530600"/>
          <p14:tracePt t="29982" x="3433763" y="3513138"/>
          <p14:tracePt t="29990" x="3457575" y="3490913"/>
          <p14:tracePt t="29998" x="3473450" y="3473450"/>
          <p14:tracePt t="30006" x="3490913" y="3462338"/>
          <p14:tracePt t="30022" x="3502025" y="3451225"/>
          <p14:tracePt t="30030" x="3506788" y="3446463"/>
          <p14:tracePt t="30038" x="3513138" y="3440113"/>
          <p14:tracePt t="30046" x="3519488" y="3440113"/>
          <p14:tracePt t="30062" x="3524250" y="3435350"/>
          <p14:tracePt t="30072" x="3530600" y="3435350"/>
          <p14:tracePt t="30080" x="3541713" y="3429000"/>
          <p14:tracePt t="30096" x="3552825" y="3429000"/>
          <p14:tracePt t="30104" x="3563938" y="3429000"/>
          <p14:tracePt t="30112" x="3568700" y="3429000"/>
          <p14:tracePt t="30120" x="3592513" y="3429000"/>
          <p14:tracePt t="30128" x="3597275" y="3435350"/>
          <p14:tracePt t="30136" x="3608388" y="3440113"/>
          <p14:tracePt t="30144" x="3636963" y="3451225"/>
          <p14:tracePt t="30152" x="3654425" y="3457575"/>
          <p14:tracePt t="30160" x="3681413" y="3473450"/>
          <p14:tracePt t="30168" x="3692525" y="3479800"/>
          <p14:tracePt t="30176" x="3721100" y="3495675"/>
          <p14:tracePt t="30184" x="3732213" y="3508375"/>
          <p14:tracePt t="30192" x="3738563" y="3513138"/>
          <p14:tracePt t="30200" x="3743325" y="3535363"/>
          <p14:tracePt t="30208" x="3743325" y="3546475"/>
          <p14:tracePt t="30216" x="3754438" y="3570288"/>
          <p14:tracePt t="30224" x="3760788" y="3581400"/>
          <p14:tracePt t="30232" x="3760788" y="3603625"/>
          <p14:tracePt t="30240" x="3765550" y="3619500"/>
          <p14:tracePt t="30248" x="3771900" y="3636963"/>
          <p14:tracePt t="30256" x="3776663" y="3654425"/>
          <p14:tracePt t="30264" x="3776663" y="3670300"/>
          <p14:tracePt t="30272" x="3783013" y="3681413"/>
          <p14:tracePt t="30280" x="3783013" y="3698875"/>
          <p14:tracePt t="30288" x="3789363" y="3716338"/>
          <p14:tracePt t="30296" x="3789363" y="3732213"/>
          <p14:tracePt t="30304" x="3789363" y="3743325"/>
          <p14:tracePt t="30312" x="3783013" y="3765550"/>
          <p14:tracePt t="30322" x="3776663" y="3789363"/>
          <p14:tracePt t="30328" x="3760788" y="3805238"/>
          <p14:tracePt t="30336" x="3743325" y="3827463"/>
          <p14:tracePt t="30344" x="3738563" y="3833813"/>
          <p14:tracePt t="30354" x="3721100" y="3844925"/>
          <p14:tracePt t="30360" x="3698875" y="3851275"/>
          <p14:tracePt t="30370" x="3692525" y="3856038"/>
          <p14:tracePt t="30376" x="3670300" y="3856038"/>
          <p14:tracePt t="30386" x="3648075" y="3856038"/>
          <p14:tracePt t="30394" x="3636963" y="3856038"/>
          <p14:tracePt t="30402" x="3603625" y="3856038"/>
          <p14:tracePt t="30410" x="3563938" y="3856038"/>
          <p14:tracePt t="30418" x="3552825" y="3851275"/>
          <p14:tracePt t="30426" x="3513138" y="3833813"/>
          <p14:tracePt t="30434" x="3502025" y="3833813"/>
          <p14:tracePt t="30442" x="3473450" y="3811588"/>
          <p14:tracePt t="30450" x="3457575" y="3805238"/>
          <p14:tracePt t="30458" x="3429000" y="3789363"/>
          <p14:tracePt t="30466" x="3417888" y="3778250"/>
          <p14:tracePt t="30474" x="3400425" y="3765550"/>
          <p14:tracePt t="30482" x="3395663" y="3760788"/>
          <p14:tracePt t="30490" x="3384550" y="3749675"/>
          <p14:tracePt t="30498" x="3378200" y="3743325"/>
          <p14:tracePt t="30506" x="3378200" y="3738563"/>
          <p14:tracePt t="30514" x="3360738" y="3709988"/>
          <p14:tracePt t="30522" x="3355975" y="3705225"/>
          <p14:tracePt t="30530" x="3344863" y="3676650"/>
          <p14:tracePt t="30538" x="3338513" y="3659188"/>
          <p14:tracePt t="30546" x="3327400" y="3648075"/>
          <p14:tracePt t="30554" x="3322638" y="3619500"/>
          <p14:tracePt t="30562" x="3316288" y="3614738"/>
          <p14:tracePt t="30570" x="3311525" y="3597275"/>
          <p14:tracePt t="30578" x="3311525" y="3570288"/>
          <p14:tracePt t="30586" x="3311525" y="3557588"/>
          <p14:tracePt t="30594" x="3311525" y="3552825"/>
          <p14:tracePt t="30602" x="3311525" y="3541713"/>
          <p14:tracePt t="30610" x="3316288" y="3519488"/>
          <p14:tracePt t="30620" x="3322638" y="3508375"/>
          <p14:tracePt t="30626" x="3333750" y="3495675"/>
          <p14:tracePt t="30636" x="3338513" y="3484563"/>
          <p14:tracePt t="30642" x="3367088" y="3468688"/>
          <p14:tracePt t="30652" x="3378200" y="3457575"/>
          <p14:tracePt t="30658" x="3395663" y="3451225"/>
          <p14:tracePt t="30668" x="3406775" y="3440113"/>
          <p14:tracePt t="30676" x="3429000" y="3435350"/>
          <p14:tracePt t="30684" x="3479800" y="3417888"/>
          <p14:tracePt t="30692" x="3495675" y="3411538"/>
          <p14:tracePt t="30700" x="3530600" y="3406775"/>
          <p14:tracePt t="30708" x="3552825" y="3400425"/>
          <p14:tracePt t="30716" x="3586163" y="3395663"/>
          <p14:tracePt t="30724" x="3614738" y="3389313"/>
          <p14:tracePt t="30732" x="3721100" y="3389313"/>
          <p14:tracePt t="30740" x="3754438" y="3389313"/>
          <p14:tracePt t="30748" x="3800475" y="3406775"/>
          <p14:tracePt t="30756" x="3822700" y="3429000"/>
          <p14:tracePt t="30764" x="3867150" y="3457575"/>
          <p14:tracePt t="30772" x="3900488" y="3490913"/>
          <p14:tracePt t="30780" x="3922713" y="3541713"/>
          <p14:tracePt t="30788" x="3957638" y="3597275"/>
          <p14:tracePt t="30796" x="3979863" y="3654425"/>
          <p14:tracePt t="30804" x="3997325" y="3721100"/>
          <p14:tracePt t="30812" x="4002088" y="3783013"/>
          <p14:tracePt t="30820" x="4002088" y="3827463"/>
          <p14:tracePt t="30828" x="4002088" y="3862388"/>
          <p14:tracePt t="30836" x="3979863" y="3906838"/>
          <p14:tracePt t="30844" x="3962400" y="3924300"/>
          <p14:tracePt t="30852" x="3917950" y="3940175"/>
          <p14:tracePt t="30860" x="3867150" y="3951288"/>
          <p14:tracePt t="30868" x="3794125" y="3962400"/>
          <p14:tracePt t="30876" x="3754438" y="3962400"/>
          <p14:tracePt t="30884" x="3681413" y="3962400"/>
          <p14:tracePt t="30892" x="3630613" y="3951288"/>
          <p14:tracePt t="30902" x="3563938" y="3929063"/>
          <p14:tracePt t="30908" x="3519488" y="3906838"/>
          <p14:tracePt t="30918" x="3473450" y="3884613"/>
          <p14:tracePt t="30924" x="3400425" y="3816350"/>
          <p14:tracePt t="30934" x="3355975" y="3783013"/>
          <p14:tracePt t="30942" x="3327400" y="3749675"/>
          <p14:tracePt t="30950" x="3311525" y="3709988"/>
          <p14:tracePt t="30958" x="3305175" y="3665538"/>
          <p14:tracePt t="30966" x="3305175" y="3614738"/>
          <p14:tracePt t="30974" x="3316288" y="3570288"/>
          <p14:tracePt t="30982" x="3338513" y="3513138"/>
          <p14:tracePt t="30990" x="3371850" y="3479800"/>
          <p14:tracePt t="30998" x="3406775" y="3451225"/>
          <p14:tracePt t="31006" x="3446463" y="3429000"/>
          <p14:tracePt t="31014" x="3468688" y="3417888"/>
          <p14:tracePt t="31022" x="3513138" y="3406775"/>
          <p14:tracePt t="31030" x="3535363" y="3400425"/>
          <p14:tracePt t="31038" x="3579813" y="3400425"/>
          <p14:tracePt t="31046" x="3608388" y="3400425"/>
          <p14:tracePt t="31054" x="3665538" y="3400425"/>
          <p14:tracePt t="31062" x="3692525" y="3406775"/>
          <p14:tracePt t="31070" x="3732213" y="3422650"/>
          <p14:tracePt t="31078" x="3760788" y="3446463"/>
          <p14:tracePt t="31086" x="3805238" y="3495675"/>
          <p14:tracePt t="31094" x="3827463" y="3535363"/>
          <p14:tracePt t="31102" x="3844925" y="3592513"/>
          <p14:tracePt t="31110" x="3849688" y="3643313"/>
          <p14:tracePt t="31118" x="3849688" y="3676650"/>
          <p14:tracePt t="31126" x="3844925" y="3738563"/>
          <p14:tracePt t="31134" x="3833813" y="3760788"/>
          <p14:tracePt t="31142" x="3800475" y="3811588"/>
          <p14:tracePt t="31150" x="3760788" y="3833813"/>
          <p14:tracePt t="31158" x="3714750" y="3851275"/>
          <p14:tracePt t="31166" x="3670300" y="3856038"/>
          <p14:tracePt t="31174" x="3636963" y="3856038"/>
          <p14:tracePt t="31182" x="3608388" y="3856038"/>
          <p14:tracePt t="31190" x="3568700" y="3851275"/>
          <p14:tracePt t="31200" x="3541713" y="3838575"/>
          <p14:tracePt t="31207" x="3506788" y="3822700"/>
          <p14:tracePt t="31216" x="3468688" y="3805238"/>
          <p14:tracePt t="31224" x="3422650" y="3778250"/>
          <p14:tracePt t="31232" x="3395663" y="3754438"/>
          <p14:tracePt t="31240" x="3371850" y="3732213"/>
          <p14:tracePt t="31248" x="3349625" y="3709988"/>
          <p14:tracePt t="31256" x="3333750" y="3665538"/>
          <p14:tracePt t="31264" x="3322638" y="3648075"/>
          <p14:tracePt t="31272" x="3322638" y="3619500"/>
          <p14:tracePt t="31280" x="3322638" y="3586163"/>
          <p14:tracePt t="31288" x="3333750" y="3552825"/>
          <p14:tracePt t="31296" x="3360738" y="3524250"/>
          <p14:tracePt t="31304" x="3389313" y="3508375"/>
          <p14:tracePt t="31312" x="3422650" y="3490913"/>
          <p14:tracePt t="31320" x="3473450" y="3473450"/>
          <p14:tracePt t="31328" x="3513138" y="3473450"/>
          <p14:tracePt t="31336" x="3557588" y="3473450"/>
          <p14:tracePt t="31344" x="3630613" y="3479800"/>
          <p14:tracePt t="31352" x="3692525" y="3502025"/>
          <p14:tracePt t="31360" x="3721100" y="3524250"/>
          <p14:tracePt t="31368" x="3765550" y="3563938"/>
          <p14:tracePt t="31376" x="3800475" y="3630613"/>
          <p14:tracePt t="31384" x="3827463" y="3705225"/>
          <p14:tracePt t="31392" x="3833813" y="3760788"/>
          <p14:tracePt t="31400" x="3833813" y="3862388"/>
          <p14:tracePt t="31408" x="3805238" y="3924300"/>
          <p14:tracePt t="31416" x="3771900" y="3973513"/>
          <p14:tracePt t="31424" x="3721100" y="3997325"/>
          <p14:tracePt t="31432" x="3654425" y="4002088"/>
          <p14:tracePt t="31440" x="3603625" y="4002088"/>
          <p14:tracePt t="31448" x="3535363" y="3990975"/>
          <p14:tracePt t="31456" x="3457575" y="3973513"/>
          <p14:tracePt t="31464" x="3367088" y="3929063"/>
          <p14:tracePt t="31472" x="3316288" y="3900488"/>
          <p14:tracePt t="31480" x="3276600" y="3862388"/>
          <p14:tracePt t="31488" x="3254375" y="3822700"/>
          <p14:tracePt t="31496" x="3243263" y="3783013"/>
          <p14:tracePt t="31506" x="3243263" y="3743325"/>
          <p14:tracePt t="31514" x="3254375" y="3698875"/>
          <p14:tracePt t="31522" x="3276600" y="3659188"/>
          <p14:tracePt t="31530" x="3322638" y="3597275"/>
          <p14:tracePt t="31538" x="3355975" y="3557588"/>
          <p14:tracePt t="31546" x="3429000" y="3473450"/>
          <p14:tracePt t="31554" x="3473450" y="3429000"/>
          <p14:tracePt t="31562" x="3506788" y="3378200"/>
          <p14:tracePt t="31570" x="3552825" y="3305175"/>
          <p14:tracePt t="31578" x="3586163" y="3265488"/>
          <p14:tracePt t="31586" x="3603625" y="3232150"/>
          <p14:tracePt t="31594" x="3608388" y="3214688"/>
          <p14:tracePt t="31602" x="3608388" y="3203575"/>
          <p14:tracePt t="31610" x="3608388" y="3192463"/>
          <p14:tracePt t="31618" x="3608388" y="3181350"/>
          <p14:tracePt t="31626" x="3597275" y="3176588"/>
          <p14:tracePt t="31634" x="3592513" y="3165475"/>
          <p14:tracePt t="31642" x="3579813" y="3148013"/>
          <p14:tracePt t="31650" x="3575050" y="3136900"/>
          <p14:tracePt t="31658" x="3568700" y="3130550"/>
          <p14:tracePt t="31666" x="3557588" y="3103563"/>
          <p14:tracePt t="31674" x="3541713" y="3074988"/>
          <p14:tracePt t="31682" x="3524250" y="3030538"/>
          <p14:tracePt t="31690" x="3524250" y="3013075"/>
          <p14:tracePt t="31698" x="3502025" y="2962275"/>
          <p14:tracePt t="31706" x="3484563" y="2906713"/>
          <p14:tracePt t="31714" x="3462338" y="2849563"/>
          <p14:tracePt t="31722" x="3451225" y="2833688"/>
          <p14:tracePt t="31730" x="3433763" y="2794000"/>
          <p14:tracePt t="31738" x="3429000" y="2776538"/>
          <p14:tracePt t="31746" x="3422650" y="2732088"/>
          <p14:tracePt t="31754" x="3422650" y="2703513"/>
          <p14:tracePt t="31762" x="3422650" y="2692400"/>
          <p14:tracePt t="31772" x="3433763" y="2681288"/>
          <p14:tracePt t="31778" x="3440113" y="2676525"/>
          <p14:tracePt t="31788" x="3446463" y="2676525"/>
          <p14:tracePt t="31804" x="3451225" y="2676525"/>
          <p14:tracePt t="31810" x="3462338" y="2676525"/>
          <p14:tracePt t="31820" x="3468688" y="2692400"/>
          <p14:tracePt t="31828" x="3490913" y="2720975"/>
          <p14:tracePt t="31836" x="3495675" y="2736850"/>
          <p14:tracePt t="31844" x="3513138" y="2794000"/>
          <p14:tracePt t="31852" x="3513138" y="2822575"/>
          <p14:tracePt t="31860" x="3513138" y="2855913"/>
          <p14:tracePt t="31868" x="3495675" y="2906713"/>
          <p14:tracePt t="31876" x="3468688" y="2933700"/>
          <p14:tracePt t="31884" x="3433763" y="2957513"/>
          <p14:tracePt t="31892" x="3395663" y="2968625"/>
          <p14:tracePt t="31900" x="3360738" y="2968625"/>
          <p14:tracePt t="31908" x="3327400" y="2968625"/>
          <p14:tracePt t="31916" x="3282950" y="2944813"/>
          <p14:tracePt t="31924" x="3232150" y="2922588"/>
          <p14:tracePt t="31932" x="3198813" y="2895600"/>
          <p14:tracePt t="31940" x="3159125" y="2860675"/>
          <p14:tracePt t="31948" x="3125788" y="2822575"/>
          <p14:tracePt t="31956" x="3108325" y="2798763"/>
          <p14:tracePt t="31964" x="3097213" y="2749550"/>
          <p14:tracePt t="31972" x="3097213" y="2714625"/>
          <p14:tracePt t="31980" x="3097213" y="2676525"/>
          <p14:tracePt t="31988" x="3114675" y="2636838"/>
          <p14:tracePt t="31996" x="3141663" y="2590800"/>
          <p14:tracePt t="32004" x="3163888" y="2563813"/>
          <p14:tracePt t="32012" x="3209925" y="2517775"/>
          <p14:tracePt t="32020" x="3249613" y="2495550"/>
          <p14:tracePt t="32028" x="3311525" y="2462213"/>
          <p14:tracePt t="32036" x="3360738" y="2451100"/>
          <p14:tracePt t="32044" x="3446463" y="2439988"/>
          <p14:tracePt t="32054" x="3502025" y="2439988"/>
          <p14:tracePt t="32060" x="3568700" y="2439988"/>
          <p14:tracePt t="32070" x="3625850" y="2451100"/>
          <p14:tracePt t="32076" x="3687763" y="2473325"/>
          <p14:tracePt t="32086" x="3771900" y="2524125"/>
          <p14:tracePt t="32094" x="3811588" y="2563813"/>
          <p14:tracePt t="32102" x="3838575" y="2625725"/>
          <p14:tracePt t="32110" x="3849688" y="2659063"/>
          <p14:tracePt t="32118" x="3862388" y="2720975"/>
          <p14:tracePt t="32126" x="3862388" y="2771775"/>
          <p14:tracePt t="32134" x="3862388" y="2822575"/>
          <p14:tracePt t="32142" x="3844925" y="2844800"/>
          <p14:tracePt t="32150" x="3827463" y="2855913"/>
          <p14:tracePt t="32158" x="3805238" y="2860675"/>
          <p14:tracePt t="32166" x="3789363" y="2860675"/>
          <p14:tracePt t="32174" x="3771900" y="2860675"/>
          <p14:tracePt t="32182" x="3738563" y="2849563"/>
          <p14:tracePt t="32190" x="3714750" y="2833688"/>
          <p14:tracePt t="32198" x="3681413" y="2805113"/>
          <p14:tracePt t="32206" x="3654425" y="2776538"/>
          <p14:tracePt t="32214" x="3625850" y="2749550"/>
          <p14:tracePt t="32222" x="3603625" y="2720975"/>
          <p14:tracePt t="32230" x="3597275" y="2698750"/>
          <p14:tracePt t="32238" x="3597275" y="2687638"/>
          <p14:tracePt t="32246" x="3603625" y="2670175"/>
          <p14:tracePt t="32254" x="3625850" y="2641600"/>
          <p14:tracePt t="32262" x="3659188" y="2614613"/>
          <p14:tracePt t="32270" x="3703638" y="2586038"/>
          <p14:tracePt t="32280" x="3794125" y="2546350"/>
          <p14:tracePt t="32286" x="3862388" y="2535238"/>
          <p14:tracePt t="32294" x="3957638" y="2528888"/>
          <p14:tracePt t="32302" x="4064000" y="2528888"/>
          <p14:tracePt t="32310" x="4192588" y="2541588"/>
          <p14:tracePt t="32318" x="4254500" y="2557463"/>
          <p14:tracePt t="32326" x="4362450" y="2608263"/>
          <p14:tracePt t="32334" x="4440238" y="2670175"/>
          <p14:tracePt t="32342" x="4462463" y="2703513"/>
          <p14:tracePt t="32352" x="4486275" y="2765425"/>
          <p14:tracePt t="32358" x="4486275" y="2816225"/>
          <p14:tracePt t="32368" x="4473575" y="2855913"/>
          <p14:tracePt t="32376" x="4424363" y="2911475"/>
          <p14:tracePt t="32384" x="4384675" y="2940050"/>
          <p14:tracePt t="32392" x="4316413" y="2968625"/>
          <p14:tracePt t="32400" x="4238625" y="2979738"/>
          <p14:tracePt t="32408" x="4165600" y="2979738"/>
          <p14:tracePt t="32416" x="4081463" y="2973388"/>
          <p14:tracePt t="32424" x="4035425" y="2962275"/>
          <p14:tracePt t="32432" x="3962400" y="2928938"/>
          <p14:tracePt t="32440" x="3940175" y="2911475"/>
          <p14:tracePt t="32448" x="3911600" y="2878138"/>
          <p14:tracePt t="32456" x="3906838" y="2860675"/>
          <p14:tracePt t="32464" x="3906838" y="2844800"/>
          <p14:tracePt t="32472" x="3922713" y="2809875"/>
          <p14:tracePt t="32480" x="3951288" y="2782888"/>
          <p14:tracePt t="32488" x="3997325" y="2743200"/>
          <p14:tracePt t="32496" x="4052888" y="2709863"/>
          <p14:tracePt t="32504" x="4114800" y="2676525"/>
          <p14:tracePt t="32512" x="4181475" y="2652713"/>
          <p14:tracePt t="32520" x="4227513" y="2641600"/>
          <p14:tracePt t="32528" x="4289425" y="2625725"/>
          <p14:tracePt t="32536" x="4311650" y="2625725"/>
          <p14:tracePt t="32544" x="4333875" y="2625725"/>
          <p14:tracePt t="32954" x="4333875" y="2630488"/>
          <p14:tracePt t="32988" x="4333875" y="2636838"/>
          <p14:tracePt t="33004" x="4333875" y="2641600"/>
          <p14:tracePt t="33012" x="4333875" y="2647950"/>
          <p14:tracePt t="33020" x="4316413" y="2659063"/>
          <p14:tracePt t="33028" x="4305300" y="2681288"/>
          <p14:tracePt t="33036" x="4289425" y="2692400"/>
          <p14:tracePt t="33044" x="4260850" y="2725738"/>
          <p14:tracePt t="33052" x="4232275" y="2760663"/>
          <p14:tracePt t="33060" x="4198938" y="2805113"/>
          <p14:tracePt t="33068" x="4154488" y="2860675"/>
          <p14:tracePt t="33076" x="4125913" y="2900363"/>
          <p14:tracePt t="33084" x="4070350" y="2984500"/>
          <p14:tracePt t="33092" x="4030663" y="3052763"/>
          <p14:tracePt t="33100" x="3940175" y="3181350"/>
          <p14:tracePt t="33108" x="3900488" y="3265488"/>
          <p14:tracePt t="33116" x="3862388" y="3349625"/>
          <p14:tracePt t="33124" x="3827463" y="3435350"/>
          <p14:tracePt t="33132" x="3794125" y="3597275"/>
          <p14:tracePt t="33140" x="3789363" y="3665538"/>
          <p14:tracePt t="33148" x="3783013" y="3716338"/>
          <p14:tracePt t="33156" x="3783013" y="3783013"/>
          <p14:tracePt t="33164" x="3783013" y="3811588"/>
          <p14:tracePt t="33172" x="3789363" y="3851275"/>
          <p14:tracePt t="33180" x="3805238" y="3889375"/>
          <p14:tracePt t="33188" x="3822700" y="3924300"/>
          <p14:tracePt t="33196" x="3833813" y="3946525"/>
          <p14:tracePt t="33204" x="3844925" y="3979863"/>
          <p14:tracePt t="33212" x="3849688" y="4013200"/>
          <p14:tracePt t="33220" x="3856038" y="4041775"/>
          <p14:tracePt t="33228" x="3856038" y="4075113"/>
          <p14:tracePt t="33236" x="3856038" y="4086225"/>
          <p14:tracePt t="33246" x="3856038" y="4097338"/>
          <p14:tracePt t="33254" x="3844925" y="4103688"/>
          <p14:tracePt t="33262" x="3827463" y="4121150"/>
          <p14:tracePt t="33270" x="3800475" y="4125913"/>
          <p14:tracePt t="33278" x="3776663" y="4132263"/>
          <p14:tracePt t="33286" x="3738563" y="4132263"/>
          <p14:tracePt t="33294" x="3654425" y="4114800"/>
          <p14:tracePt t="33302" x="3597275" y="4092575"/>
          <p14:tracePt t="33310" x="3557588" y="4064000"/>
          <p14:tracePt t="33318" x="3513138" y="4019550"/>
          <p14:tracePt t="33326" x="3484563" y="3968750"/>
          <p14:tracePt t="33334" x="3462338" y="3917950"/>
          <p14:tracePt t="33342" x="3457575" y="3878263"/>
          <p14:tracePt t="33350" x="3451225" y="3844925"/>
          <p14:tracePt t="33359" x="3451225" y="3822700"/>
          <p14:tracePt t="33366" x="3451225" y="3800475"/>
          <p14:tracePt t="33374" x="3457575" y="3778250"/>
          <p14:tracePt t="33382" x="3473450" y="3760788"/>
          <p14:tracePt t="33390" x="3484563" y="3749675"/>
          <p14:tracePt t="33398" x="3506788" y="3743325"/>
          <p14:tracePt t="33406" x="3530600" y="3732213"/>
          <p14:tracePt t="33414" x="3568700" y="3727450"/>
          <p14:tracePt t="33422" x="3592513" y="3727450"/>
          <p14:tracePt t="33430" x="3636963" y="3727450"/>
          <p14:tracePt t="33438" x="3659188" y="3738563"/>
          <p14:tracePt t="33446" x="3681413" y="3760788"/>
          <p14:tracePt t="33454" x="3698875" y="3800475"/>
          <p14:tracePt t="33462" x="3709988" y="3851275"/>
          <p14:tracePt t="33470" x="3709988" y="3906838"/>
          <p14:tracePt t="33478" x="3698875" y="3968750"/>
          <p14:tracePt t="33486" x="3670300" y="4030663"/>
          <p14:tracePt t="33494" x="3636963" y="4081463"/>
          <p14:tracePt t="33502" x="3614738" y="4108450"/>
          <p14:tracePt t="33510" x="3575050" y="4132263"/>
          <p14:tracePt t="33518" x="3546475" y="4137025"/>
          <p14:tracePt t="33526" x="3513138" y="4137025"/>
          <p14:tracePt t="33536" x="3490913" y="4125913"/>
          <p14:tracePt t="33544" x="3468688" y="4097338"/>
          <p14:tracePt t="33552" x="3433763" y="4048125"/>
          <p14:tracePt t="33560" x="3411538" y="4008438"/>
          <p14:tracePt t="33568" x="3384550" y="3946525"/>
          <p14:tracePt t="33576" x="3384550" y="3884613"/>
          <p14:tracePt t="33584" x="3384550" y="3851275"/>
          <p14:tracePt t="33592" x="3389313" y="3771900"/>
          <p14:tracePt t="33600" x="3400425" y="3727450"/>
          <p14:tracePt t="33608" x="3429000" y="3676650"/>
          <p14:tracePt t="33616" x="3457575" y="3636963"/>
          <p14:tracePt t="33624" x="3490913" y="3603625"/>
          <p14:tracePt t="33632" x="3552825" y="3586163"/>
          <p14:tracePt t="33640" x="3608388" y="3581400"/>
          <p14:tracePt t="33648" x="3654425" y="3581400"/>
          <p14:tracePt t="33656" x="3727450" y="3592513"/>
          <p14:tracePt t="33664" x="3794125" y="3614738"/>
          <p14:tracePt t="33672" x="3862388" y="3654425"/>
          <p14:tracePt t="33680" x="3900488" y="3681413"/>
          <p14:tracePt t="33688" x="3946525" y="3749675"/>
          <p14:tracePt t="33696" x="3968750" y="3794125"/>
          <p14:tracePt t="33704" x="3973513" y="3838575"/>
          <p14:tracePt t="33712" x="3973513" y="3878263"/>
          <p14:tracePt t="33720" x="3957638" y="3913188"/>
          <p14:tracePt t="33728" x="3929063" y="3935413"/>
          <p14:tracePt t="33736" x="3911600" y="3946525"/>
          <p14:tracePt t="33744" x="3884613" y="3946525"/>
          <p14:tracePt t="33752" x="3867150" y="3946525"/>
          <p14:tracePt t="33760" x="3822700" y="3946525"/>
          <p14:tracePt t="33768" x="3800475" y="3935413"/>
          <p14:tracePt t="33776" x="3771900" y="3917950"/>
          <p14:tracePt t="33784" x="3732213" y="3884613"/>
          <p14:tracePt t="33792" x="3714750" y="3862388"/>
          <p14:tracePt t="33802" x="3698875" y="3833813"/>
          <p14:tracePt t="33808" x="3692525" y="3811588"/>
          <p14:tracePt t="33818" x="3692525" y="3789363"/>
          <p14:tracePt t="33824" x="3692525" y="3765550"/>
          <p14:tracePt t="33834" x="3703638" y="3754438"/>
          <p14:tracePt t="33842" x="3709988" y="3738563"/>
          <p14:tracePt t="33850" x="3721100" y="3738563"/>
          <p14:tracePt t="33899" x="3721100" y="3743325"/>
          <p14:tracePt t="33906" x="3721100" y="3749675"/>
          <p14:tracePt t="33914" x="3721100" y="3760788"/>
          <p14:tracePt t="33922" x="3703638" y="3800475"/>
          <p14:tracePt t="33930" x="3665538" y="3856038"/>
          <p14:tracePt t="33938" x="3636963" y="3884613"/>
          <p14:tracePt t="33946" x="3568700" y="3946525"/>
          <p14:tracePt t="33954" x="3519488" y="3979863"/>
          <p14:tracePt t="33962" x="3495675" y="3997325"/>
          <p14:tracePt t="34092" x="3495675" y="4008438"/>
          <p14:tracePt t="34106" x="3490913" y="4008438"/>
          <p14:tracePt t="34114" x="3484563" y="4008438"/>
          <p14:tracePt t="34140" x="3479800" y="4008438"/>
          <p14:tracePt t="34148" x="3468688" y="4008438"/>
          <p14:tracePt t="34164" x="3457575" y="4002088"/>
          <p14:tracePt t="34173" x="3446463" y="4002088"/>
          <p14:tracePt t="34180" x="3433763" y="3986213"/>
          <p14:tracePt t="34188" x="3417888" y="3973513"/>
          <p14:tracePt t="34196" x="3389313" y="3940175"/>
          <p14:tracePt t="34204" x="3360738" y="3917950"/>
          <p14:tracePt t="34212" x="3311525" y="3867150"/>
          <p14:tracePt t="34220" x="3243263" y="3805238"/>
          <p14:tracePt t="34228" x="3130550" y="3721100"/>
          <p14:tracePt t="34236" x="2968625" y="3625850"/>
          <p14:tracePt t="34244" x="2760663" y="3508375"/>
          <p14:tracePt t="34252" x="2630488" y="3457575"/>
          <p14:tracePt t="34260" x="2276475" y="3316288"/>
          <p14:tracePt t="34268" x="2046288" y="3232150"/>
          <p14:tracePt t="34276" x="1827213" y="3148013"/>
          <p14:tracePt t="34284" x="1608138" y="3046413"/>
          <p14:tracePt t="34292" x="1427163" y="2944813"/>
          <p14:tracePt t="34302" x="1309688" y="2878138"/>
          <p14:tracePt t="34308" x="1265238" y="2838450"/>
          <p14:tracePt t="34317" x="1247775" y="2816225"/>
          <p14:tracePt t="34324" x="1243013" y="2798763"/>
          <p14:tracePt t="34332" x="1243013" y="2787650"/>
          <p14:tracePt t="34348" x="1247775" y="2782888"/>
          <p14:tracePt t="34394" x="1254125" y="2782888"/>
          <p14:tracePt t="34410" x="1265238" y="2782888"/>
          <p14:tracePt t="34418" x="1270000" y="2787650"/>
          <p14:tracePt t="34426" x="1281113" y="2794000"/>
          <p14:tracePt t="34434" x="1292225" y="2794000"/>
          <p14:tracePt t="34442" x="1331913" y="2805113"/>
          <p14:tracePt t="34450" x="1354138" y="2816225"/>
          <p14:tracePt t="34458" x="1393825" y="2822575"/>
          <p14:tracePt t="34466" x="1433513" y="2833688"/>
          <p14:tracePt t="34474" x="1495425" y="2844800"/>
          <p14:tracePt t="34482" x="1517650" y="2844800"/>
          <p14:tracePt t="34490" x="1535113" y="2849563"/>
          <p14:tracePt t="34498" x="1546225" y="2849563"/>
          <p14:tracePt t="34506" x="1550988" y="2849563"/>
          <p14:tracePt t="34538" x="1546225" y="2844800"/>
          <p14:tracePt t="34546" x="1535113" y="2838450"/>
          <p14:tracePt t="34554" x="1524000" y="2838450"/>
          <p14:tracePt t="34562" x="1506538" y="2838450"/>
          <p14:tracePt t="34570" x="1484313" y="2838450"/>
          <p14:tracePt t="34578" x="1462088" y="2838450"/>
          <p14:tracePt t="34586" x="1438275" y="2838450"/>
          <p14:tracePt t="34594" x="1422400" y="2838450"/>
          <p14:tracePt t="34602" x="1404938" y="2838450"/>
          <p14:tracePt t="34610" x="1400175" y="2838450"/>
          <p14:tracePt t="34626" x="1393825" y="2838450"/>
          <p14:tracePt t="34650" x="1389063" y="2838450"/>
          <p14:tracePt t="34666" x="1382713" y="2838450"/>
          <p14:tracePt t="34682" x="1371600" y="2838450"/>
          <p14:tracePt t="34692" x="1365250" y="2838450"/>
          <p14:tracePt t="34699" x="1343025" y="2838450"/>
          <p14:tracePt t="34708" x="1309688" y="2833688"/>
          <p14:tracePt t="34716" x="1292225" y="2827338"/>
          <p14:tracePt t="34724" x="1265238" y="2816225"/>
          <p14:tracePt t="34732" x="1247775" y="2816225"/>
          <p14:tracePt t="34740" x="1219200" y="2798763"/>
          <p14:tracePt t="34748" x="1185863" y="2782888"/>
          <p14:tracePt t="34756" x="1174750" y="2776538"/>
          <p14:tracePt t="34764" x="1146175" y="2760663"/>
          <p14:tracePt t="34772" x="1135063" y="2749550"/>
          <p14:tracePt t="34783" x="1112838" y="2725738"/>
          <p14:tracePt t="34789" x="1095375" y="2709863"/>
          <p14:tracePt t="34796" x="1068388" y="2676525"/>
          <p14:tracePt t="34805" x="1062038" y="2659063"/>
          <p14:tracePt t="34812" x="1035050" y="2619375"/>
          <p14:tracePt t="34821" x="1028700" y="2608263"/>
          <p14:tracePt t="34828" x="1017588" y="2568575"/>
          <p14:tracePt t="34836" x="1011238" y="2563813"/>
          <p14:tracePt t="34852" x="1011238" y="2535238"/>
          <p14:tracePt t="34856" x="1011238" y="2490788"/>
          <p14:tracePt t="34865" x="1028700" y="2439988"/>
          <p14:tracePt t="34884" x="1039813" y="2417763"/>
          <p14:tracePt t="34888" x="1090613" y="2338388"/>
          <p14:tracePt t="34896" x="1130300" y="2305050"/>
          <p14:tracePt t="34904" x="1152525" y="2276475"/>
          <p14:tracePt t="34913" x="1196975" y="2247900"/>
          <p14:tracePt t="34920" x="1230313" y="2225675"/>
          <p14:tracePt t="34929" x="1265238" y="2203450"/>
          <p14:tracePt t="34937" x="1327150" y="2170113"/>
          <p14:tracePt t="34944" x="1389063" y="2147888"/>
          <p14:tracePt t="34953" x="1450975" y="2130425"/>
          <p14:tracePt t="34961" x="1489075" y="2119313"/>
          <p14:tracePt t="34970" x="1562100" y="2097088"/>
          <p14:tracePt t="34978" x="1641475" y="2085975"/>
          <p14:tracePt t="34986" x="1681163" y="2074863"/>
          <p14:tracePt t="34995" x="1747838" y="2068513"/>
          <p14:tracePt t="35003" x="1787525" y="2068513"/>
          <p14:tracePt t="35010" x="1860550" y="2068513"/>
          <p14:tracePt t="35018" x="1900238" y="2068513"/>
          <p14:tracePt t="35027" x="1944688" y="2068513"/>
          <p14:tracePt t="35035" x="1995488" y="2074863"/>
          <p14:tracePt t="35042" x="2051050" y="2085975"/>
          <p14:tracePt t="35051" x="2112963" y="2097088"/>
          <p14:tracePt t="35058" x="2181225" y="2119313"/>
          <p14:tracePt t="35066" x="2265363" y="2136775"/>
          <p14:tracePt t="35074" x="2332038" y="2163763"/>
          <p14:tracePt t="35082" x="2411413" y="2185988"/>
          <p14:tracePt t="35091" x="2473325" y="2214563"/>
          <p14:tracePt t="35098" x="2535238" y="2236788"/>
          <p14:tracePt t="35107" x="2597150" y="2271713"/>
          <p14:tracePt t="35114" x="2652713" y="2293938"/>
          <p14:tracePt t="35123" x="2714625" y="2316163"/>
          <p14:tracePt t="35131" x="2743200" y="2327275"/>
          <p14:tracePt t="35138" x="2805113" y="2355850"/>
          <p14:tracePt t="35146" x="2871788" y="2378075"/>
          <p14:tracePt t="35154" x="2900363" y="2389188"/>
          <p14:tracePt t="35162" x="2951163" y="2406650"/>
          <p14:tracePt t="35170" x="3006725" y="2428875"/>
          <p14:tracePt t="35178" x="3024188" y="2439988"/>
          <p14:tracePt t="35186" x="3074988" y="2462213"/>
          <p14:tracePt t="35194" x="3103563" y="2484438"/>
          <p14:tracePt t="35202" x="3108325" y="2490788"/>
          <p14:tracePt t="35210" x="3119438" y="2506663"/>
          <p14:tracePt t="35218" x="3125788" y="2517775"/>
          <p14:tracePt t="35226" x="3136900" y="2541588"/>
          <p14:tracePt t="35234" x="3136900" y="2546350"/>
          <p14:tracePt t="35242" x="3141663" y="2568575"/>
          <p14:tracePt t="35253" x="3141663" y="2579688"/>
          <p14:tracePt t="35258" x="3148013" y="2608263"/>
          <p14:tracePt t="35269" x="3148013" y="2625725"/>
          <p14:tracePt t="35274" x="3148013" y="2641600"/>
          <p14:tracePt t="35284" x="3148013" y="2676525"/>
          <p14:tracePt t="35294" x="3148013" y="2692400"/>
          <p14:tracePt t="35300" x="3148013" y="2732088"/>
          <p14:tracePt t="35308" x="3148013" y="2749550"/>
          <p14:tracePt t="35316" x="3148013" y="2760663"/>
          <p14:tracePt t="35324" x="3141663" y="2794000"/>
          <p14:tracePt t="35332" x="3136900" y="2809875"/>
          <p14:tracePt t="35340" x="3130550" y="2827338"/>
          <p14:tracePt t="35348" x="3119438" y="2860675"/>
          <p14:tracePt t="35356" x="3114675" y="2871788"/>
          <p14:tracePt t="35364" x="3108325" y="2889250"/>
          <p14:tracePt t="35372" x="3079750" y="2928938"/>
          <p14:tracePt t="35380" x="3063875" y="2951163"/>
          <p14:tracePt t="35388" x="3046413" y="2962275"/>
          <p14:tracePt t="35396" x="3024188" y="2984500"/>
          <p14:tracePt t="35404" x="2968625" y="3019425"/>
          <p14:tracePt t="35412" x="2940050" y="3035300"/>
          <p14:tracePt t="35420" x="2911475" y="3046413"/>
          <p14:tracePt t="35428" x="2833688" y="3068638"/>
          <p14:tracePt t="35436" x="2771775" y="3079750"/>
          <p14:tracePt t="35444" x="2743200" y="3086100"/>
          <p14:tracePt t="35452" x="2663825" y="3092450"/>
          <p14:tracePt t="35460" x="2586038" y="3097213"/>
          <p14:tracePt t="35468" x="2484438" y="3097213"/>
          <p14:tracePt t="35476" x="2360613" y="3097213"/>
          <p14:tracePt t="35484" x="2316163" y="3097213"/>
          <p14:tracePt t="35492" x="2214563" y="3097213"/>
          <p14:tracePt t="35500" x="2119313" y="3097213"/>
          <p14:tracePt t="35508" x="2079625" y="3097213"/>
          <p14:tracePt t="35518" x="2006600" y="3097213"/>
          <p14:tracePt t="35524" x="1966913" y="3097213"/>
          <p14:tracePt t="35535" x="1893888" y="3097213"/>
          <p14:tracePt t="35540" x="1816100" y="3097213"/>
          <p14:tracePt t="35550" x="1781175" y="3097213"/>
          <p14:tracePt t="35556" x="1681163" y="3092450"/>
          <p14:tracePt t="35566" x="1630363" y="3086100"/>
          <p14:tracePt t="35574" x="1511300" y="3063875"/>
          <p14:tracePt t="35582" x="1393825" y="3030538"/>
          <p14:tracePt t="35590" x="1354138" y="3019425"/>
          <p14:tracePt t="35598" x="1270000" y="2984500"/>
          <p14:tracePt t="35606" x="1225550" y="2962275"/>
          <p14:tracePt t="35614" x="1181100" y="2922588"/>
          <p14:tracePt t="35622" x="1168400" y="2900363"/>
          <p14:tracePt t="35630" x="1152525" y="2871788"/>
          <p14:tracePt t="35638" x="1141413" y="2838450"/>
          <p14:tracePt t="35646" x="1141413" y="2822575"/>
          <p14:tracePt t="35654" x="1135063" y="2794000"/>
          <p14:tracePt t="35662" x="1135063" y="2776538"/>
          <p14:tracePt t="35670" x="1135063" y="2743200"/>
          <p14:tracePt t="35678" x="1141413" y="2714625"/>
          <p14:tracePt t="35686" x="1152525" y="2670175"/>
          <p14:tracePt t="35694" x="1168400" y="2630488"/>
          <p14:tracePt t="35705" x="1192213" y="2590800"/>
          <p14:tracePt t="35711" x="1219200" y="2546350"/>
          <p14:tracePt t="35718" x="1254125" y="2501900"/>
          <p14:tracePt t="35726" x="1281113" y="2451100"/>
          <p14:tracePt t="35735" x="1331913" y="2393950"/>
          <p14:tracePt t="35742" x="1376363" y="2344738"/>
          <p14:tracePt t="35750" x="1427163" y="2293938"/>
          <p14:tracePt t="35758" x="1473200" y="2259013"/>
          <p14:tracePt t="35766" x="1528763" y="2214563"/>
          <p14:tracePt t="35774" x="1585913" y="2185988"/>
          <p14:tracePt t="35782" x="1612900" y="2170113"/>
          <p14:tracePt t="35790" x="1670050" y="2147888"/>
          <p14:tracePt t="35798" x="1736725" y="2119313"/>
          <p14:tracePt t="35806" x="1809750" y="2101850"/>
          <p14:tracePt t="35816" x="1849438" y="2097088"/>
          <p14:tracePt t="35822" x="1944688" y="2079625"/>
          <p14:tracePt t="35832" x="2074863" y="2063750"/>
          <p14:tracePt t="35838" x="2197100" y="2063750"/>
          <p14:tracePt t="35848" x="2247900" y="2063750"/>
          <p14:tracePt t="35857" x="2389188" y="2068513"/>
          <p14:tracePt t="35864" x="2439988" y="2074863"/>
          <p14:tracePt t="35872" x="2597150" y="2108200"/>
          <p14:tracePt t="35880" x="2747963" y="2152650"/>
          <p14:tracePt t="35888" x="2827338" y="2174875"/>
          <p14:tracePt t="35896" x="2940050" y="2225675"/>
          <p14:tracePt t="35904" x="3057525" y="2282825"/>
          <p14:tracePt t="35912" x="3176588" y="2349500"/>
          <p14:tracePt t="35920" x="3238500" y="2389188"/>
          <p14:tracePt t="35928" x="3349625" y="2473325"/>
          <p14:tracePt t="35936" x="3462338" y="2579688"/>
          <p14:tracePt t="35944" x="3506788" y="2647950"/>
          <p14:tracePt t="35952" x="3552825" y="2703513"/>
          <p14:tracePt t="35960" x="3630613" y="2809875"/>
          <p14:tracePt t="35968" x="3665538" y="2860675"/>
          <p14:tracePt t="35976" x="3698875" y="2906713"/>
          <p14:tracePt t="35984" x="3721100" y="2957513"/>
          <p14:tracePt t="35992" x="3749675" y="3024188"/>
          <p14:tracePt t="36000" x="3760788" y="3057525"/>
          <p14:tracePt t="36008" x="3765550" y="3097213"/>
          <p14:tracePt t="36016" x="3765550" y="3130550"/>
          <p14:tracePt t="36024" x="3765550" y="3170238"/>
          <p14:tracePt t="36032" x="3754438" y="3209925"/>
          <p14:tracePt t="36040" x="3749675" y="3227388"/>
          <p14:tracePt t="36048" x="3721100" y="3271838"/>
          <p14:tracePt t="36056" x="3692525" y="3305175"/>
          <p14:tracePt t="36064" x="3654425" y="3344863"/>
          <p14:tracePt t="36072" x="3608388" y="3384550"/>
          <p14:tracePt t="36081" x="3563938" y="3411538"/>
          <p14:tracePt t="36088" x="3541713" y="3429000"/>
          <p14:tracePt t="36096" x="3484563" y="3457575"/>
          <p14:tracePt t="36104" x="3422650" y="3490913"/>
          <p14:tracePt t="36114" x="3400425" y="3495675"/>
          <p14:tracePt t="36122" x="3327400" y="3524250"/>
          <p14:tracePt t="36130" x="3254375" y="3552825"/>
          <p14:tracePt t="36138" x="3221038" y="3557588"/>
          <p14:tracePt t="36146" x="3141663" y="3581400"/>
          <p14:tracePt t="36154" x="3103563" y="3586163"/>
          <p14:tracePt t="36162" x="3006725" y="3597275"/>
          <p14:tracePt t="36170" x="2962275" y="3603625"/>
          <p14:tracePt t="36178" x="2833688" y="3619500"/>
          <p14:tracePt t="36186" x="2776538" y="3625850"/>
          <p14:tracePt t="36194" x="2630488" y="3625850"/>
          <p14:tracePt t="36202" x="2574925" y="3630613"/>
          <p14:tracePt t="36210" x="2451100" y="3630613"/>
          <p14:tracePt t="36219" x="2378075" y="3630613"/>
          <p14:tracePt t="36226" x="2332038" y="3630613"/>
          <p14:tracePt t="36234" x="2293938" y="3625850"/>
          <p14:tracePt t="36242" x="2282825" y="3619500"/>
          <p14:tracePt t="36250" x="2254250" y="3619500"/>
          <p14:tracePt t="36258" x="2243138" y="3614738"/>
          <p14:tracePt t="36266" x="2220913" y="3597275"/>
          <p14:tracePt t="36274" x="2209800" y="3592513"/>
          <p14:tracePt t="36282" x="2181225" y="3581400"/>
          <p14:tracePt t="36290" x="2159000" y="3563938"/>
          <p14:tracePt t="36298" x="2124075" y="3546475"/>
          <p14:tracePt t="36306" x="2051050" y="3502025"/>
          <p14:tracePt t="36314" x="1995488" y="3473450"/>
          <p14:tracePt t="36324" x="1927225" y="3440113"/>
          <p14:tracePt t="36330" x="1843088" y="3400425"/>
          <p14:tracePt t="36338" x="1743075" y="3349625"/>
          <p14:tracePt t="36346" x="1646238" y="3305175"/>
          <p14:tracePt t="36354" x="1612900" y="3287713"/>
          <p14:tracePt t="36362" x="1517650" y="3238500"/>
          <p14:tracePt t="36370" x="1455738" y="3192463"/>
          <p14:tracePt t="36378" x="1411288" y="3159125"/>
          <p14:tracePt t="36386" x="1360488" y="3103563"/>
          <p14:tracePt t="36394" x="1338263" y="3057525"/>
          <p14:tracePt t="36404" x="1320800" y="2995613"/>
          <p14:tracePt t="36412" x="1309688" y="2922588"/>
          <p14:tracePt t="36421" x="1309688" y="2849563"/>
          <p14:tracePt t="36428" x="1309688" y="2805113"/>
          <p14:tracePt t="36436" x="1316038" y="2736850"/>
          <p14:tracePt t="36445" x="1327150" y="2698750"/>
          <p14:tracePt t="36452" x="1343025" y="2659063"/>
          <p14:tracePt t="36460" x="1365250" y="2601913"/>
          <p14:tracePt t="36469" x="1389063" y="2568575"/>
          <p14:tracePt t="36476" x="1416050" y="2535238"/>
          <p14:tracePt t="36484" x="1444625" y="2501900"/>
          <p14:tracePt t="36492" x="1473200" y="2473325"/>
          <p14:tracePt t="36500" x="1517650" y="2444750"/>
          <p14:tracePt t="36508" x="1557338" y="2411413"/>
          <p14:tracePt t="36517" x="1608138" y="2389188"/>
          <p14:tracePt t="36524" x="1670050" y="2360613"/>
          <p14:tracePt t="36532" x="1719263" y="2338388"/>
          <p14:tracePt t="36541" x="1798638" y="2316163"/>
          <p14:tracePt t="36548" x="1866900" y="2298700"/>
          <p14:tracePt t="36556" x="1944688" y="2282825"/>
          <p14:tracePt t="36564" x="1966913" y="2276475"/>
          <p14:tracePt t="36572" x="2035175" y="2271713"/>
          <p14:tracePt t="36580" x="2097088" y="2265363"/>
          <p14:tracePt t="36588" x="2159000" y="2265363"/>
          <p14:tracePt t="36596" x="2181225" y="2265363"/>
          <p14:tracePt t="36604" x="2236788" y="2265363"/>
          <p14:tracePt t="36612" x="2293938" y="2271713"/>
          <p14:tracePt t="36620" x="2320925" y="2271713"/>
          <p14:tracePt t="36628" x="2389188" y="2287588"/>
          <p14:tracePt t="36636" x="2422525" y="2298700"/>
          <p14:tracePt t="36644" x="2501900" y="2309813"/>
          <p14:tracePt t="36652" x="2586038" y="2327275"/>
          <p14:tracePt t="36660" x="2619375" y="2338388"/>
          <p14:tracePt t="36668" x="2709863" y="2371725"/>
          <p14:tracePt t="36676" x="2747963" y="2382838"/>
          <p14:tracePt t="36684" x="2838450" y="2428875"/>
          <p14:tracePt t="36692" x="2871788" y="2444750"/>
          <p14:tracePt t="36700" x="2944813" y="2484438"/>
          <p14:tracePt t="36710" x="2979738" y="2501900"/>
          <p14:tracePt t="36718" x="3001963" y="2517775"/>
          <p14:tracePt t="36726" x="3068638" y="2557463"/>
          <p14:tracePt t="36734" x="3090863" y="2579688"/>
          <p14:tracePt t="36742" x="3141663" y="2630488"/>
          <p14:tracePt t="36750" x="3163888" y="2652713"/>
          <p14:tracePt t="36758" x="3181350" y="2676525"/>
          <p14:tracePt t="36766" x="3221038" y="2732088"/>
          <p14:tracePt t="36774" x="3232150" y="2754313"/>
          <p14:tracePt t="36782" x="3254375" y="2816225"/>
          <p14:tracePt t="36790" x="3265488" y="2838450"/>
          <p14:tracePt t="36798" x="3265488" y="2871788"/>
          <p14:tracePt t="36806" x="3265488" y="2906713"/>
          <p14:tracePt t="36814" x="3265488" y="2940050"/>
          <p14:tracePt t="36822" x="3265488" y="2968625"/>
          <p14:tracePt t="36830" x="3265488" y="3001963"/>
          <p14:tracePt t="36838" x="3254375" y="3041650"/>
          <p14:tracePt t="36846" x="3249613" y="3057525"/>
          <p14:tracePt t="36854" x="3238500" y="3097213"/>
          <p14:tracePt t="36862" x="3225800" y="3114675"/>
          <p14:tracePt t="36870" x="3214688" y="3136900"/>
          <p14:tracePt t="36878" x="3209925" y="3152775"/>
          <p14:tracePt t="36887" x="3198813" y="3165475"/>
          <p14:tracePt t="36894" x="3192463" y="3181350"/>
          <p14:tracePt t="36902" x="3181350" y="3187700"/>
          <p14:tracePt t="36910" x="3170238" y="3198813"/>
          <p14:tracePt t="36918" x="3163888" y="3203575"/>
          <p14:tracePt t="36926" x="3159125" y="3203575"/>
          <p14:tracePt t="36934" x="3159125" y="3209925"/>
          <p14:tracePt t="36950" x="3152775" y="3214688"/>
          <p14:tracePt t="36966" x="3148013" y="3214688"/>
          <p14:tracePt t="36974" x="3141663" y="3221038"/>
          <p14:tracePt t="36984" x="3136900" y="3221038"/>
          <p14:tracePt t="36992" x="3130550" y="3227388"/>
          <p14:tracePt t="37000" x="3125788" y="3232150"/>
          <p14:tracePt t="37008" x="3119438" y="3232150"/>
          <p14:tracePt t="37016" x="3114675" y="3232150"/>
          <p14:tracePt t="37350" x="3119438" y="3243263"/>
          <p14:tracePt t="37358" x="3119438" y="3260725"/>
          <p14:tracePt t="37366" x="3119438" y="3282950"/>
          <p14:tracePt t="37374" x="3125788" y="3333750"/>
          <p14:tracePt t="37382" x="3141663" y="3384550"/>
          <p14:tracePt t="37391" x="3152775" y="3435350"/>
          <p14:tracePt t="37399" x="3170238" y="3484563"/>
          <p14:tracePt t="37407" x="3181350" y="3524250"/>
          <p14:tracePt t="37414" x="3198813" y="3557588"/>
          <p14:tracePt t="37423" x="3221038" y="3581400"/>
          <p14:tracePt t="37430" x="3225800" y="3597275"/>
          <p14:tracePt t="37618" x="3232150" y="3597275"/>
          <p14:tracePt t="37632" x="3238500" y="3586163"/>
          <p14:tracePt t="37640" x="3249613" y="3586163"/>
          <p14:tracePt t="37648" x="3254375" y="3586163"/>
          <p14:tracePt t="37656" x="3265488" y="3581400"/>
          <p14:tracePt t="37664" x="3276600" y="3581400"/>
          <p14:tracePt t="37672" x="3282950" y="3581400"/>
          <p14:tracePt t="37696" x="3282950" y="3592513"/>
          <p14:tracePt t="37704" x="3287713" y="3608388"/>
          <p14:tracePt t="37713" x="3298825" y="3643313"/>
          <p14:tracePt t="37721" x="3311525" y="3665538"/>
          <p14:tracePt t="37729" x="3322638" y="3687763"/>
          <p14:tracePt t="37736" x="3344863" y="3732213"/>
          <p14:tracePt t="37744" x="3367088" y="3771900"/>
          <p14:tracePt t="37752" x="3406775" y="3844925"/>
          <p14:tracePt t="37761" x="3433763" y="3884613"/>
          <p14:tracePt t="37768" x="3479800" y="3951288"/>
          <p14:tracePt t="37776" x="3513138" y="3986213"/>
          <p14:tracePt t="37784" x="3579813" y="4048125"/>
          <p14:tracePt t="37792" x="3636963" y="4086225"/>
          <p14:tracePt t="37800" x="3676650" y="4103688"/>
          <p14:tracePt t="37808" x="3738563" y="4132263"/>
          <p14:tracePt t="37816" x="3771900" y="4143375"/>
          <p14:tracePt t="37825" x="3822700" y="4165600"/>
          <p14:tracePt t="37833" x="3838575" y="4170363"/>
          <p14:tracePt t="37840" x="3856038" y="4181475"/>
          <p14:tracePt t="37850" x="3862388" y="4187825"/>
          <p14:tracePt t="37859" x="3867150" y="4187825"/>
          <p14:tracePt t="37866" x="3873500" y="4187825"/>
          <p14:tracePt t="37874" x="3884613" y="4170363"/>
          <p14:tracePt t="37882" x="3900488" y="4143375"/>
          <p14:tracePt t="37890" x="3911600" y="4103688"/>
          <p14:tracePt t="37899" x="3929063" y="4035425"/>
          <p14:tracePt t="37907" x="3935413" y="3997325"/>
          <p14:tracePt t="37915" x="3935413" y="3968750"/>
          <p14:tracePt t="37923" x="3935413" y="3940175"/>
          <p14:tracePt t="37931" x="3929063" y="3913188"/>
          <p14:tracePt t="37939" x="3922713" y="3895725"/>
          <p14:tracePt t="37947" x="3922713" y="3873500"/>
          <p14:tracePt t="37955" x="3922713" y="3844925"/>
          <p14:tracePt t="37963" x="3922713" y="3822700"/>
          <p14:tracePt t="37971" x="3917950" y="3789363"/>
          <p14:tracePt t="37979" x="3906838" y="3760788"/>
          <p14:tracePt t="37986" x="3900488" y="3738563"/>
          <p14:tracePt t="37995" x="3889375" y="3716338"/>
          <p14:tracePt t="38003" x="3889375" y="3698875"/>
          <p14:tracePt t="38011" x="3889375" y="3665538"/>
          <p14:tracePt t="38019" x="3889375" y="3659188"/>
          <p14:tracePt t="38027" x="3889375" y="3643313"/>
          <p14:tracePt t="38035" x="3889375" y="3625850"/>
          <p14:tracePt t="38043" x="3889375" y="3614738"/>
          <p14:tracePt t="38051" x="3889375" y="3608388"/>
          <p14:tracePt t="38124" x="3889375" y="3614738"/>
          <p14:tracePt t="38130" x="3889375" y="3619500"/>
          <p14:tracePt t="38140" x="3884613" y="3619500"/>
          <p14:tracePt t="38157" x="3884613" y="3625850"/>
          <p14:tracePt t="38164" x="3873500" y="3630613"/>
          <p14:tracePt t="38172" x="3862388" y="3636963"/>
          <p14:tracePt t="38181" x="3844925" y="3648075"/>
          <p14:tracePt t="38189" x="3838575" y="3659188"/>
          <p14:tracePt t="38197" x="3816350" y="3670300"/>
          <p14:tracePt t="38205" x="3816350" y="3676650"/>
          <p14:tracePt t="38213" x="3805238" y="3681413"/>
          <p14:tracePt t="38435" x="3800475" y="3681413"/>
          <p14:tracePt t="38443" x="3794125" y="3681413"/>
          <p14:tracePt t="38451" x="3783013" y="3681413"/>
          <p14:tracePt t="38458" x="3771900" y="3681413"/>
          <p14:tracePt t="38468" x="3754438" y="3681413"/>
          <p14:tracePt t="38474" x="3732213" y="3681413"/>
          <p14:tracePt t="38483" x="3709988" y="3681413"/>
          <p14:tracePt t="38491" x="3681413" y="3681413"/>
          <p14:tracePt t="38498" x="3659188" y="3681413"/>
          <p14:tracePt t="38506" x="3641725" y="3676650"/>
          <p14:tracePt t="38515" x="3603625" y="3665538"/>
          <p14:tracePt t="38522" x="3597275" y="3665538"/>
          <p14:tracePt t="38531" x="3586163" y="3659188"/>
          <p14:tracePt t="38539" x="3586163" y="3654425"/>
          <p14:tracePt t="38547" x="3575050" y="3648075"/>
          <p14:tracePt t="38555" x="3568700" y="3643313"/>
          <p14:tracePt t="38563" x="3557588" y="3636963"/>
          <p14:tracePt t="38573" x="3530600" y="3619500"/>
          <p14:tracePt t="38579" x="3519488" y="3619500"/>
          <p14:tracePt t="38587" x="3506788" y="3608388"/>
          <p14:tracePt t="38599" x="3490913" y="3603625"/>
          <p14:tracePt t="38611" x="3440113" y="3581400"/>
          <p14:tracePt t="38621" x="3417888" y="3570288"/>
          <p14:tracePt t="38626" x="3344863" y="3530600"/>
          <p14:tracePt t="38634" x="3316288" y="3519488"/>
          <p14:tracePt t="38643" x="3249613" y="3479800"/>
          <p14:tracePt t="38651" x="3214688" y="3462338"/>
          <p14:tracePt t="38659" x="3130550" y="3411538"/>
          <p14:tracePt t="38667" x="3090863" y="3395663"/>
          <p14:tracePt t="38675" x="3006725" y="3344863"/>
          <p14:tracePt t="38683" x="2973388" y="3327400"/>
          <p14:tracePt t="38693" x="2928938" y="3300413"/>
          <p14:tracePt t="38699" x="2906713" y="3282950"/>
          <p14:tracePt t="38709" x="2855913" y="3249613"/>
          <p14:tracePt t="38714" x="2816225" y="3203575"/>
          <p14:tracePt t="38725" x="2805113" y="3192463"/>
          <p14:tracePt t="38732" x="2760663" y="3152775"/>
          <p14:tracePt t="38741" x="2743200" y="3136900"/>
          <p14:tracePt t="38749" x="2703513" y="3108325"/>
          <p14:tracePt t="38756" x="2698750" y="3097213"/>
          <p14:tracePt t="38764" x="2681288" y="3086100"/>
          <p14:tracePt t="38773" x="2670175" y="3079750"/>
          <p14:tracePt t="38781" x="2670175" y="3068638"/>
          <p14:tracePt t="38797" x="2670175" y="3057525"/>
          <p14:tracePt t="38805" x="2663825" y="3057525"/>
          <p14:tracePt t="38813" x="2663825" y="3052763"/>
          <p14:tracePt t="38821" x="2663825" y="3046413"/>
          <p14:tracePt t="38829" x="2659063" y="3046413"/>
          <p14:tracePt t="38837" x="2652713" y="3041650"/>
          <p14:tracePt t="38845" x="2652713" y="3035300"/>
          <p14:tracePt t="38853" x="2647950" y="3035300"/>
          <p14:tracePt t="38885" x="2647950" y="3041650"/>
          <p14:tracePt t="38893" x="2647950" y="3046413"/>
          <p14:tracePt t="38901" x="2647950" y="3057525"/>
          <p14:tracePt t="38909" x="2647950" y="3074988"/>
          <p14:tracePt t="38916" x="2647950" y="3086100"/>
          <p14:tracePt t="38925" x="2652713" y="3103563"/>
          <p14:tracePt t="38933" x="2674938" y="3148013"/>
          <p14:tracePt t="38941" x="2698750" y="3170238"/>
          <p14:tracePt t="38949" x="2732088" y="3198813"/>
          <p14:tracePt t="38957" x="2771775" y="3243263"/>
          <p14:tracePt t="38965" x="2820988" y="3276600"/>
          <p14:tracePt t="38973" x="2944813" y="3362325"/>
          <p14:tracePt t="38983" x="3035300" y="3417888"/>
          <p14:tracePt t="38988" x="3152775" y="3490913"/>
          <p14:tracePt t="38999" x="3187700" y="3513138"/>
          <p14:tracePt t="39007" x="3282950" y="3570288"/>
          <p14:tracePt t="39015" x="3360738" y="3619500"/>
          <p14:tracePt t="39023" x="3422650" y="3659188"/>
          <p14:tracePt t="39031" x="3462338" y="3692525"/>
          <p14:tracePt t="39039" x="3473450" y="3705225"/>
          <p14:tracePt t="39143" x="3473450" y="3698875"/>
          <p14:tracePt t="39159" x="3473450" y="3692525"/>
          <p14:tracePt t="39175" x="3462338" y="3676650"/>
          <p14:tracePt t="39184" x="3451225" y="3659188"/>
          <p14:tracePt t="39190" x="3429000" y="3643313"/>
          <p14:tracePt t="39198" x="3400425" y="3619500"/>
          <p14:tracePt t="39207" x="3360738" y="3592513"/>
          <p14:tracePt t="39215" x="3327400" y="3570288"/>
          <p14:tracePt t="39223" x="3276600" y="3535363"/>
          <p14:tracePt t="39231" x="3225800" y="3502025"/>
          <p14:tracePt t="39239" x="3159125" y="3462338"/>
          <p14:tracePt t="39247" x="3108325" y="3440113"/>
          <p14:tracePt t="39255" x="3052763" y="3406775"/>
          <p14:tracePt t="39263" x="2984500" y="3384550"/>
          <p14:tracePt t="39272" x="2922588" y="3355975"/>
          <p14:tracePt t="39281" x="2849563" y="3333750"/>
          <p14:tracePt t="39288" x="2782888" y="3300413"/>
          <p14:tracePt t="39297" x="2743200" y="3287713"/>
          <p14:tracePt t="39305" x="2681288" y="3260725"/>
          <p14:tracePt t="39313" x="2670175" y="3254375"/>
          <p14:tracePt t="39321" x="2659063" y="3249613"/>
          <p14:tracePt t="39345" x="2659063" y="3243263"/>
          <p14:tracePt t="39413" x="2670175" y="3243263"/>
          <p14:tracePt t="39421" x="2681288" y="3249613"/>
          <p14:tracePt t="39428" x="2698750" y="3254375"/>
          <p14:tracePt t="39436" x="2714625" y="3260725"/>
          <p14:tracePt t="39444" x="2747963" y="3282950"/>
          <p14:tracePt t="39453" x="2776538" y="3305175"/>
          <p14:tracePt t="39461" x="2809875" y="3333750"/>
          <p14:tracePt t="39469" x="2844800" y="3367088"/>
          <p14:tracePt t="39477" x="2871788" y="3406775"/>
          <p14:tracePt t="39485" x="2911475" y="3446463"/>
          <p14:tracePt t="39493" x="2951163" y="3484563"/>
          <p14:tracePt t="39501" x="2984500" y="3530600"/>
          <p14:tracePt t="39509" x="3013075" y="3570288"/>
          <p14:tracePt t="39517" x="3046413" y="3603625"/>
          <p14:tracePt t="39525" x="3057525" y="3630613"/>
          <p14:tracePt t="39533" x="3063875" y="3665538"/>
          <p14:tracePt t="39541" x="3063875" y="3670300"/>
          <p14:tracePt t="39551" x="3063875" y="3676650"/>
          <p14:tracePt t="39559" x="3057525" y="3676650"/>
          <p14:tracePt t="39567" x="3041650" y="3676650"/>
          <p14:tracePt t="39575" x="3028950" y="3676650"/>
          <p14:tracePt t="39583" x="3017838" y="3676650"/>
          <p14:tracePt t="39591" x="3013075" y="3670300"/>
          <p14:tracePt t="39599" x="3006725" y="3665538"/>
          <p14:tracePt t="39607" x="3006725" y="3659188"/>
          <p14:tracePt t="39639" x="3013075" y="3659188"/>
          <p14:tracePt t="39647" x="3028950" y="3659188"/>
          <p14:tracePt t="39655" x="3046413" y="3659188"/>
          <p14:tracePt t="39663" x="3086100" y="3670300"/>
          <p14:tracePt t="39671" x="3119438" y="3681413"/>
          <p14:tracePt t="39679" x="3181350" y="3709988"/>
          <p14:tracePt t="39687" x="3221038" y="3721100"/>
          <p14:tracePt t="39695" x="3254375" y="3732213"/>
          <p14:tracePt t="39703" x="3305175" y="3749675"/>
          <p14:tracePt t="39711" x="3322638" y="3754438"/>
          <p14:tracePt t="39719" x="3327400" y="3754438"/>
          <p14:tracePt t="39727" x="3327400" y="3760788"/>
          <p14:tracePt t="39751" x="3316288" y="3760788"/>
          <p14:tracePt t="39759" x="3305175" y="3760788"/>
          <p14:tracePt t="39767" x="3282950" y="3765550"/>
          <p14:tracePt t="39775" x="3243263" y="3765550"/>
          <p14:tracePt t="39783" x="3203575" y="3771900"/>
          <p14:tracePt t="39791" x="3181350" y="3771900"/>
          <p14:tracePt t="39799" x="3159125" y="3778250"/>
          <p14:tracePt t="39807" x="3141663" y="3789363"/>
          <p14:tracePt t="39815" x="3136900" y="3789363"/>
          <p14:tracePt t="39825" x="3130550" y="3794125"/>
          <p14:tracePt t="39841" x="3130550" y="3805238"/>
          <p14:tracePt t="39849" x="3125788" y="3811588"/>
          <p14:tracePt t="39857" x="3125788" y="3816350"/>
          <p14:tracePt t="39865" x="3125788" y="3822700"/>
          <p14:tracePt t="39873" x="3119438" y="3838575"/>
          <p14:tracePt t="39881" x="3114675" y="3844925"/>
          <p14:tracePt t="39889" x="3108325" y="3851275"/>
          <p14:tracePt t="39897" x="3097213" y="3862388"/>
          <p14:tracePt t="39904" x="3079750" y="3873500"/>
          <p14:tracePt t="39913" x="3052763" y="3884613"/>
          <p14:tracePt t="39921" x="3028950" y="3895725"/>
          <p14:tracePt t="39928" x="2995613" y="3900488"/>
          <p14:tracePt t="39936" x="2955925" y="3906838"/>
          <p14:tracePt t="39945" x="2928938" y="3913188"/>
          <p14:tracePt t="39953" x="2878138" y="3917950"/>
          <p14:tracePt t="39960" x="2867025" y="3917950"/>
          <p14:tracePt t="39969" x="2827338" y="3924300"/>
          <p14:tracePt t="39977" x="2798763" y="3924300"/>
          <p14:tracePt t="39984" x="2760663" y="3929063"/>
          <p14:tracePt t="39993" x="2720975" y="3929063"/>
          <p14:tracePt t="40001" x="2703513" y="3935413"/>
          <p14:tracePt t="40009" x="2659063" y="3940175"/>
          <p14:tracePt t="40017" x="2619375" y="3946525"/>
          <p14:tracePt t="40025" x="2574925" y="3946525"/>
          <p14:tracePt t="40033" x="2506663" y="3957638"/>
          <p14:tracePt t="40041" x="2451100" y="3962400"/>
          <p14:tracePt t="40049" x="2400300" y="3968750"/>
          <p14:tracePt t="40057" x="2355850" y="3973513"/>
          <p14:tracePt t="40064" x="2298700" y="3979863"/>
          <p14:tracePt t="40073" x="2282825" y="3986213"/>
          <p14:tracePt t="40081" x="2236788" y="3990975"/>
          <p14:tracePt t="40089" x="2174875" y="3997325"/>
          <p14:tracePt t="40097" x="2124075" y="4002088"/>
          <p14:tracePt t="40105" x="2062163" y="4008438"/>
          <p14:tracePt t="40113" x="2001838" y="4013200"/>
          <p14:tracePt t="40121" x="1978025" y="4013200"/>
          <p14:tracePt t="40131" x="1916113" y="4019550"/>
          <p14:tracePt t="40136" x="1849438" y="4024313"/>
          <p14:tracePt t="40147" x="1820863" y="4030663"/>
          <p14:tracePt t="40155" x="1743075" y="4035425"/>
          <p14:tracePt t="40163" x="1663700" y="4041775"/>
          <p14:tracePt t="40171" x="1630363" y="4041775"/>
          <p14:tracePt t="40179" x="1539875" y="4041775"/>
          <p14:tracePt t="40187" x="1500188" y="4041775"/>
          <p14:tracePt t="40195" x="1422400" y="4041775"/>
          <p14:tracePt t="40203" x="1338263" y="4041775"/>
          <p14:tracePt t="40211" x="1298575" y="4035425"/>
          <p14:tracePt t="40219" x="1214438" y="4024313"/>
          <p14:tracePt t="40227" x="1174750" y="4013200"/>
          <p14:tracePt t="40235" x="1101725" y="3997325"/>
          <p14:tracePt t="40243" x="1068388" y="3986213"/>
          <p14:tracePt t="40251" x="1035050" y="3973513"/>
          <p14:tracePt t="40259" x="955675" y="3940175"/>
          <p14:tracePt t="40267" x="922338" y="3924300"/>
          <p14:tracePt t="40275" x="809625" y="3862388"/>
          <p14:tracePt t="40283" x="765175" y="3838575"/>
          <p14:tracePt t="40291" x="725488" y="3816350"/>
          <p14:tracePt t="40298" x="630238" y="3738563"/>
          <p14:tracePt t="40307" x="579438" y="3687763"/>
          <p14:tracePt t="40315" x="579438" y="3643313"/>
          <p14:tracePt t="40322" x="579438" y="3597275"/>
          <p14:tracePt t="40331" x="579438" y="3563938"/>
          <p14:tracePt t="40339" x="584200" y="3502025"/>
          <p14:tracePt t="40347" x="590550" y="3446463"/>
          <p14:tracePt t="40355" x="595313" y="3406775"/>
          <p14:tracePt t="40363" x="606425" y="3355975"/>
          <p14:tracePt t="40371" x="617538" y="3322638"/>
          <p14:tracePt t="40379" x="635000" y="3287713"/>
          <p14:tracePt t="40387" x="646113" y="3249613"/>
          <p14:tracePt t="40395" x="668338" y="3214688"/>
          <p14:tracePt t="40403" x="692150" y="3181350"/>
          <p14:tracePt t="40413" x="714375" y="3152775"/>
          <p14:tracePt t="40418" x="765175" y="3114675"/>
          <p14:tracePt t="40429" x="798513" y="3086100"/>
          <p14:tracePt t="40437" x="871538" y="3035300"/>
          <p14:tracePt t="40445" x="915988" y="3013075"/>
          <p14:tracePt t="40453" x="1000125" y="2973388"/>
          <p14:tracePt t="40461" x="1057275" y="2957513"/>
          <p14:tracePt t="40469" x="1119188" y="2933700"/>
          <p14:tracePt t="40477" x="1174750" y="2917825"/>
          <p14:tracePt t="40485" x="1247775" y="2900363"/>
          <p14:tracePt t="40493" x="1331913" y="2878138"/>
          <p14:tracePt t="40501" x="1422400" y="2855913"/>
          <p14:tracePt t="40509" x="1539875" y="2844800"/>
          <p14:tracePt t="40517" x="1652588" y="2827338"/>
          <p14:tracePt t="40525" x="1765300" y="2822575"/>
          <p14:tracePt t="40533" x="1900238" y="2822575"/>
          <p14:tracePt t="40541" x="2057400" y="2822575"/>
          <p14:tracePt t="40549" x="2225675" y="2822575"/>
          <p14:tracePt t="40557" x="2417763" y="2844800"/>
          <p14:tracePt t="40565" x="2478088" y="2855913"/>
          <p14:tracePt t="40573" x="2641600" y="2889250"/>
          <p14:tracePt t="40581" x="2809875" y="2933700"/>
          <p14:tracePt t="40589" x="3057525" y="3041650"/>
          <p14:tracePt t="40597" x="3249613" y="3141663"/>
          <p14:tracePt t="40605" x="3344863" y="3203575"/>
          <p14:tracePt t="40613" x="3557588" y="3355975"/>
          <p14:tracePt t="40621" x="3670300" y="3440113"/>
          <p14:tracePt t="40629" x="3776663" y="3524250"/>
          <p14:tracePt t="40637" x="3968750" y="3681413"/>
          <p14:tracePt t="40645" x="4041775" y="3765550"/>
          <p14:tracePt t="40653" x="4130675" y="3889375"/>
          <p14:tracePt t="40661" x="4159250" y="3986213"/>
          <p14:tracePt t="40669" x="4159250" y="4041775"/>
          <p14:tracePt t="40677" x="4148138" y="4121150"/>
          <p14:tracePt t="40685" x="4092575" y="4205288"/>
          <p14:tracePt t="40695" x="4008438" y="4271963"/>
          <p14:tracePt t="40700" x="3833813" y="4362450"/>
          <p14:tracePt t="40711" x="3676650" y="4413250"/>
          <p14:tracePt t="40717" x="3433763" y="4491038"/>
          <p14:tracePt t="40727" x="3225800" y="4530725"/>
          <p14:tracePt t="40735" x="2940050" y="4570413"/>
          <p14:tracePt t="40743" x="2663825" y="4581525"/>
          <p14:tracePt t="40751" x="2451100" y="4581525"/>
          <p14:tracePt t="40759" x="2147888" y="4581525"/>
          <p14:tracePt t="40767" x="1955800" y="4570413"/>
          <p14:tracePt t="40775" x="1781175" y="4541838"/>
          <p14:tracePt t="40783" x="1646238" y="4508500"/>
          <p14:tracePt t="40791" x="1539875" y="4451350"/>
          <p14:tracePt t="40799" x="1462088" y="4395788"/>
          <p14:tracePt t="40807" x="1393825" y="4322763"/>
          <p14:tracePt t="40815" x="1331913" y="4243388"/>
          <p14:tracePt t="40823" x="1298575" y="4187825"/>
          <p14:tracePt t="40831" x="1225550" y="4081463"/>
          <p14:tracePt t="40839" x="1152525" y="3973513"/>
          <p14:tracePt t="40847" x="1108075" y="3917950"/>
          <p14:tracePt t="40855" x="1079500" y="3856038"/>
          <p14:tracePt t="40863" x="1035050" y="3749675"/>
          <p14:tracePt t="40871" x="1017588" y="3676650"/>
          <p14:tracePt t="40879" x="1017588" y="3608388"/>
          <p14:tracePt t="40887" x="1035050" y="3546475"/>
          <p14:tracePt t="40895" x="1068388" y="3479800"/>
          <p14:tracePt t="40903" x="1130300" y="3400425"/>
          <p14:tracePt t="40911" x="1208088" y="3344863"/>
          <p14:tracePt t="40919" x="1270000" y="3316288"/>
          <p14:tracePt t="40927" x="1349375" y="3294063"/>
          <p14:tracePt t="40935" x="1422400" y="3282950"/>
          <p14:tracePt t="40943" x="1489075" y="3271838"/>
          <p14:tracePt t="40951" x="1573213" y="3271838"/>
          <p14:tracePt t="40959" x="1630363" y="3271838"/>
          <p14:tracePt t="40967" x="1692275" y="3271838"/>
          <p14:tracePt t="40977" x="1731963" y="3271838"/>
          <p14:tracePt t="40983" x="1754188" y="3271838"/>
          <p14:tracePt t="40993" x="1793875" y="3271838"/>
          <p14:tracePt t="40999" x="1816100" y="3282950"/>
          <p14:tracePt t="41009" x="1827213" y="3294063"/>
          <p14:tracePt t="41017" x="1838325" y="3300413"/>
          <p14:tracePt t="41025" x="1838325" y="3311525"/>
          <p14:tracePt t="41033" x="1838325" y="3322638"/>
          <p14:tracePt t="41041" x="1838325" y="3333750"/>
          <p14:tracePt t="41049" x="1838325" y="3338513"/>
          <p14:tracePt t="41057" x="1838325" y="3344863"/>
          <p14:tracePt t="41065" x="1838325" y="3355975"/>
          <p14:tracePt t="41081" x="1838325" y="3362325"/>
          <p14:tracePt t="41089" x="1838325" y="3367088"/>
          <p14:tracePt t="41097" x="1838325" y="3373438"/>
          <p14:tracePt t="41145" x="1838325" y="3378200"/>
          <p14:tracePt t="41161" x="1866900" y="3384550"/>
          <p14:tracePt t="41169" x="1951038" y="3389313"/>
          <p14:tracePt t="41177" x="2051050" y="3395663"/>
          <p14:tracePt t="41185" x="2349500" y="3429000"/>
          <p14:tracePt t="41193" x="2613025" y="3468688"/>
          <p14:tracePt t="41201" x="2990850" y="3552825"/>
          <p14:tracePt t="41209" x="3417888" y="3676650"/>
          <p14:tracePt t="41217" x="3873500" y="3822700"/>
          <p14:tracePt t="41225" x="4198938" y="3951288"/>
          <p14:tracePt t="41233" x="4473575" y="4059238"/>
          <p14:tracePt t="41241" x="4756150" y="4170363"/>
          <p14:tracePt t="41249" x="5024438" y="4305300"/>
          <p14:tracePt t="41259" x="5165725" y="4362450"/>
          <p14:tracePt t="41265" x="5216525" y="4378325"/>
          <p14:tracePt t="41275" x="5272088" y="4384675"/>
          <p14:tracePt t="41280" x="5278438" y="4384675"/>
          <p14:tracePt t="41307" x="5272088" y="4367213"/>
          <p14:tracePt t="41315" x="5267325" y="4351338"/>
          <p14:tracePt t="41323" x="5245100" y="4329113"/>
          <p14:tracePt t="41331" x="5232400" y="4316413"/>
          <p14:tracePt t="41339" x="5221288" y="4294188"/>
          <p14:tracePt t="41347" x="5216525" y="4283075"/>
          <p14:tracePt t="41355" x="5216525" y="4278313"/>
          <p14:tracePt t="41363" x="5216525" y="4271963"/>
          <p14:tracePt t="41371" x="5216525" y="4267200"/>
          <p14:tracePt t="41379" x="5216525" y="4260850"/>
          <p14:tracePt t="41387" x="5227638" y="4256088"/>
          <p14:tracePt t="41395" x="5238750" y="4249738"/>
          <p14:tracePt t="41403" x="5260975" y="4243388"/>
          <p14:tracePt t="41411" x="5272088" y="4243388"/>
          <p14:tracePt t="41419" x="5289550" y="4238625"/>
          <p14:tracePt t="41427" x="5289550" y="4232275"/>
          <p14:tracePt t="41435" x="5294313" y="4232275"/>
          <p14:tracePt t="41443" x="5294313" y="4227513"/>
          <p14:tracePt t="41451" x="5294313" y="4216400"/>
          <p14:tracePt t="41459" x="5294313" y="4210050"/>
          <p14:tracePt t="41467" x="5294313" y="4205288"/>
          <p14:tracePt t="41475" x="5294313" y="4198938"/>
          <p14:tracePt t="41483" x="5294313" y="4187825"/>
          <p14:tracePt t="41499" x="5294313" y="4181475"/>
          <p14:tracePt t="41507" x="5289550" y="4181475"/>
          <p14:tracePt t="41515" x="5283200" y="4170363"/>
          <p14:tracePt t="41523" x="5267325" y="4165600"/>
          <p14:tracePt t="41531" x="5256213" y="4165600"/>
          <p14:tracePt t="41539" x="5245100" y="4165600"/>
          <p14:tracePt t="41547" x="5232400" y="4165600"/>
          <p14:tracePt t="41557" x="5221288" y="4165600"/>
          <p14:tracePt t="41564" x="5216525" y="4165600"/>
          <p14:tracePt t="41573" x="5210175" y="4159250"/>
          <p14:tracePt t="41581" x="5199063" y="4154488"/>
          <p14:tracePt t="41589" x="5187950" y="4154488"/>
          <p14:tracePt t="41597" x="5176838" y="4154488"/>
          <p14:tracePt t="41605" x="5159375" y="4154488"/>
          <p14:tracePt t="41613" x="5159375" y="4148138"/>
          <p14:tracePt t="41621" x="5148263" y="4148138"/>
          <p14:tracePt t="41629" x="5148263" y="4143375"/>
          <p14:tracePt t="41637" x="5143500" y="4143375"/>
          <p14:tracePt t="41653" x="5143500" y="4137025"/>
          <p14:tracePt t="41669" x="5143500" y="4125913"/>
          <p14:tracePt t="41685" x="5143500" y="4114800"/>
          <p14:tracePt t="41693" x="5148263" y="4108450"/>
          <p14:tracePt t="41701" x="5154613" y="4103688"/>
          <p14:tracePt t="41709" x="5159375" y="4103688"/>
          <p14:tracePt t="41717" x="5159375" y="4097338"/>
          <p14:tracePt t="41745" x="5159375" y="4103688"/>
          <p14:tracePt t="41761" x="5159375" y="4114800"/>
          <p14:tracePt t="41769" x="5154613" y="4132263"/>
          <p14:tracePt t="41777" x="5143500" y="4143375"/>
          <p14:tracePt t="41785" x="5121275" y="4159250"/>
          <p14:tracePt t="41793" x="5110163" y="4165600"/>
          <p14:tracePt t="41801" x="5081588" y="4176713"/>
          <p14:tracePt t="41809" x="5048250" y="4181475"/>
          <p14:tracePt t="41817" x="5019675" y="4187825"/>
          <p14:tracePt t="41827" x="4997450" y="4187825"/>
          <p14:tracePt t="41833" x="4957763" y="4187825"/>
          <p14:tracePt t="41843" x="4918075" y="4187825"/>
          <p14:tracePt t="41849" x="4884738" y="4181475"/>
          <p14:tracePt t="41859" x="4845050" y="4170363"/>
          <p14:tracePt t="41865" x="4811713" y="4165600"/>
          <p14:tracePt t="41875" x="4767263" y="4148138"/>
          <p14:tracePt t="41883" x="4743450" y="4137025"/>
          <p14:tracePt t="41891" x="4694238" y="4121150"/>
          <p14:tracePt t="41899" x="4670425" y="4108450"/>
          <p14:tracePt t="41907" x="4643438" y="4097338"/>
          <p14:tracePt t="41915" x="4608513" y="4081463"/>
          <p14:tracePt t="41923" x="4564063" y="4059238"/>
          <p14:tracePt t="41931" x="4508500" y="4035425"/>
          <p14:tracePt t="41939" x="4473575" y="4019550"/>
          <p14:tracePt t="41947" x="4413250" y="3990975"/>
          <p14:tracePt t="41955" x="4373563" y="3973513"/>
          <p14:tracePt t="41963" x="4316413" y="3951288"/>
          <p14:tracePt t="41971" x="4294188" y="3935413"/>
          <p14:tracePt t="41979" x="4271963" y="3917950"/>
          <p14:tracePt t="41987" x="4254500" y="3900488"/>
          <p14:tracePt t="41995" x="4232275" y="3878263"/>
          <p14:tracePt t="42003" x="4198938" y="3844925"/>
          <p14:tracePt t="42011" x="4181475" y="3827463"/>
          <p14:tracePt t="42019" x="4170363" y="3805238"/>
          <p14:tracePt t="42027" x="4154488" y="3778250"/>
          <p14:tracePt t="42035" x="4143375" y="3754438"/>
          <p14:tracePt t="42043" x="4130675" y="3727450"/>
          <p14:tracePt t="42051" x="4125913" y="3716338"/>
          <p14:tracePt t="42059" x="4125913" y="3687763"/>
          <p14:tracePt t="42067" x="4119563" y="3648075"/>
          <p14:tracePt t="42075" x="4119563" y="3608388"/>
          <p14:tracePt t="42083" x="4119563" y="3575050"/>
          <p14:tracePt t="42091" x="4119563" y="3557588"/>
          <p14:tracePt t="42099" x="4119563" y="3524250"/>
          <p14:tracePt t="42109" x="4130675" y="3484563"/>
          <p14:tracePt t="42115" x="4130675" y="3473450"/>
          <p14:tracePt t="42125" x="4154488" y="3446463"/>
          <p14:tracePt t="42131" x="4181475" y="3400425"/>
          <p14:tracePt t="42141" x="4192588" y="3389313"/>
          <p14:tracePt t="42147" x="4238625" y="3344863"/>
          <p14:tracePt t="42157" x="4294188" y="3311525"/>
          <p14:tracePt t="42165" x="4351338" y="3276600"/>
          <p14:tracePt t="42173" x="4406900" y="3249613"/>
          <p14:tracePt t="42181" x="4468813" y="3214688"/>
          <p14:tracePt t="42189" x="4541838" y="3198813"/>
          <p14:tracePt t="42197" x="4575175" y="3187700"/>
          <p14:tracePt t="42205" x="4648200" y="3170238"/>
          <p14:tracePt t="42213" x="4743450" y="3152775"/>
          <p14:tracePt t="42221" x="4845050" y="3148013"/>
          <p14:tracePt t="42229" x="4964113" y="3148013"/>
          <p14:tracePt t="42237" x="5008563" y="3148013"/>
          <p14:tracePt t="42245" x="5137150" y="3148013"/>
          <p14:tracePt t="42253" x="5278438" y="3148013"/>
          <p14:tracePt t="42261" x="5322888" y="3159125"/>
          <p14:tracePt t="42269" x="5457825" y="3192463"/>
          <p14:tracePt t="42277" x="5610225" y="3249613"/>
          <p14:tracePt t="42285" x="5811838" y="3333750"/>
          <p14:tracePt t="42293" x="5930900" y="3378200"/>
          <p14:tracePt t="42301" x="6026150" y="3429000"/>
          <p14:tracePt t="42309" x="6143625" y="3484563"/>
          <p14:tracePt t="42317" x="6340475" y="3608388"/>
          <p14:tracePt t="42325" x="6419850" y="3665538"/>
          <p14:tracePt t="42333" x="6481763" y="3738563"/>
          <p14:tracePt t="42341" x="6548438" y="3838575"/>
          <p14:tracePt t="42349" x="6577013" y="3951288"/>
          <p14:tracePt t="42357" x="6581775" y="4008438"/>
          <p14:tracePt t="42365" x="6581775" y="4081463"/>
          <p14:tracePt t="42373" x="6565900" y="4159250"/>
          <p14:tracePt t="42381" x="6515100" y="4249738"/>
          <p14:tracePt t="42391" x="6464300" y="4305300"/>
          <p14:tracePt t="42397" x="6351588" y="4395788"/>
          <p14:tracePt t="42407" x="6216650" y="4464050"/>
          <p14:tracePt t="42413" x="6059488" y="4530725"/>
          <p14:tracePt t="42423" x="5880100" y="4586288"/>
          <p14:tracePt t="42431" x="5654675" y="4621213"/>
          <p14:tracePt t="42439" x="5457825" y="4621213"/>
          <p14:tracePt t="42447" x="5245100" y="4621213"/>
          <p14:tracePt t="42455" x="4968875" y="4614863"/>
          <p14:tracePt t="42463" x="4670425" y="4570413"/>
          <p14:tracePt t="42471" x="4367213" y="4491038"/>
          <p14:tracePt t="42479" x="4081463" y="4413250"/>
          <p14:tracePt t="42487" x="3816350" y="4300538"/>
          <p14:tracePt t="42495" x="3592513" y="4187825"/>
          <p14:tracePt t="42503" x="3384550" y="4070350"/>
          <p14:tracePt t="42511" x="3276600" y="4008438"/>
          <p14:tracePt t="42519" x="3163888" y="3913188"/>
          <p14:tracePt t="42527" x="3125788" y="3856038"/>
          <p14:tracePt t="42535" x="3108325" y="3800475"/>
          <p14:tracePt t="42543" x="3108325" y="3754438"/>
          <p14:tracePt t="42551" x="3136900" y="3698875"/>
          <p14:tracePt t="42559" x="3187700" y="3636963"/>
          <p14:tracePt t="42567" x="3243263" y="3592513"/>
          <p14:tracePt t="42575" x="3360738" y="3502025"/>
          <p14:tracePt t="42583" x="3479800" y="3446463"/>
          <p14:tracePt t="42591" x="3636963" y="3378200"/>
          <p14:tracePt t="42599" x="3805238" y="3322638"/>
          <p14:tracePt t="42607" x="4008438" y="3265488"/>
          <p14:tracePt t="42615" x="4108450" y="3243263"/>
          <p14:tracePt t="42623" x="4351338" y="3198813"/>
          <p14:tracePt t="42631" x="4570413" y="3181350"/>
          <p14:tracePt t="42638" x="4705350" y="3181350"/>
          <p14:tracePt t="42647" x="4845050" y="3181350"/>
          <p14:tracePt t="42655" x="5110163" y="3192463"/>
          <p14:tracePt t="42663" x="5256213" y="3221038"/>
          <p14:tracePt t="42671" x="5413375" y="3276600"/>
          <p14:tracePt t="42679" x="5537200" y="3327400"/>
          <p14:tracePt t="42689" x="5722938" y="3462338"/>
          <p14:tracePt t="42695" x="5829300" y="3575050"/>
          <p14:tracePt t="42705" x="5918200" y="3754438"/>
          <p14:tracePt t="42713" x="5946775" y="3862388"/>
          <p14:tracePt t="42721" x="5946775" y="3997325"/>
          <p14:tracePt t="42729" x="5930900" y="4114800"/>
          <p14:tracePt t="42737" x="5851525" y="4256088"/>
          <p14:tracePt t="42745" x="5767388" y="4316413"/>
          <p14:tracePt t="42753" x="5592763" y="4395788"/>
          <p14:tracePt t="42761" x="5508625" y="4413250"/>
          <p14:tracePt t="42769" x="5395913" y="4413250"/>
          <p14:tracePt t="42777" x="5318125" y="4413250"/>
          <p14:tracePt t="42785" x="5238750" y="4391025"/>
          <p14:tracePt t="42793" x="5199063" y="4367213"/>
          <p14:tracePt t="42801" x="5176838" y="4344988"/>
          <p14:tracePt t="42809" x="5172075" y="4329113"/>
          <p14:tracePt t="42817" x="5172075" y="4322763"/>
          <p14:tracePt t="42825" x="5172075" y="4316413"/>
          <p14:tracePt t="42833" x="5172075" y="4305300"/>
          <p14:tracePt t="42937" x="5172075" y="4311650"/>
          <p14:tracePt t="42945" x="5172075" y="4316413"/>
          <p14:tracePt t="42953" x="5172075" y="4333875"/>
          <p14:tracePt t="42961" x="5172075" y="4362450"/>
          <p14:tracePt t="42969" x="5159375" y="4402138"/>
          <p14:tracePt t="42977" x="5110163" y="4508500"/>
          <p14:tracePt t="42987" x="5075238" y="4559300"/>
          <p14:tracePt t="42995" x="4997450" y="4643438"/>
          <p14:tracePt t="43003" x="4856163" y="4760913"/>
          <p14:tracePt t="43011" x="4738688" y="4818063"/>
          <p14:tracePt t="43019" x="4592638" y="4879975"/>
          <p14:tracePt t="43027" x="4384675" y="4918075"/>
          <p14:tracePt t="43035" x="4289425" y="4929188"/>
          <p14:tracePt t="43043" x="4216400" y="4906963"/>
          <p14:tracePt t="43051" x="4170363" y="4862513"/>
          <p14:tracePt t="43059" x="4148138" y="4822825"/>
          <p14:tracePt t="43067" x="4125913" y="4756150"/>
          <p14:tracePt t="43075" x="4119563" y="4710113"/>
          <p14:tracePt t="43083" x="4119563" y="4654550"/>
          <p14:tracePt t="43091" x="4114800" y="4621213"/>
          <p14:tracePt t="43099" x="4114800" y="4603750"/>
          <p14:tracePt t="43235" x="4114800" y="4598988"/>
          <p14:tracePt t="43243" x="4103688" y="4592638"/>
          <p14:tracePt t="43251" x="4064000" y="4552950"/>
          <p14:tracePt t="43259" x="4030663" y="4513263"/>
          <p14:tracePt t="43269" x="3973513" y="4446588"/>
          <p14:tracePt t="43275" x="3935413" y="4362450"/>
          <p14:tracePt t="43285" x="3917950" y="4300538"/>
          <p14:tracePt t="43291" x="3895725" y="4205288"/>
          <p14:tracePt t="43301" x="3884613" y="4132263"/>
          <p14:tracePt t="43309" x="3867150" y="4048125"/>
          <p14:tracePt t="43317" x="3862388" y="3997325"/>
          <p14:tracePt t="43325" x="3862388" y="3935413"/>
          <p14:tracePt t="43333" x="3862388" y="3867150"/>
          <p14:tracePt t="43341" x="3862388" y="3811588"/>
          <p14:tracePt t="43349" x="3862388" y="3754438"/>
          <p14:tracePt t="43357" x="3862388" y="3721100"/>
          <p14:tracePt t="43365" x="3862388" y="3676650"/>
          <p14:tracePt t="43373" x="3862388" y="3654425"/>
          <p14:tracePt t="43381" x="3862388" y="3636963"/>
          <p14:tracePt t="43389" x="3862388" y="3619500"/>
          <p14:tracePt t="43397" x="3856038" y="3619500"/>
          <p14:tracePt t="43429" x="3849688" y="3619500"/>
          <p14:tracePt t="43445" x="3849688" y="3625850"/>
          <p14:tracePt t="43453" x="3849688" y="3636963"/>
          <p14:tracePt t="43461" x="3849688" y="3654425"/>
          <p14:tracePt t="43469" x="3878263" y="3698875"/>
          <p14:tracePt t="43477" x="3917950" y="3727450"/>
          <p14:tracePt t="43485" x="3962400" y="3754438"/>
          <p14:tracePt t="43493" x="4041775" y="3783013"/>
          <p14:tracePt t="43501" x="4159250" y="3805238"/>
          <p14:tracePt t="43509" x="4278313" y="3827463"/>
          <p14:tracePt t="43517" x="4440238" y="3851275"/>
          <p14:tracePt t="43525" x="4811713" y="3895725"/>
          <p14:tracePt t="43533" x="5075238" y="3924300"/>
          <p14:tracePt t="43543" x="5340350" y="3957638"/>
          <p14:tracePt t="43549" x="5845175" y="4008438"/>
          <p14:tracePt t="43559" x="6188075" y="4041775"/>
          <p14:tracePt t="43565" x="6738938" y="4092575"/>
          <p14:tracePt t="43575" x="7183438" y="4137025"/>
          <p14:tracePt t="43583" x="7543800" y="4187825"/>
          <p14:tracePt t="43591" x="7778750" y="4227513"/>
          <p14:tracePt t="43599" x="7891463" y="4243388"/>
          <p14:tracePt t="43607" x="7953375" y="4256088"/>
          <p14:tracePt t="43615" x="7970838" y="4260850"/>
          <p14:tracePt t="43623" x="7964488" y="4260850"/>
          <p14:tracePt t="43631" x="7913688" y="4260850"/>
          <p14:tracePt t="43639" x="7818438" y="4243388"/>
          <p14:tracePt t="43647" x="7521575" y="4198938"/>
          <p14:tracePt t="43655" x="7262813" y="4148138"/>
          <p14:tracePt t="43663" x="6873875" y="4086225"/>
          <p14:tracePt t="43671" x="6604000" y="4035425"/>
          <p14:tracePt t="43679" x="6081713" y="3946525"/>
          <p14:tracePt t="43687" x="5722938" y="3878263"/>
          <p14:tracePt t="43695" x="5245100" y="3816350"/>
          <p14:tracePt t="43703" x="4979988" y="3794125"/>
          <p14:tracePt t="43711" x="4772025" y="3765550"/>
          <p14:tracePt t="43719" x="4732338" y="3754438"/>
          <p14:tracePt t="43727" x="4749800" y="3738563"/>
          <p14:tracePt t="43739" x="4845050" y="3727450"/>
          <p14:tracePt t="43747" x="5318125" y="3716338"/>
          <p14:tracePt t="43781" x="5716588" y="3743325"/>
          <p14:tracePt t="43787" x="6862763" y="3979863"/>
          <p14:tracePt t="43796" x="7442200" y="4210050"/>
          <p14:tracePt t="43803" x="7548563" y="4283075"/>
          <p14:tracePt t="43811" x="7583488" y="4322763"/>
          <p14:tracePt t="43820" x="7588250" y="4344988"/>
          <p14:tracePt t="43827" x="7577138" y="4362450"/>
          <p14:tracePt t="43837" x="7521575" y="4391025"/>
          <p14:tracePt t="43843" x="7397750" y="4429125"/>
          <p14:tracePt t="43853" x="7245350" y="4464050"/>
          <p14:tracePt t="43861" x="7032625" y="4537075"/>
          <p14:tracePt t="43869" x="6789738" y="4598988"/>
          <p14:tracePt t="43877" x="6621463" y="4654550"/>
          <p14:tracePt t="43885" x="6402388" y="4727575"/>
          <p14:tracePt t="43893" x="6261100" y="4778375"/>
          <p14:tracePt t="43901" x="6161088" y="4833938"/>
          <p14:tracePt t="43909" x="6081713" y="4891088"/>
          <p14:tracePt t="43917" x="6037263" y="4941888"/>
          <p14:tracePt t="43925" x="6019800" y="4975225"/>
          <p14:tracePt t="43933" x="6008688" y="5019675"/>
          <p14:tracePt t="43941" x="6008688" y="5041900"/>
          <p14:tracePt t="43949" x="6008688" y="5076825"/>
          <p14:tracePt t="43957" x="6008688" y="5099050"/>
          <p14:tracePt t="43965" x="6008688" y="5114925"/>
          <p14:tracePt t="43973" x="6008688" y="5126038"/>
          <p14:tracePt t="43981" x="6008688" y="5132388"/>
          <p14:tracePt t="43989" x="5986463" y="5132388"/>
          <p14:tracePt t="43997" x="5935663" y="5132388"/>
          <p14:tracePt t="44005" x="5868988" y="5121275"/>
          <p14:tracePt t="44013" x="5783263" y="5099050"/>
          <p14:tracePt t="44021" x="5716588" y="5087938"/>
          <p14:tracePt t="44029" x="5575300" y="5053013"/>
          <p14:tracePt t="44037" x="5468938" y="5030788"/>
          <p14:tracePt t="44045" x="5351463" y="5019675"/>
          <p14:tracePt t="44053" x="5256213" y="5002213"/>
          <p14:tracePt t="44061" x="5165725" y="4991100"/>
          <p14:tracePt t="44069" x="5114925" y="4986338"/>
          <p14:tracePt t="44077" x="5075238" y="4979988"/>
          <p14:tracePt t="44085" x="5041900" y="4975225"/>
          <p14:tracePt t="44093" x="5037138" y="4968875"/>
          <p14:tracePt t="44101" x="5030788" y="4968875"/>
          <p14:tracePt t="44109" x="5024438" y="4968875"/>
          <p14:tracePt t="44117" x="5019675" y="4968875"/>
          <p14:tracePt t="44127" x="5008563" y="4964113"/>
          <p14:tracePt t="44133" x="4991100" y="4964113"/>
          <p14:tracePt t="44143" x="4964113" y="4964113"/>
          <p14:tracePt t="44149" x="4935538" y="4957763"/>
          <p14:tracePt t="44159" x="4889500" y="4957763"/>
          <p14:tracePt t="44167" x="4816475" y="4957763"/>
          <p14:tracePt t="44175" x="4760913" y="4957763"/>
          <p14:tracePt t="44183" x="4710113" y="4957763"/>
          <p14:tracePt t="44191" x="4659313" y="4957763"/>
          <p14:tracePt t="44199" x="4603750" y="4957763"/>
          <p14:tracePt t="44207" x="4570413" y="4957763"/>
          <p14:tracePt t="44215" x="4530725" y="4957763"/>
          <p14:tracePt t="44223" x="4497388" y="4964113"/>
          <p14:tracePt t="44231" x="4462463" y="4975225"/>
          <p14:tracePt t="44239" x="4446588" y="4979988"/>
          <p14:tracePt t="44247" x="4413250" y="4991100"/>
          <p14:tracePt t="44255" x="4389438" y="5002213"/>
          <p14:tracePt t="44263" x="4356100" y="5008563"/>
          <p14:tracePt t="44271" x="4316413" y="5008563"/>
          <p14:tracePt t="44279" x="4294188" y="5008563"/>
          <p14:tracePt t="44287" x="4271963" y="5008563"/>
          <p14:tracePt t="44295" x="4243388" y="5008563"/>
          <p14:tracePt t="44303" x="4210050" y="5008563"/>
          <p14:tracePt t="44311" x="4176713" y="5008563"/>
          <p14:tracePt t="44319" x="4137025" y="5008563"/>
          <p14:tracePt t="44327" x="4103688" y="5008563"/>
          <p14:tracePt t="44335" x="4052888" y="5008563"/>
          <p14:tracePt t="44343" x="4013200" y="5008563"/>
          <p14:tracePt t="44351" x="3968750" y="5008563"/>
          <p14:tracePt t="44359" x="3917950" y="5008563"/>
          <p14:tracePt t="44367" x="3867150" y="5008563"/>
          <p14:tracePt t="44375" x="3811588" y="5008563"/>
          <p14:tracePt t="44383" x="3783013" y="5008563"/>
          <p14:tracePt t="44391" x="3727450" y="5002213"/>
          <p14:tracePt t="44399" x="3687763" y="4997450"/>
          <p14:tracePt t="44409" x="3670300" y="4991100"/>
          <p14:tracePt t="44415" x="3654425" y="4979988"/>
          <p14:tracePt t="44425" x="3625850" y="4968875"/>
          <p14:tracePt t="44433" x="3614738" y="4957763"/>
          <p14:tracePt t="44441" x="3597275" y="4946650"/>
          <p14:tracePt t="44449" x="3568700" y="4924425"/>
          <p14:tracePt t="44457" x="3546475" y="4895850"/>
          <p14:tracePt t="44465" x="3519488" y="4873625"/>
          <p14:tracePt t="44473" x="3484563" y="4840288"/>
          <p14:tracePt t="44481" x="3451225" y="4794250"/>
          <p14:tracePt t="44489" x="3406775" y="4756150"/>
          <p14:tracePt t="44497" x="3367088" y="4710113"/>
          <p14:tracePt t="44505" x="3327400" y="4665663"/>
          <p14:tracePt t="44513" x="3298825" y="4621213"/>
          <p14:tracePt t="44521" x="3282950" y="4581525"/>
          <p14:tracePt t="44529" x="3271838" y="4541838"/>
          <p14:tracePt t="44537" x="3271838" y="4513263"/>
          <p14:tracePt t="44545" x="3271838" y="4497388"/>
          <p14:tracePt t="44553" x="3271838" y="4468813"/>
          <p14:tracePt t="44561" x="3276600" y="4435475"/>
          <p14:tracePt t="44569" x="3282950" y="4424363"/>
          <p14:tracePt t="44577" x="3294063" y="4391025"/>
          <p14:tracePt t="44585" x="3316288" y="4351338"/>
          <p14:tracePt t="44593" x="3333750" y="4333875"/>
          <p14:tracePt t="44601" x="3355975" y="4283075"/>
          <p14:tracePt t="44609" x="3371850" y="4267200"/>
          <p14:tracePt t="44617" x="3395663" y="4221163"/>
          <p14:tracePt t="44625" x="3422650" y="4181475"/>
          <p14:tracePt t="44633" x="3440113" y="4176713"/>
          <p14:tracePt t="44641" x="3446463" y="4159250"/>
          <p14:tracePt t="44649" x="3468688" y="4143375"/>
          <p14:tracePt t="44657" x="3484563" y="4132263"/>
          <p14:tracePt t="44665" x="3519488" y="4108450"/>
          <p14:tracePt t="44673" x="3535363" y="4092575"/>
          <p14:tracePt t="44681" x="3592513" y="4059238"/>
          <p14:tracePt t="44689" x="3641725" y="4035425"/>
          <p14:tracePt t="44697" x="3692525" y="4019550"/>
          <p14:tracePt t="44705" x="3805238" y="3990975"/>
          <p14:tracePt t="44715" x="3873500" y="3979863"/>
          <p14:tracePt t="44723" x="3946525" y="3962400"/>
          <p14:tracePt t="44731" x="4024313" y="3957638"/>
          <p14:tracePt t="44739" x="4097338" y="3957638"/>
          <p14:tracePt t="44747" x="4165600" y="3957638"/>
          <p14:tracePt t="44755" x="4221163" y="3957638"/>
          <p14:tracePt t="44763" x="4254500" y="3957638"/>
          <p14:tracePt t="44771" x="4316413" y="3968750"/>
          <p14:tracePt t="44779" x="4373563" y="3997325"/>
          <p14:tracePt t="44787" x="4435475" y="4024313"/>
          <p14:tracePt t="44795" x="4497388" y="4064000"/>
          <p14:tracePt t="44803" x="4530725" y="4086225"/>
          <p14:tracePt t="44811" x="4614863" y="4143375"/>
          <p14:tracePt t="44819" x="4738688" y="4221163"/>
          <p14:tracePt t="44827" x="4778375" y="4249738"/>
          <p14:tracePt t="44835" x="4884738" y="4316413"/>
          <p14:tracePt t="44843" x="4964113" y="4378325"/>
          <p14:tracePt t="44851" x="5008563" y="4424363"/>
          <p14:tracePt t="44859" x="5030788" y="4457700"/>
          <p14:tracePt t="44867" x="5048250" y="4519613"/>
          <p14:tracePt t="44875" x="5053013" y="4559300"/>
          <p14:tracePt t="44883" x="5053013" y="4592638"/>
          <p14:tracePt t="44891" x="5041900" y="4637088"/>
          <p14:tracePt t="44899" x="5024438" y="4672013"/>
          <p14:tracePt t="44907" x="4991100" y="4710113"/>
          <p14:tracePt t="44915" x="4964113" y="4738688"/>
          <p14:tracePt t="44923" x="4918075" y="4778375"/>
          <p14:tracePt t="44931" x="4862513" y="4811713"/>
          <p14:tracePt t="44939" x="4816475" y="4840288"/>
          <p14:tracePt t="44947" x="4738688" y="4867275"/>
          <p14:tracePt t="44955" x="4681538" y="4891088"/>
          <p14:tracePt t="44963" x="4603750" y="4913313"/>
          <p14:tracePt t="44971" x="4535488" y="4941888"/>
          <p14:tracePt t="44981" x="4457700" y="4957763"/>
          <p14:tracePt t="44987" x="4395788" y="4968875"/>
          <p14:tracePt t="44997" x="4289425" y="4991100"/>
          <p14:tracePt t="45003" x="4137025" y="5026025"/>
          <p14:tracePt t="45013" x="4035425" y="5041900"/>
          <p14:tracePt t="45019" x="3922713" y="5059363"/>
          <p14:tracePt t="45029" x="3659188" y="5076825"/>
          <p14:tracePt t="45037" x="3535363" y="5087938"/>
          <p14:tracePt t="45045" x="3378200" y="5087938"/>
          <p14:tracePt t="45053" x="3238500" y="5076825"/>
          <p14:tracePt t="45061" x="3006725" y="5026025"/>
          <p14:tracePt t="45069" x="2944813" y="4991100"/>
          <p14:tracePt t="45077" x="2871788" y="4941888"/>
          <p14:tracePt t="45085" x="2844800" y="4895850"/>
          <p14:tracePt t="45093" x="2827338" y="4851400"/>
          <p14:tracePt t="45101" x="2820988" y="4794250"/>
          <p14:tracePt t="45109" x="2820988" y="4745038"/>
          <p14:tracePt t="45117" x="2820988" y="4683125"/>
          <p14:tracePt t="45125" x="2827338" y="4643438"/>
          <p14:tracePt t="45133" x="2844800" y="4581525"/>
          <p14:tracePt t="45141" x="2860675" y="4530725"/>
          <p14:tracePt t="45149" x="2878138" y="4491038"/>
          <p14:tracePt t="45157" x="2895600" y="4457700"/>
          <p14:tracePt t="45165" x="2928938" y="4402138"/>
          <p14:tracePt t="45173" x="2951163" y="4367213"/>
          <p14:tracePt t="45181" x="2979738" y="4340225"/>
          <p14:tracePt t="45189" x="3013075" y="4305300"/>
          <p14:tracePt t="45197" x="3052763" y="4267200"/>
          <p14:tracePt t="45205" x="3103563" y="4232275"/>
          <p14:tracePt t="45213" x="3159125" y="4198938"/>
          <p14:tracePt t="45221" x="3225800" y="4176713"/>
          <p14:tracePt t="45229" x="3305175" y="4148138"/>
          <p14:tracePt t="45237" x="3395663" y="4132263"/>
          <p14:tracePt t="45245" x="3479800" y="4114800"/>
          <p14:tracePt t="45253" x="3575050" y="4108450"/>
          <p14:tracePt t="45263" x="3687763" y="4103688"/>
          <p14:tracePt t="45269" x="3783013" y="4103688"/>
          <p14:tracePt t="45279" x="3827463" y="4103688"/>
          <p14:tracePt t="45285" x="3911600" y="4108450"/>
          <p14:tracePt t="45295" x="4013200" y="4125913"/>
          <p14:tracePt t="45301" x="4103688" y="4143375"/>
          <p14:tracePt t="45311" x="4137025" y="4154488"/>
          <p14:tracePt t="45319" x="4205288" y="4181475"/>
          <p14:tracePt t="45327" x="4260850" y="4210050"/>
          <p14:tracePt t="45335" x="4278313" y="4227513"/>
          <p14:tracePt t="45343" x="4311650" y="4260850"/>
          <p14:tracePt t="45351" x="4333875" y="4300538"/>
          <p14:tracePt t="45359" x="4362450" y="4340225"/>
          <p14:tracePt t="45367" x="4378325" y="4391025"/>
          <p14:tracePt t="45375" x="4395788" y="4440238"/>
          <p14:tracePt t="45383" x="4413250" y="4502150"/>
          <p14:tracePt t="45391" x="4429125" y="4559300"/>
          <p14:tracePt t="45399" x="4435475" y="4581525"/>
          <p14:tracePt t="45407" x="4446588" y="4637088"/>
          <p14:tracePt t="45415" x="4457700" y="4705350"/>
          <p14:tracePt t="45423" x="4457700" y="4767263"/>
          <p14:tracePt t="45431" x="4446588" y="4833938"/>
          <p14:tracePt t="45439" x="4429125" y="4879975"/>
          <p14:tracePt t="45447" x="4384675" y="4941888"/>
          <p14:tracePt t="45455" x="4338638" y="4991100"/>
          <p14:tracePt t="45463" x="4294188" y="5030788"/>
          <p14:tracePt t="45471" x="4210050" y="5076825"/>
          <p14:tracePt t="45479" x="4159250" y="5103813"/>
          <p14:tracePt t="45487" x="4086225" y="5121275"/>
          <p14:tracePt t="45495" x="4013200" y="5132388"/>
          <p14:tracePt t="45503" x="3929063" y="5132388"/>
          <p14:tracePt t="45511" x="3838575" y="5132388"/>
          <p14:tracePt t="45519" x="3776663" y="5126038"/>
          <p14:tracePt t="45527" x="3670300" y="5099050"/>
          <p14:tracePt t="45535" x="3614738" y="5070475"/>
          <p14:tracePt t="45545" x="3484563" y="4986338"/>
          <p14:tracePt t="45551" x="3417888" y="4918075"/>
          <p14:tracePt t="45561" x="3355975" y="4862513"/>
          <p14:tracePt t="45567" x="3294063" y="4789488"/>
          <p14:tracePt t="45577" x="3265488" y="4716463"/>
          <p14:tracePt t="45585" x="3243263" y="4648200"/>
          <p14:tracePt t="45593" x="3238500" y="4575175"/>
          <p14:tracePt t="45601" x="3238500" y="4530725"/>
          <p14:tracePt t="45609" x="3265488" y="4451350"/>
          <p14:tracePt t="45617" x="3287713" y="4402138"/>
          <p14:tracePt t="45625" x="3338513" y="4340225"/>
          <p14:tracePt t="45633" x="3371850" y="4305300"/>
          <p14:tracePt t="45641" x="3411538" y="4271963"/>
          <p14:tracePt t="45649" x="3457575" y="4243388"/>
          <p14:tracePt t="45657" x="3575050" y="4194175"/>
          <p14:tracePt t="45665" x="3714750" y="4148138"/>
          <p14:tracePt t="45673" x="3833813" y="4114800"/>
          <p14:tracePt t="45681" x="4041775" y="4075113"/>
          <p14:tracePt t="45689" x="4119563" y="4064000"/>
          <p14:tracePt t="45697" x="4271963" y="4048125"/>
          <p14:tracePt t="45705" x="4424363" y="4048125"/>
          <p14:tracePt t="45713" x="4592638" y="4048125"/>
          <p14:tracePt t="45721" x="4738688" y="4070350"/>
          <p14:tracePt t="45729" x="4805363" y="4086225"/>
          <p14:tracePt t="45737" x="4913313" y="4137025"/>
          <p14:tracePt t="45745" x="4951413" y="4165600"/>
          <p14:tracePt t="45753" x="4991100" y="4198938"/>
          <p14:tracePt t="45761" x="5024438" y="4238625"/>
          <p14:tracePt t="45769" x="5053013" y="4271963"/>
          <p14:tracePt t="45777" x="5075238" y="4305300"/>
          <p14:tracePt t="45785" x="5092700" y="4340225"/>
          <p14:tracePt t="45793" x="5099050" y="4351338"/>
          <p14:tracePt t="45801" x="5114925" y="4384675"/>
          <p14:tracePt t="45809" x="5121275" y="4402138"/>
          <p14:tracePt t="45817" x="5121275" y="4429125"/>
          <p14:tracePt t="45825" x="5121275" y="4451350"/>
          <p14:tracePt t="45833" x="5121275" y="4475163"/>
          <p14:tracePt t="45841" x="5121275" y="4497388"/>
          <p14:tracePt t="45849" x="5121275" y="4548188"/>
          <p14:tracePt t="45859" x="5114925" y="4570413"/>
          <p14:tracePt t="45867" x="5103813" y="4598988"/>
          <p14:tracePt t="45875" x="5086350" y="4625975"/>
          <p14:tracePt t="45883" x="5070475" y="4654550"/>
          <p14:tracePt t="45891" x="5041900" y="4687888"/>
          <p14:tracePt t="45899" x="5008563" y="4716463"/>
          <p14:tracePt t="45907" x="4968875" y="4749800"/>
          <p14:tracePt t="45915" x="4946650" y="4760913"/>
          <p14:tracePt t="45923" x="4902200" y="4783138"/>
          <p14:tracePt t="45931" x="4845050" y="4811713"/>
          <p14:tracePt t="45939" x="4783138" y="4833938"/>
          <p14:tracePt t="45947" x="4727575" y="4845050"/>
          <p14:tracePt t="45955" x="4705350" y="4856163"/>
          <p14:tracePt t="45963" x="4643438" y="4867275"/>
          <p14:tracePt t="45971" x="4581525" y="4879975"/>
          <p14:tracePt t="45979" x="4559300" y="4884738"/>
          <p14:tracePt t="45987" x="4497388" y="4891088"/>
          <p14:tracePt t="45995" x="4435475" y="4906963"/>
          <p14:tracePt t="46003" x="4406900" y="4906963"/>
          <p14:tracePt t="46011" x="4327525" y="4918075"/>
          <p14:tracePt t="46019" x="4300538" y="4918075"/>
          <p14:tracePt t="46027" x="4232275" y="4924425"/>
          <p14:tracePt t="46035" x="4210050" y="4924425"/>
          <p14:tracePt t="46043" x="4143375" y="4929188"/>
          <p14:tracePt t="46051" x="4108450" y="4929188"/>
          <p14:tracePt t="46059" x="4041775" y="4929188"/>
          <p14:tracePt t="46067" x="4019550" y="4929188"/>
          <p14:tracePt t="46075" x="3951288" y="4929188"/>
          <p14:tracePt t="46083" x="3929063" y="4929188"/>
          <p14:tracePt t="46091" x="3867150" y="4924425"/>
          <p14:tracePt t="46099" x="3849688" y="4918075"/>
          <p14:tracePt t="46107" x="3833813" y="4913313"/>
          <p14:tracePt t="46115" x="3805238" y="4895850"/>
          <p14:tracePt t="46123" x="3794125" y="4884738"/>
          <p14:tracePt t="46131" x="3783013" y="4862513"/>
          <p14:tracePt t="46139" x="3771900" y="4845050"/>
          <p14:tracePt t="46149" x="3760788" y="4822825"/>
          <p14:tracePt t="46157" x="3749675" y="4789488"/>
          <p14:tracePt t="46165" x="3738563" y="4760913"/>
          <p14:tracePt t="46173" x="3727450" y="4733925"/>
          <p14:tracePt t="46181" x="3721100" y="4705350"/>
          <p14:tracePt t="46189" x="3714750" y="4694238"/>
          <p14:tracePt t="46197" x="3703638" y="4672013"/>
          <p14:tracePt t="46205" x="3692525" y="4637088"/>
          <p14:tracePt t="46213" x="3692525" y="4625975"/>
          <p14:tracePt t="46221" x="3687763" y="4598988"/>
          <p14:tracePt t="46229" x="3681413" y="4570413"/>
          <p14:tracePt t="46237" x="3676650" y="4559300"/>
          <p14:tracePt t="46245" x="3676650" y="4537075"/>
          <p14:tracePt t="46253" x="3676650" y="4524375"/>
          <p14:tracePt t="46261" x="3676650" y="4508500"/>
          <p14:tracePt t="46269" x="3681413" y="4497388"/>
          <p14:tracePt t="46277" x="3687763" y="4479925"/>
          <p14:tracePt t="46285" x="3692525" y="4475163"/>
          <p14:tracePt t="46293" x="3703638" y="4464050"/>
          <p14:tracePt t="46301" x="3709988" y="4451350"/>
          <p14:tracePt t="46309" x="3714750" y="4440238"/>
          <p14:tracePt t="46317" x="3721100" y="4435475"/>
          <p14:tracePt t="46325" x="3732213" y="4424363"/>
          <p14:tracePt t="46333" x="3738563" y="4418013"/>
          <p14:tracePt t="46341" x="3749675" y="4413250"/>
          <p14:tracePt t="46349" x="3749675" y="4402138"/>
          <p14:tracePt t="46357" x="3754438" y="4402138"/>
          <p14:tracePt t="46365" x="3765550" y="4391025"/>
          <p14:tracePt t="46373" x="3771900" y="4391025"/>
          <p14:tracePt t="46381" x="3776663" y="4391025"/>
          <p14:tracePt t="46389" x="3789363" y="4378325"/>
          <p14:tracePt t="46397" x="3794125" y="4378325"/>
          <p14:tracePt t="46511" x="3794125" y="4384675"/>
          <p14:tracePt t="46519" x="3794125" y="4391025"/>
          <p14:tracePt t="46527" x="3789363" y="4395788"/>
          <p14:tracePt t="46535" x="3789363" y="4402138"/>
          <p14:tracePt t="46543" x="3783013" y="4413250"/>
          <p14:tracePt t="46551" x="3776663" y="4413250"/>
          <p14:tracePt t="46559" x="3776663" y="4418013"/>
          <p14:tracePt t="46567" x="3776663" y="4424363"/>
          <p14:tracePt t="46575" x="3776663" y="4429125"/>
          <p14:tracePt t="46583" x="3783013" y="4429125"/>
          <p14:tracePt t="46591" x="3789363" y="4429125"/>
          <p14:tracePt t="46599" x="3794125" y="4429125"/>
          <p14:tracePt t="46615" x="3800475" y="4424363"/>
          <p14:tracePt t="46631" x="3811588" y="4413250"/>
          <p14:tracePt t="46639" x="3822700" y="4402138"/>
          <p14:tracePt t="46647" x="3827463" y="4395788"/>
          <p14:tracePt t="46655" x="3833813" y="4384675"/>
          <p14:tracePt t="46703" x="3833813" y="4391025"/>
          <p14:tracePt t="46711" x="3833813" y="4418013"/>
          <p14:tracePt t="46721" x="3833813" y="4464050"/>
          <p14:tracePt t="46729" x="3822700" y="4524375"/>
          <p14:tracePt t="46737" x="3794125" y="4614863"/>
          <p14:tracePt t="46745" x="3760788" y="4699000"/>
          <p14:tracePt t="46753" x="3714750" y="4794250"/>
          <p14:tracePt t="46761" x="3659188" y="4884738"/>
          <p14:tracePt t="46769" x="3636963" y="4918075"/>
          <p14:tracePt t="46777" x="3608388" y="4975225"/>
          <p14:tracePt t="46785" x="3597275" y="5002213"/>
          <p14:tracePt t="46793" x="3592513" y="5008563"/>
          <p14:tracePt t="46817" x="3592513" y="5002213"/>
          <p14:tracePt t="46825" x="3592513" y="4997450"/>
          <p14:tracePt t="46833" x="3597275" y="4975225"/>
          <p14:tracePt t="46841" x="3614738" y="4935538"/>
          <p14:tracePt t="46849" x="3630613" y="4895850"/>
          <p14:tracePt t="46857" x="3648075" y="4851400"/>
          <p14:tracePt t="46865" x="3659188" y="4818063"/>
          <p14:tracePt t="46873" x="3670300" y="4778375"/>
          <p14:tracePt t="46881" x="3670300" y="4756150"/>
          <p14:tracePt t="46889" x="3670300" y="4738688"/>
          <p14:tracePt t="46897" x="3670300" y="4733925"/>
          <p14:tracePt t="46905" x="3654425" y="4727575"/>
          <p14:tracePt t="46913" x="3636963" y="4727575"/>
          <p14:tracePt t="46921" x="3614738" y="4727575"/>
          <p14:tracePt t="46929" x="3579813" y="4727575"/>
          <p14:tracePt t="46937" x="3563938" y="4727575"/>
          <p14:tracePt t="46945" x="3552825" y="4716463"/>
          <p14:tracePt t="46953" x="3546475" y="4710113"/>
          <p14:tracePt t="47015" x="3541713" y="4710113"/>
          <p14:tracePt t="47023" x="3535363" y="4705350"/>
          <p14:tracePt t="47031" x="3524250" y="4705350"/>
          <p14:tracePt t="47039" x="3513138" y="4699000"/>
          <p14:tracePt t="47047" x="3502025" y="4694238"/>
          <p14:tracePt t="47055" x="3479800" y="4672013"/>
          <p14:tracePt t="47063" x="3457575" y="4648200"/>
          <p14:tracePt t="47071" x="3440113" y="4625975"/>
          <p14:tracePt t="47079" x="3411538" y="4598988"/>
          <p14:tracePt t="47087" x="3389313" y="4564063"/>
          <p14:tracePt t="47095" x="3355975" y="4508500"/>
          <p14:tracePt t="47103" x="3338513" y="4468813"/>
          <p14:tracePt t="47111" x="3333750" y="4451350"/>
          <p14:tracePt t="47119" x="3327400" y="4418013"/>
          <p14:tracePt t="47127" x="3311525" y="4356100"/>
          <p14:tracePt t="47135" x="3311525" y="4329113"/>
          <p14:tracePt t="47143" x="3311525" y="4305300"/>
          <p14:tracePt t="47151" x="3311525" y="4289425"/>
          <p14:tracePt t="47159" x="3311525" y="4260850"/>
          <p14:tracePt t="47167" x="3311525" y="4238625"/>
          <p14:tracePt t="47175" x="3316288" y="4227513"/>
          <p14:tracePt t="47183" x="3327400" y="4210050"/>
          <p14:tracePt t="47191" x="3327400" y="4198938"/>
          <p14:tracePt t="47199" x="3338513" y="4181475"/>
          <p14:tracePt t="47207" x="3349625" y="4170363"/>
          <p14:tracePt t="47215" x="3360738" y="4159250"/>
          <p14:tracePt t="47223" x="3378200" y="4143375"/>
          <p14:tracePt t="47231" x="3395663" y="4132263"/>
          <p14:tracePt t="47239" x="3417888" y="4121150"/>
          <p14:tracePt t="47247" x="3457575" y="4108450"/>
          <p14:tracePt t="47255" x="3495675" y="4097338"/>
          <p14:tracePt t="47263" x="3557588" y="4086225"/>
          <p14:tracePt t="47271" x="3625850" y="4075113"/>
          <p14:tracePt t="47281" x="3698875" y="4075113"/>
          <p14:tracePt t="47287" x="3776663" y="4075113"/>
          <p14:tracePt t="47297" x="3833813" y="4075113"/>
          <p14:tracePt t="47305" x="3911600" y="4075113"/>
          <p14:tracePt t="47313" x="3968750" y="4081463"/>
          <p14:tracePt t="47321" x="4075113" y="4092575"/>
          <p14:tracePt t="47329" x="4137025" y="4103688"/>
          <p14:tracePt t="47337" x="4232275" y="4125913"/>
          <p14:tracePt t="47345" x="4283075" y="4137025"/>
          <p14:tracePt t="47353" x="4338638" y="4159250"/>
          <p14:tracePt t="47361" x="4378325" y="4170363"/>
          <p14:tracePt t="47369" x="4413250" y="4181475"/>
          <p14:tracePt t="47377" x="4440238" y="4198938"/>
          <p14:tracePt t="47385" x="4462463" y="4216400"/>
          <p14:tracePt t="47393" x="4486275" y="4227513"/>
          <p14:tracePt t="47401" x="4491038" y="4238625"/>
          <p14:tracePt t="47409" x="4502150" y="4243388"/>
          <p14:tracePt t="47417" x="4508500" y="4256088"/>
          <p14:tracePt t="47425" x="4513263" y="4260850"/>
          <p14:tracePt t="47433" x="4513263" y="4267200"/>
          <p14:tracePt t="47441" x="4513263" y="4278313"/>
          <p14:tracePt t="47449" x="4513263" y="4289425"/>
          <p14:tracePt t="47457" x="4519613" y="4311650"/>
          <p14:tracePt t="47465" x="4519613" y="4316413"/>
          <p14:tracePt t="47473" x="4519613" y="4351338"/>
          <p14:tracePt t="47481" x="4519613" y="4391025"/>
          <p14:tracePt t="47489" x="4519613" y="4435475"/>
          <p14:tracePt t="47497" x="4519613" y="4451350"/>
          <p14:tracePt t="47505" x="4513263" y="4497388"/>
          <p14:tracePt t="47513" x="4513263" y="4513263"/>
          <p14:tracePt t="47521" x="4502150" y="4548188"/>
          <p14:tracePt t="47529" x="4491038" y="4559300"/>
          <p14:tracePt t="47539" x="4473575" y="4592638"/>
          <p14:tracePt t="47545" x="4457700" y="4603750"/>
          <p14:tracePt t="47553" x="4424363" y="4637088"/>
          <p14:tracePt t="47561" x="4406900" y="4654550"/>
          <p14:tracePt t="47571" x="4338638" y="4687888"/>
          <p14:tracePt t="47577" x="4316413" y="4694238"/>
          <p14:tracePt t="47587" x="4238625" y="4716463"/>
          <p14:tracePt t="47595" x="4205288" y="4721225"/>
          <p14:tracePt t="47603" x="4108450" y="4727575"/>
          <p14:tracePt t="47611" x="4024313" y="4727575"/>
          <p14:tracePt t="47619" x="3940175" y="4699000"/>
          <p14:tracePt t="47627" x="3884613" y="4665663"/>
          <p14:tracePt t="47635" x="3827463" y="4632325"/>
          <p14:tracePt t="47643" x="3783013" y="4586288"/>
          <p14:tracePt t="47651" x="3754438" y="4537075"/>
          <p14:tracePt t="47659" x="3749675" y="4497388"/>
          <p14:tracePt t="47667" x="3738563" y="4446588"/>
          <p14:tracePt t="47675" x="3738563" y="4402138"/>
          <p14:tracePt t="47683" x="3738563" y="4356100"/>
          <p14:tracePt t="47691" x="3743325" y="4329113"/>
          <p14:tracePt t="47699" x="3749675" y="4300538"/>
          <p14:tracePt t="47707" x="3760788" y="4278313"/>
          <p14:tracePt t="47715" x="3776663" y="4249738"/>
          <p14:tracePt t="47723" x="3794125" y="4227513"/>
          <p14:tracePt t="47731" x="3822700" y="4198938"/>
          <p14:tracePt t="47739" x="3856038" y="4176713"/>
          <p14:tracePt t="47747" x="3895725" y="4159250"/>
          <p14:tracePt t="47755" x="3929063" y="4143375"/>
          <p14:tracePt t="47763" x="3973513" y="4132263"/>
          <p14:tracePt t="47771" x="4041775" y="4121150"/>
          <p14:tracePt t="47779" x="4103688" y="4114800"/>
          <p14:tracePt t="47787" x="4170363" y="4114800"/>
          <p14:tracePt t="47795" x="4216400" y="4114800"/>
          <p14:tracePt t="47803" x="4294188" y="4143375"/>
          <p14:tracePt t="47811" x="4373563" y="4165600"/>
          <p14:tracePt t="47819" x="4406900" y="4181475"/>
          <p14:tracePt t="47827" x="4446588" y="4210050"/>
          <p14:tracePt t="47837" x="4491038" y="4249738"/>
          <p14:tracePt t="47843" x="4502150" y="4271963"/>
          <p14:tracePt t="47853" x="4513263" y="4300538"/>
          <p14:tracePt t="47859" x="4513263" y="4316413"/>
          <p14:tracePt t="47869" x="4513263" y="4333875"/>
          <p14:tracePt t="47875" x="4491038" y="4373563"/>
          <p14:tracePt t="47885" x="4468813" y="4391025"/>
          <p14:tracePt t="47893" x="4440238" y="4406900"/>
          <p14:tracePt t="47901" x="4418013" y="4424363"/>
          <p14:tracePt t="47909" x="4384675" y="4435475"/>
          <p14:tracePt t="47917" x="4351338" y="4446588"/>
          <p14:tracePt t="47925" x="4305300" y="4457700"/>
          <p14:tracePt t="47933" x="4265613" y="4464050"/>
          <p14:tracePt t="47941" x="4238625" y="4464050"/>
          <p14:tracePt t="47949" x="4205288" y="4464050"/>
          <p14:tracePt t="47957" x="4192588" y="4464050"/>
          <p14:tracePt t="47965" x="4187825" y="4457700"/>
          <p14:tracePt t="47973" x="4181475" y="4451350"/>
          <p14:tracePt t="47981" x="4181475" y="4446588"/>
          <p14:tracePt t="47989" x="4181475" y="4435475"/>
          <p14:tracePt t="47997" x="4181475" y="4418013"/>
          <p14:tracePt t="48005" x="4192588" y="4395788"/>
          <p14:tracePt t="48013" x="4205288" y="4378325"/>
          <p14:tracePt t="48021" x="4210050" y="4367213"/>
          <p14:tracePt t="48029" x="4221163" y="4362450"/>
          <p14:tracePt t="48037" x="4227513" y="4362450"/>
          <p14:tracePt t="48045" x="4232275" y="4362450"/>
          <p14:tracePt t="48069" x="4243388" y="4373563"/>
          <p14:tracePt t="48077" x="4243388" y="4391025"/>
          <p14:tracePt t="48085" x="4243388" y="4402138"/>
          <p14:tracePt t="48093" x="4254500" y="4440238"/>
          <p14:tracePt t="48101" x="4254500" y="4468813"/>
          <p14:tracePt t="48109" x="4254500" y="4502150"/>
          <p14:tracePt t="48117" x="4254500" y="4537075"/>
          <p14:tracePt t="48125" x="4254500" y="4564063"/>
          <p14:tracePt t="48133" x="4249738" y="4581525"/>
          <p14:tracePt t="48141" x="4221163" y="4598988"/>
          <p14:tracePt t="48151" x="4210050" y="4598988"/>
          <p14:tracePt t="48157" x="4181475" y="4598988"/>
          <p14:tracePt t="48167" x="4159250" y="4598988"/>
          <p14:tracePt t="48175" x="4119563" y="4586288"/>
          <p14:tracePt t="48183" x="4092575" y="4575175"/>
          <p14:tracePt t="48191" x="4057650" y="4559300"/>
          <p14:tracePt t="48199" x="4030663" y="4530725"/>
          <p14:tracePt t="48207" x="3997325" y="4479925"/>
          <p14:tracePt t="48215" x="3973513" y="4446588"/>
          <p14:tracePt t="48223" x="3957638" y="4402138"/>
          <p14:tracePt t="48231" x="3957638" y="4378325"/>
          <p14:tracePt t="48239" x="3957638" y="4344988"/>
          <p14:tracePt t="48247" x="3957638" y="4316413"/>
          <p14:tracePt t="48255" x="3973513" y="4283075"/>
          <p14:tracePt t="48263" x="3990975" y="4267200"/>
          <p14:tracePt t="48271" x="4013200" y="4249738"/>
          <p14:tracePt t="48279" x="4041775" y="4238625"/>
          <p14:tracePt t="48287" x="4081463" y="4232275"/>
          <p14:tracePt t="48295" x="4119563" y="4227513"/>
          <p14:tracePt t="48303" x="4154488" y="4227513"/>
          <p14:tracePt t="48311" x="4216400" y="4232275"/>
          <p14:tracePt t="48319" x="4254500" y="4243388"/>
          <p14:tracePt t="48327" x="4311650" y="4271963"/>
          <p14:tracePt t="48335" x="4344988" y="4294188"/>
          <p14:tracePt t="48343" x="4389438" y="4340225"/>
          <p14:tracePt t="48351" x="4406900" y="4384675"/>
          <p14:tracePt t="48359" x="4413250" y="4418013"/>
          <p14:tracePt t="48367" x="4413250" y="4440238"/>
          <p14:tracePt t="48375" x="4413250" y="4464050"/>
          <p14:tracePt t="48383" x="4384675" y="4486275"/>
          <p14:tracePt t="48391" x="4367213" y="4502150"/>
          <p14:tracePt t="48399" x="4338638" y="4508500"/>
          <p14:tracePt t="48407" x="4322763" y="4508500"/>
          <p14:tracePt t="48415" x="4289425" y="4508500"/>
          <p14:tracePt t="48423" x="4238625" y="4508500"/>
          <p14:tracePt t="48431" x="4210050" y="4497388"/>
          <p14:tracePt t="48439" x="4148138" y="4479925"/>
          <p14:tracePt t="48449" x="4119563" y="4468813"/>
          <p14:tracePt t="48457" x="4086225" y="4451350"/>
          <p14:tracePt t="48465" x="4041775" y="4413250"/>
          <p14:tracePt t="48473" x="4024313" y="4395788"/>
          <p14:tracePt t="48481" x="4008438" y="4367213"/>
          <p14:tracePt t="48489" x="3997325" y="4351338"/>
          <p14:tracePt t="48497" x="3997325" y="4333875"/>
          <p14:tracePt t="48505" x="4002088" y="4294188"/>
          <p14:tracePt t="48513" x="4030663" y="4260850"/>
          <p14:tracePt t="48521" x="4052888" y="4238625"/>
          <p14:tracePt t="48529" x="4092575" y="4216400"/>
          <p14:tracePt t="48537" x="4125913" y="4210050"/>
          <p14:tracePt t="48545" x="4170363" y="4210050"/>
          <p14:tracePt t="48553" x="4221163" y="4210050"/>
          <p14:tracePt t="48561" x="4278313" y="4221163"/>
          <p14:tracePt t="48569" x="4316413" y="4243388"/>
          <p14:tracePt t="48577" x="4351338" y="4271963"/>
          <p14:tracePt t="48585" x="4384675" y="4305300"/>
          <p14:tracePt t="48593" x="4400550" y="4344988"/>
          <p14:tracePt t="48601" x="4424363" y="4395788"/>
          <p14:tracePt t="48609" x="4429125" y="4440238"/>
          <p14:tracePt t="48617" x="4429125" y="4486275"/>
          <p14:tracePt t="48625" x="4429125" y="4537075"/>
          <p14:tracePt t="48633" x="4413250" y="4570413"/>
          <p14:tracePt t="48641" x="4389438" y="4598988"/>
          <p14:tracePt t="48649" x="4362450" y="4621213"/>
          <p14:tracePt t="48657" x="4322763" y="4632325"/>
          <p14:tracePt t="48665" x="4283075" y="4637088"/>
          <p14:tracePt t="48673" x="4238625" y="4637088"/>
          <p14:tracePt t="48681" x="4198938" y="4637088"/>
          <p14:tracePt t="48689" x="4176713" y="4632325"/>
          <p14:tracePt t="48697" x="4143375" y="4614863"/>
          <p14:tracePt t="48705" x="4119563" y="4603750"/>
          <p14:tracePt t="48713" x="4114800" y="4586288"/>
          <p14:tracePt t="48721" x="4097338" y="4564063"/>
          <p14:tracePt t="48731" x="4092575" y="4548188"/>
          <p14:tracePt t="48739" x="4092575" y="4524375"/>
          <p14:tracePt t="48747" x="4092575" y="4508500"/>
          <p14:tracePt t="48755" x="4092575" y="4479925"/>
          <p14:tracePt t="48763" x="4092575" y="4464050"/>
          <p14:tracePt t="48771" x="4092575" y="4440238"/>
          <p14:tracePt t="48779" x="4103688" y="4424363"/>
          <p14:tracePt t="48787" x="4114800" y="4406900"/>
          <p14:tracePt t="48795" x="4119563" y="4395788"/>
          <p14:tracePt t="48803" x="4143375" y="4373563"/>
          <p14:tracePt t="48811" x="4165600" y="4351338"/>
          <p14:tracePt t="48819" x="4198938" y="4322763"/>
          <p14:tracePt t="48827" x="4243388" y="4305300"/>
          <p14:tracePt t="48835" x="4283075" y="4294188"/>
          <p14:tracePt t="48843" x="4305300" y="4289425"/>
          <p14:tracePt t="48851" x="4351338" y="4289425"/>
          <p14:tracePt t="48859" x="4418013" y="4294188"/>
          <p14:tracePt t="48867" x="4446588" y="4316413"/>
          <p14:tracePt t="48876" x="4468813" y="4340225"/>
          <p14:tracePt t="48883" x="4479925" y="4362450"/>
          <p14:tracePt t="48891" x="4491038" y="4402138"/>
          <p14:tracePt t="48899" x="4491038" y="4429125"/>
          <p14:tracePt t="48907" x="4491038" y="4457700"/>
          <p14:tracePt t="48915" x="4486275" y="4491038"/>
          <p14:tracePt t="48923" x="4462463" y="4524375"/>
          <p14:tracePt t="48931" x="4446588" y="4541838"/>
          <p14:tracePt t="48939" x="4413250" y="4552950"/>
          <p14:tracePt t="48947" x="4373563" y="4564063"/>
          <p14:tracePt t="48955" x="4333875" y="4570413"/>
          <p14:tracePt t="48963" x="4289425" y="4570413"/>
          <p14:tracePt t="48971" x="4254500" y="4570413"/>
          <p14:tracePt t="48979" x="4210050" y="4552950"/>
          <p14:tracePt t="48987" x="4154488" y="4537075"/>
          <p14:tracePt t="48995" x="4130675" y="4513263"/>
          <p14:tracePt t="49006" x="4103688" y="4497388"/>
          <p14:tracePt t="49011" x="4075113" y="4464050"/>
          <p14:tracePt t="49021" x="4064000" y="4440238"/>
          <p14:tracePt t="49027" x="4057650" y="4424363"/>
          <p14:tracePt t="49037" x="4057650" y="4395788"/>
          <p14:tracePt t="49043" x="4057650" y="4362450"/>
          <p14:tracePt t="49053" x="4057650" y="4344988"/>
          <p14:tracePt t="49061" x="4075113" y="4316413"/>
          <p14:tracePt t="49069" x="4081463" y="4305300"/>
          <p14:tracePt t="49077" x="4097338" y="4289425"/>
          <p14:tracePt t="49085" x="4114800" y="4283075"/>
          <p14:tracePt t="49093" x="4125913" y="4271963"/>
          <p14:tracePt t="49101" x="4137025" y="4271963"/>
          <p14:tracePt t="49110" x="4159250" y="4267200"/>
          <p14:tracePt t="49117" x="4187825" y="4260850"/>
          <p14:tracePt t="49125" x="4227513" y="4260850"/>
          <p14:tracePt t="49133" x="4260850" y="4260850"/>
          <p14:tracePt t="49141" x="4271963" y="4260850"/>
          <p14:tracePt t="49149" x="4305300" y="4271963"/>
          <p14:tracePt t="49157" x="4344988" y="4294188"/>
          <p14:tracePt t="49165" x="4356100" y="4311650"/>
          <p14:tracePt t="49173" x="4384675" y="4340225"/>
          <p14:tracePt t="49181" x="4413250" y="4373563"/>
          <p14:tracePt t="49189" x="4429125" y="4384675"/>
          <p14:tracePt t="49197" x="4446588" y="4429125"/>
          <p14:tracePt t="49205" x="4451350" y="4446588"/>
          <p14:tracePt t="49213" x="4457700" y="4486275"/>
          <p14:tracePt t="49221" x="4457700" y="4497388"/>
          <p14:tracePt t="49229" x="4446588" y="4548188"/>
          <p14:tracePt t="49237" x="4424363" y="4570413"/>
          <p14:tracePt t="49245" x="4395788" y="4586288"/>
          <p14:tracePt t="49253" x="4356100" y="4592638"/>
          <p14:tracePt t="49261" x="4305300" y="4592638"/>
          <p14:tracePt t="49269" x="4243388" y="4592638"/>
          <p14:tracePt t="49277" x="4198938" y="4581525"/>
          <p14:tracePt t="49285" x="4143375" y="4559300"/>
          <p14:tracePt t="49293" x="4097338" y="4524375"/>
          <p14:tracePt t="49303" x="4052888" y="4486275"/>
          <p14:tracePt t="49311" x="4030663" y="4451350"/>
          <p14:tracePt t="49319" x="4013200" y="4395788"/>
          <p14:tracePt t="49327" x="4013200" y="4356100"/>
          <p14:tracePt t="49335" x="4013200" y="4322763"/>
          <p14:tracePt t="49343" x="4024313" y="4294188"/>
          <p14:tracePt t="49351" x="4052888" y="4256088"/>
          <p14:tracePt t="49359" x="4092575" y="4216400"/>
          <p14:tracePt t="49367" x="4125913" y="4198938"/>
          <p14:tracePt t="49375" x="4187825" y="4187825"/>
          <p14:tracePt t="49383" x="4238625" y="4187825"/>
          <p14:tracePt t="49391" x="4344988" y="4187825"/>
          <p14:tracePt t="49399" x="4406900" y="4210050"/>
          <p14:tracePt t="49407" x="4462463" y="4238625"/>
          <p14:tracePt t="49415" x="4519613" y="4278313"/>
          <p14:tracePt t="49423" x="4570413" y="4333875"/>
          <p14:tracePt t="49431" x="4592638" y="4402138"/>
          <p14:tracePt t="49439" x="4592638" y="4451350"/>
          <p14:tracePt t="49447" x="4581525" y="4508500"/>
          <p14:tracePt t="49455" x="4541838" y="4552950"/>
          <p14:tracePt t="49463" x="4508500" y="4586288"/>
          <p14:tracePt t="49471" x="4446588" y="4610100"/>
          <p14:tracePt t="49479" x="4400550" y="4614863"/>
          <p14:tracePt t="49487" x="4351338" y="4614863"/>
          <p14:tracePt t="49495" x="4300538" y="4610100"/>
          <p14:tracePt t="49503" x="4271963" y="4598988"/>
          <p14:tracePt t="49511" x="4249738" y="4581525"/>
          <p14:tracePt t="49519" x="4227513" y="4559300"/>
          <p14:tracePt t="49529" x="4227513" y="4548188"/>
          <p14:tracePt t="49535" x="4232275" y="4524375"/>
          <p14:tracePt t="49543" x="4260850" y="4497388"/>
          <p14:tracePt t="49551" x="4300538" y="4464050"/>
          <p14:tracePt t="49559" x="4333875" y="4457700"/>
          <p14:tracePt t="49569" x="4395788" y="4435475"/>
          <p14:tracePt t="49575" x="4440238" y="4435475"/>
          <p14:tracePt t="49585" x="4508500" y="4435475"/>
          <p14:tracePt t="49591" x="4535488" y="4451350"/>
          <p14:tracePt t="49601" x="4548188" y="4464050"/>
          <p14:tracePt t="49607" x="4548188" y="4479925"/>
          <p14:tracePt t="49617" x="4548188" y="4491038"/>
          <p14:tracePt t="49625" x="4548188" y="4502150"/>
          <p14:tracePt t="49633" x="4541838" y="4513263"/>
          <p14:tracePt t="49641" x="4530725" y="4524375"/>
          <p14:tracePt t="49649" x="4524375" y="4524375"/>
          <p14:tracePt t="49657" x="4519613" y="4530725"/>
          <p14:tracePt t="49665" x="4508500" y="4537075"/>
          <p14:tracePt t="49681" x="4502150" y="4537075"/>
          <p14:tracePt t="49733" x="4491038" y="4541838"/>
          <p14:tracePt t="49741" x="4457700" y="4570413"/>
          <p14:tracePt t="49749" x="4406900" y="4603750"/>
          <p14:tracePt t="49757" x="4316413" y="4648200"/>
          <p14:tracePt t="49765" x="4227513" y="4694238"/>
          <p14:tracePt t="49773" x="4103688" y="4738688"/>
          <p14:tracePt t="49781" x="3973513" y="4789488"/>
          <p14:tracePt t="49789" x="3856038" y="4811713"/>
          <p14:tracePt t="49797" x="3783013" y="4822825"/>
          <p14:tracePt t="49805" x="3727450" y="4829175"/>
          <p14:tracePt t="49813" x="3709988" y="4829175"/>
          <p14:tracePt t="49829" x="3709988" y="4822825"/>
          <p14:tracePt t="49837" x="3721100" y="4811713"/>
          <p14:tracePt t="49845" x="3738563" y="4794250"/>
          <p14:tracePt t="49853" x="3765550" y="4783138"/>
          <p14:tracePt t="49863" x="3800475" y="4767263"/>
          <p14:tracePt t="49869" x="3816350" y="4756150"/>
          <p14:tracePt t="49879" x="3833813" y="4745038"/>
          <p14:tracePt t="49885" x="3849688" y="4738688"/>
          <p14:tracePt t="49939" x="3844925" y="4745038"/>
          <p14:tracePt t="49947" x="3844925" y="4749800"/>
          <p14:tracePt t="49955" x="3838575" y="4756150"/>
          <p14:tracePt t="49963" x="3833813" y="4767263"/>
          <p14:tracePt t="49971" x="3827463" y="4778375"/>
          <p14:tracePt t="49979" x="3822700" y="4783138"/>
          <p14:tracePt t="49987" x="3816350" y="4794250"/>
          <p14:tracePt t="49995" x="3811588" y="4806950"/>
          <p14:tracePt t="50003" x="3800475" y="4818063"/>
          <p14:tracePt t="50011" x="3783013" y="4829175"/>
          <p14:tracePt t="50019" x="3776663" y="4833938"/>
          <p14:tracePt t="50027" x="3760788" y="4845050"/>
          <p14:tracePt t="50035" x="3743325" y="4851400"/>
          <p14:tracePt t="50043" x="3714750" y="4856163"/>
          <p14:tracePt t="50051" x="3692525" y="4856163"/>
          <p14:tracePt t="50059" x="3670300" y="4856163"/>
          <p14:tracePt t="50067" x="3625850" y="4856163"/>
          <p14:tracePt t="50075" x="3586163" y="4851400"/>
          <p14:tracePt t="50083" x="3546475" y="4840288"/>
          <p14:tracePt t="50091" x="3502025" y="4818063"/>
          <p14:tracePt t="50099" x="3451225" y="4794250"/>
          <p14:tracePt t="50107" x="3417888" y="4778375"/>
          <p14:tracePt t="50115" x="3389313" y="4756150"/>
          <p14:tracePt t="50123" x="3371850" y="4733925"/>
          <p14:tracePt t="50131" x="3355975" y="4705350"/>
          <p14:tracePt t="50139" x="3349625" y="4676775"/>
          <p14:tracePt t="50147" x="3344863" y="4659313"/>
          <p14:tracePt t="50157" x="3344863" y="4637088"/>
          <p14:tracePt t="50165" x="3344863" y="4621213"/>
          <p14:tracePt t="50173" x="3344863" y="4603750"/>
          <p14:tracePt t="50181" x="3349625" y="4581525"/>
          <p14:tracePt t="50189" x="3355975" y="4570413"/>
          <p14:tracePt t="50197" x="3360738" y="4548188"/>
          <p14:tracePt t="50205" x="3367088" y="4537075"/>
          <p14:tracePt t="50213" x="3384550" y="4519613"/>
          <p14:tracePt t="50221" x="3400425" y="4508500"/>
          <p14:tracePt t="50229" x="3433763" y="4502150"/>
          <p14:tracePt t="50237" x="3457575" y="4497388"/>
          <p14:tracePt t="50245" x="3479800" y="4497388"/>
          <p14:tracePt t="50253" x="3513138" y="4497388"/>
          <p14:tracePt t="50261" x="3552825" y="4502150"/>
          <p14:tracePt t="50269" x="3592513" y="4519613"/>
          <p14:tracePt t="50277" x="3630613" y="4541838"/>
          <p14:tracePt t="50285" x="3676650" y="4570413"/>
          <p14:tracePt t="50293" x="3709988" y="4603750"/>
          <p14:tracePt t="50301" x="3738563" y="4637088"/>
          <p14:tracePt t="50309" x="3760788" y="4683125"/>
          <p14:tracePt t="50317" x="3776663" y="4721225"/>
          <p14:tracePt t="50325" x="3783013" y="4772025"/>
          <p14:tracePt t="50333" x="3783013" y="4794250"/>
          <p14:tracePt t="50341" x="3783013" y="4822825"/>
          <p14:tracePt t="50349" x="3776663" y="4833938"/>
          <p14:tracePt t="50357" x="3760788" y="4845050"/>
          <p14:tracePt t="50365" x="3738563" y="4856163"/>
          <p14:tracePt t="50373" x="3714750" y="4862513"/>
          <p14:tracePt t="50381" x="3687763" y="4862513"/>
          <p14:tracePt t="50389" x="3641725" y="4862513"/>
          <p14:tracePt t="50397" x="3619500" y="4862513"/>
          <p14:tracePt t="50405" x="3586163" y="4851400"/>
          <p14:tracePt t="50413" x="3563938" y="4833938"/>
          <p14:tracePt t="50421" x="3546475" y="4818063"/>
          <p14:tracePt t="50431" x="3530600" y="4789488"/>
          <p14:tracePt t="50437" x="3524250" y="4772025"/>
          <p14:tracePt t="50447" x="3524250" y="4745038"/>
          <p14:tracePt t="50453" x="3524250" y="4721225"/>
          <p14:tracePt t="50463" x="3524250" y="4683125"/>
          <p14:tracePt t="50471" x="3535363" y="4659313"/>
          <p14:tracePt t="50479" x="3552825" y="4637088"/>
          <p14:tracePt t="50487" x="3579813" y="4592638"/>
          <p14:tracePt t="50495" x="3608388" y="4575175"/>
          <p14:tracePt t="50503" x="3648075" y="4548188"/>
          <p14:tracePt t="50511" x="3687763" y="4530725"/>
          <p14:tracePt t="50519" x="3771900" y="4524375"/>
          <p14:tracePt t="50527" x="3844925" y="4524375"/>
          <p14:tracePt t="50535" x="3929063" y="4524375"/>
          <p14:tracePt t="50543" x="3997325" y="4548188"/>
          <p14:tracePt t="50551" x="4052888" y="4581525"/>
          <p14:tracePt t="50559" x="4092575" y="4621213"/>
          <p14:tracePt t="50567" x="4119563" y="4659313"/>
          <p14:tracePt t="50575" x="4125913" y="4694238"/>
          <p14:tracePt t="50583" x="4125913" y="4745038"/>
          <p14:tracePt t="50591" x="4119563" y="4783138"/>
          <p14:tracePt t="50599" x="4086225" y="4818063"/>
          <p14:tracePt t="50607" x="4041775" y="4851400"/>
          <p14:tracePt t="50615" x="3979863" y="4867275"/>
          <p14:tracePt t="50623" x="3900488" y="4879975"/>
          <p14:tracePt t="50631" x="3844925" y="4879975"/>
          <p14:tracePt t="50639" x="3738563" y="4873625"/>
          <p14:tracePt t="50649" x="3670300" y="4851400"/>
          <p14:tracePt t="50655" x="3608388" y="4833938"/>
          <p14:tracePt t="50663" x="3546475" y="4800600"/>
          <p14:tracePt t="50671" x="3502025" y="4772025"/>
          <p14:tracePt t="50679" x="3479800" y="4738688"/>
          <p14:tracePt t="50687" x="3473450" y="4716463"/>
          <p14:tracePt t="50697" x="3473450" y="4683125"/>
          <p14:tracePt t="50703" x="3490913" y="4643438"/>
          <p14:tracePt t="50713" x="3535363" y="4610100"/>
          <p14:tracePt t="50719" x="3579813" y="4575175"/>
          <p14:tracePt t="50729" x="3630613" y="4559300"/>
          <p14:tracePt t="50735" x="3698875" y="4548188"/>
          <p14:tracePt t="50745" x="3765550" y="4548188"/>
          <p14:tracePt t="50753" x="3838575" y="4559300"/>
          <p14:tracePt t="50761" x="3889375" y="4586288"/>
          <p14:tracePt t="50769" x="3922713" y="4621213"/>
          <p14:tracePt t="50777" x="3940175" y="4659313"/>
          <p14:tracePt t="50785" x="3946525" y="4705350"/>
          <p14:tracePt t="50793" x="3946525" y="4749800"/>
          <p14:tracePt t="50801" x="3929063" y="4800600"/>
          <p14:tracePt t="50809" x="3884613" y="4845050"/>
          <p14:tracePt t="50817" x="3827463" y="4891088"/>
          <p14:tracePt t="50825" x="3776663" y="4918075"/>
          <p14:tracePt t="50833" x="3714750" y="4935538"/>
          <p14:tracePt t="50841" x="3654425" y="4941888"/>
          <p14:tracePt t="50849" x="3586163" y="4941888"/>
          <p14:tracePt t="50857" x="3524250" y="4924425"/>
          <p14:tracePt t="50865" x="3473450" y="4895850"/>
          <p14:tracePt t="50873" x="3446463" y="4862513"/>
          <p14:tracePt t="50881" x="3446463" y="4845050"/>
          <p14:tracePt t="50889" x="3446463" y="4806950"/>
          <p14:tracePt t="50897" x="3462338" y="4767263"/>
          <p14:tracePt t="50905" x="3495675" y="4733925"/>
          <p14:tracePt t="50913" x="3535363" y="4705350"/>
          <p14:tracePt t="50921" x="3597275" y="4672013"/>
          <p14:tracePt t="50929" x="3659188" y="4654550"/>
          <p14:tracePt t="50938" x="3703638" y="4654550"/>
          <p14:tracePt t="50945" x="3760788" y="4654550"/>
          <p14:tracePt t="50953" x="3776663" y="4659313"/>
          <p14:tracePt t="50961" x="3789363" y="4676775"/>
          <p14:tracePt t="50970" x="3789363" y="4694238"/>
          <p14:tracePt t="50977" x="3789363" y="4710113"/>
          <p14:tracePt t="50985" x="3789363" y="4727575"/>
          <p14:tracePt t="50993" x="3771900" y="4745038"/>
          <p14:tracePt t="51001" x="3765550" y="4756150"/>
          <p14:tracePt t="51011" x="3749675" y="4760913"/>
          <p14:tracePt t="51017" x="3738563" y="4760913"/>
          <p14:tracePt t="51027" x="3727450" y="4760913"/>
          <p14:tracePt t="51131" x="3738563" y="4760913"/>
          <p14:tracePt t="51139" x="3754438" y="4760913"/>
          <p14:tracePt t="51147" x="3771900" y="4760913"/>
          <p14:tracePt t="51155" x="3800475" y="4760913"/>
          <p14:tracePt t="51163" x="3811588" y="4760913"/>
          <p14:tracePt t="51171" x="3838575" y="4767263"/>
          <p14:tracePt t="51179" x="3862388" y="4772025"/>
          <p14:tracePt t="51187" x="3873500" y="4778375"/>
          <p14:tracePt t="51195" x="3889375" y="4778375"/>
          <p14:tracePt t="51203" x="3900488" y="4789488"/>
          <p14:tracePt t="51211" x="3906838" y="4789488"/>
          <p14:tracePt t="51220" x="3906838" y="4794250"/>
          <p14:tracePt t="51227" x="3906838" y="4800600"/>
          <p14:tracePt t="51244" x="3900488" y="4806950"/>
          <p14:tracePt t="51251" x="3884613" y="4806950"/>
          <p14:tracePt t="51259" x="3873500" y="4806950"/>
          <p14:tracePt t="51269" x="3844925" y="4811713"/>
          <p14:tracePt t="51275" x="3811588" y="4818063"/>
          <p14:tracePt t="51286" x="3794125" y="4822825"/>
          <p14:tracePt t="51291" x="3765550" y="4833938"/>
          <p14:tracePt t="51477" x="3771900" y="4829175"/>
          <p14:tracePt t="51485" x="3783013" y="4822825"/>
          <p14:tracePt t="51493" x="3794125" y="4822825"/>
          <p14:tracePt t="51501" x="3811588" y="4811713"/>
          <p14:tracePt t="51509" x="3822700" y="4806950"/>
          <p14:tracePt t="51517" x="3838575" y="4783138"/>
          <p14:tracePt t="51525" x="3856038" y="4760913"/>
          <p14:tracePt t="51533" x="3862388" y="4738688"/>
          <p14:tracePt t="51541" x="3873500" y="4721225"/>
          <p14:tracePt t="51549" x="3884613" y="4699000"/>
          <p14:tracePt t="51557" x="3884613" y="4683125"/>
          <p14:tracePt t="51567" x="3884613" y="4665663"/>
          <p14:tracePt t="51573" x="3884613" y="4648200"/>
          <p14:tracePt t="51583" x="3878263" y="4637088"/>
          <p14:tracePt t="51589" x="3878263" y="4632325"/>
          <p14:tracePt t="51599" x="3878263" y="4625975"/>
          <p14:tracePt t="51663" x="3884613" y="4625975"/>
          <p14:tracePt t="51671" x="3884613" y="4621213"/>
          <p14:tracePt t="51679" x="3889375" y="4621213"/>
          <p14:tracePt t="51687" x="3895725" y="4621213"/>
          <p14:tracePt t="51695" x="3900488" y="4621213"/>
          <p14:tracePt t="51703" x="3917950" y="4621213"/>
          <p14:tracePt t="51711" x="3929063" y="4621213"/>
          <p14:tracePt t="51719" x="3946525" y="4614863"/>
          <p14:tracePt t="51727" x="3951288" y="4614863"/>
          <p14:tracePt t="51735" x="3968750" y="4603750"/>
          <p14:tracePt t="51743" x="3979863" y="4586288"/>
          <p14:tracePt t="51751" x="3979863" y="4548188"/>
          <p14:tracePt t="51759" x="3979863" y="4530725"/>
          <p14:tracePt t="51767" x="3979863" y="4502150"/>
          <p14:tracePt t="51775" x="3979863" y="4497388"/>
          <p14:tracePt t="51985" x="3979863" y="4502150"/>
          <p14:tracePt t="51993" x="3979863" y="4513263"/>
          <p14:tracePt t="52009" x="3979863" y="4519613"/>
          <p14:tracePt t="52041" x="3973513" y="4519613"/>
          <p14:tracePt t="52049" x="3968750" y="4519613"/>
          <p14:tracePt t="52058" x="3962400" y="4519613"/>
          <p14:tracePt t="52065" x="3951288" y="4519613"/>
          <p14:tracePt t="52073" x="3940175" y="4519613"/>
          <p14:tracePt t="52081" x="3935413" y="4524375"/>
          <p14:tracePt t="52089" x="3911600" y="4541838"/>
          <p14:tracePt t="52097" x="3900488" y="4548188"/>
          <p14:tracePt t="52105" x="3884613" y="4559300"/>
          <p14:tracePt t="52113" x="3838575" y="4598988"/>
          <p14:tracePt t="52121" x="3822700" y="4614863"/>
          <p14:tracePt t="52129" x="3800475" y="4632325"/>
          <p14:tracePt t="52139" x="3760788" y="4659313"/>
          <p14:tracePt t="52145" x="3749675" y="4676775"/>
          <p14:tracePt t="52156" x="3721100" y="4687888"/>
          <p14:tracePt t="52161" x="3714750" y="4687888"/>
          <p14:tracePt t="52177" x="3714750" y="4694238"/>
          <p14:tracePt t="52195" x="3709988" y="4694238"/>
          <p14:tracePt t="52227" x="3709988" y="4687888"/>
          <p14:tracePt t="52271" x="3709988" y="4683125"/>
          <p14:tracePt t="52279" x="3714750" y="4683125"/>
          <p14:tracePt t="52287" x="3721100" y="4683125"/>
          <p14:tracePt t="52303" x="3727450" y="4683125"/>
          <p14:tracePt t="52311" x="3754438" y="4683125"/>
          <p14:tracePt t="52319" x="3765550" y="4687888"/>
          <p14:tracePt t="52327" x="3783013" y="4687888"/>
          <p14:tracePt t="52335" x="3800475" y="4694238"/>
          <p14:tracePt t="52343" x="3822700" y="4705350"/>
          <p14:tracePt t="52351" x="3849688" y="4710113"/>
          <p14:tracePt t="52359" x="3906838" y="4710113"/>
          <p14:tracePt t="52367" x="3929063" y="4710113"/>
          <p14:tracePt t="52375" x="3962400" y="4710113"/>
          <p14:tracePt t="52383" x="3990975" y="4699000"/>
          <p14:tracePt t="52391" x="4013200" y="4687888"/>
          <p14:tracePt t="52399" x="4075113" y="4665663"/>
          <p14:tracePt t="52407" x="4103688" y="4654550"/>
          <p14:tracePt t="52416" x="4125913" y="4643438"/>
          <p14:tracePt t="52425" x="4154488" y="4632325"/>
          <p14:tracePt t="52431" x="4170363" y="4625975"/>
          <p14:tracePt t="52439" x="4227513" y="4610100"/>
          <p14:tracePt t="52447" x="4238625" y="4603750"/>
          <p14:tracePt t="52457" x="4254500" y="4603750"/>
          <p14:tracePt t="52463" x="4265613" y="4598988"/>
          <p14:tracePt t="52473" x="4271963" y="4598988"/>
          <p14:tracePt t="52481" x="4289425" y="4592638"/>
          <p14:tracePt t="52489" x="4311650" y="4581525"/>
          <p14:tracePt t="52497" x="4322763" y="4575175"/>
          <p14:tracePt t="52505" x="4333875" y="4570413"/>
          <p14:tracePt t="52513" x="4351338" y="4559300"/>
          <p14:tracePt t="52521" x="4367213" y="4548188"/>
          <p14:tracePt t="52529" x="4378325" y="4537075"/>
          <p14:tracePt t="52537" x="4389438" y="4530725"/>
          <p14:tracePt t="52545" x="4435475" y="4502150"/>
          <p14:tracePt t="52553" x="4451350" y="4486275"/>
          <p14:tracePt t="52561" x="4468813" y="4475163"/>
          <p14:tracePt t="52569" x="4486275" y="4457700"/>
          <p14:tracePt t="52577" x="4513263" y="4446588"/>
          <p14:tracePt t="52585" x="4530725" y="4424363"/>
          <p14:tracePt t="52593" x="4552950" y="4406900"/>
          <p14:tracePt t="52601" x="4597400" y="4362450"/>
          <p14:tracePt t="52609" x="4614863" y="4340225"/>
          <p14:tracePt t="52617" x="4625975" y="4329113"/>
          <p14:tracePt t="52626" x="4648200" y="4305300"/>
          <p14:tracePt t="52633" x="4670425" y="4294188"/>
          <p14:tracePt t="52641" x="4681538" y="4278313"/>
          <p14:tracePt t="52649" x="4694238" y="4271963"/>
          <p14:tracePt t="52657" x="4710113" y="4256088"/>
          <p14:tracePt t="52665" x="4760913" y="4227513"/>
          <p14:tracePt t="52673" x="4789488" y="4210050"/>
          <p14:tracePt t="52681" x="4822825" y="4194175"/>
          <p14:tracePt t="52689" x="4845050" y="4176713"/>
          <p14:tracePt t="52697" x="4884738" y="4159250"/>
          <p14:tracePt t="52705" x="4918075" y="4143375"/>
          <p14:tracePt t="52713" x="4951413" y="4125913"/>
          <p14:tracePt t="52721" x="5041900" y="4092575"/>
          <p14:tracePt t="52730" x="5075238" y="4075113"/>
          <p14:tracePt t="52739" x="5110163" y="4059238"/>
          <p14:tracePt t="52747" x="5137150" y="4048125"/>
          <p14:tracePt t="52756" x="5205413" y="4019550"/>
          <p14:tracePt t="52763" x="5232400" y="4002088"/>
          <p14:tracePt t="52771" x="5256213" y="3990975"/>
          <p14:tracePt t="52779" x="5272088" y="3986213"/>
          <p14:tracePt t="52787" x="5329238" y="3957638"/>
          <p14:tracePt t="52795" x="5356225" y="3946525"/>
          <p14:tracePt t="52803" x="5380038" y="3935413"/>
          <p14:tracePt t="52811" x="5407025" y="3924300"/>
          <p14:tracePt t="52819" x="5468938" y="3889375"/>
          <p14:tracePt t="52827" x="5497513" y="3873500"/>
          <p14:tracePt t="52835" x="5530850" y="3862388"/>
          <p14:tracePt t="52844" x="5559425" y="3844925"/>
          <p14:tracePt t="52851" x="5632450" y="3805238"/>
          <p14:tracePt t="52859" x="5661025" y="3794125"/>
          <p14:tracePt t="52867" x="5688013" y="3783013"/>
          <p14:tracePt t="52876" x="5716588" y="3765550"/>
          <p14:tracePt t="52883" x="5749925" y="3754438"/>
          <p14:tracePt t="52892" x="5829300" y="3732213"/>
          <p14:tracePt t="52899" x="5862638" y="3721100"/>
          <p14:tracePt t="52907" x="5902325" y="3709988"/>
          <p14:tracePt t="52916" x="5946775" y="3687763"/>
          <p14:tracePt t="52923" x="5986463" y="3670300"/>
          <p14:tracePt t="52931" x="6042025" y="3654425"/>
          <p14:tracePt t="52941" x="6176963" y="3608388"/>
          <p14:tracePt t="52947" x="6223000" y="3597275"/>
          <p14:tracePt t="52956" x="6340475" y="3563938"/>
          <p14:tracePt t="52963" x="6380163" y="3557588"/>
          <p14:tracePt t="52971" x="6457950" y="3552825"/>
          <p14:tracePt t="52979" x="6486525" y="3552825"/>
          <p14:tracePt t="52989" x="6548438" y="3552825"/>
          <p14:tracePt t="52996" x="6570663" y="3552825"/>
          <p14:tracePt t="53005" x="6577013" y="3552825"/>
          <p14:tracePt t="53011" x="6581775" y="3552825"/>
          <p14:tracePt t="53021" x="6588125" y="3552825"/>
          <p14:tracePt t="53027" x="6592888" y="3546475"/>
          <p14:tracePt t="53037" x="6599238" y="3541713"/>
          <p14:tracePt t="53045" x="6610350" y="3535363"/>
          <p14:tracePt t="53053" x="6627813" y="3530600"/>
          <p14:tracePt t="53061" x="6643688" y="3519488"/>
          <p14:tracePt t="53069" x="6689725" y="3502025"/>
          <p14:tracePt t="53077" x="6723063" y="3484563"/>
          <p14:tracePt t="53085" x="6773863" y="3462338"/>
          <p14:tracePt t="53093" x="6829425" y="3429000"/>
          <p14:tracePt t="53101" x="6880225" y="3406775"/>
          <p14:tracePt t="53109" x="6953250" y="3373438"/>
          <p14:tracePt t="53117" x="7019925" y="3349625"/>
          <p14:tracePt t="53125" x="7088188" y="3338513"/>
          <p14:tracePt t="53133" x="7161213" y="3338513"/>
          <p14:tracePt t="53141" x="7183438" y="3338513"/>
          <p14:tracePt t="53149" x="7205663" y="3344863"/>
          <p14:tracePt t="53319" x="7216775" y="3344863"/>
          <p14:tracePt t="53327" x="7234238" y="3344863"/>
          <p14:tracePt t="53336" x="7256463" y="3344863"/>
          <p14:tracePt t="53343" x="7256463" y="3338513"/>
          <p14:tracePt t="53351" x="7256463" y="3333750"/>
          <p14:tracePt t="53368" x="7256463" y="3327400"/>
          <p14:tracePt t="53375" x="7267575" y="3316288"/>
          <p14:tracePt t="53383" x="7289800" y="3311525"/>
          <p14:tracePt t="53391" x="7335838" y="3282950"/>
          <p14:tracePt t="53399" x="7380288" y="3265488"/>
          <p14:tracePt t="53407" x="7442200" y="3249613"/>
          <p14:tracePt t="53415" x="7515225" y="3232150"/>
          <p14:tracePt t="53423" x="7583488" y="3203575"/>
          <p14:tracePt t="53432" x="7650163" y="3192463"/>
          <p14:tracePt t="53439" x="7689850" y="3187700"/>
          <p14:tracePt t="53447" x="7712075" y="3181350"/>
          <p14:tracePt t="53455" x="7729538" y="3181350"/>
          <p14:tracePt t="53463" x="7734300" y="3181350"/>
          <p14:tracePt t="53479" x="7734300" y="3198813"/>
          <p14:tracePt t="53487" x="7723188" y="3221038"/>
          <p14:tracePt t="53495" x="7689850" y="3265488"/>
          <p14:tracePt t="53503" x="7661275" y="3294063"/>
          <p14:tracePt t="53513" x="7594600" y="3338513"/>
          <p14:tracePt t="53519" x="7554913" y="3362325"/>
          <p14:tracePt t="53527" x="7453313" y="3417888"/>
          <p14:tracePt t="53536" x="7397750" y="3435350"/>
          <p14:tracePt t="53543" x="7289800" y="3446463"/>
          <p14:tracePt t="53552" x="7227888" y="3451225"/>
          <p14:tracePt t="53561" x="7150100" y="3451225"/>
          <p14:tracePt t="53568" x="7110413" y="3440113"/>
          <p14:tracePt t="53578" x="7037388" y="3417888"/>
          <p14:tracePt t="53584" x="6997700" y="3406775"/>
          <p14:tracePt t="53593" x="6959600" y="3373438"/>
          <p14:tracePt t="53599" x="6924675" y="3327400"/>
          <p14:tracePt t="53609" x="6908800" y="3300413"/>
          <p14:tracePt t="53617" x="6884988" y="3254375"/>
          <p14:tracePt t="53626" x="6880225" y="3221038"/>
          <p14:tracePt t="53634" x="6873875" y="3165475"/>
          <p14:tracePt t="53642" x="6869113" y="3130550"/>
          <p14:tracePt t="53649" x="6869113" y="3079750"/>
          <p14:tracePt t="53657" x="6869113" y="3046413"/>
          <p14:tracePt t="53666" x="6884988" y="3006725"/>
          <p14:tracePt t="53673" x="6897688" y="2984500"/>
          <p14:tracePt t="53681" x="6924675" y="2957513"/>
          <p14:tracePt t="53689" x="6970713" y="2922588"/>
          <p14:tracePt t="53697" x="6997700" y="2906713"/>
          <p14:tracePt t="53705" x="7032625" y="2884488"/>
          <p14:tracePt t="53713" x="7077075" y="2867025"/>
          <p14:tracePt t="53721" x="7172325" y="2838450"/>
          <p14:tracePt t="53729" x="7240588" y="2822575"/>
          <p14:tracePt t="53737" x="7324725" y="2816225"/>
          <p14:tracePt t="53745" x="7475538" y="2805113"/>
          <p14:tracePt t="53753" x="7566025" y="2805113"/>
          <p14:tracePt t="53761" x="7778750" y="2805113"/>
          <p14:tracePt t="53769" x="7953375" y="2816225"/>
          <p14:tracePt t="53778" x="8116888" y="2855913"/>
          <p14:tracePt t="53785" x="8245475" y="2895600"/>
          <p14:tracePt t="53794" x="8291513" y="2922588"/>
          <p14:tracePt t="53801" x="8364538" y="2968625"/>
          <p14:tracePt t="53809" x="8415338" y="3024188"/>
          <p14:tracePt t="53817" x="8453438" y="3074988"/>
          <p14:tracePt t="53826" x="8477250" y="3119438"/>
          <p14:tracePt t="53833" x="8488363" y="3165475"/>
          <p14:tracePt t="53842" x="8488363" y="3192463"/>
          <p14:tracePt t="53849" x="8488363" y="3227388"/>
          <p14:tracePt t="53860" x="8488363" y="3243263"/>
          <p14:tracePt t="53865" x="8470900" y="3271838"/>
          <p14:tracePt t="53876" x="8442325" y="3300413"/>
          <p14:tracePt t="53881" x="8402638" y="3327400"/>
          <p14:tracePt t="53891" x="8296275" y="3378200"/>
          <p14:tracePt t="53899" x="8234363" y="3406775"/>
          <p14:tracePt t="53907" x="8116888" y="3435350"/>
          <p14:tracePt t="53916" x="7953375" y="3473450"/>
          <p14:tracePt t="53923" x="7767638" y="3479800"/>
          <p14:tracePt t="53931" x="7672388" y="3479800"/>
          <p14:tracePt t="53939" x="7475538" y="3479800"/>
          <p14:tracePt t="53947" x="7285038" y="3457575"/>
          <p14:tracePt t="53955" x="7227888" y="3440113"/>
          <p14:tracePt t="53963" x="7161213" y="3417888"/>
          <p14:tracePt t="53972" x="7127875" y="3389313"/>
          <p14:tracePt t="53979" x="7116763" y="3355975"/>
          <p14:tracePt t="53987" x="7116763" y="3316288"/>
          <p14:tracePt t="53995" x="7116763" y="3271838"/>
          <p14:tracePt t="54003" x="7116763" y="3232150"/>
          <p14:tracePt t="54011" x="7127875" y="3192463"/>
          <p14:tracePt t="54019" x="7143750" y="3152775"/>
          <p14:tracePt t="54027" x="7167563" y="3103563"/>
          <p14:tracePt t="54035" x="7194550" y="3057525"/>
          <p14:tracePt t="54043" x="7240588" y="3001963"/>
          <p14:tracePt t="54051" x="7285038" y="2957513"/>
          <p14:tracePt t="54059" x="7318375" y="2933700"/>
          <p14:tracePt t="54067" x="7369175" y="2906713"/>
          <p14:tracePt t="54075" x="7408863" y="2895600"/>
          <p14:tracePt t="54083" x="7459663" y="2889250"/>
          <p14:tracePt t="54091" x="7548563" y="2884488"/>
          <p14:tracePt t="54099" x="7610475" y="2884488"/>
          <p14:tracePt t="54107" x="7683500" y="2895600"/>
          <p14:tracePt t="54115" x="7756525" y="2928938"/>
          <p14:tracePt t="54124" x="7880350" y="2990850"/>
          <p14:tracePt t="54131" x="7931150" y="3041650"/>
          <p14:tracePt t="54139" x="7975600" y="3086100"/>
          <p14:tracePt t="54147" x="8010525" y="3170238"/>
          <p14:tracePt t="54155" x="8026400" y="3243263"/>
          <p14:tracePt t="54165" x="8032750" y="3287713"/>
          <p14:tracePt t="54172" x="8021638" y="3367088"/>
          <p14:tracePt t="54181" x="7975600" y="3422650"/>
          <p14:tracePt t="54189" x="7920038" y="3457575"/>
          <p14:tracePt t="54197" x="7864475" y="3473450"/>
          <p14:tracePt t="54205" x="7785100" y="3479800"/>
          <p14:tracePt t="54213" x="7705725" y="3479800"/>
          <p14:tracePt t="54221" x="7621588" y="3457575"/>
          <p14:tracePt t="54229" x="7554913" y="3440113"/>
          <p14:tracePt t="54237" x="7486650" y="3411538"/>
          <p14:tracePt t="54245" x="7402513" y="3378200"/>
          <p14:tracePt t="54253" x="7346950" y="3349625"/>
          <p14:tracePt t="54261" x="7307263" y="3322638"/>
          <p14:tracePt t="54269" x="7285038" y="3294063"/>
          <p14:tracePt t="54277" x="7278688" y="3271838"/>
          <p14:tracePt t="54285" x="7273925" y="3254375"/>
          <p14:tracePt t="54293" x="7273925" y="3221038"/>
          <p14:tracePt t="54301" x="7273925" y="3181350"/>
          <p14:tracePt t="54309" x="7273925" y="3148013"/>
          <p14:tracePt t="54317" x="7285038" y="3030538"/>
          <p14:tracePt t="54325" x="7313613" y="2900363"/>
          <p14:tracePt t="54333" x="7329488" y="2725738"/>
          <p14:tracePt t="54342" x="7340600" y="2568575"/>
          <p14:tracePt t="54349" x="7340600" y="2400300"/>
          <p14:tracePt t="54357" x="7340600" y="2214563"/>
          <p14:tracePt t="54366" x="7335838" y="2001838"/>
          <p14:tracePt t="54373" x="7313613" y="1781175"/>
          <p14:tracePt t="54381" x="7273925" y="1573213"/>
          <p14:tracePt t="54389" x="7234238" y="1365250"/>
          <p14:tracePt t="54397" x="7216775" y="1276350"/>
          <p14:tracePt t="54406" x="7172325" y="1135063"/>
          <p14:tracePt t="54413" x="7138988" y="1050925"/>
          <p14:tracePt t="54421" x="7121525" y="1011238"/>
          <p14:tracePt t="54429" x="7110413" y="995363"/>
          <p14:tracePt t="54438" x="7099300" y="984250"/>
          <p14:tracePt t="54583" x="7092950" y="995363"/>
          <p14:tracePt t="54592" x="7077075" y="1046163"/>
          <p14:tracePt t="54599" x="7043738" y="1157288"/>
          <p14:tracePt t="54607" x="6975475" y="1298575"/>
          <p14:tracePt t="54616" x="6931025" y="1416050"/>
          <p14:tracePt t="54623" x="6869113" y="1506538"/>
          <p14:tracePt t="54632" x="6824663" y="1557338"/>
          <p14:tracePt t="54639" x="6784975" y="1585913"/>
          <p14:tracePt t="54647" x="6734175" y="1608138"/>
          <p14:tracePt t="54656" x="6716713" y="1612900"/>
          <p14:tracePt t="54663" x="6694488" y="1612900"/>
          <p14:tracePt t="54671" x="6672263" y="1612900"/>
          <p14:tracePt t="54679" x="6654800" y="1612900"/>
          <p14:tracePt t="54687" x="6632575" y="1612900"/>
          <p14:tracePt t="54695" x="6621463" y="1612900"/>
          <p14:tracePt t="54703" x="6592888" y="1612900"/>
          <p14:tracePt t="54713" x="6577013" y="1612900"/>
          <p14:tracePt t="54719" x="6559550" y="1608138"/>
          <p14:tracePt t="54729" x="6530975" y="1608138"/>
          <p14:tracePt t="54736" x="6519863" y="1597025"/>
          <p14:tracePt t="54745" x="6508750" y="1590675"/>
          <p14:tracePt t="54752" x="6497638" y="1573213"/>
          <p14:tracePt t="54761" x="6492875" y="1568450"/>
          <p14:tracePt t="54769" x="6475413" y="1550988"/>
          <p14:tracePt t="54777" x="6453188" y="1546225"/>
          <p14:tracePt t="54785" x="6435725" y="1539875"/>
          <p14:tracePt t="54793" x="6408738" y="1535113"/>
          <p14:tracePt t="54801" x="6373813" y="1535113"/>
          <p14:tracePt t="54809" x="6346825" y="1535113"/>
          <p14:tracePt t="54817" x="6311900" y="1535113"/>
          <p14:tracePt t="54826" x="6284913" y="1535113"/>
          <p14:tracePt t="54833" x="6273800" y="1535113"/>
          <p14:tracePt t="54841" x="6261100" y="1535113"/>
          <p14:tracePt t="54849" x="6249988" y="1535113"/>
          <p14:tracePt t="54991" x="6256338" y="1528763"/>
          <p14:tracePt t="54997" x="6273800" y="1524000"/>
          <p14:tracePt t="55005" x="6311900" y="1517650"/>
          <p14:tracePt t="55013" x="6351588" y="1512888"/>
          <p14:tracePt t="55023" x="6413500" y="1506538"/>
          <p14:tracePt t="55029" x="6492875" y="1500188"/>
          <p14:tracePt t="55039" x="6559550" y="1495425"/>
          <p14:tracePt t="55047" x="6711950" y="1495425"/>
          <p14:tracePt t="55056" x="6818313" y="1489075"/>
          <p14:tracePt t="55063" x="7065963" y="1489075"/>
          <p14:tracePt t="55071" x="7200900" y="1489075"/>
          <p14:tracePt t="55080" x="7448550" y="1489075"/>
          <p14:tracePt t="55087" x="7532688" y="1500188"/>
          <p14:tracePt t="55095" x="7650163" y="1524000"/>
          <p14:tracePt t="55104" x="7712075" y="1535113"/>
          <p14:tracePt t="55112" x="7734300" y="1546225"/>
          <p14:tracePt t="55119" x="7785100" y="1557338"/>
          <p14:tracePt t="55127" x="7824788" y="1573213"/>
          <p14:tracePt t="55136" x="7858125" y="1585913"/>
          <p14:tracePt t="55143" x="7875588" y="1585913"/>
          <p14:tracePt t="55151" x="7891463" y="1597025"/>
          <p14:tracePt t="55160" x="7913688" y="1608138"/>
          <p14:tracePt t="55167" x="7931150" y="1612900"/>
          <p14:tracePt t="55176" x="7937500" y="1619250"/>
          <p14:tracePt t="55184" x="7942263" y="1619250"/>
          <p14:tracePt t="55192" x="7942263" y="1624013"/>
          <p14:tracePt t="55207" x="7937500" y="1624013"/>
          <p14:tracePt t="55216" x="7913688" y="1624013"/>
          <p14:tracePt t="55224" x="7880350" y="1624013"/>
          <p14:tracePt t="55232" x="7818438" y="1624013"/>
          <p14:tracePt t="55240" x="7751763" y="1624013"/>
          <p14:tracePt t="55248" x="7656513" y="1624013"/>
          <p14:tracePt t="55256" x="7599363" y="1619250"/>
          <p14:tracePt t="55264" x="7448550" y="1608138"/>
          <p14:tracePt t="55271" x="7212013" y="1585913"/>
          <p14:tracePt t="55279" x="7105650" y="1579563"/>
          <p14:tracePt t="55288" x="6851650" y="1546225"/>
          <p14:tracePt t="55297" x="6705600" y="1528763"/>
          <p14:tracePt t="55303" x="6469063" y="1489075"/>
          <p14:tracePt t="55313" x="6369050" y="1473200"/>
          <p14:tracePt t="55319" x="6289675" y="1455738"/>
          <p14:tracePt t="55329" x="6216650" y="1444625"/>
          <p14:tracePt t="55335" x="6154738" y="1427163"/>
          <p14:tracePt t="55346" x="6132513" y="1427163"/>
          <p14:tracePt t="55351" x="6126163" y="1427163"/>
          <p14:tracePt t="55362" x="6126163" y="1422400"/>
          <p14:tracePt t="55435" x="6132513" y="1422400"/>
          <p14:tracePt t="55441" x="6154738" y="1416050"/>
          <p14:tracePt t="55449" x="6172200" y="1416050"/>
          <p14:tracePt t="55457" x="6200775" y="1411288"/>
          <p14:tracePt t="55465" x="6261100" y="1411288"/>
          <p14:tracePt t="55473" x="6311900" y="1411288"/>
          <p14:tracePt t="55481" x="6380163" y="1411288"/>
          <p14:tracePt t="55489" x="6442075" y="1411288"/>
          <p14:tracePt t="55498" x="6515100" y="1411288"/>
          <p14:tracePt t="55505" x="6588125" y="1411288"/>
          <p14:tracePt t="55513" x="6672263" y="1411288"/>
          <p14:tracePt t="55522" x="6762750" y="1411288"/>
          <p14:tracePt t="55530" x="6851650" y="1411288"/>
          <p14:tracePt t="55537" x="6964363" y="1411288"/>
          <p14:tracePt t="55545" x="7054850" y="1411288"/>
          <p14:tracePt t="55554" x="7167563" y="1416050"/>
          <p14:tracePt t="55561" x="7245350" y="1416050"/>
          <p14:tracePt t="55570" x="7329488" y="1422400"/>
          <p14:tracePt t="55578" x="7351713" y="1422400"/>
          <p14:tracePt t="55585" x="7419975" y="1427163"/>
          <p14:tracePt t="55596" x="7481888" y="1427163"/>
          <p14:tracePt t="55602" x="7504113" y="1427163"/>
          <p14:tracePt t="55611" x="7537450" y="1433513"/>
          <p14:tracePt t="55617" x="7559675" y="1433513"/>
          <p14:tracePt t="55661" x="7554913" y="1433513"/>
          <p14:tracePt t="55677" x="7537450" y="1433513"/>
          <p14:tracePt t="55683" x="7515225" y="1433513"/>
          <p14:tracePt t="55691" x="7470775" y="1433513"/>
          <p14:tracePt t="55699" x="7408863" y="1433513"/>
          <p14:tracePt t="55707" x="7329488" y="1433513"/>
          <p14:tracePt t="55715" x="7200900" y="1433513"/>
          <p14:tracePt t="55723" x="7015163" y="1422400"/>
          <p14:tracePt t="55731" x="6902450" y="1416050"/>
          <p14:tracePt t="55739" x="6689725" y="1404938"/>
          <p14:tracePt t="55748" x="6604000" y="1404938"/>
          <p14:tracePt t="55755" x="6526213" y="1404938"/>
          <p14:tracePt t="55763" x="6486525" y="1400175"/>
          <p14:tracePt t="55772" x="6481763" y="1400175"/>
          <p14:tracePt t="55796" x="6492875" y="1400175"/>
          <p14:tracePt t="55804" x="6519863" y="1400175"/>
          <p14:tracePt t="55812" x="6581775" y="1400175"/>
          <p14:tracePt t="55819" x="6654800" y="1400175"/>
          <p14:tracePt t="55827" x="6751638" y="1400175"/>
          <p14:tracePt t="55836" x="6824663" y="1400175"/>
          <p14:tracePt t="55844" x="6959600" y="1400175"/>
          <p14:tracePt t="55851" x="7032625" y="1400175"/>
          <p14:tracePt t="55859" x="7110413" y="1404938"/>
          <p14:tracePt t="55867" x="7154863" y="1404938"/>
          <p14:tracePt t="55878" x="7183438" y="1411288"/>
          <p14:tracePt t="55884" x="7189788" y="1416050"/>
          <p14:tracePt t="55918" x="7189788" y="1422400"/>
          <p14:tracePt t="55926" x="7178675" y="1422400"/>
          <p14:tracePt t="55934" x="7154863" y="1427163"/>
          <p14:tracePt t="55942" x="7127875" y="1427163"/>
          <p14:tracePt t="55950" x="7081838" y="1433513"/>
          <p14:tracePt t="55958" x="7048500" y="1433513"/>
          <p14:tracePt t="55966" x="7015163" y="1433513"/>
          <p14:tracePt t="55974" x="6946900" y="1438275"/>
          <p14:tracePt t="55982" x="6884988" y="1438275"/>
          <p14:tracePt t="55990" x="6824663" y="1444625"/>
          <p14:tracePt t="55997" x="6796088" y="1450975"/>
          <p14:tracePt t="56006" x="6716713" y="1462088"/>
          <p14:tracePt t="56014" x="6632575" y="1473200"/>
          <p14:tracePt t="56022" x="6581775" y="1484313"/>
          <p14:tracePt t="56030" x="6515100" y="1500188"/>
          <p14:tracePt t="56038" x="6357938" y="1546225"/>
          <p14:tracePt t="56046" x="6261100" y="1579563"/>
          <p14:tracePt t="56054" x="6030913" y="1652588"/>
          <p14:tracePt t="56062" x="5891213" y="1714500"/>
          <p14:tracePt t="56070" x="5745163" y="1776413"/>
          <p14:tracePt t="56078" x="5614988" y="1838325"/>
          <p14:tracePt t="56086" x="5480050" y="1916113"/>
          <p14:tracePt t="56093" x="5340350" y="2012950"/>
          <p14:tracePt t="56101" x="5199063" y="2124075"/>
          <p14:tracePt t="56110" x="5059363" y="2247900"/>
          <p14:tracePt t="56117" x="4867275" y="2466975"/>
          <p14:tracePt t="56126" x="4772025" y="2579688"/>
          <p14:tracePt t="56134" x="4681538" y="2714625"/>
          <p14:tracePt t="56142" x="4592638" y="2855913"/>
          <p14:tracePt t="56152" x="4406900" y="3125788"/>
          <p14:tracePt t="56158" x="4316413" y="3276600"/>
          <p14:tracePt t="56168" x="4238625" y="3400425"/>
          <p14:tracePt t="56173" x="4170363" y="3508375"/>
          <p14:tracePt t="56184" x="4108450" y="3614738"/>
          <p14:tracePt t="56189" x="4052888" y="3698875"/>
          <p14:tracePt t="56199" x="4024313" y="3754438"/>
          <p14:tracePt t="56207" x="4008438" y="3805238"/>
          <p14:tracePt t="56215" x="3990975" y="3838575"/>
          <p14:tracePt t="56224" x="3973513" y="3878263"/>
          <p14:tracePt t="56231" x="3957638" y="3900488"/>
          <p14:tracePt t="56239" x="3935413" y="3946525"/>
          <p14:tracePt t="56247" x="3911600" y="3968750"/>
          <p14:tracePt t="56256" x="3878263" y="4024313"/>
          <p14:tracePt t="56263" x="3867150" y="4052888"/>
          <p14:tracePt t="56272" x="3849688" y="4086225"/>
          <p14:tracePt t="56279" x="3833813" y="4125913"/>
          <p14:tracePt t="56287" x="3800475" y="4187825"/>
          <p14:tracePt t="56295" x="3789363" y="4227513"/>
          <p14:tracePt t="56304" x="3771900" y="4267200"/>
          <p14:tracePt t="56312" x="3754438" y="4305300"/>
          <p14:tracePt t="56319" x="3738563" y="4351338"/>
          <p14:tracePt t="56328" x="3732213" y="4378325"/>
          <p14:tracePt t="56336" x="3732213" y="4413250"/>
          <p14:tracePt t="56344" x="3732213" y="4424363"/>
          <p14:tracePt t="56352" x="3732213" y="4446588"/>
          <p14:tracePt t="56360" x="3732213" y="4475163"/>
          <p14:tracePt t="56368" x="3743325" y="4502150"/>
          <p14:tracePt t="56376" x="3749675" y="4524375"/>
          <p14:tracePt t="56384" x="3749675" y="4537075"/>
          <p14:tracePt t="56392" x="3754438" y="4559300"/>
          <p14:tracePt t="56400" x="3765550" y="4575175"/>
          <p14:tracePt t="56407" x="3771900" y="4586288"/>
          <p14:tracePt t="56415" x="3776663" y="4592638"/>
          <p14:tracePt t="56424" x="3783013" y="4592638"/>
          <p14:tracePt t="56432" x="3789363" y="4592638"/>
          <p14:tracePt t="56472" x="3789363" y="4586288"/>
          <p14:tracePt t="56482" x="3789363" y="4581525"/>
          <p14:tracePt t="56490" x="3789363" y="4575175"/>
          <p14:tracePt t="56498" x="3776663" y="4575175"/>
          <p14:tracePt t="56506" x="3765550" y="4564063"/>
          <p14:tracePt t="56513" x="3738563" y="4552950"/>
          <p14:tracePt t="56522" x="3709988" y="4513263"/>
          <p14:tracePt t="56530" x="3681413" y="4479925"/>
          <p14:tracePt t="56538" x="3659188" y="4457700"/>
          <p14:tracePt t="56546" x="3619500" y="4391025"/>
          <p14:tracePt t="56553" x="3592513" y="4340225"/>
          <p14:tracePt t="56562" x="3568700" y="4278313"/>
          <p14:tracePt t="56569" x="3535363" y="4205288"/>
          <p14:tracePt t="56578" x="3502025" y="4137025"/>
          <p14:tracePt t="56586" x="3479800" y="4070350"/>
          <p14:tracePt t="56594" x="3468688" y="4024313"/>
          <p14:tracePt t="56602" x="3457575" y="3957638"/>
          <p14:tracePt t="56610" x="3446463" y="3884613"/>
          <p14:tracePt t="56618" x="3446463" y="3838575"/>
          <p14:tracePt t="56626" x="3446463" y="3794125"/>
          <p14:tracePt t="56634" x="3473450" y="3732213"/>
          <p14:tracePt t="56642" x="3490913" y="3705225"/>
          <p14:tracePt t="56650" x="3502025" y="3687763"/>
          <p14:tracePt t="56658" x="3513138" y="3676650"/>
          <p14:tracePt t="56666" x="3524250" y="3670300"/>
          <p14:tracePt t="56674" x="3530600" y="3665538"/>
          <p14:tracePt t="56681" x="3535363" y="3665538"/>
          <p14:tracePt t="56690" x="3546475" y="3665538"/>
          <p14:tracePt t="56698" x="3557588" y="3665538"/>
          <p14:tracePt t="56706" x="3568700" y="3670300"/>
          <p14:tracePt t="56714" x="3586163" y="3676650"/>
          <p14:tracePt t="56722" x="3619500" y="3687763"/>
          <p14:tracePt t="56732" x="3654425" y="3698875"/>
          <p14:tracePt t="56737" x="3687763" y="3705225"/>
          <p14:tracePt t="56746" x="3721100" y="3705225"/>
          <p14:tracePt t="56754" x="3738563" y="3709988"/>
          <p14:tracePt t="56764" x="3776663" y="3716338"/>
          <p14:tracePt t="56772" x="3811588" y="3721100"/>
          <p14:tracePt t="56779" x="3822700" y="3721100"/>
          <p14:tracePt t="56788" x="3838575" y="3721100"/>
          <p14:tracePt t="56795" x="3849688" y="3721100"/>
          <p14:tracePt t="56803" x="3856038" y="3727450"/>
          <p14:tracePt t="56836" x="3856038" y="3732213"/>
          <p14:tracePt t="56844" x="3856038" y="3738563"/>
          <p14:tracePt t="56852" x="3856038" y="3743325"/>
          <p14:tracePt t="56860" x="3856038" y="3754438"/>
          <p14:tracePt t="56867" x="3856038" y="3765550"/>
          <p14:tracePt t="56876" x="3856038" y="3778250"/>
          <p14:tracePt t="56884" x="3856038" y="3794125"/>
          <p14:tracePt t="56892" x="3856038" y="3805238"/>
          <p14:tracePt t="56900" x="3856038" y="3822700"/>
          <p14:tracePt t="56908" x="3873500" y="3827463"/>
          <p14:tracePt t="56923" x="3878263" y="3827463"/>
          <p14:tracePt t="56956" x="3878263" y="3822700"/>
          <p14:tracePt t="56972" x="3878263" y="3816350"/>
          <p14:tracePt t="56980" x="3878263" y="3805238"/>
          <p14:tracePt t="56987" x="3878263" y="3789363"/>
          <p14:tracePt t="56996" x="3878263" y="3771900"/>
          <p14:tracePt t="57006" x="3873500" y="3743325"/>
          <p14:tracePt t="57012" x="3867150" y="3732213"/>
          <p14:tracePt t="57022" x="3867150" y="3716338"/>
          <p14:tracePt t="57027" x="3862388" y="3709988"/>
          <p14:tracePt t="57038" x="3862388" y="3705225"/>
          <p14:tracePt t="57126" x="3856038" y="3705225"/>
          <p14:tracePt t="57142" x="3856038" y="3709988"/>
          <p14:tracePt t="57150" x="3856038" y="3727450"/>
          <p14:tracePt t="57158" x="3856038" y="3743325"/>
          <p14:tracePt t="57166" x="3856038" y="3771900"/>
          <p14:tracePt t="57174" x="3862388" y="3805238"/>
          <p14:tracePt t="57181" x="3873500" y="3851275"/>
          <p14:tracePt t="57189" x="3884613" y="3900488"/>
          <p14:tracePt t="57198" x="3895725" y="3935413"/>
          <p14:tracePt t="57206" x="3922713" y="4013200"/>
          <p14:tracePt t="57214" x="3935413" y="4052888"/>
          <p14:tracePt t="57221" x="3962400" y="4154488"/>
          <p14:tracePt t="57230" x="3984625" y="4198938"/>
          <p14:tracePt t="57238" x="4019550" y="4278313"/>
          <p14:tracePt t="57246" x="4041775" y="4322763"/>
          <p14:tracePt t="57254" x="4064000" y="4356100"/>
          <p14:tracePt t="57262" x="4086225" y="4378325"/>
          <p14:tracePt t="57270" x="4108450" y="4406900"/>
          <p14:tracePt t="57278" x="4119563" y="4424363"/>
          <p14:tracePt t="57286" x="4143375" y="4440238"/>
          <p14:tracePt t="57296" x="4154488" y="4451350"/>
          <p14:tracePt t="57302" x="4165600" y="4464050"/>
          <p14:tracePt t="57312" x="4176713" y="4468813"/>
          <p14:tracePt t="57318" x="4181475" y="4475163"/>
          <p14:tracePt t="57328" x="4187825" y="4479925"/>
          <p14:tracePt t="57344" x="4187825" y="4486275"/>
          <p14:tracePt t="57349" x="4192588" y="4486275"/>
          <p14:tracePt t="57375" x="4198938" y="4491038"/>
          <p14:tracePt t="57383" x="4198938" y="4497388"/>
          <p14:tracePt t="57399" x="4198938" y="4502150"/>
          <p14:tracePt t="57415" x="4198938" y="4508500"/>
          <p14:tracePt t="57424" x="4192588" y="4508500"/>
          <p14:tracePt t="57431" x="4181475" y="4519613"/>
          <p14:tracePt t="57440" x="4176713" y="4524375"/>
          <p14:tracePt t="57448" x="4154488" y="4537075"/>
          <p14:tracePt t="57456" x="4119563" y="4541838"/>
          <p14:tracePt t="57464" x="4097338" y="4552950"/>
          <p14:tracePt t="57472" x="4081463" y="4552950"/>
          <p14:tracePt t="57480" x="4057650" y="4559300"/>
          <p14:tracePt t="57488" x="4052888" y="4559300"/>
          <p14:tracePt t="57496" x="4046538" y="4564063"/>
          <p14:tracePt t="57504" x="4041775" y="4564063"/>
          <p14:tracePt t="57512" x="4030663" y="4564063"/>
          <p14:tracePt t="57520" x="4019550" y="4570413"/>
          <p14:tracePt t="57528" x="4013200" y="4570413"/>
          <p14:tracePt t="57536" x="4002088" y="4570413"/>
          <p14:tracePt t="57544" x="3973513" y="4575175"/>
          <p14:tracePt t="57552" x="3951288" y="4575175"/>
          <p14:tracePt t="57560" x="3929063" y="4570413"/>
          <p14:tracePt t="57568" x="3889375" y="4564063"/>
          <p14:tracePt t="57576" x="3856038" y="4552950"/>
          <p14:tracePt t="57586" x="3783013" y="4537075"/>
          <p14:tracePt t="57591" x="3727450" y="4524375"/>
          <p14:tracePt t="57602" x="3676650" y="4513263"/>
          <p14:tracePt t="57608" x="3614738" y="4508500"/>
          <p14:tracePt t="57618" x="3597275" y="4502150"/>
          <p14:tracePt t="57624" x="3552825" y="4497388"/>
          <p14:tracePt t="57634" x="3519488" y="4491038"/>
          <p14:tracePt t="57640" x="3502025" y="4491038"/>
          <p14:tracePt t="57666" x="3519488" y="4491038"/>
          <p14:tracePt t="57674" x="3552825" y="4491038"/>
          <p14:tracePt t="57682" x="3630613" y="4491038"/>
          <p14:tracePt t="57690" x="3709988" y="4486275"/>
          <p14:tracePt t="57698" x="3833813" y="4486275"/>
          <p14:tracePt t="57706" x="3973513" y="4486275"/>
          <p14:tracePt t="57714" x="4114800" y="4486275"/>
          <p14:tracePt t="57722" x="4187825" y="4491038"/>
          <p14:tracePt t="57730" x="4238625" y="4497388"/>
          <p14:tracePt t="57738" x="4294188" y="4513263"/>
          <p14:tracePt t="57746" x="4333875" y="4524375"/>
          <p14:tracePt t="57754" x="4362450" y="4541838"/>
          <p14:tracePt t="57762" x="4378325" y="4552950"/>
          <p14:tracePt t="57770" x="4384675" y="4559300"/>
          <p14:tracePt t="57778" x="4395788" y="4564063"/>
          <p14:tracePt t="57794" x="4400550" y="4564063"/>
          <p14:tracePt t="57825" x="4389438" y="4564063"/>
          <p14:tracePt t="57834" x="4362450" y="4564063"/>
          <p14:tracePt t="57841" x="4338638" y="4564063"/>
          <p14:tracePt t="57850" x="4305300" y="4564063"/>
          <p14:tracePt t="57857" x="4271963" y="4564063"/>
          <p14:tracePt t="57866" x="4232275" y="4564063"/>
          <p14:tracePt t="57876" x="4198938" y="4564063"/>
          <p14:tracePt t="57881" x="4170363" y="4564063"/>
          <p14:tracePt t="57892" x="4159250" y="4564063"/>
          <p14:tracePt t="57898" x="4137025" y="4564063"/>
          <p14:tracePt t="57908" x="4108450" y="4564063"/>
          <p14:tracePt t="57913" x="4092575" y="4564063"/>
          <p14:tracePt t="57924" x="4075113" y="4564063"/>
          <p14:tracePt t="57940" x="4057650" y="4564063"/>
          <p14:tracePt t="57948" x="4046538" y="4564063"/>
          <p14:tracePt t="57964" x="4030663" y="4564063"/>
          <p14:tracePt t="57972" x="4019550" y="4564063"/>
          <p14:tracePt t="57980" x="4013200" y="4564063"/>
          <p14:tracePt t="57988" x="4002088" y="4564063"/>
          <p14:tracePt t="58040" x="4013200" y="4564063"/>
          <p14:tracePt t="58047" x="4024313" y="4564063"/>
          <p14:tracePt t="58056" x="4052888" y="4564063"/>
          <p14:tracePt t="58063" x="4070350" y="4564063"/>
          <p14:tracePt t="58072" x="4097338" y="4564063"/>
          <p14:tracePt t="58080" x="4114800" y="4559300"/>
          <p14:tracePt t="58088" x="4125913" y="4559300"/>
          <p14:tracePt t="58096" x="4143375" y="4559300"/>
          <p14:tracePt t="58104" x="4159250" y="4559300"/>
          <p14:tracePt t="58112" x="4165600" y="4559300"/>
          <p14:tracePt t="58120" x="4170363" y="4552950"/>
          <p14:tracePt t="58130" x="4181475" y="4552950"/>
          <p14:tracePt t="58136" x="4192588" y="4552950"/>
          <p14:tracePt t="58144" x="4198938" y="4552950"/>
          <p14:tracePt t="58152" x="4216400" y="4548188"/>
          <p14:tracePt t="58162" x="4232275" y="4548188"/>
          <p14:tracePt t="58167" x="4249738" y="4541838"/>
          <p14:tracePt t="58178" x="4271963" y="4541838"/>
          <p14:tracePt t="58183" x="4283075" y="4537075"/>
          <p14:tracePt t="58194" x="4300538" y="4537075"/>
          <p14:tracePt t="58202" x="4311650" y="4537075"/>
          <p14:tracePt t="58218" x="4316413" y="4541838"/>
          <p14:tracePt t="58234" x="4316413" y="4548188"/>
          <p14:tracePt t="58242" x="4311650" y="4548188"/>
          <p14:tracePt t="58250" x="4311650" y="4552950"/>
          <p14:tracePt t="58258" x="4289425" y="4559300"/>
          <p14:tracePt t="58266" x="4260850" y="4564063"/>
          <p14:tracePt t="58274" x="4243388" y="4570413"/>
          <p14:tracePt t="58282" x="4210050" y="4575175"/>
          <p14:tracePt t="58290" x="4181475" y="4575175"/>
          <p14:tracePt t="58298" x="4159250" y="4575175"/>
          <p14:tracePt t="58306" x="4114800" y="4575175"/>
          <p14:tracePt t="58314" x="4092575" y="4575175"/>
          <p14:tracePt t="58322" x="4070350" y="4575175"/>
          <p14:tracePt t="58330" x="4046538" y="4564063"/>
          <p14:tracePt t="58338" x="4030663" y="4559300"/>
          <p14:tracePt t="58346" x="4019550" y="4541838"/>
          <p14:tracePt t="58354" x="4013200" y="4530725"/>
          <p14:tracePt t="58362" x="4008438" y="4519613"/>
          <p14:tracePt t="58370" x="3997325" y="4497388"/>
          <p14:tracePt t="58378" x="3984625" y="4479925"/>
          <p14:tracePt t="58386" x="3984625" y="4457700"/>
          <p14:tracePt t="58394" x="3979863" y="4429125"/>
          <p14:tracePt t="58401" x="3979863" y="4395788"/>
          <p14:tracePt t="58410" x="3979863" y="4378325"/>
          <p14:tracePt t="58418" x="3979863" y="4362450"/>
          <p14:tracePt t="58426" x="3990975" y="4340225"/>
          <p14:tracePt t="58434" x="4002088" y="4322763"/>
          <p14:tracePt t="58442" x="4013200" y="4316413"/>
          <p14:tracePt t="58450" x="4035425" y="4305300"/>
          <p14:tracePt t="58460" x="4064000" y="4294188"/>
          <p14:tracePt t="58466" x="4108450" y="4283075"/>
          <p14:tracePt t="58476" x="4137025" y="4283075"/>
          <p14:tracePt t="58484" x="4176713" y="4278313"/>
          <p14:tracePt t="58492" x="4221163" y="4271963"/>
          <p14:tracePt t="58500" x="4260850" y="4271963"/>
          <p14:tracePt t="58508" x="4278313" y="4271963"/>
          <p14:tracePt t="58516" x="4311650" y="4271963"/>
          <p14:tracePt t="58524" x="4351338" y="4271963"/>
          <p14:tracePt t="58532" x="4384675" y="4278313"/>
          <p14:tracePt t="58540" x="4406900" y="4289425"/>
          <p14:tracePt t="58548" x="4418013" y="4294188"/>
          <p14:tracePt t="58556" x="4435475" y="4305300"/>
          <p14:tracePt t="58564" x="4446588" y="4322763"/>
          <p14:tracePt t="58572" x="4457700" y="4333875"/>
          <p14:tracePt t="58588" x="4468813" y="4351338"/>
          <p14:tracePt t="58596" x="4468813" y="4362450"/>
          <p14:tracePt t="58604" x="4479925" y="4373563"/>
          <p14:tracePt t="58612" x="4486275" y="4395788"/>
          <p14:tracePt t="58620" x="4486275" y="4402138"/>
          <p14:tracePt t="58628" x="4497388" y="4413250"/>
          <p14:tracePt t="58636" x="4497388" y="4424363"/>
          <p14:tracePt t="58644" x="4502150" y="4429125"/>
          <p14:tracePt t="58652" x="4502150" y="4435475"/>
          <p14:tracePt t="58660" x="4502150" y="4440238"/>
          <p14:tracePt t="58668" x="4502150" y="4446588"/>
          <p14:tracePt t="58676" x="4502150" y="4451350"/>
          <p14:tracePt t="58684" x="4502150" y="4457700"/>
          <p14:tracePt t="58692" x="4502150" y="4468813"/>
          <p14:tracePt t="58700" x="4502150" y="4475163"/>
          <p14:tracePt t="58708" x="4502150" y="4479925"/>
          <p14:tracePt t="58716" x="4497388" y="4491038"/>
          <p14:tracePt t="58724" x="4497388" y="4497388"/>
          <p14:tracePt t="58732" x="4491038" y="4497388"/>
          <p14:tracePt t="58740" x="4491038" y="4502150"/>
          <p14:tracePt t="58755" x="4486275" y="4508500"/>
          <p14:tracePt t="58766" x="4479925" y="4513263"/>
          <p14:tracePt t="58782" x="4473575" y="4513263"/>
          <p14:tracePt t="58788" x="4462463" y="4524375"/>
          <p14:tracePt t="58806" x="4457700" y="4524375"/>
          <p14:tracePt t="58814" x="4451350" y="4524375"/>
          <p14:tracePt t="59059" x="4468813" y="4508500"/>
          <p14:tracePt t="59068" x="4513263" y="4475163"/>
          <p14:tracePt t="59073" x="4575175" y="4418013"/>
          <p14:tracePt t="59084" x="4681538" y="4344988"/>
          <p14:tracePt t="59092" x="4873625" y="4198938"/>
          <p14:tracePt t="59099" x="5024438" y="4092575"/>
          <p14:tracePt t="59108" x="5318125" y="3873500"/>
          <p14:tracePt t="59116" x="5592763" y="3654425"/>
          <p14:tracePt t="59124" x="5795963" y="3495675"/>
          <p14:tracePt t="59132" x="6121400" y="3214688"/>
          <p14:tracePt t="59140" x="6323013" y="3024188"/>
          <p14:tracePt t="59148" x="6515100" y="2855913"/>
          <p14:tracePt t="59156" x="6705600" y="2698750"/>
          <p14:tracePt t="59164" x="6851650" y="2601913"/>
          <p14:tracePt t="59172" x="6953250" y="2563813"/>
          <p14:tracePt t="59180" x="7019925" y="2546350"/>
          <p14:tracePt t="59188" x="7043738" y="2546350"/>
          <p14:tracePt t="59196" x="7054850" y="2546350"/>
          <p14:tracePt t="59204" x="7059613" y="2546350"/>
          <p14:tracePt t="59212" x="7059613" y="2557463"/>
          <p14:tracePt t="59219" x="7065963" y="2563813"/>
          <p14:tracePt t="59228" x="7070725" y="2579688"/>
          <p14:tracePt t="59236" x="7077075" y="2586038"/>
          <p14:tracePt t="59244" x="7077075" y="2597150"/>
          <p14:tracePt t="59252" x="7081838" y="2601913"/>
          <p14:tracePt t="59260" x="7088188" y="2608263"/>
          <p14:tracePt t="59268" x="7092950" y="2614613"/>
          <p14:tracePt t="59276" x="7092950" y="2619375"/>
          <p14:tracePt t="59284" x="7105650" y="2630488"/>
          <p14:tracePt t="59292" x="7116763" y="2647950"/>
          <p14:tracePt t="59300" x="7127875" y="2652713"/>
          <p14:tracePt t="59308" x="7138988" y="2659063"/>
          <p14:tracePt t="59318" x="7161213" y="2659063"/>
          <p14:tracePt t="59323" x="7178675" y="2659063"/>
          <p14:tracePt t="59334" x="7205663" y="2659063"/>
          <p14:tracePt t="59340" x="7240588" y="2663825"/>
          <p14:tracePt t="59350" x="7262813" y="2676525"/>
          <p14:tracePt t="59356" x="7273925" y="2681288"/>
          <p14:tracePt t="59366" x="7302500" y="2698750"/>
          <p14:tracePt t="59374" x="7318375" y="2725738"/>
          <p14:tracePt t="59382" x="7324725" y="2760663"/>
          <p14:tracePt t="59390" x="7329488" y="2794000"/>
          <p14:tracePt t="59398" x="7329488" y="2809875"/>
          <p14:tracePt t="59406" x="7329488" y="2849563"/>
          <p14:tracePt t="59414" x="7307263" y="2895600"/>
          <p14:tracePt t="59422" x="7296150" y="2922588"/>
          <p14:tracePt t="59430" x="7262813" y="2957513"/>
          <p14:tracePt t="59438" x="7227888" y="2979738"/>
          <p14:tracePt t="59446" x="7205663" y="2984500"/>
          <p14:tracePt t="59454" x="7183438" y="2990850"/>
          <p14:tracePt t="59462" x="7150100" y="2990850"/>
          <p14:tracePt t="59470" x="7138988" y="2990850"/>
          <p14:tracePt t="59478" x="7127875" y="2984500"/>
          <p14:tracePt t="59486" x="7116763" y="2979738"/>
          <p14:tracePt t="59494" x="7105650" y="2962275"/>
          <p14:tracePt t="59502" x="7099300" y="2940050"/>
          <p14:tracePt t="59510" x="7099300" y="2922588"/>
          <p14:tracePt t="59518" x="7099300" y="2900363"/>
          <p14:tracePt t="59526" x="7099300" y="2871788"/>
          <p14:tracePt t="59534" x="7099300" y="2838450"/>
          <p14:tracePt t="59541" x="7110413" y="2816225"/>
          <p14:tracePt t="59550" x="7116763" y="2809875"/>
          <p14:tracePt t="59558" x="7132638" y="2798763"/>
          <p14:tracePt t="59566" x="7150100" y="2787650"/>
          <p14:tracePt t="59574" x="7167563" y="2787650"/>
          <p14:tracePt t="59582" x="7200900" y="2787650"/>
          <p14:tracePt t="59590" x="7216775" y="2787650"/>
          <p14:tracePt t="59598" x="7267575" y="2787650"/>
          <p14:tracePt t="59606" x="7335838" y="2798763"/>
          <p14:tracePt t="59616" x="7391400" y="2805113"/>
          <p14:tracePt t="59624" x="7442200" y="2809875"/>
          <p14:tracePt t="59632" x="7475538" y="2816225"/>
          <p14:tracePt t="59640" x="7497763" y="2816225"/>
          <p14:tracePt t="59672" x="7497763" y="2765425"/>
          <p14:tracePt t="59680" x="7493000" y="2698750"/>
          <p14:tracePt t="59688" x="7475538" y="2614613"/>
          <p14:tracePt t="59696" x="7424738" y="2400300"/>
          <p14:tracePt t="59704" x="7375525" y="2203450"/>
          <p14:tracePt t="59712" x="7329488" y="2051050"/>
          <p14:tracePt t="59720" x="7262813" y="1781175"/>
          <p14:tracePt t="59728" x="7227888" y="1585913"/>
          <p14:tracePt t="59736" x="7183438" y="1377950"/>
          <p14:tracePt t="59744" x="7154863" y="1196975"/>
          <p14:tracePt t="59752" x="7154863" y="1090613"/>
          <p14:tracePt t="59760" x="7154863" y="1022350"/>
          <p14:tracePt t="59768" x="7154863" y="1006475"/>
          <p14:tracePt t="59776" x="7154863" y="1000125"/>
          <p14:tracePt t="59784" x="7154863" y="995363"/>
          <p14:tracePt t="59820" x="7161213" y="995363"/>
          <p14:tracePt t="59852" x="7161213" y="1000125"/>
          <p14:tracePt t="59860" x="7161213" y="1011238"/>
          <p14:tracePt t="59868" x="7172325" y="1046163"/>
          <p14:tracePt t="59876" x="7172325" y="1079500"/>
          <p14:tracePt t="59884" x="7183438" y="1141413"/>
          <p14:tracePt t="59892" x="7189788" y="1185863"/>
          <p14:tracePt t="59902" x="7200900" y="1254125"/>
          <p14:tracePt t="59908" x="7205663" y="1292225"/>
          <p14:tracePt t="59918" x="7212013" y="1327150"/>
          <p14:tracePt t="59926" x="7216775" y="1354138"/>
          <p14:tracePt t="59934" x="7223125" y="1377950"/>
          <p14:tracePt t="59942" x="7223125" y="1393825"/>
          <p14:tracePt t="59950" x="7223125" y="1404938"/>
          <p14:tracePt t="59966" x="7223125" y="1411288"/>
          <p14:tracePt t="59982" x="7223125" y="1416050"/>
          <p14:tracePt t="59990" x="7223125" y="1422400"/>
          <p14:tracePt t="60006" x="7223125" y="1427163"/>
          <p14:tracePt t="60014" x="7223125" y="1438275"/>
          <p14:tracePt t="60030" x="7223125" y="1450975"/>
          <p14:tracePt t="60038" x="7223125" y="1455738"/>
          <p14:tracePt t="60046" x="7223125" y="1466850"/>
          <p14:tracePt t="60054" x="7216775" y="1477963"/>
          <p14:tracePt t="60062" x="7216775" y="1484313"/>
          <p14:tracePt t="60070" x="7212013" y="1506538"/>
          <p14:tracePt t="60078" x="7205663" y="1524000"/>
          <p14:tracePt t="60086" x="7205663" y="1528763"/>
          <p14:tracePt t="60094" x="7194550" y="1539875"/>
          <p14:tracePt t="60102" x="7194550" y="1550988"/>
          <p14:tracePt t="60110" x="7183438" y="1557338"/>
          <p14:tracePt t="60118" x="7183438" y="1562100"/>
          <p14:tracePt t="60126" x="7178675" y="1562100"/>
          <p14:tracePt t="60134" x="7172325" y="1562100"/>
          <p14:tracePt t="60142" x="7172325" y="1568450"/>
          <p14:tracePt t="60150" x="7167563" y="1568450"/>
          <p14:tracePt t="60158" x="7154863" y="1573213"/>
          <p14:tracePt t="60168" x="7143750" y="1573213"/>
          <p14:tracePt t="60174" x="7121525" y="1573213"/>
          <p14:tracePt t="60184" x="7105650" y="1573213"/>
          <p14:tracePt t="60189" x="7065963" y="1557338"/>
          <p14:tracePt t="60200" x="7048500" y="1550988"/>
          <p14:tracePt t="60208" x="7026275" y="1539875"/>
          <p14:tracePt t="60216" x="6970713" y="1512888"/>
          <p14:tracePt t="60224" x="6942138" y="1500188"/>
          <p14:tracePt t="60232" x="6924675" y="1484313"/>
          <p14:tracePt t="60240" x="6873875" y="1450975"/>
          <p14:tracePt t="60248" x="6862763" y="1433513"/>
          <p14:tracePt t="60256" x="6846888" y="1411288"/>
          <p14:tracePt t="60264" x="6835775" y="1393825"/>
          <p14:tracePt t="60272" x="6835775" y="1360488"/>
          <p14:tracePt t="60280" x="6835775" y="1343025"/>
          <p14:tracePt t="60288" x="6835775" y="1327150"/>
          <p14:tracePt t="60296" x="6835775" y="1309688"/>
          <p14:tracePt t="60304" x="6835775" y="1292225"/>
          <p14:tracePt t="60312" x="6840538" y="1276350"/>
          <p14:tracePt t="60320" x="6851650" y="1258888"/>
          <p14:tracePt t="60328" x="6862763" y="1236663"/>
          <p14:tracePt t="60336" x="6880225" y="1225550"/>
          <p14:tracePt t="60344" x="6913563" y="1196975"/>
          <p14:tracePt t="60352" x="6935788" y="1185863"/>
          <p14:tracePt t="60360" x="6975475" y="1169988"/>
          <p14:tracePt t="60368" x="7015163" y="1157288"/>
          <p14:tracePt t="60376" x="7059613" y="1152525"/>
          <p14:tracePt t="60384" x="7092950" y="1146175"/>
          <p14:tracePt t="60392" x="7138988" y="1146175"/>
          <p14:tracePt t="60400" x="7161213" y="1146175"/>
          <p14:tracePt t="60408" x="7205663" y="1146175"/>
          <p14:tracePt t="60416" x="7234238" y="1157288"/>
          <p14:tracePt t="60424" x="7278688" y="1174750"/>
          <p14:tracePt t="60432" x="7307263" y="1192213"/>
          <p14:tracePt t="60440" x="7340600" y="1214438"/>
          <p14:tracePt t="60448" x="7362825" y="1230313"/>
          <p14:tracePt t="60456" x="7380288" y="1258888"/>
          <p14:tracePt t="60464" x="7408863" y="1309688"/>
          <p14:tracePt t="60472" x="7419975" y="1349375"/>
          <p14:tracePt t="60482" x="7419975" y="1360488"/>
          <p14:tracePt t="60490" x="7424738" y="1393825"/>
          <p14:tracePt t="60498" x="7424738" y="1422400"/>
          <p14:tracePt t="60506" x="7424738" y="1450975"/>
          <p14:tracePt t="60514" x="7424738" y="1473200"/>
          <p14:tracePt t="60522" x="7413625" y="1489075"/>
          <p14:tracePt t="60530" x="7386638" y="1506538"/>
          <p14:tracePt t="60538" x="7351713" y="1524000"/>
          <p14:tracePt t="60546" x="7340600" y="1528763"/>
          <p14:tracePt t="60554" x="7307263" y="1535113"/>
          <p14:tracePt t="60562" x="7262813" y="1535113"/>
          <p14:tracePt t="60570" x="7245350" y="1535113"/>
          <p14:tracePt t="60578" x="7212013" y="1528763"/>
          <p14:tracePt t="60586" x="7167563" y="1506538"/>
          <p14:tracePt t="60594" x="7154863" y="1495425"/>
          <p14:tracePt t="60602" x="7127875" y="1473200"/>
          <p14:tracePt t="60610" x="7099300" y="1444625"/>
          <p14:tracePt t="60618" x="7092950" y="1433513"/>
          <p14:tracePt t="60626" x="7081838" y="1393825"/>
          <p14:tracePt t="60634" x="7081838" y="1377950"/>
          <p14:tracePt t="60642" x="7081838" y="1360488"/>
          <p14:tracePt t="60650" x="7088188" y="1338263"/>
          <p14:tracePt t="60658" x="7105650" y="1304925"/>
          <p14:tracePt t="60666" x="7121525" y="1281113"/>
          <p14:tracePt t="60674" x="7154863" y="1243013"/>
          <p14:tracePt t="60682" x="7189788" y="1214438"/>
          <p14:tracePt t="60690" x="7216775" y="1196975"/>
          <p14:tracePt t="60698" x="7273925" y="1185863"/>
          <p14:tracePt t="60706" x="7318375" y="1185863"/>
          <p14:tracePt t="60714" x="7362825" y="1185863"/>
          <p14:tracePt t="60722" x="7424738" y="1203325"/>
          <p14:tracePt t="60730" x="7493000" y="1236663"/>
          <p14:tracePt t="60738" x="7537450" y="1287463"/>
          <p14:tracePt t="60746" x="7583488" y="1349375"/>
          <p14:tracePt t="60756" x="7605713" y="1393825"/>
          <p14:tracePt t="60762" x="7627938" y="1455738"/>
          <p14:tracePt t="60772" x="7627938" y="1484313"/>
          <p14:tracePt t="60777" x="7616825" y="1528763"/>
          <p14:tracePt t="60788" x="7594600" y="1546225"/>
          <p14:tracePt t="60796" x="7554913" y="1557338"/>
          <p14:tracePt t="60804" x="7504113" y="1557338"/>
          <p14:tracePt t="60812" x="7424738" y="1557338"/>
          <p14:tracePt t="60820" x="7351713" y="1557338"/>
          <p14:tracePt t="60828" x="7256463" y="1535113"/>
          <p14:tracePt t="60836" x="7178675" y="1517650"/>
          <p14:tracePt t="60844" x="7059613" y="1477963"/>
          <p14:tracePt t="60852" x="6975475" y="1444625"/>
          <p14:tracePt t="60860" x="6891338" y="1400175"/>
          <p14:tracePt t="60868" x="6824663" y="1360488"/>
          <p14:tracePt t="60876" x="6778625" y="1327150"/>
          <p14:tracePt t="60884" x="6756400" y="1298575"/>
          <p14:tracePt t="60892" x="6745288" y="1265238"/>
          <p14:tracePt t="60900" x="6745288" y="1225550"/>
          <p14:tracePt t="60908" x="6762750" y="1203325"/>
          <p14:tracePt t="60916" x="6800850" y="1163638"/>
          <p14:tracePt t="60924" x="6858000" y="1135063"/>
          <p14:tracePt t="60932" x="6919913" y="1119188"/>
          <p14:tracePt t="60940" x="6992938" y="1112838"/>
          <p14:tracePt t="60948" x="7065963" y="1112838"/>
          <p14:tracePt t="60956" x="7150100" y="1112838"/>
          <p14:tracePt t="60964" x="7205663" y="1123950"/>
          <p14:tracePt t="60972" x="7289800" y="1152525"/>
          <p14:tracePt t="60980" x="7340600" y="1181100"/>
          <p14:tracePt t="60988" x="7380288" y="1225550"/>
          <p14:tracePt t="60996" x="7408863" y="1270000"/>
          <p14:tracePt t="61004" x="7419975" y="1338263"/>
          <p14:tracePt t="61012" x="7419975" y="1422400"/>
          <p14:tracePt t="61020" x="7402513" y="1466850"/>
          <p14:tracePt t="61028" x="7362825" y="1517650"/>
          <p14:tracePt t="61038" x="7313613" y="1550988"/>
          <p14:tracePt t="61044" x="7267575" y="1562100"/>
          <p14:tracePt t="61054" x="7200900" y="1573213"/>
          <p14:tracePt t="61060" x="7138988" y="1568450"/>
          <p14:tracePt t="61070" x="7070725" y="1550988"/>
          <p14:tracePt t="61076" x="7019925" y="1535113"/>
          <p14:tracePt t="61086" x="6913563" y="1489075"/>
          <p14:tracePt t="61094" x="6846888" y="1455738"/>
          <p14:tracePt t="61102" x="6784975" y="1422400"/>
          <p14:tracePt t="61110" x="6723063" y="1377950"/>
          <p14:tracePt t="61118" x="6677025" y="1343025"/>
          <p14:tracePt t="61126" x="6654800" y="1298575"/>
          <p14:tracePt t="61134" x="6654800" y="1281113"/>
          <p14:tracePt t="61142" x="6672263" y="1254125"/>
          <p14:tracePt t="61150" x="6711950" y="1208088"/>
          <p14:tracePt t="61158" x="6811963" y="1169988"/>
          <p14:tracePt t="61166" x="6908800" y="1135063"/>
          <p14:tracePt t="61174" x="7077075" y="1130300"/>
          <p14:tracePt t="61182" x="7245350" y="1130300"/>
          <p14:tracePt t="61190" x="7424738" y="1152525"/>
          <p14:tracePt t="61198" x="7515225" y="1181100"/>
          <p14:tracePt t="61206" x="7639050" y="1247775"/>
          <p14:tracePt t="61214" x="7678738" y="1281113"/>
          <p14:tracePt t="61222" x="7700963" y="1331913"/>
          <p14:tracePt t="61230" x="7705725" y="1371600"/>
          <p14:tracePt t="61238" x="7705725" y="1404938"/>
          <p14:tracePt t="61246" x="7700963" y="1427163"/>
          <p14:tracePt t="61254" x="7683500" y="1444625"/>
          <p14:tracePt t="61262" x="7650163" y="1477963"/>
          <p14:tracePt t="61270" x="7616825" y="1484313"/>
          <p14:tracePt t="61278" x="7583488" y="1495425"/>
          <p14:tracePt t="61286" x="7566025" y="1495425"/>
          <p14:tracePt t="61294" x="7537450" y="1495425"/>
          <p14:tracePt t="61302" x="7521575" y="1495425"/>
          <p14:tracePt t="61544" x="7515225" y="1495425"/>
          <p14:tracePt t="61568" x="7515225" y="1489075"/>
          <p14:tracePt t="61576" x="7521575" y="1477963"/>
          <p14:tracePt t="61584" x="7532688" y="1462088"/>
          <p14:tracePt t="61592" x="7537450" y="1444625"/>
          <p14:tracePt t="61602" x="7537450" y="1427163"/>
          <p14:tracePt t="61608" x="7537450" y="1416050"/>
          <p14:tracePt t="61616" x="7537450" y="1411288"/>
          <p14:tracePt t="61694" x="7521575" y="1411288"/>
          <p14:tracePt t="61702" x="7470775" y="1422400"/>
          <p14:tracePt t="61710" x="7386638" y="1462088"/>
          <p14:tracePt t="61718" x="7167563" y="1579563"/>
          <p14:tracePt t="61727" x="6931025" y="1754188"/>
          <p14:tracePt t="61734" x="6672263" y="2051050"/>
          <p14:tracePt t="61742" x="6346825" y="2479675"/>
          <p14:tracePt t="61750" x="6092825" y="2844800"/>
          <p14:tracePt t="61758" x="5761038" y="3300413"/>
          <p14:tracePt t="61766" x="5457825" y="3738563"/>
          <p14:tracePt t="61774" x="5249863" y="4048125"/>
          <p14:tracePt t="61782" x="4964113" y="4457700"/>
          <p14:tracePt t="61790" x="4794250" y="4699000"/>
          <p14:tracePt t="61798" x="4632325" y="4941888"/>
          <p14:tracePt t="61806" x="4508500" y="5137150"/>
          <p14:tracePt t="61814" x="4406900" y="5267325"/>
          <p14:tracePt t="61822" x="4351338" y="5322888"/>
          <p14:tracePt t="61830" x="4311650" y="5345113"/>
          <p14:tracePt t="61838" x="4294188" y="5345113"/>
          <p14:tracePt t="61846" x="4271963" y="5345113"/>
          <p14:tracePt t="62008" x="4278313" y="5345113"/>
          <p14:tracePt t="62016" x="4300538" y="5345113"/>
          <p14:tracePt t="62024" x="4316413" y="5345113"/>
          <p14:tracePt t="62032" x="4327525" y="5345113"/>
          <p14:tracePt t="62040" x="4333875" y="5351463"/>
          <p14:tracePt t="62048" x="4344988" y="5368925"/>
          <p14:tracePt t="62056" x="4351338" y="5373688"/>
          <p14:tracePt t="62064" x="4351338" y="5384800"/>
          <p14:tracePt t="62072" x="4351338" y="5395913"/>
          <p14:tracePt t="62080" x="4351338" y="5413375"/>
          <p14:tracePt t="62088" x="4344988" y="5441950"/>
          <p14:tracePt t="62096" x="4344988" y="5464175"/>
          <p14:tracePt t="62104" x="4338638" y="5486400"/>
          <p14:tracePt t="62112" x="4338638" y="5492750"/>
          <p14:tracePt t="62128" x="4338638" y="5497513"/>
          <p14:tracePt t="62160" x="4344988" y="5497513"/>
          <p14:tracePt t="62168" x="4356100" y="5497513"/>
          <p14:tracePt t="62176" x="4378325" y="5492750"/>
          <p14:tracePt t="62184" x="4413250" y="5475288"/>
          <p14:tracePt t="62192" x="4451350" y="5453063"/>
          <p14:tracePt t="62202" x="4524375" y="5413375"/>
          <p14:tracePt t="62208" x="4570413" y="5384800"/>
          <p14:tracePt t="62218" x="4608513" y="5357813"/>
          <p14:tracePt t="62224" x="4654550" y="5334000"/>
          <p14:tracePt t="62234" x="4710113" y="5295900"/>
          <p14:tracePt t="62242" x="4743450" y="5272088"/>
          <p14:tracePt t="62250" x="4767263" y="5256213"/>
          <p14:tracePt t="62258" x="4833938" y="5216525"/>
          <p14:tracePt t="62266" x="4867275" y="5194300"/>
          <p14:tracePt t="62274" x="4902200" y="5172075"/>
          <p14:tracePt t="62282" x="4935538" y="5149850"/>
          <p14:tracePt t="62290" x="4975225" y="5126038"/>
          <p14:tracePt t="62298" x="4979988" y="5114925"/>
          <p14:tracePt t="62306" x="4986338" y="5114925"/>
          <p14:tracePt t="62459" x="4986338" y="5110163"/>
          <p14:tracePt t="62474" x="4986338" y="5070475"/>
          <p14:tracePt t="62484" x="4986338" y="4997450"/>
          <p14:tracePt t="62490" x="4986338" y="4902200"/>
          <p14:tracePt t="62500" x="4986338" y="4767263"/>
          <p14:tracePt t="62506" x="4975225" y="4637088"/>
          <p14:tracePt t="62516" x="4968875" y="4559300"/>
          <p14:tracePt t="62524" x="4968875" y="4435475"/>
          <p14:tracePt t="62532" x="4964113" y="4289425"/>
          <p14:tracePt t="62540" x="4946650" y="4176713"/>
          <p14:tracePt t="62548" x="4929188" y="4048125"/>
          <p14:tracePt t="62556" x="4924425" y="3979863"/>
          <p14:tracePt t="62564" x="4902200" y="3884613"/>
          <p14:tracePt t="62572" x="4889500" y="3805238"/>
          <p14:tracePt t="62580" x="4873625" y="3743325"/>
          <p14:tracePt t="62588" x="4862513" y="3709988"/>
          <p14:tracePt t="62596" x="4851400" y="3681413"/>
          <p14:tracePt t="62604" x="4845050" y="3648075"/>
          <p14:tracePt t="62612" x="4845050" y="3636963"/>
          <p14:tracePt t="62620" x="4845050" y="3619500"/>
          <p14:tracePt t="62628" x="4851400" y="3603625"/>
          <p14:tracePt t="62636" x="4867275" y="3575050"/>
          <p14:tracePt t="62644" x="4878388" y="3563938"/>
          <p14:tracePt t="62652" x="4889500" y="3546475"/>
          <p14:tracePt t="62660" x="4902200" y="3541713"/>
          <p14:tracePt t="62668" x="4906963" y="3535363"/>
          <p14:tracePt t="62676" x="4913313" y="3530600"/>
          <p14:tracePt t="62684" x="4918075" y="3524250"/>
          <p14:tracePt t="62692" x="4924425" y="3519488"/>
          <p14:tracePt t="62700" x="4929188" y="3519488"/>
          <p14:tracePt t="62708" x="4935538" y="3519488"/>
          <p14:tracePt t="62716" x="4951413" y="3519488"/>
          <p14:tracePt t="62724" x="4968875" y="3508375"/>
          <p14:tracePt t="62732" x="5002213" y="3495675"/>
          <p14:tracePt t="62740" x="5041900" y="3484563"/>
          <p14:tracePt t="62748" x="5092700" y="3462338"/>
          <p14:tracePt t="62756" x="5154613" y="3435350"/>
          <p14:tracePt t="62766" x="5272088" y="3400425"/>
          <p14:tracePt t="62772" x="5413375" y="3367088"/>
          <p14:tracePt t="62782" x="5486400" y="3344863"/>
          <p14:tracePt t="62788" x="5672138" y="3311525"/>
          <p14:tracePt t="62798" x="5789613" y="3294063"/>
          <p14:tracePt t="62806" x="5935663" y="3271838"/>
          <p14:tracePt t="62814" x="6200775" y="3238500"/>
          <p14:tracePt t="62822" x="6362700" y="3221038"/>
          <p14:tracePt t="62830" x="6503988" y="3203575"/>
          <p14:tracePt t="62838" x="6643688" y="3192463"/>
          <p14:tracePt t="62846" x="6762750" y="3181350"/>
          <p14:tracePt t="62854" x="6873875" y="3170238"/>
          <p14:tracePt t="62862" x="7004050" y="3159125"/>
          <p14:tracePt t="62870" x="7043738" y="3159125"/>
          <p14:tracePt t="62878" x="7070725" y="3152775"/>
          <p14:tracePt t="62886" x="7088188" y="3152775"/>
          <p14:tracePt t="63104" x="7092950" y="3152775"/>
          <p14:tracePt t="63112" x="7099300" y="3165475"/>
          <p14:tracePt t="63120" x="7105650" y="3176588"/>
          <p14:tracePt t="63128" x="7110413" y="3187700"/>
          <p14:tracePt t="63136" x="7116763" y="3198813"/>
          <p14:tracePt t="63144" x="7116763" y="3203575"/>
          <p14:tracePt t="63152" x="7116763" y="3209925"/>
          <p14:tracePt t="63160" x="7116763" y="3221038"/>
          <p14:tracePt t="63176" x="7110413" y="3232150"/>
          <p14:tracePt t="63184" x="7099300" y="3243263"/>
          <p14:tracePt t="63192" x="7088188" y="3249613"/>
          <p14:tracePt t="63200" x="7081838" y="3254375"/>
          <p14:tracePt t="63208" x="7077075" y="3260725"/>
          <p14:tracePt t="63216" x="7077075" y="3265488"/>
          <p14:tracePt t="63232" x="7077075" y="3276600"/>
          <p14:tracePt t="63248" x="7077075" y="3282950"/>
          <p14:tracePt t="63272" x="7077075" y="3287713"/>
          <p14:tracePt t="63280" x="7077075" y="3294063"/>
          <p14:tracePt t="63288" x="7070725" y="3294063"/>
          <p14:tracePt t="63296" x="7070725" y="3300413"/>
          <p14:tracePt t="63304" x="7059613" y="3300413"/>
          <p14:tracePt t="63312" x="7054850" y="3316288"/>
          <p14:tracePt t="63320" x="7043738" y="3322638"/>
          <p14:tracePt t="63328" x="7026275" y="3338513"/>
          <p14:tracePt t="63336" x="7019925" y="3344863"/>
          <p14:tracePt t="63344" x="7004050" y="3367088"/>
          <p14:tracePt t="63354" x="6975475" y="3389313"/>
          <p14:tracePt t="63362" x="6935788" y="3422650"/>
          <p14:tracePt t="63370" x="6891338" y="3462338"/>
          <p14:tracePt t="63378" x="6840538" y="3508375"/>
          <p14:tracePt t="63386" x="6773863" y="3557588"/>
          <p14:tracePt t="63394" x="6694488" y="3625850"/>
          <p14:tracePt t="63402" x="6627813" y="3687763"/>
          <p14:tracePt t="63410" x="6599238" y="3709988"/>
          <p14:tracePt t="63418" x="6542088" y="3765550"/>
          <p14:tracePt t="63426" x="6486525" y="3822700"/>
          <p14:tracePt t="63434" x="6442075" y="3873500"/>
          <p14:tracePt t="63442" x="6402388" y="3924300"/>
          <p14:tracePt t="63450" x="6369050" y="3962400"/>
          <p14:tracePt t="63458" x="6340475" y="4002088"/>
          <p14:tracePt t="63466" x="6300788" y="4048125"/>
          <p14:tracePt t="63474" x="6267450" y="4081463"/>
          <p14:tracePt t="63482" x="6256338" y="4092575"/>
          <p14:tracePt t="63490" x="6216650" y="4137025"/>
          <p14:tracePt t="63498" x="6176963" y="4187825"/>
          <p14:tracePt t="63506" x="6126163" y="4243388"/>
          <p14:tracePt t="63514" x="6053138" y="4316413"/>
          <p14:tracePt t="63522" x="5964238" y="4418013"/>
          <p14:tracePt t="63530" x="5873750" y="4519613"/>
          <p14:tracePt t="63538" x="5767388" y="4632325"/>
          <p14:tracePt t="63546" x="5683250" y="4733925"/>
          <p14:tracePt t="63554" x="5603875" y="4829175"/>
          <p14:tracePt t="63562" x="5519738" y="4941888"/>
          <p14:tracePt t="63570" x="5435600" y="5037138"/>
          <p14:tracePt t="63578" x="5340350" y="5149850"/>
          <p14:tracePt t="63586" x="5260975" y="5249863"/>
          <p14:tracePt t="63594" x="5092700" y="5435600"/>
          <p14:tracePt t="63602" x="5002213" y="5526088"/>
          <p14:tracePt t="63610" x="4906963" y="5614988"/>
          <p14:tracePt t="63618" x="4732338" y="5756275"/>
          <p14:tracePt t="63626" x="4654550" y="5807075"/>
          <p14:tracePt t="63634" x="4592638" y="5829300"/>
          <p14:tracePt t="63644" x="4548188" y="5851525"/>
          <p14:tracePt t="63652" x="4497388" y="5857875"/>
          <p14:tracePt t="63660" x="4479925" y="5857875"/>
          <p14:tracePt t="63666" x="4462463" y="5857875"/>
          <p14:tracePt t="63684" x="4457700" y="5851525"/>
          <p14:tracePt t="63724" x="4457700" y="5846763"/>
          <p14:tracePt t="63732" x="4462463" y="5835650"/>
          <p14:tracePt t="63748" x="4468813" y="5835650"/>
          <p14:tracePt t="63756" x="4468813" y="5829300"/>
          <p14:tracePt t="63789" x="4473575" y="5829300"/>
          <p14:tracePt t="63805" x="4479925" y="5829300"/>
          <p14:tracePt t="63812" x="4486275" y="5829300"/>
          <p14:tracePt t="63821" x="4491038" y="5829300"/>
          <p14:tracePt t="63828" x="4513263" y="5822950"/>
          <p14:tracePt t="63836" x="4552950" y="5807075"/>
          <p14:tracePt t="63844" x="4575175" y="5795963"/>
          <p14:tracePt t="63852" x="4648200" y="5773738"/>
          <p14:tracePt t="63860" x="4760913" y="5727700"/>
          <p14:tracePt t="63868" x="4800600" y="5705475"/>
          <p14:tracePt t="63876" x="4935538" y="5638800"/>
          <p14:tracePt t="63884" x="5126038" y="5559425"/>
          <p14:tracePt t="63892" x="5318125" y="5468938"/>
          <p14:tracePt t="63900" x="5373688" y="5441950"/>
          <p14:tracePt t="63910" x="5514975" y="5357813"/>
          <p14:tracePt t="63916" x="5654675" y="5245100"/>
          <p14:tracePt t="63926" x="5795963" y="5132388"/>
          <p14:tracePt t="63932" x="5924550" y="4997450"/>
          <p14:tracePt t="63942" x="6059488" y="4867275"/>
          <p14:tracePt t="63948" x="6211888" y="4705350"/>
          <p14:tracePt t="63958" x="6362700" y="4541838"/>
          <p14:tracePt t="63966" x="6408738" y="4497388"/>
          <p14:tracePt t="63974" x="6559550" y="4344988"/>
          <p14:tracePt t="63982" x="6716713" y="4198938"/>
          <p14:tracePt t="63990" x="6908800" y="4041775"/>
          <p14:tracePt t="63998" x="7043738" y="3940175"/>
          <p14:tracePt t="64006" x="7154863" y="3862388"/>
          <p14:tracePt t="64014" x="7227888" y="3816350"/>
          <p14:tracePt t="64022" x="7318375" y="3760788"/>
          <p14:tracePt t="64030" x="7380288" y="3727450"/>
          <p14:tracePt t="64038" x="7413625" y="3698875"/>
          <p14:tracePt t="64046" x="7448550" y="3648075"/>
          <p14:tracePt t="64054" x="7475538" y="3592513"/>
          <p14:tracePt t="64062" x="7510463" y="3513138"/>
          <p14:tracePt t="64070" x="7521575" y="3451225"/>
          <p14:tracePt t="64078" x="7537450" y="3344863"/>
          <p14:tracePt t="64086" x="7537450" y="3238500"/>
          <p14:tracePt t="64094" x="7537450" y="3176588"/>
          <p14:tracePt t="64102" x="7537450" y="3119438"/>
          <p14:tracePt t="64110" x="7521575" y="3013075"/>
          <p14:tracePt t="64118" x="7510463" y="2951163"/>
          <p14:tracePt t="64126" x="7504113" y="2889250"/>
          <p14:tracePt t="64134" x="7497763" y="2838450"/>
          <p14:tracePt t="64142" x="7497763" y="2749550"/>
          <p14:tracePt t="64150" x="7497763" y="2698750"/>
          <p14:tracePt t="64158" x="7515225" y="2652713"/>
          <p14:tracePt t="64166" x="7532688" y="2597150"/>
          <p14:tracePt t="64174" x="7548563" y="2557463"/>
          <p14:tracePt t="64182" x="7566025" y="2528888"/>
          <p14:tracePt t="64190" x="7583488" y="2517775"/>
          <p14:tracePt t="64296" x="7583488" y="2524125"/>
          <p14:tracePt t="64304" x="7577138" y="2552700"/>
          <p14:tracePt t="64312" x="7559675" y="2579688"/>
          <p14:tracePt t="64320" x="7548563" y="2619375"/>
          <p14:tracePt t="64328" x="7548563" y="2647950"/>
          <p14:tracePt t="64336" x="7543800" y="2663825"/>
          <p14:tracePt t="64344" x="7543800" y="2681288"/>
          <p14:tracePt t="64352" x="7543800" y="2687638"/>
          <p14:tracePt t="64368" x="7554913" y="2687638"/>
          <p14:tracePt t="64376" x="7570788" y="2687638"/>
          <p14:tracePt t="64384" x="7577138" y="2687638"/>
          <p14:tracePt t="64392" x="7594600" y="2681288"/>
          <p14:tracePt t="64400" x="7605713" y="2681288"/>
          <p14:tracePt t="64408" x="7639050" y="2670175"/>
          <p14:tracePt t="64416" x="7650163" y="2663825"/>
          <p14:tracePt t="64424" x="7656513" y="2663825"/>
          <p14:tracePt t="64440" x="7643813" y="2670175"/>
          <p14:tracePt t="64448" x="7588250" y="2714625"/>
          <p14:tracePt t="64456" x="7548563" y="2754313"/>
          <p14:tracePt t="64715" x="7559675" y="2749550"/>
          <p14:tracePt t="64722" x="7559675" y="2736850"/>
          <p14:tracePt t="64730" x="7554913" y="2732088"/>
          <p14:tracePt t="64738" x="7543800" y="2732088"/>
          <p14:tracePt t="64746" x="7537450" y="2732088"/>
          <p14:tracePt t="64754" x="7532688" y="2732088"/>
          <p14:tracePt t="64762" x="7532688" y="2725738"/>
          <p14:tracePt t="64770" x="7526338" y="2725738"/>
          <p14:tracePt t="64778" x="7521575" y="2720975"/>
          <p14:tracePt t="64786" x="7515225" y="2714625"/>
          <p14:tracePt t="64794" x="7510463" y="2703513"/>
          <p14:tracePt t="64804" x="7504113" y="2698750"/>
          <p14:tracePt t="64810" x="7497763" y="2692400"/>
          <p14:tracePt t="64820" x="7481888" y="2687638"/>
          <p14:tracePt t="64828" x="7475538" y="2676525"/>
          <p14:tracePt t="64836" x="7470775" y="2676525"/>
          <p14:tracePt t="64844" x="7464425" y="2670175"/>
          <p14:tracePt t="64868" x="7459663" y="2670175"/>
          <p14:tracePt t="64876" x="7459663" y="2676525"/>
          <p14:tracePt t="64884" x="7453313" y="2681288"/>
          <p14:tracePt t="64892" x="7453313" y="2692400"/>
          <p14:tracePt t="64900" x="7448550" y="2698750"/>
          <p14:tracePt t="64908" x="7442200" y="2714625"/>
          <p14:tracePt t="64916" x="7442200" y="2720975"/>
          <p14:tracePt t="64924" x="7435850" y="2736850"/>
          <p14:tracePt t="64932" x="7431088" y="2765425"/>
          <p14:tracePt t="64940" x="7424738" y="2798763"/>
          <p14:tracePt t="64948" x="7413625" y="2827338"/>
          <p14:tracePt t="64956" x="7402513" y="2867025"/>
          <p14:tracePt t="64964" x="7386638" y="2906713"/>
          <p14:tracePt t="64972" x="7380288" y="2944813"/>
          <p14:tracePt t="64980" x="7369175" y="2995613"/>
          <p14:tracePt t="64988" x="7362825" y="3035300"/>
          <p14:tracePt t="64996" x="7358063" y="3046413"/>
          <p14:tracePt t="65004" x="7358063" y="3068638"/>
          <p14:tracePt t="65012" x="7351713" y="3086100"/>
          <p14:tracePt t="65020" x="7351713" y="3097213"/>
          <p14:tracePt t="65028" x="7351713" y="3103563"/>
          <p14:tracePt t="65036" x="7351713" y="3108325"/>
          <p14:tracePt t="65052" x="7351713" y="3114675"/>
          <p14:tracePt t="65118" x="7346950" y="3119438"/>
          <p14:tracePt t="65126" x="7346950" y="3125788"/>
          <p14:tracePt t="65134" x="7335838" y="3141663"/>
          <p14:tracePt t="65142" x="7324725" y="3148013"/>
          <p14:tracePt t="65150" x="7313613" y="3165475"/>
          <p14:tracePt t="65158" x="7302500" y="3176588"/>
          <p14:tracePt t="65166" x="7285038" y="3209925"/>
          <p14:tracePt t="65174" x="7273925" y="3214688"/>
          <p14:tracePt t="65182" x="7256463" y="3243263"/>
          <p14:tracePt t="65190" x="7251700" y="3249613"/>
          <p14:tracePt t="65198" x="7240588" y="3265488"/>
          <p14:tracePt t="65206" x="7227888" y="3276600"/>
          <p14:tracePt t="65214" x="7223125" y="3287713"/>
          <p14:tracePt t="65222" x="7216775" y="3294063"/>
          <p14:tracePt t="65230" x="7205663" y="3300413"/>
          <p14:tracePt t="65246" x="7205663" y="3305175"/>
          <p14:tracePt t="65254" x="7194550" y="3305175"/>
          <p14:tracePt t="65262" x="7194550" y="3311525"/>
          <p14:tracePt t="65270" x="7189788" y="3311525"/>
          <p14:tracePt t="65278" x="7183438" y="3311525"/>
          <p14:tracePt t="65294" x="7172325" y="3311525"/>
          <p14:tracePt t="65302" x="7161213" y="3316288"/>
          <p14:tracePt t="65310" x="7154863" y="3316288"/>
          <p14:tracePt t="65318" x="7150100" y="3316288"/>
          <p14:tracePt t="65326" x="7138988" y="3316288"/>
          <p14:tracePt t="65334" x="7116763" y="3316288"/>
          <p14:tracePt t="65342" x="7105650" y="3316288"/>
          <p14:tracePt t="65350" x="7088188" y="3316288"/>
          <p14:tracePt t="65358" x="7054850" y="3316288"/>
          <p14:tracePt t="65366" x="7037388" y="3311525"/>
          <p14:tracePt t="65374" x="7019925" y="3305175"/>
          <p14:tracePt t="65384" x="7004050" y="3300413"/>
          <p14:tracePt t="65390" x="6953250" y="3276600"/>
          <p14:tracePt t="65400" x="6942138" y="3265488"/>
          <p14:tracePt t="65408" x="6931025" y="3260725"/>
          <p14:tracePt t="65416" x="6919913" y="3243263"/>
          <p14:tracePt t="65424" x="6897688" y="3209925"/>
          <p14:tracePt t="65432" x="6891338" y="3192463"/>
          <p14:tracePt t="65440" x="6880225" y="3170238"/>
          <p14:tracePt t="65448" x="6869113" y="3148013"/>
          <p14:tracePt t="65456" x="6851650" y="3079750"/>
          <p14:tracePt t="65464" x="6840538" y="3052763"/>
          <p14:tracePt t="65472" x="6835775" y="3019425"/>
          <p14:tracePt t="65480" x="6835775" y="2990850"/>
          <p14:tracePt t="65488" x="6829425" y="2922588"/>
          <p14:tracePt t="65496" x="6829425" y="2900363"/>
          <p14:tracePt t="65504" x="6829425" y="2867025"/>
          <p14:tracePt t="65512" x="6840538" y="2838450"/>
          <p14:tracePt t="65520" x="6862763" y="2776538"/>
          <p14:tracePt t="65528" x="6880225" y="2749550"/>
          <p14:tracePt t="65536" x="6897688" y="2720975"/>
          <p14:tracePt t="65544" x="6942138" y="2663825"/>
          <p14:tracePt t="65552" x="6970713" y="2641600"/>
          <p14:tracePt t="65560" x="6992938" y="2619375"/>
          <p14:tracePt t="65568" x="7019925" y="2608263"/>
          <p14:tracePt t="65576" x="7105650" y="2563813"/>
          <p14:tracePt t="65584" x="7143750" y="2546350"/>
          <p14:tracePt t="65592" x="7189788" y="2541588"/>
          <p14:tracePt t="65600" x="7318375" y="2517775"/>
          <p14:tracePt t="65608" x="7369175" y="2517775"/>
          <p14:tracePt t="65616" x="7424738" y="2513013"/>
          <p14:tracePt t="65624" x="7559675" y="2513013"/>
          <p14:tracePt t="65632" x="7605713" y="2513013"/>
          <p14:tracePt t="65640" x="7745413" y="2528888"/>
          <p14:tracePt t="65648" x="7791450" y="2535238"/>
          <p14:tracePt t="65656" x="7902575" y="2568575"/>
          <p14:tracePt t="65666" x="7942263" y="2586038"/>
          <p14:tracePt t="65672" x="8054975" y="2630488"/>
          <p14:tracePt t="65682" x="8088313" y="2647950"/>
          <p14:tracePt t="65690" x="8178800" y="2698750"/>
          <p14:tracePt t="65698" x="8212138" y="2720975"/>
          <p14:tracePt t="65706" x="8280400" y="2771775"/>
          <p14:tracePt t="65714" x="8318500" y="2809875"/>
          <p14:tracePt t="65722" x="8353425" y="2849563"/>
          <p14:tracePt t="65730" x="8380413" y="2889250"/>
          <p14:tracePt t="65738" x="8391525" y="2922588"/>
          <p14:tracePt t="65746" x="8391525" y="2940050"/>
          <p14:tracePt t="65754" x="8391525" y="2962275"/>
          <p14:tracePt t="65762" x="8386763" y="3001963"/>
          <p14:tracePt t="65770" x="8369300" y="3035300"/>
          <p14:tracePt t="65778" x="8342313" y="3057525"/>
          <p14:tracePt t="65786" x="8280400" y="3125788"/>
          <p14:tracePt t="65794" x="8223250" y="3170238"/>
          <p14:tracePt t="65802" x="8167688" y="3209925"/>
          <p14:tracePt t="65810" x="8121650" y="3238500"/>
          <p14:tracePt t="65818" x="8061325" y="3260725"/>
          <p14:tracePt t="65826" x="7999413" y="3287713"/>
          <p14:tracePt t="65834" x="7942263" y="3294063"/>
          <p14:tracePt t="65842" x="7858125" y="3305175"/>
          <p14:tracePt t="65850" x="7791450" y="3305175"/>
          <p14:tracePt t="65858" x="7718425" y="3305175"/>
          <p14:tracePt t="65866" x="7643813" y="3300413"/>
          <p14:tracePt t="65874" x="7554913" y="3276600"/>
          <p14:tracePt t="65882" x="7504113" y="3265488"/>
          <p14:tracePt t="65890" x="7402513" y="3238500"/>
          <p14:tracePt t="65898" x="7318375" y="3203575"/>
          <p14:tracePt t="65906" x="7278688" y="3181350"/>
          <p14:tracePt t="65914" x="7245350" y="3159125"/>
          <p14:tracePt t="65922" x="7212013" y="3119438"/>
          <p14:tracePt t="65930" x="7194550" y="3092450"/>
          <p14:tracePt t="65938" x="7183438" y="3052763"/>
          <p14:tracePt t="65948" x="7178675" y="3013075"/>
          <p14:tracePt t="65956" x="7172325" y="2968625"/>
          <p14:tracePt t="65964" x="7172325" y="2895600"/>
          <p14:tracePt t="65972" x="7172325" y="2844800"/>
          <p14:tracePt t="65980" x="7183438" y="2798763"/>
          <p14:tracePt t="65988" x="7194550" y="2765425"/>
          <p14:tracePt t="65996" x="7205663" y="2736850"/>
          <p14:tracePt t="66004" x="7212013" y="2725738"/>
          <p14:tracePt t="66012" x="7227888" y="2703513"/>
          <p14:tracePt t="66020" x="7245350" y="2681288"/>
          <p14:tracePt t="66028" x="7273925" y="2659063"/>
          <p14:tracePt t="66036" x="7307263" y="2641600"/>
          <p14:tracePt t="66044" x="7324725" y="2636838"/>
          <p14:tracePt t="66052" x="7386638" y="2625725"/>
          <p14:tracePt t="66060" x="7464425" y="2608263"/>
          <p14:tracePt t="66068" x="7532688" y="2601913"/>
          <p14:tracePt t="66076" x="7605713" y="2601913"/>
          <p14:tracePt t="66084" x="7689850" y="2601913"/>
          <p14:tracePt t="66092" x="7762875" y="2625725"/>
          <p14:tracePt t="66100" x="7864475" y="2670175"/>
          <p14:tracePt t="66108" x="7920038" y="2698750"/>
          <p14:tracePt t="66116" x="7975600" y="2743200"/>
          <p14:tracePt t="66124" x="8026400" y="2798763"/>
          <p14:tracePt t="66132" x="8072438" y="2855913"/>
          <p14:tracePt t="66140" x="8099425" y="2917825"/>
          <p14:tracePt t="66148" x="8121650" y="2962275"/>
          <p14:tracePt t="66156" x="8134350" y="3035300"/>
          <p14:tracePt t="66164" x="8134350" y="3068638"/>
          <p14:tracePt t="66172" x="8128000" y="3136900"/>
          <p14:tracePt t="66180" x="8088313" y="3203575"/>
          <p14:tracePt t="66188" x="8037513" y="3243263"/>
          <p14:tracePt t="66196" x="7975600" y="3276600"/>
          <p14:tracePt t="66204" x="7908925" y="3305175"/>
          <p14:tracePt t="66212" x="7847013" y="3322638"/>
          <p14:tracePt t="66220" x="7767638" y="3333750"/>
          <p14:tracePt t="66228" x="7656513" y="3338513"/>
          <p14:tracePt t="66238" x="7532688" y="3338513"/>
          <p14:tracePt t="66244" x="7391400" y="3338513"/>
          <p14:tracePt t="66254" x="7245350" y="3322638"/>
          <p14:tracePt t="66262" x="7178675" y="3311525"/>
          <p14:tracePt t="66270" x="7059613" y="3282950"/>
          <p14:tracePt t="66278" x="6986588" y="3260725"/>
          <p14:tracePt t="66286" x="6953250" y="3227388"/>
          <p14:tracePt t="66294" x="6942138" y="3203575"/>
          <p14:tracePt t="66302" x="6935788" y="3170238"/>
          <p14:tracePt t="66310" x="6935788" y="3119438"/>
          <p14:tracePt t="66318" x="6935788" y="3068638"/>
          <p14:tracePt t="66326" x="6953250" y="3013075"/>
          <p14:tracePt t="66334" x="6970713" y="2951163"/>
          <p14:tracePt t="66342" x="6992938" y="2906713"/>
          <p14:tracePt t="66350" x="7026275" y="2855913"/>
          <p14:tracePt t="66358" x="7054850" y="2816225"/>
          <p14:tracePt t="66366" x="7070725" y="2794000"/>
          <p14:tracePt t="66374" x="7116763" y="2765425"/>
          <p14:tracePt t="66382" x="7138988" y="2749550"/>
          <p14:tracePt t="66390" x="7194550" y="2720975"/>
          <p14:tracePt t="66398" x="7245350" y="2698750"/>
          <p14:tracePt t="66406" x="7324725" y="2663825"/>
          <p14:tracePt t="66414" x="7391400" y="2647950"/>
          <p14:tracePt t="66422" x="7459663" y="2630488"/>
          <p14:tracePt t="66430" x="7548563" y="2608263"/>
          <p14:tracePt t="66438" x="7745413" y="2601913"/>
          <p14:tracePt t="66446" x="7840663" y="2601913"/>
          <p14:tracePt t="66454" x="7942263" y="2608263"/>
          <p14:tracePt t="66462" x="8083550" y="2652713"/>
          <p14:tracePt t="66470" x="8145463" y="2692400"/>
          <p14:tracePt t="66478" x="8194675" y="2732088"/>
          <p14:tracePt t="66486" x="8240713" y="2782888"/>
          <p14:tracePt t="66494" x="8274050" y="2844800"/>
          <p14:tracePt t="66504" x="8296275" y="2911475"/>
          <p14:tracePt t="66510" x="8302625" y="2979738"/>
          <p14:tracePt t="66520" x="8302625" y="3024188"/>
          <p14:tracePt t="66526" x="8302625" y="3103563"/>
          <p14:tracePt t="66536" x="8296275" y="3148013"/>
          <p14:tracePt t="66542" x="8256588" y="3221038"/>
          <p14:tracePt t="66552" x="8229600" y="3254375"/>
          <p14:tracePt t="66560" x="8172450" y="3305175"/>
          <p14:tracePt t="66568" x="8128000" y="3327400"/>
          <p14:tracePt t="66576" x="8077200" y="3344863"/>
          <p14:tracePt t="66584" x="8026400" y="3355975"/>
          <p14:tracePt t="66592" x="7970838" y="3367088"/>
          <p14:tracePt t="66600" x="7920038" y="3367088"/>
          <p14:tracePt t="66608" x="7869238" y="3367088"/>
          <p14:tracePt t="66616" x="7813675" y="3367088"/>
          <p14:tracePt t="66624" x="7773988" y="3367088"/>
          <p14:tracePt t="66632" x="7734300" y="3355975"/>
          <p14:tracePt t="66640" x="7694613" y="3344863"/>
          <p14:tracePt t="66648" x="7661275" y="3327400"/>
          <p14:tracePt t="66656" x="7639050" y="3311525"/>
          <p14:tracePt t="66664" x="7627938" y="3300413"/>
          <p14:tracePt t="66672" x="7616825" y="3276600"/>
          <p14:tracePt t="66680" x="7594600" y="3249613"/>
          <p14:tracePt t="66688" x="7577138" y="3209925"/>
          <p14:tracePt t="66696" x="7566025" y="3198813"/>
          <p14:tracePt t="66704" x="7548563" y="3159125"/>
          <p14:tracePt t="66712" x="7521575" y="3114675"/>
          <p14:tracePt t="66720" x="7515225" y="3092450"/>
          <p14:tracePt t="66728" x="7493000" y="3041650"/>
          <p14:tracePt t="66736" x="7493000" y="3013075"/>
          <p14:tracePt t="66744" x="7486650" y="2979738"/>
          <p14:tracePt t="66752" x="7481888" y="2951163"/>
          <p14:tracePt t="66760" x="7475538" y="2940050"/>
          <p14:tracePt t="66768" x="7475538" y="2933700"/>
          <p14:tracePt t="66834" x="7470775" y="2933700"/>
          <p14:tracePt t="66850" x="7459663" y="2933700"/>
          <p14:tracePt t="66858" x="7442200" y="2944813"/>
          <p14:tracePt t="66866" x="7413625" y="2951163"/>
          <p14:tracePt t="66874" x="7369175" y="2973388"/>
          <p14:tracePt t="66882" x="7307263" y="2990850"/>
          <p14:tracePt t="66890" x="7240588" y="3006725"/>
          <p14:tracePt t="66898" x="7183438" y="3013075"/>
          <p14:tracePt t="66906" x="7116763" y="3024188"/>
          <p14:tracePt t="66914" x="7032625" y="3035300"/>
          <p14:tracePt t="66922" x="6981825" y="3035300"/>
          <p14:tracePt t="66930" x="6931025" y="3035300"/>
          <p14:tracePt t="66938" x="6880225" y="3035300"/>
          <p14:tracePt t="66946" x="6829425" y="3035300"/>
          <p14:tracePt t="66954" x="6784975" y="3035300"/>
          <p14:tracePt t="66962" x="6738938" y="3030538"/>
          <p14:tracePt t="66970" x="6700838" y="3019425"/>
          <p14:tracePt t="66978" x="6672263" y="3001963"/>
          <p14:tracePt t="66986" x="6638925" y="2979738"/>
          <p14:tracePt t="66994" x="6616700" y="2957513"/>
          <p14:tracePt t="67002" x="6588125" y="2922588"/>
          <p14:tracePt t="67010" x="6548438" y="2867025"/>
          <p14:tracePt t="67018" x="6526213" y="2816225"/>
          <p14:tracePt t="67026" x="6508750" y="2771775"/>
          <p14:tracePt t="67034" x="6503988" y="2725738"/>
          <p14:tracePt t="67042" x="6503988" y="2681288"/>
          <p14:tracePt t="67050" x="6503988" y="2636838"/>
          <p14:tracePt t="67058" x="6503988" y="2597150"/>
          <p14:tracePt t="67066" x="6519863" y="2557463"/>
          <p14:tracePt t="67076" x="6542088" y="2524125"/>
          <p14:tracePt t="67082" x="6570663" y="2495550"/>
          <p14:tracePt t="67092" x="6610350" y="2466975"/>
          <p14:tracePt t="67098" x="6654800" y="2433638"/>
          <p14:tracePt t="67108" x="6723063" y="2406650"/>
          <p14:tracePt t="67116" x="6751638" y="2393950"/>
          <p14:tracePt t="67124" x="6829425" y="2371725"/>
          <p14:tracePt t="67132" x="6981825" y="2349500"/>
          <p14:tracePt t="67140" x="7054850" y="2349500"/>
          <p14:tracePt t="67148" x="7143750" y="2349500"/>
          <p14:tracePt t="67156" x="7358063" y="2349500"/>
          <p14:tracePt t="67164" x="7497763" y="2355850"/>
          <p14:tracePt t="67172" x="7650163" y="2378075"/>
          <p14:tracePt t="67180" x="7813675" y="2417763"/>
          <p14:tracePt t="67188" x="7970838" y="2466975"/>
          <p14:tracePt t="67196" x="8139113" y="2535238"/>
          <p14:tracePt t="67204" x="8313738" y="2614613"/>
          <p14:tracePt t="67212" x="8464550" y="2698750"/>
          <p14:tracePt t="67220" x="8577263" y="2782888"/>
          <p14:tracePt t="67228" x="8707438" y="2917825"/>
          <p14:tracePt t="67236" x="8763000" y="2984500"/>
          <p14:tracePt t="67244" x="8831263" y="3103563"/>
          <p14:tracePt t="67252" x="8858250" y="3170238"/>
          <p14:tracePt t="67260" x="8869363" y="3227388"/>
          <p14:tracePt t="67268" x="8880475" y="3271838"/>
          <p14:tracePt t="67276" x="8869363" y="3316288"/>
          <p14:tracePt t="67284" x="8847138" y="3349625"/>
          <p14:tracePt t="67292" x="8813800" y="3384550"/>
          <p14:tracePt t="67300" x="8758238" y="3422650"/>
          <p14:tracePt t="67308" x="8689975" y="3457575"/>
          <p14:tracePt t="67316" x="8605838" y="3473450"/>
          <p14:tracePt t="67324" x="8515350" y="3490913"/>
          <p14:tracePt t="67332" x="8437563" y="3490913"/>
          <p14:tracePt t="67340" x="8358188" y="3490913"/>
          <p14:tracePt t="67348" x="8245475" y="3484563"/>
          <p14:tracePt t="67356" x="8172450" y="3473450"/>
          <p14:tracePt t="67364" x="8088313" y="3462338"/>
          <p14:tracePt t="67374" x="7975600" y="3429000"/>
          <p14:tracePt t="67380" x="7869238" y="3400425"/>
          <p14:tracePt t="67390" x="7807325" y="3384550"/>
          <p14:tracePt t="67398" x="7683500" y="3333750"/>
          <p14:tracePt t="67406" x="7559675" y="3282950"/>
          <p14:tracePt t="67414" x="7486650" y="3260725"/>
          <p14:tracePt t="67422" x="7424738" y="3227388"/>
          <p14:tracePt t="67430" x="7324725" y="3176588"/>
          <p14:tracePt t="67438" x="7278688" y="3152775"/>
          <p14:tracePt t="67446" x="7216775" y="3108325"/>
          <p14:tracePt t="67454" x="7194550" y="3079750"/>
          <p14:tracePt t="67462" x="7183438" y="3068638"/>
          <p14:tracePt t="67470" x="7172325" y="3041650"/>
          <p14:tracePt t="67478" x="7167563" y="3019425"/>
          <p14:tracePt t="67486" x="7167563" y="2984500"/>
          <p14:tracePt t="67494" x="7167563" y="2962275"/>
          <p14:tracePt t="67502" x="7167563" y="2928938"/>
          <p14:tracePt t="67510" x="7167563" y="2895600"/>
          <p14:tracePt t="67518" x="7167563" y="2867025"/>
          <p14:tracePt t="67526" x="7161213" y="2833688"/>
          <p14:tracePt t="67534" x="7161213" y="2805113"/>
          <p14:tracePt t="67542" x="7161213" y="2787650"/>
          <p14:tracePt t="67550" x="7161213" y="2760663"/>
          <p14:tracePt t="67558" x="7161213" y="2743200"/>
          <p14:tracePt t="67566" x="7161213" y="2725738"/>
          <p14:tracePt t="67574" x="7161213" y="2709863"/>
          <p14:tracePt t="67582" x="7167563" y="2692400"/>
          <p14:tracePt t="67590" x="7172325" y="2687638"/>
          <p14:tracePt t="67598" x="7189788" y="2670175"/>
          <p14:tracePt t="67606" x="7212013" y="2659063"/>
          <p14:tracePt t="67615" x="7256463" y="2636838"/>
          <p14:tracePt t="67622" x="7302500" y="2614613"/>
          <p14:tracePt t="67630" x="7369175" y="2597150"/>
          <p14:tracePt t="67638" x="7464425" y="2586038"/>
          <p14:tracePt t="67646" x="7526338" y="2586038"/>
          <p14:tracePt t="67654" x="7639050" y="2586038"/>
          <p14:tracePt t="67664" x="7705725" y="2601913"/>
          <p14:tracePt t="67671" x="7824788" y="2676525"/>
          <p14:tracePt t="67680" x="7926388" y="2754313"/>
          <p14:tracePt t="67687" x="7964488" y="2809875"/>
          <p14:tracePt t="67696" x="8004175" y="2867025"/>
          <p14:tracePt t="67702" x="8021638" y="2928938"/>
          <p14:tracePt t="67712" x="8032750" y="2990850"/>
          <p14:tracePt t="67720" x="8032750" y="3052763"/>
          <p14:tracePt t="67728" x="8032750" y="3079750"/>
          <p14:tracePt t="67736" x="8010525" y="3141663"/>
          <p14:tracePt t="67744" x="7964488" y="3198813"/>
          <p14:tracePt t="67752" x="7920038" y="3249613"/>
          <p14:tracePt t="67760" x="7853363" y="3287713"/>
          <p14:tracePt t="67768" x="7729538" y="3338513"/>
          <p14:tracePt t="67776" x="7605713" y="3373438"/>
          <p14:tracePt t="67784" x="7431088" y="3389313"/>
          <p14:tracePt t="67792" x="7262813" y="3400425"/>
          <p14:tracePt t="67800" x="7048500" y="3395663"/>
          <p14:tracePt t="67808" x="6924675" y="3373438"/>
          <p14:tracePt t="67816" x="6705600" y="3333750"/>
          <p14:tracePt t="67824" x="6610350" y="3305175"/>
          <p14:tracePt t="67832" x="6435725" y="3227388"/>
          <p14:tracePt t="67840" x="6369050" y="3170238"/>
          <p14:tracePt t="67848" x="6329363" y="3108325"/>
          <p14:tracePt t="67856" x="6329363" y="3063875"/>
          <p14:tracePt t="67864" x="6340475" y="3013075"/>
          <p14:tracePt t="67872" x="6373813" y="2951163"/>
          <p14:tracePt t="67880" x="6435725" y="2871788"/>
          <p14:tracePt t="67888" x="6530975" y="2771775"/>
          <p14:tracePt t="67896" x="6638925" y="2687638"/>
          <p14:tracePt t="67904" x="6789738" y="2590800"/>
          <p14:tracePt t="67912" x="6981825" y="2513013"/>
          <p14:tracePt t="67920" x="7143750" y="2479675"/>
          <p14:tracePt t="67928" x="7442200" y="2444750"/>
          <p14:tracePt t="67936" x="7639050" y="2444750"/>
          <p14:tracePt t="67946" x="7869238" y="2444750"/>
          <p14:tracePt t="67952" x="8099425" y="2451100"/>
          <p14:tracePt t="67962" x="8335963" y="2479675"/>
          <p14:tracePt t="67968" x="8470900" y="2513013"/>
          <p14:tracePt t="67978" x="8689975" y="2608263"/>
          <p14:tracePt t="67984" x="8858250" y="2714625"/>
          <p14:tracePt t="67994" x="8937625" y="2798763"/>
          <p14:tracePt t="68002" x="9010650" y="2962275"/>
          <p14:tracePt t="68010" x="9015413" y="3103563"/>
          <p14:tracePt t="68018" x="9004300" y="3192463"/>
          <p14:tracePt t="68026" x="8926513" y="3311525"/>
          <p14:tracePt t="68034" x="8791575" y="3446463"/>
          <p14:tracePt t="68042" x="8628063" y="3541713"/>
          <p14:tracePt t="68050" x="8426450" y="3614738"/>
          <p14:tracePt t="68058" x="8189913" y="3654425"/>
          <p14:tracePt t="68066" x="8026400" y="3670300"/>
          <p14:tracePt t="68074" x="7829550" y="3670300"/>
          <p14:tracePt t="68082" x="7773988" y="3670300"/>
          <p14:tracePt t="68090" x="7689850" y="3670300"/>
          <p14:tracePt t="68098" x="7650163" y="3654425"/>
          <p14:tracePt t="68106" x="7639050" y="3648075"/>
          <p14:tracePt t="68114" x="7639050" y="3636963"/>
          <p14:tracePt t="68130" x="7639050" y="3630613"/>
          <p14:tracePt t="68174" x="7639050" y="3625850"/>
          <p14:tracePt t="68182" x="7639050" y="3619500"/>
          <p14:tracePt t="68190" x="7639050" y="3614738"/>
          <p14:tracePt t="68198" x="7639050" y="3608388"/>
          <p14:tracePt t="68206" x="7639050" y="3603625"/>
          <p14:tracePt t="68214" x="7639050" y="3592513"/>
          <p14:tracePt t="68224" x="7639050" y="3581400"/>
          <p14:tracePt t="68230" x="7639050" y="3570288"/>
          <p14:tracePt t="68240" x="7639050" y="3557588"/>
          <p14:tracePt t="68246" x="7639050" y="3546475"/>
          <p14:tracePt t="68324" x="7639050" y="3541713"/>
          <p14:tracePt t="68332" x="7639050" y="3530600"/>
          <p14:tracePt t="68340" x="7639050" y="3524250"/>
          <p14:tracePt t="68348" x="7632700" y="3490913"/>
          <p14:tracePt t="68356" x="7610475" y="3440113"/>
          <p14:tracePt t="68364" x="7594600" y="3389313"/>
          <p14:tracePt t="68372" x="7570788" y="3327400"/>
          <p14:tracePt t="68380" x="7554913" y="3276600"/>
          <p14:tracePt t="68388" x="7510463" y="3187700"/>
          <p14:tracePt t="68396" x="7481888" y="3125788"/>
          <p14:tracePt t="68404" x="7424738" y="3041650"/>
          <p14:tracePt t="68412" x="7346950" y="2933700"/>
          <p14:tracePt t="68420" x="7262813" y="2822575"/>
          <p14:tracePt t="68428" x="7150100" y="2714625"/>
          <p14:tracePt t="68436" x="7088188" y="2659063"/>
          <p14:tracePt t="68444" x="6992938" y="2579688"/>
          <p14:tracePt t="68452" x="6858000" y="2501900"/>
          <p14:tracePt t="68460" x="6800850" y="2473325"/>
          <p14:tracePt t="68468" x="6738938" y="2444750"/>
          <p14:tracePt t="68476" x="6638925" y="2411413"/>
          <p14:tracePt t="68484" x="6592888" y="2382838"/>
          <p14:tracePt t="68492" x="6542088" y="2360613"/>
          <p14:tracePt t="68500" x="6530975" y="2355850"/>
          <p14:tracePt t="68702" x="6530975" y="2344738"/>
          <p14:tracePt t="68719" x="6530975" y="2338388"/>
          <p14:tracePt t="68726" x="6530975" y="2327275"/>
          <p14:tracePt t="68735" x="6530975" y="2316163"/>
          <p14:tracePt t="68742" x="6542088" y="2305050"/>
          <p14:tracePt t="68750" x="6548438" y="2293938"/>
          <p14:tracePt t="68758" x="6554788" y="2276475"/>
          <p14:tracePt t="68766" x="6554788" y="2271713"/>
          <p14:tracePt t="68774" x="6554788" y="2254250"/>
          <p14:tracePt t="68784" x="6554788" y="2236788"/>
          <p14:tracePt t="68790" x="6548438" y="2214563"/>
          <p14:tracePt t="68800" x="6542088" y="2181225"/>
          <p14:tracePt t="68806" x="6526213" y="2147888"/>
          <p14:tracePt t="68816" x="6497638" y="2108200"/>
          <p14:tracePt t="68822" x="6492875" y="2097088"/>
          <p14:tracePt t="68832" x="6475413" y="2074863"/>
          <p14:tracePt t="68840" x="6464300" y="2074863"/>
          <p14:tracePt t="68848" x="6457950" y="2063750"/>
          <p14:tracePt t="68856" x="6453188" y="2063750"/>
          <p14:tracePt t="68872" x="6446838" y="2063750"/>
          <p14:tracePt t="68880" x="6442075" y="2063750"/>
          <p14:tracePt t="68896" x="6435725" y="2063750"/>
          <p14:tracePt t="68912" x="6430963" y="2063750"/>
          <p14:tracePt t="68920" x="6419850" y="2063750"/>
          <p14:tracePt t="68928" x="6408738" y="2063750"/>
          <p14:tracePt t="68936" x="6396038" y="2063750"/>
          <p14:tracePt t="68944" x="6391275" y="2063750"/>
          <p14:tracePt t="68952" x="6380163" y="2063750"/>
          <p14:tracePt t="68960" x="6362700" y="2063750"/>
          <p14:tracePt t="68968" x="6357938" y="2063750"/>
          <p14:tracePt t="68984" x="6351588" y="2063750"/>
          <p14:tracePt t="69016" x="6351588" y="2057400"/>
          <p14:tracePt t="69024" x="6346825" y="2057400"/>
          <p14:tracePt t="69040" x="6340475" y="2051050"/>
          <p14:tracePt t="69048" x="6329363" y="2051050"/>
          <p14:tracePt t="69056" x="6311900" y="2051050"/>
          <p14:tracePt t="69064" x="6300788" y="2051050"/>
          <p14:tracePt t="69072" x="6273800" y="2046288"/>
          <p14:tracePt t="69082" x="6261100" y="2046288"/>
          <p14:tracePt t="69088" x="6227763" y="2039938"/>
          <p14:tracePt t="69098" x="6211888" y="2035175"/>
          <p14:tracePt t="69105" x="6188075" y="2028825"/>
          <p14:tracePt t="69114" x="6183313" y="2028825"/>
          <p14:tracePt t="69120" x="6165850" y="2028825"/>
          <p14:tracePt t="69130" x="6161088" y="2028825"/>
          <p14:tracePt t="69154" x="6154738" y="2028825"/>
          <p14:tracePt t="69162" x="6154738" y="2035175"/>
          <p14:tracePt t="69170" x="6154738" y="2039938"/>
          <p14:tracePt t="69234" x="6154738" y="2046288"/>
          <p14:tracePt t="69258" x="6149975" y="2046288"/>
          <p14:tracePt t="69274" x="6132513" y="2057400"/>
          <p14:tracePt t="69282" x="6121400" y="2057400"/>
          <p14:tracePt t="69290" x="6110288" y="2057400"/>
          <p14:tracePt t="69298" x="6099175" y="2063750"/>
          <p14:tracePt t="69306" x="6070600" y="2068513"/>
          <p14:tracePt t="69314" x="6059488" y="2074863"/>
          <p14:tracePt t="69322" x="6048375" y="2074863"/>
          <p14:tracePt t="69330" x="6042025" y="2074863"/>
          <p14:tracePt t="69338" x="6037263" y="2074863"/>
          <p14:tracePt t="69396" x="6037263" y="2068513"/>
          <p14:tracePt t="69404" x="6037263" y="2063750"/>
          <p14:tracePt t="69412" x="6037263" y="2057400"/>
          <p14:tracePt t="69420" x="6037263" y="2051050"/>
          <p14:tracePt t="69428" x="6037263" y="2046288"/>
          <p14:tracePt t="69436" x="6037263" y="2028825"/>
          <p14:tracePt t="69444" x="6037263" y="2017713"/>
          <p14:tracePt t="69452" x="6037263" y="2006600"/>
          <p14:tracePt t="69460" x="6042025" y="1990725"/>
          <p14:tracePt t="69468" x="6048375" y="1978025"/>
          <p14:tracePt t="69476" x="6048375" y="1962150"/>
          <p14:tracePt t="69484" x="6059488" y="1928813"/>
          <p14:tracePt t="69492" x="6065838" y="1916113"/>
          <p14:tracePt t="69500" x="6065838" y="1911350"/>
          <p14:tracePt t="69516" x="6065838" y="1905000"/>
          <p14:tracePt t="69532" x="6065838" y="1900238"/>
          <p14:tracePt t="69540" x="6070600" y="1900238"/>
          <p14:tracePt t="69548" x="6070600" y="1893888"/>
          <p14:tracePt t="69556" x="6070600" y="1889125"/>
          <p14:tracePt t="69564" x="6076950" y="1882775"/>
          <p14:tracePt t="69624" x="6076950" y="1889125"/>
          <p14:tracePt t="69632" x="6076950" y="1893888"/>
          <p14:tracePt t="69640" x="6076950" y="1905000"/>
          <p14:tracePt t="69648" x="6076950" y="1916113"/>
          <p14:tracePt t="69656" x="6076950" y="1928813"/>
          <p14:tracePt t="69664" x="6076950" y="1939925"/>
          <p14:tracePt t="69674" x="6076950" y="1955800"/>
          <p14:tracePt t="69680" x="6076950" y="1966913"/>
          <p14:tracePt t="69690" x="6070600" y="1984375"/>
          <p14:tracePt t="69698" x="6065838" y="2039938"/>
          <p14:tracePt t="69706" x="6059488" y="2057400"/>
          <p14:tracePt t="69714" x="6059488" y="2068513"/>
          <p14:tracePt t="69722" x="6059488" y="2079625"/>
          <p14:tracePt t="69730" x="6059488" y="2085975"/>
          <p14:tracePt t="69738" x="6053138" y="2097088"/>
          <p14:tracePt t="69782" x="6053138" y="2101850"/>
          <p14:tracePt t="69790" x="6048375" y="2108200"/>
          <p14:tracePt t="69806" x="6048375" y="2112963"/>
          <p14:tracePt t="69814" x="6048375" y="2119313"/>
          <p14:tracePt t="69822" x="6048375" y="2124075"/>
          <p14:tracePt t="69874" x="6042025" y="2124075"/>
          <p14:tracePt t="69882" x="6042025" y="2130425"/>
          <p14:tracePt t="69898" x="6042025" y="2136775"/>
          <p14:tracePt t="69907" x="6037263" y="2141538"/>
          <p14:tracePt t="69914" x="6030913" y="2141538"/>
          <p14:tracePt t="69980" x="6030913" y="2136775"/>
          <p14:tracePt t="69996" x="6030913" y="2130425"/>
          <p14:tracePt t="70004" x="6030913" y="2124075"/>
          <p14:tracePt t="70012" x="6030913" y="2119313"/>
          <p14:tracePt t="70028" x="6026150" y="2112963"/>
          <p14:tracePt t="70156" x="6030913" y="2112963"/>
          <p14:tracePt t="70164" x="6037263" y="2112963"/>
          <p14:tracePt t="70188" x="6042025" y="2112963"/>
          <p14:tracePt t="70212" x="6048375" y="2112963"/>
          <p14:tracePt t="70222" x="6053138" y="2112963"/>
          <p14:tracePt t="70228" x="6065838" y="2112963"/>
          <p14:tracePt t="70238" x="6081713" y="2112963"/>
          <p14:tracePt t="70244" x="6110288" y="2112963"/>
          <p14:tracePt t="70254" x="6138863" y="2112963"/>
          <p14:tracePt t="70260" x="6172200" y="2108200"/>
          <p14:tracePt t="70270" x="6194425" y="2108200"/>
          <p14:tracePt t="70278" x="6205538" y="2108200"/>
          <p14:tracePt t="70286" x="6227763" y="2108200"/>
          <p14:tracePt t="70294" x="6245225" y="2101850"/>
          <p14:tracePt t="70302" x="6256338" y="2101850"/>
          <p14:tracePt t="70326" x="6261100" y="2101850"/>
          <p14:tracePt t="70386" x="6267450" y="2101850"/>
          <p14:tracePt t="70402" x="6273800" y="2101850"/>
          <p14:tracePt t="70410" x="6278563" y="2101850"/>
          <p14:tracePt t="70418" x="6284913" y="2101850"/>
          <p14:tracePt t="70434" x="6296025" y="2101850"/>
          <p14:tracePt t="70442" x="6300788" y="2101850"/>
          <p14:tracePt t="70450" x="6311900" y="2101850"/>
          <p14:tracePt t="70458" x="6318250" y="2101850"/>
          <p14:tracePt t="70466" x="6334125" y="2101850"/>
          <p14:tracePt t="70474" x="6346825" y="2101850"/>
          <p14:tracePt t="70482" x="6357938" y="2101850"/>
          <p14:tracePt t="70490" x="6373813" y="2101850"/>
          <p14:tracePt t="70498" x="6380163" y="2101850"/>
          <p14:tracePt t="70516" x="6396038" y="2101850"/>
          <p14:tracePt t="70524" x="6402388" y="2101850"/>
          <p14:tracePt t="70530" x="6408738" y="2101850"/>
          <p14:tracePt t="70540" x="6430963" y="2101850"/>
          <p14:tracePt t="70548" x="6442075" y="2101850"/>
          <p14:tracePt t="70556" x="6457950" y="2101850"/>
          <p14:tracePt t="70564" x="6475413" y="2108200"/>
          <p14:tracePt t="70572" x="6537325" y="2112963"/>
          <p14:tracePt t="70580" x="6570663" y="2119313"/>
          <p14:tracePt t="70588" x="6599238" y="2119313"/>
          <p14:tracePt t="70596" x="6661150" y="2124075"/>
          <p14:tracePt t="70604" x="6689725" y="2124075"/>
          <p14:tracePt t="70612" x="6745288" y="2130425"/>
          <p14:tracePt t="70620" x="6778625" y="2136775"/>
          <p14:tracePt t="70628" x="6796088" y="2136775"/>
          <p14:tracePt t="70888" x="6800850" y="2136775"/>
          <p14:tracePt t="70894" x="6807200" y="2136775"/>
          <p14:tracePt t="70902" x="6824663" y="2136775"/>
          <p14:tracePt t="70911" x="6846888" y="2136775"/>
          <p14:tracePt t="70918" x="6873875" y="2136775"/>
          <p14:tracePt t="70926" x="6919913" y="2141538"/>
          <p14:tracePt t="70934" x="6959600" y="2147888"/>
          <p14:tracePt t="70942" x="6997700" y="2152650"/>
          <p14:tracePt t="70950" x="7019925" y="2163763"/>
          <p14:tracePt t="70958" x="7054850" y="2170113"/>
          <p14:tracePt t="70966" x="7070725" y="2181225"/>
          <p14:tracePt t="70974" x="7081838" y="2181225"/>
          <p14:tracePt t="70982" x="7081838" y="2185988"/>
          <p14:tracePt t="70998" x="7081838" y="2192338"/>
          <p14:tracePt t="71014" x="7070725" y="2198688"/>
          <p14:tracePt t="71022" x="7059613" y="2198688"/>
          <p14:tracePt t="71031" x="7043738" y="2203450"/>
          <p14:tracePt t="71039" x="7026275" y="2209800"/>
          <p14:tracePt t="71046" x="6992938" y="2214563"/>
          <p14:tracePt t="71054" x="6970713" y="2214563"/>
          <p14:tracePt t="71062" x="6946900" y="2214563"/>
          <p14:tracePt t="71070" x="6919913" y="2214563"/>
          <p14:tracePt t="71078" x="6884988" y="2214563"/>
          <p14:tracePt t="71086" x="6858000" y="2214563"/>
          <p14:tracePt t="71096" x="6840538" y="2209800"/>
          <p14:tracePt t="71102" x="6818313" y="2198688"/>
          <p14:tracePt t="71112" x="6778625" y="2181225"/>
          <p14:tracePt t="71120" x="6751638" y="2170113"/>
          <p14:tracePt t="71128" x="6738938" y="2159000"/>
          <p14:tracePt t="71136" x="6727825" y="2147888"/>
          <p14:tracePt t="71144" x="6716713" y="2130425"/>
          <p14:tracePt t="71160" x="6716713" y="2119313"/>
          <p14:tracePt t="71168" x="6716713" y="2112963"/>
          <p14:tracePt t="71176" x="6716713" y="2101850"/>
          <p14:tracePt t="71184" x="6727825" y="2085975"/>
          <p14:tracePt t="71192" x="6745288" y="2063750"/>
          <p14:tracePt t="71200" x="6773863" y="2051050"/>
          <p14:tracePt t="71208" x="6789738" y="2039938"/>
          <p14:tracePt t="71216" x="6824663" y="2028825"/>
          <p14:tracePt t="71224" x="6862763" y="2024063"/>
          <p14:tracePt t="71232" x="6880225" y="2017713"/>
          <p14:tracePt t="71240" x="6919913" y="2017713"/>
          <p14:tracePt t="71248" x="6942138" y="2017713"/>
          <p14:tracePt t="71257" x="6981825" y="2017713"/>
          <p14:tracePt t="71264" x="7032625" y="2017713"/>
          <p14:tracePt t="71272" x="7070725" y="2017713"/>
          <p14:tracePt t="71280" x="7110413" y="2028825"/>
          <p14:tracePt t="71288" x="7143750" y="2046288"/>
          <p14:tracePt t="71296" x="7178675" y="2063750"/>
          <p14:tracePt t="71304" x="7194550" y="2085975"/>
          <p14:tracePt t="71312" x="7212013" y="2108200"/>
          <p14:tracePt t="71320" x="7216775" y="2130425"/>
          <p14:tracePt t="71328" x="7223125" y="2147888"/>
          <p14:tracePt t="71336" x="7223125" y="2163763"/>
          <p14:tracePt t="71344" x="7216775" y="2174875"/>
          <p14:tracePt t="71353" x="7205663" y="2181225"/>
          <p14:tracePt t="71362" x="7183438" y="2185988"/>
          <p14:tracePt t="71368" x="7143750" y="2192338"/>
          <p14:tracePt t="71378" x="7099300" y="2192338"/>
          <p14:tracePt t="71384" x="7059613" y="2192338"/>
          <p14:tracePt t="71394" x="6986588" y="2192338"/>
          <p14:tracePt t="71402" x="6902450" y="2181225"/>
          <p14:tracePt t="71410" x="6846888" y="2170113"/>
          <p14:tracePt t="71418" x="6800850" y="2159000"/>
          <p14:tracePt t="71426" x="6745288" y="2136775"/>
          <p14:tracePt t="71434" x="6723063" y="2119313"/>
          <p14:tracePt t="71442" x="6716713" y="2101850"/>
          <p14:tracePt t="71450" x="6711950" y="2085975"/>
          <p14:tracePt t="71458" x="6711950" y="2068513"/>
          <p14:tracePt t="71466" x="6716713" y="2051050"/>
          <p14:tracePt t="71474" x="6727825" y="2035175"/>
          <p14:tracePt t="71482" x="6745288" y="2017713"/>
          <p14:tracePt t="71490" x="6778625" y="1995488"/>
          <p14:tracePt t="71498" x="6818313" y="1973263"/>
          <p14:tracePt t="71507" x="6851650" y="1962150"/>
          <p14:tracePt t="71515" x="6880225" y="1951038"/>
          <p14:tracePt t="71523" x="6931025" y="1944688"/>
          <p14:tracePt t="71530" x="6981825" y="1939925"/>
          <p14:tracePt t="71538" x="7043738" y="1939925"/>
          <p14:tracePt t="71546" x="7116763" y="1933575"/>
          <p14:tracePt t="71554" x="7194550" y="1933575"/>
          <p14:tracePt t="71562" x="7251700" y="1933575"/>
          <p14:tracePt t="71570" x="7329488" y="1933575"/>
          <p14:tracePt t="71578" x="7386638" y="1944688"/>
          <p14:tracePt t="71586" x="7470775" y="1962150"/>
          <p14:tracePt t="71594" x="7515225" y="1973263"/>
          <p14:tracePt t="71602" x="7548563" y="1984375"/>
          <p14:tracePt t="71610" x="7583488" y="1995488"/>
          <p14:tracePt t="71618" x="7588250" y="1995488"/>
          <p14:tracePt t="71626" x="7588250" y="2001838"/>
          <p14:tracePt t="71642" x="7588250" y="2006600"/>
          <p14:tracePt t="71650" x="7588250" y="2012950"/>
          <p14:tracePt t="71658" x="7583488" y="2017713"/>
          <p14:tracePt t="71677" x="7570788" y="2028825"/>
          <p14:tracePt t="71684" x="7566025" y="2028825"/>
          <p14:tracePt t="71693" x="7566025" y="2035175"/>
          <p14:tracePt t="71700" x="7559675" y="2039938"/>
          <p14:tracePt t="71708" x="7554913" y="2046288"/>
          <p14:tracePt t="71716" x="7548563" y="2051050"/>
          <p14:tracePt t="71724" x="7543800" y="2057400"/>
          <p14:tracePt t="71732" x="7532688" y="2057400"/>
          <p14:tracePt t="71740" x="7510463" y="2063750"/>
          <p14:tracePt t="71748" x="7493000" y="2068513"/>
          <p14:tracePt t="71756" x="7481888" y="2074863"/>
          <p14:tracePt t="71765" x="7470775" y="2074863"/>
          <p14:tracePt t="71772" x="7464425" y="2074863"/>
          <p14:tracePt t="72178" x="7475538" y="2074863"/>
          <p14:tracePt t="72186" x="7493000" y="2074863"/>
          <p14:tracePt t="72194" x="7521575" y="2074863"/>
          <p14:tracePt t="72202" x="7570788" y="2085975"/>
          <p14:tracePt t="72210" x="7650163" y="2090738"/>
          <p14:tracePt t="72219" x="7751763" y="2097088"/>
          <p14:tracePt t="72226" x="7835900" y="2101850"/>
          <p14:tracePt t="72234" x="8004175" y="2112963"/>
          <p14:tracePt t="72242" x="8161338" y="2119313"/>
          <p14:tracePt t="72253" x="8437563" y="2130425"/>
          <p14:tracePt t="72258" x="8521700" y="2136775"/>
          <p14:tracePt t="72268" x="8678863" y="2147888"/>
          <p14:tracePt t="72274" x="8802688" y="2147888"/>
          <p14:tracePt t="72284" x="8897938" y="2152650"/>
          <p14:tracePt t="72290" x="8953500" y="2152650"/>
          <p14:tracePt t="72300" x="8982075" y="2152650"/>
          <p14:tracePt t="72306" x="8988425" y="2152650"/>
          <p14:tracePt t="72376" x="8982075" y="2152650"/>
          <p14:tracePt t="72384" x="8977313" y="2152650"/>
          <p14:tracePt t="72400" x="8953500" y="2163763"/>
          <p14:tracePt t="72408" x="8937625" y="2163763"/>
          <p14:tracePt t="72416" x="8875713" y="2170113"/>
          <p14:tracePt t="72425" x="8836025" y="2170113"/>
          <p14:tracePt t="72432" x="8785225" y="2170113"/>
          <p14:tracePt t="72441" x="8707438" y="2170113"/>
          <p14:tracePt t="72448" x="8650288" y="2170113"/>
          <p14:tracePt t="72457" x="8599488" y="2170113"/>
          <p14:tracePt t="72464" x="8550275" y="2159000"/>
          <p14:tracePt t="72473" x="8515350" y="2152650"/>
          <p14:tracePt t="72481" x="8488363" y="2152650"/>
          <p14:tracePt t="72489" x="8470900" y="2147888"/>
          <p14:tracePt t="72537" x="8477250" y="2147888"/>
          <p14:tracePt t="72545" x="8493125" y="2147888"/>
          <p14:tracePt t="72552" x="8521700" y="2147888"/>
          <p14:tracePt t="72562" x="8543925" y="2147888"/>
          <p14:tracePt t="72571" x="8588375" y="2147888"/>
          <p14:tracePt t="72579" x="8623300" y="2147888"/>
          <p14:tracePt t="72586" x="8678863" y="2147888"/>
          <p14:tracePt t="72595" x="8718550" y="2147888"/>
          <p14:tracePt t="72603" x="8758238" y="2147888"/>
          <p14:tracePt t="72610" x="8836025" y="2147888"/>
          <p14:tracePt t="72618" x="8897938" y="2147888"/>
          <p14:tracePt t="72627" x="8966200" y="2147888"/>
          <p14:tracePt t="72634" x="9021763" y="2147888"/>
          <p14:tracePt t="72642" x="9101138" y="2147888"/>
          <p14:tracePt t="72651" x="9178925" y="2147888"/>
          <p14:tracePt t="72658" x="9263063" y="2147888"/>
          <p14:tracePt t="72666" x="9353550" y="2147888"/>
          <p14:tracePt t="72675" x="9459913" y="2147888"/>
          <p14:tracePt t="72682" x="9572625" y="2147888"/>
          <p14:tracePt t="72690" x="9696450" y="2152650"/>
          <p14:tracePt t="72698" x="9752013" y="2152650"/>
          <p14:tracePt t="72706" x="9864725" y="2163763"/>
          <p14:tracePt t="72714" x="9994900" y="2170113"/>
          <p14:tracePt t="72722" x="10134600" y="2174875"/>
          <p14:tracePt t="72730" x="10179050" y="2185988"/>
          <p14:tracePt t="72738" x="10287000" y="2192338"/>
          <p14:tracePt t="72746" x="10375900" y="2192338"/>
          <p14:tracePt t="72754" x="10410825" y="2192338"/>
          <p14:tracePt t="72763" x="10483850" y="2198688"/>
          <p14:tracePt t="72770" x="10539413" y="2198688"/>
          <p14:tracePt t="72778" x="10590213" y="2203450"/>
          <p14:tracePt t="72786" x="10623550" y="2203450"/>
          <p14:tracePt t="72795" x="10663238" y="2209800"/>
          <p14:tracePt t="72803" x="10707688" y="2209800"/>
          <p14:tracePt t="72810" x="10747375" y="2214563"/>
          <p14:tracePt t="72821" x="10764838" y="2214563"/>
          <p14:tracePt t="72826" x="10798175" y="2220913"/>
          <p14:tracePt t="72837" x="10837863" y="2220913"/>
          <p14:tracePt t="72842" x="10875963" y="2225675"/>
          <p14:tracePt t="72853" x="10893425" y="2225675"/>
          <p14:tracePt t="72860" x="10933113" y="2232025"/>
          <p14:tracePt t="72869" x="10977563" y="2232025"/>
          <p14:tracePt t="72877" x="11017250" y="2232025"/>
          <p14:tracePt t="72885" x="11028363" y="2232025"/>
          <p14:tracePt t="72893" x="11034713" y="2232025"/>
          <p14:tracePt t="72924" x="11028363" y="2232025"/>
          <p14:tracePt t="72932" x="11017250" y="2232025"/>
          <p14:tracePt t="72941" x="10999788" y="2232025"/>
          <p14:tracePt t="72948" x="10972800" y="2232025"/>
          <p14:tracePt t="72956" x="10933113" y="2232025"/>
          <p14:tracePt t="72965" x="10904538" y="2232025"/>
          <p14:tracePt t="72972" x="10871200" y="2232025"/>
          <p14:tracePt t="72980" x="10820400" y="2232025"/>
          <p14:tracePt t="72988" x="10769600" y="2232025"/>
          <p14:tracePt t="72997" x="10718800" y="2232025"/>
          <p14:tracePt t="73005" x="10663238" y="2225675"/>
          <p14:tracePt t="73013" x="10612438" y="2220913"/>
          <p14:tracePt t="73021" x="10579100" y="2214563"/>
          <p14:tracePt t="73028" x="10545763" y="2203450"/>
          <p14:tracePt t="73036" x="10517188" y="2192338"/>
          <p14:tracePt t="73044" x="10506075" y="2185988"/>
          <p14:tracePt t="73053" x="10483850" y="2170113"/>
          <p14:tracePt t="73061" x="10472738" y="2163763"/>
          <p14:tracePt t="73069" x="10455275" y="2147888"/>
          <p14:tracePt t="73077" x="10448925" y="2136775"/>
          <p14:tracePt t="73085" x="10448925" y="2124075"/>
          <p14:tracePt t="73093" x="10448925" y="2101850"/>
          <p14:tracePt t="73101" x="10448925" y="2085975"/>
          <p14:tracePt t="73109" x="10448925" y="2063750"/>
          <p14:tracePt t="73117" x="10448925" y="2039938"/>
          <p14:tracePt t="73127" x="10455275" y="2006600"/>
          <p14:tracePt t="73132" x="10466388" y="1978025"/>
          <p14:tracePt t="73142" x="10483850" y="1955800"/>
          <p14:tracePt t="73150" x="10499725" y="1933575"/>
          <p14:tracePt t="73159" x="10517188" y="1922463"/>
          <p14:tracePt t="73167" x="10533063" y="1911350"/>
          <p14:tracePt t="73174" x="10567988" y="1893888"/>
          <p14:tracePt t="73182" x="10606088" y="1889125"/>
          <p14:tracePt t="73191" x="10656888" y="1889125"/>
          <p14:tracePt t="73198" x="10702925" y="1889125"/>
          <p14:tracePt t="73207" x="10787063" y="1889125"/>
          <p14:tracePt t="73215" x="10842625" y="1900238"/>
          <p14:tracePt t="73222" x="10899775" y="1916113"/>
          <p14:tracePt t="73230" x="10961688" y="1939925"/>
          <p14:tracePt t="73239" x="11017250" y="1962150"/>
          <p14:tracePt t="73246" x="11101388" y="2012950"/>
          <p14:tracePt t="73254" x="11129963" y="2028825"/>
          <p14:tracePt t="73263" x="11152188" y="2063750"/>
          <p14:tracePt t="73270" x="11169650" y="2097088"/>
          <p14:tracePt t="73278" x="11169650" y="2141538"/>
          <p14:tracePt t="73286" x="11169650" y="2185988"/>
          <p14:tracePt t="73294" x="11145838" y="2220913"/>
          <p14:tracePt t="73302" x="11112500" y="2247900"/>
          <p14:tracePt t="73311" x="11056938" y="2276475"/>
          <p14:tracePt t="73318" x="10977563" y="2298700"/>
          <p14:tracePt t="73326" x="10904538" y="2305050"/>
          <p14:tracePt t="73335" x="10791825" y="2305050"/>
          <p14:tracePt t="73343" x="10623550" y="2305050"/>
          <p14:tracePt t="73350" x="10421938" y="2293938"/>
          <p14:tracePt t="73359" x="10287000" y="2265363"/>
          <p14:tracePt t="73366" x="10179050" y="2243138"/>
          <p14:tracePt t="73374" x="10101263" y="2214563"/>
          <p14:tracePt t="73382" x="10044113" y="2185988"/>
          <p14:tracePt t="73390" x="10039350" y="2170113"/>
          <p14:tracePt t="73398" x="10039350" y="2136775"/>
          <p14:tracePt t="73408" x="10039350" y="2112963"/>
          <p14:tracePt t="73414" x="10061575" y="2085975"/>
          <p14:tracePt t="73425" x="10112375" y="2039938"/>
          <p14:tracePt t="73433" x="10152063" y="2012950"/>
          <p14:tracePt t="73440" x="10225088" y="1978025"/>
          <p14:tracePt t="73448" x="10280650" y="1951038"/>
          <p14:tracePt t="73457" x="10364788" y="1922463"/>
          <p14:tracePt t="73464" x="10455275" y="1911350"/>
          <p14:tracePt t="73472" x="10521950" y="1905000"/>
          <p14:tracePt t="73480" x="10623550" y="1905000"/>
          <p14:tracePt t="73488" x="10685463" y="1905000"/>
          <p14:tracePt t="73496" x="10753725" y="1916113"/>
          <p14:tracePt t="73504" x="10798175" y="1939925"/>
          <p14:tracePt t="73512" x="10831513" y="1962150"/>
          <p14:tracePt t="73520" x="10848975" y="1984375"/>
          <p14:tracePt t="73528" x="10860088" y="2028825"/>
          <p14:tracePt t="73536" x="10860088" y="2057400"/>
          <p14:tracePt t="73544" x="10842625" y="2085975"/>
          <p14:tracePt t="73552" x="10809288" y="2130425"/>
          <p14:tracePt t="73560" x="10764838" y="2163763"/>
          <p14:tracePt t="73568" x="10702925" y="2181225"/>
          <p14:tracePt t="73577" x="10645775" y="2185988"/>
          <p14:tracePt t="73584" x="10579100" y="2185988"/>
          <p14:tracePt t="73593" x="10510838" y="2185988"/>
          <p14:tracePt t="73600" x="10444163" y="2170113"/>
          <p14:tracePt t="73608" x="10387013" y="2152650"/>
          <p14:tracePt t="73616" x="10353675" y="2130425"/>
          <p14:tracePt t="73625" x="10342563" y="2112963"/>
          <p14:tracePt t="73633" x="10337800" y="2085975"/>
          <p14:tracePt t="73641" x="10337800" y="2068513"/>
          <p14:tracePt t="73648" x="10342563" y="2039938"/>
          <p14:tracePt t="73657" x="10371138" y="2017713"/>
          <p14:tracePt t="73664" x="10404475" y="1984375"/>
          <p14:tracePt t="73673" x="10466388" y="1955800"/>
          <p14:tracePt t="73680" x="10506075" y="1944688"/>
          <p14:tracePt t="73688" x="10594975" y="1922463"/>
          <p14:tracePt t="73698" x="10674350" y="1922463"/>
          <p14:tracePt t="73705" x="10736263" y="1922463"/>
          <p14:tracePt t="73714" x="10791825" y="1939925"/>
          <p14:tracePt t="73720" x="10871200" y="1978025"/>
          <p14:tracePt t="73730" x="10899775" y="2006600"/>
          <p14:tracePt t="73738" x="10926763" y="2063750"/>
          <p14:tracePt t="73746" x="10926763" y="2090738"/>
          <p14:tracePt t="73754" x="10926763" y="2124075"/>
          <p14:tracePt t="73762" x="10910888" y="2147888"/>
          <p14:tracePt t="73770" x="10864850" y="2174875"/>
          <p14:tracePt t="73778" x="10820400" y="2192338"/>
          <p14:tracePt t="73786" x="10769600" y="2192338"/>
          <p14:tracePt t="73795" x="10707688" y="2192338"/>
          <p14:tracePt t="73803" x="10641013" y="2192338"/>
          <p14:tracePt t="73810" x="10594975" y="2185988"/>
          <p14:tracePt t="73818" x="10550525" y="2181225"/>
          <p14:tracePt t="73827" x="10533063" y="2174875"/>
          <p14:tracePt t="73835" x="10517188" y="2170113"/>
          <p14:tracePt t="73851" x="10517188" y="2163763"/>
          <p14:tracePt t="74204" x="10510838" y="2163763"/>
          <p14:tracePt t="74213" x="10483850" y="2163763"/>
          <p14:tracePt t="74220" x="10421938" y="2163763"/>
          <p14:tracePt t="74229" x="10348913" y="2163763"/>
          <p14:tracePt t="74237" x="10207625" y="2159000"/>
          <p14:tracePt t="74245" x="10010775" y="2159000"/>
          <p14:tracePt t="74253" x="9707563" y="2159000"/>
          <p14:tracePt t="74261" x="9398000" y="2174875"/>
          <p14:tracePt t="74268" x="9010650" y="2220913"/>
          <p14:tracePt t="74277" x="8729663" y="2254250"/>
          <p14:tracePt t="74284" x="8240713" y="2316163"/>
          <p14:tracePt t="74295" x="7926388" y="2360613"/>
          <p14:tracePt t="74300" x="7526338" y="2406650"/>
          <p14:tracePt t="74311" x="7324725" y="2428875"/>
          <p14:tracePt t="74317" x="7105650" y="2444750"/>
          <p14:tracePt t="74327" x="7004050" y="2462213"/>
          <p14:tracePt t="74335" x="6964363" y="2473325"/>
          <p14:tracePt t="74342" x="6931025" y="2490788"/>
          <p14:tracePt t="74351" x="6924675" y="2501900"/>
          <p14:tracePt t="74359" x="6924675" y="2517775"/>
          <p14:tracePt t="74366" x="6931025" y="2552700"/>
          <p14:tracePt t="74375" x="6946900" y="2601913"/>
          <p14:tracePt t="74382" x="6975475" y="2670175"/>
          <p14:tracePt t="74391" x="7015163" y="2760663"/>
          <p14:tracePt t="74398" x="7032625" y="2816225"/>
          <p14:tracePt t="74407" x="7065963" y="2895600"/>
          <p14:tracePt t="74415" x="7077075" y="2951163"/>
          <p14:tracePt t="74423" x="7081838" y="3024188"/>
          <p14:tracePt t="74431" x="7081838" y="3063875"/>
          <p14:tracePt t="74439" x="7081838" y="3097213"/>
          <p14:tracePt t="74446" x="7048500" y="3152775"/>
          <p14:tracePt t="74455" x="7026275" y="3176588"/>
          <p14:tracePt t="74462" x="7008813" y="3198813"/>
          <p14:tracePt t="74471" x="6986588" y="3221038"/>
          <p14:tracePt t="74479" x="6981825" y="3221038"/>
          <p14:tracePt t="74510" x="6981825" y="3214688"/>
          <p14:tracePt t="74519" x="6981825" y="3209925"/>
          <p14:tracePt t="74526" x="6986588" y="3203575"/>
          <p14:tracePt t="74535" x="6997700" y="3192463"/>
          <p14:tracePt t="74543" x="7032625" y="3176588"/>
          <p14:tracePt t="74551" x="7077075" y="3159125"/>
          <p14:tracePt t="74558" x="7127875" y="3148013"/>
          <p14:tracePt t="74567" x="7194550" y="3136900"/>
          <p14:tracePt t="74575" x="7251700" y="3136900"/>
          <p14:tracePt t="74585" x="7318375" y="3136900"/>
          <p14:tracePt t="74592" x="7380288" y="3141663"/>
          <p14:tracePt t="74601" x="7413625" y="3152775"/>
          <p14:tracePt t="74609" x="7453313" y="3170238"/>
          <p14:tracePt t="74616" x="7481888" y="3187700"/>
          <p14:tracePt t="74625" x="7493000" y="3198813"/>
          <p14:tracePt t="74633" x="7497763" y="3209925"/>
          <p14:tracePt t="74649" x="7497763" y="3214688"/>
          <p14:tracePt t="74657" x="7497763" y="3221038"/>
          <p14:tracePt t="74673" x="7493000" y="3221038"/>
          <p14:tracePt t="74681" x="7486650" y="3227388"/>
          <p14:tracePt t="74689" x="7481888" y="3227388"/>
          <p14:tracePt t="74697" x="7475538" y="3243263"/>
          <p14:tracePt t="74705" x="7464425" y="3249613"/>
          <p14:tracePt t="74713" x="7459663" y="3254375"/>
          <p14:tracePt t="74721" x="7448550" y="3271838"/>
          <p14:tracePt t="74729" x="7431088" y="3276600"/>
          <p14:tracePt t="74737" x="7413625" y="3287713"/>
          <p14:tracePt t="74745" x="7402513" y="3294063"/>
          <p14:tracePt t="74753" x="7391400" y="3300413"/>
          <p14:tracePt t="74761" x="7369175" y="3311525"/>
          <p14:tracePt t="74769" x="7335838" y="3327400"/>
          <p14:tracePt t="74777" x="7313613" y="3338513"/>
          <p14:tracePt t="74784" x="7285038" y="3355975"/>
          <p14:tracePt t="74793" x="7240588" y="3378200"/>
          <p14:tracePt t="74801" x="7212013" y="3389313"/>
          <p14:tracePt t="74809" x="7189788" y="3400425"/>
          <p14:tracePt t="74817" x="7161213" y="3411538"/>
          <p14:tracePt t="74825" x="7143750" y="3417888"/>
          <p14:tracePt t="74833" x="7127875" y="3422650"/>
          <p14:tracePt t="74841" x="7121525" y="3429000"/>
          <p14:tracePt t="74849" x="7110413" y="3429000"/>
          <p14:tracePt t="74857" x="7105650" y="3429000"/>
          <p14:tracePt t="74867" x="7099300" y="3435350"/>
          <p14:tracePt t="74873" x="7088188" y="3440113"/>
          <p14:tracePt t="74891" x="7077075" y="3446463"/>
          <p14:tracePt t="74899" x="7065963" y="3451225"/>
          <p14:tracePt t="74907" x="7054850" y="3451225"/>
          <p14:tracePt t="74915" x="7032625" y="3457575"/>
          <p14:tracePt t="74923" x="7008813" y="3468688"/>
          <p14:tracePt t="74931" x="6986588" y="3473450"/>
          <p14:tracePt t="74939" x="6946900" y="3484563"/>
          <p14:tracePt t="74947" x="6931025" y="3490913"/>
          <p14:tracePt t="74955" x="6884988" y="3502025"/>
          <p14:tracePt t="74963" x="6824663" y="3519488"/>
          <p14:tracePt t="74971" x="6807200" y="3530600"/>
          <p14:tracePt t="74979" x="6751638" y="3552825"/>
          <p14:tracePt t="74987" x="6734175" y="3563938"/>
          <p14:tracePt t="74995" x="6694488" y="3581400"/>
          <p14:tracePt t="75003" x="6677025" y="3581400"/>
          <p14:tracePt t="75011" x="6654800" y="3597275"/>
          <p14:tracePt t="75019" x="6643688" y="3603625"/>
          <p14:tracePt t="75027" x="6638925" y="3608388"/>
          <p14:tracePt t="75034" x="6621463" y="3614738"/>
          <p14:tracePt t="75043" x="6616700" y="3619500"/>
          <p14:tracePt t="75051" x="6610350" y="3619500"/>
          <p14:tracePt t="75067" x="6604000" y="3625850"/>
          <p14:tracePt t="75157" x="6604000" y="3614738"/>
          <p14:tracePt t="75163" x="6604000" y="3608388"/>
          <p14:tracePt t="75173" x="6604000" y="3603625"/>
          <p14:tracePt t="75181" x="6604000" y="3597275"/>
          <p14:tracePt t="75233" x="6604000" y="3592513"/>
          <p14:tracePt t="75281" x="6599238" y="3592513"/>
          <p14:tracePt t="75289" x="6592888" y="3603625"/>
          <p14:tracePt t="75297" x="6588125" y="3619500"/>
          <p14:tracePt t="75305" x="6570663" y="3654425"/>
          <p14:tracePt t="75313" x="6542088" y="3705225"/>
          <p14:tracePt t="75321" x="6497638" y="3760788"/>
          <p14:tracePt t="75329" x="6446838" y="3816350"/>
          <p14:tracePt t="75337" x="6419850" y="3851275"/>
          <p14:tracePt t="75345" x="6384925" y="3878263"/>
          <p14:tracePt t="75352" x="6334125" y="3924300"/>
          <p14:tracePt t="75361" x="6311900" y="3935413"/>
          <p14:tracePt t="75369" x="6300788" y="3951288"/>
          <p14:tracePt t="75377" x="6284913" y="3962400"/>
          <p14:tracePt t="75385" x="6278563" y="3973513"/>
          <p14:tracePt t="75393" x="6273800" y="3973513"/>
          <p14:tracePt t="75401" x="6273800" y="3979863"/>
          <p14:tracePt t="75419" x="6267450" y="3979863"/>
          <p14:tracePt t="75425" x="6267450" y="3986213"/>
          <p14:tracePt t="75556" x="6273800" y="3986213"/>
          <p14:tracePt t="75563" x="6278563" y="3979863"/>
          <p14:tracePt t="75570" x="6300788" y="3962400"/>
          <p14:tracePt t="75579" x="6351588" y="3924300"/>
          <p14:tracePt t="75587" x="6424613" y="3878263"/>
          <p14:tracePt t="75595" x="6481763" y="3844925"/>
          <p14:tracePt t="75603" x="6577013" y="3778250"/>
          <p14:tracePt t="75611" x="6632575" y="3743325"/>
          <p14:tracePt t="75619" x="6716713" y="3681413"/>
          <p14:tracePt t="75627" x="6767513" y="3648075"/>
          <p14:tracePt t="75635" x="6807200" y="3619500"/>
          <p14:tracePt t="75643" x="6862763" y="3575050"/>
          <p14:tracePt t="75651" x="6891338" y="3552825"/>
          <p14:tracePt t="75659" x="6924675" y="3524250"/>
          <p14:tracePt t="75667" x="6964363" y="3490913"/>
          <p14:tracePt t="75675" x="6997700" y="3462338"/>
          <p14:tracePt t="75683" x="7043738" y="3417888"/>
          <p14:tracePt t="75691" x="7092950" y="3384550"/>
          <p14:tracePt t="75699" x="7143750" y="3338513"/>
          <p14:tracePt t="75707" x="7189788" y="3311525"/>
          <p14:tracePt t="75717" x="7240588" y="3276600"/>
          <p14:tracePt t="75723" x="7273925" y="3260725"/>
          <p14:tracePt t="75733" x="7278688" y="3254375"/>
          <p14:tracePt t="75739" x="7302500" y="3243263"/>
          <p14:tracePt t="75809" x="7302500" y="3238500"/>
          <p14:tracePt t="75817" x="7307263" y="3238500"/>
          <p14:tracePt t="75825" x="7313613" y="3227388"/>
          <p14:tracePt t="75833" x="7324725" y="3214688"/>
          <p14:tracePt t="75841" x="7335838" y="3209925"/>
          <p14:tracePt t="75849" x="7358063" y="3198813"/>
          <p14:tracePt t="75857" x="7391400" y="3176588"/>
          <p14:tracePt t="75865" x="7408863" y="3170238"/>
          <p14:tracePt t="75873" x="7424738" y="3159125"/>
          <p14:tracePt t="75881" x="7442200" y="3148013"/>
          <p14:tracePt t="75889" x="7453313" y="3148013"/>
          <p14:tracePt t="75959" x="7453313" y="3141663"/>
          <p14:tracePt t="75965" x="7459663" y="3136900"/>
          <p14:tracePt t="75980" x="7459663" y="3130550"/>
          <p14:tracePt t="75991" x="7464425" y="3125788"/>
          <p14:tracePt t="75997" x="7470775" y="3125788"/>
          <p14:tracePt t="76063" x="7464425" y="3130550"/>
          <p14:tracePt t="76071" x="7459663" y="3136900"/>
          <p14:tracePt t="76079" x="7442200" y="3159125"/>
          <p14:tracePt t="76087" x="7435850" y="3165475"/>
          <p14:tracePt t="76095" x="7424738" y="3181350"/>
          <p14:tracePt t="76103" x="7413625" y="3187700"/>
          <p14:tracePt t="76111" x="7408863" y="3192463"/>
          <p14:tracePt t="76119" x="7402513" y="3198813"/>
          <p14:tracePt t="76127" x="7402513" y="3203575"/>
          <p14:tracePt t="76135" x="7391400" y="3214688"/>
          <p14:tracePt t="76143" x="7386638" y="3214688"/>
          <p14:tracePt t="76151" x="7380288" y="3227388"/>
          <p14:tracePt t="76159" x="7358063" y="3243263"/>
          <p14:tracePt t="76167" x="7346950" y="3254375"/>
          <p14:tracePt t="76175" x="7340600" y="3260725"/>
          <p14:tracePt t="76183" x="7302500" y="3294063"/>
          <p14:tracePt t="76191" x="7289800" y="3300413"/>
          <p14:tracePt t="76199" x="7273925" y="3316288"/>
          <p14:tracePt t="76207" x="7251700" y="3327400"/>
          <p14:tracePt t="76215" x="7200900" y="3362325"/>
          <p14:tracePt t="76223" x="7183438" y="3373438"/>
          <p14:tracePt t="76231" x="7167563" y="3384550"/>
          <p14:tracePt t="76239" x="7150100" y="3395663"/>
          <p14:tracePt t="76247" x="7105650" y="3435350"/>
          <p14:tracePt t="76255" x="7081838" y="3446463"/>
          <p14:tracePt t="76265" x="7065963" y="3462338"/>
          <p14:tracePt t="76271" x="7043738" y="3473450"/>
          <p14:tracePt t="76281" x="7015163" y="3495675"/>
          <p14:tracePt t="76287" x="6953250" y="3541713"/>
          <p14:tracePt t="76297" x="6919913" y="3563938"/>
          <p14:tracePt t="76305" x="6884988" y="3586163"/>
          <p14:tracePt t="76313" x="6851650" y="3603625"/>
          <p14:tracePt t="76321" x="6818313" y="3625850"/>
          <p14:tracePt t="76329" x="6784975" y="3643313"/>
          <p14:tracePt t="76337" x="6751638" y="3659188"/>
          <p14:tracePt t="76345" x="6683375" y="3698875"/>
          <p14:tracePt t="76353" x="6654800" y="3716338"/>
          <p14:tracePt t="76361" x="6627813" y="3732213"/>
          <p14:tracePt t="76369" x="6604000" y="3743325"/>
          <p14:tracePt t="76377" x="6577013" y="3760788"/>
          <p14:tracePt t="76385" x="6548438" y="3778250"/>
          <p14:tracePt t="76393" x="6526213" y="3794125"/>
          <p14:tracePt t="76401" x="6492875" y="3811588"/>
          <p14:tracePt t="76409" x="6464300" y="3827463"/>
          <p14:tracePt t="76417" x="6435725" y="3844925"/>
          <p14:tracePt t="76425" x="6373813" y="3884613"/>
          <p14:tracePt t="76433" x="6340475" y="3900488"/>
          <p14:tracePt t="76441" x="6318250" y="3913188"/>
          <p14:tracePt t="76449" x="6284913" y="3929063"/>
          <p14:tracePt t="76457" x="6249988" y="3940175"/>
          <p14:tracePt t="76465" x="6223000" y="3957638"/>
          <p14:tracePt t="76473" x="6211888" y="3962400"/>
          <p14:tracePt t="76481" x="6188075" y="3973513"/>
          <p14:tracePt t="76489" x="6183313" y="3973513"/>
          <p14:tracePt t="76740" x="6188075" y="3973513"/>
          <p14:tracePt t="76747" x="6194425" y="3973513"/>
          <p14:tracePt t="76755" x="6211888" y="3973513"/>
          <p14:tracePt t="76763" x="6227763" y="3973513"/>
          <p14:tracePt t="76770" x="6249988" y="3962400"/>
          <p14:tracePt t="76779" x="6284913" y="3951288"/>
          <p14:tracePt t="76786" x="6334125" y="3929063"/>
          <p14:tracePt t="76795" x="6380163" y="3895725"/>
          <p14:tracePt t="76803" x="6464300" y="3851275"/>
          <p14:tracePt t="76811" x="6515100" y="3811588"/>
          <p14:tracePt t="76819" x="6621463" y="3754438"/>
          <p14:tracePt t="76827" x="6683375" y="3709988"/>
          <p14:tracePt t="76835" x="6811963" y="3619500"/>
          <p14:tracePt t="76843" x="6884988" y="3570288"/>
          <p14:tracePt t="76851" x="6970713" y="3513138"/>
          <p14:tracePt t="76859" x="7132638" y="3406775"/>
          <p14:tracePt t="76869" x="7212013" y="3355975"/>
          <p14:tracePt t="76874" x="7273925" y="3311525"/>
          <p14:tracePt t="76885" x="7313613" y="3276600"/>
          <p14:tracePt t="76893" x="7369175" y="3232150"/>
          <p14:tracePt t="76901" x="7386638" y="3214688"/>
          <p14:tracePt t="76909" x="7408863" y="3192463"/>
          <p14:tracePt t="76917" x="7413625" y="3187700"/>
          <p14:tracePt t="76925" x="7419975" y="3176588"/>
          <p14:tracePt t="76933" x="7419975" y="3170238"/>
          <p14:tracePt t="76941" x="7424738" y="3165475"/>
          <p14:tracePt t="76949" x="7431088" y="3165475"/>
          <p14:tracePt t="76973" x="7431088" y="3159125"/>
          <p14:tracePt t="77601" x="7431088" y="3165475"/>
          <p14:tracePt t="77649" x="7431088" y="3170238"/>
          <p14:tracePt t="77657" x="7424738" y="3170238"/>
          <p14:tracePt t="77689" x="7424738" y="3176588"/>
          <p14:tracePt t="77697" x="7419975" y="3181350"/>
          <p14:tracePt t="77721" x="7419975" y="3187700"/>
          <p14:tracePt t="77729" x="7413625" y="3187700"/>
          <p14:tracePt t="77753" x="7413625" y="3192463"/>
          <p14:tracePt t="77763" x="7408863" y="3192463"/>
          <p14:tracePt t="77771" x="7402513" y="3203575"/>
          <p14:tracePt t="77779" x="7397750" y="3209925"/>
          <p14:tracePt t="77787" x="7386638" y="3221038"/>
          <p14:tracePt t="77795" x="7362825" y="3243263"/>
          <p14:tracePt t="77803" x="7346950" y="3265488"/>
          <p14:tracePt t="77811" x="7318375" y="3294063"/>
          <p14:tracePt t="77819" x="7278688" y="3322638"/>
          <p14:tracePt t="77827" x="7256463" y="3349625"/>
          <p14:tracePt t="77835" x="7205663" y="3384550"/>
          <p14:tracePt t="77843" x="7178675" y="3400425"/>
          <p14:tracePt t="77851" x="7121525" y="3446463"/>
          <p14:tracePt t="77859" x="7092950" y="3468688"/>
          <p14:tracePt t="77867" x="7054850" y="3495675"/>
          <p14:tracePt t="77875" x="7037388" y="3502025"/>
          <p14:tracePt t="77883" x="7026275" y="3513138"/>
          <p14:tracePt t="77891" x="7008813" y="3519488"/>
          <p14:tracePt t="77899" x="6997700" y="3530600"/>
          <p14:tracePt t="77907" x="6992938" y="3535363"/>
          <p14:tracePt t="77915" x="6975475" y="3541713"/>
          <p14:tracePt t="77923" x="6964363" y="3552825"/>
          <p14:tracePt t="77931" x="6946900" y="3563938"/>
          <p14:tracePt t="77939" x="6919913" y="3581400"/>
          <p14:tracePt t="77947" x="6884988" y="3603625"/>
          <p14:tracePt t="77955" x="6840538" y="3630613"/>
          <p14:tracePt t="77963" x="6784975" y="3659188"/>
          <p14:tracePt t="77971" x="6711950" y="3687763"/>
          <p14:tracePt t="77979" x="6683375" y="3698875"/>
          <p14:tracePt t="77987" x="6592888" y="3732213"/>
          <p14:tracePt t="77995" x="6469063" y="3765550"/>
          <p14:tracePt t="78003" x="6430963" y="3778250"/>
          <p14:tracePt t="78011" x="6351588" y="3794125"/>
          <p14:tracePt t="78019" x="6296025" y="3816350"/>
          <p14:tracePt t="78029" x="6267450" y="3822700"/>
          <p14:tracePt t="78034" x="6256338" y="3822700"/>
          <p14:tracePt t="78607" x="6256338" y="3827463"/>
          <p14:tracePt t="78615" x="6249988" y="3827463"/>
          <p14:tracePt t="78631" x="6249988" y="3833813"/>
          <p14:tracePt t="78647" x="6249988" y="3838575"/>
          <p14:tracePt t="78657" x="6245225" y="3844925"/>
          <p14:tracePt t="78663" x="6238875" y="3844925"/>
          <p14:tracePt t="78673" x="6234113" y="3856038"/>
          <p14:tracePt t="78679" x="6216650" y="3862388"/>
          <p14:tracePt t="78689" x="6205538" y="3873500"/>
          <p14:tracePt t="78697" x="6188075" y="3878263"/>
          <p14:tracePt t="78705" x="6165850" y="3889375"/>
          <p14:tracePt t="78713" x="6149975" y="3900488"/>
          <p14:tracePt t="78721" x="6121400" y="3900488"/>
          <p14:tracePt t="78729" x="6103938" y="3906838"/>
          <p14:tracePt t="78737" x="6065838" y="3913188"/>
          <p14:tracePt t="78745" x="6037263" y="3913188"/>
          <p14:tracePt t="78753" x="5991225" y="3913188"/>
          <p14:tracePt t="78761" x="5964238" y="3913188"/>
          <p14:tracePt t="78769" x="5935663" y="3913188"/>
          <p14:tracePt t="78777" x="5907088" y="3913188"/>
          <p14:tracePt t="78785" x="5873750" y="3913188"/>
          <p14:tracePt t="78793" x="5857875" y="3913188"/>
          <p14:tracePt t="78801" x="5840413" y="3913188"/>
          <p14:tracePt t="78817" x="5834063" y="3906838"/>
          <p14:tracePt t="78857" x="5834063" y="3900488"/>
          <p14:tracePt t="78865" x="5829300" y="3900488"/>
          <p14:tracePt t="78881" x="5818188" y="3895725"/>
          <p14:tracePt t="78889" x="5811838" y="3895725"/>
          <p14:tracePt t="78897" x="5807075" y="3889375"/>
          <p14:tracePt t="78905" x="5807075" y="3884613"/>
          <p14:tracePt t="78913" x="5800725" y="3884613"/>
          <p14:tracePt t="78995" x="5795963" y="3884613"/>
          <p14:tracePt t="79011" x="5789613" y="3884613"/>
          <p14:tracePt t="79019" x="5783263" y="3884613"/>
          <p14:tracePt t="79027" x="5772150" y="3884613"/>
          <p14:tracePt t="79035" x="5767388" y="3884613"/>
          <p14:tracePt t="79043" x="5756275" y="3884613"/>
          <p14:tracePt t="79051" x="5738813" y="3884613"/>
          <p14:tracePt t="79059" x="5727700" y="3884613"/>
          <p14:tracePt t="79067" x="5722938" y="3884613"/>
          <p14:tracePt t="79075" x="5705475" y="3884613"/>
          <p14:tracePt t="79083" x="5683250" y="3889375"/>
          <p14:tracePt t="79091" x="5661025" y="3895725"/>
          <p14:tracePt t="79099" x="5654675" y="3895725"/>
          <p14:tracePt t="79107" x="5637213" y="3900488"/>
          <p14:tracePt t="79115" x="5621338" y="3900488"/>
          <p14:tracePt t="79123" x="5610225" y="3900488"/>
          <p14:tracePt t="79131" x="5599113" y="3900488"/>
          <p14:tracePt t="79139" x="5575300" y="3900488"/>
          <p14:tracePt t="79147" x="5559425" y="3900488"/>
          <p14:tracePt t="79155" x="5530850" y="3895725"/>
          <p14:tracePt t="79163" x="5519738" y="3889375"/>
          <p14:tracePt t="79171" x="5486400" y="3884613"/>
          <p14:tracePt t="79179" x="5475288" y="3884613"/>
          <p14:tracePt t="79187" x="5435600" y="3878263"/>
          <p14:tracePt t="79195" x="5424488" y="3873500"/>
          <p14:tracePt t="79203" x="5391150" y="3862388"/>
          <p14:tracePt t="79211" x="5380038" y="3856038"/>
          <p14:tracePt t="79221" x="5340350" y="3844925"/>
          <p14:tracePt t="79227" x="5322888" y="3833813"/>
          <p14:tracePt t="79237" x="5311775" y="3822700"/>
          <p14:tracePt t="79245" x="5278438" y="3805238"/>
          <p14:tracePt t="79253" x="5267325" y="3794125"/>
          <p14:tracePt t="79261" x="5245100" y="3771900"/>
          <p14:tracePt t="79269" x="5227638" y="3760788"/>
          <p14:tracePt t="79277" x="5227638" y="3754438"/>
          <p14:tracePt t="79285" x="5210175" y="3738563"/>
          <p14:tracePt t="79293" x="5205413" y="3727450"/>
          <p14:tracePt t="79301" x="5205413" y="3721100"/>
          <p14:tracePt t="79309" x="5205413" y="3705225"/>
          <p14:tracePt t="79317" x="5205413" y="3698875"/>
          <p14:tracePt t="79325" x="5205413" y="3692525"/>
          <p14:tracePt t="79333" x="5205413" y="3681413"/>
          <p14:tracePt t="79341" x="5205413" y="3665538"/>
          <p14:tracePt t="79357" x="5205413" y="3654425"/>
          <p14:tracePt t="79373" x="5205413" y="3643313"/>
          <p14:tracePt t="79381" x="5205413" y="3636963"/>
          <p14:tracePt t="79389" x="5205413" y="3630613"/>
          <p14:tracePt t="79397" x="5210175" y="3625850"/>
          <p14:tracePt t="79405" x="5216525" y="3614738"/>
          <p14:tracePt t="79413" x="5227638" y="3597275"/>
          <p14:tracePt t="79421" x="5232400" y="3592513"/>
          <p14:tracePt t="79429" x="5238750" y="3581400"/>
          <p14:tracePt t="79437" x="5249863" y="3581400"/>
          <p14:tracePt t="79445" x="5256213" y="3575050"/>
          <p14:tracePt t="79453" x="5267325" y="3570288"/>
          <p14:tracePt t="79461" x="5294313" y="3552825"/>
          <p14:tracePt t="79469" x="5307013" y="3546475"/>
          <p14:tracePt t="79477" x="5329238" y="3535363"/>
          <p14:tracePt t="79485" x="5351463" y="3530600"/>
          <p14:tracePt t="79493" x="5373688" y="3519488"/>
          <p14:tracePt t="79501" x="5402263" y="3508375"/>
          <p14:tracePt t="79509" x="5475288" y="3484563"/>
          <p14:tracePt t="79519" x="5502275" y="3473450"/>
          <p14:tracePt t="79527" x="5526088" y="3468688"/>
          <p14:tracePt t="79535" x="5588000" y="3457575"/>
          <p14:tracePt t="79543" x="5614988" y="3451225"/>
          <p14:tracePt t="79551" x="5672138" y="3446463"/>
          <p14:tracePt t="79559" x="5705475" y="3440113"/>
          <p14:tracePt t="79567" x="5727700" y="3440113"/>
          <p14:tracePt t="79575" x="5761038" y="3435350"/>
          <p14:tracePt t="79583" x="5834063" y="3429000"/>
          <p14:tracePt t="79591" x="5868988" y="3422650"/>
          <p14:tracePt t="79599" x="5895975" y="3417888"/>
          <p14:tracePt t="79607" x="5975350" y="3406775"/>
          <p14:tracePt t="79615" x="6003925" y="3400425"/>
          <p14:tracePt t="79623" x="6037263" y="3395663"/>
          <p14:tracePt t="79631" x="6103938" y="3384550"/>
          <p14:tracePt t="79639" x="6126163" y="3384550"/>
          <p14:tracePt t="79647" x="6149975" y="3378200"/>
          <p14:tracePt t="79655" x="6172200" y="3378200"/>
          <p14:tracePt t="79663" x="6194425" y="3373438"/>
          <p14:tracePt t="79671" x="6238875" y="3367088"/>
          <p14:tracePt t="79679" x="6256338" y="3362325"/>
          <p14:tracePt t="79687" x="6267450" y="3362325"/>
          <p14:tracePt t="79695" x="6284913" y="3355975"/>
          <p14:tracePt t="79703" x="6289675" y="3355975"/>
          <p14:tracePt t="79711" x="6307138" y="3349625"/>
          <p14:tracePt t="79719" x="6318250" y="3344863"/>
          <p14:tracePt t="79727" x="6323013" y="3344863"/>
          <p14:tracePt t="79735" x="6346825" y="3338513"/>
          <p14:tracePt t="79743" x="6357938" y="3333750"/>
          <p14:tracePt t="79751" x="6384925" y="3327400"/>
          <p14:tracePt t="79759" x="6396038" y="3322638"/>
          <p14:tracePt t="79767" x="6430963" y="3316288"/>
          <p14:tracePt t="79777" x="6446838" y="3311525"/>
          <p14:tracePt t="79783" x="6469063" y="3305175"/>
          <p14:tracePt t="79793" x="6519863" y="3294063"/>
          <p14:tracePt t="79801" x="6542088" y="3287713"/>
          <p14:tracePt t="79809" x="6581775" y="3282950"/>
          <p14:tracePt t="79817" x="6599238" y="3276600"/>
          <p14:tracePt t="79825" x="6616700" y="3276600"/>
          <p14:tracePt t="79833" x="6632575" y="3271838"/>
          <p14:tracePt t="79841" x="6638925" y="3265488"/>
          <p14:tracePt t="79849" x="6643688" y="3265488"/>
          <p14:tracePt t="79857" x="6650038" y="3260725"/>
          <p14:tracePt t="79873" x="6654800" y="3260725"/>
          <p14:tracePt t="80132" x="6654800" y="3265488"/>
          <p14:tracePt t="80139" x="6654800" y="3271838"/>
          <p14:tracePt t="80147" x="6650038" y="3287713"/>
          <p14:tracePt t="80155" x="6638925" y="3305175"/>
          <p14:tracePt t="80163" x="6627813" y="3327400"/>
          <p14:tracePt t="80171" x="6616700" y="3344863"/>
          <p14:tracePt t="80179" x="6592888" y="3373438"/>
          <p14:tracePt t="80187" x="6577013" y="3395663"/>
          <p14:tracePt t="80195" x="6548438" y="3422650"/>
          <p14:tracePt t="80203" x="6519863" y="3462338"/>
          <p14:tracePt t="80211" x="6492875" y="3495675"/>
          <p14:tracePt t="80219" x="6430963" y="3570288"/>
          <p14:tracePt t="80227" x="6329363" y="3698875"/>
          <p14:tracePt t="80235" x="6278563" y="3760788"/>
          <p14:tracePt t="80243" x="6205538" y="3856038"/>
          <p14:tracePt t="80251" x="6076950" y="4030663"/>
          <p14:tracePt t="80259" x="6008688" y="4108450"/>
          <p14:tracePt t="80267" x="5942013" y="4194175"/>
          <p14:tracePt t="80275" x="5880100" y="4260850"/>
          <p14:tracePt t="80283" x="5745163" y="4406900"/>
          <p14:tracePt t="80291" x="5694363" y="4457700"/>
          <p14:tracePt t="80299" x="5643563" y="4508500"/>
          <p14:tracePt t="80307" x="5588000" y="4552950"/>
          <p14:tracePt t="80315" x="5548313" y="4581525"/>
          <p14:tracePt t="80323" x="5514975" y="4603750"/>
          <p14:tracePt t="80331" x="5491163" y="4614863"/>
          <p14:tracePt t="80339" x="5480050" y="4625975"/>
          <p14:tracePt t="80347" x="5475288" y="4632325"/>
          <p14:tracePt t="80355" x="5464175" y="4637088"/>
          <p14:tracePt t="80363" x="5457825" y="4643438"/>
          <p14:tracePt t="80371" x="5446713" y="4654550"/>
          <p14:tracePt t="80379" x="5424488" y="4665663"/>
          <p14:tracePt t="80389" x="5413375" y="4687888"/>
          <p14:tracePt t="80397" x="5391150" y="4699000"/>
          <p14:tracePt t="80405" x="5380038" y="4716463"/>
          <p14:tracePt t="80413" x="5356225" y="4733925"/>
          <p14:tracePt t="80421" x="5351463" y="4749800"/>
          <p14:tracePt t="80429" x="5340350" y="4767263"/>
          <p14:tracePt t="80438" x="5322888" y="4783138"/>
          <p14:tracePt t="80445" x="5311775" y="4811713"/>
          <p14:tracePt t="80453" x="5307013" y="4822825"/>
          <p14:tracePt t="80461" x="5300663" y="4840288"/>
          <p14:tracePt t="80469" x="5294313" y="4867275"/>
          <p14:tracePt t="80477" x="5283200" y="4884738"/>
          <p14:tracePt t="80485" x="5272088" y="4924425"/>
          <p14:tracePt t="80493" x="5260975" y="4953000"/>
          <p14:tracePt t="80501" x="5260975" y="4979988"/>
          <p14:tracePt t="80509" x="5256213" y="4986338"/>
          <p14:tracePt t="80517" x="5249863" y="5014913"/>
          <p14:tracePt t="80525" x="5245100" y="5041900"/>
          <p14:tracePt t="80533" x="5238750" y="5070475"/>
          <p14:tracePt t="80541" x="5232400" y="5099050"/>
          <p14:tracePt t="80549" x="5227638" y="5121275"/>
          <p14:tracePt t="80557" x="5227638" y="5154613"/>
          <p14:tracePt t="80565" x="5227638" y="5160963"/>
          <p14:tracePt t="80573" x="5216525" y="5176838"/>
          <p14:tracePt t="80581" x="5205413" y="5199063"/>
          <p14:tracePt t="80597" x="5194300" y="5194300"/>
          <p14:tracePt t="80605" x="5187950" y="5194300"/>
          <p14:tracePt t="80613" x="5187950" y="5183188"/>
          <p14:tracePt t="80759" x="5183188" y="5183188"/>
          <p14:tracePt t="80767" x="5176838" y="5183188"/>
          <p14:tracePt t="80775" x="5165725" y="5183188"/>
          <p14:tracePt t="80783" x="5143500" y="5194300"/>
          <p14:tracePt t="80791" x="5114925" y="5222875"/>
          <p14:tracePt t="80799" x="5086350" y="5249863"/>
          <p14:tracePt t="80807" x="5053013" y="5307013"/>
          <p14:tracePt t="80815" x="5024438" y="5340350"/>
          <p14:tracePt t="80823" x="4991100" y="5373688"/>
          <p14:tracePt t="80831" x="4964113" y="5413375"/>
          <p14:tracePt t="80839" x="4913313" y="5475288"/>
          <p14:tracePt t="80847" x="4889500" y="5497513"/>
          <p14:tracePt t="80855" x="4851400" y="5530850"/>
          <p14:tracePt t="80863" x="4811713" y="5548313"/>
          <p14:tracePt t="80871" x="4789488" y="5548313"/>
          <p14:tracePt t="80879" x="4749800" y="5559425"/>
          <p14:tracePt t="80887" x="4716463" y="5565775"/>
          <p14:tracePt t="80895" x="4670425" y="5565775"/>
          <p14:tracePt t="80903" x="4625975" y="5570538"/>
          <p14:tracePt t="80911" x="4603750" y="5570538"/>
          <p14:tracePt t="80919" x="4564063" y="5570538"/>
          <p14:tracePt t="80927" x="4548188" y="5570538"/>
          <p14:tracePt t="80935" x="4524375" y="5570538"/>
          <p14:tracePt t="80945" x="4491038" y="5570538"/>
          <p14:tracePt t="80951" x="4462463" y="5570538"/>
          <p14:tracePt t="80961" x="4440238" y="5570538"/>
          <p14:tracePt t="80967" x="4418013" y="5570538"/>
          <p14:tracePt t="80977" x="4373563" y="5570538"/>
          <p14:tracePt t="80985" x="4333875" y="5565775"/>
          <p14:tracePt t="80993" x="4305300" y="5559425"/>
          <p14:tracePt t="81001" x="4227513" y="5541963"/>
          <p14:tracePt t="81009" x="4181475" y="5537200"/>
          <p14:tracePt t="81017" x="4125913" y="5526088"/>
          <p14:tracePt t="81025" x="4075113" y="5519738"/>
          <p14:tracePt t="81033" x="3979863" y="5497513"/>
          <p14:tracePt t="81041" x="3917950" y="5486400"/>
          <p14:tracePt t="81049" x="3856038" y="5480050"/>
          <p14:tracePt t="81057" x="3794125" y="5468938"/>
          <p14:tracePt t="81065" x="3698875" y="5453063"/>
          <p14:tracePt t="81073" x="3648075" y="5446713"/>
          <p14:tracePt t="81081" x="3603625" y="5441950"/>
          <p14:tracePt t="81089" x="3563938" y="5435600"/>
          <p14:tracePt t="81097" x="3524250" y="5424488"/>
          <p14:tracePt t="81105" x="3506788" y="5424488"/>
          <p14:tracePt t="81113" x="3495675" y="5424488"/>
          <p14:tracePt t="81121" x="3490913" y="5419725"/>
          <p14:tracePt t="81129" x="3490913" y="5413375"/>
          <p14:tracePt t="81137" x="3484563" y="5413375"/>
          <p14:tracePt t="81145" x="3484563" y="5407025"/>
          <p14:tracePt t="81153" x="3484563" y="5402263"/>
          <p14:tracePt t="81161" x="3484563" y="5395913"/>
          <p14:tracePt t="81169" x="3484563" y="5380038"/>
          <p14:tracePt t="81177" x="3484563" y="5362575"/>
          <p14:tracePt t="81185" x="3484563" y="5351463"/>
          <p14:tracePt t="81193" x="3484563" y="5334000"/>
          <p14:tracePt t="81201" x="3484563" y="5318125"/>
          <p14:tracePt t="81209" x="3495675" y="5289550"/>
          <p14:tracePt t="81217" x="3506788" y="5267325"/>
          <p14:tracePt t="81225" x="3513138" y="5256213"/>
          <p14:tracePt t="81235" x="3530600" y="5227638"/>
          <p14:tracePt t="81243" x="3557588" y="5199063"/>
          <p14:tracePt t="81249" x="3592513" y="5172075"/>
          <p14:tracePt t="81259" x="3608388" y="5160963"/>
          <p14:tracePt t="81267" x="3659188" y="5132388"/>
          <p14:tracePt t="81275" x="3721100" y="5103813"/>
          <p14:tracePt t="81283" x="3783013" y="5087938"/>
          <p14:tracePt t="81291" x="3816350" y="5076825"/>
          <p14:tracePt t="81299" x="3900488" y="5059363"/>
          <p14:tracePt t="81307" x="4008438" y="5026025"/>
          <p14:tracePt t="81315" x="4125913" y="5002213"/>
          <p14:tracePt t="81323" x="4165600" y="4991100"/>
          <p14:tracePt t="81331" x="4260850" y="4968875"/>
          <p14:tracePt t="81339" x="4344988" y="4964113"/>
          <p14:tracePt t="81347" x="4418013" y="4957763"/>
          <p14:tracePt t="81355" x="4486275" y="4957763"/>
          <p14:tracePt t="81363" x="4548188" y="4957763"/>
          <p14:tracePt t="81371" x="4597400" y="4957763"/>
          <p14:tracePt t="81379" x="4654550" y="4968875"/>
          <p14:tracePt t="81387" x="4676775" y="4975225"/>
          <p14:tracePt t="81395" x="4732338" y="4986338"/>
          <p14:tracePt t="81403" x="4783138" y="4997450"/>
          <p14:tracePt t="81411" x="4845050" y="5026025"/>
          <p14:tracePt t="81419" x="4902200" y="5041900"/>
          <p14:tracePt t="81427" x="4964113" y="5070475"/>
          <p14:tracePt t="81435" x="5024438" y="5099050"/>
          <p14:tracePt t="81443" x="5086350" y="5137150"/>
          <p14:tracePt t="81451" x="5132388" y="5183188"/>
          <p14:tracePt t="81459" x="5143500" y="5199063"/>
          <p14:tracePt t="81467" x="5172075" y="5272088"/>
          <p14:tracePt t="81475" x="5176838" y="5311775"/>
          <p14:tracePt t="81483" x="5176838" y="5368925"/>
          <p14:tracePt t="81491" x="5159375" y="5402263"/>
          <p14:tracePt t="81499" x="5143500" y="5441950"/>
          <p14:tracePt t="81507" x="5121275" y="5468938"/>
          <p14:tracePt t="81515" x="5092700" y="5503863"/>
          <p14:tracePt t="81523" x="5059363" y="5530850"/>
          <p14:tracePt t="81531" x="5030788" y="5548313"/>
          <p14:tracePt t="81541" x="4986338" y="5576888"/>
          <p14:tracePt t="81549" x="4940300" y="5592763"/>
          <p14:tracePt t="81557" x="4895850" y="5614988"/>
          <p14:tracePt t="81565" x="4833938" y="5638800"/>
          <p14:tracePt t="81573" x="4794250" y="5649913"/>
          <p14:tracePt t="81581" x="4699000" y="5665788"/>
          <p14:tracePt t="81589" x="4608513" y="5688013"/>
          <p14:tracePt t="81597" x="4552950" y="5694363"/>
          <p14:tracePt t="81605" x="4451350" y="5700713"/>
          <p14:tracePt t="81613" x="4389438" y="5700713"/>
          <p14:tracePt t="81621" x="4327525" y="5700713"/>
          <p14:tracePt t="81629" x="4238625" y="5700713"/>
          <p14:tracePt t="81637" x="4170363" y="5694363"/>
          <p14:tracePt t="81645" x="4103688" y="5683250"/>
          <p14:tracePt t="81653" x="4024313" y="5672138"/>
          <p14:tracePt t="81661" x="3951288" y="5654675"/>
          <p14:tracePt t="81669" x="3867150" y="5638800"/>
          <p14:tracePt t="81677" x="3754438" y="5603875"/>
          <p14:tracePt t="81685" x="3676650" y="5570538"/>
          <p14:tracePt t="81693" x="3575050" y="5537200"/>
          <p14:tracePt t="81701" x="3502025" y="5486400"/>
          <p14:tracePt t="81709" x="3440113" y="5441950"/>
          <p14:tracePt t="81717" x="3389313" y="5395913"/>
          <p14:tracePt t="81725" x="3344863" y="5351463"/>
          <p14:tracePt t="81733" x="3327400" y="5318125"/>
          <p14:tracePt t="81741" x="3316288" y="5267325"/>
          <p14:tracePt t="81749" x="3316288" y="5233988"/>
          <p14:tracePt t="81757" x="3316288" y="5187950"/>
          <p14:tracePt t="81765" x="3333750" y="5137150"/>
          <p14:tracePt t="81773" x="3367088" y="5081588"/>
          <p14:tracePt t="81781" x="3395663" y="5030788"/>
          <p14:tracePt t="81789" x="3440113" y="4979988"/>
          <p14:tracePt t="81797" x="3473450" y="4953000"/>
          <p14:tracePt t="81805" x="3524250" y="4902200"/>
          <p14:tracePt t="81813" x="3568700" y="4879975"/>
          <p14:tracePt t="81823" x="3614738" y="4851400"/>
          <p14:tracePt t="81829" x="3676650" y="4822825"/>
          <p14:tracePt t="81839" x="3738563" y="4794250"/>
          <p14:tracePt t="81847" x="3827463" y="4772025"/>
          <p14:tracePt t="81855" x="3884613" y="4756150"/>
          <p14:tracePt t="81863" x="4008438" y="4727575"/>
          <p14:tracePt t="81871" x="4187825" y="4687888"/>
          <p14:tracePt t="81879" x="4283075" y="4683125"/>
          <p14:tracePt t="81887" x="4395788" y="4676775"/>
          <p14:tracePt t="81895" x="4608513" y="4665663"/>
          <p14:tracePt t="81903" x="4705350" y="4665663"/>
          <p14:tracePt t="81911" x="4816475" y="4665663"/>
          <p14:tracePt t="81919" x="4918075" y="4683125"/>
          <p14:tracePt t="81927" x="4991100" y="4694238"/>
          <p14:tracePt t="81935" x="5070475" y="4721225"/>
          <p14:tracePt t="81943" x="5172075" y="4778375"/>
          <p14:tracePt t="81951" x="5221288" y="4822825"/>
          <p14:tracePt t="81959" x="5249863" y="4873625"/>
          <p14:tracePt t="81967" x="5278438" y="4935538"/>
          <p14:tracePt t="81975" x="5289550" y="4991100"/>
          <p14:tracePt t="81983" x="5294313" y="5059363"/>
          <p14:tracePt t="81991" x="5294313" y="5132388"/>
          <p14:tracePt t="81999" x="5294313" y="5210175"/>
          <p14:tracePt t="82007" x="5289550" y="5272088"/>
          <p14:tracePt t="82015" x="5272088" y="5329238"/>
          <p14:tracePt t="82023" x="5232400" y="5391150"/>
          <p14:tracePt t="82031" x="5187950" y="5441950"/>
          <p14:tracePt t="82039" x="5137150" y="5492750"/>
          <p14:tracePt t="82047" x="5064125" y="5537200"/>
          <p14:tracePt t="82055" x="5019675" y="5559425"/>
          <p14:tracePt t="82063" x="4929188" y="5588000"/>
          <p14:tracePt t="82071" x="4878388" y="5592763"/>
          <p14:tracePt t="82079" x="4778375" y="5592763"/>
          <p14:tracePt t="82087" x="4716463" y="5592763"/>
          <p14:tracePt t="82095" x="4608513" y="5576888"/>
          <p14:tracePt t="82105" x="4535488" y="5553075"/>
          <p14:tracePt t="82111" x="4468813" y="5526088"/>
          <p14:tracePt t="82121" x="4395788" y="5486400"/>
          <p14:tracePt t="82129" x="4322763" y="5446713"/>
          <p14:tracePt t="82137" x="4249738" y="5407025"/>
          <p14:tracePt t="82145" x="4159250" y="5345113"/>
          <p14:tracePt t="82153" x="4097338" y="5300663"/>
          <p14:tracePt t="82161" x="4041775" y="5256213"/>
          <p14:tracePt t="82169" x="4002088" y="5205413"/>
          <p14:tracePt t="82177" x="3979863" y="5154613"/>
          <p14:tracePt t="82185" x="3979863" y="5126038"/>
          <p14:tracePt t="82193" x="3979863" y="5092700"/>
          <p14:tracePt t="82201" x="3984625" y="5053013"/>
          <p14:tracePt t="82209" x="4008438" y="5014913"/>
          <p14:tracePt t="82217" x="4035425" y="4991100"/>
          <p14:tracePt t="82225" x="4075113" y="4957763"/>
          <p14:tracePt t="82233" x="4143375" y="4918075"/>
          <p14:tracePt t="82241" x="4187825" y="4902200"/>
          <p14:tracePt t="82249" x="4249738" y="4879975"/>
          <p14:tracePt t="82257" x="4389438" y="4845050"/>
          <p14:tracePt t="82265" x="4479925" y="4833938"/>
          <p14:tracePt t="82273" x="4608513" y="4818063"/>
          <p14:tracePt t="82281" x="4732338" y="4806950"/>
          <p14:tracePt t="82289" x="4873625" y="4806950"/>
          <p14:tracePt t="82297" x="5092700" y="4833938"/>
          <p14:tracePt t="82305" x="5199063" y="4862513"/>
          <p14:tracePt t="82313" x="5272088" y="4891088"/>
          <p14:tracePt t="82321" x="5351463" y="4935538"/>
          <p14:tracePt t="82329" x="5395913" y="4975225"/>
          <p14:tracePt t="82337" x="5440363" y="5037138"/>
          <p14:tracePt t="82345" x="5464175" y="5087938"/>
          <p14:tracePt t="82353" x="5475288" y="5126038"/>
          <p14:tracePt t="82361" x="5480050" y="5183188"/>
          <p14:tracePt t="82369" x="5480050" y="5245100"/>
          <p14:tracePt t="82377" x="5475288" y="5278438"/>
          <p14:tracePt t="82387" x="5446713" y="5322888"/>
          <p14:tracePt t="82393" x="5407025" y="5368925"/>
          <p14:tracePt t="82403" x="5345113" y="5413375"/>
          <p14:tracePt t="82411" x="5283200" y="5441950"/>
          <p14:tracePt t="82419" x="5194300" y="5475288"/>
          <p14:tracePt t="82427" x="5086350" y="5508625"/>
          <p14:tracePt t="82435" x="4929188" y="5526088"/>
          <p14:tracePt t="82443" x="4840288" y="5537200"/>
          <p14:tracePt t="82451" x="4665663" y="5559425"/>
          <p14:tracePt t="82459" x="4592638" y="5565775"/>
          <p14:tracePt t="82467" x="4429125" y="5570538"/>
          <p14:tracePt t="82475" x="4356100" y="5570538"/>
          <p14:tracePt t="82483" x="4289425" y="5570538"/>
          <p14:tracePt t="82491" x="4176713" y="5570538"/>
          <p14:tracePt t="82499" x="4114800" y="5565775"/>
          <p14:tracePt t="82507" x="4064000" y="5553075"/>
          <p14:tracePt t="82515" x="4013200" y="5530850"/>
          <p14:tracePt t="82523" x="3979863" y="5508625"/>
          <p14:tracePt t="82531" x="3940175" y="5486400"/>
          <p14:tracePt t="82539" x="3911600" y="5457825"/>
          <p14:tracePt t="82547" x="3895725" y="5435600"/>
          <p14:tracePt t="82555" x="3878263" y="5395913"/>
          <p14:tracePt t="82563" x="3878263" y="5380038"/>
          <p14:tracePt t="82571" x="3878263" y="5357813"/>
          <p14:tracePt t="82579" x="3884613" y="5340350"/>
          <p14:tracePt t="82587" x="3895725" y="5322888"/>
          <p14:tracePt t="82595" x="3917950" y="5307013"/>
          <p14:tracePt t="82603" x="3935413" y="5300663"/>
          <p14:tracePt t="82611" x="3957638" y="5289550"/>
          <p14:tracePt t="82619" x="3997325" y="5278438"/>
          <p14:tracePt t="82627" x="4030663" y="5272088"/>
          <p14:tracePt t="82635" x="4081463" y="5267325"/>
          <p14:tracePt t="82643" x="4114800" y="5267325"/>
          <p14:tracePt t="82651" x="4143375" y="5267325"/>
          <p14:tracePt t="82659" x="4159250" y="5267325"/>
          <p14:tracePt t="82667" x="4170363" y="5267325"/>
          <p14:tracePt t="82675" x="4181475" y="5267325"/>
          <p14:tracePt t="82693" x="4187825" y="5267325"/>
          <p14:tracePt t="82699" x="4192588" y="5267325"/>
          <p14:tracePt t="82709" x="4205288" y="5256213"/>
          <p14:tracePt t="82717" x="4227513" y="5245100"/>
          <p14:tracePt t="82725" x="4311650" y="5176838"/>
          <p14:tracePt t="82733" x="4424363" y="5092700"/>
          <p14:tracePt t="82741" x="4559300" y="5002213"/>
          <p14:tracePt t="82749" x="4727575" y="4884738"/>
          <p14:tracePt t="82757" x="4975225" y="4716463"/>
          <p14:tracePt t="82765" x="5278438" y="4519613"/>
          <p14:tracePt t="82773" x="5610225" y="4278313"/>
          <p14:tracePt t="82781" x="5946775" y="4024313"/>
          <p14:tracePt t="82789" x="6284913" y="3760788"/>
          <p14:tracePt t="82797" x="6581775" y="3502025"/>
          <p14:tracePt t="82805" x="6851650" y="3221038"/>
          <p14:tracePt t="82813" x="7019925" y="3019425"/>
          <p14:tracePt t="82821" x="7121525" y="2878138"/>
          <p14:tracePt t="82829" x="7234238" y="2709863"/>
          <p14:tracePt t="82837" x="7278688" y="2608263"/>
          <p14:tracePt t="82845" x="7302500" y="2546350"/>
          <p14:tracePt t="82853" x="7313613" y="2501900"/>
          <p14:tracePt t="82861" x="7335838" y="2451100"/>
          <p14:tracePt t="82869" x="7346950" y="2406650"/>
          <p14:tracePt t="82877" x="7358063" y="2371725"/>
          <p14:tracePt t="82885" x="7369175" y="2344738"/>
          <p14:tracePt t="82893" x="7391400" y="2298700"/>
          <p14:tracePt t="82901" x="7419975" y="2259013"/>
          <p14:tracePt t="82909" x="7442200" y="2232025"/>
          <p14:tracePt t="82917" x="7475538" y="2185988"/>
          <p14:tracePt t="82925" x="7510463" y="2147888"/>
          <p14:tracePt t="82933" x="7548563" y="2112963"/>
          <p14:tracePt t="82941" x="7570788" y="2085975"/>
          <p14:tracePt t="82949" x="7594600" y="2068513"/>
          <p14:tracePt t="82959" x="7616825" y="2035175"/>
          <p14:tracePt t="82965" x="7627938" y="2017713"/>
          <p14:tracePt t="82975" x="7627938" y="2001838"/>
          <p14:tracePt t="82981" x="7632700" y="1995488"/>
          <p14:tracePt t="82991" x="7632700" y="1990725"/>
          <p14:tracePt t="83007" x="7632700" y="1984375"/>
          <p14:tracePt t="83047" x="7627938" y="1978025"/>
          <p14:tracePt t="83055" x="7616825" y="1978025"/>
          <p14:tracePt t="83063" x="7599363" y="1978025"/>
          <p14:tracePt t="83071" x="7577138" y="1978025"/>
          <p14:tracePt t="83079" x="7543800" y="1978025"/>
          <p14:tracePt t="83087" x="7486650" y="1990725"/>
          <p14:tracePt t="83095" x="7464425" y="1995488"/>
          <p14:tracePt t="83103" x="7413625" y="2012950"/>
          <p14:tracePt t="83111" x="7391400" y="2024063"/>
          <p14:tracePt t="83119" x="7369175" y="2035175"/>
          <p14:tracePt t="83127" x="7340600" y="2063750"/>
          <p14:tracePt t="83135" x="7335838" y="2085975"/>
          <p14:tracePt t="83143" x="7324725" y="2101850"/>
          <p14:tracePt t="83151" x="7318375" y="2119313"/>
          <p14:tracePt t="83159" x="7313613" y="2152650"/>
          <p14:tracePt t="83167" x="7313613" y="2170113"/>
          <p14:tracePt t="83175" x="7313613" y="2192338"/>
          <p14:tracePt t="83183" x="7313613" y="2209800"/>
          <p14:tracePt t="83199" x="7313613" y="2214563"/>
          <p14:tracePt t="83207" x="7307263" y="2225675"/>
          <p14:tracePt t="83223" x="7296150" y="2232025"/>
          <p14:tracePt t="83231" x="7285038" y="2236788"/>
          <p14:tracePt t="83239" x="7273925" y="2236788"/>
          <p14:tracePt t="83247" x="7262813" y="2232025"/>
          <p14:tracePt t="83257" x="7240588" y="2220913"/>
          <p14:tracePt t="83263" x="7194550" y="2185988"/>
          <p14:tracePt t="83273" x="7161213" y="2159000"/>
          <p14:tracePt t="83281" x="7110413" y="2119313"/>
          <p14:tracePt t="83289" x="7059613" y="2057400"/>
          <p14:tracePt t="83297" x="7032625" y="2017713"/>
          <p14:tracePt t="83305" x="7004050" y="1978025"/>
          <p14:tracePt t="83313" x="6981825" y="1944688"/>
          <p14:tracePt t="83321" x="6970713" y="1905000"/>
          <p14:tracePt t="83329" x="6964363" y="1871663"/>
          <p14:tracePt t="83337" x="6964363" y="1855788"/>
          <p14:tracePt t="83345" x="6964363" y="1843088"/>
          <p14:tracePt t="83353" x="6964363" y="1838325"/>
          <p14:tracePt t="83361" x="6981825" y="1820863"/>
          <p14:tracePt t="83369" x="6992938" y="1816100"/>
          <p14:tracePt t="83377" x="7043738" y="1804988"/>
          <p14:tracePt t="83385" x="7077075" y="1798638"/>
          <p14:tracePt t="83393" x="7121525" y="1798638"/>
          <p14:tracePt t="83401" x="7189788" y="1798638"/>
          <p14:tracePt t="83409" x="7262813" y="1804988"/>
          <p14:tracePt t="83417" x="7324725" y="1827213"/>
          <p14:tracePt t="83425" x="7369175" y="1866900"/>
          <p14:tracePt t="83433" x="7386638" y="1882775"/>
          <p14:tracePt t="83441" x="7397750" y="1922463"/>
          <p14:tracePt t="83449" x="7397750" y="1939925"/>
          <p14:tracePt t="83457" x="7397750" y="1973263"/>
          <p14:tracePt t="83465" x="7386638" y="1990725"/>
          <p14:tracePt t="83473" x="7380288" y="2001838"/>
          <p14:tracePt t="83481" x="7369175" y="2012950"/>
          <p14:tracePt t="83489" x="7362825" y="2017713"/>
          <p14:tracePt t="83616" x="7362825" y="2024063"/>
          <p14:tracePt t="83631" x="7362825" y="2028825"/>
          <p14:tracePt t="83647" x="7358063" y="2028825"/>
          <p14:tracePt t="83655" x="7358063" y="2035175"/>
          <p14:tracePt t="83663" x="7351713" y="2039938"/>
          <p14:tracePt t="83671" x="7351713" y="2057400"/>
          <p14:tracePt t="83679" x="7329488" y="2101850"/>
          <p14:tracePt t="83688" x="7302500" y="2174875"/>
          <p14:tracePt t="83695" x="7256463" y="2276475"/>
          <p14:tracePt t="83703" x="7183438" y="2411413"/>
          <p14:tracePt t="83711" x="7019925" y="2720975"/>
          <p14:tracePt t="83719" x="6858000" y="3079750"/>
          <p14:tracePt t="83727" x="6705600" y="3378200"/>
          <p14:tracePt t="83735" x="6446838" y="3957638"/>
          <p14:tracePt t="83743" x="6227763" y="4378325"/>
          <p14:tracePt t="83751" x="5918200" y="4924425"/>
          <p14:tracePt t="83759" x="5588000" y="5362575"/>
          <p14:tracePt t="83767" x="5256213" y="5749925"/>
          <p14:tracePt t="83775" x="5002213" y="5975350"/>
          <p14:tracePt t="83783" x="4789488" y="6127750"/>
          <p14:tracePt t="83791" x="4659313" y="6178550"/>
          <p14:tracePt t="83799" x="4614863" y="6183313"/>
          <p14:tracePt t="83809" x="4608513" y="6183313"/>
          <p14:tracePt t="83815" x="4603750" y="6172200"/>
          <p14:tracePt t="83825" x="4603750" y="6138863"/>
          <p14:tracePt t="83831" x="4603750" y="6105525"/>
          <p14:tracePt t="83841" x="4608513" y="6054725"/>
          <p14:tracePt t="83849" x="4608513" y="6003925"/>
          <p14:tracePt t="83857" x="4614863" y="5942013"/>
          <p14:tracePt t="83865" x="4614863" y="5880100"/>
          <p14:tracePt t="83873" x="4614863" y="5829300"/>
          <p14:tracePt t="83881" x="4603750" y="5767388"/>
          <p14:tracePt t="83889" x="4592638" y="5738813"/>
          <p14:tracePt t="83897" x="4570413" y="5688013"/>
          <p14:tracePt t="83905" x="4548188" y="5654675"/>
          <p14:tracePt t="83913" x="4519613" y="5632450"/>
          <p14:tracePt t="83921" x="4473575" y="5603875"/>
          <p14:tracePt t="83929" x="4457700" y="5588000"/>
          <p14:tracePt t="83937" x="4440238" y="5576888"/>
          <p14:tracePt t="83945" x="4429125" y="5576888"/>
          <p14:tracePt t="83953" x="4429125" y="5570538"/>
          <p14:tracePt t="83961" x="4429125" y="5565775"/>
          <p14:tracePt t="83969" x="4429125" y="5559425"/>
          <p14:tracePt t="83985" x="4429125" y="5553075"/>
          <p14:tracePt t="83993" x="4429125" y="5548313"/>
          <p14:tracePt t="84001" x="4429125" y="5541963"/>
          <p14:tracePt t="84053" x="4424363" y="5541963"/>
          <p14:tracePt t="84061" x="4424363" y="5548313"/>
          <p14:tracePt t="84069" x="4418013" y="5553075"/>
          <p14:tracePt t="84077" x="4418013" y="5559425"/>
          <p14:tracePt t="84085" x="4413250" y="5570538"/>
          <p14:tracePt t="84093" x="4406900" y="5581650"/>
          <p14:tracePt t="84101" x="4400550" y="5581650"/>
          <p14:tracePt t="84111" x="4400550" y="5592763"/>
          <p14:tracePt t="84127" x="4395788" y="5603875"/>
          <p14:tracePt t="84135" x="4395788" y="5610225"/>
          <p14:tracePt t="84143" x="4395788" y="5621338"/>
          <p14:tracePt t="84151" x="4389438" y="5627688"/>
          <p14:tracePt t="84159" x="4384675" y="5643563"/>
          <p14:tracePt t="84167" x="4384675" y="5654675"/>
          <p14:tracePt t="84175" x="4378325" y="5676900"/>
          <p14:tracePt t="84183" x="4373563" y="5688013"/>
          <p14:tracePt t="84191" x="4367213" y="5700713"/>
          <p14:tracePt t="84199" x="4356100" y="5722938"/>
          <p14:tracePt t="84207" x="4344988" y="5734050"/>
          <p14:tracePt t="84215" x="4333875" y="5749925"/>
          <p14:tracePt t="84223" x="4322763" y="5762625"/>
          <p14:tracePt t="84231" x="4311650" y="5767388"/>
          <p14:tracePt t="84247" x="4305300" y="5767388"/>
          <p14:tracePt t="84255" x="4300538" y="5767388"/>
          <p14:tracePt t="84263" x="4294188" y="5767388"/>
          <p14:tracePt t="84271" x="4278313" y="5762625"/>
          <p14:tracePt t="84279" x="4260850" y="5749925"/>
          <p14:tracePt t="84287" x="4243388" y="5738813"/>
          <p14:tracePt t="84295" x="4227513" y="5716588"/>
          <p14:tracePt t="84303" x="4210050" y="5700713"/>
          <p14:tracePt t="84311" x="4205288" y="5676900"/>
          <p14:tracePt t="84319" x="4205288" y="5672138"/>
          <p14:tracePt t="84327" x="4198938" y="5654675"/>
          <p14:tracePt t="84335" x="4198938" y="5638800"/>
          <p14:tracePt t="84343" x="4198938" y="5632450"/>
          <p14:tracePt t="84351" x="4198938" y="5614988"/>
          <p14:tracePt t="84359" x="4205288" y="5592763"/>
          <p14:tracePt t="84367" x="4210050" y="5592763"/>
          <p14:tracePt t="84375" x="4227513" y="5581650"/>
          <p14:tracePt t="84383" x="4254500" y="5565775"/>
          <p14:tracePt t="84391" x="4265613" y="5559425"/>
          <p14:tracePt t="84399" x="4300538" y="5553075"/>
          <p14:tracePt t="84409" x="4311650" y="5548313"/>
          <p14:tracePt t="84417" x="4351338" y="5548313"/>
          <p14:tracePt t="84425" x="4367213" y="5548313"/>
          <p14:tracePt t="84433" x="4418013" y="5581650"/>
          <p14:tracePt t="84441" x="4429125" y="5592763"/>
          <p14:tracePt t="84449" x="4435475" y="5610225"/>
          <p14:tracePt t="84457" x="4440238" y="5654675"/>
          <p14:tracePt t="84465" x="4440238" y="5688013"/>
          <p14:tracePt t="84473" x="4435475" y="5727700"/>
          <p14:tracePt t="84481" x="4413250" y="5762625"/>
          <p14:tracePt t="84489" x="4384675" y="5795963"/>
          <p14:tracePt t="84498" x="4356100" y="5818188"/>
          <p14:tracePt t="84505" x="4322763" y="5835650"/>
          <p14:tracePt t="84513" x="4294188" y="5840413"/>
          <p14:tracePt t="84521" x="4278313" y="5840413"/>
          <p14:tracePt t="84529" x="4260850" y="5835650"/>
          <p14:tracePt t="84537" x="4249738" y="5829300"/>
          <p14:tracePt t="84545" x="4238625" y="5800725"/>
          <p14:tracePt t="84553" x="4238625" y="5784850"/>
          <p14:tracePt t="84561" x="4238625" y="5745163"/>
          <p14:tracePt t="84569" x="4238625" y="5722938"/>
          <p14:tracePt t="84577" x="4243388" y="5694363"/>
          <p14:tracePt t="84585" x="4260850" y="5643563"/>
          <p14:tracePt t="84593" x="4278313" y="5621338"/>
          <p14:tracePt t="84601" x="4294188" y="5599113"/>
          <p14:tracePt t="84609" x="4305300" y="5588000"/>
          <p14:tracePt t="84617" x="4327525" y="5581650"/>
          <p14:tracePt t="84625" x="4338638" y="5576888"/>
          <p14:tracePt t="84633" x="4351338" y="5576888"/>
          <p14:tracePt t="84641" x="4356100" y="5576888"/>
          <p14:tracePt t="84649" x="4367213" y="5588000"/>
          <p14:tracePt t="84657" x="4373563" y="5603875"/>
          <p14:tracePt t="84665" x="4384675" y="5614988"/>
          <p14:tracePt t="84673" x="4389438" y="5638800"/>
          <p14:tracePt t="84683" x="4389438" y="5654675"/>
          <p14:tracePt t="84689" x="4389438" y="5676900"/>
          <p14:tracePt t="84699" x="4389438" y="5683250"/>
          <p14:tracePt t="84707" x="4389438" y="5694363"/>
          <p14:tracePt t="84715" x="4373563" y="5711825"/>
          <p14:tracePt t="84721" x="4356100" y="5716588"/>
          <p14:tracePt t="84731" x="4344988" y="5716588"/>
          <p14:tracePt t="84739" x="4322763" y="5716588"/>
          <p14:tracePt t="84747" x="4316413" y="5716588"/>
          <p14:tracePt t="84755" x="4300538" y="5711825"/>
          <p14:tracePt t="84763" x="4283075" y="5700713"/>
          <p14:tracePt t="84771" x="4278313" y="5676900"/>
          <p14:tracePt t="84779" x="4271963" y="5665788"/>
          <p14:tracePt t="84787" x="4271963" y="5638800"/>
          <p14:tracePt t="84795" x="4271963" y="5621338"/>
          <p14:tracePt t="84803" x="4283075" y="5599113"/>
          <p14:tracePt t="84811" x="4294188" y="5581650"/>
          <p14:tracePt t="84819" x="4305300" y="5576888"/>
          <p14:tracePt t="84827" x="4311650" y="5570538"/>
          <p14:tracePt t="84835" x="4327525" y="5570538"/>
          <p14:tracePt t="84851" x="4333875" y="5570538"/>
          <p14:tracePt t="84859" x="4333875" y="5576888"/>
          <p14:tracePt t="84867" x="4333875" y="5581650"/>
          <p14:tracePt t="84875" x="4338638" y="5599113"/>
          <p14:tracePt t="84883" x="4338638" y="5603875"/>
          <p14:tracePt t="84891" x="4338638" y="5610225"/>
          <p14:tracePt t="84899" x="4338638" y="5614988"/>
          <p14:tracePt t="84907" x="4333875" y="5627688"/>
          <p14:tracePt t="84915" x="4327525" y="5627688"/>
          <p14:tracePt t="84923" x="4327525" y="5632450"/>
          <p14:tracePt t="84931" x="4322763" y="5638800"/>
          <p14:tracePt t="84939" x="4316413" y="5638800"/>
          <p14:tracePt t="84947" x="4311650" y="5638800"/>
          <p14:tracePt t="84965" x="4305300" y="5638800"/>
          <p14:tracePt t="85117" x="4300538" y="5638800"/>
          <p14:tracePt t="85125" x="4300538" y="5632450"/>
          <p14:tracePt t="85133" x="4300538" y="5627688"/>
          <p14:tracePt t="85141" x="4300538" y="5614988"/>
          <p14:tracePt t="85149" x="4300538" y="5610225"/>
          <p14:tracePt t="85157" x="4305300" y="5576888"/>
          <p14:tracePt t="85165" x="4311650" y="5565775"/>
          <p14:tracePt t="85173" x="4327525" y="5519738"/>
          <p14:tracePt t="85181" x="4356100" y="5446713"/>
          <p14:tracePt t="85189" x="4367213" y="5430838"/>
          <p14:tracePt t="85197" x="4389438" y="5368925"/>
          <p14:tracePt t="85205" x="4413250" y="5322888"/>
          <p14:tracePt t="85213" x="4424363" y="5311775"/>
          <p14:tracePt t="85251" x="4424363" y="5307013"/>
          <p14:tracePt t="85257" x="4424363" y="5289550"/>
          <p14:tracePt t="85267" x="4429125" y="5249863"/>
          <p14:tracePt t="85273" x="4429125" y="5222875"/>
          <p14:tracePt t="85283" x="4429125" y="5205413"/>
          <p14:tracePt t="85291" x="4429125" y="5187950"/>
          <p14:tracePt t="85299" x="4435475" y="5183188"/>
          <p14:tracePt t="85307" x="4435475" y="5176838"/>
          <p14:tracePt t="85339" x="4440238" y="5176838"/>
          <p14:tracePt t="85347" x="4446588" y="5183188"/>
          <p14:tracePt t="85355" x="4451350" y="5194300"/>
          <p14:tracePt t="85363" x="4479925" y="5227638"/>
          <p14:tracePt t="85371" x="4508500" y="5289550"/>
          <p14:tracePt t="85379" x="4541838" y="5351463"/>
          <p14:tracePt t="85387" x="4570413" y="5424488"/>
          <p14:tracePt t="85395" x="4581525" y="5508625"/>
          <p14:tracePt t="85403" x="4592638" y="5565775"/>
          <p14:tracePt t="85411" x="4597400" y="5621338"/>
          <p14:tracePt t="85419" x="4597400" y="5665788"/>
          <p14:tracePt t="85427" x="4597400" y="5705475"/>
          <p14:tracePt t="85435" x="4597400" y="5727700"/>
          <p14:tracePt t="85443" x="4597400" y="5738813"/>
          <p14:tracePt t="85459" x="4586288" y="5745163"/>
          <p14:tracePt t="85467" x="4575175" y="5749925"/>
          <p14:tracePt t="85475" x="4564063" y="5749925"/>
          <p14:tracePt t="85483" x="4524375" y="5749925"/>
          <p14:tracePt t="85491" x="4479925" y="5749925"/>
          <p14:tracePt t="85499" x="4395788" y="5749925"/>
          <p14:tracePt t="85507" x="4311650" y="5727700"/>
          <p14:tracePt t="85515" x="4205288" y="5700713"/>
          <p14:tracePt t="85523" x="4108450" y="5672138"/>
          <p14:tracePt t="85531" x="4052888" y="5649913"/>
          <p14:tracePt t="85539" x="3990975" y="5614988"/>
          <p14:tracePt t="85549" x="3957638" y="5588000"/>
          <p14:tracePt t="85557" x="3935413" y="5541963"/>
          <p14:tracePt t="85565" x="3935413" y="5492750"/>
          <p14:tracePt t="85573" x="3946525" y="5446713"/>
          <p14:tracePt t="85581" x="3979863" y="5373688"/>
          <p14:tracePt t="85589" x="4024313" y="5300663"/>
          <p14:tracePt t="85597" x="4070350" y="5238750"/>
          <p14:tracePt t="85605" x="4143375" y="5149850"/>
          <p14:tracePt t="85613" x="4187825" y="5092700"/>
          <p14:tracePt t="85621" x="4254500" y="5037138"/>
          <p14:tracePt t="85629" x="4311650" y="4991100"/>
          <p14:tracePt t="85637" x="4373563" y="4946650"/>
          <p14:tracePt t="85645" x="4418013" y="4924425"/>
          <p14:tracePt t="85653" x="4479925" y="4902200"/>
          <p14:tracePt t="85661" x="4559300" y="4884738"/>
          <p14:tracePt t="85669" x="4637088" y="4879975"/>
          <p14:tracePt t="85677" x="4743450" y="4879975"/>
          <p14:tracePt t="85685" x="4867275" y="4913313"/>
          <p14:tracePt t="85693" x="4929188" y="4957763"/>
          <p14:tracePt t="85701" x="4968875" y="5041900"/>
          <p14:tracePt t="85709" x="4991100" y="5160963"/>
          <p14:tracePt t="85717" x="4991100" y="5238750"/>
          <p14:tracePt t="85725" x="4991100" y="5334000"/>
          <p14:tracePt t="85733" x="4951413" y="5446713"/>
          <p14:tracePt t="85741" x="4895850" y="5559425"/>
          <p14:tracePt t="85749" x="4822825" y="5654675"/>
          <p14:tracePt t="85757" x="4743450" y="5716588"/>
          <p14:tracePt t="85765" x="4648200" y="5749925"/>
          <p14:tracePt t="85773" x="4603750" y="5756275"/>
          <p14:tracePt t="85781" x="4502150" y="5756275"/>
          <p14:tracePt t="85789" x="4440238" y="5749925"/>
          <p14:tracePt t="85797" x="4384675" y="5727700"/>
          <p14:tracePt t="85805" x="4305300" y="5694363"/>
          <p14:tracePt t="85815" x="4249738" y="5661025"/>
          <p14:tracePt t="85821" x="4176713" y="5614988"/>
          <p14:tracePt t="85831" x="4125913" y="5588000"/>
          <p14:tracePt t="85837" x="4086225" y="5541963"/>
          <p14:tracePt t="85847" x="4064000" y="5508625"/>
          <p14:tracePt t="85853" x="4057650" y="5475288"/>
          <p14:tracePt t="85863" x="4057650" y="5424488"/>
          <p14:tracePt t="85871" x="4081463" y="5384800"/>
          <p14:tracePt t="85879" x="4119563" y="5334000"/>
          <p14:tracePt t="85887" x="4154488" y="5284788"/>
          <p14:tracePt t="85895" x="4210050" y="5245100"/>
          <p14:tracePt t="85903" x="4260850" y="5216525"/>
          <p14:tracePt t="85911" x="4333875" y="5194300"/>
          <p14:tracePt t="85919" x="4435475" y="5176838"/>
          <p14:tracePt t="85927" x="4513263" y="5172075"/>
          <p14:tracePt t="85935" x="4586288" y="5172075"/>
          <p14:tracePt t="85943" x="4749800" y="5205413"/>
          <p14:tracePt t="85951" x="4889500" y="5260975"/>
          <p14:tracePt t="85959" x="5002213" y="5334000"/>
          <p14:tracePt t="85967" x="5053013" y="5402263"/>
          <p14:tracePt t="85975" x="5081588" y="5480050"/>
          <p14:tracePt t="85983" x="5081588" y="5541963"/>
          <p14:tracePt t="85991" x="5059363" y="5621338"/>
          <p14:tracePt t="85999" x="5030788" y="5665788"/>
          <p14:tracePt t="86007" x="4940300" y="5738813"/>
          <p14:tracePt t="86015" x="4878388" y="5773738"/>
          <p14:tracePt t="86023" x="4805363" y="5784850"/>
          <p14:tracePt t="86031" x="4732338" y="5784850"/>
          <p14:tracePt t="86039" x="4659313" y="5778500"/>
          <p14:tracePt t="86047" x="4597400" y="5745163"/>
          <p14:tracePt t="86055" x="4564063" y="5716588"/>
          <p14:tracePt t="86063" x="4548188" y="5676900"/>
          <p14:tracePt t="86071" x="4548188" y="5649913"/>
          <p14:tracePt t="86079" x="4552950" y="5610225"/>
          <p14:tracePt t="86087" x="4575175" y="5576888"/>
          <p14:tracePt t="86097" x="4608513" y="5548313"/>
          <p14:tracePt t="86103" x="4637088" y="5519738"/>
          <p14:tracePt t="86113" x="4676775" y="5492750"/>
          <p14:tracePt t="86119" x="4705350" y="5486400"/>
          <p14:tracePt t="86129" x="4721225" y="5480050"/>
          <p14:tracePt t="86137" x="4738688" y="5480050"/>
          <p14:tracePt t="86145" x="4743450" y="5480050"/>
          <p14:tracePt t="86169" x="4743450" y="5492750"/>
          <p14:tracePt t="86177" x="4743450" y="5497513"/>
          <p14:tracePt t="86185" x="4743450" y="5514975"/>
          <p14:tracePt t="86193" x="4732338" y="5530850"/>
          <p14:tracePt t="86201" x="4727575" y="5537200"/>
          <p14:tracePt t="86209" x="4710113" y="5553075"/>
          <p14:tracePt t="86217" x="4699000" y="5570538"/>
          <p14:tracePt t="86225" x="4676775" y="5588000"/>
          <p14:tracePt t="86233" x="4670425" y="5603875"/>
          <p14:tracePt t="86241" x="4659313" y="5614988"/>
          <p14:tracePt t="86249" x="4648200" y="5621338"/>
          <p14:tracePt t="86265" x="4643438" y="5627688"/>
          <p14:tracePt t="86273" x="4637088" y="5627688"/>
          <p14:tracePt t="86281" x="4637088" y="5632450"/>
          <p14:tracePt t="86289" x="4632325" y="5632450"/>
          <p14:tracePt t="86297" x="4621213" y="5638800"/>
          <p14:tracePt t="86305" x="4608513" y="5643563"/>
          <p14:tracePt t="86313" x="4592638" y="5649913"/>
          <p14:tracePt t="86321" x="4575175" y="5661025"/>
          <p14:tracePt t="86330" x="4548188" y="5672138"/>
          <p14:tracePt t="86337" x="4530725" y="5676900"/>
          <p14:tracePt t="86345" x="4513263" y="5683250"/>
          <p14:tracePt t="86353" x="4502150" y="5688013"/>
          <p14:tracePt t="86361" x="4486275" y="5688013"/>
          <p14:tracePt t="86369" x="4473575" y="5694363"/>
          <p14:tracePt t="86377" x="4468813" y="5700713"/>
          <p14:tracePt t="86385" x="4462463" y="5700713"/>
          <p14:tracePt t="86396" x="4451350" y="5700713"/>
          <p14:tracePt t="86402" x="4440238" y="5711825"/>
          <p14:tracePt t="86411" x="4435475" y="5711825"/>
          <p14:tracePt t="86419" x="4418013" y="5716588"/>
          <p14:tracePt t="86427" x="4406900" y="5716588"/>
          <p14:tracePt t="86435" x="4384675" y="5722938"/>
          <p14:tracePt t="86443" x="4367213" y="5727700"/>
          <p14:tracePt t="86451" x="4351338" y="5727700"/>
          <p14:tracePt t="86459" x="4338638" y="5727700"/>
          <p14:tracePt t="86467" x="4322763" y="5727700"/>
          <p14:tracePt t="86475" x="4311650" y="5722938"/>
          <p14:tracePt t="86491" x="4305300" y="5711825"/>
          <p14:tracePt t="86507" x="4305300" y="5700713"/>
          <p14:tracePt t="86516" x="4305300" y="5688013"/>
          <p14:tracePt t="86523" x="4305300" y="5676900"/>
          <p14:tracePt t="86531" x="4316413" y="5661025"/>
          <p14:tracePt t="86539" x="4322763" y="5661025"/>
          <p14:tracePt t="86547" x="4327525" y="5654675"/>
          <p14:tracePt t="86555" x="4333875" y="5654675"/>
          <p14:tracePt t="86603" x="4333875" y="5665788"/>
          <p14:tracePt t="86611" x="4333875" y="5683250"/>
          <p14:tracePt t="86619" x="4333875" y="5694363"/>
          <p14:tracePt t="86627" x="4322763" y="5722938"/>
          <p14:tracePt t="86635" x="4316413" y="5734050"/>
          <p14:tracePt t="86643" x="4305300" y="5749925"/>
          <p14:tracePt t="86651" x="4300538" y="5756275"/>
          <p14:tracePt t="86659" x="4289425" y="5762625"/>
          <p14:tracePt t="86675" x="4283075" y="5762625"/>
          <p14:tracePt t="86693" x="4271963" y="5756275"/>
          <p14:tracePt t="86701" x="4265613" y="5745163"/>
          <p14:tracePt t="86709" x="4260850" y="5738813"/>
          <p14:tracePt t="86717" x="4260850" y="5734050"/>
          <p14:tracePt t="86725" x="4260850" y="5722938"/>
          <p14:tracePt t="86733" x="4260850" y="5705475"/>
          <p14:tracePt t="86741" x="4260850" y="5694363"/>
          <p14:tracePt t="86749" x="4260850" y="5683250"/>
          <p14:tracePt t="86757" x="4260850" y="5665788"/>
          <p14:tracePt t="86765" x="4260850" y="5661025"/>
          <p14:tracePt t="86773" x="4265613" y="5649913"/>
          <p14:tracePt t="86781" x="4271963" y="5638800"/>
          <p14:tracePt t="86789" x="4283075" y="5632450"/>
          <p14:tracePt t="86797" x="4305300" y="5627688"/>
          <p14:tracePt t="86805" x="4327525" y="5621338"/>
          <p14:tracePt t="86813" x="4351338" y="5621338"/>
          <p14:tracePt t="86821" x="4367213" y="5627688"/>
          <p14:tracePt t="86829" x="4389438" y="5632450"/>
          <p14:tracePt t="86837" x="4400550" y="5649913"/>
          <p14:tracePt t="86845" x="4413250" y="5676900"/>
          <p14:tracePt t="86853" x="4418013" y="5700713"/>
          <p14:tracePt t="86861" x="4418013" y="5705475"/>
          <p14:tracePt t="86870" x="4418013" y="5727700"/>
          <p14:tracePt t="86879" x="4406900" y="5745163"/>
          <p14:tracePt t="86886" x="4395788" y="5762625"/>
          <p14:tracePt t="86893" x="4378325" y="5767388"/>
          <p14:tracePt t="86901" x="4356100" y="5773738"/>
          <p14:tracePt t="86909" x="4333875" y="5773738"/>
          <p14:tracePt t="86917" x="4316413" y="5773738"/>
          <p14:tracePt t="86925" x="4311650" y="5773738"/>
          <p14:tracePt t="86933" x="4300538" y="5773738"/>
          <p14:tracePt t="86942" x="4289425" y="5762625"/>
          <p14:tracePt t="86957" x="4289425" y="5749925"/>
          <p14:tracePt t="86967" x="4289425" y="5745163"/>
          <p14:tracePt t="86973" x="4289425" y="5738813"/>
          <p14:tracePt t="86983" x="4289425" y="5734050"/>
          <p14:tracePt t="86990" x="4289425" y="5722938"/>
          <p14:tracePt t="86999" x="4289425" y="5716588"/>
          <p14:tracePt t="87007" x="4294188" y="5705475"/>
          <p14:tracePt t="87015" x="4300538" y="5705475"/>
          <p14:tracePt t="87231" x="4311650" y="5705475"/>
          <p14:tracePt t="87239" x="4322763" y="5705475"/>
          <p14:tracePt t="87273" x="4311650" y="5705475"/>
          <p14:tracePt t="87279" x="4283075" y="5705475"/>
          <p14:tracePt t="87289" x="4254500" y="5694363"/>
          <p14:tracePt t="87295" x="4232275" y="5683250"/>
          <p14:tracePt t="87305" x="4221163" y="5683250"/>
          <p14:tracePt t="87313" x="4198938" y="5672138"/>
          <p14:tracePt t="87321" x="4181475" y="5661025"/>
          <p14:tracePt t="87329" x="4170363" y="5643563"/>
          <p14:tracePt t="87337" x="4154488" y="5638800"/>
          <p14:tracePt t="87345" x="4143375" y="5627688"/>
          <p14:tracePt t="87353" x="4137025" y="5621338"/>
          <p14:tracePt t="87361" x="4119563" y="5610225"/>
          <p14:tracePt t="87369" x="4108450" y="5610225"/>
          <p14:tracePt t="87377" x="4097338" y="5603875"/>
          <p14:tracePt t="87385" x="4070350" y="5603875"/>
          <p14:tracePt t="87393" x="4052888" y="5603875"/>
          <p14:tracePt t="87401" x="4035425" y="5603875"/>
          <p14:tracePt t="87409" x="4013200" y="5603875"/>
          <p14:tracePt t="87417" x="3990975" y="5603875"/>
          <p14:tracePt t="87426" x="3962400" y="5610225"/>
          <p14:tracePt t="87433" x="3940175" y="5614988"/>
          <p14:tracePt t="87441" x="3917950" y="5627688"/>
          <p14:tracePt t="87449" x="3906838" y="5632450"/>
          <p14:tracePt t="87457" x="3900488" y="5649913"/>
          <p14:tracePt t="87465" x="3895725" y="5649913"/>
          <p14:tracePt t="87473" x="3895725" y="5654675"/>
          <p14:tracePt t="87489" x="3895725" y="5661025"/>
          <p14:tracePt t="87497" x="3895725" y="5665788"/>
          <p14:tracePt t="87513" x="3895725" y="5672138"/>
          <p14:tracePt t="87521" x="3895725" y="5676900"/>
          <p14:tracePt t="87529" x="3889375" y="5683250"/>
          <p14:tracePt t="87539" x="3878263" y="5688013"/>
          <p14:tracePt t="87545" x="3867150" y="5694363"/>
          <p14:tracePt t="87555" x="3844925" y="5711825"/>
          <p14:tracePt t="87561" x="3838575" y="5711825"/>
          <p14:tracePt t="87571" x="3816350" y="5716588"/>
          <p14:tracePt t="87578" x="3800475" y="5716588"/>
          <p14:tracePt t="87587" x="3783013" y="5716588"/>
          <p14:tracePt t="87595" x="3776663" y="5716588"/>
          <p14:tracePt t="87603" x="3771900" y="5711825"/>
          <p14:tracePt t="87611" x="3771900" y="5700713"/>
          <p14:tracePt t="87619" x="3771900" y="5683250"/>
          <p14:tracePt t="87627" x="3771900" y="5672138"/>
          <p14:tracePt t="87635" x="3771900" y="5661025"/>
          <p14:tracePt t="87643" x="3771900" y="5632450"/>
          <p14:tracePt t="87651" x="3771900" y="5621338"/>
          <p14:tracePt t="87659" x="3771900" y="5588000"/>
          <p14:tracePt t="87667" x="3771900" y="5576888"/>
          <p14:tracePt t="87675" x="3771900" y="5553075"/>
          <p14:tracePt t="87683" x="3771900" y="5537200"/>
          <p14:tracePt t="87699" x="3776663" y="5526088"/>
          <p14:tracePt t="87707" x="3783013" y="5526088"/>
          <p14:tracePt t="87715" x="3800475" y="5526088"/>
          <p14:tracePt t="87723" x="3811588" y="5526088"/>
          <p14:tracePt t="87731" x="3849688" y="5548313"/>
          <p14:tracePt t="87739" x="3884613" y="5565775"/>
          <p14:tracePt t="87747" x="3917950" y="5592763"/>
          <p14:tracePt t="87755" x="3946525" y="5621338"/>
          <p14:tracePt t="87763" x="3979863" y="5676900"/>
          <p14:tracePt t="87771" x="3984625" y="5705475"/>
          <p14:tracePt t="87779" x="3984625" y="5738813"/>
          <p14:tracePt t="87787" x="3979863" y="5784850"/>
          <p14:tracePt t="87796" x="3962400" y="5807075"/>
          <p14:tracePt t="87803" x="3940175" y="5818188"/>
          <p14:tracePt t="87811" x="3917950" y="5829300"/>
          <p14:tracePt t="87821" x="3895725" y="5829300"/>
          <p14:tracePt t="87827" x="3873500" y="5829300"/>
          <p14:tracePt t="87837" x="3822700" y="5818188"/>
          <p14:tracePt t="87845" x="3805238" y="5811838"/>
          <p14:tracePt t="87853" x="3800475" y="5800725"/>
          <p14:tracePt t="87861" x="3794125" y="5795963"/>
          <p14:tracePt t="87870" x="3789363" y="5789613"/>
          <p14:tracePt t="87877" x="3789363" y="5784850"/>
          <p14:tracePt t="87885" x="3789363" y="5773738"/>
          <p14:tracePt t="87893" x="3789363" y="5762625"/>
          <p14:tracePt t="87901" x="3805238" y="5756275"/>
          <p14:tracePt t="87909" x="3811588" y="5745163"/>
          <p14:tracePt t="87918" x="3833813" y="5734050"/>
          <p14:tracePt t="87925" x="3856038" y="5722938"/>
          <p14:tracePt t="87933" x="3873500" y="5711825"/>
          <p14:tracePt t="87942" x="3884613" y="5705475"/>
          <p14:tracePt t="87949" x="3895725" y="5705475"/>
          <p14:tracePt t="87957" x="3906838" y="5705475"/>
          <p14:tracePt t="87965" x="3917950" y="5705475"/>
          <p14:tracePt t="87973" x="3935413" y="5705475"/>
          <p14:tracePt t="87989" x="3946525" y="5711825"/>
          <p14:tracePt t="87997" x="3957638" y="5711825"/>
          <p14:tracePt t="88005" x="3962400" y="5727700"/>
          <p14:tracePt t="88013" x="3968750" y="5734050"/>
          <p14:tracePt t="88021" x="3973513" y="5745163"/>
          <p14:tracePt t="88029" x="3973513" y="5749925"/>
          <p14:tracePt t="88037" x="3973513" y="5756275"/>
          <p14:tracePt t="88077" x="3968750" y="5749925"/>
          <p14:tracePt t="88085" x="3962400" y="5727700"/>
          <p14:tracePt t="88094" x="3962400" y="5711825"/>
          <p14:tracePt t="88101" x="3962400" y="5700713"/>
          <p14:tracePt t="88111" x="3962400" y="5676900"/>
          <p14:tracePt t="88117" x="3968750" y="5638800"/>
          <p14:tracePt t="88127" x="3979863" y="5614988"/>
          <p14:tracePt t="88133" x="4002088" y="5599113"/>
          <p14:tracePt t="88143" x="4035425" y="5581650"/>
          <p14:tracePt t="88151" x="4075113" y="5570538"/>
          <p14:tracePt t="88159" x="4114800" y="5565775"/>
          <p14:tracePt t="88167" x="4176713" y="5565775"/>
          <p14:tracePt t="88175" x="4205288" y="5570538"/>
          <p14:tracePt t="88183" x="4227513" y="5581650"/>
          <p14:tracePt t="88191" x="4232275" y="5592763"/>
          <p14:tracePt t="88199" x="4238625" y="5610225"/>
          <p14:tracePt t="88207" x="4238625" y="5627688"/>
          <p14:tracePt t="88215" x="4238625" y="5638800"/>
          <p14:tracePt t="88224" x="4232275" y="5654675"/>
          <p14:tracePt t="88231" x="4221163" y="5672138"/>
          <p14:tracePt t="88239" x="4205288" y="5694363"/>
          <p14:tracePt t="88247" x="4198938" y="5700713"/>
          <p14:tracePt t="88255" x="4187825" y="5711825"/>
          <p14:tracePt t="88263" x="4176713" y="5711825"/>
          <p14:tracePt t="88271" x="4170363" y="5711825"/>
          <p14:tracePt t="88287" x="4165600" y="5711825"/>
          <p14:tracePt t="88303" x="4165600" y="5705475"/>
          <p14:tracePt t="88312" x="4165600" y="5694363"/>
          <p14:tracePt t="88319" x="4181475" y="5661025"/>
          <p14:tracePt t="88327" x="4198938" y="5643563"/>
          <p14:tracePt t="88335" x="4221163" y="5621338"/>
          <p14:tracePt t="88343" x="4243388" y="5592763"/>
          <p14:tracePt t="88351" x="4289425" y="5576888"/>
          <p14:tracePt t="88359" x="4344988" y="5565775"/>
          <p14:tracePt t="88367" x="4384675" y="5565775"/>
          <p14:tracePt t="88375" x="4424363" y="5565775"/>
          <p14:tracePt t="88383" x="4462463" y="5576888"/>
          <p14:tracePt t="88391" x="4497388" y="5603875"/>
          <p14:tracePt t="88399" x="4519613" y="5632450"/>
          <p14:tracePt t="88410" x="4530725" y="5665788"/>
          <p14:tracePt t="88415" x="4535488" y="5676900"/>
          <p14:tracePt t="88426" x="4535488" y="5700713"/>
          <p14:tracePt t="88433" x="4535488" y="5738813"/>
          <p14:tracePt t="88441" x="4530725" y="5756275"/>
          <p14:tracePt t="88449" x="4524375" y="5762625"/>
          <p14:tracePt t="88457" x="4519613" y="5773738"/>
          <p14:tracePt t="88474" x="4513263" y="5773738"/>
          <p14:tracePt t="88543" x="4513263" y="5778500"/>
          <p14:tracePt t="88573" x="4513263" y="5784850"/>
          <p14:tracePt t="88691" x="4508500" y="5784850"/>
          <p14:tracePt t="88697" x="4502150" y="5795963"/>
          <p14:tracePt t="88708" x="4486275" y="5822950"/>
          <p14:tracePt t="88713" x="4457700" y="5857875"/>
          <p14:tracePt t="88724" x="4400550" y="5908675"/>
          <p14:tracePt t="88731" x="4305300" y="5970588"/>
          <p14:tracePt t="88739" x="4216400" y="6008688"/>
          <p14:tracePt t="88747" x="4119563" y="6059488"/>
          <p14:tracePt t="88755" x="3990975" y="6099175"/>
          <p14:tracePt t="88763" x="3884613" y="6138863"/>
          <p14:tracePt t="88771" x="3794125" y="6161088"/>
          <p14:tracePt t="88779" x="3714750" y="6165850"/>
          <p14:tracePt t="88787" x="3692525" y="6165850"/>
          <p14:tracePt t="88795" x="3670300" y="6138863"/>
          <p14:tracePt t="88803" x="3665538" y="6127750"/>
          <p14:tracePt t="88811" x="3648075" y="6110288"/>
          <p14:tracePt t="88819" x="3630613" y="6081713"/>
          <p14:tracePt t="88827" x="3614738" y="6059488"/>
          <p14:tracePt t="88835" x="3592513" y="6043613"/>
          <p14:tracePt t="88844" x="3557588" y="6019800"/>
          <p14:tracePt t="88852" x="3524250" y="6008688"/>
          <p14:tracePt t="88859" x="3502025" y="5992813"/>
          <p14:tracePt t="88867" x="3462338" y="5986463"/>
          <p14:tracePt t="88875" x="3429000" y="5981700"/>
          <p14:tracePt t="88901" x="3422650" y="5981700"/>
          <p14:tracePt t="88931" x="3422650" y="5986463"/>
          <p14:tracePt t="88989" x="3422650" y="5981700"/>
          <p14:tracePt t="88996" x="3440113" y="5975350"/>
          <p14:tracePt t="89006" x="3468688" y="5964238"/>
          <p14:tracePt t="89013" x="3484563" y="5964238"/>
          <p14:tracePt t="89022" x="3502025" y="5964238"/>
          <p14:tracePt t="89029" x="3513138" y="5964238"/>
          <p14:tracePt t="89037" x="3519488" y="5964238"/>
          <p14:tracePt t="89046" x="3524250" y="5964238"/>
          <p14:tracePt t="89136" x="3524250" y="5957888"/>
          <p14:tracePt t="89157" x="3524250" y="5953125"/>
          <p14:tracePt t="89165" x="3535363" y="5946775"/>
          <p14:tracePt t="89173" x="3546475" y="5946775"/>
          <p14:tracePt t="89181" x="3575050" y="5946775"/>
          <p14:tracePt t="89190" x="3619500" y="5946775"/>
          <p14:tracePt t="89197" x="3648075" y="5946775"/>
          <p14:tracePt t="89205" x="3676650" y="5953125"/>
          <p14:tracePt t="89213" x="3698875" y="5964238"/>
          <p14:tracePt t="89221" x="3732213" y="5986463"/>
          <p14:tracePt t="89229" x="3749675" y="5992813"/>
          <p14:tracePt t="89237" x="3754438" y="6003925"/>
          <p14:tracePt t="89245" x="3760788" y="6008688"/>
          <p14:tracePt t="89253" x="3776663" y="6008688"/>
          <p14:tracePt t="89263" x="3800475" y="6015038"/>
          <p14:tracePt t="89269" x="3816350" y="6015038"/>
          <p14:tracePt t="89279" x="3862388" y="6015038"/>
          <p14:tracePt t="89287" x="3911600" y="6015038"/>
          <p14:tracePt t="89295" x="3951288" y="6008688"/>
          <p14:tracePt t="89303" x="4019550" y="6003925"/>
          <p14:tracePt t="89311" x="4097338" y="6003925"/>
          <p14:tracePt t="89319" x="4165600" y="5997575"/>
          <p14:tracePt t="89327" x="4198938" y="5997575"/>
          <p14:tracePt t="89336" x="4265613" y="6003925"/>
          <p14:tracePt t="89343" x="4300538" y="6008688"/>
          <p14:tracePt t="89351" x="4338638" y="6015038"/>
          <p14:tracePt t="89359" x="4389438" y="6019800"/>
          <p14:tracePt t="89367" x="4429125" y="6019800"/>
          <p14:tracePt t="89375" x="4457700" y="6019800"/>
          <p14:tracePt t="89383" x="4497388" y="6019800"/>
          <p14:tracePt t="89391" x="4519613" y="6019800"/>
          <p14:tracePt t="89399" x="4559300" y="6019800"/>
          <p14:tracePt t="89407" x="4575175" y="6019800"/>
          <p14:tracePt t="89415" x="4597400" y="6015038"/>
          <p14:tracePt t="89423" x="4614863" y="6015038"/>
          <p14:tracePt t="89431" x="4643438" y="6008688"/>
          <p14:tracePt t="89439" x="4670425" y="6008688"/>
          <p14:tracePt t="89447" x="4716463" y="6008688"/>
          <p14:tracePt t="89455" x="4743450" y="6003925"/>
          <p14:tracePt t="89463" x="4783138" y="6003925"/>
          <p14:tracePt t="89471" x="4805363" y="6003925"/>
          <p14:tracePt t="89479" x="4822825" y="6003925"/>
          <p14:tracePt t="89487" x="4833938" y="6003925"/>
          <p14:tracePt t="89503" x="4833938" y="6008688"/>
          <p14:tracePt t="89658" x="4840288" y="6008688"/>
          <p14:tracePt t="89681" x="4845050" y="6008688"/>
          <p14:tracePt t="89689" x="4862513" y="6008688"/>
          <p14:tracePt t="89697" x="4889500" y="6008688"/>
          <p14:tracePt t="89705" x="4913313" y="6008688"/>
          <p14:tracePt t="89713" x="4940300" y="6003925"/>
          <p14:tracePt t="89721" x="4986338" y="6003925"/>
          <p14:tracePt t="89729" x="5037138" y="6003925"/>
          <p14:tracePt t="89737" x="5099050" y="6003925"/>
          <p14:tracePt t="89745" x="5154613" y="6008688"/>
          <p14:tracePt t="89754" x="5216525" y="6026150"/>
          <p14:tracePt t="89761" x="5267325" y="6043613"/>
          <p14:tracePt t="89769" x="5300663" y="6070600"/>
          <p14:tracePt t="89777" x="5307013" y="6088063"/>
          <p14:tracePt t="89785" x="5307013" y="6105525"/>
          <p14:tracePt t="89793" x="5278438" y="6121400"/>
          <p14:tracePt t="89801" x="5249863" y="6138863"/>
          <p14:tracePt t="89809" x="5183188" y="6143625"/>
          <p14:tracePt t="89817" x="5132388" y="6143625"/>
          <p14:tracePt t="89825" x="5064125" y="6138863"/>
          <p14:tracePt t="89835" x="4997450" y="6116638"/>
          <p14:tracePt t="89841" x="4929188" y="6070600"/>
          <p14:tracePt t="89851" x="4873625" y="6015038"/>
          <p14:tracePt t="89857" x="4829175" y="5930900"/>
          <p14:tracePt t="89867" x="4811713" y="5873750"/>
          <p14:tracePt t="89873" x="4811713" y="5818188"/>
          <p14:tracePt t="89883" x="4822825" y="5762625"/>
          <p14:tracePt t="89892" x="4851400" y="5716588"/>
          <p14:tracePt t="89899" x="4895850" y="5661025"/>
          <p14:tracePt t="89907" x="4951413" y="5621338"/>
          <p14:tracePt t="89915" x="5013325" y="5599113"/>
          <p14:tracePt t="89923" x="5086350" y="5576888"/>
          <p14:tracePt t="89931" x="5154613" y="5576888"/>
          <p14:tracePt t="89940" x="5221288" y="5581650"/>
          <p14:tracePt t="89948" x="5294313" y="5632450"/>
          <p14:tracePt t="89955" x="5340350" y="5676900"/>
          <p14:tracePt t="89963" x="5356225" y="5734050"/>
          <p14:tracePt t="89972" x="5362575" y="5778500"/>
          <p14:tracePt t="89979" x="5362575" y="5857875"/>
          <p14:tracePt t="89987" x="5318125" y="5957888"/>
          <p14:tracePt t="89996" x="5278438" y="6008688"/>
          <p14:tracePt t="90003" x="5210175" y="6065838"/>
          <p14:tracePt t="90011" x="5154613" y="6099175"/>
          <p14:tracePt t="90019" x="5064125" y="6127750"/>
          <p14:tracePt t="90027" x="4997450" y="6127750"/>
          <p14:tracePt t="90035" x="4951413" y="6121400"/>
          <p14:tracePt t="90043" x="4924425" y="6110288"/>
          <p14:tracePt t="90051" x="4906963" y="6076950"/>
          <p14:tracePt t="90059" x="4906963" y="6043613"/>
          <p14:tracePt t="90067" x="4906963" y="6015038"/>
          <p14:tracePt t="90075" x="4929188" y="5970588"/>
          <p14:tracePt t="90083" x="4951413" y="5953125"/>
          <p14:tracePt t="90091" x="5002213" y="5924550"/>
          <p14:tracePt t="90099" x="5070475" y="5895975"/>
          <p14:tracePt t="90107" x="5126038" y="5884863"/>
          <p14:tracePt t="90117" x="5216525" y="5884863"/>
          <p14:tracePt t="90123" x="5322888" y="5908675"/>
          <p14:tracePt t="90133" x="5380038" y="5953125"/>
          <p14:tracePt t="90139" x="5407025" y="5981700"/>
          <p14:tracePt t="90149" x="5429250" y="6037263"/>
          <p14:tracePt t="90155" x="5429250" y="6081713"/>
          <p14:tracePt t="90166" x="5418138" y="6121400"/>
          <p14:tracePt t="90173" x="5367338" y="6172200"/>
          <p14:tracePt t="90181" x="5311775" y="6200775"/>
          <p14:tracePt t="90190" x="5238750" y="6216650"/>
          <p14:tracePt t="90197" x="5154613" y="6216650"/>
          <p14:tracePt t="90205" x="5103813" y="6216650"/>
          <p14:tracePt t="90213" x="5002213" y="6189663"/>
          <p14:tracePt t="90221" x="4940300" y="6161088"/>
          <p14:tracePt t="90229" x="4913313" y="6132513"/>
          <p14:tracePt t="90237" x="4902200" y="6105525"/>
          <p14:tracePt t="90245" x="4895850" y="6054725"/>
          <p14:tracePt t="90253" x="4895850" y="6019800"/>
          <p14:tracePt t="90261" x="4924425" y="5981700"/>
          <p14:tracePt t="90270" x="4957763" y="5953125"/>
          <p14:tracePt t="90277" x="5019675" y="5919788"/>
          <p14:tracePt t="90285" x="5081588" y="5895975"/>
          <p14:tracePt t="90293" x="5126038" y="5891213"/>
          <p14:tracePt t="90301" x="5194300" y="5880100"/>
          <p14:tracePt t="90309" x="5272088" y="5880100"/>
          <p14:tracePt t="90317" x="5356225" y="5884863"/>
          <p14:tracePt t="90325" x="5402263" y="5902325"/>
          <p14:tracePt t="90333" x="5457825" y="5946775"/>
          <p14:tracePt t="90341" x="5480050" y="5992813"/>
          <p14:tracePt t="90349" x="5486400" y="6030913"/>
          <p14:tracePt t="90357" x="5475288" y="6065838"/>
          <p14:tracePt t="90365" x="5446713" y="6099175"/>
          <p14:tracePt t="90373" x="5391150" y="6132513"/>
          <p14:tracePt t="90381" x="5329238" y="6149975"/>
          <p14:tracePt t="90389" x="5278438" y="6154738"/>
          <p14:tracePt t="90399" x="5187950" y="6154738"/>
          <p14:tracePt t="90405" x="5132388" y="6143625"/>
          <p14:tracePt t="90415" x="5086350" y="6121400"/>
          <p14:tracePt t="90421" x="5048250" y="6081713"/>
          <p14:tracePt t="90431" x="5041900" y="6054725"/>
          <p14:tracePt t="90439" x="5041900" y="6019800"/>
          <p14:tracePt t="90447" x="5064125" y="5981700"/>
          <p14:tracePt t="90455" x="5103813" y="5942013"/>
          <p14:tracePt t="90463" x="5159375" y="5902325"/>
          <p14:tracePt t="90471" x="5260975" y="5857875"/>
          <p14:tracePt t="90479" x="5384800" y="5818188"/>
          <p14:tracePt t="90487" x="5502275" y="5800725"/>
          <p14:tracePt t="90495" x="5575300" y="5800725"/>
          <p14:tracePt t="90503" x="5654675" y="5800725"/>
          <p14:tracePt t="90511" x="5683250" y="5818188"/>
          <p14:tracePt t="90519" x="5705475" y="5840413"/>
          <p14:tracePt t="90527" x="5705475" y="5857875"/>
          <p14:tracePt t="90536" x="5705475" y="5868988"/>
          <p14:tracePt t="90543" x="5705475" y="5884863"/>
          <p14:tracePt t="90551" x="5705475" y="5902325"/>
          <p14:tracePt t="90559" x="5705475" y="5913438"/>
          <p14:tracePt t="90567" x="5699125" y="5919788"/>
          <p14:tracePt t="90575" x="5694363" y="5930900"/>
          <p14:tracePt t="90583" x="5688013" y="5935663"/>
          <p14:tracePt t="90591" x="5688013" y="5942013"/>
          <p14:tracePt t="90849" x="5688013" y="5930900"/>
          <p14:tracePt t="90857" x="5688013" y="5913438"/>
          <p14:tracePt t="90865" x="5694363" y="5891213"/>
          <p14:tracePt t="90874" x="5699125" y="5880100"/>
          <p14:tracePt t="90881" x="5705475" y="5857875"/>
          <p14:tracePt t="90889" x="5705475" y="5846763"/>
          <p14:tracePt t="90897" x="5710238" y="5829300"/>
          <p14:tracePt t="91004" x="5705475" y="5835650"/>
          <p14:tracePt t="91012" x="5694363" y="5840413"/>
          <p14:tracePt t="91020" x="5688013" y="5846763"/>
          <p14:tracePt t="91028" x="5676900" y="5857875"/>
          <p14:tracePt t="91036" x="5661025" y="5868988"/>
          <p14:tracePt t="91044" x="5654675" y="5873750"/>
          <p14:tracePt t="91052" x="5649913" y="5880100"/>
          <p14:tracePt t="91068" x="5643563" y="5884863"/>
          <p14:tracePt t="91076" x="5643563" y="5891213"/>
          <p14:tracePt t="91084" x="5637213" y="5891213"/>
          <p14:tracePt t="91092" x="5632450" y="5895975"/>
          <p14:tracePt t="91128" x="5632450" y="5891213"/>
          <p14:tracePt t="91136" x="5632450" y="5884863"/>
          <p14:tracePt t="91144" x="5649913" y="5835650"/>
          <p14:tracePt t="91152" x="5699125" y="5749925"/>
          <p14:tracePt t="91160" x="5756275" y="5649913"/>
          <p14:tracePt t="91168" x="5851525" y="5468938"/>
          <p14:tracePt t="91176" x="5935663" y="5267325"/>
          <p14:tracePt t="91184" x="6037263" y="4991100"/>
          <p14:tracePt t="91192" x="6138863" y="4654550"/>
          <p14:tracePt t="91200" x="6194425" y="4373563"/>
          <p14:tracePt t="91208" x="6249988" y="4070350"/>
          <p14:tracePt t="91216" x="6334125" y="3608388"/>
          <p14:tracePt t="91223" x="6380163" y="3294063"/>
          <p14:tracePt t="91231" x="6446838" y="2917825"/>
          <p14:tracePt t="91240" x="6508750" y="2720975"/>
          <p14:tracePt t="91248" x="6548438" y="2608263"/>
          <p14:tracePt t="91256" x="6592888" y="2513013"/>
          <p14:tracePt t="91263" x="6632575" y="2455863"/>
          <p14:tracePt t="91274" x="6665913" y="2400300"/>
          <p14:tracePt t="91279" x="6700838" y="2366963"/>
          <p14:tracePt t="91289" x="6734175" y="2316163"/>
          <p14:tracePt t="91295" x="6762750" y="2293938"/>
          <p14:tracePt t="91306" x="6778625" y="2282825"/>
          <p14:tracePt t="91314" x="6789738" y="2282825"/>
          <p14:tracePt t="91322" x="6800850" y="2282825"/>
          <p14:tracePt t="91330" x="6800850" y="2287588"/>
          <p14:tracePt t="91338" x="6800850" y="2305050"/>
          <p14:tracePt t="91546" x="6800850" y="2298700"/>
          <p14:tracePt t="91556" x="6800850" y="2287588"/>
          <p14:tracePt t="91561" x="6800850" y="2276475"/>
          <p14:tracePt t="91571" x="6807200" y="2265363"/>
          <p14:tracePt t="91596" x="6796088" y="2276475"/>
          <p14:tracePt t="91603" x="6778625" y="2298700"/>
          <p14:tracePt t="91611" x="6756400" y="2344738"/>
          <p14:tracePt t="91619" x="6734175" y="2378075"/>
          <p14:tracePt t="91628" x="6705600" y="2439988"/>
          <p14:tracePt t="91636" x="6672263" y="2546350"/>
          <p14:tracePt t="91644" x="6650038" y="2625725"/>
          <p14:tracePt t="91651" x="6632575" y="2709863"/>
          <p14:tracePt t="91660" x="6610350" y="2816225"/>
          <p14:tracePt t="91668" x="6588125" y="2933700"/>
          <p14:tracePt t="91676" x="6537325" y="3114675"/>
          <p14:tracePt t="91684" x="6503988" y="3238500"/>
          <p14:tracePt t="91692" x="6464300" y="3349625"/>
          <p14:tracePt t="91700" x="6419850" y="3462338"/>
          <p14:tracePt t="91708" x="6329363" y="3625850"/>
          <p14:tracePt t="91716" x="6284913" y="3698875"/>
          <p14:tracePt t="91724" x="6245225" y="3765550"/>
          <p14:tracePt t="91732" x="6216650" y="3811588"/>
          <p14:tracePt t="91739" x="6176963" y="3867150"/>
          <p14:tracePt t="91748" x="6154738" y="3889375"/>
          <p14:tracePt t="91756" x="6132513" y="3924300"/>
          <p14:tracePt t="91764" x="6115050" y="3940175"/>
          <p14:tracePt t="91771" x="6092825" y="3968750"/>
          <p14:tracePt t="91780" x="6081713" y="3979863"/>
          <p14:tracePt t="91788" x="6065838" y="4002088"/>
          <p14:tracePt t="91796" x="6059488" y="4008438"/>
          <p14:tracePt t="91804" x="6059488" y="4019550"/>
          <p14:tracePt t="91812" x="6053138" y="4019550"/>
          <p14:tracePt t="91853" x="6053138" y="4013200"/>
          <p14:tracePt t="91859" x="6059488" y="3997325"/>
          <p14:tracePt t="91870" x="6076950" y="3973513"/>
          <p14:tracePt t="91876" x="6099175" y="3946525"/>
          <p14:tracePt t="91886" x="6138863" y="3906838"/>
          <p14:tracePt t="91891" x="6205538" y="3844925"/>
          <p14:tracePt t="91902" x="6318250" y="3749675"/>
          <p14:tracePt t="91910" x="6457950" y="3648075"/>
          <p14:tracePt t="91918" x="6627813" y="3541713"/>
          <p14:tracePt t="91926" x="6807200" y="3440113"/>
          <p14:tracePt t="91934" x="6981825" y="3362325"/>
          <p14:tracePt t="91942" x="7121525" y="3311525"/>
          <p14:tracePt t="91949" x="7256463" y="3276600"/>
          <p14:tracePt t="91958" x="7302500" y="3265488"/>
          <p14:tracePt t="91966" x="7340600" y="3260725"/>
          <p14:tracePt t="91973" x="7362825" y="3249613"/>
          <p14:tracePt t="91981" x="7369175" y="3243263"/>
          <p14:tracePt t="91990" x="7375525" y="3238500"/>
          <p14:tracePt t="91998" x="7380288" y="3232150"/>
          <p14:tracePt t="92005" x="7386638" y="3214688"/>
          <p14:tracePt t="92013" x="7397750" y="3198813"/>
          <p14:tracePt t="92022" x="7413625" y="3165475"/>
          <p14:tracePt t="92030" x="7424738" y="3152775"/>
          <p14:tracePt t="92038" x="7424738" y="3141663"/>
          <p14:tracePt t="92046" x="7431088" y="3141663"/>
          <p14:tracePt t="92053" x="7431088" y="3136900"/>
          <p14:tracePt t="92219" x="7424738" y="3148013"/>
          <p14:tracePt t="92227" x="7391400" y="3176588"/>
          <p14:tracePt t="92236" x="7358063" y="3209925"/>
          <p14:tracePt t="92243" x="7307263" y="3254375"/>
          <p14:tracePt t="92251" x="7251700" y="3322638"/>
          <p14:tracePt t="92260" x="7059613" y="3490913"/>
          <p14:tracePt t="92268" x="6862763" y="3698875"/>
          <p14:tracePt t="92276" x="6716713" y="3833813"/>
          <p14:tracePt t="92284" x="6469063" y="4075113"/>
          <p14:tracePt t="92292" x="6234113" y="4283075"/>
          <p14:tracePt t="92300" x="6088063" y="4402138"/>
          <p14:tracePt t="92308" x="5840413" y="4603750"/>
          <p14:tracePt t="92316" x="5570538" y="4783138"/>
          <p14:tracePt t="92324" x="5373688" y="4884738"/>
          <p14:tracePt t="92332" x="5227638" y="4957763"/>
          <p14:tracePt t="92339" x="5019675" y="5064125"/>
          <p14:tracePt t="92348" x="4957763" y="5092700"/>
          <p14:tracePt t="92356" x="4867275" y="5143500"/>
          <p14:tracePt t="92364" x="4794250" y="5183188"/>
          <p14:tracePt t="92372" x="4699000" y="5245100"/>
          <p14:tracePt t="92379" x="4637088" y="5289550"/>
          <p14:tracePt t="92387" x="4603750" y="5311775"/>
          <p14:tracePt t="92396" x="4552950" y="5351463"/>
          <p14:tracePt t="92404" x="4535488" y="5362575"/>
          <p14:tracePt t="92412" x="4524375" y="5380038"/>
          <p14:tracePt t="92422" x="4486275" y="5407025"/>
          <p14:tracePt t="92427" x="4468813" y="5424488"/>
          <p14:tracePt t="92438" x="4440238" y="5446713"/>
          <p14:tracePt t="92444" x="4406900" y="5464175"/>
          <p14:tracePt t="92454" x="4367213" y="5480050"/>
          <p14:tracePt t="92462" x="4327525" y="5497513"/>
          <p14:tracePt t="92469" x="4316413" y="5503863"/>
          <p14:tracePt t="92522" x="4333875" y="5492750"/>
          <p14:tracePt t="92529" x="4351338" y="5486400"/>
          <p14:tracePt t="92537" x="4378325" y="5486400"/>
          <p14:tracePt t="92545" x="4418013" y="5475288"/>
          <p14:tracePt t="92553" x="4468813" y="5453063"/>
          <p14:tracePt t="92561" x="4603750" y="5407025"/>
          <p14:tracePt t="92569" x="4760913" y="5334000"/>
          <p14:tracePt t="92577" x="4867275" y="5267325"/>
          <p14:tracePt t="92586" x="5064125" y="5143500"/>
          <p14:tracePt t="92594" x="5356225" y="4935538"/>
          <p14:tracePt t="92602" x="5559425" y="4772025"/>
          <p14:tracePt t="92610" x="5778500" y="4575175"/>
          <p14:tracePt t="92618" x="5997575" y="4378325"/>
          <p14:tracePt t="92626" x="6216650" y="4181475"/>
          <p14:tracePt t="92634" x="6346825" y="4059238"/>
          <p14:tracePt t="92642" x="6554788" y="3873500"/>
          <p14:tracePt t="92650" x="6751638" y="3727450"/>
          <p14:tracePt t="92658" x="6835775" y="3659188"/>
          <p14:tracePt t="92666" x="6919913" y="3586163"/>
          <p14:tracePt t="92673" x="7048500" y="3462338"/>
          <p14:tracePt t="92682" x="7099300" y="3406775"/>
          <p14:tracePt t="92690" x="7143750" y="3349625"/>
          <p14:tracePt t="92698" x="7172325" y="3300413"/>
          <p14:tracePt t="92706" x="7223125" y="3227388"/>
          <p14:tracePt t="92714" x="7234238" y="3203575"/>
          <p14:tracePt t="92722" x="7245350" y="3176588"/>
          <p14:tracePt t="92732" x="7256463" y="3165475"/>
          <p14:tracePt t="92740" x="7256463" y="3159125"/>
          <p14:tracePt t="92837" x="7256463" y="3165475"/>
          <p14:tracePt t="92852" x="7256463" y="3170238"/>
          <p14:tracePt t="92859" x="7251700" y="3203575"/>
          <p14:tracePt t="92867" x="7234238" y="3232150"/>
          <p14:tracePt t="92875" x="7200900" y="3287713"/>
          <p14:tracePt t="92883" x="7178675" y="3338513"/>
          <p14:tracePt t="92892" x="7099300" y="3457575"/>
          <p14:tracePt t="92900" x="7015163" y="3603625"/>
          <p14:tracePt t="92908" x="6846888" y="3851275"/>
          <p14:tracePt t="92916" x="6689725" y="4064000"/>
          <p14:tracePt t="92924" x="6481763" y="4329113"/>
          <p14:tracePt t="92932" x="6256338" y="4575175"/>
          <p14:tracePt t="92940" x="6003925" y="4818063"/>
          <p14:tracePt t="92948" x="5767388" y="5019675"/>
          <p14:tracePt t="92956" x="5643563" y="5110163"/>
          <p14:tracePt t="92963" x="5446713" y="5233988"/>
          <p14:tracePt t="92972" x="5249863" y="5345113"/>
          <p14:tracePt t="92979" x="5086350" y="5430838"/>
          <p14:tracePt t="92987" x="5024438" y="5457825"/>
          <p14:tracePt t="92998" x="4946650" y="5486400"/>
          <p14:tracePt t="93003" x="4906963" y="5503863"/>
          <p14:tracePt t="93014" x="4851400" y="5519738"/>
          <p14:tracePt t="93022" x="4833938" y="5519738"/>
          <p14:tracePt t="93030" x="4811713" y="5526088"/>
          <p14:tracePt t="93038" x="4794250" y="5526088"/>
          <p14:tracePt t="93046" x="4778375" y="5530850"/>
          <p14:tracePt t="93053" x="4756150" y="5537200"/>
          <p14:tracePt t="93062" x="4738688" y="5541963"/>
          <p14:tracePt t="93070" x="4716463" y="5541963"/>
          <p14:tracePt t="93078" x="4705350" y="5541963"/>
          <p14:tracePt t="93086" x="4699000" y="5541963"/>
          <p14:tracePt t="93094" x="4694238" y="5541963"/>
          <p14:tracePt t="93102" x="4681538" y="5541963"/>
          <p14:tracePt t="93165" x="4694238" y="5530850"/>
          <p14:tracePt t="93174" x="4743450" y="5486400"/>
          <p14:tracePt t="93181" x="4789488" y="5457825"/>
          <p14:tracePt t="93190" x="4862513" y="5430838"/>
          <p14:tracePt t="93198" x="4964113" y="5368925"/>
          <p14:tracePt t="93206" x="5132388" y="5272088"/>
          <p14:tracePt t="93214" x="5329238" y="5132388"/>
          <p14:tracePt t="93222" x="5480050" y="5030788"/>
          <p14:tracePt t="93230" x="5800725" y="4818063"/>
          <p14:tracePt t="93238" x="6121400" y="4575175"/>
          <p14:tracePt t="93246" x="6296025" y="4435475"/>
          <p14:tracePt t="93254" x="6559550" y="4216400"/>
          <p14:tracePt t="93264" x="6767513" y="4008438"/>
          <p14:tracePt t="93270" x="6869113" y="3873500"/>
          <p14:tracePt t="93280" x="6942138" y="3760788"/>
          <p14:tracePt t="93286" x="7037388" y="3608388"/>
          <p14:tracePt t="93296" x="7081838" y="3546475"/>
          <p14:tracePt t="93304" x="7105650" y="3495675"/>
          <p14:tracePt t="93312" x="7121525" y="3468688"/>
          <p14:tracePt t="93320" x="7138988" y="3435350"/>
          <p14:tracePt t="93328" x="7150100" y="3406775"/>
          <p14:tracePt t="93336" x="7154863" y="3400425"/>
          <p14:tracePt t="93344" x="7154863" y="3389313"/>
          <p14:tracePt t="93352" x="7161213" y="3378200"/>
          <p14:tracePt t="93360" x="7161213" y="3373438"/>
          <p14:tracePt t="93384" x="7167563" y="3373438"/>
          <p14:tracePt t="93416" x="7161213" y="3373438"/>
          <p14:tracePt t="93424" x="7143750" y="3411538"/>
          <p14:tracePt t="93432" x="7110413" y="3446463"/>
          <p14:tracePt t="93440" x="7070725" y="3502025"/>
          <p14:tracePt t="93448" x="7004050" y="3586163"/>
          <p14:tracePt t="93456" x="6884988" y="3721100"/>
          <p14:tracePt t="93464" x="6716713" y="3895725"/>
          <p14:tracePt t="93472" x="6508750" y="4092575"/>
          <p14:tracePt t="93480" x="6307138" y="4271963"/>
          <p14:tracePt t="93488" x="5969000" y="4552950"/>
          <p14:tracePt t="93496" x="5676900" y="4772025"/>
          <p14:tracePt t="93504" x="5384800" y="4997450"/>
          <p14:tracePt t="93512" x="5232400" y="5099050"/>
          <p14:tracePt t="93520" x="4940300" y="5307013"/>
          <p14:tracePt t="93528" x="4665663" y="5492750"/>
          <p14:tracePt t="93536" x="4548188" y="5559425"/>
          <p14:tracePt t="93544" x="4322763" y="5688013"/>
          <p14:tracePt t="93552" x="4249738" y="5727700"/>
          <p14:tracePt t="93560" x="4165600" y="5773738"/>
          <p14:tracePt t="93570" x="4114800" y="5800725"/>
          <p14:tracePt t="93576" x="4108450" y="5807075"/>
          <p14:tracePt t="93602" x="4119563" y="5795963"/>
          <p14:tracePt t="93610" x="4148138" y="5762625"/>
          <p14:tracePt t="93618" x="4216400" y="5694363"/>
          <p14:tracePt t="93626" x="4327525" y="5599113"/>
          <p14:tracePt t="93634" x="4440238" y="5492750"/>
          <p14:tracePt t="93642" x="4614863" y="5351463"/>
          <p14:tracePt t="93650" x="4727575" y="5256213"/>
          <p14:tracePt t="93658" x="4991100" y="5026025"/>
          <p14:tracePt t="93666" x="5194300" y="4851400"/>
          <p14:tracePt t="93674" x="5440363" y="4659313"/>
          <p14:tracePt t="93682" x="5705475" y="4446588"/>
          <p14:tracePt t="93690" x="5986463" y="4227513"/>
          <p14:tracePt t="93698" x="6278563" y="3990975"/>
          <p14:tracePt t="93706" x="6457950" y="3867150"/>
          <p14:tracePt t="93714" x="6734175" y="3676650"/>
          <p14:tracePt t="93722" x="6975475" y="3519488"/>
          <p14:tracePt t="93730" x="7127875" y="3422650"/>
          <p14:tracePt t="93738" x="7205663" y="3367088"/>
          <p14:tracePt t="93746" x="7240588" y="3338513"/>
          <p14:tracePt t="93754" x="7251700" y="3333750"/>
          <p14:tracePt t="93762" x="7251700" y="3327400"/>
          <p14:tracePt t="93809" x="7245350" y="3327400"/>
          <p14:tracePt t="93817" x="7234238" y="3333750"/>
          <p14:tracePt t="93825" x="7227888" y="3349625"/>
          <p14:tracePt t="93834" x="7223125" y="3355975"/>
          <p14:tracePt t="93842" x="7212013" y="3367088"/>
          <p14:tracePt t="93852" x="7205663" y="3373438"/>
          <p14:tracePt t="93860" x="7194550" y="3378200"/>
          <p14:tracePt t="93868" x="7189788" y="3395663"/>
          <p14:tracePt t="93876" x="7178675" y="3400425"/>
          <p14:tracePt t="93884" x="7154863" y="3429000"/>
          <p14:tracePt t="93891" x="7132638" y="3446463"/>
          <p14:tracePt t="93900" x="7110413" y="3473450"/>
          <p14:tracePt t="93908" x="7065963" y="3519488"/>
          <p14:tracePt t="93916" x="7037388" y="3546475"/>
          <p14:tracePt t="93924" x="7008813" y="3570288"/>
          <p14:tracePt t="93932" x="6981825" y="3608388"/>
          <p14:tracePt t="93940" x="6946900" y="3648075"/>
          <p14:tracePt t="93948" x="6931025" y="3659188"/>
          <p14:tracePt t="93972" x="6931025" y="3654425"/>
          <p14:tracePt t="93980" x="6931025" y="3619500"/>
          <p14:tracePt t="93988" x="6942138" y="3586163"/>
          <p14:tracePt t="93995" x="6953250" y="3519488"/>
          <p14:tracePt t="94004" x="6970713" y="3446463"/>
          <p14:tracePt t="94012" x="6975475" y="3400425"/>
          <p14:tracePt t="94020" x="6975475" y="3355975"/>
          <p14:tracePt t="94028" x="6975475" y="3294063"/>
          <p14:tracePt t="94036" x="6975475" y="3265488"/>
          <p14:tracePt t="94044" x="6975475" y="3238500"/>
          <p14:tracePt t="94052" x="6975475" y="3203575"/>
          <p14:tracePt t="94060" x="6975475" y="3192463"/>
          <p14:tracePt t="94076" x="6975475" y="3187700"/>
          <p14:tracePt t="94139" x="6975475" y="3192463"/>
          <p14:tracePt t="94150" x="6975475" y="3214688"/>
          <p14:tracePt t="94158" x="6975475" y="3260725"/>
          <p14:tracePt t="94166" x="6981825" y="3300413"/>
          <p14:tracePt t="94174" x="6981825" y="3338513"/>
          <p14:tracePt t="94182" x="6981825" y="3384550"/>
          <p14:tracePt t="94190" x="6975475" y="3435350"/>
          <p14:tracePt t="94198" x="6964363" y="3473450"/>
          <p14:tracePt t="94206" x="6935788" y="3513138"/>
          <p14:tracePt t="94214" x="6919913" y="3541713"/>
          <p14:tracePt t="94222" x="6891338" y="3557588"/>
          <p14:tracePt t="94230" x="6869113" y="3563938"/>
          <p14:tracePt t="94238" x="6835775" y="3563938"/>
          <p14:tracePt t="94246" x="6800850" y="3541713"/>
          <p14:tracePt t="94254" x="6762750" y="3508375"/>
          <p14:tracePt t="94262" x="6711950" y="3457575"/>
          <p14:tracePt t="94270" x="6672263" y="3411538"/>
          <p14:tracePt t="94278" x="6599238" y="3327400"/>
          <p14:tracePt t="94286" x="6559550" y="3271838"/>
          <p14:tracePt t="94294" x="6492875" y="3176588"/>
          <p14:tracePt t="94302" x="6457950" y="3108325"/>
          <p14:tracePt t="94310" x="6430963" y="3001963"/>
          <p14:tracePt t="94318" x="6424613" y="2889250"/>
          <p14:tracePt t="94326" x="6430963" y="2816225"/>
          <p14:tracePt t="94334" x="6453188" y="2743200"/>
          <p14:tracePt t="94342" x="6492875" y="2676525"/>
          <p14:tracePt t="94350" x="6554788" y="2601913"/>
          <p14:tracePt t="94358" x="6665913" y="2517775"/>
          <p14:tracePt t="94366" x="6784975" y="2462213"/>
          <p14:tracePt t="94374" x="6873875" y="2433638"/>
          <p14:tracePt t="94382" x="7088188" y="2382838"/>
          <p14:tracePt t="94390" x="7251700" y="2355850"/>
          <p14:tracePt t="94398" x="7543800" y="2333625"/>
          <p14:tracePt t="94406" x="7785100" y="2333625"/>
          <p14:tracePt t="94416" x="8032750" y="2338388"/>
          <p14:tracePt t="94422" x="8318500" y="2393950"/>
          <p14:tracePt t="94432" x="8504238" y="2462213"/>
          <p14:tracePt t="94438" x="8740775" y="2568575"/>
          <p14:tracePt t="94448" x="8880475" y="2681288"/>
          <p14:tracePt t="94456" x="9028113" y="2827338"/>
          <p14:tracePt t="94464" x="9128125" y="2995613"/>
          <p14:tracePt t="94472" x="9196388" y="3209925"/>
          <p14:tracePt t="94480" x="9212263" y="3327400"/>
          <p14:tracePt t="94488" x="9201150" y="3440113"/>
          <p14:tracePt t="94496" x="9167813" y="3535363"/>
          <p14:tracePt t="94503" x="9094788" y="3597275"/>
          <p14:tracePt t="94511" x="9043988" y="3625850"/>
          <p14:tracePt t="94520" x="8982075" y="3636963"/>
          <p14:tracePt t="94528" x="8920163" y="3643313"/>
          <p14:tracePt t="94536" x="8869363" y="3643313"/>
          <p14:tracePt t="94544" x="8831263" y="3643313"/>
          <p14:tracePt t="94551" x="8807450" y="3643313"/>
          <p14:tracePt t="94559" x="8796338" y="3636963"/>
          <p14:tracePt t="94576" x="8791575" y="3630613"/>
          <p14:tracePt t="94628" x="8791575" y="3625850"/>
          <p14:tracePt t="94636" x="8780463" y="3625850"/>
          <p14:tracePt t="94644" x="8780463" y="3619500"/>
          <p14:tracePt t="94652" x="8763000" y="3619500"/>
          <p14:tracePt t="94660" x="8734425" y="3625850"/>
          <p14:tracePt t="94668" x="8661400" y="3670300"/>
          <p14:tracePt t="94676" x="8499475" y="3754438"/>
          <p14:tracePt t="94686" x="8274050" y="3862388"/>
          <p14:tracePt t="94692" x="7964488" y="4002088"/>
          <p14:tracePt t="94702" x="7521575" y="4187825"/>
          <p14:tracePt t="94707" x="7088188" y="4384675"/>
          <p14:tracePt t="94718" x="6627813" y="4598988"/>
          <p14:tracePt t="94724" x="6300788" y="4749800"/>
          <p14:tracePt t="94734" x="5851525" y="4957763"/>
          <p14:tracePt t="94742" x="5603875" y="5064125"/>
          <p14:tracePt t="94750" x="5340350" y="5154613"/>
          <p14:tracePt t="94758" x="5221288" y="5187950"/>
          <p14:tracePt t="94766" x="5183188" y="5194300"/>
          <p14:tracePt t="94774" x="5165725" y="5194300"/>
          <p14:tracePt t="94798" x="5165725" y="5199063"/>
          <p14:tracePt t="94806" x="5165725" y="5205413"/>
          <p14:tracePt t="94813" x="5165725" y="5222875"/>
          <p14:tracePt t="94822" x="5165725" y="5233988"/>
          <p14:tracePt t="94830" x="5154613" y="5256213"/>
          <p14:tracePt t="94838" x="5143500" y="5284788"/>
          <p14:tracePt t="94846" x="5126038" y="5311775"/>
          <p14:tracePt t="94854" x="5103813" y="5334000"/>
          <p14:tracePt t="94862" x="5070475" y="5380038"/>
          <p14:tracePt t="94870" x="5024438" y="5419725"/>
          <p14:tracePt t="94878" x="4979988" y="5457825"/>
          <p14:tracePt t="94886" x="4873625" y="5519738"/>
          <p14:tracePt t="94894" x="4805363" y="5548313"/>
          <p14:tracePt t="94902" x="4637088" y="5610225"/>
          <p14:tracePt t="94910" x="4429125" y="5638800"/>
          <p14:tracePt t="94918" x="4205288" y="5638800"/>
          <p14:tracePt t="94926" x="3895725" y="5621338"/>
          <p14:tracePt t="94934" x="3698875" y="5581650"/>
          <p14:tracePt t="94942" x="3519488" y="5541963"/>
          <p14:tracePt t="94950" x="3384550" y="5503863"/>
          <p14:tracePt t="94958" x="3322638" y="5464175"/>
          <p14:tracePt t="94968" x="3282950" y="5435600"/>
          <p14:tracePt t="94974" x="3276600" y="5391150"/>
          <p14:tracePt t="94982" x="3276600" y="5345113"/>
          <p14:tracePt t="94990" x="3311525" y="5278438"/>
          <p14:tracePt t="95000" x="3371850" y="5216525"/>
          <p14:tracePt t="95008" x="3440113" y="5143500"/>
          <p14:tracePt t="95016" x="3614738" y="5014913"/>
          <p14:tracePt t="95024" x="3765550" y="4918075"/>
          <p14:tracePt t="95032" x="3940175" y="4829175"/>
          <p14:tracePt t="95040" x="4143375" y="4756150"/>
          <p14:tracePt t="95048" x="4260850" y="4733925"/>
          <p14:tracePt t="95056" x="4643438" y="4699000"/>
          <p14:tracePt t="95064" x="4845050" y="4699000"/>
          <p14:tracePt t="95072" x="5041900" y="4745038"/>
          <p14:tracePt t="95080" x="5183188" y="4806950"/>
          <p14:tracePt t="95088" x="5283200" y="4895850"/>
          <p14:tracePt t="95096" x="5318125" y="4957763"/>
          <p14:tracePt t="95104" x="5322888" y="5053013"/>
          <p14:tracePt t="95112" x="5311775" y="5121275"/>
          <p14:tracePt t="95120" x="5283200" y="5172075"/>
          <p14:tracePt t="95128" x="5194300" y="5249863"/>
          <p14:tracePt t="95136" x="5126038" y="5284788"/>
          <p14:tracePt t="95144" x="5053013" y="5300663"/>
          <p14:tracePt t="95152" x="4968875" y="5300663"/>
          <p14:tracePt t="95160" x="4902200" y="5295900"/>
          <p14:tracePt t="95168" x="4845050" y="5272088"/>
          <p14:tracePt t="95176" x="4811713" y="5249863"/>
          <p14:tracePt t="95183" x="4805363" y="5227638"/>
          <p14:tracePt t="95192" x="4805363" y="5216525"/>
          <p14:tracePt t="95200" x="4811713" y="5205413"/>
          <p14:tracePt t="95208" x="4829175" y="5199063"/>
          <p14:tracePt t="95216" x="4845050" y="5199063"/>
          <p14:tracePt t="95224" x="4862513" y="5205413"/>
          <p14:tracePt t="95232" x="4873625" y="5216525"/>
          <p14:tracePt t="95240" x="4884738" y="5227638"/>
          <p14:tracePt t="95248" x="4889500" y="5256213"/>
          <p14:tracePt t="95256" x="4889500" y="5289550"/>
          <p14:tracePt t="95264" x="4878388" y="5307013"/>
          <p14:tracePt t="95274" x="4845050" y="5345113"/>
          <p14:tracePt t="95280" x="4805363" y="5368925"/>
          <p14:tracePt t="95290" x="4767263" y="5384800"/>
          <p14:tracePt t="95298" x="4716463" y="5395913"/>
          <p14:tracePt t="95306" x="4676775" y="5407025"/>
          <p14:tracePt t="95314" x="4654550" y="5413375"/>
          <p14:tracePt t="95322" x="4643438" y="5413375"/>
          <p14:tracePt t="95355" x="4654550" y="5407025"/>
          <p14:tracePt t="95362" x="4710113" y="5373688"/>
          <p14:tracePt t="95369" x="4794250" y="5318125"/>
          <p14:tracePt t="95378" x="4979988" y="5199063"/>
          <p14:tracePt t="95385" x="5238750" y="5002213"/>
          <p14:tracePt t="95394" x="5468938" y="4829175"/>
          <p14:tracePt t="95402" x="5840413" y="4508500"/>
          <p14:tracePt t="95409" x="6138863" y="4232275"/>
          <p14:tracePt t="95418" x="6446838" y="3935413"/>
          <p14:tracePt t="95426" x="6773863" y="3630613"/>
          <p14:tracePt t="95434" x="6953250" y="3468688"/>
          <p14:tracePt t="95442" x="7351713" y="3141663"/>
          <p14:tracePt t="95450" x="7532688" y="3030538"/>
          <p14:tracePt t="95458" x="7661275" y="2968625"/>
          <p14:tracePt t="95466" x="7705725" y="2957513"/>
          <p14:tracePt t="95474" x="7718425" y="2957513"/>
          <p14:tracePt t="95498" x="7705725" y="2973388"/>
          <p14:tracePt t="95506" x="7689850" y="2995613"/>
          <p14:tracePt t="95514" x="7639050" y="3052763"/>
          <p14:tracePt t="95522" x="7570788" y="3125788"/>
          <p14:tracePt t="95530" x="7413625" y="3271838"/>
          <p14:tracePt t="95538" x="7251700" y="3422650"/>
          <p14:tracePt t="95546" x="7015163" y="3625850"/>
          <p14:tracePt t="95556" x="6751638" y="3844925"/>
          <p14:tracePt t="95562" x="6391275" y="4097338"/>
          <p14:tracePt t="95572" x="6008688" y="4340225"/>
          <p14:tracePt t="95580" x="5603875" y="4603750"/>
          <p14:tracePt t="95588" x="5289550" y="4778375"/>
          <p14:tracePt t="95596" x="4805363" y="5014913"/>
          <p14:tracePt t="95604" x="4513263" y="5143500"/>
          <p14:tracePt t="95612" x="4238625" y="5227638"/>
          <p14:tracePt t="95620" x="4008438" y="5311775"/>
          <p14:tracePt t="95628" x="3900488" y="5345113"/>
          <p14:tracePt t="95636" x="3856038" y="5362575"/>
          <p14:tracePt t="95644" x="3849688" y="5362575"/>
          <p14:tracePt t="95668" x="3856038" y="5362575"/>
          <p14:tracePt t="95676" x="3889375" y="5351463"/>
          <p14:tracePt t="95684" x="3968750" y="5318125"/>
          <p14:tracePt t="95692" x="4114800" y="5256213"/>
          <p14:tracePt t="95700" x="4322763" y="5154613"/>
          <p14:tracePt t="95708" x="4637088" y="4991100"/>
          <p14:tracePt t="95716" x="4964113" y="4811713"/>
          <p14:tracePt t="95724" x="5391150" y="4552950"/>
          <p14:tracePt t="95732" x="5829300" y="4260850"/>
          <p14:tracePt t="95740" x="6249988" y="3973513"/>
          <p14:tracePt t="95748" x="6508750" y="3794125"/>
          <p14:tracePt t="95756" x="6935788" y="3508375"/>
          <p14:tracePt t="95764" x="7167563" y="3333750"/>
          <p14:tracePt t="95772" x="7380288" y="3170238"/>
          <p14:tracePt t="95780" x="7521575" y="3068638"/>
          <p14:tracePt t="95788" x="7570788" y="3024188"/>
          <p14:tracePt t="95796" x="7588250" y="3006725"/>
          <p14:tracePt t="95804" x="7588250" y="2995613"/>
          <p14:tracePt t="95812" x="7583488" y="2990850"/>
          <p14:tracePt t="95820" x="7570788" y="2990850"/>
          <p14:tracePt t="95830" x="7554913" y="2990850"/>
          <p14:tracePt t="95836" x="7532688" y="2990850"/>
          <p14:tracePt t="95846" x="7497763" y="3001963"/>
          <p14:tracePt t="95852" x="7459663" y="3024188"/>
          <p14:tracePt t="95862" x="7402513" y="3052763"/>
          <p14:tracePt t="95870" x="7340600" y="3103563"/>
          <p14:tracePt t="95878" x="7267575" y="3170238"/>
          <p14:tracePt t="95887" x="7183438" y="3243263"/>
          <p14:tracePt t="95894" x="7081838" y="3344863"/>
          <p14:tracePt t="95902" x="6858000" y="3581400"/>
          <p14:tracePt t="95910" x="6643688" y="3816350"/>
          <p14:tracePt t="95918" x="6373813" y="4103688"/>
          <p14:tracePt t="95926" x="6211888" y="4260850"/>
          <p14:tracePt t="95934" x="5895975" y="4575175"/>
          <p14:tracePt t="95942" x="5570538" y="4879975"/>
          <p14:tracePt t="95950" x="5322888" y="5092700"/>
          <p14:tracePt t="95958" x="5148263" y="5227638"/>
          <p14:tracePt t="95966" x="5013325" y="5307013"/>
          <p14:tracePt t="95974" x="4951413" y="5340350"/>
          <p14:tracePt t="95982" x="4935538" y="5345113"/>
          <p14:tracePt t="96063" x="4940300" y="5322888"/>
          <p14:tracePt t="96070" x="4979988" y="5278438"/>
          <p14:tracePt t="96078" x="5070475" y="5176838"/>
          <p14:tracePt t="96086" x="5172075" y="5076825"/>
          <p14:tracePt t="96094" x="5380038" y="4867275"/>
          <p14:tracePt t="96102" x="5599113" y="4683125"/>
          <p14:tracePt t="96110" x="5942013" y="4373563"/>
          <p14:tracePt t="96117" x="6249988" y="4114800"/>
          <p14:tracePt t="96126" x="6526213" y="3895725"/>
          <p14:tracePt t="96136" x="6762750" y="3692525"/>
          <p14:tracePt t="96142" x="6935788" y="3541713"/>
          <p14:tracePt t="96152" x="7043738" y="3422650"/>
          <p14:tracePt t="96160" x="7105650" y="3355975"/>
          <p14:tracePt t="96168" x="7127875" y="3316288"/>
          <p14:tracePt t="96176" x="7138988" y="3300413"/>
          <p14:tracePt t="96252" x="7132638" y="3305175"/>
          <p14:tracePt t="96268" x="7127875" y="3316288"/>
          <p14:tracePt t="96397" x="7127875" y="3322638"/>
          <p14:tracePt t="96412" x="7127875" y="3327400"/>
          <p14:tracePt t="96436" x="7127875" y="3333750"/>
          <p14:tracePt t="96446" x="7127875" y="3338513"/>
          <p14:tracePt t="96462" x="7127875" y="3344863"/>
          <p14:tracePt t="96478" x="7121525" y="3344863"/>
          <p14:tracePt t="96558" x="7121525" y="3338513"/>
          <p14:tracePt t="96566" x="7121525" y="3333750"/>
          <p14:tracePt t="96574" x="7121525" y="3327400"/>
          <p14:tracePt t="96582" x="7121525" y="3311525"/>
          <p14:tracePt t="96590" x="7121525" y="3300413"/>
          <p14:tracePt t="96598" x="7121525" y="3260725"/>
          <p14:tracePt t="96606" x="7121525" y="3243263"/>
          <p14:tracePt t="96614" x="7127875" y="3221038"/>
          <p14:tracePt t="96622" x="7105650" y="3141663"/>
          <p14:tracePt t="96630" x="7077075" y="3114675"/>
          <p14:tracePt t="96638" x="7037388" y="3074988"/>
          <p14:tracePt t="96646" x="7015163" y="3035300"/>
          <p14:tracePt t="96654" x="6986588" y="2973388"/>
          <p14:tracePt t="96662" x="6981825" y="2922588"/>
          <p14:tracePt t="96670" x="6975475" y="2878138"/>
          <p14:tracePt t="96678" x="6975475" y="2855913"/>
          <p14:tracePt t="96688" x="6975475" y="2844800"/>
          <p14:tracePt t="96776" x="6970713" y="2844800"/>
          <p14:tracePt t="96784" x="6964363" y="2844800"/>
          <p14:tracePt t="96792" x="6924675" y="2871788"/>
          <p14:tracePt t="96800" x="6811963" y="2911475"/>
          <p14:tracePt t="96808" x="6537325" y="2984500"/>
          <p14:tracePt t="96816" x="6143625" y="3079750"/>
          <p14:tracePt t="96824" x="5749925" y="3176588"/>
          <p14:tracePt t="96832" x="5256213" y="3300413"/>
          <p14:tracePt t="96839" x="4756150" y="3429000"/>
          <p14:tracePt t="96848" x="4300538" y="3563938"/>
          <p14:tracePt t="96856" x="3935413" y="3654425"/>
          <p14:tracePt t="96864" x="3743325" y="3705225"/>
          <p14:tracePt t="96872" x="3541713" y="3716338"/>
          <p14:tracePt t="96880" x="3395663" y="3705225"/>
          <p14:tracePt t="96888" x="3338513" y="3659188"/>
          <p14:tracePt t="96896" x="3316288" y="3592513"/>
          <p14:tracePt t="96904" x="3316288" y="3575050"/>
          <p14:tracePt t="97074" x="3305175" y="3575050"/>
          <p14:tracePt t="97082" x="3294063" y="3575050"/>
          <p14:tracePt t="97090" x="3265488" y="3575050"/>
          <p14:tracePt t="97098" x="3209925" y="3581400"/>
          <p14:tracePt t="97106" x="3163888" y="3597275"/>
          <p14:tracePt t="97114" x="3119438" y="3608388"/>
          <p14:tracePt t="97122" x="3028950" y="3643313"/>
          <p14:tracePt t="97130" x="2955925" y="3676650"/>
          <p14:tracePt t="97138" x="2844800" y="3721100"/>
          <p14:tracePt t="97146" x="2760663" y="3760788"/>
          <p14:tracePt t="97154" x="2601913" y="3816350"/>
          <p14:tracePt t="97162" x="2513013" y="3844925"/>
          <p14:tracePt t="97170" x="2360613" y="3884613"/>
          <p14:tracePt t="97178" x="2214563" y="3900488"/>
          <p14:tracePt t="97186" x="2124075" y="3900488"/>
          <p14:tracePt t="97194" x="1989138" y="3889375"/>
          <p14:tracePt t="97202" x="1900238" y="3862388"/>
          <p14:tracePt t="97210" x="1758950" y="3805238"/>
          <p14:tracePt t="97218" x="1674813" y="3771900"/>
          <p14:tracePt t="97226" x="1557338" y="3705225"/>
          <p14:tracePt t="97234" x="1489075" y="3670300"/>
          <p14:tracePt t="97242" x="1438275" y="3648075"/>
          <p14:tracePt t="97250" x="1416050" y="3630613"/>
          <p14:tracePt t="97258" x="1411288" y="3614738"/>
          <p14:tracePt t="97266" x="1411288" y="3608388"/>
          <p14:tracePt t="97276" x="1411288" y="3603625"/>
          <p14:tracePt t="97284" x="1411288" y="3592513"/>
          <p14:tracePt t="97292" x="1422400" y="3581400"/>
          <p14:tracePt t="97300" x="1422400" y="3575050"/>
          <p14:tracePt t="97308" x="1427163" y="3570288"/>
          <p14:tracePt t="97315" x="1433513" y="3563938"/>
          <p14:tracePt t="97356" x="1427163" y="3563938"/>
          <p14:tracePt t="97364" x="1422400" y="3570288"/>
          <p14:tracePt t="97372" x="1411288" y="3575050"/>
          <p14:tracePt t="97380" x="1389063" y="3586163"/>
          <p14:tracePt t="97388" x="1371600" y="3592513"/>
          <p14:tracePt t="97396" x="1354138" y="3608388"/>
          <p14:tracePt t="97404" x="1343025" y="3614738"/>
          <p14:tracePt t="97533" x="1343025" y="3619500"/>
          <p14:tracePt t="97549" x="1343025" y="3625850"/>
          <p14:tracePt t="97582" x="1338263" y="3630613"/>
          <p14:tracePt t="97590" x="1327150" y="3636963"/>
          <p14:tracePt t="97598" x="1316038" y="3648075"/>
          <p14:tracePt t="97606" x="1298575" y="3659188"/>
          <p14:tracePt t="97614" x="1276350" y="3676650"/>
          <p14:tracePt t="97622" x="1258888" y="3681413"/>
          <p14:tracePt t="97630" x="1243013" y="3698875"/>
          <p14:tracePt t="97638" x="1214438" y="3716338"/>
          <p14:tracePt t="97646" x="1196975" y="3721100"/>
          <p14:tracePt t="97654" x="1152525" y="3738563"/>
          <p14:tracePt t="97662" x="1119188" y="3743325"/>
          <p14:tracePt t="97670" x="1062038" y="3754438"/>
          <p14:tracePt t="97678" x="1022350" y="3760788"/>
          <p14:tracePt t="97686" x="966788" y="3765550"/>
          <p14:tracePt t="97694" x="927100" y="3765550"/>
          <p14:tracePt t="97702" x="876300" y="3765550"/>
          <p14:tracePt t="97710" x="854075" y="3765550"/>
          <p14:tracePt t="97718" x="820738" y="3765550"/>
          <p14:tracePt t="97726" x="798513" y="3760788"/>
          <p14:tracePt t="97734" x="781050" y="3749675"/>
          <p14:tracePt t="97742" x="776288" y="3749675"/>
          <p14:tracePt t="97750" x="765175" y="3738563"/>
          <p14:tracePt t="97758" x="747713" y="3721100"/>
          <p14:tracePt t="97766" x="736600" y="3709988"/>
          <p14:tracePt t="97774" x="725488" y="3687763"/>
          <p14:tracePt t="97782" x="714375" y="3670300"/>
          <p14:tracePt t="97790" x="708025" y="3636963"/>
          <p14:tracePt t="97798" x="696913" y="3614738"/>
          <p14:tracePt t="97806" x="685800" y="3575050"/>
          <p14:tracePt t="97814" x="679450" y="3535363"/>
          <p14:tracePt t="97822" x="679450" y="3495675"/>
          <p14:tracePt t="97832" x="679450" y="3457575"/>
          <p14:tracePt t="97838" x="679450" y="3422650"/>
          <p14:tracePt t="97848" x="679450" y="3389313"/>
          <p14:tracePt t="97854" x="679450" y="3349625"/>
          <p14:tracePt t="97864" x="692150" y="3327400"/>
          <p14:tracePt t="97870" x="696913" y="3311525"/>
          <p14:tracePt t="97880" x="703263" y="3294063"/>
          <p14:tracePt t="97888" x="725488" y="3276600"/>
          <p14:tracePt t="97896" x="736600" y="3249613"/>
          <p14:tracePt t="97904" x="765175" y="3232150"/>
          <p14:tracePt t="97912" x="792163" y="3203575"/>
          <p14:tracePt t="97920" x="831850" y="3165475"/>
          <p14:tracePt t="97928" x="876300" y="3136900"/>
          <p14:tracePt t="97936" x="922338" y="3114675"/>
          <p14:tracePt t="97944" x="977900" y="3092450"/>
          <p14:tracePt t="97952" x="995363" y="3092450"/>
          <p14:tracePt t="97960" x="1057275" y="3079750"/>
          <p14:tracePt t="97968" x="1108075" y="3074988"/>
          <p14:tracePt t="97976" x="1163638" y="3074988"/>
          <p14:tracePt t="97984" x="1214438" y="3074988"/>
          <p14:tracePt t="97992" x="1258888" y="3074988"/>
          <p14:tracePt t="98000" x="1303338" y="3074988"/>
          <p14:tracePt t="98008" x="1354138" y="3086100"/>
          <p14:tracePt t="98016" x="1400175" y="3103563"/>
          <p14:tracePt t="98024" x="1416050" y="3108325"/>
          <p14:tracePt t="98032" x="1462088" y="3125788"/>
          <p14:tracePt t="98040" x="1517650" y="3141663"/>
          <p14:tracePt t="98048" x="1579563" y="3159125"/>
          <p14:tracePt t="98056" x="1641475" y="3176588"/>
          <p14:tracePt t="98064" x="1697038" y="3198813"/>
          <p14:tracePt t="98072" x="1758950" y="3221038"/>
          <p14:tracePt t="98080" x="1804988" y="3243263"/>
          <p14:tracePt t="98088" x="1854200" y="3276600"/>
          <p14:tracePt t="98096" x="1866900" y="3282950"/>
          <p14:tracePt t="98104" x="1889125" y="3311525"/>
          <p14:tracePt t="98114" x="1905000" y="3333750"/>
          <p14:tracePt t="98120" x="1922463" y="3362325"/>
          <p14:tracePt t="98130" x="1933575" y="3389313"/>
          <p14:tracePt t="98136" x="1944688" y="3417888"/>
          <p14:tracePt t="98146" x="1955800" y="3457575"/>
          <p14:tracePt t="98152" x="1962150" y="3490913"/>
          <p14:tracePt t="98162" x="1966913" y="3524250"/>
          <p14:tracePt t="98170" x="1966913" y="3535363"/>
          <p14:tracePt t="98178" x="1966913" y="3563938"/>
          <p14:tracePt t="98186" x="1955800" y="3603625"/>
          <p14:tracePt t="98194" x="1933575" y="3643313"/>
          <p14:tracePt t="98202" x="1893888" y="3687763"/>
          <p14:tracePt t="98210" x="1843088" y="3732213"/>
          <p14:tracePt t="98218" x="1798638" y="3778250"/>
          <p14:tracePt t="98226" x="1731963" y="3822700"/>
          <p14:tracePt t="98234" x="1670050" y="3851275"/>
          <p14:tracePt t="98242" x="1646238" y="3867150"/>
          <p14:tracePt t="98250" x="1573213" y="3895725"/>
          <p14:tracePt t="98258" x="1500188" y="3913188"/>
          <p14:tracePt t="98266" x="1422400" y="3924300"/>
          <p14:tracePt t="98274" x="1338263" y="3940175"/>
          <p14:tracePt t="98290" x="1258888" y="3940175"/>
          <p14:tracePt t="98298" x="1000125" y="3935413"/>
          <p14:tracePt t="98306" x="893763" y="3906838"/>
          <p14:tracePt t="98314" x="854075" y="3895725"/>
          <p14:tracePt t="98322" x="730250" y="3811588"/>
          <p14:tracePt t="98330" x="692150" y="3771900"/>
          <p14:tracePt t="98338" x="630238" y="3692525"/>
          <p14:tracePt t="98346" x="595313" y="3643313"/>
          <p14:tracePt t="98354" x="573088" y="3581400"/>
          <p14:tracePt t="98362" x="573088" y="3519488"/>
          <p14:tracePt t="98370" x="573088" y="3451225"/>
          <p14:tracePt t="98378" x="584200" y="3395663"/>
          <p14:tracePt t="98386" x="617538" y="3305175"/>
          <p14:tracePt t="98394" x="635000" y="3265488"/>
          <p14:tracePt t="98404" x="679450" y="3203575"/>
          <p14:tracePt t="98410" x="730250" y="3152775"/>
          <p14:tracePt t="98420" x="792163" y="3108325"/>
          <p14:tracePt t="98426" x="865188" y="3079750"/>
          <p14:tracePt t="98436" x="915988" y="3063875"/>
          <p14:tracePt t="98442" x="1022350" y="3046413"/>
          <p14:tracePt t="98452" x="1101725" y="3035300"/>
          <p14:tracePt t="98460" x="1258888" y="3035300"/>
          <p14:tracePt t="98468" x="1354138" y="3041650"/>
          <p14:tracePt t="98476" x="1568450" y="3092450"/>
          <p14:tracePt t="98484" x="1725613" y="3152775"/>
          <p14:tracePt t="98492" x="1809750" y="3198813"/>
          <p14:tracePt t="98500" x="1966913" y="3327400"/>
          <p14:tracePt t="98508" x="2057400" y="3411538"/>
          <p14:tracePt t="98516" x="2119313" y="3519488"/>
          <p14:tracePt t="98524" x="2225675" y="3738563"/>
          <p14:tracePt t="98532" x="2247900" y="3856038"/>
          <p14:tracePt t="98540" x="2247900" y="3940175"/>
          <p14:tracePt t="98548" x="2243138" y="4035425"/>
          <p14:tracePt t="98556" x="2209800" y="4103688"/>
          <p14:tracePt t="98564" x="2147888" y="4170363"/>
          <p14:tracePt t="98572" x="2085975" y="4216400"/>
          <p14:tracePt t="98580" x="1984375" y="4260850"/>
          <p14:tracePt t="98588" x="1849438" y="4283075"/>
          <p14:tracePt t="98596" x="1743075" y="4283075"/>
          <p14:tracePt t="98604" x="1539875" y="4278313"/>
          <p14:tracePt t="98612" x="1393825" y="4243388"/>
          <p14:tracePt t="98620" x="1208088" y="4187825"/>
          <p14:tracePt t="98628" x="1050925" y="4121150"/>
          <p14:tracePt t="98636" x="955675" y="4059238"/>
          <p14:tracePt t="98644" x="893763" y="3990975"/>
          <p14:tracePt t="98652" x="854075" y="3867150"/>
          <p14:tracePt t="98660" x="854075" y="3800475"/>
          <p14:tracePt t="98668" x="865188" y="3721100"/>
          <p14:tracePt t="98676" x="904875" y="3643313"/>
          <p14:tracePt t="98686" x="984250" y="3535363"/>
          <p14:tracePt t="98692" x="1035050" y="3479800"/>
          <p14:tracePt t="98702" x="1141413" y="3384550"/>
          <p14:tracePt t="98708" x="1258888" y="3322638"/>
          <p14:tracePt t="98718" x="1327150" y="3300413"/>
          <p14:tracePt t="98726" x="1455738" y="3282950"/>
          <p14:tracePt t="98734" x="1539875" y="3282950"/>
          <p14:tracePt t="98742" x="1619250" y="3282950"/>
          <p14:tracePt t="98750" x="1719263" y="3311525"/>
          <p14:tracePt t="98758" x="1809750" y="3367088"/>
          <p14:tracePt t="98766" x="1871663" y="3435350"/>
          <p14:tracePt t="98774" x="1911350" y="3519488"/>
          <p14:tracePt t="98782" x="1927225" y="3636963"/>
          <p14:tracePt t="98790" x="1927225" y="3732213"/>
          <p14:tracePt t="98798" x="1889125" y="3856038"/>
          <p14:tracePt t="98806" x="1816100" y="3990975"/>
          <p14:tracePt t="98814" x="1736725" y="4086225"/>
          <p14:tracePt t="98822" x="1619250" y="4194175"/>
          <p14:tracePt t="98830" x="1528763" y="4256088"/>
          <p14:tracePt t="98838" x="1427163" y="4300538"/>
          <p14:tracePt t="98846" x="1320800" y="4333875"/>
          <p14:tracePt t="98854" x="1258888" y="4340225"/>
          <p14:tracePt t="98862" x="1185863" y="4340225"/>
          <p14:tracePt t="98870" x="1146175" y="4340225"/>
          <p14:tracePt t="98878" x="1130300" y="4340225"/>
          <p14:tracePt t="98886" x="1123950" y="4333875"/>
          <p14:tracePt t="98902" x="1123950" y="4322763"/>
          <p14:tracePt t="98910" x="1123950" y="4305300"/>
          <p14:tracePt t="98918" x="1123950" y="4289425"/>
          <p14:tracePt t="98926" x="1152525" y="4232275"/>
          <p14:tracePt t="98934" x="1181100" y="4194175"/>
          <p14:tracePt t="98942" x="1243013" y="4125913"/>
          <p14:tracePt t="98950" x="1354138" y="4030663"/>
          <p14:tracePt t="98958" x="1477963" y="3929063"/>
          <p14:tracePt t="98966" x="1692275" y="3789363"/>
          <p14:tracePt t="98974" x="1962150" y="3648075"/>
          <p14:tracePt t="98982" x="2360613" y="3473450"/>
          <p14:tracePt t="98990" x="2670175" y="3373438"/>
          <p14:tracePt t="99000" x="3119438" y="3265488"/>
          <p14:tracePt t="99008" x="3738563" y="3148013"/>
          <p14:tracePt t="99016" x="4316413" y="3086100"/>
          <p14:tracePt t="99024" x="4778375" y="3057525"/>
          <p14:tracePt t="99032" x="5367338" y="3046413"/>
          <p14:tracePt t="99040" x="5946775" y="3046413"/>
          <p14:tracePt t="99048" x="6464300" y="3052763"/>
          <p14:tracePt t="99056" x="6756400" y="3074988"/>
          <p14:tracePt t="99064" x="7200900" y="3125788"/>
          <p14:tracePt t="99072" x="7486650" y="3170238"/>
          <p14:tracePt t="99080" x="7667625" y="3214688"/>
          <p14:tracePt t="99088" x="7729538" y="3243263"/>
          <p14:tracePt t="99096" x="7767638" y="3265488"/>
          <p14:tracePt t="99104" x="7773988" y="3282950"/>
          <p14:tracePt t="99112" x="7773988" y="3287713"/>
          <p14:tracePt t="99120" x="7773988" y="3294063"/>
          <p14:tracePt t="99128" x="7773988" y="3300413"/>
          <p14:tracePt t="99144" x="7773988" y="3305175"/>
          <p14:tracePt t="99198" x="7773988" y="3311525"/>
          <p14:tracePt t="99212" x="7773988" y="3316288"/>
          <p14:tracePt t="99220" x="7773988" y="3333750"/>
          <p14:tracePt t="99228" x="7773988" y="3349625"/>
          <p14:tracePt t="99236" x="7778750" y="3373438"/>
          <p14:tracePt t="99244" x="7785100" y="3378200"/>
          <p14:tracePt t="99252" x="7791450" y="3389313"/>
          <p14:tracePt t="99260" x="7791450" y="3395663"/>
          <p14:tracePt t="99270" x="7791450" y="3400425"/>
          <p14:tracePt t="99276" x="7791450" y="3406775"/>
          <p14:tracePt t="99286" x="7791450" y="3422650"/>
          <p14:tracePt t="99294" x="7778750" y="3435350"/>
          <p14:tracePt t="99302" x="7762875" y="3451225"/>
          <p14:tracePt t="99310" x="7734300" y="3473450"/>
          <p14:tracePt t="99318" x="7672388" y="3508375"/>
          <p14:tracePt t="99326" x="7621588" y="3519488"/>
          <p14:tracePt t="99334" x="7559675" y="3530600"/>
          <p14:tracePt t="99342" x="7464425" y="3535363"/>
          <p14:tracePt t="99350" x="7324725" y="3546475"/>
          <p14:tracePt t="99358" x="7154863" y="3546475"/>
          <p14:tracePt t="99366" x="6964363" y="3530600"/>
          <p14:tracePt t="99374" x="6773863" y="3490913"/>
          <p14:tracePt t="99382" x="6694488" y="3468688"/>
          <p14:tracePt t="99390" x="6577013" y="3395663"/>
          <p14:tracePt t="99398" x="6486525" y="3287713"/>
          <p14:tracePt t="99406" x="6464300" y="3221038"/>
          <p14:tracePt t="99414" x="6453188" y="3136900"/>
          <p14:tracePt t="99422" x="6453188" y="3052763"/>
          <p14:tracePt t="99430" x="6453188" y="2968625"/>
          <p14:tracePt t="99438" x="6475413" y="2884488"/>
          <p14:tracePt t="99446" x="6497638" y="2833688"/>
          <p14:tracePt t="99454" x="6542088" y="2760663"/>
          <p14:tracePt t="99462" x="6570663" y="2720975"/>
          <p14:tracePt t="99470" x="6650038" y="2647950"/>
          <p14:tracePt t="99478" x="6700838" y="2619375"/>
          <p14:tracePt t="99486" x="6811963" y="2563813"/>
          <p14:tracePt t="99494" x="6891338" y="2546350"/>
          <p14:tracePt t="99502" x="6997700" y="2524125"/>
          <p14:tracePt t="99510" x="7110413" y="2517775"/>
          <p14:tracePt t="99518" x="7369175" y="2517775"/>
          <p14:tracePt t="99526" x="7486650" y="2546350"/>
          <p14:tracePt t="99534" x="7643813" y="2597150"/>
          <p14:tracePt t="99542" x="7796213" y="2681288"/>
          <p14:tracePt t="99550" x="7902575" y="2760663"/>
          <p14:tracePt t="99560" x="8032750" y="2878138"/>
          <p14:tracePt t="99566" x="8145463" y="3019425"/>
          <p14:tracePt t="99576" x="8240713" y="3159125"/>
          <p14:tracePt t="99582" x="8280400" y="3243263"/>
          <p14:tracePt t="99592" x="8313738" y="3378200"/>
          <p14:tracePt t="99598" x="8329613" y="3457575"/>
          <p14:tracePt t="99608" x="8313738" y="3530600"/>
          <p14:tracePt t="99616" x="8269288" y="3586163"/>
          <p14:tracePt t="99624" x="8207375" y="3625850"/>
          <p14:tracePt t="99632" x="8099425" y="3654425"/>
          <p14:tracePt t="99640" x="7999413" y="3670300"/>
          <p14:tracePt t="99648" x="7796213" y="3670300"/>
          <p14:tracePt t="99656" x="7599363" y="3665538"/>
          <p14:tracePt t="99664" x="7358063" y="3614738"/>
          <p14:tracePt t="99672" x="7172325" y="3552825"/>
          <p14:tracePt t="99680" x="6986588" y="3484563"/>
          <p14:tracePt t="99688" x="6824663" y="3411538"/>
          <p14:tracePt t="99696" x="6654800" y="3282950"/>
          <p14:tracePt t="99704" x="6599238" y="3198813"/>
          <p14:tracePt t="99712" x="6588125" y="3152775"/>
          <p14:tracePt t="99720" x="6588125" y="3074988"/>
          <p14:tracePt t="99728" x="6604000" y="3013075"/>
          <p14:tracePt t="99736" x="6650038" y="2940050"/>
          <p14:tracePt t="99744" x="6734175" y="2838450"/>
          <p14:tracePt t="99754" x="6846888" y="2732088"/>
          <p14:tracePt t="99760" x="7004050" y="2630488"/>
          <p14:tracePt t="99768" x="7223125" y="2513013"/>
          <p14:tracePt t="99776" x="7362825" y="2455863"/>
          <p14:tracePt t="99784" x="7683500" y="2389188"/>
          <p14:tracePt t="99792" x="7931150" y="2371725"/>
          <p14:tracePt t="99800" x="8110538" y="2371725"/>
          <p14:tracePt t="99808" x="8307388" y="2393950"/>
          <p14:tracePt t="99816" x="8402638" y="2428875"/>
          <p14:tracePt t="99824" x="8526463" y="2517775"/>
          <p14:tracePt t="99832" x="8588375" y="2614613"/>
          <p14:tracePt t="99842" x="8605838" y="2703513"/>
          <p14:tracePt t="99848" x="8605838" y="2798763"/>
          <p14:tracePt t="99858" x="8577263" y="2906713"/>
          <p14:tracePt t="99864" x="8493125" y="3041650"/>
          <p14:tracePt t="99874" x="8426450" y="3136900"/>
          <p14:tracePt t="99880" x="8353425" y="3198813"/>
          <p14:tracePt t="99890" x="8307388" y="3232150"/>
          <p14:tracePt t="99898" x="8245475" y="3260725"/>
          <p14:tracePt t="99906" x="8218488" y="3265488"/>
          <p14:tracePt t="99914" x="8207375" y="3265488"/>
          <p14:tracePt t="99922" x="8201025" y="3265488"/>
          <p14:tracePt t="99930" x="8194675" y="3265488"/>
          <p14:tracePt t="99946" x="8194675" y="3260725"/>
          <p14:tracePt t="99954" x="8194675" y="3254375"/>
          <p14:tracePt t="99962" x="8194675" y="3243263"/>
          <p14:tracePt t="99970" x="8194675" y="3238500"/>
          <p14:tracePt t="99978" x="8194675" y="3232150"/>
          <p14:tracePt t="99986" x="8194675" y="3221038"/>
          <p14:tracePt t="99994" x="8194675" y="3209925"/>
          <p14:tracePt t="100002" x="8194675" y="3203575"/>
          <p14:tracePt t="100010" x="8194675" y="3192463"/>
          <p14:tracePt t="100018" x="8201025" y="3181350"/>
          <p14:tracePt t="100026" x="8201025" y="3176588"/>
          <p14:tracePt t="100034" x="8207375" y="3170238"/>
          <p14:tracePt t="100042" x="8212138" y="3170238"/>
          <p14:tracePt t="100138" x="8212138" y="3181350"/>
          <p14:tracePt t="100148" x="8207375" y="3187700"/>
          <p14:tracePt t="100156" x="8189913" y="3203575"/>
          <p14:tracePt t="100164" x="8172450" y="3221038"/>
          <p14:tracePt t="100172" x="8150225" y="3238500"/>
          <p14:tracePt t="100180" x="8116888" y="3260725"/>
          <p14:tracePt t="100188" x="8066088" y="3276600"/>
          <p14:tracePt t="100196" x="7986713" y="3300413"/>
          <p14:tracePt t="100204" x="7818438" y="3362325"/>
          <p14:tracePt t="100212" x="7678738" y="3395663"/>
          <p14:tracePt t="100220" x="7515225" y="3440113"/>
          <p14:tracePt t="100228" x="7313613" y="3502025"/>
          <p14:tracePt t="100236" x="7116763" y="3546475"/>
          <p14:tracePt t="100244" x="6946900" y="3597275"/>
          <p14:tracePt t="100252" x="6873875" y="3614738"/>
          <p14:tracePt t="100260" x="6784975" y="3643313"/>
          <p14:tracePt t="100268" x="6705600" y="3665538"/>
          <p14:tracePt t="100276" x="6665913" y="3687763"/>
          <p14:tracePt t="100284" x="6650038" y="3692525"/>
          <p14:tracePt t="100292" x="6643688" y="3698875"/>
          <p14:tracePt t="100308" x="6643688" y="3705225"/>
          <p14:tracePt t="100316" x="6650038" y="3709988"/>
          <p14:tracePt t="100324" x="6661150" y="3716338"/>
          <p14:tracePt t="100332" x="6677025" y="3727450"/>
          <p14:tracePt t="100340" x="6694488" y="3738563"/>
          <p14:tracePt t="100348" x="6700838" y="3749675"/>
          <p14:tracePt t="100356" x="6700838" y="3765550"/>
          <p14:tracePt t="100364" x="6700838" y="3783013"/>
          <p14:tracePt t="100372" x="6689725" y="3816350"/>
          <p14:tracePt t="100380" x="6672263" y="3844925"/>
          <p14:tracePt t="100388" x="6643688" y="3873500"/>
          <p14:tracePt t="100396" x="6581775" y="3906838"/>
          <p14:tracePt t="100404" x="6526213" y="3924300"/>
          <p14:tracePt t="100414" x="6453188" y="3929063"/>
          <p14:tracePt t="100420" x="6357938" y="3935413"/>
          <p14:tracePt t="100430" x="6200775" y="3935413"/>
          <p14:tracePt t="100436" x="5953125" y="3900488"/>
          <p14:tracePt t="100446" x="5727700" y="3862388"/>
          <p14:tracePt t="100452" x="5294313" y="3800475"/>
          <p14:tracePt t="100462" x="4951413" y="3743325"/>
          <p14:tracePt t="100470" x="4473575" y="3681413"/>
          <p14:tracePt t="100478" x="4013200" y="3630613"/>
          <p14:tracePt t="100486" x="3597275" y="3608388"/>
          <p14:tracePt t="100494" x="3243263" y="3586163"/>
          <p14:tracePt t="100502" x="2968625" y="3563938"/>
          <p14:tracePt t="100510" x="2809875" y="3557588"/>
          <p14:tracePt t="100518" x="2760663" y="3552825"/>
          <p14:tracePt t="100526" x="2725738" y="3552825"/>
          <p14:tracePt t="100534" x="2720975" y="3552825"/>
          <p14:tracePt t="100550" x="2720975" y="3563938"/>
          <p14:tracePt t="100558" x="2720975" y="3575050"/>
          <p14:tracePt t="100566" x="2720975" y="3592513"/>
          <p14:tracePt t="100574" x="2725738" y="3603625"/>
          <p14:tracePt t="100582" x="2732088" y="3608388"/>
          <p14:tracePt t="100626" x="2709863" y="3608388"/>
          <p14:tracePt t="100634" x="2663825" y="3603625"/>
          <p14:tracePt t="100642" x="2619375" y="3597275"/>
          <p14:tracePt t="100650" x="2557463" y="3597275"/>
          <p14:tracePt t="100658" x="2506663" y="3608388"/>
          <p14:tracePt t="100666" x="2455863" y="3614738"/>
          <p14:tracePt t="100674" x="2411413" y="3630613"/>
          <p14:tracePt t="100682" x="2378075" y="3648075"/>
          <p14:tracePt t="100690" x="2344738" y="3676650"/>
          <p14:tracePt t="100698" x="2320925" y="3705225"/>
          <p14:tracePt t="100706" x="2309813" y="3721100"/>
          <p14:tracePt t="100716" x="2276475" y="3754438"/>
          <p14:tracePt t="100724" x="2247900" y="3800475"/>
          <p14:tracePt t="100732" x="2243138" y="3811588"/>
          <p14:tracePt t="100740" x="2220913" y="3833813"/>
          <p14:tracePt t="100748" x="2214563" y="3844925"/>
          <p14:tracePt t="100756" x="2214563" y="3851275"/>
          <p14:tracePt t="100772" x="2220913" y="3856038"/>
          <p14:tracePt t="100780" x="2243138" y="3856038"/>
          <p14:tracePt t="100788" x="2276475" y="3856038"/>
          <p14:tracePt t="100796" x="2338388" y="3856038"/>
          <p14:tracePt t="100804" x="2428875" y="3856038"/>
          <p14:tracePt t="100812" x="2568575" y="3856038"/>
          <p14:tracePt t="100820" x="2765425" y="3851275"/>
          <p14:tracePt t="100828" x="3041650" y="3851275"/>
          <p14:tracePt t="100836" x="3344863" y="3851275"/>
          <p14:tracePt t="100844" x="3698875" y="3851275"/>
          <p14:tracePt t="100852" x="4030663" y="3851275"/>
          <p14:tracePt t="100860" x="4530725" y="3856038"/>
          <p14:tracePt t="100868" x="5019675" y="3867150"/>
          <p14:tracePt t="100876" x="5475288" y="3878263"/>
          <p14:tracePt t="100884" x="5783263" y="3900488"/>
          <p14:tracePt t="100892" x="6238875" y="3913188"/>
          <p14:tracePt t="100900" x="6654800" y="3940175"/>
          <p14:tracePt t="100908" x="7121525" y="3940175"/>
          <p14:tracePt t="100916" x="7402513" y="3946525"/>
          <p14:tracePt t="100924" x="7643813" y="3946525"/>
          <p14:tracePt t="100932" x="7942263" y="3913188"/>
          <p14:tracePt t="100940" x="8043863" y="3895725"/>
          <p14:tracePt t="100948" x="8139113" y="3862388"/>
          <p14:tracePt t="100956" x="8172450" y="3833813"/>
          <p14:tracePt t="100964" x="8183563" y="3800475"/>
          <p14:tracePt t="100974" x="8183563" y="3765550"/>
          <p14:tracePt t="100980" x="8183563" y="3721100"/>
          <p14:tracePt t="100990" x="8156575" y="3643313"/>
          <p14:tracePt t="100996" x="8134350" y="3575050"/>
          <p14:tracePt t="101006" x="8121650" y="3502025"/>
          <p14:tracePt t="101012" x="8116888" y="3451225"/>
          <p14:tracePt t="101022" x="8116888" y="3362325"/>
          <p14:tracePt t="101030" x="8121650" y="3260725"/>
          <p14:tracePt t="101038" x="8134350" y="3203575"/>
          <p14:tracePt t="101046" x="8161338" y="3114675"/>
          <p14:tracePt t="101054" x="8178800" y="3063875"/>
          <p14:tracePt t="101062" x="8201025" y="3013075"/>
          <p14:tracePt t="101070" x="8201025" y="2995613"/>
          <p14:tracePt t="101078" x="8201025" y="2990850"/>
          <p14:tracePt t="101139" x="8194675" y="3006725"/>
          <p14:tracePt t="101148" x="8172450" y="3041650"/>
          <p14:tracePt t="101154" x="8145463" y="3079750"/>
          <p14:tracePt t="101162" x="8099425" y="3136900"/>
          <p14:tracePt t="101170" x="8048625" y="3203575"/>
          <p14:tracePt t="101178" x="7959725" y="3305175"/>
          <p14:tracePt t="101186" x="7891463" y="3367088"/>
          <p14:tracePt t="101194" x="7718425" y="3508375"/>
          <p14:tracePt t="101203" x="7588250" y="3608388"/>
          <p14:tracePt t="101210" x="7424738" y="3716338"/>
          <p14:tracePt t="101218" x="7216775" y="3816350"/>
          <p14:tracePt t="101226" x="6992938" y="3924300"/>
          <p14:tracePt t="101235" x="6734175" y="4013200"/>
          <p14:tracePt t="101242" x="6581775" y="4059238"/>
          <p14:tracePt t="101250" x="6296025" y="4121150"/>
          <p14:tracePt t="101258" x="5997575" y="4165600"/>
          <p14:tracePt t="101266" x="5822950" y="4194175"/>
          <p14:tracePt t="101276" x="5649913" y="4205288"/>
          <p14:tracePt t="101282" x="5356225" y="4216400"/>
          <p14:tracePt t="101292" x="5205413" y="4216400"/>
          <p14:tracePt t="101300" x="5053013" y="4216400"/>
          <p14:tracePt t="101308" x="4760913" y="4198938"/>
          <p14:tracePt t="101316" x="4597400" y="4181475"/>
          <p14:tracePt t="101324" x="4300538" y="4137025"/>
          <p14:tracePt t="101332" x="4143375" y="4121150"/>
          <p14:tracePt t="101340" x="3984625" y="4097338"/>
          <p14:tracePt t="101348" x="3670300" y="4070350"/>
          <p14:tracePt t="101356" x="3513138" y="4048125"/>
          <p14:tracePt t="101364" x="3338513" y="4030663"/>
          <p14:tracePt t="101372" x="3046413" y="4019550"/>
          <p14:tracePt t="101380" x="2906713" y="4013200"/>
          <p14:tracePt t="101388" x="2736850" y="4013200"/>
          <p14:tracePt t="101396" x="2586038" y="4013200"/>
          <p14:tracePt t="101404" x="2355850" y="4013200"/>
          <p14:tracePt t="101412" x="2287588" y="4013200"/>
          <p14:tracePt t="101420" x="2232025" y="4013200"/>
          <p14:tracePt t="101428" x="2197100" y="4013200"/>
          <p14:tracePt t="101471" x="2203450" y="4013200"/>
          <p14:tracePt t="101501" x="2203450" y="4024313"/>
          <p14:tracePt t="101508" x="2192338" y="4030663"/>
          <p14:tracePt t="101516" x="2163763" y="4052888"/>
          <p14:tracePt t="101524" x="2147888" y="4064000"/>
          <p14:tracePt t="101532" x="2124075" y="4081463"/>
          <p14:tracePt t="101540" x="2119313" y="4092575"/>
          <p14:tracePt t="101548" x="2112963" y="4097338"/>
          <p14:tracePt t="101556" x="2112963" y="4108450"/>
          <p14:tracePt t="101564" x="2112963" y="4121150"/>
          <p14:tracePt t="101574" x="2124075" y="4125913"/>
          <p14:tracePt t="101580" x="2147888" y="4137025"/>
          <p14:tracePt t="101590" x="2174875" y="4137025"/>
          <p14:tracePt t="101598" x="2209800" y="4137025"/>
          <p14:tracePt t="101606" x="2259013" y="4132263"/>
          <p14:tracePt t="101614" x="2287588" y="4114800"/>
          <p14:tracePt t="101622" x="2360613" y="4081463"/>
          <p14:tracePt t="101630" x="2439988" y="4048125"/>
          <p14:tracePt t="101638" x="2501900" y="4024313"/>
          <p14:tracePt t="101646" x="2636838" y="3986213"/>
          <p14:tracePt t="101654" x="2736850" y="3962400"/>
          <p14:tracePt t="101662" x="2906713" y="3929063"/>
          <p14:tracePt t="101670" x="3125788" y="3895725"/>
          <p14:tracePt t="101678" x="3400425" y="3873500"/>
          <p14:tracePt t="101686" x="3743325" y="3851275"/>
          <p14:tracePt t="101694" x="3940175" y="3844925"/>
          <p14:tracePt t="101702" x="4322763" y="3833813"/>
          <p14:tracePt t="101710" x="4659313" y="3833813"/>
          <p14:tracePt t="101718" x="5008563" y="3833813"/>
          <p14:tracePt t="101726" x="5329238" y="3833813"/>
          <p14:tracePt t="101734" x="5649913" y="3851275"/>
          <p14:tracePt t="101742" x="5924550" y="3862388"/>
          <p14:tracePt t="101750" x="6161088" y="3878263"/>
          <p14:tracePt t="101758" x="6334125" y="3895725"/>
          <p14:tracePt t="101766" x="6464300" y="3913188"/>
          <p14:tracePt t="101774" x="6577013" y="3924300"/>
          <p14:tracePt t="101782" x="6677025" y="3935413"/>
          <p14:tracePt t="101790" x="6756400" y="3940175"/>
          <p14:tracePt t="101798" x="6829425" y="3946525"/>
          <p14:tracePt t="101806" x="6891338" y="3946525"/>
          <p14:tracePt t="101814" x="6924675" y="3946525"/>
          <p14:tracePt t="101822" x="6975475" y="3946525"/>
          <p14:tracePt t="101830" x="7015163" y="3940175"/>
          <p14:tracePt t="101840" x="7110413" y="3889375"/>
          <p14:tracePt t="101846" x="7167563" y="3856038"/>
          <p14:tracePt t="101856" x="7285038" y="3760788"/>
          <p14:tracePt t="101862" x="7358063" y="3687763"/>
          <p14:tracePt t="101872" x="7413625" y="3630613"/>
          <p14:tracePt t="101878" x="7521575" y="3508375"/>
          <p14:tracePt t="101888" x="7566025" y="3446463"/>
          <p14:tracePt t="101896" x="7610475" y="3384550"/>
          <p14:tracePt t="101904" x="7643813" y="3333750"/>
          <p14:tracePt t="101912" x="7678738" y="3276600"/>
          <p14:tracePt t="101920" x="7712075" y="3227388"/>
          <p14:tracePt t="101928" x="7756525" y="3181350"/>
          <p14:tracePt t="101936" x="7802563" y="3125788"/>
          <p14:tracePt t="101944" x="7835900" y="3079750"/>
          <p14:tracePt t="101952" x="7864475" y="3041650"/>
          <p14:tracePt t="101960" x="7886700" y="3006725"/>
          <p14:tracePt t="101968" x="7897813" y="2995613"/>
          <p14:tracePt t="104477" x="7891463" y="2995613"/>
          <p14:tracePt t="104484" x="7886700" y="3006725"/>
          <p14:tracePt t="104493" x="7880350" y="3006725"/>
          <p14:tracePt t="104500" x="7869238" y="3019425"/>
          <p14:tracePt t="104508" x="7853363" y="3035300"/>
          <p14:tracePt t="104516" x="7824788" y="3063875"/>
          <p14:tracePt t="104524" x="7791450" y="3097213"/>
          <p14:tracePt t="104532" x="7740650" y="3141663"/>
          <p14:tracePt t="104540" x="7705725" y="3176588"/>
          <p14:tracePt t="104548" x="7656513" y="3227388"/>
          <p14:tracePt t="104556" x="7610475" y="3276600"/>
          <p14:tracePt t="104564" x="7566025" y="3333750"/>
          <p14:tracePt t="104572" x="7526338" y="3373438"/>
          <p14:tracePt t="104580" x="7453313" y="3451225"/>
          <p14:tracePt t="104588" x="7402513" y="3508375"/>
          <p14:tracePt t="104596" x="7335838" y="3570288"/>
          <p14:tracePt t="104604" x="7267575" y="3630613"/>
          <p14:tracePt t="104612" x="7172325" y="3698875"/>
          <p14:tracePt t="104620" x="7081838" y="3754438"/>
          <p14:tracePt t="104628" x="7032625" y="3778250"/>
          <p14:tracePt t="104636" x="6935788" y="3822700"/>
          <p14:tracePt t="104644" x="6835775" y="3867150"/>
          <p14:tracePt t="104654" x="6773863" y="3895725"/>
          <p14:tracePt t="104662" x="6711950" y="3924300"/>
          <p14:tracePt t="104670" x="6588125" y="3973513"/>
          <p14:tracePt t="104678" x="6519863" y="4002088"/>
          <p14:tracePt t="104686" x="6419850" y="4030663"/>
          <p14:tracePt t="104694" x="6296025" y="4064000"/>
          <p14:tracePt t="104702" x="6154738" y="4081463"/>
          <p14:tracePt t="104710" x="5857875" y="4114800"/>
          <p14:tracePt t="104718" x="5581650" y="4132263"/>
          <p14:tracePt t="104726" x="5424488" y="4132263"/>
          <p14:tracePt t="104734" x="5121275" y="4132263"/>
          <p14:tracePt t="104742" x="4968875" y="4132263"/>
          <p14:tracePt t="104750" x="4710113" y="4132263"/>
          <p14:tracePt t="104758" x="4491038" y="4108450"/>
          <p14:tracePt t="104766" x="4389438" y="4092575"/>
          <p14:tracePt t="104774" x="4260850" y="4081463"/>
          <p14:tracePt t="104782" x="4159250" y="4064000"/>
          <p14:tracePt t="104790" x="4064000" y="4059238"/>
          <p14:tracePt t="104798" x="3990975" y="4052888"/>
          <p14:tracePt t="104806" x="3856038" y="4041775"/>
          <p14:tracePt t="104814" x="3687763" y="4041775"/>
          <p14:tracePt t="104822" x="3592513" y="4035425"/>
          <p14:tracePt t="104830" x="3479800" y="4030663"/>
          <p14:tracePt t="104838" x="3260725" y="4008438"/>
          <p14:tracePt t="104846" x="3176588" y="3997325"/>
          <p14:tracePt t="104854" x="3086100" y="3979863"/>
          <p14:tracePt t="104862" x="2990850" y="3968750"/>
          <p14:tracePt t="104870" x="2928938" y="3968750"/>
          <p14:tracePt t="104878" x="2889250" y="3962400"/>
          <p14:tracePt t="104886" x="2838450" y="3962400"/>
          <p14:tracePt t="104894" x="2809875" y="3962400"/>
          <p14:tracePt t="104902" x="2782888" y="3973513"/>
          <p14:tracePt t="104911" x="2714625" y="4002088"/>
          <p14:tracePt t="104919" x="2674938" y="4024313"/>
          <p14:tracePt t="104926" x="2619375" y="4059238"/>
          <p14:tracePt t="104934" x="2568575" y="4086225"/>
          <p14:tracePt t="104944" x="2439988" y="4143375"/>
          <p14:tracePt t="104950" x="2371725" y="4176713"/>
          <p14:tracePt t="104960" x="2220913" y="4260850"/>
          <p14:tracePt t="104968" x="2197100" y="4300538"/>
          <p14:tracePt t="104976" x="2192338" y="4322763"/>
          <p14:tracePt t="104984" x="2192338" y="4344988"/>
          <p14:tracePt t="104992" x="2192338" y="4356100"/>
          <p14:tracePt t="105000" x="2192338" y="4373563"/>
          <p14:tracePt t="105008" x="2192338" y="4384675"/>
          <p14:tracePt t="105016" x="2192338" y="4391025"/>
          <p14:tracePt t="105024" x="2192338" y="4395788"/>
          <p14:tracePt t="105056" x="2197100" y="4391025"/>
          <p14:tracePt t="105064" x="2209800" y="4356100"/>
          <p14:tracePt t="105072" x="2214563" y="4311650"/>
          <p14:tracePt t="105080" x="2225675" y="4238625"/>
          <p14:tracePt t="105088" x="2232025" y="4194175"/>
          <p14:tracePt t="105096" x="2243138" y="4114800"/>
          <p14:tracePt t="105104" x="2243138" y="4081463"/>
          <p14:tracePt t="105112" x="2247900" y="4030663"/>
          <p14:tracePt t="105120" x="2254250" y="4019550"/>
          <p14:tracePt t="105128" x="2259013" y="4008438"/>
          <p14:tracePt t="105136" x="2265363" y="4002088"/>
          <p14:tracePt t="105144" x="2276475" y="3997325"/>
          <p14:tracePt t="105152" x="2293938" y="3990975"/>
          <p14:tracePt t="105160" x="2316163" y="3986213"/>
          <p14:tracePt t="105168" x="2382838" y="3979863"/>
          <p14:tracePt t="105176" x="2451100" y="3979863"/>
          <p14:tracePt t="105184" x="2563813" y="3979863"/>
          <p14:tracePt t="105192" x="2776538" y="3979863"/>
          <p14:tracePt t="105200" x="3035300" y="3979863"/>
          <p14:tracePt t="105209" x="3311525" y="3979863"/>
          <p14:tracePt t="105216" x="3783013" y="3979863"/>
          <p14:tracePt t="105226" x="4130675" y="3979863"/>
          <p14:tracePt t="105234" x="4597400" y="3979863"/>
          <p14:tracePt t="105242" x="5070475" y="3986213"/>
          <p14:tracePt t="105250" x="5530850" y="3997325"/>
          <p14:tracePt t="105258" x="5957888" y="4013200"/>
          <p14:tracePt t="105266" x="6351588" y="4013200"/>
          <p14:tracePt t="105274" x="6689725" y="4024313"/>
          <p14:tracePt t="105282" x="6975475" y="4024313"/>
          <p14:tracePt t="105290" x="7167563" y="4008438"/>
          <p14:tracePt t="105298" x="7256463" y="3990975"/>
          <p14:tracePt t="105306" x="7302500" y="3957638"/>
          <p14:tracePt t="105314" x="7324725" y="3929063"/>
          <p14:tracePt t="105322" x="7335838" y="3889375"/>
          <p14:tracePt t="105330" x="7335838" y="3844925"/>
          <p14:tracePt t="105338" x="7335838" y="3789363"/>
          <p14:tracePt t="105346" x="7335838" y="3743325"/>
          <p14:tracePt t="105354" x="7329488" y="3681413"/>
          <p14:tracePt t="105362" x="7335838" y="3597275"/>
          <p14:tracePt t="105370" x="7358063" y="3535363"/>
          <p14:tracePt t="105378" x="7391400" y="3462338"/>
          <p14:tracePt t="105386" x="7442200" y="3389313"/>
          <p14:tracePt t="105394" x="7481888" y="3338513"/>
          <p14:tracePt t="105402" x="7554913" y="3249613"/>
          <p14:tracePt t="105410" x="7643813" y="3152775"/>
          <p14:tracePt t="105418" x="7689850" y="3103563"/>
          <p14:tracePt t="105426" x="7734300" y="3057525"/>
          <p14:tracePt t="105434" x="7791450" y="3001963"/>
          <p14:tracePt t="105442" x="7818438" y="2973388"/>
          <p14:tracePt t="105450" x="7835900" y="2957513"/>
          <p14:tracePt t="105458" x="7847013" y="2940050"/>
          <p14:tracePt t="105548" x="7847013" y="2944813"/>
          <p14:tracePt t="105564" x="7847013" y="2951163"/>
          <p14:tracePt t="105588" x="7840663" y="2951163"/>
          <p14:tracePt t="105596" x="7840663" y="2957513"/>
          <p14:tracePt t="105604" x="7840663" y="2973388"/>
          <p14:tracePt t="105612" x="7840663" y="2990850"/>
          <p14:tracePt t="105620" x="7835900" y="3030538"/>
          <p14:tracePt t="105628" x="7829550" y="3068638"/>
          <p14:tracePt t="105636" x="7807325" y="3114675"/>
          <p14:tracePt t="105966" x="7813675" y="3114675"/>
          <p14:tracePt t="105974" x="7835900" y="3114675"/>
          <p14:tracePt t="105982" x="7864475" y="3119438"/>
          <p14:tracePt t="105990" x="7897813" y="3119438"/>
          <p14:tracePt t="105998" x="7913688" y="3119438"/>
          <p14:tracePt t="106006" x="7913688" y="3125788"/>
          <p14:tracePt t="106031" x="7913688" y="3119438"/>
          <p14:tracePt t="106046" x="7913688" y="3114675"/>
          <p14:tracePt t="106062" x="7913688" y="3108325"/>
          <p14:tracePt t="106078" x="7913688" y="3097213"/>
          <p14:tracePt t="106088" x="7926388" y="3086100"/>
          <p14:tracePt t="106096" x="7975600" y="3074988"/>
          <p14:tracePt t="106104" x="8061325" y="3063875"/>
          <p14:tracePt t="106112" x="8183563" y="3057525"/>
          <p14:tracePt t="106120" x="8386763" y="3046413"/>
          <p14:tracePt t="106128" x="8661400" y="3046413"/>
          <p14:tracePt t="106136" x="8931275" y="3046413"/>
          <p14:tracePt t="106144" x="9145588" y="3046413"/>
          <p14:tracePt t="106152" x="9455150" y="3035300"/>
          <p14:tracePt t="106160" x="9652000" y="3035300"/>
          <p14:tracePt t="106168" x="9915525" y="3041650"/>
          <p14:tracePt t="106176" x="10134600" y="3068638"/>
          <p14:tracePt t="106184" x="10218738" y="3074988"/>
          <p14:tracePt t="106192" x="10280650" y="3074988"/>
          <p14:tracePt t="106200" x="10298113" y="3074988"/>
          <p14:tracePt t="106209" x="10302875" y="3074988"/>
          <p14:tracePt t="106361" x="10309225" y="3079750"/>
          <p14:tracePt t="106371" x="10309225" y="3103563"/>
          <p14:tracePt t="106376" x="10320338" y="3152775"/>
          <p14:tracePt t="106386" x="10320338" y="3176588"/>
          <p14:tracePt t="106392" x="10331450" y="3249613"/>
          <p14:tracePt t="106402" x="10331450" y="3322638"/>
          <p14:tracePt t="106408" x="10325100" y="3400425"/>
          <p14:tracePt t="106418" x="10309225" y="3468688"/>
          <p14:tracePt t="106427" x="10275888" y="3513138"/>
          <p14:tracePt t="106434" x="10236200" y="3552825"/>
          <p14:tracePt t="106442" x="10190163" y="3570288"/>
          <p14:tracePt t="106450" x="10145713" y="3575050"/>
          <p14:tracePt t="106458" x="10129838" y="3575050"/>
          <p14:tracePt t="106466" x="10072688" y="3563938"/>
          <p14:tracePt t="106474" x="10017125" y="3535363"/>
          <p14:tracePt t="106482" x="9966325" y="3502025"/>
          <p14:tracePt t="106490" x="9909175" y="3473450"/>
          <p14:tracePt t="106498" x="9859963" y="3435350"/>
          <p14:tracePt t="106506" x="9820275" y="3400425"/>
          <p14:tracePt t="106643" x="9842500" y="3406775"/>
          <p14:tracePt t="106652" x="9864725" y="3435350"/>
          <p14:tracePt t="106658" x="9871075" y="3457575"/>
          <p14:tracePt t="106668" x="9871075" y="3468688"/>
          <p14:tracePt t="106676" x="9871075" y="3479800"/>
          <p14:tracePt t="106684" x="9871075" y="3490913"/>
          <p14:tracePt t="106692" x="9871075" y="3495675"/>
          <p14:tracePt t="106700" x="9871075" y="3502025"/>
          <p14:tracePt t="106748" x="9871075" y="3495675"/>
          <p14:tracePt t="106756" x="9864725" y="3495675"/>
          <p14:tracePt t="106764" x="9859963" y="3484563"/>
          <p14:tracePt t="106772" x="9853613" y="3473450"/>
          <p14:tracePt t="106780" x="9831388" y="3457575"/>
          <p14:tracePt t="106788" x="9825038" y="3446463"/>
          <p14:tracePt t="106796" x="9813925" y="3435350"/>
          <p14:tracePt t="106804" x="9798050" y="3417888"/>
          <p14:tracePt t="106812" x="9780588" y="3400425"/>
          <p14:tracePt t="106820" x="9763125" y="3384550"/>
          <p14:tracePt t="106828" x="9747250" y="3378200"/>
          <p14:tracePt t="106836" x="9725025" y="3362325"/>
          <p14:tracePt t="106844" x="9707563" y="3349625"/>
          <p14:tracePt t="106852" x="9685338" y="3344863"/>
          <p14:tracePt t="106860" x="9652000" y="3338513"/>
          <p14:tracePt t="106868" x="9634538" y="3333750"/>
          <p14:tracePt t="106876" x="9594850" y="3333750"/>
          <p14:tracePt t="106884" x="9566275" y="3333750"/>
          <p14:tracePt t="106892" x="9532938" y="3333750"/>
          <p14:tracePt t="106900" x="9504363" y="3333750"/>
          <p14:tracePt t="106908" x="9477375" y="3333750"/>
          <p14:tracePt t="106916" x="9448800" y="3333750"/>
          <p14:tracePt t="106924" x="9426575" y="3333750"/>
          <p14:tracePt t="106932" x="9398000" y="3333750"/>
          <p14:tracePt t="106940" x="9393238" y="3333750"/>
          <p14:tracePt t="106950" x="9371013" y="3333750"/>
          <p14:tracePt t="106956" x="9342438" y="3327400"/>
          <p14:tracePt t="106966" x="9324975" y="3322638"/>
          <p14:tracePt t="106974" x="9309100" y="3322638"/>
          <p14:tracePt t="106982" x="9291638" y="3316288"/>
          <p14:tracePt t="106990" x="9280525" y="3316288"/>
          <p14:tracePt t="106998" x="9258300" y="3316288"/>
          <p14:tracePt t="107006" x="9201150" y="3311525"/>
          <p14:tracePt t="107014" x="9178925" y="3311525"/>
          <p14:tracePt t="107022" x="9105900" y="3311525"/>
          <p14:tracePt t="107030" x="9004300" y="3311525"/>
          <p14:tracePt t="107038" x="8864600" y="3311525"/>
          <p14:tracePt t="107046" x="8723313" y="3311525"/>
          <p14:tracePt t="107054" x="8678863" y="3311525"/>
          <p14:tracePt t="107062" x="8566150" y="3311525"/>
          <p14:tracePt t="107070" x="8459788" y="3311525"/>
          <p14:tracePt t="107078" x="8364538" y="3311525"/>
          <p14:tracePt t="107086" x="8262938" y="3305175"/>
          <p14:tracePt t="107094" x="8189913" y="3287713"/>
          <p14:tracePt t="107102" x="8116888" y="3282950"/>
          <p14:tracePt t="107110" x="8037513" y="3271838"/>
          <p14:tracePt t="107118" x="7970838" y="3260725"/>
          <p14:tracePt t="107126" x="7908925" y="3254375"/>
          <p14:tracePt t="107134" x="7813675" y="3238500"/>
          <p14:tracePt t="107142" x="7778750" y="3232150"/>
          <p14:tracePt t="107150" x="7756525" y="3232150"/>
          <p14:tracePt t="107158" x="7745413" y="3232150"/>
          <p14:tracePt t="107248" x="7740650" y="3232150"/>
          <p14:tracePt t="107264" x="7729538" y="3243263"/>
          <p14:tracePt t="107272" x="7700963" y="3260725"/>
          <p14:tracePt t="107280" x="7689850" y="3265488"/>
          <p14:tracePt t="107288" x="7643813" y="3276600"/>
          <p14:tracePt t="107296" x="7583488" y="3294063"/>
          <p14:tracePt t="107304" x="7559675" y="3294063"/>
          <p14:tracePt t="107312" x="7464425" y="3311525"/>
          <p14:tracePt t="107320" x="7369175" y="3316288"/>
          <p14:tracePt t="107328" x="7324725" y="3316288"/>
          <p14:tracePt t="107336" x="7212013" y="3316288"/>
          <p14:tracePt t="107344" x="7088188" y="3316288"/>
          <p14:tracePt t="107353" x="6953250" y="3294063"/>
          <p14:tracePt t="107360" x="6851650" y="3271838"/>
          <p14:tracePt t="107368" x="6818313" y="3260725"/>
          <p14:tracePt t="107377" x="6751638" y="3238500"/>
          <p14:tracePt t="107384" x="6694488" y="3209925"/>
          <p14:tracePt t="107393" x="6643688" y="3170238"/>
          <p14:tracePt t="107400" x="6604000" y="3141663"/>
          <p14:tracePt t="107409" x="6577013" y="3108325"/>
          <p14:tracePt t="107416" x="6554788" y="3079750"/>
          <p14:tracePt t="107424" x="6537325" y="3052763"/>
          <p14:tracePt t="107433" x="6519863" y="3013075"/>
          <p14:tracePt t="107440" x="6515100" y="3001963"/>
          <p14:tracePt t="107448" x="6508750" y="2973388"/>
          <p14:tracePt t="107457" x="6503988" y="2933700"/>
          <p14:tracePt t="107464" x="6503988" y="2889250"/>
          <p14:tracePt t="107473" x="6503988" y="2849563"/>
          <p14:tracePt t="107481" x="6503988" y="2827338"/>
          <p14:tracePt t="107488" x="6503988" y="2782888"/>
          <p14:tracePt t="107496" x="6519863" y="2743200"/>
          <p14:tracePt t="107506" x="6519863" y="2725738"/>
          <p14:tracePt t="107512" x="6530975" y="2698750"/>
          <p14:tracePt t="107521" x="6548438" y="2670175"/>
          <p14:tracePt t="107529" x="6554788" y="2663825"/>
          <p14:tracePt t="107538" x="6577013" y="2647950"/>
          <p14:tracePt t="107544" x="6616700" y="2619375"/>
          <p14:tracePt t="107555" x="6650038" y="2601913"/>
          <p14:tracePt t="107562" x="6716713" y="2586038"/>
          <p14:tracePt t="107570" x="6796088" y="2568575"/>
          <p14:tracePt t="107578" x="6897688" y="2552700"/>
          <p14:tracePt t="107586" x="6970713" y="2546350"/>
          <p14:tracePt t="107594" x="7092950" y="2535238"/>
          <p14:tracePt t="107602" x="7251700" y="2524125"/>
          <p14:tracePt t="107610" x="7335838" y="2524125"/>
          <p14:tracePt t="107618" x="7408863" y="2524125"/>
          <p14:tracePt t="107626" x="7532688" y="2524125"/>
          <p14:tracePt t="107634" x="7605713" y="2546350"/>
          <p14:tracePt t="107642" x="7678738" y="2563813"/>
          <p14:tracePt t="107650" x="7745413" y="2597150"/>
          <p14:tracePt t="107658" x="7813675" y="2630488"/>
          <p14:tracePt t="107666" x="7920038" y="2736850"/>
          <p14:tracePt t="107674" x="7975600" y="2805113"/>
          <p14:tracePt t="107682" x="8004175" y="2867025"/>
          <p14:tracePt t="107690" x="8032750" y="2933700"/>
          <p14:tracePt t="107698" x="8032750" y="2995613"/>
          <p14:tracePt t="107706" x="8032750" y="3063875"/>
          <p14:tracePt t="107714" x="7999413" y="3114675"/>
          <p14:tracePt t="107722" x="7942263" y="3165475"/>
          <p14:tracePt t="107730" x="7886700" y="3198813"/>
          <p14:tracePt t="107738" x="7796213" y="3232150"/>
          <p14:tracePt t="107746" x="7689850" y="3260725"/>
          <p14:tracePt t="107754" x="7594600" y="3271838"/>
          <p14:tracePt t="107762" x="7408863" y="3271838"/>
          <p14:tracePt t="107770" x="7302500" y="3265488"/>
          <p14:tracePt t="107778" x="7161213" y="3227388"/>
          <p14:tracePt t="107788" x="7048500" y="3176588"/>
          <p14:tracePt t="107794" x="6992938" y="3136900"/>
          <p14:tracePt t="107804" x="6884988" y="3068638"/>
          <p14:tracePt t="107810" x="6784975" y="2979738"/>
          <p14:tracePt t="107820" x="6751638" y="2933700"/>
          <p14:tracePt t="107826" x="6705600" y="2889250"/>
          <p14:tracePt t="107836" x="6650038" y="2809875"/>
          <p14:tracePt t="107845" x="6627813" y="2765425"/>
          <p14:tracePt t="107852" x="6616700" y="2687638"/>
          <p14:tracePt t="107860" x="6616700" y="2641600"/>
          <p14:tracePt t="107868" x="6632575" y="2590800"/>
          <p14:tracePt t="107876" x="6677025" y="2535238"/>
          <p14:tracePt t="107884" x="6745288" y="2466975"/>
          <p14:tracePt t="107892" x="6880225" y="2382838"/>
          <p14:tracePt t="107900" x="7054850" y="2305050"/>
          <p14:tracePt t="107909" x="7267575" y="2247900"/>
          <p14:tracePt t="107916" x="7431088" y="2209800"/>
          <p14:tracePt t="107924" x="7773988" y="2174875"/>
          <p14:tracePt t="107932" x="7986713" y="2174875"/>
          <p14:tracePt t="107940" x="8218488" y="2174875"/>
          <p14:tracePt t="107948" x="8448675" y="2198688"/>
          <p14:tracePt t="107956" x="8645525" y="2247900"/>
          <p14:tracePt t="107964" x="8836025" y="2316163"/>
          <p14:tracePt t="107972" x="8953500" y="2393950"/>
          <p14:tracePt t="107980" x="9055100" y="2479675"/>
          <p14:tracePt t="107988" x="9128125" y="2586038"/>
          <p14:tracePt t="107996" x="9163050" y="2670175"/>
          <p14:tracePt t="108004" x="9174163" y="2732088"/>
          <p14:tracePt t="108012" x="9174163" y="2782888"/>
          <p14:tracePt t="108020" x="9174163" y="2855913"/>
          <p14:tracePt t="108028" x="9150350" y="2895600"/>
          <p14:tracePt t="108036" x="9117013" y="2940050"/>
          <p14:tracePt t="108044" x="9072563" y="2968625"/>
          <p14:tracePt t="108052" x="9032875" y="2984500"/>
          <p14:tracePt t="108060" x="8942388" y="3013075"/>
          <p14:tracePt t="108070" x="8813800" y="3041650"/>
          <p14:tracePt t="108076" x="8696325" y="3052763"/>
          <p14:tracePt t="108086" x="8464550" y="3074988"/>
          <p14:tracePt t="108093" x="8262938" y="3086100"/>
          <p14:tracePt t="108102" x="8043863" y="3103563"/>
          <p14:tracePt t="108110" x="7813675" y="3114675"/>
          <p14:tracePt t="108118" x="7705725" y="3114675"/>
          <p14:tracePt t="108126" x="7521575" y="3125788"/>
          <p14:tracePt t="108134" x="7424738" y="3125788"/>
          <p14:tracePt t="108142" x="7358063" y="3119438"/>
          <p14:tracePt t="108150" x="7324725" y="3119438"/>
          <p14:tracePt t="108158" x="7313613" y="3114675"/>
          <p14:tracePt t="108166" x="7313613" y="3108325"/>
          <p14:tracePt t="108182" x="7313613" y="3103563"/>
          <p14:tracePt t="108198" x="7313613" y="3092450"/>
          <p14:tracePt t="108206" x="7318375" y="3086100"/>
          <p14:tracePt t="108214" x="7329488" y="3074988"/>
          <p14:tracePt t="108222" x="7340600" y="3057525"/>
          <p14:tracePt t="108230" x="7351713" y="3046413"/>
          <p14:tracePt t="108239" x="7362825" y="3041650"/>
          <p14:tracePt t="108246" x="7375525" y="3024188"/>
          <p14:tracePt t="108254" x="7386638" y="3013075"/>
          <p14:tracePt t="108263" x="7391400" y="3006725"/>
          <p14:tracePt t="108270" x="7397750" y="2995613"/>
          <p14:tracePt t="108278" x="7402513" y="2990850"/>
          <p14:tracePt t="108286" x="7408863" y="2984500"/>
          <p14:tracePt t="108318" x="7408863" y="2979738"/>
          <p14:tracePt t="108334" x="7413625" y="2979738"/>
          <p14:tracePt t="108342" x="7413625" y="2973388"/>
          <p14:tracePt t="108350" x="7413625" y="2968625"/>
          <p14:tracePt t="108361" x="7424738" y="2968625"/>
          <p14:tracePt t="108366" x="7431088" y="2957513"/>
          <p14:tracePt t="108376" x="7435850" y="2951163"/>
          <p14:tracePt t="108382" x="7448550" y="2944813"/>
          <p14:tracePt t="108392" x="7453313" y="2940050"/>
          <p14:tracePt t="108400" x="7459663" y="2933700"/>
          <p14:tracePt t="108408" x="7464425" y="2933700"/>
          <p14:tracePt t="108416" x="7464425" y="2928938"/>
          <p14:tracePt t="108424" x="7470775" y="2928938"/>
          <p14:tracePt t="108672" x="7470775" y="2933700"/>
          <p14:tracePt t="108770" x="7470775" y="2940050"/>
          <p14:tracePt t="108794" x="7470775" y="2944813"/>
          <p14:tracePt t="108802" x="7470775" y="2951163"/>
          <p14:tracePt t="108826" x="7464425" y="2957513"/>
          <p14:tracePt t="108842" x="7464425" y="2962275"/>
          <p14:tracePt t="108850" x="7459663" y="2962275"/>
          <p14:tracePt t="108858" x="7459663" y="2973388"/>
          <p14:tracePt t="108866" x="7459663" y="2979738"/>
          <p14:tracePt t="108874" x="7453313" y="2984500"/>
          <p14:tracePt t="108883" x="7453313" y="2995613"/>
          <p14:tracePt t="108890" x="7442200" y="3013075"/>
          <p14:tracePt t="108898" x="7442200" y="3019425"/>
          <p14:tracePt t="108907" x="7442200" y="3030538"/>
          <p14:tracePt t="108922" x="7435850" y="3035300"/>
          <p14:tracePt t="108931" x="7431088" y="3046413"/>
          <p14:tracePt t="108938" x="7431088" y="3057525"/>
          <p14:tracePt t="108946" x="7424738" y="3063875"/>
          <p14:tracePt t="108955" x="7419975" y="3074988"/>
          <p14:tracePt t="108962" x="7413625" y="3079750"/>
          <p14:tracePt t="108970" x="7408863" y="3086100"/>
          <p14:tracePt t="108980" x="7408863" y="3092450"/>
          <p14:tracePt t="108988" x="7402513" y="3097213"/>
          <p14:tracePt t="109006" x="7397750" y="3103563"/>
          <p14:tracePt t="109197" x="7397750" y="3092450"/>
          <p14:tracePt t="109204" x="7397750" y="3086100"/>
          <p14:tracePt t="109212" x="7397750" y="3079750"/>
          <p14:tracePt t="109228" x="7391400" y="3074988"/>
          <p14:tracePt t="109237" x="7386638" y="3063875"/>
          <p14:tracePt t="109246" x="7386638" y="3057525"/>
          <p14:tracePt t="109252" x="7375525" y="3046413"/>
          <p14:tracePt t="109262" x="7375525" y="3041650"/>
          <p14:tracePt t="109278" x="7369175" y="3030538"/>
          <p14:tracePt t="109294" x="7369175" y="3024188"/>
          <p14:tracePt t="109302" x="7362825" y="3024188"/>
          <p14:tracePt t="109310" x="7362825" y="3019425"/>
          <p14:tracePt t="109318" x="7358063" y="3013075"/>
          <p14:tracePt t="109326" x="7351713" y="3013075"/>
          <p14:tracePt t="109532" x="7351713" y="3006725"/>
          <p14:tracePt t="109820" x="7358063" y="3006725"/>
          <p14:tracePt t="109886" x="7362825" y="3006725"/>
          <p14:tracePt t="109895" x="7362825" y="3013075"/>
          <p14:tracePt t="109903" x="7362825" y="3019425"/>
          <p14:tracePt t="109935" x="7362825" y="3024188"/>
          <p14:tracePt t="109966" x="7362825" y="3030538"/>
          <p14:tracePt t="109999" x="7362825" y="3035300"/>
          <p14:tracePt t="110006" x="7362825" y="3041650"/>
          <p14:tracePt t="110015" x="7362825" y="3046413"/>
          <p14:tracePt t="110022" x="7362825" y="3068638"/>
          <p14:tracePt t="110031" x="7358063" y="3079750"/>
          <p14:tracePt t="110039" x="7346950" y="3108325"/>
          <p14:tracePt t="110047" x="7346950" y="3114675"/>
          <p14:tracePt t="110055" x="7340600" y="3148013"/>
          <p14:tracePt t="110063" x="7335838" y="3159125"/>
          <p14:tracePt t="110071" x="7324725" y="3181350"/>
          <p14:tracePt t="110078" x="7324725" y="3187700"/>
          <p14:tracePt t="110086" x="7313613" y="3203575"/>
          <p14:tracePt t="110094" x="7307263" y="3214688"/>
          <p14:tracePt t="110110" x="7302500" y="3227388"/>
          <p14:tracePt t="110118" x="7302500" y="3232150"/>
          <p14:tracePt t="110126" x="7302500" y="3238500"/>
          <p14:tracePt t="110257" x="7296150" y="3238500"/>
          <p14:tracePt t="110264" x="7296150" y="3232150"/>
          <p14:tracePt t="110289" x="7289800" y="3227388"/>
          <p14:tracePt t="110296" x="7285038" y="3227388"/>
          <p14:tracePt t="110304" x="7285038" y="3221038"/>
          <p14:tracePt t="110329" x="7278688" y="3221038"/>
          <p14:tracePt t="110344" x="7278688" y="3214688"/>
          <p14:tracePt t="110352" x="7273925" y="3214688"/>
          <p14:tracePt t="110360" x="7273925" y="3209925"/>
          <p14:tracePt t="110368" x="7267575" y="3209925"/>
          <p14:tracePt t="110377" x="7262813" y="3209925"/>
          <p14:tracePt t="110385" x="7262813" y="3203575"/>
          <p14:tracePt t="110392" x="7256463" y="3198813"/>
          <p14:tracePt t="110401" x="7251700" y="3192463"/>
          <p14:tracePt t="110409" x="7245350" y="3187700"/>
          <p14:tracePt t="110417" x="7240588" y="3187700"/>
          <p14:tracePt t="110425" x="7234238" y="3181350"/>
          <p14:tracePt t="110432" x="7227888" y="3176588"/>
          <p14:tracePt t="110441" x="7227888" y="3170238"/>
          <p14:tracePt t="110448" x="7216775" y="3165475"/>
          <p14:tracePt t="110459" x="7216775" y="3159125"/>
          <p14:tracePt t="110482" x="7216775" y="3152775"/>
          <p14:tracePt t="110499" x="7216775" y="3148013"/>
          <p14:tracePt t="110920" x="7212013" y="3148013"/>
          <p14:tracePt t="110941" x="7200900" y="3152775"/>
          <p14:tracePt t="110957" x="7194550" y="3159125"/>
          <p14:tracePt t="110965" x="7189788" y="3159125"/>
          <p14:tracePt t="110972" x="7183438" y="3165475"/>
          <p14:tracePt t="110981" x="7167563" y="3176588"/>
          <p14:tracePt t="110989" x="7150100" y="3187700"/>
          <p14:tracePt t="110997" x="7132638" y="3203575"/>
          <p14:tracePt t="111005" x="7088188" y="3227388"/>
          <p14:tracePt t="111013" x="7054850" y="3243263"/>
          <p14:tracePt t="111021" x="7019925" y="3265488"/>
          <p14:tracePt t="111029" x="6981825" y="3282950"/>
          <p14:tracePt t="111039" x="6953250" y="3305175"/>
          <p14:tracePt t="111047" x="6924675" y="3322638"/>
          <p14:tracePt t="111055" x="6913563" y="3327400"/>
          <p14:tracePt t="111063" x="6891338" y="3344863"/>
          <p14:tracePt t="111071" x="6880225" y="3349625"/>
          <p14:tracePt t="111079" x="6858000" y="3373438"/>
          <p14:tracePt t="111086" x="6840538" y="3378200"/>
          <p14:tracePt t="111095" x="6824663" y="3389313"/>
          <p14:tracePt t="111103" x="6789738" y="3417888"/>
          <p14:tracePt t="111111" x="6773863" y="3422650"/>
          <p14:tracePt t="111119" x="6756400" y="3435350"/>
          <p14:tracePt t="111127" x="6745288" y="3440113"/>
          <p14:tracePt t="111135" x="6727825" y="3446463"/>
          <p14:tracePt t="111143" x="6716713" y="3457575"/>
          <p14:tracePt t="111151" x="6705600" y="3457575"/>
          <p14:tracePt t="111159" x="6700838" y="3462338"/>
          <p14:tracePt t="111167" x="6683375" y="3468688"/>
          <p14:tracePt t="111175" x="6677025" y="3473450"/>
          <p14:tracePt t="111183" x="6665913" y="3479800"/>
          <p14:tracePt t="111191" x="6654800" y="3484563"/>
          <p14:tracePt t="111199" x="6643688" y="3490913"/>
          <p14:tracePt t="111207" x="6627813" y="3502025"/>
          <p14:tracePt t="111215" x="6604000" y="3513138"/>
          <p14:tracePt t="111223" x="6599238" y="3519488"/>
          <p14:tracePt t="111231" x="6581775" y="3530600"/>
          <p14:tracePt t="111239" x="6559550" y="3541713"/>
          <p14:tracePt t="111247" x="6554788" y="3552825"/>
          <p14:tracePt t="111255" x="6530975" y="3570288"/>
          <p14:tracePt t="111263" x="6503988" y="3592513"/>
          <p14:tracePt t="111271" x="6492875" y="3597275"/>
          <p14:tracePt t="111279" x="6464300" y="3619500"/>
          <p14:tracePt t="111287" x="6457950" y="3625850"/>
          <p14:tracePt t="111295" x="6442075" y="3648075"/>
          <p14:tracePt t="111311" x="6430963" y="3665538"/>
          <p14:tracePt t="111318" x="6430963" y="3670300"/>
          <p14:tracePt t="111328" x="6424613" y="3687763"/>
          <p14:tracePt t="111336" x="6419850" y="3705225"/>
          <p14:tracePt t="111345" x="6413500" y="3727450"/>
          <p14:tracePt t="111353" x="6413500" y="3738563"/>
          <p14:tracePt t="111360" x="6408738" y="3765550"/>
          <p14:tracePt t="111369" x="6408738" y="3778250"/>
          <p14:tracePt t="111377" x="6408738" y="3789363"/>
          <p14:tracePt t="111385" x="6408738" y="3800475"/>
          <p14:tracePt t="111393" x="6408738" y="3811588"/>
          <p14:tracePt t="111401" x="6408738" y="3816350"/>
          <p14:tracePt t="111409" x="6408738" y="3827463"/>
          <p14:tracePt t="111417" x="6419850" y="3833813"/>
          <p14:tracePt t="111433" x="6424613" y="3844925"/>
          <p14:tracePt t="111441" x="6430963" y="3844925"/>
          <p14:tracePt t="111449" x="6442075" y="3856038"/>
          <p14:tracePt t="111457" x="6446838" y="3862388"/>
          <p14:tracePt t="111465" x="6457950" y="3867150"/>
          <p14:tracePt t="111473" x="6475413" y="3873500"/>
          <p14:tracePt t="111481" x="6497638" y="3873500"/>
          <p14:tracePt t="111489" x="6526213" y="3878263"/>
          <p14:tracePt t="111497" x="6559550" y="3878263"/>
          <p14:tracePt t="111505" x="6599238" y="3878263"/>
          <p14:tracePt t="111513" x="6643688" y="3878263"/>
          <p14:tracePt t="111521" x="6683375" y="3878263"/>
          <p14:tracePt t="111529" x="6756400" y="3878263"/>
          <p14:tracePt t="111536" x="6851650" y="3873500"/>
          <p14:tracePt t="111545" x="6924675" y="3862388"/>
          <p14:tracePt t="111553" x="7088188" y="3838575"/>
          <p14:tracePt t="111561" x="7262813" y="3811588"/>
          <p14:tracePt t="111569" x="7459663" y="3783013"/>
          <p14:tracePt t="111577" x="7554913" y="3765550"/>
          <p14:tracePt t="111586" x="7762875" y="3738563"/>
          <p14:tracePt t="111592" x="7953375" y="3721100"/>
          <p14:tracePt t="111603" x="8026400" y="3705225"/>
          <p14:tracePt t="111608" x="8105775" y="3698875"/>
          <p14:tracePt t="111619" x="8234363" y="3676650"/>
          <p14:tracePt t="111625" x="8291513" y="3670300"/>
          <p14:tracePt t="111635" x="8353425" y="3654425"/>
          <p14:tracePt t="111643" x="8464550" y="3625850"/>
          <p14:tracePt t="111651" x="8526463" y="3603625"/>
          <p14:tracePt t="111659" x="8588375" y="3581400"/>
          <p14:tracePt t="111666" x="8656638" y="3563938"/>
          <p14:tracePt t="111674" x="8734425" y="3535363"/>
          <p14:tracePt t="111683" x="8813800" y="3508375"/>
          <p14:tracePt t="111691" x="8893175" y="3484563"/>
          <p14:tracePt t="111698" x="8959850" y="3462338"/>
          <p14:tracePt t="111707" x="9032875" y="3446463"/>
          <p14:tracePt t="111715" x="9061450" y="3435350"/>
          <p14:tracePt t="111723" x="9123363" y="3417888"/>
          <p14:tracePt t="111731" x="9196388" y="3389313"/>
          <p14:tracePt t="111739" x="9263063" y="3367088"/>
          <p14:tracePt t="111747" x="9336088" y="3344863"/>
          <p14:tracePt t="111755" x="9375775" y="3333750"/>
          <p14:tracePt t="111763" x="9444038" y="3322638"/>
          <p14:tracePt t="111771" x="9504363" y="3311525"/>
          <p14:tracePt t="111779" x="9544050" y="3311525"/>
          <p14:tracePt t="111787" x="9550400" y="3311525"/>
          <p14:tracePt t="111888" x="9550400" y="3316288"/>
          <p14:tracePt t="111894" x="9544050" y="3327400"/>
          <p14:tracePt t="111905" x="9528175" y="3344863"/>
          <p14:tracePt t="111911" x="9517063" y="3362325"/>
          <p14:tracePt t="111921" x="9482138" y="3389313"/>
          <p14:tracePt t="111929" x="9455150" y="3411538"/>
          <p14:tracePt t="111937" x="9398000" y="3440113"/>
          <p14:tracePt t="111945" x="9364663" y="3451225"/>
          <p14:tracePt t="111953" x="9324975" y="3468688"/>
          <p14:tracePt t="111961" x="9280525" y="3473450"/>
          <p14:tracePt t="111969" x="9236075" y="3479800"/>
          <p14:tracePt t="111977" x="9145588" y="3479800"/>
          <p14:tracePt t="111985" x="9077325" y="3479800"/>
          <p14:tracePt t="111993" x="8999538" y="3468688"/>
          <p14:tracePt t="112001" x="8909050" y="3440113"/>
          <p14:tracePt t="112009" x="8802688" y="3400425"/>
          <p14:tracePt t="112017" x="8701088" y="3362325"/>
          <p14:tracePt t="112025" x="8672513" y="3344863"/>
          <p14:tracePt t="112033" x="8550275" y="3265488"/>
          <p14:tracePt t="112041" x="8515350" y="3232150"/>
          <p14:tracePt t="112049" x="8493125" y="3192463"/>
          <p14:tracePt t="112057" x="8482013" y="3159125"/>
          <p14:tracePt t="112065" x="8482013" y="3108325"/>
          <p14:tracePt t="112073" x="8482013" y="3068638"/>
          <p14:tracePt t="112081" x="8499475" y="3019425"/>
          <p14:tracePt t="112089" x="8537575" y="2973388"/>
          <p14:tracePt t="112097" x="8572500" y="2917825"/>
          <p14:tracePt t="112105" x="8605838" y="2884488"/>
          <p14:tracePt t="112113" x="8645525" y="2838450"/>
          <p14:tracePt t="112121" x="8667750" y="2822575"/>
          <p14:tracePt t="112129" x="8707438" y="2787650"/>
          <p14:tracePt t="112137" x="8740775" y="2771775"/>
          <p14:tracePt t="112145" x="8774113" y="2754313"/>
          <p14:tracePt t="112155" x="8836025" y="2732088"/>
          <p14:tracePt t="112161" x="8886825" y="2720975"/>
          <p14:tracePt t="112171" x="8948738" y="2709863"/>
          <p14:tracePt t="112177" x="9010650" y="2703513"/>
          <p14:tracePt t="112187" x="9077325" y="2703513"/>
          <p14:tracePt t="112193" x="9156700" y="2703513"/>
          <p14:tracePt t="112203" x="9240838" y="2709863"/>
          <p14:tracePt t="112211" x="9353550" y="2736850"/>
          <p14:tracePt t="112219" x="9444038" y="2771775"/>
          <p14:tracePt t="112227" x="9550400" y="2798763"/>
          <p14:tracePt t="112235" x="9667875" y="2849563"/>
          <p14:tracePt t="112243" x="9763125" y="2895600"/>
          <p14:tracePt t="112251" x="9791700" y="2911475"/>
          <p14:tracePt t="112259" x="9886950" y="2968625"/>
          <p14:tracePt t="112267" x="9909175" y="2995613"/>
          <p14:tracePt t="112275" x="9932988" y="3035300"/>
          <p14:tracePt t="112283" x="9932988" y="3068638"/>
          <p14:tracePt t="112291" x="9926638" y="3114675"/>
          <p14:tracePt t="112299" x="9904413" y="3159125"/>
          <p14:tracePt t="112307" x="9842500" y="3238500"/>
          <p14:tracePt t="112315" x="9791700" y="3287713"/>
          <p14:tracePt t="112323" x="9690100" y="3373438"/>
          <p14:tracePt t="112331" x="9628188" y="3417888"/>
          <p14:tracePt t="112339" x="9532938" y="3473450"/>
          <p14:tracePt t="112347" x="9420225" y="3524250"/>
          <p14:tracePt t="112355" x="9309100" y="3563938"/>
          <p14:tracePt t="112363" x="9229725" y="3581400"/>
          <p14:tracePt t="112371" x="9163050" y="3586163"/>
          <p14:tracePt t="112379" x="9094788" y="3586163"/>
          <p14:tracePt t="112387" x="9032875" y="3586163"/>
          <p14:tracePt t="112395" x="8959850" y="3575050"/>
          <p14:tracePt t="112403" x="8897938" y="3552825"/>
          <p14:tracePt t="112411" x="8875713" y="3530600"/>
          <p14:tracePt t="112419" x="8831263" y="3490913"/>
          <p14:tracePt t="112427" x="8807450" y="3462338"/>
          <p14:tracePt t="112434" x="8785225" y="3411538"/>
          <p14:tracePt t="112443" x="8774113" y="3378200"/>
          <p14:tracePt t="112453" x="8763000" y="3316288"/>
          <p14:tracePt t="112459" x="8763000" y="3287713"/>
          <p14:tracePt t="112469" x="8763000" y="3243263"/>
          <p14:tracePt t="112477" x="8763000" y="3198813"/>
          <p14:tracePt t="112485" x="8769350" y="3148013"/>
          <p14:tracePt t="112493" x="8780463" y="3103563"/>
          <p14:tracePt t="112501" x="8791575" y="3063875"/>
          <p14:tracePt t="112509" x="8807450" y="3030538"/>
          <p14:tracePt t="112517" x="8813800" y="3019425"/>
          <p14:tracePt t="112525" x="8820150" y="3006725"/>
          <p14:tracePt t="112533" x="8831263" y="2990850"/>
          <p14:tracePt t="112541" x="8831263" y="2984500"/>
          <p14:tracePt t="112549" x="8836025" y="2984500"/>
          <p14:tracePt t="112557" x="8842375" y="2973388"/>
          <p14:tracePt t="112565" x="8853488" y="2962275"/>
          <p14:tracePt t="112573" x="8869363" y="2951163"/>
          <p14:tracePt t="112581" x="8875713" y="2944813"/>
          <p14:tracePt t="112589" x="8904288" y="2928938"/>
          <p14:tracePt t="112597" x="8937625" y="2922588"/>
          <p14:tracePt t="112605" x="8993188" y="2900363"/>
          <p14:tracePt t="112613" x="9010650" y="2900363"/>
          <p14:tracePt t="112621" x="9077325" y="2889250"/>
          <p14:tracePt t="112629" x="9105900" y="2889250"/>
          <p14:tracePt t="112637" x="9174163" y="2889250"/>
          <p14:tracePt t="112645" x="9196388" y="2889250"/>
          <p14:tracePt t="112653" x="9258300" y="2906713"/>
          <p14:tracePt t="112661" x="9285288" y="2917825"/>
          <p14:tracePt t="112669" x="9342438" y="2940050"/>
          <p14:tracePt t="112677" x="9382125" y="2979738"/>
          <p14:tracePt t="112685" x="9409113" y="3001963"/>
          <p14:tracePt t="112693" x="9431338" y="3030538"/>
          <p14:tracePt t="112701" x="9448800" y="3063875"/>
          <p14:tracePt t="112709" x="9459913" y="3103563"/>
          <p14:tracePt t="112717" x="9471025" y="3141663"/>
          <p14:tracePt t="112725" x="9471025" y="3187700"/>
          <p14:tracePt t="112733" x="9471025" y="3260725"/>
          <p14:tracePt t="112741" x="9455150" y="3300413"/>
          <p14:tracePt t="112749" x="9431338" y="3344863"/>
          <p14:tracePt t="112759" x="9386888" y="3389313"/>
          <p14:tracePt t="112765" x="9331325" y="3435350"/>
          <p14:tracePt t="112775" x="9258300" y="3468688"/>
          <p14:tracePt t="112783" x="9196388" y="3490913"/>
          <p14:tracePt t="112791" x="9112250" y="3513138"/>
          <p14:tracePt t="112799" x="8999538" y="3519488"/>
          <p14:tracePt t="112807" x="8893175" y="3519488"/>
          <p14:tracePt t="112815" x="8791575" y="3513138"/>
          <p14:tracePt t="112823" x="8718550" y="3495675"/>
          <p14:tracePt t="112831" x="8650288" y="3479800"/>
          <p14:tracePt t="112839" x="8555038" y="3446463"/>
          <p14:tracePt t="112847" x="8510588" y="3422650"/>
          <p14:tracePt t="112855" x="8477250" y="3400425"/>
          <p14:tracePt t="112863" x="8464550" y="3384550"/>
          <p14:tracePt t="112871" x="8459788" y="3355975"/>
          <p14:tracePt t="112879" x="8459788" y="3327400"/>
          <p14:tracePt t="112887" x="8459788" y="3311525"/>
          <p14:tracePt t="112895" x="8464550" y="3265488"/>
          <p14:tracePt t="112903" x="8470900" y="3232150"/>
          <p14:tracePt t="112911" x="8488363" y="3203575"/>
          <p14:tracePt t="112919" x="8526463" y="3130550"/>
          <p14:tracePt t="112927" x="8550275" y="3092450"/>
          <p14:tracePt t="112935" x="8583613" y="3041650"/>
          <p14:tracePt t="112943" x="8612188" y="3001963"/>
          <p14:tracePt t="112951" x="8634413" y="2968625"/>
          <p14:tracePt t="112959" x="8661400" y="2933700"/>
          <p14:tracePt t="112967" x="8689975" y="2911475"/>
          <p14:tracePt t="112975" x="8718550" y="2889250"/>
          <p14:tracePt t="112983" x="8740775" y="2871788"/>
          <p14:tracePt t="112991" x="8769350" y="2855913"/>
          <p14:tracePt t="112999" x="8802688" y="2844800"/>
          <p14:tracePt t="113007" x="8842375" y="2838450"/>
          <p14:tracePt t="113015" x="8886825" y="2838450"/>
          <p14:tracePt t="113023" x="8931275" y="2838450"/>
          <p14:tracePt t="113031" x="8953500" y="2838450"/>
          <p14:tracePt t="113041" x="9015413" y="2838450"/>
          <p14:tracePt t="113047" x="9077325" y="2855913"/>
          <p14:tracePt t="113057" x="9101138" y="2860675"/>
          <p14:tracePt t="113063" x="9167813" y="2895600"/>
          <p14:tracePt t="113073" x="9236075" y="2928938"/>
          <p14:tracePt t="113081" x="9258300" y="2933700"/>
          <p14:tracePt t="113089" x="9313863" y="2979738"/>
          <p14:tracePt t="113097" x="9336088" y="2995613"/>
          <p14:tracePt t="113105" x="9382125" y="3035300"/>
          <p14:tracePt t="113113" x="9415463" y="3086100"/>
          <p14:tracePt t="113121" x="9420225" y="3103563"/>
          <p14:tracePt t="113129" x="9437688" y="3159125"/>
          <p14:tracePt t="113137" x="9437688" y="3181350"/>
          <p14:tracePt t="113145" x="9437688" y="3271838"/>
          <p14:tracePt t="113153" x="9437688" y="3305175"/>
          <p14:tracePt t="113161" x="9420225" y="3344863"/>
          <p14:tracePt t="113169" x="9393238" y="3384550"/>
          <p14:tracePt t="113177" x="9375775" y="3411538"/>
          <p14:tracePt t="113185" x="9336088" y="3446463"/>
          <p14:tracePt t="113193" x="9313863" y="3468688"/>
          <p14:tracePt t="113201" x="9269413" y="3490913"/>
          <p14:tracePt t="113209" x="9229725" y="3519488"/>
          <p14:tracePt t="113217" x="9190038" y="3530600"/>
          <p14:tracePt t="113225" x="9128125" y="3541713"/>
          <p14:tracePt t="113233" x="9083675" y="3541713"/>
          <p14:tracePt t="113241" x="9032875" y="3541713"/>
          <p14:tracePt t="113249" x="8977313" y="3535363"/>
          <p14:tracePt t="113257" x="8942388" y="3519488"/>
          <p14:tracePt t="113265" x="8880475" y="3484563"/>
          <p14:tracePt t="113273" x="8824913" y="3446463"/>
          <p14:tracePt t="113281" x="8791575" y="3422650"/>
          <p14:tracePt t="113289" x="8745538" y="3384550"/>
          <p14:tracePt t="113297" x="8729663" y="3349625"/>
          <p14:tracePt t="113305" x="8712200" y="3322638"/>
          <p14:tracePt t="113313" x="8707438" y="3271838"/>
          <p14:tracePt t="113323" x="8707438" y="3227388"/>
          <p14:tracePt t="113329" x="8707438" y="3187700"/>
          <p14:tracePt t="113339" x="8718550" y="3141663"/>
          <p14:tracePt t="113345" x="8729663" y="3092450"/>
          <p14:tracePt t="113355" x="8745538" y="3046413"/>
          <p14:tracePt t="113363" x="8769350" y="3006725"/>
          <p14:tracePt t="113371" x="8791575" y="2962275"/>
          <p14:tracePt t="113379" x="8813800" y="2940050"/>
          <p14:tracePt t="113387" x="8836025" y="2911475"/>
          <p14:tracePt t="113395" x="8858250" y="2878138"/>
          <p14:tracePt t="113403" x="8893175" y="2855913"/>
          <p14:tracePt t="113411" x="8897938" y="2844800"/>
          <p14:tracePt t="113419" x="8937625" y="2827338"/>
          <p14:tracePt t="113427" x="8977313" y="2805113"/>
          <p14:tracePt t="113435" x="9028113" y="2776538"/>
          <p14:tracePt t="113443" x="9050338" y="2771775"/>
          <p14:tracePt t="113451" x="9112250" y="2760663"/>
          <p14:tracePt t="113459" x="9178925" y="2754313"/>
          <p14:tracePt t="113467" x="9201150" y="2754313"/>
          <p14:tracePt t="113475" x="9274175" y="2754313"/>
          <p14:tracePt t="113483" x="9309100" y="2754313"/>
          <p14:tracePt t="113491" x="9375775" y="2782888"/>
          <p14:tracePt t="113498" x="9437688" y="2805113"/>
          <p14:tracePt t="113507" x="9493250" y="2849563"/>
          <p14:tracePt t="113515" x="9521825" y="2878138"/>
          <p14:tracePt t="113523" x="9544050" y="2895600"/>
          <p14:tracePt t="113531" x="9561513" y="2922588"/>
          <p14:tracePt t="113539" x="9572625" y="2951163"/>
          <p14:tracePt t="113547" x="9583738" y="2968625"/>
          <p14:tracePt t="113555" x="9590088" y="2984500"/>
          <p14:tracePt t="113563" x="9590088" y="3001963"/>
          <p14:tracePt t="113571" x="9590088" y="3019425"/>
          <p14:tracePt t="113579" x="9590088" y="3030538"/>
          <p14:tracePt t="113587" x="9590088" y="3035300"/>
          <p14:tracePt t="113595" x="9590088" y="3041650"/>
          <p14:tracePt t="113605" x="9590088" y="3046413"/>
          <p14:tracePt t="113621" x="9590088" y="3052763"/>
          <p14:tracePt t="113637" x="9590088" y="3057525"/>
          <p14:tracePt t="113643" x="9590088" y="3063875"/>
          <p14:tracePt t="113653" x="9590088" y="3068638"/>
          <p14:tracePt t="113661" x="9590088" y="3079750"/>
          <p14:tracePt t="113669" x="9590088" y="3092450"/>
          <p14:tracePt t="113685" x="9583738" y="3103563"/>
          <p14:tracePt t="113693" x="9578975" y="3114675"/>
          <p14:tracePt t="113701" x="9572625" y="3119438"/>
          <p14:tracePt t="113709" x="9572625" y="3125788"/>
          <p14:tracePt t="113717" x="9566275" y="3130550"/>
          <p14:tracePt t="113725" x="9561513" y="3136900"/>
          <p14:tracePt t="113733" x="9555163" y="3148013"/>
          <p14:tracePt t="113741" x="9544050" y="3159125"/>
          <p14:tracePt t="113749" x="9521825" y="3176588"/>
          <p14:tracePt t="113757" x="9504363" y="3192463"/>
          <p14:tracePt t="113765" x="9459913" y="3221038"/>
          <p14:tracePt t="113773" x="9420225" y="3238500"/>
          <p14:tracePt t="113781" x="9382125" y="3254375"/>
          <p14:tracePt t="113789" x="9313863" y="3271838"/>
          <p14:tracePt t="113797" x="9263063" y="3276600"/>
          <p14:tracePt t="113805" x="9212263" y="3276600"/>
          <p14:tracePt t="113813" x="9178925" y="3276600"/>
          <p14:tracePt t="113821" x="9128125" y="3254375"/>
          <p14:tracePt t="113829" x="9088438" y="3227388"/>
          <p14:tracePt t="113837" x="9055100" y="3192463"/>
          <p14:tracePt t="113845" x="9015413" y="3159125"/>
          <p14:tracePt t="113853" x="8988425" y="3114675"/>
          <p14:tracePt t="113861" x="8966200" y="3074988"/>
          <p14:tracePt t="113869" x="8959850" y="3035300"/>
          <p14:tracePt t="113877" x="8953500" y="2995613"/>
          <p14:tracePt t="113887" x="8959850" y="2957513"/>
          <p14:tracePt t="113893" x="8970963" y="2917825"/>
          <p14:tracePt t="113903" x="8993188" y="2884488"/>
          <p14:tracePt t="113909" x="9021763" y="2855913"/>
          <p14:tracePt t="113919" x="9055100" y="2822575"/>
          <p14:tracePt t="113925" x="9088438" y="2805113"/>
          <p14:tracePt t="113935" x="9128125" y="2787650"/>
          <p14:tracePt t="113943" x="9178925" y="2776538"/>
          <p14:tracePt t="113951" x="9236075" y="2771775"/>
          <p14:tracePt t="113959" x="9296400" y="2765425"/>
          <p14:tracePt t="113967" x="9371013" y="2765425"/>
          <p14:tracePt t="113975" x="9437688" y="2765425"/>
          <p14:tracePt t="113983" x="9482138" y="2771775"/>
          <p14:tracePt t="113991" x="9544050" y="2794000"/>
          <p14:tracePt t="113999" x="9590088" y="2822575"/>
          <p14:tracePt t="114007" x="9628188" y="2849563"/>
          <p14:tracePt t="114015" x="9674225" y="2906713"/>
          <p14:tracePt t="114023" x="9696450" y="2944813"/>
          <p14:tracePt t="114031" x="9713913" y="2990850"/>
          <p14:tracePt t="114039" x="9718675" y="3046413"/>
          <p14:tracePt t="114047" x="9718675" y="3092450"/>
          <p14:tracePt t="114055" x="9713913" y="3165475"/>
          <p14:tracePt t="114063" x="9690100" y="3209925"/>
          <p14:tracePt t="114071" x="9652000" y="3249613"/>
          <p14:tracePt t="114079" x="9628188" y="3276600"/>
          <p14:tracePt t="114087" x="9578975" y="3305175"/>
          <p14:tracePt t="114095" x="9517063" y="3327400"/>
          <p14:tracePt t="114103" x="9455150" y="3338513"/>
          <p14:tracePt t="114111" x="9404350" y="3344863"/>
          <p14:tracePt t="114119" x="9320213" y="3344863"/>
          <p14:tracePt t="114127" x="9247188" y="3344863"/>
          <p14:tracePt t="114135" x="9201150" y="3338513"/>
          <p14:tracePt t="114143" x="9128125" y="3311525"/>
          <p14:tracePt t="114151" x="9088438" y="3287713"/>
          <p14:tracePt t="114159" x="9061450" y="3260725"/>
          <p14:tracePt t="114169" x="9032875" y="3232150"/>
          <p14:tracePt t="114177" x="8993188" y="3165475"/>
          <p14:tracePt t="114185" x="8982075" y="3125788"/>
          <p14:tracePt t="114191" x="8977313" y="3074988"/>
          <p14:tracePt t="114201" x="8970963" y="3024188"/>
          <p14:tracePt t="114209" x="8970963" y="2973388"/>
          <p14:tracePt t="114217" x="8977313" y="2917825"/>
          <p14:tracePt t="114225" x="8999538" y="2871788"/>
          <p14:tracePt t="114233" x="9021763" y="2822575"/>
          <p14:tracePt t="114241" x="9050338" y="2782888"/>
          <p14:tracePt t="114249" x="9077325" y="2754313"/>
          <p14:tracePt t="114257" x="9105900" y="2732088"/>
          <p14:tracePt t="114265" x="9163050" y="2703513"/>
          <p14:tracePt t="114273" x="9201150" y="2692400"/>
          <p14:tracePt t="114281" x="9247188" y="2681288"/>
          <p14:tracePt t="114289" x="9291638" y="2681288"/>
          <p14:tracePt t="114297" x="9375775" y="2670175"/>
          <p14:tracePt t="114305" x="9426575" y="2681288"/>
          <p14:tracePt t="114313" x="9517063" y="2714625"/>
          <p14:tracePt t="114321" x="9572625" y="2743200"/>
          <p14:tracePt t="114329" x="9628188" y="2787650"/>
          <p14:tracePt t="114337" x="9685338" y="2844800"/>
          <p14:tracePt t="114345" x="9736138" y="2895600"/>
          <p14:tracePt t="114353" x="9786938" y="2957513"/>
          <p14:tracePt t="114361" x="9820275" y="3024188"/>
          <p14:tracePt t="114369" x="9847263" y="3074988"/>
          <p14:tracePt t="114377" x="9859963" y="3125788"/>
          <p14:tracePt t="114385" x="9859963" y="3181350"/>
          <p14:tracePt t="114393" x="9859963" y="3221038"/>
          <p14:tracePt t="114401" x="9847263" y="3260725"/>
          <p14:tracePt t="114409" x="9813925" y="3305175"/>
          <p14:tracePt t="114417" x="9763125" y="3338513"/>
          <p14:tracePt t="114425" x="9718675" y="3362325"/>
          <p14:tracePt t="114433" x="9628188" y="3384550"/>
          <p14:tracePt t="114441" x="9504363" y="3389313"/>
          <p14:tracePt t="114449" x="9431338" y="3389313"/>
          <p14:tracePt t="114457" x="9347200" y="3389313"/>
          <p14:tracePt t="114465" x="9174163" y="3362325"/>
          <p14:tracePt t="114473" x="9088438" y="3327400"/>
          <p14:tracePt t="114483" x="9004300" y="3294063"/>
          <p14:tracePt t="114491" x="8853488" y="3198813"/>
          <p14:tracePt t="114499" x="8813800" y="3152775"/>
          <p14:tracePt t="114507" x="8785225" y="3108325"/>
          <p14:tracePt t="114515" x="8774113" y="3086100"/>
          <p14:tracePt t="114523" x="8769350" y="3030538"/>
          <p14:tracePt t="114531" x="8769350" y="2979738"/>
          <p14:tracePt t="114539" x="8774113" y="2944813"/>
          <p14:tracePt t="114547" x="8796338" y="2884488"/>
          <p14:tracePt t="114555" x="8824913" y="2833688"/>
          <p14:tracePt t="114563" x="8864600" y="2787650"/>
          <p14:tracePt t="114571" x="8953500" y="2698750"/>
          <p14:tracePt t="114579" x="9050338" y="2625725"/>
          <p14:tracePt t="114587" x="9150350" y="2568575"/>
          <p14:tracePt t="114595" x="9247188" y="2541588"/>
          <p14:tracePt t="114603" x="9309100" y="2535238"/>
          <p14:tracePt t="114611" x="9409113" y="2528888"/>
          <p14:tracePt t="114619" x="9510713" y="2535238"/>
          <p14:tracePt t="114627" x="9566275" y="2563813"/>
          <p14:tracePt t="114635" x="9612313" y="2586038"/>
          <p14:tracePt t="114643" x="9678988" y="2636838"/>
          <p14:tracePt t="114651" x="9713913" y="2681288"/>
          <p14:tracePt t="114659" x="9747250" y="2725738"/>
          <p14:tracePt t="114667" x="9763125" y="2782888"/>
          <p14:tracePt t="114675" x="9786938" y="2922588"/>
          <p14:tracePt t="114683" x="9786938" y="2990850"/>
          <p14:tracePt t="114691" x="9780588" y="3074988"/>
          <p14:tracePt t="114699" x="9740900" y="3159125"/>
          <p14:tracePt t="114707" x="9707563" y="3214688"/>
          <p14:tracePt t="114715" x="9656763" y="3260725"/>
          <p14:tracePt t="114723" x="9601200" y="3300413"/>
          <p14:tracePt t="114731" x="9539288" y="3322638"/>
          <p14:tracePt t="114739" x="9499600" y="3327400"/>
          <p14:tracePt t="114747" x="9426575" y="3333750"/>
          <p14:tracePt t="114755" x="9375775" y="3333750"/>
          <p14:tracePt t="114765" x="9320213" y="3333750"/>
          <p14:tracePt t="114773" x="9274175" y="3327400"/>
          <p14:tracePt t="114781" x="9229725" y="3316288"/>
          <p14:tracePt t="114789" x="9201150" y="3305175"/>
          <p14:tracePt t="114797" x="9190038" y="3300413"/>
          <p14:tracePt t="114805" x="9178925" y="3294063"/>
          <p14:tracePt t="114813" x="9178925" y="3282950"/>
          <p14:tracePt t="114821" x="9178925" y="3276600"/>
          <p14:tracePt t="114829" x="9178925" y="3265488"/>
          <p14:tracePt t="114837" x="9178925" y="3254375"/>
          <p14:tracePt t="114845" x="9178925" y="3243263"/>
          <p14:tracePt t="114853" x="9178925" y="3232150"/>
          <p14:tracePt t="115084" x="9178925" y="3227388"/>
          <p14:tracePt t="115107" x="9178925" y="3221038"/>
          <p14:tracePt t="115115" x="9178925" y="3214688"/>
          <p14:tracePt t="115123" x="9178925" y="3209925"/>
          <p14:tracePt t="115131" x="9174163" y="3209925"/>
          <p14:tracePt t="115139" x="9174163" y="3203575"/>
          <p14:tracePt t="115147" x="9174163" y="3198813"/>
          <p14:tracePt t="115171" x="9174163" y="3192463"/>
          <p14:tracePt t="115195" x="9174163" y="3187700"/>
          <p14:tracePt t="115211" x="9167813" y="3187700"/>
          <p14:tracePt t="115219" x="9167813" y="3181350"/>
          <p14:tracePt t="115227" x="9167813" y="3176588"/>
          <p14:tracePt t="116146" x="9167813" y="3181350"/>
          <p14:tracePt t="116153" x="9163050" y="3181350"/>
          <p14:tracePt t="116161" x="9163050" y="3187700"/>
          <p14:tracePt t="116169" x="9156700" y="3192463"/>
          <p14:tracePt t="116177" x="9156700" y="3198813"/>
          <p14:tracePt t="116185" x="9156700" y="3203575"/>
          <p14:tracePt t="116193" x="9150350" y="3209925"/>
          <p14:tracePt t="116201" x="9145588" y="3214688"/>
          <p14:tracePt t="116217" x="9139238" y="3221038"/>
          <p14:tracePt t="116225" x="9139238" y="3227388"/>
          <p14:tracePt t="116233" x="9128125" y="3238500"/>
          <p14:tracePt t="116241" x="9123363" y="3254375"/>
          <p14:tracePt t="116249" x="9112250" y="3265488"/>
          <p14:tracePt t="116257" x="9101138" y="3294063"/>
          <p14:tracePt t="116265" x="9077325" y="3338513"/>
          <p14:tracePt t="116275" x="9072563" y="3362325"/>
          <p14:tracePt t="116281" x="9043988" y="3400425"/>
          <p14:tracePt t="116291" x="9032875" y="3429000"/>
          <p14:tracePt t="116299" x="9015413" y="3440113"/>
          <p14:tracePt t="116307" x="8999538" y="3462338"/>
          <p14:tracePt t="116315" x="8988425" y="3468688"/>
          <p14:tracePt t="116323" x="8970963" y="3468688"/>
          <p14:tracePt t="116331" x="8959850" y="3468688"/>
          <p14:tracePt t="116339" x="8948738" y="3457575"/>
          <p14:tracePt t="116347" x="8920163" y="3440113"/>
          <p14:tracePt t="116355" x="8886825" y="3411538"/>
          <p14:tracePt t="116363" x="8807450" y="3367088"/>
          <p14:tracePt t="116371" x="8751888" y="3344863"/>
          <p14:tracePt t="116379" x="8650288" y="3316288"/>
          <p14:tracePt t="116387" x="8583613" y="3305175"/>
          <p14:tracePt t="116395" x="8453438" y="3271838"/>
          <p14:tracePt t="116403" x="8386763" y="3260725"/>
          <p14:tracePt t="116411" x="8324850" y="3249613"/>
          <p14:tracePt t="116419" x="8234363" y="3227388"/>
          <p14:tracePt t="116427" x="8194675" y="3209925"/>
          <p14:tracePt t="116435" x="8161338" y="3203575"/>
          <p14:tracePt t="116443" x="8139113" y="3192463"/>
          <p14:tracePt t="116451" x="8128000" y="3187700"/>
          <p14:tracePt t="116459" x="8116888" y="3176588"/>
          <p14:tracePt t="116467" x="8105775" y="3176588"/>
          <p14:tracePt t="116475" x="8105775" y="3170238"/>
          <p14:tracePt t="116511" x="8099425" y="3170238"/>
          <p14:tracePt t="116527" x="8094663" y="3170238"/>
          <p14:tracePt t="116535" x="8083550" y="3170238"/>
          <p14:tracePt t="116543" x="8061325" y="3170238"/>
          <p14:tracePt t="116551" x="8021638" y="3170238"/>
          <p14:tracePt t="116559" x="7964488" y="3176588"/>
          <p14:tracePt t="116567" x="7913688" y="3181350"/>
          <p14:tracePt t="116577" x="7853363" y="3187700"/>
          <p14:tracePt t="116585" x="7802563" y="3192463"/>
          <p14:tracePt t="116593" x="7694613" y="3192463"/>
          <p14:tracePt t="116601" x="7632700" y="3192463"/>
          <p14:tracePt t="116609" x="7537450" y="3198813"/>
          <p14:tracePt t="116617" x="7442200" y="3198813"/>
          <p14:tracePt t="116625" x="7346950" y="3214688"/>
          <p14:tracePt t="116633" x="7262813" y="3221038"/>
          <p14:tracePt t="116641" x="7223125" y="3232150"/>
          <p14:tracePt t="116649" x="7178675" y="3238500"/>
          <p14:tracePt t="116657" x="7143750" y="3249613"/>
          <p14:tracePt t="116665" x="7138988" y="3249613"/>
          <p14:tracePt t="116673" x="7132638" y="3254375"/>
          <p14:tracePt t="116681" x="7127875" y="3260725"/>
          <p14:tracePt t="116689" x="7121525" y="3271838"/>
          <p14:tracePt t="116697" x="7116763" y="3282950"/>
          <p14:tracePt t="116705" x="7099300" y="3305175"/>
          <p14:tracePt t="116713" x="7077075" y="3344863"/>
          <p14:tracePt t="116721" x="7048500" y="3378200"/>
          <p14:tracePt t="116729" x="6981825" y="3435350"/>
          <p14:tracePt t="116737" x="6935788" y="3468688"/>
          <p14:tracePt t="116745" x="6862763" y="3513138"/>
          <p14:tracePt t="116753" x="6773863" y="3570288"/>
          <p14:tracePt t="116761" x="6694488" y="3614738"/>
          <p14:tracePt t="116769" x="6638925" y="3643313"/>
          <p14:tracePt t="116777" x="6577013" y="3687763"/>
          <p14:tracePt t="116785" x="6519863" y="3721100"/>
          <p14:tracePt t="116793" x="6503988" y="3743325"/>
          <p14:tracePt t="116801" x="6492875" y="3749675"/>
          <p14:tracePt t="116809" x="6486525" y="3765550"/>
          <p14:tracePt t="116817" x="6486525" y="3771900"/>
          <p14:tracePt t="116825" x="6497638" y="3778250"/>
          <p14:tracePt t="116833" x="6515100" y="3783013"/>
          <p14:tracePt t="116841" x="6554788" y="3794125"/>
          <p14:tracePt t="116849" x="6604000" y="3800475"/>
          <p14:tracePt t="116859" x="6683375" y="3805238"/>
          <p14:tracePt t="116867" x="6745288" y="3811588"/>
          <p14:tracePt t="116875" x="6869113" y="3811588"/>
          <p14:tracePt t="116883" x="6992938" y="3811588"/>
          <p14:tracePt t="116891" x="7251700" y="3794125"/>
          <p14:tracePt t="116899" x="7362825" y="3789363"/>
          <p14:tracePt t="116907" x="7632700" y="3754438"/>
          <p14:tracePt t="116915" x="7913688" y="3716338"/>
          <p14:tracePt t="116923" x="8194675" y="3670300"/>
          <p14:tracePt t="116931" x="8493125" y="3625850"/>
          <p14:tracePt t="116939" x="8791575" y="3581400"/>
          <p14:tracePt t="116947" x="9072563" y="3541713"/>
          <p14:tracePt t="116955" x="9353550" y="3495675"/>
          <p14:tracePt t="116963" x="9590088" y="3462338"/>
          <p14:tracePt t="116971" x="9825038" y="3435350"/>
          <p14:tracePt t="116979" x="9932988" y="3411538"/>
          <p14:tracePt t="116987" x="10094913" y="3373438"/>
          <p14:tracePt t="116995" x="10236200" y="3333750"/>
          <p14:tracePt t="117003" x="10280650" y="3316288"/>
          <p14:tracePt t="117011" x="10313988" y="3287713"/>
          <p14:tracePt t="117019" x="10325100" y="3282950"/>
          <p14:tracePt t="117027" x="10325100" y="3276600"/>
          <p14:tracePt t="117035" x="10320338" y="3271838"/>
          <p14:tracePt t="117043" x="10313988" y="3265488"/>
          <p14:tracePt t="117051" x="10298113" y="3265488"/>
          <p14:tracePt t="117059" x="10275888" y="3265488"/>
          <p14:tracePt t="117067" x="10264775" y="3260725"/>
          <p14:tracePt t="117075" x="10247313" y="3260725"/>
          <p14:tracePt t="117083" x="10229850" y="3260725"/>
          <p14:tracePt t="117091" x="10213975" y="3260725"/>
          <p14:tracePt t="117099" x="10196513" y="3260725"/>
          <p14:tracePt t="117107" x="10185400" y="3265488"/>
          <p14:tracePt t="117115" x="10174288" y="3276600"/>
          <p14:tracePt t="117123" x="10167938" y="3282950"/>
          <p14:tracePt t="117133" x="10145713" y="3300413"/>
          <p14:tracePt t="117139" x="10117138" y="3316288"/>
          <p14:tracePt t="117149" x="10055225" y="3349625"/>
          <p14:tracePt t="117155" x="9988550" y="3373438"/>
          <p14:tracePt t="117165" x="9926638" y="3395663"/>
          <p14:tracePt t="117173" x="9831388" y="3406775"/>
          <p14:tracePt t="117181" x="9645650" y="3422650"/>
          <p14:tracePt t="117189" x="9477375" y="3422650"/>
          <p14:tracePt t="117197" x="9280525" y="3400425"/>
          <p14:tracePt t="117205" x="9072563" y="3362325"/>
          <p14:tracePt t="117213" x="8966200" y="3333750"/>
          <p14:tracePt t="117221" x="8763000" y="3249613"/>
          <p14:tracePt t="117229" x="8616950" y="3165475"/>
          <p14:tracePt t="117237" x="8555038" y="3119438"/>
          <p14:tracePt t="117245" x="8521700" y="3052763"/>
          <p14:tracePt t="117253" x="8515350" y="3006725"/>
          <p14:tracePt t="117261" x="8526463" y="2968625"/>
          <p14:tracePt t="117269" x="8561388" y="2928938"/>
          <p14:tracePt t="117277" x="8616950" y="2884488"/>
          <p14:tracePt t="117285" x="8685213" y="2833688"/>
          <p14:tracePt t="117293" x="8769350" y="2787650"/>
          <p14:tracePt t="117301" x="8853488" y="2743200"/>
          <p14:tracePt t="117309" x="8966200" y="2703513"/>
          <p14:tracePt t="117317" x="9032875" y="2687638"/>
          <p14:tracePt t="117325" x="9156700" y="2663825"/>
          <p14:tracePt t="117333" x="9240838" y="2652713"/>
          <p14:tracePt t="117341" x="9313863" y="2641600"/>
          <p14:tracePt t="117349" x="9386888" y="2641600"/>
          <p14:tracePt t="117357" x="9448800" y="2659063"/>
          <p14:tracePt t="117365" x="9482138" y="2670175"/>
          <p14:tracePt t="117373" x="9528175" y="2703513"/>
          <p14:tracePt t="117381" x="9550400" y="2760663"/>
          <p14:tracePt t="117389" x="9561513" y="2794000"/>
          <p14:tracePt t="117397" x="9561513" y="2855913"/>
          <p14:tracePt t="117405" x="9555163" y="2895600"/>
          <p14:tracePt t="117413" x="9532938" y="2940050"/>
          <p14:tracePt t="117421" x="9504363" y="2984500"/>
          <p14:tracePt t="117429" x="9431338" y="3057525"/>
          <p14:tracePt t="117439" x="9375775" y="3092450"/>
          <p14:tracePt t="117447" x="9302750" y="3125788"/>
          <p14:tracePt t="117455" x="9229725" y="3141663"/>
          <p14:tracePt t="117463" x="9156700" y="3141663"/>
          <p14:tracePt t="117471" x="9117013" y="3141663"/>
          <p14:tracePt t="117479" x="9055100" y="3119438"/>
          <p14:tracePt t="117487" x="9010650" y="3086100"/>
          <p14:tracePt t="117495" x="8988425" y="3057525"/>
          <p14:tracePt t="117503" x="8982075" y="3024188"/>
          <p14:tracePt t="117511" x="8977313" y="2973388"/>
          <p14:tracePt t="117519" x="8977313" y="2940050"/>
          <p14:tracePt t="117527" x="9004300" y="2878138"/>
          <p14:tracePt t="117535" x="9032875" y="2833688"/>
          <p14:tracePt t="117543" x="9061450" y="2805113"/>
          <p14:tracePt t="117551" x="9117013" y="2754313"/>
          <p14:tracePt t="117559" x="9167813" y="2720975"/>
          <p14:tracePt t="117567" x="9229725" y="2703513"/>
          <p14:tracePt t="117575" x="9313863" y="2692400"/>
          <p14:tracePt t="117583" x="9420225" y="2692400"/>
          <p14:tracePt t="117591" x="9561513" y="2703513"/>
          <p14:tracePt t="117599" x="9747250" y="2749550"/>
          <p14:tracePt t="117607" x="9831388" y="2782888"/>
          <p14:tracePt t="117615" x="9994900" y="2871788"/>
          <p14:tracePt t="117623" x="10106025" y="2979738"/>
          <p14:tracePt t="117631" x="10145713" y="3041650"/>
          <p14:tracePt t="117639" x="10174288" y="3148013"/>
          <p14:tracePt t="117647" x="10174288" y="3203575"/>
          <p14:tracePt t="117655" x="10145713" y="3265488"/>
          <p14:tracePt t="117663" x="10090150" y="3316288"/>
          <p14:tracePt t="117671" x="10028238" y="3344863"/>
          <p14:tracePt t="117679" x="9932988" y="3373438"/>
          <p14:tracePt t="117687" x="9831388" y="3389313"/>
          <p14:tracePt t="117695" x="9690100" y="3389313"/>
          <p14:tracePt t="117703" x="9532938" y="3378200"/>
          <p14:tracePt t="117713" x="9409113" y="3344863"/>
          <p14:tracePt t="117719" x="9302750" y="3316288"/>
          <p14:tracePt t="117729" x="9128125" y="3249613"/>
          <p14:tracePt t="117735" x="9088438" y="3214688"/>
          <p14:tracePt t="117745" x="9010650" y="3152775"/>
          <p14:tracePt t="117753" x="8993188" y="3114675"/>
          <p14:tracePt t="117761" x="8993188" y="3086100"/>
          <p14:tracePt t="117769" x="9015413" y="3041650"/>
          <p14:tracePt t="117777" x="9039225" y="3019425"/>
          <p14:tracePt t="117785" x="9088438" y="2979738"/>
          <p14:tracePt t="117793" x="9145588" y="2962275"/>
          <p14:tracePt t="117801" x="9190038" y="2951163"/>
          <p14:tracePt t="117809" x="9229725" y="2951163"/>
          <p14:tracePt t="117817" x="9269413" y="2957513"/>
          <p14:tracePt t="117825" x="9291638" y="2968625"/>
          <p14:tracePt t="117833" x="9296400" y="2973388"/>
          <p14:tracePt t="117841" x="9302750" y="2990850"/>
          <p14:tracePt t="117849" x="9302750" y="3001963"/>
          <p14:tracePt t="117857" x="9296400" y="3019425"/>
          <p14:tracePt t="117865" x="9285288" y="3035300"/>
          <p14:tracePt t="117873" x="9269413" y="3052763"/>
          <p14:tracePt t="117881" x="9258300" y="3063875"/>
          <p14:tracePt t="117889" x="9247188" y="3074988"/>
          <p14:tracePt t="117897" x="9223375" y="3086100"/>
          <p14:tracePt t="117905" x="9207500" y="3092450"/>
          <p14:tracePt t="117913" x="9167813" y="3108325"/>
          <p14:tracePt t="117921" x="9134475" y="3119438"/>
          <p14:tracePt t="117929" x="9039225" y="3136900"/>
          <p14:tracePt t="117937" x="8909050" y="3148013"/>
          <p14:tracePt t="117945" x="8769350" y="3165475"/>
          <p14:tracePt t="117953" x="8689975" y="3181350"/>
          <p14:tracePt t="117961" x="8555038" y="3181350"/>
          <p14:tracePt t="118155" x="8555038" y="3176588"/>
          <p14:tracePt t="118163" x="8555038" y="3165475"/>
          <p14:tracePt t="118171" x="8561388" y="3152775"/>
          <p14:tracePt t="118179" x="8572500" y="3141663"/>
          <p14:tracePt t="118187" x="8577263" y="3136900"/>
          <p14:tracePt t="118195" x="8588375" y="3125788"/>
          <p14:tracePt t="118203" x="8599488" y="3119438"/>
          <p14:tracePt t="118221" x="8599488" y="3114675"/>
          <p14:tracePt t="118235" x="8605838" y="3114675"/>
          <p14:tracePt t="118267" x="8612188" y="3114675"/>
          <p14:tracePt t="118277" x="8612188" y="3119438"/>
          <p14:tracePt t="118283" x="8612188" y="3130550"/>
          <p14:tracePt t="118293" x="8612188" y="3141663"/>
          <p14:tracePt t="118299" x="8594725" y="3170238"/>
          <p14:tracePt t="118309" x="8583613" y="3192463"/>
          <p14:tracePt t="118317" x="8572500" y="3214688"/>
          <p14:tracePt t="118325" x="8555038" y="3249613"/>
          <p14:tracePt t="118333" x="8543925" y="3260725"/>
          <p14:tracePt t="118341" x="8537575" y="3271838"/>
          <p14:tracePt t="118349" x="8526463" y="3287713"/>
          <p14:tracePt t="118357" x="8521700" y="3305175"/>
          <p14:tracePt t="118365" x="8504238" y="3322638"/>
          <p14:tracePt t="118373" x="8488363" y="3349625"/>
          <p14:tracePt t="118381" x="8464550" y="3373438"/>
          <p14:tracePt t="118389" x="8459788" y="3384550"/>
          <p14:tracePt t="118397" x="8448675" y="3400425"/>
          <p14:tracePt t="118405" x="8437563" y="3411538"/>
          <p14:tracePt t="118413" x="8431213" y="3429000"/>
          <p14:tracePt t="118429" x="8431213" y="3435350"/>
          <p14:tracePt t="118567" x="8442325" y="3429000"/>
          <p14:tracePt t="118573" x="8459788" y="3429000"/>
          <p14:tracePt t="118583" x="8488363" y="3422650"/>
          <p14:tracePt t="118589" x="8577263" y="3400425"/>
          <p14:tracePt t="118599" x="8667750" y="3378200"/>
          <p14:tracePt t="118607" x="8774113" y="3349625"/>
          <p14:tracePt t="118615" x="8880475" y="3322638"/>
          <p14:tracePt t="118623" x="9050338" y="3271838"/>
          <p14:tracePt t="118631" x="9128125" y="3249613"/>
          <p14:tracePt t="118639" x="9185275" y="3227388"/>
          <p14:tracePt t="118647" x="9218613" y="3214688"/>
          <p14:tracePt t="118655" x="9229725" y="3214688"/>
          <p14:tracePt t="118671" x="9229725" y="3209925"/>
          <p14:tracePt t="118679" x="9218613" y="3209925"/>
          <p14:tracePt t="118687" x="9196388" y="3209925"/>
          <p14:tracePt t="118695" x="9178925" y="3221038"/>
          <p14:tracePt t="118703" x="9128125" y="3249613"/>
          <p14:tracePt t="118711" x="9077325" y="3300413"/>
          <p14:tracePt t="118719" x="9055100" y="3327400"/>
          <p14:tracePt t="118727" x="9004300" y="3367088"/>
          <p14:tracePt t="118735" x="8988425" y="3395663"/>
          <p14:tracePt t="118743" x="8959850" y="3429000"/>
          <p14:tracePt t="118751" x="8948738" y="3446463"/>
          <p14:tracePt t="118759" x="8942388" y="3457575"/>
          <p14:tracePt t="118767" x="8931275" y="3473450"/>
          <p14:tracePt t="118775" x="8926513" y="3479800"/>
          <p14:tracePt t="118783" x="8920163" y="3479800"/>
          <p14:tracePt t="118807" x="8915400" y="3473450"/>
          <p14:tracePt t="118815" x="8893175" y="3429000"/>
          <p14:tracePt t="118823" x="8869363" y="3389313"/>
          <p14:tracePt t="118831" x="8853488" y="3349625"/>
          <p14:tracePt t="118841" x="8831263" y="3305175"/>
          <p14:tracePt t="118847" x="8813800" y="3254375"/>
          <p14:tracePt t="118857" x="8796338" y="3209925"/>
          <p14:tracePt t="118863" x="8780463" y="3159125"/>
          <p14:tracePt t="118873" x="8769350" y="3114675"/>
          <p14:tracePt t="118879" x="8758238" y="3068638"/>
          <p14:tracePt t="118889" x="8758238" y="3030538"/>
          <p14:tracePt t="118897" x="8758238" y="3001963"/>
          <p14:tracePt t="118905" x="8758238" y="2984500"/>
          <p14:tracePt t="118913" x="8769350" y="2968625"/>
          <p14:tracePt t="118921" x="8774113" y="2957513"/>
          <p14:tracePt t="118929" x="8791575" y="2940050"/>
          <p14:tracePt t="118937" x="8820150" y="2922588"/>
          <p14:tracePt t="118945" x="8853488" y="2900363"/>
          <p14:tracePt t="118953" x="8904288" y="2884488"/>
          <p14:tracePt t="118961" x="8953500" y="2855913"/>
          <p14:tracePt t="118969" x="9028113" y="2838450"/>
          <p14:tracePt t="118977" x="9101138" y="2822575"/>
          <p14:tracePt t="118985" x="9196388" y="2805113"/>
          <p14:tracePt t="118993" x="9285288" y="2805113"/>
          <p14:tracePt t="119001" x="9444038" y="2805113"/>
          <p14:tracePt t="119009" x="9544050" y="2822575"/>
          <p14:tracePt t="119017" x="9634538" y="2844800"/>
          <p14:tracePt t="119025" x="9729788" y="2884488"/>
          <p14:tracePt t="119033" x="9820275" y="2922588"/>
          <p14:tracePt t="119041" x="9909175" y="2979738"/>
          <p14:tracePt t="119049" x="9955213" y="3019425"/>
          <p14:tracePt t="119057" x="9994900" y="3074988"/>
          <p14:tracePt t="119065" x="10010775" y="3130550"/>
          <p14:tracePt t="119073" x="10010775" y="3181350"/>
          <p14:tracePt t="119081" x="9988550" y="3232150"/>
          <p14:tracePt t="119089" x="9944100" y="3276600"/>
          <p14:tracePt t="119097" x="9882188" y="3316288"/>
          <p14:tracePt t="119105" x="9813925" y="3344863"/>
          <p14:tracePt t="119113" x="9696450" y="3367088"/>
          <p14:tracePt t="119121" x="9601200" y="3367088"/>
          <p14:tracePt t="119129" x="9466263" y="3367088"/>
          <p14:tracePt t="119137" x="9347200" y="3344863"/>
          <p14:tracePt t="119145" x="9212263" y="3322638"/>
          <p14:tracePt t="119155" x="9156700" y="3300413"/>
          <p14:tracePt t="119161" x="9123363" y="3276600"/>
          <p14:tracePt t="119171" x="9101138" y="3243263"/>
          <p14:tracePt t="119179" x="9094788" y="3209925"/>
          <p14:tracePt t="119187" x="9094788" y="3170238"/>
          <p14:tracePt t="119195" x="9112250" y="3130550"/>
          <p14:tracePt t="119203" x="9128125" y="3092450"/>
          <p14:tracePt t="119211" x="9163050" y="3035300"/>
          <p14:tracePt t="119219" x="9196388" y="2995613"/>
          <p14:tracePt t="119227" x="9223375" y="2957513"/>
          <p14:tracePt t="119235" x="9291638" y="2900363"/>
          <p14:tracePt t="119243" x="9342438" y="2867025"/>
          <p14:tracePt t="119251" x="9404350" y="2833688"/>
          <p14:tracePt t="119259" x="9482138" y="2798763"/>
          <p14:tracePt t="119267" x="9583738" y="2776538"/>
          <p14:tracePt t="119275" x="9678988" y="2776538"/>
          <p14:tracePt t="119283" x="9752013" y="2776538"/>
          <p14:tracePt t="119291" x="9809163" y="2794000"/>
          <p14:tracePt t="119299" x="9859963" y="2822575"/>
          <p14:tracePt t="119307" x="9898063" y="2860675"/>
          <p14:tracePt t="119315" x="9921875" y="2917825"/>
          <p14:tracePt t="119323" x="9932988" y="2962275"/>
          <p14:tracePt t="119331" x="9937750" y="3024188"/>
          <p14:tracePt t="119339" x="9937750" y="3068638"/>
          <p14:tracePt t="119347" x="9921875" y="3148013"/>
          <p14:tracePt t="119355" x="9893300" y="3187700"/>
          <p14:tracePt t="119363" x="9853613" y="3221038"/>
          <p14:tracePt t="119371" x="9802813" y="3243263"/>
          <p14:tracePt t="119379" x="9752013" y="3254375"/>
          <p14:tracePt t="119387" x="9678988" y="3265488"/>
          <p14:tracePt t="119395" x="9590088" y="3265488"/>
          <p14:tracePt t="119403" x="9448800" y="3260725"/>
          <p14:tracePt t="119411" x="9342438" y="3238500"/>
          <p14:tracePt t="119419" x="9145588" y="3187700"/>
          <p14:tracePt t="119427" x="9004300" y="3136900"/>
          <p14:tracePt t="119437" x="8893175" y="3086100"/>
          <p14:tracePt t="119443" x="8831263" y="3052763"/>
          <p14:tracePt t="119453" x="8791575" y="3019425"/>
          <p14:tracePt t="119461" x="8763000" y="2973388"/>
          <p14:tracePt t="119469" x="8763000" y="2940050"/>
          <p14:tracePt t="119477" x="8763000" y="2917825"/>
          <p14:tracePt t="119485" x="8769350" y="2889250"/>
          <p14:tracePt t="119493" x="8785225" y="2855913"/>
          <p14:tracePt t="119501" x="8802688" y="2822575"/>
          <p14:tracePt t="119509" x="8824913" y="2794000"/>
          <p14:tracePt t="119517" x="8836025" y="2771775"/>
          <p14:tracePt t="119525" x="8847138" y="2760663"/>
          <p14:tracePt t="119533" x="8858250" y="2749550"/>
          <p14:tracePt t="119541" x="8869363" y="2743200"/>
          <p14:tracePt t="119549" x="8869363" y="2736850"/>
          <p14:tracePt t="119645" x="8869363" y="2743200"/>
          <p14:tracePt t="119661" x="8869363" y="2749550"/>
          <p14:tracePt t="119693" x="8869363" y="2754313"/>
          <p14:tracePt t="119733" x="8869363" y="2760663"/>
          <p14:tracePt t="119749" x="8869363" y="2765425"/>
          <p14:tracePt t="119759" x="8864600" y="2765425"/>
          <p14:tracePt t="119767" x="8864600" y="2771775"/>
          <p14:tracePt t="119783" x="8864600" y="2776538"/>
          <p14:tracePt t="119799" x="8864600" y="2782888"/>
          <p14:tracePt t="119807" x="8858250" y="2787650"/>
          <p14:tracePt t="119927" x="8858250" y="2794000"/>
          <p14:tracePt t="120094" x="8858250" y="2798763"/>
          <p14:tracePt t="120101" x="8853488" y="2798763"/>
          <p14:tracePt t="120109" x="8853488" y="2805113"/>
          <p14:tracePt t="120117" x="8853488" y="2816225"/>
          <p14:tracePt t="120125" x="8842375" y="2833688"/>
          <p14:tracePt t="120133" x="8831263" y="2849563"/>
          <p14:tracePt t="120141" x="8824913" y="2871788"/>
          <p14:tracePt t="120149" x="8813800" y="2884488"/>
          <p14:tracePt t="120157" x="8807450" y="2900363"/>
          <p14:tracePt t="120165" x="8802688" y="2911475"/>
          <p14:tracePt t="120173" x="8791575" y="2922588"/>
          <p14:tracePt t="120181" x="8791575" y="2928938"/>
          <p14:tracePt t="120189" x="8791575" y="2933700"/>
          <p14:tracePt t="120197" x="8785225" y="2933700"/>
          <p14:tracePt t="120205" x="8785225" y="2940050"/>
          <p14:tracePt t="120237" x="8785225" y="2944813"/>
          <p14:tracePt t="120253" x="8780463" y="2944813"/>
          <p14:tracePt t="120360" x="8780463" y="2951163"/>
          <p14:tracePt t="120646" x="8780463" y="2944813"/>
          <p14:tracePt t="120661" x="8780463" y="2940050"/>
          <p14:tracePt t="120669" x="8780463" y="2928938"/>
          <p14:tracePt t="120677" x="8780463" y="2922588"/>
          <p14:tracePt t="120685" x="8774113" y="2917825"/>
          <p14:tracePt t="120693" x="8774113" y="2900363"/>
          <p14:tracePt t="120701" x="8774113" y="2889250"/>
          <p14:tracePt t="120709" x="8774113" y="2867025"/>
          <p14:tracePt t="120717" x="8774113" y="2844800"/>
          <p14:tracePt t="120725" x="8774113" y="2822575"/>
          <p14:tracePt t="120733" x="8774113" y="2794000"/>
          <p14:tracePt t="120741" x="8774113" y="2754313"/>
          <p14:tracePt t="120749" x="8763000" y="2714625"/>
          <p14:tracePt t="120757" x="8758238" y="2670175"/>
          <p14:tracePt t="120765" x="8751888" y="2647950"/>
          <p14:tracePt t="120773" x="8740775" y="2597150"/>
          <p14:tracePt t="120781" x="8734425" y="2574925"/>
          <p14:tracePt t="120789" x="8718550" y="2535238"/>
          <p14:tracePt t="120797" x="8707438" y="2517775"/>
          <p14:tracePt t="120805" x="8696325" y="2490788"/>
          <p14:tracePt t="120813" x="8689975" y="2484438"/>
          <p14:tracePt t="120821" x="8685213" y="2479675"/>
          <p14:tracePt t="120857" x="8678863" y="2479675"/>
          <p14:tracePt t="120875" x="8672513" y="2495550"/>
          <p14:tracePt t="120881" x="8661400" y="2517775"/>
          <p14:tracePt t="120891" x="8645525" y="2546350"/>
          <p14:tracePt t="120897" x="8628063" y="2579688"/>
          <p14:tracePt t="120907" x="8623300" y="2586038"/>
          <p14:tracePt t="120915" x="8612188" y="2614613"/>
          <p14:tracePt t="120923" x="8594725" y="2641600"/>
          <p14:tracePt t="120931" x="8572500" y="2670175"/>
          <p14:tracePt t="120939" x="8566150" y="2681288"/>
          <p14:tracePt t="120947" x="8555038" y="2698750"/>
          <p14:tracePt t="120955" x="8537575" y="2725738"/>
          <p14:tracePt t="120963" x="8532813" y="2732088"/>
          <p14:tracePt t="120971" x="8515350" y="2749550"/>
          <p14:tracePt t="120979" x="8504238" y="2765425"/>
          <p14:tracePt t="120987" x="8499475" y="2776538"/>
          <p14:tracePt t="120995" x="8493125" y="2787650"/>
          <p14:tracePt t="121003" x="8482013" y="2787650"/>
          <p14:tracePt t="121011" x="8477250" y="2805113"/>
          <p14:tracePt t="121019" x="8470900" y="2809875"/>
          <p14:tracePt t="121027" x="8470900" y="2827338"/>
          <p14:tracePt t="121035" x="8470900" y="2838450"/>
          <p14:tracePt t="121043" x="8482013" y="2860675"/>
          <p14:tracePt t="121051" x="8515350" y="2884488"/>
          <p14:tracePt t="121059" x="8561388" y="2900363"/>
          <p14:tracePt t="121067" x="8623300" y="2917825"/>
          <p14:tracePt t="121075" x="8678863" y="2933700"/>
          <p14:tracePt t="121083" x="8751888" y="2944813"/>
          <p14:tracePt t="121091" x="8796338" y="2957513"/>
          <p14:tracePt t="121099" x="8869363" y="2979738"/>
          <p14:tracePt t="121107" x="8909050" y="2995613"/>
          <p14:tracePt t="121115" x="8953500" y="3006725"/>
          <p14:tracePt t="121123" x="8977313" y="3024188"/>
          <p14:tracePt t="121131" x="8988425" y="3030538"/>
          <p14:tracePt t="121139" x="8993188" y="3035300"/>
          <p14:tracePt t="121155" x="8993188" y="3046413"/>
          <p14:tracePt t="121163" x="8993188" y="3052763"/>
          <p14:tracePt t="121171" x="8993188" y="3057525"/>
          <p14:tracePt t="121181" x="8977313" y="3074988"/>
          <p14:tracePt t="121189" x="8970963" y="3079750"/>
          <p14:tracePt t="121197" x="8959850" y="3092450"/>
          <p14:tracePt t="121205" x="8926513" y="3108325"/>
          <p14:tracePt t="121213" x="8904288" y="3119438"/>
          <p14:tracePt t="121221" x="8875713" y="3141663"/>
          <p14:tracePt t="121229" x="8836025" y="3159125"/>
          <p14:tracePt t="121237" x="8796338" y="3181350"/>
          <p14:tracePt t="121246" x="8751888" y="3203575"/>
          <p14:tracePt t="121253" x="8718550" y="3227388"/>
          <p14:tracePt t="121261" x="8696325" y="3243263"/>
          <p14:tracePt t="121269" x="8678863" y="3254375"/>
          <p14:tracePt t="121277" x="8672513" y="3265488"/>
          <p14:tracePt t="121285" x="8661400" y="3271838"/>
          <p14:tracePt t="121293" x="8656638" y="3282950"/>
          <p14:tracePt t="121301" x="8645525" y="3300413"/>
          <p14:tracePt t="121309" x="8628063" y="3311525"/>
          <p14:tracePt t="121317" x="8616950" y="3316288"/>
          <p14:tracePt t="121325" x="8588375" y="3327400"/>
          <p14:tracePt t="121333" x="8577263" y="3333750"/>
          <p14:tracePt t="121341" x="8572500" y="3333750"/>
          <p14:tracePt t="121560" x="8566150" y="3338513"/>
          <p14:tracePt t="121567" x="8566150" y="3344863"/>
          <p14:tracePt t="121575" x="8566150" y="3355975"/>
          <p14:tracePt t="121583" x="8566150" y="3373438"/>
          <p14:tracePt t="121591" x="8566150" y="3384550"/>
          <p14:tracePt t="121599" x="8566150" y="3400425"/>
          <p14:tracePt t="121607" x="8572500" y="3417888"/>
          <p14:tracePt t="121615" x="8572500" y="3422650"/>
          <p14:tracePt t="121623" x="8577263" y="3435350"/>
          <p14:tracePt t="121631" x="8583613" y="3435350"/>
          <p14:tracePt t="121639" x="8588375" y="3435350"/>
          <p14:tracePt t="121663" x="8594725" y="3429000"/>
          <p14:tracePt t="121671" x="8594725" y="3417888"/>
          <p14:tracePt t="121679" x="8599488" y="3395663"/>
          <p14:tracePt t="121687" x="8612188" y="3378200"/>
          <p14:tracePt t="121695" x="8612188" y="3362325"/>
          <p14:tracePt t="121703" x="8623300" y="3338513"/>
          <p14:tracePt t="121711" x="8634413" y="3300413"/>
          <p14:tracePt t="121719" x="8645525" y="3271838"/>
          <p14:tracePt t="121729" x="8650288" y="3249613"/>
          <p14:tracePt t="121735" x="8656638" y="3221038"/>
          <p14:tracePt t="121745" x="8656638" y="3203575"/>
          <p14:tracePt t="121751" x="8661400" y="3192463"/>
          <p14:tracePt t="121761" x="8672513" y="3176588"/>
          <p14:tracePt t="121769" x="8685213" y="3165475"/>
          <p14:tracePt t="121777" x="8701088" y="3152775"/>
          <p14:tracePt t="121785" x="8729663" y="3136900"/>
          <p14:tracePt t="121793" x="8740775" y="3136900"/>
          <p14:tracePt t="121801" x="8780463" y="3125788"/>
          <p14:tracePt t="121809" x="8813800" y="3119438"/>
          <p14:tracePt t="121817" x="8847138" y="3114675"/>
          <p14:tracePt t="121825" x="8886825" y="3114675"/>
          <p14:tracePt t="121833" x="8909050" y="3114675"/>
          <p14:tracePt t="121841" x="8931275" y="3114675"/>
          <p14:tracePt t="121849" x="8942388" y="3114675"/>
          <p14:tracePt t="121858" x="8953500" y="3114675"/>
          <p14:tracePt t="121865" x="8959850" y="3114675"/>
          <p14:tracePt t="121873" x="8966200" y="3114675"/>
          <p14:tracePt t="121881" x="8966200" y="3119438"/>
          <p14:tracePt t="121897" x="8970963" y="3119438"/>
          <p14:tracePt t="121938" x="8970963" y="3125788"/>
          <p14:tracePt t="122017" x="8970963" y="3130550"/>
          <p14:tracePt t="122033" x="8970963" y="3136900"/>
          <p14:tracePt t="122067" x="8970963" y="3141663"/>
          <p14:tracePt t="122124" x="8966200" y="3141663"/>
          <p14:tracePt t="122224" x="8966200" y="3148013"/>
          <p14:tracePt t="122231" x="8953500" y="3176588"/>
          <p14:tracePt t="122239" x="8931275" y="3198813"/>
          <p14:tracePt t="122247" x="8909050" y="3227388"/>
          <p14:tracePt t="122255" x="8864600" y="3260725"/>
          <p14:tracePt t="122265" x="8831263" y="3287713"/>
          <p14:tracePt t="122271" x="8824913" y="3287713"/>
          <p14:tracePt t="122609" x="8836025" y="3287713"/>
          <p14:tracePt t="122619" x="8853488" y="3287713"/>
          <p14:tracePt t="122625" x="8869363" y="3287713"/>
          <p14:tracePt t="122635" x="8880475" y="3282950"/>
          <p14:tracePt t="122641" x="8897938" y="3276600"/>
          <p14:tracePt t="122651" x="8915400" y="3276600"/>
          <p14:tracePt t="122659" x="8926513" y="3271838"/>
          <p14:tracePt t="122667" x="8937625" y="3271838"/>
          <p14:tracePt t="122675" x="8942388" y="3271838"/>
          <p14:tracePt t="122683" x="8966200" y="3271838"/>
          <p14:tracePt t="122691" x="8982075" y="3271838"/>
          <p14:tracePt t="122699" x="9004300" y="3271838"/>
          <p14:tracePt t="122707" x="9021763" y="3271838"/>
          <p14:tracePt t="122715" x="9055100" y="3282950"/>
          <p14:tracePt t="122723" x="9088438" y="3305175"/>
          <p14:tracePt t="122731" x="9105900" y="3316288"/>
          <p14:tracePt t="122739" x="9139238" y="3338513"/>
          <p14:tracePt t="122747" x="9150350" y="3349625"/>
          <p14:tracePt t="122755" x="9150350" y="3355975"/>
          <p14:tracePt t="122763" x="9150350" y="3367088"/>
          <p14:tracePt t="122771" x="9150350" y="3373438"/>
          <p14:tracePt t="122779" x="9139238" y="3384550"/>
          <p14:tracePt t="122787" x="9117013" y="3389313"/>
          <p14:tracePt t="122795" x="9088438" y="3389313"/>
          <p14:tracePt t="122803" x="9061450" y="3389313"/>
          <p14:tracePt t="122811" x="9021763" y="3389313"/>
          <p14:tracePt t="122819" x="8977313" y="3384550"/>
          <p14:tracePt t="122827" x="8937625" y="3373438"/>
          <p14:tracePt t="122835" x="8897938" y="3362325"/>
          <p14:tracePt t="122843" x="8836025" y="3333750"/>
          <p14:tracePt t="122851" x="8807450" y="3311525"/>
          <p14:tracePt t="122859" x="8774113" y="3287713"/>
          <p14:tracePt t="122867" x="8751888" y="3260725"/>
          <p14:tracePt t="122876" x="8723313" y="3227388"/>
          <p14:tracePt t="122885" x="8701088" y="3187700"/>
          <p14:tracePt t="122891" x="8685213" y="3152775"/>
          <p14:tracePt t="122901" x="8661400" y="3119438"/>
          <p14:tracePt t="122907" x="8645525" y="3086100"/>
          <p14:tracePt t="122917" x="8634413" y="3063875"/>
          <p14:tracePt t="122923" x="8628063" y="3035300"/>
          <p14:tracePt t="122933" x="8628063" y="3013075"/>
          <p14:tracePt t="122941" x="8628063" y="2990850"/>
          <p14:tracePt t="122949" x="8628063" y="2973388"/>
          <p14:tracePt t="122957" x="8639175" y="2944813"/>
          <p14:tracePt t="122965" x="8656638" y="2928938"/>
          <p14:tracePt t="122973" x="8672513" y="2906713"/>
          <p14:tracePt t="122981" x="8689975" y="2889250"/>
          <p14:tracePt t="122989" x="8707438" y="2871788"/>
          <p14:tracePt t="122997" x="8734425" y="2860675"/>
          <p14:tracePt t="123005" x="8745538" y="2860675"/>
          <p14:tracePt t="123013" x="8780463" y="2849563"/>
          <p14:tracePt t="123021" x="8836025" y="2838450"/>
          <p14:tracePt t="123029" x="8904288" y="2833688"/>
          <p14:tracePt t="123037" x="8931275" y="2827338"/>
          <p14:tracePt t="123045" x="9015413" y="2822575"/>
          <p14:tracePt t="123053" x="9112250" y="2809875"/>
          <p14:tracePt t="123061" x="9218613" y="2809875"/>
          <p14:tracePt t="123069" x="9331325" y="2805113"/>
          <p14:tracePt t="123077" x="9420225" y="2805113"/>
          <p14:tracePt t="123085" x="9504363" y="2805113"/>
          <p14:tracePt t="123093" x="9578975" y="2805113"/>
          <p14:tracePt t="123101" x="9652000" y="2816225"/>
          <p14:tracePt t="123110" x="9725025" y="2833688"/>
          <p14:tracePt t="123118" x="9780588" y="2849563"/>
          <p14:tracePt t="123125" x="9831388" y="2871788"/>
          <p14:tracePt t="123133" x="9886950" y="2917825"/>
          <p14:tracePt t="123141" x="9909175" y="2951163"/>
          <p14:tracePt t="123149" x="9926638" y="2984500"/>
          <p14:tracePt t="123157" x="9926638" y="3024188"/>
          <p14:tracePt t="123167" x="9926638" y="3068638"/>
          <p14:tracePt t="123173" x="9926638" y="3103563"/>
          <p14:tracePt t="123183" x="9915525" y="3141663"/>
          <p14:tracePt t="123189" x="9893300" y="3187700"/>
          <p14:tracePt t="123199" x="9871075" y="3221038"/>
          <p14:tracePt t="123205" x="9847263" y="3254375"/>
          <p14:tracePt t="123215" x="9820275" y="3282950"/>
          <p14:tracePt t="123223" x="9791700" y="3305175"/>
          <p14:tracePt t="123231" x="9758363" y="3316288"/>
          <p14:tracePt t="123239" x="9713913" y="3333750"/>
          <p14:tracePt t="123247" x="9656763" y="3338513"/>
          <p14:tracePt t="123255" x="9634538" y="3338513"/>
          <p14:tracePt t="123263" x="9561513" y="3338513"/>
          <p14:tracePt t="123271" x="9488488" y="3338513"/>
          <p14:tracePt t="123279" x="9404350" y="3327400"/>
          <p14:tracePt t="123287" x="9320213" y="3316288"/>
          <p14:tracePt t="123295" x="9240838" y="3305175"/>
          <p14:tracePt t="123303" x="9167813" y="3282950"/>
          <p14:tracePt t="123312" x="9094788" y="3265488"/>
          <p14:tracePt t="123319" x="9032875" y="3243263"/>
          <p14:tracePt t="123327" x="8982075" y="3214688"/>
          <p14:tracePt t="123336" x="8948738" y="3187700"/>
          <p14:tracePt t="123343" x="8909050" y="3148013"/>
          <p14:tracePt t="123351" x="8897938" y="3114675"/>
          <p14:tracePt t="123359" x="8897938" y="3086100"/>
          <p14:tracePt t="123367" x="8897938" y="3052763"/>
          <p14:tracePt t="123375" x="8897938" y="3030538"/>
          <p14:tracePt t="123383" x="8909050" y="3001963"/>
          <p14:tracePt t="123391" x="8920163" y="2979738"/>
          <p14:tracePt t="123399" x="8937625" y="2951163"/>
          <p14:tracePt t="123407" x="8948738" y="2940050"/>
          <p14:tracePt t="123415" x="8959850" y="2922588"/>
          <p14:tracePt t="123423" x="8970963" y="2911475"/>
          <p14:tracePt t="123431" x="8982075" y="2906713"/>
          <p14:tracePt t="123439" x="8999538" y="2889250"/>
          <p14:tracePt t="123449" x="9028113" y="2871788"/>
          <p14:tracePt t="123455" x="9061450" y="2849563"/>
          <p14:tracePt t="123465" x="9101138" y="2833688"/>
          <p14:tracePt t="123471" x="9117013" y="2827338"/>
          <p14:tracePt t="123481" x="9174163" y="2798763"/>
          <p14:tracePt t="123487" x="9236075" y="2787650"/>
          <p14:tracePt t="123497" x="9309100" y="2771775"/>
          <p14:tracePt t="123505" x="9342438" y="2771775"/>
          <p14:tracePt t="123513" x="9415463" y="2765425"/>
          <p14:tracePt t="123521" x="9448800" y="2765425"/>
          <p14:tracePt t="123529" x="9528175" y="2765425"/>
          <p14:tracePt t="123537" x="9601200" y="2765425"/>
          <p14:tracePt t="123545" x="9634538" y="2765425"/>
          <p14:tracePt t="123553" x="9701213" y="2765425"/>
          <p14:tracePt t="123561" x="9725025" y="2771775"/>
          <p14:tracePt t="123569" x="9780588" y="2776538"/>
          <p14:tracePt t="123578" x="9798050" y="2776538"/>
          <p14:tracePt t="123586" x="9836150" y="2798763"/>
          <p14:tracePt t="123593" x="9842500" y="2798763"/>
          <p14:tracePt t="123601" x="9864725" y="2816225"/>
          <p14:tracePt t="123609" x="9875838" y="2822575"/>
          <p14:tracePt t="123617" x="9886950" y="2838450"/>
          <p14:tracePt t="123626" x="9893300" y="2844800"/>
          <p14:tracePt t="123633" x="9898063" y="2849563"/>
          <p14:tracePt t="123641" x="9904413" y="2878138"/>
          <p14:tracePt t="123650" x="9904413" y="2895600"/>
          <p14:tracePt t="123658" x="9909175" y="2900363"/>
          <p14:tracePt t="123665" x="9909175" y="2911475"/>
          <p14:tracePt t="123674" x="9915525" y="2922588"/>
          <p14:tracePt t="123681" x="9915525" y="2928938"/>
          <p14:tracePt t="123689" x="9915525" y="2933700"/>
          <p14:tracePt t="123698" x="9915525" y="2940050"/>
          <p14:tracePt t="123705" x="9915525" y="2944813"/>
          <p14:tracePt t="123713" x="9915525" y="2951163"/>
          <p14:tracePt t="123721" x="9915525" y="2957513"/>
          <p14:tracePt t="124109" x="9915525" y="2962275"/>
          <p14:tracePt t="124270" x="9915525" y="2968625"/>
          <p14:tracePt t="124288" x="9915525" y="2973388"/>
          <p14:tracePt t="124320" x="9915525" y="2979738"/>
          <p14:tracePt t="124654" x="9915525" y="2984500"/>
          <p14:tracePt t="124662" x="9915525" y="2990850"/>
          <p14:tracePt t="124670" x="9915525" y="2995613"/>
          <p14:tracePt t="124677" x="9909175" y="3006725"/>
          <p14:tracePt t="124685" x="9909175" y="3013075"/>
          <p14:tracePt t="124701" x="9909175" y="3024188"/>
          <p14:tracePt t="124717" x="9909175" y="3030538"/>
          <p14:tracePt t="124725" x="9904413" y="3030538"/>
          <p14:tracePt t="124829" x="9904413" y="3024188"/>
          <p14:tracePt t="124922" x="9904413" y="3030538"/>
          <p14:tracePt t="124931" x="9904413" y="3035300"/>
          <p14:tracePt t="124937" x="9904413" y="3046413"/>
          <p14:tracePt t="124947" x="9904413" y="3057525"/>
          <p14:tracePt t="124953" x="9898063" y="3074988"/>
          <p14:tracePt t="124963" x="9886950" y="3097213"/>
          <p14:tracePt t="124971" x="9882188" y="3108325"/>
          <p14:tracePt t="124979" x="9864725" y="3136900"/>
          <p14:tracePt t="124987" x="9836150" y="3170238"/>
          <p14:tracePt t="124995" x="9786938" y="3209925"/>
          <p14:tracePt t="125003" x="9752013" y="3238500"/>
          <p14:tracePt t="125011" x="9628188" y="3282950"/>
          <p14:tracePt t="125019" x="9499600" y="3300413"/>
          <p14:tracePt t="125027" x="9342438" y="3305175"/>
          <p14:tracePt t="125035" x="9117013" y="3305175"/>
          <p14:tracePt t="125043" x="8880475" y="3294063"/>
          <p14:tracePt t="125051" x="8612188" y="3238500"/>
          <p14:tracePt t="125059" x="8431213" y="3192463"/>
          <p14:tracePt t="125067" x="8121650" y="3074988"/>
          <p14:tracePt t="125075" x="7948613" y="3001963"/>
          <p14:tracePt t="125083" x="7824788" y="2911475"/>
          <p14:tracePt t="125091" x="7751763" y="2838450"/>
          <p14:tracePt t="125099" x="7729538" y="2782888"/>
          <p14:tracePt t="125107" x="7723188" y="2725738"/>
          <p14:tracePt t="125115" x="7729538" y="2676525"/>
          <p14:tracePt t="125123" x="7756525" y="2630488"/>
          <p14:tracePt t="125131" x="7802563" y="2574925"/>
          <p14:tracePt t="125139" x="7875588" y="2517775"/>
          <p14:tracePt t="125147" x="7975600" y="2473325"/>
          <p14:tracePt t="125155" x="8116888" y="2417763"/>
          <p14:tracePt t="125163" x="8240713" y="2378075"/>
          <p14:tracePt t="125171" x="8510588" y="2333625"/>
          <p14:tracePt t="125179" x="8745538" y="2305050"/>
          <p14:tracePt t="125188" x="9021763" y="2282825"/>
          <p14:tracePt t="125197" x="9313863" y="2282825"/>
          <p14:tracePt t="125203" x="9605963" y="2287588"/>
          <p14:tracePt t="125213" x="9904413" y="2333625"/>
          <p14:tracePt t="125220" x="10050463" y="2366963"/>
          <p14:tracePt t="125229" x="10331450" y="2466975"/>
          <p14:tracePt t="125235" x="10521950" y="2579688"/>
          <p14:tracePt t="125245" x="10674350" y="2743200"/>
          <p14:tracePt t="125253" x="10725150" y="2855913"/>
          <p14:tracePt t="125261" x="10736263" y="2928938"/>
          <p14:tracePt t="125269" x="10736263" y="3013075"/>
          <p14:tracePt t="125277" x="10702925" y="3103563"/>
          <p14:tracePt t="125285" x="10641013" y="3170238"/>
          <p14:tracePt t="125293" x="10594975" y="3209925"/>
          <p14:tracePt t="125301" x="10528300" y="3243263"/>
          <p14:tracePt t="125309" x="10433050" y="3276600"/>
          <p14:tracePt t="125317" x="10387013" y="3287713"/>
          <p14:tracePt t="125325" x="10353675" y="3294063"/>
          <p14:tracePt t="125333" x="10331450" y="3294063"/>
          <p14:tracePt t="125341" x="10325100" y="3294063"/>
          <p14:tracePt t="125349" x="10320338" y="3294063"/>
          <p14:tracePt t="125539" x="10313988" y="3294063"/>
          <p14:tracePt t="125547" x="10309225" y="3300413"/>
          <p14:tracePt t="125555" x="10269538" y="3322638"/>
          <p14:tracePt t="125563" x="10196513" y="3344863"/>
          <p14:tracePt t="125571" x="10083800" y="3362325"/>
          <p14:tracePt t="125579" x="9948863" y="3373438"/>
          <p14:tracePt t="125587" x="9678988" y="3373438"/>
          <p14:tracePt t="125595" x="9386888" y="3373438"/>
          <p14:tracePt t="125603" x="9156700" y="3362325"/>
          <p14:tracePt t="125611" x="8751888" y="3311525"/>
          <p14:tracePt t="125619" x="8488363" y="3271838"/>
          <p14:tracePt t="125627" x="8218488" y="3227388"/>
          <p14:tracePt t="125635" x="7959725" y="3152775"/>
          <p14:tracePt t="125643" x="7829550" y="3092450"/>
          <p14:tracePt t="125651" x="7796213" y="3057525"/>
          <p14:tracePt t="125659" x="7791450" y="3013075"/>
          <p14:tracePt t="125667" x="7791450" y="2973388"/>
          <p14:tracePt t="125675" x="7824788" y="2922588"/>
          <p14:tracePt t="125683" x="7869238" y="2860675"/>
          <p14:tracePt t="125691" x="7937500" y="2794000"/>
          <p14:tracePt t="125699" x="7986713" y="2743200"/>
          <p14:tracePt t="125707" x="8054975" y="2676525"/>
          <p14:tracePt t="125715" x="8139113" y="2597150"/>
          <p14:tracePt t="125723" x="8234363" y="2517775"/>
          <p14:tracePt t="125731" x="8285163" y="2466975"/>
          <p14:tracePt t="125739" x="8329613" y="2417763"/>
          <p14:tracePt t="125747" x="8369300" y="2366963"/>
          <p14:tracePt t="125755" x="8402638" y="2327275"/>
          <p14:tracePt t="125763" x="8426450" y="2276475"/>
          <p14:tracePt t="125771" x="8442325" y="2247900"/>
          <p14:tracePt t="125779" x="8448675" y="2232025"/>
          <p14:tracePt t="125787" x="8448675" y="2214563"/>
          <p14:tracePt t="125795" x="8448675" y="2198688"/>
          <p14:tracePt t="125805" x="8448675" y="2192338"/>
          <p14:tracePt t="125820" x="8448675" y="2185988"/>
          <p14:tracePt t="125845" x="8442325" y="2185988"/>
          <p14:tracePt t="125853" x="8437563" y="2185988"/>
          <p14:tracePt t="125870" x="8431213" y="2185988"/>
          <p14:tracePt t="125877" x="8426450" y="2198688"/>
          <p14:tracePt t="125886" x="8420100" y="2203450"/>
          <p14:tracePt t="125894" x="8415338" y="2214563"/>
          <p14:tracePt t="125901" x="8402638" y="2225675"/>
          <p14:tracePt t="125918" x="8397875" y="2232025"/>
          <p14:tracePt t="125925" x="8391525" y="2236788"/>
          <p14:tracePt t="125933" x="8391525" y="2243138"/>
          <p14:tracePt t="125957" x="8386763" y="2243138"/>
          <p14:tracePt t="126517" x="8386763" y="2247900"/>
          <p14:tracePt t="126525" x="8386763" y="2259013"/>
          <p14:tracePt t="126533" x="8386763" y="2276475"/>
          <p14:tracePt t="126542" x="8386763" y="2287588"/>
          <p14:tracePt t="126557" x="8386763" y="2298700"/>
          <p14:tracePt t="126566" x="8386763" y="2305050"/>
          <p14:tracePt t="126574" x="8380413" y="2309813"/>
          <p14:tracePt t="126582" x="8375650" y="2316163"/>
          <p14:tracePt t="126589" x="8375650" y="2333625"/>
          <p14:tracePt t="126597" x="8364538" y="2344738"/>
          <p14:tracePt t="126605" x="8358188" y="2355850"/>
          <p14:tracePt t="126613" x="8347075" y="2371725"/>
          <p14:tracePt t="126622" x="8335963" y="2393950"/>
          <p14:tracePt t="126629" x="8329613" y="2411413"/>
          <p14:tracePt t="126638" x="8313738" y="2444750"/>
          <p14:tracePt t="126646" x="8302625" y="2466975"/>
          <p14:tracePt t="126654" x="8285163" y="2517775"/>
          <p14:tracePt t="126662" x="8269288" y="2552700"/>
          <p14:tracePt t="126669" x="8251825" y="2601913"/>
          <p14:tracePt t="126678" x="8240713" y="2630488"/>
          <p14:tracePt t="126686" x="8223250" y="2663825"/>
          <p14:tracePt t="126693" x="8212138" y="2692400"/>
          <p14:tracePt t="126703" x="8201025" y="2720975"/>
          <p14:tracePt t="126709" x="8183563" y="2765425"/>
          <p14:tracePt t="126719" x="8167688" y="2794000"/>
          <p14:tracePt t="126727" x="8161338" y="2805113"/>
          <p14:tracePt t="126735" x="8161338" y="2827338"/>
          <p14:tracePt t="126743" x="8150225" y="2849563"/>
          <p14:tracePt t="126752" x="8145463" y="2867025"/>
          <p14:tracePt t="126760" x="8145463" y="2889250"/>
          <p14:tracePt t="126768" x="8145463" y="2900363"/>
          <p14:tracePt t="126775" x="8145463" y="2911475"/>
          <p14:tracePt t="126783" x="8145463" y="2922588"/>
          <p14:tracePt t="126800" x="8150225" y="2928938"/>
          <p14:tracePt t="126807" x="8156575" y="2928938"/>
          <p14:tracePt t="126816" x="8161338" y="2928938"/>
          <p14:tracePt t="126823" x="8172450" y="2928938"/>
          <p14:tracePt t="126831" x="8178800" y="2933700"/>
          <p14:tracePt t="126840" x="8183563" y="2940050"/>
          <p14:tracePt t="126848" x="8189913" y="2940050"/>
          <p14:tracePt t="126856" x="8194675" y="2951163"/>
          <p14:tracePt t="126872" x="8194675" y="2957513"/>
          <p14:tracePt t="126879" x="8194675" y="2962275"/>
          <p14:tracePt t="126888" x="8194675" y="2968625"/>
          <p14:tracePt t="126895" x="8189913" y="2979738"/>
          <p14:tracePt t="126903" x="8183563" y="2990850"/>
          <p14:tracePt t="126912" x="8172450" y="2995613"/>
          <p14:tracePt t="126919" x="8167688" y="2995613"/>
          <p14:tracePt t="127139" x="8161338" y="2995613"/>
          <p14:tracePt t="127177" x="8161338" y="2990850"/>
          <p14:tracePt t="127185" x="8161338" y="2984500"/>
          <p14:tracePt t="127193" x="8156575" y="2984500"/>
          <p14:tracePt t="127201" x="8156575" y="2979738"/>
          <p14:tracePt t="127300" x="8156575" y="2984500"/>
          <p14:tracePt t="127308" x="8156575" y="2990850"/>
          <p14:tracePt t="127316" x="8156575" y="2995613"/>
          <p14:tracePt t="127324" x="8156575" y="3001963"/>
          <p14:tracePt t="127332" x="8156575" y="3006725"/>
          <p14:tracePt t="127340" x="8161338" y="3041650"/>
          <p14:tracePt t="127348" x="8172450" y="3063875"/>
          <p14:tracePt t="127355" x="8183563" y="3092450"/>
          <p14:tracePt t="127363" x="8194675" y="3114675"/>
          <p14:tracePt t="127372" x="8212138" y="3141663"/>
          <p14:tracePt t="127380" x="8218488" y="3165475"/>
          <p14:tracePt t="127388" x="8218488" y="3187700"/>
          <p14:tracePt t="127395" x="8218488" y="3203575"/>
          <p14:tracePt t="127403" x="8223250" y="3209925"/>
          <p14:tracePt t="127411" x="8223250" y="3221038"/>
          <p14:tracePt t="127419" x="8223250" y="3232150"/>
          <p14:tracePt t="127428" x="8223250" y="3243263"/>
          <p14:tracePt t="127436" x="8223250" y="3265488"/>
          <p14:tracePt t="127444" x="8223250" y="3276600"/>
          <p14:tracePt t="127452" x="8223250" y="3300413"/>
          <p14:tracePt t="127460" x="8229600" y="3322638"/>
          <p14:tracePt t="127467" x="8240713" y="3355975"/>
          <p14:tracePt t="127475" x="8245475" y="3367088"/>
          <p14:tracePt t="127484" x="8251825" y="3389313"/>
          <p14:tracePt t="127492" x="8262938" y="3417888"/>
          <p14:tracePt t="127500" x="8280400" y="3440113"/>
          <p14:tracePt t="127508" x="8285163" y="3451225"/>
          <p14:tracePt t="127516" x="8307388" y="3468688"/>
          <p14:tracePt t="127524" x="8324850" y="3479800"/>
          <p14:tracePt t="127532" x="8329613" y="3479800"/>
          <p14:tracePt t="127542" x="8358188" y="3490913"/>
          <p14:tracePt t="127547" x="8364538" y="3495675"/>
          <p14:tracePt t="127558" x="8375650" y="3495675"/>
          <p14:tracePt t="127564" x="8380413" y="3495675"/>
          <p14:tracePt t="127574" x="8386763" y="3495675"/>
          <p14:tracePt t="127590" x="8391525" y="3495675"/>
          <p14:tracePt t="127631" x="8397875" y="3490913"/>
          <p14:tracePt t="127646" x="8402638" y="3484563"/>
          <p14:tracePt t="127653" x="8402638" y="3479800"/>
          <p14:tracePt t="127661" x="8415338" y="3468688"/>
          <p14:tracePt t="127669" x="8420100" y="3462338"/>
          <p14:tracePt t="127677" x="8426450" y="3457575"/>
          <p14:tracePt t="127685" x="8431213" y="3446463"/>
          <p14:tracePt t="127693" x="8437563" y="3446463"/>
          <p14:tracePt t="127701" x="8442325" y="3440113"/>
          <p14:tracePt t="127709" x="8442325" y="3435350"/>
          <p14:tracePt t="127718" x="8448675" y="3435350"/>
          <p14:tracePt t="127725" x="8448675" y="3429000"/>
          <p14:tracePt t="127758" x="8453438" y="3422650"/>
          <p14:tracePt t="127774" x="8453438" y="3417888"/>
          <p14:tracePt t="127782" x="8459788" y="3411538"/>
          <p14:tracePt t="127790" x="8459788" y="3406775"/>
          <p14:tracePt t="127798" x="8464550" y="3406775"/>
          <p14:tracePt t="127814" x="8464550" y="3400425"/>
          <p14:tracePt t="127822" x="8470900" y="3395663"/>
          <p14:tracePt t="127830" x="8470900" y="3389313"/>
          <p14:tracePt t="127837" x="8477250" y="3384550"/>
          <p14:tracePt t="127846" x="8482013" y="3378200"/>
          <p14:tracePt t="127856" x="8482013" y="3373438"/>
          <p14:tracePt t="127862" x="8488363" y="3367088"/>
          <p14:tracePt t="127872" x="8493125" y="3362325"/>
          <p14:tracePt t="127880" x="8504238" y="3355975"/>
          <p14:tracePt t="127888" x="8510588" y="3344863"/>
          <p14:tracePt t="127896" x="8532813" y="3322638"/>
          <p14:tracePt t="127904" x="8543925" y="3311525"/>
          <p14:tracePt t="127911" x="8555038" y="3305175"/>
          <p14:tracePt t="127920" x="8566150" y="3294063"/>
          <p14:tracePt t="127928" x="8583613" y="3287713"/>
          <p14:tracePt t="127936" x="8594725" y="3276600"/>
          <p14:tracePt t="127944" x="8605838" y="3271838"/>
          <p14:tracePt t="127952" x="8616950" y="3260725"/>
          <p14:tracePt t="127960" x="8628063" y="3260725"/>
          <p14:tracePt t="127968" x="8639175" y="3249613"/>
          <p14:tracePt t="127976" x="8645525" y="3249613"/>
          <p14:tracePt t="127984" x="8661400" y="3238500"/>
          <p14:tracePt t="127992" x="8685213" y="3227388"/>
          <p14:tracePt t="128000" x="8696325" y="3227388"/>
          <p14:tracePt t="128008" x="8712200" y="3221038"/>
          <p14:tracePt t="128016" x="8723313" y="3214688"/>
          <p14:tracePt t="128024" x="8734425" y="3209925"/>
          <p14:tracePt t="128040" x="8751888" y="3209925"/>
          <p14:tracePt t="128048" x="8769350" y="3203575"/>
          <p14:tracePt t="128064" x="8774113" y="3203575"/>
          <p14:tracePt t="128138" x="8774113" y="3198813"/>
          <p14:tracePt t="128194" x="8774113" y="3192463"/>
          <p14:tracePt t="128226" x="8774113" y="3187700"/>
          <p14:tracePt t="128258" x="8774113" y="3181350"/>
          <p14:tracePt t="128274" x="8774113" y="3176588"/>
          <p14:tracePt t="128290" x="8774113" y="3170238"/>
          <p14:tracePt t="128306" x="8774113" y="3165475"/>
          <p14:tracePt t="128322" x="8774113" y="3159125"/>
          <p14:tracePt t="128338" x="8780463" y="3152775"/>
          <p14:tracePt t="128354" x="8780463" y="3148013"/>
          <p14:tracePt t="128362" x="8780463" y="3141663"/>
          <p14:tracePt t="128370" x="8780463" y="3130550"/>
          <p14:tracePt t="128378" x="8780463" y="3125788"/>
          <p14:tracePt t="128386" x="8780463" y="3103563"/>
          <p14:tracePt t="128394" x="8780463" y="3092450"/>
          <p14:tracePt t="128402" x="8780463" y="3068638"/>
          <p14:tracePt t="128410" x="8780463" y="3057525"/>
          <p14:tracePt t="128420" x="8780463" y="3052763"/>
          <p14:tracePt t="128428" x="8785225" y="3030538"/>
          <p14:tracePt t="128436" x="8785225" y="3024188"/>
          <p14:tracePt t="128444" x="8785225" y="3013075"/>
          <p14:tracePt t="128452" x="8785225" y="3006725"/>
          <p14:tracePt t="128460" x="8785225" y="2990850"/>
          <p14:tracePt t="128468" x="8785225" y="2962275"/>
          <p14:tracePt t="128476" x="8785225" y="2917825"/>
          <p14:tracePt t="128484" x="8780463" y="2884488"/>
          <p14:tracePt t="128492" x="8769350" y="2844800"/>
          <p14:tracePt t="128500" x="8763000" y="2827338"/>
          <p14:tracePt t="128508" x="8763000" y="2809875"/>
          <p14:tracePt t="128516" x="8763000" y="2805113"/>
          <p14:tracePt t="128524" x="8763000" y="2798763"/>
          <p14:tracePt t="128540" x="8763000" y="2794000"/>
          <p14:tracePt t="128556" x="8763000" y="2782888"/>
          <p14:tracePt t="128564" x="8763000" y="2765425"/>
          <p14:tracePt t="128572" x="8763000" y="2743200"/>
          <p14:tracePt t="128580" x="8763000" y="2720975"/>
          <p14:tracePt t="128588" x="8763000" y="2698750"/>
          <p14:tracePt t="128596" x="8769350" y="2676525"/>
          <p14:tracePt t="128604" x="8769350" y="2652713"/>
          <p14:tracePt t="128612" x="8769350" y="2641600"/>
          <p14:tracePt t="128620" x="8769350" y="2625725"/>
          <p14:tracePt t="128628" x="8769350" y="2614613"/>
          <p14:tracePt t="128636" x="8769350" y="2608263"/>
          <p14:tracePt t="128644" x="8769350" y="2601913"/>
          <p14:tracePt t="128654" x="8769350" y="2597150"/>
          <p14:tracePt t="128692" x="8774113" y="2597150"/>
          <p14:tracePt t="128701" x="8785225" y="2625725"/>
          <p14:tracePt t="128707" x="8824913" y="2681288"/>
          <p14:tracePt t="128717" x="8864600" y="2760663"/>
          <p14:tracePt t="128725" x="8904288" y="2822575"/>
          <p14:tracePt t="128735" x="8948738" y="2889250"/>
          <p14:tracePt t="128741" x="8993188" y="2933700"/>
          <p14:tracePt t="128750" x="9039225" y="2984500"/>
          <p14:tracePt t="128758" x="9150350" y="3063875"/>
          <p14:tracePt t="128765" x="9258300" y="3103563"/>
          <p14:tracePt t="128774" x="9437688" y="3130550"/>
          <p14:tracePt t="128781" x="9612313" y="3119438"/>
          <p14:tracePt t="128789" x="9820275" y="3068638"/>
          <p14:tracePt t="128798" x="10028238" y="2973388"/>
          <p14:tracePt t="128805" x="10179050" y="2884488"/>
          <p14:tracePt t="128813" x="10337800" y="2732088"/>
          <p14:tracePt t="128822" x="10371138" y="2687638"/>
          <p14:tracePt t="129315" x="10371138" y="2692400"/>
          <p14:tracePt t="129322" x="10360025" y="2714625"/>
          <p14:tracePt t="129330" x="10353675" y="2736850"/>
          <p14:tracePt t="129338" x="10348913" y="2765425"/>
          <p14:tracePt t="129346" x="10337800" y="2794000"/>
          <p14:tracePt t="129354" x="10331450" y="2816225"/>
          <p14:tracePt t="129362" x="10320338" y="2855913"/>
          <p14:tracePt t="129370" x="10302875" y="2889250"/>
          <p14:tracePt t="129378" x="10291763" y="2911475"/>
          <p14:tracePt t="129386" x="10258425" y="2944813"/>
          <p14:tracePt t="129394" x="10240963" y="2962275"/>
          <p14:tracePt t="129402" x="10213975" y="2984500"/>
          <p14:tracePt t="129410" x="10185400" y="3006725"/>
          <p14:tracePt t="129418" x="10174288" y="3019425"/>
          <p14:tracePt t="129426" x="10152063" y="3035300"/>
          <p14:tracePt t="129434" x="10134600" y="3046413"/>
          <p14:tracePt t="129442" x="10123488" y="3057525"/>
          <p14:tracePt t="129450" x="10106025" y="3074988"/>
          <p14:tracePt t="129458" x="10094913" y="3086100"/>
          <p14:tracePt t="129466" x="10072688" y="3092450"/>
          <p14:tracePt t="129474" x="10050463" y="3108325"/>
          <p14:tracePt t="129482" x="10006013" y="3130550"/>
          <p14:tracePt t="129490" x="9982200" y="3141663"/>
          <p14:tracePt t="129498" x="9959975" y="3152775"/>
          <p14:tracePt t="129506" x="9926638" y="3165475"/>
          <p14:tracePt t="129514" x="9915525" y="3165475"/>
          <p14:tracePt t="129522" x="9904413" y="3170238"/>
          <p14:tracePt t="129530" x="9893300" y="3176588"/>
          <p14:tracePt t="129540" x="9882188" y="3176588"/>
          <p14:tracePt t="129546" x="9871075" y="3176588"/>
          <p14:tracePt t="129556" x="9859963" y="3181350"/>
          <p14:tracePt t="129562" x="9836150" y="3181350"/>
          <p14:tracePt t="129572" x="9820275" y="3181350"/>
          <p14:tracePt t="129579" x="9802813" y="3187700"/>
          <p14:tracePt t="129588" x="9791700" y="3192463"/>
          <p14:tracePt t="129596" x="9780588" y="3198813"/>
          <p14:tracePt t="129604" x="9769475" y="3198813"/>
          <p14:tracePt t="129612" x="9763125" y="3203575"/>
          <p14:tracePt t="129619" x="9758363" y="3209925"/>
          <p14:tracePt t="129628" x="9752013" y="3209925"/>
          <p14:tracePt t="129636" x="9747250" y="3209925"/>
          <p14:tracePt t="129652" x="9736138" y="3214688"/>
          <p14:tracePt t="129660" x="9718675" y="3221038"/>
          <p14:tracePt t="129668" x="9707563" y="3227388"/>
          <p14:tracePt t="129676" x="9690100" y="3232150"/>
          <p14:tracePt t="129684" x="9685338" y="3232150"/>
          <p14:tracePt t="129692" x="9663113" y="3238500"/>
          <p14:tracePt t="129700" x="9656763" y="3243263"/>
          <p14:tracePt t="129708" x="9645650" y="3243263"/>
          <p14:tracePt t="129724" x="9639300" y="3243263"/>
          <p14:tracePt t="129740" x="9634538" y="3243263"/>
          <p14:tracePt t="129756" x="9628188" y="3243263"/>
          <p14:tracePt t="129772" x="9623425" y="3243263"/>
          <p14:tracePt t="129780" x="9605963" y="3243263"/>
          <p14:tracePt t="129788" x="9590088" y="3249613"/>
          <p14:tracePt t="129796" x="9572625" y="3249613"/>
          <p14:tracePt t="129804" x="9528175" y="3260725"/>
          <p14:tracePt t="129814" x="9504363" y="3265488"/>
          <p14:tracePt t="129820" x="9437688" y="3271838"/>
          <p14:tracePt t="129830" x="9404350" y="3276600"/>
          <p14:tracePt t="129835" x="9371013" y="3282950"/>
          <p14:tracePt t="129846" x="9285288" y="3294063"/>
          <p14:tracePt t="129852" x="9258300" y="3294063"/>
          <p14:tracePt t="129862" x="9223375" y="3300413"/>
          <p14:tracePt t="129868" x="9145588" y="3305175"/>
          <p14:tracePt t="129878" x="9112250" y="3311525"/>
          <p14:tracePt t="129886" x="9077325" y="3316288"/>
          <p14:tracePt t="129894" x="9004300" y="3322638"/>
          <p14:tracePt t="129902" x="8982075" y="3322638"/>
          <p14:tracePt t="129910" x="8959850" y="3327400"/>
          <p14:tracePt t="129918" x="8915400" y="3333750"/>
          <p14:tracePt t="129926" x="8897938" y="3333750"/>
          <p14:tracePt t="129934" x="8886825" y="3333750"/>
          <p14:tracePt t="129942" x="8869363" y="3333750"/>
          <p14:tracePt t="129958" x="8858250" y="3333750"/>
          <p14:tracePt t="129966" x="8847138" y="3333750"/>
          <p14:tracePt t="129974" x="8842375" y="3333750"/>
          <p14:tracePt t="129981" x="8836025" y="3333750"/>
          <p14:tracePt t="129990" x="8813800" y="3322638"/>
          <p14:tracePt t="129998" x="8807450" y="3316288"/>
          <p14:tracePt t="130006" x="8802688" y="3316288"/>
          <p14:tracePt t="130014" x="8791575" y="3305175"/>
          <p14:tracePt t="130022" x="8769350" y="3287713"/>
          <p14:tracePt t="130030" x="8758238" y="3276600"/>
          <p14:tracePt t="130038" x="8740775" y="3271838"/>
          <p14:tracePt t="130046" x="8729663" y="3260725"/>
          <p14:tracePt t="130054" x="8707438" y="3243263"/>
          <p14:tracePt t="130062" x="8696325" y="3238500"/>
          <p14:tracePt t="130070" x="8689975" y="3232150"/>
          <p14:tracePt t="130078" x="8685213" y="3232150"/>
          <p14:tracePt t="130094" x="8678863" y="3227388"/>
          <p14:tracePt t="130118" x="8678863" y="3221038"/>
          <p14:tracePt t="130133" x="8678863" y="3209925"/>
          <p14:tracePt t="130144" x="8678863" y="3198813"/>
          <p14:tracePt t="130150" x="8678863" y="3181350"/>
          <p14:tracePt t="130506" x="8678863" y="3176588"/>
          <p14:tracePt t="130514" x="8672513" y="3176588"/>
          <p14:tracePt t="130522" x="8672513" y="3170238"/>
          <p14:tracePt t="130530" x="8661400" y="3165475"/>
          <p14:tracePt t="130538" x="8661400" y="3159125"/>
          <p14:tracePt t="130546" x="8656638" y="3152775"/>
          <p14:tracePt t="130562" x="8650288" y="3148013"/>
          <p14:tracePt t="130570" x="8645525" y="3148013"/>
          <p14:tracePt t="130594" x="8639175" y="3148013"/>
          <p14:tracePt t="130602" x="8639175" y="3141663"/>
          <p14:tracePt t="130642" x="8639175" y="3136900"/>
          <p14:tracePt t="130650" x="8634413" y="3136900"/>
          <p14:tracePt t="130658" x="8634413" y="3130550"/>
          <p14:tracePt t="130674" x="8634413" y="3125788"/>
          <p14:tracePt t="130682" x="8634413" y="3114675"/>
          <p14:tracePt t="130690" x="8634413" y="3108325"/>
          <p14:tracePt t="130698" x="8634413" y="3103563"/>
          <p14:tracePt t="130714" x="8634413" y="3097213"/>
          <p14:tracePt t="130752" x="8634413" y="3092450"/>
          <p14:tracePt t="130768" x="8634413" y="3079750"/>
          <p14:tracePt t="130776" x="8634413" y="3074988"/>
          <p14:tracePt t="130784" x="8634413" y="3068638"/>
          <p14:tracePt t="130792" x="8628063" y="3068638"/>
          <p14:tracePt t="130800" x="8628063" y="3063875"/>
          <p14:tracePt t="130808" x="8623300" y="3052763"/>
          <p14:tracePt t="130824" x="8616950" y="3030538"/>
          <p14:tracePt t="130832" x="8612188" y="3019425"/>
          <p14:tracePt t="130840" x="8612188" y="2990850"/>
          <p14:tracePt t="130848" x="8612188" y="2968625"/>
          <p14:tracePt t="130856" x="8612188" y="2962275"/>
          <p14:tracePt t="130864" x="8612188" y="2940050"/>
          <p14:tracePt t="130872" x="8612188" y="2928938"/>
          <p14:tracePt t="130880" x="8612188" y="2900363"/>
          <p14:tracePt t="130888" x="8612188" y="2895600"/>
          <p14:tracePt t="130896" x="8612188" y="2871788"/>
          <p14:tracePt t="130904" x="8612188" y="2860675"/>
          <p14:tracePt t="130912" x="8612188" y="2838450"/>
          <p14:tracePt t="130920" x="8612188" y="2827338"/>
          <p14:tracePt t="130928" x="8616950" y="2816225"/>
          <p14:tracePt t="130936" x="8612188" y="2816225"/>
          <p14:tracePt t="131517" x="8612188" y="2809875"/>
          <p14:tracePt t="131524" x="8612188" y="2805113"/>
          <p14:tracePt t="131532" x="8628063" y="2776538"/>
          <p14:tracePt t="131540" x="8639175" y="2743200"/>
          <p14:tracePt t="131550" x="8645525" y="2714625"/>
          <p14:tracePt t="131556" x="8645525" y="2692400"/>
          <p14:tracePt t="131564" x="8645525" y="2681288"/>
          <p14:tracePt t="131572" x="8634413" y="2670175"/>
          <p14:tracePt t="131590" x="8628063" y="2670175"/>
          <p14:tracePt t="131598" x="8628063" y="2663825"/>
          <p14:tracePt t="131606" x="8628063" y="2659063"/>
          <p14:tracePt t="131614" x="8628063" y="2652713"/>
          <p14:tracePt t="131622" x="8634413" y="2647950"/>
          <p14:tracePt t="131630" x="8645525" y="2636838"/>
          <p14:tracePt t="131638" x="8661400" y="2636838"/>
          <p14:tracePt t="131654" x="8667750" y="2630488"/>
          <p14:tracePt t="131662" x="8667750" y="2625725"/>
          <p14:tracePt t="131678" x="8667750" y="2619375"/>
          <p14:tracePt t="131694" x="8667750" y="2614613"/>
          <p14:tracePt t="131827" x="8667750" y="2625725"/>
          <p14:tracePt t="131834" x="8667750" y="2636838"/>
          <p14:tracePt t="131842" x="8667750" y="2663825"/>
          <p14:tracePt t="131852" x="8667750" y="2676525"/>
          <p14:tracePt t="131858" x="8667750" y="2703513"/>
          <p14:tracePt t="131868" x="8667750" y="2743200"/>
          <p14:tracePt t="131874" x="8667750" y="2760663"/>
          <p14:tracePt t="131884" x="8667750" y="2805113"/>
          <p14:tracePt t="131890" x="8667750" y="2849563"/>
          <p14:tracePt t="131900" x="8667750" y="2871788"/>
          <p14:tracePt t="131908" x="8667750" y="2928938"/>
          <p14:tracePt t="131916" x="8667750" y="2944813"/>
          <p14:tracePt t="131924" x="8678863" y="2990850"/>
          <p14:tracePt t="131932" x="8685213" y="3035300"/>
          <p14:tracePt t="131940" x="8689975" y="3052763"/>
          <p14:tracePt t="131948" x="8696325" y="3092450"/>
          <p14:tracePt t="131956" x="8701088" y="3108325"/>
          <p14:tracePt t="131964" x="8707438" y="3119438"/>
          <p14:tracePt t="131972" x="8707438" y="3125788"/>
          <p14:tracePt t="132363" x="8707438" y="3103563"/>
          <p14:tracePt t="132370" x="8712200" y="3079750"/>
          <p14:tracePt t="132378" x="8712200" y="3052763"/>
          <p14:tracePt t="132386" x="8718550" y="3019425"/>
          <p14:tracePt t="132394" x="8723313" y="3001963"/>
          <p14:tracePt t="132402" x="8729663" y="2973388"/>
          <p14:tracePt t="132410" x="8740775" y="2951163"/>
          <p14:tracePt t="132418" x="8751888" y="2928938"/>
          <p14:tracePt t="132426" x="8763000" y="2911475"/>
          <p14:tracePt t="132436" x="8774113" y="2900363"/>
          <p14:tracePt t="132442" x="8785225" y="2889250"/>
          <p14:tracePt t="132452" x="8807450" y="2884488"/>
          <p14:tracePt t="132458" x="8820150" y="2871788"/>
          <p14:tracePt t="132468" x="8831263" y="2871788"/>
          <p14:tracePt t="132474" x="8847138" y="2871788"/>
          <p14:tracePt t="132484" x="8853488" y="2871788"/>
          <p14:tracePt t="132492" x="8864600" y="2871788"/>
          <p14:tracePt t="132500" x="8875713" y="2871788"/>
          <p14:tracePt t="132516" x="8880475" y="2871788"/>
          <p14:tracePt t="132524" x="8893175" y="2871788"/>
          <p14:tracePt t="132532" x="8915400" y="2884488"/>
          <p14:tracePt t="132540" x="8942388" y="2900363"/>
          <p14:tracePt t="132548" x="8970963" y="2917825"/>
          <p14:tracePt t="132556" x="9015413" y="2944813"/>
          <p14:tracePt t="132564" x="9055100" y="2962275"/>
          <p14:tracePt t="132572" x="9083675" y="2979738"/>
          <p14:tracePt t="132580" x="9123363" y="2995613"/>
          <p14:tracePt t="132588" x="9150350" y="3001963"/>
          <p14:tracePt t="132596" x="9167813" y="3006725"/>
          <p14:tracePt t="132604" x="9185275" y="3013075"/>
          <p14:tracePt t="132612" x="9196388" y="3013075"/>
          <p14:tracePt t="132620" x="9207500" y="3013075"/>
          <p14:tracePt t="132628" x="9212263" y="3013075"/>
          <p14:tracePt t="132636" x="9223375" y="3013075"/>
          <p14:tracePt t="132644" x="9229725" y="3019425"/>
          <p14:tracePt t="132652" x="9236075" y="3024188"/>
          <p14:tracePt t="132660" x="9236075" y="3030538"/>
          <p14:tracePt t="132668" x="9236075" y="3041650"/>
          <p14:tracePt t="132890" x="9236075" y="3024188"/>
          <p14:tracePt t="132898" x="9240838" y="3001963"/>
          <p14:tracePt t="132906" x="9240838" y="2995613"/>
          <p14:tracePt t="132914" x="9240838" y="2984500"/>
          <p14:tracePt t="132930" x="9240838" y="2979738"/>
          <p14:tracePt t="132970" x="9240838" y="2984500"/>
          <p14:tracePt t="132978" x="9236075" y="3001963"/>
          <p14:tracePt t="132990" x="9236075" y="3019425"/>
          <p14:tracePt t="132998" x="9229725" y="3052763"/>
          <p14:tracePt t="133006" x="9229725" y="3079750"/>
          <p14:tracePt t="133014" x="9223375" y="3097213"/>
          <p14:tracePt t="133024" x="9223375" y="3130550"/>
          <p14:tracePt t="133030" x="9223375" y="3148013"/>
          <p14:tracePt t="133040" x="9223375" y="3159125"/>
          <p14:tracePt t="133046" x="9223375" y="3170238"/>
          <p14:tracePt t="133056" x="9223375" y="3181350"/>
          <p14:tracePt t="133062" x="9223375" y="3192463"/>
          <p14:tracePt t="133072" x="9223375" y="3214688"/>
          <p14:tracePt t="133080" x="9229725" y="3232150"/>
          <p14:tracePt t="133088" x="9236075" y="3249613"/>
          <p14:tracePt t="133096" x="9236075" y="3254375"/>
          <p14:tracePt t="133104" x="9240838" y="3271838"/>
          <p14:tracePt t="133112" x="9240838" y="3282950"/>
          <p14:tracePt t="133120" x="9240838" y="3287713"/>
          <p14:tracePt t="133128" x="9240838" y="3300413"/>
          <p14:tracePt t="133136" x="9240838" y="3305175"/>
          <p14:tracePt t="133152" x="9240838" y="3311525"/>
          <p14:tracePt t="133160" x="9240838" y="3316288"/>
          <p14:tracePt t="133168" x="9236075" y="3316288"/>
          <p14:tracePt t="133176" x="9236075" y="3322638"/>
          <p14:tracePt t="133320" x="9240838" y="3322638"/>
          <p14:tracePt t="133330" x="9240838" y="3316288"/>
          <p14:tracePt t="133336" x="9251950" y="3300413"/>
          <p14:tracePt t="133346" x="9258300" y="3294063"/>
          <p14:tracePt t="133354" x="9263063" y="3287713"/>
          <p14:tracePt t="133362" x="9274175" y="3271838"/>
          <p14:tracePt t="133370" x="9280525" y="3265488"/>
          <p14:tracePt t="133378" x="9285288" y="3260725"/>
          <p14:tracePt t="133386" x="9285288" y="3254375"/>
          <p14:tracePt t="133394" x="9291638" y="3238500"/>
          <p14:tracePt t="133410" x="9291638" y="3232150"/>
          <p14:tracePt t="133426" x="9291638" y="3227388"/>
          <p14:tracePt t="133450" x="9291638" y="3221038"/>
          <p14:tracePt t="133458" x="9291638" y="3214688"/>
          <p14:tracePt t="133466" x="9291638" y="3209925"/>
          <p14:tracePt t="133474" x="9291638" y="3203575"/>
          <p14:tracePt t="133482" x="9291638" y="3198813"/>
          <p14:tracePt t="133490" x="9291638" y="3192463"/>
          <p14:tracePt t="133498" x="9291638" y="3187700"/>
          <p14:tracePt t="133506" x="9296400" y="3181350"/>
          <p14:tracePt t="133514" x="9302750" y="3170238"/>
          <p14:tracePt t="133522" x="9302750" y="3165475"/>
          <p14:tracePt t="133530" x="9309100" y="3159125"/>
          <p14:tracePt t="133538" x="9313863" y="3152775"/>
          <p14:tracePt t="133546" x="9313863" y="3148013"/>
          <p14:tracePt t="133554" x="9320213" y="3148013"/>
          <p14:tracePt t="133562" x="9320213" y="3141663"/>
          <p14:tracePt t="133570" x="9324975" y="3136900"/>
          <p14:tracePt t="133578" x="9331325" y="3130550"/>
          <p14:tracePt t="133586" x="9358313" y="3125788"/>
          <p14:tracePt t="133594" x="9386888" y="3114675"/>
          <p14:tracePt t="133602" x="9420225" y="3103563"/>
          <p14:tracePt t="133612" x="9459913" y="3097213"/>
          <p14:tracePt t="133620" x="9499600" y="3086100"/>
          <p14:tracePt t="133628" x="9550400" y="3074988"/>
          <p14:tracePt t="133636" x="9578975" y="3063875"/>
          <p14:tracePt t="133644" x="9601200" y="3052763"/>
          <p14:tracePt t="133652" x="9623425" y="3046413"/>
          <p14:tracePt t="133660" x="9652000" y="3035300"/>
          <p14:tracePt t="133668" x="9674225" y="3035300"/>
          <p14:tracePt t="133676" x="9701213" y="3030538"/>
          <p14:tracePt t="133684" x="9725025" y="3030538"/>
          <p14:tracePt t="133692" x="9740900" y="3024188"/>
          <p14:tracePt t="133700" x="9763125" y="3024188"/>
          <p14:tracePt t="133708" x="9786938" y="3024188"/>
          <p14:tracePt t="133716" x="9791700" y="3024188"/>
          <p14:tracePt t="133724" x="9813925" y="3024188"/>
          <p14:tracePt t="133732" x="9831388" y="3024188"/>
          <p14:tracePt t="133740" x="9847263" y="3024188"/>
          <p14:tracePt t="133748" x="9859963" y="3024188"/>
          <p14:tracePt t="133772" x="9859963" y="3019425"/>
          <p14:tracePt t="133824" x="9859963" y="3013075"/>
          <p14:tracePt t="133832" x="9859963" y="3006725"/>
          <p14:tracePt t="133840" x="9859963" y="2995613"/>
          <p14:tracePt t="133848" x="9859963" y="2984500"/>
          <p14:tracePt t="133856" x="9859963" y="2979738"/>
          <p14:tracePt t="133864" x="9859963" y="2968625"/>
          <p14:tracePt t="133872" x="9859963" y="2957513"/>
          <p14:tracePt t="133880" x="9859963" y="2944813"/>
          <p14:tracePt t="133888" x="9853613" y="2940050"/>
          <p14:tracePt t="133896" x="9853613" y="2928938"/>
          <p14:tracePt t="133904" x="9847263" y="2917825"/>
          <p14:tracePt t="133914" x="9847263" y="2911475"/>
          <p14:tracePt t="133920" x="9842500" y="2900363"/>
          <p14:tracePt t="133930" x="9842500" y="2889250"/>
          <p14:tracePt t="133938" x="9831388" y="2878138"/>
          <p14:tracePt t="133946" x="9825038" y="2871788"/>
          <p14:tracePt t="133954" x="9820275" y="2871788"/>
          <p14:tracePt t="133962" x="9809163" y="2867025"/>
          <p14:tracePt t="133970" x="9798050" y="2855913"/>
          <p14:tracePt t="133978" x="9786938" y="2849563"/>
          <p14:tracePt t="133986" x="9758363" y="2844800"/>
          <p14:tracePt t="133994" x="9747250" y="2838450"/>
          <p14:tracePt t="134002" x="9729788" y="2833688"/>
          <p14:tracePt t="134010" x="9678988" y="2822575"/>
          <p14:tracePt t="134018" x="9663113" y="2809875"/>
          <p14:tracePt t="134026" x="9628188" y="2805113"/>
          <p14:tracePt t="134034" x="9605963" y="2798763"/>
          <p14:tracePt t="134042" x="9539288" y="2771775"/>
          <p14:tracePt t="134050" x="9504363" y="2765425"/>
          <p14:tracePt t="134058" x="9471025" y="2754313"/>
          <p14:tracePt t="134066" x="9437688" y="2743200"/>
          <p14:tracePt t="134074" x="9364663" y="2725738"/>
          <p14:tracePt t="134082" x="9331325" y="2714625"/>
          <p14:tracePt t="134090" x="9291638" y="2709863"/>
          <p14:tracePt t="134098" x="9269413" y="2698750"/>
          <p14:tracePt t="134106" x="9218613" y="2687638"/>
          <p14:tracePt t="134114" x="9196388" y="2676525"/>
          <p14:tracePt t="134122" x="9190038" y="2676525"/>
          <p14:tracePt t="134138" x="9185275" y="2670175"/>
          <p14:tracePt t="134162" x="9178925" y="2670175"/>
          <p14:tracePt t="134170" x="9178925" y="2663825"/>
          <p14:tracePt t="134180" x="9174163" y="2663825"/>
          <p14:tracePt t="134186" x="9167813" y="2663825"/>
          <p14:tracePt t="134196" x="9156700" y="2663825"/>
          <p14:tracePt t="134202" x="9145588" y="2663825"/>
          <p14:tracePt t="134212" x="9134475" y="2663825"/>
          <p14:tracePt t="134220" x="9123363" y="2659063"/>
          <p14:tracePt t="134228" x="9105900" y="2659063"/>
          <p14:tracePt t="134236" x="9088438" y="2659063"/>
          <p14:tracePt t="134244" x="9066213" y="2659063"/>
          <p14:tracePt t="134252" x="9028113" y="2663825"/>
          <p14:tracePt t="134260" x="9010650" y="2670175"/>
          <p14:tracePt t="134268" x="8988425" y="2670175"/>
          <p14:tracePt t="134276" x="8948738" y="2681288"/>
          <p14:tracePt t="134284" x="8926513" y="2692400"/>
          <p14:tracePt t="134292" x="8915400" y="2698750"/>
          <p14:tracePt t="134300" x="8904288" y="2703513"/>
          <p14:tracePt t="134308" x="8893175" y="2709863"/>
          <p14:tracePt t="134316" x="8880475" y="2714625"/>
          <p14:tracePt t="134324" x="8875713" y="2714625"/>
          <p14:tracePt t="134332" x="8864600" y="2725738"/>
          <p14:tracePt t="134340" x="8858250" y="2732088"/>
          <p14:tracePt t="134348" x="8853488" y="2736850"/>
          <p14:tracePt t="134356" x="8847138" y="2743200"/>
          <p14:tracePt t="134364" x="8836025" y="2749550"/>
          <p14:tracePt t="134372" x="8831263" y="2754313"/>
          <p14:tracePt t="134380" x="8820150" y="2765425"/>
          <p14:tracePt t="134388" x="8813800" y="2771775"/>
          <p14:tracePt t="134398" x="8802688" y="2782888"/>
          <p14:tracePt t="134404" x="8791575" y="2794000"/>
          <p14:tracePt t="134412" x="8774113" y="2809875"/>
          <p14:tracePt t="134420" x="8751888" y="2838450"/>
          <p14:tracePt t="134428" x="8740775" y="2849563"/>
          <p14:tracePt t="134436" x="8712200" y="2878138"/>
          <p14:tracePt t="134444" x="8685213" y="2911475"/>
          <p14:tracePt t="134452" x="8672513" y="2922588"/>
          <p14:tracePt t="134462" x="8634413" y="2973388"/>
          <p14:tracePt t="134469" x="8623300" y="2984500"/>
          <p14:tracePt t="134478" x="8583613" y="3035300"/>
          <p14:tracePt t="134484" x="8572500" y="3046413"/>
          <p14:tracePt t="134494" x="8543925" y="3092450"/>
          <p14:tracePt t="134502" x="8532813" y="3108325"/>
          <p14:tracePt t="134510" x="8510588" y="3148013"/>
          <p14:tracePt t="134518" x="8504238" y="3165475"/>
          <p14:tracePt t="134526" x="8488363" y="3198813"/>
          <p14:tracePt t="134534" x="8488363" y="3214688"/>
          <p14:tracePt t="134542" x="8477250" y="3282950"/>
          <p14:tracePt t="134550" x="8477250" y="3316288"/>
          <p14:tracePt t="134558" x="8477250" y="3344863"/>
          <p14:tracePt t="134566" x="8482013" y="3373438"/>
          <p14:tracePt t="134574" x="8499475" y="3389313"/>
          <p14:tracePt t="134582" x="8521700" y="3417888"/>
          <p14:tracePt t="134590" x="8550275" y="3440113"/>
          <p14:tracePt t="134598" x="8588375" y="3462338"/>
          <p14:tracePt t="134606" x="8634413" y="3479800"/>
          <p14:tracePt t="134614" x="8701088" y="3495675"/>
          <p14:tracePt t="134622" x="8763000" y="3513138"/>
          <p14:tracePt t="134630" x="8831263" y="3519488"/>
          <p14:tracePt t="134638" x="8926513" y="3524250"/>
          <p14:tracePt t="134646" x="9015413" y="3524250"/>
          <p14:tracePt t="134654" x="9145588" y="3530600"/>
          <p14:tracePt t="134662" x="9201150" y="3530600"/>
          <p14:tracePt t="134670" x="9320213" y="3530600"/>
          <p14:tracePt t="134678" x="9415463" y="3535363"/>
          <p14:tracePt t="134686" x="9471025" y="3535363"/>
          <p14:tracePt t="134694" x="9528175" y="3535363"/>
          <p14:tracePt t="134702" x="9605963" y="3535363"/>
          <p14:tracePt t="134710" x="9652000" y="3535363"/>
          <p14:tracePt t="134718" x="9690100" y="3530600"/>
          <p14:tracePt t="134726" x="9718675" y="3530600"/>
          <p14:tracePt t="134734" x="9752013" y="3513138"/>
          <p14:tracePt t="134742" x="9763125" y="3502025"/>
          <p14:tracePt t="134750" x="9769475" y="3490913"/>
          <p14:tracePt t="134760" x="9780588" y="3479800"/>
          <p14:tracePt t="134768" x="9780588" y="3457575"/>
          <p14:tracePt t="134776" x="9786938" y="3429000"/>
          <p14:tracePt t="134784" x="9786938" y="3400425"/>
          <p14:tracePt t="134792" x="9786938" y="3389313"/>
          <p14:tracePt t="134800" x="9798050" y="3349625"/>
          <p14:tracePt t="134808" x="9809163" y="3311525"/>
          <p14:tracePt t="134816" x="9825038" y="3265488"/>
          <p14:tracePt t="134824" x="9847263" y="3209925"/>
          <p14:tracePt t="134832" x="9864725" y="3187700"/>
          <p14:tracePt t="134840" x="9893300" y="3130550"/>
          <p14:tracePt t="134848" x="9926638" y="3079750"/>
          <p14:tracePt t="134856" x="9932988" y="3063875"/>
          <p14:tracePt t="134864" x="9937750" y="3024188"/>
          <p14:tracePt t="134872" x="9937750" y="3013075"/>
          <p14:tracePt t="134880" x="9937750" y="3006725"/>
          <p14:tracePt t="134888" x="9926638" y="2984500"/>
          <p14:tracePt t="134896" x="9909175" y="2979738"/>
          <p14:tracePt t="134904" x="9886950" y="2962275"/>
          <p14:tracePt t="134912" x="9853613" y="2944813"/>
          <p14:tracePt t="134920" x="9825038" y="2933700"/>
          <p14:tracePt t="134928" x="9786938" y="2917825"/>
          <p14:tracePt t="134936" x="9729788" y="2900363"/>
          <p14:tracePt t="134944" x="9667875" y="2884488"/>
          <p14:tracePt t="134952" x="9601200" y="2867025"/>
          <p14:tracePt t="134960" x="9510713" y="2849563"/>
          <p14:tracePt t="134968" x="9398000" y="2833688"/>
          <p14:tracePt t="134976" x="9258300" y="2827338"/>
          <p14:tracePt t="134984" x="9212263" y="2822575"/>
          <p14:tracePt t="134992" x="9105900" y="2822575"/>
          <p14:tracePt t="135000" x="9028113" y="2822575"/>
          <p14:tracePt t="135008" x="8953500" y="2822575"/>
          <p14:tracePt t="135016" x="8909050" y="2822575"/>
          <p14:tracePt t="135024" x="8880475" y="2822575"/>
          <p14:tracePt t="135034" x="8858250" y="2822575"/>
          <p14:tracePt t="135040" x="8853488" y="2827338"/>
          <p14:tracePt t="135050" x="8836025" y="2838450"/>
          <p14:tracePt t="135056" x="8824913" y="2849563"/>
          <p14:tracePt t="135066" x="8807450" y="2878138"/>
          <p14:tracePt t="135072" x="8785225" y="2906713"/>
          <p14:tracePt t="135082" x="8740775" y="2957513"/>
          <p14:tracePt t="135090" x="8712200" y="2995613"/>
          <p14:tracePt t="135098" x="8678863" y="3046413"/>
          <p14:tracePt t="135106" x="8650288" y="3086100"/>
          <p14:tracePt t="135114" x="8628063" y="3136900"/>
          <p14:tracePt t="135122" x="8612188" y="3176588"/>
          <p14:tracePt t="135130" x="8605838" y="3214688"/>
          <p14:tracePt t="135138" x="8605838" y="3249613"/>
          <p14:tracePt t="135146" x="8623300" y="3300413"/>
          <p14:tracePt t="135154" x="8656638" y="3333750"/>
          <p14:tracePt t="135162" x="8707438" y="3367088"/>
          <p14:tracePt t="135170" x="8763000" y="3395663"/>
          <p14:tracePt t="135178" x="8824913" y="3417888"/>
          <p14:tracePt t="135186" x="8937625" y="3457575"/>
          <p14:tracePt t="135194" x="9043988" y="3484563"/>
          <p14:tracePt t="135202" x="9150350" y="3519488"/>
          <p14:tracePt t="135210" x="9218613" y="3524250"/>
          <p14:tracePt t="135218" x="9336088" y="3546475"/>
          <p14:tracePt t="135226" x="9477375" y="3552825"/>
          <p14:tracePt t="135234" x="9544050" y="3552825"/>
          <p14:tracePt t="135242" x="9628188" y="3552825"/>
          <p14:tracePt t="135250" x="9752013" y="3552825"/>
          <p14:tracePt t="135258" x="9820275" y="3541713"/>
          <p14:tracePt t="135266" x="9882188" y="3524250"/>
          <p14:tracePt t="135274" x="9966325" y="3479800"/>
          <p14:tracePt t="135282" x="9994900" y="3462338"/>
          <p14:tracePt t="135290" x="10021888" y="3417888"/>
          <p14:tracePt t="135298" x="10028238" y="3395663"/>
          <p14:tracePt t="135306" x="10028238" y="3355975"/>
          <p14:tracePt t="135316" x="10021888" y="3311525"/>
          <p14:tracePt t="135322" x="9988550" y="3254375"/>
          <p14:tracePt t="135332" x="9955213" y="3214688"/>
          <p14:tracePt t="135338" x="9904413" y="3176588"/>
          <p14:tracePt t="135348" x="9842500" y="3130550"/>
          <p14:tracePt t="135354" x="9758363" y="3092450"/>
          <p14:tracePt t="135364" x="9663113" y="3052763"/>
          <p14:tracePt t="135372" x="9555163" y="3024188"/>
          <p14:tracePt t="135380" x="9437688" y="3006725"/>
          <p14:tracePt t="135388" x="9386888" y="3006725"/>
          <p14:tracePt t="135396" x="9296400" y="3006725"/>
          <p14:tracePt t="135404" x="9251950" y="3006725"/>
          <p14:tracePt t="135412" x="9207500" y="3006725"/>
          <p14:tracePt t="135420" x="9150350" y="3019425"/>
          <p14:tracePt t="135428" x="9128125" y="3030538"/>
          <p14:tracePt t="135436" x="9101138" y="3041650"/>
          <p14:tracePt t="135444" x="9072563" y="3068638"/>
          <p14:tracePt t="135452" x="9066213" y="3079750"/>
          <p14:tracePt t="135460" x="9055100" y="3108325"/>
          <p14:tracePt t="135468" x="9055100" y="3141663"/>
          <p14:tracePt t="135476" x="9050338" y="3181350"/>
          <p14:tracePt t="135484" x="9050338" y="3203575"/>
          <p14:tracePt t="135492" x="9050338" y="3249613"/>
          <p14:tracePt t="135500" x="9050338" y="3282950"/>
          <p14:tracePt t="135508" x="9050338" y="3300413"/>
          <p14:tracePt t="135516" x="9055100" y="3322638"/>
          <p14:tracePt t="135532" x="9061450" y="3327400"/>
          <p14:tracePt t="135540" x="9066213" y="3333750"/>
          <p14:tracePt t="135548" x="9072563" y="3333750"/>
          <p14:tracePt t="135572" x="9077325" y="3333750"/>
          <p14:tracePt t="135580" x="9077325" y="3327400"/>
          <p14:tracePt t="135588" x="9083675" y="3316288"/>
          <p14:tracePt t="135596" x="9083675" y="3311525"/>
          <p14:tracePt t="135604" x="9083675" y="3300413"/>
          <p14:tracePt t="135614" x="9083675" y="3282950"/>
          <p14:tracePt t="135620" x="9083675" y="3265488"/>
          <p14:tracePt t="135630" x="9083675" y="3243263"/>
          <p14:tracePt t="135638" x="9083675" y="3221038"/>
          <p14:tracePt t="135646" x="9083675" y="3198813"/>
          <p14:tracePt t="135654" x="9083675" y="3187700"/>
          <p14:tracePt t="135662" x="9083675" y="3165475"/>
          <p14:tracePt t="135670" x="9083675" y="3152775"/>
          <p14:tracePt t="135678" x="9083675" y="3148013"/>
          <p14:tracePt t="135686" x="9088438" y="3141663"/>
          <p14:tracePt t="135694" x="9094788" y="3130550"/>
          <p14:tracePt t="135762" x="9094788" y="3125788"/>
          <p14:tracePt t="135794" x="9094788" y="3119438"/>
          <p14:tracePt t="135802" x="9094788" y="3114675"/>
          <p14:tracePt t="135810" x="9088438" y="3114675"/>
          <p14:tracePt t="135834" x="9083675" y="3114675"/>
          <p14:tracePt t="135842" x="9077325" y="3108325"/>
          <p14:tracePt t="135850" x="9066213" y="3103563"/>
          <p14:tracePt t="135858" x="9061450" y="3097213"/>
          <p14:tracePt t="135866" x="9055100" y="3092450"/>
          <p14:tracePt t="135874" x="9050338" y="3086100"/>
          <p14:tracePt t="135882" x="9043988" y="3074988"/>
          <p14:tracePt t="135892" x="9039225" y="3052763"/>
          <p14:tracePt t="135898" x="9032875" y="3035300"/>
          <p14:tracePt t="135908" x="9021763" y="3006725"/>
          <p14:tracePt t="135914" x="9010650" y="2984500"/>
          <p14:tracePt t="135924" x="8999538" y="2962275"/>
          <p14:tracePt t="135930" x="8982075" y="2922588"/>
          <p14:tracePt t="135940" x="8966200" y="2884488"/>
          <p14:tracePt t="135948" x="8948738" y="2867025"/>
          <p14:tracePt t="135956" x="8931275" y="2833688"/>
          <p14:tracePt t="135964" x="8926513" y="2822575"/>
          <p14:tracePt t="135972" x="8920163" y="2809875"/>
          <p14:tracePt t="135980" x="8920163" y="2805113"/>
          <p14:tracePt t="135988" x="8920163" y="2798763"/>
          <p14:tracePt t="136072" x="8920163" y="2805113"/>
          <p14:tracePt t="136080" x="8920163" y="2833688"/>
          <p14:tracePt t="136088" x="8897938" y="2867025"/>
          <p14:tracePt t="136096" x="8847138" y="2922588"/>
          <p14:tracePt t="136104" x="8813800" y="2951163"/>
          <p14:tracePt t="136322" x="8820150" y="2951163"/>
          <p14:tracePt t="136330" x="8831263" y="2951163"/>
          <p14:tracePt t="136338" x="8842375" y="2951163"/>
          <p14:tracePt t="136346" x="8853488" y="2951163"/>
          <p14:tracePt t="136354" x="8864600" y="2951163"/>
          <p14:tracePt t="136362" x="8869363" y="2951163"/>
          <p14:tracePt t="136370" x="8875713" y="2951163"/>
          <p14:tracePt t="136394" x="8869363" y="2957513"/>
          <p14:tracePt t="136402" x="8864600" y="2962275"/>
          <p14:tracePt t="136410" x="8853488" y="2968625"/>
          <p14:tracePt t="136426" x="8847138" y="2968625"/>
          <p14:tracePt t="136434" x="8847138" y="2973388"/>
          <p14:tracePt t="136442" x="8842375" y="2973388"/>
          <p14:tracePt t="136458" x="8842375" y="2979738"/>
          <p14:tracePt t="136468" x="8836025" y="2979738"/>
          <p14:tracePt t="136475" x="8836025" y="2984500"/>
          <p14:tracePt t="136482" x="8831263" y="2984500"/>
          <p14:tracePt t="136500" x="8820150" y="2984500"/>
          <p14:tracePt t="136508" x="8807450" y="2984500"/>
          <p14:tracePt t="136516" x="8796338" y="2979738"/>
          <p14:tracePt t="136524" x="8774113" y="2968625"/>
          <p14:tracePt t="136532" x="8751888" y="2962275"/>
          <p14:tracePt t="136540" x="8729663" y="2951163"/>
          <p14:tracePt t="136548" x="8701088" y="2940050"/>
          <p14:tracePt t="136556" x="8689975" y="2928938"/>
          <p14:tracePt t="136564" x="8672513" y="2917825"/>
          <p14:tracePt t="136572" x="8661400" y="2911475"/>
          <p14:tracePt t="136580" x="8645525" y="2889250"/>
          <p14:tracePt t="136588" x="8628063" y="2871788"/>
          <p14:tracePt t="136596" x="8623300" y="2855913"/>
          <p14:tracePt t="136604" x="8616950" y="2838450"/>
          <p14:tracePt t="136612" x="8605838" y="2822575"/>
          <p14:tracePt t="136620" x="8599488" y="2798763"/>
          <p14:tracePt t="136628" x="8599488" y="2787650"/>
          <p14:tracePt t="136636" x="8599488" y="2765425"/>
          <p14:tracePt t="136644" x="8599488" y="2749550"/>
          <p14:tracePt t="136652" x="8599488" y="2714625"/>
          <p14:tracePt t="136660" x="8599488" y="2687638"/>
          <p14:tracePt t="136668" x="8599488" y="2676525"/>
          <p14:tracePt t="136676" x="8599488" y="2647950"/>
          <p14:tracePt t="136684" x="8605838" y="2625725"/>
          <p14:tracePt t="136692" x="8605838" y="2619375"/>
          <p14:tracePt t="136700" x="8612188" y="2608263"/>
          <p14:tracePt t="136708" x="8616950" y="2597150"/>
          <p14:tracePt t="136716" x="8616950" y="2586038"/>
          <p14:tracePt t="136724" x="8623300" y="2579688"/>
          <p14:tracePt t="136732" x="8634413" y="2563813"/>
          <p14:tracePt t="136740" x="8639175" y="2557463"/>
          <p14:tracePt t="136748" x="8656638" y="2541588"/>
          <p14:tracePt t="136756" x="8661400" y="2535238"/>
          <p14:tracePt t="136766" x="8667750" y="2528888"/>
          <p14:tracePt t="136772" x="8689975" y="2506663"/>
          <p14:tracePt t="136782" x="8696325" y="2501900"/>
          <p14:tracePt t="136788" x="8729663" y="2479675"/>
          <p14:tracePt t="136798" x="8740775" y="2473325"/>
          <p14:tracePt t="136804" x="8780463" y="2451100"/>
          <p14:tracePt t="136814" x="8796338" y="2439988"/>
          <p14:tracePt t="136822" x="8813800" y="2439988"/>
          <p14:tracePt t="136830" x="8880475" y="2411413"/>
          <p14:tracePt t="136838" x="8909050" y="2400300"/>
          <p14:tracePt t="136846" x="8982075" y="2382838"/>
          <p14:tracePt t="136854" x="9015413" y="2371725"/>
          <p14:tracePt t="136862" x="9101138" y="2360613"/>
          <p14:tracePt t="136870" x="9134475" y="2349500"/>
          <p14:tracePt t="136878" x="9236075" y="2338388"/>
          <p14:tracePt t="136886" x="9280525" y="2333625"/>
          <p14:tracePt t="136895" x="9398000" y="2327275"/>
          <p14:tracePt t="136902" x="9444038" y="2320925"/>
          <p14:tracePt t="136910" x="9572625" y="2316163"/>
          <p14:tracePt t="136918" x="9713913" y="2305050"/>
          <p14:tracePt t="136926" x="9763125" y="2305050"/>
          <p14:tracePt t="136934" x="9882188" y="2298700"/>
          <p14:tracePt t="136942" x="9988550" y="2293938"/>
          <p14:tracePt t="136950" x="10083800" y="2293938"/>
          <p14:tracePt t="136958" x="10112375" y="2293938"/>
          <p14:tracePt t="136966" x="10196513" y="2293938"/>
          <p14:tracePt t="136974" x="10264775" y="2293938"/>
          <p14:tracePt t="136982" x="10287000" y="2293938"/>
          <p14:tracePt t="136990" x="10342563" y="2305050"/>
          <p14:tracePt t="136998" x="10387013" y="2320925"/>
          <p14:tracePt t="137006" x="10415588" y="2338388"/>
          <p14:tracePt t="137014" x="10421938" y="2338388"/>
          <p14:tracePt t="137022" x="10437813" y="2360613"/>
          <p14:tracePt t="137032" x="10448925" y="2378075"/>
          <p14:tracePt t="137038" x="10466388" y="2411413"/>
          <p14:tracePt t="137048" x="10472738" y="2422525"/>
          <p14:tracePt t="137054" x="10488613" y="2462213"/>
          <p14:tracePt t="137064" x="10499725" y="2501900"/>
          <p14:tracePt t="137070" x="10510838" y="2546350"/>
          <p14:tracePt t="137080" x="10510838" y="2563813"/>
          <p14:tracePt t="137088" x="10517188" y="2601913"/>
          <p14:tracePt t="137096" x="10517188" y="2647950"/>
          <p14:tracePt t="137104" x="10517188" y="2687638"/>
          <p14:tracePt t="137112" x="10517188" y="2703513"/>
          <p14:tracePt t="137120" x="10510838" y="2732088"/>
          <p14:tracePt t="137128" x="10494963" y="2765425"/>
          <p14:tracePt t="137136" x="10466388" y="2798763"/>
          <p14:tracePt t="137144" x="10455275" y="2816225"/>
          <p14:tracePt t="137152" x="10426700" y="2838450"/>
          <p14:tracePt t="137160" x="10393363" y="2867025"/>
          <p14:tracePt t="137168" x="10348913" y="2895600"/>
          <p14:tracePt t="137176" x="10331450" y="2906713"/>
          <p14:tracePt t="137184" x="10291763" y="2928938"/>
          <p14:tracePt t="137192" x="10236200" y="2957513"/>
          <p14:tracePt t="137200" x="10185400" y="2968625"/>
          <p14:tracePt t="137208" x="10129838" y="2973388"/>
          <p14:tracePt t="137216" x="9999663" y="2984500"/>
          <p14:tracePt t="137224" x="9921875" y="2984500"/>
          <p14:tracePt t="137232" x="9836150" y="2984500"/>
          <p14:tracePt t="137240" x="9758363" y="2995613"/>
          <p14:tracePt t="137248" x="9601200" y="2995613"/>
          <p14:tracePt t="137256" x="9488488" y="2995613"/>
          <p14:tracePt t="137264" x="9364663" y="2990850"/>
          <p14:tracePt t="137272" x="9223375" y="2984500"/>
          <p14:tracePt t="137280" x="9077325" y="2968625"/>
          <p14:tracePt t="137288" x="8931275" y="2951163"/>
          <p14:tracePt t="137296" x="8802688" y="2933700"/>
          <p14:tracePt t="137304" x="8612188" y="2895600"/>
          <p14:tracePt t="137312" x="8555038" y="2878138"/>
          <p14:tracePt t="137320" x="8499475" y="2849563"/>
          <p14:tracePt t="137330" x="8464550" y="2833688"/>
          <p14:tracePt t="137336" x="8453438" y="2822575"/>
          <p14:tracePt t="137346" x="8448675" y="2805113"/>
          <p14:tracePt t="137354" x="8442325" y="2787650"/>
          <p14:tracePt t="137362" x="8442325" y="2771775"/>
          <p14:tracePt t="137370" x="8442325" y="2749550"/>
          <p14:tracePt t="137378" x="8453438" y="2709863"/>
          <p14:tracePt t="137386" x="8470900" y="2681288"/>
          <p14:tracePt t="137394" x="8488363" y="2641600"/>
          <p14:tracePt t="137402" x="8510588" y="2601913"/>
          <p14:tracePt t="137410" x="8532813" y="2552700"/>
          <p14:tracePt t="137418" x="8566150" y="2506663"/>
          <p14:tracePt t="137426" x="8588375" y="2479675"/>
          <p14:tracePt t="137434" x="8623300" y="2433638"/>
          <p14:tracePt t="137442" x="8645525" y="2417763"/>
          <p14:tracePt t="137450" x="8701088" y="2378075"/>
          <p14:tracePt t="137458" x="8729663" y="2360613"/>
          <p14:tracePt t="137466" x="8802688" y="2327275"/>
          <p14:tracePt t="137474" x="8853488" y="2316163"/>
          <p14:tracePt t="137482" x="8915400" y="2305050"/>
          <p14:tracePt t="137490" x="8982075" y="2298700"/>
          <p14:tracePt t="137498" x="9066213" y="2298700"/>
          <p14:tracePt t="137506" x="9139238" y="2298700"/>
          <p14:tracePt t="137514" x="9229725" y="2298700"/>
          <p14:tracePt t="137522" x="9342438" y="2298700"/>
          <p14:tracePt t="137530" x="9459913" y="2327275"/>
          <p14:tracePt t="137538" x="9594850" y="2349500"/>
          <p14:tracePt t="137546" x="9729788" y="2382838"/>
          <p14:tracePt t="137554" x="9882188" y="2428875"/>
          <p14:tracePt t="137562" x="10039350" y="2484438"/>
          <p14:tracePt t="137570" x="10163175" y="2524125"/>
          <p14:tracePt t="137578" x="10258425" y="2563813"/>
          <p14:tracePt t="137586" x="10320338" y="2586038"/>
          <p14:tracePt t="137594" x="10364788" y="2619375"/>
          <p14:tracePt t="137602" x="10404475" y="2652713"/>
          <p14:tracePt t="137610" x="10437813" y="2692400"/>
          <p14:tracePt t="137618" x="10437813" y="2725738"/>
          <p14:tracePt t="137626" x="10444163" y="2765425"/>
          <p14:tracePt t="137636" x="10444163" y="2809875"/>
          <p14:tracePt t="137644" x="10444163" y="2849563"/>
          <p14:tracePt t="137652" x="10426700" y="2911475"/>
          <p14:tracePt t="137660" x="10393363" y="2951163"/>
          <p14:tracePt t="137668" x="10348913" y="3001963"/>
          <p14:tracePt t="137676" x="10275888" y="3046413"/>
          <p14:tracePt t="137684" x="10185400" y="3097213"/>
          <p14:tracePt t="137692" x="10123488" y="3125788"/>
          <p14:tracePt t="137700" x="9999663" y="3165475"/>
          <p14:tracePt t="137708" x="9932988" y="3181350"/>
          <p14:tracePt t="137716" x="9780588" y="3203575"/>
          <p14:tracePt t="137724" x="9678988" y="3221038"/>
          <p14:tracePt t="137732" x="9499600" y="3221038"/>
          <p14:tracePt t="137740" x="9420225" y="3221038"/>
          <p14:tracePt t="137748" x="9291638" y="3187700"/>
          <p14:tracePt t="137756" x="9201150" y="3141663"/>
          <p14:tracePt t="137764" x="9139238" y="3114675"/>
          <p14:tracePt t="137772" x="9043988" y="3035300"/>
          <p14:tracePt t="137780" x="8988425" y="2990850"/>
          <p14:tracePt t="137788" x="8937625" y="2951163"/>
          <p14:tracePt t="137796" x="8897938" y="2895600"/>
          <p14:tracePt t="137804" x="8869363" y="2838450"/>
          <p14:tracePt t="137812" x="8858250" y="2776538"/>
          <p14:tracePt t="137820" x="8858250" y="2709863"/>
          <p14:tracePt t="137828" x="8858250" y="2663825"/>
          <p14:tracePt t="137836" x="8886825" y="2586038"/>
          <p14:tracePt t="137844" x="8904288" y="2541588"/>
          <p14:tracePt t="137853" x="8937625" y="2479675"/>
          <p14:tracePt t="137860" x="8966200" y="2451100"/>
          <p14:tracePt t="137868" x="8993188" y="2417763"/>
          <p14:tracePt t="137876" x="9028113" y="2382838"/>
          <p14:tracePt t="137884" x="9112250" y="2338388"/>
          <p14:tracePt t="137892" x="9174163" y="2309813"/>
          <p14:tracePt t="137902" x="9247188" y="2293938"/>
          <p14:tracePt t="137908" x="9342438" y="2271713"/>
          <p14:tracePt t="137918" x="9444038" y="2259013"/>
          <p14:tracePt t="137924" x="9663113" y="2225675"/>
          <p14:tracePt t="137934" x="9791700" y="2220913"/>
          <p14:tracePt t="137940" x="9926638" y="2220913"/>
          <p14:tracePt t="137950" x="10067925" y="2220913"/>
          <p14:tracePt t="137958" x="10337800" y="2220913"/>
          <p14:tracePt t="137966" x="10483850" y="2220913"/>
          <p14:tracePt t="137974" x="10623550" y="2243138"/>
          <p14:tracePt t="137982" x="10775950" y="2276475"/>
          <p14:tracePt t="137990" x="10899775" y="2316163"/>
          <p14:tracePt t="137998" x="10983913" y="2349500"/>
          <p14:tracePt t="138006" x="11039475" y="2389188"/>
          <p14:tracePt t="138014" x="11090275" y="2455863"/>
          <p14:tracePt t="138022" x="11118850" y="2517775"/>
          <p14:tracePt t="138030" x="11118850" y="2563813"/>
          <p14:tracePt t="138038" x="11118850" y="2619375"/>
          <p14:tracePt t="138046" x="11096625" y="2687638"/>
          <p14:tracePt t="138054" x="11056938" y="2760663"/>
          <p14:tracePt t="138062" x="11028363" y="2809875"/>
          <p14:tracePt t="138070" x="10966450" y="2884488"/>
          <p14:tracePt t="138078" x="10882313" y="2962275"/>
          <p14:tracePt t="138086" x="10831513" y="3001963"/>
          <p14:tracePt t="138094" x="10769600" y="3035300"/>
          <p14:tracePt t="138102" x="10623550" y="3092450"/>
          <p14:tracePt t="138110" x="10528300" y="3119438"/>
          <p14:tracePt t="138118" x="10410825" y="3148013"/>
          <p14:tracePt t="138126" x="10117138" y="3181350"/>
          <p14:tracePt t="138134" x="9977438" y="3181350"/>
          <p14:tracePt t="138142" x="9690100" y="3181350"/>
          <p14:tracePt t="138150" x="9364663" y="3165475"/>
          <p14:tracePt t="138158" x="9174163" y="3130550"/>
          <p14:tracePt t="138166" x="8875713" y="3079750"/>
          <p14:tracePt t="138174" x="8634413" y="3013075"/>
          <p14:tracePt t="138184" x="8464550" y="2917825"/>
          <p14:tracePt t="138190" x="8397875" y="2855913"/>
          <p14:tracePt t="138200" x="8364538" y="2794000"/>
          <p14:tracePt t="138206" x="8358188" y="2732088"/>
          <p14:tracePt t="138216" x="8358188" y="2670175"/>
          <p14:tracePt t="138222" x="8386763" y="2608263"/>
          <p14:tracePt t="138232" x="8415338" y="2557463"/>
          <p14:tracePt t="138240" x="8464550" y="2501900"/>
          <p14:tracePt t="138248" x="8543925" y="2444750"/>
          <p14:tracePt t="138256" x="8605838" y="2406650"/>
          <p14:tracePt t="138264" x="8696325" y="2366963"/>
          <p14:tracePt t="138272" x="8909050" y="2305050"/>
          <p14:tracePt t="138280" x="8988425" y="2282825"/>
          <p14:tracePt t="138288" x="9150350" y="2254250"/>
          <p14:tracePt t="138296" x="9353550" y="2232025"/>
          <p14:tracePt t="138304" x="9583738" y="2220913"/>
          <p14:tracePt t="138312" x="9690100" y="2220913"/>
          <p14:tracePt t="138320" x="9898063" y="2236788"/>
          <p14:tracePt t="138328" x="9982200" y="2247900"/>
          <p14:tracePt t="138336" x="10152063" y="2305050"/>
          <p14:tracePt t="138344" x="10213975" y="2338388"/>
          <p14:tracePt t="138352" x="10280650" y="2389188"/>
          <p14:tracePt t="138360" x="10320338" y="2433638"/>
          <p14:tracePt t="138368" x="10348913" y="2484438"/>
          <p14:tracePt t="138376" x="10364788" y="2541588"/>
          <p14:tracePt t="138384" x="10364788" y="2579688"/>
          <p14:tracePt t="138392" x="10364788" y="2636838"/>
          <p14:tracePt t="138400" x="10353675" y="2670175"/>
          <p14:tracePt t="138408" x="10313988" y="2743200"/>
          <p14:tracePt t="138416" x="10287000" y="2776538"/>
          <p14:tracePt t="138424" x="10258425" y="2809875"/>
          <p14:tracePt t="138432" x="10190163" y="2871788"/>
          <p14:tracePt t="138442" x="10152063" y="2906713"/>
          <p14:tracePt t="138448" x="10106025" y="2940050"/>
          <p14:tracePt t="138456" x="10072688" y="2979738"/>
          <p14:tracePt t="138464" x="10033000" y="3006725"/>
          <p14:tracePt t="138472" x="9994900" y="3041650"/>
          <p14:tracePt t="138482" x="9955213" y="3079750"/>
          <p14:tracePt t="138488" x="9921875" y="3114675"/>
          <p14:tracePt t="138498" x="9893300" y="3141663"/>
          <p14:tracePt t="138506" x="9864725" y="3170238"/>
          <p14:tracePt t="138514" x="9842500" y="3187700"/>
          <p14:tracePt t="138522" x="9842500" y="3198813"/>
          <p14:tracePt t="138564" x="9847263" y="3198813"/>
          <p14:tracePt t="138587" x="9847263" y="3192463"/>
          <p14:tracePt t="138603" x="9842500" y="3192463"/>
          <p14:tracePt t="138610" x="9836150" y="3187700"/>
          <p14:tracePt t="138805" x="9825038" y="3187700"/>
          <p14:tracePt t="138810" x="9798050" y="3187700"/>
          <p14:tracePt t="138820" x="9758363" y="3187700"/>
          <p14:tracePt t="138828" x="9713913" y="3187700"/>
          <p14:tracePt t="138836" x="9685338" y="3187700"/>
          <p14:tracePt t="138844" x="9634538" y="3181350"/>
          <p14:tracePt t="138852" x="9601200" y="3181350"/>
          <p14:tracePt t="138860" x="9572625" y="3176588"/>
          <p14:tracePt t="138868" x="9561513" y="3170238"/>
          <p14:tracePt t="138876" x="9539288" y="3165475"/>
          <p14:tracePt t="138884" x="9528175" y="3148013"/>
          <p14:tracePt t="138893" x="9504363" y="3141663"/>
          <p14:tracePt t="138900" x="9488488" y="3130550"/>
          <p14:tracePt t="138908" x="9455150" y="3119438"/>
          <p14:tracePt t="138916" x="9437688" y="3114675"/>
          <p14:tracePt t="138924" x="9382125" y="3097213"/>
          <p14:tracePt t="138932" x="9336088" y="3086100"/>
          <p14:tracePt t="138940" x="9251950" y="3063875"/>
          <p14:tracePt t="138948" x="9185275" y="3052763"/>
          <p14:tracePt t="138956" x="9055100" y="3041650"/>
          <p14:tracePt t="138964" x="8970963" y="3024188"/>
          <p14:tracePt t="138972" x="8780463" y="3006725"/>
          <p14:tracePt t="138980" x="8605838" y="2990850"/>
          <p14:tracePt t="138988" x="8442325" y="2962275"/>
          <p14:tracePt t="138996" x="8285163" y="2944813"/>
          <p14:tracePt t="139004" x="8218488" y="2928938"/>
          <p14:tracePt t="139012" x="8116888" y="2900363"/>
          <p14:tracePt t="139020" x="8037513" y="2878138"/>
          <p14:tracePt t="139028" x="7975600" y="2849563"/>
          <p14:tracePt t="139036" x="7926388" y="2827338"/>
          <p14:tracePt t="139044" x="7891463" y="2798763"/>
          <p14:tracePt t="139054" x="7875588" y="2776538"/>
          <p14:tracePt t="139060" x="7835900" y="2749550"/>
          <p14:tracePt t="139070" x="7824788" y="2736850"/>
          <p14:tracePt t="139076" x="7796213" y="2714625"/>
          <p14:tracePt t="139086" x="7778750" y="2703513"/>
          <p14:tracePt t="139093" x="7762875" y="2698750"/>
          <p14:tracePt t="139102" x="7734300" y="2692400"/>
          <p14:tracePt t="139110" x="7718425" y="2687638"/>
          <p14:tracePt t="139118" x="7705725" y="2687638"/>
          <p14:tracePt t="139126" x="7700963" y="2687638"/>
          <p14:tracePt t="139134" x="7689850" y="2687638"/>
          <p14:tracePt t="139142" x="7678738" y="2687638"/>
          <p14:tracePt t="139150" x="7672388" y="2687638"/>
          <p14:tracePt t="139158" x="7661275" y="2692400"/>
          <p14:tracePt t="139166" x="7650163" y="2703513"/>
          <p14:tracePt t="139174" x="7639050" y="2714625"/>
          <p14:tracePt t="139182" x="7621588" y="2736850"/>
          <p14:tracePt t="139190" x="7616825" y="2743200"/>
          <p14:tracePt t="139198" x="7599363" y="2760663"/>
          <p14:tracePt t="139206" x="7577138" y="2782888"/>
          <p14:tracePt t="139214" x="7559675" y="2798763"/>
          <p14:tracePt t="139222" x="7554913" y="2809875"/>
          <p14:tracePt t="139230" x="7532688" y="2833688"/>
          <p14:tracePt t="139238" x="7504113" y="2878138"/>
          <p14:tracePt t="139246" x="7481888" y="2917825"/>
          <p14:tracePt t="139254" x="7475538" y="2933700"/>
          <p14:tracePt t="139262" x="7459663" y="2973388"/>
          <p14:tracePt t="139270" x="7448550" y="3024188"/>
          <p14:tracePt t="139278" x="7442200" y="3057525"/>
          <p14:tracePt t="139286" x="7442200" y="3074988"/>
          <p14:tracePt t="139294" x="7435850" y="3103563"/>
          <p14:tracePt t="139302" x="7424738" y="3130550"/>
          <p14:tracePt t="139310" x="7419975" y="3148013"/>
          <p14:tracePt t="139318" x="7408863" y="3170238"/>
          <p14:tracePt t="139326" x="7397750" y="3187700"/>
          <p14:tracePt t="139336" x="7375525" y="3209925"/>
          <p14:tracePt t="139342" x="7362825" y="3214688"/>
          <p14:tracePt t="139352" x="7335838" y="3227388"/>
          <p14:tracePt t="139358" x="7285038" y="3238500"/>
          <p14:tracePt t="139368" x="7234238" y="3238500"/>
          <p14:tracePt t="139374" x="7200900" y="3243263"/>
          <p14:tracePt t="139384" x="7127875" y="3243263"/>
          <p14:tracePt t="139392" x="7054850" y="3243263"/>
          <p14:tracePt t="139400" x="6970713" y="3243263"/>
          <p14:tracePt t="139408" x="6891338" y="3243263"/>
          <p14:tracePt t="139416" x="6824663" y="3238500"/>
          <p14:tracePt t="139424" x="6767513" y="3238500"/>
          <p14:tracePt t="139432" x="6751638" y="3232150"/>
          <p14:tracePt t="139440" x="6711950" y="3227388"/>
          <p14:tracePt t="139448" x="6689725" y="3227388"/>
          <p14:tracePt t="139456" x="6677025" y="3221038"/>
          <p14:tracePt t="139464" x="6665913" y="3214688"/>
          <p14:tracePt t="139472" x="6654800" y="3214688"/>
          <p14:tracePt t="139480" x="6650038" y="3209925"/>
          <p14:tracePt t="139488" x="6643688" y="3209925"/>
          <p14:tracePt t="139496" x="6632575" y="3198813"/>
          <p14:tracePt t="139504" x="6616700" y="3187700"/>
          <p14:tracePt t="139512" x="6610350" y="3176588"/>
          <p14:tracePt t="139520" x="6581775" y="3159125"/>
          <p14:tracePt t="139528" x="6554788" y="3136900"/>
          <p14:tracePt t="139536" x="6548438" y="3130550"/>
          <p14:tracePt t="139544" x="6530975" y="3103563"/>
          <p14:tracePt t="139552" x="6526213" y="3079750"/>
          <p14:tracePt t="139560" x="6526213" y="3068638"/>
          <p14:tracePt t="139568" x="6526213" y="3046413"/>
          <p14:tracePt t="139576" x="6526213" y="3030538"/>
          <p14:tracePt t="139584" x="6537325" y="3001963"/>
          <p14:tracePt t="139592" x="6548438" y="2984500"/>
          <p14:tracePt t="139600" x="6570663" y="2944813"/>
          <p14:tracePt t="139608" x="6581775" y="2922588"/>
          <p14:tracePt t="139618" x="6599238" y="2906713"/>
          <p14:tracePt t="139624" x="6650038" y="2855913"/>
          <p14:tracePt t="139634" x="6677025" y="2827338"/>
          <p14:tracePt t="139640" x="6734175" y="2776538"/>
          <p14:tracePt t="139650" x="6762750" y="2754313"/>
          <p14:tracePt t="139656" x="6846888" y="2692400"/>
          <p14:tracePt t="139666" x="6880225" y="2676525"/>
          <p14:tracePt t="139674" x="6975475" y="2625725"/>
          <p14:tracePt t="139682" x="7004050" y="2608263"/>
          <p14:tracePt t="139690" x="7048500" y="2590800"/>
          <p14:tracePt t="139698" x="7132638" y="2563813"/>
          <p14:tracePt t="139706" x="7172325" y="2552700"/>
          <p14:tracePt t="139714" x="7212013" y="2546350"/>
          <p14:tracePt t="139722" x="7375525" y="2535238"/>
          <p14:tracePt t="139730" x="7431088" y="2535238"/>
          <p14:tracePt t="139738" x="7486650" y="2557463"/>
          <p14:tracePt t="139746" x="7554913" y="2579688"/>
          <p14:tracePt t="139754" x="7610475" y="2614613"/>
          <p14:tracePt t="139762" x="7683500" y="2659063"/>
          <p14:tracePt t="139770" x="7762875" y="2714625"/>
          <p14:tracePt t="139778" x="7847013" y="2794000"/>
          <p14:tracePt t="139786" x="7902575" y="2849563"/>
          <p14:tracePt t="139794" x="8004175" y="2951163"/>
          <p14:tracePt t="139802" x="8077200" y="3024188"/>
          <p14:tracePt t="139810" x="8161338" y="3097213"/>
          <p14:tracePt t="139818" x="8234363" y="3165475"/>
          <p14:tracePt t="139826" x="8280400" y="3209925"/>
          <p14:tracePt t="139834" x="8302625" y="3238500"/>
          <p14:tracePt t="139842" x="8313738" y="3276600"/>
          <p14:tracePt t="139850" x="8318500" y="3305175"/>
          <p14:tracePt t="139858" x="8307388" y="3322638"/>
          <p14:tracePt t="139866" x="8280400" y="3344863"/>
          <p14:tracePt t="139874" x="8218488" y="3367088"/>
          <p14:tracePt t="139882" x="8156575" y="3384550"/>
          <p14:tracePt t="139890" x="8061325" y="3395663"/>
          <p14:tracePt t="139900" x="7948613" y="3400425"/>
          <p14:tracePt t="139906" x="7880350" y="3400425"/>
          <p14:tracePt t="139916" x="7756525" y="3400425"/>
          <p14:tracePt t="139922" x="7689850" y="3400425"/>
          <p14:tracePt t="139932" x="7621588" y="3389313"/>
          <p14:tracePt t="139938" x="7559675" y="3373438"/>
          <p14:tracePt t="139948" x="7521575" y="3355975"/>
          <p14:tracePt t="139956" x="7497763" y="3333750"/>
          <p14:tracePt t="139964" x="7486650" y="3311525"/>
          <p14:tracePt t="139972" x="7481888" y="3282950"/>
          <p14:tracePt t="139980" x="7481888" y="3227388"/>
          <p14:tracePt t="139989" x="7481888" y="3176588"/>
          <p14:tracePt t="139997" x="7510463" y="3103563"/>
          <p14:tracePt t="140004" x="7543800" y="3030538"/>
          <p14:tracePt t="140012" x="7583488" y="2957513"/>
          <p14:tracePt t="140021" x="7627938" y="2884488"/>
          <p14:tracePt t="140028" x="7667625" y="2838450"/>
          <p14:tracePt t="140036" x="7723188" y="2794000"/>
          <p14:tracePt t="140044" x="7762875" y="2771775"/>
          <p14:tracePt t="140052" x="7829550" y="2749550"/>
          <p14:tracePt t="140060" x="7869238" y="2743200"/>
          <p14:tracePt t="140068" x="7913688" y="2743200"/>
          <p14:tracePt t="140076" x="7931150" y="2749550"/>
          <p14:tracePt t="140084" x="7953375" y="2754313"/>
          <p14:tracePt t="140093" x="7970838" y="2776538"/>
          <p14:tracePt t="140100" x="7986713" y="2805113"/>
          <p14:tracePt t="140108" x="8004175" y="2838450"/>
          <p14:tracePt t="140117" x="8015288" y="2884488"/>
          <p14:tracePt t="140124" x="8021638" y="2957513"/>
          <p14:tracePt t="140132" x="8021638" y="3001963"/>
          <p14:tracePt t="140141" x="8015288" y="3057525"/>
          <p14:tracePt t="140149" x="7986713" y="3097213"/>
          <p14:tracePt t="140156" x="7959725" y="3130550"/>
          <p14:tracePt t="140164" x="7913688" y="3152775"/>
          <p14:tracePt t="140172" x="7875588" y="3176588"/>
          <p14:tracePt t="140182" x="7853363" y="3181350"/>
          <p14:tracePt t="140188" x="7807325" y="3181350"/>
          <p14:tracePt t="140198" x="7785100" y="3181350"/>
          <p14:tracePt t="140204" x="7751763" y="3170238"/>
          <p14:tracePt t="140214" x="7723188" y="3159125"/>
          <p14:tracePt t="140222" x="7694613" y="3119438"/>
          <p14:tracePt t="140230" x="7678738" y="3097213"/>
          <p14:tracePt t="140238" x="7661275" y="3041650"/>
          <p14:tracePt t="140246" x="7639050" y="2979738"/>
          <p14:tracePt t="140254" x="7627938" y="2940050"/>
          <p14:tracePt t="140262" x="7621588" y="2895600"/>
          <p14:tracePt t="140270" x="7610475" y="2822575"/>
          <p14:tracePt t="140278" x="7610475" y="2776538"/>
          <p14:tracePt t="140286" x="7610475" y="2720975"/>
          <p14:tracePt t="140294" x="7621588" y="2676525"/>
          <p14:tracePt t="140302" x="7639050" y="2636838"/>
          <p14:tracePt t="140310" x="7656513" y="2586038"/>
          <p14:tracePt t="140318" x="7656513" y="2574925"/>
          <p14:tracePt t="140326" x="7661275" y="2568575"/>
          <p14:tracePt t="140334" x="7661275" y="2563813"/>
          <p14:tracePt t="140380" x="7656513" y="2574925"/>
          <p14:tracePt t="140386" x="7643813" y="2579688"/>
          <p14:tracePt t="140394" x="7632700" y="2586038"/>
          <p14:tracePt t="140402" x="7621588" y="2590800"/>
          <p14:tracePt t="140410" x="7588250" y="2601913"/>
          <p14:tracePt t="140418" x="7559675" y="2608263"/>
          <p14:tracePt t="140426" x="7526338" y="2614613"/>
          <p14:tracePt t="140434" x="7504113" y="2614613"/>
          <p14:tracePt t="140442" x="7459663" y="2619375"/>
          <p14:tracePt t="140450" x="7408863" y="2619375"/>
          <p14:tracePt t="140458" x="7369175" y="2619375"/>
          <p14:tracePt t="140466" x="7307263" y="2619375"/>
          <p14:tracePt t="140474" x="7267575" y="2619375"/>
          <p14:tracePt t="140482" x="7240588" y="2614613"/>
          <p14:tracePt t="140492" x="7183438" y="2608263"/>
          <p14:tracePt t="140498" x="7154863" y="2601913"/>
          <p14:tracePt t="140508" x="7132638" y="2601913"/>
          <p14:tracePt t="140516" x="7099300" y="2597150"/>
          <p14:tracePt t="140524" x="7077075" y="2590800"/>
          <p14:tracePt t="140532" x="7048500" y="2590800"/>
          <p14:tracePt t="140540" x="7008813" y="2590800"/>
          <p14:tracePt t="140548" x="6975475" y="2586038"/>
          <p14:tracePt t="140556" x="6935788" y="2574925"/>
          <p14:tracePt t="140564" x="6880225" y="2563813"/>
          <p14:tracePt t="140572" x="6829425" y="2557463"/>
          <p14:tracePt t="140580" x="6767513" y="2552700"/>
          <p14:tracePt t="140588" x="6705600" y="2546350"/>
          <p14:tracePt t="140597" x="6654800" y="2541588"/>
          <p14:tracePt t="140604" x="6627813" y="2535238"/>
          <p14:tracePt t="140612" x="6577013" y="2528888"/>
          <p14:tracePt t="140620" x="6530975" y="2517775"/>
          <p14:tracePt t="140628" x="6515100" y="2517775"/>
          <p14:tracePt t="140636" x="6475413" y="2513013"/>
          <p14:tracePt t="140644" x="6442075" y="2513013"/>
          <p14:tracePt t="140652" x="6424613" y="2513013"/>
          <p14:tracePt t="140660" x="6373813" y="2513013"/>
          <p14:tracePt t="140668" x="6357938" y="2513013"/>
          <p14:tracePt t="140676" x="6307138" y="2513013"/>
          <p14:tracePt t="140684" x="6245225" y="2513013"/>
          <p14:tracePt t="140692" x="6216650" y="2506663"/>
          <p14:tracePt t="140700" x="6154738" y="2501900"/>
          <p14:tracePt t="140708" x="6126163" y="2495550"/>
          <p14:tracePt t="140716" x="6065838" y="2484438"/>
          <p14:tracePt t="140724" x="6048375" y="2479675"/>
          <p14:tracePt t="140732" x="5997575" y="2462213"/>
          <p14:tracePt t="140740" x="5980113" y="2455863"/>
          <p14:tracePt t="140748" x="5969000" y="2451100"/>
          <p14:tracePt t="140756" x="5935663" y="2428875"/>
          <p14:tracePt t="140764" x="5930900" y="2422525"/>
          <p14:tracePt t="140772" x="5913438" y="2400300"/>
          <p14:tracePt t="140780" x="5907088" y="2382838"/>
          <p14:tracePt t="140790" x="5902325" y="2378075"/>
          <p14:tracePt t="140796" x="5884863" y="2349500"/>
          <p14:tracePt t="140806" x="5884863" y="2333625"/>
          <p14:tracePt t="140814" x="5873750" y="2316163"/>
          <p14:tracePt t="140822" x="5868988" y="2287588"/>
          <p14:tracePt t="140830" x="5862638" y="2271713"/>
          <p14:tracePt t="140838" x="5862638" y="2259013"/>
          <p14:tracePt t="140846" x="5862638" y="2236788"/>
          <p14:tracePt t="140854" x="5862638" y="2225675"/>
          <p14:tracePt t="140862" x="5862638" y="2220913"/>
          <p14:tracePt t="140870" x="5862638" y="2214563"/>
          <p14:tracePt t="140878" x="5862638" y="2198688"/>
          <p14:tracePt t="140886" x="5862638" y="2185988"/>
          <p14:tracePt t="140894" x="5868988" y="2181225"/>
          <p14:tracePt t="140902" x="5868988" y="2174875"/>
          <p14:tracePt t="140910" x="5884863" y="2159000"/>
          <p14:tracePt t="140918" x="5895975" y="2152650"/>
          <p14:tracePt t="140926" x="5907088" y="2141538"/>
          <p14:tracePt t="140934" x="5935663" y="2130425"/>
          <p14:tracePt t="140942" x="5986463" y="2112963"/>
          <p14:tracePt t="140950" x="6008688" y="2108200"/>
          <p14:tracePt t="140958" x="6076950" y="2085975"/>
          <p14:tracePt t="140968" x="6138863" y="2074863"/>
          <p14:tracePt t="140974" x="6211888" y="2068513"/>
          <p14:tracePt t="140982" x="6289675" y="2063750"/>
          <p14:tracePt t="140990" x="6362700" y="2057400"/>
          <p14:tracePt t="140998" x="6453188" y="2057400"/>
          <p14:tracePt t="141006" x="6486525" y="2057400"/>
          <p14:tracePt t="141014" x="6565900" y="2057400"/>
          <p14:tracePt t="141022" x="6638925" y="2057400"/>
          <p14:tracePt t="141030" x="6716713" y="2063750"/>
          <p14:tracePt t="141038" x="6800850" y="2074863"/>
          <p14:tracePt t="141046" x="6829425" y="2074863"/>
          <p14:tracePt t="141054" x="6913563" y="2090738"/>
          <p14:tracePt t="141062" x="6992938" y="2101850"/>
          <p14:tracePt t="141070" x="7032625" y="2108200"/>
          <p14:tracePt t="141080" x="7110413" y="2112963"/>
          <p14:tracePt t="141088" x="7150100" y="2124075"/>
          <p14:tracePt t="141096" x="7245350" y="2147888"/>
          <p14:tracePt t="141104" x="7318375" y="2163763"/>
          <p14:tracePt t="141112" x="7335838" y="2174875"/>
          <p14:tracePt t="141120" x="7391400" y="2209800"/>
          <p14:tracePt t="141128" x="7413625" y="2232025"/>
          <p14:tracePt t="141136" x="7424738" y="2259013"/>
          <p14:tracePt t="141144" x="7431088" y="2276475"/>
          <p14:tracePt t="141152" x="7435850" y="2305050"/>
          <p14:tracePt t="141160" x="7435850" y="2344738"/>
          <p14:tracePt t="141168" x="7435850" y="2360613"/>
          <p14:tracePt t="141176" x="7424738" y="2411413"/>
          <p14:tracePt t="141184" x="7413625" y="2428875"/>
          <p14:tracePt t="141192" x="7391400" y="2462213"/>
          <p14:tracePt t="141200" x="7351713" y="2495550"/>
          <p14:tracePt t="141208" x="7307263" y="2535238"/>
          <p14:tracePt t="141216" x="7256463" y="2568575"/>
          <p14:tracePt t="141224" x="7194550" y="2614613"/>
          <p14:tracePt t="141232" x="7143750" y="2641600"/>
          <p14:tracePt t="141240" x="7054850" y="2692400"/>
          <p14:tracePt t="141248" x="6986588" y="2725738"/>
          <p14:tracePt t="141256" x="6919913" y="2749550"/>
          <p14:tracePt t="141264" x="6829425" y="2776538"/>
          <p14:tracePt t="141272" x="6756400" y="2794000"/>
          <p14:tracePt t="141280" x="6694488" y="2798763"/>
          <p14:tracePt t="141288" x="6604000" y="2798763"/>
          <p14:tracePt t="141296" x="6497638" y="2798763"/>
          <p14:tracePt t="141304" x="6435725" y="2798763"/>
          <p14:tracePt t="141312" x="6318250" y="2782888"/>
          <p14:tracePt t="141320" x="6245225" y="2760663"/>
          <p14:tracePt t="141328" x="6172200" y="2743200"/>
          <p14:tracePt t="141336" x="6099175" y="2714625"/>
          <p14:tracePt t="141346" x="5924550" y="2659063"/>
          <p14:tracePt t="141352" x="5868988" y="2630488"/>
          <p14:tracePt t="141362" x="5822950" y="2597150"/>
          <p14:tracePt t="141368" x="5800725" y="2563813"/>
          <p14:tracePt t="141378" x="5789613" y="2524125"/>
          <p14:tracePt t="141384" x="5789613" y="2501900"/>
          <p14:tracePt t="141394" x="5795963" y="2455863"/>
          <p14:tracePt t="141402" x="5811838" y="2411413"/>
          <p14:tracePt t="141410" x="5834063" y="2382838"/>
          <p14:tracePt t="141418" x="5851525" y="2355850"/>
          <p14:tracePt t="141426" x="5891213" y="2327275"/>
          <p14:tracePt t="141434" x="5924550" y="2305050"/>
          <p14:tracePt t="141442" x="5964238" y="2282825"/>
          <p14:tracePt t="141450" x="6019800" y="2254250"/>
          <p14:tracePt t="141458" x="6081713" y="2225675"/>
          <p14:tracePt t="141466" x="6227763" y="2185988"/>
          <p14:tracePt t="141474" x="6334125" y="2152650"/>
          <p14:tracePt t="141482" x="6453188" y="2130425"/>
          <p14:tracePt t="141490" x="6570663" y="2108200"/>
          <p14:tracePt t="141498" x="6689725" y="2090738"/>
          <p14:tracePt t="141506" x="6734175" y="2085975"/>
          <p14:tracePt t="141514" x="6846888" y="2079625"/>
          <p14:tracePt t="141522" x="6964363" y="2063750"/>
          <p14:tracePt t="141530" x="7059613" y="2057400"/>
          <p14:tracePt t="141538" x="7154863" y="2057400"/>
          <p14:tracePt t="141546" x="7183438" y="2057400"/>
          <p14:tracePt t="141554" x="7267575" y="2057400"/>
          <p14:tracePt t="141562" x="7340600" y="2057400"/>
          <p14:tracePt t="141570" x="7402513" y="2068513"/>
          <p14:tracePt t="141578" x="7424738" y="2074863"/>
          <p14:tracePt t="141586" x="7481888" y="2090738"/>
          <p14:tracePt t="141594" x="7504113" y="2101850"/>
          <p14:tracePt t="141603" x="7554913" y="2124075"/>
          <p14:tracePt t="141610" x="7588250" y="2152650"/>
          <p14:tracePt t="141618" x="7605713" y="2174875"/>
          <p14:tracePt t="141628" x="7621588" y="2203450"/>
          <p14:tracePt t="141634" x="7639050" y="2225675"/>
          <p14:tracePt t="141644" x="7643813" y="2243138"/>
          <p14:tracePt t="141651" x="7650163" y="2276475"/>
          <p14:tracePt t="141660" x="7650163" y="2298700"/>
          <p14:tracePt t="141666" x="7650163" y="2316163"/>
          <p14:tracePt t="141676" x="7650163" y="2333625"/>
          <p14:tracePt t="141685" x="7643813" y="2349500"/>
          <p14:tracePt t="141693" x="7632700" y="2378075"/>
          <p14:tracePt t="141700" x="7621588" y="2393950"/>
          <p14:tracePt t="141708" x="7616825" y="2406650"/>
          <p14:tracePt t="141717" x="7588250" y="2433638"/>
          <p14:tracePt t="141725" x="7554913" y="2462213"/>
          <p14:tracePt t="141732" x="7510463" y="2495550"/>
          <p14:tracePt t="141741" x="7486650" y="2506663"/>
          <p14:tracePt t="141748" x="7424738" y="2546350"/>
          <p14:tracePt t="141756" x="7351713" y="2586038"/>
          <p14:tracePt t="141764" x="7329488" y="2597150"/>
          <p14:tracePt t="141772" x="7227888" y="2630488"/>
          <p14:tracePt t="141780" x="7105650" y="2663825"/>
          <p14:tracePt t="141788" x="7054850" y="2670175"/>
          <p14:tracePt t="141796" x="6913563" y="2676525"/>
          <p14:tracePt t="141804" x="6745288" y="2676525"/>
          <p14:tracePt t="141812" x="6592888" y="2676525"/>
          <p14:tracePt t="141821" x="6464300" y="2663825"/>
          <p14:tracePt t="141828" x="6318250" y="2647950"/>
          <p14:tracePt t="141836" x="6188075" y="2625725"/>
          <p14:tracePt t="141845" x="6092825" y="2597150"/>
          <p14:tracePt t="141852" x="5997575" y="2557463"/>
          <p14:tracePt t="141860" x="5946775" y="2528888"/>
          <p14:tracePt t="141868" x="5935663" y="2501900"/>
          <p14:tracePt t="141876" x="5930900" y="2462213"/>
          <p14:tracePt t="141884" x="5930900" y="2433638"/>
          <p14:tracePt t="141892" x="5935663" y="2393950"/>
          <p14:tracePt t="141900" x="5953125" y="2355850"/>
          <p14:tracePt t="141910" x="5980113" y="2320925"/>
          <p14:tracePt t="141916" x="6008688" y="2287588"/>
          <p14:tracePt t="141926" x="6048375" y="2254250"/>
          <p14:tracePt t="141932" x="6076950" y="2243138"/>
          <p14:tracePt t="141942" x="6138863" y="2209800"/>
          <p14:tracePt t="141948" x="6183313" y="2185988"/>
          <p14:tracePt t="141958" x="6238875" y="2170113"/>
          <p14:tracePt t="141966" x="6369050" y="2141538"/>
          <p14:tracePt t="141974" x="6442075" y="2124075"/>
          <p14:tracePt t="141982" x="6548438" y="2119313"/>
          <p14:tracePt t="141992" x="6677025" y="2101850"/>
          <p14:tracePt t="141998" x="6924675" y="2101850"/>
          <p14:tracePt t="142006" x="7043738" y="2101850"/>
          <p14:tracePt t="142015" x="7167563" y="2101850"/>
          <p14:tracePt t="142022" x="7296150" y="2112963"/>
          <p14:tracePt t="142030" x="7397750" y="2124075"/>
          <p14:tracePt t="142038" x="7475538" y="2147888"/>
          <p14:tracePt t="142046" x="7554913" y="2170113"/>
          <p14:tracePt t="142054" x="7583488" y="2181225"/>
          <p14:tracePt t="142062" x="7643813" y="2209800"/>
          <p14:tracePt t="142070" x="7689850" y="2232025"/>
          <p14:tracePt t="142078" x="7729538" y="2254250"/>
          <p14:tracePt t="142086" x="7745413" y="2271713"/>
          <p14:tracePt t="142094" x="7756525" y="2282825"/>
          <p14:tracePt t="142102" x="7767638" y="2305050"/>
          <p14:tracePt t="142110" x="7767638" y="2316163"/>
          <p14:tracePt t="142118" x="7767638" y="2333625"/>
          <p14:tracePt t="142126" x="7767638" y="2355850"/>
          <p14:tracePt t="142134" x="7756525" y="2382838"/>
          <p14:tracePt t="142142" x="7745413" y="2417763"/>
          <p14:tracePt t="142150" x="7729538" y="2451100"/>
          <p14:tracePt t="142159" x="7718425" y="2490788"/>
          <p14:tracePt t="142166" x="7705725" y="2517775"/>
          <p14:tracePt t="142175" x="7689850" y="2568575"/>
          <p14:tracePt t="142182" x="7683500" y="2597150"/>
          <p14:tracePt t="142191" x="7672388" y="2630488"/>
          <p14:tracePt t="142198" x="7667625" y="2652713"/>
          <p14:tracePt t="142209" x="7661275" y="2670175"/>
          <p14:tracePt t="142214" x="7661275" y="2687638"/>
          <p14:tracePt t="142224" x="7656513" y="2698750"/>
          <p14:tracePt t="142241" x="7656513" y="2709863"/>
          <p14:tracePt t="142468" x="7656513" y="2698750"/>
          <p14:tracePt t="142486" x="7656513" y="2687638"/>
          <p14:tracePt t="142492" x="7656513" y="2681288"/>
          <p14:tracePt t="142583" x="7650163" y="2681288"/>
          <p14:tracePt t="142590" x="7650163" y="2687638"/>
          <p14:tracePt t="142598" x="7643813" y="2698750"/>
          <p14:tracePt t="142606" x="7621588" y="2725738"/>
          <p14:tracePt t="142614" x="7594600" y="2776538"/>
          <p14:tracePt t="142622" x="7566025" y="2816225"/>
          <p14:tracePt t="142630" x="7521575" y="2871788"/>
          <p14:tracePt t="142638" x="7475538" y="2928938"/>
          <p14:tracePt t="142646" x="7448550" y="2962275"/>
          <p14:tracePt t="142654" x="7408863" y="3013075"/>
          <p14:tracePt t="142662" x="7397750" y="3035300"/>
          <p14:tracePt t="142670" x="7380288" y="3057525"/>
          <p14:tracePt t="142678" x="7375525" y="3063875"/>
          <p14:tracePt t="142686" x="7369175" y="3063875"/>
          <p14:tracePt t="142722" x="7362825" y="3063875"/>
          <p14:tracePt t="142738" x="7351713" y="3057525"/>
          <p14:tracePt t="142746" x="7346950" y="3041650"/>
          <p14:tracePt t="142754" x="7335838" y="3035300"/>
          <p14:tracePt t="142762" x="7313613" y="3019425"/>
          <p14:tracePt t="142772" x="7307263" y="3001963"/>
          <p14:tracePt t="142778" x="7296150" y="3001963"/>
          <p14:tracePt t="142786" x="7296150" y="2995613"/>
          <p14:tracePt t="142833" x="7289800" y="3013075"/>
          <p14:tracePt t="142840" x="7285038" y="3035300"/>
          <p14:tracePt t="142848" x="7273925" y="3063875"/>
          <p14:tracePt t="142856" x="7262813" y="3086100"/>
          <p14:tracePt t="142864" x="7251700" y="3114675"/>
          <p14:tracePt t="142872" x="7227888" y="3148013"/>
          <p14:tracePt t="142880" x="7200900" y="3181350"/>
          <p14:tracePt t="142888" x="7178675" y="3198813"/>
          <p14:tracePt t="142896" x="7161213" y="3209925"/>
          <p14:tracePt t="142904" x="7127875" y="3232150"/>
          <p14:tracePt t="142912" x="7110413" y="3238500"/>
          <p14:tracePt t="142920" x="7092950" y="3249613"/>
          <p14:tracePt t="142928" x="7081838" y="3249613"/>
          <p14:tracePt t="142936" x="7077075" y="3249613"/>
          <p14:tracePt t="142960" x="7070725" y="3243263"/>
          <p14:tracePt t="142968" x="7070725" y="3227388"/>
          <p14:tracePt t="142976" x="7070725" y="3214688"/>
          <p14:tracePt t="142984" x="7070725" y="3192463"/>
          <p14:tracePt t="142992" x="7081838" y="3170238"/>
          <p14:tracePt t="143000" x="7092950" y="3148013"/>
          <p14:tracePt t="143008" x="7099300" y="3136900"/>
          <p14:tracePt t="143016" x="7110413" y="3125788"/>
          <p14:tracePt t="143024" x="7127875" y="3119438"/>
          <p14:tracePt t="143033" x="7143750" y="3119438"/>
          <p14:tracePt t="143041" x="7154863" y="3114675"/>
          <p14:tracePt t="143050" x="7172325" y="3114675"/>
          <p14:tracePt t="143056" x="7178675" y="3114675"/>
          <p14:tracePt t="143066" x="7194550" y="3114675"/>
          <p14:tracePt t="143072" x="7205663" y="3114675"/>
          <p14:tracePt t="143082" x="7240588" y="3119438"/>
          <p14:tracePt t="143090" x="7256463" y="3125788"/>
          <p14:tracePt t="143099" x="7296150" y="3130550"/>
          <p14:tracePt t="143106" x="7307263" y="3130550"/>
          <p14:tracePt t="143114" x="7329488" y="3136900"/>
          <p14:tracePt t="143122" x="7340600" y="3136900"/>
          <p14:tracePt t="143206" x="7335838" y="3136900"/>
          <p14:tracePt t="143215" x="7324725" y="3136900"/>
          <p14:tracePt t="143222" x="7302500" y="3130550"/>
          <p14:tracePt t="143230" x="7267575" y="3130550"/>
          <p14:tracePt t="143239" x="7240588" y="3125788"/>
          <p14:tracePt t="143246" x="7216775" y="3125788"/>
          <p14:tracePt t="143254" x="7183438" y="3125788"/>
          <p14:tracePt t="143263" x="7167563" y="3125788"/>
          <p14:tracePt t="143270" x="7150100" y="3125788"/>
          <p14:tracePt t="143278" x="7138988" y="3125788"/>
          <p14:tracePt t="143334" x="7150100" y="3125788"/>
          <p14:tracePt t="143342" x="7183438" y="3125788"/>
          <p14:tracePt t="143350" x="7212013" y="3125788"/>
          <p14:tracePt t="143358" x="7245350" y="3125788"/>
          <p14:tracePt t="143368" x="7278688" y="3125788"/>
          <p14:tracePt t="143377" x="7318375" y="3125788"/>
          <p14:tracePt t="143384" x="7369175" y="3119438"/>
          <p14:tracePt t="143392" x="7419975" y="3119438"/>
          <p14:tracePt t="143400" x="7497763" y="3119438"/>
          <p14:tracePt t="143408" x="7548563" y="3114675"/>
          <p14:tracePt t="143416" x="7661275" y="3114675"/>
          <p14:tracePt t="143425" x="7745413" y="3108325"/>
          <p14:tracePt t="143432" x="7847013" y="3108325"/>
          <p14:tracePt t="143440" x="7953375" y="3108325"/>
          <p14:tracePt t="143448" x="8066088" y="3103563"/>
          <p14:tracePt t="143457" x="8189913" y="3103563"/>
          <p14:tracePt t="143464" x="8251825" y="3103563"/>
          <p14:tracePt t="143472" x="8353425" y="3103563"/>
          <p14:tracePt t="143480" x="8397875" y="3103563"/>
          <p14:tracePt t="143488" x="8488363" y="3103563"/>
          <p14:tracePt t="143496" x="8532813" y="3103563"/>
          <p14:tracePt t="143505" x="8599488" y="3108325"/>
          <p14:tracePt t="143512" x="8639175" y="3114675"/>
          <p14:tracePt t="143520" x="8685213" y="3119438"/>
          <p14:tracePt t="143528" x="8723313" y="3119438"/>
          <p14:tracePt t="143536" x="8751888" y="3125788"/>
          <p14:tracePt t="143544" x="8780463" y="3125788"/>
          <p14:tracePt t="143552" x="8807450" y="3130550"/>
          <p14:tracePt t="143560" x="8842375" y="3136900"/>
          <p14:tracePt t="143568" x="8875713" y="3141663"/>
          <p14:tracePt t="143577" x="8904288" y="3141663"/>
          <p14:tracePt t="143584" x="8926513" y="3141663"/>
          <p14:tracePt t="143592" x="8942388" y="3141663"/>
          <p14:tracePt t="143601" x="8953500" y="3141663"/>
          <p14:tracePt t="143658" x="8948738" y="3141663"/>
          <p14:tracePt t="143666" x="8926513" y="3141663"/>
          <p14:tracePt t="143675" x="8886825" y="3141663"/>
          <p14:tracePt t="143682" x="8842375" y="3141663"/>
          <p14:tracePt t="143690" x="8769350" y="3141663"/>
          <p14:tracePt t="143698" x="8672513" y="3136900"/>
          <p14:tracePt t="143707" x="8543925" y="3119438"/>
          <p14:tracePt t="143715" x="8369300" y="3103563"/>
          <p14:tracePt t="143723" x="8269288" y="3086100"/>
          <p14:tracePt t="143730" x="8094663" y="3068638"/>
          <p14:tracePt t="143738" x="8021638" y="3057525"/>
          <p14:tracePt t="143746" x="7926388" y="3041650"/>
          <p14:tracePt t="143754" x="7886700" y="3030538"/>
          <p14:tracePt t="143762" x="7869238" y="3024188"/>
          <p14:tracePt t="143770" x="7869238" y="3019425"/>
          <p14:tracePt t="143786" x="7875588" y="3006725"/>
          <p14:tracePt t="143794" x="7880350" y="3006725"/>
          <p14:tracePt t="143802" x="7902575" y="3001963"/>
          <p14:tracePt t="143810" x="7937500" y="2995613"/>
          <p14:tracePt t="143818" x="7970838" y="2995613"/>
          <p14:tracePt t="143827" x="8004175" y="2995613"/>
          <p14:tracePt t="143834" x="8054975" y="2995613"/>
          <p14:tracePt t="143842" x="8088313" y="2995613"/>
          <p14:tracePt t="143850" x="8121650" y="2995613"/>
          <p14:tracePt t="143859" x="8156575" y="2995613"/>
          <p14:tracePt t="143866" x="8194675" y="2995613"/>
          <p14:tracePt t="143874" x="8234363" y="3006725"/>
          <p14:tracePt t="143882" x="8262938" y="3013075"/>
          <p14:tracePt t="143890" x="8318500" y="3024188"/>
          <p14:tracePt t="143899" x="8347075" y="3030538"/>
          <p14:tracePt t="143907" x="8415338" y="3035300"/>
          <p14:tracePt t="143914" x="8453438" y="3035300"/>
          <p14:tracePt t="143923" x="8526463" y="3035300"/>
          <p14:tracePt t="143932" x="8577263" y="3041650"/>
          <p14:tracePt t="143940" x="8623300" y="3041650"/>
          <p14:tracePt t="143948" x="8656638" y="3041650"/>
          <p14:tracePt t="143956" x="8696325" y="3041650"/>
          <p14:tracePt t="143964" x="8718550" y="3041650"/>
          <p14:tracePt t="143972" x="8734425" y="3041650"/>
          <p14:tracePt t="143980" x="8745538" y="3041650"/>
          <p14:tracePt t="144004" x="8745538" y="3046413"/>
          <p14:tracePt t="144092" x="8745538" y="3052763"/>
          <p14:tracePt t="144190" x="8745538" y="3057525"/>
          <p14:tracePt t="144222" x="8745538" y="3063875"/>
          <p14:tracePt t="144238" x="8740775" y="3063875"/>
          <p14:tracePt t="144246" x="8740775" y="3068638"/>
          <p14:tracePt t="144254" x="8734425" y="3068638"/>
          <p14:tracePt t="144262" x="8729663" y="3068638"/>
          <p14:tracePt t="144270" x="8729663" y="3074988"/>
          <p14:tracePt t="144278" x="8718550" y="3074988"/>
          <p14:tracePt t="144286" x="8707438" y="3074988"/>
          <p14:tracePt t="144295" x="8661400" y="3079750"/>
          <p14:tracePt t="144302" x="8634413" y="3079750"/>
          <p14:tracePt t="144310" x="8555038" y="3079750"/>
          <p14:tracePt t="144319" x="8482013" y="3079750"/>
          <p14:tracePt t="144326" x="8391525" y="3079750"/>
          <p14:tracePt t="144335" x="8269288" y="3079750"/>
          <p14:tracePt t="144342" x="8110538" y="3074988"/>
          <p14:tracePt t="144351" x="8004175" y="3074988"/>
          <p14:tracePt t="144359" x="7802563" y="3063875"/>
          <p14:tracePt t="144366" x="7712075" y="3063875"/>
          <p14:tracePt t="144375" x="7627938" y="3057525"/>
          <p14:tracePt t="144383" x="7577138" y="3052763"/>
          <p14:tracePt t="144390" x="7548563" y="3046413"/>
          <p14:tracePt t="144422" x="7548563" y="3041650"/>
          <p14:tracePt t="144454" x="7554913" y="3041650"/>
          <p14:tracePt t="144470" x="7559675" y="3041650"/>
          <p14:tracePt t="144486" x="7566025" y="3041650"/>
          <p14:tracePt t="144496" x="7583488" y="3041650"/>
          <p14:tracePt t="144505" x="7599363" y="3041650"/>
          <p14:tracePt t="144512" x="7621588" y="3035300"/>
          <p14:tracePt t="144521" x="7656513" y="3035300"/>
          <p14:tracePt t="144529" x="7689850" y="3035300"/>
          <p14:tracePt t="144537" x="7729538" y="3035300"/>
          <p14:tracePt t="144545" x="7762875" y="3035300"/>
          <p14:tracePt t="144553" x="7824788" y="3041650"/>
          <p14:tracePt t="144561" x="7840663" y="3046413"/>
          <p14:tracePt t="144569" x="7853363" y="3046413"/>
          <p14:tracePt t="144593" x="7853363" y="3052763"/>
          <p14:tracePt t="144609" x="7840663" y="3052763"/>
          <p14:tracePt t="144617" x="7824788" y="3052763"/>
          <p14:tracePt t="144625" x="7807325" y="3052763"/>
          <p14:tracePt t="144633" x="7778750" y="3057525"/>
          <p14:tracePt t="144641" x="7756525" y="3057525"/>
          <p14:tracePt t="144649" x="7734300" y="3057525"/>
          <p14:tracePt t="144657" x="7723188" y="3057525"/>
          <p14:tracePt t="144665" x="7712075" y="3057525"/>
          <p14:tracePt t="144673" x="7700963" y="3057525"/>
          <p14:tracePt t="144759" x="7705725" y="3057525"/>
          <p14:tracePt t="144856" x="7712075" y="3057525"/>
          <p14:tracePt t="144871" x="7718425" y="3057525"/>
          <p14:tracePt t="144878" x="7729538" y="3057525"/>
          <p14:tracePt t="144887" x="7762875" y="3057525"/>
          <p14:tracePt t="144894" x="7785100" y="3057525"/>
          <p14:tracePt t="144902" x="7807325" y="3057525"/>
          <p14:tracePt t="144910" x="7858125" y="3057525"/>
          <p14:tracePt t="144918" x="7902575" y="3057525"/>
          <p14:tracePt t="144926" x="7953375" y="3057525"/>
          <p14:tracePt t="144934" x="8004175" y="3057525"/>
          <p14:tracePt t="144943" x="8061325" y="3057525"/>
          <p14:tracePt t="144951" x="8139113" y="3057525"/>
          <p14:tracePt t="144959" x="8229600" y="3057525"/>
          <p14:tracePt t="144967" x="8342313" y="3057525"/>
          <p14:tracePt t="144975" x="8464550" y="3057525"/>
          <p14:tracePt t="144983" x="8605838" y="3068638"/>
          <p14:tracePt t="144991" x="8745538" y="3074988"/>
          <p14:tracePt t="144999" x="8886825" y="3086100"/>
          <p14:tracePt t="145007" x="8937625" y="3086100"/>
          <p14:tracePt t="145015" x="9043988" y="3097213"/>
          <p14:tracePt t="145022" x="9145588" y="3114675"/>
          <p14:tracePt t="145032" x="9212263" y="3125788"/>
          <p14:tracePt t="145038" x="9274175" y="3141663"/>
          <p14:tracePt t="145049" x="9309100" y="3152775"/>
          <p14:tracePt t="145055" x="9313863" y="3165475"/>
          <p14:tracePt t="145070" x="9313863" y="3170238"/>
          <p14:tracePt t="145088" x="9291638" y="3176588"/>
          <p14:tracePt t="145096" x="9269413" y="3181350"/>
          <p14:tracePt t="145105" x="9236075" y="3181350"/>
          <p14:tracePt t="145112" x="9190038" y="3181350"/>
          <p14:tracePt t="145120" x="9123363" y="3181350"/>
          <p14:tracePt t="145129" x="9043988" y="3181350"/>
          <p14:tracePt t="145137" x="8909050" y="3181350"/>
          <p14:tracePt t="145145" x="8824913" y="3181350"/>
          <p14:tracePt t="145153" x="8634413" y="3176588"/>
          <p14:tracePt t="145161" x="8470900" y="3152775"/>
          <p14:tracePt t="145168" x="8194675" y="3136900"/>
          <p14:tracePt t="145177" x="7948613" y="3114675"/>
          <p14:tracePt t="145185" x="7802563" y="3097213"/>
          <p14:tracePt t="145193" x="7729538" y="3092450"/>
          <p14:tracePt t="145201" x="7672388" y="3079750"/>
          <p14:tracePt t="145209" x="7661275" y="3074988"/>
          <p14:tracePt t="145217" x="7656513" y="3068638"/>
          <p14:tracePt t="145233" x="7667625" y="3063875"/>
          <p14:tracePt t="145240" x="7689850" y="3057525"/>
          <p14:tracePt t="145249" x="7734300" y="3057525"/>
          <p14:tracePt t="145257" x="7802563" y="3057525"/>
          <p14:tracePt t="145265" x="7869238" y="3057525"/>
          <p14:tracePt t="145273" x="7948613" y="3057525"/>
          <p14:tracePt t="145281" x="8072438" y="3057525"/>
          <p14:tracePt t="145289" x="8229600" y="3057525"/>
          <p14:tracePt t="145297" x="8408988" y="3057525"/>
          <p14:tracePt t="145305" x="8537575" y="3063875"/>
          <p14:tracePt t="145313" x="8650288" y="3074988"/>
          <p14:tracePt t="145321" x="8769350" y="3092450"/>
          <p14:tracePt t="145329" x="8858250" y="3114675"/>
          <p14:tracePt t="145337" x="8926513" y="3130550"/>
          <p14:tracePt t="145347" x="8982075" y="3141663"/>
          <p14:tracePt t="145354" x="9004300" y="3152775"/>
          <p14:tracePt t="145363" x="9028113" y="3170238"/>
          <p14:tracePt t="145379" x="9028113" y="3176588"/>
          <p14:tracePt t="145395" x="9021763" y="3181350"/>
          <p14:tracePt t="145402" x="9004300" y="3181350"/>
          <p14:tracePt t="145411" x="8993188" y="3187700"/>
          <p14:tracePt t="145419" x="8977313" y="3192463"/>
          <p14:tracePt t="145427" x="8959850" y="3192463"/>
          <p14:tracePt t="145435" x="8953500" y="3192463"/>
          <p14:tracePt t="145443" x="8948738" y="3192463"/>
          <p14:tracePt t="145459" x="8942388" y="3192463"/>
          <p14:tracePt t="145475" x="8931275" y="3192463"/>
          <p14:tracePt t="145483" x="8926513" y="3192463"/>
          <p14:tracePt t="145491" x="8904288" y="3192463"/>
          <p14:tracePt t="145499" x="8880475" y="3187700"/>
          <p14:tracePt t="145507" x="8820150" y="3187700"/>
          <p14:tracePt t="145515" x="8774113" y="3181350"/>
          <p14:tracePt t="145522" x="8723313" y="3176588"/>
          <p14:tracePt t="145531" x="8588375" y="3152775"/>
          <p14:tracePt t="145539" x="8504238" y="3141663"/>
          <p14:tracePt t="145547" x="8391525" y="3125788"/>
          <p14:tracePt t="145555" x="8291513" y="3108325"/>
          <p14:tracePt t="145563" x="8161338" y="3092450"/>
          <p14:tracePt t="145571" x="8061325" y="3079750"/>
          <p14:tracePt t="145579" x="7975600" y="3074988"/>
          <p14:tracePt t="145587" x="7908925" y="3068638"/>
          <p14:tracePt t="145595" x="7886700" y="3063875"/>
          <p14:tracePt t="145602" x="7875588" y="3057525"/>
          <p14:tracePt t="145627" x="7897813" y="3057525"/>
          <p14:tracePt t="145636" x="7942263" y="3057525"/>
          <p14:tracePt t="145642" x="8015288" y="3057525"/>
          <p14:tracePt t="145653" x="8088313" y="3057525"/>
          <p14:tracePt t="145661" x="8207375" y="3057525"/>
          <p14:tracePt t="145669" x="8313738" y="3057525"/>
          <p14:tracePt t="145677" x="8482013" y="3057525"/>
          <p14:tracePt t="145685" x="8650288" y="3057525"/>
          <p14:tracePt t="145693" x="8847138" y="3057525"/>
          <p14:tracePt t="145700" x="8959850" y="3068638"/>
          <p14:tracePt t="145709" x="9061450" y="3074988"/>
          <p14:tracePt t="145717" x="9134475" y="3086100"/>
          <p14:tracePt t="145725" x="9196388" y="3097213"/>
          <p14:tracePt t="145733" x="9218613" y="3108325"/>
          <p14:tracePt t="145741" x="9223375" y="3114675"/>
          <p14:tracePt t="145757" x="9196388" y="3125788"/>
          <p14:tracePt t="145765" x="9128125" y="3130550"/>
          <p14:tracePt t="145773" x="9055100" y="3136900"/>
          <p14:tracePt t="145781" x="8931275" y="3136900"/>
          <p14:tracePt t="145789" x="8791575" y="3136900"/>
          <p14:tracePt t="145797" x="8594725" y="3136900"/>
          <p14:tracePt t="145805" x="8358188" y="3125788"/>
          <p14:tracePt t="145813" x="8189913" y="3114675"/>
          <p14:tracePt t="145821" x="8061325" y="3103563"/>
          <p14:tracePt t="145828" x="7891463" y="3097213"/>
          <p14:tracePt t="145837" x="7840663" y="3092450"/>
          <p14:tracePt t="145845" x="7829550" y="3092450"/>
          <p14:tracePt t="145853" x="7829550" y="3086100"/>
          <p14:tracePt t="145860" x="7847013" y="3086100"/>
          <p14:tracePt t="145869" x="7902575" y="3086100"/>
          <p14:tracePt t="145876" x="7975600" y="3086100"/>
          <p14:tracePt t="145885" x="8099425" y="3086100"/>
          <p14:tracePt t="145893" x="8256588" y="3086100"/>
          <p14:tracePt t="145903" x="8442325" y="3097213"/>
          <p14:tracePt t="145908" x="8572500" y="3114675"/>
          <p14:tracePt t="145919" x="8807450" y="3130550"/>
          <p14:tracePt t="145924" x="8920163" y="3148013"/>
          <p14:tracePt t="145935" x="9021763" y="3165475"/>
          <p14:tracePt t="145941" x="9112250" y="3176588"/>
          <p14:tracePt t="145950" x="9139238" y="3176588"/>
          <p14:tracePt t="145956" x="9145588" y="3176588"/>
          <p14:tracePt t="145974" x="9139238" y="3181350"/>
          <p14:tracePt t="145983" x="9123363" y="3181350"/>
          <p14:tracePt t="145990" x="9094788" y="3181350"/>
          <p14:tracePt t="145999" x="9055100" y="3181350"/>
          <p14:tracePt t="146006" x="9032875" y="3181350"/>
          <p14:tracePt t="146015" x="8999538" y="3181350"/>
          <p14:tracePt t="146022" x="8988425" y="3181350"/>
          <p14:tracePt t="146030" x="8977313" y="3181350"/>
          <p14:tracePt t="146039" x="8970963" y="3181350"/>
          <p14:tracePt t="146126" x="8966200" y="3181350"/>
          <p14:tracePt t="146182" x="8959850" y="3181350"/>
          <p14:tracePt t="146200" x="8953500" y="3181350"/>
          <p14:tracePt t="146209" x="8948738" y="3181350"/>
          <p14:tracePt t="146224" x="8942388" y="3181350"/>
          <p14:tracePt t="146241" x="8937625" y="3181350"/>
          <p14:tracePt t="146256" x="8931275" y="3181350"/>
          <p14:tracePt t="146265" x="8931275" y="3176588"/>
          <p14:tracePt t="146281" x="8931275" y="3165475"/>
          <p14:tracePt t="146289" x="8926513" y="3148013"/>
          <p14:tracePt t="146297" x="8920163" y="3136900"/>
          <p14:tracePt t="146305" x="8915400" y="3136900"/>
          <p14:tracePt t="146540" x="8915400" y="3130550"/>
          <p14:tracePt t="146547" x="8909050" y="3130550"/>
          <p14:tracePt t="146554" x="8909050" y="3125788"/>
          <p14:tracePt t="146562" x="8904288" y="3119438"/>
          <p14:tracePt t="146570" x="8886825" y="3103563"/>
          <p14:tracePt t="146578" x="8858250" y="3074988"/>
          <p14:tracePt t="146587" x="8831263" y="3057525"/>
          <p14:tracePt t="146595" x="8807450" y="3041650"/>
          <p14:tracePt t="146602" x="8769350" y="3019425"/>
          <p14:tracePt t="146611" x="8729663" y="2995613"/>
          <p14:tracePt t="146619" x="8712200" y="2984500"/>
          <p14:tracePt t="146627" x="8661400" y="2973388"/>
          <p14:tracePt t="146635" x="8645525" y="2968625"/>
          <p14:tracePt t="146643" x="8605838" y="2962275"/>
          <p14:tracePt t="146651" x="8572500" y="2957513"/>
          <p14:tracePt t="146659" x="8555038" y="2957513"/>
          <p14:tracePt t="146667" x="8526463" y="2957513"/>
          <p14:tracePt t="146675" x="8515350" y="2957513"/>
          <p14:tracePt t="146683" x="8510588" y="2962275"/>
          <p14:tracePt t="146691" x="8504238" y="2962275"/>
          <p14:tracePt t="146715" x="8499475" y="2962275"/>
          <p14:tracePt t="146731" x="8488363" y="2962275"/>
          <p14:tracePt t="146747" x="8482013" y="2962275"/>
          <p14:tracePt t="146755" x="8470900" y="2962275"/>
          <p14:tracePt t="146763" x="8464550" y="2962275"/>
          <p14:tracePt t="146773" x="8453438" y="2962275"/>
          <p14:tracePt t="146779" x="8448675" y="2962275"/>
          <p14:tracePt t="146789" x="8431213" y="2962275"/>
          <p14:tracePt t="146794" x="8402638" y="2962275"/>
          <p14:tracePt t="146805" x="8386763" y="2957513"/>
          <p14:tracePt t="146810" x="8364538" y="2944813"/>
          <p14:tracePt t="146821" x="8353425" y="2940050"/>
          <p14:tracePt t="146829" x="8335963" y="2933700"/>
          <p14:tracePt t="146837" x="8329613" y="2928938"/>
          <p14:tracePt t="146845" x="8324850" y="2922588"/>
          <p14:tracePt t="146853" x="8318500" y="2917825"/>
          <p14:tracePt t="146861" x="8313738" y="2917825"/>
          <p14:tracePt t="146869" x="8307388" y="2906713"/>
          <p14:tracePt t="146877" x="8302625" y="2906713"/>
          <p14:tracePt t="146885" x="8296275" y="2900363"/>
          <p14:tracePt t="146893" x="8291513" y="2895600"/>
          <p14:tracePt t="146901" x="8280400" y="2889250"/>
          <p14:tracePt t="146909" x="8274050" y="2884488"/>
          <p14:tracePt t="146917" x="8262938" y="2884488"/>
          <p14:tracePt t="146925" x="8256588" y="2878138"/>
          <p14:tracePt t="146933" x="8251825" y="2878138"/>
          <p14:tracePt t="146941" x="8234363" y="2878138"/>
          <p14:tracePt t="147045" x="8240713" y="2884488"/>
          <p14:tracePt t="147061" x="8240713" y="2889250"/>
          <p14:tracePt t="147069" x="8245475" y="2889250"/>
          <p14:tracePt t="147079" x="8245475" y="2895600"/>
          <p14:tracePt t="147095" x="8245475" y="2900363"/>
          <p14:tracePt t="147103" x="8251825" y="2900363"/>
          <p14:tracePt t="147119" x="8251825" y="2906713"/>
          <p14:tracePt t="147426" x="8256588" y="2911475"/>
          <p14:tracePt t="147432" x="8269288" y="2917825"/>
          <p14:tracePt t="147440" x="8285163" y="2928938"/>
          <p14:tracePt t="147449" x="8307388" y="2940050"/>
          <p14:tracePt t="147456" x="8329613" y="2957513"/>
          <p14:tracePt t="147465" x="8358188" y="2973388"/>
          <p14:tracePt t="147472" x="8386763" y="2990850"/>
          <p14:tracePt t="147481" x="8437563" y="3013075"/>
          <p14:tracePt t="147489" x="8477250" y="3030538"/>
          <p14:tracePt t="147497" x="8526463" y="3046413"/>
          <p14:tracePt t="147505" x="8583613" y="3074988"/>
          <p14:tracePt t="147513" x="8645525" y="3092450"/>
          <p14:tracePt t="147521" x="8696325" y="3114675"/>
          <p14:tracePt t="147529" x="8745538" y="3141663"/>
          <p14:tracePt t="147537" x="8791575" y="3159125"/>
          <p14:tracePt t="147545" x="8831263" y="3176588"/>
          <p14:tracePt t="147553" x="8853488" y="3181350"/>
          <p14:tracePt t="147561" x="8864600" y="3187700"/>
          <p14:tracePt t="147569" x="8864600" y="3192463"/>
          <p14:tracePt t="147577" x="8869363" y="3192463"/>
          <p14:tracePt t="147637" x="8864600" y="3192463"/>
          <p14:tracePt t="147645" x="8853488" y="3187700"/>
          <p14:tracePt t="147653" x="8831263" y="3170238"/>
          <p14:tracePt t="147663" x="8802688" y="3152775"/>
          <p14:tracePt t="147671" x="8763000" y="3130550"/>
          <p14:tracePt t="147679" x="8723313" y="3103563"/>
          <p14:tracePt t="147687" x="8678863" y="3074988"/>
          <p14:tracePt t="147695" x="8616950" y="3035300"/>
          <p14:tracePt t="147703" x="8555038" y="3006725"/>
          <p14:tracePt t="147711" x="8493125" y="2973388"/>
          <p14:tracePt t="147719" x="8391525" y="2922588"/>
          <p14:tracePt t="147727" x="8324850" y="2895600"/>
          <p14:tracePt t="147735" x="8269288" y="2878138"/>
          <p14:tracePt t="147743" x="8212138" y="2860675"/>
          <p14:tracePt t="147751" x="8178800" y="2855913"/>
          <p14:tracePt t="147759" x="8167688" y="2849563"/>
          <p14:tracePt t="147917" x="8172450" y="2849563"/>
          <p14:tracePt t="147923" x="8189913" y="2849563"/>
          <p14:tracePt t="147933" x="8212138" y="2860675"/>
          <p14:tracePt t="147938" x="8234363" y="2878138"/>
          <p14:tracePt t="147949" x="8274050" y="2906713"/>
          <p14:tracePt t="147955" x="8313738" y="2940050"/>
          <p14:tracePt t="147965" x="8364538" y="2984500"/>
          <p14:tracePt t="147973" x="8415338" y="3030538"/>
          <p14:tracePt t="147981" x="8482013" y="3086100"/>
          <p14:tracePt t="147989" x="8521700" y="3114675"/>
          <p14:tracePt t="147997" x="8583613" y="3159125"/>
          <p14:tracePt t="148005" x="8623300" y="3187700"/>
          <p14:tracePt t="148013" x="8667750" y="3209925"/>
          <p14:tracePt t="148021" x="8707438" y="3232150"/>
          <p14:tracePt t="148029" x="8729663" y="3243263"/>
          <p14:tracePt t="148037" x="8758238" y="3260725"/>
          <p14:tracePt t="148045" x="8769350" y="3265488"/>
          <p14:tracePt t="148053" x="8785225" y="3265488"/>
          <p14:tracePt t="148061" x="8785225" y="3271838"/>
          <p14:tracePt t="148376" x="8780463" y="3265488"/>
          <p14:tracePt t="148391" x="8774113" y="3265488"/>
          <p14:tracePt t="148399" x="8769350" y="3260725"/>
          <p14:tracePt t="148407" x="8745538" y="3254375"/>
          <p14:tracePt t="148415" x="8734425" y="3243263"/>
          <p14:tracePt t="148423" x="8707438" y="3221038"/>
          <p14:tracePt t="148431" x="8696325" y="3221038"/>
          <p14:tracePt t="148438" x="8672513" y="3198813"/>
          <p14:tracePt t="148447" x="8645525" y="3187700"/>
          <p14:tracePt t="148455" x="8634413" y="3176588"/>
          <p14:tracePt t="148463" x="8612188" y="3152775"/>
          <p14:tracePt t="148471" x="8572500" y="3125788"/>
          <p14:tracePt t="148479" x="8561388" y="3119438"/>
          <p14:tracePt t="148487" x="8532813" y="3086100"/>
          <p14:tracePt t="148495" x="8510588" y="3074988"/>
          <p14:tracePt t="148503" x="8477250" y="3046413"/>
          <p14:tracePt t="148511" x="8464550" y="3035300"/>
          <p14:tracePt t="148521" x="8437563" y="3019425"/>
          <p14:tracePt t="148528" x="8426450" y="3013075"/>
          <p14:tracePt t="148537" x="8408988" y="3001963"/>
          <p14:tracePt t="148545" x="8402638" y="3001963"/>
          <p14:tracePt t="148553" x="8386763" y="2990850"/>
          <p14:tracePt t="148569" x="8375650" y="2984500"/>
          <p14:tracePt t="148601" x="8369300" y="2984500"/>
          <p14:tracePt t="148617" x="8369300" y="2979738"/>
          <p14:tracePt t="148661" x="8369300" y="2973388"/>
          <p14:tracePt t="148669" x="8364538" y="2973388"/>
          <p14:tracePt t="148693" x="8358188" y="2973388"/>
          <p14:tracePt t="148701" x="8358188" y="2968625"/>
          <p14:tracePt t="148709" x="8347075" y="2968625"/>
          <p14:tracePt t="148716" x="8329613" y="2962275"/>
          <p14:tracePt t="148725" x="8324850" y="2962275"/>
          <p14:tracePt t="148733" x="8313738" y="2962275"/>
          <p14:tracePt t="148741" x="8302625" y="2957513"/>
          <p14:tracePt t="148749" x="8296275" y="2951163"/>
          <p14:tracePt t="148757" x="8280400" y="2944813"/>
          <p14:tracePt t="148765" x="8269288" y="2940050"/>
          <p14:tracePt t="148773" x="8262938" y="2940050"/>
          <p14:tracePt t="148783" x="8256588" y="2933700"/>
          <p14:tracePt t="148789" x="8251825" y="2933700"/>
          <p14:tracePt t="148805" x="8245475" y="2928938"/>
          <p14:tracePt t="148831" x="8240713" y="2928938"/>
          <p14:tracePt t="148839" x="8234363" y="2922588"/>
          <p14:tracePt t="148847" x="8229600" y="2922588"/>
          <p14:tracePt t="148863" x="8218488" y="2917825"/>
          <p14:tracePt t="148871" x="8207375" y="2917825"/>
          <p14:tracePt t="148879" x="8194675" y="2911475"/>
          <p14:tracePt t="148887" x="8183563" y="2911475"/>
          <p14:tracePt t="148895" x="8178800" y="2911475"/>
          <p14:tracePt t="148919" x="8178800" y="2906713"/>
          <p14:tracePt t="149209" x="8183563" y="2911475"/>
          <p14:tracePt t="149217" x="8189913" y="2911475"/>
          <p14:tracePt t="149225" x="8194675" y="2911475"/>
          <p14:tracePt t="149233" x="8201025" y="2911475"/>
          <p14:tracePt t="149241" x="8207375" y="2911475"/>
          <p14:tracePt t="149249" x="8212138" y="2917825"/>
          <p14:tracePt t="149257" x="8223250" y="2917825"/>
          <p14:tracePt t="149265" x="8229600" y="2922588"/>
          <p14:tracePt t="149273" x="8245475" y="2922588"/>
          <p14:tracePt t="149281" x="8262938" y="2928938"/>
          <p14:tracePt t="149289" x="8291513" y="2933700"/>
          <p14:tracePt t="149297" x="8324850" y="2951163"/>
          <p14:tracePt t="149305" x="8369300" y="2973388"/>
          <p14:tracePt t="149313" x="8402638" y="2990850"/>
          <p14:tracePt t="149321" x="8464550" y="3024188"/>
          <p14:tracePt t="149329" x="8515350" y="3052763"/>
          <p14:tracePt t="149337" x="8561388" y="3079750"/>
          <p14:tracePt t="149345" x="8645525" y="3130550"/>
          <p14:tracePt t="149353" x="8689975" y="3159125"/>
          <p14:tracePt t="149361" x="8734425" y="3192463"/>
          <p14:tracePt t="149369" x="8780463" y="3221038"/>
          <p14:tracePt t="149377" x="8842375" y="3243263"/>
          <p14:tracePt t="149385" x="8864600" y="3260725"/>
          <p14:tracePt t="149395" x="8893175" y="3271838"/>
          <p14:tracePt t="149401" x="8904288" y="3276600"/>
          <p14:tracePt t="149411" x="8909050" y="3276600"/>
          <p14:tracePt t="149467" x="8897938" y="3276600"/>
          <p14:tracePt t="149475" x="8880475" y="3271838"/>
          <p14:tracePt t="149483" x="8864600" y="3265488"/>
          <p14:tracePt t="149491" x="8831263" y="3254375"/>
          <p14:tracePt t="149499" x="8796338" y="3238500"/>
          <p14:tracePt t="149507" x="8763000" y="3221038"/>
          <p14:tracePt t="149515" x="8723313" y="3203575"/>
          <p14:tracePt t="149523" x="8689975" y="3181350"/>
          <p14:tracePt t="149531" x="8634413" y="3148013"/>
          <p14:tracePt t="149539" x="8583613" y="3114675"/>
          <p14:tracePt t="149547" x="8532813" y="3079750"/>
          <p14:tracePt t="149555" x="8477250" y="3046413"/>
          <p14:tracePt t="149563" x="8442325" y="3024188"/>
          <p14:tracePt t="149571" x="8391525" y="2984500"/>
          <p14:tracePt t="149579" x="8353425" y="2957513"/>
          <p14:tracePt t="149587" x="8335963" y="2944813"/>
          <p14:tracePt t="149595" x="8324850" y="2940050"/>
          <p14:tracePt t="149603" x="8324850" y="2933700"/>
          <p14:tracePt t="149619" x="8324850" y="2928938"/>
          <p14:tracePt t="149766" x="8335963" y="2928938"/>
          <p14:tracePt t="149773" x="8342313" y="2933700"/>
          <p14:tracePt t="149781" x="8364538" y="2951163"/>
          <p14:tracePt t="149789" x="8397875" y="2973388"/>
          <p14:tracePt t="149797" x="8420100" y="2984500"/>
          <p14:tracePt t="149805" x="8459788" y="3013075"/>
          <p14:tracePt t="149813" x="8482013" y="3030538"/>
          <p14:tracePt t="149821" x="8537575" y="3074988"/>
          <p14:tracePt t="149829" x="8555038" y="3092450"/>
          <p14:tracePt t="149837" x="8605838" y="3136900"/>
          <p14:tracePt t="149845" x="8628063" y="3159125"/>
          <p14:tracePt t="149853" x="8672513" y="3192463"/>
          <p14:tracePt t="149861" x="8701088" y="3214688"/>
          <p14:tracePt t="149869" x="8718550" y="3227388"/>
          <p14:tracePt t="149879" x="8729663" y="3227388"/>
          <p14:tracePt t="149885" x="8729663" y="3232150"/>
          <p14:tracePt t="149945" x="8718550" y="3227388"/>
          <p14:tracePt t="149955" x="8701088" y="3209925"/>
          <p14:tracePt t="149961" x="8639175" y="3165475"/>
          <p14:tracePt t="149971" x="8588375" y="3141663"/>
          <p14:tracePt t="149977" x="8532813" y="3114675"/>
          <p14:tracePt t="149987" x="8420100" y="3052763"/>
          <p14:tracePt t="149995" x="8307388" y="3001963"/>
          <p14:tracePt t="150003" x="8245475" y="2984500"/>
          <p14:tracePt t="150011" x="8145463" y="2944813"/>
          <p14:tracePt t="150019" x="8043863" y="2911475"/>
          <p14:tracePt t="150027" x="7993063" y="2889250"/>
          <p14:tracePt t="150035" x="7970838" y="2884488"/>
          <p14:tracePt t="150043" x="7970838" y="2871788"/>
          <p14:tracePt t="150059" x="7970838" y="2867025"/>
          <p14:tracePt t="150075" x="7981950" y="2867025"/>
          <p14:tracePt t="150083" x="7999413" y="2867025"/>
          <p14:tracePt t="150091" x="8021638" y="2867025"/>
          <p14:tracePt t="150099" x="8037513" y="2867025"/>
          <p14:tracePt t="150107" x="8088313" y="2884488"/>
          <p14:tracePt t="150115" x="8156575" y="2911475"/>
          <p14:tracePt t="150123" x="8245475" y="2944813"/>
          <p14:tracePt t="150131" x="8307388" y="2973388"/>
          <p14:tracePt t="150139" x="8437563" y="3041650"/>
          <p14:tracePt t="150147" x="8521700" y="3092450"/>
          <p14:tracePt t="150155" x="8689975" y="3187700"/>
          <p14:tracePt t="150163" x="8751888" y="3227388"/>
          <p14:tracePt t="150171" x="8807450" y="3260725"/>
          <p14:tracePt t="150179" x="8864600" y="3300413"/>
          <p14:tracePt t="150187" x="8893175" y="3316288"/>
          <p14:tracePt t="150203" x="8893175" y="3322638"/>
          <p14:tracePt t="150227" x="8880475" y="3322638"/>
          <p14:tracePt t="150235" x="8858250" y="3316288"/>
          <p14:tracePt t="150243" x="8807450" y="3287713"/>
          <p14:tracePt t="150253" x="8769350" y="3265488"/>
          <p14:tracePt t="150259" x="8672513" y="3209925"/>
          <p14:tracePt t="150269" x="8588375" y="3165475"/>
          <p14:tracePt t="150277" x="8482013" y="3108325"/>
          <p14:tracePt t="150285" x="8353425" y="3041650"/>
          <p14:tracePt t="150293" x="8223250" y="2979738"/>
          <p14:tracePt t="150301" x="8077200" y="2917825"/>
          <p14:tracePt t="150309" x="8021638" y="2889250"/>
          <p14:tracePt t="150317" x="7948613" y="2849563"/>
          <p14:tracePt t="150325" x="7920038" y="2833688"/>
          <p14:tracePt t="150333" x="7908925" y="2827338"/>
          <p14:tracePt t="150341" x="7908925" y="2822575"/>
          <p14:tracePt t="150357" x="7920038" y="2816225"/>
          <p14:tracePt t="150365" x="7937500" y="2816225"/>
          <p14:tracePt t="150373" x="7959725" y="2816225"/>
          <p14:tracePt t="150381" x="7999413" y="2822575"/>
          <p14:tracePt t="150389" x="8026400" y="2833688"/>
          <p14:tracePt t="150397" x="8094663" y="2860675"/>
          <p14:tracePt t="150405" x="8161338" y="2895600"/>
          <p14:tracePt t="150413" x="8218488" y="2917825"/>
          <p14:tracePt t="150421" x="8269288" y="2944813"/>
          <p14:tracePt t="150429" x="8353425" y="2990850"/>
          <p14:tracePt t="150437" x="8402638" y="3024188"/>
          <p14:tracePt t="150445" x="8442325" y="3052763"/>
          <p14:tracePt t="150453" x="8488363" y="3079750"/>
          <p14:tracePt t="150461" x="8537575" y="3114675"/>
          <p14:tracePt t="150469" x="8555038" y="3125788"/>
          <p14:tracePt t="150477" x="8566150" y="3136900"/>
          <p14:tracePt t="150493" x="8566150" y="3141663"/>
          <p14:tracePt t="150509" x="8561388" y="3141663"/>
          <p14:tracePt t="150517" x="8543925" y="3141663"/>
          <p14:tracePt t="150525" x="8526463" y="3141663"/>
          <p14:tracePt t="150533" x="8482013" y="3136900"/>
          <p14:tracePt t="150543" x="8426450" y="3125788"/>
          <p14:tracePt t="150549" x="8358188" y="3103563"/>
          <p14:tracePt t="150559" x="8269288" y="3079750"/>
          <p14:tracePt t="150567" x="8201025" y="3052763"/>
          <p14:tracePt t="150575" x="8088313" y="3013075"/>
          <p14:tracePt t="150583" x="8026400" y="2990850"/>
          <p14:tracePt t="150591" x="8004175" y="2979738"/>
          <p14:tracePt t="150599" x="7975600" y="2962275"/>
          <p14:tracePt t="150607" x="7964488" y="2957513"/>
          <p14:tracePt t="150615" x="7970838" y="2944813"/>
          <p14:tracePt t="150623" x="7981950" y="2944813"/>
          <p14:tracePt t="150631" x="8015288" y="2940050"/>
          <p14:tracePt t="150639" x="8072438" y="2940050"/>
          <p14:tracePt t="150647" x="8156575" y="2951163"/>
          <p14:tracePt t="150655" x="8229600" y="2973388"/>
          <p14:tracePt t="150663" x="8353425" y="3001963"/>
          <p14:tracePt t="150671" x="8504238" y="3046413"/>
          <p14:tracePt t="150679" x="8672513" y="3092450"/>
          <p14:tracePt t="150687" x="8740775" y="3125788"/>
          <p14:tracePt t="150697" x="8802688" y="3152775"/>
          <p14:tracePt t="150703" x="8858250" y="3187700"/>
          <p14:tracePt t="150711" x="8893175" y="3221038"/>
          <p14:tracePt t="150719" x="8904288" y="3238500"/>
          <p14:tracePt t="150727" x="8904288" y="3243263"/>
          <p14:tracePt t="150735" x="8904288" y="3249613"/>
          <p14:tracePt t="150743" x="8904288" y="3254375"/>
          <p14:tracePt t="150751" x="8897938" y="3254375"/>
          <p14:tracePt t="150767" x="8886825" y="3254375"/>
          <p14:tracePt t="150978" x="8880475" y="3254375"/>
          <p14:tracePt t="150985" x="8875713" y="3254375"/>
          <p14:tracePt t="150993" x="8858250" y="3243263"/>
          <p14:tracePt t="151003" x="8842375" y="3238500"/>
          <p14:tracePt t="151009" x="8831263" y="3232150"/>
          <p14:tracePt t="151017" x="8831263" y="3227388"/>
          <p14:tracePt t="151477" x="8831263" y="3221038"/>
          <p14:tracePt t="151485" x="8820150" y="3214688"/>
          <p14:tracePt t="151493" x="8813800" y="3203575"/>
          <p14:tracePt t="151501" x="8807450" y="3198813"/>
          <p14:tracePt t="151509" x="8796338" y="3192463"/>
          <p14:tracePt t="151517" x="8791575" y="3187700"/>
          <p14:tracePt t="151525" x="8774113" y="3181350"/>
          <p14:tracePt t="151533" x="8758238" y="3181350"/>
          <p14:tracePt t="151541" x="8740775" y="3181350"/>
          <p14:tracePt t="151549" x="8734425" y="3181350"/>
          <p14:tracePt t="151557" x="8729663" y="3192463"/>
          <p14:tracePt t="151565" x="8729663" y="3221038"/>
          <p14:tracePt t="151573" x="8729663" y="3265488"/>
          <p14:tracePt t="151581" x="8729663" y="3300413"/>
          <p14:tracePt t="151589" x="8729663" y="3355975"/>
          <p14:tracePt t="151597" x="8740775" y="3411538"/>
          <p14:tracePt t="151605" x="8758238" y="3457575"/>
          <p14:tracePt t="151613" x="8774113" y="3484563"/>
          <p14:tracePt t="151621" x="8780463" y="3495675"/>
          <p14:tracePt t="151629" x="8796338" y="3508375"/>
          <p14:tracePt t="151637" x="8802688" y="3508375"/>
          <p14:tracePt t="151645" x="8807450" y="3502025"/>
          <p14:tracePt t="151653" x="8807450" y="3495675"/>
          <p14:tracePt t="151661" x="8807450" y="3473450"/>
          <p14:tracePt t="151895" x="8807450" y="3468688"/>
          <p14:tracePt t="151903" x="8802688" y="3468688"/>
          <p14:tracePt t="151911" x="8796338" y="3468688"/>
          <p14:tracePt t="151919" x="8785225" y="3468688"/>
          <p14:tracePt t="151927" x="8780463" y="3479800"/>
          <p14:tracePt t="151935" x="8769350" y="3490913"/>
          <p14:tracePt t="151943" x="8769350" y="3508375"/>
          <p14:tracePt t="151951" x="8769350" y="3530600"/>
          <p14:tracePt t="151959" x="8769350" y="3563938"/>
          <p14:tracePt t="151967" x="8785225" y="3614738"/>
          <p14:tracePt t="151975" x="8802688" y="3648075"/>
          <p14:tracePt t="151983" x="8853488" y="3738563"/>
          <p14:tracePt t="151991" x="8931275" y="3862388"/>
          <p14:tracePt t="151999" x="9043988" y="3990975"/>
          <p14:tracePt t="152009" x="9185275" y="4148138"/>
          <p14:tracePt t="152015" x="9358313" y="4329113"/>
          <p14:tracePt t="152025" x="9459913" y="4418013"/>
          <p14:tracePt t="152033" x="9678988" y="4603750"/>
          <p14:tracePt t="152041" x="9909175" y="4767263"/>
          <p14:tracePt t="152049" x="10134600" y="4906963"/>
          <p14:tracePt t="152057" x="10460038" y="5059363"/>
          <p14:tracePt t="152065" x="10674350" y="5132388"/>
          <p14:tracePt t="152073" x="10926763" y="5176838"/>
          <p14:tracePt t="152081" x="11123613" y="5205413"/>
          <p14:tracePt t="152089" x="11264900" y="5222875"/>
          <p14:tracePt t="152097" x="11320463" y="5233988"/>
          <p14:tracePt t="152105" x="11360150" y="5245100"/>
          <p14:tracePt t="152113" x="11377613" y="5256213"/>
          <p14:tracePt t="152121" x="11382375" y="5260975"/>
          <p14:tracePt t="152129" x="11388725" y="5267325"/>
          <p14:tracePt t="152145" x="11388725" y="5272088"/>
          <p14:tracePt t="152169" x="11393488" y="5278438"/>
          <p14:tracePt t="152185" x="11399838" y="5289550"/>
          <p14:tracePt t="152193" x="11404600" y="5295900"/>
          <p14:tracePt t="152201" x="11410950" y="5307013"/>
          <p14:tracePt t="152209" x="11415713" y="5318125"/>
          <p14:tracePt t="152217" x="11422063" y="5322888"/>
          <p14:tracePt t="152225" x="11422063" y="5334000"/>
          <p14:tracePt t="152233" x="11426825" y="5351463"/>
          <p14:tracePt t="152241" x="11433175" y="5368925"/>
          <p14:tracePt t="152249" x="11444288" y="5395913"/>
          <p14:tracePt t="152257" x="11450638" y="5413375"/>
          <p14:tracePt t="152265" x="11466513" y="5441950"/>
          <p14:tracePt t="152273" x="11483975" y="5457825"/>
          <p14:tracePt t="152283" x="11495088" y="5475288"/>
          <p14:tracePt t="152289" x="11499850" y="5480050"/>
          <p14:tracePt t="152299" x="11499850" y="5486400"/>
          <p14:tracePt t="152348" x="11495088" y="5486400"/>
          <p14:tracePt t="152355" x="11483975" y="5492750"/>
          <p14:tracePt t="152363" x="11477625" y="5492750"/>
          <p14:tracePt t="152379" x="11466513" y="5492750"/>
          <p14:tracePt t="152395" x="11461750" y="5492750"/>
          <p14:tracePt t="152403" x="11455400" y="5492750"/>
          <p14:tracePt t="152411" x="11450638" y="5492750"/>
          <p14:tracePt t="152419" x="11439525" y="5492750"/>
          <p14:tracePt t="152427" x="11422063" y="5492750"/>
          <p14:tracePt t="152435" x="11404600" y="5492750"/>
          <p14:tracePt t="152443" x="11393488" y="5492750"/>
          <p14:tracePt t="152451" x="11382375" y="5492750"/>
          <p14:tracePt t="152459" x="11360150" y="5480050"/>
          <p14:tracePt t="152467" x="11349038" y="5480050"/>
          <p14:tracePt t="152475" x="11326813" y="5475288"/>
          <p14:tracePt t="152483" x="11315700" y="5475288"/>
          <p14:tracePt t="152491" x="11309350" y="5475288"/>
          <p14:tracePt t="152499" x="11298238" y="5475288"/>
          <p14:tracePt t="152507" x="11291888" y="5475288"/>
          <p14:tracePt t="152551" x="11287125" y="5475288"/>
          <p14:tracePt t="152561" x="11280775" y="5475288"/>
          <p14:tracePt t="152567" x="11276013" y="5475288"/>
          <p14:tracePt t="152577" x="11264900" y="5475288"/>
          <p14:tracePt t="152583" x="11247438" y="5475288"/>
          <p14:tracePt t="152593" x="11202988" y="5464175"/>
          <p14:tracePt t="152601" x="11180763" y="5457825"/>
          <p14:tracePt t="152609" x="11152188" y="5453063"/>
          <p14:tracePt t="152617" x="11129963" y="5441950"/>
          <p14:tracePt t="152625" x="11068050" y="5419725"/>
          <p14:tracePt t="152633" x="11039475" y="5407025"/>
          <p14:tracePt t="152641" x="11006138" y="5391150"/>
          <p14:tracePt t="152649" x="10988675" y="5373688"/>
          <p14:tracePt t="152657" x="10983913" y="5357813"/>
          <p14:tracePt t="152665" x="10972800" y="5345113"/>
          <p14:tracePt t="152673" x="10966450" y="5334000"/>
          <p14:tracePt t="152681" x="10961688" y="5318125"/>
          <p14:tracePt t="152689" x="10955338" y="5307013"/>
          <p14:tracePt t="152697" x="10948988" y="5284788"/>
          <p14:tracePt t="152705" x="10937875" y="5272088"/>
          <p14:tracePt t="152713" x="10937875" y="5256213"/>
          <p14:tracePt t="152721" x="10926763" y="5245100"/>
          <p14:tracePt t="152729" x="10915650" y="5222875"/>
          <p14:tracePt t="152737" x="10915650" y="5210175"/>
          <p14:tracePt t="152745" x="10910888" y="5194300"/>
          <p14:tracePt t="152753" x="10904538" y="5172075"/>
          <p14:tracePt t="152761" x="10899775" y="5154613"/>
          <p14:tracePt t="152769" x="10899775" y="5137150"/>
          <p14:tracePt t="152777" x="10899775" y="5121275"/>
          <p14:tracePt t="152785" x="10893425" y="5103813"/>
          <p14:tracePt t="152793" x="10893425" y="5081588"/>
          <p14:tracePt t="152801" x="10888663" y="5048250"/>
          <p14:tracePt t="152809" x="10888663" y="5019675"/>
          <p14:tracePt t="152817" x="10888663" y="4979988"/>
          <p14:tracePt t="152825" x="10888663" y="4964113"/>
          <p14:tracePt t="152833" x="10888663" y="4929188"/>
          <p14:tracePt t="152841" x="10888663" y="4906963"/>
          <p14:tracePt t="152849" x="10888663" y="4862513"/>
          <p14:tracePt t="152857" x="10888663" y="4833938"/>
          <p14:tracePt t="152865" x="10888663" y="4818063"/>
          <p14:tracePt t="152875" x="10893425" y="4789488"/>
          <p14:tracePt t="152883" x="10893425" y="4778375"/>
          <p14:tracePt t="152891" x="10899775" y="4778375"/>
          <p14:tracePt t="152899" x="10904538" y="4767263"/>
          <p14:tracePt t="152915" x="10904538" y="4760913"/>
          <p14:tracePt t="152923" x="10910888" y="4760913"/>
          <p14:tracePt t="152931" x="10915650" y="4760913"/>
          <p14:tracePt t="152939" x="10922000" y="4760913"/>
          <p14:tracePt t="152947" x="10944225" y="4760913"/>
          <p14:tracePt t="152955" x="10977563" y="4767263"/>
          <p14:tracePt t="152963" x="11010900" y="4772025"/>
          <p14:tracePt t="152971" x="11039475" y="4778375"/>
          <p14:tracePt t="152979" x="11107738" y="4789488"/>
          <p14:tracePt t="152987" x="11163300" y="4794250"/>
          <p14:tracePt t="152995" x="11214100" y="4806950"/>
          <p14:tracePt t="153003" x="11276013" y="4811713"/>
          <p14:tracePt t="153011" x="11337925" y="4829175"/>
          <p14:tracePt t="153019" x="11388725" y="4840288"/>
          <p14:tracePt t="153027" x="11450638" y="4851400"/>
          <p14:tracePt t="153035" x="11517313" y="4856163"/>
          <p14:tracePt t="153043" x="11579225" y="4867275"/>
          <p14:tracePt t="153051" x="11634788" y="4873625"/>
          <p14:tracePt t="153059" x="11685588" y="4891088"/>
          <p14:tracePt t="153067" x="11725275" y="4906963"/>
          <p14:tracePt t="153075" x="11753850" y="4924425"/>
          <p14:tracePt t="153083" x="11769725" y="4946650"/>
          <p14:tracePt t="153091" x="11776075" y="4964113"/>
          <p14:tracePt t="153099" x="11782425" y="4979988"/>
          <p14:tracePt t="153107" x="11787188" y="5002213"/>
          <p14:tracePt t="153115" x="11793538" y="5041900"/>
          <p14:tracePt t="153123" x="11798300" y="5070475"/>
          <p14:tracePt t="153133" x="11798300" y="5092700"/>
          <p14:tracePt t="153139" x="11804650" y="5132388"/>
          <p14:tracePt t="153149" x="11804650" y="5149850"/>
          <p14:tracePt t="153155" x="11804650" y="5172075"/>
          <p14:tracePt t="153165" x="11798300" y="5194300"/>
          <p14:tracePt t="153173" x="11776075" y="5245100"/>
          <p14:tracePt t="153181" x="11758613" y="5267325"/>
          <p14:tracePt t="153189" x="11725275" y="5307013"/>
          <p14:tracePt t="153197" x="11691938" y="5334000"/>
          <p14:tracePt t="153205" x="11647488" y="5357813"/>
          <p14:tracePt t="153213" x="11607800" y="5373688"/>
          <p14:tracePt t="153221" x="11568113" y="5384800"/>
          <p14:tracePt t="153229" x="11545888" y="5391150"/>
          <p14:tracePt t="153237" x="11488738" y="5395913"/>
          <p14:tracePt t="153245" x="11439525" y="5395913"/>
          <p14:tracePt t="153253" x="11377613" y="5395913"/>
          <p14:tracePt t="153261" x="11326813" y="5395913"/>
          <p14:tracePt t="153269" x="11309350" y="5395913"/>
          <p14:tracePt t="153277" x="11269663" y="5395913"/>
          <p14:tracePt t="153285" x="11258550" y="5395913"/>
          <p14:tracePt t="153293" x="11247438" y="5391150"/>
          <p14:tracePt t="153301" x="11231563" y="5380038"/>
          <p14:tracePt t="153309" x="11225213" y="5368925"/>
          <p14:tracePt t="153317" x="11207750" y="5351463"/>
          <p14:tracePt t="153325" x="11196638" y="5329238"/>
          <p14:tracePt t="153333" x="11174413" y="5300663"/>
          <p14:tracePt t="153341" x="11156950" y="5267325"/>
          <p14:tracePt t="153349" x="11134725" y="5233988"/>
          <p14:tracePt t="153361" x="11118850" y="5187950"/>
          <p14:tracePt t="153365" x="11096625" y="5137150"/>
          <p14:tracePt t="153373" x="11083925" y="5092700"/>
          <p14:tracePt t="153381" x="11079163" y="5037138"/>
          <p14:tracePt t="153389" x="11072813" y="4991100"/>
          <p14:tracePt t="153397" x="11072813" y="4979988"/>
          <p14:tracePt t="153405" x="11072813" y="4953000"/>
          <p14:tracePt t="153413" x="11072813" y="4935538"/>
          <p14:tracePt t="153421" x="11090275" y="4918075"/>
          <p14:tracePt t="153429" x="11096625" y="4906963"/>
          <p14:tracePt t="153437" x="11107738" y="4902200"/>
          <p14:tracePt t="153447" x="11134725" y="4891088"/>
          <p14:tracePt t="153455" x="11169650" y="4884738"/>
          <p14:tracePt t="153463" x="11218863" y="4879975"/>
          <p14:tracePt t="153471" x="11247438" y="4879975"/>
          <p14:tracePt t="153479" x="11309350" y="4879975"/>
          <p14:tracePt t="153487" x="11353800" y="4891088"/>
          <p14:tracePt t="153495" x="11393488" y="4913313"/>
          <p14:tracePt t="153503" x="11444288" y="4946650"/>
          <p14:tracePt t="153511" x="11483975" y="4986338"/>
          <p14:tracePt t="153519" x="11517313" y="5026025"/>
          <p14:tracePt t="153527" x="11539538" y="5081588"/>
          <p14:tracePt t="153535" x="11545888" y="5114925"/>
          <p14:tracePt t="153543" x="11557000" y="5165725"/>
          <p14:tracePt t="153551" x="11557000" y="5199063"/>
          <p14:tracePt t="153559" x="11557000" y="5256213"/>
          <p14:tracePt t="153567" x="11550650" y="5295900"/>
          <p14:tracePt t="153575" x="11528425" y="5329238"/>
          <p14:tracePt t="153583" x="11506200" y="5373688"/>
          <p14:tracePt t="153591" x="11439525" y="5424488"/>
          <p14:tracePt t="153599" x="11393488" y="5453063"/>
          <p14:tracePt t="153607" x="11342688" y="5480050"/>
          <p14:tracePt t="153615" x="11280775" y="5497513"/>
          <p14:tracePt t="153623" x="11225213" y="5503863"/>
          <p14:tracePt t="153631" x="11156950" y="5503863"/>
          <p14:tracePt t="153639" x="11090275" y="5503863"/>
          <p14:tracePt t="153647" x="11028363" y="5503863"/>
          <p14:tracePt t="153655" x="10995025" y="5497513"/>
          <p14:tracePt t="153665" x="10926763" y="5468938"/>
          <p14:tracePt t="153671" x="10904538" y="5453063"/>
          <p14:tracePt t="153679" x="10899775" y="5424488"/>
          <p14:tracePt t="153687" x="10899775" y="5395913"/>
          <p14:tracePt t="153695" x="10899775" y="5340350"/>
          <p14:tracePt t="153703" x="10910888" y="5272088"/>
          <p14:tracePt t="153711" x="10937875" y="5194300"/>
          <p14:tracePt t="153721" x="10961688" y="5114925"/>
          <p14:tracePt t="153727" x="10977563" y="5076825"/>
          <p14:tracePt t="153737" x="11010900" y="5008563"/>
          <p14:tracePt t="153743" x="11034713" y="4975225"/>
          <p14:tracePt t="153753" x="11072813" y="4929188"/>
          <p14:tracePt t="153759" x="11096625" y="4913313"/>
          <p14:tracePt t="153769" x="11123613" y="4902200"/>
          <p14:tracePt t="153777" x="11185525" y="4873625"/>
          <p14:tracePt t="153785" x="11218863" y="4867275"/>
          <p14:tracePt t="153793" x="11269663" y="4867275"/>
          <p14:tracePt t="153801" x="11326813" y="4867275"/>
          <p14:tracePt t="153809" x="11377613" y="4884738"/>
          <p14:tracePt t="153817" x="11404600" y="4902200"/>
          <p14:tracePt t="153825" x="11450638" y="4924425"/>
          <p14:tracePt t="153833" x="11483975" y="4957763"/>
          <p14:tracePt t="153841" x="11512550" y="4991100"/>
          <p14:tracePt t="153849" x="11534775" y="5030788"/>
          <p14:tracePt t="153857" x="11545888" y="5059363"/>
          <p14:tracePt t="153865" x="11557000" y="5110163"/>
          <p14:tracePt t="153874" x="11561763" y="5149850"/>
          <p14:tracePt t="153881" x="11561763" y="5210175"/>
          <p14:tracePt t="153889" x="11550650" y="5256213"/>
          <p14:tracePt t="153897" x="11523663" y="5289550"/>
          <p14:tracePt t="153905" x="11488738" y="5318125"/>
          <p14:tracePt t="153913" x="11455400" y="5334000"/>
          <p14:tracePt t="153921" x="11393488" y="5357813"/>
          <p14:tracePt t="153929" x="11315700" y="5368925"/>
          <p14:tracePt t="153937" x="11264900" y="5373688"/>
          <p14:tracePt t="153945" x="11202988" y="5373688"/>
          <p14:tracePt t="153953" x="11112500" y="5373688"/>
          <p14:tracePt t="153961" x="11056938" y="5368925"/>
          <p14:tracePt t="153969" x="11006138" y="5351463"/>
          <p14:tracePt t="153977" x="10972800" y="5329238"/>
          <p14:tracePt t="153985" x="10961688" y="5307013"/>
          <p14:tracePt t="153993" x="10948988" y="5284788"/>
          <p14:tracePt t="154003" x="10948988" y="5249863"/>
          <p14:tracePt t="154009" x="10948988" y="5216525"/>
          <p14:tracePt t="154019" x="10955338" y="5160963"/>
          <p14:tracePt t="154025" x="10972800" y="5114925"/>
          <p14:tracePt t="154035" x="10999788" y="5059363"/>
          <p14:tracePt t="154041" x="11023600" y="5002213"/>
          <p14:tracePt t="154051" x="11045825" y="4968875"/>
          <p14:tracePt t="154059" x="11083925" y="4929188"/>
          <p14:tracePt t="154067" x="11118850" y="4902200"/>
          <p14:tracePt t="154075" x="11134725" y="4891088"/>
          <p14:tracePt t="154083" x="11174413" y="4879975"/>
          <p14:tracePt t="154091" x="11207750" y="4873625"/>
          <p14:tracePt t="154099" x="11236325" y="4873625"/>
          <p14:tracePt t="154107" x="11315700" y="4884738"/>
          <p14:tracePt t="154115" x="11360150" y="4913313"/>
          <p14:tracePt t="154123" x="11399838" y="4941888"/>
          <p14:tracePt t="154131" x="11444288" y="4975225"/>
          <p14:tracePt t="154139" x="11472863" y="5030788"/>
          <p14:tracePt t="154147" x="11499850" y="5081588"/>
          <p14:tracePt t="154155" x="11512550" y="5132388"/>
          <p14:tracePt t="154163" x="11512550" y="5183188"/>
          <p14:tracePt t="154171" x="11512550" y="5227638"/>
          <p14:tracePt t="154179" x="11483975" y="5295900"/>
          <p14:tracePt t="154187" x="11461750" y="5329238"/>
          <p14:tracePt t="154195" x="11422063" y="5357813"/>
          <p14:tracePt t="154203" x="11371263" y="5368925"/>
          <p14:tracePt t="154211" x="11337925" y="5373688"/>
          <p14:tracePt t="154219" x="11269663" y="5373688"/>
          <p14:tracePt t="154227" x="11191875" y="5373688"/>
          <p14:tracePt t="154235" x="11145838" y="5362575"/>
          <p14:tracePt t="154243" x="11068050" y="5334000"/>
          <p14:tracePt t="154251" x="11028363" y="5318125"/>
          <p14:tracePt t="154259" x="11006138" y="5295900"/>
          <p14:tracePt t="154267" x="10977563" y="5260975"/>
          <p14:tracePt t="154275" x="10972800" y="5216525"/>
          <p14:tracePt t="154285" x="10972800" y="5172075"/>
          <p14:tracePt t="154291" x="10972800" y="5126038"/>
          <p14:tracePt t="154301" x="10995025" y="5070475"/>
          <p14:tracePt t="154307" x="11010900" y="5008563"/>
          <p14:tracePt t="154317" x="11034713" y="4957763"/>
          <p14:tracePt t="154325" x="11061700" y="4895850"/>
          <p14:tracePt t="154333" x="11090275" y="4822825"/>
          <p14:tracePt t="154341" x="11129963" y="4749800"/>
          <p14:tracePt t="154349" x="11156950" y="4705350"/>
          <p14:tracePt t="154357" x="11196638" y="4648200"/>
          <p14:tracePt t="154365" x="11225213" y="4614863"/>
          <p14:tracePt t="154373" x="11247438" y="4586288"/>
          <p14:tracePt t="154385" x="11269663" y="4564063"/>
          <p14:tracePt t="154389" x="11280775" y="4552950"/>
          <p14:tracePt t="154397" x="11304588" y="4530725"/>
          <p14:tracePt t="154405" x="11309350" y="4524375"/>
          <p14:tracePt t="154413" x="11320463" y="4519613"/>
          <p14:tracePt t="154421" x="11326813" y="4508500"/>
          <p14:tracePt t="154429" x="11331575" y="4508500"/>
          <p14:tracePt t="154437" x="11331575" y="4502150"/>
          <p14:tracePt t="154445" x="11331575" y="4497388"/>
          <p14:tracePt t="154453" x="11337925" y="4497388"/>
          <p14:tracePt t="154469" x="11337925" y="4491038"/>
          <p14:tracePt t="154487" x="11337925" y="4486275"/>
          <p14:tracePt t="154501" x="11342688" y="4479925"/>
          <p14:tracePt t="154525" x="11342688" y="4475163"/>
          <p14:tracePt t="154533" x="11342688" y="4468813"/>
          <p14:tracePt t="154549" x="11342688" y="4464050"/>
          <p14:tracePt t="154565" x="11342688" y="4451350"/>
          <p14:tracePt t="154581" x="11342688" y="4446588"/>
          <p14:tracePt t="154663" x="11337925" y="4451350"/>
          <p14:tracePt t="154671" x="11326813" y="4468813"/>
          <p14:tracePt t="154679" x="11326813" y="4479925"/>
          <p14:tracePt t="154687" x="11304588" y="4502150"/>
          <p14:tracePt t="154695" x="11298238" y="4513263"/>
          <p14:tracePt t="154703" x="11287125" y="4524375"/>
          <p14:tracePt t="154711" x="11258550" y="4537075"/>
          <p14:tracePt t="154719" x="11247438" y="4548188"/>
          <p14:tracePt t="154727" x="11218863" y="4552950"/>
          <p14:tracePt t="154735" x="11202988" y="4552950"/>
          <p14:tracePt t="154743" x="11191875" y="4552950"/>
          <p14:tracePt t="154751" x="11163300" y="4548188"/>
          <p14:tracePt t="154759" x="11152188" y="4541838"/>
          <p14:tracePt t="154767" x="11134725" y="4519613"/>
          <p14:tracePt t="154775" x="11123613" y="4508500"/>
          <p14:tracePt t="154783" x="11101388" y="4479925"/>
          <p14:tracePt t="154793" x="11083925" y="4446588"/>
          <p14:tracePt t="154799" x="11079163" y="4429125"/>
          <p14:tracePt t="154807" x="11068050" y="4395788"/>
          <p14:tracePt t="154815" x="11056938" y="4373563"/>
          <p14:tracePt t="154823" x="11056938" y="4356100"/>
          <p14:tracePt t="154831" x="11050588" y="4333875"/>
          <p14:tracePt t="154839" x="11050588" y="4289425"/>
          <p14:tracePt t="154847" x="11050588" y="4260850"/>
          <p14:tracePt t="154855" x="11056938" y="4238625"/>
          <p14:tracePt t="154863" x="11061700" y="4221163"/>
          <p14:tracePt t="154873" x="11068050" y="4198938"/>
          <p14:tracePt t="154879" x="11079163" y="4181475"/>
          <p14:tracePt t="154889" x="11083925" y="4170363"/>
          <p14:tracePt t="154897" x="11096625" y="4159250"/>
          <p14:tracePt t="154905" x="11107738" y="4154488"/>
          <p14:tracePt t="154913" x="11112500" y="4148138"/>
          <p14:tracePt t="154921" x="11118850" y="4143375"/>
          <p14:tracePt t="154929" x="11134725" y="4137025"/>
          <p14:tracePt t="154937" x="11145838" y="4137025"/>
          <p14:tracePt t="154945" x="11169650" y="4137025"/>
          <p14:tracePt t="154953" x="11174413" y="4143375"/>
          <p14:tracePt t="154961" x="11214100" y="4170363"/>
          <p14:tracePt t="154969" x="11247438" y="4205288"/>
          <p14:tracePt t="154977" x="11269663" y="4238625"/>
          <p14:tracePt t="154985" x="11298238" y="4271963"/>
          <p14:tracePt t="154993" x="11331575" y="4311650"/>
          <p14:tracePt t="155001" x="11349038" y="4340225"/>
          <p14:tracePt t="155009" x="11377613" y="4378325"/>
          <p14:tracePt t="155017" x="11377613" y="4406900"/>
          <p14:tracePt t="155025" x="11377613" y="4429125"/>
          <p14:tracePt t="155033" x="11377613" y="4446588"/>
          <p14:tracePt t="155041" x="11371263" y="4464050"/>
          <p14:tracePt t="155049" x="11366500" y="4468813"/>
          <p14:tracePt t="155057" x="11349038" y="4486275"/>
          <p14:tracePt t="155065" x="11337925" y="4491038"/>
          <p14:tracePt t="155073" x="11331575" y="4497388"/>
          <p14:tracePt t="155081" x="11320463" y="4497388"/>
          <p14:tracePt t="155089" x="11315700" y="4497388"/>
          <p14:tracePt t="155097" x="11309350" y="4497388"/>
          <p14:tracePt t="155105" x="11304588" y="4497388"/>
          <p14:tracePt t="155113" x="11298238" y="4497388"/>
          <p14:tracePt t="155121" x="11280775" y="4486275"/>
          <p14:tracePt t="155129" x="11264900" y="4475163"/>
          <p14:tracePt t="155137" x="11253788" y="4457700"/>
          <p14:tracePt t="155145" x="11236325" y="4440238"/>
          <p14:tracePt t="155153" x="11225213" y="4418013"/>
          <p14:tracePt t="155161" x="11214100" y="4402138"/>
          <p14:tracePt t="155171" x="11214100" y="4391025"/>
          <p14:tracePt t="155179" x="11207750" y="4362450"/>
          <p14:tracePt t="155187" x="11207750" y="4322763"/>
          <p14:tracePt t="155195" x="11207750" y="4283075"/>
          <p14:tracePt t="155203" x="11214100" y="4249738"/>
          <p14:tracePt t="155211" x="11225213" y="4221163"/>
          <p14:tracePt t="155219" x="11236325" y="4205288"/>
          <p14:tracePt t="155227" x="11242675" y="4198938"/>
          <p14:tracePt t="155235" x="11247438" y="4194175"/>
          <p14:tracePt t="155260" x="11253788" y="4194175"/>
          <p14:tracePt t="155267" x="11258550" y="4198938"/>
          <p14:tracePt t="155275" x="11264900" y="4198938"/>
          <p14:tracePt t="155283" x="11276013" y="4210050"/>
          <p14:tracePt t="155291" x="11304588" y="4256088"/>
          <p14:tracePt t="155299" x="11326813" y="4278313"/>
          <p14:tracePt t="155307" x="11349038" y="4333875"/>
          <p14:tracePt t="155315" x="11366500" y="4367213"/>
          <p14:tracePt t="155323" x="11371263" y="4391025"/>
          <p14:tracePt t="155331" x="11377613" y="4418013"/>
          <p14:tracePt t="155339" x="11377613" y="4446588"/>
          <p14:tracePt t="155347" x="11366500" y="4464050"/>
          <p14:tracePt t="155355" x="11353800" y="4475163"/>
          <p14:tracePt t="155363" x="11342688" y="4479925"/>
          <p14:tracePt t="155371" x="11331575" y="4486275"/>
          <p14:tracePt t="155379" x="11320463" y="4486275"/>
          <p14:tracePt t="155387" x="11315700" y="4486275"/>
          <p14:tracePt t="155395" x="11309350" y="4486275"/>
          <p14:tracePt t="155411" x="11304588" y="4486275"/>
          <p14:tracePt t="155419" x="11304588" y="4479925"/>
          <p14:tracePt t="155427" x="11298238" y="4464050"/>
          <p14:tracePt t="155435" x="11291888" y="4451350"/>
          <p14:tracePt t="155445" x="11287125" y="4429125"/>
          <p14:tracePt t="155451" x="11287125" y="4406900"/>
          <p14:tracePt t="155461" x="11287125" y="4384675"/>
          <p14:tracePt t="155467" x="11287125" y="4362450"/>
          <p14:tracePt t="155477" x="11291888" y="4329113"/>
          <p14:tracePt t="155485" x="11304588" y="4294188"/>
          <p14:tracePt t="155493" x="11320463" y="4278313"/>
          <p14:tracePt t="155501" x="11342688" y="4243388"/>
          <p14:tracePt t="155511" x="11377613" y="4205288"/>
          <p14:tracePt t="155517" x="11404600" y="4187825"/>
          <p14:tracePt t="155525" x="11433175" y="4176713"/>
          <p14:tracePt t="155533" x="11488738" y="4154488"/>
          <p14:tracePt t="155541" x="11528425" y="4154488"/>
          <p14:tracePt t="155549" x="11568113" y="4154488"/>
          <p14:tracePt t="155557" x="11612563" y="4154488"/>
          <p14:tracePt t="155565" x="11680825" y="4187825"/>
          <p14:tracePt t="155573" x="11720513" y="4216400"/>
          <p14:tracePt t="155581" x="11764963" y="4256088"/>
          <p14:tracePt t="155589" x="11793538" y="4289425"/>
          <p14:tracePt t="155597" x="11809413" y="4322763"/>
          <p14:tracePt t="155605" x="11815763" y="4344988"/>
          <p14:tracePt t="155613" x="11815763" y="4362450"/>
          <p14:tracePt t="155621" x="11809413" y="4378325"/>
          <p14:tracePt t="155631" x="11798300" y="4395788"/>
          <p14:tracePt t="155637" x="11776075" y="4413250"/>
          <p14:tracePt t="155645" x="11764963" y="4424363"/>
          <p14:tracePt t="155653" x="11736388" y="4429125"/>
          <p14:tracePt t="155661" x="11720513" y="4435475"/>
          <p14:tracePt t="155669" x="11703050" y="4435475"/>
          <p14:tracePt t="155677" x="11685588" y="4435475"/>
          <p14:tracePt t="155685" x="11641138" y="4418013"/>
          <p14:tracePt t="155693" x="11618913" y="4402138"/>
          <p14:tracePt t="155701" x="11590338" y="4378325"/>
          <p14:tracePt t="155709" x="11561763" y="4351338"/>
          <p14:tracePt t="155717" x="11528425" y="4316413"/>
          <p14:tracePt t="155727" x="11506200" y="4283075"/>
          <p14:tracePt t="155733" x="11483975" y="4238625"/>
          <p14:tracePt t="155743" x="11472863" y="4227513"/>
          <p14:tracePt t="155749" x="11455400" y="4194175"/>
          <p14:tracePt t="155759" x="11450638" y="4159250"/>
          <p14:tracePt t="155767" x="11444288" y="4125913"/>
          <p14:tracePt t="155775" x="11444288" y="4103688"/>
          <p14:tracePt t="155783" x="11444288" y="4092575"/>
          <p14:tracePt t="155791" x="11455400" y="4070350"/>
          <p14:tracePt t="155799" x="11477625" y="4035425"/>
          <p14:tracePt t="155807" x="11512550" y="4008438"/>
          <p14:tracePt t="155815" x="11545888" y="3979863"/>
          <p14:tracePt t="155823" x="11607800" y="3946525"/>
          <p14:tracePt t="155831" x="11663363" y="3929063"/>
          <p14:tracePt t="155839" x="11720513" y="3924300"/>
          <p14:tracePt t="155847" x="11782425" y="3924300"/>
          <p14:tracePt t="155855" x="11826875" y="3929063"/>
          <p14:tracePt t="155863" x="11866563" y="3946525"/>
          <p14:tracePt t="155871" x="11893550" y="3973513"/>
          <p14:tracePt t="155879" x="11899900" y="4013200"/>
          <p14:tracePt t="155887" x="11899900" y="4041775"/>
          <p14:tracePt t="155895" x="11899900" y="4075113"/>
          <p14:tracePt t="155903" x="11882438" y="4114800"/>
          <p14:tracePt t="155911" x="11860213" y="4154488"/>
          <p14:tracePt t="155919" x="11831638" y="4187825"/>
          <p14:tracePt t="155927" x="11793538" y="4227513"/>
          <p14:tracePt t="155935" x="11776075" y="4232275"/>
          <p14:tracePt t="155943" x="11736388" y="4256088"/>
          <p14:tracePt t="155951" x="11720513" y="4260850"/>
          <p14:tracePt t="155959" x="11714163" y="4267200"/>
          <p14:tracePt t="155999" x="11707813" y="4267200"/>
          <p14:tracePt t="156009" x="11707813" y="4260850"/>
          <p14:tracePt t="156367" x="11707813" y="4267200"/>
          <p14:tracePt t="156375" x="11703050" y="4267200"/>
          <p14:tracePt t="156383" x="11703050" y="4271963"/>
          <p14:tracePt t="156391" x="11703050" y="4278313"/>
          <p14:tracePt t="156407" x="11703050" y="4283075"/>
          <p14:tracePt t="156415" x="11696700" y="4283075"/>
          <p14:tracePt t="156423" x="11696700" y="4289425"/>
          <p14:tracePt t="156431" x="11696700" y="4294188"/>
          <p14:tracePt t="156439" x="11691938" y="4294188"/>
          <p14:tracePt t="156447" x="11685588" y="4300538"/>
          <p14:tracePt t="156455" x="11685588" y="4305300"/>
          <p14:tracePt t="156463" x="11685588" y="4311650"/>
          <p14:tracePt t="156471" x="11680825" y="4311650"/>
          <p14:tracePt t="156479" x="11680825" y="4316413"/>
          <p14:tracePt t="156487" x="11674475" y="4322763"/>
          <p14:tracePt t="156495" x="11674475" y="4329113"/>
          <p14:tracePt t="156503" x="11669713" y="4329113"/>
          <p14:tracePt t="156511" x="11669713" y="4333875"/>
          <p14:tracePt t="156519" x="11663363" y="4340225"/>
          <p14:tracePt t="156527" x="11658600" y="4344988"/>
          <p14:tracePt t="156535" x="11652250" y="4344988"/>
          <p14:tracePt t="156543" x="11652250" y="4351338"/>
          <p14:tracePt t="156551" x="11634788" y="4362450"/>
          <p14:tracePt t="156559" x="11623675" y="4367213"/>
          <p14:tracePt t="156567" x="11612563" y="4384675"/>
          <p14:tracePt t="156575" x="11596688" y="4391025"/>
          <p14:tracePt t="156583" x="11557000" y="4418013"/>
          <p14:tracePt t="156591" x="11512550" y="4451350"/>
          <p14:tracePt t="156599" x="11495088" y="4457700"/>
          <p14:tracePt t="156609" x="11439525" y="4491038"/>
          <p14:tracePt t="156615" x="11422063" y="4502150"/>
          <p14:tracePt t="156625" x="11349038" y="4537075"/>
          <p14:tracePt t="156633" x="11315700" y="4552950"/>
          <p14:tracePt t="156641" x="11225213" y="4586288"/>
          <p14:tracePt t="156649" x="11191875" y="4598988"/>
          <p14:tracePt t="156657" x="11101388" y="4632325"/>
          <p14:tracePt t="156665" x="11061700" y="4643438"/>
          <p14:tracePt t="156673" x="10955338" y="4676775"/>
          <p14:tracePt t="156681" x="10915650" y="4683125"/>
          <p14:tracePt t="156689" x="10882313" y="4683125"/>
          <p14:tracePt t="156697" x="10826750" y="4694238"/>
          <p14:tracePt t="156705" x="10787063" y="4694238"/>
          <p14:tracePt t="156713" x="10753725" y="4694238"/>
          <p14:tracePt t="156721" x="10747375" y="4694238"/>
          <p14:tracePt t="156729" x="10741025" y="4694238"/>
          <p14:tracePt t="156737" x="10736263" y="4694238"/>
          <p14:tracePt t="156753" x="10736263" y="4687888"/>
          <p14:tracePt t="156769" x="10729913" y="4687888"/>
          <p14:tracePt t="156777" x="10729913" y="4683125"/>
          <p14:tracePt t="156785" x="10725150" y="4676775"/>
          <p14:tracePt t="156793" x="10718800" y="4672013"/>
          <p14:tracePt t="156809" x="10718800" y="4665663"/>
          <p14:tracePt t="156817" x="10714038" y="4665663"/>
          <p14:tracePt t="156825" x="10714038" y="4659313"/>
          <p14:tracePt t="156849" x="10714038" y="4654550"/>
          <p14:tracePt t="156923" x="10714038" y="4659313"/>
          <p14:tracePt t="156931" x="10707688" y="4665663"/>
          <p14:tracePt t="156939" x="10702925" y="4683125"/>
          <p14:tracePt t="156947" x="10702925" y="4687888"/>
          <p14:tracePt t="156955" x="10696575" y="4705350"/>
          <p14:tracePt t="156963" x="10691813" y="4721225"/>
          <p14:tracePt t="156971" x="10685463" y="4733925"/>
          <p14:tracePt t="156979" x="10685463" y="4749800"/>
          <p14:tracePt t="156987" x="10680700" y="4756150"/>
          <p14:tracePt t="156995" x="10674350" y="4760913"/>
          <p14:tracePt t="157003" x="10674350" y="4767263"/>
          <p14:tracePt t="157011" x="10674350" y="4772025"/>
          <p14:tracePt t="157019" x="10668000" y="4783138"/>
          <p14:tracePt t="157035" x="10668000" y="4789488"/>
          <p14:tracePt t="157043" x="10663238" y="4794250"/>
          <p14:tracePt t="157067" x="10663238" y="4800600"/>
          <p14:tracePt t="157083" x="10656888" y="4800600"/>
          <p14:tracePt t="157091" x="10656888" y="4806950"/>
          <p14:tracePt t="157099" x="10656888" y="4811713"/>
          <p14:tracePt t="157115" x="10656888" y="4818063"/>
          <p14:tracePt t="157131" x="10652125" y="4822825"/>
          <p14:tracePt t="157171" x="10652125" y="4829175"/>
          <p14:tracePt t="157205" x="10645775" y="4829175"/>
          <p14:tracePt t="157221" x="10641013" y="4818063"/>
          <p14:tracePt t="157229" x="10629900" y="4806950"/>
          <p14:tracePt t="157237" x="10629900" y="4794250"/>
          <p14:tracePt t="157245" x="10623550" y="4767263"/>
          <p14:tracePt t="157253" x="10618788" y="4738688"/>
          <p14:tracePt t="157261" x="10612438" y="4705350"/>
          <p14:tracePt t="157269" x="10606088" y="4665663"/>
          <p14:tracePt t="157277" x="10606088" y="4632325"/>
          <p14:tracePt t="157285" x="10606088" y="4598988"/>
          <p14:tracePt t="157293" x="10606088" y="4570413"/>
          <p14:tracePt t="157301" x="10606088" y="4552950"/>
          <p14:tracePt t="157309" x="10606088" y="4541838"/>
          <p14:tracePt t="157317" x="10612438" y="4530725"/>
          <p14:tracePt t="157325" x="10612438" y="4524375"/>
          <p14:tracePt t="157333" x="10612438" y="4519613"/>
          <p14:tracePt t="157341" x="10618788" y="4519613"/>
          <p14:tracePt t="157349" x="10618788" y="4513263"/>
          <p14:tracePt t="157357" x="10623550" y="4508500"/>
          <p14:tracePt t="157373" x="10634663" y="4508500"/>
          <p14:tracePt t="157381" x="10652125" y="4508500"/>
          <p14:tracePt t="157389" x="10668000" y="4508500"/>
          <p14:tracePt t="157397" x="10685463" y="4519613"/>
          <p14:tracePt t="157405" x="10714038" y="4548188"/>
          <p14:tracePt t="157413" x="10725150" y="4575175"/>
          <p14:tracePt t="157421" x="10736263" y="4614863"/>
          <p14:tracePt t="157429" x="10741025" y="4659313"/>
          <p14:tracePt t="157437" x="10741025" y="4705350"/>
          <p14:tracePt t="157445" x="10736263" y="4745038"/>
          <p14:tracePt t="157453" x="10718800" y="4772025"/>
          <p14:tracePt t="157461" x="10702925" y="4794250"/>
          <p14:tracePt t="157471" x="10674350" y="4811713"/>
          <p14:tracePt t="157477" x="10656888" y="4822825"/>
          <p14:tracePt t="157487" x="10641013" y="4822825"/>
          <p14:tracePt t="157495" x="10623550" y="4822825"/>
          <p14:tracePt t="157503" x="10606088" y="4822825"/>
          <p14:tracePt t="157511" x="10601325" y="4822825"/>
          <p14:tracePt t="157519" x="10590213" y="4822825"/>
          <p14:tracePt t="157527" x="10590213" y="4818063"/>
          <p14:tracePt t="157535" x="10583863" y="4806950"/>
          <p14:tracePt t="157543" x="10583863" y="4794250"/>
          <p14:tracePt t="157551" x="10579100" y="4778375"/>
          <p14:tracePt t="157559" x="10572750" y="4760913"/>
          <p14:tracePt t="157567" x="10572750" y="4745038"/>
          <p14:tracePt t="157575" x="10572750" y="4727575"/>
          <p14:tracePt t="157583" x="10572750" y="4699000"/>
          <p14:tracePt t="157591" x="10572750" y="4683125"/>
          <p14:tracePt t="157599" x="10579100" y="4659313"/>
          <p14:tracePt t="157607" x="10594975" y="4610100"/>
          <p14:tracePt t="157615" x="10612438" y="4592638"/>
          <p14:tracePt t="157623" x="10618788" y="4570413"/>
          <p14:tracePt t="157631" x="10634663" y="4552950"/>
          <p14:tracePt t="157639" x="10652125" y="4537075"/>
          <p14:tracePt t="157647" x="10668000" y="4537075"/>
          <p14:tracePt t="157655" x="10685463" y="4524375"/>
          <p14:tracePt t="157663" x="10696575" y="4519613"/>
          <p14:tracePt t="157672" x="10714038" y="4513263"/>
          <p14:tracePt t="157679" x="10718800" y="4513263"/>
          <p14:tracePt t="157687" x="10741025" y="4513263"/>
          <p14:tracePt t="157695" x="10764838" y="4519613"/>
          <p14:tracePt t="157704" x="10775950" y="4530725"/>
          <p14:tracePt t="157711" x="10791825" y="4552950"/>
          <p14:tracePt t="157720" x="10798175" y="4586288"/>
          <p14:tracePt t="157727" x="10802938" y="4603750"/>
          <p14:tracePt t="157737" x="10802938" y="4648200"/>
          <p14:tracePt t="157743" x="10798175" y="4699000"/>
          <p14:tracePt t="157753" x="10787063" y="4733925"/>
          <p14:tracePt t="157759" x="10769600" y="4760913"/>
          <p14:tracePt t="157769" x="10736263" y="4794250"/>
          <p14:tracePt t="157775" x="10718800" y="4811713"/>
          <p14:tracePt t="157785" x="10696575" y="4818063"/>
          <p14:tracePt t="157793" x="10680700" y="4818063"/>
          <p14:tracePt t="157801" x="10663238" y="4818063"/>
          <p14:tracePt t="157809" x="10645775" y="4818063"/>
          <p14:tracePt t="157817" x="10623550" y="4806950"/>
          <p14:tracePt t="157825" x="10606088" y="4783138"/>
          <p14:tracePt t="157833" x="10590213" y="4760913"/>
          <p14:tracePt t="157841" x="10572750" y="4733925"/>
          <p14:tracePt t="157849" x="10567988" y="4716463"/>
          <p14:tracePt t="157857" x="10561638" y="4676775"/>
          <p14:tracePt t="157865" x="10561638" y="4659313"/>
          <p14:tracePt t="157873" x="10561638" y="4625975"/>
          <p14:tracePt t="157881" x="10561638" y="4610100"/>
          <p14:tracePt t="157889" x="10567988" y="4575175"/>
          <p14:tracePt t="157897" x="10579100" y="4552950"/>
          <p14:tracePt t="157905" x="10594975" y="4524375"/>
          <p14:tracePt t="157913" x="10623550" y="4502150"/>
          <p14:tracePt t="157921" x="10656888" y="4486275"/>
          <p14:tracePt t="157929" x="10696575" y="4475163"/>
          <p14:tracePt t="157937" x="10741025" y="4468813"/>
          <p14:tracePt t="157945" x="10787063" y="4468813"/>
          <p14:tracePt t="157953" x="10831513" y="4475163"/>
          <p14:tracePt t="157961" x="10853738" y="4486275"/>
          <p14:tracePt t="157969" x="10882313" y="4513263"/>
          <p14:tracePt t="157977" x="10888663" y="4537075"/>
          <p14:tracePt t="157985" x="10893425" y="4575175"/>
          <p14:tracePt t="157993" x="10893425" y="4610100"/>
          <p14:tracePt t="158001" x="10893425" y="4637088"/>
          <p14:tracePt t="158009" x="10871200" y="4699000"/>
          <p14:tracePt t="158019" x="10842625" y="4733925"/>
          <p14:tracePt t="158025" x="10815638" y="4760913"/>
          <p14:tracePt t="158035" x="10787063" y="4778375"/>
          <p14:tracePt t="158041" x="10736263" y="4789488"/>
          <p14:tracePt t="158051" x="10714038" y="4789488"/>
          <p14:tracePt t="158059" x="10685463" y="4789488"/>
          <p14:tracePt t="158067" x="10674350" y="4789488"/>
          <p14:tracePt t="158075" x="10663238" y="4772025"/>
          <p14:tracePt t="158083" x="10656888" y="4760913"/>
          <p14:tracePt t="158091" x="10652125" y="4749800"/>
          <p14:tracePt t="158099" x="10645775" y="4721225"/>
          <p14:tracePt t="158107" x="10645775" y="4699000"/>
          <p14:tracePt t="158115" x="10645775" y="4665663"/>
          <p14:tracePt t="158123" x="10645775" y="4643438"/>
          <p14:tracePt t="158131" x="10652125" y="4610100"/>
          <p14:tracePt t="158139" x="10663238" y="4581525"/>
          <p14:tracePt t="158147" x="10674350" y="4559300"/>
          <p14:tracePt t="158155" x="10691813" y="4537075"/>
          <p14:tracePt t="158163" x="10696575" y="4530725"/>
          <p14:tracePt t="158171" x="10702925" y="4524375"/>
          <p14:tracePt t="158187" x="10707688" y="4524375"/>
          <p14:tracePt t="158203" x="10714038" y="4548188"/>
          <p14:tracePt t="158211" x="10718800" y="4570413"/>
          <p14:tracePt t="158219" x="10725150" y="4586288"/>
          <p14:tracePt t="158227" x="10725150" y="4614863"/>
          <p14:tracePt t="158235" x="10725150" y="4659313"/>
          <p14:tracePt t="158243" x="10714038" y="4683125"/>
          <p14:tracePt t="158251" x="10696575" y="4710113"/>
          <p14:tracePt t="158259" x="10674350" y="4738688"/>
          <p14:tracePt t="158267" x="10641013" y="4767263"/>
          <p14:tracePt t="158275" x="10623550" y="4772025"/>
          <p14:tracePt t="158283" x="10612438" y="4772025"/>
          <p14:tracePt t="158291" x="10606088" y="4772025"/>
          <p14:tracePt t="158307" x="10601325" y="4772025"/>
          <p14:tracePt t="158325" x="10594975" y="4772025"/>
          <p14:tracePt t="158332" x="10594975" y="4760913"/>
          <p14:tracePt t="158341" x="10594975" y="4749800"/>
          <p14:tracePt t="158347" x="10594975" y="4738688"/>
          <p14:tracePt t="158357" x="10594975" y="4733925"/>
          <p14:tracePt t="158363" x="10594975" y="4727575"/>
          <p14:tracePt t="158426" x="10583863" y="4756150"/>
          <p14:tracePt t="158433" x="10579100" y="4767263"/>
          <p14:tracePt t="158441" x="10567988" y="4772025"/>
          <p14:tracePt t="158449" x="10556875" y="4783138"/>
          <p14:tracePt t="158457" x="10550525" y="4789488"/>
          <p14:tracePt t="158465" x="10545763" y="4789488"/>
          <p14:tracePt t="158497" x="10539413" y="4783138"/>
          <p14:tracePt t="158505" x="10539413" y="4767263"/>
          <p14:tracePt t="158513" x="10539413" y="4756150"/>
          <p14:tracePt t="158521" x="10539413" y="4738688"/>
          <p14:tracePt t="158529" x="10539413" y="4721225"/>
          <p14:tracePt t="158537" x="10545763" y="4705350"/>
          <p14:tracePt t="158545" x="10556875" y="4687888"/>
          <p14:tracePt t="158553" x="10561638" y="4676775"/>
          <p14:tracePt t="158561" x="10579100" y="4654550"/>
          <p14:tracePt t="158569" x="10590213" y="4648200"/>
          <p14:tracePt t="158577" x="10601325" y="4643438"/>
          <p14:tracePt t="158585" x="10612438" y="4637088"/>
          <p14:tracePt t="158593" x="10618788" y="4637088"/>
          <p14:tracePt t="158621" x="10623550" y="4643438"/>
          <p14:tracePt t="158631" x="10623550" y="4665663"/>
          <p14:tracePt t="158641" x="10623550" y="4676775"/>
          <p14:tracePt t="158651" x="10618788" y="4694238"/>
          <p14:tracePt t="158659" x="10612438" y="4694238"/>
          <p14:tracePt t="158667" x="10606088" y="4699000"/>
          <p14:tracePt t="158683" x="10606088" y="4705350"/>
          <p14:tracePt t="158727" x="10606088" y="4699000"/>
          <p14:tracePt t="158735" x="10606088" y="4694238"/>
          <p14:tracePt t="158743" x="10606088" y="4683125"/>
          <p14:tracePt t="158751" x="10606088" y="4672013"/>
          <p14:tracePt t="158759" x="10606088" y="4665663"/>
          <p14:tracePt t="158767" x="10606088" y="4648200"/>
          <p14:tracePt t="158775" x="10606088" y="4637088"/>
          <p14:tracePt t="158783" x="10612438" y="4625975"/>
          <p14:tracePt t="158799" x="10612438" y="4621213"/>
          <p14:tracePt t="158831" x="10612438" y="4637088"/>
          <p14:tracePt t="158839" x="10612438" y="4659313"/>
          <p14:tracePt t="158847" x="10612438" y="4676775"/>
          <p14:tracePt t="158855" x="10612438" y="4687888"/>
          <p14:tracePt t="158863" x="10612438" y="4705350"/>
          <p14:tracePt t="158873" x="10606088" y="4716463"/>
          <p14:tracePt t="158973" x="10606088" y="4710113"/>
          <p14:tracePt t="158981" x="10606088" y="4705350"/>
          <p14:tracePt t="159033" x="10601325" y="4710113"/>
          <p14:tracePt t="159049" x="10594975" y="4721225"/>
          <p14:tracePt t="159057" x="10594975" y="4733925"/>
          <p14:tracePt t="159065" x="10590213" y="4749800"/>
          <p14:tracePt t="159081" x="10583863" y="4756150"/>
          <p14:tracePt t="159135" x="10583863" y="4749800"/>
          <p14:tracePt t="159143" x="10579100" y="4749800"/>
          <p14:tracePt t="159151" x="10579100" y="4733925"/>
          <p14:tracePt t="159157" x="10572750" y="4721225"/>
          <p14:tracePt t="159167" x="10572750" y="4705350"/>
          <p14:tracePt t="159175" x="10572750" y="4694238"/>
          <p14:tracePt t="159183" x="10567988" y="4676775"/>
          <p14:tracePt t="159191" x="10567988" y="4665663"/>
          <p14:tracePt t="159199" x="10567988" y="4648200"/>
          <p14:tracePt t="159207" x="10561638" y="4632325"/>
          <p14:tracePt t="159215" x="10561638" y="4621213"/>
          <p14:tracePt t="159223" x="10561638" y="4614863"/>
          <p14:tracePt t="159287" x="10561638" y="4632325"/>
          <p14:tracePt t="159296" x="10561638" y="4643438"/>
          <p14:tracePt t="159303" x="10561638" y="4648200"/>
          <p14:tracePt t="159311" x="10561638" y="4659313"/>
          <p14:tracePt t="159319" x="10556875" y="4672013"/>
          <p14:tracePt t="159327" x="10556875" y="4676775"/>
          <p14:tracePt t="159335" x="10550525" y="4683125"/>
          <p14:tracePt t="159423" x="10550525" y="4676775"/>
          <p14:tracePt t="159433" x="10550525" y="4665663"/>
          <p14:tracePt t="159449" x="10550525" y="4654550"/>
          <p14:tracePt t="159455" x="10561638" y="4643438"/>
          <p14:tracePt t="159473" x="10572750" y="4637088"/>
          <p14:tracePt t="159481" x="10572750" y="4632325"/>
          <p14:tracePt t="159489" x="10579100" y="4632325"/>
          <p14:tracePt t="159505" x="10579100" y="4637088"/>
          <p14:tracePt t="159513" x="10583863" y="4637088"/>
          <p14:tracePt t="159521" x="10583863" y="4654550"/>
          <p14:tracePt t="159529" x="10583863" y="4659313"/>
          <p14:tracePt t="159537" x="10583863" y="4676775"/>
          <p14:tracePt t="159545" x="10579100" y="4683125"/>
          <p14:tracePt t="159553" x="10579100" y="4687888"/>
          <p14:tracePt t="159561" x="10572750" y="4699000"/>
          <p14:tracePt t="159569" x="10561638" y="4699000"/>
          <p14:tracePt t="159585" x="10556875" y="4699000"/>
          <p14:tracePt t="159609" x="10550525" y="4694238"/>
          <p14:tracePt t="159617" x="10550525" y="4676775"/>
          <p14:tracePt t="159625" x="10550525" y="4659313"/>
          <p14:tracePt t="159633" x="10550525" y="4648200"/>
          <p14:tracePt t="159641" x="10550525" y="4637088"/>
          <p14:tracePt t="159649" x="10550525" y="4621213"/>
          <p14:tracePt t="159657" x="10550525" y="4610100"/>
          <p14:tracePt t="159665" x="10556875" y="4603750"/>
          <p14:tracePt t="159675" x="10561638" y="4598988"/>
          <p14:tracePt t="159681" x="10567988" y="4592638"/>
          <p14:tracePt t="159707" x="10572750" y="4592638"/>
          <p14:tracePt t="159713" x="10572750" y="4598988"/>
          <p14:tracePt t="159721" x="10572750" y="4610100"/>
          <p14:tracePt t="159731" x="10572750" y="4625975"/>
          <p14:tracePt t="159737" x="10572750" y="4637088"/>
          <p14:tracePt t="159747" x="10572750" y="4648200"/>
          <p14:tracePt t="159753" x="10572750" y="4654550"/>
          <p14:tracePt t="159763" x="10567988" y="4659313"/>
          <p14:tracePt t="159825" x="10567988" y="4654550"/>
          <p14:tracePt t="159839" x="10567988" y="4648200"/>
          <p14:tracePt t="159847" x="10567988" y="4643438"/>
          <p14:tracePt t="159855" x="10567988" y="4632325"/>
          <p14:tracePt t="159863" x="10567988" y="4625975"/>
          <p14:tracePt t="159871" x="10567988" y="4621213"/>
          <p14:tracePt t="159887" x="10567988" y="4614863"/>
          <p14:tracePt t="159895" x="10572750" y="4614863"/>
          <p14:tracePt t="159911" x="10579100" y="4625975"/>
          <p14:tracePt t="159919" x="10579100" y="4637088"/>
          <p14:tracePt t="159927" x="10579100" y="4648200"/>
          <p14:tracePt t="159935" x="10579100" y="4659313"/>
          <p14:tracePt t="159943" x="10579100" y="4672013"/>
          <p14:tracePt t="159951" x="10579100" y="4683125"/>
          <p14:tracePt t="159959" x="10572750" y="4687888"/>
          <p14:tracePt t="159967" x="10572750" y="4694238"/>
          <p14:tracePt t="160011" x="10572750" y="4687888"/>
          <p14:tracePt t="160021" x="10561638" y="4683125"/>
          <p14:tracePt t="160027" x="10561638" y="4672013"/>
          <p14:tracePt t="160037" x="10561638" y="4665663"/>
          <p14:tracePt t="160045" x="10561638" y="4659313"/>
          <p14:tracePt t="160053" x="10561638" y="4648200"/>
          <p14:tracePt t="160061" x="10567988" y="4637088"/>
          <p14:tracePt t="160077" x="10579100" y="4637088"/>
          <p14:tracePt t="160101" x="10590213" y="4648200"/>
          <p14:tracePt t="160109" x="10590213" y="4665663"/>
          <p14:tracePt t="160117" x="10590213" y="4683125"/>
          <p14:tracePt t="160125" x="10590213" y="4699000"/>
          <p14:tracePt t="160133" x="10590213" y="4716463"/>
          <p14:tracePt t="160141" x="10579100" y="4733925"/>
          <p14:tracePt t="160149" x="10579100" y="4745038"/>
          <p14:tracePt t="160157" x="10572750" y="4745038"/>
          <p14:tracePt t="160165" x="10567988" y="4749800"/>
          <p14:tracePt t="160213" x="10567988" y="4745038"/>
          <p14:tracePt t="160229" x="10567988" y="4738688"/>
          <p14:tracePt t="160237" x="10567988" y="4733925"/>
          <p14:tracePt t="160245" x="10567988" y="4727575"/>
          <p14:tracePt t="160289" x="10567988" y="4733925"/>
          <p14:tracePt t="160305" x="10567988" y="4738688"/>
          <p14:tracePt t="160315" x="10567988" y="4745038"/>
          <p14:tracePt t="160323" x="10567988" y="4749800"/>
          <p14:tracePt t="160331" x="10561638" y="4749800"/>
          <p14:tracePt t="160375" x="10556875" y="4749800"/>
          <p14:tracePt t="160383" x="10550525" y="4749800"/>
          <p14:tracePt t="160399" x="10545763" y="4745038"/>
          <p14:tracePt t="160407" x="10539413" y="4738688"/>
          <p14:tracePt t="160415" x="10533063" y="4738688"/>
          <p14:tracePt t="160423" x="10533063" y="4733925"/>
          <p14:tracePt t="160431" x="10533063" y="4727575"/>
          <p14:tracePt t="160439" x="10528300" y="4721225"/>
          <p14:tracePt t="160567" x="10528300" y="4716463"/>
          <p14:tracePt t="160582" x="10539413" y="4716463"/>
          <p14:tracePt t="160587" x="10567988" y="4716463"/>
          <p14:tracePt t="160597" x="10594975" y="4716463"/>
          <p14:tracePt t="160605" x="10629900" y="4716463"/>
          <p14:tracePt t="160613" x="10656888" y="4716463"/>
          <p14:tracePt t="160621" x="10674350" y="4721225"/>
          <p14:tracePt t="160629" x="10691813" y="4721225"/>
          <p14:tracePt t="160645" x="10691813" y="4727575"/>
          <p14:tracePt t="160661" x="10685463" y="4727575"/>
          <p14:tracePt t="160669" x="10674350" y="4733925"/>
          <p14:tracePt t="160677" x="10652125" y="4733925"/>
          <p14:tracePt t="160685" x="10618788" y="4733925"/>
          <p14:tracePt t="160693" x="10579100" y="4733925"/>
          <p14:tracePt t="160701" x="10528300" y="4733925"/>
          <p14:tracePt t="160709" x="10483850" y="4727575"/>
          <p14:tracePt t="160718" x="10444163" y="4721225"/>
          <p14:tracePt t="160725" x="10433050" y="4721225"/>
          <p14:tracePt t="160741" x="10433050" y="4716463"/>
          <p14:tracePt t="160749" x="10444163" y="4710113"/>
          <p14:tracePt t="160757" x="10466388" y="4710113"/>
          <p14:tracePt t="160766" x="10510838" y="4705350"/>
          <p14:tracePt t="160773" x="10556875" y="4705350"/>
          <p14:tracePt t="160781" x="10612438" y="4705350"/>
          <p14:tracePt t="160789" x="10656888" y="4705350"/>
          <p14:tracePt t="160797" x="10680700" y="4705350"/>
          <p14:tracePt t="160805" x="10691813" y="4710113"/>
          <p14:tracePt t="160813" x="10696575" y="4716463"/>
          <p14:tracePt t="160830" x="10691813" y="4721225"/>
          <p14:tracePt t="160838" x="10680700" y="4721225"/>
          <p14:tracePt t="160848" x="10652125" y="4727575"/>
          <p14:tracePt t="160854" x="10606088" y="4727575"/>
          <p14:tracePt t="160864" x="10583863" y="4733925"/>
          <p14:tracePt t="160871" x="10528300" y="4733925"/>
          <p14:tracePt t="160879" x="10483850" y="4733925"/>
          <p14:tracePt t="160888" x="10466388" y="4733925"/>
          <p14:tracePt t="160919" x="10483850" y="4733925"/>
          <p14:tracePt t="160928" x="10499725" y="4733925"/>
          <p14:tracePt t="160936" x="10521950" y="4733925"/>
          <p14:tracePt t="160943" x="10545763" y="4733925"/>
          <p14:tracePt t="160952" x="10572750" y="4733925"/>
          <p14:tracePt t="160960" x="10601325" y="4733925"/>
          <p14:tracePt t="160968" x="10612438" y="4733925"/>
          <p14:tracePt t="161000" x="10606088" y="4733925"/>
          <p14:tracePt t="161007" x="10594975" y="4733925"/>
          <p14:tracePt t="161015" x="10572750" y="4733925"/>
          <p14:tracePt t="161023" x="10556875" y="4733925"/>
          <p14:tracePt t="161031" x="10521950" y="4727575"/>
          <p14:tracePt t="161039" x="10488613" y="4721225"/>
          <p14:tracePt t="161047" x="10477500" y="4721225"/>
          <p14:tracePt t="161055" x="10466388" y="4716463"/>
          <p14:tracePt t="161063" x="10466388" y="4710113"/>
          <p14:tracePt t="161087" x="10466388" y="4705350"/>
          <p14:tracePt t="161095" x="10477500" y="4705350"/>
          <p14:tracePt t="161103" x="10488613" y="4705350"/>
          <p14:tracePt t="161112" x="10494963" y="4699000"/>
          <p14:tracePt t="161120" x="10499725" y="4699000"/>
          <p14:tracePt t="161127" x="10506075" y="4699000"/>
          <p14:tracePt t="161241" x="10506075" y="4705350"/>
          <p14:tracePt t="161250" x="10506075" y="4716463"/>
          <p14:tracePt t="161257" x="10506075" y="4733925"/>
          <p14:tracePt t="161265" x="10499725" y="4738688"/>
          <p14:tracePt t="161417" x="10506075" y="4738688"/>
          <p14:tracePt t="161427" x="10521950" y="4738688"/>
          <p14:tracePt t="161435" x="10556875" y="4738688"/>
          <p14:tracePt t="161441" x="10583863" y="4738688"/>
          <p14:tracePt t="161451" x="10629900" y="4738688"/>
          <p14:tracePt t="161459" x="10656888" y="4738688"/>
          <p14:tracePt t="161468" x="10674350" y="4738688"/>
          <p14:tracePt t="161475" x="10696575" y="4738688"/>
          <p14:tracePt t="161483" x="10702925" y="4738688"/>
          <p14:tracePt t="161491" x="10707688" y="4727575"/>
          <p14:tracePt t="161499" x="10707688" y="4716463"/>
          <p14:tracePt t="161507" x="10707688" y="4699000"/>
          <p14:tracePt t="161515" x="10702925" y="4683125"/>
          <p14:tracePt t="161524" x="10702925" y="4676775"/>
          <p14:tracePt t="161531" x="10691813" y="4654550"/>
          <p14:tracePt t="161539" x="10685463" y="4637088"/>
          <p14:tracePt t="161555" x="10685463" y="4625975"/>
          <p14:tracePt t="161563" x="10691813" y="4625975"/>
          <p14:tracePt t="161579" x="10696575" y="4625975"/>
          <p14:tracePt t="161595" x="10696575" y="4632325"/>
          <p14:tracePt t="161603" x="10696575" y="4643438"/>
          <p14:tracePt t="161611" x="10696575" y="4659313"/>
          <p14:tracePt t="161619" x="10696575" y="4676775"/>
          <p14:tracePt t="161627" x="10674350" y="4699000"/>
          <p14:tracePt t="161635" x="10645775" y="4716463"/>
          <p14:tracePt t="161643" x="10618788" y="4727575"/>
          <p14:tracePt t="161654" x="10572750" y="4738688"/>
          <p14:tracePt t="161659" x="10539413" y="4738688"/>
          <p14:tracePt t="161667" x="10528300" y="4738688"/>
          <p14:tracePt t="161676" x="10488613" y="4738688"/>
          <p14:tracePt t="161685" x="10448925" y="4721225"/>
          <p14:tracePt t="161691" x="10421938" y="4699000"/>
          <p14:tracePt t="161701" x="10404475" y="4676775"/>
          <p14:tracePt t="161707" x="10398125" y="4654550"/>
          <p14:tracePt t="161718" x="10398125" y="4648200"/>
          <p14:tracePt t="161723" x="10398125" y="4614863"/>
          <p14:tracePt t="161733" x="10421938" y="4581525"/>
          <p14:tracePt t="161739" x="10460038" y="4548188"/>
          <p14:tracePt t="161749" x="10472738" y="4541838"/>
          <p14:tracePt t="161757" x="10521950" y="4513263"/>
          <p14:tracePt t="161765" x="10583863" y="4486275"/>
          <p14:tracePt t="161773" x="10645775" y="4475163"/>
          <p14:tracePt t="161782" x="10680700" y="4468813"/>
          <p14:tracePt t="161790" x="10741025" y="4468813"/>
          <p14:tracePt t="161797" x="10798175" y="4486275"/>
          <p14:tracePt t="161806" x="10837863" y="4508500"/>
          <p14:tracePt t="161813" x="10842625" y="4513263"/>
          <p14:tracePt t="161822" x="10853738" y="4537075"/>
          <p14:tracePt t="161830" x="10853738" y="4570413"/>
          <p14:tracePt t="161837" x="10848975" y="4610100"/>
          <p14:tracePt t="161846" x="10820400" y="4621213"/>
          <p14:tracePt t="161854" x="10764838" y="4654550"/>
          <p14:tracePt t="161862" x="10714038" y="4672013"/>
          <p14:tracePt t="161870" x="10652125" y="4683125"/>
          <p14:tracePt t="161877" x="10606088" y="4683125"/>
          <p14:tracePt t="161886" x="10561638" y="4683125"/>
          <p14:tracePt t="161894" x="10545763" y="4683125"/>
          <p14:tracePt t="161902" x="10539413" y="4676775"/>
          <p14:tracePt t="161910" x="10539413" y="4672013"/>
          <p14:tracePt t="161918" x="10539413" y="4659313"/>
          <p14:tracePt t="161925" x="10550525" y="4637088"/>
          <p14:tracePt t="161934" x="10572750" y="4621213"/>
          <p14:tracePt t="161942" x="10606088" y="4592638"/>
          <p14:tracePt t="161949" x="10652125" y="4564063"/>
          <p14:tracePt t="161958" x="10718800" y="4541838"/>
          <p14:tracePt t="161966" x="10787063" y="4530725"/>
          <p14:tracePt t="161974" x="10831513" y="4524375"/>
          <p14:tracePt t="161982" x="10899775" y="4524375"/>
          <p14:tracePt t="161990" x="10966450" y="4530725"/>
          <p14:tracePt t="162000" x="11010900" y="4552950"/>
          <p14:tracePt t="162005" x="11039475" y="4575175"/>
          <p14:tracePt t="162015" x="11050588" y="4592638"/>
          <p14:tracePt t="162024" x="11050588" y="4632325"/>
          <p14:tracePt t="162031" x="11039475" y="4659313"/>
          <p14:tracePt t="162039" x="11010900" y="4687888"/>
          <p14:tracePt t="162047" x="10977563" y="4710113"/>
          <p14:tracePt t="162055" x="10944225" y="4721225"/>
          <p14:tracePt t="162063" x="10899775" y="4727575"/>
          <p14:tracePt t="162071" x="10871200" y="4727575"/>
          <p14:tracePt t="162079" x="10848975" y="4727575"/>
          <p14:tracePt t="162087" x="10820400" y="4721225"/>
          <p14:tracePt t="162095" x="10809288" y="4710113"/>
          <p14:tracePt t="162103" x="10802938" y="4699000"/>
          <p14:tracePt t="162111" x="10802938" y="4687888"/>
          <p14:tracePt t="162119" x="10809288" y="4672013"/>
          <p14:tracePt t="162127" x="10826750" y="4648200"/>
          <p14:tracePt t="162136" x="10860088" y="4632325"/>
          <p14:tracePt t="162144" x="10910888" y="4610100"/>
          <p14:tracePt t="162152" x="10937875" y="4598988"/>
          <p14:tracePt t="162159" x="11023600" y="4586288"/>
          <p14:tracePt t="162168" x="11079163" y="4586288"/>
          <p14:tracePt t="162176" x="11180763" y="4586288"/>
          <p14:tracePt t="162184" x="11242675" y="4603750"/>
          <p14:tracePt t="162192" x="11320463" y="4637088"/>
          <p14:tracePt t="162200" x="11366500" y="4683125"/>
          <p14:tracePt t="162207" x="11371263" y="4705350"/>
          <p14:tracePt t="162216" x="11371263" y="4727575"/>
          <p14:tracePt t="162224" x="11349038" y="4756150"/>
          <p14:tracePt t="162232" x="11320463" y="4778375"/>
          <p14:tracePt t="162240" x="11276013" y="4794250"/>
          <p14:tracePt t="162248" x="11214100" y="4800600"/>
          <p14:tracePt t="162255" x="11169650" y="4800600"/>
          <p14:tracePt t="162263" x="11107738" y="4800600"/>
          <p14:tracePt t="162272" x="11083925" y="4789488"/>
          <p14:tracePt t="162282" x="11068050" y="4783138"/>
          <p14:tracePt t="162287" x="11061700" y="4772025"/>
          <p14:tracePt t="162298" x="11061700" y="4760913"/>
          <p14:tracePt t="162306" x="11061700" y="4756150"/>
          <p14:tracePt t="162314" x="11079163" y="4738688"/>
          <p14:tracePt t="162322" x="11112500" y="4716463"/>
          <p14:tracePt t="162330" x="11134725" y="4716463"/>
          <p14:tracePt t="162338" x="11196638" y="4699000"/>
          <p14:tracePt t="162346" x="11236325" y="4699000"/>
          <p14:tracePt t="162354" x="11280775" y="4716463"/>
          <p14:tracePt t="162362" x="11309350" y="4733925"/>
          <p14:tracePt t="162369" x="11326813" y="4756150"/>
          <p14:tracePt t="162378" x="11331575" y="4783138"/>
          <p14:tracePt t="162385" x="11331575" y="4811713"/>
          <p14:tracePt t="162393" x="11326813" y="4851400"/>
          <p14:tracePt t="162401" x="11304588" y="4873625"/>
          <p14:tracePt t="162409" x="11276013" y="4902200"/>
          <p14:tracePt t="162417" x="11247438" y="4924425"/>
          <p14:tracePt t="162426" x="11231563" y="4941888"/>
          <p14:tracePt t="162434" x="11207750" y="4946650"/>
          <p14:tracePt t="162441" x="11196638" y="4946650"/>
          <p14:tracePt t="162449" x="11191875" y="4953000"/>
          <p14:tracePt t="162540" x="11185525" y="4953000"/>
          <p14:tracePt t="162588" x="11180763" y="4953000"/>
          <p14:tracePt t="162645" x="11174413" y="4953000"/>
          <p14:tracePt t="162685" x="11174413" y="4946650"/>
          <p14:tracePt t="162708" x="11174413" y="4941888"/>
          <p14:tracePt t="162716" x="11174413" y="4935538"/>
          <p14:tracePt t="162724" x="11169650" y="4918075"/>
          <p14:tracePt t="162732" x="11163300" y="4895850"/>
          <p14:tracePt t="162739" x="11163300" y="4856163"/>
          <p14:tracePt t="162748" x="11169650" y="4818063"/>
          <p14:tracePt t="162756" x="11180763" y="4783138"/>
          <p14:tracePt t="162764" x="11185525" y="4756150"/>
          <p14:tracePt t="162772" x="11185525" y="4745038"/>
          <p14:tracePt t="162870" x="11191875" y="4745038"/>
          <p14:tracePt t="162894" x="11196638" y="4745038"/>
          <p14:tracePt t="162902" x="11202988" y="4745038"/>
          <p14:tracePt t="162910" x="11207750" y="4745038"/>
          <p14:tracePt t="162955" x="11196638" y="4727575"/>
          <p14:tracePt t="162961" x="11185525" y="4721225"/>
          <p14:tracePt t="162969" x="11180763" y="4710113"/>
          <p14:tracePt t="162978" x="11174413" y="4699000"/>
          <p14:tracePt t="162985" x="11174413" y="4687888"/>
          <p14:tracePt t="162993" x="11174413" y="4683125"/>
          <p14:tracePt t="163001" x="11191875" y="4665663"/>
          <p14:tracePt t="163010" x="11207750" y="4659313"/>
          <p14:tracePt t="163018" x="11218863" y="4654550"/>
          <p14:tracePt t="163025" x="11242675" y="4643438"/>
          <p14:tracePt t="163180" x="11242675" y="4637088"/>
          <p14:tracePt t="163187" x="11242675" y="4610100"/>
          <p14:tracePt t="163196" x="11236325" y="4581525"/>
          <p14:tracePt t="163205" x="11207750" y="4575175"/>
          <p14:tracePt t="163212" x="11180763" y="4570413"/>
          <p14:tracePt t="163220" x="11152188" y="4570413"/>
          <p14:tracePt t="163228" x="11096625" y="4552950"/>
          <p14:tracePt t="163236" x="11056938" y="4541838"/>
          <p14:tracePt t="163244" x="11006138" y="4524375"/>
          <p14:tracePt t="163252" x="10944225" y="4502150"/>
          <p14:tracePt t="163260" x="10831513" y="4464050"/>
          <p14:tracePt t="163268" x="10753725" y="4435475"/>
          <p14:tracePt t="163276" x="10656888" y="4406900"/>
          <p14:tracePt t="163284" x="10561638" y="4373563"/>
          <p14:tracePt t="163292" x="10398125" y="4294188"/>
          <p14:tracePt t="163300" x="10309225" y="4232275"/>
          <p14:tracePt t="163308" x="10207625" y="4154488"/>
          <p14:tracePt t="163316" x="10106025" y="4052888"/>
          <p14:tracePt t="163324" x="9915525" y="3844925"/>
          <p14:tracePt t="163332" x="9780588" y="3676650"/>
          <p14:tracePt t="163340" x="9634538" y="3484563"/>
          <p14:tracePt t="163348" x="9477375" y="3282950"/>
          <p14:tracePt t="163356" x="9258300" y="3006725"/>
          <p14:tracePt t="163364" x="9101138" y="2822575"/>
          <p14:tracePt t="163372" x="8970963" y="2663825"/>
          <p14:tracePt t="163379" x="8858250" y="2517775"/>
          <p14:tracePt t="163388" x="8712200" y="2320925"/>
          <p14:tracePt t="163396" x="8656638" y="2243138"/>
          <p14:tracePt t="163404" x="8616950" y="2170113"/>
          <p14:tracePt t="163414" x="8588375" y="2112963"/>
          <p14:tracePt t="163420" x="8566150" y="2046288"/>
          <p14:tracePt t="163430" x="8561388" y="1990725"/>
          <p14:tracePt t="163436" x="8555038" y="1951038"/>
          <p14:tracePt t="163446" x="8555038" y="1905000"/>
          <p14:tracePt t="163454" x="8555038" y="1855788"/>
          <p14:tracePt t="163462" x="8555038" y="1816100"/>
          <p14:tracePt t="163470" x="8550275" y="1787525"/>
          <p14:tracePt t="163478" x="8537575" y="1758950"/>
          <p14:tracePt t="163486" x="8532813" y="1743075"/>
          <p14:tracePt t="163494" x="8526463" y="1731963"/>
          <p14:tracePt t="163502" x="8521700" y="1725613"/>
          <p14:tracePt t="163510" x="8521700" y="1720850"/>
          <p14:tracePt t="163518" x="8521700" y="1714500"/>
          <p14:tracePt t="163534" x="8515350" y="1714500"/>
          <p14:tracePt t="163542" x="8515350" y="1708150"/>
          <p14:tracePt t="163558" x="8515350" y="1703388"/>
          <p14:tracePt t="163566" x="8515350" y="1697038"/>
          <p14:tracePt t="163574" x="8515350" y="1692275"/>
          <p14:tracePt t="163582" x="8515350" y="1685925"/>
          <p14:tracePt t="163590" x="8515350" y="1681163"/>
          <p14:tracePt t="163598" x="8515350" y="1674813"/>
          <p14:tracePt t="163606" x="8521700" y="1674813"/>
          <p14:tracePt t="163613" x="8526463" y="1670050"/>
          <p14:tracePt t="163622" x="8532813" y="1670050"/>
          <p14:tracePt t="163629" x="8543925" y="1670050"/>
          <p14:tracePt t="163638" x="8550275" y="1670050"/>
          <p14:tracePt t="163646" x="8561388" y="1670050"/>
          <p14:tracePt t="163654" x="8577263" y="1674813"/>
          <p14:tracePt t="163662" x="8583613" y="1692275"/>
          <p14:tracePt t="163670" x="8599488" y="1708150"/>
          <p14:tracePt t="163678" x="8612188" y="1731963"/>
          <p14:tracePt t="163686" x="8628063" y="1747838"/>
          <p14:tracePt t="163696" x="8628063" y="1754188"/>
          <p14:tracePt t="163702" x="8639175" y="1765300"/>
          <p14:tracePt t="163777" x="8634413" y="1765300"/>
          <p14:tracePt t="163784" x="8628063" y="1765300"/>
          <p14:tracePt t="163792" x="8594725" y="1758950"/>
          <p14:tracePt t="163800" x="8583613" y="1754188"/>
          <p14:tracePt t="163807" x="8572500" y="1754188"/>
          <p14:tracePt t="163815" x="8561388" y="1754188"/>
          <p14:tracePt t="163840" x="8555038" y="1754188"/>
          <p14:tracePt t="163864" x="8555038" y="1765300"/>
          <p14:tracePt t="163872" x="8555038" y="1776413"/>
          <p14:tracePt t="163880" x="8555038" y="1793875"/>
          <p14:tracePt t="163887" x="8555038" y="1798638"/>
          <p14:tracePt t="163896" x="8566150" y="1809750"/>
          <p14:tracePt t="163904" x="8566150" y="1816100"/>
          <p14:tracePt t="163912" x="8572500" y="1820863"/>
          <p14:tracePt t="163920" x="8572500" y="1827213"/>
          <p14:tracePt t="164000" x="8566150" y="1827213"/>
          <p14:tracePt t="164016" x="8566150" y="1820863"/>
          <p14:tracePt t="164042" x="8566150" y="1816100"/>
          <p14:tracePt t="164066" x="8566150" y="1809750"/>
          <p14:tracePt t="164074" x="8572500" y="1809750"/>
          <p14:tracePt t="164082" x="8583613" y="1809750"/>
          <p14:tracePt t="164090" x="8605838" y="1809750"/>
          <p14:tracePt t="164098" x="8634413" y="1809750"/>
          <p14:tracePt t="164106" x="8661400" y="1809750"/>
          <p14:tracePt t="164114" x="8707438" y="1809750"/>
          <p14:tracePt t="164122" x="8734425" y="1816100"/>
          <p14:tracePt t="164130" x="8769350" y="1816100"/>
          <p14:tracePt t="164138" x="8796338" y="1820863"/>
          <p14:tracePt t="164146" x="8813800" y="1827213"/>
          <p14:tracePt t="164178" x="8813800" y="1831975"/>
          <p14:tracePt t="164194" x="8807450" y="1838325"/>
          <p14:tracePt t="164202" x="8791575" y="1838325"/>
          <p14:tracePt t="164210" x="8774113" y="1843088"/>
          <p14:tracePt t="164218" x="8758238" y="1843088"/>
          <p14:tracePt t="164226" x="8740775" y="1849438"/>
          <p14:tracePt t="164234" x="8729663" y="1855788"/>
          <p14:tracePt t="164242" x="8718550" y="1855788"/>
          <p14:tracePt t="164250" x="8712200" y="1855788"/>
          <p14:tracePt t="164258" x="8707438" y="1860550"/>
          <p14:tracePt t="164268" x="8701088" y="1860550"/>
          <p14:tracePt t="164274" x="8696325" y="1860550"/>
          <p14:tracePt t="164284" x="8685213" y="1866900"/>
          <p14:tracePt t="164289" x="8678863" y="1866900"/>
          <p14:tracePt t="164300" x="8672513" y="1866900"/>
          <p14:tracePt t="164306" x="8661400" y="1866900"/>
          <p14:tracePt t="164316" x="8650288" y="1866900"/>
          <p14:tracePt t="164324" x="8634413" y="1866900"/>
          <p14:tracePt t="164332" x="8628063" y="1866900"/>
          <p14:tracePt t="164340" x="8612188" y="1866900"/>
          <p14:tracePt t="164348" x="8594725" y="1866900"/>
          <p14:tracePt t="164356" x="8583613" y="1860550"/>
          <p14:tracePt t="164364" x="8566150" y="1855788"/>
          <p14:tracePt t="164372" x="8543925" y="1849438"/>
          <p14:tracePt t="164380" x="8543925" y="1843088"/>
          <p14:tracePt t="164388" x="8532813" y="1838325"/>
          <p14:tracePt t="164396" x="8515350" y="1831975"/>
          <p14:tracePt t="164404" x="8504238" y="1820863"/>
          <p14:tracePt t="164412" x="8493125" y="1809750"/>
          <p14:tracePt t="164419" x="8488363" y="1809750"/>
          <p14:tracePt t="164428" x="8488363" y="1798638"/>
          <p14:tracePt t="164436" x="8477250" y="1793875"/>
          <p14:tracePt t="164444" x="8477250" y="1787525"/>
          <p14:tracePt t="164452" x="8477250" y="1776413"/>
          <p14:tracePt t="164460" x="8477250" y="1765300"/>
          <p14:tracePt t="164476" x="8477250" y="1754188"/>
          <p14:tracePt t="164483" x="8477250" y="1747838"/>
          <p14:tracePt t="164492" x="8477250" y="1731963"/>
          <p14:tracePt t="164500" x="8482013" y="1720850"/>
          <p14:tracePt t="164516" x="8488363" y="1708150"/>
          <p14:tracePt t="164524" x="8499475" y="1697038"/>
          <p14:tracePt t="164532" x="8504238" y="1697038"/>
          <p14:tracePt t="164540" x="8515350" y="1685925"/>
          <p14:tracePt t="164550" x="8521700" y="1681163"/>
          <p14:tracePt t="164555" x="8537575" y="1670050"/>
          <p14:tracePt t="164566" x="8555038" y="1670050"/>
          <p14:tracePt t="164571" x="8577263" y="1658938"/>
          <p14:tracePt t="164582" x="8588375" y="1658938"/>
          <p14:tracePt t="164587" x="8599488" y="1652588"/>
          <p14:tracePt t="164598" x="8634413" y="1647825"/>
          <p14:tracePt t="164606" x="8650288" y="1647825"/>
          <p14:tracePt t="164613" x="8667750" y="1641475"/>
          <p14:tracePt t="164621" x="8729663" y="1641475"/>
          <p14:tracePt t="164630" x="8751888" y="1641475"/>
          <p14:tracePt t="164638" x="8785225" y="1641475"/>
          <p14:tracePt t="164645" x="8853488" y="1641475"/>
          <p14:tracePt t="164654" x="8875713" y="1641475"/>
          <p14:tracePt t="164661" x="8904288" y="1641475"/>
          <p14:tracePt t="164670" x="8937625" y="1641475"/>
          <p14:tracePt t="164678" x="9015413" y="1641475"/>
          <p14:tracePt t="164686" x="9050338" y="1641475"/>
          <p14:tracePt t="164693" x="9083675" y="1641475"/>
          <p14:tracePt t="164702" x="9123363" y="1641475"/>
          <p14:tracePt t="164710" x="9201150" y="1641475"/>
          <p14:tracePt t="164718" x="9236075" y="1641475"/>
          <p14:tracePt t="164726" x="9263063" y="1641475"/>
          <p14:tracePt t="164734" x="9296400" y="1641475"/>
          <p14:tracePt t="164742" x="9320213" y="1641475"/>
          <p14:tracePt t="164750" x="9386888" y="1641475"/>
          <p14:tracePt t="164758" x="9415463" y="1641475"/>
          <p14:tracePt t="164766" x="9437688" y="1641475"/>
          <p14:tracePt t="164774" x="9459913" y="1641475"/>
          <p14:tracePt t="164782" x="9493250" y="1641475"/>
          <p14:tracePt t="164790" x="9517063" y="1641475"/>
          <p14:tracePt t="164798" x="9539288" y="1641475"/>
          <p14:tracePt t="164806" x="9601200" y="1647825"/>
          <p14:tracePt t="164814" x="9617075" y="1652588"/>
          <p14:tracePt t="164822" x="9639300" y="1652588"/>
          <p14:tracePt t="164830" x="9656763" y="1658938"/>
          <p14:tracePt t="164838" x="9674225" y="1663700"/>
          <p14:tracePt t="164846" x="9690100" y="1663700"/>
          <p14:tracePt t="164854" x="9713913" y="1674813"/>
          <p14:tracePt t="164869" x="9725025" y="1681163"/>
          <p14:tracePt t="164880" x="9725025" y="1685925"/>
          <p14:tracePt t="164888" x="9725025" y="1692275"/>
          <p14:tracePt t="164896" x="9725025" y="1697038"/>
          <p14:tracePt t="164904" x="9725025" y="1703388"/>
          <p14:tracePt t="164912" x="9725025" y="1714500"/>
          <p14:tracePt t="164920" x="9725025" y="1725613"/>
          <p14:tracePt t="164928" x="9707563" y="1743075"/>
          <p14:tracePt t="164936" x="9696450" y="1747838"/>
          <p14:tracePt t="164944" x="9690100" y="1758950"/>
          <p14:tracePt t="164952" x="9656763" y="1776413"/>
          <p14:tracePt t="164960" x="9645650" y="1787525"/>
          <p14:tracePt t="164968" x="9634538" y="1793875"/>
          <p14:tracePt t="164976" x="9590088" y="1804988"/>
          <p14:tracePt t="164984" x="9578975" y="1809750"/>
          <p14:tracePt t="164992" x="9561513" y="1816100"/>
          <p14:tracePt t="165000" x="9510713" y="1816100"/>
          <p14:tracePt t="165008" x="9477375" y="1816100"/>
          <p14:tracePt t="165016" x="9448800" y="1816100"/>
          <p14:tracePt t="165024" x="9324975" y="1816100"/>
          <p14:tracePt t="165032" x="9269413" y="1816100"/>
          <p14:tracePt t="165040" x="9201150" y="1809750"/>
          <p14:tracePt t="165048" x="9088438" y="1793875"/>
          <p14:tracePt t="165056" x="9010650" y="1781175"/>
          <p14:tracePt t="165064" x="8937625" y="1776413"/>
          <p14:tracePt t="165072" x="8858250" y="1758950"/>
          <p14:tracePt t="165079" x="8791575" y="1743075"/>
          <p14:tracePt t="165088" x="8729663" y="1725613"/>
          <p14:tracePt t="165096" x="8650288" y="1697038"/>
          <p14:tracePt t="165104" x="8634413" y="1692275"/>
          <p14:tracePt t="165112" x="8623300" y="1674813"/>
          <p14:tracePt t="165122" x="8623300" y="1670050"/>
          <p14:tracePt t="165127" x="8623300" y="1658938"/>
          <p14:tracePt t="165138" x="8628063" y="1647825"/>
          <p14:tracePt t="165144" x="8639175" y="1635125"/>
          <p14:tracePt t="165154" x="8667750" y="1624013"/>
          <p14:tracePt t="165162" x="8685213" y="1619250"/>
          <p14:tracePt t="165170" x="8718550" y="1601788"/>
          <p14:tracePt t="165178" x="8763000" y="1597025"/>
          <p14:tracePt t="165186" x="8807450" y="1585913"/>
          <p14:tracePt t="165194" x="8869363" y="1579563"/>
          <p14:tracePt t="165201" x="8948738" y="1579563"/>
          <p14:tracePt t="165210" x="9043988" y="1573213"/>
          <p14:tracePt t="165218" x="9150350" y="1573213"/>
          <p14:tracePt t="165226" x="9247188" y="1573213"/>
          <p14:tracePt t="165234" x="9444038" y="1573213"/>
          <p14:tracePt t="165242" x="9555163" y="1573213"/>
          <p14:tracePt t="165250" x="9667875" y="1590675"/>
          <p14:tracePt t="165258" x="9758363" y="1608138"/>
          <p14:tracePt t="165266" x="9820275" y="1630363"/>
          <p14:tracePt t="165274" x="9853613" y="1641475"/>
          <p14:tracePt t="165282" x="9886950" y="1652588"/>
          <p14:tracePt t="165290" x="9898063" y="1663700"/>
          <p14:tracePt t="165298" x="9904413" y="1670050"/>
          <p14:tracePt t="165306" x="9904413" y="1681163"/>
          <p14:tracePt t="165314" x="9904413" y="1685925"/>
          <p14:tracePt t="165322" x="9898063" y="1697038"/>
          <p14:tracePt t="165330" x="9882188" y="1714500"/>
          <p14:tracePt t="165338" x="9853613" y="1725613"/>
          <p14:tracePt t="165346" x="9813925" y="1754188"/>
          <p14:tracePt t="165354" x="9752013" y="1776413"/>
          <p14:tracePt t="165362" x="9667875" y="1798638"/>
          <p14:tracePt t="165370" x="9605963" y="1809750"/>
          <p14:tracePt t="165378" x="9510713" y="1820863"/>
          <p14:tracePt t="165386" x="9353550" y="1838325"/>
          <p14:tracePt t="165394" x="9258300" y="1838325"/>
          <p14:tracePt t="165404" x="9150350" y="1838325"/>
          <p14:tracePt t="165409" x="9021763" y="1838325"/>
          <p14:tracePt t="165420" x="8893175" y="1820863"/>
          <p14:tracePt t="165426" x="8807450" y="1809750"/>
          <p14:tracePt t="165436" x="8740775" y="1787525"/>
          <p14:tracePt t="165444" x="8707438" y="1770063"/>
          <p14:tracePt t="165452" x="8696325" y="1758950"/>
          <p14:tracePt t="165460" x="8696325" y="1754188"/>
          <p14:tracePt t="165468" x="8696325" y="1736725"/>
          <p14:tracePt t="165476" x="8707438" y="1725613"/>
          <p14:tracePt t="165484" x="8718550" y="1708150"/>
          <p14:tracePt t="165492" x="8734425" y="1697038"/>
          <p14:tracePt t="165500" x="8763000" y="1685925"/>
          <p14:tracePt t="165508" x="8802688" y="1670050"/>
          <p14:tracePt t="165516" x="8858250" y="1658938"/>
          <p14:tracePt t="165524" x="8920163" y="1658938"/>
          <p14:tracePt t="165532" x="8999538" y="1658938"/>
          <p14:tracePt t="165540" x="9043988" y="1658938"/>
          <p14:tracePt t="165548" x="9128125" y="1663700"/>
          <p14:tracePt t="165556" x="9178925" y="1674813"/>
          <p14:tracePt t="165564" x="9251950" y="1703388"/>
          <p14:tracePt t="165572" x="9280525" y="1714500"/>
          <p14:tracePt t="165580" x="9309100" y="1731963"/>
          <p14:tracePt t="165588" x="9336088" y="1747838"/>
          <p14:tracePt t="165596" x="9342438" y="1754188"/>
          <p14:tracePt t="165604" x="9342438" y="1765300"/>
          <p14:tracePt t="165620" x="9342438" y="1776413"/>
          <p14:tracePt t="165628" x="9331325" y="1781175"/>
          <p14:tracePt t="165636" x="9320213" y="1781175"/>
          <p14:tracePt t="165644" x="9296400" y="1787525"/>
          <p14:tracePt t="165652" x="9274175" y="1793875"/>
          <p14:tracePt t="165660" x="9263063" y="1793875"/>
          <p14:tracePt t="165668" x="9258300" y="1793875"/>
          <p14:tracePt t="165676" x="9247188" y="1793875"/>
          <p14:tracePt t="165798" x="9240838" y="1793875"/>
          <p14:tracePt t="165806" x="9218613" y="1793875"/>
          <p14:tracePt t="165814" x="9156700" y="1793875"/>
          <p14:tracePt t="165822" x="9055100" y="1793875"/>
          <p14:tracePt t="165830" x="8959850" y="1793875"/>
          <p14:tracePt t="165838" x="8745538" y="1804988"/>
          <p14:tracePt t="165846" x="8532813" y="1804988"/>
          <p14:tracePt t="165854" x="8380413" y="1804988"/>
          <p14:tracePt t="165862" x="8072438" y="1804988"/>
          <p14:tracePt t="165870" x="7902575" y="1804988"/>
          <p14:tracePt t="165878" x="7751763" y="1804988"/>
          <p14:tracePt t="165886" x="7610475" y="1793875"/>
          <p14:tracePt t="165894" x="7559675" y="1787525"/>
          <p14:tracePt t="165902" x="7548563" y="1781175"/>
          <p14:tracePt t="165943" x="7554913" y="1781175"/>
          <p14:tracePt t="165950" x="7559675" y="1781175"/>
          <p14:tracePt t="165957" x="7570788" y="1781175"/>
          <p14:tracePt t="165966" x="7577138" y="1781175"/>
          <p14:tracePt t="165982" x="7583488" y="1781175"/>
          <p14:tracePt t="165990" x="7583488" y="1787525"/>
          <p14:tracePt t="165998" x="7583488" y="1793875"/>
          <p14:tracePt t="166013" x="7583488" y="1798638"/>
          <p14:tracePt t="166024" x="7583488" y="1804988"/>
          <p14:tracePt t="166032" x="7583488" y="1809750"/>
          <p14:tracePt t="166040" x="7583488" y="1820863"/>
          <p14:tracePt t="166048" x="7570788" y="1820863"/>
          <p14:tracePt t="166055" x="7559675" y="1831975"/>
          <p14:tracePt t="166064" x="7537450" y="1843088"/>
          <p14:tracePt t="166072" x="7510463" y="1843088"/>
          <p14:tracePt t="166080" x="7475538" y="1849438"/>
          <p14:tracePt t="166088" x="7397750" y="1849438"/>
          <p14:tracePt t="166095" x="7324725" y="1849438"/>
          <p14:tracePt t="166104" x="7234238" y="1860550"/>
          <p14:tracePt t="166112" x="7167563" y="1860550"/>
          <p14:tracePt t="166120" x="7026275" y="1860550"/>
          <p14:tracePt t="166128" x="6873875" y="1860550"/>
          <p14:tracePt t="166136" x="6796088" y="1860550"/>
          <p14:tracePt t="166144" x="6654800" y="1855788"/>
          <p14:tracePt t="166152" x="6581775" y="1849438"/>
          <p14:tracePt t="166160" x="6519863" y="1843088"/>
          <p14:tracePt t="166168" x="6464300" y="1843088"/>
          <p14:tracePt t="166176" x="6369050" y="1838325"/>
          <p14:tracePt t="166184" x="6323013" y="1831975"/>
          <p14:tracePt t="166192" x="6278563" y="1831975"/>
          <p14:tracePt t="166200" x="6238875" y="1831975"/>
          <p14:tracePt t="166207" x="6200775" y="1831975"/>
          <p14:tracePt t="166216" x="6154738" y="1831975"/>
          <p14:tracePt t="166224" x="6121400" y="1831975"/>
          <p14:tracePt t="166232" x="6076950" y="1831975"/>
          <p14:tracePt t="166240" x="6019800" y="1831975"/>
          <p14:tracePt t="166248" x="5964238" y="1831975"/>
          <p14:tracePt t="166256" x="5946775" y="1831975"/>
          <p14:tracePt t="166264" x="5895975" y="1831975"/>
          <p14:tracePt t="166274" x="5862638" y="1831975"/>
          <p14:tracePt t="166279" x="5834063" y="1831975"/>
          <p14:tracePt t="166290" x="5822950" y="1831975"/>
          <p14:tracePt t="166296" x="5811838" y="1831975"/>
          <p14:tracePt t="166306" x="5811838" y="1827213"/>
          <p14:tracePt t="166312" x="5807075" y="1827213"/>
          <p14:tracePt t="166370" x="5800725" y="1827213"/>
          <p14:tracePt t="166378" x="5800725" y="1820863"/>
          <p14:tracePt t="166394" x="5800725" y="1816100"/>
          <p14:tracePt t="166401" x="5800725" y="1809750"/>
          <p14:tracePt t="166410" x="5800725" y="1804988"/>
          <p14:tracePt t="166418" x="5800725" y="1798638"/>
          <p14:tracePt t="166426" x="5800725" y="1793875"/>
          <p14:tracePt t="166434" x="5800725" y="1781175"/>
          <p14:tracePt t="166442" x="5800725" y="1770063"/>
          <p14:tracePt t="166450" x="5807075" y="1770063"/>
          <p14:tracePt t="166458" x="5811838" y="1758950"/>
          <p14:tracePt t="166468" x="5822950" y="1743075"/>
          <p14:tracePt t="166474" x="5822950" y="1736725"/>
          <p14:tracePt t="166482" x="5840413" y="1731963"/>
          <p14:tracePt t="166490" x="5840413" y="1725613"/>
          <p14:tracePt t="166498" x="5851525" y="1720850"/>
          <p14:tracePt t="166506" x="5857875" y="1720850"/>
          <p14:tracePt t="166514" x="5862638" y="1714500"/>
          <p14:tracePt t="166522" x="5868988" y="1714500"/>
          <p14:tracePt t="166530" x="5873750" y="1708150"/>
          <p14:tracePt t="166546" x="5880100" y="1703388"/>
          <p14:tracePt t="166562" x="5884863" y="1697038"/>
          <p14:tracePt t="166570" x="5891213" y="1697038"/>
          <p14:tracePt t="166588" x="5902325" y="1685925"/>
          <p14:tracePt t="166596" x="5907088" y="1685925"/>
          <p14:tracePt t="166604" x="5913438" y="1681163"/>
          <p14:tracePt t="166612" x="5918200" y="1681163"/>
          <p14:tracePt t="166620" x="5924550" y="1681163"/>
          <p14:tracePt t="166628" x="5930900" y="1674813"/>
          <p14:tracePt t="166636" x="5935663" y="1674813"/>
          <p14:tracePt t="166660" x="5935663" y="1670050"/>
          <p14:tracePt t="166667" x="5942013" y="1670050"/>
          <p14:tracePt t="166712" x="5946775" y="1670050"/>
          <p14:tracePt t="166736" x="5953125" y="1663700"/>
          <p14:tracePt t="166760" x="5957888" y="1663700"/>
          <p14:tracePt t="166768" x="5957888" y="1658938"/>
          <p14:tracePt t="166784" x="5964238" y="1652588"/>
          <p14:tracePt t="166808" x="5969000" y="1652588"/>
          <p14:tracePt t="166816" x="5975350" y="1647825"/>
          <p14:tracePt t="166824" x="5986463" y="1635125"/>
          <p14:tracePt t="166834" x="5997575" y="1635125"/>
          <p14:tracePt t="166839" x="6019800" y="1619250"/>
          <p14:tracePt t="166850" x="6037263" y="1608138"/>
          <p14:tracePt t="166856" x="6053138" y="1608138"/>
          <p14:tracePt t="166866" x="6070600" y="1601788"/>
          <p14:tracePt t="166872" x="6081713" y="1597025"/>
          <p14:tracePt t="166882" x="6088063" y="1590675"/>
          <p14:tracePt t="166890" x="6103938" y="1590675"/>
          <p14:tracePt t="166898" x="6115050" y="1585913"/>
          <p14:tracePt t="166906" x="6132513" y="1579563"/>
          <p14:tracePt t="166914" x="6165850" y="1568450"/>
          <p14:tracePt t="166922" x="6188075" y="1562100"/>
          <p14:tracePt t="166930" x="6216650" y="1557338"/>
          <p14:tracePt t="166938" x="6249988" y="1550988"/>
          <p14:tracePt t="166946" x="6284913" y="1550988"/>
          <p14:tracePt t="166954" x="6323013" y="1546225"/>
          <p14:tracePt t="166962" x="6357938" y="1546225"/>
          <p14:tracePt t="166970" x="6396038" y="1546225"/>
          <p14:tracePt t="166978" x="6435725" y="1546225"/>
          <p14:tracePt t="166986" x="6481763" y="1546225"/>
          <p14:tracePt t="166994" x="6526213" y="1546225"/>
          <p14:tracePt t="167001" x="6577013" y="1546225"/>
          <p14:tracePt t="167010" x="6632575" y="1550988"/>
          <p14:tracePt t="167018" x="6694488" y="1562100"/>
          <p14:tracePt t="167026" x="6716713" y="1562100"/>
          <p14:tracePt t="167034" x="6773863" y="1573213"/>
          <p14:tracePt t="167042" x="6835775" y="1579563"/>
          <p14:tracePt t="167050" x="6869113" y="1585913"/>
          <p14:tracePt t="167058" x="6935788" y="1597025"/>
          <p14:tracePt t="167066" x="7008813" y="1601788"/>
          <p14:tracePt t="167074" x="7043738" y="1608138"/>
          <p14:tracePt t="167084" x="7127875" y="1624013"/>
          <p14:tracePt t="167090" x="7161213" y="1630363"/>
          <p14:tracePt t="167098" x="7234238" y="1641475"/>
          <p14:tracePt t="167106" x="7307263" y="1647825"/>
          <p14:tracePt t="167114" x="7335838" y="1652588"/>
          <p14:tracePt t="167122" x="7391400" y="1663700"/>
          <p14:tracePt t="167130" x="7419975" y="1670050"/>
          <p14:tracePt t="167138" x="7453313" y="1681163"/>
          <p14:tracePt t="167148" x="7470775" y="1685925"/>
          <p14:tracePt t="167156" x="7481888" y="1697038"/>
          <p14:tracePt t="167164" x="7486650" y="1703388"/>
          <p14:tracePt t="167172" x="7493000" y="1708150"/>
          <p14:tracePt t="167180" x="7497763" y="1720850"/>
          <p14:tracePt t="167188" x="7497763" y="1731963"/>
          <p14:tracePt t="167196" x="7497763" y="1736725"/>
          <p14:tracePt t="167204" x="7497763" y="1747838"/>
          <p14:tracePt t="167212" x="7497763" y="1765300"/>
          <p14:tracePt t="167220" x="7497763" y="1770063"/>
          <p14:tracePt t="167228" x="7497763" y="1781175"/>
          <p14:tracePt t="167236" x="7497763" y="1787525"/>
          <p14:tracePt t="167244" x="7481888" y="1804988"/>
          <p14:tracePt t="167252" x="7453313" y="1820863"/>
          <p14:tracePt t="167260" x="7419975" y="1831975"/>
          <p14:tracePt t="167268" x="7358063" y="1849438"/>
          <p14:tracePt t="167276" x="7313613" y="1855788"/>
          <p14:tracePt t="167284" x="7262813" y="1860550"/>
          <p14:tracePt t="167292" x="7200900" y="1866900"/>
          <p14:tracePt t="167300" x="7088188" y="1866900"/>
          <p14:tracePt t="167308" x="7019925" y="1866900"/>
          <p14:tracePt t="167316" x="6935788" y="1866900"/>
          <p14:tracePt t="167324" x="6846888" y="1866900"/>
          <p14:tracePt t="167332" x="6751638" y="1860550"/>
          <p14:tracePt t="167340" x="6638925" y="1849438"/>
          <p14:tracePt t="167348" x="6508750" y="1843088"/>
          <p14:tracePt t="167356" x="6457950" y="1838325"/>
          <p14:tracePt t="167364" x="6329363" y="1820863"/>
          <p14:tracePt t="167372" x="6172200" y="1804988"/>
          <p14:tracePt t="167380" x="6026150" y="1787525"/>
          <p14:tracePt t="167388" x="5930900" y="1781175"/>
          <p14:tracePt t="167396" x="5862638" y="1776413"/>
          <p14:tracePt t="167404" x="5800725" y="1758950"/>
          <p14:tracePt t="167412" x="5778500" y="1754188"/>
          <p14:tracePt t="167420" x="5778500" y="1747838"/>
          <p14:tracePt t="167428" x="5778500" y="1743075"/>
          <p14:tracePt t="167438" x="5778500" y="1731963"/>
          <p14:tracePt t="167446" x="5795963" y="1720850"/>
          <p14:tracePt t="167454" x="5811838" y="1708150"/>
          <p14:tracePt t="167462" x="5829300" y="1692275"/>
          <p14:tracePt t="167470" x="5857875" y="1674813"/>
          <p14:tracePt t="167477" x="5891213" y="1652588"/>
          <p14:tracePt t="167486" x="5942013" y="1630363"/>
          <p14:tracePt t="167494" x="5980113" y="1612900"/>
          <p14:tracePt t="167502" x="6059488" y="1585913"/>
          <p14:tracePt t="167510" x="6149975" y="1557338"/>
          <p14:tracePt t="167518" x="6267450" y="1535113"/>
          <p14:tracePt t="167526" x="6373813" y="1512888"/>
          <p14:tracePt t="167534" x="6530975" y="1495425"/>
          <p14:tracePt t="167542" x="6677025" y="1477963"/>
          <p14:tracePt t="167550" x="6818313" y="1466850"/>
          <p14:tracePt t="167558" x="6913563" y="1462088"/>
          <p14:tracePt t="167566" x="7026275" y="1462088"/>
          <p14:tracePt t="167574" x="7178675" y="1462088"/>
          <p14:tracePt t="167582" x="7285038" y="1462088"/>
          <p14:tracePt t="167590" x="7375525" y="1462088"/>
          <p14:tracePt t="167598" x="7431088" y="1462088"/>
          <p14:tracePt t="167606" x="7521575" y="1462088"/>
          <p14:tracePt t="167614" x="7610475" y="1477963"/>
          <p14:tracePt t="167622" x="7661275" y="1484313"/>
          <p14:tracePt t="167630" x="7740650" y="1500188"/>
          <p14:tracePt t="167638" x="7791450" y="1512888"/>
          <p14:tracePt t="167646" x="7824788" y="1524000"/>
          <p14:tracePt t="167654" x="7869238" y="1539875"/>
          <p14:tracePt t="167662" x="7891463" y="1550988"/>
          <p14:tracePt t="167670" x="7897813" y="1557338"/>
          <p14:tracePt t="167678" x="7902575" y="1562100"/>
          <p14:tracePt t="167686" x="7902575" y="1568450"/>
          <p14:tracePt t="167694" x="7902575" y="1585913"/>
          <p14:tracePt t="167704" x="7897813" y="1597025"/>
          <p14:tracePt t="167710" x="7886700" y="1612900"/>
          <p14:tracePt t="167720" x="7864475" y="1630363"/>
          <p14:tracePt t="167726" x="7813675" y="1663700"/>
          <p14:tracePt t="167736" x="7785100" y="1681163"/>
          <p14:tracePt t="167742" x="7723188" y="1708150"/>
          <p14:tracePt t="167752" x="7672388" y="1725613"/>
          <p14:tracePt t="167760" x="7559675" y="1770063"/>
          <p14:tracePt t="167768" x="7486650" y="1787525"/>
          <p14:tracePt t="167776" x="7340600" y="1820863"/>
          <p14:tracePt t="167784" x="7267575" y="1838325"/>
          <p14:tracePt t="167792" x="7189788" y="1849438"/>
          <p14:tracePt t="167800" x="7116763" y="1866900"/>
          <p14:tracePt t="167808" x="7048500" y="1871663"/>
          <p14:tracePt t="167816" x="6986588" y="1871663"/>
          <p14:tracePt t="167824" x="6931025" y="1871663"/>
          <p14:tracePt t="167832" x="6873875" y="1871663"/>
          <p14:tracePt t="167840" x="6818313" y="1871663"/>
          <p14:tracePt t="167848" x="6756400" y="1871663"/>
          <p14:tracePt t="167856" x="6694488" y="1871663"/>
          <p14:tracePt t="167864" x="6627813" y="1855788"/>
          <p14:tracePt t="167872" x="6559550" y="1838325"/>
          <p14:tracePt t="167880" x="6475413" y="1816100"/>
          <p14:tracePt t="167888" x="6442075" y="1816100"/>
          <p14:tracePt t="167896" x="6351588" y="1787525"/>
          <p14:tracePt t="167904" x="6273800" y="1758950"/>
          <p14:tracePt t="167912" x="6211888" y="1736725"/>
          <p14:tracePt t="167920" x="6176963" y="1714500"/>
          <p14:tracePt t="167928" x="6165850" y="1692275"/>
          <p14:tracePt t="167936" x="6165850" y="1681163"/>
          <p14:tracePt t="167944" x="6165850" y="1670050"/>
          <p14:tracePt t="167952" x="6176963" y="1652588"/>
          <p14:tracePt t="167960" x="6194425" y="1630363"/>
          <p14:tracePt t="167968" x="6223000" y="1612900"/>
          <p14:tracePt t="167976" x="6261100" y="1590675"/>
          <p14:tracePt t="167986" x="6296025" y="1573213"/>
          <p14:tracePt t="167992" x="6346825" y="1557338"/>
          <p14:tracePt t="168002" x="6413500" y="1539875"/>
          <p14:tracePt t="168008" x="6497638" y="1524000"/>
          <p14:tracePt t="168018" x="6610350" y="1512888"/>
          <p14:tracePt t="168024" x="6689725" y="1500188"/>
          <p14:tracePt t="168034" x="6778625" y="1500188"/>
          <p14:tracePt t="168039" x="6869113" y="1500188"/>
          <p14:tracePt t="168050" x="6953250" y="1500188"/>
          <p14:tracePt t="168058" x="7043738" y="1500188"/>
          <p14:tracePt t="168066" x="7092950" y="1500188"/>
          <p14:tracePt t="168074" x="7172325" y="1500188"/>
          <p14:tracePt t="168082" x="7205663" y="1500188"/>
          <p14:tracePt t="168090" x="7273925" y="1506538"/>
          <p14:tracePt t="168098" x="7318375" y="1506538"/>
          <p14:tracePt t="168106" x="7386638" y="1512888"/>
          <p14:tracePt t="168114" x="7435850" y="1517650"/>
          <p14:tracePt t="168122" x="7475538" y="1524000"/>
          <p14:tracePt t="168130" x="7521575" y="1535113"/>
          <p14:tracePt t="168138" x="7559675" y="1546225"/>
          <p14:tracePt t="168146" x="7588250" y="1562100"/>
          <p14:tracePt t="168154" x="7616825" y="1573213"/>
          <p14:tracePt t="168162" x="7632700" y="1590675"/>
          <p14:tracePt t="168170" x="7650163" y="1608138"/>
          <p14:tracePt t="168178" x="7667625" y="1630363"/>
          <p14:tracePt t="168186" x="7678738" y="1647825"/>
          <p14:tracePt t="168194" x="7689850" y="1670050"/>
          <p14:tracePt t="168202" x="7694613" y="1681163"/>
          <p14:tracePt t="168210" x="7700963" y="1692275"/>
          <p14:tracePt t="168218" x="7700963" y="1697038"/>
          <p14:tracePt t="168226" x="7700963" y="1708150"/>
          <p14:tracePt t="168234" x="7689850" y="1725613"/>
          <p14:tracePt t="168242" x="7667625" y="1743075"/>
          <p14:tracePt t="168250" x="7621588" y="1758950"/>
          <p14:tracePt t="168258" x="7577138" y="1770063"/>
          <p14:tracePt t="168268" x="7537450" y="1776413"/>
          <p14:tracePt t="168275" x="7464425" y="1787525"/>
          <p14:tracePt t="168284" x="7419975" y="1787525"/>
          <p14:tracePt t="168290" x="7362825" y="1787525"/>
          <p14:tracePt t="168300" x="7329488" y="1787525"/>
          <p14:tracePt t="168306" x="7302500" y="1787525"/>
          <p14:tracePt t="168316" x="7296150" y="1781175"/>
          <p14:tracePt t="168324" x="7289800" y="1776413"/>
          <p14:tracePt t="168332" x="7289800" y="1765300"/>
          <p14:tracePt t="168340" x="7289800" y="1758950"/>
          <p14:tracePt t="168348" x="7289800" y="1743075"/>
          <p14:tracePt t="168356" x="7302500" y="1725613"/>
          <p14:tracePt t="168364" x="7313613" y="1714500"/>
          <p14:tracePt t="168372" x="7324725" y="1703388"/>
          <p14:tracePt t="168380" x="7362825" y="1692275"/>
          <p14:tracePt t="168388" x="7386638" y="1685925"/>
          <p14:tracePt t="168396" x="7408863" y="1681163"/>
          <p14:tracePt t="168404" x="7435850" y="1681163"/>
          <p14:tracePt t="168412" x="7453313" y="1681163"/>
          <p14:tracePt t="168420" x="7464425" y="1681163"/>
          <p14:tracePt t="168428" x="7475538" y="1681163"/>
          <p14:tracePt t="168436" x="7481888" y="1681163"/>
          <p14:tracePt t="168444" x="7486650" y="1685925"/>
          <p14:tracePt t="168460" x="7486650" y="1692275"/>
          <p14:tracePt t="168468" x="7486650" y="1697038"/>
          <p14:tracePt t="168476" x="7493000" y="1708150"/>
          <p14:tracePt t="168492" x="7493000" y="1714500"/>
          <p14:tracePt t="168508" x="7493000" y="1720850"/>
          <p14:tracePt t="168533" x="7493000" y="1725613"/>
          <p14:tracePt t="168559" x="7486650" y="1731963"/>
          <p14:tracePt t="168575" x="7481888" y="1731963"/>
          <p14:tracePt t="168588" x="7481888" y="1736725"/>
          <p14:tracePt t="168606" x="7497763" y="1736725"/>
          <p14:tracePt t="168614" x="7526338" y="1743075"/>
          <p14:tracePt t="168622" x="7554913" y="1743075"/>
          <p14:tracePt t="168630" x="7610475" y="1747838"/>
          <p14:tracePt t="168638" x="7639050" y="1754188"/>
          <p14:tracePt t="168646" x="7689850" y="1758950"/>
          <p14:tracePt t="168654" x="7729538" y="1770063"/>
          <p14:tracePt t="168662" x="7751763" y="1770063"/>
          <p14:tracePt t="168670" x="7762875" y="1776413"/>
          <p14:tracePt t="168678" x="7767638" y="1781175"/>
          <p14:tracePt t="168710" x="7762875" y="1781175"/>
          <p14:tracePt t="168718" x="7745413" y="1781175"/>
          <p14:tracePt t="168726" x="7729538" y="1781175"/>
          <p14:tracePt t="168734" x="7712075" y="1776413"/>
          <p14:tracePt t="168742" x="7678738" y="1776413"/>
          <p14:tracePt t="168750" x="7667625" y="1770063"/>
          <p14:tracePt t="168758" x="7661275" y="1770063"/>
          <p14:tracePt t="168766" x="7661275" y="1765300"/>
          <p14:tracePt t="168782" x="7667625" y="1758950"/>
          <p14:tracePt t="168790" x="7683500" y="1754188"/>
          <p14:tracePt t="168798" x="7712075" y="1743075"/>
          <p14:tracePt t="168806" x="7751763" y="1743075"/>
          <p14:tracePt t="168814" x="7785100" y="1736725"/>
          <p14:tracePt t="168822" x="7807325" y="1736725"/>
          <p14:tracePt t="168830" x="7835900" y="1736725"/>
          <p14:tracePt t="168838" x="7847013" y="1736725"/>
          <p14:tracePt t="168846" x="7853363" y="1736725"/>
          <p14:tracePt t="168896" x="7847013" y="1743075"/>
          <p14:tracePt t="168904" x="7835900" y="1743075"/>
          <p14:tracePt t="168912" x="7824788" y="1743075"/>
          <p14:tracePt t="168928" x="7824788" y="1747838"/>
          <p14:tracePt t="168960" x="7835900" y="1754188"/>
          <p14:tracePt t="168968" x="7869238" y="1754188"/>
          <p14:tracePt t="168976" x="7926388" y="1754188"/>
          <p14:tracePt t="168984" x="7964488" y="1754188"/>
          <p14:tracePt t="168992" x="8048625" y="1754188"/>
          <p14:tracePt t="169000" x="8105775" y="1754188"/>
          <p14:tracePt t="169008" x="8212138" y="1747838"/>
          <p14:tracePt t="169016" x="8269288" y="1747838"/>
          <p14:tracePt t="169024" x="8324850" y="1743075"/>
          <p14:tracePt t="169032" x="8369300" y="1736725"/>
          <p14:tracePt t="169040" x="8431213" y="1736725"/>
          <p14:tracePt t="169048" x="8453438" y="1736725"/>
          <p14:tracePt t="169056" x="8459788" y="1736725"/>
          <p14:tracePt t="169064" x="8464550" y="1736725"/>
          <p14:tracePt t="169104" x="8453438" y="1736725"/>
          <p14:tracePt t="169112" x="8431213" y="1736725"/>
          <p14:tracePt t="169120" x="8391525" y="1736725"/>
          <p14:tracePt t="169128" x="8342313" y="1736725"/>
          <p14:tracePt t="169136" x="8302625" y="1736725"/>
          <p14:tracePt t="169144" x="8212138" y="1736725"/>
          <p14:tracePt t="169154" x="8083550" y="1731963"/>
          <p14:tracePt t="169162" x="8010525" y="1731963"/>
          <p14:tracePt t="169170" x="7853363" y="1720850"/>
          <p14:tracePt t="169178" x="7767638" y="1714500"/>
          <p14:tracePt t="169186" x="7650163" y="1708150"/>
          <p14:tracePt t="169194" x="7594600" y="1708150"/>
          <p14:tracePt t="169202" x="7577138" y="1703388"/>
          <p14:tracePt t="169210" x="7548563" y="1697038"/>
          <p14:tracePt t="169218" x="7543800" y="1697038"/>
          <p14:tracePt t="169242" x="7548563" y="1692275"/>
          <p14:tracePt t="169250" x="7570788" y="1692275"/>
          <p14:tracePt t="169258" x="7610475" y="1692275"/>
          <p14:tracePt t="169266" x="7643813" y="1692275"/>
          <p14:tracePt t="169274" x="7705725" y="1692275"/>
          <p14:tracePt t="169282" x="7791450" y="1692275"/>
          <p14:tracePt t="169290" x="7853363" y="1692275"/>
          <p14:tracePt t="169298" x="7913688" y="1692275"/>
          <p14:tracePt t="169306" x="7986713" y="1692275"/>
          <p14:tracePt t="169314" x="8066088" y="1692275"/>
          <p14:tracePt t="169322" x="8134350" y="1697038"/>
          <p14:tracePt t="169330" x="8207375" y="1714500"/>
          <p14:tracePt t="169338" x="8251825" y="1720850"/>
          <p14:tracePt t="169346" x="8296275" y="1731963"/>
          <p14:tracePt t="169354" x="8318500" y="1731963"/>
          <p14:tracePt t="169362" x="8324850" y="1736725"/>
          <p14:tracePt t="169386" x="8318500" y="1743075"/>
          <p14:tracePt t="169394" x="8296275" y="1743075"/>
          <p14:tracePt t="169402" x="8274050" y="1747838"/>
          <p14:tracePt t="169410" x="8212138" y="1747838"/>
          <p14:tracePt t="169418" x="8161338" y="1747838"/>
          <p14:tracePt t="169426" x="8061325" y="1747838"/>
          <p14:tracePt t="169436" x="7999413" y="1747838"/>
          <p14:tracePt t="169444" x="7926388" y="1747838"/>
          <p14:tracePt t="169452" x="7853363" y="1747838"/>
          <p14:tracePt t="169460" x="7773988" y="1747838"/>
          <p14:tracePt t="169468" x="7700963" y="1747838"/>
          <p14:tracePt t="169476" x="7678738" y="1747838"/>
          <p14:tracePt t="169500" x="7700963" y="1747838"/>
          <p14:tracePt t="169508" x="7745413" y="1747838"/>
          <p14:tracePt t="169516" x="7824788" y="1747838"/>
          <p14:tracePt t="169524" x="7937500" y="1747838"/>
          <p14:tracePt t="169532" x="8026400" y="1747838"/>
          <p14:tracePt t="169540" x="8121650" y="1747838"/>
          <p14:tracePt t="169548" x="8245475" y="1747838"/>
          <p14:tracePt t="169556" x="8358188" y="1747838"/>
          <p14:tracePt t="169564" x="8453438" y="1754188"/>
          <p14:tracePt t="169572" x="8532813" y="1758950"/>
          <p14:tracePt t="169580" x="8599488" y="1765300"/>
          <p14:tracePt t="169588" x="8628063" y="1770063"/>
          <p14:tracePt t="169596" x="8634413" y="1776413"/>
          <p14:tracePt t="169612" x="8634413" y="1781175"/>
          <p14:tracePt t="169620" x="8623300" y="1781175"/>
          <p14:tracePt t="169628" x="8599488" y="1781175"/>
          <p14:tracePt t="169636" x="8555038" y="1781175"/>
          <p14:tracePt t="169644" x="8526463" y="1781175"/>
          <p14:tracePt t="169652" x="8464550" y="1776413"/>
          <p14:tracePt t="169660" x="8426450" y="1776413"/>
          <p14:tracePt t="169668" x="8375650" y="1770063"/>
          <p14:tracePt t="169676" x="8353425" y="1770063"/>
          <p14:tracePt t="169684" x="8342313" y="1770063"/>
          <p14:tracePt t="169708" x="8358188" y="1770063"/>
          <p14:tracePt t="169716" x="8391525" y="1770063"/>
          <p14:tracePt t="169726" x="8459788" y="1770063"/>
          <p14:tracePt t="169734" x="8515350" y="1770063"/>
          <p14:tracePt t="169742" x="8599488" y="1787525"/>
          <p14:tracePt t="169750" x="8685213" y="1793875"/>
          <p14:tracePt t="169758" x="8769350" y="1798638"/>
          <p14:tracePt t="169766" x="8824913" y="1804988"/>
          <p14:tracePt t="169774" x="8893175" y="1816100"/>
          <p14:tracePt t="169782" x="8953500" y="1820863"/>
          <p14:tracePt t="169790" x="8970963" y="1820863"/>
          <p14:tracePt t="169798" x="8982075" y="1827213"/>
          <p14:tracePt t="169822" x="8977313" y="1827213"/>
          <p14:tracePt t="169830" x="8959850" y="1827213"/>
          <p14:tracePt t="169838" x="8920163" y="1827213"/>
          <p14:tracePt t="169846" x="8853488" y="1827213"/>
          <p14:tracePt t="169854" x="8758238" y="1820863"/>
          <p14:tracePt t="169862" x="8623300" y="1820863"/>
          <p14:tracePt t="169870" x="8537575" y="1816100"/>
          <p14:tracePt t="169878" x="8380413" y="1804988"/>
          <p14:tracePt t="169886" x="8269288" y="1798638"/>
          <p14:tracePt t="169894" x="8066088" y="1787525"/>
          <p14:tracePt t="169902" x="7981950" y="1787525"/>
          <p14:tracePt t="169910" x="7902575" y="1787525"/>
          <p14:tracePt t="169918" x="7880350" y="1787525"/>
          <p14:tracePt t="169926" x="7875588" y="1787525"/>
          <p14:tracePt t="169942" x="7902575" y="1781175"/>
          <p14:tracePt t="169950" x="7964488" y="1776413"/>
          <p14:tracePt t="169958" x="8037513" y="1776413"/>
          <p14:tracePt t="169966" x="8145463" y="1776413"/>
          <p14:tracePt t="169974" x="8251825" y="1776413"/>
          <p14:tracePt t="169982" x="8375650" y="1776413"/>
          <p14:tracePt t="169990" x="8442325" y="1776413"/>
          <p14:tracePt t="169998" x="8521700" y="1787525"/>
          <p14:tracePt t="170006" x="8566150" y="1793875"/>
          <p14:tracePt t="170016" x="8583613" y="1793875"/>
          <p14:tracePt t="170030" x="8577263" y="1793875"/>
          <p14:tracePt t="170040" x="8561388" y="1793875"/>
          <p14:tracePt t="170048" x="8526463" y="1793875"/>
          <p14:tracePt t="170056" x="8482013" y="1793875"/>
          <p14:tracePt t="170064" x="8402638" y="1793875"/>
          <p14:tracePt t="170072" x="8291513" y="1793875"/>
          <p14:tracePt t="170080" x="8194675" y="1793875"/>
          <p14:tracePt t="170088" x="8083550" y="1787525"/>
          <p14:tracePt t="170096" x="8032750" y="1781175"/>
          <p14:tracePt t="170104" x="7986713" y="1781175"/>
          <p14:tracePt t="170112" x="7964488" y="1781175"/>
          <p14:tracePt t="170120" x="7959725" y="1781175"/>
          <p14:tracePt t="170152" x="7999413" y="1781175"/>
          <p14:tracePt t="170160" x="8043863" y="1787525"/>
          <p14:tracePt t="170168" x="8128000" y="1793875"/>
          <p14:tracePt t="170176" x="8201025" y="1804988"/>
          <p14:tracePt t="170184" x="8285163" y="1809750"/>
          <p14:tracePt t="170192" x="8397875" y="1827213"/>
          <p14:tracePt t="170200" x="8577263" y="1855788"/>
          <p14:tracePt t="170208" x="8780463" y="1871663"/>
          <p14:tracePt t="170216" x="9050338" y="1916113"/>
          <p14:tracePt t="170224" x="9358313" y="1962150"/>
          <p14:tracePt t="170232" x="9555163" y="1995488"/>
          <p14:tracePt t="170240" x="9898063" y="2079625"/>
          <p14:tracePt t="170248" x="10218738" y="2170113"/>
          <p14:tracePt t="170256" x="10528300" y="2271713"/>
          <p14:tracePt t="170264" x="10820400" y="2393950"/>
          <p14:tracePt t="170272" x="10983913" y="2484438"/>
          <p14:tracePt t="170280" x="11253788" y="2641600"/>
          <p14:tracePt t="170288" x="11472863" y="2805113"/>
          <p14:tracePt t="170296" x="11557000" y="2878138"/>
          <p14:tracePt t="170306" x="11703050" y="3041650"/>
          <p14:tracePt t="170314" x="11753850" y="3114675"/>
          <p14:tracePt t="170322" x="11793538" y="3181350"/>
          <p14:tracePt t="170330" x="11815763" y="3243263"/>
          <p14:tracePt t="170338" x="11826875" y="3294063"/>
          <p14:tracePt t="170346" x="11826875" y="3338513"/>
          <p14:tracePt t="170354" x="11826875" y="3373438"/>
          <p14:tracePt t="170362" x="11820525" y="3422650"/>
          <p14:tracePt t="170370" x="11809413" y="3462338"/>
          <p14:tracePt t="170378" x="11798300" y="3541713"/>
          <p14:tracePt t="170386" x="11782425" y="3603625"/>
          <p14:tracePt t="170394" x="11758613" y="3732213"/>
          <p14:tracePt t="170402" x="11742738" y="3816350"/>
          <p14:tracePt t="170410" x="11725275" y="3946525"/>
          <p14:tracePt t="170418" x="11707813" y="4092575"/>
          <p14:tracePt t="170427" x="11703050" y="4232275"/>
          <p14:tracePt t="170434" x="11703050" y="4373563"/>
          <p14:tracePt t="170442" x="11685588" y="4502150"/>
          <p14:tracePt t="170450" x="11658600" y="4694238"/>
          <p14:tracePt t="170458" x="11647488" y="4756150"/>
          <p14:tracePt t="170466" x="11618913" y="4800600"/>
          <p14:tracePt t="170474" x="11574463" y="4873625"/>
          <p14:tracePt t="170482" x="11550650" y="4902200"/>
          <p14:tracePt t="170490" x="11539538" y="4913313"/>
          <p14:tracePt t="170498" x="11534775" y="4918075"/>
          <p14:tracePt t="170506" x="11528425" y="4918075"/>
          <p14:tracePt t="170514" x="11523663" y="4918075"/>
          <p14:tracePt t="170538" x="11523663" y="4913313"/>
          <p14:tracePt t="170546" x="11523663" y="4906963"/>
          <p14:tracePt t="170554" x="11523663" y="4895850"/>
          <p14:tracePt t="170564" x="11512550" y="4879975"/>
          <p14:tracePt t="170580" x="11499850" y="4867275"/>
          <p14:tracePt t="170586" x="11495088" y="4862513"/>
          <p14:tracePt t="170596" x="11477625" y="4862513"/>
          <p14:tracePt t="170604" x="11466513" y="4856163"/>
          <p14:tracePt t="170612" x="11444288" y="4856163"/>
          <p14:tracePt t="170620" x="11422063" y="4856163"/>
          <p14:tracePt t="170628" x="11404600" y="4856163"/>
          <p14:tracePt t="170636" x="11377613" y="4862513"/>
          <p14:tracePt t="170644" x="11315700" y="4884738"/>
          <p14:tracePt t="170653" x="11276013" y="4902200"/>
          <p14:tracePt t="170660" x="11231563" y="4924425"/>
          <p14:tracePt t="170668" x="11191875" y="4941888"/>
          <p14:tracePt t="170676" x="11152188" y="4957763"/>
          <p14:tracePt t="170684" x="11107738" y="4964113"/>
          <p14:tracePt t="170692" x="11061700" y="4968875"/>
          <p14:tracePt t="170700" x="11045825" y="4975225"/>
          <p14:tracePt t="170708" x="10999788" y="4975225"/>
          <p14:tracePt t="170716" x="10944225" y="4975225"/>
          <p14:tracePt t="170724" x="10893425" y="4975225"/>
          <p14:tracePt t="170732" x="10831513" y="4975225"/>
          <p14:tracePt t="170740" x="10815638" y="4975225"/>
          <p14:tracePt t="170748" x="10758488" y="4968875"/>
          <p14:tracePt t="170756" x="10702925" y="4957763"/>
          <p14:tracePt t="170768" x="10656888" y="4946650"/>
          <p14:tracePt t="170772" x="10645775" y="4941888"/>
          <p14:tracePt t="170780" x="10601325" y="4929188"/>
          <p14:tracePt t="170788" x="10583863" y="4924425"/>
          <p14:tracePt t="170798" x="10539413" y="4902200"/>
          <p14:tracePt t="170804" x="10494963" y="4884738"/>
          <p14:tracePt t="170812" x="10483850" y="4873625"/>
          <p14:tracePt t="170820" x="10455275" y="4851400"/>
          <p14:tracePt t="170828" x="10444163" y="4845050"/>
          <p14:tracePt t="170836" x="10421938" y="4818063"/>
          <p14:tracePt t="170844" x="10404475" y="4794250"/>
          <p14:tracePt t="170852" x="10371138" y="4745038"/>
          <p14:tracePt t="170860" x="10348913" y="4727575"/>
          <p14:tracePt t="170868" x="10298113" y="4672013"/>
          <p14:tracePt t="170878" x="10275888" y="4648200"/>
          <p14:tracePt t="170886" x="10252075" y="4621213"/>
          <p14:tracePt t="170894" x="10190163" y="4564063"/>
          <p14:tracePt t="170902" x="10179050" y="4548188"/>
          <p14:tracePt t="170910" x="10156825" y="4497388"/>
          <p14:tracePt t="170918" x="10145713" y="4457700"/>
          <p14:tracePt t="170926" x="10145713" y="4418013"/>
          <p14:tracePt t="170934" x="10145713" y="4384675"/>
          <p14:tracePt t="170942" x="10152063" y="4333875"/>
          <p14:tracePt t="170950" x="10167938" y="4283075"/>
          <p14:tracePt t="170958" x="10190163" y="4232275"/>
          <p14:tracePt t="170966" x="10218738" y="4187825"/>
          <p14:tracePt t="170974" x="10252075" y="4148138"/>
          <p14:tracePt t="170982" x="10280650" y="4114800"/>
          <p14:tracePt t="170990" x="10313988" y="4086225"/>
          <p14:tracePt t="170998" x="10348913" y="4052888"/>
          <p14:tracePt t="171006" x="10387013" y="4019550"/>
          <p14:tracePt t="171014" x="10415588" y="3997325"/>
          <p14:tracePt t="171022" x="10472738" y="3962400"/>
          <p14:tracePt t="171030" x="10533063" y="3935413"/>
          <p14:tracePt t="171038" x="10583863" y="3917950"/>
          <p14:tracePt t="171046" x="10668000" y="3895725"/>
          <p14:tracePt t="171054" x="10758488" y="3873500"/>
          <p14:tracePt t="171062" x="10875963" y="3851275"/>
          <p14:tracePt t="171070" x="10944225" y="3844925"/>
          <p14:tracePt t="171078" x="11096625" y="3827463"/>
          <p14:tracePt t="171086" x="11264900" y="3827463"/>
          <p14:tracePt t="171094" x="11353800" y="3827463"/>
          <p14:tracePt t="171102" x="11574463" y="3833813"/>
          <p14:tracePt t="171110" x="11663363" y="3856038"/>
          <p14:tracePt t="171118" x="11753850" y="3873500"/>
          <p14:tracePt t="171126" x="11831638" y="3900488"/>
          <p14:tracePt t="171134" x="12006263" y="3990975"/>
          <p14:tracePt t="171142" x="12074525" y="4041775"/>
          <p14:tracePt t="171150" x="12125325" y="4092575"/>
          <p14:tracePt t="171158" x="12169775" y="4154488"/>
          <p14:tracePt t="171224" x="12107863" y="4800600"/>
          <p14:tracePt t="171232" x="12074525" y="4845050"/>
          <p14:tracePt t="171240" x="12023725" y="4902200"/>
          <p14:tracePt t="171248" x="11972925" y="4957763"/>
          <p14:tracePt t="171256" x="11882438" y="5048250"/>
          <p14:tracePt t="171264" x="11831638" y="5092700"/>
          <p14:tracePt t="171272" x="11776075" y="5143500"/>
          <p14:tracePt t="171280" x="11714163" y="5187950"/>
          <p14:tracePt t="171288" x="11652250" y="5216525"/>
          <p14:tracePt t="171296" x="11596688" y="5245100"/>
          <p14:tracePt t="171304" x="11534775" y="5260975"/>
          <p14:tracePt t="171312" x="11461750" y="5267325"/>
          <p14:tracePt t="171320" x="11404600" y="5267325"/>
          <p14:tracePt t="171328" x="11349038" y="5267325"/>
          <p14:tracePt t="171336" x="11269663" y="5267325"/>
          <p14:tracePt t="171344" x="11163300" y="5256213"/>
          <p14:tracePt t="171352" x="11096625" y="5233988"/>
          <p14:tracePt t="171360" x="10922000" y="5183188"/>
          <p14:tracePt t="171368" x="10685463" y="5099050"/>
          <p14:tracePt t="171376" x="10556875" y="5037138"/>
          <p14:tracePt t="171384" x="10337800" y="4935538"/>
          <p14:tracePt t="171392" x="10225088" y="4851400"/>
          <p14:tracePt t="171400" x="10156825" y="4756150"/>
          <p14:tracePt t="171408" x="10134600" y="4683125"/>
          <p14:tracePt t="171416" x="10129838" y="4592638"/>
          <p14:tracePt t="171424" x="10129838" y="4497388"/>
          <p14:tracePt t="171432" x="10145713" y="4378325"/>
          <p14:tracePt t="171440" x="10167938" y="4305300"/>
          <p14:tracePt t="171448" x="10213975" y="4170363"/>
          <p14:tracePt t="171458" x="10247313" y="4097338"/>
          <p14:tracePt t="171466" x="10275888" y="4030663"/>
          <p14:tracePt t="171474" x="10313988" y="3968750"/>
          <p14:tracePt t="171484" x="10353675" y="3906838"/>
          <p14:tracePt t="171490" x="10398125" y="3844925"/>
          <p14:tracePt t="171498" x="10426700" y="3805238"/>
          <p14:tracePt t="171506" x="10466388" y="3749675"/>
          <p14:tracePt t="171514" x="10521950" y="3709988"/>
          <p14:tracePt t="171522" x="10561638" y="3681413"/>
          <p14:tracePt t="171530" x="10601325" y="3654425"/>
          <p14:tracePt t="171538" x="10663238" y="3636963"/>
          <p14:tracePt t="171546" x="10707688" y="3630613"/>
          <p14:tracePt t="171554" x="10758488" y="3630613"/>
          <p14:tracePt t="171562" x="10820400" y="3630613"/>
          <p14:tracePt t="171570" x="10882313" y="3636963"/>
          <p14:tracePt t="171578" x="10948988" y="3665538"/>
          <p14:tracePt t="171586" x="11028363" y="3698875"/>
          <p14:tracePt t="171594" x="11118850" y="3749675"/>
          <p14:tracePt t="171602" x="11287125" y="3878263"/>
          <p14:tracePt t="171610" x="11433175" y="4013200"/>
          <p14:tracePt t="171618" x="11506200" y="4086225"/>
          <p14:tracePt t="171626" x="11674475" y="4260850"/>
          <p14:tracePt t="171634" x="11769725" y="4378325"/>
          <p14:tracePt t="171642" x="11855450" y="4486275"/>
          <p14:tracePt t="171650" x="12001500" y="4699000"/>
          <p14:tracePt t="171658" x="12074525" y="4822825"/>
          <p14:tracePt t="171666" x="12118975" y="4935538"/>
          <p14:tracePt t="171674" x="12158663" y="5041900"/>
          <p14:tracePt t="171682" x="12185650" y="5137150"/>
          <p14:tracePt t="171740" x="12136438" y="5603875"/>
          <p14:tracePt t="171748" x="12079288" y="5632450"/>
          <p14:tracePt t="171756" x="12006263" y="5649913"/>
          <p14:tracePt t="171764" x="11939588" y="5661025"/>
          <p14:tracePt t="171772" x="11787188" y="5672138"/>
          <p14:tracePt t="171780" x="11674475" y="5676900"/>
          <p14:tracePt t="171788" x="11568113" y="5676900"/>
          <p14:tracePt t="171796" x="11444288" y="5676900"/>
          <p14:tracePt t="171804" x="11366500" y="5676900"/>
          <p14:tracePt t="171812" x="11287125" y="5649913"/>
          <p14:tracePt t="171820" x="11247438" y="5632450"/>
          <p14:tracePt t="171828" x="11191875" y="5603875"/>
          <p14:tracePt t="171836" x="11141075" y="5559425"/>
          <p14:tracePt t="171844" x="11112500" y="5530850"/>
          <p14:tracePt t="171852" x="11079163" y="5492750"/>
          <p14:tracePt t="171860" x="11010900" y="5424488"/>
          <p14:tracePt t="171868" x="10966450" y="5373688"/>
          <p14:tracePt t="171876" x="10904538" y="5307013"/>
          <p14:tracePt t="171884" x="10831513" y="5222875"/>
          <p14:tracePt t="171894" x="10747375" y="5126038"/>
          <p14:tracePt t="171900" x="10663238" y="5014913"/>
          <p14:tracePt t="171908" x="10533063" y="4772025"/>
          <p14:tracePt t="171916" x="10506075" y="4683125"/>
          <p14:tracePt t="171924" x="10483850" y="4508500"/>
          <p14:tracePt t="171932" x="10483850" y="4351338"/>
          <p14:tracePt t="171940" x="10494963" y="4267200"/>
          <p14:tracePt t="171948" x="10517188" y="4121150"/>
          <p14:tracePt t="171956" x="10572750" y="3962400"/>
          <p14:tracePt t="171964" x="10606088" y="3895725"/>
          <p14:tracePt t="171972" x="10645775" y="3833813"/>
          <p14:tracePt t="171980" x="10685463" y="3765550"/>
          <p14:tracePt t="171988" x="10729913" y="3721100"/>
          <p14:tracePt t="171996" x="10787063" y="3676650"/>
          <p14:tracePt t="172004" x="10871200" y="3636963"/>
          <p14:tracePt t="172014" x="10922000" y="3614738"/>
          <p14:tracePt t="172020" x="11050588" y="3592513"/>
          <p14:tracePt t="172030" x="11134725" y="3586163"/>
          <p14:tracePt t="172036" x="11326813" y="3586163"/>
          <p14:tracePt t="172046" x="11488738" y="3608388"/>
          <p14:tracePt t="172054" x="11685588" y="3659188"/>
          <p14:tracePt t="172062" x="11860213" y="3727450"/>
          <p14:tracePt t="172070" x="12023725" y="3811588"/>
          <p14:tracePt t="172190" x="11933238" y="6048375"/>
          <p14:tracePt t="172202" x="11826875" y="6048375"/>
          <p14:tracePt t="172206" x="11641138" y="6048375"/>
          <p14:tracePt t="172216" x="11495088" y="6030913"/>
          <p14:tracePt t="172222" x="11415713" y="6003925"/>
          <p14:tracePt t="172230" x="11315700" y="5957888"/>
          <p14:tracePt t="172238" x="11253788" y="5913438"/>
          <p14:tracePt t="172246" x="11163300" y="5840413"/>
          <p14:tracePt t="172254" x="11112500" y="5784850"/>
          <p14:tracePt t="172262" x="11050588" y="5694363"/>
          <p14:tracePt t="172270" x="10995025" y="5581650"/>
          <p14:tracePt t="172278" x="10948988" y="5468938"/>
          <p14:tracePt t="172286" x="10915650" y="5272088"/>
          <p14:tracePt t="172296" x="10904538" y="5149850"/>
          <p14:tracePt t="172304" x="10904538" y="4964113"/>
          <p14:tracePt t="172312" x="10910888" y="4778375"/>
          <p14:tracePt t="172318" x="10948988" y="4586288"/>
          <p14:tracePt t="172328" x="11010900" y="4373563"/>
          <p14:tracePt t="172336" x="11072813" y="4227513"/>
          <p14:tracePt t="172344" x="11101388" y="4170363"/>
          <p14:tracePt t="172352" x="11156950" y="4086225"/>
          <p14:tracePt t="172360" x="11258550" y="4008438"/>
          <p14:tracePt t="172368" x="11320463" y="3968750"/>
          <p14:tracePt t="172376" x="11388725" y="3946525"/>
          <p14:tracePt t="172384" x="11495088" y="3935413"/>
          <p14:tracePt t="172392" x="11618913" y="3935413"/>
          <p14:tracePt t="172400" x="11776075" y="3946525"/>
          <p14:tracePt t="172408" x="11922125" y="3973513"/>
          <p14:tracePt t="172416" x="12074525" y="4008438"/>
          <p14:tracePt t="172544" x="11849100" y="6211888"/>
          <p14:tracePt t="172552" x="11618913" y="6211888"/>
          <p14:tracePt t="172560" x="11499850" y="6200775"/>
          <p14:tracePt t="172568" x="11214100" y="6099175"/>
          <p14:tracePt t="172578" x="11050588" y="6026150"/>
          <p14:tracePt t="172584" x="10972800" y="5964238"/>
          <p14:tracePt t="172594" x="10864850" y="5851525"/>
          <p14:tracePt t="172600" x="10769600" y="5688013"/>
          <p14:tracePt t="172612" x="10663238" y="5453063"/>
          <p14:tracePt t="172618" x="10634663" y="5368925"/>
          <p14:tracePt t="172626" x="10561638" y="5143500"/>
          <p14:tracePt t="172634" x="10521950" y="4918075"/>
          <p14:tracePt t="172642" x="10483850" y="4710113"/>
          <p14:tracePt t="172650" x="10472738" y="4524375"/>
          <p14:tracePt t="172658" x="10483850" y="4316413"/>
          <p14:tracePt t="172666" x="10521950" y="4210050"/>
          <p14:tracePt t="172674" x="10579100" y="4103688"/>
          <p14:tracePt t="172682" x="10656888" y="3997325"/>
          <p14:tracePt t="172690" x="10707688" y="3940175"/>
          <p14:tracePt t="172698" x="10787063" y="3862388"/>
          <p14:tracePt t="172706" x="10864850" y="3794125"/>
          <p14:tracePt t="172714" x="10961688" y="3721100"/>
          <p14:tracePt t="172722" x="11034713" y="3692525"/>
          <p14:tracePt t="172730" x="11156950" y="3643313"/>
          <p14:tracePt t="172738" x="11247438" y="3614738"/>
          <p14:tracePt t="172746" x="11388725" y="3608388"/>
          <p14:tracePt t="172754" x="11557000" y="3608388"/>
          <p14:tracePt t="172762" x="11731625" y="3619500"/>
          <p14:tracePt t="172770" x="11977688" y="3692525"/>
          <p14:tracePt t="172778" x="12118975" y="3760788"/>
          <p14:tracePt t="172900" x="11815763" y="6132513"/>
          <p14:tracePt t="172908" x="11623675" y="6143625"/>
          <p14:tracePt t="172918" x="11366500" y="6127750"/>
          <p14:tracePt t="172924" x="11225213" y="6081713"/>
          <p14:tracePt t="172932" x="11056938" y="5986463"/>
          <p14:tracePt t="172940" x="10955338" y="5884863"/>
          <p14:tracePt t="172948" x="10871200" y="5762625"/>
          <p14:tracePt t="172956" x="10820400" y="5649913"/>
          <p14:tracePt t="172964" x="10764838" y="5464175"/>
          <p14:tracePt t="172972" x="10729913" y="5272088"/>
          <p14:tracePt t="172980" x="10725150" y="5087938"/>
          <p14:tracePt t="172988" x="10725150" y="4964113"/>
          <p14:tracePt t="172996" x="10758488" y="4710113"/>
          <p14:tracePt t="173004" x="10798175" y="4541838"/>
          <p14:tracePt t="173012" x="10875963" y="4356100"/>
          <p14:tracePt t="173020" x="10966450" y="4148138"/>
          <p14:tracePt t="173028" x="11079163" y="3979863"/>
          <p14:tracePt t="173036" x="11202988" y="3822700"/>
          <p14:tracePt t="173044" x="11258550" y="3765550"/>
          <p14:tracePt t="173053" x="11371263" y="3692525"/>
          <p14:tracePt t="173060" x="11472863" y="3636963"/>
          <p14:tracePt t="173068" x="11557000" y="3592513"/>
          <p14:tracePt t="173076" x="11630025" y="3575050"/>
          <p14:tracePt t="173084" x="11736388" y="3552825"/>
          <p14:tracePt t="173092" x="11815763" y="3552825"/>
          <p14:tracePt t="173100" x="11933238" y="3570288"/>
          <p14:tracePt t="173108" x="12074525" y="3614738"/>
          <p14:tracePt t="173246" x="12068175" y="5762625"/>
          <p14:tracePt t="173254" x="12023725" y="5762625"/>
          <p14:tracePt t="173262" x="11955463" y="5745163"/>
          <p14:tracePt t="173270" x="11933238" y="5734050"/>
          <p14:tracePt t="173278" x="11933238" y="5727700"/>
          <p14:tracePt t="173286" x="11928475" y="5716588"/>
          <p14:tracePt t="173294" x="11928475" y="5711825"/>
          <p14:tracePt t="173302" x="11928475" y="5705475"/>
          <p14:tracePt t="173310" x="11928475" y="5694363"/>
          <p14:tracePt t="173318" x="11928475" y="5683250"/>
          <p14:tracePt t="173328" x="11928475" y="5672138"/>
          <p14:tracePt t="173334" x="11928475" y="5661025"/>
          <p14:tracePt t="173342" x="11928475" y="5643563"/>
          <p14:tracePt t="173350" x="11922125" y="5627688"/>
          <p14:tracePt t="173358" x="11922125" y="5614988"/>
          <p14:tracePt t="173366" x="11917363" y="5603875"/>
          <p14:tracePt t="173374" x="11904663" y="5570538"/>
          <p14:tracePt t="173382" x="11904663" y="5559425"/>
          <p14:tracePt t="173390" x="11893550" y="5541963"/>
          <p14:tracePt t="173398" x="11882438" y="5530850"/>
          <p14:tracePt t="173406" x="11877675" y="5514975"/>
          <p14:tracePt t="173414" x="11866563" y="5503863"/>
          <p14:tracePt t="173422" x="11842750" y="5497513"/>
          <p14:tracePt t="173430" x="11820525" y="5480050"/>
          <p14:tracePt t="173438" x="11782425" y="5464175"/>
          <p14:tracePt t="173448" x="11736388" y="5441950"/>
          <p14:tracePt t="173454" x="11696700" y="5419725"/>
          <p14:tracePt t="173464" x="11658600" y="5402263"/>
          <p14:tracePt t="173470" x="11618913" y="5384800"/>
          <p14:tracePt t="173480" x="11585575" y="5368925"/>
          <p14:tracePt t="173487" x="11574463" y="5368925"/>
          <p14:tracePt t="173496" x="11528425" y="5351463"/>
          <p14:tracePt t="173504" x="11433175" y="5322888"/>
          <p14:tracePt t="173512" x="11353800" y="5300663"/>
          <p14:tracePt t="173520" x="11258550" y="5272088"/>
          <p14:tracePt t="173528" x="11202988" y="5256213"/>
          <p14:tracePt t="173536" x="11134725" y="5227638"/>
          <p14:tracePt t="173544" x="11101388" y="5205413"/>
          <p14:tracePt t="173552" x="11072813" y="5183188"/>
          <p14:tracePt t="173560" x="11061700" y="5165725"/>
          <p14:tracePt t="173568" x="11061700" y="5160963"/>
          <p14:tracePt t="173651" x="11061700" y="5154613"/>
          <p14:tracePt t="173657" x="11056938" y="5149850"/>
          <p14:tracePt t="173664" x="11039475" y="5137150"/>
          <p14:tracePt t="173672" x="11017250" y="5114925"/>
          <p14:tracePt t="173680" x="10983913" y="5087938"/>
          <p14:tracePt t="173688" x="10955338" y="5059363"/>
          <p14:tracePt t="173696" x="10933113" y="5041900"/>
          <p14:tracePt t="173704" x="10922000" y="5026025"/>
          <p14:tracePt t="173712" x="10888663" y="5008563"/>
          <p14:tracePt t="173720" x="10848975" y="4991100"/>
          <p14:tracePt t="173728" x="10787063" y="4968875"/>
          <p14:tracePt t="173736" x="10623550" y="4929188"/>
          <p14:tracePt t="173744" x="10353675" y="4873625"/>
          <p14:tracePt t="173754" x="10021888" y="4806950"/>
          <p14:tracePt t="173762" x="9572625" y="4733925"/>
          <p14:tracePt t="173770" x="9196388" y="4659313"/>
          <p14:tracePt t="173778" x="8701088" y="4586288"/>
          <p14:tracePt t="173786" x="8212138" y="4513263"/>
          <p14:tracePt t="173794" x="7745413" y="4429125"/>
          <p14:tracePt t="173802" x="7307263" y="4333875"/>
          <p14:tracePt t="173810" x="6902450" y="4249738"/>
          <p14:tracePt t="173818" x="6526213" y="4154488"/>
          <p14:tracePt t="173826" x="6284913" y="4103688"/>
          <p14:tracePt t="173834" x="5891213" y="4008438"/>
          <p14:tracePt t="173842" x="5665788" y="3957638"/>
          <p14:tracePt t="173850" x="5440363" y="3900488"/>
          <p14:tracePt t="173858" x="5245100" y="3856038"/>
          <p14:tracePt t="173866" x="5075238" y="3805238"/>
          <p14:tracePt t="173874" x="4935538" y="3754438"/>
          <p14:tracePt t="173882" x="4873625" y="3732213"/>
          <p14:tracePt t="173890" x="4767263" y="3654425"/>
          <p14:tracePt t="174335" x="4767263" y="3648075"/>
          <p14:tracePt t="174350" x="4783138" y="3643313"/>
          <p14:tracePt t="174359" x="4805363" y="3636963"/>
          <p14:tracePt t="174366" x="4851400" y="3636963"/>
          <p14:tracePt t="174374" x="4867275" y="3636963"/>
          <p14:tracePt t="174382" x="4889500" y="3636963"/>
          <p14:tracePt t="174390" x="4929188" y="3643313"/>
          <p14:tracePt t="174398" x="5002213" y="3654425"/>
          <p14:tracePt t="174406" x="5103813" y="3659188"/>
          <p14:tracePt t="174414" x="5294313" y="3676650"/>
          <p14:tracePt t="174422" x="5446713" y="3687763"/>
          <p14:tracePt t="174430" x="5834063" y="3709988"/>
          <p14:tracePt t="174438" x="6245225" y="3721100"/>
          <p14:tracePt t="174446" x="6592888" y="3721100"/>
          <p14:tracePt t="174454" x="7110413" y="3721100"/>
          <p14:tracePt t="174462" x="7537450" y="3732213"/>
          <p14:tracePt t="174470" x="8072438" y="3760788"/>
          <p14:tracePt t="174478" x="8599488" y="3783013"/>
          <p14:tracePt t="174486" x="9061450" y="3805238"/>
          <p14:tracePt t="174494" x="9594850" y="3844925"/>
          <p14:tracePt t="174502" x="10010775" y="3867150"/>
          <p14:tracePt t="174510" x="10466388" y="3878263"/>
          <p14:tracePt t="174518" x="10798175" y="3878263"/>
          <p14:tracePt t="174526" x="11118850" y="3878263"/>
          <p14:tracePt t="174534" x="11366500" y="3873500"/>
          <p14:tracePt t="174542" x="11495088" y="3862388"/>
          <p14:tracePt t="174550" x="11557000" y="3844925"/>
          <p14:tracePt t="174558" x="11590338" y="3838575"/>
          <p14:tracePt t="174566" x="11596688" y="3827463"/>
          <p14:tracePt t="174574" x="11596688" y="3822700"/>
          <p14:tracePt t="174582" x="11590338" y="3811588"/>
          <p14:tracePt t="174590" x="11579225" y="3800475"/>
          <p14:tracePt t="174600" x="11561763" y="3783013"/>
          <p14:tracePt t="174606" x="11545888" y="3760788"/>
          <p14:tracePt t="174622" x="11539538" y="3754438"/>
          <p14:tracePt t="174712" x="11523663" y="3749675"/>
          <p14:tracePt t="174720" x="11495088" y="3749675"/>
          <p14:tracePt t="174728" x="11439525" y="3749675"/>
          <p14:tracePt t="174736" x="11291888" y="3754438"/>
          <p14:tracePt t="174744" x="11163300" y="3771900"/>
          <p14:tracePt t="174752" x="10999788" y="3800475"/>
          <p14:tracePt t="174760" x="10809288" y="3827463"/>
          <p14:tracePt t="174768" x="10410825" y="3851275"/>
          <p14:tracePt t="174776" x="9982200" y="3873500"/>
          <p14:tracePt t="174784" x="9736138" y="3884613"/>
          <p14:tracePt t="174792" x="9342438" y="3884613"/>
          <p14:tracePt t="174800" x="9094788" y="3878263"/>
          <p14:tracePt t="174808" x="8820150" y="3867150"/>
          <p14:tracePt t="174816" x="8718550" y="3862388"/>
          <p14:tracePt t="174824" x="8645525" y="3856038"/>
          <p14:tracePt t="174832" x="8623300" y="3851275"/>
          <p14:tracePt t="174842" x="8616950" y="3851275"/>
          <p14:tracePt t="174884" x="8616950" y="3856038"/>
          <p14:tracePt t="174894" x="8616950" y="3867150"/>
          <p14:tracePt t="174900" x="8623300" y="3889375"/>
          <p14:tracePt t="174910" x="8623300" y="3913188"/>
          <p14:tracePt t="174918" x="8623300" y="3962400"/>
          <p14:tracePt t="174926" x="8616950" y="4013200"/>
          <p14:tracePt t="174934" x="8605838" y="4064000"/>
          <p14:tracePt t="174942" x="8572500" y="4198938"/>
          <p14:tracePt t="174950" x="8537575" y="4333875"/>
          <p14:tracePt t="174958" x="8477250" y="4530725"/>
          <p14:tracePt t="174966" x="8442325" y="4683125"/>
          <p14:tracePt t="174974" x="8408988" y="4833938"/>
          <p14:tracePt t="174982" x="8375650" y="4941888"/>
          <p14:tracePt t="174990" x="8369300" y="4986338"/>
          <p14:tracePt t="174998" x="8364538" y="5048250"/>
          <p14:tracePt t="175006" x="8364538" y="5070475"/>
          <p14:tracePt t="175014" x="8364538" y="5076825"/>
          <p14:tracePt t="175030" x="8375650" y="5076825"/>
          <p14:tracePt t="175046" x="8380413" y="5076825"/>
          <p14:tracePt t="175062" x="8386763" y="5076825"/>
          <p14:tracePt t="175078" x="8391525" y="5076825"/>
          <p14:tracePt t="175102" x="8397875" y="5076825"/>
          <p14:tracePt t="175128" x="8397875" y="5070475"/>
          <p14:tracePt t="175142" x="8397875" y="5064125"/>
          <p14:tracePt t="175150" x="8402638" y="5059363"/>
          <p14:tracePt t="175158" x="8408988" y="5048250"/>
          <p14:tracePt t="175172" x="8408988" y="5030788"/>
          <p14:tracePt t="175174" x="8408988" y="5019675"/>
          <p14:tracePt t="175184" x="8408988" y="5008563"/>
          <p14:tracePt t="175192" x="8408988" y="4991100"/>
          <p14:tracePt t="175200" x="8408988" y="4975225"/>
          <p14:tracePt t="175208" x="8397875" y="4964113"/>
          <p14:tracePt t="175216" x="8386763" y="4957763"/>
          <p14:tracePt t="175224" x="8380413" y="4953000"/>
          <p14:tracePt t="175232" x="8358188" y="4935538"/>
          <p14:tracePt t="175240" x="8335963" y="4929188"/>
          <p14:tracePt t="175248" x="8302625" y="4924425"/>
          <p14:tracePt t="175256" x="8296275" y="4918075"/>
          <p14:tracePt t="175264" x="8274050" y="4913313"/>
          <p14:tracePt t="175274" x="8256588" y="4906963"/>
          <p14:tracePt t="175281" x="8245475" y="4906963"/>
          <p14:tracePt t="175288" x="8234363" y="4906963"/>
          <p14:tracePt t="175296" x="8229600" y="4902200"/>
          <p14:tracePt t="175304" x="8212138" y="4895850"/>
          <p14:tracePt t="175312" x="8201025" y="4895850"/>
          <p14:tracePt t="175320" x="8178800" y="4891088"/>
          <p14:tracePt t="175328" x="8150225" y="4879975"/>
          <p14:tracePt t="175336" x="8116888" y="4873625"/>
          <p14:tracePt t="175345" x="8077200" y="4873625"/>
          <p14:tracePt t="175352" x="8037513" y="4867275"/>
          <p14:tracePt t="175360" x="7986713" y="4862513"/>
          <p14:tracePt t="175368" x="7964488" y="4862513"/>
          <p14:tracePt t="175376" x="7902575" y="4856163"/>
          <p14:tracePt t="175384" x="7835900" y="4851400"/>
          <p14:tracePt t="175392" x="7773988" y="4845050"/>
          <p14:tracePt t="175400" x="7723188" y="4840288"/>
          <p14:tracePt t="175408" x="7705725" y="4833938"/>
          <p14:tracePt t="175416" x="7661275" y="4829175"/>
          <p14:tracePt t="175424" x="7632700" y="4818063"/>
          <p14:tracePt t="175432" x="7627938" y="4818063"/>
          <p14:tracePt t="175440" x="7616825" y="4806950"/>
          <p14:tracePt t="175448" x="7605713" y="4806950"/>
          <p14:tracePt t="175458" x="7599363" y="4806950"/>
          <p14:tracePt t="175464" x="7594600" y="4800600"/>
          <p14:tracePt t="175474" x="7588250" y="4794250"/>
          <p14:tracePt t="175481" x="7583488" y="4794250"/>
          <p14:tracePt t="175496" x="7577138" y="4794250"/>
          <p14:tracePt t="175562" x="7577138" y="4789488"/>
          <p14:tracePt t="175586" x="7570788" y="4789488"/>
          <p14:tracePt t="175594" x="7566025" y="4789488"/>
          <p14:tracePt t="175602" x="7559675" y="4789488"/>
          <p14:tracePt t="175610" x="7543800" y="4789488"/>
          <p14:tracePt t="175618" x="7521575" y="4789488"/>
          <p14:tracePt t="175626" x="7504113" y="4789488"/>
          <p14:tracePt t="175634" x="7481888" y="4789488"/>
          <p14:tracePt t="175642" x="7464425" y="4783138"/>
          <p14:tracePt t="175650" x="7435850" y="4783138"/>
          <p14:tracePt t="175658" x="7397750" y="4778375"/>
          <p14:tracePt t="175666" x="7375525" y="4772025"/>
          <p14:tracePt t="175674" x="7346950" y="4767263"/>
          <p14:tracePt t="175682" x="7302500" y="4760913"/>
          <p14:tracePt t="175690" x="7267575" y="4756150"/>
          <p14:tracePt t="175698" x="7240588" y="4749800"/>
          <p14:tracePt t="175706" x="7200900" y="4745038"/>
          <p14:tracePt t="175714" x="7161213" y="4738688"/>
          <p14:tracePt t="175723" x="7116763" y="4733925"/>
          <p14:tracePt t="175730" x="7070725" y="4727575"/>
          <p14:tracePt t="175738" x="7015163" y="4716463"/>
          <p14:tracePt t="175748" x="6964363" y="4705350"/>
          <p14:tracePt t="175754" x="6908800" y="4694238"/>
          <p14:tracePt t="175764" x="6846888" y="4672013"/>
          <p14:tracePt t="175772" x="6784975" y="4654550"/>
          <p14:tracePt t="175780" x="6711950" y="4637088"/>
          <p14:tracePt t="175788" x="6643688" y="4625975"/>
          <p14:tracePt t="175796" x="6604000" y="4614863"/>
          <p14:tracePt t="175804" x="6526213" y="4598988"/>
          <p14:tracePt t="175812" x="6419850" y="4581525"/>
          <p14:tracePt t="175820" x="6300788" y="4552950"/>
          <p14:tracePt t="175828" x="6245225" y="4548188"/>
          <p14:tracePt t="175836" x="6115050" y="4524375"/>
          <p14:tracePt t="175844" x="5942013" y="4508500"/>
          <p14:tracePt t="175852" x="5880100" y="4497388"/>
          <p14:tracePt t="175860" x="5710238" y="4479925"/>
          <p14:tracePt t="175868" x="5508625" y="4457700"/>
          <p14:tracePt t="175876" x="5300663" y="4440238"/>
          <p14:tracePt t="175888" x="5086350" y="4429125"/>
          <p14:tracePt t="175892" x="4884738" y="4418013"/>
          <p14:tracePt t="175900" x="4625975" y="4418013"/>
          <p14:tracePt t="175908" x="4541838" y="4429125"/>
          <p14:tracePt t="175916" x="4508500" y="4435475"/>
          <p14:tracePt t="176094" x="4502150" y="4435475"/>
          <p14:tracePt t="176126" x="4486275" y="4435475"/>
          <p14:tracePt t="176142" x="4316413" y="4395788"/>
          <p14:tracePt t="176150" x="4181475" y="4362450"/>
          <p14:tracePt t="176158" x="4119563" y="4356100"/>
          <p14:tracePt t="176166" x="4064000" y="4356100"/>
          <p14:tracePt t="176174" x="4019550" y="4356100"/>
          <p14:tracePt t="176182" x="3957638" y="4351338"/>
          <p14:tracePt t="176190" x="3889375" y="4351338"/>
          <p14:tracePt t="176198" x="3822700" y="4340225"/>
          <p14:tracePt t="176206" x="3771900" y="4333875"/>
          <p14:tracePt t="176214" x="3692525" y="4322763"/>
          <p14:tracePt t="176222" x="3608388" y="4316413"/>
          <p14:tracePt t="176230" x="3524250" y="4305300"/>
          <p14:tracePt t="176238" x="3429000" y="4289425"/>
          <p14:tracePt t="176246" x="3360738" y="4283075"/>
          <p14:tracePt t="176254" x="3260725" y="4260850"/>
          <p14:tracePt t="176262" x="3159125" y="4238625"/>
          <p14:tracePt t="176270" x="3068638" y="4227513"/>
          <p14:tracePt t="176278" x="3013075" y="4216400"/>
          <p14:tracePt t="176286" x="2933700" y="4194175"/>
          <p14:tracePt t="176296" x="2867025" y="4176713"/>
          <p14:tracePt t="176302" x="2805113" y="4165600"/>
          <p14:tracePt t="176310" x="2736850" y="4154488"/>
          <p14:tracePt t="176318" x="2698750" y="4148138"/>
          <p14:tracePt t="176328" x="2641600" y="4137025"/>
          <p14:tracePt t="176336" x="2590800" y="4114800"/>
          <p14:tracePt t="176344" x="2557463" y="4108450"/>
          <p14:tracePt t="176352" x="2524125" y="4097338"/>
          <p14:tracePt t="176360" x="2501900" y="4086225"/>
          <p14:tracePt t="176368" x="2466975" y="4070350"/>
          <p14:tracePt t="176376" x="2439988" y="4059238"/>
          <p14:tracePt t="176384" x="2428875" y="4052888"/>
          <p14:tracePt t="176392" x="2400300" y="4041775"/>
          <p14:tracePt t="176400" x="2378075" y="4030663"/>
          <p14:tracePt t="176409" x="2338388" y="4019550"/>
          <p14:tracePt t="176416" x="2320925" y="4008438"/>
          <p14:tracePt t="176425" x="2298700" y="4002088"/>
          <p14:tracePt t="176432" x="2259013" y="3990975"/>
          <p14:tracePt t="176440" x="2243138" y="3979863"/>
          <p14:tracePt t="176448" x="2225675" y="3973513"/>
          <p14:tracePt t="176457" x="2203450" y="3962400"/>
          <p14:tracePt t="176464" x="2185988" y="3962400"/>
          <p14:tracePt t="176472" x="2159000" y="3957638"/>
          <p14:tracePt t="176480" x="2136775" y="3951288"/>
          <p14:tracePt t="176488" x="2101850" y="3946525"/>
          <p14:tracePt t="176496" x="2074863" y="3940175"/>
          <p14:tracePt t="176504" x="2035175" y="3935413"/>
          <p14:tracePt t="176512" x="1995488" y="3929063"/>
          <p14:tracePt t="176520" x="1962150" y="3917950"/>
          <p14:tracePt t="176528" x="1916113" y="3906838"/>
          <p14:tracePt t="176536" x="1889125" y="3895725"/>
          <p14:tracePt t="176544" x="1871663" y="3895725"/>
          <p14:tracePt t="176552" x="1866900" y="3895725"/>
          <p14:tracePt t="176560" x="1860550" y="3895725"/>
          <p14:tracePt t="176610" x="1860550" y="3900488"/>
          <p14:tracePt t="176616" x="1854200" y="3913188"/>
          <p14:tracePt t="176627" x="1838325" y="3929063"/>
          <p14:tracePt t="176634" x="1831975" y="3940175"/>
          <p14:tracePt t="176642" x="1816100" y="3957638"/>
          <p14:tracePt t="176650" x="1793875" y="3986213"/>
          <p14:tracePt t="176658" x="1787525" y="4002088"/>
          <p14:tracePt t="176666" x="1754188" y="4041775"/>
          <p14:tracePt t="176674" x="1719263" y="4097338"/>
          <p14:tracePt t="176682" x="1697038" y="4125913"/>
          <p14:tracePt t="176690" x="1674813" y="4194175"/>
          <p14:tracePt t="176698" x="1674813" y="4238625"/>
          <p14:tracePt t="176706" x="1681163" y="4289425"/>
          <p14:tracePt t="176714" x="1681163" y="4316413"/>
          <p14:tracePt t="176722" x="1697038" y="4362450"/>
          <p14:tracePt t="176730" x="1708150" y="4391025"/>
          <p14:tracePt t="176738" x="1719263" y="4418013"/>
          <p14:tracePt t="176746" x="1736725" y="4440238"/>
          <p14:tracePt t="176754" x="1747838" y="4457700"/>
          <p14:tracePt t="176762" x="1787525" y="4497388"/>
          <p14:tracePt t="176770" x="1804988" y="4519613"/>
          <p14:tracePt t="176778" x="1854200" y="4559300"/>
          <p14:tracePt t="176786" x="1905000" y="4592638"/>
          <p14:tracePt t="176794" x="2006600" y="4648200"/>
          <p14:tracePt t="176802" x="2079625" y="4687888"/>
          <p14:tracePt t="176810" x="2282825" y="4772025"/>
          <p14:tracePt t="176818" x="2473325" y="4840288"/>
          <p14:tracePt t="176826" x="2698750" y="4891088"/>
          <p14:tracePt t="176834" x="2849563" y="4929188"/>
          <p14:tracePt t="176842" x="3159125" y="4975225"/>
          <p14:tracePt t="176850" x="3468688" y="5002213"/>
          <p14:tracePt t="176858" x="3641725" y="5014913"/>
          <p14:tracePt t="176866" x="3946525" y="5026025"/>
          <p14:tracePt t="176874" x="4103688" y="5026025"/>
          <p14:tracePt t="176882" x="4362450" y="5026025"/>
          <p14:tracePt t="176893" x="4648200" y="5019675"/>
          <p14:tracePt t="176899" x="4811713" y="4991100"/>
          <p14:tracePt t="176908" x="4975225" y="4964113"/>
          <p14:tracePt t="176916" x="5278438" y="4884738"/>
          <p14:tracePt t="176924" x="5435600" y="4833938"/>
          <p14:tracePt t="176932" x="5603875" y="4767263"/>
          <p14:tracePt t="176940" x="5918200" y="4625975"/>
          <p14:tracePt t="176948" x="6092825" y="4537075"/>
          <p14:tracePt t="176956" x="6273800" y="4429125"/>
          <p14:tracePt t="176964" x="6592888" y="4227513"/>
          <p14:tracePt t="176972" x="6789738" y="4103688"/>
          <p14:tracePt t="176980" x="7092950" y="3895725"/>
          <p14:tracePt t="176988" x="7296150" y="3743325"/>
          <p14:tracePt t="176996" x="7493000" y="3608388"/>
          <p14:tracePt t="177004" x="7689850" y="3473450"/>
          <p14:tracePt t="177012" x="7902575" y="3333750"/>
          <p14:tracePt t="177020" x="8116888" y="3198813"/>
          <p14:tracePt t="177028" x="8324850" y="3068638"/>
          <p14:tracePt t="177036" x="8718550" y="2838450"/>
          <p14:tracePt t="177044" x="8970963" y="2709863"/>
          <p14:tracePt t="177052" x="9178925" y="2601913"/>
          <p14:tracePt t="177060" x="9532938" y="2451100"/>
          <p14:tracePt t="177068" x="9736138" y="2378075"/>
          <p14:tracePt t="177076" x="9904413" y="2320925"/>
          <p14:tracePt t="177084" x="10218738" y="2254250"/>
          <p14:tracePt t="177092" x="10371138" y="2225675"/>
          <p14:tracePt t="177100" x="10528300" y="2209800"/>
          <p14:tracePt t="177108" x="10787063" y="2198688"/>
          <p14:tracePt t="177116" x="10933113" y="2192338"/>
          <p14:tracePt t="177124" x="11050588" y="2192338"/>
          <p14:tracePt t="177132" x="11163300" y="2192338"/>
          <p14:tracePt t="177140" x="11242675" y="2192338"/>
          <p14:tracePt t="177148" x="11320463" y="2203450"/>
          <p14:tracePt t="177156" x="11388725" y="2225675"/>
          <p14:tracePt t="177164" x="11450638" y="2247900"/>
          <p14:tracePt t="177174" x="11512550" y="2282825"/>
          <p14:tracePt t="177180" x="11574463" y="2320925"/>
          <p14:tracePt t="177190" x="11634788" y="2366963"/>
          <p14:tracePt t="177198" x="11703050" y="2422525"/>
          <p14:tracePt t="177206" x="11731625" y="2444750"/>
          <p14:tracePt t="177214" x="11798300" y="2506663"/>
          <p14:tracePt t="177222" x="11882438" y="2586038"/>
          <p14:tracePt t="177230" x="11966575" y="2670175"/>
          <p14:tracePt t="177238" x="12006263" y="2703513"/>
          <p14:tracePt t="177246" x="12079288" y="2816225"/>
          <p14:tracePt t="177254" x="12163425" y="2962275"/>
          <p14:tracePt t="177302" x="12050713" y="4143375"/>
          <p14:tracePt t="177310" x="11990388" y="4289425"/>
          <p14:tracePt t="177319" x="11882438" y="4497388"/>
          <p14:tracePt t="177326" x="11798300" y="4643438"/>
          <p14:tracePt t="177334" x="11753850" y="4699000"/>
          <p14:tracePt t="177342" x="11685588" y="4778375"/>
          <p14:tracePt t="177350" x="11641138" y="4822825"/>
          <p14:tracePt t="177358" x="11601450" y="4851400"/>
          <p14:tracePt t="177366" x="11539538" y="4879975"/>
          <p14:tracePt t="177374" x="11477625" y="4913313"/>
          <p14:tracePt t="177382" x="11399838" y="4946650"/>
          <p14:tracePt t="177390" x="11258550" y="4991100"/>
          <p14:tracePt t="177398" x="11163300" y="5019675"/>
          <p14:tracePt t="177406" x="10882313" y="5070475"/>
          <p14:tracePt t="177414" x="10674350" y="5103813"/>
          <p14:tracePt t="177422" x="10437813" y="5132388"/>
          <p14:tracePt t="177430" x="10174288" y="5165725"/>
          <p14:tracePt t="177438" x="9937750" y="5183188"/>
          <p14:tracePt t="177446" x="9725025" y="5194300"/>
          <p14:tracePt t="177455" x="9612313" y="5194300"/>
          <p14:tracePt t="177462" x="9431338" y="5194300"/>
          <p14:tracePt t="177470" x="9247188" y="5194300"/>
          <p14:tracePt t="177480" x="9150350" y="5183188"/>
          <p14:tracePt t="177488" x="9055100" y="5183188"/>
          <p14:tracePt t="177496" x="8820150" y="5165725"/>
          <p14:tracePt t="177504" x="8685213" y="5165725"/>
          <p14:tracePt t="177512" x="8510588" y="5143500"/>
          <p14:tracePt t="177520" x="8291513" y="5126038"/>
          <p14:tracePt t="177528" x="8077200" y="5114925"/>
          <p14:tracePt t="177536" x="7678738" y="5103813"/>
          <p14:tracePt t="177544" x="7526338" y="5103813"/>
          <p14:tracePt t="177552" x="7340600" y="5110163"/>
          <p14:tracePt t="177560" x="7251700" y="5121275"/>
          <p14:tracePt t="177568" x="7200900" y="5137150"/>
          <p14:tracePt t="177576" x="7189788" y="5149850"/>
          <p14:tracePt t="177584" x="7189788" y="5154613"/>
          <p14:tracePt t="177592" x="7189788" y="5160963"/>
          <p14:tracePt t="177600" x="7200900" y="5172075"/>
          <p14:tracePt t="177608" x="7216775" y="5183188"/>
          <p14:tracePt t="177616" x="7234238" y="5199063"/>
          <p14:tracePt t="177626" x="7251700" y="5205413"/>
          <p14:tracePt t="177632" x="7262813" y="5216525"/>
          <p14:tracePt t="177640" x="7273925" y="5216525"/>
          <p14:tracePt t="177664" x="7256463" y="5194300"/>
          <p14:tracePt t="177672" x="7240588" y="5183188"/>
          <p14:tracePt t="177795" x="7256463" y="5183188"/>
          <p14:tracePt t="177803" x="7267575" y="5183188"/>
          <p14:tracePt t="177810" x="7278688" y="5187950"/>
          <p14:tracePt t="177818" x="7289800" y="5194300"/>
          <p14:tracePt t="177826" x="7302500" y="5205413"/>
          <p14:tracePt t="177834" x="7318375" y="5222875"/>
          <p14:tracePt t="177843" x="7335838" y="5238750"/>
          <p14:tracePt t="177850" x="7358063" y="5272088"/>
          <p14:tracePt t="177858" x="7369175" y="5307013"/>
          <p14:tracePt t="177866" x="7375525" y="5340350"/>
          <p14:tracePt t="177874" x="7375525" y="5368925"/>
          <p14:tracePt t="177882" x="7375525" y="5391150"/>
          <p14:tracePt t="177890" x="7351713" y="5430838"/>
          <p14:tracePt t="177898" x="7324725" y="5464175"/>
          <p14:tracePt t="177906" x="7285038" y="5508625"/>
          <p14:tracePt t="177914" x="7251700" y="5530850"/>
          <p14:tracePt t="177922" x="7178675" y="5559425"/>
          <p14:tracePt t="177930" x="7138988" y="5581650"/>
          <p14:tracePt t="177938" x="7043738" y="5599113"/>
          <p14:tracePt t="177946" x="6992938" y="5603875"/>
          <p14:tracePt t="177954" x="6884988" y="5603875"/>
          <p14:tracePt t="177962" x="6829425" y="5603875"/>
          <p14:tracePt t="177970" x="6716713" y="5581650"/>
          <p14:tracePt t="177978" x="6661150" y="5559425"/>
          <p14:tracePt t="177986" x="6577013" y="5492750"/>
          <p14:tracePt t="177994" x="6526213" y="5457825"/>
          <p14:tracePt t="178002" x="6464300" y="5380038"/>
          <p14:tracePt t="178010" x="6442075" y="5334000"/>
          <p14:tracePt t="178018" x="6413500" y="5245100"/>
          <p14:tracePt t="178028" x="6402388" y="5183188"/>
          <p14:tracePt t="178036" x="6402388" y="5070475"/>
          <p14:tracePt t="178044" x="6402388" y="5008563"/>
          <p14:tracePt t="178052" x="6402388" y="4895850"/>
          <p14:tracePt t="178060" x="6402388" y="4822825"/>
          <p14:tracePt t="178068" x="6402388" y="4694238"/>
          <p14:tracePt t="178076" x="6413500" y="4552950"/>
          <p14:tracePt t="178084" x="6413500" y="4486275"/>
          <p14:tracePt t="178092" x="6419850" y="4373563"/>
          <p14:tracePt t="178100" x="6424613" y="4311650"/>
          <p14:tracePt t="178108" x="6430963" y="4210050"/>
          <p14:tracePt t="178116" x="6442075" y="4148138"/>
          <p14:tracePt t="178124" x="6457950" y="4059238"/>
          <p14:tracePt t="178132" x="6464300" y="4013200"/>
          <p14:tracePt t="178140" x="6481763" y="3940175"/>
          <p14:tracePt t="178148" x="6503988" y="3900488"/>
          <p14:tracePt t="178157" x="6519863" y="3851275"/>
          <p14:tracePt t="178164" x="6526213" y="3827463"/>
          <p14:tracePt t="178172" x="6548438" y="3794125"/>
          <p14:tracePt t="178180" x="6559550" y="3778250"/>
          <p14:tracePt t="178188" x="6577013" y="3765550"/>
          <p14:tracePt t="178196" x="6604000" y="3749675"/>
          <p14:tracePt t="178204" x="6643688" y="3738563"/>
          <p14:tracePt t="178212" x="6700838" y="3727450"/>
          <p14:tracePt t="178221" x="6824663" y="3709988"/>
          <p14:tracePt t="178228" x="6908800" y="3705225"/>
          <p14:tracePt t="178236" x="7008813" y="3705225"/>
          <p14:tracePt t="178245" x="7240588" y="3705225"/>
          <p14:tracePt t="178252" x="7362825" y="3705225"/>
          <p14:tracePt t="178260" x="7566025" y="3721100"/>
          <p14:tracePt t="178269" x="7650163" y="3732213"/>
          <p14:tracePt t="178276" x="7829550" y="3760788"/>
          <p14:tracePt t="178284" x="7897813" y="3778250"/>
          <p14:tracePt t="178292" x="8015288" y="3811588"/>
          <p14:tracePt t="178300" x="8145463" y="3851275"/>
          <p14:tracePt t="178310" x="8280400" y="3895725"/>
          <p14:tracePt t="178317" x="8426450" y="3946525"/>
          <p14:tracePt t="178326" x="8550275" y="3997325"/>
          <p14:tracePt t="178332" x="8623300" y="4030663"/>
          <p14:tracePt t="178342" x="8734425" y="4081463"/>
          <p14:tracePt t="178350" x="8853488" y="4154488"/>
          <p14:tracePt t="178358" x="8977313" y="4227513"/>
          <p14:tracePt t="178366" x="9072563" y="4311650"/>
          <p14:tracePt t="178375" x="9156700" y="4391025"/>
          <p14:tracePt t="178382" x="9207500" y="4429125"/>
          <p14:tracePt t="178390" x="9274175" y="4497388"/>
          <p14:tracePt t="178398" x="9336088" y="4570413"/>
          <p14:tracePt t="178406" x="9382125" y="4632325"/>
          <p14:tracePt t="178414" x="9426575" y="4694238"/>
          <p14:tracePt t="178422" x="9448800" y="4733925"/>
          <p14:tracePt t="178430" x="9482138" y="4806950"/>
          <p14:tracePt t="178438" x="9499600" y="4845050"/>
          <p14:tracePt t="178448" x="9528175" y="4946650"/>
          <p14:tracePt t="178454" x="9539288" y="4997450"/>
          <p14:tracePt t="178462" x="9555163" y="5053013"/>
          <p14:tracePt t="178470" x="9583738" y="5160963"/>
          <p14:tracePt t="178478" x="9605963" y="5222875"/>
          <p14:tracePt t="178486" x="9623425" y="5278438"/>
          <p14:tracePt t="178494" x="9645650" y="5340350"/>
          <p14:tracePt t="178502" x="9663113" y="5395913"/>
          <p14:tracePt t="178510" x="9690100" y="5446713"/>
          <p14:tracePt t="178518" x="9718675" y="5503863"/>
          <p14:tracePt t="178526" x="9740900" y="5553075"/>
          <p14:tracePt t="178535" x="9769475" y="5599113"/>
          <p14:tracePt t="178542" x="9786938" y="5649913"/>
          <p14:tracePt t="178550" x="9798050" y="5688013"/>
          <p14:tracePt t="178558" x="9802813" y="5705475"/>
          <p14:tracePt t="178566" x="9802813" y="5734050"/>
          <p14:tracePt t="178574" x="9802813" y="5756275"/>
          <p14:tracePt t="178582" x="9786938" y="5789613"/>
          <p14:tracePt t="178590" x="9763125" y="5818188"/>
          <p14:tracePt t="178598" x="9736138" y="5840413"/>
          <p14:tracePt t="178606" x="9707563" y="5868988"/>
          <p14:tracePt t="178615" x="9690100" y="5884863"/>
          <p14:tracePt t="178624" x="9656763" y="5908675"/>
          <p14:tracePt t="178633" x="9605963" y="5924550"/>
          <p14:tracePt t="178640" x="9578975" y="5935663"/>
          <p14:tracePt t="178648" x="9539288" y="5942013"/>
          <p14:tracePt t="178657" x="9459913" y="5946775"/>
          <p14:tracePt t="178664" x="9415463" y="5946775"/>
          <p14:tracePt t="178672" x="9364663" y="5946775"/>
          <p14:tracePt t="178680" x="9296400" y="5946775"/>
          <p14:tracePt t="178688" x="9229725" y="5946775"/>
          <p14:tracePt t="178696" x="9077325" y="5930900"/>
          <p14:tracePt t="178704" x="8970963" y="5919788"/>
          <p14:tracePt t="178712" x="8824913" y="5913438"/>
          <p14:tracePt t="178720" x="8672513" y="5902325"/>
          <p14:tracePt t="178728" x="8616950" y="5902325"/>
          <p14:tracePt t="178736" x="8477250" y="5891213"/>
          <p14:tracePt t="178744" x="8324850" y="5880100"/>
          <p14:tracePt t="178754" x="8161338" y="5851525"/>
          <p14:tracePt t="178760" x="8015288" y="5835650"/>
          <p14:tracePt t="178768" x="7869238" y="5811838"/>
          <p14:tracePt t="178777" x="7734300" y="5784850"/>
          <p14:tracePt t="178784" x="7599363" y="5762625"/>
          <p14:tracePt t="178792" x="7481888" y="5738813"/>
          <p14:tracePt t="178800" x="7362825" y="5705475"/>
          <p14:tracePt t="178808" x="7285038" y="5683250"/>
          <p14:tracePt t="178816" x="7245350" y="5672138"/>
          <p14:tracePt t="178824" x="7189788" y="5654675"/>
          <p14:tracePt t="178832" x="7150100" y="5643563"/>
          <p14:tracePt t="178840" x="7105650" y="5621338"/>
          <p14:tracePt t="178848" x="7092950" y="5610225"/>
          <p14:tracePt t="178857" x="7070725" y="5599113"/>
          <p14:tracePt t="178864" x="7065963" y="5588000"/>
          <p14:tracePt t="178872" x="7054850" y="5576888"/>
          <p14:tracePt t="178880" x="7043738" y="5553075"/>
          <p14:tracePt t="178888" x="7019925" y="5537200"/>
          <p14:tracePt t="178898" x="6992938" y="5508625"/>
          <p14:tracePt t="178905" x="6975475" y="5486400"/>
          <p14:tracePt t="178914" x="6942138" y="5464175"/>
          <p14:tracePt t="178920" x="6919913" y="5446713"/>
          <p14:tracePt t="178930" x="6897688" y="5413375"/>
          <p14:tracePt t="178936" x="6891338" y="5395913"/>
          <p14:tracePt t="178946" x="6880225" y="5373688"/>
          <p14:tracePt t="178954" x="6869113" y="5318125"/>
          <p14:tracePt t="178962" x="6862763" y="5278438"/>
          <p14:tracePt t="178970" x="6858000" y="5238750"/>
          <p14:tracePt t="178978" x="6851650" y="5194300"/>
          <p14:tracePt t="178986" x="6840538" y="5154613"/>
          <p14:tracePt t="178994" x="6824663" y="5110163"/>
          <p14:tracePt t="179002" x="6796088" y="5064125"/>
          <p14:tracePt t="179010" x="6762750" y="5026025"/>
          <p14:tracePt t="179018" x="6716713" y="4979988"/>
          <p14:tracePt t="179026" x="6665913" y="4946650"/>
          <p14:tracePt t="179034" x="6599238" y="4906963"/>
          <p14:tracePt t="179042" x="6581775" y="4895850"/>
          <p14:tracePt t="179050" x="6519863" y="4862513"/>
          <p14:tracePt t="179062" x="6464300" y="4822825"/>
          <p14:tracePt t="179066" x="6413500" y="4789488"/>
          <p14:tracePt t="179074" x="6396038" y="4772025"/>
          <p14:tracePt t="179082" x="6351588" y="4745038"/>
          <p14:tracePt t="179090" x="6311900" y="4710113"/>
          <p14:tracePt t="179098" x="6273800" y="4672013"/>
          <p14:tracePt t="179106" x="6249988" y="4659313"/>
          <p14:tracePt t="179114" x="6211888" y="4625975"/>
          <p14:tracePt t="179122" x="6194425" y="4614863"/>
          <p14:tracePt t="179130" x="6165850" y="4598988"/>
          <p14:tracePt t="179138" x="6154738" y="4592638"/>
          <p14:tracePt t="179147" x="6132513" y="4581525"/>
          <p14:tracePt t="179154" x="6126163" y="4575175"/>
          <p14:tracePt t="179164" x="6115050" y="4570413"/>
          <p14:tracePt t="179170" x="6110288" y="4564063"/>
          <p14:tracePt t="179178" x="6103938" y="4559300"/>
          <p14:tracePt t="179196" x="6092825" y="4537075"/>
          <p14:tracePt t="179202" x="6088063" y="4508500"/>
          <p14:tracePt t="179212" x="6081713" y="4475163"/>
          <p14:tracePt t="179218" x="6081713" y="4435475"/>
          <p14:tracePt t="179228" x="6081713" y="4391025"/>
          <p14:tracePt t="179236" x="6081713" y="4351338"/>
          <p14:tracePt t="179245" x="6081713" y="4311650"/>
          <p14:tracePt t="179252" x="6088063" y="4300538"/>
          <p14:tracePt t="179260" x="6092825" y="4271963"/>
          <p14:tracePt t="179269" x="6103938" y="4243388"/>
          <p14:tracePt t="179276" x="6121400" y="4210050"/>
          <p14:tracePt t="179285" x="6143625" y="4170363"/>
          <p14:tracePt t="179292" x="6165850" y="4143375"/>
          <p14:tracePt t="179301" x="6200775" y="4114800"/>
          <p14:tracePt t="179308" x="6223000" y="4092575"/>
          <p14:tracePt t="179317" x="6273800" y="4070350"/>
          <p14:tracePt t="179324" x="6351588" y="4035425"/>
          <p14:tracePt t="179332" x="6413500" y="4019550"/>
          <p14:tracePt t="179340" x="6497638" y="3997325"/>
          <p14:tracePt t="179348" x="6632575" y="3986213"/>
          <p14:tracePt t="179356" x="6745288" y="3968750"/>
          <p14:tracePt t="179364" x="6811963" y="3968750"/>
          <p14:tracePt t="179372" x="6931025" y="3962400"/>
          <p14:tracePt t="179380" x="7019925" y="3962400"/>
          <p14:tracePt t="179388" x="7070725" y="3962400"/>
          <p14:tracePt t="179396" x="7154863" y="3962400"/>
          <p14:tracePt t="179405" x="7205663" y="3968750"/>
          <p14:tracePt t="179412" x="7256463" y="3973513"/>
          <p14:tracePt t="179420" x="7307263" y="3979863"/>
          <p14:tracePt t="179428" x="7413625" y="3990975"/>
          <p14:tracePt t="179436" x="7475538" y="4002088"/>
          <p14:tracePt t="179445" x="7543800" y="4013200"/>
          <p14:tracePt t="179453" x="7610475" y="4024313"/>
          <p14:tracePt t="179460" x="7683500" y="4035425"/>
          <p14:tracePt t="179471" x="7767638" y="4048125"/>
          <p14:tracePt t="179478" x="7835900" y="4059238"/>
          <p14:tracePt t="179484" x="7908925" y="4075113"/>
          <p14:tracePt t="179494" x="7975600" y="4092575"/>
          <p14:tracePt t="179500" x="8004175" y="4097338"/>
          <p14:tracePt t="179510" x="8066088" y="4108450"/>
          <p14:tracePt t="179518" x="8121650" y="4121150"/>
          <p14:tracePt t="179526" x="8167688" y="4137025"/>
          <p14:tracePt t="179535" x="8207375" y="4154488"/>
          <p14:tracePt t="179543" x="8223250" y="4159250"/>
          <p14:tracePt t="179550" x="8251825" y="4181475"/>
          <p14:tracePt t="179559" x="8274050" y="4198938"/>
          <p14:tracePt t="179567" x="8285163" y="4210050"/>
          <p14:tracePt t="179574" x="8313738" y="4232275"/>
          <p14:tracePt t="179583" x="8358188" y="4267200"/>
          <p14:tracePt t="179591" x="8375650" y="4278313"/>
          <p14:tracePt t="179599" x="8426450" y="4311650"/>
          <p14:tracePt t="179606" x="8442325" y="4316413"/>
          <p14:tracePt t="179615" x="8482013" y="4351338"/>
          <p14:tracePt t="179623" x="8499475" y="4356100"/>
          <p14:tracePt t="179631" x="8521700" y="4391025"/>
          <p14:tracePt t="179639" x="8526463" y="4402138"/>
          <p14:tracePt t="179647" x="8550275" y="4429125"/>
          <p14:tracePt t="179655" x="8561388" y="4468813"/>
          <p14:tracePt t="179663" x="8577263" y="4508500"/>
          <p14:tracePt t="179671" x="8599488" y="4564063"/>
          <p14:tracePt t="179679" x="8623300" y="4614863"/>
          <p14:tracePt t="179687" x="8645525" y="4654550"/>
          <p14:tracePt t="179695" x="8685213" y="4694238"/>
          <p14:tracePt t="179702" x="8723313" y="4738688"/>
          <p14:tracePt t="179710" x="8774113" y="4778375"/>
          <p14:tracePt t="179719" x="8847138" y="4818063"/>
          <p14:tracePt t="179727" x="8937625" y="4873625"/>
          <p14:tracePt t="179735" x="8988425" y="4895850"/>
          <p14:tracePt t="179743" x="9101138" y="4941888"/>
          <p14:tracePt t="179751" x="9201150" y="4979988"/>
          <p14:tracePt t="179760" x="9280525" y="5014913"/>
          <p14:tracePt t="179766" x="9471025" y="5092700"/>
          <p14:tracePt t="179777" x="9555163" y="5126038"/>
          <p14:tracePt t="179783" x="9656763" y="5183188"/>
          <p14:tracePt t="179793" x="9718675" y="5222875"/>
          <p14:tracePt t="179799" x="9786938" y="5267325"/>
          <p14:tracePt t="179809" x="9831388" y="5307013"/>
          <p14:tracePt t="179817" x="9882188" y="5357813"/>
          <p14:tracePt t="179824" x="9926638" y="5407025"/>
          <p14:tracePt t="179833" x="9955213" y="5446713"/>
          <p14:tracePt t="179840" x="9988550" y="5492750"/>
          <p14:tracePt t="179849" x="10021888" y="5537200"/>
          <p14:tracePt t="179857" x="10050463" y="5588000"/>
          <p14:tracePt t="179865" x="10072688" y="5627688"/>
          <p14:tracePt t="179873" x="10083800" y="5638800"/>
          <p14:tracePt t="179881" x="10094913" y="5676900"/>
          <p14:tracePt t="179889" x="10112375" y="5711825"/>
          <p14:tracePt t="179896" x="10123488" y="5734050"/>
          <p14:tracePt t="179904" x="10129838" y="5738813"/>
          <p14:tracePt t="179912" x="10129838" y="5762625"/>
          <p14:tracePt t="179920" x="10129838" y="5789613"/>
          <p14:tracePt t="179929" x="10129838" y="5795963"/>
          <p14:tracePt t="179936" x="10129838" y="5818188"/>
          <p14:tracePt t="179945" x="10129838" y="5822950"/>
          <p14:tracePt t="179952" x="10129838" y="5846763"/>
          <p14:tracePt t="179960" x="10129838" y="5862638"/>
          <p14:tracePt t="179968" x="10123488" y="5873750"/>
          <p14:tracePt t="179976" x="10112375" y="5902325"/>
          <p14:tracePt t="179984" x="10101263" y="5908675"/>
          <p14:tracePt t="179992" x="10050463" y="5935663"/>
          <p14:tracePt t="180000" x="9994900" y="5953125"/>
          <p14:tracePt t="180009" x="9926638" y="5964238"/>
          <p14:tracePt t="180016" x="9853613" y="5970588"/>
          <p14:tracePt t="180024" x="9718675" y="5970588"/>
          <p14:tracePt t="180032" x="9612313" y="5970588"/>
          <p14:tracePt t="180042" x="9444038" y="5970588"/>
          <p14:tracePt t="180048" x="9274175" y="5970588"/>
          <p14:tracePt t="180058" x="9101138" y="5970588"/>
          <p14:tracePt t="180064" x="9015413" y="5953125"/>
          <p14:tracePt t="180075" x="8842375" y="5946775"/>
          <p14:tracePt t="180083" x="8667750" y="5930900"/>
          <p14:tracePt t="180091" x="8572500" y="5919788"/>
          <p14:tracePt t="180098" x="8493125" y="5913438"/>
          <p14:tracePt t="180107" x="8353425" y="5895975"/>
          <p14:tracePt t="180115" x="8285163" y="5895975"/>
          <p14:tracePt t="180123" x="8218488" y="5891213"/>
          <p14:tracePt t="180130" x="8156575" y="5884863"/>
          <p14:tracePt t="180138" x="8094663" y="5880100"/>
          <p14:tracePt t="180146" x="7999413" y="5862638"/>
          <p14:tracePt t="180155" x="7931150" y="5846763"/>
          <p14:tracePt t="180162" x="7853363" y="5829300"/>
          <p14:tracePt t="180170" x="7824788" y="5818188"/>
          <p14:tracePt t="180178" x="7745413" y="5789613"/>
          <p14:tracePt t="180189" x="7650163" y="5762625"/>
          <p14:tracePt t="180194" x="7570788" y="5738813"/>
          <p14:tracePt t="180203" x="7486650" y="5700713"/>
          <p14:tracePt t="180211" x="7419975" y="5676900"/>
          <p14:tracePt t="180219" x="7362825" y="5643563"/>
          <p14:tracePt t="180227" x="7340600" y="5638800"/>
          <p14:tracePt t="180235" x="7285038" y="5603875"/>
          <p14:tracePt t="180242" x="7227888" y="5576888"/>
          <p14:tracePt t="180251" x="7167563" y="5537200"/>
          <p14:tracePt t="180258" x="7132638" y="5514975"/>
          <p14:tracePt t="180266" x="7059613" y="5475288"/>
          <p14:tracePt t="180274" x="7019925" y="5453063"/>
          <p14:tracePt t="180282" x="6924675" y="5407025"/>
          <p14:tracePt t="180291" x="6862763" y="5380038"/>
          <p14:tracePt t="180298" x="6829425" y="5362575"/>
          <p14:tracePt t="180306" x="6811963" y="5340350"/>
          <p14:tracePt t="180314" x="6800850" y="5329238"/>
          <p14:tracePt t="180322" x="6796088" y="5322888"/>
          <p14:tracePt t="180330" x="6789738" y="5307013"/>
          <p14:tracePt t="180340" x="6784975" y="5284788"/>
          <p14:tracePt t="180346" x="6778625" y="5260975"/>
          <p14:tracePt t="180356" x="6767513" y="5227638"/>
          <p14:tracePt t="180365" x="6745288" y="5160963"/>
          <p14:tracePt t="180373" x="6727825" y="5110163"/>
          <p14:tracePt t="180380" x="6694488" y="5059363"/>
          <p14:tracePt t="180388" x="6661150" y="5002213"/>
          <p14:tracePt t="180397" x="6610350" y="4935538"/>
          <p14:tracePt t="180404" x="6559550" y="4879975"/>
          <p14:tracePt t="180412" x="6503988" y="4829175"/>
          <p14:tracePt t="180421" x="6446838" y="4783138"/>
          <p14:tracePt t="180428" x="6391275" y="4745038"/>
          <p14:tracePt t="180436" x="6369050" y="4727575"/>
          <p14:tracePt t="180445" x="6334125" y="4699000"/>
          <p14:tracePt t="180453" x="6300788" y="4676775"/>
          <p14:tracePt t="180460" x="6278563" y="4654550"/>
          <p14:tracePt t="180468" x="6267450" y="4643438"/>
          <p14:tracePt t="180476" x="6261100" y="4632325"/>
          <p14:tracePt t="180485" x="6249988" y="4621213"/>
          <p14:tracePt t="180493" x="6245225" y="4610100"/>
          <p14:tracePt t="180500" x="6227763" y="4598988"/>
          <p14:tracePt t="180508" x="6205538" y="4581525"/>
          <p14:tracePt t="180516" x="6194425" y="4575175"/>
          <p14:tracePt t="180525" x="6172200" y="4564063"/>
          <p14:tracePt t="180533" x="6154738" y="4559300"/>
          <p14:tracePt t="180540" x="6149975" y="4552950"/>
          <p14:tracePt t="180548" x="6132513" y="4552950"/>
          <p14:tracePt t="180556" x="6126163" y="4552950"/>
          <p14:tracePt t="180565" x="6121400" y="4552950"/>
          <p14:tracePt t="180606" x="6121400" y="4548188"/>
          <p14:tracePt t="180612" x="6121400" y="4541838"/>
          <p14:tracePt t="180622" x="6115050" y="4524375"/>
          <p14:tracePt t="180628" x="6115050" y="4508500"/>
          <p14:tracePt t="180638" x="6115050" y="4479925"/>
          <p14:tracePt t="180644" x="6115050" y="4457700"/>
          <p14:tracePt t="180655" x="6115050" y="4429125"/>
          <p14:tracePt t="180660" x="6115050" y="4413250"/>
          <p14:tracePt t="180671" x="6132513" y="4378325"/>
          <p14:tracePt t="180679" x="6149975" y="4351338"/>
          <p14:tracePt t="180687" x="6172200" y="4322763"/>
          <p14:tracePt t="180694" x="6200775" y="4289425"/>
          <p14:tracePt t="180703" x="6216650" y="4267200"/>
          <p14:tracePt t="180711" x="6267450" y="4238625"/>
          <p14:tracePt t="180719" x="6307138" y="4205288"/>
          <p14:tracePt t="180727" x="6340475" y="4194175"/>
          <p14:tracePt t="180735" x="6402388" y="4170363"/>
          <p14:tracePt t="180742" x="6442075" y="4159250"/>
          <p14:tracePt t="180751" x="6508750" y="4148138"/>
          <p14:tracePt t="180759" x="6548438" y="4143375"/>
          <p14:tracePt t="180767" x="6599238" y="4143375"/>
          <p14:tracePt t="180775" x="6677025" y="4143375"/>
          <p14:tracePt t="180783" x="6756400" y="4143375"/>
          <p14:tracePt t="180791" x="6811963" y="4148138"/>
          <p14:tracePt t="180799" x="6873875" y="4159250"/>
          <p14:tracePt t="180807" x="6970713" y="4181475"/>
          <p14:tracePt t="180815" x="7032625" y="4194175"/>
          <p14:tracePt t="180823" x="7099300" y="4210050"/>
          <p14:tracePt t="180831" x="7240588" y="4238625"/>
          <p14:tracePt t="180838" x="7340600" y="4249738"/>
          <p14:tracePt t="180846" x="7453313" y="4256088"/>
          <p14:tracePt t="180855" x="7566025" y="4267200"/>
          <p14:tracePt t="180862" x="7718425" y="4267200"/>
          <p14:tracePt t="180870" x="7853363" y="4267200"/>
          <p14:tracePt t="180878" x="7993063" y="4267200"/>
          <p14:tracePt t="180888" x="8116888" y="4267200"/>
          <p14:tracePt t="180895" x="8240713" y="4267200"/>
          <p14:tracePt t="180905" x="8274050" y="4267200"/>
          <p14:tracePt t="180911" x="8369300" y="4278313"/>
          <p14:tracePt t="180921" x="8448675" y="4289425"/>
          <p14:tracePt t="180926" x="8510588" y="4305300"/>
          <p14:tracePt t="180937" x="8555038" y="4316413"/>
          <p14:tracePt t="180945" x="8623300" y="4333875"/>
          <p14:tracePt t="180952" x="8661400" y="4344988"/>
          <p14:tracePt t="180961" x="8701088" y="4362450"/>
          <p14:tracePt t="180969" x="8734425" y="4373563"/>
          <p14:tracePt t="180977" x="8769350" y="4384675"/>
          <p14:tracePt t="180985" x="8802688" y="4395788"/>
          <p14:tracePt t="180993" x="8813800" y="4402138"/>
          <p14:tracePt t="181001" x="8842375" y="4413250"/>
          <p14:tracePt t="181009" x="8880475" y="4429125"/>
          <p14:tracePt t="181016" x="8920163" y="4446588"/>
          <p14:tracePt t="181025" x="8966200" y="4475163"/>
          <p14:tracePt t="181033" x="8982075" y="4479925"/>
          <p14:tracePt t="181040" x="9032875" y="4513263"/>
          <p14:tracePt t="181049" x="9094788" y="4548188"/>
          <p14:tracePt t="181057" x="9112250" y="4564063"/>
          <p14:tracePt t="181065" x="9174163" y="4603750"/>
          <p14:tracePt t="181072" x="9229725" y="4643438"/>
          <p14:tracePt t="181080" x="9251950" y="4665663"/>
          <p14:tracePt t="181088" x="9296400" y="4716463"/>
          <p14:tracePt t="181097" x="9309100" y="4733925"/>
          <p14:tracePt t="181105" x="9347200" y="4783138"/>
          <p14:tracePt t="181112" x="9382125" y="4840288"/>
          <p14:tracePt t="181121" x="9404350" y="4856163"/>
          <p14:tracePt t="181129" x="9448800" y="4924425"/>
          <p14:tracePt t="181136" x="9477375" y="4953000"/>
          <p14:tracePt t="181144" x="9539288" y="5026025"/>
          <p14:tracePt t="181153" x="9566275" y="5053013"/>
          <p14:tracePt t="181161" x="9634538" y="5132388"/>
          <p14:tracePt t="181169" x="9674225" y="5160963"/>
          <p14:tracePt t="181176" x="9707563" y="5194300"/>
          <p14:tracePt t="181187" x="9798050" y="5278438"/>
          <p14:tracePt t="181192" x="9831388" y="5307013"/>
          <p14:tracePt t="181203" x="9898063" y="5373688"/>
          <p14:tracePt t="181209" x="9926638" y="5395913"/>
          <p14:tracePt t="181219" x="9959975" y="5424488"/>
          <p14:tracePt t="181225" x="10039350" y="5492750"/>
          <p14:tracePt t="181235" x="10079038" y="5526088"/>
          <p14:tracePt t="181243" x="10112375" y="5553075"/>
          <p14:tracePt t="181251" x="10207625" y="5621338"/>
          <p14:tracePt t="181259" x="10240963" y="5643563"/>
          <p14:tracePt t="181266" x="10275888" y="5665788"/>
          <p14:tracePt t="181275" x="10320338" y="5705475"/>
          <p14:tracePt t="181282" x="10331450" y="5727700"/>
          <p14:tracePt t="181290" x="10342563" y="5738813"/>
          <p14:tracePt t="181298" x="10342563" y="5745163"/>
          <p14:tracePt t="181306" x="10342563" y="5756275"/>
          <p14:tracePt t="181323" x="10342563" y="5762625"/>
          <p14:tracePt t="181331" x="10342563" y="5767388"/>
          <p14:tracePt t="181347" x="10342563" y="5773738"/>
          <p14:tracePt t="181354" x="10342563" y="5778500"/>
          <p14:tracePt t="181534" x="10342563" y="5784850"/>
          <p14:tracePt t="181557" x="10342563" y="5789613"/>
          <p14:tracePt t="181565" x="10337800" y="5789613"/>
          <p14:tracePt t="181572" x="10331450" y="5795963"/>
          <p14:tracePt t="181581" x="10325100" y="5807075"/>
          <p14:tracePt t="181589" x="10313988" y="5807075"/>
          <p14:tracePt t="181597" x="10287000" y="5818188"/>
          <p14:tracePt t="181605" x="10236200" y="5835650"/>
          <p14:tracePt t="181613" x="10185400" y="5851525"/>
          <p14:tracePt t="181621" x="10140950" y="5857875"/>
          <p14:tracePt t="181629" x="10061575" y="5880100"/>
          <p14:tracePt t="181637" x="10010775" y="5891213"/>
          <p14:tracePt t="181645" x="9959975" y="5895975"/>
          <p14:tracePt t="181653" x="9871075" y="5908675"/>
          <p14:tracePt t="181661" x="9798050" y="5924550"/>
          <p14:tracePt t="181669" x="9725025" y="5935663"/>
          <p14:tracePt t="181677" x="9639300" y="5946775"/>
          <p14:tracePt t="181685" x="9521825" y="5964238"/>
          <p14:tracePt t="181693" x="9371013" y="5970588"/>
          <p14:tracePt t="181701" x="9077325" y="5981700"/>
          <p14:tracePt t="181708" x="8937625" y="5981700"/>
          <p14:tracePt t="181717" x="8785225" y="5981700"/>
          <p14:tracePt t="181725" x="8510588" y="5981700"/>
          <p14:tracePt t="181733" x="8375650" y="5981700"/>
          <p14:tracePt t="181741" x="8296275" y="5981700"/>
          <p14:tracePt t="181749" x="8245475" y="5986463"/>
          <p14:tracePt t="181757" x="8207375" y="5986463"/>
          <p14:tracePt t="181764" x="8189913" y="5986463"/>
          <p14:tracePt t="181773" x="8178800" y="5986463"/>
          <p14:tracePt t="181780" x="8172450" y="5986463"/>
          <p14:tracePt t="181790" x="8156575" y="5992813"/>
          <p14:tracePt t="181799" x="8139113" y="5992813"/>
          <p14:tracePt t="181807" x="8110538" y="5992813"/>
          <p14:tracePt t="181815" x="8066088" y="5992813"/>
          <p14:tracePt t="181823" x="7999413" y="5997575"/>
          <p14:tracePt t="181831" x="7931150" y="5997575"/>
          <p14:tracePt t="181839" x="7835900" y="5997575"/>
          <p14:tracePt t="181847" x="7751763" y="5986463"/>
          <p14:tracePt t="181855" x="7712075" y="5981700"/>
          <p14:tracePt t="181863" x="7643813" y="5957888"/>
          <p14:tracePt t="181871" x="7605713" y="5953125"/>
          <p14:tracePt t="181879" x="7570788" y="5942013"/>
          <p14:tracePt t="181887" x="7526338" y="5930900"/>
          <p14:tracePt t="181895" x="7504113" y="5930900"/>
          <p14:tracePt t="181903" x="7470775" y="5924550"/>
          <p14:tracePt t="181911" x="7442200" y="5924550"/>
          <p14:tracePt t="181919" x="7408863" y="5924550"/>
          <p14:tracePt t="181927" x="7380288" y="5919788"/>
          <p14:tracePt t="181935" x="7346950" y="5913438"/>
          <p14:tracePt t="181943" x="7313613" y="5895975"/>
          <p14:tracePt t="181951" x="7296150" y="5880100"/>
          <p14:tracePt t="181959" x="7285038" y="5862638"/>
          <p14:tracePt t="181967" x="7256463" y="5835650"/>
          <p14:tracePt t="181975" x="7234238" y="5807075"/>
          <p14:tracePt t="181983" x="7212013" y="5773738"/>
          <p14:tracePt t="181991" x="7183438" y="5745163"/>
          <p14:tracePt t="181999" x="7154863" y="5711825"/>
          <p14:tracePt t="182007" x="7121525" y="5676900"/>
          <p14:tracePt t="182014" x="7092950" y="5649913"/>
          <p14:tracePt t="182023" x="7065963" y="5610225"/>
          <p14:tracePt t="182031" x="7043738" y="5565775"/>
          <p14:tracePt t="182038" x="7015163" y="5526088"/>
          <p14:tracePt t="182047" x="7004050" y="5492750"/>
          <p14:tracePt t="182055" x="6986588" y="5446713"/>
          <p14:tracePt t="182063" x="6959600" y="5384800"/>
          <p14:tracePt t="182071" x="6935788" y="5334000"/>
          <p14:tracePt t="182081" x="6902450" y="5289550"/>
          <p14:tracePt t="182089" x="6884988" y="5260975"/>
          <p14:tracePt t="182097" x="6846888" y="5227638"/>
          <p14:tracePt t="182105" x="6807200" y="5187950"/>
          <p14:tracePt t="182113" x="6778625" y="5165725"/>
          <p14:tracePt t="182121" x="6723063" y="5137150"/>
          <p14:tracePt t="182129" x="6689725" y="5114925"/>
          <p14:tracePt t="182137" x="6654800" y="5092700"/>
          <p14:tracePt t="182145" x="6592888" y="5053013"/>
          <p14:tracePt t="182153" x="6548438" y="5026025"/>
          <p14:tracePt t="182161" x="6508750" y="4997450"/>
          <p14:tracePt t="182169" x="6469063" y="4964113"/>
          <p14:tracePt t="182177" x="6430963" y="4935538"/>
          <p14:tracePt t="182185" x="6408738" y="4906963"/>
          <p14:tracePt t="182193" x="6369050" y="4873625"/>
          <p14:tracePt t="182201" x="6346825" y="4840288"/>
          <p14:tracePt t="182209" x="6329363" y="4806950"/>
          <p14:tracePt t="182217" x="6311900" y="4772025"/>
          <p14:tracePt t="182225" x="6307138" y="4727575"/>
          <p14:tracePt t="182233" x="6296025" y="4683125"/>
          <p14:tracePt t="182245" x="6289675" y="4621213"/>
          <p14:tracePt t="182253" x="6278563" y="4570413"/>
          <p14:tracePt t="182261" x="6267450" y="4537075"/>
          <p14:tracePt t="182269" x="6256338" y="4491038"/>
          <p14:tracePt t="182277" x="6249988" y="4475163"/>
          <p14:tracePt t="182285" x="6249988" y="4451350"/>
          <p14:tracePt t="182293" x="6245225" y="4446588"/>
          <p14:tracePt t="182301" x="6238875" y="4440238"/>
          <p14:tracePt t="182308" x="6238875" y="4429125"/>
          <p14:tracePt t="182317" x="6238875" y="4424363"/>
          <p14:tracePt t="182325" x="6238875" y="4413250"/>
          <p14:tracePt t="182333" x="6238875" y="4402138"/>
          <p14:tracePt t="182341" x="6245225" y="4391025"/>
          <p14:tracePt t="182349" x="6249988" y="4378325"/>
          <p14:tracePt t="182357" x="6273800" y="4362450"/>
          <p14:tracePt t="182367" x="6296025" y="4333875"/>
          <p14:tracePt t="182375" x="6351588" y="4294188"/>
          <p14:tracePt t="182383" x="6396038" y="4271963"/>
          <p14:tracePt t="182391" x="6457950" y="4243388"/>
          <p14:tracePt t="182399" x="6537325" y="4210050"/>
          <p14:tracePt t="182407" x="6650038" y="4170363"/>
          <p14:tracePt t="182414" x="6738938" y="4148138"/>
          <p14:tracePt t="182422" x="6811963" y="4137025"/>
          <p14:tracePt t="182430" x="6897688" y="4114800"/>
          <p14:tracePt t="182439" x="6986588" y="4103688"/>
          <p14:tracePt t="182446" x="7059613" y="4092575"/>
          <p14:tracePt t="182455" x="7143750" y="4075113"/>
          <p14:tracePt t="182463" x="7212013" y="4064000"/>
          <p14:tracePt t="182471" x="7256463" y="4064000"/>
          <p14:tracePt t="182479" x="7324725" y="4059238"/>
          <p14:tracePt t="182487" x="7369175" y="4059238"/>
          <p14:tracePt t="182495" x="7413625" y="4059238"/>
          <p14:tracePt t="182503" x="7493000" y="4059238"/>
          <p14:tracePt t="182511" x="7548563" y="4064000"/>
          <p14:tracePt t="182518" x="7610475" y="4070350"/>
          <p14:tracePt t="182527" x="7672388" y="4075113"/>
          <p14:tracePt t="182535" x="7740650" y="4086225"/>
          <p14:tracePt t="182545" x="7802563" y="4103688"/>
          <p14:tracePt t="182551" x="7864475" y="4114800"/>
          <p14:tracePt t="182559" x="7926388" y="4125913"/>
          <p14:tracePt t="182567" x="7981950" y="4137025"/>
          <p14:tracePt t="182575" x="8032750" y="4154488"/>
          <p14:tracePt t="182583" x="8083550" y="4176713"/>
          <p14:tracePt t="182591" x="8134350" y="4198938"/>
          <p14:tracePt t="182599" x="8178800" y="4221163"/>
          <p14:tracePt t="182607" x="8207375" y="4232275"/>
          <p14:tracePt t="182615" x="8262938" y="4256088"/>
          <p14:tracePt t="182623" x="8342313" y="4289425"/>
          <p14:tracePt t="182631" x="8408988" y="4322763"/>
          <p14:tracePt t="182639" x="8448675" y="4333875"/>
          <p14:tracePt t="182649" x="8532813" y="4367213"/>
          <p14:tracePt t="182654" x="8616950" y="4406900"/>
          <p14:tracePt t="182665" x="8656638" y="4418013"/>
          <p14:tracePt t="182671" x="8745538" y="4464050"/>
          <p14:tracePt t="182681" x="8780463" y="4479925"/>
          <p14:tracePt t="182689" x="8858250" y="4513263"/>
          <p14:tracePt t="182697" x="8948738" y="4552950"/>
          <p14:tracePt t="182705" x="8970963" y="4570413"/>
          <p14:tracePt t="182712" x="9055100" y="4621213"/>
          <p14:tracePt t="182721" x="9083675" y="4637088"/>
          <p14:tracePt t="182729" x="9178925" y="4694238"/>
          <p14:tracePt t="182737" x="9212263" y="4716463"/>
          <p14:tracePt t="182745" x="9320213" y="4794250"/>
          <p14:tracePt t="182753" x="9358313" y="4822825"/>
          <p14:tracePt t="182761" x="9409113" y="4862513"/>
          <p14:tracePt t="182769" x="9561513" y="4964113"/>
          <p14:tracePt t="182777" x="9623425" y="4997450"/>
          <p14:tracePt t="182785" x="9786938" y="5110163"/>
          <p14:tracePt t="182793" x="9842500" y="5154613"/>
          <p14:tracePt t="182801" x="9898063" y="5199063"/>
          <p14:tracePt t="182809" x="10021888" y="5311775"/>
          <p14:tracePt t="182817" x="10061575" y="5345113"/>
          <p14:tracePt t="182825" x="10134600" y="5435600"/>
          <p14:tracePt t="182832" x="10185400" y="5503863"/>
          <p14:tracePt t="182841" x="10236200" y="5592763"/>
          <p14:tracePt t="182849" x="10269538" y="5649913"/>
          <p14:tracePt t="182856" x="10287000" y="5711825"/>
          <p14:tracePt t="182865" x="10298113" y="5767388"/>
          <p14:tracePt t="182873" x="10302875" y="5829300"/>
          <p14:tracePt t="182881" x="10302875" y="5868988"/>
          <p14:tracePt t="182889" x="10291763" y="5930900"/>
          <p14:tracePt t="182897" x="10275888" y="5970588"/>
          <p14:tracePt t="182905" x="10258425" y="6003925"/>
          <p14:tracePt t="182915" x="10213975" y="6059488"/>
          <p14:tracePt t="182920" x="10179050" y="6092825"/>
          <p14:tracePt t="182931" x="10145713" y="6127750"/>
          <p14:tracePt t="182937" x="10101263" y="6161088"/>
          <p14:tracePt t="182947" x="10055225" y="6194425"/>
          <p14:tracePt t="182952" x="10006013" y="6234113"/>
          <p14:tracePt t="182963" x="9944100" y="6273800"/>
          <p14:tracePt t="182971" x="9882188" y="6307138"/>
          <p14:tracePt t="182979" x="9825038" y="6335713"/>
          <p14:tracePt t="182987" x="9758363" y="6362700"/>
          <p14:tracePt t="182995" x="9690100" y="6373813"/>
          <p14:tracePt t="183003" x="9612313" y="6386513"/>
          <p14:tracePt t="183011" x="9532938" y="6391275"/>
          <p14:tracePt t="183019" x="9382125" y="6391275"/>
          <p14:tracePt t="183027" x="9263063" y="6369050"/>
          <p14:tracePt t="183035" x="9083675" y="6329363"/>
          <p14:tracePt t="183043" x="8931275" y="6284913"/>
          <p14:tracePt t="183051" x="8685213" y="6211888"/>
          <p14:tracePt t="183059" x="8426450" y="6132513"/>
          <p14:tracePt t="183066" x="8212138" y="6065838"/>
          <p14:tracePt t="183074" x="8015288" y="6003925"/>
          <p14:tracePt t="183083" x="7920038" y="5975350"/>
          <p14:tracePt t="183090" x="7835900" y="5942013"/>
          <p14:tracePt t="183098" x="7796213" y="5913438"/>
          <p14:tracePt t="183106" x="7778750" y="5895975"/>
          <p14:tracePt t="183115" x="7773988" y="5891213"/>
          <p14:tracePt t="183122" x="7773988" y="5880100"/>
          <p14:tracePt t="183131" x="7773988" y="5868988"/>
          <p14:tracePt t="183139" x="7773988" y="5862638"/>
          <p14:tracePt t="183146" x="7767638" y="5857875"/>
          <p14:tracePt t="183157" x="7762875" y="5846763"/>
          <p14:tracePt t="183162" x="7756525" y="5846763"/>
          <p14:tracePt t="183353" x="7745413" y="5846763"/>
          <p14:tracePt t="183361" x="7723188" y="5829300"/>
          <p14:tracePt t="183369" x="7700963" y="5818188"/>
          <p14:tracePt t="183377" x="7678738" y="5811838"/>
          <p14:tracePt t="183385" x="7661275" y="5795963"/>
          <p14:tracePt t="183393" x="7650163" y="5784850"/>
          <p14:tracePt t="183401" x="7627938" y="5756275"/>
          <p14:tracePt t="183409" x="7610475" y="5734050"/>
          <p14:tracePt t="183417" x="7566025" y="5705475"/>
          <p14:tracePt t="183425" x="7526338" y="5676900"/>
          <p14:tracePt t="183433" x="7453313" y="5632450"/>
          <p14:tracePt t="183441" x="7386638" y="5592763"/>
          <p14:tracePt t="183449" x="7313613" y="5548313"/>
          <p14:tracePt t="183457" x="7251700" y="5492750"/>
          <p14:tracePt t="183465" x="7132638" y="5395913"/>
          <p14:tracePt t="183473" x="7088188" y="5345113"/>
          <p14:tracePt t="183481" x="7043738" y="5307013"/>
          <p14:tracePt t="183489" x="7015163" y="5256213"/>
          <p14:tracePt t="183499" x="6981825" y="5210175"/>
          <p14:tracePt t="183505" x="6959600" y="5154613"/>
          <p14:tracePt t="183515" x="6946900" y="5121275"/>
          <p14:tracePt t="183523" x="6919913" y="5053013"/>
          <p14:tracePt t="183531" x="6891338" y="4991100"/>
          <p14:tracePt t="183539" x="6869113" y="4929188"/>
          <p14:tracePt t="183547" x="6840538" y="4873625"/>
          <p14:tracePt t="183555" x="6829425" y="4833938"/>
          <p14:tracePt t="183563" x="6824663" y="4811713"/>
          <p14:tracePt t="183571" x="6807200" y="4760913"/>
          <p14:tracePt t="183579" x="6807200" y="4738688"/>
          <p14:tracePt t="183587" x="6789738" y="4699000"/>
          <p14:tracePt t="183595" x="6778625" y="4672013"/>
          <p14:tracePt t="183603" x="6762750" y="4632325"/>
          <p14:tracePt t="183611" x="6751638" y="4610100"/>
          <p14:tracePt t="183619" x="6738938" y="4586288"/>
          <p14:tracePt t="183627" x="6734175" y="4575175"/>
          <p14:tracePt t="183635" x="6723063" y="4559300"/>
          <p14:tracePt t="183643" x="6716713" y="4548188"/>
          <p14:tracePt t="183650" x="6716713" y="4530725"/>
          <p14:tracePt t="183659" x="6711950" y="4519613"/>
          <p14:tracePt t="183667" x="6700838" y="4497388"/>
          <p14:tracePt t="183675" x="6683375" y="4468813"/>
          <p14:tracePt t="183683" x="6665913" y="4446588"/>
          <p14:tracePt t="183691" x="6638925" y="4418013"/>
          <p14:tracePt t="183699" x="6610350" y="4384675"/>
          <p14:tracePt t="183707" x="6599238" y="4356100"/>
          <p14:tracePt t="183715" x="6592888" y="4344988"/>
          <p14:tracePt t="183723" x="6592888" y="4340225"/>
          <p14:tracePt t="183893" x="6592888" y="4351338"/>
          <p14:tracePt t="183901" x="6610350" y="4384675"/>
          <p14:tracePt t="183908" x="6643688" y="4435475"/>
          <p14:tracePt t="183917" x="6665913" y="4486275"/>
          <p14:tracePt t="183925" x="6694488" y="4537075"/>
          <p14:tracePt t="183933" x="6734175" y="4586288"/>
          <p14:tracePt t="183941" x="6784975" y="4632325"/>
          <p14:tracePt t="183949" x="6818313" y="4659313"/>
          <p14:tracePt t="183957" x="6858000" y="4687888"/>
          <p14:tracePt t="183965" x="6891338" y="4699000"/>
          <p14:tracePt t="183973" x="6902450" y="4699000"/>
          <p14:tracePt t="183981" x="6924675" y="4699000"/>
          <p14:tracePt t="183989" x="6946900" y="4699000"/>
          <p14:tracePt t="183997" x="6959600" y="4699000"/>
          <p14:tracePt t="184005" x="6992938" y="4699000"/>
          <p14:tracePt t="184013" x="7008813" y="4699000"/>
          <p14:tracePt t="184020" x="7032625" y="4687888"/>
          <p14:tracePt t="184029" x="7059613" y="4676775"/>
          <p14:tracePt t="184037" x="7099300" y="4659313"/>
          <p14:tracePt t="184045" x="7121525" y="4648200"/>
          <p14:tracePt t="184053" x="7150100" y="4637088"/>
          <p14:tracePt t="184061" x="7167563" y="4625975"/>
          <p14:tracePt t="184069" x="7189788" y="4614863"/>
          <p14:tracePt t="184077" x="7194550" y="4610100"/>
          <p14:tracePt t="184087" x="7205663" y="4598988"/>
          <p14:tracePt t="184093" x="7216775" y="4592638"/>
          <p14:tracePt t="184103" x="7216775" y="4586288"/>
          <p14:tracePt t="184111" x="7223125" y="4586288"/>
          <p14:tracePt t="184119" x="7223125" y="4581525"/>
          <p14:tracePt t="184127" x="7227888" y="4575175"/>
          <p14:tracePt t="184135" x="7234238" y="4575175"/>
          <p14:tracePt t="184151" x="7240588" y="4570413"/>
          <p14:tracePt t="184247" x="7240588" y="4564063"/>
          <p14:tracePt t="184569" x="7234238" y="4570413"/>
          <p14:tracePt t="184577" x="7227888" y="4575175"/>
          <p14:tracePt t="184585" x="7216775" y="4581525"/>
          <p14:tracePt t="184593" x="7212013" y="4586288"/>
          <p14:tracePt t="184601" x="7194550" y="4592638"/>
          <p14:tracePt t="184609" x="7183438" y="4603750"/>
          <p14:tracePt t="184617" x="7172325" y="4610100"/>
          <p14:tracePt t="184625" x="7161213" y="4621213"/>
          <p14:tracePt t="184632" x="7127875" y="4637088"/>
          <p14:tracePt t="184641" x="7116763" y="4648200"/>
          <p14:tracePt t="184649" x="7105650" y="4659313"/>
          <p14:tracePt t="184657" x="7088188" y="4672013"/>
          <p14:tracePt t="184667" x="7065963" y="4683125"/>
          <p14:tracePt t="184673" x="7054850" y="4699000"/>
          <p14:tracePt t="184683" x="7032625" y="4705350"/>
          <p14:tracePt t="184688" x="7015163" y="4721225"/>
          <p14:tracePt t="184699" x="6992938" y="4738688"/>
          <p14:tracePt t="184705" x="6970713" y="4745038"/>
          <p14:tracePt t="184714" x="6942138" y="4760913"/>
          <p14:tracePt t="184723" x="6924675" y="4772025"/>
          <p14:tracePt t="184731" x="6897688" y="4783138"/>
          <p14:tracePt t="184739" x="6851650" y="4789488"/>
          <p14:tracePt t="184747" x="6835775" y="4789488"/>
          <p14:tracePt t="184755" x="6824663" y="4789488"/>
          <p14:tracePt t="184762" x="6818313" y="4783138"/>
          <p14:tracePt t="184770" x="6807200" y="4778375"/>
          <p14:tracePt t="184779" x="6807200" y="4767263"/>
          <p14:tracePt t="184787" x="6800850" y="4749800"/>
          <p14:tracePt t="184795" x="6800850" y="4738688"/>
          <p14:tracePt t="184803" x="6800850" y="4727575"/>
          <p14:tracePt t="184811" x="6800850" y="4710113"/>
          <p14:tracePt t="184819" x="6800850" y="4687888"/>
          <p14:tracePt t="184827" x="6800850" y="4665663"/>
          <p14:tracePt t="184835" x="6800850" y="4643438"/>
          <p14:tracePt t="184843" x="6807200" y="4614863"/>
          <p14:tracePt t="184851" x="6811963" y="4586288"/>
          <p14:tracePt t="184859" x="6811963" y="4552950"/>
          <p14:tracePt t="184867" x="6824663" y="4513263"/>
          <p14:tracePt t="184875" x="6835775" y="4497388"/>
          <p14:tracePt t="184883" x="6840538" y="4486275"/>
          <p14:tracePt t="184891" x="6851650" y="4464050"/>
          <p14:tracePt t="184899" x="6869113" y="4440238"/>
          <p14:tracePt t="184907" x="6880225" y="4429125"/>
          <p14:tracePt t="184915" x="6902450" y="4418013"/>
          <p14:tracePt t="184923" x="6919913" y="4406900"/>
          <p14:tracePt t="184931" x="6946900" y="4391025"/>
          <p14:tracePt t="184939" x="6975475" y="4378325"/>
          <p14:tracePt t="184949" x="7008813" y="4367213"/>
          <p14:tracePt t="184954" x="7043738" y="4356100"/>
          <p14:tracePt t="184965" x="7088188" y="4351338"/>
          <p14:tracePt t="184973" x="7099300" y="4351338"/>
          <p14:tracePt t="184981" x="7138988" y="4351338"/>
          <p14:tracePt t="184989" x="7183438" y="4351338"/>
          <p14:tracePt t="184997" x="7234238" y="4356100"/>
          <p14:tracePt t="185005" x="7256463" y="4367213"/>
          <p14:tracePt t="185013" x="7302500" y="4402138"/>
          <p14:tracePt t="185021" x="7340600" y="4435475"/>
          <p14:tracePt t="185029" x="7351713" y="4451350"/>
          <p14:tracePt t="185037" x="7375525" y="4508500"/>
          <p14:tracePt t="185045" x="7375525" y="4548188"/>
          <p14:tracePt t="185053" x="7375525" y="4598988"/>
          <p14:tracePt t="185061" x="7362825" y="4632325"/>
          <p14:tracePt t="185069" x="7346950" y="4659313"/>
          <p14:tracePt t="185077" x="7335838" y="4672013"/>
          <p14:tracePt t="185085" x="7324725" y="4676775"/>
          <p14:tracePt t="185093" x="7313613" y="4683125"/>
          <p14:tracePt t="185101" x="7313613" y="4687888"/>
          <p14:tracePt t="185109" x="7307263" y="4687888"/>
          <p14:tracePt t="185198" x="7307263" y="4683125"/>
          <p14:tracePt t="185213" x="7313613" y="4676775"/>
          <p14:tracePt t="185229" x="7313613" y="4672013"/>
          <p14:tracePt t="185239" x="7318375" y="4672013"/>
          <p14:tracePt t="185247" x="7324725" y="4665663"/>
          <p14:tracePt t="185255" x="7329488" y="4659313"/>
          <p14:tracePt t="185261" x="7340600" y="4648200"/>
          <p14:tracePt t="185271" x="7351713" y="4648200"/>
          <p14:tracePt t="185279" x="7375525" y="4637088"/>
          <p14:tracePt t="185287" x="7402513" y="4632325"/>
          <p14:tracePt t="185295" x="7431088" y="4625975"/>
          <p14:tracePt t="185303" x="7453313" y="4625975"/>
          <p14:tracePt t="185311" x="7486650" y="4625975"/>
          <p14:tracePt t="185319" x="7510463" y="4625975"/>
          <p14:tracePt t="185327" x="7526338" y="4632325"/>
          <p14:tracePt t="185335" x="7554913" y="4637088"/>
          <p14:tracePt t="185343" x="7554913" y="4643438"/>
          <p14:tracePt t="185351" x="7570788" y="4659313"/>
          <p14:tracePt t="185359" x="7570788" y="4683125"/>
          <p14:tracePt t="185367" x="7570788" y="4721225"/>
          <p14:tracePt t="185375" x="7566025" y="4738688"/>
          <p14:tracePt t="185383" x="7543800" y="4760913"/>
          <p14:tracePt t="185391" x="7510463" y="4778375"/>
          <p14:tracePt t="185399" x="7470775" y="4783138"/>
          <p14:tracePt t="185407" x="7424738" y="4783138"/>
          <p14:tracePt t="185415" x="7391400" y="4783138"/>
          <p14:tracePt t="185423" x="7358063" y="4772025"/>
          <p14:tracePt t="185431" x="7307263" y="4749800"/>
          <p14:tracePt t="185439" x="7273925" y="4727575"/>
          <p14:tracePt t="185447" x="7234238" y="4687888"/>
          <p14:tracePt t="185455" x="7205663" y="4654550"/>
          <p14:tracePt t="185463" x="7183438" y="4614863"/>
          <p14:tracePt t="185471" x="7178675" y="4581525"/>
          <p14:tracePt t="185479" x="7178675" y="4559300"/>
          <p14:tracePt t="185487" x="7178675" y="4519613"/>
          <p14:tracePt t="185495" x="7194550" y="4479925"/>
          <p14:tracePt t="185503" x="7212013" y="4464050"/>
          <p14:tracePt t="185511" x="7240588" y="4435475"/>
          <p14:tracePt t="185521" x="7302500" y="4402138"/>
          <p14:tracePt t="185527" x="7351713" y="4384675"/>
          <p14:tracePt t="185537" x="7402513" y="4373563"/>
          <p14:tracePt t="185543" x="7464425" y="4367213"/>
          <p14:tracePt t="185553" x="7610475" y="4362450"/>
          <p14:tracePt t="185561" x="7756525" y="4373563"/>
          <p14:tracePt t="185569" x="7853363" y="4402138"/>
          <p14:tracePt t="185577" x="7953375" y="4446588"/>
          <p14:tracePt t="185585" x="8015288" y="4497388"/>
          <p14:tracePt t="185593" x="8072438" y="4564063"/>
          <p14:tracePt t="185601" x="8088313" y="4625975"/>
          <p14:tracePt t="185609" x="8094663" y="4687888"/>
          <p14:tracePt t="185617" x="8088313" y="4727575"/>
          <p14:tracePt t="185625" x="8032750" y="4800600"/>
          <p14:tracePt t="185633" x="7981950" y="4840288"/>
          <p14:tracePt t="185641" x="7931150" y="4856163"/>
          <p14:tracePt t="185649" x="7864475" y="4873625"/>
          <p14:tracePt t="185657" x="7813675" y="4879975"/>
          <p14:tracePt t="185665" x="7762875" y="4879975"/>
          <p14:tracePt t="185673" x="7740650" y="4879975"/>
          <p14:tracePt t="185681" x="7729538" y="4879975"/>
          <p14:tracePt t="185705" x="7729538" y="4873625"/>
          <p14:tracePt t="185721" x="7729538" y="4867275"/>
          <p14:tracePt t="185729" x="7729538" y="4862513"/>
          <p14:tracePt t="185737" x="7734300" y="4856163"/>
          <p14:tracePt t="185745" x="7740650" y="4851400"/>
          <p14:tracePt t="185753" x="7745413" y="4845050"/>
          <p14:tracePt t="185761" x="7751763" y="4833938"/>
          <p14:tracePt t="185777" x="7756525" y="4829175"/>
          <p14:tracePt t="185785" x="7762875" y="4818063"/>
          <p14:tracePt t="185801" x="7767638" y="4818063"/>
          <p14:tracePt t="185809" x="7767638" y="4811713"/>
          <p14:tracePt t="185863" x="7756525" y="4811713"/>
          <p14:tracePt t="185871" x="7745413" y="4811713"/>
          <p14:tracePt t="185879" x="7729538" y="4800600"/>
          <p14:tracePt t="185887" x="7689850" y="4789488"/>
          <p14:tracePt t="185895" x="7643813" y="4767263"/>
          <p14:tracePt t="185903" x="7621588" y="4756150"/>
          <p14:tracePt t="185911" x="7559675" y="4727575"/>
          <p14:tracePt t="185919" x="7497763" y="4694238"/>
          <p14:tracePt t="185927" x="7470775" y="4676775"/>
          <p14:tracePt t="185935" x="7424738" y="4654550"/>
          <p14:tracePt t="185943" x="7397750" y="4632325"/>
          <p14:tracePt t="185951" x="7386638" y="4621213"/>
          <p14:tracePt t="185959" x="7375525" y="4592638"/>
          <p14:tracePt t="185967" x="7375525" y="4575175"/>
          <p14:tracePt t="185975" x="7375525" y="4552950"/>
          <p14:tracePt t="185983" x="7380288" y="4530725"/>
          <p14:tracePt t="185991" x="7397750" y="4497388"/>
          <p14:tracePt t="185999" x="7402513" y="4479925"/>
          <p14:tracePt t="186007" x="7424738" y="4457700"/>
          <p14:tracePt t="186015" x="7453313" y="4435475"/>
          <p14:tracePt t="186023" x="7486650" y="4413250"/>
          <p14:tracePt t="186031" x="7504113" y="4402138"/>
          <p14:tracePt t="186039" x="7532688" y="4395788"/>
          <p14:tracePt t="186047" x="7554913" y="4391025"/>
          <p14:tracePt t="186055" x="7588250" y="4384675"/>
          <p14:tracePt t="186063" x="7616825" y="4384675"/>
          <p14:tracePt t="186071" x="7661275" y="4384675"/>
          <p14:tracePt t="186079" x="7683500" y="4384675"/>
          <p14:tracePt t="186089" x="7734300" y="4395788"/>
          <p14:tracePt t="186095" x="7767638" y="4413250"/>
          <p14:tracePt t="186105" x="7807325" y="4440238"/>
          <p14:tracePt t="186111" x="7840663" y="4475163"/>
          <p14:tracePt t="186121" x="7858125" y="4513263"/>
          <p14:tracePt t="186127" x="7864475" y="4541838"/>
          <p14:tracePt t="186137" x="7864475" y="4592638"/>
          <p14:tracePt t="186145" x="7864475" y="4632325"/>
          <p14:tracePt t="186153" x="7847013" y="4665663"/>
          <p14:tracePt t="186161" x="7818438" y="4699000"/>
          <p14:tracePt t="186169" x="7785100" y="4727575"/>
          <p14:tracePt t="186177" x="7740650" y="4745038"/>
          <p14:tracePt t="186185" x="7678738" y="4756150"/>
          <p14:tracePt t="186193" x="7632700" y="4756150"/>
          <p14:tracePt t="186201" x="7566025" y="4756150"/>
          <p14:tracePt t="186209" x="7521575" y="4756150"/>
          <p14:tracePt t="186217" x="7435850" y="4756150"/>
          <p14:tracePt t="186225" x="7397750" y="4745038"/>
          <p14:tracePt t="186233" x="7358063" y="4733925"/>
          <p14:tracePt t="186241" x="7318375" y="4721225"/>
          <p14:tracePt t="186249" x="7262813" y="4694238"/>
          <p14:tracePt t="186257" x="7240588" y="4676775"/>
          <p14:tracePt t="186265" x="7212013" y="4654550"/>
          <p14:tracePt t="186273" x="7183438" y="4632325"/>
          <p14:tracePt t="186281" x="7161213" y="4614863"/>
          <p14:tracePt t="186289" x="7143750" y="4586288"/>
          <p14:tracePt t="186297" x="7116763" y="4552950"/>
          <p14:tracePt t="186305" x="7105650" y="4519613"/>
          <p14:tracePt t="186313" x="7092950" y="4486275"/>
          <p14:tracePt t="186321" x="7088188" y="4475163"/>
          <p14:tracePt t="186329" x="7088188" y="4451350"/>
          <p14:tracePt t="186337" x="7088188" y="4429125"/>
          <p14:tracePt t="186345" x="7099300" y="4402138"/>
          <p14:tracePt t="186353" x="7099300" y="4391025"/>
          <p14:tracePt t="186361" x="7121525" y="4367213"/>
          <p14:tracePt t="186371" x="7138988" y="4351338"/>
          <p14:tracePt t="186376" x="7150100" y="4340225"/>
          <p14:tracePt t="186387" x="7167563" y="4329113"/>
          <p14:tracePt t="186393" x="7205663" y="4305300"/>
          <p14:tracePt t="186403" x="7223125" y="4300538"/>
          <p14:tracePt t="186411" x="7278688" y="4283075"/>
          <p14:tracePt t="186419" x="7329488" y="4278313"/>
          <p14:tracePt t="186427" x="7386638" y="4267200"/>
          <p14:tracePt t="186435" x="7448550" y="4267200"/>
          <p14:tracePt t="186443" x="7504113" y="4267200"/>
          <p14:tracePt t="186451" x="7566025" y="4267200"/>
          <p14:tracePt t="186459" x="7627938" y="4283075"/>
          <p14:tracePt t="186467" x="7656513" y="4300538"/>
          <p14:tracePt t="186475" x="7700963" y="4333875"/>
          <p14:tracePt t="186483" x="7745413" y="4384675"/>
          <p14:tracePt t="186491" x="7762875" y="4424363"/>
          <p14:tracePt t="186499" x="7778750" y="4457700"/>
          <p14:tracePt t="186507" x="7785100" y="4491038"/>
          <p14:tracePt t="186515" x="7785100" y="4524375"/>
          <p14:tracePt t="186523" x="7785100" y="4552950"/>
          <p14:tracePt t="186531" x="7785100" y="4581525"/>
          <p14:tracePt t="186539" x="7773988" y="4610100"/>
          <p14:tracePt t="186547" x="7756525" y="4625975"/>
          <p14:tracePt t="186555" x="7723188" y="4672013"/>
          <p14:tracePt t="186563" x="7667625" y="4705350"/>
          <p14:tracePt t="186571" x="7632700" y="4727575"/>
          <p14:tracePt t="186579" x="7554913" y="4760913"/>
          <p14:tracePt t="186587" x="7497763" y="4778375"/>
          <p14:tracePt t="186595" x="7435850" y="4789488"/>
          <p14:tracePt t="186603" x="7324725" y="4800600"/>
          <p14:tracePt t="186611" x="7256463" y="4800600"/>
          <p14:tracePt t="186619" x="7183438" y="4800600"/>
          <p14:tracePt t="186627" x="7099300" y="4789488"/>
          <p14:tracePt t="186635" x="7019925" y="4778375"/>
          <p14:tracePt t="186643" x="6913563" y="4756150"/>
          <p14:tracePt t="186651" x="6811963" y="4733925"/>
          <p14:tracePt t="186659" x="6716713" y="4705350"/>
          <p14:tracePt t="186667" x="6638925" y="4683125"/>
          <p14:tracePt t="186675" x="6577013" y="4654550"/>
          <p14:tracePt t="186685" x="6503988" y="4614863"/>
          <p14:tracePt t="186693" x="6469063" y="4592638"/>
          <p14:tracePt t="186701" x="6435725" y="4564063"/>
          <p14:tracePt t="186709" x="6384925" y="4513263"/>
          <p14:tracePt t="186717" x="6362700" y="4479925"/>
          <p14:tracePt t="186725" x="6351588" y="4440238"/>
          <p14:tracePt t="186733" x="6346825" y="4402138"/>
          <p14:tracePt t="186741" x="6346825" y="4333875"/>
          <p14:tracePt t="186749" x="6357938" y="4283075"/>
          <p14:tracePt t="186757" x="6391275" y="4227513"/>
          <p14:tracePt t="186765" x="6424613" y="4170363"/>
          <p14:tracePt t="186773" x="6475413" y="4121150"/>
          <p14:tracePt t="186781" x="6526213" y="4081463"/>
          <p14:tracePt t="186789" x="6577013" y="4048125"/>
          <p14:tracePt t="186797" x="6638925" y="4024313"/>
          <p14:tracePt t="186805" x="6711950" y="3997325"/>
          <p14:tracePt t="186813" x="6784975" y="3986213"/>
          <p14:tracePt t="186821" x="6873875" y="3979863"/>
          <p14:tracePt t="186829" x="7004050" y="3968750"/>
          <p14:tracePt t="186837" x="7110413" y="3968750"/>
          <p14:tracePt t="186845" x="7340600" y="3973513"/>
          <p14:tracePt t="186853" x="7515225" y="3990975"/>
          <p14:tracePt t="186861" x="7723188" y="4035425"/>
          <p14:tracePt t="186869" x="7937500" y="4081463"/>
          <p14:tracePt t="186877" x="8150225" y="4154488"/>
          <p14:tracePt t="186885" x="8274050" y="4198938"/>
          <p14:tracePt t="186893" x="8493125" y="4278313"/>
          <p14:tracePt t="186901" x="8656638" y="4367213"/>
          <p14:tracePt t="186909" x="8712200" y="4406900"/>
          <p14:tracePt t="186917" x="8774113" y="4475163"/>
          <p14:tracePt t="186925" x="8791575" y="4530725"/>
          <p14:tracePt t="186933" x="8791575" y="4570413"/>
          <p14:tracePt t="186941" x="8758238" y="4614863"/>
          <p14:tracePt t="186949" x="8701088" y="4659313"/>
          <p14:tracePt t="186957" x="8623300" y="4710113"/>
          <p14:tracePt t="186967" x="8537575" y="4745038"/>
          <p14:tracePt t="186975" x="8335963" y="4818063"/>
          <p14:tracePt t="186983" x="8139113" y="4862513"/>
          <p14:tracePt t="186991" x="8021638" y="4884738"/>
          <p14:tracePt t="186999" x="7756525" y="4918075"/>
          <p14:tracePt t="187007" x="7583488" y="4935538"/>
          <p14:tracePt t="187015" x="7397750" y="4935538"/>
          <p14:tracePt t="187023" x="7212013" y="4946650"/>
          <p14:tracePt t="187031" x="7026275" y="4946650"/>
          <p14:tracePt t="187039" x="6840538" y="4935538"/>
          <p14:tracePt t="187049" x="6756400" y="4929188"/>
          <p14:tracePt t="187055" x="6604000" y="4902200"/>
          <p14:tracePt t="187063" x="6537325" y="4891088"/>
          <p14:tracePt t="187071" x="6396038" y="4862513"/>
          <p14:tracePt t="187079" x="6318250" y="4840288"/>
          <p14:tracePt t="187087" x="6205538" y="4794250"/>
          <p14:tracePt t="187095" x="6143625" y="4772025"/>
          <p14:tracePt t="187103" x="6081713" y="4733925"/>
          <p14:tracePt t="187111" x="6026150" y="4694238"/>
          <p14:tracePt t="187119" x="5975350" y="4654550"/>
          <p14:tracePt t="187127" x="5935663" y="4610100"/>
          <p14:tracePt t="187135" x="5891213" y="4552950"/>
          <p14:tracePt t="187143" x="5873750" y="4508500"/>
          <p14:tracePt t="187153" x="5873750" y="4464050"/>
          <p14:tracePt t="187159" x="5880100" y="4424363"/>
          <p14:tracePt t="187167" x="5907088" y="4373563"/>
          <p14:tracePt t="187175" x="5957888" y="4333875"/>
          <p14:tracePt t="187183" x="6019800" y="4278313"/>
          <p14:tracePt t="187191" x="6076950" y="4249738"/>
          <p14:tracePt t="187199" x="6172200" y="4198938"/>
          <p14:tracePt t="187207" x="6234113" y="4181475"/>
          <p14:tracePt t="187215" x="6369050" y="4143375"/>
          <p14:tracePt t="187223" x="6442075" y="4121150"/>
          <p14:tracePt t="187231" x="6515100" y="4108450"/>
          <p14:tracePt t="187239" x="6694488" y="4075113"/>
          <p14:tracePt t="187247" x="6807200" y="4059238"/>
          <p14:tracePt t="187257" x="6953250" y="4041775"/>
          <p14:tracePt t="187265" x="7077075" y="4035425"/>
          <p14:tracePt t="187273" x="7223125" y="4024313"/>
          <p14:tracePt t="187281" x="7362825" y="4019550"/>
          <p14:tracePt t="187289" x="7497763" y="4019550"/>
          <p14:tracePt t="187297" x="7627938" y="4019550"/>
          <p14:tracePt t="187305" x="7756525" y="4035425"/>
          <p14:tracePt t="187313" x="7880350" y="4070350"/>
          <p14:tracePt t="187321" x="8004175" y="4108450"/>
          <p14:tracePt t="187329" x="8043863" y="4125913"/>
          <p14:tracePt t="187337" x="8139113" y="4176713"/>
          <p14:tracePt t="187345" x="8218488" y="4238625"/>
          <p14:tracePt t="187357" x="8274050" y="4294188"/>
          <p14:tracePt t="187361" x="8318500" y="4367213"/>
          <p14:tracePt t="187369" x="8347075" y="4457700"/>
          <p14:tracePt t="187377" x="8353425" y="4524375"/>
          <p14:tracePt t="187385" x="8353425" y="4598988"/>
          <p14:tracePt t="187393" x="8335963" y="4654550"/>
          <p14:tracePt t="187401" x="8291513" y="4721225"/>
          <p14:tracePt t="187409" x="8256588" y="4756150"/>
          <p14:tracePt t="187417" x="8172450" y="4806950"/>
          <p14:tracePt t="187425" x="8110538" y="4829175"/>
          <p14:tracePt t="187433" x="7981950" y="4856163"/>
          <p14:tracePt t="187441" x="7891463" y="4873625"/>
          <p14:tracePt t="187449" x="7705725" y="4891088"/>
          <p14:tracePt t="187457" x="7627938" y="4891088"/>
          <p14:tracePt t="187465" x="7548563" y="4891088"/>
          <p14:tracePt t="187473" x="7481888" y="4891088"/>
          <p14:tracePt t="187481" x="7397750" y="4884738"/>
          <p14:tracePt t="187489" x="7351713" y="4873625"/>
          <p14:tracePt t="187497" x="7324725" y="4862513"/>
          <p14:tracePt t="187505" x="7313613" y="4856163"/>
          <p14:tracePt t="187513" x="7307263" y="4856163"/>
          <p14:tracePt t="187521" x="7307263" y="4851400"/>
          <p14:tracePt t="187615" x="7302500" y="4862513"/>
          <p14:tracePt t="187623" x="7296150" y="4873625"/>
          <p14:tracePt t="187631" x="7251700" y="4895850"/>
          <p14:tracePt t="187639" x="7216775" y="4913313"/>
          <p14:tracePt t="187647" x="7172325" y="4941888"/>
          <p14:tracePt t="187655" x="7132638" y="4953000"/>
          <p14:tracePt t="187818" x="7127875" y="4953000"/>
          <p14:tracePt t="187834" x="7116763" y="4953000"/>
          <p14:tracePt t="187841" x="7110413" y="4964113"/>
          <p14:tracePt t="187849" x="7105650" y="4975225"/>
          <p14:tracePt t="187857" x="7099300" y="4997450"/>
          <p14:tracePt t="187865" x="7099300" y="5019675"/>
          <p14:tracePt t="187873" x="7099300" y="5053013"/>
          <p14:tracePt t="187881" x="7099300" y="5099050"/>
          <p14:tracePt t="187889" x="7099300" y="5126038"/>
          <p14:tracePt t="187897" x="7099300" y="5176838"/>
          <p14:tracePt t="187905" x="7081838" y="5222875"/>
          <p14:tracePt t="187913" x="7059613" y="5267325"/>
          <p14:tracePt t="187921" x="7037388" y="5307013"/>
          <p14:tracePt t="187929" x="7026275" y="5334000"/>
          <p14:tracePt t="187937" x="7004050" y="5368925"/>
          <p14:tracePt t="187945" x="6997700" y="5407025"/>
          <p14:tracePt t="187953" x="6992938" y="5430838"/>
          <p14:tracePt t="187961" x="6997700" y="5457825"/>
          <p14:tracePt t="187971" x="7008813" y="5464175"/>
          <p14:tracePt t="187977" x="7026275" y="5475288"/>
          <p14:tracePt t="187985" x="7048500" y="5486400"/>
          <p14:tracePt t="187993" x="7077075" y="5503863"/>
          <p14:tracePt t="188001" x="7092950" y="5508625"/>
          <p14:tracePt t="188009" x="7105650" y="5508625"/>
          <p14:tracePt t="188017" x="7110413" y="5508625"/>
          <p14:tracePt t="188025" x="7121525" y="5508625"/>
          <p14:tracePt t="188041" x="7127875" y="5503863"/>
          <p14:tracePt t="188049" x="7132638" y="5492750"/>
          <p14:tracePt t="188057" x="7132638" y="5480050"/>
          <p14:tracePt t="188065" x="7132638" y="5475288"/>
          <p14:tracePt t="188073" x="7132638" y="5464175"/>
          <p14:tracePt t="188081" x="7132638" y="5446713"/>
          <p14:tracePt t="188089" x="7132638" y="5430838"/>
          <p14:tracePt t="188107" x="7132638" y="5413375"/>
          <p14:tracePt t="188113" x="7138988" y="5395913"/>
          <p14:tracePt t="188123" x="7143750" y="5391150"/>
          <p14:tracePt t="188129" x="7150100" y="5380038"/>
          <p14:tracePt t="188139" x="7161213" y="5368925"/>
          <p14:tracePt t="188145" x="7167563" y="5362575"/>
          <p14:tracePt t="188155" x="7172325" y="5357813"/>
          <p14:tracePt t="188163" x="7178675" y="5357813"/>
          <p14:tracePt t="188203" x="7167563" y="5362575"/>
          <p14:tracePt t="188211" x="7161213" y="5373688"/>
          <p14:tracePt t="188219" x="7132638" y="5380038"/>
          <p14:tracePt t="188227" x="7116763" y="5391150"/>
          <p14:tracePt t="188235" x="7081838" y="5395913"/>
          <p14:tracePt t="188243" x="7070725" y="5402263"/>
          <p14:tracePt t="188251" x="7054850" y="5402263"/>
          <p14:tracePt t="188259" x="7019925" y="5402263"/>
          <p14:tracePt t="188267" x="7008813" y="5395913"/>
          <p14:tracePt t="188275" x="6986588" y="5380038"/>
          <p14:tracePt t="188291" x="6981825" y="5362575"/>
          <p14:tracePt t="188299" x="6981825" y="5357813"/>
          <p14:tracePt t="188307" x="6981825" y="5345113"/>
          <p14:tracePt t="188315" x="6992938" y="5311775"/>
          <p14:tracePt t="188323" x="7004050" y="5307013"/>
          <p14:tracePt t="188331" x="7019925" y="5284788"/>
          <p14:tracePt t="188339" x="7037388" y="5278438"/>
          <p14:tracePt t="188347" x="7043738" y="5267325"/>
          <p14:tracePt t="188355" x="7059613" y="5267325"/>
          <p14:tracePt t="188363" x="7065963" y="5267325"/>
          <p14:tracePt t="188371" x="7077075" y="5267325"/>
          <p14:tracePt t="188381" x="7081838" y="5267325"/>
          <p14:tracePt t="188387" x="7088188" y="5267325"/>
          <p14:tracePt t="188397" x="7092950" y="5267325"/>
          <p14:tracePt t="188403" x="7099300" y="5272088"/>
          <p14:tracePt t="188413" x="7105650" y="5284788"/>
          <p14:tracePt t="188419" x="7105650" y="5289550"/>
          <p14:tracePt t="188429" x="7110413" y="5307013"/>
          <p14:tracePt t="188437" x="7116763" y="5311775"/>
          <p14:tracePt t="188445" x="7116763" y="5322888"/>
          <p14:tracePt t="188461" x="7116763" y="5329238"/>
          <p14:tracePt t="188477" x="7116763" y="5334000"/>
          <p14:tracePt t="188493" x="7110413" y="5334000"/>
          <p14:tracePt t="188509" x="7105650" y="5334000"/>
          <p14:tracePt t="188517" x="7099300" y="5334000"/>
          <p14:tracePt t="188525" x="7088188" y="5329238"/>
          <p14:tracePt t="188533" x="7077075" y="5322888"/>
          <p14:tracePt t="188541" x="7059613" y="5307013"/>
          <p14:tracePt t="188549" x="7054850" y="5300663"/>
          <p14:tracePt t="188557" x="7048500" y="5289550"/>
          <p14:tracePt t="188565" x="7048500" y="5284788"/>
          <p14:tracePt t="188573" x="7048500" y="5278438"/>
          <p14:tracePt t="188581" x="7048500" y="5267325"/>
          <p14:tracePt t="188589" x="7059613" y="5256213"/>
          <p14:tracePt t="188605" x="7077075" y="5245100"/>
          <p14:tracePt t="188613" x="7088188" y="5245100"/>
          <p14:tracePt t="188621" x="7092950" y="5245100"/>
          <p14:tracePt t="188629" x="7105650" y="5245100"/>
          <p14:tracePt t="188645" x="7110413" y="5245100"/>
          <p14:tracePt t="188653" x="7116763" y="5260975"/>
          <p14:tracePt t="188661" x="7121525" y="5278438"/>
          <p14:tracePt t="188669" x="7121525" y="5289550"/>
          <p14:tracePt t="188677" x="7121525" y="5295900"/>
          <p14:tracePt t="188685" x="7121525" y="5300663"/>
          <p14:tracePt t="188695" x="7121525" y="5311775"/>
          <p14:tracePt t="188701" x="7121525" y="5318125"/>
          <p14:tracePt t="188711" x="7116763" y="5322888"/>
          <p14:tracePt t="188717" x="7099300" y="5329238"/>
          <p14:tracePt t="188727" x="7092950" y="5329238"/>
          <p14:tracePt t="188733" x="7088188" y="5329238"/>
          <p14:tracePt t="188743" x="7081838" y="5329238"/>
          <p14:tracePt t="188759" x="7070725" y="5322888"/>
          <p14:tracePt t="188775" x="7070725" y="5311775"/>
          <p14:tracePt t="188783" x="7070725" y="5307013"/>
          <p14:tracePt t="188791" x="7070725" y="5295900"/>
          <p14:tracePt t="188799" x="7070725" y="5289550"/>
          <p14:tracePt t="188807" x="7070725" y="5284788"/>
          <p14:tracePt t="188823" x="7070725" y="5278438"/>
          <p14:tracePt t="188831" x="7070725" y="5272088"/>
          <p14:tracePt t="188839" x="7077075" y="5272088"/>
          <p14:tracePt t="188855" x="7081838" y="5272088"/>
          <p14:tracePt t="188863" x="7088188" y="5278438"/>
          <p14:tracePt t="188871" x="7088188" y="5284788"/>
          <p14:tracePt t="188879" x="7092950" y="5289550"/>
          <p14:tracePt t="188887" x="7092950" y="5307013"/>
          <p14:tracePt t="188903" x="7092950" y="5311775"/>
          <p14:tracePt t="188911" x="7092950" y="5318125"/>
          <p14:tracePt t="188927" x="7088188" y="5318125"/>
          <p14:tracePt t="188935" x="7081838" y="5318125"/>
          <p14:tracePt t="188943" x="7077075" y="5318125"/>
          <p14:tracePt t="188951" x="7070725" y="5318125"/>
          <p14:tracePt t="188961" x="7065963" y="5318125"/>
          <p14:tracePt t="188967" x="7054850" y="5311775"/>
          <p14:tracePt t="188977" x="7054850" y="5307013"/>
          <p14:tracePt t="188983" x="7054850" y="5300663"/>
          <p14:tracePt t="188993" x="7054850" y="5289550"/>
          <p14:tracePt t="189001" x="7054850" y="5284788"/>
          <p14:tracePt t="189009" x="7054850" y="5278438"/>
          <p14:tracePt t="189017" x="7059613" y="5272088"/>
          <p14:tracePt t="189025" x="7070725" y="5272088"/>
          <p14:tracePt t="189033" x="7077075" y="5272088"/>
          <p14:tracePt t="189041" x="7092950" y="5272088"/>
          <p14:tracePt t="189049" x="7105650" y="5278438"/>
          <p14:tracePt t="189057" x="7110413" y="5278438"/>
          <p14:tracePt t="189065" x="7116763" y="5289550"/>
          <p14:tracePt t="189073" x="7116763" y="5295900"/>
          <p14:tracePt t="189081" x="7121525" y="5300663"/>
          <p14:tracePt t="189089" x="7121525" y="5307013"/>
          <p14:tracePt t="189097" x="7121525" y="5311775"/>
          <p14:tracePt t="189105" x="7110413" y="5318125"/>
          <p14:tracePt t="189113" x="7099300" y="5322888"/>
          <p14:tracePt t="189121" x="7088188" y="5322888"/>
          <p14:tracePt t="189129" x="7070725" y="5322888"/>
          <p14:tracePt t="189137" x="7065963" y="5322888"/>
          <p14:tracePt t="189145" x="7048500" y="5322888"/>
          <p14:tracePt t="189161" x="7043738" y="5318125"/>
          <p14:tracePt t="189169" x="7043738" y="5307013"/>
          <p14:tracePt t="189185" x="7043738" y="5295900"/>
          <p14:tracePt t="189193" x="7065963" y="5284788"/>
          <p14:tracePt t="189201" x="7077075" y="5278438"/>
          <p14:tracePt t="189209" x="7092950" y="5272088"/>
          <p14:tracePt t="189217" x="7110413" y="5272088"/>
          <p14:tracePt t="189225" x="7116763" y="5272088"/>
          <p14:tracePt t="189233" x="7127875" y="5272088"/>
          <p14:tracePt t="189241" x="7132638" y="5278438"/>
          <p14:tracePt t="189249" x="7132638" y="5284788"/>
          <p14:tracePt t="189257" x="7132638" y="5289550"/>
          <p14:tracePt t="189267" x="7132638" y="5300663"/>
          <p14:tracePt t="189273" x="7121525" y="5300663"/>
          <p14:tracePt t="189283" x="7099300" y="5311775"/>
          <p14:tracePt t="189291" x="7081838" y="5318125"/>
          <p14:tracePt t="189299" x="7059613" y="5318125"/>
          <p14:tracePt t="189307" x="7037388" y="5322888"/>
          <p14:tracePt t="189315" x="7026275" y="5322888"/>
          <p14:tracePt t="189323" x="7019925" y="5322888"/>
          <p14:tracePt t="189339" x="7019925" y="5318125"/>
          <p14:tracePt t="189355" x="7019925" y="5311775"/>
          <p14:tracePt t="189363" x="7037388" y="5311775"/>
          <p14:tracePt t="189371" x="7059613" y="5311775"/>
          <p14:tracePt t="189379" x="7070725" y="5311775"/>
          <p14:tracePt t="189387" x="7088188" y="5311775"/>
          <p14:tracePt t="189428" x="7088188" y="5318125"/>
          <p14:tracePt t="189444" x="7088188" y="5322888"/>
          <p14:tracePt t="189451" x="7081838" y="5322888"/>
          <p14:tracePt t="189459" x="7077075" y="5322888"/>
          <p14:tracePt t="189525" x="7070725" y="5322888"/>
          <p14:tracePt t="189557" x="7070725" y="5318125"/>
          <p14:tracePt t="189565" x="7070725" y="5311775"/>
          <p14:tracePt t="189573" x="7070725" y="5295900"/>
          <p14:tracePt t="189581" x="7077075" y="5284788"/>
          <p14:tracePt t="189589" x="7081838" y="5260975"/>
          <p14:tracePt t="189597" x="7088188" y="5245100"/>
          <p14:tracePt t="189605" x="7105650" y="5210175"/>
          <p14:tracePt t="189613" x="7110413" y="5194300"/>
          <p14:tracePt t="189621" x="7127875" y="5154613"/>
          <p14:tracePt t="189629" x="7127875" y="5137150"/>
          <p14:tracePt t="189637" x="7127875" y="5099050"/>
          <p14:tracePt t="189645" x="7127875" y="5081588"/>
          <p14:tracePt t="189653" x="7127875" y="5041900"/>
          <p14:tracePt t="189661" x="7127875" y="5026025"/>
          <p14:tracePt t="189669" x="7127875" y="5008563"/>
          <p14:tracePt t="189677" x="7116763" y="4968875"/>
          <p14:tracePt t="189685" x="7116763" y="4953000"/>
          <p14:tracePt t="189693" x="7105650" y="4929188"/>
          <p14:tracePt t="189701" x="7099300" y="4918075"/>
          <p14:tracePt t="189711" x="7099300" y="4906963"/>
          <p14:tracePt t="189717" x="7092950" y="4895850"/>
          <p14:tracePt t="189725" x="7092950" y="4891088"/>
          <p14:tracePt t="189733" x="7088188" y="4891088"/>
          <p14:tracePt t="189741" x="7088188" y="4884738"/>
          <p14:tracePt t="189757" x="7088188" y="4879975"/>
          <p14:tracePt t="189765" x="7081838" y="4879975"/>
          <p14:tracePt t="189781" x="7077075" y="4879975"/>
          <p14:tracePt t="189797" x="7065963" y="4879975"/>
          <p14:tracePt t="189805" x="7054850" y="4879975"/>
          <p14:tracePt t="189815" x="7043738" y="4879975"/>
          <p14:tracePt t="189821" x="7026275" y="4873625"/>
          <p14:tracePt t="189832" x="6986588" y="4867275"/>
          <p14:tracePt t="189837" x="6959600" y="4862513"/>
          <p14:tracePt t="189847" x="6919913" y="4851400"/>
          <p14:tracePt t="189853" x="6880225" y="4840288"/>
          <p14:tracePt t="189863" x="6829425" y="4822825"/>
          <p14:tracePt t="189871" x="6784975" y="4806950"/>
          <p14:tracePt t="189879" x="6734175" y="4783138"/>
          <p14:tracePt t="189887" x="6716713" y="4772025"/>
          <p14:tracePt t="189895" x="6677025" y="4749800"/>
          <p14:tracePt t="189903" x="6638925" y="4733925"/>
          <p14:tracePt t="189911" x="6610350" y="4716463"/>
          <p14:tracePt t="189919" x="6581775" y="4694238"/>
          <p14:tracePt t="189927" x="6577013" y="4687888"/>
          <p14:tracePt t="189935" x="6548438" y="4672013"/>
          <p14:tracePt t="189943" x="6526213" y="4654550"/>
          <p14:tracePt t="189951" x="6497638" y="4637088"/>
          <p14:tracePt t="189959" x="6492875" y="4637088"/>
          <p14:tracePt t="189967" x="6464300" y="4625975"/>
          <p14:tracePt t="189975" x="6457950" y="4625975"/>
          <p14:tracePt t="189983" x="6435725" y="4614863"/>
          <p14:tracePt t="189991" x="6402388" y="4610100"/>
          <p14:tracePt t="189999" x="6391275" y="4610100"/>
          <p14:tracePt t="190007" x="6357938" y="4610100"/>
          <p14:tracePt t="190015" x="6340475" y="4610100"/>
          <p14:tracePt t="190023" x="6300788" y="4598988"/>
          <p14:tracePt t="190031" x="6284913" y="4598988"/>
          <p14:tracePt t="190039" x="6256338" y="4592638"/>
          <p14:tracePt t="190047" x="6245225" y="4586288"/>
          <p14:tracePt t="190055" x="6238875" y="4581525"/>
          <p14:tracePt t="190063" x="6234113" y="4581525"/>
          <p14:tracePt t="190071" x="6234113" y="4575175"/>
          <p14:tracePt t="190079" x="6227763" y="4575175"/>
          <p14:tracePt t="190087" x="6223000" y="4570413"/>
          <p14:tracePt t="190103" x="6216650" y="4564063"/>
          <p14:tracePt t="190113" x="6216650" y="4559300"/>
          <p14:tracePt t="190119" x="6205538" y="4559300"/>
          <p14:tracePt t="190129" x="6205538" y="4552950"/>
          <p14:tracePt t="190137" x="6200775" y="4552950"/>
          <p14:tracePt t="190151" x="6194425" y="4552950"/>
          <p14:tracePt t="190169" x="6188075" y="4552950"/>
          <p14:tracePt t="190177" x="6183313" y="4548188"/>
          <p14:tracePt t="190193" x="6176963" y="4548188"/>
          <p14:tracePt t="190217" x="6176963" y="4541838"/>
          <p14:tracePt t="190225" x="6172200" y="4541838"/>
          <p14:tracePt t="190233" x="6172200" y="4537075"/>
          <p14:tracePt t="190257" x="6172200" y="4530725"/>
          <p14:tracePt t="190265" x="6165850" y="4530725"/>
          <p14:tracePt t="190273" x="6165850" y="4524375"/>
          <p14:tracePt t="190289" x="6165850" y="4519613"/>
          <p14:tracePt t="190297" x="6161088" y="4513263"/>
          <p14:tracePt t="190305" x="6161088" y="4508500"/>
          <p14:tracePt t="190321" x="6161088" y="4497388"/>
          <p14:tracePt t="190337" x="6161088" y="4491038"/>
          <p14:tracePt t="190345" x="6154738" y="4491038"/>
          <p14:tracePt t="190353" x="6154738" y="4486275"/>
          <p14:tracePt t="190369" x="6154738" y="4479925"/>
          <p14:tracePt t="190377" x="6154738" y="4475163"/>
          <p14:tracePt t="190393" x="6154738" y="4468813"/>
          <p14:tracePt t="190403" x="6154738" y="4464050"/>
          <p14:tracePt t="190409" x="6149975" y="4457700"/>
          <p14:tracePt t="190427" x="6149975" y="4451350"/>
          <p14:tracePt t="190467" x="6149975" y="4446588"/>
          <p14:tracePt t="190544" x="6143625" y="4440238"/>
          <p14:tracePt t="190567" x="6138863" y="4440238"/>
          <p14:tracePt t="190575" x="6138863" y="4435475"/>
          <p14:tracePt t="190591" x="6138863" y="4429125"/>
          <p14:tracePt t="190607" x="6132513" y="4429125"/>
          <p14:tracePt t="190633" x="6132513" y="4424363"/>
          <p14:tracePt t="190710" x="6132513" y="4418013"/>
          <p14:tracePt t="190742" x="6132513" y="4413250"/>
          <p14:tracePt t="190757" x="6126163" y="4406900"/>
          <p14:tracePt t="190773" x="6126163" y="4402138"/>
          <p14:tracePt t="190789" x="6121400" y="4391025"/>
          <p14:tracePt t="190813" x="6121400" y="4384675"/>
          <p14:tracePt t="190821" x="6115050" y="4384675"/>
          <p14:tracePt t="190869" x="6110288" y="4391025"/>
          <p14:tracePt t="190877" x="6110288" y="4395788"/>
          <p14:tracePt t="190885" x="6103938" y="4413250"/>
          <p14:tracePt t="190893" x="6092825" y="4446588"/>
          <p14:tracePt t="190901" x="6081713" y="4486275"/>
          <p14:tracePt t="190909" x="6070600" y="4524375"/>
          <p14:tracePt t="190917" x="6065838" y="4548188"/>
          <p14:tracePt t="190925" x="6065838" y="4586288"/>
          <p14:tracePt t="190933" x="6065838" y="4610100"/>
          <p14:tracePt t="190943" x="6065838" y="4621213"/>
          <p14:tracePt t="190949" x="6070600" y="4632325"/>
          <p14:tracePt t="190959" x="6076950" y="4643438"/>
          <p14:tracePt t="190965" x="6088063" y="4648200"/>
          <p14:tracePt t="190975" x="6099175" y="4659313"/>
          <p14:tracePt t="190983" x="6138863" y="4676775"/>
          <p14:tracePt t="190991" x="6161088" y="4683125"/>
          <p14:tracePt t="190999" x="6200775" y="4694238"/>
          <p14:tracePt t="191007" x="6245225" y="4705350"/>
          <p14:tracePt t="191015" x="6346825" y="4727575"/>
          <p14:tracePt t="191023" x="6413500" y="4733925"/>
          <p14:tracePt t="191031" x="6486525" y="4738688"/>
          <p14:tracePt t="191039" x="6537325" y="4745038"/>
          <p14:tracePt t="191047" x="6632575" y="4745038"/>
          <p14:tracePt t="191055" x="6705600" y="4745038"/>
          <p14:tracePt t="191063" x="6751638" y="4749800"/>
          <p14:tracePt t="191071" x="6818313" y="4749800"/>
          <p14:tracePt t="191079" x="6851650" y="4756150"/>
          <p14:tracePt t="191087" x="6880225" y="4756150"/>
          <p14:tracePt t="191095" x="6931025" y="4760913"/>
          <p14:tracePt t="191103" x="6964363" y="4767263"/>
          <p14:tracePt t="191111" x="6986588" y="4772025"/>
          <p14:tracePt t="191119" x="7019925" y="4772025"/>
          <p14:tracePt t="191127" x="7048500" y="4778375"/>
          <p14:tracePt t="191135" x="7081838" y="4778375"/>
          <p14:tracePt t="191145" x="7121525" y="4783138"/>
          <p14:tracePt t="191151" x="7154863" y="4783138"/>
          <p14:tracePt t="191159" x="7194550" y="4783138"/>
          <p14:tracePt t="191167" x="7240588" y="4783138"/>
          <p14:tracePt t="191175" x="7302500" y="4783138"/>
          <p14:tracePt t="191183" x="7362825" y="4783138"/>
          <p14:tracePt t="191191" x="7386638" y="4783138"/>
          <p14:tracePt t="191199" x="7435850" y="4778375"/>
          <p14:tracePt t="191207" x="7497763" y="4772025"/>
          <p14:tracePt t="191215" x="7548563" y="4760913"/>
          <p14:tracePt t="191223" x="7570788" y="4756150"/>
          <p14:tracePt t="191231" x="7610475" y="4738688"/>
          <p14:tracePt t="191239" x="7650163" y="4721225"/>
          <p14:tracePt t="191249" x="7667625" y="4716463"/>
          <p14:tracePt t="191257" x="7705725" y="4699000"/>
          <p14:tracePt t="191265" x="7718425" y="4694238"/>
          <p14:tracePt t="191273" x="7767638" y="4683125"/>
          <p14:tracePt t="191281" x="7818438" y="4665663"/>
          <p14:tracePt t="191289" x="7847013" y="4659313"/>
          <p14:tracePt t="191297" x="7908925" y="4648200"/>
          <p14:tracePt t="191305" x="7931150" y="4643438"/>
          <p14:tracePt t="191313" x="7993063" y="4632325"/>
          <p14:tracePt t="191325" x="8015288" y="4625975"/>
          <p14:tracePt t="191329" x="8043863" y="4614863"/>
          <p14:tracePt t="191337" x="8061325" y="4610100"/>
          <p14:tracePt t="191349" x="8066088" y="4598988"/>
          <p14:tracePt t="191367" x="8066088" y="4592638"/>
          <p14:tracePt t="191373" x="8072438" y="4581525"/>
          <p14:tracePt t="191381" x="8072438" y="4548188"/>
          <p14:tracePt t="191389" x="8072438" y="4537075"/>
          <p14:tracePt t="191397" x="8066088" y="4508500"/>
          <p14:tracePt t="191405" x="8054975" y="4486275"/>
          <p14:tracePt t="191413" x="8037513" y="4464050"/>
          <p14:tracePt t="191421" x="8026400" y="4440238"/>
          <p14:tracePt t="191429" x="8004175" y="4402138"/>
          <p14:tracePt t="191437" x="7981950" y="4373563"/>
          <p14:tracePt t="191445" x="7964488" y="4344988"/>
          <p14:tracePt t="191453" x="7937500" y="4316413"/>
          <p14:tracePt t="191461" x="7908925" y="4289425"/>
          <p14:tracePt t="191469" x="7840663" y="4243388"/>
          <p14:tracePt t="191477" x="7824788" y="4238625"/>
          <p14:tracePt t="191485" x="7778750" y="4210050"/>
          <p14:tracePt t="191493" x="7718425" y="4187825"/>
          <p14:tracePt t="191501" x="7656513" y="4165600"/>
          <p14:tracePt t="191509" x="7583488" y="4143375"/>
          <p14:tracePt t="191517" x="7510463" y="4125913"/>
          <p14:tracePt t="191525" x="7431088" y="4103688"/>
          <p14:tracePt t="191535" x="7362825" y="4086225"/>
          <p14:tracePt t="191541" x="7296150" y="4075113"/>
          <p14:tracePt t="191551" x="7273925" y="4070350"/>
          <p14:tracePt t="191559" x="7205663" y="4064000"/>
          <p14:tracePt t="191567" x="7143750" y="4059238"/>
          <p14:tracePt t="191575" x="7121525" y="4059238"/>
          <p14:tracePt t="191583" x="7059613" y="4059238"/>
          <p14:tracePt t="191591" x="6992938" y="4059238"/>
          <p14:tracePt t="191599" x="6970713" y="4059238"/>
          <p14:tracePt t="191607" x="6891338" y="4059238"/>
          <p14:tracePt t="191615" x="6858000" y="4059238"/>
          <p14:tracePt t="191623" x="6784975" y="4064000"/>
          <p14:tracePt t="191631" x="6700838" y="4070350"/>
          <p14:tracePt t="191639" x="6672263" y="4075113"/>
          <p14:tracePt t="191647" x="6592888" y="4086225"/>
          <p14:tracePt t="191657" x="6570663" y="4092575"/>
          <p14:tracePt t="191663" x="6537325" y="4097338"/>
          <p14:tracePt t="191671" x="6486525" y="4114800"/>
          <p14:tracePt t="191679" x="6464300" y="4121150"/>
          <p14:tracePt t="191687" x="6424613" y="4137025"/>
          <p14:tracePt t="191695" x="6413500" y="4143375"/>
          <p14:tracePt t="191703" x="6384925" y="4159250"/>
          <p14:tracePt t="191711" x="6369050" y="4170363"/>
          <p14:tracePt t="191719" x="6351588" y="4181475"/>
          <p14:tracePt t="191727" x="6311900" y="4210050"/>
          <p14:tracePt t="191735" x="6289675" y="4221163"/>
          <p14:tracePt t="191743" x="6273800" y="4232275"/>
          <p14:tracePt t="191751" x="6211888" y="4267200"/>
          <p14:tracePt t="191759" x="6183313" y="4271963"/>
          <p14:tracePt t="191767" x="6154738" y="4289425"/>
          <p14:tracePt t="191775" x="6088063" y="4322763"/>
          <p14:tracePt t="191783" x="6065838" y="4340225"/>
          <p14:tracePt t="191791" x="6019800" y="4367213"/>
          <p14:tracePt t="191799" x="6015038" y="4373563"/>
          <p14:tracePt t="191807" x="6003925" y="4395788"/>
          <p14:tracePt t="191817" x="5991225" y="4418013"/>
          <p14:tracePt t="191825" x="5986463" y="4429125"/>
          <p14:tracePt t="191833" x="5980113" y="4451350"/>
          <p14:tracePt t="191841" x="5969000" y="4475163"/>
          <p14:tracePt t="191849" x="5969000" y="4486275"/>
          <p14:tracePt t="191857" x="5969000" y="4513263"/>
          <p14:tracePt t="191865" x="5969000" y="4530725"/>
          <p14:tracePt t="191873" x="5980113" y="4564063"/>
          <p14:tracePt t="191881" x="5991225" y="4575175"/>
          <p14:tracePt t="191889" x="6015038" y="4614863"/>
          <p14:tracePt t="191897" x="6048375" y="4637088"/>
          <p14:tracePt t="191905" x="6076950" y="4665663"/>
          <p14:tracePt t="191913" x="6110288" y="4683125"/>
          <p14:tracePt t="191921" x="6172200" y="4710113"/>
          <p14:tracePt t="191929" x="6188075" y="4716463"/>
          <p14:tracePt t="191937" x="6245225" y="4733925"/>
          <p14:tracePt t="191945" x="6300788" y="4745038"/>
          <p14:tracePt t="191953" x="6369050" y="4767263"/>
          <p14:tracePt t="191965" x="6442075" y="4778375"/>
          <p14:tracePt t="191969" x="6592888" y="4794250"/>
          <p14:tracePt t="191977" x="6677025" y="4806950"/>
          <p14:tracePt t="191985" x="6862763" y="4806950"/>
          <p14:tracePt t="191993" x="6986588" y="4811713"/>
          <p14:tracePt t="192001" x="7110413" y="4811713"/>
          <p14:tracePt t="192009" x="7216775" y="4811713"/>
          <p14:tracePt t="192017" x="7329488" y="4811713"/>
          <p14:tracePt t="192025" x="7442200" y="4811713"/>
          <p14:tracePt t="192033" x="7537450" y="4794250"/>
          <p14:tracePt t="192041" x="7627938" y="4783138"/>
          <p14:tracePt t="192049" x="7705725" y="4756150"/>
          <p14:tracePt t="192057" x="7791450" y="4721225"/>
          <p14:tracePt t="192067" x="7813675" y="4705350"/>
          <p14:tracePt t="192075" x="7840663" y="4687888"/>
          <p14:tracePt t="192081" x="7864475" y="4643438"/>
          <p14:tracePt t="192091" x="7869238" y="4625975"/>
          <p14:tracePt t="192097" x="7875588" y="4603750"/>
          <p14:tracePt t="192107" x="7875588" y="4581525"/>
          <p14:tracePt t="192113" x="7875588" y="4570413"/>
          <p14:tracePt t="192123" x="7875588" y="4552950"/>
          <p14:tracePt t="192131" x="7869238" y="4530725"/>
          <p14:tracePt t="192139" x="7847013" y="4508500"/>
          <p14:tracePt t="192147" x="7829550" y="4491038"/>
          <p14:tracePt t="192155" x="7773988" y="4464050"/>
          <p14:tracePt t="192163" x="7729538" y="4435475"/>
          <p14:tracePt t="192171" x="7650163" y="4418013"/>
          <p14:tracePt t="192179" x="7543800" y="4391025"/>
          <p14:tracePt t="192187" x="7391400" y="4351338"/>
          <p14:tracePt t="192195" x="7172325" y="4322763"/>
          <p14:tracePt t="192203" x="7037388" y="4305300"/>
          <p14:tracePt t="192211" x="6773863" y="4267200"/>
          <p14:tracePt t="192219" x="6610350" y="4243388"/>
          <p14:tracePt t="192227" x="6300788" y="4216400"/>
          <p14:tracePt t="192235" x="6143625" y="4194175"/>
          <p14:tracePt t="192243" x="5997575" y="4176713"/>
          <p14:tracePt t="192251" x="5749925" y="4159250"/>
          <p14:tracePt t="192259" x="5654675" y="4148138"/>
          <p14:tracePt t="192267" x="5530850" y="4148138"/>
          <p14:tracePt t="192275" x="5464175" y="4154488"/>
          <p14:tracePt t="192283" x="5429250" y="4159250"/>
          <p14:tracePt t="192291" x="5413375" y="4181475"/>
          <p14:tracePt t="192299" x="5413375" y="4198938"/>
          <p14:tracePt t="192307" x="5413375" y="4227513"/>
          <p14:tracePt t="192315" x="5418138" y="4283075"/>
          <p14:tracePt t="192323" x="5435600" y="4329113"/>
          <p14:tracePt t="192331" x="5457825" y="4384675"/>
          <p14:tracePt t="192339" x="5486400" y="4435475"/>
          <p14:tracePt t="192347" x="5519738" y="4491038"/>
          <p14:tracePt t="192355" x="5564188" y="4552950"/>
          <p14:tracePt t="192363" x="5614988" y="4614863"/>
          <p14:tracePt t="192371" x="5672138" y="4665663"/>
          <p14:tracePt t="192379" x="5722938" y="4710113"/>
          <p14:tracePt t="192389" x="5795963" y="4756150"/>
          <p14:tracePt t="192397" x="5953125" y="4822825"/>
          <p14:tracePt t="192405" x="6088063" y="4845050"/>
          <p14:tracePt t="192413" x="6172200" y="4862513"/>
          <p14:tracePt t="192421" x="6346825" y="4867275"/>
          <p14:tracePt t="192429" x="6592888" y="4879975"/>
          <p14:tracePt t="192437" x="6835775" y="4879975"/>
          <p14:tracePt t="192445" x="6959600" y="4879975"/>
          <p14:tracePt t="192454" x="7234238" y="4862513"/>
          <p14:tracePt t="192461" x="7380288" y="4845050"/>
          <p14:tracePt t="192469" x="7515225" y="4822825"/>
          <p14:tracePt t="192477" x="7751763" y="4789488"/>
          <p14:tracePt t="192485" x="7869238" y="4767263"/>
          <p14:tracePt t="192493" x="7975600" y="4738688"/>
          <p14:tracePt t="192501" x="8072438" y="4710113"/>
          <p14:tracePt t="192509" x="8167688" y="4659313"/>
          <p14:tracePt t="192517" x="8201025" y="4637088"/>
          <p14:tracePt t="192525" x="8223250" y="4614863"/>
          <p14:tracePt t="192533" x="8234363" y="4581525"/>
          <p14:tracePt t="192541" x="8234363" y="4559300"/>
          <p14:tracePt t="192549" x="8234363" y="4524375"/>
          <p14:tracePt t="192557" x="8218488" y="4497388"/>
          <p14:tracePt t="192565" x="8189913" y="4468813"/>
          <p14:tracePt t="192573" x="8156575" y="4440238"/>
          <p14:tracePt t="192581" x="8121650" y="4424363"/>
          <p14:tracePt t="192589" x="8054975" y="4406900"/>
          <p14:tracePt t="192597" x="8004175" y="4391025"/>
          <p14:tracePt t="192605" x="7897813" y="4373563"/>
          <p14:tracePt t="192613" x="7818438" y="4362450"/>
          <p14:tracePt t="192621" x="7672388" y="4356100"/>
          <p14:tracePt t="192629" x="7570788" y="4340225"/>
          <p14:tracePt t="192637" x="7475538" y="4333875"/>
          <p14:tracePt t="192645" x="7362825" y="4329113"/>
          <p14:tracePt t="192653" x="7172325" y="4305300"/>
          <p14:tracePt t="192663" x="7110413" y="4300538"/>
          <p14:tracePt t="192669" x="7048500" y="4300538"/>
          <p14:tracePt t="192679" x="7019925" y="4294188"/>
          <p14:tracePt t="192685" x="6992938" y="4294188"/>
          <p14:tracePt t="192695" x="6981825" y="4294188"/>
          <p14:tracePt t="192701" x="6964363" y="4294188"/>
          <p14:tracePt t="192711" x="6946900" y="4294188"/>
          <p14:tracePt t="192719" x="6931025" y="4294188"/>
          <p14:tracePt t="192727" x="6902450" y="4294188"/>
          <p14:tracePt t="192735" x="6873875" y="4305300"/>
          <p14:tracePt t="192743" x="6846888" y="4311650"/>
          <p14:tracePt t="192751" x="6800850" y="4329113"/>
          <p14:tracePt t="192759" x="6756400" y="4340225"/>
          <p14:tracePt t="192767" x="6711950" y="4356100"/>
          <p14:tracePt t="192775" x="6665913" y="4373563"/>
          <p14:tracePt t="192783" x="6650038" y="4384675"/>
          <p14:tracePt t="192791" x="6621463" y="4406900"/>
          <p14:tracePt t="192799" x="6610350" y="4413250"/>
          <p14:tracePt t="192807" x="6599238" y="4429125"/>
          <p14:tracePt t="192815" x="6599238" y="4440238"/>
          <p14:tracePt t="192823" x="6599238" y="4451350"/>
          <p14:tracePt t="192831" x="6599238" y="4464050"/>
          <p14:tracePt t="192839" x="6604000" y="4479925"/>
          <p14:tracePt t="192847" x="6610350" y="4491038"/>
          <p14:tracePt t="192855" x="6632575" y="4519613"/>
          <p14:tracePt t="192863" x="6638925" y="4524375"/>
          <p14:tracePt t="192871" x="6650038" y="4537075"/>
          <p14:tracePt t="192879" x="6654800" y="4548188"/>
          <p14:tracePt t="192887" x="6661150" y="4552950"/>
          <p14:tracePt t="192895" x="6665913" y="4564063"/>
          <p14:tracePt t="192903" x="6677025" y="4570413"/>
          <p14:tracePt t="192911" x="6677025" y="4575175"/>
          <p14:tracePt t="192919" x="6683375" y="4581525"/>
          <p14:tracePt t="192927" x="6694488" y="4586288"/>
          <p14:tracePt t="192935" x="6705600" y="4598988"/>
          <p14:tracePt t="192945" x="6734175" y="4610100"/>
          <p14:tracePt t="192951" x="6738938" y="4610100"/>
          <p14:tracePt t="192961" x="6767513" y="4625975"/>
          <p14:tracePt t="192968" x="6807200" y="4637088"/>
          <p14:tracePt t="192977" x="6840538" y="4648200"/>
          <p14:tracePt t="192984" x="6851650" y="4654550"/>
          <p14:tracePt t="192993" x="6891338" y="4665663"/>
          <p14:tracePt t="193001" x="6902450" y="4672013"/>
          <p14:tracePt t="193009" x="6931025" y="4683125"/>
          <p14:tracePt t="193017" x="6964363" y="4699000"/>
          <p14:tracePt t="193025" x="6975475" y="4699000"/>
          <p14:tracePt t="193033" x="7019925" y="4721225"/>
          <p14:tracePt t="193041" x="7037388" y="4733925"/>
          <p14:tracePt t="193049" x="7070725" y="4749800"/>
          <p14:tracePt t="193057" x="7081838" y="4756150"/>
          <p14:tracePt t="193065" x="7092950" y="4760913"/>
          <p14:tracePt t="193073" x="7099300" y="4767263"/>
          <p14:tracePt t="193089" x="7099300" y="4772025"/>
          <p14:tracePt t="193105" x="7099300" y="4778375"/>
          <p14:tracePt t="193121" x="7099300" y="4789488"/>
          <p14:tracePt t="193129" x="7088188" y="4806950"/>
          <p14:tracePt t="193137" x="7065963" y="4818063"/>
          <p14:tracePt t="193145" x="7019925" y="4845050"/>
          <p14:tracePt t="193153" x="6986588" y="4879975"/>
          <p14:tracePt t="193161" x="6964363" y="4895850"/>
          <p14:tracePt t="193170" x="6924675" y="4935538"/>
          <p14:tracePt t="193177" x="6908800" y="4953000"/>
          <p14:tracePt t="193185" x="6869113" y="4986338"/>
          <p14:tracePt t="193193" x="6858000" y="5008563"/>
          <p14:tracePt t="193202" x="6840538" y="5037138"/>
          <p14:tracePt t="193209" x="6824663" y="5070475"/>
          <p14:tracePt t="193217" x="6824663" y="5087938"/>
          <p14:tracePt t="193225" x="6824663" y="5103813"/>
          <p14:tracePt t="193233" x="6824663" y="5121275"/>
          <p14:tracePt t="193243" x="6835775" y="5137150"/>
          <p14:tracePt t="193249" x="6851650" y="5165725"/>
          <p14:tracePt t="193259" x="6869113" y="5176838"/>
          <p14:tracePt t="193267" x="6891338" y="5199063"/>
          <p14:tracePt t="193275" x="6913563" y="5210175"/>
          <p14:tracePt t="193283" x="6942138" y="5227638"/>
          <p14:tracePt t="193291" x="6959600" y="5245100"/>
          <p14:tracePt t="193299" x="6986588" y="5272088"/>
          <p14:tracePt t="193307" x="6997700" y="5284788"/>
          <p14:tracePt t="193315" x="7008813" y="5307013"/>
          <p14:tracePt t="193323" x="7019925" y="5322888"/>
          <p14:tracePt t="193331" x="7026275" y="5345113"/>
          <p14:tracePt t="193339" x="7037388" y="5373688"/>
          <p14:tracePt t="193347" x="7048500" y="5395913"/>
          <p14:tracePt t="193355" x="7059613" y="5430838"/>
          <p14:tracePt t="193363" x="7077075" y="5464175"/>
          <p14:tracePt t="193371" x="7088188" y="5497513"/>
          <p14:tracePt t="193379" x="7099300" y="5519738"/>
          <p14:tracePt t="193387" x="7105650" y="5541963"/>
          <p14:tracePt t="193395" x="7110413" y="5559425"/>
          <p14:tracePt t="193411" x="7110413" y="5565775"/>
          <p14:tracePt t="193435" x="7110413" y="5570538"/>
          <p14:tracePt t="193443" x="7105650" y="5576888"/>
          <p14:tracePt t="193451" x="7099300" y="5588000"/>
          <p14:tracePt t="193459" x="7099300" y="5592763"/>
          <p14:tracePt t="193467" x="7099300" y="5603875"/>
          <p14:tracePt t="193475" x="7099300" y="5614988"/>
          <p14:tracePt t="193483" x="7099300" y="5621338"/>
          <p14:tracePt t="193491" x="7099300" y="5627688"/>
          <p14:tracePt t="193507" x="7099300" y="5632450"/>
          <p14:tracePt t="193533" x="7099300" y="5627688"/>
          <p14:tracePt t="193541" x="7099300" y="5621338"/>
          <p14:tracePt t="193547" x="7099300" y="5603875"/>
          <p14:tracePt t="193557" x="7092950" y="5570538"/>
          <p14:tracePt t="193563" x="7088188" y="5541963"/>
          <p14:tracePt t="193573" x="7088188" y="5497513"/>
          <p14:tracePt t="193581" x="7081838" y="5457825"/>
          <p14:tracePt t="193589" x="7081838" y="5435600"/>
          <p14:tracePt t="193597" x="7081838" y="5395913"/>
          <p14:tracePt t="193605" x="7081838" y="5362575"/>
          <p14:tracePt t="193614" x="7081838" y="5345113"/>
          <p14:tracePt t="193621" x="7081838" y="5329238"/>
          <p14:tracePt t="193629" x="7077075" y="5311775"/>
          <p14:tracePt t="193637" x="7077075" y="5300663"/>
          <p14:tracePt t="193645" x="7077075" y="5295900"/>
          <p14:tracePt t="193653" x="7070725" y="5284788"/>
          <p14:tracePt t="193709" x="7081838" y="5295900"/>
          <p14:tracePt t="193717" x="7081838" y="5300663"/>
          <p14:tracePt t="193725" x="7092950" y="5311775"/>
          <p14:tracePt t="193733" x="7092950" y="5329238"/>
          <p14:tracePt t="193741" x="7099300" y="5351463"/>
          <p14:tracePt t="193750" x="7099300" y="5362575"/>
          <p14:tracePt t="193757" x="7099300" y="5368925"/>
          <p14:tracePt t="193765" x="7099300" y="5373688"/>
          <p14:tracePt t="193773" x="7099300" y="5380038"/>
          <p14:tracePt t="193807" x="7092950" y="5380038"/>
          <p14:tracePt t="193829" x="7081838" y="5368925"/>
          <p14:tracePt t="193839" x="7081838" y="5362575"/>
          <p14:tracePt t="193845" x="7077075" y="5334000"/>
          <p14:tracePt t="193856" x="7070725" y="5318125"/>
          <p14:tracePt t="193863" x="7070725" y="5289550"/>
          <p14:tracePt t="193872" x="7070725" y="5284788"/>
          <p14:tracePt t="193879" x="7070725" y="5272088"/>
          <p14:tracePt t="193887" x="7070725" y="5267325"/>
          <p14:tracePt t="193919" x="7077075" y="5278438"/>
          <p14:tracePt t="193927" x="7077075" y="5289550"/>
          <p14:tracePt t="193935" x="7077075" y="5311775"/>
          <p14:tracePt t="193943" x="7077075" y="5329238"/>
          <p14:tracePt t="193951" x="7070725" y="5345113"/>
          <p14:tracePt t="193959" x="7065963" y="5357813"/>
          <p14:tracePt t="193967" x="7059613" y="5362575"/>
          <p14:tracePt t="193983" x="7054850" y="5362575"/>
          <p14:tracePt t="194023" x="7054850" y="5351463"/>
          <p14:tracePt t="194031" x="7054850" y="5345113"/>
          <p14:tracePt t="194039" x="7054850" y="5340350"/>
          <p14:tracePt t="194047" x="7054850" y="5329238"/>
          <p14:tracePt t="194115" x="7048500" y="5334000"/>
          <p14:tracePt t="194125" x="7048500" y="5345113"/>
          <p14:tracePt t="194133" x="7043738" y="5345113"/>
          <p14:tracePt t="194141" x="7043738" y="5351463"/>
          <p14:tracePt t="194237" x="7037388" y="5351463"/>
          <p14:tracePt t="194261" x="7037388" y="5345113"/>
          <p14:tracePt t="194421" x="7037388" y="5340350"/>
          <p14:tracePt t="194476" x="7032625" y="5340350"/>
          <p14:tracePt t="194500" x="7032625" y="5334000"/>
          <p14:tracePt t="194515" x="7032625" y="5329238"/>
          <p14:tracePt t="194532" x="7032625" y="5318125"/>
          <p14:tracePt t="194547" x="7032625" y="5311775"/>
          <p14:tracePt t="194555" x="7026275" y="5311775"/>
          <p14:tracePt t="194563" x="7026275" y="5307013"/>
          <p14:tracePt t="194572" x="7019925" y="5300663"/>
          <p14:tracePt t="194778" x="7026275" y="5300663"/>
          <p14:tracePt t="194785" x="7032625" y="5311775"/>
          <p14:tracePt t="194793" x="7054850" y="5334000"/>
          <p14:tracePt t="194801" x="7081838" y="5368925"/>
          <p14:tracePt t="194809" x="7110413" y="5407025"/>
          <p14:tracePt t="194817" x="7154863" y="5457825"/>
          <p14:tracePt t="194825" x="7172325" y="5475288"/>
          <p14:tracePt t="194833" x="7267575" y="5537200"/>
          <p14:tracePt t="194841" x="7324725" y="5565775"/>
          <p14:tracePt t="194849" x="7453313" y="5588000"/>
          <p14:tracePt t="194857" x="7577138" y="5588000"/>
          <p14:tracePt t="194865" x="7762875" y="5588000"/>
          <p14:tracePt t="194873" x="8021638" y="5588000"/>
          <p14:tracePt t="194881" x="8223250" y="5570538"/>
          <p14:tracePt t="194889" x="8561388" y="5537200"/>
          <p14:tracePt t="194897" x="8796338" y="5519738"/>
          <p14:tracePt t="194905" x="9021763" y="5480050"/>
          <p14:tracePt t="194913" x="9190038" y="5430838"/>
          <p14:tracePt t="194921" x="9291638" y="5373688"/>
          <p14:tracePt t="194929" x="9342438" y="5329238"/>
          <p14:tracePt t="194937" x="9364663" y="5278438"/>
          <p14:tracePt t="194947" x="9371013" y="5233988"/>
          <p14:tracePt t="194953" x="9371013" y="5194300"/>
          <p14:tracePt t="194963" x="9358313" y="5172075"/>
          <p14:tracePt t="194971" x="9336088" y="5126038"/>
          <p14:tracePt t="194979" x="9320213" y="5103813"/>
          <p14:tracePt t="194987" x="9309100" y="5076825"/>
          <p14:tracePt t="194995" x="9302750" y="5064125"/>
          <p14:tracePt t="195003" x="9296400" y="5053013"/>
          <p14:tracePt t="195011" x="9291638" y="5041900"/>
          <p14:tracePt t="195019" x="9291638" y="5030788"/>
          <p14:tracePt t="195027" x="9291638" y="5019675"/>
          <p14:tracePt t="195035" x="9291638" y="5014913"/>
          <p14:tracePt t="195043" x="9291638" y="4997450"/>
          <p14:tracePt t="195051" x="9291638" y="4986338"/>
          <p14:tracePt t="195059" x="9291638" y="4968875"/>
          <p14:tracePt t="195067" x="9291638" y="4953000"/>
          <p14:tracePt t="195075" x="9285288" y="4924425"/>
          <p14:tracePt t="195083" x="9274175" y="4913313"/>
          <p14:tracePt t="195091" x="9274175" y="4906963"/>
          <p14:tracePt t="195100" x="9258300" y="4891088"/>
          <p14:tracePt t="195107" x="9247188" y="4891088"/>
          <p14:tracePt t="195115" x="9229725" y="4879975"/>
          <p14:tracePt t="195123" x="9207500" y="4879975"/>
          <p14:tracePt t="195131" x="9185275" y="4873625"/>
          <p14:tracePt t="195139" x="9150350" y="4873625"/>
          <p14:tracePt t="195147" x="9145588" y="4873625"/>
          <p14:tracePt t="195155" x="9123363" y="4873625"/>
          <p14:tracePt t="195163" x="9105900" y="4879975"/>
          <p14:tracePt t="195171" x="9088438" y="4879975"/>
          <p14:tracePt t="195179" x="9061450" y="4884738"/>
          <p14:tracePt t="195187" x="9032875" y="4884738"/>
          <p14:tracePt t="195195" x="8988425" y="4884738"/>
          <p14:tracePt t="195203" x="8931275" y="4884738"/>
          <p14:tracePt t="195211" x="8864600" y="4884738"/>
          <p14:tracePt t="195219" x="8745538" y="4862513"/>
          <p14:tracePt t="195227" x="8672513" y="4851400"/>
          <p14:tracePt t="195235" x="8504238" y="4811713"/>
          <p14:tracePt t="195243" x="8369300" y="4778375"/>
          <p14:tracePt t="195251" x="8066088" y="4687888"/>
          <p14:tracePt t="195261" x="7908925" y="4632325"/>
          <p14:tracePt t="195269" x="7740650" y="4586288"/>
          <p14:tracePt t="195277" x="7448550" y="4457700"/>
          <p14:tracePt t="195285" x="7307263" y="4418013"/>
          <p14:tracePt t="195293" x="7194550" y="4367213"/>
          <p14:tracePt t="195302" x="7127875" y="4333875"/>
          <p14:tracePt t="195309" x="7065963" y="4300538"/>
          <p14:tracePt t="195317" x="7037388" y="4283075"/>
          <p14:tracePt t="195325" x="7026275" y="4271963"/>
          <p14:tracePt t="195385" x="7026275" y="4278313"/>
          <p14:tracePt t="195393" x="7026275" y="4294188"/>
          <p14:tracePt t="195401" x="7026275" y="4305300"/>
          <p14:tracePt t="195409" x="7026275" y="4322763"/>
          <p14:tracePt t="195417" x="7026275" y="4344988"/>
          <p14:tracePt t="195425" x="7026275" y="4356100"/>
          <p14:tracePt t="195433" x="7026275" y="4367213"/>
          <p14:tracePt t="195441" x="7026275" y="4378325"/>
          <p14:tracePt t="195457" x="7026275" y="4384675"/>
          <p14:tracePt t="195552" x="7026275" y="4391025"/>
          <p14:tracePt t="195575" x="7026275" y="4395788"/>
          <p14:tracePt t="195600" x="7026275" y="4402138"/>
          <p14:tracePt t="195607" x="7026275" y="4406900"/>
          <p14:tracePt t="195615" x="7032625" y="4418013"/>
          <p14:tracePt t="195623" x="7037388" y="4424363"/>
          <p14:tracePt t="195631" x="7043738" y="4435475"/>
          <p14:tracePt t="195639" x="7048500" y="4440238"/>
          <p14:tracePt t="195647" x="7054850" y="4457700"/>
          <p14:tracePt t="195655" x="7059613" y="4468813"/>
          <p14:tracePt t="195663" x="7077075" y="4497388"/>
          <p14:tracePt t="195671" x="7081838" y="4508500"/>
          <p14:tracePt t="195679" x="7092950" y="4519613"/>
          <p14:tracePt t="195687" x="7116763" y="4548188"/>
          <p14:tracePt t="195695" x="7127875" y="4559300"/>
          <p14:tracePt t="195704" x="7132638" y="4564063"/>
          <p14:tracePt t="195711" x="7138988" y="4564063"/>
          <p14:tracePt t="195791" x="7138988" y="4559300"/>
          <p14:tracePt t="195799" x="7143750" y="4541838"/>
          <p14:tracePt t="195809" x="7150100" y="4524375"/>
          <p14:tracePt t="195815" x="7150100" y="4513263"/>
          <p14:tracePt t="195825" x="7150100" y="4508500"/>
          <p14:tracePt t="195831" x="7150100" y="4502150"/>
          <p14:tracePt t="195869" x="7150100" y="4508500"/>
          <p14:tracePt t="195885" x="7150100" y="4513263"/>
          <p14:tracePt t="195893" x="7150100" y="4524375"/>
          <p14:tracePt t="195902" x="7150100" y="4530725"/>
          <p14:tracePt t="195910" x="7150100" y="4537075"/>
          <p14:tracePt t="195918" x="7150100" y="4541838"/>
          <p14:tracePt t="195925" x="7143750" y="4552950"/>
          <p14:tracePt t="195933" x="7138988" y="4552950"/>
          <p14:tracePt t="195942" x="7127875" y="4564063"/>
          <p14:tracePt t="195950" x="7121525" y="4564063"/>
          <p14:tracePt t="195958" x="7099300" y="4564063"/>
          <p14:tracePt t="195966" x="7088188" y="4564063"/>
          <p14:tracePt t="195973" x="7054850" y="4559300"/>
          <p14:tracePt t="195981" x="7032625" y="4541838"/>
          <p14:tracePt t="195989" x="7004050" y="4519613"/>
          <p14:tracePt t="195998" x="6997700" y="4508500"/>
          <p14:tracePt t="196005" x="6997700" y="4491038"/>
          <p14:tracePt t="196014" x="6997700" y="4475163"/>
          <p14:tracePt t="196022" x="6997700" y="4457700"/>
          <p14:tracePt t="196030" x="7008813" y="4424363"/>
          <p14:tracePt t="196037" x="7026275" y="4406900"/>
          <p14:tracePt t="196046" x="7048500" y="4391025"/>
          <p14:tracePt t="196053" x="7070725" y="4373563"/>
          <p14:tracePt t="196062" x="7088188" y="4367213"/>
          <p14:tracePt t="196070" x="7116763" y="4362450"/>
          <p14:tracePt t="196078" x="7121525" y="4362450"/>
          <p14:tracePt t="196086" x="7143750" y="4362450"/>
          <p14:tracePt t="196094" x="7154863" y="4373563"/>
          <p14:tracePt t="196104" x="7161213" y="4391025"/>
          <p14:tracePt t="196109" x="7161213" y="4418013"/>
          <p14:tracePt t="196120" x="7161213" y="4451350"/>
          <p14:tracePt t="196125" x="7150100" y="4491038"/>
          <p14:tracePt t="196136" x="7127875" y="4524375"/>
          <p14:tracePt t="196143" x="7105650" y="4559300"/>
          <p14:tracePt t="196151" x="7092950" y="4581525"/>
          <p14:tracePt t="196162" x="7070725" y="4592638"/>
          <p14:tracePt t="196167" x="7048500" y="4598988"/>
          <p14:tracePt t="196175" x="7032625" y="4603750"/>
          <p14:tracePt t="196184" x="7008813" y="4603750"/>
          <p14:tracePt t="196192" x="6992938" y="4598988"/>
          <p14:tracePt t="196199" x="6975475" y="4592638"/>
          <p14:tracePt t="196207" x="6964363" y="4575175"/>
          <p14:tracePt t="196215" x="6959600" y="4570413"/>
          <p14:tracePt t="196223" x="6959600" y="4552950"/>
          <p14:tracePt t="196232" x="6959600" y="4537075"/>
          <p14:tracePt t="196240" x="6975475" y="4513263"/>
          <p14:tracePt t="196247" x="6981825" y="4497388"/>
          <p14:tracePt t="196255" x="6997700" y="4486275"/>
          <p14:tracePt t="196265" x="7015163" y="4479925"/>
          <p14:tracePt t="196271" x="7019925" y="4475163"/>
          <p14:tracePt t="196279" x="7026275" y="4475163"/>
          <p14:tracePt t="196287" x="7032625" y="4479925"/>
          <p14:tracePt t="196295" x="7032625" y="4486275"/>
          <p14:tracePt t="196303" x="7032625" y="4502150"/>
          <p14:tracePt t="196311" x="7032625" y="4519613"/>
          <p14:tracePt t="196319" x="7032625" y="4537075"/>
          <p14:tracePt t="196327" x="7026275" y="4552950"/>
          <p14:tracePt t="196336" x="7015163" y="4575175"/>
          <p14:tracePt t="196343" x="7004050" y="4581525"/>
          <p14:tracePt t="196351" x="6997700" y="4581525"/>
          <p14:tracePt t="196367" x="6992938" y="4581525"/>
          <p14:tracePt t="196375" x="6986588" y="4581525"/>
          <p14:tracePt t="196402" x="6986588" y="4575175"/>
          <p14:tracePt t="196409" x="6986588" y="4570413"/>
          <p14:tracePt t="196417" x="6986588" y="4548188"/>
          <p14:tracePt t="196425" x="6997700" y="4519613"/>
          <p14:tracePt t="196433" x="7008813" y="4508500"/>
          <p14:tracePt t="196441" x="7032625" y="4479925"/>
          <p14:tracePt t="196449" x="7077075" y="4446588"/>
          <p14:tracePt t="196457" x="7110413" y="4429125"/>
          <p14:tracePt t="196465" x="7143750" y="4424363"/>
          <p14:tracePt t="196473" x="7183438" y="4424363"/>
          <p14:tracePt t="196481" x="7251700" y="4424363"/>
          <p14:tracePt t="196489" x="7289800" y="4429125"/>
          <p14:tracePt t="196497" x="7324725" y="4446588"/>
          <p14:tracePt t="196505" x="7346950" y="4479925"/>
          <p14:tracePt t="196513" x="7351713" y="4497388"/>
          <p14:tracePt t="196521" x="7351713" y="4508500"/>
          <p14:tracePt t="196529" x="7340600" y="4519613"/>
          <p14:tracePt t="196537" x="7318375" y="4537075"/>
          <p14:tracePt t="196545" x="7285038" y="4548188"/>
          <p14:tracePt t="196553" x="7251700" y="4552950"/>
          <p14:tracePt t="196561" x="7205663" y="4552950"/>
          <p14:tracePt t="196569" x="7150100" y="4552950"/>
          <p14:tracePt t="196577" x="7105650" y="4548188"/>
          <p14:tracePt t="196585" x="7065963" y="4537075"/>
          <p14:tracePt t="196594" x="7019925" y="4513263"/>
          <p14:tracePt t="196601" x="6975475" y="4491038"/>
          <p14:tracePt t="196609" x="6953250" y="4475163"/>
          <p14:tracePt t="196617" x="6935788" y="4451350"/>
          <p14:tracePt t="196625" x="6935788" y="4435475"/>
          <p14:tracePt t="196633" x="6942138" y="4406900"/>
          <p14:tracePt t="196641" x="6986588" y="4378325"/>
          <p14:tracePt t="196649" x="7032625" y="4356100"/>
          <p14:tracePt t="196657" x="7110413" y="4340225"/>
          <p14:tracePt t="196665" x="7212013" y="4329113"/>
          <p14:tracePt t="196673" x="7278688" y="4329113"/>
          <p14:tracePt t="196683" x="7362825" y="4333875"/>
          <p14:tracePt t="196691" x="7442200" y="4356100"/>
          <p14:tracePt t="196699" x="7475538" y="4384675"/>
          <p14:tracePt t="196707" x="7481888" y="4406900"/>
          <p14:tracePt t="196715" x="7486650" y="4440238"/>
          <p14:tracePt t="196723" x="7481888" y="4468813"/>
          <p14:tracePt t="196731" x="7448550" y="4502150"/>
          <p14:tracePt t="196739" x="7424738" y="4524375"/>
          <p14:tracePt t="196747" x="7375525" y="4548188"/>
          <p14:tracePt t="196755" x="7329488" y="4564063"/>
          <p14:tracePt t="196763" x="7289800" y="4575175"/>
          <p14:tracePt t="196771" x="7251700" y="4575175"/>
          <p14:tracePt t="196779" x="7234238" y="4575175"/>
          <p14:tracePt t="196787" x="7227888" y="4575175"/>
          <p14:tracePt t="196795" x="7227888" y="4570413"/>
          <p14:tracePt t="196811" x="7227888" y="4564063"/>
          <p14:tracePt t="196819" x="7227888" y="4559300"/>
          <p14:tracePt t="196827" x="7227888" y="4552950"/>
          <p14:tracePt t="196835" x="7234238" y="4541838"/>
          <p14:tracePt t="196843" x="7240588" y="4541838"/>
          <p14:tracePt t="196851" x="7245350" y="4541838"/>
          <p14:tracePt t="196859" x="7251700" y="4537075"/>
          <p14:tracePt t="196956" x="7256463" y="4537075"/>
          <p14:tracePt t="196966" x="7267575" y="4548188"/>
          <p14:tracePt t="196971" x="7278688" y="4552950"/>
          <p14:tracePt t="196981" x="7307263" y="4570413"/>
          <p14:tracePt t="196989" x="7380288" y="4592638"/>
          <p14:tracePt t="196997" x="7464425" y="4614863"/>
          <p14:tracePt t="197005" x="7532688" y="4632325"/>
          <p14:tracePt t="197013" x="7632700" y="4654550"/>
          <p14:tracePt t="197022" x="7778750" y="4687888"/>
          <p14:tracePt t="197029" x="7959725" y="4727575"/>
          <p14:tracePt t="197037" x="8077200" y="4749800"/>
          <p14:tracePt t="197045" x="8274050" y="4800600"/>
          <p14:tracePt t="197053" x="8353425" y="4818063"/>
          <p14:tracePt t="197061" x="8402638" y="4829175"/>
          <p14:tracePt t="197069" x="8437563" y="4833938"/>
          <p14:tracePt t="197077" x="8448675" y="4840288"/>
          <p14:tracePt t="197085" x="8448675" y="4845050"/>
          <p14:tracePt t="197101" x="8448675" y="4851400"/>
          <p14:tracePt t="197117" x="8448675" y="4856163"/>
          <p14:tracePt t="197133" x="8448675" y="4862513"/>
          <p14:tracePt t="197141" x="8448675" y="4867275"/>
          <p14:tracePt t="197149" x="8459788" y="4884738"/>
          <p14:tracePt t="197158" x="8477250" y="4895850"/>
          <p14:tracePt t="197166" x="8504238" y="4924425"/>
          <p14:tracePt t="197173" x="8543925" y="4957763"/>
          <p14:tracePt t="197181" x="8599488" y="5014913"/>
          <p14:tracePt t="197189" x="8661400" y="5076825"/>
          <p14:tracePt t="197198" x="8729663" y="5143500"/>
          <p14:tracePt t="197205" x="8831263" y="5245100"/>
          <p14:tracePt t="197213" x="8937625" y="5357813"/>
          <p14:tracePt t="197221" x="9032875" y="5468938"/>
          <p14:tracePt t="197229" x="9105900" y="5553075"/>
          <p14:tracePt t="197238" x="9163050" y="5621338"/>
          <p14:tracePt t="197245" x="9201150" y="5672138"/>
          <p14:tracePt t="197253" x="9247188" y="5705475"/>
          <p14:tracePt t="197263" x="9280525" y="5745163"/>
          <p14:tracePt t="197271" x="9309100" y="5767388"/>
          <p14:tracePt t="197279" x="9336088" y="5784850"/>
          <p14:tracePt t="197287" x="9342438" y="5789613"/>
          <p14:tracePt t="197311" x="9347200" y="5789613"/>
          <p14:tracePt t="197327" x="9347200" y="5784850"/>
          <p14:tracePt t="197335" x="9347200" y="5778500"/>
          <p14:tracePt t="197343" x="9347200" y="5767388"/>
          <p14:tracePt t="197351" x="9347200" y="5749925"/>
          <p14:tracePt t="197359" x="9342438" y="5738813"/>
          <p14:tracePt t="197367" x="9331325" y="5711825"/>
          <p14:tracePt t="197375" x="9313863" y="5694363"/>
          <p14:tracePt t="197383" x="9258300" y="5643563"/>
          <p14:tracePt t="197391" x="9212263" y="5599113"/>
          <p14:tracePt t="197399" x="9105900" y="5530850"/>
          <p14:tracePt t="197407" x="8953500" y="5424488"/>
          <p14:tracePt t="197415" x="8745538" y="5300663"/>
          <p14:tracePt t="197423" x="8515350" y="5160963"/>
          <p14:tracePt t="197431" x="8335963" y="5048250"/>
          <p14:tracePt t="197439" x="8083550" y="4895850"/>
          <p14:tracePt t="197447" x="7931150" y="4800600"/>
          <p14:tracePt t="197455" x="7785100" y="4687888"/>
          <p14:tracePt t="197463" x="7689850" y="4603750"/>
          <p14:tracePt t="197471" x="7632700" y="4552950"/>
          <p14:tracePt t="197479" x="7605713" y="4530725"/>
          <p14:tracePt t="197487" x="7583488" y="4502150"/>
          <p14:tracePt t="197495" x="7577138" y="4497388"/>
          <p14:tracePt t="197503" x="7570788" y="4491038"/>
          <p14:tracePt t="197511" x="7570788" y="4486275"/>
          <p14:tracePt t="197521" x="7566025" y="4486275"/>
          <p14:tracePt t="197546" x="7566025" y="4479925"/>
          <p14:tracePt t="197562" x="7554913" y="4475163"/>
          <p14:tracePt t="197569" x="7548563" y="4475163"/>
          <p14:tracePt t="197578" x="7543800" y="4468813"/>
          <p14:tracePt t="197585" x="7532688" y="4464050"/>
          <p14:tracePt t="197595" x="7510463" y="4464050"/>
          <p14:tracePt t="197602" x="7486650" y="4464050"/>
          <p14:tracePt t="197609" x="7464425" y="4464050"/>
          <p14:tracePt t="197618" x="7442200" y="4464050"/>
          <p14:tracePt t="197625" x="7419975" y="4464050"/>
          <p14:tracePt t="197633" x="7402513" y="4464050"/>
          <p14:tracePt t="197641" x="7397750" y="4464050"/>
          <p14:tracePt t="197649" x="7380288" y="4464050"/>
          <p14:tracePt t="197657" x="7351713" y="4464050"/>
          <p14:tracePt t="197665" x="7340600" y="4464050"/>
          <p14:tracePt t="197673" x="7296150" y="4464050"/>
          <p14:tracePt t="197681" x="7223125" y="4468813"/>
          <p14:tracePt t="197689" x="7178675" y="4475163"/>
          <p14:tracePt t="197697" x="7132638" y="4475163"/>
          <p14:tracePt t="197705" x="7088188" y="4475163"/>
          <p14:tracePt t="197713" x="7048500" y="4475163"/>
          <p14:tracePt t="197722" x="7015163" y="4464050"/>
          <p14:tracePt t="197730" x="6997700" y="4446588"/>
          <p14:tracePt t="197737" x="6981825" y="4429125"/>
          <p14:tracePt t="197745" x="6970713" y="4402138"/>
          <p14:tracePt t="197754" x="6970713" y="4395788"/>
          <p14:tracePt t="197761" x="6970713" y="4373563"/>
          <p14:tracePt t="197769" x="6997700" y="4322763"/>
          <p14:tracePt t="197777" x="7015163" y="4305300"/>
          <p14:tracePt t="197785" x="7048500" y="4283075"/>
          <p14:tracePt t="197793" x="7099300" y="4256088"/>
          <p14:tracePt t="197801" x="7167563" y="4243388"/>
          <p14:tracePt t="197812" x="7234238" y="4232275"/>
          <p14:tracePt t="197817" x="7318375" y="4227513"/>
          <p14:tracePt t="197827" x="7397750" y="4227513"/>
          <p14:tracePt t="197835" x="7448550" y="4238625"/>
          <p14:tracePt t="197844" x="7497763" y="4271963"/>
          <p14:tracePt t="197851" x="7526338" y="4316413"/>
          <p14:tracePt t="197859" x="7532688" y="4356100"/>
          <p14:tracePt t="197868" x="7532688" y="4406900"/>
          <p14:tracePt t="197875" x="7497763" y="4491038"/>
          <p14:tracePt t="197883" x="7459663" y="4530725"/>
          <p14:tracePt t="197892" x="7419975" y="4564063"/>
          <p14:tracePt t="197899" x="7380288" y="4592638"/>
          <p14:tracePt t="197907" x="7351713" y="4592638"/>
          <p14:tracePt t="197915" x="7335838" y="4592638"/>
          <p14:tracePt t="197924" x="7329488" y="4586288"/>
          <p14:tracePt t="197931" x="7324725" y="4575175"/>
          <p14:tracePt t="197939" x="7324725" y="4559300"/>
          <p14:tracePt t="197947" x="7335838" y="4524375"/>
          <p14:tracePt t="197955" x="7362825" y="4486275"/>
          <p14:tracePt t="197963" x="7397750" y="4451350"/>
          <p14:tracePt t="197972" x="7431088" y="4429125"/>
          <p14:tracePt t="197979" x="7464425" y="4406900"/>
          <p14:tracePt t="197987" x="7481888" y="4402138"/>
          <p14:tracePt t="198028" x="7481888" y="4406900"/>
          <p14:tracePt t="198036" x="7481888" y="4413250"/>
          <p14:tracePt t="198044" x="7481888" y="4418013"/>
          <p14:tracePt t="198051" x="7481888" y="4424363"/>
          <p14:tracePt t="198059" x="7481888" y="4429125"/>
          <p14:tracePt t="198067" x="7475538" y="4435475"/>
          <p14:tracePt t="198075" x="7475538" y="4440238"/>
          <p14:tracePt t="198092" x="7475538" y="4446588"/>
          <p14:tracePt t="198100" x="7475538" y="4451350"/>
          <p14:tracePt t="198201" x="7475538" y="4457700"/>
          <p14:tracePt t="198233" x="7475538" y="4464050"/>
          <p14:tracePt t="198241" x="7475538" y="4468813"/>
          <p14:tracePt t="198250" x="7475538" y="4475163"/>
          <p14:tracePt t="198257" x="7486650" y="4502150"/>
          <p14:tracePt t="198266" x="7515225" y="4541838"/>
          <p14:tracePt t="198273" x="7570788" y="4610100"/>
          <p14:tracePt t="198282" x="7667625" y="4721225"/>
          <p14:tracePt t="198290" x="7785100" y="4851400"/>
          <p14:tracePt t="198298" x="7993063" y="5059363"/>
          <p14:tracePt t="198306" x="8183563" y="5238750"/>
          <p14:tracePt t="198314" x="8420100" y="5441950"/>
          <p14:tracePt t="198322" x="8650288" y="5627688"/>
          <p14:tracePt t="198330" x="8926513" y="5811838"/>
          <p14:tracePt t="198338" x="9134475" y="5924550"/>
          <p14:tracePt t="198346" x="9280525" y="5986463"/>
          <p14:tracePt t="198354" x="9371013" y="6008688"/>
          <p14:tracePt t="198362" x="9448800" y="6015038"/>
          <p14:tracePt t="198370" x="9482138" y="6008688"/>
          <p14:tracePt t="198378" x="9493250" y="5997575"/>
          <p14:tracePt t="198388" x="9493250" y="5975350"/>
          <p14:tracePt t="198393" x="9493250" y="5957888"/>
          <p14:tracePt t="198404" x="9488488" y="5942013"/>
          <p14:tracePt t="198412" x="9477375" y="5913438"/>
          <p14:tracePt t="198420" x="9477375" y="5895975"/>
          <p14:tracePt t="198428" x="9477375" y="5880100"/>
          <p14:tracePt t="198436" x="9477375" y="5862638"/>
          <p14:tracePt t="198444" x="9482138" y="5851525"/>
          <p14:tracePt t="198452" x="9493250" y="5840413"/>
          <p14:tracePt t="198460" x="9510713" y="5829300"/>
          <p14:tracePt t="198468" x="9528175" y="5822950"/>
          <p14:tracePt t="198475" x="9544050" y="5822950"/>
          <p14:tracePt t="198484" x="9578975" y="5818188"/>
          <p14:tracePt t="198492" x="9617075" y="5811838"/>
          <p14:tracePt t="198500" x="9639300" y="5800725"/>
          <p14:tracePt t="198507" x="9674225" y="5784850"/>
          <p14:tracePt t="198518" x="9725025" y="5762625"/>
          <p14:tracePt t="198524" x="9747250" y="5738813"/>
          <p14:tracePt t="198531" x="9763125" y="5727700"/>
          <p14:tracePt t="198539" x="9763125" y="5711825"/>
          <p14:tracePt t="198556" x="9763125" y="5700713"/>
          <p14:tracePt t="198564" x="9747250" y="5694363"/>
          <p14:tracePt t="198572" x="9729788" y="5683250"/>
          <p14:tracePt t="198580" x="9696450" y="5672138"/>
          <p14:tracePt t="198588" x="9656763" y="5654675"/>
          <p14:tracePt t="198596" x="9605963" y="5638800"/>
          <p14:tracePt t="198603" x="9566275" y="5621338"/>
          <p14:tracePt t="198611" x="9528175" y="5603875"/>
          <p14:tracePt t="198620" x="9493250" y="5588000"/>
          <p14:tracePt t="198628" x="9482138" y="5576888"/>
          <p14:tracePt t="198635" x="9471025" y="5565775"/>
          <p14:tracePt t="198644" x="9466263" y="5565775"/>
          <p14:tracePt t="198651" x="9466263" y="5559425"/>
          <p14:tracePt t="198669" x="9466263" y="5553075"/>
          <p14:tracePt t="198749" x="9459913" y="5553075"/>
          <p14:tracePt t="198757" x="9455150" y="5559425"/>
          <p14:tracePt t="198765" x="9448800" y="5559425"/>
          <p14:tracePt t="198774" x="9437688" y="5565775"/>
          <p14:tracePt t="198782" x="9415463" y="5570538"/>
          <p14:tracePt t="198790" x="9375775" y="5570538"/>
          <p14:tracePt t="198797" x="9358313" y="5570538"/>
          <p14:tracePt t="198805" x="9347200" y="5570538"/>
          <p14:tracePt t="198813" x="9342438" y="5570538"/>
          <p14:tracePt t="198826" x="9331325" y="5570538"/>
          <p14:tracePt t="198829" x="9324975" y="5570538"/>
          <p14:tracePt t="198837" x="9320213" y="5570538"/>
          <p14:tracePt t="198845" x="9313863" y="5565775"/>
          <p14:tracePt t="198854" x="9291638" y="5559425"/>
          <p14:tracePt t="198862" x="9263063" y="5548313"/>
          <p14:tracePt t="198870" x="9229725" y="5530850"/>
          <p14:tracePt t="198878" x="9185275" y="5503863"/>
          <p14:tracePt t="198886" x="9174163" y="5492750"/>
          <p14:tracePt t="198894" x="9139238" y="5468938"/>
          <p14:tracePt t="198902" x="9101138" y="5435600"/>
          <p14:tracePt t="198910" x="9088438" y="5424488"/>
          <p14:tracePt t="198918" x="9072563" y="5402263"/>
          <p14:tracePt t="198929" x="9066213" y="5373688"/>
          <p14:tracePt t="198934" x="9066213" y="5357813"/>
          <p14:tracePt t="198942" x="9066213" y="5345113"/>
          <p14:tracePt t="198952" x="9066213" y="5334000"/>
          <p14:tracePt t="198957" x="9077325" y="5311775"/>
          <p14:tracePt t="198968" x="9105900" y="5300663"/>
          <p14:tracePt t="198974" x="9128125" y="5295900"/>
          <p14:tracePt t="198984" x="9163050" y="5295900"/>
          <p14:tracePt t="198992" x="9201150" y="5295900"/>
          <p14:tracePt t="199000" x="9240838" y="5300663"/>
          <p14:tracePt t="199008" x="9291638" y="5322888"/>
          <p14:tracePt t="199015" x="9336088" y="5351463"/>
          <p14:tracePt t="199024" x="9386888" y="5395913"/>
          <p14:tracePt t="199032" x="9415463" y="5441950"/>
          <p14:tracePt t="199040" x="9437688" y="5492750"/>
          <p14:tracePt t="199047" x="9444038" y="5530850"/>
          <p14:tracePt t="199056" x="9448800" y="5581650"/>
          <p14:tracePt t="199063" x="9448800" y="5643563"/>
          <p14:tracePt t="199071" x="9426575" y="5676900"/>
          <p14:tracePt t="199079" x="9404350" y="5705475"/>
          <p14:tracePt t="199088" x="9358313" y="5738813"/>
          <p14:tracePt t="199095" x="9320213" y="5749925"/>
          <p14:tracePt t="199104" x="9269413" y="5756275"/>
          <p14:tracePt t="199112" x="9178925" y="5756275"/>
          <p14:tracePt t="199120" x="9112250" y="5734050"/>
          <p14:tracePt t="199128" x="9055100" y="5705475"/>
          <p14:tracePt t="199135" x="9028113" y="5688013"/>
          <p14:tracePt t="199143" x="8999538" y="5649913"/>
          <p14:tracePt t="199151" x="8988425" y="5621338"/>
          <p14:tracePt t="199160" x="8982075" y="5581650"/>
          <p14:tracePt t="199167" x="8982075" y="5541963"/>
          <p14:tracePt t="199176" x="8993188" y="5508625"/>
          <p14:tracePt t="199183" x="9028113" y="5468938"/>
          <p14:tracePt t="199191" x="9072563" y="5430838"/>
          <p14:tracePt t="199200" x="9105900" y="5413375"/>
          <p14:tracePt t="199208" x="9178925" y="5395913"/>
          <p14:tracePt t="199217" x="9263063" y="5391150"/>
          <p14:tracePt t="199224" x="9364663" y="5391150"/>
          <p14:tracePt t="199234" x="9426575" y="5395913"/>
          <p14:tracePt t="199240" x="9532938" y="5424488"/>
          <p14:tracePt t="199250" x="9590088" y="5457825"/>
          <p14:tracePt t="199256" x="9645650" y="5508625"/>
          <p14:tracePt t="199266" x="9678988" y="5565775"/>
          <p14:tracePt t="199274" x="9678988" y="5610225"/>
          <p14:tracePt t="199282" x="9663113" y="5661025"/>
          <p14:tracePt t="199290" x="9634538" y="5705475"/>
          <p14:tracePt t="199298" x="9578975" y="5756275"/>
          <p14:tracePt t="199305" x="9517063" y="5784850"/>
          <p14:tracePt t="199314" x="9459913" y="5800725"/>
          <p14:tracePt t="199322" x="9353550" y="5818188"/>
          <p14:tracePt t="199330" x="9291638" y="5818188"/>
          <p14:tracePt t="199338" x="9218613" y="5811838"/>
          <p14:tracePt t="199346" x="9156700" y="5789613"/>
          <p14:tracePt t="199354" x="9112250" y="5762625"/>
          <p14:tracePt t="199362" x="9083675" y="5727700"/>
          <p14:tracePt t="199370" x="9077325" y="5688013"/>
          <p14:tracePt t="199378" x="9077325" y="5665788"/>
          <p14:tracePt t="199386" x="9094788" y="5610225"/>
          <p14:tracePt t="199394" x="9145588" y="5553075"/>
          <p14:tracePt t="199401" x="9196388" y="5519738"/>
          <p14:tracePt t="199410" x="9263063" y="5480050"/>
          <p14:tracePt t="199418" x="9364663" y="5441950"/>
          <p14:tracePt t="199426" x="9488488" y="5402263"/>
          <p14:tracePt t="199434" x="9561513" y="5384800"/>
          <p14:tracePt t="199441" x="9639300" y="5380038"/>
          <p14:tracePt t="199450" x="9718675" y="5380038"/>
          <p14:tracePt t="199458" x="9786938" y="5402263"/>
          <p14:tracePt t="199466" x="9831388" y="5435600"/>
          <p14:tracePt t="199474" x="9859963" y="5486400"/>
          <p14:tracePt t="199482" x="9864725" y="5526088"/>
          <p14:tracePt t="199490" x="9853613" y="5576888"/>
          <p14:tracePt t="199498" x="9809163" y="5627688"/>
          <p14:tracePt t="199506" x="9752013" y="5676900"/>
          <p14:tracePt t="199516" x="9690100" y="5705475"/>
          <p14:tracePt t="199521" x="9583738" y="5727700"/>
          <p14:tracePt t="199532" x="9488488" y="5727700"/>
          <p14:tracePt t="199540" x="9431338" y="5727700"/>
          <p14:tracePt t="199548" x="9371013" y="5711825"/>
          <p14:tracePt t="199556" x="9342438" y="5694363"/>
          <p14:tracePt t="199564" x="9336088" y="5672138"/>
          <p14:tracePt t="199572" x="9336088" y="5638800"/>
          <p14:tracePt t="199580" x="9382125" y="5576888"/>
          <p14:tracePt t="199588" x="9448800" y="5526088"/>
          <p14:tracePt t="199596" x="9532938" y="5468938"/>
          <p14:tracePt t="199604" x="9645650" y="5430838"/>
          <p14:tracePt t="199612" x="9736138" y="5413375"/>
          <p14:tracePt t="199619" x="9921875" y="5402263"/>
          <p14:tracePt t="199628" x="10021888" y="5402263"/>
          <p14:tracePt t="199636" x="10094913" y="5424488"/>
          <p14:tracePt t="199644" x="10167938" y="5464175"/>
          <p14:tracePt t="199652" x="10190163" y="5497513"/>
          <p14:tracePt t="199660" x="10190163" y="5526088"/>
          <p14:tracePt t="199668" x="10179050" y="5565775"/>
          <p14:tracePt t="199676" x="10145713" y="5603875"/>
          <p14:tracePt t="199684" x="10112375" y="5643563"/>
          <p14:tracePt t="199692" x="10067925" y="5676900"/>
          <p14:tracePt t="199700" x="10021888" y="5705475"/>
          <p14:tracePt t="199708" x="9988550" y="5722938"/>
          <p14:tracePt t="199716" x="9966325" y="5734050"/>
          <p14:tracePt t="199723" x="9944100" y="5745163"/>
          <p14:tracePt t="199732" x="9937750" y="5749925"/>
          <p14:tracePt t="199780" x="9937750" y="5756275"/>
          <p14:tracePt t="199812" x="9937750" y="5762625"/>
          <p14:tracePt t="199822" x="9932988" y="5762625"/>
          <p14:tracePt t="199828" x="9926638" y="5767388"/>
          <p14:tracePt t="199838" x="9909175" y="5773738"/>
          <p14:tracePt t="199846" x="9893300" y="5773738"/>
          <p14:tracePt t="199854" x="9853613" y="5773738"/>
          <p14:tracePt t="199862" x="9809163" y="5773738"/>
          <p14:tracePt t="199870" x="9740900" y="5762625"/>
          <p14:tracePt t="199878" x="9578975" y="5711825"/>
          <p14:tracePt t="199886" x="9375775" y="5649913"/>
          <p14:tracePt t="199894" x="9207500" y="5581650"/>
          <p14:tracePt t="199902" x="8897938" y="5468938"/>
          <p14:tracePt t="199910" x="8785225" y="5430838"/>
          <p14:tracePt t="199918" x="8532813" y="5307013"/>
          <p14:tracePt t="199926" x="8442325" y="5245100"/>
          <p14:tracePt t="199933" x="8397875" y="5205413"/>
          <p14:tracePt t="199942" x="8386763" y="5165725"/>
          <p14:tracePt t="199950" x="8386763" y="5132388"/>
          <p14:tracePt t="199957" x="8386763" y="5103813"/>
          <p14:tracePt t="199966" x="8402638" y="5064125"/>
          <p14:tracePt t="199974" x="8426450" y="5030788"/>
          <p14:tracePt t="199981" x="8448675" y="4997450"/>
          <p14:tracePt t="199990" x="8464550" y="4975225"/>
          <p14:tracePt t="200000" x="8470900" y="4968875"/>
          <p14:tracePt t="200005" x="8482013" y="4957763"/>
          <p14:tracePt t="200022" x="8482013" y="4953000"/>
          <p14:tracePt t="200046" x="8482013" y="4946650"/>
          <p14:tracePt t="200053" x="8482013" y="4941888"/>
          <p14:tracePt t="200062" x="8482013" y="4935538"/>
          <p14:tracePt t="200070" x="8477250" y="4918075"/>
          <p14:tracePt t="200077" x="8470900" y="4906963"/>
          <p14:tracePt t="200088" x="8459788" y="4895850"/>
          <p14:tracePt t="200094" x="8453438" y="4884738"/>
          <p14:tracePt t="200104" x="8442325" y="4873625"/>
          <p14:tracePt t="200120" x="8437563" y="4867275"/>
          <p14:tracePt t="200128" x="8437563" y="4862513"/>
          <p14:tracePt t="200245" x="8431213" y="4862513"/>
          <p14:tracePt t="200261" x="8426450" y="4867275"/>
          <p14:tracePt t="200268" x="8402638" y="4879975"/>
          <p14:tracePt t="200275" x="8380413" y="4895850"/>
          <p14:tracePt t="200284" x="8347075" y="4918075"/>
          <p14:tracePt t="200292" x="8313738" y="4935538"/>
          <p14:tracePt t="200300" x="8262938" y="4953000"/>
          <p14:tracePt t="200308" x="8218488" y="4968875"/>
          <p14:tracePt t="200315" x="8178800" y="4991100"/>
          <p14:tracePt t="200324" x="8134350" y="5008563"/>
          <p14:tracePt t="200332" x="8099425" y="5030788"/>
          <p14:tracePt t="200340" x="8083550" y="5053013"/>
          <p14:tracePt t="200348" x="8048625" y="5081588"/>
          <p14:tracePt t="200356" x="8010525" y="5114925"/>
          <p14:tracePt t="200364" x="7970838" y="5165725"/>
          <p14:tracePt t="200372" x="7942263" y="5183188"/>
          <p14:tracePt t="200380" x="7880350" y="5233988"/>
          <p14:tracePt t="200390" x="7785100" y="5295900"/>
          <p14:tracePt t="200396" x="7700963" y="5329238"/>
          <p14:tracePt t="200406" x="7639050" y="5345113"/>
          <p14:tracePt t="200414" x="7594600" y="5351463"/>
          <p14:tracePt t="200422" x="7543800" y="5357813"/>
          <p14:tracePt t="200429" x="7532688" y="5357813"/>
          <p14:tracePt t="200462" x="7532688" y="5345113"/>
          <p14:tracePt t="200470" x="7532688" y="5334000"/>
          <p14:tracePt t="200478" x="7543800" y="5311775"/>
          <p14:tracePt t="200486" x="7548563" y="5300663"/>
          <p14:tracePt t="200494" x="7559675" y="5284788"/>
          <p14:tracePt t="200502" x="7588250" y="5260975"/>
          <p14:tracePt t="200509" x="7605713" y="5245100"/>
          <p14:tracePt t="200518" x="7616825" y="5238750"/>
          <p14:tracePt t="200525" x="7627938" y="5233988"/>
          <p14:tracePt t="200534" x="7639050" y="5227638"/>
          <p14:tracePt t="200542" x="7667625" y="5216525"/>
          <p14:tracePt t="200550" x="7729538" y="5205413"/>
          <p14:tracePt t="200558" x="7796213" y="5194300"/>
          <p14:tracePt t="200566" x="7853363" y="5183188"/>
          <p14:tracePt t="200574" x="7948613" y="5160963"/>
          <p14:tracePt t="200582" x="8010525" y="5143500"/>
          <p14:tracePt t="200590" x="8066088" y="5126038"/>
          <p14:tracePt t="200597" x="8167688" y="5081588"/>
          <p14:tracePt t="200606" x="8223250" y="5048250"/>
          <p14:tracePt t="200614" x="8274050" y="5014913"/>
          <p14:tracePt t="200622" x="8313738" y="4979988"/>
          <p14:tracePt t="200630" x="8342313" y="4935538"/>
          <p14:tracePt t="200638" x="8364538" y="4895850"/>
          <p14:tracePt t="200646" x="8380413" y="4862513"/>
          <p14:tracePt t="200654" x="8380413" y="4851400"/>
          <p14:tracePt t="200662" x="8386763" y="4845050"/>
          <p14:tracePt t="200672" x="8386763" y="4840288"/>
          <p14:tracePt t="200696" x="8391525" y="4840288"/>
          <p14:tracePt t="200772" x="8386763" y="4845050"/>
          <p14:tracePt t="200784" x="8375650" y="4856163"/>
          <p14:tracePt t="200792" x="8369300" y="4856163"/>
          <p14:tracePt t="200800" x="8318500" y="4862513"/>
          <p14:tracePt t="200808" x="8245475" y="4867275"/>
          <p14:tracePt t="200816" x="8156575" y="4867275"/>
          <p14:tracePt t="200824" x="8043863" y="4873625"/>
          <p14:tracePt t="200832" x="7858125" y="4884738"/>
          <p14:tracePt t="200840" x="7740650" y="4902200"/>
          <p14:tracePt t="200848" x="7639050" y="4913313"/>
          <p14:tracePt t="200856" x="7566025" y="4918075"/>
          <p14:tracePt t="200864" x="7510463" y="4929188"/>
          <p14:tracePt t="200874" x="7486650" y="4935538"/>
          <p14:tracePt t="200879" x="7453313" y="4941888"/>
          <p14:tracePt t="200888" x="7442200" y="4946650"/>
          <p14:tracePt t="200896" x="7431088" y="4953000"/>
          <p14:tracePt t="200904" x="7424738" y="4964113"/>
          <p14:tracePt t="200928" x="7419975" y="4964113"/>
          <p14:tracePt t="200954" x="7419975" y="4968875"/>
          <p14:tracePt t="200960" x="7408863" y="4968875"/>
          <p14:tracePt t="200970" x="7402513" y="4975225"/>
          <p14:tracePt t="200978" x="7397750" y="4975225"/>
          <p14:tracePt t="200986" x="7391400" y="4979988"/>
          <p14:tracePt t="200994" x="7386638" y="4986338"/>
          <p14:tracePt t="201001" x="7380288" y="4991100"/>
          <p14:tracePt t="201050" x="7375525" y="4997450"/>
          <p14:tracePt t="201058" x="7351713" y="5008563"/>
          <p14:tracePt t="201066" x="7329488" y="5019675"/>
          <p14:tracePt t="201074" x="7296150" y="5037138"/>
          <p14:tracePt t="201082" x="7262813" y="5053013"/>
          <p14:tracePt t="201090" x="7227888" y="5076825"/>
          <p14:tracePt t="201098" x="7216775" y="5081588"/>
          <p14:tracePt t="201108" x="7194550" y="5103813"/>
          <p14:tracePt t="201114" x="7189788" y="5103813"/>
          <p14:tracePt t="201122" x="7183438" y="5114925"/>
          <p14:tracePt t="201130" x="7183438" y="5121275"/>
          <p14:tracePt t="201138" x="7178675" y="5126038"/>
          <p14:tracePt t="201146" x="7178675" y="5137150"/>
          <p14:tracePt t="201154" x="7178675" y="5149850"/>
          <p14:tracePt t="201162" x="7178675" y="5160963"/>
          <p14:tracePt t="201170" x="7194550" y="5187950"/>
          <p14:tracePt t="201178" x="7234238" y="5210175"/>
          <p14:tracePt t="201186" x="7278688" y="5238750"/>
          <p14:tracePt t="201194" x="7358063" y="5260975"/>
          <p14:tracePt t="201202" x="7570788" y="5322888"/>
          <p14:tracePt t="201210" x="7840663" y="5380038"/>
          <p14:tracePt t="201220" x="8229600" y="5424488"/>
          <p14:tracePt t="201226" x="8537575" y="5457825"/>
          <p14:tracePt t="201236" x="8999538" y="5519738"/>
          <p14:tracePt t="201242" x="9280525" y="5553075"/>
          <p14:tracePt t="201252" x="9504363" y="5592763"/>
          <p14:tracePt t="201260" x="9701213" y="5643563"/>
          <p14:tracePt t="201268" x="9825038" y="5683250"/>
          <p14:tracePt t="201276" x="9893300" y="5716588"/>
          <p14:tracePt t="201284" x="9921875" y="5727700"/>
          <p14:tracePt t="201292" x="9948863" y="5745163"/>
          <p14:tracePt t="201300" x="9955213" y="5756275"/>
          <p14:tracePt t="201393" x="9948863" y="5762625"/>
          <p14:tracePt t="201408" x="9937750" y="5773738"/>
          <p14:tracePt t="201416" x="9926638" y="5773738"/>
          <p14:tracePt t="201424" x="9904413" y="5784850"/>
          <p14:tracePt t="201432" x="9859963" y="5800725"/>
          <p14:tracePt t="201440" x="9791700" y="5818188"/>
          <p14:tracePt t="201448" x="9747250" y="5829300"/>
          <p14:tracePt t="201456" x="9685338" y="5840413"/>
          <p14:tracePt t="201464" x="9623425" y="5840413"/>
          <p14:tracePt t="201472" x="9555163" y="5840413"/>
          <p14:tracePt t="201480" x="9482138" y="5840413"/>
          <p14:tracePt t="201488" x="9437688" y="5840413"/>
          <p14:tracePt t="201496" x="9331325" y="5835650"/>
          <p14:tracePt t="201506" x="9263063" y="5829300"/>
          <p14:tracePt t="201512" x="9101138" y="5795963"/>
          <p14:tracePt t="201522" x="8970963" y="5773738"/>
          <p14:tracePt t="201528" x="8820150" y="5738813"/>
          <p14:tracePt t="201538" x="8532813" y="5661025"/>
          <p14:tracePt t="201546" x="8364538" y="5614988"/>
          <p14:tracePt t="201554" x="8105775" y="5537200"/>
          <p14:tracePt t="201562" x="8021638" y="5503863"/>
          <p14:tracePt t="201570" x="7926388" y="5464175"/>
          <p14:tracePt t="201578" x="7891463" y="5441950"/>
          <p14:tracePt t="201586" x="7858125" y="5413375"/>
          <p14:tracePt t="201594" x="7853363" y="5402263"/>
          <p14:tracePt t="201602" x="7853363" y="5384800"/>
          <p14:tracePt t="201610" x="7853363" y="5368925"/>
          <p14:tracePt t="201618" x="7864475" y="5351463"/>
          <p14:tracePt t="201626" x="7891463" y="5307013"/>
          <p14:tracePt t="201634" x="7942263" y="5256213"/>
          <p14:tracePt t="201642" x="7970838" y="5222875"/>
          <p14:tracePt t="201650" x="8015288" y="5187950"/>
          <p14:tracePt t="201658" x="8099425" y="5132388"/>
          <p14:tracePt t="201666" x="8139113" y="5103813"/>
          <p14:tracePt t="201674" x="8189913" y="5070475"/>
          <p14:tracePt t="201682" x="8234363" y="5048250"/>
          <p14:tracePt t="201692" x="8307388" y="5019675"/>
          <p14:tracePt t="201697" x="8347075" y="5014913"/>
          <p14:tracePt t="201706" x="8375650" y="5014913"/>
          <p14:tracePt t="201714" x="8426450" y="5014913"/>
          <p14:tracePt t="201722" x="8482013" y="5026025"/>
          <p14:tracePt t="201730" x="8550275" y="5041900"/>
          <p14:tracePt t="201738" x="8639175" y="5070475"/>
          <p14:tracePt t="201746" x="8745538" y="5110163"/>
          <p14:tracePt t="201754" x="8948738" y="5176838"/>
          <p14:tracePt t="201762" x="9123363" y="5245100"/>
          <p14:tracePt t="201770" x="9309100" y="5311775"/>
          <p14:tracePt t="201778" x="9555163" y="5391150"/>
          <p14:tracePt t="201786" x="9678988" y="5430838"/>
          <p14:tracePt t="201794" x="9893300" y="5514975"/>
          <p14:tracePt t="201804" x="9994900" y="5559425"/>
          <p14:tracePt t="201810" x="10140950" y="5632450"/>
          <p14:tracePt t="201820" x="10218738" y="5683250"/>
          <p14:tracePt t="201828" x="10275888" y="5722938"/>
          <p14:tracePt t="201836" x="10298113" y="5756275"/>
          <p14:tracePt t="201844" x="10302875" y="5773738"/>
          <p14:tracePt t="201852" x="10302875" y="5795963"/>
          <p14:tracePt t="201860" x="10298113" y="5811838"/>
          <p14:tracePt t="201868" x="10275888" y="5835650"/>
          <p14:tracePt t="201876" x="10247313" y="5862638"/>
          <p14:tracePt t="201884" x="10207625" y="5895975"/>
          <p14:tracePt t="201892" x="10167938" y="5924550"/>
          <p14:tracePt t="201900" x="10123488" y="5953125"/>
          <p14:tracePt t="201908" x="10067925" y="5992813"/>
          <p14:tracePt t="201916" x="9994900" y="6037263"/>
          <p14:tracePt t="201924" x="9904413" y="6092825"/>
          <p14:tracePt t="201932" x="9791700" y="6149975"/>
          <p14:tracePt t="201940" x="9736138" y="6178550"/>
          <p14:tracePt t="201948" x="9667875" y="6211888"/>
          <p14:tracePt t="201956" x="9623425" y="6227763"/>
          <p14:tracePt t="201964" x="9578975" y="6251575"/>
          <p14:tracePt t="201972" x="9555163" y="6256338"/>
          <p14:tracePt t="201980" x="9532938" y="6262688"/>
          <p14:tracePt t="201988" x="9517063" y="6262688"/>
          <p14:tracePt t="201996" x="9499600" y="6262688"/>
          <p14:tracePt t="202004" x="9482138" y="6256338"/>
          <p14:tracePt t="202012" x="9466263" y="6251575"/>
          <p14:tracePt t="202020" x="9444038" y="6223000"/>
          <p14:tracePt t="202028" x="9420225" y="6189663"/>
          <p14:tracePt t="202036" x="9386888" y="6127750"/>
          <p14:tracePt t="202044" x="9353550" y="6065838"/>
          <p14:tracePt t="202052" x="9313863" y="6003925"/>
          <p14:tracePt t="202060" x="9285288" y="5946775"/>
          <p14:tracePt t="202068" x="9236075" y="5851525"/>
          <p14:tracePt t="202076" x="9185275" y="5762625"/>
          <p14:tracePt t="202084" x="9117013" y="5654675"/>
          <p14:tracePt t="202094" x="9010650" y="5492750"/>
          <p14:tracePt t="202100" x="8875713" y="5289550"/>
          <p14:tracePt t="202110" x="8707438" y="5064125"/>
          <p14:tracePt t="202116" x="8493125" y="4800600"/>
          <p14:tracePt t="202126" x="8256588" y="4519613"/>
          <p14:tracePt t="202134" x="8128000" y="4391025"/>
          <p14:tracePt t="202142" x="7902575" y="4176713"/>
          <p14:tracePt t="202150" x="7791450" y="4081463"/>
          <p14:tracePt t="202158" x="7745413" y="4035425"/>
          <p14:tracePt t="202166" x="7723188" y="4019550"/>
          <p14:tracePt t="202174" x="7723188" y="4013200"/>
          <p14:tracePt t="202218" x="7734300" y="4024313"/>
          <p14:tracePt t="202226" x="7740650" y="4048125"/>
          <p14:tracePt t="202234" x="7745413" y="4075113"/>
          <p14:tracePt t="202242" x="7745413" y="4092575"/>
          <p14:tracePt t="202250" x="7745413" y="4125913"/>
          <p14:tracePt t="202258" x="7740650" y="4165600"/>
          <p14:tracePt t="202266" x="7740650" y="4194175"/>
          <p14:tracePt t="202274" x="7734300" y="4249738"/>
          <p14:tracePt t="202282" x="7734300" y="4278313"/>
          <p14:tracePt t="202290" x="7734300" y="4311650"/>
          <p14:tracePt t="202298" x="7745413" y="4356100"/>
          <p14:tracePt t="202308" x="7762875" y="4373563"/>
          <p14:tracePt t="202313" x="7773988" y="4378325"/>
          <p14:tracePt t="202322" x="7796213" y="4384675"/>
          <p14:tracePt t="202330" x="7813675" y="4384675"/>
          <p14:tracePt t="202338" x="7835900" y="4373563"/>
          <p14:tracePt t="202547" x="7824788" y="4373563"/>
          <p14:tracePt t="202556" x="7778750" y="4391025"/>
          <p14:tracePt t="202564" x="7718425" y="4424363"/>
          <p14:tracePt t="202572" x="7667625" y="4451350"/>
          <p14:tracePt t="202580" x="7610475" y="4486275"/>
          <p14:tracePt t="202588" x="7559675" y="4508500"/>
          <p14:tracePt t="202596" x="7515225" y="4548188"/>
          <p14:tracePt t="202604" x="7486650" y="4570413"/>
          <p14:tracePt t="202614" x="7448550" y="4614863"/>
          <p14:tracePt t="202620" x="7431088" y="4637088"/>
          <p14:tracePt t="202628" x="7408863" y="4659313"/>
          <p14:tracePt t="202636" x="7397750" y="4676775"/>
          <p14:tracePt t="202644" x="7391400" y="4694238"/>
          <p14:tracePt t="202652" x="7380288" y="4699000"/>
          <p14:tracePt t="202662" x="7380288" y="4710113"/>
          <p14:tracePt t="202668" x="7375525" y="4710113"/>
          <p14:tracePt t="202678" x="7369175" y="4710113"/>
          <p14:tracePt t="202684" x="7362825" y="4716463"/>
          <p14:tracePt t="202694" x="7358063" y="4716463"/>
          <p14:tracePt t="202700" x="7351713" y="4716463"/>
          <p14:tracePt t="202710" x="7329488" y="4721225"/>
          <p14:tracePt t="202718" x="7313613" y="4721225"/>
          <p14:tracePt t="202726" x="7289800" y="4727575"/>
          <p14:tracePt t="202734" x="7273925" y="4727575"/>
          <p14:tracePt t="202742" x="7245350" y="4727575"/>
          <p14:tracePt t="202758" x="7234238" y="4727575"/>
          <p14:tracePt t="202766" x="7223125" y="4727575"/>
          <p14:tracePt t="202774" x="7212013" y="4727575"/>
          <p14:tracePt t="202782" x="7189788" y="4727575"/>
          <p14:tracePt t="202790" x="7161213" y="4716463"/>
          <p14:tracePt t="202798" x="7143750" y="4710113"/>
          <p14:tracePt t="202806" x="7092950" y="4699000"/>
          <p14:tracePt t="202814" x="7032625" y="4687888"/>
          <p14:tracePt t="202822" x="6975475" y="4672013"/>
          <p14:tracePt t="202830" x="6946900" y="4672013"/>
          <p14:tracePt t="202838" x="6880225" y="4659313"/>
          <p14:tracePt t="202846" x="6818313" y="4648200"/>
          <p14:tracePt t="202854" x="6756400" y="4632325"/>
          <p14:tracePt t="202862" x="6738938" y="4625975"/>
          <p14:tracePt t="202870" x="6700838" y="4614863"/>
          <p14:tracePt t="202878" x="6677025" y="4598988"/>
          <p14:tracePt t="202886" x="6665913" y="4592638"/>
          <p14:tracePt t="202894" x="6661150" y="4586288"/>
          <p14:tracePt t="202902" x="6654800" y="4570413"/>
          <p14:tracePt t="202910" x="6654800" y="4548188"/>
          <p14:tracePt t="202922" x="6654800" y="4537075"/>
          <p14:tracePt t="202926" x="6661150" y="4502150"/>
          <p14:tracePt t="202934" x="6689725" y="4446588"/>
          <p14:tracePt t="202944" x="6705600" y="4418013"/>
          <p14:tracePt t="202950" x="6751638" y="4362450"/>
          <p14:tracePt t="202960" x="6773863" y="4344988"/>
          <p14:tracePt t="202966" x="6829425" y="4294188"/>
          <p14:tracePt t="202976" x="6873875" y="4249738"/>
          <p14:tracePt t="202982" x="6897688" y="4243388"/>
          <p14:tracePt t="202992" x="6942138" y="4210050"/>
          <p14:tracePt t="202998" x="6997700" y="4187825"/>
          <p14:tracePt t="203008" x="7026275" y="4176713"/>
          <p14:tracePt t="203016" x="7081838" y="4159250"/>
          <p14:tracePt t="203024" x="7116763" y="4148138"/>
          <p14:tracePt t="203032" x="7183438" y="4137025"/>
          <p14:tracePt t="203040" x="7262813" y="4132263"/>
          <p14:tracePt t="203048" x="7289800" y="4132263"/>
          <p14:tracePt t="203056" x="7362825" y="4132263"/>
          <p14:tracePt t="203064" x="7435850" y="4143375"/>
          <p14:tracePt t="203072" x="7464425" y="4148138"/>
          <p14:tracePt t="203080" x="7521575" y="4170363"/>
          <p14:tracePt t="203088" x="7543800" y="4181475"/>
          <p14:tracePt t="203096" x="7588250" y="4210050"/>
          <p14:tracePt t="203104" x="7616825" y="4238625"/>
          <p14:tracePt t="203112" x="7627938" y="4249738"/>
          <p14:tracePt t="203120" x="7643813" y="4283075"/>
          <p14:tracePt t="203128" x="7643813" y="4322763"/>
          <p14:tracePt t="203136" x="7643813" y="4344988"/>
          <p14:tracePt t="203144" x="7639050" y="4406900"/>
          <p14:tracePt t="203154" x="7627938" y="4435475"/>
          <p14:tracePt t="203160" x="7577138" y="4513263"/>
          <p14:tracePt t="203168" x="7497763" y="4614863"/>
          <p14:tracePt t="203176" x="7470775" y="4643438"/>
          <p14:tracePt t="203184" x="7391400" y="4721225"/>
          <p14:tracePt t="203192" x="7358063" y="4745038"/>
          <p14:tracePt t="203200" x="7302500" y="4789488"/>
          <p14:tracePt t="203208" x="7262813" y="4811713"/>
          <p14:tracePt t="203216" x="7251700" y="4811713"/>
          <p14:tracePt t="203228" x="7245350" y="4811713"/>
          <p14:tracePt t="203278" x="7245350" y="4806950"/>
          <p14:tracePt t="203286" x="7262813" y="4794250"/>
          <p14:tracePt t="203294" x="7273925" y="4794250"/>
          <p14:tracePt t="203302" x="7307263" y="4789488"/>
          <p14:tracePt t="203310" x="7329488" y="4789488"/>
          <p14:tracePt t="203318" x="7391400" y="4822825"/>
          <p14:tracePt t="203326" x="7435850" y="4867275"/>
          <p14:tracePt t="203334" x="7475538" y="4957763"/>
          <p14:tracePt t="203342" x="7521575" y="5099050"/>
          <p14:tracePt t="203350" x="7559675" y="5249863"/>
          <p14:tracePt t="203358" x="7583488" y="5380038"/>
          <p14:tracePt t="203366" x="7599363" y="5480050"/>
          <p14:tracePt t="203374" x="7605713" y="5621338"/>
          <p14:tracePt t="203382" x="7605713" y="5716588"/>
          <p14:tracePt t="203390" x="7605713" y="5767388"/>
          <p14:tracePt t="203398" x="7577138" y="5846763"/>
          <p14:tracePt t="203406" x="7548563" y="5891213"/>
          <p14:tracePt t="203414" x="7515225" y="5919788"/>
          <p14:tracePt t="203422" x="7459663" y="5942013"/>
          <p14:tracePt t="203430" x="7397750" y="5946775"/>
          <p14:tracePt t="203438" x="7335838" y="5946775"/>
          <p14:tracePt t="203446" x="7296150" y="5946775"/>
          <p14:tracePt t="203454" x="7240588" y="5924550"/>
          <p14:tracePt t="203462" x="7216775" y="5908675"/>
          <p14:tracePt t="203470" x="7200900" y="5868988"/>
          <p14:tracePt t="203478" x="7200900" y="5840413"/>
          <p14:tracePt t="203486" x="7200900" y="5800725"/>
          <p14:tracePt t="203494" x="7234238" y="5745163"/>
          <p14:tracePt t="203502" x="7273925" y="5683250"/>
          <p14:tracePt t="203510" x="7329488" y="5614988"/>
          <p14:tracePt t="203520" x="7386638" y="5565775"/>
          <p14:tracePt t="203526" x="7470775" y="5508625"/>
          <p14:tracePt t="203536" x="7627938" y="5402263"/>
          <p14:tracePt t="203541" x="7756525" y="5340350"/>
          <p14:tracePt t="203552" x="7902575" y="5267325"/>
          <p14:tracePt t="203560" x="7970838" y="5245100"/>
          <p14:tracePt t="203568" x="8105775" y="5187950"/>
          <p14:tracePt t="203576" x="8251825" y="5132388"/>
          <p14:tracePt t="203584" x="8307388" y="5121275"/>
          <p14:tracePt t="203592" x="8386763" y="5103813"/>
          <p14:tracePt t="203600" x="8431213" y="5099050"/>
          <p14:tracePt t="203608" x="8448675" y="5092700"/>
          <p14:tracePt t="203616" x="8453438" y="5092700"/>
          <p14:tracePt t="203640" x="8453438" y="5099050"/>
          <p14:tracePt t="203648" x="8442325" y="5114925"/>
          <p14:tracePt t="203656" x="8426450" y="5126038"/>
          <p14:tracePt t="203664" x="8397875" y="5143500"/>
          <p14:tracePt t="203672" x="8347075" y="5172075"/>
          <p14:tracePt t="203680" x="8269288" y="5194300"/>
          <p14:tracePt t="203688" x="8161338" y="5227638"/>
          <p14:tracePt t="203696" x="7964488" y="5272088"/>
          <p14:tracePt t="203704" x="7847013" y="5300663"/>
          <p14:tracePt t="203712" x="7588250" y="5351463"/>
          <p14:tracePt t="203720" x="7442200" y="5368925"/>
          <p14:tracePt t="203728" x="7105650" y="5402263"/>
          <p14:tracePt t="203736" x="6931025" y="5419725"/>
          <p14:tracePt t="203744" x="6773863" y="5430838"/>
          <p14:tracePt t="203752" x="6542088" y="5453063"/>
          <p14:tracePt t="203760" x="6457950" y="5457825"/>
          <p14:tracePt t="203768" x="6424613" y="5464175"/>
          <p14:tracePt t="203776" x="6419850" y="5464175"/>
          <p14:tracePt t="203792" x="6457950" y="5464175"/>
          <p14:tracePt t="203802" x="6515100" y="5453063"/>
          <p14:tracePt t="203808" x="6610350" y="5435600"/>
          <p14:tracePt t="203818" x="6897688" y="5391150"/>
          <p14:tracePt t="203826" x="7178675" y="5351463"/>
          <p14:tracePt t="203834" x="7413625" y="5307013"/>
          <p14:tracePt t="203844" x="7880350" y="5233988"/>
          <p14:tracePt t="203850" x="8207375" y="5176838"/>
          <p14:tracePt t="203857" x="8532813" y="5132388"/>
          <p14:tracePt t="203866" x="8920163" y="5099050"/>
          <p14:tracePt t="203874" x="9105900" y="5087938"/>
          <p14:tracePt t="203882" x="9313863" y="5059363"/>
          <p14:tracePt t="203890" x="9353550" y="5053013"/>
          <p14:tracePt t="203898" x="9364663" y="5048250"/>
          <p14:tracePt t="203914" x="9347200" y="5037138"/>
          <p14:tracePt t="203922" x="9302750" y="5030788"/>
          <p14:tracePt t="203930" x="9236075" y="5026025"/>
          <p14:tracePt t="203938" x="9134475" y="5026025"/>
          <p14:tracePt t="203946" x="8959850" y="5030788"/>
          <p14:tracePt t="203954" x="8802688" y="5037138"/>
          <p14:tracePt t="203962" x="8555038" y="5070475"/>
          <p14:tracePt t="203970" x="8229600" y="5114925"/>
          <p14:tracePt t="203978" x="7840663" y="5172075"/>
          <p14:tracePt t="203986" x="7537450" y="5227638"/>
          <p14:tracePt t="203994" x="7245350" y="5272088"/>
          <p14:tracePt t="204002" x="6846888" y="5380038"/>
          <p14:tracePt t="204010" x="6677025" y="5446713"/>
          <p14:tracePt t="204018" x="6599238" y="5503863"/>
          <p14:tracePt t="204026" x="6577013" y="5537200"/>
          <p14:tracePt t="204034" x="6577013" y="5553075"/>
          <p14:tracePt t="204042" x="6599238" y="5570538"/>
          <p14:tracePt t="204050" x="6654800" y="5581650"/>
          <p14:tracePt t="204058" x="6723063" y="5588000"/>
          <p14:tracePt t="204066" x="6891338" y="5588000"/>
          <p14:tracePt t="204074" x="7065963" y="5576888"/>
          <p14:tracePt t="204082" x="7318375" y="5530850"/>
          <p14:tracePt t="204090" x="7588250" y="5480050"/>
          <p14:tracePt t="204098" x="7875588" y="5413375"/>
          <p14:tracePt t="204108" x="8054975" y="5373688"/>
          <p14:tracePt t="204116" x="8369300" y="5307013"/>
          <p14:tracePt t="204124" x="8612188" y="5245100"/>
          <p14:tracePt t="204132" x="8751888" y="5199063"/>
          <p14:tracePt t="204140" x="8842375" y="5183188"/>
          <p14:tracePt t="204148" x="8886825" y="5165725"/>
          <p14:tracePt t="204156" x="8893175" y="5160963"/>
          <p14:tracePt t="204188" x="8853488" y="5160963"/>
          <p14:tracePt t="204196" x="8791575" y="5176838"/>
          <p14:tracePt t="204204" x="8661400" y="5210175"/>
          <p14:tracePt t="204212" x="8448675" y="5267325"/>
          <p14:tracePt t="204220" x="8194675" y="5322888"/>
          <p14:tracePt t="204228" x="7853363" y="5380038"/>
          <p14:tracePt t="204236" x="7548563" y="5446713"/>
          <p14:tracePt t="204244" x="7251700" y="5514975"/>
          <p14:tracePt t="204252" x="7054850" y="5565775"/>
          <p14:tracePt t="204260" x="6981825" y="5588000"/>
          <p14:tracePt t="204268" x="6953250" y="5599113"/>
          <p14:tracePt t="204284" x="6964363" y="5592763"/>
          <p14:tracePt t="204292" x="7004050" y="5581650"/>
          <p14:tracePt t="204300" x="7105650" y="5553075"/>
          <p14:tracePt t="204308" x="7256463" y="5508625"/>
          <p14:tracePt t="204316" x="7486650" y="5446713"/>
          <p14:tracePt t="204324" x="7745413" y="5368925"/>
          <p14:tracePt t="204332" x="8094663" y="5289550"/>
          <p14:tracePt t="204340" x="8302625" y="5249863"/>
          <p14:tracePt t="204348" x="8616950" y="5194300"/>
          <p14:tracePt t="204356" x="8897938" y="5149850"/>
          <p14:tracePt t="204364" x="9077325" y="5110163"/>
          <p14:tracePt t="204374" x="9178925" y="5099050"/>
          <p14:tracePt t="204380" x="9207500" y="5092700"/>
          <p14:tracePt t="204390" x="9212263" y="5092700"/>
          <p14:tracePt t="204406" x="9196388" y="5092700"/>
          <p14:tracePt t="204414" x="9156700" y="5099050"/>
          <p14:tracePt t="204422" x="9077325" y="5121275"/>
          <p14:tracePt t="204430" x="8982075" y="5143500"/>
          <p14:tracePt t="204438" x="8791575" y="5172075"/>
          <p14:tracePt t="204446" x="8521700" y="5210175"/>
          <p14:tracePt t="204456" x="8150225" y="5260975"/>
          <p14:tracePt t="204462" x="7880350" y="5300663"/>
          <p14:tracePt t="204470" x="7616825" y="5334000"/>
          <p14:tracePt t="204478" x="7380288" y="5362575"/>
          <p14:tracePt t="204486" x="7216775" y="5391150"/>
          <p14:tracePt t="204494" x="7189788" y="5391150"/>
          <p14:tracePt t="204510" x="7194550" y="5384800"/>
          <p14:tracePt t="204518" x="7245350" y="5362575"/>
          <p14:tracePt t="204526" x="7369175" y="5318125"/>
          <p14:tracePt t="204534" x="7504113" y="5284788"/>
          <p14:tracePt t="204542" x="7762875" y="5222875"/>
          <p14:tracePt t="204550" x="8077200" y="5143500"/>
          <p14:tracePt t="204560" x="8437563" y="5070475"/>
          <p14:tracePt t="204566" x="8769350" y="5014913"/>
          <p14:tracePt t="204574" x="9050338" y="4979988"/>
          <p14:tracePt t="204582" x="9207500" y="4975225"/>
          <p14:tracePt t="204590" x="9347200" y="4957763"/>
          <p14:tracePt t="204598" x="9415463" y="4957763"/>
          <p14:tracePt t="204606" x="9426575" y="4957763"/>
          <p14:tracePt t="204614" x="9420225" y="4964113"/>
          <p14:tracePt t="204622" x="9398000" y="4975225"/>
          <p14:tracePt t="204630" x="9342438" y="4991100"/>
          <p14:tracePt t="204638" x="9212263" y="5019675"/>
          <p14:tracePt t="204646" x="9004300" y="5059363"/>
          <p14:tracePt t="204654" x="8813800" y="5087938"/>
          <p14:tracePt t="204662" x="8391525" y="5149850"/>
          <p14:tracePt t="204672" x="7993063" y="5183188"/>
          <p14:tracePt t="204678" x="7745413" y="5205413"/>
          <p14:tracePt t="204688" x="7391400" y="5227638"/>
          <p14:tracePt t="204696" x="7205663" y="5245100"/>
          <p14:tracePt t="204704" x="7132638" y="5256213"/>
          <p14:tracePt t="204720" x="7150100" y="5256213"/>
          <p14:tracePt t="204728" x="7273925" y="5227638"/>
          <p14:tracePt t="204736" x="7464425" y="5199063"/>
          <p14:tracePt t="204744" x="7835900" y="5165725"/>
          <p14:tracePt t="204752" x="8189913" y="5143500"/>
          <p14:tracePt t="204760" x="8616950" y="5121275"/>
          <p14:tracePt t="204768" x="9028113" y="5099050"/>
          <p14:tracePt t="204776" x="9382125" y="5059363"/>
          <p14:tracePt t="204784" x="9645650" y="5041900"/>
          <p14:tracePt t="204792" x="9836150" y="5019675"/>
          <p14:tracePt t="204800" x="9904413" y="5014913"/>
          <p14:tracePt t="204808" x="9932988" y="5014913"/>
          <p14:tracePt t="204824" x="9926638" y="5014913"/>
          <p14:tracePt t="204832" x="9875838" y="5014913"/>
          <p14:tracePt t="204840" x="9802813" y="5014913"/>
          <p14:tracePt t="204848" x="9667875" y="5026025"/>
          <p14:tracePt t="204856" x="9431338" y="5041900"/>
          <p14:tracePt t="204868" x="9101138" y="5053013"/>
          <p14:tracePt t="204872" x="8864600" y="5064125"/>
          <p14:tracePt t="204880" x="8634413" y="5076825"/>
          <p14:tracePt t="204888" x="8532813" y="5099050"/>
          <p14:tracePt t="204896" x="8521700" y="5103813"/>
          <p14:tracePt t="204912" x="8566150" y="5110163"/>
          <p14:tracePt t="204920" x="8701088" y="5110163"/>
          <p14:tracePt t="204928" x="8948738" y="5103813"/>
          <p14:tracePt t="204936" x="9364663" y="5070475"/>
          <p14:tracePt t="204944" x="9825038" y="5048250"/>
          <p14:tracePt t="204952" x="10145713" y="5026025"/>
          <p14:tracePt t="204962" x="10488613" y="4979988"/>
          <p14:tracePt t="204968" x="10769600" y="4935538"/>
          <p14:tracePt t="204978" x="10995025" y="4884738"/>
          <p14:tracePt t="204986" x="11101388" y="4851400"/>
          <p14:tracePt t="204994" x="11145838" y="4829175"/>
          <p14:tracePt t="205002" x="11185525" y="4806950"/>
          <p14:tracePt t="205010" x="11191875" y="4794250"/>
          <p14:tracePt t="205018" x="11191875" y="4783138"/>
          <p14:tracePt t="205026" x="11191875" y="4772025"/>
          <p14:tracePt t="205034" x="11174413" y="4749800"/>
          <p14:tracePt t="205042" x="11156950" y="4733925"/>
          <p14:tracePt t="205050" x="11141075" y="4721225"/>
          <p14:tracePt t="205058" x="11112500" y="4705350"/>
          <p14:tracePt t="205066" x="11096625" y="4699000"/>
          <p14:tracePt t="205074" x="11083925" y="4694238"/>
          <p14:tracePt t="205082" x="11079163" y="4694238"/>
          <p14:tracePt t="205090" x="11079163" y="4687888"/>
          <p14:tracePt t="205098" x="11072813" y="4687888"/>
          <p14:tracePt t="205114" x="11068050" y="4687888"/>
          <p14:tracePt t="205150" x="11068050" y="4683125"/>
          <p14:tracePt t="205166" x="11061700" y="4683125"/>
          <p14:tracePt t="205176" x="11061700" y="4676775"/>
          <p14:tracePt t="205190" x="11050588" y="4672013"/>
          <p14:tracePt t="205198" x="11045825" y="4654550"/>
          <p14:tracePt t="205206" x="11028363" y="4625975"/>
          <p14:tracePt t="205216" x="10999788" y="4570413"/>
          <p14:tracePt t="205222" x="10983913" y="4537075"/>
          <p14:tracePt t="205232" x="10926763" y="4464050"/>
          <p14:tracePt t="205238" x="10882313" y="4402138"/>
          <p14:tracePt t="205248" x="10826750" y="4351338"/>
          <p14:tracePt t="205254" x="10764838" y="4322763"/>
          <p14:tracePt t="205264" x="10707688" y="4305300"/>
          <p14:tracePt t="205272" x="10656888" y="4283075"/>
          <p14:tracePt t="205280" x="10606088" y="4267200"/>
          <p14:tracePt t="205288" x="10572750" y="4249738"/>
          <p14:tracePt t="205296" x="10561638" y="4238625"/>
          <p14:tracePt t="205304" x="10556875" y="4238625"/>
          <p14:tracePt t="205416" x="10550525" y="4238625"/>
          <p14:tracePt t="205424" x="10528300" y="4243388"/>
          <p14:tracePt t="205432" x="10483850" y="4267200"/>
          <p14:tracePt t="205440" x="10393363" y="4311650"/>
          <p14:tracePt t="205448" x="10258425" y="4373563"/>
          <p14:tracePt t="205456" x="10010775" y="4491038"/>
          <p14:tracePt t="205464" x="9696450" y="4632325"/>
          <p14:tracePt t="205472" x="9302750" y="4772025"/>
          <p14:tracePt t="205482" x="8977313" y="4891088"/>
          <p14:tracePt t="205488" x="8628063" y="5008563"/>
          <p14:tracePt t="205496" x="8307388" y="5110163"/>
          <p14:tracePt t="205504" x="8105775" y="5176838"/>
          <p14:tracePt t="205512" x="7829550" y="5256213"/>
          <p14:tracePt t="205520" x="7683500" y="5284788"/>
          <p14:tracePt t="205528" x="7537450" y="5300663"/>
          <p14:tracePt t="205536" x="7442200" y="5307013"/>
          <p14:tracePt t="205546" x="7375525" y="5278438"/>
          <p14:tracePt t="205554" x="7329488" y="5238750"/>
          <p14:tracePt t="205562" x="7318375" y="5205413"/>
          <p14:tracePt t="205570" x="7318375" y="5165725"/>
          <p14:tracePt t="205578" x="7340600" y="5137150"/>
          <p14:tracePt t="205586" x="7380288" y="5110163"/>
          <p14:tracePt t="205594" x="7402513" y="5087938"/>
          <p14:tracePt t="205706" x="7413625" y="5081588"/>
          <p14:tracePt t="205714" x="7419975" y="5076825"/>
          <p14:tracePt t="205722" x="7424738" y="5059363"/>
          <p14:tracePt t="205730" x="7386638" y="5059363"/>
          <p14:tracePt t="205738" x="7285038" y="5059363"/>
          <p14:tracePt t="205746" x="7194550" y="5059363"/>
          <p14:tracePt t="205754" x="7099300" y="5064125"/>
          <p14:tracePt t="205762" x="6931025" y="5099050"/>
          <p14:tracePt t="205770" x="6824663" y="5137150"/>
          <p14:tracePt t="205778" x="6694488" y="5187950"/>
          <p14:tracePt t="205790" x="6616700" y="5249863"/>
          <p14:tracePt t="205794" x="6497638" y="5362575"/>
          <p14:tracePt t="205802" x="6391275" y="5480050"/>
          <p14:tracePt t="205812" x="6318250" y="5553075"/>
          <p14:tracePt t="205818" x="6278563" y="5599113"/>
          <p14:tracePt t="205828" x="6205538" y="5676900"/>
          <p14:tracePt t="205834" x="6132513" y="5749925"/>
          <p14:tracePt t="205844" x="6076950" y="5807075"/>
          <p14:tracePt t="205850" x="6042025" y="5851525"/>
          <p14:tracePt t="205860" x="6008688" y="5880100"/>
          <p14:tracePt t="205868" x="5980113" y="5902325"/>
          <p14:tracePt t="205876" x="5953125" y="5913438"/>
          <p14:tracePt t="205884" x="5935663" y="5930900"/>
          <p14:tracePt t="205892" x="5918200" y="5935663"/>
          <p14:tracePt t="205940" x="5924550" y="5935663"/>
          <p14:tracePt t="205948" x="5942013" y="5935663"/>
          <p14:tracePt t="205956" x="5964238" y="5935663"/>
          <p14:tracePt t="205964" x="5986463" y="5935663"/>
          <p14:tracePt t="205972" x="6019800" y="5935663"/>
          <p14:tracePt t="205980" x="6059488" y="5942013"/>
          <p14:tracePt t="205988" x="6103938" y="5953125"/>
          <p14:tracePt t="205996" x="6154738" y="5957888"/>
          <p14:tracePt t="206004" x="6200775" y="5964238"/>
          <p14:tracePt t="206012" x="6249988" y="5964238"/>
          <p14:tracePt t="206020" x="6296025" y="5970588"/>
          <p14:tracePt t="206028" x="6340475" y="5981700"/>
          <p14:tracePt t="206036" x="6373813" y="5986463"/>
          <p14:tracePt t="206044" x="6396038" y="5992813"/>
          <p14:tracePt t="206052" x="6413500" y="6003925"/>
          <p14:tracePt t="206060" x="6424613" y="6008688"/>
          <p14:tracePt t="206068" x="6442075" y="6019800"/>
          <p14:tracePt t="206076" x="6446838" y="6030913"/>
          <p14:tracePt t="206084" x="6457950" y="6043613"/>
          <p14:tracePt t="206096" x="6469063" y="6065838"/>
          <p14:tracePt t="206102" x="6486525" y="6088063"/>
          <p14:tracePt t="206108" x="6492875" y="6099175"/>
          <p14:tracePt t="206118" x="6497638" y="6121400"/>
          <p14:tracePt t="206124" x="6503988" y="6154738"/>
          <p14:tracePt t="206134" x="6515100" y="6183313"/>
          <p14:tracePt t="206140" x="6519863" y="6200775"/>
          <p14:tracePt t="206150" x="6530975" y="6234113"/>
          <p14:tracePt t="206158" x="6537325" y="6267450"/>
          <p14:tracePt t="206166" x="6542088" y="6300788"/>
          <p14:tracePt t="206174" x="6542088" y="6318250"/>
          <p14:tracePt t="206182" x="6542088" y="6357938"/>
          <p14:tracePt t="206190" x="6519863" y="6391275"/>
          <p14:tracePt t="206200" x="6492875" y="6419850"/>
          <p14:tracePt t="206206" x="6475413" y="6430963"/>
          <p14:tracePt t="206214" x="6435725" y="6453188"/>
          <p14:tracePt t="206222" x="6391275" y="6481763"/>
          <p14:tracePt t="206230" x="6340475" y="6508750"/>
          <p14:tracePt t="206238" x="6329363" y="6508750"/>
          <p14:tracePt t="206246" x="6289675" y="6532563"/>
          <p14:tracePt t="206254" x="6261100" y="6548438"/>
          <p14:tracePt t="206262" x="6227763" y="6559550"/>
          <p14:tracePt t="206270" x="6216650" y="6565900"/>
          <p14:tracePt t="206278" x="6194425" y="6565900"/>
          <p14:tracePt t="206286" x="6176963" y="6565900"/>
          <p14:tracePt t="206294" x="6154738" y="6565900"/>
          <p14:tracePt t="206302" x="6143625" y="6559550"/>
          <p14:tracePt t="206310" x="6121400" y="6537325"/>
          <p14:tracePt t="206318" x="6081713" y="6492875"/>
          <p14:tracePt t="206326" x="6048375" y="6453188"/>
          <p14:tracePt t="206334" x="6030913" y="6424613"/>
          <p14:tracePt t="206342" x="5986463" y="6369050"/>
          <p14:tracePt t="206350" x="5946775" y="6307138"/>
          <p14:tracePt t="206358" x="5907088" y="6234113"/>
          <p14:tracePt t="206366" x="5891213" y="6211888"/>
          <p14:tracePt t="206374" x="5857875" y="6138863"/>
          <p14:tracePt t="206384" x="5834063" y="6070600"/>
          <p14:tracePt t="206390" x="5811838" y="6003925"/>
          <p14:tracePt t="206402" x="5807075" y="5924550"/>
          <p14:tracePt t="206406" x="5807075" y="5880100"/>
          <p14:tracePt t="206416" x="5811838" y="5822950"/>
          <p14:tracePt t="206423" x="5829300" y="5767388"/>
          <p14:tracePt t="206432" x="5845175" y="5711825"/>
          <p14:tracePt t="206440" x="5862638" y="5672138"/>
          <p14:tracePt t="206448" x="5884863" y="5614988"/>
          <p14:tracePt t="206456" x="5918200" y="5570538"/>
          <p14:tracePt t="206464" x="5930900" y="5541963"/>
          <p14:tracePt t="206472" x="5953125" y="5508625"/>
          <p14:tracePt t="206480" x="5975350" y="5492750"/>
          <p14:tracePt t="206488" x="5986463" y="5475288"/>
          <p14:tracePt t="206496" x="6003925" y="5475288"/>
          <p14:tracePt t="206506" x="6019800" y="5475288"/>
          <p14:tracePt t="206512" x="6030913" y="5475288"/>
          <p14:tracePt t="206520" x="6059488" y="5475288"/>
          <p14:tracePt t="206528" x="6092825" y="5492750"/>
          <p14:tracePt t="206536" x="6149975" y="5526088"/>
          <p14:tracePt t="206544" x="6205538" y="5565775"/>
          <p14:tracePt t="206552" x="6261100" y="5603875"/>
          <p14:tracePt t="206560" x="6311900" y="5643563"/>
          <p14:tracePt t="206568" x="6402388" y="5716588"/>
          <p14:tracePt t="206576" x="6469063" y="5767388"/>
          <p14:tracePt t="206584" x="6519863" y="5835650"/>
          <p14:tracePt t="206592" x="6559550" y="5873750"/>
          <p14:tracePt t="206600" x="6610350" y="5970588"/>
          <p14:tracePt t="206608" x="6638925" y="6065838"/>
          <p14:tracePt t="206616" x="6654800" y="6127750"/>
          <p14:tracePt t="206624" x="6661150" y="6183313"/>
          <p14:tracePt t="206632" x="6661150" y="6284913"/>
          <p14:tracePt t="206640" x="6661150" y="6346825"/>
          <p14:tracePt t="206648" x="6654800" y="6402388"/>
          <p14:tracePt t="206656" x="6610350" y="6492875"/>
          <p14:tracePt t="206666" x="6588125" y="6532563"/>
          <p14:tracePt t="206672" x="6554788" y="6570663"/>
          <p14:tracePt t="206682" x="6526213" y="6594475"/>
          <p14:tracePt t="206688" x="6486525" y="6621463"/>
          <p14:tracePt t="206698" x="6430963" y="6632575"/>
          <p14:tracePt t="206704" x="6408738" y="6638925"/>
          <p14:tracePt t="206714" x="6334125" y="6632575"/>
          <p14:tracePt t="206720" x="6278563" y="6610350"/>
          <p14:tracePt t="206730" x="6188075" y="6570663"/>
          <p14:tracePt t="206738" x="6143625" y="6532563"/>
          <p14:tracePt t="206746" x="6092825" y="6481763"/>
          <p14:tracePt t="206754" x="6048375" y="6419850"/>
          <p14:tracePt t="206762" x="6030913" y="6357938"/>
          <p14:tracePt t="206770" x="6015038" y="6284913"/>
          <p14:tracePt t="206778" x="6008688" y="6189663"/>
          <p14:tracePt t="206786" x="6008688" y="6081713"/>
          <p14:tracePt t="206794" x="6008688" y="5957888"/>
          <p14:tracePt t="206802" x="6015038" y="5891213"/>
          <p14:tracePt t="206812" x="6037263" y="5762625"/>
          <p14:tracePt t="206818" x="6059488" y="5694363"/>
          <p14:tracePt t="206826" x="6110288" y="5537200"/>
          <p14:tracePt t="206834" x="6143625" y="5464175"/>
          <p14:tracePt t="206842" x="6188075" y="5384800"/>
          <p14:tracePt t="206850" x="6245225" y="5318125"/>
          <p14:tracePt t="206858" x="6278563" y="5284788"/>
          <p14:tracePt t="206866" x="6311900" y="5256213"/>
          <p14:tracePt t="206874" x="6340475" y="5245100"/>
          <p14:tracePt t="206882" x="6362700" y="5233988"/>
          <p14:tracePt t="206890" x="6391275" y="5227638"/>
          <p14:tracePt t="206898" x="6419850" y="5227638"/>
          <p14:tracePt t="206906" x="6435725" y="5238750"/>
          <p14:tracePt t="206914" x="6481763" y="5267325"/>
          <p14:tracePt t="206922" x="6508750" y="5307013"/>
          <p14:tracePt t="206930" x="6548438" y="5362575"/>
          <p14:tracePt t="206938" x="6577013" y="5424488"/>
          <p14:tracePt t="206946" x="6610350" y="5480050"/>
          <p14:tracePt t="206954" x="6654800" y="5581650"/>
          <p14:tracePt t="206962" x="6677025" y="5661025"/>
          <p14:tracePt t="206970" x="6711950" y="5745163"/>
          <p14:tracePt t="206980" x="6745288" y="5840413"/>
          <p14:tracePt t="206988" x="6762750" y="5913438"/>
          <p14:tracePt t="206996" x="6767513" y="5964238"/>
          <p14:tracePt t="207004" x="6767513" y="6026150"/>
          <p14:tracePt t="207012" x="6756400" y="6088063"/>
          <p14:tracePt t="207020" x="6738938" y="6121400"/>
          <p14:tracePt t="207028" x="6694488" y="6165850"/>
          <p14:tracePt t="207036" x="6661150" y="6189663"/>
          <p14:tracePt t="207044" x="6621463" y="6211888"/>
          <p14:tracePt t="207052" x="6570663" y="6234113"/>
          <p14:tracePt t="207060" x="6526213" y="6251575"/>
          <p14:tracePt t="207068" x="6469063" y="6273800"/>
          <p14:tracePt t="207076" x="6442075" y="6278563"/>
          <p14:tracePt t="207084" x="6402388" y="6296025"/>
          <p14:tracePt t="207092" x="6357938" y="6313488"/>
          <p14:tracePt t="207100" x="6340475" y="6313488"/>
          <p14:tracePt t="207108" x="6329363" y="6313488"/>
          <p14:tracePt t="207116" x="6307138" y="6313488"/>
          <p14:tracePt t="207124" x="6300788" y="6313488"/>
          <p14:tracePt t="207132" x="6289675" y="6300788"/>
          <p14:tracePt t="207140" x="6278563" y="6278563"/>
          <p14:tracePt t="207148" x="6256338" y="6234113"/>
          <p14:tracePt t="207156" x="6238875" y="6194425"/>
          <p14:tracePt t="207164" x="6223000" y="6121400"/>
          <p14:tracePt t="207172" x="6211888" y="6065838"/>
          <p14:tracePt t="207180" x="6211888" y="5997575"/>
          <p14:tracePt t="207188" x="6211888" y="5935663"/>
          <p14:tracePt t="207198" x="6211888" y="5891213"/>
          <p14:tracePt t="207204" x="6211888" y="5822950"/>
          <p14:tracePt t="207212" x="6216650" y="5762625"/>
          <p14:tracePt t="207220" x="6227763" y="5722938"/>
          <p14:tracePt t="207230" x="6234113" y="5694363"/>
          <p14:tracePt t="207236" x="6249988" y="5649913"/>
          <p14:tracePt t="207246" x="6261100" y="5632450"/>
          <p14:tracePt t="207252" x="6267450" y="5621338"/>
          <p14:tracePt t="207262" x="6284913" y="5610225"/>
          <p14:tracePt t="207268" x="6289675" y="5592763"/>
          <p14:tracePt t="207278" x="6300788" y="5588000"/>
          <p14:tracePt t="207286" x="6300788" y="5581650"/>
          <p14:tracePt t="207294" x="6307138" y="5581650"/>
          <p14:tracePt t="207326" x="6311900" y="5581650"/>
          <p14:tracePt t="207334" x="6318250" y="5588000"/>
          <p14:tracePt t="207342" x="6329363" y="5614988"/>
          <p14:tracePt t="207350" x="6351588" y="5661025"/>
          <p14:tracePt t="207358" x="6384925" y="5716588"/>
          <p14:tracePt t="207366" x="6419850" y="5795963"/>
          <p14:tracePt t="207374" x="6442075" y="5857875"/>
          <p14:tracePt t="207382" x="6475413" y="5930900"/>
          <p14:tracePt t="207390" x="6492875" y="6003925"/>
          <p14:tracePt t="207398" x="6503988" y="6043613"/>
          <p14:tracePt t="207406" x="6508750" y="6127750"/>
          <p14:tracePt t="207414" x="6508750" y="6200775"/>
          <p14:tracePt t="207422" x="6508750" y="6238875"/>
          <p14:tracePt t="207430" x="6481763" y="6300788"/>
          <p14:tracePt t="207438" x="6457950" y="6318250"/>
          <p14:tracePt t="207446" x="6430963" y="6340475"/>
          <p14:tracePt t="207454" x="6384925" y="6357938"/>
          <p14:tracePt t="207462" x="6351588" y="6362700"/>
          <p14:tracePt t="207470" x="6329363" y="6362700"/>
          <p14:tracePt t="207478" x="6307138" y="6362700"/>
          <p14:tracePt t="207486" x="6284913" y="6351588"/>
          <p14:tracePt t="207494" x="6267450" y="6329363"/>
          <p14:tracePt t="207502" x="6234113" y="6284913"/>
          <p14:tracePt t="207510" x="6211888" y="6238875"/>
          <p14:tracePt t="207520" x="6194425" y="6200775"/>
          <p14:tracePt t="207526" x="6161088" y="6121400"/>
          <p14:tracePt t="207536" x="6149975" y="6076950"/>
          <p14:tracePt t="207542" x="6121400" y="5986463"/>
          <p14:tracePt t="207552" x="6115050" y="5924550"/>
          <p14:tracePt t="207558" x="6103938" y="5818188"/>
          <p14:tracePt t="207568" x="6103938" y="5756275"/>
          <p14:tracePt t="207576" x="6103938" y="5694363"/>
          <p14:tracePt t="207584" x="6115050" y="5614988"/>
          <p14:tracePt t="207592" x="6172200" y="5492750"/>
          <p14:tracePt t="207600" x="6205538" y="5435600"/>
          <p14:tracePt t="207608" x="6245225" y="5402263"/>
          <p14:tracePt t="207616" x="6278563" y="5368925"/>
          <p14:tracePt t="207624" x="6300788" y="5357813"/>
          <p14:tracePt t="207640" x="6307138" y="5357813"/>
          <p14:tracePt t="207656" x="6311900" y="5368925"/>
          <p14:tracePt t="207664" x="6318250" y="5402263"/>
          <p14:tracePt t="207672" x="6340475" y="5441950"/>
          <p14:tracePt t="207680" x="6357938" y="5480050"/>
          <p14:tracePt t="207688" x="6373813" y="5514975"/>
          <p14:tracePt t="207696" x="6384925" y="5548313"/>
          <p14:tracePt t="207704" x="6413500" y="5588000"/>
          <p14:tracePt t="207712" x="6430963" y="5610225"/>
          <p14:tracePt t="207720" x="6442075" y="5621338"/>
          <p14:tracePt t="207728" x="6446838" y="5632450"/>
          <p14:tracePt t="207737" x="6464300" y="5649913"/>
          <p14:tracePt t="207744" x="6464300" y="5654675"/>
          <p14:tracePt t="207752" x="6464300" y="5661025"/>
          <p14:tracePt t="207760" x="6464300" y="5665788"/>
          <p14:tracePt t="207776" x="6464300" y="5672138"/>
          <p14:tracePt t="207784" x="6464300" y="5676900"/>
          <p14:tracePt t="207792" x="6464300" y="5683250"/>
          <p14:tracePt t="207808" x="6464300" y="5688013"/>
          <p14:tracePt t="207816" x="6464300" y="5694363"/>
          <p14:tracePt t="207824" x="6457950" y="5705475"/>
          <p14:tracePt t="207832" x="6457950" y="5722938"/>
          <p14:tracePt t="207842" x="6453188" y="5756275"/>
          <p14:tracePt t="207850" x="6446838" y="5795963"/>
          <p14:tracePt t="207858" x="6446838" y="5840413"/>
          <p14:tracePt t="207866" x="6435725" y="5913438"/>
          <p14:tracePt t="207874" x="6430963" y="5975350"/>
          <p14:tracePt t="207882" x="6424613" y="6037263"/>
          <p14:tracePt t="207890" x="6419850" y="6127750"/>
          <p14:tracePt t="207898" x="6408738" y="6183313"/>
          <p14:tracePt t="207906" x="6396038" y="6234113"/>
          <p14:tracePt t="207914" x="6384925" y="6278563"/>
          <p14:tracePt t="207922" x="6369050" y="6318250"/>
          <p14:tracePt t="207930" x="6351588" y="6351588"/>
          <p14:tracePt t="207938" x="6346825" y="6362700"/>
          <p14:tracePt t="207946" x="6329363" y="6391275"/>
          <p14:tracePt t="207954" x="6307138" y="6424613"/>
          <p14:tracePt t="207962" x="6284913" y="6453188"/>
          <p14:tracePt t="207970" x="6256338" y="6481763"/>
          <p14:tracePt t="207978" x="6238875" y="6486525"/>
          <p14:tracePt t="207986" x="6216650" y="6515100"/>
          <p14:tracePt t="207994" x="6183313" y="6537325"/>
          <p14:tracePt t="208002" x="6154738" y="6548438"/>
          <p14:tracePt t="208010" x="6138863" y="6548438"/>
          <p14:tracePt t="208018" x="6126163" y="6548438"/>
          <p14:tracePt t="208026" x="6110288" y="6537325"/>
          <p14:tracePt t="208034" x="6092825" y="6526213"/>
          <p14:tracePt t="208042" x="6053138" y="6503988"/>
          <p14:tracePt t="208050" x="6015038" y="6470650"/>
          <p14:tracePt t="208058" x="5997575" y="6453188"/>
          <p14:tracePt t="208066" x="5964238" y="6419850"/>
          <p14:tracePt t="208074" x="5957888" y="6397625"/>
          <p14:tracePt t="208082" x="5942013" y="6357938"/>
          <p14:tracePt t="208090" x="5942013" y="6329363"/>
          <p14:tracePt t="208098" x="5942013" y="6289675"/>
          <p14:tracePt t="208108" x="5942013" y="6205538"/>
          <p14:tracePt t="208114" x="5953125" y="6149975"/>
          <p14:tracePt t="208124" x="5964238" y="6088063"/>
          <p14:tracePt t="208130" x="5980113" y="6026150"/>
          <p14:tracePt t="208140" x="6003925" y="5964238"/>
          <p14:tracePt t="208146" x="6019800" y="5908675"/>
          <p14:tracePt t="208156" x="6030913" y="5862638"/>
          <p14:tracePt t="208164" x="6037263" y="5822950"/>
          <p14:tracePt t="208172" x="6042025" y="5789613"/>
          <p14:tracePt t="208180" x="6053138" y="5773738"/>
          <p14:tracePt t="208188" x="6053138" y="5767388"/>
          <p14:tracePt t="208196" x="6059488" y="5762625"/>
          <p14:tracePt t="208212" x="6070600" y="5749925"/>
          <p14:tracePt t="208220" x="6076950" y="5749925"/>
          <p14:tracePt t="208228" x="6092825" y="5738813"/>
          <p14:tracePt t="208236" x="6110288" y="5734050"/>
          <p14:tracePt t="208244" x="6126163" y="5734050"/>
          <p14:tracePt t="208252" x="6149975" y="5727700"/>
          <p14:tracePt t="208260" x="6176963" y="5722938"/>
          <p14:tracePt t="208268" x="6211888" y="5722938"/>
          <p14:tracePt t="208276" x="6238875" y="5716588"/>
          <p14:tracePt t="208284" x="6273800" y="5716588"/>
          <p14:tracePt t="208292" x="6300788" y="5711825"/>
          <p14:tracePt t="208300" x="6318250" y="5711825"/>
          <p14:tracePt t="208308" x="6334125" y="5705475"/>
          <p14:tracePt t="208316" x="6346825" y="5705475"/>
          <p14:tracePt t="208324" x="6362700" y="5705475"/>
          <p14:tracePt t="208332" x="6369050" y="5705475"/>
          <p14:tracePt t="208340" x="6380163" y="5705475"/>
          <p14:tracePt t="208348" x="6384925" y="5711825"/>
          <p14:tracePt t="208356" x="6391275" y="5711825"/>
          <p14:tracePt t="208364" x="6396038" y="5716588"/>
          <p14:tracePt t="208372" x="6408738" y="5722938"/>
          <p14:tracePt t="208380" x="6413500" y="5734050"/>
          <p14:tracePt t="208390" x="6419850" y="5734050"/>
          <p14:tracePt t="208396" x="6424613" y="5738813"/>
          <p14:tracePt t="208406" x="6430963" y="5745163"/>
          <p14:tracePt t="208412" x="6430963" y="5756275"/>
          <p14:tracePt t="208422" x="6430963" y="5773738"/>
          <p14:tracePt t="208430" x="6430963" y="5789613"/>
          <p14:tracePt t="208438" x="6430963" y="5822950"/>
          <p14:tracePt t="208446" x="6430963" y="5851525"/>
          <p14:tracePt t="208454" x="6435725" y="5891213"/>
          <p14:tracePt t="208462" x="6435725" y="5908675"/>
          <p14:tracePt t="208470" x="6435725" y="5946775"/>
          <p14:tracePt t="208478" x="6442075" y="6003925"/>
          <p14:tracePt t="208486" x="6442075" y="6015038"/>
          <p14:tracePt t="208494" x="6442075" y="6065838"/>
          <p14:tracePt t="208502" x="6442075" y="6116638"/>
          <p14:tracePt t="208510" x="6442075" y="6132513"/>
          <p14:tracePt t="208518" x="6413500" y="6189663"/>
          <p14:tracePt t="208526" x="6384925" y="6238875"/>
          <p14:tracePt t="208534" x="6369050" y="6251575"/>
          <p14:tracePt t="208542" x="6346825" y="6284913"/>
          <p14:tracePt t="208550" x="6329363" y="6307138"/>
          <p14:tracePt t="208558" x="6323013" y="6318250"/>
          <p14:tracePt t="208590" x="6318250" y="6318250"/>
          <p14:tracePt t="208606" x="6311900" y="6318250"/>
          <p14:tracePt t="208614" x="6311900" y="6313488"/>
          <p14:tracePt t="208622" x="6296025" y="6300788"/>
          <p14:tracePt t="208630" x="6284913" y="6278563"/>
          <p14:tracePt t="208638" x="6249988" y="6234113"/>
          <p14:tracePt t="208646" x="6245225" y="6216650"/>
          <p14:tracePt t="208654" x="6223000" y="6183313"/>
          <p14:tracePt t="208662" x="6200775" y="6149975"/>
          <p14:tracePt t="208670" x="6176963" y="6116638"/>
          <p14:tracePt t="208680" x="6161088" y="6088063"/>
          <p14:tracePt t="208686" x="6154738" y="6065838"/>
          <p14:tracePt t="208696" x="6149975" y="6037263"/>
          <p14:tracePt t="208704" x="6143625" y="6015038"/>
          <p14:tracePt t="208712" x="6138863" y="5992813"/>
          <p14:tracePt t="208720" x="6138863" y="5975350"/>
          <p14:tracePt t="208728" x="6138863" y="5946775"/>
          <p14:tracePt t="208736" x="6138863" y="5924550"/>
          <p14:tracePt t="208744" x="6138863" y="5919788"/>
          <p14:tracePt t="208752" x="6138863" y="5902325"/>
          <p14:tracePt t="208760" x="6138863" y="5884863"/>
          <p14:tracePt t="208768" x="6138863" y="5880100"/>
          <p14:tracePt t="208776" x="6138863" y="5868988"/>
          <p14:tracePt t="208784" x="6138863" y="5857875"/>
          <p14:tracePt t="208792" x="6138863" y="5851525"/>
          <p14:tracePt t="208800" x="6138863" y="5846763"/>
          <p14:tracePt t="208808" x="6143625" y="5846763"/>
          <p14:tracePt t="208816" x="6143625" y="5840413"/>
          <p14:tracePt t="208824" x="6149975" y="5840413"/>
          <p14:tracePt t="208832" x="6149975" y="5835650"/>
          <p14:tracePt t="208840" x="6149975" y="5829300"/>
          <p14:tracePt t="208848" x="6154738" y="5829300"/>
          <p14:tracePt t="208856" x="6154738" y="5822950"/>
          <p14:tracePt t="208881" x="6154738" y="5818188"/>
          <p14:tracePt t="208888" x="6161088" y="5818188"/>
          <p14:tracePt t="208896" x="6165850" y="5811838"/>
          <p14:tracePt t="208904" x="6165850" y="5807075"/>
          <p14:tracePt t="208928" x="6172200" y="5800725"/>
          <p14:tracePt t="209517" x="6176963" y="5800725"/>
          <p14:tracePt t="209532" x="6183313" y="5800725"/>
          <p14:tracePt t="209540" x="6188075" y="5800725"/>
          <p14:tracePt t="209626" x="6188075" y="5807075"/>
          <p14:tracePt t="209632" x="6200775" y="5829300"/>
          <p14:tracePt t="209642" x="6216650" y="5868988"/>
          <p14:tracePt t="209650" x="6227763" y="5884863"/>
          <p14:tracePt t="209658" x="6249988" y="5913438"/>
          <p14:tracePt t="209666" x="6278563" y="5946775"/>
          <p14:tracePt t="209674" x="6307138" y="5964238"/>
          <p14:tracePt t="209682" x="6329363" y="5986463"/>
          <p14:tracePt t="209690" x="6357938" y="5997575"/>
          <p14:tracePt t="209698" x="6384925" y="6019800"/>
          <p14:tracePt t="209706" x="6413500" y="6048375"/>
          <p14:tracePt t="209714" x="6446838" y="6076950"/>
          <p14:tracePt t="209722" x="6481763" y="6105525"/>
          <p14:tracePt t="209730" x="6519863" y="6132513"/>
          <p14:tracePt t="209738" x="6554788" y="6154738"/>
          <p14:tracePt t="209746" x="6581775" y="6161088"/>
          <p14:tracePt t="209754" x="6592888" y="6161088"/>
          <p14:tracePt t="209834" x="6599238" y="6149975"/>
          <p14:tracePt t="209842" x="6599238" y="6143625"/>
          <p14:tracePt t="209850" x="6604000" y="6127750"/>
          <p14:tracePt t="209858" x="6610350" y="6116638"/>
          <p14:tracePt t="209868" x="6616700" y="6105525"/>
          <p14:tracePt t="209875" x="6616700" y="6092825"/>
          <p14:tracePt t="209890" x="6616700" y="6081713"/>
          <p14:tracePt t="209906" x="6616700" y="6076950"/>
          <p14:tracePt t="209924" x="6616700" y="6070600"/>
          <p14:tracePt t="209932" x="6616700" y="6059488"/>
          <p14:tracePt t="209940" x="6616700" y="6048375"/>
          <p14:tracePt t="209948" x="6610350" y="6037263"/>
          <p14:tracePt t="209956" x="6610350" y="6030913"/>
          <p14:tracePt t="209972" x="6610350" y="6026150"/>
          <p14:tracePt t="209988" x="6604000" y="6019800"/>
          <p14:tracePt t="209996" x="6599238" y="6008688"/>
          <p14:tracePt t="210004" x="6599238" y="6003925"/>
          <p14:tracePt t="210012" x="6592888" y="5992813"/>
          <p14:tracePt t="210028" x="6592888" y="5986463"/>
          <p14:tracePt t="210080" x="6599238" y="5986463"/>
          <p14:tracePt t="210088" x="6599238" y="5992813"/>
          <p14:tracePt t="210096" x="6599238" y="5997575"/>
          <p14:tracePt t="210104" x="6599238" y="6019800"/>
          <p14:tracePt t="210112" x="6599238" y="6026150"/>
          <p14:tracePt t="210684" x="6599238" y="6019800"/>
          <p14:tracePt t="210693" x="6604000" y="6008688"/>
          <p14:tracePt t="210700" x="6610350" y="6008688"/>
          <p14:tracePt t="210708" x="6610350" y="6003925"/>
          <p14:tracePt t="210716" x="6610350" y="5992813"/>
          <p14:tracePt t="210724" x="6616700" y="5986463"/>
          <p14:tracePt t="210732" x="6616700" y="5981700"/>
          <p14:tracePt t="210742" x="6616700" y="5970588"/>
          <p14:tracePt t="210758" x="6616700" y="5964238"/>
          <p14:tracePt t="210766" x="6616700" y="5957888"/>
          <p14:tracePt t="210774" x="6616700" y="5953125"/>
          <p14:tracePt t="210782" x="6616700" y="5946775"/>
          <p14:tracePt t="210790" x="6616700" y="5942013"/>
          <p14:tracePt t="210798" x="6610350" y="5935663"/>
          <p14:tracePt t="210806" x="6604000" y="5919788"/>
          <p14:tracePt t="210815" x="6604000" y="5913438"/>
          <p14:tracePt t="210822" x="6599238" y="5902325"/>
          <p14:tracePt t="210830" x="6599238" y="5884863"/>
          <p14:tracePt t="210838" x="6592888" y="5873750"/>
          <p14:tracePt t="210846" x="6592888" y="5868988"/>
          <p14:tracePt t="210854" x="6592888" y="5857875"/>
          <p14:tracePt t="210862" x="6588125" y="5851525"/>
          <p14:tracePt t="210870" x="6577013" y="5840413"/>
          <p14:tracePt t="210878" x="6570663" y="5835650"/>
          <p14:tracePt t="210886" x="6565900" y="5822950"/>
          <p14:tracePt t="210894" x="6554788" y="5818188"/>
          <p14:tracePt t="210902" x="6548438" y="5811838"/>
          <p14:tracePt t="210910" x="6542088" y="5811838"/>
          <p14:tracePt t="210918" x="6542088" y="5807075"/>
          <p14:tracePt t="210926" x="6537325" y="5807075"/>
          <p14:tracePt t="210934" x="6530975" y="5800725"/>
          <p14:tracePt t="210950" x="6526213" y="5800725"/>
          <p14:tracePt t="210958" x="6526213" y="5795963"/>
          <p14:tracePt t="210966" x="6515100" y="5795963"/>
          <p14:tracePt t="210982" x="6508750" y="5789613"/>
          <p14:tracePt t="210998" x="6503988" y="5789613"/>
          <p14:tracePt t="211006" x="6503988" y="5784850"/>
          <p14:tracePt t="211014" x="6497638" y="5784850"/>
          <p14:tracePt t="211022" x="6492875" y="5784850"/>
          <p14:tracePt t="211030" x="6486525" y="5778500"/>
          <p14:tracePt t="211046" x="6475413" y="5773738"/>
          <p14:tracePt t="211056" x="6464300" y="5767388"/>
          <p14:tracePt t="211064" x="6446838" y="5749925"/>
          <p14:tracePt t="211072" x="6435725" y="5738813"/>
          <p14:tracePt t="211080" x="6419850" y="5727700"/>
          <p14:tracePt t="211088" x="6373813" y="5688013"/>
          <p14:tracePt t="211096" x="6351588" y="5665788"/>
          <p14:tracePt t="211104" x="6300788" y="5621338"/>
          <p14:tracePt t="211112" x="6284913" y="5610225"/>
          <p14:tracePt t="211120" x="6238875" y="5576888"/>
          <p14:tracePt t="211128" x="6227763" y="5570538"/>
          <p14:tracePt t="211136" x="6216650" y="5559425"/>
          <p14:tracePt t="211144" x="6200775" y="5553075"/>
          <p14:tracePt t="211152" x="6188075" y="5548313"/>
          <p14:tracePt t="211160" x="6172200" y="5541963"/>
          <p14:tracePt t="211168" x="6172200" y="5537200"/>
          <p14:tracePt t="211176" x="6165850" y="5530850"/>
          <p14:tracePt t="211184" x="6161088" y="5530850"/>
          <p14:tracePt t="211192" x="6154738" y="5530850"/>
          <p14:tracePt t="211200" x="6154738" y="5526088"/>
          <p14:tracePt t="211276" x="6149975" y="5526088"/>
          <p14:tracePt t="211326" x="6149975" y="5530850"/>
          <p14:tracePt t="211334" x="6149975" y="5537200"/>
          <p14:tracePt t="211342" x="6149975" y="5553075"/>
          <p14:tracePt t="211350" x="6149975" y="5570538"/>
          <p14:tracePt t="211358" x="6149975" y="5592763"/>
          <p14:tracePt t="211366" x="6149975" y="5614988"/>
          <p14:tracePt t="211374" x="6149975" y="5643563"/>
          <p14:tracePt t="211382" x="6149975" y="5661025"/>
          <p14:tracePt t="211390" x="6149975" y="5676900"/>
          <p14:tracePt t="211398" x="6149975" y="5688013"/>
          <p14:tracePt t="211406" x="6149975" y="5711825"/>
          <p14:tracePt t="211414" x="6149975" y="5734050"/>
          <p14:tracePt t="211422" x="6149975" y="5762625"/>
          <p14:tracePt t="211430" x="6149975" y="5778500"/>
          <p14:tracePt t="211438" x="6149975" y="5811838"/>
          <p14:tracePt t="211446" x="6149975" y="5835650"/>
          <p14:tracePt t="211454" x="6154738" y="5857875"/>
          <p14:tracePt t="211462" x="6154738" y="5873750"/>
          <p14:tracePt t="211470" x="6161088" y="5884863"/>
          <p14:tracePt t="211478" x="6165850" y="5908675"/>
          <p14:tracePt t="211486" x="6165850" y="5924550"/>
          <p14:tracePt t="211494" x="6176963" y="5953125"/>
          <p14:tracePt t="211502" x="6188075" y="5986463"/>
          <p14:tracePt t="211510" x="6205538" y="6026150"/>
          <p14:tracePt t="211518" x="6223000" y="6070600"/>
          <p14:tracePt t="211526" x="6249988" y="6132513"/>
          <p14:tracePt t="211534" x="6267450" y="6194425"/>
          <p14:tracePt t="211542" x="6284913" y="6256338"/>
          <p14:tracePt t="211550" x="6300788" y="6324600"/>
          <p14:tracePt t="211558" x="6318250" y="6386513"/>
          <p14:tracePt t="211566" x="6323013" y="6453188"/>
          <p14:tracePt t="211574" x="6323013" y="6503988"/>
          <p14:tracePt t="211584" x="6323013" y="6532563"/>
          <p14:tracePt t="211590" x="6323013" y="6577013"/>
          <p14:tracePt t="211600" x="6323013" y="6610350"/>
          <p14:tracePt t="211606" x="6323013" y="6650038"/>
          <p14:tracePt t="211616" x="6323013" y="6667500"/>
          <p14:tracePt t="211624" x="6323013" y="6694488"/>
          <p14:tracePt t="211632" x="6323013" y="6716713"/>
          <p14:tracePt t="211640" x="6323013" y="6723063"/>
          <p14:tracePt t="211648" x="6323013" y="6734175"/>
          <p14:tracePt t="211702" x="6318250" y="6729413"/>
          <p14:tracePt t="211709" x="6311900" y="6723063"/>
          <p14:tracePt t="211716" x="6307138" y="6716713"/>
          <p14:tracePt t="211724" x="6300788" y="6711950"/>
          <p14:tracePt t="211732" x="6289675" y="6700838"/>
          <p14:tracePt t="211740" x="6284913" y="6689725"/>
          <p14:tracePt t="211748" x="6284913" y="6672263"/>
          <p14:tracePt t="211756" x="6278563" y="6656388"/>
          <p14:tracePt t="211764" x="6278563" y="6632575"/>
          <p14:tracePt t="211772" x="6273800" y="6610350"/>
          <p14:tracePt t="211780" x="6267450" y="6594475"/>
          <p14:tracePt t="211788" x="6261100" y="6559550"/>
          <p14:tracePt t="211796" x="6249988" y="6526213"/>
          <p14:tracePt t="211804" x="6245225" y="6508750"/>
          <p14:tracePt t="211812" x="6227763" y="6475413"/>
          <p14:tracePt t="211820" x="6211888" y="6448425"/>
          <p14:tracePt t="211828" x="6200775" y="6435725"/>
          <p14:tracePt t="211836" x="6188075" y="6424613"/>
          <p14:tracePt t="211845" x="6188075" y="6419850"/>
          <p14:tracePt t="211853" x="6188075" y="6413500"/>
          <p14:tracePt t="211860" x="6183313" y="6408738"/>
          <p14:tracePt t="211869" x="6176963" y="6397625"/>
          <p14:tracePt t="211886" x="6176963" y="6391275"/>
          <p14:tracePt t="211892" x="6172200" y="6380163"/>
          <p14:tracePt t="211902" x="6172200" y="6373813"/>
          <p14:tracePt t="211908" x="6165850" y="6362700"/>
          <p14:tracePt t="211918" x="6154738" y="6340475"/>
          <p14:tracePt t="211924" x="6154738" y="6324600"/>
          <p14:tracePt t="211935" x="6149975" y="6300788"/>
          <p14:tracePt t="211942" x="6143625" y="6278563"/>
          <p14:tracePt t="211950" x="6138863" y="6245225"/>
          <p14:tracePt t="211958" x="6132513" y="6216650"/>
          <p14:tracePt t="211967" x="6126163" y="6178550"/>
          <p14:tracePt t="211974" x="6121400" y="6138863"/>
          <p14:tracePt t="211983" x="6115050" y="6121400"/>
          <p14:tracePt t="211990" x="6103938" y="6070600"/>
          <p14:tracePt t="211999" x="6099175" y="6019800"/>
          <p14:tracePt t="212006" x="6092825" y="5975350"/>
          <p14:tracePt t="212015" x="6092825" y="5957888"/>
          <p14:tracePt t="212022" x="6081713" y="5913438"/>
          <p14:tracePt t="212030" x="6081713" y="5857875"/>
          <p14:tracePt t="212038" x="6081713" y="5811838"/>
          <p14:tracePt t="212047" x="6081713" y="5795963"/>
          <p14:tracePt t="212054" x="6081713" y="5745163"/>
          <p14:tracePt t="212062" x="6081713" y="5727700"/>
          <p14:tracePt t="212070" x="6081713" y="5694363"/>
          <p14:tracePt t="212078" x="6081713" y="5654675"/>
          <p14:tracePt t="212086" x="6081713" y="5643563"/>
          <p14:tracePt t="212094" x="6081713" y="5621338"/>
          <p14:tracePt t="212102" x="6081713" y="5610225"/>
          <p14:tracePt t="212111" x="6081713" y="5588000"/>
          <p14:tracePt t="212118" x="6081713" y="5570538"/>
          <p14:tracePt t="212126" x="6092825" y="5553075"/>
          <p14:tracePt t="212134" x="6099175" y="5548313"/>
          <p14:tracePt t="212142" x="6103938" y="5530850"/>
          <p14:tracePt t="212150" x="6110288" y="5526088"/>
          <p14:tracePt t="212168" x="6115050" y="5514975"/>
          <p14:tracePt t="212184" x="6121400" y="5503863"/>
          <p14:tracePt t="212190" x="6121400" y="5497513"/>
          <p14:tracePt t="212200" x="6126163" y="5497513"/>
          <p14:tracePt t="212206" x="6132513" y="5486400"/>
          <p14:tracePt t="212216" x="6138863" y="5475288"/>
          <p14:tracePt t="212232" x="6149975" y="5464175"/>
          <p14:tracePt t="212248" x="6154738" y="5457825"/>
          <p14:tracePt t="212256" x="6161088" y="5457825"/>
          <p14:tracePt t="212272" x="6165850" y="5457825"/>
          <p14:tracePt t="212305" x="6172200" y="5457825"/>
          <p14:tracePt t="212320" x="6176963" y="5457825"/>
          <p14:tracePt t="212328" x="6194425" y="5457825"/>
          <p14:tracePt t="212336" x="6200775" y="5457825"/>
          <p14:tracePt t="212344" x="6205538" y="5457825"/>
          <p14:tracePt t="212352" x="6216650" y="5457825"/>
          <p14:tracePt t="212360" x="6223000" y="5457825"/>
          <p14:tracePt t="212368" x="6227763" y="5468938"/>
          <p14:tracePt t="212377" x="6234113" y="5480050"/>
          <p14:tracePt t="212384" x="6238875" y="5480050"/>
          <p14:tracePt t="212392" x="6249988" y="5497513"/>
          <p14:tracePt t="212400" x="6261100" y="5508625"/>
          <p14:tracePt t="212408" x="6273800" y="5514975"/>
          <p14:tracePt t="212424" x="6278563" y="5514975"/>
          <p14:tracePt t="212482" x="6278563" y="5519738"/>
          <p14:tracePt t="212490" x="6289675" y="5519738"/>
          <p14:tracePt t="212498" x="6289675" y="5526088"/>
          <p14:tracePt t="212506" x="6300788" y="5530850"/>
          <p14:tracePt t="212514" x="6311900" y="5537200"/>
          <p14:tracePt t="212522" x="6323013" y="5541963"/>
          <p14:tracePt t="212530" x="6323013" y="5548313"/>
          <p14:tracePt t="212538" x="6334125" y="5553075"/>
          <p14:tracePt t="212546" x="6340475" y="5559425"/>
          <p14:tracePt t="212554" x="6351588" y="5565775"/>
          <p14:tracePt t="212571" x="6369050" y="5576888"/>
          <p14:tracePt t="212579" x="6373813" y="5581650"/>
          <p14:tracePt t="212586" x="6380163" y="5588000"/>
          <p14:tracePt t="212594" x="6391275" y="5592763"/>
          <p14:tracePt t="212602" x="6396038" y="5599113"/>
          <p14:tracePt t="212610" x="6402388" y="5599113"/>
          <p14:tracePt t="212618" x="6402388" y="5603875"/>
          <p14:tracePt t="212626" x="6408738" y="5603875"/>
          <p14:tracePt t="212634" x="6408738" y="5610225"/>
          <p14:tracePt t="212642" x="6413500" y="5610225"/>
          <p14:tracePt t="212658" x="6424613" y="5614988"/>
          <p14:tracePt t="212666" x="6435725" y="5621338"/>
          <p14:tracePt t="212674" x="6442075" y="5621338"/>
          <p14:tracePt t="212682" x="6446838" y="5621338"/>
          <p14:tracePt t="212690" x="6453188" y="5621338"/>
          <p14:tracePt t="212737" x="6457950" y="5621338"/>
          <p14:tracePt t="212750" x="6464300" y="5627688"/>
          <p14:tracePt t="212768" x="6469063" y="5632450"/>
          <p14:tracePt t="212784" x="6475413" y="5638800"/>
          <p14:tracePt t="212792" x="6492875" y="5649913"/>
          <p14:tracePt t="212800" x="6492875" y="5654675"/>
          <p14:tracePt t="212808" x="6508750" y="5676900"/>
          <p14:tracePt t="212816" x="6519863" y="5711825"/>
          <p14:tracePt t="212824" x="6530975" y="5734050"/>
          <p14:tracePt t="212832" x="6542088" y="5773738"/>
          <p14:tracePt t="212840" x="6554788" y="5811838"/>
          <p14:tracePt t="212848" x="6554788" y="5829300"/>
          <p14:tracePt t="212856" x="6554788" y="5862638"/>
          <p14:tracePt t="212864" x="6554788" y="5880100"/>
          <p14:tracePt t="212872" x="6554788" y="5919788"/>
          <p14:tracePt t="212880" x="6554788" y="5964238"/>
          <p14:tracePt t="212888" x="6548438" y="6008688"/>
          <p14:tracePt t="212896" x="6542088" y="6054725"/>
          <p14:tracePt t="212904" x="6537325" y="6110288"/>
          <p14:tracePt t="212912" x="6537325" y="6161088"/>
          <p14:tracePt t="212920" x="6537325" y="6205538"/>
          <p14:tracePt t="212928" x="6537325" y="6216650"/>
          <p14:tracePt t="212936" x="6537325" y="6251575"/>
          <p14:tracePt t="212944" x="6537325" y="6267450"/>
          <p14:tracePt t="212952" x="6537325" y="6273800"/>
          <p14:tracePt t="212960" x="6542088" y="6273800"/>
          <p14:tracePt t="213016" x="6542088" y="6278563"/>
          <p14:tracePt t="213024" x="6537325" y="6284913"/>
          <p14:tracePt t="213032" x="6526213" y="6296025"/>
          <p14:tracePt t="213042" x="6515100" y="6313488"/>
          <p14:tracePt t="213050" x="6497638" y="6335713"/>
          <p14:tracePt t="213058" x="6492875" y="6346825"/>
          <p14:tracePt t="213066" x="6481763" y="6369050"/>
          <p14:tracePt t="213074" x="6469063" y="6402388"/>
          <p14:tracePt t="213082" x="6469063" y="6419850"/>
          <p14:tracePt t="213090" x="6464300" y="6430963"/>
          <p14:tracePt t="213098" x="6464300" y="6442075"/>
          <p14:tracePt t="213146" x="6464300" y="6435725"/>
          <p14:tracePt t="213154" x="6464300" y="6419850"/>
          <p14:tracePt t="213162" x="6457950" y="6380163"/>
          <p14:tracePt t="213170" x="6453188" y="6340475"/>
          <p14:tracePt t="213178" x="6442075" y="6296025"/>
          <p14:tracePt t="213186" x="6430963" y="6227763"/>
          <p14:tracePt t="213194" x="6413500" y="6143625"/>
          <p14:tracePt t="213202" x="6402388" y="6026150"/>
          <p14:tracePt t="213210" x="6384925" y="5942013"/>
          <p14:tracePt t="213218" x="6362700" y="5807075"/>
          <p14:tracePt t="213226" x="6346825" y="5734050"/>
          <p14:tracePt t="213234" x="6334125" y="5672138"/>
          <p14:tracePt t="213242" x="6329363" y="5632450"/>
          <p14:tracePt t="213251" x="6318250" y="5588000"/>
          <p14:tracePt t="213258" x="6307138" y="5553075"/>
          <p14:tracePt t="213266" x="6300788" y="5537200"/>
          <p14:tracePt t="213274" x="6289675" y="5508625"/>
          <p14:tracePt t="213282" x="6278563" y="5503863"/>
          <p14:tracePt t="213290" x="6273800" y="5492750"/>
          <p14:tracePt t="213298" x="6267450" y="5492750"/>
          <p14:tracePt t="213316" x="6267450" y="5486400"/>
          <p14:tracePt t="213322" x="6261100" y="5486400"/>
          <p14:tracePt t="213340" x="6256338" y="5486400"/>
          <p14:tracePt t="213348" x="6245225" y="5497513"/>
          <p14:tracePt t="213356" x="6234113" y="5508625"/>
          <p14:tracePt t="213364" x="6216650" y="5526088"/>
          <p14:tracePt t="213372" x="6194425" y="5537200"/>
          <p14:tracePt t="213380" x="6176963" y="5548313"/>
          <p14:tracePt t="213388" x="6154738" y="5565775"/>
          <p14:tracePt t="213396" x="6121400" y="5588000"/>
          <p14:tracePt t="213404" x="6092825" y="5614988"/>
          <p14:tracePt t="213412" x="6070600" y="5643563"/>
          <p14:tracePt t="213420" x="6065838" y="5654675"/>
          <p14:tracePt t="213428" x="6042025" y="5688013"/>
          <p14:tracePt t="213436" x="6026150" y="5711825"/>
          <p14:tracePt t="213444" x="6019800" y="5727700"/>
          <p14:tracePt t="213452" x="6008688" y="5762625"/>
          <p14:tracePt t="213460" x="5991225" y="5807075"/>
          <p14:tracePt t="213468" x="5980113" y="5829300"/>
          <p14:tracePt t="213476" x="5969000" y="5884863"/>
          <p14:tracePt t="213484" x="5964238" y="5942013"/>
          <p14:tracePt t="213492" x="5964238" y="5964238"/>
          <p14:tracePt t="213500" x="5964238" y="6008688"/>
          <p14:tracePt t="213508" x="5964238" y="6026150"/>
          <p14:tracePt t="213516" x="5964238" y="6065838"/>
          <p14:tracePt t="213524" x="5964238" y="6076950"/>
          <p14:tracePt t="213532" x="5964238" y="6116638"/>
          <p14:tracePt t="213540" x="5964238" y="6132513"/>
          <p14:tracePt t="213548" x="5964238" y="6161088"/>
          <p14:tracePt t="213556" x="5969000" y="6172200"/>
          <p14:tracePt t="213566" x="5969000" y="6183313"/>
          <p14:tracePt t="213572" x="5975350" y="6200775"/>
          <p14:tracePt t="213582" x="5980113" y="6211888"/>
          <p14:tracePt t="213588" x="5980113" y="6223000"/>
          <p14:tracePt t="213636" x="5986463" y="6205538"/>
          <p14:tracePt t="213642" x="5986463" y="6143625"/>
          <p14:tracePt t="213651" x="5997575" y="6048375"/>
          <p14:tracePt t="213658" x="6019800" y="5919788"/>
          <p14:tracePt t="213666" x="6048375" y="5738813"/>
          <p14:tracePt t="213674" x="6081713" y="5621338"/>
          <p14:tracePt t="213682" x="6138863" y="5362575"/>
          <p14:tracePt t="213690" x="6183313" y="5194300"/>
          <p14:tracePt t="213698" x="6238875" y="4997450"/>
          <p14:tracePt t="213706" x="6300788" y="4829175"/>
          <p14:tracePt t="213714" x="6346825" y="4672013"/>
          <p14:tracePt t="213722" x="6384925" y="4537075"/>
          <p14:tracePt t="213730" x="6413500" y="4475163"/>
          <p14:tracePt t="213738" x="6457950" y="4373563"/>
          <p14:tracePt t="213746" x="6508750" y="4243388"/>
          <p14:tracePt t="213754" x="6537325" y="4170363"/>
          <p14:tracePt t="213762" x="6565900" y="4103688"/>
          <p14:tracePt t="213770" x="6610350" y="3979863"/>
          <p14:tracePt t="213778" x="6627813" y="3913188"/>
          <p14:tracePt t="213786" x="6650038" y="3844925"/>
          <p14:tracePt t="213794" x="6665913" y="3778250"/>
          <p14:tracePt t="213802" x="6677025" y="3705225"/>
          <p14:tracePt t="213810" x="6700838" y="3630613"/>
          <p14:tracePt t="213818" x="6723063" y="3552825"/>
          <p14:tracePt t="213827" x="6751638" y="3457575"/>
          <p14:tracePt t="213834" x="6784975" y="3349625"/>
          <p14:tracePt t="213842" x="6811963" y="3260725"/>
          <p14:tracePt t="213850" x="6835775" y="3170238"/>
          <p14:tracePt t="213860" x="6846888" y="3103563"/>
          <p14:tracePt t="213866" x="6862763" y="3052763"/>
          <p14:tracePt t="213876" x="6873875" y="3013075"/>
          <p14:tracePt t="213882" x="6873875" y="2995613"/>
          <p14:tracePt t="213893" x="6873875" y="2990850"/>
          <p14:tracePt t="213899" x="6880225" y="2979738"/>
          <p14:tracePt t="213908" x="6880225" y="2973388"/>
          <p14:tracePt t="213917" x="6880225" y="2962275"/>
          <p14:tracePt t="213924" x="6880225" y="2951163"/>
          <p14:tracePt t="213932" x="6880225" y="2933700"/>
          <p14:tracePt t="213940" x="6880225" y="2922588"/>
          <p14:tracePt t="213948" x="6880225" y="2900363"/>
          <p14:tracePt t="213956" x="6880225" y="2867025"/>
          <p14:tracePt t="213964" x="6880225" y="2844800"/>
          <p14:tracePt t="213972" x="6880225" y="2816225"/>
          <p14:tracePt t="213980" x="6880225" y="2782888"/>
          <p14:tracePt t="213988" x="6884988" y="2749550"/>
          <p14:tracePt t="213996" x="6897688" y="2703513"/>
          <p14:tracePt t="214004" x="6897688" y="2681288"/>
          <p14:tracePt t="214012" x="6913563" y="2641600"/>
          <p14:tracePt t="214020" x="6919913" y="2625725"/>
          <p14:tracePt t="214028" x="6931025" y="2590800"/>
          <p14:tracePt t="214036" x="6935788" y="2579688"/>
          <p14:tracePt t="214044" x="6942138" y="2574925"/>
          <p14:tracePt t="214052" x="6942138" y="2568575"/>
          <p14:tracePt t="214144" x="6935788" y="2568575"/>
          <p14:tracePt t="214161" x="6931025" y="2568575"/>
          <p14:tracePt t="214171" x="6919913" y="2568575"/>
          <p14:tracePt t="214176" x="6902450" y="2568575"/>
          <p14:tracePt t="214186" x="6891338" y="2568575"/>
          <p14:tracePt t="214194" x="6869113" y="2568575"/>
          <p14:tracePt t="214203" x="6846888" y="2563813"/>
          <p14:tracePt t="214210" x="6835775" y="2563813"/>
          <p14:tracePt t="214218" x="6784975" y="2557463"/>
          <p14:tracePt t="214227" x="6756400" y="2557463"/>
          <p14:tracePt t="214234" x="6694488" y="2557463"/>
          <p14:tracePt t="214242" x="6621463" y="2557463"/>
          <p14:tracePt t="214251" x="6570663" y="2557463"/>
          <p14:tracePt t="214258" x="6508750" y="2557463"/>
          <p14:tracePt t="214266" x="6402388" y="2574925"/>
          <p14:tracePt t="214275" x="6334125" y="2579688"/>
          <p14:tracePt t="214282" x="6267450" y="2590800"/>
          <p14:tracePt t="214290" x="6205538" y="2601913"/>
          <p14:tracePt t="214299" x="6154738" y="2608263"/>
          <p14:tracePt t="214306" x="6110288" y="2614613"/>
          <p14:tracePt t="214314" x="6070600" y="2619375"/>
          <p14:tracePt t="214323" x="6037263" y="2625725"/>
          <p14:tracePt t="214330" x="6019800" y="2630488"/>
          <p14:tracePt t="214338" x="6015038" y="2630488"/>
          <p14:tracePt t="214457" x="6019800" y="2630488"/>
          <p14:tracePt t="214465" x="6030913" y="2625725"/>
          <p14:tracePt t="214472" x="6053138" y="2625725"/>
          <p14:tracePt t="214480" x="6115050" y="2625725"/>
          <p14:tracePt t="214488" x="6188075" y="2625725"/>
          <p14:tracePt t="214496" x="6289675" y="2625725"/>
          <p14:tracePt t="214504" x="6457950" y="2625725"/>
          <p14:tracePt t="214512" x="6627813" y="2625725"/>
          <p14:tracePt t="214520" x="6829425" y="2619375"/>
          <p14:tracePt t="214528" x="6981825" y="2619375"/>
          <p14:tracePt t="214536" x="7262813" y="2597150"/>
          <p14:tracePt t="214544" x="7419975" y="2586038"/>
          <p14:tracePt t="214552" x="7577138" y="2568575"/>
          <p14:tracePt t="214560" x="7678738" y="2552700"/>
          <p14:tracePt t="214569" x="7723188" y="2546350"/>
          <p14:tracePt t="214576" x="7756525" y="2541588"/>
          <p14:tracePt t="214584" x="7756525" y="2535238"/>
          <p14:tracePt t="214616" x="7756525" y="2528888"/>
          <p14:tracePt t="214763" x="7762875" y="2528888"/>
          <p14:tracePt t="214770" x="7767638" y="2528888"/>
          <p14:tracePt t="214779" x="7785100" y="2517775"/>
          <p14:tracePt t="214786" x="7835900" y="2501900"/>
          <p14:tracePt t="214794" x="7913688" y="2473325"/>
          <p14:tracePt t="214802" x="8037513" y="2433638"/>
          <p14:tracePt t="214810" x="8145463" y="2406650"/>
          <p14:tracePt t="214818" x="8280400" y="2366963"/>
          <p14:tracePt t="214827" x="8521700" y="2305050"/>
          <p14:tracePt t="214834" x="8701088" y="2265363"/>
          <p14:tracePt t="214843" x="8769350" y="2254250"/>
          <p14:tracePt t="214850" x="8893175" y="2232025"/>
          <p14:tracePt t="214858" x="8988425" y="2220913"/>
          <p14:tracePt t="214866" x="9039225" y="2214563"/>
          <p14:tracePt t="214875" x="9055100" y="2209800"/>
          <p14:tracePt t="215025" x="9043988" y="2214563"/>
          <p14:tracePt t="215065" x="9039225" y="2214563"/>
          <p14:tracePt t="215089" x="9032875" y="2214563"/>
          <p14:tracePt t="215096" x="9028113" y="2214563"/>
          <p14:tracePt t="215104" x="9015413" y="2214563"/>
          <p14:tracePt t="215112" x="9004300" y="2214563"/>
          <p14:tracePt t="215120" x="8988425" y="2220913"/>
          <p14:tracePt t="215129" x="8970963" y="2225675"/>
          <p14:tracePt t="215137" x="8948738" y="2225675"/>
          <p14:tracePt t="215144" x="8942388" y="2225675"/>
          <p14:tracePt t="215153" x="8926513" y="2225675"/>
          <p14:tracePt t="215161" x="8915400" y="2232025"/>
          <p14:tracePt t="215168" x="8897938" y="2232025"/>
          <p14:tracePt t="215185" x="8893175" y="2232025"/>
          <p14:tracePt t="215193" x="8886825" y="2232025"/>
          <p14:tracePt t="215200" x="8880475" y="2236788"/>
          <p14:tracePt t="215208" x="8875713" y="2236788"/>
          <p14:tracePt t="215216" x="8864600" y="2243138"/>
          <p14:tracePt t="215224" x="8858250" y="2243138"/>
          <p14:tracePt t="215233" x="8847138" y="2254250"/>
          <p14:tracePt t="215241" x="8842375" y="2254250"/>
          <p14:tracePt t="215249" x="8836025" y="2259013"/>
          <p14:tracePt t="215310" x="8842375" y="2259013"/>
          <p14:tracePt t="215316" x="8864600" y="2259013"/>
          <p14:tracePt t="215326" x="8880475" y="2259013"/>
          <p14:tracePt t="215332" x="8931275" y="2265363"/>
          <p14:tracePt t="215342" x="8993188" y="2276475"/>
          <p14:tracePt t="215350" x="9066213" y="2287588"/>
          <p14:tracePt t="215359" x="9150350" y="2298700"/>
          <p14:tracePt t="215366" x="9229725" y="2305050"/>
          <p14:tracePt t="215375" x="9320213" y="2309813"/>
          <p14:tracePt t="215383" x="9504363" y="2320925"/>
          <p14:tracePt t="215391" x="9663113" y="2333625"/>
          <p14:tracePt t="215399" x="9847263" y="2333625"/>
          <p14:tracePt t="215407" x="9937750" y="2333625"/>
          <p14:tracePt t="215415" x="10167938" y="2338388"/>
          <p14:tracePt t="215422" x="10426700" y="2338388"/>
          <p14:tracePt t="215430" x="10550525" y="2338388"/>
          <p14:tracePt t="215439" x="10798175" y="2338388"/>
          <p14:tracePt t="215446" x="10904538" y="2349500"/>
          <p14:tracePt t="215454" x="10999788" y="2349500"/>
          <p14:tracePt t="215462" x="11112500" y="2355850"/>
          <p14:tracePt t="215470" x="11185525" y="2366963"/>
          <p14:tracePt t="215478" x="11214100" y="2371725"/>
          <p14:tracePt t="215487" x="11218863" y="2378075"/>
          <p14:tracePt t="215518" x="11214100" y="2378075"/>
          <p14:tracePt t="215527" x="11202988" y="2378075"/>
          <p14:tracePt t="215534" x="11196638" y="2378075"/>
          <p14:tracePt t="215542" x="11191875" y="2378075"/>
          <p14:tracePt t="215550" x="11180763" y="2378075"/>
          <p14:tracePt t="215558" x="11163300" y="2378075"/>
          <p14:tracePt t="215567" x="11141075" y="2382838"/>
          <p14:tracePt t="215574" x="11112500" y="2389188"/>
          <p14:tracePt t="215583" x="11056938" y="2393950"/>
          <p14:tracePt t="215592" x="11010900" y="2400300"/>
          <p14:tracePt t="215601" x="10933113" y="2406650"/>
          <p14:tracePt t="215609" x="10853738" y="2406650"/>
          <p14:tracePt t="215616" x="10764838" y="2406650"/>
          <p14:tracePt t="215625" x="10533063" y="2406650"/>
          <p14:tracePt t="215633" x="10320338" y="2406650"/>
          <p14:tracePt t="215640" x="10090150" y="2406650"/>
          <p14:tracePt t="215649" x="9831388" y="2393950"/>
          <p14:tracePt t="215657" x="9656763" y="2382838"/>
          <p14:tracePt t="215665" x="9336088" y="2360613"/>
          <p14:tracePt t="215673" x="9015413" y="2349500"/>
          <p14:tracePt t="215681" x="8853488" y="2333625"/>
          <p14:tracePt t="215688" x="8594725" y="2320925"/>
          <p14:tracePt t="215696" x="8408988" y="2309813"/>
          <p14:tracePt t="215705" x="8313738" y="2309813"/>
          <p14:tracePt t="215713" x="8223250" y="2309813"/>
          <p14:tracePt t="215721" x="8178800" y="2309813"/>
          <p14:tracePt t="215729" x="8167688" y="2309813"/>
          <p14:tracePt t="215737" x="8156575" y="2309813"/>
          <p14:tracePt t="215854" x="8156575" y="2316163"/>
          <p14:tracePt t="215861" x="8156575" y="2320925"/>
          <p14:tracePt t="215868" x="8156575" y="2327275"/>
          <p14:tracePt t="215877" x="8167688" y="2349500"/>
          <p14:tracePt t="215885" x="8172450" y="2378075"/>
          <p14:tracePt t="215894" x="8189913" y="2411413"/>
          <p14:tracePt t="215903" x="8218488" y="2451100"/>
          <p14:tracePt t="215911" x="8240713" y="2484438"/>
          <p14:tracePt t="215918" x="8262938" y="2517775"/>
          <p14:tracePt t="215926" x="8262938" y="2535238"/>
          <p14:tracePt t="215935" x="8269288" y="2563813"/>
          <p14:tracePt t="215942" x="8269288" y="2579688"/>
          <p14:tracePt t="215950" x="8262938" y="2597150"/>
          <p14:tracePt t="215958" x="8245475" y="2608263"/>
          <p14:tracePt t="215967" x="8223250" y="2625725"/>
          <p14:tracePt t="215974" x="8161338" y="2636838"/>
          <p14:tracePt t="215983" x="8116888" y="2647950"/>
          <p14:tracePt t="215990" x="8061325" y="2647950"/>
          <p14:tracePt t="215998" x="8004175" y="2652713"/>
          <p14:tracePt t="216007" x="7942263" y="2652713"/>
          <p14:tracePt t="216015" x="7869238" y="2659063"/>
          <p14:tracePt t="216022" x="7785100" y="2659063"/>
          <p14:tracePt t="216031" x="7712075" y="2659063"/>
          <p14:tracePt t="216039" x="7621588" y="2659063"/>
          <p14:tracePt t="216047" x="7510463" y="2659063"/>
          <p14:tracePt t="216054" x="7369175" y="2652713"/>
          <p14:tracePt t="216063" x="7324725" y="2652713"/>
          <p14:tracePt t="216070" x="7183438" y="2636838"/>
          <p14:tracePt t="216078" x="7026275" y="2625725"/>
          <p14:tracePt t="216086" x="6869113" y="2619375"/>
          <p14:tracePt t="216095" x="6711950" y="2608263"/>
          <p14:tracePt t="216102" x="6665913" y="2601913"/>
          <p14:tracePt t="216111" x="6542088" y="2601913"/>
          <p14:tracePt t="216119" x="6430963" y="2597150"/>
          <p14:tracePt t="216127" x="6323013" y="2597150"/>
          <p14:tracePt t="216135" x="6284913" y="2597150"/>
          <p14:tracePt t="216142" x="6205538" y="2597150"/>
          <p14:tracePt t="216150" x="6121400" y="2597150"/>
          <p14:tracePt t="216159" x="6037263" y="2608263"/>
          <p14:tracePt t="216167" x="6008688" y="2608263"/>
          <p14:tracePt t="216174" x="5924550" y="2625725"/>
          <p14:tracePt t="216183" x="5902325" y="2625725"/>
          <p14:tracePt t="216193" x="5834063" y="2630488"/>
          <p14:tracePt t="216201" x="5807075" y="2636838"/>
          <p14:tracePt t="216208" x="5761038" y="2636838"/>
          <p14:tracePt t="216217" x="5749925" y="2636838"/>
          <p14:tracePt t="216224" x="5727700" y="2636838"/>
          <p14:tracePt t="216232" x="5722938" y="2636838"/>
          <p14:tracePt t="216273" x="5734050" y="2636838"/>
          <p14:tracePt t="216281" x="5756275" y="2636838"/>
          <p14:tracePt t="216289" x="5800725" y="2636838"/>
          <p14:tracePt t="216297" x="5868988" y="2636838"/>
          <p14:tracePt t="216305" x="5918200" y="2641600"/>
          <p14:tracePt t="216313" x="6048375" y="2659063"/>
          <p14:tracePt t="216321" x="6256338" y="2687638"/>
          <p14:tracePt t="216329" x="6402388" y="2703513"/>
          <p14:tracePt t="216336" x="6632575" y="2725738"/>
          <p14:tracePt t="216347" x="6778625" y="2743200"/>
          <p14:tracePt t="216352" x="7043738" y="2760663"/>
          <p14:tracePt t="216361" x="7183438" y="2771775"/>
          <p14:tracePt t="216369" x="7413625" y="2782888"/>
          <p14:tracePt t="216377" x="7486650" y="2782888"/>
          <p14:tracePt t="216385" x="7570788" y="2782888"/>
          <p14:tracePt t="216393" x="7610475" y="2782888"/>
          <p14:tracePt t="216401" x="7616825" y="2782888"/>
          <p14:tracePt t="216530" x="7621588" y="2782888"/>
          <p14:tracePt t="216539" x="7632700" y="2760663"/>
          <p14:tracePt t="216546" x="7656513" y="2736850"/>
          <p14:tracePt t="216554" x="7683500" y="2709863"/>
          <p14:tracePt t="216563" x="7756525" y="2647950"/>
          <p14:tracePt t="216571" x="7813675" y="2614613"/>
          <p14:tracePt t="216579" x="7897813" y="2557463"/>
          <p14:tracePt t="216587" x="8021638" y="2484438"/>
          <p14:tracePt t="216594" x="8167688" y="2400300"/>
          <p14:tracePt t="216603" x="8347075" y="2316163"/>
          <p14:tracePt t="216611" x="8550275" y="2220913"/>
          <p14:tracePt t="216619" x="8645525" y="2185988"/>
          <p14:tracePt t="216627" x="8831263" y="2124075"/>
          <p14:tracePt t="216635" x="8909050" y="2108200"/>
          <p14:tracePt t="216642" x="9004300" y="2097088"/>
          <p14:tracePt t="216651" x="9061450" y="2085975"/>
          <p14:tracePt t="216659" x="9072563" y="2085975"/>
          <p14:tracePt t="216667" x="9077325" y="2085975"/>
          <p14:tracePt t="216683" x="9077325" y="2090738"/>
          <p14:tracePt t="216691" x="9077325" y="2097088"/>
          <p14:tracePt t="216698" x="9077325" y="2101850"/>
          <p14:tracePt t="216707" x="9077325" y="2108200"/>
          <p14:tracePt t="216715" x="9077325" y="2119313"/>
          <p14:tracePt t="216723" x="9083675" y="2124075"/>
          <p14:tracePt t="216731" x="9094788" y="2136775"/>
          <p14:tracePt t="216739" x="9112250" y="2141538"/>
          <p14:tracePt t="216746" x="9139238" y="2152650"/>
          <p14:tracePt t="216757" x="9163050" y="2152650"/>
          <p14:tracePt t="216765" x="9223375" y="2159000"/>
          <p14:tracePt t="216773" x="9313863" y="2159000"/>
          <p14:tracePt t="216780" x="9437688" y="2159000"/>
          <p14:tracePt t="216789" x="9550400" y="2147888"/>
          <p14:tracePt t="216797" x="9678988" y="2141538"/>
          <p14:tracePt t="216804" x="9836150" y="2124075"/>
          <p14:tracePt t="216813" x="9971088" y="2097088"/>
          <p14:tracePt t="216821" x="10072688" y="2085975"/>
          <p14:tracePt t="216829" x="10145713" y="2074863"/>
          <p14:tracePt t="216837" x="10185400" y="2068513"/>
          <p14:tracePt t="216845" x="10202863" y="2068513"/>
          <p14:tracePt t="216852" x="10207625" y="2068513"/>
          <p14:tracePt t="216889" x="10213975" y="2068513"/>
          <p14:tracePt t="216905" x="10225088" y="2068513"/>
          <p14:tracePt t="216912" x="10229850" y="2074863"/>
          <p14:tracePt t="216921" x="10240963" y="2074863"/>
          <p14:tracePt t="216929" x="10247313" y="2079625"/>
          <p14:tracePt t="216937" x="10258425" y="2079625"/>
          <p14:tracePt t="216953" x="10264775" y="2079625"/>
          <p14:tracePt t="216969" x="10275888" y="2079625"/>
          <p14:tracePt t="216977" x="10287000" y="2079625"/>
          <p14:tracePt t="216985" x="10298113" y="2079625"/>
          <p14:tracePt t="216993" x="10320338" y="2079625"/>
          <p14:tracePt t="217001" x="10342563" y="2085975"/>
          <p14:tracePt t="217011" x="10375900" y="2090738"/>
          <p14:tracePt t="217017" x="10404475" y="2097088"/>
          <p14:tracePt t="217027" x="10437813" y="2101850"/>
          <p14:tracePt t="217035" x="10448925" y="2108200"/>
          <p14:tracePt t="217043" x="10477500" y="2112963"/>
          <p14:tracePt t="217051" x="10506075" y="2119313"/>
          <p14:tracePt t="217059" x="10545763" y="2130425"/>
          <p14:tracePt t="217067" x="10594975" y="2141538"/>
          <p14:tracePt t="217075" x="10668000" y="2159000"/>
          <p14:tracePt t="217083" x="10718800" y="2170113"/>
          <p14:tracePt t="217091" x="10787063" y="2185988"/>
          <p14:tracePt t="217099" x="10842625" y="2198688"/>
          <p14:tracePt t="217107" x="10899775" y="2203450"/>
          <p14:tracePt t="217115" x="10944225" y="2203450"/>
          <p14:tracePt t="217123" x="10983913" y="2203450"/>
          <p14:tracePt t="217131" x="11010900" y="2203450"/>
          <p14:tracePt t="217139" x="11017250" y="2198688"/>
          <p14:tracePt t="217147" x="11017250" y="2192338"/>
          <p14:tracePt t="217670" x="11017250" y="2198688"/>
          <p14:tracePt t="217679" x="11017250" y="2203450"/>
          <p14:tracePt t="217687" x="11017250" y="2209800"/>
          <p14:tracePt t="217695" x="11017250" y="2214563"/>
          <p14:tracePt t="217779" x="11010900" y="2214563"/>
          <p14:tracePt t="217795" x="10988675" y="2203450"/>
          <p14:tracePt t="217802" x="10972800" y="2192338"/>
          <p14:tracePt t="217811" x="10937875" y="2170113"/>
          <p14:tracePt t="217819" x="10915650" y="2159000"/>
          <p14:tracePt t="217827" x="10893425" y="2147888"/>
          <p14:tracePt t="217835" x="10848975" y="2124075"/>
          <p14:tracePt t="217843" x="10826750" y="2108200"/>
          <p14:tracePt t="217851" x="10798175" y="2090738"/>
          <p14:tracePt t="217858" x="10764838" y="2068513"/>
          <p14:tracePt t="217867" x="10736263" y="2051050"/>
          <p14:tracePt t="217875" x="10702925" y="2028825"/>
          <p14:tracePt t="217883" x="10668000" y="2006600"/>
          <p14:tracePt t="217891" x="10634663" y="1984375"/>
          <p14:tracePt t="217899" x="10601325" y="1962150"/>
          <p14:tracePt t="217907" x="10567988" y="1939925"/>
          <p14:tracePt t="217915" x="10528300" y="1916113"/>
          <p14:tracePt t="217922" x="10499725" y="1900238"/>
          <p14:tracePt t="217931" x="10477500" y="1889125"/>
          <p14:tracePt t="217941" x="10466388" y="1882775"/>
          <p14:tracePt t="217949" x="10444163" y="1878013"/>
          <p14:tracePt t="217957" x="10426700" y="1871663"/>
          <p14:tracePt t="217965" x="10410825" y="1860550"/>
          <p14:tracePt t="217973" x="10398125" y="1855788"/>
          <p14:tracePt t="217981" x="10375900" y="1843088"/>
          <p14:tracePt t="217989" x="10342563" y="1831975"/>
          <p14:tracePt t="217997" x="10337800" y="1827213"/>
          <p14:tracePt t="218004" x="10298113" y="1816100"/>
          <p14:tracePt t="218013" x="10287000" y="1809750"/>
          <p14:tracePt t="218021" x="10264775" y="1804988"/>
          <p14:tracePt t="218029" x="10240963" y="1798638"/>
          <p14:tracePt t="218037" x="10229850" y="1793875"/>
          <p14:tracePt t="218045" x="10218738" y="1793875"/>
          <p14:tracePt t="218061" x="10213975" y="1793875"/>
          <p14:tracePt t="218069" x="10207625" y="1787525"/>
          <p14:tracePt t="218077" x="10202863" y="1781175"/>
          <p14:tracePt t="218085" x="10196513" y="1781175"/>
          <p14:tracePt t="218092" x="10179050" y="1776413"/>
          <p14:tracePt t="218101" x="10163175" y="1770063"/>
          <p14:tracePt t="218109" x="10134600" y="1765300"/>
          <p14:tracePt t="218117" x="10112375" y="1758950"/>
          <p14:tracePt t="218125" x="10090150" y="1754188"/>
          <p14:tracePt t="218133" x="10067925" y="1754188"/>
          <p14:tracePt t="218141" x="10039350" y="1754188"/>
          <p14:tracePt t="218149" x="10017125" y="1754188"/>
          <p14:tracePt t="218157" x="9994900" y="1754188"/>
          <p14:tracePt t="218164" x="9971088" y="1754188"/>
          <p14:tracePt t="218173" x="9948863" y="1754188"/>
          <p14:tracePt t="218181" x="9915525" y="1747838"/>
          <p14:tracePt t="218189" x="9909175" y="1747838"/>
          <p14:tracePt t="218199" x="9882188" y="1747838"/>
          <p14:tracePt t="218205" x="9847263" y="1743075"/>
          <p14:tracePt t="218213" x="9813925" y="1725613"/>
          <p14:tracePt t="218221" x="9809163" y="1720850"/>
          <p14:tracePt t="218231" x="9780588" y="1703388"/>
          <p14:tracePt t="218237" x="9752013" y="1685925"/>
          <p14:tracePt t="218247" x="9740900" y="1681163"/>
          <p14:tracePt t="218254" x="9725025" y="1670050"/>
          <p14:tracePt t="218263" x="9718675" y="1663700"/>
          <p14:tracePt t="218537" x="9713913" y="1663700"/>
          <p14:tracePt t="218577" x="9707563" y="1663700"/>
          <p14:tracePt t="218585" x="9696450" y="1663700"/>
          <p14:tracePt t="218593" x="9685338" y="1670050"/>
          <p14:tracePt t="218645" x="9667875" y="1681163"/>
          <p14:tracePt t="218653" x="9455150" y="1747838"/>
          <p14:tracePt t="218661" x="9404350" y="1765300"/>
          <p14:tracePt t="218669" x="9353550" y="1793875"/>
          <p14:tracePt t="218677" x="9229725" y="1827213"/>
          <p14:tracePt t="218685" x="9178925" y="1855788"/>
          <p14:tracePt t="218697" x="9077325" y="1889125"/>
          <p14:tracePt t="218705" x="8920163" y="1944688"/>
          <p14:tracePt t="218713" x="8880475" y="1962150"/>
          <p14:tracePt t="218721" x="8847138" y="1978025"/>
          <p14:tracePt t="218729" x="8807450" y="1995488"/>
          <p14:tracePt t="218737" x="8785225" y="2006600"/>
          <p14:tracePt t="218745" x="8780463" y="2006600"/>
          <p14:tracePt t="218752" x="8780463" y="2012950"/>
          <p14:tracePt t="218761" x="8774113" y="2012950"/>
          <p14:tracePt t="218792" x="8769350" y="2012950"/>
          <p14:tracePt t="218804" x="8769350" y="2024063"/>
          <p14:tracePt t="218811" x="8758238" y="2028825"/>
          <p14:tracePt t="218818" x="8751888" y="2039938"/>
          <p14:tracePt t="218827" x="8734425" y="2063750"/>
          <p14:tracePt t="218835" x="8729663" y="2068513"/>
          <p14:tracePt t="218843" x="8718550" y="2085975"/>
          <p14:tracePt t="218850" x="8701088" y="2112963"/>
          <p14:tracePt t="218859" x="8678863" y="2141538"/>
          <p14:tracePt t="218867" x="8672513" y="2152650"/>
          <p14:tracePt t="218874" x="8661400" y="2174875"/>
          <p14:tracePt t="218883" x="8645525" y="2209800"/>
          <p14:tracePt t="218891" x="8628063" y="2232025"/>
          <p14:tracePt t="218899" x="8605838" y="2276475"/>
          <p14:tracePt t="218907" x="8588375" y="2305050"/>
          <p14:tracePt t="218915" x="8550275" y="2360613"/>
          <p14:tracePt t="218923" x="8515350" y="2411413"/>
          <p14:tracePt t="218931" x="8493125" y="2428875"/>
          <p14:tracePt t="218938" x="8459788" y="2473325"/>
          <p14:tracePt t="218947" x="8448675" y="2479675"/>
          <p14:tracePt t="218955" x="8420100" y="2506663"/>
          <p14:tracePt t="218963" x="8415338" y="2506663"/>
          <p14:tracePt t="218971" x="8402638" y="2517775"/>
          <p14:tracePt t="218987" x="8402638" y="2524125"/>
          <p14:tracePt t="218997" x="8397875" y="2524125"/>
          <p14:tracePt t="219011" x="8391525" y="2524125"/>
          <p14:tracePt t="219019" x="8391525" y="2528888"/>
          <p14:tracePt t="219129" x="8391525" y="2524125"/>
          <p14:tracePt t="219145" x="8391525" y="2517775"/>
          <p14:tracePt t="219152" x="8397875" y="2513013"/>
          <p14:tracePt t="219161" x="8408988" y="2501900"/>
          <p14:tracePt t="219169" x="8415338" y="2495550"/>
          <p14:tracePt t="219177" x="8431213" y="2479675"/>
          <p14:tracePt t="219185" x="8453438" y="2462213"/>
          <p14:tracePt t="219193" x="8482013" y="2439988"/>
          <p14:tracePt t="219201" x="8504238" y="2411413"/>
          <p14:tracePt t="219209" x="8526463" y="2400300"/>
          <p14:tracePt t="219217" x="8543925" y="2382838"/>
          <p14:tracePt t="219225" x="8555038" y="2371725"/>
          <p14:tracePt t="219233" x="8566150" y="2355850"/>
          <p14:tracePt t="219249" x="8577263" y="2344738"/>
          <p14:tracePt t="219257" x="8583613" y="2333625"/>
          <p14:tracePt t="219265" x="8594725" y="2320925"/>
          <p14:tracePt t="219281" x="8599488" y="2316163"/>
          <p14:tracePt t="219289" x="8599488" y="2309813"/>
          <p14:tracePt t="219305" x="8599488" y="2305050"/>
          <p14:tracePt t="219347" x="8605838" y="2305050"/>
          <p14:tracePt t="219353" x="8605838" y="2298700"/>
          <p14:tracePt t="219369" x="8612188" y="2287588"/>
          <p14:tracePt t="219377" x="8616950" y="2276475"/>
          <p14:tracePt t="219387" x="8628063" y="2259013"/>
          <p14:tracePt t="219395" x="8639175" y="2254250"/>
          <p14:tracePt t="219403" x="8650288" y="2232025"/>
          <p14:tracePt t="219411" x="8656638" y="2232025"/>
          <p14:tracePt t="219419" x="8661400" y="2220913"/>
          <p14:tracePt t="219427" x="8667750" y="2220913"/>
          <p14:tracePt t="219435" x="8667750" y="2214563"/>
          <p14:tracePt t="219459" x="8672513" y="2209800"/>
          <p14:tracePt t="219607" x="8672513" y="2214563"/>
          <p14:tracePt t="219623" x="8678863" y="2220913"/>
          <p14:tracePt t="219647" x="8678863" y="2225675"/>
          <p14:tracePt t="219655" x="8685213" y="2225675"/>
          <p14:tracePt t="219663" x="8685213" y="2232025"/>
          <p14:tracePt t="219695" x="8685213" y="2236788"/>
          <p14:tracePt t="219705" x="8689975" y="2236788"/>
          <p14:tracePt t="219729" x="8696325" y="2236788"/>
          <p14:tracePt t="219737" x="8701088" y="2236788"/>
          <p14:tracePt t="219761" x="8707438" y="2236788"/>
          <p14:tracePt t="219777" x="8712200" y="2236788"/>
          <p14:tracePt t="219837" x="8712200" y="2232025"/>
          <p14:tracePt t="219853" x="8712200" y="2225675"/>
          <p14:tracePt t="219861" x="8712200" y="2214563"/>
          <p14:tracePt t="219869" x="8712200" y="2209800"/>
          <p14:tracePt t="219877" x="8712200" y="2198688"/>
          <p14:tracePt t="219885" x="8712200" y="2192338"/>
          <p14:tracePt t="219893" x="8712200" y="2174875"/>
          <p14:tracePt t="219901" x="8712200" y="2170113"/>
          <p14:tracePt t="219909" x="8712200" y="2159000"/>
          <p14:tracePt t="219919" x="8712200" y="2147888"/>
          <p14:tracePt t="219924" x="8712200" y="2136775"/>
          <p14:tracePt t="219935" x="8712200" y="2130425"/>
          <p14:tracePt t="219941" x="8712200" y="2124075"/>
          <p14:tracePt t="219951" x="8707438" y="2119313"/>
          <p14:tracePt t="219957" x="8707438" y="2112963"/>
          <p14:tracePt t="219967" x="8707438" y="2108200"/>
          <p14:tracePt t="219975" x="8707438" y="2101850"/>
          <p14:tracePt t="219983" x="8701088" y="2101850"/>
          <p14:tracePt t="219991" x="8701088" y="2097088"/>
          <p14:tracePt t="220040" x="8696325" y="2097088"/>
          <p14:tracePt t="220047" x="8696325" y="2090738"/>
          <p14:tracePt t="220095" x="8696325" y="2085975"/>
          <p14:tracePt t="220103" x="8689975" y="2079625"/>
          <p14:tracePt t="220127" x="8685213" y="2074863"/>
          <p14:tracePt t="220159" x="8678863" y="2074863"/>
          <p14:tracePt t="220167" x="8678863" y="2068513"/>
          <p14:tracePt t="220310" x="8672513" y="2068513"/>
          <p14:tracePt t="220317" x="8667750" y="2068513"/>
          <p14:tracePt t="220324" x="8661400" y="2068513"/>
          <p14:tracePt t="220333" x="8645525" y="2068513"/>
          <p14:tracePt t="220341" x="8628063" y="2068513"/>
          <p14:tracePt t="220349" x="8605838" y="2068513"/>
          <p14:tracePt t="220357" x="8588375" y="2074863"/>
          <p14:tracePt t="220365" x="8572500" y="2074863"/>
          <p14:tracePt t="220373" x="8561388" y="2074863"/>
          <p14:tracePt t="220381" x="8543925" y="2079625"/>
          <p14:tracePt t="220389" x="8537575" y="2079625"/>
          <p14:tracePt t="220397" x="8526463" y="2085975"/>
          <p14:tracePt t="220405" x="8521700" y="2085975"/>
          <p14:tracePt t="220413" x="8515350" y="2090738"/>
          <p14:tracePt t="220421" x="8510588" y="2090738"/>
          <p14:tracePt t="220437" x="8504238" y="2090738"/>
          <p14:tracePt t="220453" x="8499475" y="2090738"/>
          <p14:tracePt t="220461" x="8493125" y="2090738"/>
          <p14:tracePt t="220469" x="8493125" y="2097088"/>
          <p14:tracePt t="220485" x="8488363" y="2097088"/>
          <p14:tracePt t="220555" x="8482013" y="2097088"/>
          <p14:tracePt t="220579" x="8482013" y="2101850"/>
          <p14:tracePt t="220587" x="8477250" y="2101850"/>
          <p14:tracePt t="220672" x="8470900" y="2101850"/>
          <p14:tracePt t="220688" x="8470900" y="2108200"/>
          <p14:tracePt t="220874" x="8470900" y="2112963"/>
          <p14:tracePt t="220881" x="8464550" y="2112963"/>
          <p14:tracePt t="220889" x="8453438" y="2124075"/>
          <p14:tracePt t="220897" x="8437563" y="2141538"/>
          <p14:tracePt t="220905" x="8415338" y="2159000"/>
          <p14:tracePt t="220913" x="8408988" y="2159000"/>
          <p14:tracePt t="220921" x="8391525" y="2174875"/>
          <p14:tracePt t="220929" x="8369300" y="2181225"/>
          <p14:tracePt t="220937" x="8364538" y="2185988"/>
          <p14:tracePt t="220945" x="8347075" y="2198688"/>
          <p14:tracePt t="220953" x="8342313" y="2198688"/>
          <p14:tracePt t="220961" x="8329613" y="2209800"/>
          <p14:tracePt t="220969" x="8318500" y="2209800"/>
          <p14:tracePt t="220977" x="8313738" y="2214563"/>
          <p14:tracePt t="220993" x="8307388" y="2214563"/>
          <p14:tracePt t="221001" x="8307388" y="2220913"/>
          <p14:tracePt t="221025" x="8307388" y="2225675"/>
          <p14:tracePt t="221049" x="8307388" y="2232025"/>
          <p14:tracePt t="221057" x="8307388" y="2243138"/>
          <p14:tracePt t="221067" x="8307388" y="2247900"/>
          <p14:tracePt t="221081" x="8307388" y="2259013"/>
          <p14:tracePt t="221089" x="8307388" y="2265363"/>
          <p14:tracePt t="221099" x="8307388" y="2271713"/>
          <p14:tracePt t="221228" x="8307388" y="2276475"/>
          <p14:tracePt t="221347" x="8307388" y="2282825"/>
          <p14:tracePt t="221363" x="8313738" y="2287588"/>
          <p14:tracePt t="221373" x="8313738" y="2293938"/>
          <p14:tracePt t="221433" x="8313738" y="2298700"/>
          <p14:tracePt t="221441" x="8318500" y="2298700"/>
          <p14:tracePt t="221449" x="8318500" y="2309813"/>
          <p14:tracePt t="221457" x="8318500" y="2320925"/>
          <p14:tracePt t="221465" x="8318500" y="2338388"/>
          <p14:tracePt t="221473" x="8329613" y="2366963"/>
          <p14:tracePt t="221481" x="8342313" y="2400300"/>
          <p14:tracePt t="221489" x="8358188" y="2433638"/>
          <p14:tracePt t="221497" x="8369300" y="2451100"/>
          <p14:tracePt t="221505" x="8380413" y="2490788"/>
          <p14:tracePt t="221513" x="8386763" y="2528888"/>
          <p14:tracePt t="221521" x="8386763" y="2557463"/>
          <p14:tracePt t="221529" x="8386763" y="2590800"/>
          <p14:tracePt t="221537" x="8329613" y="2692400"/>
          <p14:tracePt t="221545" x="8291513" y="2765425"/>
          <p14:tracePt t="221553" x="8234363" y="2884488"/>
          <p14:tracePt t="221561" x="8212138" y="2922588"/>
          <p14:tracePt t="222280" x="8223250" y="2911475"/>
          <p14:tracePt t="222287" x="8229600" y="2871788"/>
          <p14:tracePt t="222295" x="8229600" y="2833688"/>
          <p14:tracePt t="222303" x="8183563" y="2805113"/>
          <p14:tracePt t="222311" x="8134350" y="2798763"/>
          <p14:tracePt t="222319" x="8048625" y="2798763"/>
          <p14:tracePt t="222327" x="7959725" y="2798763"/>
          <p14:tracePt t="222335" x="7778750" y="2827338"/>
          <p14:tracePt t="222343" x="7656513" y="2867025"/>
          <p14:tracePt t="222351" x="7481888" y="2944813"/>
          <p14:tracePt t="222359" x="7375525" y="3013075"/>
          <p14:tracePt t="222367" x="7262813" y="3108325"/>
          <p14:tracePt t="222375" x="7205663" y="3165475"/>
          <p14:tracePt t="222383" x="7143750" y="3271838"/>
          <p14:tracePt t="222391" x="7110413" y="3367088"/>
          <p14:tracePt t="222399" x="7070725" y="3546475"/>
          <p14:tracePt t="222407" x="7059613" y="3732213"/>
          <p14:tracePt t="222415" x="7054850" y="3856038"/>
          <p14:tracePt t="222423" x="7043738" y="4030663"/>
          <p14:tracePt t="222431" x="7032625" y="4132263"/>
          <p14:tracePt t="222439" x="7004050" y="4294188"/>
          <p14:tracePt t="222447" x="6981825" y="4384675"/>
          <p14:tracePt t="222455" x="6964363" y="4497388"/>
          <p14:tracePt t="222463" x="6959600" y="4564063"/>
          <p14:tracePt t="222471" x="6959600" y="4637088"/>
          <p14:tracePt t="222479" x="6953250" y="4694238"/>
          <p14:tracePt t="222487" x="6953250" y="4738688"/>
          <p14:tracePt t="222495" x="6946900" y="4760913"/>
          <p14:tracePt t="222503" x="6942138" y="4789488"/>
          <p14:tracePt t="222513" x="6935788" y="4794250"/>
          <p14:tracePt t="222519" x="6931025" y="4800600"/>
          <p14:tracePt t="222657" x="6924675" y="4800600"/>
          <p14:tracePt t="222665" x="6873875" y="4800600"/>
          <p14:tracePt t="222673" x="6784975" y="4800600"/>
          <p14:tracePt t="222681" x="6716713" y="4789488"/>
          <p14:tracePt t="222689" x="6654800" y="4789488"/>
          <p14:tracePt t="222697" x="6650038" y="4789488"/>
          <p14:tracePt t="222713" x="6650038" y="4794250"/>
          <p14:tracePt t="222721" x="6650038" y="4806950"/>
          <p14:tracePt t="222729" x="6654800" y="4833938"/>
          <p14:tracePt t="222737" x="6654800" y="4879975"/>
          <p14:tracePt t="222745" x="6661150" y="4953000"/>
          <p14:tracePt t="222753" x="6661150" y="5053013"/>
          <p14:tracePt t="222761" x="6661150" y="5176838"/>
          <p14:tracePt t="222769" x="6661150" y="5238750"/>
          <p14:tracePt t="222777" x="6638925" y="5345113"/>
          <p14:tracePt t="222785" x="6604000" y="5441950"/>
          <p14:tracePt t="222795" x="6570663" y="5514975"/>
          <p14:tracePt t="222801" x="6542088" y="5559425"/>
          <p14:tracePt t="222811" x="6519863" y="5588000"/>
          <p14:tracePt t="222817" x="6492875" y="5621338"/>
          <p14:tracePt t="222827" x="6481763" y="5638800"/>
          <p14:tracePt t="222833" x="6481763" y="5643563"/>
          <p14:tracePt t="222859" x="6486525" y="5643563"/>
          <p14:tracePt t="222875" x="6492875" y="5643563"/>
          <p14:tracePt t="222891" x="6497638" y="5643563"/>
          <p14:tracePt t="222899" x="6497638" y="5649913"/>
          <p14:tracePt t="222907" x="6497638" y="5654675"/>
          <p14:tracePt t="222915" x="6497638" y="5672138"/>
          <p14:tracePt t="222923" x="6503988" y="5700713"/>
          <p14:tracePt t="222931" x="6519863" y="5745163"/>
          <p14:tracePt t="222939" x="6519863" y="5749925"/>
          <p14:tracePt t="223125" x="6526213" y="5749925"/>
          <p14:tracePt t="223141" x="6530975" y="5749925"/>
          <p14:tracePt t="223149" x="6530975" y="5745163"/>
          <p14:tracePt t="223165" x="6519863" y="5749925"/>
          <p14:tracePt t="223173" x="6519863" y="5756275"/>
          <p14:tracePt t="223181" x="6508750" y="5773738"/>
          <p14:tracePt t="223189" x="6503988" y="5795963"/>
          <p14:tracePt t="223197" x="6503988" y="5811838"/>
          <p14:tracePt t="223205" x="6503988" y="5829300"/>
          <p14:tracePt t="223213" x="6503988" y="5857875"/>
          <p14:tracePt t="223221" x="6503988" y="5895975"/>
          <p14:tracePt t="223229" x="6497638" y="5942013"/>
          <p14:tracePt t="223237" x="6492875" y="5992813"/>
          <p14:tracePt t="223245" x="6469063" y="6043613"/>
          <p14:tracePt t="223253" x="6453188" y="6070600"/>
          <p14:tracePt t="223261" x="6419850" y="6121400"/>
          <p14:tracePt t="223269" x="6384925" y="6165850"/>
          <p14:tracePt t="223277" x="6334125" y="6211888"/>
          <p14:tracePt t="223285" x="6296025" y="6245225"/>
          <p14:tracePt t="223293" x="6245225" y="6278563"/>
          <p14:tracePt t="223301" x="6223000" y="6289675"/>
          <p14:tracePt t="223309" x="6188075" y="6300788"/>
          <p14:tracePt t="223317" x="6154738" y="6307138"/>
          <p14:tracePt t="223325" x="6143625" y="6307138"/>
          <p14:tracePt t="223333" x="6132513" y="6307138"/>
          <p14:tracePt t="223341" x="6126163" y="6307138"/>
          <p14:tracePt t="223349" x="6121400" y="6307138"/>
          <p14:tracePt t="223365" x="6115050" y="6307138"/>
          <p14:tracePt t="223383" x="6115050" y="6300788"/>
          <p14:tracePt t="223389" x="6110288" y="6296025"/>
          <p14:tracePt t="223399" x="6110288" y="6289675"/>
          <p14:tracePt t="223405" x="6103938" y="6284913"/>
          <p14:tracePt t="223415" x="6099175" y="6278563"/>
          <p14:tracePt t="223423" x="6099175" y="6273800"/>
          <p14:tracePt t="223431" x="6099175" y="6267450"/>
          <p14:tracePt t="223439" x="6092825" y="6262688"/>
          <p14:tracePt t="223447" x="6092825" y="6256338"/>
          <p14:tracePt t="223455" x="6092825" y="6251575"/>
          <p14:tracePt t="223471" x="6092825" y="6245225"/>
          <p14:tracePt t="223543" x="6092825" y="6238875"/>
          <p14:tracePt t="223600" x="6092825" y="6234113"/>
          <p14:tracePt t="223672" x="6115050" y="6234113"/>
          <p14:tracePt t="223682" x="6126163" y="6234113"/>
          <p14:tracePt t="223697" x="6132513" y="6234113"/>
          <p14:tracePt t="223713" x="6138863" y="6234113"/>
          <p14:tracePt t="223721" x="6143625" y="6234113"/>
          <p14:tracePt t="223729" x="6149975" y="6234113"/>
          <p14:tracePt t="223737" x="6172200" y="6238875"/>
          <p14:tracePt t="223745" x="6183313" y="6245225"/>
          <p14:tracePt t="223753" x="6194425" y="6245225"/>
          <p14:tracePt t="223761" x="6205538" y="6245225"/>
          <p14:tracePt t="223769" x="6216650" y="6234113"/>
          <p14:tracePt t="223785" x="6216650" y="6227763"/>
          <p14:tracePt t="223793" x="6216650" y="6200775"/>
          <p14:tracePt t="223801" x="6216650" y="6183313"/>
          <p14:tracePt t="223809" x="6216650" y="6165850"/>
          <p14:tracePt t="223817" x="6216650" y="6149975"/>
          <p14:tracePt t="223825" x="6216650" y="6121400"/>
          <p14:tracePt t="223833" x="6216650" y="6116638"/>
          <p14:tracePt t="223841" x="6216650" y="6110288"/>
          <p14:tracePt t="223881" x="6216650" y="6121400"/>
          <p14:tracePt t="223889" x="6216650" y="6132513"/>
          <p14:tracePt t="223897" x="6211888" y="6161088"/>
          <p14:tracePt t="223905" x="6205538" y="6172200"/>
          <p14:tracePt t="223913" x="6205538" y="6178550"/>
          <p14:tracePt t="223921" x="6205538" y="6183313"/>
          <p14:tracePt t="223929" x="6205538" y="6189663"/>
          <p14:tracePt t="223937" x="6205538" y="6194425"/>
          <p14:tracePt t="223963" x="6205538" y="6200775"/>
          <p14:tracePt t="223979" x="6205538" y="6205538"/>
          <p14:tracePt t="223995" x="6205538" y="6211888"/>
          <p14:tracePt t="224067" x="6211888" y="6211888"/>
          <p14:tracePt t="224075" x="6216650" y="6211888"/>
          <p14:tracePt t="224091" x="6223000" y="6205538"/>
          <p14:tracePt t="224099" x="6227763" y="6205538"/>
          <p14:tracePt t="224107" x="6234113" y="6205538"/>
          <p14:tracePt t="224115" x="6245225" y="6205538"/>
          <p14:tracePt t="224123" x="6256338" y="6205538"/>
          <p14:tracePt t="224131" x="6273800" y="6205538"/>
          <p14:tracePt t="224139" x="6284913" y="6211888"/>
          <p14:tracePt t="224147" x="6318250" y="6223000"/>
          <p14:tracePt t="224155" x="6373813" y="6245225"/>
          <p14:tracePt t="224163" x="6453188" y="6267450"/>
          <p14:tracePt t="224171" x="6530975" y="6296025"/>
          <p14:tracePt t="224179" x="6632575" y="6307138"/>
          <p14:tracePt t="224187" x="6762750" y="6324600"/>
          <p14:tracePt t="224195" x="6835775" y="6324600"/>
          <p14:tracePt t="224203" x="6959600" y="6324600"/>
          <p14:tracePt t="224211" x="7037388" y="6324600"/>
          <p14:tracePt t="224219" x="7194550" y="6318250"/>
          <p14:tracePt t="224227" x="7273925" y="6300788"/>
          <p14:tracePt t="224235" x="7431088" y="6245225"/>
          <p14:tracePt t="224243" x="7543800" y="6189663"/>
          <p14:tracePt t="224253" x="7756525" y="6037263"/>
          <p14:tracePt t="224261" x="7875588" y="5919788"/>
          <p14:tracePt t="224269" x="8032750" y="5745163"/>
          <p14:tracePt t="224277" x="8183563" y="5514975"/>
          <p14:tracePt t="224285" x="8280400" y="5340350"/>
          <p14:tracePt t="224293" x="8369300" y="5149850"/>
          <p14:tracePt t="224301" x="8453438" y="4913313"/>
          <p14:tracePt t="224309" x="8555038" y="4637088"/>
          <p14:tracePt t="224317" x="8645525" y="4333875"/>
          <p14:tracePt t="224325" x="8734425" y="4030663"/>
          <p14:tracePt t="224333" x="8791575" y="3732213"/>
          <p14:tracePt t="224341" x="8836025" y="3435350"/>
          <p14:tracePt t="224349" x="8847138" y="3141663"/>
          <p14:tracePt t="224357" x="8847138" y="2867025"/>
          <p14:tracePt t="224365" x="8847138" y="2760663"/>
          <p14:tracePt t="224373" x="8847138" y="2546350"/>
          <p14:tracePt t="224381" x="8847138" y="2473325"/>
          <p14:tracePt t="224389" x="8847138" y="2406650"/>
          <p14:tracePt t="224397" x="8842375" y="2344738"/>
          <p14:tracePt t="224405" x="8831263" y="2298700"/>
          <p14:tracePt t="224413" x="8813800" y="2265363"/>
          <p14:tracePt t="224421" x="8796338" y="2243138"/>
          <p14:tracePt t="224429" x="8774113" y="2220913"/>
          <p14:tracePt t="224437" x="8769350" y="2203450"/>
          <p14:tracePt t="224517" x="8769350" y="2209800"/>
          <p14:tracePt t="224527" x="8769350" y="2225675"/>
          <p14:tracePt t="224533" x="8769350" y="2247900"/>
          <p14:tracePt t="224543" x="8769350" y="2276475"/>
          <p14:tracePt t="224551" x="8769350" y="2298700"/>
          <p14:tracePt t="224559" x="8769350" y="2333625"/>
          <p14:tracePt t="224567" x="8769350" y="2355850"/>
          <p14:tracePt t="224575" x="8769350" y="2378075"/>
          <p14:tracePt t="224583" x="8769350" y="2382838"/>
          <p14:tracePt t="224591" x="8769350" y="2393950"/>
          <p14:tracePt t="224599" x="8763000" y="2400300"/>
          <p14:tracePt t="224607" x="8758238" y="2411413"/>
          <p14:tracePt t="224615" x="8740775" y="2428875"/>
          <p14:tracePt t="224623" x="8712200" y="2455863"/>
          <p14:tracePt t="224631" x="8667750" y="2495550"/>
          <p14:tracePt t="224639" x="8594725" y="2586038"/>
          <p14:tracePt t="224647" x="8521700" y="2681288"/>
          <p14:tracePt t="224655" x="8375650" y="2878138"/>
          <p14:tracePt t="224663" x="8285163" y="3019425"/>
          <p14:tracePt t="224671" x="8172450" y="3198813"/>
          <p14:tracePt t="224679" x="8066088" y="3349625"/>
          <p14:tracePt t="224687" x="8026400" y="3411538"/>
          <p14:tracePt t="224695" x="7937500" y="3546475"/>
          <p14:tracePt t="224703" x="7835900" y="3670300"/>
          <p14:tracePt t="224711" x="7791450" y="3732213"/>
          <p14:tracePt t="224719" x="7689850" y="3884613"/>
          <p14:tracePt t="224727" x="7616825" y="3997325"/>
          <p14:tracePt t="224735" x="7532688" y="4132263"/>
          <p14:tracePt t="224743" x="7375525" y="4413250"/>
          <p14:tracePt t="224751" x="7256463" y="4637088"/>
          <p14:tracePt t="224759" x="7150100" y="4856163"/>
          <p14:tracePt t="224767" x="7008813" y="5227638"/>
          <p14:tracePt t="224775" x="6880225" y="5565775"/>
          <p14:tracePt t="224783" x="6773863" y="5800725"/>
          <p14:tracePt t="224791" x="6700838" y="5946775"/>
          <p14:tracePt t="224799" x="6661150" y="6003925"/>
          <p14:tracePt t="224807" x="6592888" y="6081713"/>
          <p14:tracePt t="224817" x="6559550" y="6116638"/>
          <p14:tracePt t="224823" x="6526213" y="6138863"/>
          <p14:tracePt t="224833" x="6497638" y="6154738"/>
          <p14:tracePt t="224841" x="6486525" y="6161088"/>
          <p14:tracePt t="224849" x="6481763" y="6161088"/>
          <p14:tracePt t="224889" x="6475413" y="6154738"/>
          <p14:tracePt t="224905" x="6475413" y="6149975"/>
          <p14:tracePt t="224913" x="6469063" y="6149975"/>
          <p14:tracePt t="224921" x="6469063" y="6138863"/>
          <p14:tracePt t="224929" x="6469063" y="6127750"/>
          <p14:tracePt t="224937" x="6469063" y="6105525"/>
          <p14:tracePt t="224945" x="6475413" y="6076950"/>
          <p14:tracePt t="224953" x="6497638" y="6015038"/>
          <p14:tracePt t="224961" x="6542088" y="5919788"/>
          <p14:tracePt t="224969" x="6610350" y="5789613"/>
          <p14:tracePt t="224977" x="6711950" y="5610225"/>
          <p14:tracePt t="224985" x="6858000" y="5351463"/>
          <p14:tracePt t="224993" x="6970713" y="5160963"/>
          <p14:tracePt t="225001" x="7105650" y="4946650"/>
          <p14:tracePt t="225009" x="7262813" y="4676775"/>
          <p14:tracePt t="225017" x="7408863" y="4424363"/>
          <p14:tracePt t="225025" x="7554913" y="4137025"/>
          <p14:tracePt t="225033" x="7632700" y="3962400"/>
          <p14:tracePt t="225041" x="7745413" y="3670300"/>
          <p14:tracePt t="225049" x="7785100" y="3546475"/>
          <p14:tracePt t="225057" x="7829550" y="3305175"/>
          <p14:tracePt t="225065" x="7847013" y="3192463"/>
          <p14:tracePt t="225073" x="7847013" y="3130550"/>
          <p14:tracePt t="225081" x="7847013" y="3092450"/>
          <p14:tracePt t="225089" x="7824788" y="3046413"/>
          <p14:tracePt t="225097" x="7813675" y="3019425"/>
          <p14:tracePt t="225107" x="7796213" y="3006725"/>
          <p14:tracePt t="225113" x="7785100" y="2995613"/>
          <p14:tracePt t="225121" x="7778750" y="2995613"/>
          <p14:tracePt t="225131" x="7773988" y="2995613"/>
          <p14:tracePt t="225139" x="7773988" y="3001963"/>
          <p14:tracePt t="225147" x="7762875" y="3030538"/>
          <p14:tracePt t="225155" x="7740650" y="3097213"/>
          <p14:tracePt t="225163" x="7729538" y="3165475"/>
          <p14:tracePt t="225171" x="7705725" y="3300413"/>
          <p14:tracePt t="225179" x="7689850" y="3473450"/>
          <p14:tracePt t="225187" x="7683500" y="3597275"/>
          <p14:tracePt t="225195" x="7650163" y="3906838"/>
          <p14:tracePt t="225203" x="7616825" y="4159250"/>
          <p14:tracePt t="225211" x="7543800" y="4575175"/>
          <p14:tracePt t="225219" x="7475538" y="4879975"/>
          <p14:tracePt t="225227" x="7397750" y="5183188"/>
          <p14:tracePt t="225235" x="7285038" y="5492750"/>
          <p14:tracePt t="225243" x="7105650" y="5873750"/>
          <p14:tracePt t="225251" x="7004050" y="6070600"/>
          <p14:tracePt t="225259" x="6897688" y="6223000"/>
          <p14:tracePt t="225267" x="6784975" y="6351588"/>
          <p14:tracePt t="225275" x="6711950" y="6435725"/>
          <p14:tracePt t="225283" x="6643688" y="6486525"/>
          <p14:tracePt t="225291" x="6581775" y="6515100"/>
          <p14:tracePt t="225299" x="6542088" y="6521450"/>
          <p14:tracePt t="225307" x="6519863" y="6521450"/>
          <p14:tracePt t="225315" x="6503988" y="6515100"/>
          <p14:tracePt t="225323" x="6486525" y="6503988"/>
          <p14:tracePt t="225331" x="6481763" y="6481763"/>
          <p14:tracePt t="225339" x="6475413" y="6464300"/>
          <p14:tracePt t="225347" x="6469063" y="6459538"/>
          <p14:tracePt t="225355" x="6469063" y="6453188"/>
          <p14:tracePt t="225397" x="6469063" y="6459538"/>
          <p14:tracePt t="225405" x="6469063" y="6470650"/>
          <p14:tracePt t="225413" x="6469063" y="6486525"/>
          <p14:tracePt t="225421" x="6469063" y="6497638"/>
          <p14:tracePt t="225429" x="6469063" y="6508750"/>
          <p14:tracePt t="225437" x="6457950" y="6521450"/>
          <p14:tracePt t="225445" x="6446838" y="6526213"/>
          <p14:tracePt t="225453" x="6435725" y="6537325"/>
          <p14:tracePt t="225461" x="6419850" y="6543675"/>
          <p14:tracePt t="225469" x="6402388" y="6543675"/>
          <p14:tracePt t="225477" x="6373813" y="6543675"/>
          <p14:tracePt t="225485" x="6340475" y="6543675"/>
          <p14:tracePt t="225493" x="6284913" y="6543675"/>
          <p14:tracePt t="225501" x="6216650" y="6543675"/>
          <p14:tracePt t="225509" x="6176963" y="6532563"/>
          <p14:tracePt t="225517" x="6092825" y="6515100"/>
          <p14:tracePt t="225525" x="6015038" y="6486525"/>
          <p14:tracePt t="225533" x="5980113" y="6475413"/>
          <p14:tracePt t="225541" x="5918200" y="6435725"/>
          <p14:tracePt t="225549" x="5868988" y="6397625"/>
          <p14:tracePt t="225557" x="5845175" y="6362700"/>
          <p14:tracePt t="225565" x="5834063" y="6324600"/>
          <p14:tracePt t="225573" x="5822950" y="6256338"/>
          <p14:tracePt t="225581" x="5822950" y="6189663"/>
          <p14:tracePt t="225589" x="5829300" y="6105525"/>
          <p14:tracePt t="225597" x="5851525" y="5997575"/>
          <p14:tracePt t="225605" x="5868988" y="5942013"/>
          <p14:tracePt t="225613" x="5895975" y="5846763"/>
          <p14:tracePt t="225621" x="5935663" y="5749925"/>
          <p14:tracePt t="225629" x="5964238" y="5700713"/>
          <p14:tracePt t="225637" x="5986463" y="5661025"/>
          <p14:tracePt t="225645" x="6030913" y="5603875"/>
          <p14:tracePt t="225653" x="6059488" y="5576888"/>
          <p14:tracePt t="225663" x="6081713" y="5559425"/>
          <p14:tracePt t="225669" x="6099175" y="5553075"/>
          <p14:tracePt t="225679" x="6115050" y="5548313"/>
          <p14:tracePt t="225685" x="6138863" y="5541963"/>
          <p14:tracePt t="225695" x="6161088" y="5541963"/>
          <p14:tracePt t="225701" x="6200775" y="5541963"/>
          <p14:tracePt t="225711" x="6245225" y="5548313"/>
          <p14:tracePt t="225717" x="6318250" y="5559425"/>
          <p14:tracePt t="225727" x="6369050" y="5570538"/>
          <p14:tracePt t="225735" x="6424613" y="5581650"/>
          <p14:tracePt t="225743" x="6530975" y="5603875"/>
          <p14:tracePt t="225751" x="6592888" y="5627688"/>
          <p14:tracePt t="225759" x="6650038" y="5649913"/>
          <p14:tracePt t="225767" x="6694488" y="5676900"/>
          <p14:tracePt t="225775" x="6727825" y="5716588"/>
          <p14:tracePt t="225783" x="6767513" y="5778500"/>
          <p14:tracePt t="225791" x="6773863" y="5822950"/>
          <p14:tracePt t="225799" x="6778625" y="5862638"/>
          <p14:tracePt t="225807" x="6778625" y="5930900"/>
          <p14:tracePt t="225815" x="6762750" y="5981700"/>
          <p14:tracePt t="225823" x="6734175" y="6043613"/>
          <p14:tracePt t="225831" x="6700838" y="6099175"/>
          <p14:tracePt t="225839" x="6661150" y="6154738"/>
          <p14:tracePt t="225847" x="6610350" y="6205538"/>
          <p14:tracePt t="225855" x="6554788" y="6251575"/>
          <p14:tracePt t="225863" x="6519863" y="6273800"/>
          <p14:tracePt t="225871" x="6457950" y="6300788"/>
          <p14:tracePt t="225879" x="6413500" y="6313488"/>
          <p14:tracePt t="225887" x="6334125" y="6335713"/>
          <p14:tracePt t="225895" x="6284913" y="6335713"/>
          <p14:tracePt t="225903" x="6238875" y="6335713"/>
          <p14:tracePt t="225911" x="6143625" y="6318250"/>
          <p14:tracePt t="225919" x="6103938" y="6296025"/>
          <p14:tracePt t="225927" x="6053138" y="6267450"/>
          <p14:tracePt t="225935" x="6003925" y="6216650"/>
          <p14:tracePt t="225943" x="5957888" y="6143625"/>
          <p14:tracePt t="225951" x="5902325" y="6026150"/>
          <p14:tracePt t="225961" x="5873750" y="5946775"/>
          <p14:tracePt t="225967" x="5862638" y="5873750"/>
          <p14:tracePt t="225977" x="5862638" y="5789613"/>
          <p14:tracePt t="225983" x="5862638" y="5705475"/>
          <p14:tracePt t="225993" x="5895975" y="5614988"/>
          <p14:tracePt t="226001" x="5930900" y="5576888"/>
          <p14:tracePt t="226009" x="5991225" y="5530850"/>
          <p14:tracePt t="226017" x="6037263" y="5508625"/>
          <p14:tracePt t="226025" x="6188075" y="5486400"/>
          <p14:tracePt t="226033" x="6261100" y="5480050"/>
          <p14:tracePt t="226041" x="6334125" y="5486400"/>
          <p14:tracePt t="226049" x="6408738" y="5503863"/>
          <p14:tracePt t="226057" x="6457950" y="5526088"/>
          <p14:tracePt t="226065" x="6515100" y="5565775"/>
          <p14:tracePt t="226073" x="6559550" y="5599113"/>
          <p14:tracePt t="226081" x="6599238" y="5649913"/>
          <p14:tracePt t="226089" x="6632575" y="5705475"/>
          <p14:tracePt t="226097" x="6654800" y="5762625"/>
          <p14:tracePt t="226105" x="6661150" y="5807075"/>
          <p14:tracePt t="226113" x="6665913" y="5851525"/>
          <p14:tracePt t="226121" x="6665913" y="5891213"/>
          <p14:tracePt t="226129" x="6665913" y="5930900"/>
          <p14:tracePt t="226137" x="6665913" y="5957888"/>
          <p14:tracePt t="226145" x="6661150" y="5975350"/>
          <p14:tracePt t="226153" x="6650038" y="6008688"/>
          <p14:tracePt t="226161" x="6632575" y="6043613"/>
          <p14:tracePt t="226169" x="6621463" y="6059488"/>
          <p14:tracePt t="226177" x="6616700" y="6076950"/>
          <p14:tracePt t="226185" x="6604000" y="6088063"/>
          <p14:tracePt t="226235" x="6592888" y="6070600"/>
          <p14:tracePt t="226241" x="6592888" y="6065838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Topology (x=3)</a:t>
            </a:r>
            <a:endParaRPr lang="zh-TW" altLang="en-US" dirty="0"/>
          </a:p>
        </p:txBody>
      </p:sp>
      <p:sp>
        <p:nvSpPr>
          <p:cNvPr id="57" name="內容版面配置區 2">
            <a:extLst>
              <a:ext uri="{FF2B5EF4-FFF2-40B4-BE49-F238E27FC236}">
                <a16:creationId xmlns:a16="http://schemas.microsoft.com/office/drawing/2014/main" id="{DDE1B8CF-6883-4D37-95C8-950BE1EF759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algn="just"/>
            <a:endParaRPr lang="en-US" altLang="zh-TW" dirty="0"/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04A383CF-8241-4D8E-A25E-4251C4B9B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115" name="圖片 114">
            <a:extLst>
              <a:ext uri="{FF2B5EF4-FFF2-40B4-BE49-F238E27FC236}">
                <a16:creationId xmlns:a16="http://schemas.microsoft.com/office/drawing/2014/main" id="{384D317D-7FB4-4896-A2F6-36AD387E7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68801733-3C96-4665-BC0C-D26DF935C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119" name="矩形 118">
            <a:extLst>
              <a:ext uri="{FF2B5EF4-FFF2-40B4-BE49-F238E27FC236}">
                <a16:creationId xmlns:a16="http://schemas.microsoft.com/office/drawing/2014/main" id="{C0746A9A-D20E-4D67-B007-8A560C29A996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BADDCE6F-9AB7-465B-9AE6-7E4F8F94A0C2}"/>
              </a:ext>
            </a:extLst>
          </p:cNvPr>
          <p:cNvSpPr txBox="1"/>
          <p:nvPr/>
        </p:nvSpPr>
        <p:spPr>
          <a:xfrm>
            <a:off x="4635133" y="147543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AS65030</a:t>
            </a:r>
            <a:endParaRPr lang="zh-TW" altLang="en-US" b="1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84044939-2A90-4150-9209-00D9DFC69EDF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09134F70-418E-4041-BB32-7AE8860009D6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88AF6219-987C-4392-8781-8C0A98CD7994}"/>
                </a:ext>
              </a:extLst>
            </p:cNvPr>
            <p:cNvCxnSpPr>
              <a:cxnSpLocks/>
              <a:stCxn id="143" idx="3"/>
              <a:endCxn id="144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A5B827A-A249-450F-9932-8B2C7941BEA2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B7934770-DC3C-4718-B0B2-08D29C85ECDA}"/>
              </a:ext>
            </a:extLst>
          </p:cNvPr>
          <p:cNvCxnSpPr>
            <a:cxnSpLocks/>
            <a:stCxn id="139" idx="3"/>
            <a:endCxn id="142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73176957-6899-4126-AF1F-BA12B247E1CC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5F19255-D0E5-4AA4-9876-FC8BF6F6879C}"/>
              </a:ext>
            </a:extLst>
          </p:cNvPr>
          <p:cNvSpPr txBox="1"/>
          <p:nvPr/>
        </p:nvSpPr>
        <p:spPr>
          <a:xfrm>
            <a:off x="653064" y="3163361"/>
            <a:ext cx="14863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AS65031</a:t>
            </a:r>
            <a:endParaRPr lang="zh-TW" altLang="en-US" sz="2800" b="1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F2839B19-55B8-4A6D-9152-A97F1372A34F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323FF244-65E6-46BA-A809-54F3A102133A}"/>
              </a:ext>
            </a:extLst>
          </p:cNvPr>
          <p:cNvCxnSpPr>
            <a:cxnSpLocks/>
            <a:stCxn id="136" idx="3"/>
            <a:endCxn id="139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F85A1F05-B1BC-4713-B4B6-C60A219C6202}"/>
              </a:ext>
            </a:extLst>
          </p:cNvPr>
          <p:cNvSpPr txBox="1"/>
          <p:nvPr/>
        </p:nvSpPr>
        <p:spPr>
          <a:xfrm>
            <a:off x="1317550" y="2401465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172.17.3.1/24</a:t>
            </a:r>
          </a:p>
          <a:p>
            <a:r>
              <a:rPr lang="en-US" altLang="zh-TW" sz="1800" b="1" dirty="0"/>
              <a:t>2a0b:4e07:c4:103::1/64</a:t>
            </a:r>
            <a:endParaRPr lang="zh-TW" altLang="en-US" sz="1800" b="1" dirty="0"/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26F9D5C3-886F-4BF2-82ED-AA02DBB93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2F78A4B8-C5CA-42B7-81F1-847ED3756871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172.17.3.2/24</a:t>
            </a:r>
          </a:p>
          <a:p>
            <a:r>
              <a:rPr lang="en-US" altLang="zh-TW" sz="1800" b="1" dirty="0"/>
              <a:t>2a0b:4e07:c4:103::2/64</a:t>
            </a:r>
            <a:endParaRPr lang="zh-TW" altLang="en-US" sz="1800" b="1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897C5D9-8517-4825-B7A0-621AE1E6BF84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09F355A3-728B-4B0E-8297-98468C3F631E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358077B-8447-47BC-82E7-83C45979B3A8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9FBD2FF4-5052-480E-9CD5-D248B0E9FC7A}"/>
              </a:ext>
            </a:extLst>
          </p:cNvPr>
          <p:cNvCxnSpPr>
            <a:cxnSpLocks/>
            <a:stCxn id="142" idx="2"/>
            <a:endCxn id="143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AEC250FC-44ED-40BB-B13D-27B051766AE6}"/>
              </a:ext>
            </a:extLst>
          </p:cNvPr>
          <p:cNvSpPr txBox="1"/>
          <p:nvPr/>
        </p:nvSpPr>
        <p:spPr>
          <a:xfrm>
            <a:off x="8566532" y="247468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8A333D1C-1CF7-47FE-88C8-847371A8C241}"/>
              </a:ext>
            </a:extLst>
          </p:cNvPr>
          <p:cNvCxnSpPr>
            <a:cxnSpLocks/>
            <a:stCxn id="142" idx="3"/>
            <a:endCxn id="122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6A5C1C52-B995-43CC-86E4-155ACB5A429F}"/>
              </a:ext>
            </a:extLst>
          </p:cNvPr>
          <p:cNvCxnSpPr>
            <a:cxnSpLocks/>
            <a:stCxn id="143" idx="3"/>
            <a:endCxn id="122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E2F05D7D-D5B3-44F4-AECF-840F2BC9AB37}"/>
              </a:ext>
            </a:extLst>
          </p:cNvPr>
          <p:cNvCxnSpPr>
            <a:cxnSpLocks/>
            <a:stCxn id="144" idx="0"/>
            <a:endCxn id="122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F7F69C37-795B-4E8F-985A-23715DB54962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15659B10-7C63-4EA7-A56B-2F260A46C960}"/>
              </a:ext>
            </a:extLst>
          </p:cNvPr>
          <p:cNvCxnSpPr>
            <a:cxnSpLocks/>
            <a:stCxn id="142" idx="3"/>
            <a:endCxn id="152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84ACD1E8-B1C6-4EB3-B0FE-0DB15F13A0FD}"/>
              </a:ext>
            </a:extLst>
          </p:cNvPr>
          <p:cNvCxnSpPr>
            <a:stCxn id="138" idx="2"/>
            <a:endCxn id="139" idx="1"/>
          </p:cNvCxnSpPr>
          <p:nvPr/>
        </p:nvCxnSpPr>
        <p:spPr bwMode="auto">
          <a:xfrm>
            <a:off x="2546412" y="3047796"/>
            <a:ext cx="733219" cy="5772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B1CD454-E67D-4B7B-9A8C-639EC2486BF3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D314462D-2699-4649-8C90-4434E4D63DAC}"/>
              </a:ext>
            </a:extLst>
          </p:cNvPr>
          <p:cNvCxnSpPr>
            <a:cxnSpLocks/>
            <a:stCxn id="155" idx="0"/>
            <a:endCxn id="139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0E8DC60A-6B1D-4CDA-9FA3-0D2B19AAB408}"/>
              </a:ext>
            </a:extLst>
          </p:cNvPr>
          <p:cNvSpPr txBox="1"/>
          <p:nvPr/>
        </p:nvSpPr>
        <p:spPr>
          <a:xfrm>
            <a:off x="8113388" y="5259185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192.168.60.3/24</a:t>
            </a:r>
            <a:endParaRPr lang="zh-TW" altLang="en-US" sz="1800" b="1" dirty="0"/>
          </a:p>
        </p:txBody>
      </p: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DAAE3019-F230-4826-A0FC-1FAB8E52CD92}"/>
              </a:ext>
            </a:extLst>
          </p:cNvPr>
          <p:cNvCxnSpPr>
            <a:cxnSpLocks/>
            <a:stCxn id="160" idx="0"/>
            <a:endCxn id="144" idx="1"/>
          </p:cNvCxnSpPr>
          <p:nvPr/>
        </p:nvCxnSpPr>
        <p:spPr bwMode="auto">
          <a:xfrm flipH="1" flipV="1">
            <a:off x="8500150" y="4875418"/>
            <a:ext cx="490241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9B19EEA2-C320-473C-AEA2-827D4263125B}"/>
              </a:ext>
            </a:extLst>
          </p:cNvPr>
          <p:cNvSpPr txBox="1"/>
          <p:nvPr/>
        </p:nvSpPr>
        <p:spPr>
          <a:xfrm>
            <a:off x="6054485" y="4264666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192.168.61.3/24</a:t>
            </a:r>
            <a:endParaRPr lang="zh-TW" altLang="en-US" sz="1800" b="1" dirty="0"/>
          </a:p>
        </p:txBody>
      </p: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6C52AFDF-C226-4071-B8C2-AA3C1EB67651}"/>
              </a:ext>
            </a:extLst>
          </p:cNvPr>
          <p:cNvCxnSpPr>
            <a:cxnSpLocks/>
            <a:stCxn id="163" idx="2"/>
            <a:endCxn id="143" idx="3"/>
          </p:cNvCxnSpPr>
          <p:nvPr/>
        </p:nvCxnSpPr>
        <p:spPr bwMode="auto">
          <a:xfrm>
            <a:off x="6931488" y="4633998"/>
            <a:ext cx="114529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E8FBFE6A-6772-45EE-972F-DD1E78EA9656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4165BA13-004F-48BB-A192-7620FD5BACA0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69" name="文字方塊 168">
              <a:extLst>
                <a:ext uri="{FF2B5EF4-FFF2-40B4-BE49-F238E27FC236}">
                  <a16:creationId xmlns:a16="http://schemas.microsoft.com/office/drawing/2014/main" id="{D13E2E01-F034-4BC2-A748-877B0F1E3443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70" name="直線接點 169">
            <a:extLst>
              <a:ext uri="{FF2B5EF4-FFF2-40B4-BE49-F238E27FC236}">
                <a16:creationId xmlns:a16="http://schemas.microsoft.com/office/drawing/2014/main" id="{13E87FC5-3440-4EC2-9E05-73D8CF4B9109}"/>
              </a:ext>
            </a:extLst>
          </p:cNvPr>
          <p:cNvCxnSpPr>
            <a:cxnSpLocks/>
            <a:stCxn id="144" idx="3"/>
            <a:endCxn id="169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485CCC82-D7A5-4EB7-9117-BA74342E5D40}"/>
              </a:ext>
            </a:extLst>
          </p:cNvPr>
          <p:cNvSpPr txBox="1"/>
          <p:nvPr/>
        </p:nvSpPr>
        <p:spPr>
          <a:xfrm>
            <a:off x="3153153" y="5394370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172.16.3.2/24</a:t>
            </a:r>
          </a:p>
          <a:p>
            <a:r>
              <a:rPr lang="en-US" altLang="zh-TW" sz="1800" b="1" dirty="0"/>
              <a:t>2a0b:4e07:c4:3::2/64</a:t>
            </a:r>
            <a:endParaRPr lang="zh-TW" altLang="en-US" sz="1800" b="1" dirty="0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80DC969E-2A57-47E9-ADE4-737598527E57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B4968F62-9613-45C8-8737-F14965FD55F2}"/>
              </a:ext>
            </a:extLst>
          </p:cNvPr>
          <p:cNvCxnSpPr>
            <a:cxnSpLocks/>
            <a:stCxn id="172" idx="3"/>
            <a:endCxn id="143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4ECDF90D-B4FA-43B5-A67F-F06B2B58E913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768319-8D88-4457-A2D6-F5B79A1E905E}"/>
              </a:ext>
            </a:extLst>
          </p:cNvPr>
          <p:cNvSpPr/>
          <p:nvPr/>
        </p:nvSpPr>
        <p:spPr bwMode="auto">
          <a:xfrm>
            <a:off x="1834699" y="4335686"/>
            <a:ext cx="411637" cy="298312"/>
          </a:xfrm>
          <a:prstGeom prst="rect">
            <a:avLst/>
          </a:prstGeom>
          <a:solidFill>
            <a:srgbClr val="FDEADA">
              <a:alpha val="50196"/>
            </a:srgbClr>
          </a:solidFill>
          <a:ln w="28575" cap="flat" cmpd="sng" algn="ctr">
            <a:solidFill>
              <a:srgbClr val="FF000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C2835632-5763-497F-B283-E39171DA6B96}"/>
              </a:ext>
            </a:extLst>
          </p:cNvPr>
          <p:cNvGrpSpPr/>
          <p:nvPr/>
        </p:nvGrpSpPr>
        <p:grpSpPr>
          <a:xfrm>
            <a:off x="6131054" y="5534348"/>
            <a:ext cx="285502" cy="925446"/>
            <a:chOff x="3830184" y="1649272"/>
            <a:chExt cx="612058" cy="925446"/>
          </a:xfrm>
        </p:grpSpPr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B81A3EE9-3EF8-4B34-A9BB-4D01F147DE2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66206" y="1649272"/>
              <a:ext cx="0" cy="9254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5A7E237A-31F1-42D7-9465-81735E827C02}"/>
                </a:ext>
              </a:extLst>
            </p:cNvPr>
            <p:cNvSpPr/>
            <p:nvPr/>
          </p:nvSpPr>
          <p:spPr bwMode="auto">
            <a:xfrm rot="16200000">
              <a:off x="3723002" y="1850622"/>
              <a:ext cx="826421" cy="61205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BED97530-2D9F-415F-A5C0-0CE0BCEEBFF8}"/>
              </a:ext>
            </a:extLst>
          </p:cNvPr>
          <p:cNvSpPr txBox="1"/>
          <p:nvPr/>
        </p:nvSpPr>
        <p:spPr>
          <a:xfrm>
            <a:off x="5880702" y="1205523"/>
            <a:ext cx="5234488" cy="131350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192.168.70.3/24</a:t>
            </a:r>
          </a:p>
          <a:p>
            <a:r>
              <a:rPr lang="en-US" altLang="zh-TW" sz="2000" b="1" dirty="0"/>
              <a:t>172.16.3.69/24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fd70::3/64</a:t>
            </a:r>
          </a:p>
          <a:p>
            <a:r>
              <a:rPr lang="en-US" altLang="zh-TW" sz="2000" b="1" dirty="0"/>
              <a:t>2a0b:4e07:c4:3::69/64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3A927D0F-735F-4114-ACFE-6A9E849B0BA1}"/>
              </a:ext>
            </a:extLst>
          </p:cNvPr>
          <p:cNvCxnSpPr>
            <a:cxnSpLocks/>
          </p:cNvCxnSpPr>
          <p:nvPr/>
        </p:nvCxnSpPr>
        <p:spPr bwMode="auto">
          <a:xfrm>
            <a:off x="7368734" y="2542213"/>
            <a:ext cx="0" cy="2337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2D867EE6-54B1-44E1-87B8-E7502D227533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88" name="直線單箭頭接點 187">
            <a:extLst>
              <a:ext uri="{FF2B5EF4-FFF2-40B4-BE49-F238E27FC236}">
                <a16:creationId xmlns:a16="http://schemas.microsoft.com/office/drawing/2014/main" id="{DDFCD096-7901-4ED2-ABA7-306A3412BF38}"/>
              </a:ext>
            </a:extLst>
          </p:cNvPr>
          <p:cNvCxnSpPr>
            <a:cxnSpLocks/>
            <a:stCxn id="187" idx="0"/>
            <a:endCxn id="189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1B64C830-6E43-4AB8-A3B1-5187824DD16E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AEC439FD-4CE7-4430-ABA7-7351A92BB4BB}"/>
              </a:ext>
            </a:extLst>
          </p:cNvPr>
          <p:cNvCxnSpPr>
            <a:cxnSpLocks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7" name="矩形 176">
            <a:extLst>
              <a:ext uri="{FF2B5EF4-FFF2-40B4-BE49-F238E27FC236}">
                <a16:creationId xmlns:a16="http://schemas.microsoft.com/office/drawing/2014/main" id="{40AB57E7-52AA-4536-987F-EC072D83F2F5}"/>
              </a:ext>
            </a:extLst>
          </p:cNvPr>
          <p:cNvSpPr/>
          <p:nvPr/>
        </p:nvSpPr>
        <p:spPr bwMode="auto">
          <a:xfrm>
            <a:off x="7848406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84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90"/>
    </mc:Choice>
    <mc:Fallback xmlns="">
      <p:transition spd="slow" advTm="34690"/>
    </mc:Fallback>
  </mc:AlternateContent>
  <p:extLst>
    <p:ext uri="{3A86A75C-4F4B-4683-9AE1-C65F6400EC91}">
      <p14:laserTraceLst xmlns:p14="http://schemas.microsoft.com/office/powerpoint/2010/main">
        <p14:tracePtLst>
          <p14:tracePt t="954" x="6592888" y="6059488"/>
          <p14:tracePt t="962" x="6592888" y="6054725"/>
          <p14:tracePt t="968" x="6592888" y="6030913"/>
          <p14:tracePt t="976" x="6588125" y="5986463"/>
          <p14:tracePt t="984" x="6570663" y="5924550"/>
          <p14:tracePt t="994" x="6530975" y="5868988"/>
          <p14:tracePt t="1000" x="6508750" y="5835650"/>
          <p14:tracePt t="1010" x="6481763" y="5800725"/>
          <p14:tracePt t="1018" x="6469063" y="5773738"/>
          <p14:tracePt t="1026" x="6464300" y="5745163"/>
          <p14:tracePt t="1034" x="6464300" y="5711825"/>
          <p14:tracePt t="1042" x="6464300" y="5643563"/>
          <p14:tracePt t="1050" x="6464300" y="5592763"/>
          <p14:tracePt t="1058" x="6464300" y="5519738"/>
          <p14:tracePt t="1066" x="6464300" y="5453063"/>
          <p14:tracePt t="1074" x="6464300" y="5380038"/>
          <p14:tracePt t="1082" x="6469063" y="5300663"/>
          <p14:tracePt t="1090" x="6486525" y="5238750"/>
          <p14:tracePt t="1098" x="6519863" y="5132388"/>
          <p14:tracePt t="1106" x="6548438" y="5070475"/>
          <p14:tracePt t="1114" x="6604000" y="4924425"/>
          <p14:tracePt t="1122" x="6627813" y="4851400"/>
          <p14:tracePt t="1130" x="6654800" y="4783138"/>
          <p14:tracePt t="1138" x="6683375" y="4643438"/>
          <p14:tracePt t="1146" x="6705600" y="4570413"/>
          <p14:tracePt t="1154" x="6716713" y="4502150"/>
          <p14:tracePt t="1162" x="6738938" y="4451350"/>
          <p14:tracePt t="1170" x="6773863" y="4395788"/>
          <p14:tracePt t="1178" x="6800850" y="4344988"/>
          <p14:tracePt t="1186" x="6829425" y="4305300"/>
          <p14:tracePt t="1194" x="6862763" y="4256088"/>
          <p14:tracePt t="1202" x="6891338" y="4210050"/>
          <p14:tracePt t="1210" x="6931025" y="4143375"/>
          <p14:tracePt t="1218" x="6959600" y="4075113"/>
          <p14:tracePt t="1226" x="6970713" y="4041775"/>
          <p14:tracePt t="1234" x="7004050" y="3973513"/>
          <p14:tracePt t="1242" x="7019925" y="3895725"/>
          <p14:tracePt t="1250" x="7026275" y="3851275"/>
          <p14:tracePt t="1258" x="7026275" y="3805238"/>
          <p14:tracePt t="1266" x="7026275" y="3771900"/>
          <p14:tracePt t="1276" x="7026275" y="3743325"/>
          <p14:tracePt t="1282" x="7032625" y="3716338"/>
          <p14:tracePt t="1292" x="7032625" y="3705225"/>
          <p14:tracePt t="1298" x="7037388" y="3687763"/>
          <p14:tracePt t="1308" x="7043738" y="3676650"/>
          <p14:tracePt t="1324" x="7054850" y="3659188"/>
          <p14:tracePt t="1332" x="7077075" y="3636963"/>
          <p14:tracePt t="1340" x="7099300" y="3603625"/>
          <p14:tracePt t="1348" x="7150100" y="3519488"/>
          <p14:tracePt t="1356" x="7223125" y="3411538"/>
          <p14:tracePt t="1364" x="7358063" y="3214688"/>
          <p14:tracePt t="1372" x="7481888" y="3019425"/>
          <p14:tracePt t="1380" x="7678738" y="2725738"/>
          <p14:tracePt t="1388" x="7745413" y="2608263"/>
          <p14:tracePt t="1396" x="7853363" y="2389188"/>
          <p14:tracePt t="1404" x="7926388" y="2170113"/>
          <p14:tracePt t="1412" x="7975600" y="1944688"/>
          <p14:tracePt t="1420" x="7999413" y="1714500"/>
          <p14:tracePt t="1428" x="7999413" y="1630363"/>
          <p14:tracePt t="1436" x="8004175" y="1506538"/>
          <p14:tracePt t="1444" x="8010525" y="1411288"/>
          <p14:tracePt t="1452" x="8015288" y="1371600"/>
          <p14:tracePt t="1460" x="8021638" y="1354138"/>
          <p14:tracePt t="1468" x="8026400" y="1338263"/>
          <p14:tracePt t="1476" x="8026400" y="1331913"/>
          <p14:tracePt t="1484" x="8026400" y="1327150"/>
          <p14:tracePt t="1516" x="8026400" y="1338263"/>
          <p14:tracePt t="1524" x="8026400" y="1343025"/>
          <p14:tracePt t="1532" x="8026400" y="1360488"/>
          <p14:tracePt t="1540" x="8004175" y="1404938"/>
          <p14:tracePt t="1548" x="7986713" y="1427163"/>
          <p14:tracePt t="1558" x="7970838" y="1462088"/>
          <p14:tracePt t="1564" x="7948613" y="1495425"/>
          <p14:tracePt t="1574" x="7931150" y="1528763"/>
          <p14:tracePt t="1580" x="7913688" y="1579563"/>
          <p14:tracePt t="1590" x="7908925" y="1612900"/>
          <p14:tracePt t="1596" x="7908925" y="1652588"/>
          <p14:tracePt t="1606" x="7908925" y="1697038"/>
          <p14:tracePt t="1614" x="7913688" y="1743075"/>
          <p14:tracePt t="1622" x="7931150" y="1793875"/>
          <p14:tracePt t="1630" x="7937500" y="1809750"/>
          <p14:tracePt t="1638" x="7948613" y="1831975"/>
          <p14:tracePt t="3498" x="7948613" y="1838325"/>
          <p14:tracePt t="3506" x="7948613" y="1843088"/>
          <p14:tracePt t="3522" x="7948613" y="1849438"/>
          <p14:tracePt t="3538" x="7948613" y="1860550"/>
          <p14:tracePt t="3554" x="7942263" y="1866900"/>
          <p14:tracePt t="3725" x="7937500" y="1866900"/>
          <p14:tracePt t="3756" x="7931150" y="1866900"/>
          <p14:tracePt t="3772" x="7920038" y="1860550"/>
          <p14:tracePt t="3780" x="7908925" y="1838325"/>
          <p14:tracePt t="3788" x="7897813" y="1816100"/>
          <p14:tracePt t="3796" x="7891463" y="1809750"/>
          <p14:tracePt t="3804" x="7891463" y="1781175"/>
          <p14:tracePt t="3812" x="7886700" y="1770063"/>
          <p14:tracePt t="3820" x="7880350" y="1743075"/>
          <p14:tracePt t="3828" x="7875588" y="1720850"/>
          <p14:tracePt t="3836" x="7875588" y="1708150"/>
          <p14:tracePt t="3844" x="7869238" y="1674813"/>
          <p14:tracePt t="3853" x="7869238" y="1652588"/>
          <p14:tracePt t="3862" x="7869238" y="1647825"/>
          <p14:tracePt t="3868" x="7869238" y="1635125"/>
          <p14:tracePt t="3878" x="7869238" y="1630363"/>
          <p14:tracePt t="3894" x="7869238" y="1624013"/>
          <p14:tracePt t="3918" x="7869238" y="1619250"/>
          <p14:tracePt t="3966" x="7864475" y="1612900"/>
          <p14:tracePt t="3998" x="7858125" y="1612900"/>
          <p14:tracePt t="4006" x="7858125" y="1608138"/>
          <p14:tracePt t="4038" x="7858125" y="1601788"/>
          <p14:tracePt t="4046" x="7853363" y="1601788"/>
          <p14:tracePt t="4054" x="7853363" y="1597025"/>
          <p14:tracePt t="4062" x="7853363" y="1590675"/>
          <p14:tracePt t="4071" x="7853363" y="1579563"/>
          <p14:tracePt t="4078" x="7847013" y="1573213"/>
          <p14:tracePt t="4086" x="7840663" y="1568450"/>
          <p14:tracePt t="4094" x="7835900" y="1550988"/>
          <p14:tracePt t="4102" x="7818438" y="1495425"/>
          <p14:tracePt t="4110" x="7802563" y="1462088"/>
          <p14:tracePt t="4118" x="7791450" y="1427163"/>
          <p14:tracePt t="4126" x="7773988" y="1389063"/>
          <p14:tracePt t="4134" x="7734300" y="1287463"/>
          <p14:tracePt t="4142" x="7718425" y="1243013"/>
          <p14:tracePt t="4152" x="7705725" y="1185863"/>
          <p14:tracePt t="4158" x="7667625" y="1050925"/>
          <p14:tracePt t="4168" x="7656513" y="1006475"/>
          <p14:tracePt t="4174" x="7616825" y="865188"/>
          <p14:tracePt t="4184" x="7605713" y="814388"/>
          <p14:tracePt t="4192" x="7594600" y="769938"/>
          <p14:tracePt t="4200" x="7566025" y="679450"/>
          <p14:tracePt t="4208" x="7554913" y="652463"/>
          <p14:tracePt t="4216" x="7537450" y="601663"/>
          <p14:tracePt t="4224" x="7532688" y="590550"/>
          <p14:tracePt t="4232" x="7526338" y="584200"/>
          <p14:tracePt t="4941" x="7526338" y="595313"/>
          <p14:tracePt t="4948" x="7521575" y="619125"/>
          <p14:tracePt t="4956" x="7515225" y="646113"/>
          <p14:tracePt t="4965" x="7504113" y="703263"/>
          <p14:tracePt t="4972" x="7493000" y="741363"/>
          <p14:tracePt t="4980" x="7486650" y="809625"/>
          <p14:tracePt t="4988" x="7470775" y="871538"/>
          <p14:tracePt t="4996" x="7464425" y="915988"/>
          <p14:tracePt t="5004" x="7459663" y="1000125"/>
          <p14:tracePt t="5014" x="7459663" y="1068388"/>
          <p14:tracePt t="5020" x="7453313" y="1135063"/>
          <p14:tracePt t="5031" x="7453313" y="1208088"/>
          <p14:tracePt t="5038" x="7453313" y="1287463"/>
          <p14:tracePt t="5046" x="7453313" y="1365250"/>
          <p14:tracePt t="5054" x="7470775" y="1438275"/>
          <p14:tracePt t="5062" x="7481888" y="1484313"/>
          <p14:tracePt t="5071" x="7497763" y="1546225"/>
          <p14:tracePt t="5078" x="7510463" y="1585913"/>
          <p14:tracePt t="5086" x="7532688" y="1647825"/>
          <p14:tracePt t="5094" x="7543800" y="1685925"/>
          <p14:tracePt t="5102" x="7559675" y="1720850"/>
          <p14:tracePt t="5110" x="7605713" y="1816100"/>
          <p14:tracePt t="5118" x="7632700" y="1866900"/>
          <p14:tracePt t="5126" x="7667625" y="1939925"/>
          <p14:tracePt t="5134" x="7700963" y="2006600"/>
          <p14:tracePt t="5142" x="7740650" y="2079625"/>
          <p14:tracePt t="5150" x="7778750" y="2163763"/>
          <p14:tracePt t="5158" x="7813675" y="2236788"/>
          <p14:tracePt t="5166" x="7840663" y="2305050"/>
          <p14:tracePt t="5174" x="7869238" y="2360613"/>
          <p14:tracePt t="5182" x="7886700" y="2422525"/>
          <p14:tracePt t="5190" x="7897813" y="2439988"/>
          <p14:tracePt t="5198" x="7913688" y="2501900"/>
          <p14:tracePt t="5206" x="7926388" y="2568575"/>
          <p14:tracePt t="5214" x="7937500" y="2636838"/>
          <p14:tracePt t="5222" x="7937500" y="2676525"/>
          <p14:tracePt t="5230" x="7937500" y="2749550"/>
          <p14:tracePt t="5238" x="7931150" y="2805113"/>
          <p14:tracePt t="5246" x="7926388" y="2809875"/>
          <p14:tracePt t="5254" x="7875588" y="2809875"/>
          <p14:tracePt t="5424" x="7864475" y="2809875"/>
          <p14:tracePt t="5432" x="7835900" y="2822575"/>
          <p14:tracePt t="5440" x="7807325" y="2838450"/>
          <p14:tracePt t="5448" x="7773988" y="2860675"/>
          <p14:tracePt t="5458" x="7751763" y="2871788"/>
          <p14:tracePt t="5464" x="7745413" y="2884488"/>
          <p14:tracePt t="5472" x="7740650" y="2884488"/>
          <p14:tracePt t="5480" x="7740650" y="2889250"/>
          <p14:tracePt t="5488" x="7756525" y="2889250"/>
          <p14:tracePt t="5496" x="7785100" y="2889250"/>
          <p14:tracePt t="5504" x="7824788" y="2895600"/>
          <p14:tracePt t="5512" x="7886700" y="2895600"/>
          <p14:tracePt t="5520" x="7975600" y="2906713"/>
          <p14:tracePt t="5528" x="8048625" y="2906713"/>
          <p14:tracePt t="5536" x="8128000" y="2906713"/>
          <p14:tracePt t="5544" x="8194675" y="2906713"/>
          <p14:tracePt t="5552" x="8318500" y="2911475"/>
          <p14:tracePt t="5560" x="8415338" y="2911475"/>
          <p14:tracePt t="5568" x="8521700" y="2917825"/>
          <p14:tracePt t="5576" x="8634413" y="2928938"/>
          <p14:tracePt t="5587" x="8745538" y="2933700"/>
          <p14:tracePt t="5592" x="8931275" y="2944813"/>
          <p14:tracePt t="5603" x="9043988" y="2951163"/>
          <p14:tracePt t="5610" x="9139238" y="2951163"/>
          <p14:tracePt t="5618" x="9236075" y="2957513"/>
          <p14:tracePt t="5626" x="9371013" y="2957513"/>
          <p14:tracePt t="5634" x="9437688" y="2957513"/>
          <p14:tracePt t="5642" x="9499600" y="2957513"/>
          <p14:tracePt t="5650" x="9544050" y="2957513"/>
          <p14:tracePt t="5658" x="9594850" y="2940050"/>
          <p14:tracePt t="5666" x="9617075" y="2928938"/>
          <p14:tracePt t="5674" x="9628188" y="2917825"/>
          <p14:tracePt t="5682" x="9639300" y="2906713"/>
          <p14:tracePt t="5690" x="9639300" y="2900363"/>
          <p14:tracePt t="5698" x="9639300" y="2889250"/>
          <p14:tracePt t="5706" x="9639300" y="2884488"/>
          <p14:tracePt t="5714" x="9639300" y="2867025"/>
          <p14:tracePt t="5722" x="9639300" y="2855913"/>
          <p14:tracePt t="5730" x="9639300" y="2822575"/>
          <p14:tracePt t="5738" x="9634538" y="2798763"/>
          <p14:tracePt t="5746" x="9628188" y="2765425"/>
          <p14:tracePt t="5754" x="9617075" y="2725738"/>
          <p14:tracePt t="5762" x="9605963" y="2659063"/>
          <p14:tracePt t="5770" x="9594850" y="2614613"/>
          <p14:tracePt t="5778" x="9583738" y="2574925"/>
          <p14:tracePt t="5786" x="9566275" y="2513013"/>
          <p14:tracePt t="5794" x="9550400" y="2484438"/>
          <p14:tracePt t="5802" x="9539288" y="2462213"/>
          <p14:tracePt t="5811" x="9528175" y="2433638"/>
          <p14:tracePt t="5818" x="9517063" y="2406650"/>
          <p14:tracePt t="5826" x="9517063" y="2389188"/>
          <p14:tracePt t="5834" x="9510713" y="2378075"/>
          <p14:tracePt t="5842" x="9504363" y="2360613"/>
          <p14:tracePt t="5850" x="9499600" y="2344738"/>
          <p14:tracePt t="5858" x="9493250" y="2320925"/>
          <p14:tracePt t="5866" x="9488488" y="2293938"/>
          <p14:tracePt t="5874" x="9482138" y="2282825"/>
          <p14:tracePt t="5884" x="9471025" y="2265363"/>
          <p14:tracePt t="5892" x="9466263" y="2247900"/>
          <p14:tracePt t="5900" x="9455150" y="2232025"/>
          <p14:tracePt t="5908" x="9448800" y="2220913"/>
          <p14:tracePt t="5916" x="9437688" y="2214563"/>
          <p14:tracePt t="5924" x="9431338" y="2209800"/>
          <p14:tracePt t="5932" x="9420225" y="2203450"/>
          <p14:tracePt t="5940" x="9415463" y="2203450"/>
          <p14:tracePt t="5948" x="9398000" y="2192338"/>
          <p14:tracePt t="5956" x="9375775" y="2185988"/>
          <p14:tracePt t="5964" x="9371013" y="2185988"/>
          <p14:tracePt t="5972" x="9342438" y="2181225"/>
          <p14:tracePt t="5980" x="9331325" y="2181225"/>
          <p14:tracePt t="5988" x="9309100" y="2170113"/>
          <p14:tracePt t="5996" x="9291638" y="2163763"/>
          <p14:tracePt t="6004" x="9285288" y="2163763"/>
          <p14:tracePt t="6012" x="9269413" y="2159000"/>
          <p14:tracePt t="6020" x="9258300" y="2152650"/>
          <p14:tracePt t="6028" x="9251950" y="2152650"/>
          <p14:tracePt t="6036" x="9240838" y="2147888"/>
          <p14:tracePt t="6044" x="9236075" y="2147888"/>
          <p14:tracePt t="6052" x="9223375" y="2141538"/>
          <p14:tracePt t="6068" x="9212263" y="2141538"/>
          <p14:tracePt t="6084" x="9207500" y="2141538"/>
          <p14:tracePt t="6092" x="9207500" y="2136775"/>
          <p14:tracePt t="6108" x="9207500" y="2130425"/>
          <p14:tracePt t="6116" x="9196388" y="2130425"/>
          <p14:tracePt t="6148" x="9190038" y="2130425"/>
          <p14:tracePt t="6158" x="9190038" y="2124075"/>
          <p14:tracePt t="6174" x="9185275" y="2124075"/>
          <p14:tracePt t="6191" x="9178925" y="2119313"/>
          <p14:tracePt t="6198" x="9174163" y="2119313"/>
          <p14:tracePt t="6215" x="9167813" y="2119313"/>
          <p14:tracePt t="6222" x="9163050" y="2112963"/>
          <p14:tracePt t="6231" x="9156700" y="2112963"/>
          <p14:tracePt t="6238" x="9145588" y="2108200"/>
          <p14:tracePt t="6247" x="9139238" y="2108200"/>
          <p14:tracePt t="6254" x="9105900" y="2097088"/>
          <p14:tracePt t="6262" x="9077325" y="2097088"/>
          <p14:tracePt t="6270" x="9061450" y="2097088"/>
          <p14:tracePt t="6278" x="9032875" y="2085975"/>
          <p14:tracePt t="6287" x="8993188" y="2079625"/>
          <p14:tracePt t="6295" x="8977313" y="2074863"/>
          <p14:tracePt t="6303" x="8937625" y="2063750"/>
          <p14:tracePt t="6311" x="8920163" y="2057400"/>
          <p14:tracePt t="6319" x="8880475" y="2039938"/>
          <p14:tracePt t="6326" x="8824913" y="2024063"/>
          <p14:tracePt t="6334" x="8802688" y="2017713"/>
          <p14:tracePt t="6342" x="8740775" y="2001838"/>
          <p14:tracePt t="6350" x="8707438" y="1995488"/>
          <p14:tracePt t="6358" x="8623300" y="1984375"/>
          <p14:tracePt t="6366" x="8594725" y="1978025"/>
          <p14:tracePt t="6374" x="8499475" y="1962150"/>
          <p14:tracePt t="6382" x="8459788" y="1955800"/>
          <p14:tracePt t="6391" x="8415338" y="1955800"/>
          <p14:tracePt t="6398" x="8296275" y="1951038"/>
          <p14:tracePt t="6406" x="8262938" y="1951038"/>
          <p14:tracePt t="6414" x="8150225" y="1951038"/>
          <p14:tracePt t="6422" x="8110538" y="1951038"/>
          <p14:tracePt t="6431" x="8066088" y="1951038"/>
          <p14:tracePt t="6438" x="7970838" y="1951038"/>
          <p14:tracePt t="6448" x="7926388" y="1951038"/>
          <p14:tracePt t="6454" x="7880350" y="1955800"/>
          <p14:tracePt t="6464" x="7756525" y="1966913"/>
          <p14:tracePt t="6472" x="7700963" y="1973263"/>
          <p14:tracePt t="6480" x="7650163" y="1978025"/>
          <p14:tracePt t="6488" x="7497763" y="1984375"/>
          <p14:tracePt t="6496" x="7442200" y="1990725"/>
          <p14:tracePt t="6504" x="7278688" y="2001838"/>
          <p14:tracePt t="6512" x="7216775" y="2006600"/>
          <p14:tracePt t="6520" x="7037388" y="2012950"/>
          <p14:tracePt t="6528" x="6970713" y="2017713"/>
          <p14:tracePt t="6536" x="6897688" y="2024063"/>
          <p14:tracePt t="6544" x="6677025" y="2039938"/>
          <p14:tracePt t="6552" x="6457950" y="2063750"/>
          <p14:tracePt t="6560" x="6211888" y="2085975"/>
          <p14:tracePt t="6568" x="5946775" y="2112963"/>
          <p14:tracePt t="6576" x="5676900" y="2147888"/>
          <p14:tracePt t="6584" x="5429250" y="2170113"/>
          <p14:tracePt t="6592" x="5183188" y="2198688"/>
          <p14:tracePt t="6600" x="4929188" y="2232025"/>
          <p14:tracePt t="6608" x="4681538" y="2247900"/>
          <p14:tracePt t="6616" x="4278313" y="2309813"/>
          <p14:tracePt t="6624" x="4046538" y="2333625"/>
          <p14:tracePt t="6632" x="3641725" y="2378075"/>
          <p14:tracePt t="6640" x="3457575" y="2393950"/>
          <p14:tracePt t="6648" x="3125788" y="2439988"/>
          <p14:tracePt t="6656" x="2968625" y="2462213"/>
          <p14:tracePt t="6664" x="2674938" y="2490788"/>
          <p14:tracePt t="6673" x="2405063" y="2535238"/>
          <p14:tracePt t="6680" x="2276475" y="2552700"/>
          <p14:tracePt t="6688" x="2024063" y="2590800"/>
          <p14:tracePt t="6696" x="1889125" y="2619375"/>
          <p14:tracePt t="6704" x="1663700" y="2670175"/>
          <p14:tracePt t="6712" x="1546225" y="2692400"/>
          <p14:tracePt t="6720" x="1450975" y="2720975"/>
          <p14:tracePt t="6730" x="1225550" y="2782888"/>
          <p14:tracePt t="6736" x="1123950" y="2822575"/>
          <p14:tracePt t="6746" x="1046163" y="2849563"/>
          <p14:tracePt t="6752" x="966788" y="2884488"/>
          <p14:tracePt t="6763" x="893763" y="2906713"/>
          <p14:tracePt t="6770" x="838200" y="2940050"/>
          <p14:tracePt t="6778" x="792163" y="2968625"/>
          <p14:tracePt t="6786" x="769938" y="2990850"/>
          <p14:tracePt t="6794" x="765175" y="3006725"/>
          <p14:tracePt t="6803" x="758825" y="3030538"/>
          <p14:tracePt t="6810" x="758825" y="3046413"/>
          <p14:tracePt t="6818" x="752475" y="3074988"/>
          <p14:tracePt t="6826" x="747713" y="3103563"/>
          <p14:tracePt t="6834" x="747713" y="3125788"/>
          <p14:tracePt t="6842" x="747713" y="3159125"/>
          <p14:tracePt t="6851" x="747713" y="3203575"/>
          <p14:tracePt t="6858" x="747713" y="3238500"/>
          <p14:tracePt t="6866" x="747713" y="3271838"/>
          <p14:tracePt t="6875" x="747713" y="3311525"/>
          <p14:tracePt t="6882" x="747713" y="3355975"/>
          <p14:tracePt t="6890" x="752475" y="3395663"/>
          <p14:tracePt t="6898" x="765175" y="3446463"/>
          <p14:tracePt t="6907" x="769938" y="3502025"/>
          <p14:tracePt t="6914" x="769938" y="3535363"/>
          <p14:tracePt t="6922" x="769938" y="3603625"/>
          <p14:tracePt t="6930" x="776288" y="3659188"/>
          <p14:tracePt t="6938" x="792163" y="3765550"/>
          <p14:tracePt t="6946" x="814388" y="3833813"/>
          <p14:tracePt t="6954" x="865188" y="3917950"/>
          <p14:tracePt t="6963" x="933450" y="4013200"/>
          <p14:tracePt t="6970" x="989013" y="4075113"/>
          <p14:tracePt t="6978" x="1090613" y="4181475"/>
          <p14:tracePt t="6986" x="1174750" y="4256088"/>
          <p14:tracePt t="6996" x="1270000" y="4329113"/>
          <p14:tracePt t="7002" x="1327150" y="4373563"/>
          <p14:tracePt t="7012" x="1422400" y="4446588"/>
          <p14:tracePt t="7018" x="1477963" y="4491038"/>
          <p14:tracePt t="7028" x="1546225" y="4541838"/>
          <p14:tracePt t="7034" x="1624013" y="4598988"/>
          <p14:tracePt t="7044" x="1714500" y="4659313"/>
          <p14:tracePt t="7052" x="1838325" y="4738688"/>
          <p14:tracePt t="7060" x="1911350" y="4778375"/>
          <p14:tracePt t="7068" x="2090738" y="4879975"/>
          <p14:tracePt t="7076" x="2192338" y="4924425"/>
          <p14:tracePt t="7084" x="2451100" y="5026025"/>
          <p14:tracePt t="7092" x="2597150" y="5076825"/>
          <p14:tracePt t="7100" x="2736850" y="5132388"/>
          <p14:tracePt t="7108" x="2995613" y="5216525"/>
          <p14:tracePt t="7116" x="3136900" y="5267325"/>
          <p14:tracePt t="7124" x="3249613" y="5311775"/>
          <p14:tracePt t="7132" x="3360738" y="5357813"/>
          <p14:tracePt t="7140" x="3473450" y="5395913"/>
          <p14:tracePt t="7148" x="3597275" y="5430838"/>
          <p14:tracePt t="7156" x="3743325" y="5464175"/>
          <p14:tracePt t="7164" x="3922713" y="5503863"/>
          <p14:tracePt t="7172" x="4114800" y="5519738"/>
          <p14:tracePt t="7180" x="4305300" y="5541963"/>
          <p14:tracePt t="7188" x="4491038" y="5548313"/>
          <p14:tracePt t="7196" x="4687888" y="5548313"/>
          <p14:tracePt t="7204" x="5053013" y="5548313"/>
          <p14:tracePt t="7212" x="5238750" y="5559425"/>
          <p14:tracePt t="7220" x="5407025" y="5559425"/>
          <p14:tracePt t="7228" x="5727700" y="5559425"/>
          <p14:tracePt t="7236" x="5895975" y="5559425"/>
          <p14:tracePt t="7244" x="6216650" y="5559425"/>
          <p14:tracePt t="7252" x="6402388" y="5570538"/>
          <p14:tracePt t="7260" x="6570663" y="5570538"/>
          <p14:tracePt t="7268" x="6891338" y="5592763"/>
          <p14:tracePt t="7277" x="7065963" y="5610225"/>
          <p14:tracePt t="7284" x="7362825" y="5654675"/>
          <p14:tracePt t="7292" x="7678738" y="5700713"/>
          <p14:tracePt t="7300" x="7853363" y="5727700"/>
          <p14:tracePt t="7310" x="8134350" y="5756275"/>
          <p14:tracePt t="7316" x="8415338" y="5800725"/>
          <p14:tracePt t="7326" x="8550275" y="5829300"/>
          <p14:tracePt t="7334" x="8696325" y="5851525"/>
          <p14:tracePt t="7343" x="8948738" y="5908675"/>
          <p14:tracePt t="7350" x="9083675" y="5930900"/>
          <p14:tracePt t="7358" x="9229725" y="5946775"/>
          <p14:tracePt t="7366" x="9510713" y="5992813"/>
          <p14:tracePt t="7374" x="9674225" y="6008688"/>
          <p14:tracePt t="7382" x="9825038" y="6019800"/>
          <p14:tracePt t="7390" x="9966325" y="6026150"/>
          <p14:tracePt t="7398" x="10123488" y="6026150"/>
          <p14:tracePt t="7406" x="10258425" y="6026150"/>
          <p14:tracePt t="7414" x="10371138" y="6026150"/>
          <p14:tracePt t="7422" x="10466388" y="6026150"/>
          <p14:tracePt t="7430" x="10579100" y="6008688"/>
          <p14:tracePt t="7438" x="10612438" y="6003925"/>
          <p14:tracePt t="7446" x="10702925" y="5975350"/>
          <p14:tracePt t="7454" x="10764838" y="5953125"/>
          <p14:tracePt t="7462" x="10842625" y="5902325"/>
          <p14:tracePt t="7470" x="10904538" y="5846763"/>
          <p14:tracePt t="7478" x="10944225" y="5784850"/>
          <p14:tracePt t="7486" x="11017250" y="5665788"/>
          <p14:tracePt t="7494" x="11079163" y="5537200"/>
          <p14:tracePt t="7502" x="11118850" y="5413375"/>
          <p14:tracePt t="7510" x="11134725" y="5351463"/>
          <p14:tracePt t="7519" x="11174413" y="5216525"/>
          <p14:tracePt t="7526" x="11207750" y="5081588"/>
          <p14:tracePt t="7534" x="11225213" y="5014913"/>
          <p14:tracePt t="7542" x="11253788" y="4856163"/>
          <p14:tracePt t="7550" x="11264900" y="4749800"/>
          <p14:tracePt t="7558" x="11276013" y="4502150"/>
          <p14:tracePt t="7566" x="11258550" y="4300538"/>
          <p14:tracePt t="7574" x="11191875" y="3968750"/>
          <p14:tracePt t="7582" x="11112500" y="3709988"/>
          <p14:tracePt t="7593" x="11006138" y="3473450"/>
          <p14:tracePt t="7598" x="10893425" y="3249613"/>
          <p14:tracePt t="7608" x="10815638" y="3125788"/>
          <p14:tracePt t="7616" x="10652125" y="2911475"/>
          <p14:tracePt t="7624" x="10499725" y="2736850"/>
          <p14:tracePt t="7633" x="10410825" y="2652713"/>
          <p14:tracePt t="7640" x="10309225" y="2546350"/>
          <p14:tracePt t="7648" x="10117138" y="2378075"/>
          <p14:tracePt t="7656" x="10021888" y="2298700"/>
          <p14:tracePt t="7664" x="9915525" y="2225675"/>
          <p14:tracePt t="7672" x="9791700" y="2136775"/>
          <p14:tracePt t="7680" x="9566275" y="2006600"/>
          <p14:tracePt t="7688" x="9448800" y="1951038"/>
          <p14:tracePt t="7696" x="9320213" y="1900238"/>
          <p14:tracePt t="7704" x="9178925" y="1855788"/>
          <p14:tracePt t="7712" x="9004300" y="1827213"/>
          <p14:tracePt t="7720" x="8847138" y="1809750"/>
          <p14:tracePt t="7728" x="8645525" y="1809750"/>
          <p14:tracePt t="7737" x="8488363" y="1820863"/>
          <p14:tracePt t="7744" x="8302625" y="1866900"/>
          <p14:tracePt t="7752" x="8088313" y="1939925"/>
          <p14:tracePt t="7760" x="7802563" y="2124075"/>
          <p14:tracePt t="7768" x="7650163" y="2287588"/>
          <p14:tracePt t="7776" x="7583488" y="2417763"/>
          <p14:tracePt t="7784" x="7515225" y="2732088"/>
          <p14:tracePt t="7792" x="7515225" y="2900363"/>
          <p14:tracePt t="7800" x="7559675" y="3159125"/>
          <p14:tracePt t="7808" x="7639050" y="3333750"/>
          <p14:tracePt t="7816" x="7785100" y="3530600"/>
          <p14:tracePt t="7825" x="7964488" y="3709988"/>
          <p14:tracePt t="7832" x="8145463" y="3844925"/>
          <p14:tracePt t="7840" x="8442325" y="3990975"/>
          <p14:tracePt t="7848" x="8780463" y="4108450"/>
          <p14:tracePt t="7857" x="9190038" y="4194175"/>
          <p14:tracePt t="7864" x="9482138" y="4227513"/>
          <p14:tracePt t="7874" x="9758363" y="4232275"/>
          <p14:tracePt t="7880" x="10061575" y="4232275"/>
          <p14:tracePt t="7890" x="10337800" y="4232275"/>
          <p14:tracePt t="7898" x="10572750" y="4210050"/>
          <p14:tracePt t="7906" x="10780713" y="4181475"/>
          <p14:tracePt t="7914" x="10899775" y="4154488"/>
          <p14:tracePt t="7922" x="10983913" y="4121150"/>
          <p14:tracePt t="7931" x="11006138" y="4108450"/>
          <p14:tracePt t="7938" x="11010900" y="4092575"/>
          <p14:tracePt t="7946" x="11010900" y="4081463"/>
          <p14:tracePt t="7954" x="11006138" y="4075113"/>
          <p14:tracePt t="7962" x="10988675" y="4064000"/>
          <p14:tracePt t="7970" x="10966450" y="4064000"/>
          <p14:tracePt t="7979" x="10937875" y="4064000"/>
          <p14:tracePt t="7986" x="10904538" y="4075113"/>
          <p14:tracePt t="7994" x="10882313" y="4097338"/>
          <p14:tracePt t="8002" x="10864850" y="4108450"/>
          <p14:tracePt t="8011" x="10842625" y="4132263"/>
          <p14:tracePt t="8018" x="10820400" y="4159250"/>
          <p14:tracePt t="8026" x="10798175" y="4176713"/>
          <p14:tracePt t="8034" x="10791825" y="4187825"/>
          <p14:tracePt t="8043" x="10791825" y="4194175"/>
          <p14:tracePt t="8051" x="10791825" y="4205288"/>
          <p14:tracePt t="8059" x="10791825" y="4216400"/>
          <p14:tracePt t="8066" x="10791825" y="4238625"/>
          <p14:tracePt t="8074" x="10798175" y="4278313"/>
          <p14:tracePt t="8083" x="10802938" y="4300538"/>
          <p14:tracePt t="8090" x="10802938" y="4322763"/>
          <p14:tracePt t="8098" x="10809288" y="4356100"/>
          <p14:tracePt t="8106" x="10809288" y="4384675"/>
          <p14:tracePt t="8114" x="10809288" y="4424363"/>
          <p14:tracePt t="8122" x="10809288" y="4451350"/>
          <p14:tracePt t="8131" x="10809288" y="4475163"/>
          <p14:tracePt t="8138" x="10809288" y="4491038"/>
          <p14:tracePt t="8146" x="10791825" y="4502150"/>
          <p14:tracePt t="8154" x="10787063" y="4508500"/>
          <p14:tracePt t="8164" x="10758488" y="4513263"/>
          <p14:tracePt t="8170" x="10718800" y="4524375"/>
          <p14:tracePt t="8180" x="10691813" y="4548188"/>
          <p14:tracePt t="8186" x="10663238" y="4570413"/>
          <p14:tracePt t="8196" x="10656888" y="4581525"/>
          <p14:tracePt t="8202" x="10645775" y="4603750"/>
          <p14:tracePt t="8212" x="10634663" y="4632325"/>
          <p14:tracePt t="8220" x="10634663" y="4637088"/>
          <p14:tracePt t="8228" x="10629900" y="4648200"/>
          <p14:tracePt t="8236" x="10629900" y="4654550"/>
          <p14:tracePt t="8244" x="10629900" y="4665663"/>
          <p14:tracePt t="8252" x="10629900" y="4672013"/>
          <p14:tracePt t="8260" x="10629900" y="4676775"/>
          <p14:tracePt t="8268" x="10623550" y="4687888"/>
          <p14:tracePt t="8284" x="10612438" y="4699000"/>
          <p14:tracePt t="8292" x="10606088" y="4699000"/>
          <p14:tracePt t="8300" x="10601325" y="4699000"/>
          <p14:tracePt t="8308" x="10590213" y="4705350"/>
          <p14:tracePt t="8324" x="10583863" y="4705350"/>
          <p14:tracePt t="8333" x="10572750" y="4705350"/>
          <p14:tracePt t="8340" x="10561638" y="4699000"/>
          <p14:tracePt t="8348" x="10556875" y="4687888"/>
          <p14:tracePt t="8356" x="10550525" y="4683125"/>
          <p14:tracePt t="8364" x="10528300" y="4659313"/>
          <p14:tracePt t="8373" x="10528300" y="4643438"/>
          <p14:tracePt t="8380" x="10517188" y="4632325"/>
          <p14:tracePt t="8388" x="10499725" y="4592638"/>
          <p14:tracePt t="8396" x="10499725" y="4575175"/>
          <p14:tracePt t="8404" x="10494963" y="4559300"/>
          <p14:tracePt t="8413" x="10483850" y="4508500"/>
          <p14:tracePt t="8420" x="10477500" y="4497388"/>
          <p14:tracePt t="8429" x="10472738" y="4479925"/>
          <p14:tracePt t="8436" x="10472738" y="4464050"/>
          <p14:tracePt t="8445" x="10472738" y="4457700"/>
          <p14:tracePt t="8452" x="10472738" y="4451350"/>
          <p14:tracePt t="8463" x="10472738" y="4446588"/>
          <p14:tracePt t="8479" x="10472738" y="4440238"/>
          <p14:tracePt t="8485" x="10483850" y="4440238"/>
          <p14:tracePt t="8494" x="10510838" y="4435475"/>
          <p14:tracePt t="8500" x="10545763" y="4435475"/>
          <p14:tracePt t="8510" x="10583863" y="4440238"/>
          <p14:tracePt t="8519" x="10612438" y="4451350"/>
          <p14:tracePt t="8527" x="10645775" y="4475163"/>
          <p14:tracePt t="8535" x="10680700" y="4502150"/>
          <p14:tracePt t="8542" x="10691813" y="4524375"/>
          <p14:tracePt t="8551" x="10702925" y="4548188"/>
          <p14:tracePt t="8558" x="10707688" y="4575175"/>
          <p14:tracePt t="8567" x="10707688" y="4598988"/>
          <p14:tracePt t="8575" x="10707688" y="4614863"/>
          <p14:tracePt t="8583" x="10702925" y="4625975"/>
          <p14:tracePt t="8591" x="10674350" y="4648200"/>
          <p14:tracePt t="8599" x="10656888" y="4654550"/>
          <p14:tracePt t="8606" x="10612438" y="4659313"/>
          <p14:tracePt t="8615" x="10590213" y="4659313"/>
          <p14:tracePt t="8623" x="10545763" y="4659313"/>
          <p14:tracePt t="8631" x="10517188" y="4659313"/>
          <p14:tracePt t="8639" x="10499725" y="4648200"/>
          <p14:tracePt t="8647" x="10477500" y="4632325"/>
          <p14:tracePt t="8655" x="10472738" y="4614863"/>
          <p14:tracePt t="8663" x="10460038" y="4598988"/>
          <p14:tracePt t="8670" x="10455275" y="4564063"/>
          <p14:tracePt t="8679" x="10448925" y="4524375"/>
          <p14:tracePt t="8687" x="10448925" y="4486275"/>
          <p14:tracePt t="8695" x="10448925" y="4457700"/>
          <p14:tracePt t="8702" x="10460038" y="4424363"/>
          <p14:tracePt t="8711" x="10472738" y="4413250"/>
          <p14:tracePt t="8719" x="10494963" y="4395788"/>
          <p14:tracePt t="8727" x="10510838" y="4391025"/>
          <p14:tracePt t="8735" x="10517188" y="4391025"/>
          <p14:tracePt t="8743" x="10533063" y="4391025"/>
          <p14:tracePt t="8753" x="10550525" y="4391025"/>
          <p14:tracePt t="8761" x="10561638" y="4402138"/>
          <p14:tracePt t="8769" x="10579100" y="4424363"/>
          <p14:tracePt t="8776" x="10601325" y="4468813"/>
          <p14:tracePt t="8785" x="10601325" y="4502150"/>
          <p14:tracePt t="8792" x="10601325" y="4541838"/>
          <p14:tracePt t="8800" x="10594975" y="4570413"/>
          <p14:tracePt t="8809" x="10579100" y="4598988"/>
          <p14:tracePt t="8817" x="10567988" y="4610100"/>
          <p14:tracePt t="8824" x="10545763" y="4625975"/>
          <p14:tracePt t="8833" x="10521950" y="4632325"/>
          <p14:tracePt t="8840" x="10510838" y="4632325"/>
          <p14:tracePt t="8849" x="10477500" y="4632325"/>
          <p14:tracePt t="8857" x="10460038" y="4621213"/>
          <p14:tracePt t="8865" x="10426700" y="4598988"/>
          <p14:tracePt t="8872" x="10415588" y="4581525"/>
          <p14:tracePt t="8881" x="10410825" y="4570413"/>
          <p14:tracePt t="8889" x="10398125" y="4541838"/>
          <p14:tracePt t="8897" x="10393363" y="4519613"/>
          <p14:tracePt t="8904" x="10393363" y="4479925"/>
          <p14:tracePt t="8913" x="10393363" y="4457700"/>
          <p14:tracePt t="8920" x="10393363" y="4429125"/>
          <p14:tracePt t="8928" x="10410825" y="4406900"/>
          <p14:tracePt t="8937" x="10421938" y="4395788"/>
          <p14:tracePt t="8945" x="10448925" y="4378325"/>
          <p14:tracePt t="8953" x="10460038" y="4373563"/>
          <p14:tracePt t="8960" x="10494963" y="4367213"/>
          <p14:tracePt t="8968" x="10572750" y="4373563"/>
          <p14:tracePt t="8976" x="10618788" y="4391025"/>
          <p14:tracePt t="8984" x="10656888" y="4406900"/>
          <p14:tracePt t="8992" x="10691813" y="4435475"/>
          <p14:tracePt t="9000" x="10725150" y="4464050"/>
          <p14:tracePt t="9011" x="10741025" y="4491038"/>
          <p14:tracePt t="9018" x="10764838" y="4524375"/>
          <p14:tracePt t="9026" x="10769600" y="4552950"/>
          <p14:tracePt t="9032" x="10775950" y="4586288"/>
          <p14:tracePt t="9043" x="10775950" y="4610100"/>
          <p14:tracePt t="9050" x="10775950" y="4632325"/>
          <p14:tracePt t="9059" x="10753725" y="4659313"/>
          <p14:tracePt t="9066" x="10736263" y="4683125"/>
          <p14:tracePt t="9074" x="10696575" y="4699000"/>
          <p14:tracePt t="9083" x="10645775" y="4710113"/>
          <p14:tracePt t="9090" x="10618788" y="4710113"/>
          <p14:tracePt t="9098" x="10556875" y="4710113"/>
          <p14:tracePt t="9107" x="10506075" y="4699000"/>
          <p14:tracePt t="9115" x="10460038" y="4683125"/>
          <p14:tracePt t="9123" x="10433050" y="4665663"/>
          <p14:tracePt t="9131" x="10387013" y="4625975"/>
          <p14:tracePt t="9138" x="10364788" y="4598988"/>
          <p14:tracePt t="9147" x="10353675" y="4570413"/>
          <p14:tracePt t="9155" x="10353675" y="4524375"/>
          <p14:tracePt t="9162" x="10353675" y="4486275"/>
          <p14:tracePt t="9170" x="10353675" y="4440238"/>
          <p14:tracePt t="9178" x="10382250" y="4391025"/>
          <p14:tracePt t="9187" x="10393363" y="4367213"/>
          <p14:tracePt t="9195" x="10433050" y="4329113"/>
          <p14:tracePt t="9203" x="10455275" y="4322763"/>
          <p14:tracePt t="9210" x="10510838" y="4300538"/>
          <p14:tracePt t="9218" x="10550525" y="4300538"/>
          <p14:tracePt t="9226" x="10583863" y="4300538"/>
          <p14:tracePt t="9234" x="10634663" y="4305300"/>
          <p14:tracePt t="9242" x="10668000" y="4329113"/>
          <p14:tracePt t="9250" x="10714038" y="4378325"/>
          <p14:tracePt t="9258" x="10741025" y="4424363"/>
          <p14:tracePt t="9266" x="10758488" y="4468813"/>
          <p14:tracePt t="9274" x="10764838" y="4519613"/>
          <p14:tracePt t="9285" x="10764838" y="4575175"/>
          <p14:tracePt t="9290" x="10753725" y="4625975"/>
          <p14:tracePt t="9299" x="10729913" y="4659313"/>
          <p14:tracePt t="9306" x="10702925" y="4676775"/>
          <p14:tracePt t="9314" x="10656888" y="4687888"/>
          <p14:tracePt t="9325" x="10618788" y="4687888"/>
          <p14:tracePt t="9333" x="10561638" y="4687888"/>
          <p14:tracePt t="9340" x="10510838" y="4665663"/>
          <p14:tracePt t="9349" x="10460038" y="4648200"/>
          <p14:tracePt t="9356" x="10421938" y="4621213"/>
          <p14:tracePt t="9365" x="10375900" y="4570413"/>
          <p14:tracePt t="9372" x="10348913" y="4537075"/>
          <p14:tracePt t="9380" x="10337800" y="4513263"/>
          <p14:tracePt t="9388" x="10337800" y="4486275"/>
          <p14:tracePt t="9397" x="10337800" y="4451350"/>
          <p14:tracePt t="9404" x="10337800" y="4424363"/>
          <p14:tracePt t="9413" x="10342563" y="4406900"/>
          <p14:tracePt t="9420" x="10353675" y="4391025"/>
          <p14:tracePt t="9429" x="10404475" y="4373563"/>
          <p14:tracePt t="9436" x="10433050" y="4367213"/>
          <p14:tracePt t="9445" x="10477500" y="4367213"/>
          <p14:tracePt t="9453" x="10556875" y="4378325"/>
          <p14:tracePt t="9461" x="10601325" y="4402138"/>
          <p14:tracePt t="9468" x="10645775" y="4429125"/>
          <p14:tracePt t="9477" x="10674350" y="4457700"/>
          <p14:tracePt t="9485" x="10696575" y="4491038"/>
          <p14:tracePt t="9492" x="10707688" y="4537075"/>
          <p14:tracePt t="9501" x="10707688" y="4559300"/>
          <p14:tracePt t="9508" x="10696575" y="4592638"/>
          <p14:tracePt t="9516" x="10668000" y="4621213"/>
          <p14:tracePt t="9525" x="10629900" y="4637088"/>
          <p14:tracePt t="9532" x="10572750" y="4643438"/>
          <p14:tracePt t="9540" x="10539413" y="4643438"/>
          <p14:tracePt t="9549" x="10472738" y="4643438"/>
          <p14:tracePt t="9557" x="10410825" y="4632325"/>
          <p14:tracePt t="9565" x="10375900" y="4614863"/>
          <p14:tracePt t="9573" x="10348913" y="4592638"/>
          <p14:tracePt t="9581" x="10331450" y="4559300"/>
          <p14:tracePt t="9588" x="10325100" y="4530725"/>
          <p14:tracePt t="9599" x="10325100" y="4497388"/>
          <p14:tracePt t="9604" x="10331450" y="4464050"/>
          <p14:tracePt t="9615" x="10348913" y="4429125"/>
          <p14:tracePt t="9620" x="10375900" y="4395788"/>
          <p14:tracePt t="9631" x="10404475" y="4362450"/>
          <p14:tracePt t="9636" x="10448925" y="4329113"/>
          <p14:tracePt t="9646" x="10494963" y="4305300"/>
          <p14:tracePt t="9654" x="10583863" y="4278313"/>
          <p14:tracePt t="9663" x="10634663" y="4278313"/>
          <p14:tracePt t="9670" x="10680700" y="4283075"/>
          <p14:tracePt t="9678" x="10725150" y="4305300"/>
          <p14:tracePt t="9686" x="10758488" y="4329113"/>
          <p14:tracePt t="9694" x="10780713" y="4362450"/>
          <p14:tracePt t="9703" x="10802938" y="4406900"/>
          <p14:tracePt t="9710" x="10809288" y="4457700"/>
          <p14:tracePt t="9719" x="10809288" y="4491038"/>
          <p14:tracePt t="9727" x="10802938" y="4552950"/>
          <p14:tracePt t="9735" x="10787063" y="4592638"/>
          <p14:tracePt t="9743" x="10758488" y="4625975"/>
          <p14:tracePt t="9750" x="10729913" y="4665663"/>
          <p14:tracePt t="9759" x="10685463" y="4683125"/>
          <p14:tracePt t="9766" x="10652125" y="4687888"/>
          <p14:tracePt t="9774" x="10601325" y="4687888"/>
          <p14:tracePt t="9782" x="10579100" y="4683125"/>
          <p14:tracePt t="9791" x="10550525" y="4672013"/>
          <p14:tracePt t="9799" x="10506075" y="4643438"/>
          <p14:tracePt t="9807" x="10488613" y="4614863"/>
          <p14:tracePt t="9815" x="10472738" y="4575175"/>
          <p14:tracePt t="9823" x="10472738" y="4541838"/>
          <p14:tracePt t="9830" x="10472738" y="4497388"/>
          <p14:tracePt t="9839" x="10488613" y="4457700"/>
          <p14:tracePt t="9846" x="10510838" y="4418013"/>
          <p14:tracePt t="9855" x="10550525" y="4373563"/>
          <p14:tracePt t="9863" x="10590213" y="4340225"/>
          <p14:tracePt t="9871" x="10634663" y="4322763"/>
          <p14:tracePt t="9880" x="10691813" y="4311650"/>
          <p14:tracePt t="9887" x="10758488" y="4305300"/>
          <p14:tracePt t="9897" x="10831513" y="4305300"/>
          <p14:tracePt t="9902" x="10888663" y="4322763"/>
          <p14:tracePt t="9913" x="10961688" y="4362450"/>
          <p14:tracePt t="9921" x="11006138" y="4395788"/>
          <p14:tracePt t="9929" x="11028363" y="4424363"/>
          <p14:tracePt t="9937" x="11056938" y="4479925"/>
          <p14:tracePt t="9945" x="11061700" y="4541838"/>
          <p14:tracePt t="9953" x="11061700" y="4592638"/>
          <p14:tracePt t="9960" x="11056938" y="4625975"/>
          <p14:tracePt t="9969" x="11023600" y="4672013"/>
          <p14:tracePt t="9977" x="10988675" y="4710113"/>
          <p14:tracePt t="9985" x="10937875" y="4727575"/>
          <p14:tracePt t="9992" x="10899775" y="4733925"/>
          <p14:tracePt t="10001" x="10853738" y="4733925"/>
          <p14:tracePt t="10008" x="10798175" y="4727575"/>
          <p14:tracePt t="10016" x="10758488" y="4710113"/>
          <p14:tracePt t="10024" x="10707688" y="4683125"/>
          <p14:tracePt t="10033" x="10663238" y="4643438"/>
          <p14:tracePt t="10040" x="10612438" y="4586288"/>
          <p14:tracePt t="10048" x="10572750" y="4541838"/>
          <p14:tracePt t="10056" x="10556875" y="4497388"/>
          <p14:tracePt t="10065" x="10539413" y="4457700"/>
          <p14:tracePt t="10073" x="10533063" y="4413250"/>
          <p14:tracePt t="10081" x="10533063" y="4378325"/>
          <p14:tracePt t="10088" x="10533063" y="4356100"/>
          <p14:tracePt t="10097" x="10550525" y="4322763"/>
          <p14:tracePt t="10105" x="10583863" y="4305300"/>
          <p14:tracePt t="10113" x="10606088" y="4300538"/>
          <p14:tracePt t="10120" x="10641013" y="4300538"/>
          <p14:tracePt t="10128" x="10668000" y="4311650"/>
          <p14:tracePt t="10136" x="10707688" y="4344988"/>
          <p14:tracePt t="10145" x="10741025" y="4391025"/>
          <p14:tracePt t="10153" x="10764838" y="4440238"/>
          <p14:tracePt t="10161" x="10787063" y="4502150"/>
          <p14:tracePt t="10169" x="10791825" y="4564063"/>
          <p14:tracePt t="10179" x="10791825" y="4610100"/>
          <p14:tracePt t="10185" x="10787063" y="4643438"/>
          <p14:tracePt t="10195" x="10758488" y="4683125"/>
          <p14:tracePt t="10203" x="10729913" y="4699000"/>
          <p14:tracePt t="10211" x="10696575" y="4705350"/>
          <p14:tracePt t="10219" x="10652125" y="4705350"/>
          <p14:tracePt t="10226" x="10612438" y="4699000"/>
          <p14:tracePt t="10235" x="10583863" y="4687888"/>
          <p14:tracePt t="10243" x="10528300" y="4659313"/>
          <p14:tracePt t="10251" x="10483850" y="4621213"/>
          <p14:tracePt t="10258" x="10460038" y="4592638"/>
          <p14:tracePt t="10266" x="10448925" y="4570413"/>
          <p14:tracePt t="10274" x="10444163" y="4524375"/>
          <p14:tracePt t="10283" x="10444163" y="4497388"/>
          <p14:tracePt t="10290" x="10444163" y="4475163"/>
          <p14:tracePt t="10298" x="10477500" y="4435475"/>
          <p14:tracePt t="10306" x="10521950" y="4395788"/>
          <p14:tracePt t="10314" x="10594975" y="4373563"/>
          <p14:tracePt t="10323" x="10668000" y="4356100"/>
          <p14:tracePt t="10331" x="10753725" y="4356100"/>
          <p14:tracePt t="10338" x="10848975" y="4373563"/>
          <p14:tracePt t="10347" x="10948988" y="4418013"/>
          <p14:tracePt t="10355" x="11045825" y="4491038"/>
          <p14:tracePt t="10362" x="11112500" y="4575175"/>
          <p14:tracePt t="10371" x="11134725" y="4654550"/>
          <p14:tracePt t="10379" x="11134725" y="4705350"/>
          <p14:tracePt t="10387" x="11123613" y="4760913"/>
          <p14:tracePt t="10395" x="11096625" y="4794250"/>
          <p14:tracePt t="10403" x="11039475" y="4833938"/>
          <p14:tracePt t="10411" x="10977563" y="4851400"/>
          <p14:tracePt t="10419" x="10875963" y="4856163"/>
          <p14:tracePt t="10427" x="10798175" y="4856163"/>
          <p14:tracePt t="10435" x="10702925" y="4833938"/>
          <p14:tracePt t="10443" x="10579100" y="4794250"/>
          <p14:tracePt t="10451" x="10477500" y="4749800"/>
          <p14:tracePt t="10459" x="10398125" y="4699000"/>
          <p14:tracePt t="10469" x="10360025" y="4654550"/>
          <p14:tracePt t="10474" x="10348913" y="4625975"/>
          <p14:tracePt t="10485" x="10348913" y="4581525"/>
          <p14:tracePt t="10493" x="10360025" y="4548188"/>
          <p14:tracePt t="10501" x="10404475" y="4491038"/>
          <p14:tracePt t="10509" x="10466388" y="4440238"/>
          <p14:tracePt t="10517" x="10556875" y="4395788"/>
          <p14:tracePt t="10525" x="10707688" y="4340225"/>
          <p14:tracePt t="10533" x="10820400" y="4333875"/>
          <p14:tracePt t="10541" x="10944225" y="4333875"/>
          <p14:tracePt t="10549" x="11083925" y="4367213"/>
          <p14:tracePt t="10556" x="11214100" y="4429125"/>
          <p14:tracePt t="10564" x="11287125" y="4502150"/>
          <p14:tracePt t="10573" x="11337925" y="4592638"/>
          <p14:tracePt t="10581" x="11342688" y="4643438"/>
          <p14:tracePt t="10589" x="11337925" y="4699000"/>
          <p14:tracePt t="10597" x="11298238" y="4756150"/>
          <p14:tracePt t="10605" x="11253788" y="4789488"/>
          <p14:tracePt t="10613" x="11174413" y="4822825"/>
          <p14:tracePt t="10621" x="11056938" y="4840288"/>
          <p14:tracePt t="10629" x="10888663" y="4851400"/>
          <p14:tracePt t="10637" x="10758488" y="4845050"/>
          <p14:tracePt t="10645" x="10623550" y="4811713"/>
          <p14:tracePt t="10653" x="10499725" y="4772025"/>
          <p14:tracePt t="10661" x="10398125" y="4733925"/>
          <p14:tracePt t="10669" x="10342563" y="4676775"/>
          <p14:tracePt t="10676" x="10325100" y="4643438"/>
          <p14:tracePt t="10685" x="10325100" y="4592638"/>
          <p14:tracePt t="10693" x="10325100" y="4537075"/>
          <p14:tracePt t="10701" x="10353675" y="4475163"/>
          <p14:tracePt t="10709" x="10387013" y="4435475"/>
          <p14:tracePt t="10717" x="10437813" y="4391025"/>
          <p14:tracePt t="10725" x="10561638" y="4356100"/>
          <p14:tracePt t="10733" x="10641013" y="4344988"/>
          <p14:tracePt t="10741" x="10769600" y="4351338"/>
          <p14:tracePt t="10751" x="10937875" y="4406900"/>
          <p14:tracePt t="10756" x="11101388" y="4491038"/>
          <p14:tracePt t="10767" x="11185525" y="4559300"/>
          <p14:tracePt t="10773" x="11231563" y="4614863"/>
          <p14:tracePt t="10783" x="11280775" y="4710113"/>
          <p14:tracePt t="10788" x="11291888" y="4772025"/>
          <p14:tracePt t="10799" x="11287125" y="4822825"/>
          <p14:tracePt t="10806" x="11264900" y="4856163"/>
          <p14:tracePt t="10815" x="11225213" y="4884738"/>
          <p14:tracePt t="10823" x="11174413" y="4895850"/>
          <p14:tracePt t="10831" x="11112500" y="4895850"/>
          <p14:tracePt t="10839" x="10995025" y="4891088"/>
          <p14:tracePt t="10847" x="10899775" y="4851400"/>
          <p14:tracePt t="10855" x="10769600" y="4789488"/>
          <p14:tracePt t="10863" x="10663238" y="4727575"/>
          <p14:tracePt t="10871" x="10579100" y="4659313"/>
          <p14:tracePt t="10879" x="10545763" y="4603750"/>
          <p14:tracePt t="10887" x="10533063" y="4548188"/>
          <p14:tracePt t="10895" x="10533063" y="4497388"/>
          <p14:tracePt t="10903" x="10545763" y="4451350"/>
          <p14:tracePt t="10911" x="10579100" y="4406900"/>
          <p14:tracePt t="10919" x="10634663" y="4356100"/>
          <p14:tracePt t="10927" x="10769600" y="4300538"/>
          <p14:tracePt t="10935" x="10933113" y="4283075"/>
          <p14:tracePt t="10943" x="11129963" y="4289425"/>
          <p14:tracePt t="10951" x="11331575" y="4356100"/>
          <p14:tracePt t="10959" x="11466513" y="4429125"/>
          <p14:tracePt t="10967" x="11596688" y="4541838"/>
          <p14:tracePt t="10975" x="11641138" y="4614863"/>
          <p14:tracePt t="10983" x="11685588" y="4738688"/>
          <p14:tracePt t="10991" x="11685588" y="4833938"/>
          <p14:tracePt t="10999" x="11669713" y="4935538"/>
          <p14:tracePt t="11007" x="11630025" y="4986338"/>
          <p14:tracePt t="11015" x="11574463" y="5030788"/>
          <p14:tracePt t="11023" x="11483975" y="5064125"/>
          <p14:tracePt t="11033" x="11382375" y="5081588"/>
          <p14:tracePt t="11039" x="11258550" y="5087938"/>
          <p14:tracePt t="11049" x="11096625" y="5076825"/>
          <p14:tracePt t="11054" x="11028363" y="5048250"/>
          <p14:tracePt t="11065" x="10904538" y="5014913"/>
          <p14:tracePt t="11071" x="10842625" y="4986338"/>
          <p14:tracePt t="11081" x="10780713" y="4946650"/>
          <p14:tracePt t="11089" x="10747375" y="4924425"/>
          <p14:tracePt t="11097" x="10741025" y="4906963"/>
          <p14:tracePt t="11105" x="10741025" y="4895850"/>
          <p14:tracePt t="11113" x="10741025" y="4884738"/>
          <p14:tracePt t="11121" x="10741025" y="4862513"/>
          <p14:tracePt t="11129" x="10741025" y="4851400"/>
          <p14:tracePt t="11137" x="10753725" y="4806950"/>
          <p14:tracePt t="11145" x="10758488" y="4783138"/>
          <p14:tracePt t="11153" x="10758488" y="4760913"/>
          <p14:tracePt t="11161" x="10758488" y="4721225"/>
          <p14:tracePt t="11169" x="10758488" y="4705350"/>
          <p14:tracePt t="11177" x="10758488" y="4699000"/>
          <p14:tracePt t="11185" x="10753725" y="4687888"/>
          <p14:tracePt t="11208" x="10758488" y="4687888"/>
          <p14:tracePt t="11217" x="10775950" y="4694238"/>
          <p14:tracePt t="11225" x="10798175" y="4705350"/>
          <p14:tracePt t="11233" x="10826750" y="4710113"/>
          <p14:tracePt t="11241" x="10837863" y="4710113"/>
          <p14:tracePt t="11356" x="10831513" y="4710113"/>
          <p14:tracePt t="11360" x="10815638" y="4710113"/>
          <p14:tracePt t="11370" x="10780713" y="4694238"/>
          <p14:tracePt t="11379" x="10725150" y="4659313"/>
          <p14:tracePt t="11386" x="10680700" y="4621213"/>
          <p14:tracePt t="11395" x="10583863" y="4530725"/>
          <p14:tracePt t="11403" x="10426700" y="4356100"/>
          <p14:tracePt t="11411" x="10342563" y="4205288"/>
          <p14:tracePt t="11419" x="10240963" y="3997325"/>
          <p14:tracePt t="11427" x="10167938" y="3771900"/>
          <p14:tracePt t="11435" x="10094913" y="3524250"/>
          <p14:tracePt t="11443" x="10006013" y="3238500"/>
          <p14:tracePt t="11451" x="9971088" y="3097213"/>
          <p14:tracePt t="11459" x="9886950" y="2895600"/>
          <p14:tracePt t="11467" x="9798050" y="2771775"/>
          <p14:tracePt t="11475" x="9718675" y="2714625"/>
          <p14:tracePt t="11483" x="9628188" y="2663825"/>
          <p14:tracePt t="11491" x="9561513" y="2630488"/>
          <p14:tracePt t="11499" x="9471025" y="2601913"/>
          <p14:tracePt t="11507" x="9415463" y="2590800"/>
          <p14:tracePt t="11515" x="9358313" y="2586038"/>
          <p14:tracePt t="11523" x="9324975" y="2586038"/>
          <p14:tracePt t="11531" x="9313863" y="2590800"/>
          <p14:tracePt t="11539" x="9296400" y="2619375"/>
          <p14:tracePt t="11547" x="9280525" y="2670175"/>
          <p14:tracePt t="11555" x="9263063" y="2720975"/>
          <p14:tracePt t="11563" x="9263063" y="2743200"/>
          <p14:tracePt t="11782" x="9251950" y="2743200"/>
          <p14:tracePt t="11788" x="9247188" y="2743200"/>
          <p14:tracePt t="11797" x="9207500" y="2725738"/>
          <p14:tracePt t="11805" x="9156700" y="2698750"/>
          <p14:tracePt t="11813" x="9105900" y="2676525"/>
          <p14:tracePt t="11821" x="9043988" y="2647950"/>
          <p14:tracePt t="11829" x="8982075" y="2614613"/>
          <p14:tracePt t="11837" x="8948738" y="2586038"/>
          <p14:tracePt t="11845" x="8926513" y="2568575"/>
          <p14:tracePt t="11852" x="8909050" y="2541588"/>
          <p14:tracePt t="11861" x="8904288" y="2528888"/>
          <p14:tracePt t="11869" x="8897938" y="2517775"/>
          <p14:tracePt t="11876" x="8893175" y="2506663"/>
          <p14:tracePt t="11884" x="8893175" y="2495550"/>
          <p14:tracePt t="11893" x="8880475" y="2484438"/>
          <p14:tracePt t="11901" x="8875713" y="2479675"/>
          <p14:tracePt t="11909" x="8864600" y="2466975"/>
          <p14:tracePt t="11919" x="8842375" y="2455863"/>
          <p14:tracePt t="11927" x="8831263" y="2444750"/>
          <p14:tracePt t="11935" x="8791575" y="2433638"/>
          <p14:tracePt t="11943" x="8774113" y="2422525"/>
          <p14:tracePt t="11951" x="8758238" y="2411413"/>
          <p14:tracePt t="11959" x="8740775" y="2411413"/>
          <p14:tracePt t="11967" x="8729663" y="2411413"/>
          <p14:tracePt t="11975" x="8707438" y="2411413"/>
          <p14:tracePt t="11983" x="8696325" y="2411413"/>
          <p14:tracePt t="11991" x="8685213" y="2411413"/>
          <p14:tracePt t="12007" x="8678863" y="2411413"/>
          <p14:tracePt t="12023" x="8672513" y="2411413"/>
          <p14:tracePt t="12143" x="8667750" y="2411413"/>
          <p14:tracePt t="12167" x="8656638" y="2417763"/>
          <p14:tracePt t="12174" x="8650288" y="2417763"/>
          <p14:tracePt t="12183" x="8616950" y="2433638"/>
          <p14:tracePt t="12191" x="8605838" y="2439988"/>
          <p14:tracePt t="12199" x="8583613" y="2444750"/>
          <p14:tracePt t="12209" x="8515350" y="2462213"/>
          <p14:tracePt t="12217" x="8477250" y="2462213"/>
          <p14:tracePt t="12225" x="8369300" y="2484438"/>
          <p14:tracePt t="12233" x="8318500" y="2495550"/>
          <p14:tracePt t="12241" x="8156575" y="2528888"/>
          <p14:tracePt t="12249" x="7959725" y="2568575"/>
          <p14:tracePt t="12257" x="7661275" y="2636838"/>
          <p14:tracePt t="12265" x="7375525" y="2692400"/>
          <p14:tracePt t="12273" x="6997700" y="2771775"/>
          <p14:tracePt t="12281" x="6638925" y="2844800"/>
          <p14:tracePt t="12289" x="6188075" y="2928938"/>
          <p14:tracePt t="12297" x="5783263" y="3001963"/>
          <p14:tracePt t="12305" x="5322888" y="3074988"/>
          <p14:tracePt t="12313" x="4902200" y="3141663"/>
          <p14:tracePt t="12321" x="4586288" y="3198813"/>
          <p14:tracePt t="12329" x="4249738" y="3249613"/>
          <p14:tracePt t="12337" x="4013200" y="3276600"/>
          <p14:tracePt t="12345" x="3838575" y="3294063"/>
          <p14:tracePt t="12353" x="3648075" y="3305175"/>
          <p14:tracePt t="12361" x="3557588" y="3305175"/>
          <p14:tracePt t="12369" x="3473450" y="3311525"/>
          <p14:tracePt t="12377" x="3422650" y="3316288"/>
          <p14:tracePt t="12385" x="3384550" y="3322638"/>
          <p14:tracePt t="12393" x="3371850" y="3333750"/>
          <p14:tracePt t="12401" x="3360738" y="3333750"/>
          <p14:tracePt t="12409" x="3355975" y="3338513"/>
          <p14:tracePt t="12417" x="3349625" y="3344863"/>
          <p14:tracePt t="12424" x="3344863" y="3344863"/>
          <p14:tracePt t="12433" x="3338513" y="3349625"/>
          <p14:tracePt t="12441" x="3333750" y="3349625"/>
          <p14:tracePt t="12449" x="3316288" y="3355975"/>
          <p14:tracePt t="12457" x="3298825" y="3355975"/>
          <p14:tracePt t="12465" x="3276600" y="3355975"/>
          <p14:tracePt t="12472" x="3254375" y="3355975"/>
          <p14:tracePt t="12481" x="3238500" y="3355975"/>
          <p14:tracePt t="12489" x="3214688" y="3355975"/>
          <p14:tracePt t="12499" x="3176588" y="3349625"/>
          <p14:tracePt t="12507" x="3152775" y="3344863"/>
          <p14:tracePt t="12515" x="3136900" y="3338513"/>
          <p14:tracePt t="12523" x="3125788" y="3333750"/>
          <p14:tracePt t="12531" x="3108325" y="3333750"/>
          <p14:tracePt t="12539" x="3103563" y="3327400"/>
          <p14:tracePt t="12575" x="3103563" y="3322638"/>
          <p14:tracePt t="12607" x="3103563" y="3316288"/>
          <p14:tracePt t="12714" x="3103563" y="3322638"/>
          <p14:tracePt t="12719" x="3079750" y="3355975"/>
          <p14:tracePt t="12726" x="3041650" y="3446463"/>
          <p14:tracePt t="12734" x="2940050" y="3643313"/>
          <p14:tracePt t="12743" x="2827338" y="3833813"/>
          <p14:tracePt t="12750" x="2674938" y="4064000"/>
          <p14:tracePt t="12758" x="2557463" y="4271963"/>
          <p14:tracePt t="12769" x="2455863" y="4464050"/>
          <p14:tracePt t="12775" x="2400300" y="4665663"/>
          <p14:tracePt t="12785" x="2371725" y="4783138"/>
          <p14:tracePt t="12791" x="2366963" y="4879975"/>
          <p14:tracePt t="12801" x="2366963" y="4975225"/>
          <p14:tracePt t="12809" x="2366963" y="5053013"/>
          <p14:tracePt t="12817" x="2378075" y="5121275"/>
          <p14:tracePt t="12825" x="2382838" y="5172075"/>
          <p14:tracePt t="12833" x="2389188" y="5205413"/>
          <p14:tracePt t="12841" x="2389188" y="5216525"/>
          <p14:tracePt t="12869" x="2393950" y="5216525"/>
          <p14:tracePt t="12893" x="2393950" y="5205413"/>
          <p14:tracePt t="12901" x="2393950" y="5199063"/>
          <p14:tracePt t="12909" x="2393950" y="5187950"/>
          <p14:tracePt t="12917" x="2389188" y="5172075"/>
          <p14:tracePt t="12925" x="2378075" y="5154613"/>
          <p14:tracePt t="12933" x="2371725" y="5143500"/>
          <p14:tracePt t="12941" x="2366963" y="5126038"/>
          <p14:tracePt t="12949" x="2355850" y="5099050"/>
          <p14:tracePt t="12957" x="2338388" y="5070475"/>
          <p14:tracePt t="12965" x="2327275" y="5041900"/>
          <p14:tracePt t="12973" x="2305050" y="5008563"/>
          <p14:tracePt t="12981" x="2293938" y="4991100"/>
          <p14:tracePt t="12989" x="2270125" y="4968875"/>
          <p14:tracePt t="12997" x="2236788" y="4935538"/>
          <p14:tracePt t="13005" x="2209800" y="4918075"/>
          <p14:tracePt t="13013" x="2192338" y="4906963"/>
          <p14:tracePt t="13021" x="2170113" y="4895850"/>
          <p14:tracePt t="13029" x="2152650" y="4884738"/>
          <p14:tracePt t="13037" x="2136775" y="4873625"/>
          <p14:tracePt t="13045" x="2119313" y="4867275"/>
          <p14:tracePt t="13053" x="2101850" y="4856163"/>
          <p14:tracePt t="13063" x="2097088" y="4856163"/>
          <p14:tracePt t="13071" x="2090738" y="4845050"/>
          <p14:tracePt t="13087" x="2085975" y="4840288"/>
          <p14:tracePt t="13095" x="2085975" y="4833938"/>
          <p14:tracePt t="13103" x="2085975" y="4829175"/>
          <p14:tracePt t="13111" x="2085975" y="4822825"/>
          <p14:tracePt t="13119" x="2079625" y="4811713"/>
          <p14:tracePt t="13127" x="2074863" y="4800600"/>
          <p14:tracePt t="13143" x="2068513" y="4794250"/>
          <p14:tracePt t="13151" x="2062163" y="4783138"/>
          <p14:tracePt t="13159" x="2062163" y="4778375"/>
          <p14:tracePt t="13167" x="2062163" y="4772025"/>
          <p14:tracePt t="13175" x="2057400" y="4767263"/>
          <p14:tracePt t="13183" x="2051050" y="4767263"/>
          <p14:tracePt t="13191" x="2051050" y="4760913"/>
          <p14:tracePt t="13199" x="2051050" y="4756150"/>
          <p14:tracePt t="13207" x="2046288" y="4756150"/>
          <p14:tracePt t="13215" x="2039938" y="4756150"/>
          <p14:tracePt t="13223" x="2039938" y="4749800"/>
          <p14:tracePt t="13231" x="2035175" y="4749800"/>
          <p14:tracePt t="13239" x="2028825" y="4749800"/>
          <p14:tracePt t="13263" x="2024063" y="4749800"/>
          <p14:tracePt t="13279" x="2017713" y="4760913"/>
          <p14:tracePt t="13287" x="2012950" y="4767263"/>
          <p14:tracePt t="13295" x="2006600" y="4778375"/>
          <p14:tracePt t="13303" x="2001838" y="4789488"/>
          <p14:tracePt t="13311" x="1995488" y="4800600"/>
          <p14:tracePt t="13319" x="1978025" y="4806950"/>
          <p14:tracePt t="13327" x="1973263" y="4811713"/>
          <p14:tracePt t="13335" x="1962150" y="4811713"/>
          <p14:tracePt t="13343" x="1955800" y="4811713"/>
          <p14:tracePt t="13353" x="1939925" y="4811713"/>
          <p14:tracePt t="13361" x="1927225" y="4811713"/>
          <p14:tracePt t="13369" x="1916113" y="4794250"/>
          <p14:tracePt t="13377" x="1905000" y="4783138"/>
          <p14:tracePt t="13385" x="1889125" y="4756150"/>
          <p14:tracePt t="13393" x="1871663" y="4738688"/>
          <p14:tracePt t="13401" x="1866900" y="4721225"/>
          <p14:tracePt t="13409" x="1854200" y="4699000"/>
          <p14:tracePt t="13417" x="1849438" y="4683125"/>
          <p14:tracePt t="13425" x="1843088" y="4659313"/>
          <p14:tracePt t="13433" x="1838325" y="4643438"/>
          <p14:tracePt t="13441" x="1838325" y="4614863"/>
          <p14:tracePt t="13449" x="1831975" y="4603750"/>
          <p14:tracePt t="13457" x="1820863" y="4581525"/>
          <p14:tracePt t="13465" x="1816100" y="4564063"/>
          <p14:tracePt t="13472" x="1804988" y="4530725"/>
          <p14:tracePt t="13481" x="1804988" y="4513263"/>
          <p14:tracePt t="13489" x="1798638" y="4502150"/>
          <p14:tracePt t="13497" x="1793875" y="4479925"/>
          <p14:tracePt t="13505" x="1793875" y="4468813"/>
          <p14:tracePt t="13513" x="1793875" y="4451350"/>
          <p14:tracePt t="13523" x="1793875" y="4446588"/>
          <p14:tracePt t="13528" x="1787525" y="4440238"/>
          <p14:tracePt t="13537" x="1787525" y="4435475"/>
          <p14:tracePt t="13545" x="1787525" y="4424363"/>
          <p14:tracePt t="13553" x="1787525" y="4418013"/>
          <p14:tracePt t="13561" x="1787525" y="4406900"/>
          <p14:tracePt t="13569" x="1787525" y="4395788"/>
          <p14:tracePt t="13577" x="1793875" y="4391025"/>
          <p14:tracePt t="13585" x="1798638" y="4378325"/>
          <p14:tracePt t="13593" x="1798638" y="4373563"/>
          <p14:tracePt t="13601" x="1804988" y="4356100"/>
          <p14:tracePt t="13609" x="1809750" y="4356100"/>
          <p14:tracePt t="13617" x="1816100" y="4344988"/>
          <p14:tracePt t="13627" x="1827213" y="4333875"/>
          <p14:tracePt t="13633" x="1849438" y="4316413"/>
          <p14:tracePt t="13643" x="1860550" y="4311650"/>
          <p14:tracePt t="13649" x="1882775" y="4300538"/>
          <p14:tracePt t="13659" x="1893888" y="4294188"/>
          <p14:tracePt t="13665" x="1916113" y="4283075"/>
          <p14:tracePt t="13675" x="1933575" y="4278313"/>
          <p14:tracePt t="13683" x="1944688" y="4278313"/>
          <p14:tracePt t="13691" x="1966913" y="4271963"/>
          <p14:tracePt t="13699" x="1978025" y="4271963"/>
          <p14:tracePt t="13707" x="2024063" y="4267200"/>
          <p14:tracePt t="13715" x="2039938" y="4267200"/>
          <p14:tracePt t="13723" x="2079625" y="4267200"/>
          <p14:tracePt t="13731" x="2101850" y="4267200"/>
          <p14:tracePt t="13739" x="2119313" y="4267200"/>
          <p14:tracePt t="13747" x="2170113" y="4267200"/>
          <p14:tracePt t="13755" x="2203450" y="4271963"/>
          <p14:tracePt t="13763" x="2265363" y="4283075"/>
          <p14:tracePt t="13771" x="2298700" y="4294188"/>
          <p14:tracePt t="13779" x="2327275" y="4305300"/>
          <p14:tracePt t="13787" x="2389188" y="4333875"/>
          <p14:tracePt t="13795" x="2417763" y="4351338"/>
          <p14:tracePt t="13803" x="2439988" y="4367213"/>
          <p14:tracePt t="13811" x="2478088" y="4406900"/>
          <p14:tracePt t="13819" x="2495550" y="4464050"/>
          <p14:tracePt t="13827" x="2513013" y="4530725"/>
          <p14:tracePt t="13835" x="2513013" y="4575175"/>
          <p14:tracePt t="13843" x="2513013" y="4621213"/>
          <p14:tracePt t="13851" x="2495550" y="4699000"/>
          <p14:tracePt t="13859" x="2478088" y="4738688"/>
          <p14:tracePt t="13867" x="2455863" y="4772025"/>
          <p14:tracePt t="13875" x="2433638" y="4800600"/>
          <p14:tracePt t="13883" x="2411413" y="4811713"/>
          <p14:tracePt t="13891" x="2378075" y="4829175"/>
          <p14:tracePt t="13899" x="2344738" y="4829175"/>
          <p14:tracePt t="13909" x="2316163" y="4829175"/>
          <p14:tracePt t="13915" x="2276475" y="4829175"/>
          <p14:tracePt t="13925" x="2232025" y="4818063"/>
          <p14:tracePt t="13931" x="2214563" y="4811713"/>
          <p14:tracePt t="13941" x="2163763" y="4789488"/>
          <p14:tracePt t="13949" x="2119313" y="4767263"/>
          <p14:tracePt t="13957" x="2062163" y="4745038"/>
          <p14:tracePt t="13965" x="2035175" y="4727575"/>
          <p14:tracePt t="13973" x="1995488" y="4699000"/>
          <p14:tracePt t="13981" x="1962150" y="4676775"/>
          <p14:tracePt t="13989" x="1939925" y="4643438"/>
          <p14:tracePt t="13997" x="1927225" y="4614863"/>
          <p14:tracePt t="14005" x="1916113" y="4586288"/>
          <p14:tracePt t="14013" x="1905000" y="4541838"/>
          <p14:tracePt t="14021" x="1905000" y="4513263"/>
          <p14:tracePt t="14029" x="1905000" y="4479925"/>
          <p14:tracePt t="14037" x="1905000" y="4451350"/>
          <p14:tracePt t="14045" x="1905000" y="4418013"/>
          <p14:tracePt t="14053" x="1911350" y="4391025"/>
          <p14:tracePt t="14061" x="1922463" y="4362450"/>
          <p14:tracePt t="14069" x="1933575" y="4340225"/>
          <p14:tracePt t="14077" x="1939925" y="4316413"/>
          <p14:tracePt t="14085" x="1955800" y="4294188"/>
          <p14:tracePt t="14093" x="1966913" y="4278313"/>
          <p14:tracePt t="14101" x="1989138" y="4260850"/>
          <p14:tracePt t="14109" x="2006600" y="4243388"/>
          <p14:tracePt t="14117" x="2035175" y="4221163"/>
          <p14:tracePt t="14125" x="2057400" y="4216400"/>
          <p14:tracePt t="14133" x="2097088" y="4198938"/>
          <p14:tracePt t="14141" x="2119313" y="4187825"/>
          <p14:tracePt t="14149" x="2174875" y="4176713"/>
          <p14:tracePt t="14157" x="2203450" y="4170363"/>
          <p14:tracePt t="14165" x="2247900" y="4170363"/>
          <p14:tracePt t="14173" x="2276475" y="4170363"/>
          <p14:tracePt t="14181" x="2298700" y="4170363"/>
          <p14:tracePt t="14189" x="2320925" y="4176713"/>
          <p14:tracePt t="14197" x="2360613" y="4210050"/>
          <p14:tracePt t="14205" x="2378075" y="4232275"/>
          <p14:tracePt t="14213" x="2405063" y="4267200"/>
          <p14:tracePt t="14223" x="2428875" y="4311650"/>
          <p14:tracePt t="14231" x="2433638" y="4329113"/>
          <p14:tracePt t="14239" x="2444750" y="4362450"/>
          <p14:tracePt t="14247" x="2455863" y="4402138"/>
          <p14:tracePt t="14255" x="2462213" y="4440238"/>
          <p14:tracePt t="14263" x="2466975" y="4457700"/>
          <p14:tracePt t="14271" x="2466975" y="4491038"/>
          <p14:tracePt t="14279" x="2466975" y="4508500"/>
          <p14:tracePt t="14287" x="2462213" y="4552950"/>
          <p14:tracePt t="14295" x="2444750" y="4575175"/>
          <p14:tracePt t="14303" x="2428875" y="4603750"/>
          <p14:tracePt t="14311" x="2417763" y="4632325"/>
          <p14:tracePt t="14319" x="2393950" y="4648200"/>
          <p14:tracePt t="14327" x="2355850" y="4687888"/>
          <p14:tracePt t="14335" x="2327275" y="4705350"/>
          <p14:tracePt t="14343" x="2305050" y="4705350"/>
          <p14:tracePt t="14351" x="2282825" y="4716463"/>
          <p14:tracePt t="14359" x="2265363" y="4716463"/>
          <p14:tracePt t="14367" x="2247900" y="4716463"/>
          <p14:tracePt t="14375" x="2243138" y="4716463"/>
          <p14:tracePt t="14383" x="2220913" y="4716463"/>
          <p14:tracePt t="14391" x="2192338" y="4710113"/>
          <p14:tracePt t="14399" x="2170113" y="4694238"/>
          <p14:tracePt t="14407" x="2141538" y="4676775"/>
          <p14:tracePt t="14415" x="2136775" y="4665663"/>
          <p14:tracePt t="14423" x="2112963" y="4643438"/>
          <p14:tracePt t="14431" x="2085975" y="4614863"/>
          <p14:tracePt t="14439" x="2079625" y="4603750"/>
          <p14:tracePt t="14447" x="2068513" y="4570413"/>
          <p14:tracePt t="14455" x="2057400" y="4541838"/>
          <p14:tracePt t="14463" x="2051050" y="4524375"/>
          <p14:tracePt t="14471" x="2051050" y="4497388"/>
          <p14:tracePt t="14479" x="2051050" y="4468813"/>
          <p14:tracePt t="14487" x="2051050" y="4451350"/>
          <p14:tracePt t="14495" x="2057400" y="4418013"/>
          <p14:tracePt t="14505" x="2062163" y="4406900"/>
          <p14:tracePt t="14511" x="2068513" y="4378325"/>
          <p14:tracePt t="14521" x="2074863" y="4367213"/>
          <p14:tracePt t="14529" x="2085975" y="4340225"/>
          <p14:tracePt t="14537" x="2085975" y="4333875"/>
          <p14:tracePt t="14545" x="2101850" y="4316413"/>
          <p14:tracePt t="14553" x="2108200" y="4305300"/>
          <p14:tracePt t="14561" x="2112963" y="4300538"/>
          <p14:tracePt t="14569" x="2130425" y="4289425"/>
          <p14:tracePt t="14577" x="2141538" y="4289425"/>
          <p14:tracePt t="14585" x="2152650" y="4283075"/>
          <p14:tracePt t="14593" x="2159000" y="4283075"/>
          <p14:tracePt t="14601" x="2163763" y="4283075"/>
          <p14:tracePt t="14609" x="2174875" y="4283075"/>
          <p14:tracePt t="14617" x="2192338" y="4283075"/>
          <p14:tracePt t="14625" x="2197100" y="4283075"/>
          <p14:tracePt t="14633" x="2220913" y="4305300"/>
          <p14:tracePt t="14641" x="2236788" y="4311650"/>
          <p14:tracePt t="14649" x="2254250" y="4344988"/>
          <p14:tracePt t="14657" x="2270125" y="4378325"/>
          <p14:tracePt t="14665" x="2282825" y="4395788"/>
          <p14:tracePt t="14673" x="2293938" y="4435475"/>
          <p14:tracePt t="14681" x="2305050" y="4475163"/>
          <p14:tracePt t="14689" x="2305050" y="4519613"/>
          <p14:tracePt t="14697" x="2305050" y="4564063"/>
          <p14:tracePt t="14705" x="2305050" y="4610100"/>
          <p14:tracePt t="14713" x="2293938" y="4648200"/>
          <p14:tracePt t="14721" x="2282825" y="4665663"/>
          <p14:tracePt t="14729" x="2259013" y="4699000"/>
          <p14:tracePt t="14737" x="2225675" y="4738688"/>
          <p14:tracePt t="14745" x="2192338" y="4767263"/>
          <p14:tracePt t="14753" x="2141538" y="4783138"/>
          <p14:tracePt t="14761" x="2101850" y="4789488"/>
          <p14:tracePt t="14769" x="2074863" y="4789488"/>
          <p14:tracePt t="14777" x="2028825" y="4789488"/>
          <p14:tracePt t="14785" x="1973263" y="4778375"/>
          <p14:tracePt t="14795" x="1911350" y="4749800"/>
          <p14:tracePt t="14801" x="1849438" y="4721225"/>
          <p14:tracePt t="14811" x="1804988" y="4687888"/>
          <p14:tracePt t="14819" x="1754188" y="4654550"/>
          <p14:tracePt t="14827" x="1697038" y="4603750"/>
          <p14:tracePt t="14835" x="1674813" y="4564063"/>
          <p14:tracePt t="14843" x="1670050" y="4548188"/>
          <p14:tracePt t="14851" x="1663700" y="4497388"/>
          <p14:tracePt t="14859" x="1663700" y="4464050"/>
          <p14:tracePt t="14867" x="1674813" y="4413250"/>
          <p14:tracePt t="14875" x="1692275" y="4395788"/>
          <p14:tracePt t="14883" x="1719263" y="4362450"/>
          <p14:tracePt t="14891" x="1736725" y="4344988"/>
          <p14:tracePt t="14899" x="1765300" y="4329113"/>
          <p14:tracePt t="14907" x="1820863" y="4300538"/>
          <p14:tracePt t="14915" x="1860550" y="4289425"/>
          <p14:tracePt t="14923" x="1905000" y="4278313"/>
          <p14:tracePt t="14931" x="1951038" y="4271963"/>
          <p14:tracePt t="14939" x="1995488" y="4267200"/>
          <p14:tracePt t="14947" x="2046288" y="4260850"/>
          <p14:tracePt t="14955" x="2090738" y="4260850"/>
          <p14:tracePt t="14963" x="2136775" y="4260850"/>
          <p14:tracePt t="14971" x="2197100" y="4283075"/>
          <p14:tracePt t="14979" x="2232025" y="4316413"/>
          <p14:tracePt t="14987" x="2259013" y="4362450"/>
          <p14:tracePt t="14995" x="2282825" y="4402138"/>
          <p14:tracePt t="15003" x="2305050" y="4464050"/>
          <p14:tracePt t="15011" x="2309813" y="4508500"/>
          <p14:tracePt t="15019" x="2309813" y="4548188"/>
          <p14:tracePt t="15027" x="2309813" y="4586288"/>
          <p14:tracePt t="15035" x="2309813" y="4603750"/>
          <p14:tracePt t="15043" x="2293938" y="4637088"/>
          <p14:tracePt t="15051" x="2270125" y="4659313"/>
          <p14:tracePt t="15061" x="2259013" y="4676775"/>
          <p14:tracePt t="15067" x="2214563" y="4705350"/>
          <p14:tracePt t="15077" x="2185988" y="4716463"/>
          <p14:tracePt t="15083" x="2147888" y="4721225"/>
          <p14:tracePt t="15093" x="2074863" y="4721225"/>
          <p14:tracePt t="15101" x="2024063" y="4716463"/>
          <p14:tracePt t="15109" x="1973263" y="4699000"/>
          <p14:tracePt t="15117" x="1922463" y="4665663"/>
          <p14:tracePt t="15125" x="1882775" y="4632325"/>
          <p14:tracePt t="15133" x="1838325" y="4586288"/>
          <p14:tracePt t="15141" x="1798638" y="4519613"/>
          <p14:tracePt t="15149" x="1787525" y="4464050"/>
          <p14:tracePt t="15157" x="1787525" y="4424363"/>
          <p14:tracePt t="15165" x="1787525" y="4384675"/>
          <p14:tracePt t="15173" x="1798638" y="4344988"/>
          <p14:tracePt t="15181" x="1816100" y="4322763"/>
          <p14:tracePt t="15189" x="1843088" y="4300538"/>
          <p14:tracePt t="15197" x="1866900" y="4278313"/>
          <p14:tracePt t="15205" x="1911350" y="4260850"/>
          <p14:tracePt t="15213" x="1951038" y="4249738"/>
          <p14:tracePt t="15221" x="2001838" y="4243388"/>
          <p14:tracePt t="15229" x="2062163" y="4232275"/>
          <p14:tracePt t="15237" x="2108200" y="4232275"/>
          <p14:tracePt t="15245" x="2170113" y="4232275"/>
          <p14:tracePt t="15253" x="2220913" y="4232275"/>
          <p14:tracePt t="15261" x="2254250" y="4238625"/>
          <p14:tracePt t="15269" x="2270125" y="4243388"/>
          <p14:tracePt t="15277" x="2287588" y="4267200"/>
          <p14:tracePt t="15285" x="2287588" y="4278313"/>
          <p14:tracePt t="15293" x="2287588" y="4289425"/>
          <p14:tracePt t="15301" x="2287588" y="4305300"/>
          <p14:tracePt t="15309" x="2282825" y="4329113"/>
          <p14:tracePt t="15317" x="2270125" y="4351338"/>
          <p14:tracePt t="15325" x="2265363" y="4362450"/>
          <p14:tracePt t="15333" x="2247900" y="4378325"/>
          <p14:tracePt t="15343" x="2247900" y="4391025"/>
          <p14:tracePt t="15348" x="2243138" y="4406900"/>
          <p14:tracePt t="15359" x="2236788" y="4418013"/>
          <p14:tracePt t="15365" x="2236788" y="4429125"/>
          <p14:tracePt t="15375" x="2236788" y="4446588"/>
          <p14:tracePt t="15381" x="2236788" y="4457700"/>
          <p14:tracePt t="15391" x="2236788" y="4468813"/>
          <p14:tracePt t="15399" x="2236788" y="4475163"/>
          <p14:tracePt t="15415" x="2232025" y="4486275"/>
          <p14:tracePt t="15431" x="2225675" y="4497388"/>
          <p14:tracePt t="15439" x="2225675" y="4502150"/>
          <p14:tracePt t="15447" x="2214563" y="4508500"/>
          <p14:tracePt t="15455" x="2203450" y="4519613"/>
          <p14:tracePt t="15463" x="2192338" y="4519613"/>
          <p14:tracePt t="15471" x="2181225" y="4524375"/>
          <p14:tracePt t="15479" x="2170113" y="4524375"/>
          <p14:tracePt t="15487" x="2141538" y="4524375"/>
          <p14:tracePt t="15495" x="2130425" y="4524375"/>
          <p14:tracePt t="15503" x="2112963" y="4519613"/>
          <p14:tracePt t="15511" x="2090738" y="4508500"/>
          <p14:tracePt t="15519" x="2062163" y="4491038"/>
          <p14:tracePt t="15527" x="2035175" y="4475163"/>
          <p14:tracePt t="15535" x="2012950" y="4457700"/>
          <p14:tracePt t="15545" x="1995488" y="4440238"/>
          <p14:tracePt t="15551" x="1973263" y="4424363"/>
          <p14:tracePt t="15559" x="1962150" y="4402138"/>
          <p14:tracePt t="15567" x="1944688" y="4384675"/>
          <p14:tracePt t="15575" x="1933575" y="4356100"/>
          <p14:tracePt t="15583" x="1927225" y="4340225"/>
          <p14:tracePt t="15591" x="1922463" y="4305300"/>
          <p14:tracePt t="15599" x="1922463" y="4289425"/>
          <p14:tracePt t="15607" x="1922463" y="4278313"/>
          <p14:tracePt t="15615" x="1922463" y="4267200"/>
          <p14:tracePt t="15623" x="1927225" y="4256088"/>
          <p14:tracePt t="15631" x="1933575" y="4243388"/>
          <p14:tracePt t="15641" x="1955800" y="4227513"/>
          <p14:tracePt t="15647" x="1984375" y="4216400"/>
          <p14:tracePt t="15657" x="2006600" y="4210050"/>
          <p14:tracePt t="15663" x="2051050" y="4210050"/>
          <p14:tracePt t="15673" x="2085975" y="4210050"/>
          <p14:tracePt t="15681" x="2124075" y="4210050"/>
          <p14:tracePt t="15689" x="2185988" y="4238625"/>
          <p14:tracePt t="15697" x="2236788" y="4267200"/>
          <p14:tracePt t="15705" x="2282825" y="4305300"/>
          <p14:tracePt t="15713" x="2320925" y="4340225"/>
          <p14:tracePt t="15721" x="2349500" y="4384675"/>
          <p14:tracePt t="15729" x="2366963" y="4429125"/>
          <p14:tracePt t="15737" x="2371725" y="4475163"/>
          <p14:tracePt t="15745" x="2371725" y="4508500"/>
          <p14:tracePt t="15753" x="2366963" y="4537075"/>
          <p14:tracePt t="15761" x="2338388" y="4586288"/>
          <p14:tracePt t="15769" x="2293938" y="4621213"/>
          <p14:tracePt t="15777" x="2259013" y="4643438"/>
          <p14:tracePt t="15785" x="2203450" y="4659313"/>
          <p14:tracePt t="15793" x="2170113" y="4659313"/>
          <p14:tracePt t="15801" x="2141538" y="4659313"/>
          <p14:tracePt t="15809" x="2085975" y="4659313"/>
          <p14:tracePt t="15817" x="2057400" y="4659313"/>
          <p14:tracePt t="15825" x="2028825" y="4648200"/>
          <p14:tracePt t="15833" x="2012950" y="4643438"/>
          <p14:tracePt t="15841" x="2001838" y="4632325"/>
          <p14:tracePt t="15849" x="1989138" y="4614863"/>
          <p14:tracePt t="15857" x="1984375" y="4603750"/>
          <p14:tracePt t="15865" x="1984375" y="4586288"/>
          <p14:tracePt t="15873" x="1984375" y="4552950"/>
          <p14:tracePt t="15881" x="2001838" y="4519613"/>
          <p14:tracePt t="15889" x="2024063" y="4491038"/>
          <p14:tracePt t="15897" x="2051050" y="4457700"/>
          <p14:tracePt t="15907" x="2079625" y="4424363"/>
          <p14:tracePt t="15913" x="2112963" y="4402138"/>
          <p14:tracePt t="15921" x="2163763" y="4378325"/>
          <p14:tracePt t="15929" x="2209800" y="4356100"/>
          <p14:tracePt t="15939" x="2254250" y="4351338"/>
          <p14:tracePt t="15947" x="2293938" y="4351338"/>
          <p14:tracePt t="15955" x="2344738" y="4351338"/>
          <p14:tracePt t="15963" x="2378075" y="4356100"/>
          <p14:tracePt t="15971" x="2389188" y="4373563"/>
          <p14:tracePt t="15979" x="2411413" y="4391025"/>
          <p14:tracePt t="15987" x="2428875" y="4424363"/>
          <p14:tracePt t="15995" x="2433638" y="4468813"/>
          <p14:tracePt t="16003" x="2433638" y="4502150"/>
          <p14:tracePt t="16011" x="2433638" y="4541838"/>
          <p14:tracePt t="16019" x="2393950" y="4610100"/>
          <p14:tracePt t="16027" x="2360613" y="4648200"/>
          <p14:tracePt t="16035" x="2298700" y="4687888"/>
          <p14:tracePt t="16043" x="2236788" y="4716463"/>
          <p14:tracePt t="16051" x="2181225" y="4721225"/>
          <p14:tracePt t="16059" x="2130425" y="4721225"/>
          <p14:tracePt t="16067" x="2068513" y="4721225"/>
          <p14:tracePt t="16075" x="2006600" y="4710113"/>
          <p14:tracePt t="16083" x="1944688" y="4683125"/>
          <p14:tracePt t="16091" x="1916113" y="4672013"/>
          <p14:tracePt t="16099" x="1889125" y="4648200"/>
          <p14:tracePt t="16107" x="1866900" y="4637088"/>
          <p14:tracePt t="16115" x="1866900" y="4621213"/>
          <p14:tracePt t="16123" x="1866900" y="4603750"/>
          <p14:tracePt t="16131" x="1871663" y="4586288"/>
          <p14:tracePt t="16139" x="1893888" y="4564063"/>
          <p14:tracePt t="16147" x="1916113" y="4548188"/>
          <p14:tracePt t="16155" x="1966913" y="4524375"/>
          <p14:tracePt t="16163" x="2006600" y="4513263"/>
          <p14:tracePt t="16171" x="2079625" y="4502150"/>
          <p14:tracePt t="16179" x="2124075" y="4497388"/>
          <p14:tracePt t="16187" x="2174875" y="4497388"/>
          <p14:tracePt t="16195" x="2214563" y="4502150"/>
          <p14:tracePt t="16203" x="2265363" y="4519613"/>
          <p14:tracePt t="16211" x="2309813" y="4552950"/>
          <p14:tracePt t="16219" x="2332038" y="4592638"/>
          <p14:tracePt t="16229" x="2344738" y="4632325"/>
          <p14:tracePt t="16235" x="2344738" y="4659313"/>
          <p14:tracePt t="16245" x="2338388" y="4705350"/>
          <p14:tracePt t="16253" x="2309813" y="4756150"/>
          <p14:tracePt t="16261" x="2282825" y="4778375"/>
          <p14:tracePt t="16269" x="2225675" y="4811713"/>
          <p14:tracePt t="16277" x="2185988" y="4822825"/>
          <p14:tracePt t="16285" x="2141538" y="4822825"/>
          <p14:tracePt t="16293" x="2074863" y="4822825"/>
          <p14:tracePt t="16301" x="2035175" y="4818063"/>
          <p14:tracePt t="16309" x="1995488" y="4800600"/>
          <p14:tracePt t="16317" x="1962150" y="4778375"/>
          <p14:tracePt t="16325" x="1939925" y="4760913"/>
          <p14:tracePt t="16333" x="1922463" y="4733925"/>
          <p14:tracePt t="16341" x="1916113" y="4705350"/>
          <p14:tracePt t="16349" x="1916113" y="4683125"/>
          <p14:tracePt t="16357" x="1916113" y="4659313"/>
          <p14:tracePt t="16365" x="1916113" y="4637088"/>
          <p14:tracePt t="16373" x="1922463" y="4603750"/>
          <p14:tracePt t="16381" x="1944688" y="4575175"/>
          <p14:tracePt t="16389" x="1955800" y="4570413"/>
          <p14:tracePt t="16397" x="1995488" y="4541838"/>
          <p14:tracePt t="16405" x="2017713" y="4541838"/>
          <p14:tracePt t="16413" x="2046288" y="4541838"/>
          <p14:tracePt t="16421" x="2051050" y="4548188"/>
          <p14:tracePt t="16429" x="2074863" y="4575175"/>
          <p14:tracePt t="16437" x="2079625" y="4621213"/>
          <p14:tracePt t="16445" x="2085975" y="4654550"/>
          <p14:tracePt t="16453" x="2085975" y="4710113"/>
          <p14:tracePt t="16461" x="2079625" y="4738688"/>
          <p14:tracePt t="16469" x="2068513" y="4760913"/>
          <p14:tracePt t="16477" x="2046288" y="4794250"/>
          <p14:tracePt t="16485" x="2024063" y="4811713"/>
          <p14:tracePt t="16495" x="2006600" y="4818063"/>
          <p14:tracePt t="16501" x="1989138" y="4822825"/>
          <p14:tracePt t="16511" x="1973263" y="4822825"/>
          <p14:tracePt t="16517" x="1955800" y="4822825"/>
          <p14:tracePt t="16527" x="1944688" y="4822825"/>
          <p14:tracePt t="16535" x="1939925" y="4818063"/>
          <p14:tracePt t="16551" x="1939925" y="4806950"/>
          <p14:tracePt t="16559" x="1939925" y="4794250"/>
          <p14:tracePt t="16567" x="1939925" y="4783138"/>
          <p14:tracePt t="16583" x="1939925" y="4767263"/>
          <p14:tracePt t="16591" x="1944688" y="4756150"/>
          <p14:tracePt t="16599" x="1955800" y="4733925"/>
          <p14:tracePt t="16615" x="1962150" y="4721225"/>
          <p14:tracePt t="16623" x="1966913" y="4716463"/>
          <p14:tracePt t="16631" x="1966913" y="4710113"/>
          <p14:tracePt t="16639" x="1966913" y="4705350"/>
          <p14:tracePt t="16655" x="1966913" y="4699000"/>
          <p14:tracePt t="16749" x="1966913" y="4694238"/>
          <p14:tracePt t="16764" x="1966913" y="4687888"/>
          <p14:tracePt t="16788" x="1962150" y="4683125"/>
          <p14:tracePt t="16797" x="1962150" y="4676775"/>
          <p14:tracePt t="16805" x="1962150" y="4665663"/>
          <p14:tracePt t="16813" x="1955800" y="4665663"/>
          <p14:tracePt t="16821" x="1955800" y="4654550"/>
          <p14:tracePt t="16829" x="1955800" y="4648200"/>
          <p14:tracePt t="16837" x="1951038" y="4637088"/>
          <p14:tracePt t="16845" x="1944688" y="4625975"/>
          <p14:tracePt t="16853" x="1944688" y="4621213"/>
          <p14:tracePt t="16861" x="1944688" y="4610100"/>
          <p14:tracePt t="16869" x="1939925" y="4592638"/>
          <p14:tracePt t="16877" x="1939925" y="4586288"/>
          <p14:tracePt t="16885" x="1939925" y="4581525"/>
          <p14:tracePt t="16893" x="1939925" y="4575175"/>
          <p14:tracePt t="16933" x="1939925" y="4581525"/>
          <p14:tracePt t="16941" x="1939925" y="4586288"/>
          <p14:tracePt t="16949" x="1939925" y="4603750"/>
          <p14:tracePt t="16957" x="1939925" y="4610100"/>
          <p14:tracePt t="16965" x="1939925" y="4621213"/>
          <p14:tracePt t="16973" x="1939925" y="4632325"/>
          <p14:tracePt t="16981" x="1939925" y="4637088"/>
          <p14:tracePt t="16997" x="1939925" y="4643438"/>
          <p14:tracePt t="17055" x="1951038" y="4637088"/>
          <p14:tracePt t="17061" x="1951038" y="4632325"/>
          <p14:tracePt t="17071" x="1966913" y="4621213"/>
          <p14:tracePt t="17077" x="1978025" y="4614863"/>
          <p14:tracePt t="17087" x="1989138" y="4603750"/>
          <p14:tracePt t="17095" x="2006600" y="4603750"/>
          <p14:tracePt t="17103" x="2024063" y="4603750"/>
          <p14:tracePt t="17111" x="2039938" y="4603750"/>
          <p14:tracePt t="17119" x="2057400" y="4603750"/>
          <p14:tracePt t="17127" x="2074863" y="4614863"/>
          <p14:tracePt t="17135" x="2079625" y="4614863"/>
          <p14:tracePt t="17143" x="2085975" y="4625975"/>
          <p14:tracePt t="17151" x="2097088" y="4632325"/>
          <p14:tracePt t="17159" x="2101850" y="4637088"/>
          <p14:tracePt t="17167" x="2101850" y="4643438"/>
          <p14:tracePt t="17175" x="2108200" y="4643438"/>
          <p14:tracePt t="17215" x="2112963" y="4643438"/>
          <p14:tracePt t="17223" x="2130425" y="4643438"/>
          <p14:tracePt t="17231" x="2163763" y="4643438"/>
          <p14:tracePt t="17241" x="2197100" y="4637088"/>
          <p14:tracePt t="17247" x="2254250" y="4637088"/>
          <p14:tracePt t="17255" x="2276475" y="4637088"/>
          <p14:tracePt t="17263" x="2316163" y="4637088"/>
          <p14:tracePt t="17271" x="2332038" y="4637088"/>
          <p14:tracePt t="17279" x="2349500" y="4637088"/>
          <p14:tracePt t="17287" x="2355850" y="4643438"/>
          <p14:tracePt t="17303" x="2355850" y="4648200"/>
          <p14:tracePt t="17327" x="2355850" y="4654550"/>
          <p14:tracePt t="17461" x="2355850" y="4659313"/>
          <p14:tracePt t="17593" x="2332038" y="4665663"/>
          <p14:tracePt t="17601" x="2309813" y="4665663"/>
          <p14:tracePt t="17610" x="2254250" y="4665663"/>
          <p14:tracePt t="17617" x="2197100" y="4654550"/>
          <p14:tracePt t="17625" x="2130425" y="4632325"/>
          <p14:tracePt t="17635" x="2090738" y="4614863"/>
          <p14:tracePt t="17641" x="2017713" y="4586288"/>
          <p14:tracePt t="17651" x="1955800" y="4552950"/>
          <p14:tracePt t="17657" x="1922463" y="4537075"/>
          <p14:tracePt t="17667" x="1905000" y="4524375"/>
          <p14:tracePt t="17673" x="1900238" y="4513263"/>
          <p14:tracePt t="17691" x="1900238" y="4508500"/>
          <p14:tracePt t="17699" x="1916113" y="4502150"/>
          <p14:tracePt t="17707" x="1951038" y="4502150"/>
          <p14:tracePt t="17715" x="1995488" y="4508500"/>
          <p14:tracePt t="17723" x="2057400" y="4519613"/>
          <p14:tracePt t="17731" x="2119313" y="4548188"/>
          <p14:tracePt t="17739" x="2152650" y="4559300"/>
          <p14:tracePt t="17747" x="2203450" y="4581525"/>
          <p14:tracePt t="17755" x="2232025" y="4592638"/>
          <p14:tracePt t="17763" x="2276475" y="4610100"/>
          <p14:tracePt t="17771" x="2305050" y="4614863"/>
          <p14:tracePt t="17779" x="2320925" y="4621213"/>
          <p14:tracePt t="17787" x="2360613" y="4632325"/>
          <p14:tracePt t="17795" x="2382838" y="4632325"/>
          <p14:tracePt t="17803" x="2393950" y="4632325"/>
          <p14:tracePt t="17811" x="2405063" y="4632325"/>
          <p14:tracePt t="17819" x="2417763" y="4632325"/>
          <p14:tracePt t="17851" x="2400300" y="4632325"/>
          <p14:tracePt t="17859" x="2366963" y="4632325"/>
          <p14:tracePt t="17867" x="2309813" y="4643438"/>
          <p14:tracePt t="17875" x="2259013" y="4648200"/>
          <p14:tracePt t="17884" x="2214563" y="4648200"/>
          <p14:tracePt t="17891" x="2163763" y="4654550"/>
          <p14:tracePt t="17899" x="2141538" y="4654550"/>
          <p14:tracePt t="17907" x="2101850" y="4654550"/>
          <p14:tracePt t="17915" x="2079625" y="4654550"/>
          <p14:tracePt t="17923" x="2074863" y="4654550"/>
          <p14:tracePt t="17947" x="2079625" y="4654550"/>
          <p14:tracePt t="17957" x="2108200" y="4637088"/>
          <p14:tracePt t="17963" x="2152650" y="4625975"/>
          <p14:tracePt t="17973" x="2181225" y="4621213"/>
          <p14:tracePt t="17981" x="2232025" y="4614863"/>
          <p14:tracePt t="17989" x="2254250" y="4610100"/>
          <p14:tracePt t="17997" x="2265363" y="4603750"/>
          <p14:tracePt t="18005" x="2270125" y="4603750"/>
          <p14:tracePt t="18053" x="2265363" y="4603750"/>
          <p14:tracePt t="18061" x="2259013" y="4603750"/>
          <p14:tracePt t="18069" x="2259013" y="4610100"/>
          <p14:tracePt t="18077" x="2259013" y="4614863"/>
          <p14:tracePt t="18085" x="2254250" y="4614863"/>
          <p14:tracePt t="18117" x="2247900" y="4621213"/>
          <p14:tracePt t="18125" x="2243138" y="4621213"/>
          <p14:tracePt t="18133" x="2232025" y="4625975"/>
          <p14:tracePt t="18141" x="2209800" y="4632325"/>
          <p14:tracePt t="18149" x="2185988" y="4637088"/>
          <p14:tracePt t="18157" x="2147888" y="4643438"/>
          <p14:tracePt t="18165" x="2119313" y="4648200"/>
          <p14:tracePt t="18173" x="2090738" y="4648200"/>
          <p14:tracePt t="18181" x="2074863" y="4648200"/>
          <p14:tracePt t="18197" x="2068513" y="4648200"/>
          <p14:tracePt t="18213" x="2068513" y="4643438"/>
          <p14:tracePt t="18223" x="2085975" y="4625975"/>
          <p14:tracePt t="18229" x="2119313" y="4610100"/>
          <p14:tracePt t="18239" x="2159000" y="4592638"/>
          <p14:tracePt t="18247" x="2220913" y="4570413"/>
          <p14:tracePt t="18255" x="2270125" y="4559300"/>
          <p14:tracePt t="18263" x="2316163" y="4541838"/>
          <p14:tracePt t="18271" x="2349500" y="4530725"/>
          <p14:tracePt t="18279" x="2366963" y="4530725"/>
          <p14:tracePt t="18287" x="2371725" y="4524375"/>
          <p14:tracePt t="18295" x="2378075" y="4524375"/>
          <p14:tracePt t="18319" x="2378075" y="4530725"/>
          <p14:tracePt t="18327" x="2371725" y="4548188"/>
          <p14:tracePt t="18335" x="2355850" y="4564063"/>
          <p14:tracePt t="18343" x="2344738" y="4575175"/>
          <p14:tracePt t="18351" x="2332038" y="4598988"/>
          <p14:tracePt t="18359" x="2305050" y="4625975"/>
          <p14:tracePt t="18367" x="2298700" y="4637088"/>
          <p14:tracePt t="18375" x="2276475" y="4648200"/>
          <p14:tracePt t="18383" x="2259013" y="4672013"/>
          <p14:tracePt t="18391" x="2236788" y="4683125"/>
          <p14:tracePt t="18399" x="2225675" y="4687888"/>
          <p14:tracePt t="18407" x="2214563" y="4699000"/>
          <p14:tracePt t="18415" x="2203450" y="4699000"/>
          <p14:tracePt t="18423" x="2192338" y="4699000"/>
          <p14:tracePt t="18431" x="2181225" y="4699000"/>
          <p14:tracePt t="18439" x="2174875" y="4699000"/>
          <p14:tracePt t="18447" x="2163763" y="4694238"/>
          <p14:tracePt t="18455" x="2159000" y="4687888"/>
          <p14:tracePt t="18463" x="2152650" y="4683125"/>
          <p14:tracePt t="18473" x="2136775" y="4665663"/>
          <p14:tracePt t="18479" x="2119313" y="4643438"/>
          <p14:tracePt t="18489" x="2097088" y="4614863"/>
          <p14:tracePt t="18495" x="2074863" y="4592638"/>
          <p14:tracePt t="18505" x="2062163" y="4575175"/>
          <p14:tracePt t="18511" x="2046288" y="4548188"/>
          <p14:tracePt t="18521" x="2028825" y="4519613"/>
          <p14:tracePt t="18529" x="2017713" y="4508500"/>
          <p14:tracePt t="18537" x="2012950" y="4479925"/>
          <p14:tracePt t="18545" x="2012950" y="4468813"/>
          <p14:tracePt t="18553" x="2006600" y="4446588"/>
          <p14:tracePt t="18561" x="2001838" y="4418013"/>
          <p14:tracePt t="18569" x="2001838" y="4406900"/>
          <p14:tracePt t="18577" x="2001838" y="4391025"/>
          <p14:tracePt t="18585" x="2001838" y="4384675"/>
          <p14:tracePt t="18593" x="2006600" y="4367213"/>
          <p14:tracePt t="18601" x="2012950" y="4356100"/>
          <p14:tracePt t="18609" x="2017713" y="4351338"/>
          <p14:tracePt t="18617" x="2028825" y="4340225"/>
          <p14:tracePt t="18633" x="2046288" y="4333875"/>
          <p14:tracePt t="18641" x="2051050" y="4333875"/>
          <p14:tracePt t="18649" x="2074863" y="4333875"/>
          <p14:tracePt t="18657" x="2090738" y="4340225"/>
          <p14:tracePt t="18665" x="2101850" y="4344988"/>
          <p14:tracePt t="18673" x="2130425" y="4367213"/>
          <p14:tracePt t="18681" x="2141538" y="4378325"/>
          <p14:tracePt t="18689" x="2152650" y="4391025"/>
          <p14:tracePt t="18697" x="2174875" y="4435475"/>
          <p14:tracePt t="18705" x="2185988" y="4451350"/>
          <p14:tracePt t="18713" x="2192338" y="4464050"/>
          <p14:tracePt t="18721" x="2197100" y="4513263"/>
          <p14:tracePt t="18729" x="2197100" y="4530725"/>
          <p14:tracePt t="18737" x="2192338" y="4552950"/>
          <p14:tracePt t="18745" x="2174875" y="4570413"/>
          <p14:tracePt t="18753" x="2163763" y="4581525"/>
          <p14:tracePt t="18761" x="2136775" y="4603750"/>
          <p14:tracePt t="18771" x="2119313" y="4614863"/>
          <p14:tracePt t="18777" x="2097088" y="4621213"/>
          <p14:tracePt t="18787" x="2074863" y="4625975"/>
          <p14:tracePt t="18793" x="2046288" y="4625975"/>
          <p14:tracePt t="18803" x="2024063" y="4625975"/>
          <p14:tracePt t="18812" x="2001838" y="4625975"/>
          <p14:tracePt t="18819" x="1989138" y="4621213"/>
          <p14:tracePt t="18827" x="1984375" y="4614863"/>
          <p14:tracePt t="18835" x="1978025" y="4610100"/>
          <p14:tracePt t="18843" x="1978025" y="4586288"/>
          <p14:tracePt t="18851" x="1978025" y="4570413"/>
          <p14:tracePt t="18859" x="1978025" y="4541838"/>
          <p14:tracePt t="18867" x="1978025" y="4524375"/>
          <p14:tracePt t="18875" x="1984375" y="4491038"/>
          <p14:tracePt t="18883" x="2001838" y="4440238"/>
          <p14:tracePt t="18891" x="2012950" y="4424363"/>
          <p14:tracePt t="18899" x="2028825" y="4384675"/>
          <p14:tracePt t="18907" x="2039938" y="4373563"/>
          <p14:tracePt t="18915" x="2051050" y="4351338"/>
          <p14:tracePt t="18923" x="2079625" y="4340225"/>
          <p14:tracePt t="18931" x="2097088" y="4329113"/>
          <p14:tracePt t="18939" x="2119313" y="4329113"/>
          <p14:tracePt t="18947" x="2141538" y="4329113"/>
          <p14:tracePt t="18955" x="2174875" y="4329113"/>
          <p14:tracePt t="18963" x="2209800" y="4340225"/>
          <p14:tracePt t="18971" x="2254250" y="4367213"/>
          <p14:tracePt t="18979" x="2298700" y="4395788"/>
          <p14:tracePt t="18987" x="2338388" y="4451350"/>
          <p14:tracePt t="18995" x="2366963" y="4502150"/>
          <p14:tracePt t="19003" x="2378075" y="4541838"/>
          <p14:tracePt t="19011" x="2378075" y="4592638"/>
          <p14:tracePt t="19019" x="2378075" y="4632325"/>
          <p14:tracePt t="19027" x="2366963" y="4665663"/>
          <p14:tracePt t="19035" x="2320925" y="4716463"/>
          <p14:tracePt t="19043" x="2282825" y="4745038"/>
          <p14:tracePt t="19051" x="2232025" y="4767263"/>
          <p14:tracePt t="19059" x="2192338" y="4772025"/>
          <p14:tracePt t="19067" x="2152650" y="4778375"/>
          <p14:tracePt t="19077" x="2124075" y="4778375"/>
          <p14:tracePt t="19083" x="2085975" y="4772025"/>
          <p14:tracePt t="19093" x="2051050" y="4749800"/>
          <p14:tracePt t="19099" x="2028825" y="4738688"/>
          <p14:tracePt t="19109" x="2017713" y="4716463"/>
          <p14:tracePt t="19117" x="2012950" y="4694238"/>
          <p14:tracePt t="19125" x="2006600" y="4676775"/>
          <p14:tracePt t="19133" x="2006600" y="4637088"/>
          <p14:tracePt t="19141" x="2006600" y="4614863"/>
          <p14:tracePt t="19149" x="2006600" y="4581525"/>
          <p14:tracePt t="19157" x="2017713" y="4548188"/>
          <p14:tracePt t="19165" x="2035175" y="4513263"/>
          <p14:tracePt t="19173" x="2057400" y="4479925"/>
          <p14:tracePt t="19181" x="2079625" y="4457700"/>
          <p14:tracePt t="19189" x="2097088" y="4435475"/>
          <p14:tracePt t="19197" x="2130425" y="4418013"/>
          <p14:tracePt t="19205" x="2152650" y="4406900"/>
          <p14:tracePt t="19213" x="2197100" y="4395788"/>
          <p14:tracePt t="19221" x="2214563" y="4395788"/>
          <p14:tracePt t="19229" x="2236788" y="4395788"/>
          <p14:tracePt t="19237" x="2259013" y="4395788"/>
          <p14:tracePt t="19245" x="2293938" y="4429125"/>
          <p14:tracePt t="19253" x="2309813" y="4451350"/>
          <p14:tracePt t="19261" x="2327275" y="4486275"/>
          <p14:tracePt t="19269" x="2332038" y="4524375"/>
          <p14:tracePt t="19277" x="2338388" y="4570413"/>
          <p14:tracePt t="19285" x="2338388" y="4621213"/>
          <p14:tracePt t="19293" x="2320925" y="4654550"/>
          <p14:tracePt t="19301" x="2298700" y="4687888"/>
          <p14:tracePt t="19309" x="2270125" y="4710113"/>
          <p14:tracePt t="19317" x="2236788" y="4727575"/>
          <p14:tracePt t="19325" x="2197100" y="4738688"/>
          <p14:tracePt t="19333" x="2159000" y="4745038"/>
          <p14:tracePt t="19341" x="2130425" y="4745038"/>
          <p14:tracePt t="19349" x="2090738" y="4738688"/>
          <p14:tracePt t="19359" x="2057400" y="4721225"/>
          <p14:tracePt t="19365" x="2024063" y="4699000"/>
          <p14:tracePt t="19375" x="1995488" y="4672013"/>
          <p14:tracePt t="19381" x="1978025" y="4632325"/>
          <p14:tracePt t="19391" x="1973263" y="4598988"/>
          <p14:tracePt t="19397" x="1973263" y="4575175"/>
          <p14:tracePt t="19407" x="1973263" y="4530725"/>
          <p14:tracePt t="19415" x="1989138" y="4486275"/>
          <p14:tracePt t="19423" x="2006600" y="4457700"/>
          <p14:tracePt t="19431" x="2028825" y="4429125"/>
          <p14:tracePt t="19439" x="2079625" y="4391025"/>
          <p14:tracePt t="19447" x="2124075" y="4378325"/>
          <p14:tracePt t="19455" x="2152650" y="4378325"/>
          <p14:tracePt t="19463" x="2192338" y="4378325"/>
          <p14:tracePt t="19471" x="2220913" y="4391025"/>
          <p14:tracePt t="19479" x="2243138" y="4418013"/>
          <p14:tracePt t="19487" x="2254250" y="4457700"/>
          <p14:tracePt t="19495" x="2254250" y="4479925"/>
          <p14:tracePt t="19503" x="2247900" y="4519613"/>
          <p14:tracePt t="19511" x="2225675" y="4552950"/>
          <p14:tracePt t="19519" x="2181225" y="4592638"/>
          <p14:tracePt t="19527" x="2147888" y="4610100"/>
          <p14:tracePt t="19535" x="2079625" y="4637088"/>
          <p14:tracePt t="19543" x="2039938" y="4643438"/>
          <p14:tracePt t="19551" x="1973263" y="4648200"/>
          <p14:tracePt t="19559" x="1933575" y="4648200"/>
          <p14:tracePt t="19567" x="1882775" y="4643438"/>
          <p14:tracePt t="19575" x="1854200" y="4625975"/>
          <p14:tracePt t="19583" x="1843088" y="4614863"/>
          <p14:tracePt t="19591" x="1838325" y="4603750"/>
          <p14:tracePt t="19599" x="1838325" y="4586288"/>
          <p14:tracePt t="19607" x="1838325" y="4575175"/>
          <p14:tracePt t="19615" x="1838325" y="4559300"/>
          <p14:tracePt t="19623" x="1849438" y="4537075"/>
          <p14:tracePt t="19631" x="1854200" y="4524375"/>
          <p14:tracePt t="19641" x="1866900" y="4519613"/>
          <p14:tracePt t="19647" x="1871663" y="4513263"/>
          <p14:tracePt t="19657" x="1878013" y="4508500"/>
          <p14:tracePt t="19663" x="1889125" y="4508500"/>
          <p14:tracePt t="19673" x="1911350" y="4508500"/>
          <p14:tracePt t="19679" x="1944688" y="4513263"/>
          <p14:tracePt t="19689" x="1973263" y="4524375"/>
          <p14:tracePt t="19697" x="2035175" y="4548188"/>
          <p14:tracePt t="19705" x="2068513" y="4570413"/>
          <p14:tracePt t="19713" x="2108200" y="4598988"/>
          <p14:tracePt t="19721" x="2163763" y="4637088"/>
          <p14:tracePt t="19729" x="2197100" y="4672013"/>
          <p14:tracePt t="19737" x="2220913" y="4694238"/>
          <p14:tracePt t="19745" x="2232025" y="4721225"/>
          <p14:tracePt t="19753" x="2236788" y="4745038"/>
          <p14:tracePt t="19761" x="2232025" y="4778375"/>
          <p14:tracePt t="19769" x="2209800" y="4800600"/>
          <p14:tracePt t="19777" x="2174875" y="4806950"/>
          <p14:tracePt t="19785" x="2147888" y="4806950"/>
          <p14:tracePt t="19793" x="2101850" y="4806950"/>
          <p14:tracePt t="19801" x="2062163" y="4789488"/>
          <p14:tracePt t="19809" x="2017713" y="4767263"/>
          <p14:tracePt t="19817" x="1995488" y="4749800"/>
          <p14:tracePt t="19825" x="1966913" y="4710113"/>
          <p14:tracePt t="19833" x="1955800" y="4687888"/>
          <p14:tracePt t="19841" x="1955800" y="4654550"/>
          <p14:tracePt t="19849" x="1955800" y="4625975"/>
          <p14:tracePt t="19857" x="1966913" y="4586288"/>
          <p14:tracePt t="19865" x="1984375" y="4541838"/>
          <p14:tracePt t="19873" x="2024063" y="4497388"/>
          <p14:tracePt t="19881" x="2068513" y="4451350"/>
          <p14:tracePt t="19889" x="2101850" y="4424363"/>
          <p14:tracePt t="19897" x="2163763" y="4391025"/>
          <p14:tracePt t="19905" x="2214563" y="4373563"/>
          <p14:tracePt t="19913" x="2259013" y="4362450"/>
          <p14:tracePt t="19923" x="2327275" y="4356100"/>
          <p14:tracePt t="19929" x="2355850" y="4356100"/>
          <p14:tracePt t="19939" x="2382838" y="4362450"/>
          <p14:tracePt t="19945" x="2393950" y="4378325"/>
          <p14:tracePt t="19955" x="2405063" y="4418013"/>
          <p14:tracePt t="19961" x="2405063" y="4451350"/>
          <p14:tracePt t="19971" x="2389188" y="4497388"/>
          <p14:tracePt t="19979" x="2360613" y="4548188"/>
          <p14:tracePt t="19987" x="2327275" y="4598988"/>
          <p14:tracePt t="19995" x="2282825" y="4637088"/>
          <p14:tracePt t="20003" x="2243138" y="4665663"/>
          <p14:tracePt t="20011" x="2185988" y="4699000"/>
          <p14:tracePt t="20019" x="2130425" y="4710113"/>
          <p14:tracePt t="20027" x="2085975" y="4716463"/>
          <p14:tracePt t="20035" x="2039938" y="4716463"/>
          <p14:tracePt t="20043" x="1995488" y="4716463"/>
          <p14:tracePt t="20051" x="1955800" y="4699000"/>
          <p14:tracePt t="20059" x="1922463" y="4683125"/>
          <p14:tracePt t="20067" x="1900238" y="4659313"/>
          <p14:tracePt t="20075" x="1893888" y="4648200"/>
          <p14:tracePt t="20083" x="1893888" y="4625975"/>
          <p14:tracePt t="20091" x="1893888" y="4610100"/>
          <p14:tracePt t="20099" x="1927225" y="4570413"/>
          <p14:tracePt t="20107" x="1955800" y="4537075"/>
          <p14:tracePt t="20115" x="1989138" y="4497388"/>
          <p14:tracePt t="20123" x="2024063" y="4468813"/>
          <p14:tracePt t="20131" x="2085975" y="4435475"/>
          <p14:tracePt t="20139" x="2136775" y="4406900"/>
          <p14:tracePt t="20147" x="2197100" y="4391025"/>
          <p14:tracePt t="20155" x="2265363" y="4384675"/>
          <p14:tracePt t="20163" x="2320925" y="4384675"/>
          <p14:tracePt t="20171" x="2355850" y="4391025"/>
          <p14:tracePt t="20179" x="2405063" y="4418013"/>
          <p14:tracePt t="20187" x="2439988" y="4457700"/>
          <p14:tracePt t="20195" x="2455863" y="4502150"/>
          <p14:tracePt t="20205" x="2462213" y="4541838"/>
          <p14:tracePt t="20211" x="2462213" y="4592638"/>
          <p14:tracePt t="20221" x="2433638" y="4643438"/>
          <p14:tracePt t="20227" x="2393950" y="4699000"/>
          <p14:tracePt t="20237" x="2349500" y="4738688"/>
          <p14:tracePt t="20245" x="2287588" y="4778375"/>
          <p14:tracePt t="20253" x="2225675" y="4794250"/>
          <p14:tracePt t="20261" x="2163763" y="4806950"/>
          <p14:tracePt t="20269" x="2108200" y="4806950"/>
          <p14:tracePt t="20277" x="2024063" y="4806950"/>
          <p14:tracePt t="20285" x="1962150" y="4789488"/>
          <p14:tracePt t="20293" x="1893888" y="4767263"/>
          <p14:tracePt t="20301" x="1838325" y="4733925"/>
          <p14:tracePt t="20309" x="1804988" y="4699000"/>
          <p14:tracePt t="20317" x="1787525" y="4676775"/>
          <p14:tracePt t="20325" x="1781175" y="4643438"/>
          <p14:tracePt t="20333" x="1781175" y="4610100"/>
          <p14:tracePt t="20341" x="1793875" y="4575175"/>
          <p14:tracePt t="20349" x="1816100" y="4548188"/>
          <p14:tracePt t="20357" x="1849438" y="4508500"/>
          <p14:tracePt t="20365" x="1889125" y="4479925"/>
          <p14:tracePt t="20373" x="1933575" y="4451350"/>
          <p14:tracePt t="20381" x="1989138" y="4435475"/>
          <p14:tracePt t="20389" x="2035175" y="4429125"/>
          <p14:tracePt t="20397" x="2097088" y="4429125"/>
          <p14:tracePt t="20405" x="2141538" y="4451350"/>
          <p14:tracePt t="20413" x="2174875" y="4475163"/>
          <p14:tracePt t="20421" x="2203450" y="4508500"/>
          <p14:tracePt t="20429" x="2214563" y="4552950"/>
          <p14:tracePt t="20437" x="2214563" y="4592638"/>
          <p14:tracePt t="20445" x="2203450" y="4632325"/>
          <p14:tracePt t="20453" x="2174875" y="4659313"/>
          <p14:tracePt t="20461" x="2112963" y="4699000"/>
          <p14:tracePt t="20469" x="2074863" y="4710113"/>
          <p14:tracePt t="20477" x="2012950" y="4721225"/>
          <p14:tracePt t="20485" x="1966913" y="4721225"/>
          <p14:tracePt t="20493" x="1922463" y="4721225"/>
          <p14:tracePt t="20501" x="1911350" y="4716463"/>
          <p14:tracePt t="20509" x="1893888" y="4705350"/>
          <p14:tracePt t="20519" x="1893888" y="4694238"/>
          <p14:tracePt t="20527" x="1893888" y="4665663"/>
          <p14:tracePt t="20535" x="1893888" y="4637088"/>
          <p14:tracePt t="20543" x="1927225" y="4592638"/>
          <p14:tracePt t="20551" x="1955800" y="4552950"/>
          <p14:tracePt t="20559" x="1984375" y="4524375"/>
          <p14:tracePt t="20567" x="2017713" y="4491038"/>
          <p14:tracePt t="20575" x="2062163" y="4464050"/>
          <p14:tracePt t="20583" x="2124075" y="4424363"/>
          <p14:tracePt t="20591" x="2141538" y="4424363"/>
          <p14:tracePt t="20599" x="2214563" y="4413250"/>
          <p14:tracePt t="20607" x="2265363" y="4429125"/>
          <p14:tracePt t="20615" x="2293938" y="4451350"/>
          <p14:tracePt t="20623" x="2327275" y="4497388"/>
          <p14:tracePt t="20631" x="2344738" y="4537075"/>
          <p14:tracePt t="20639" x="2360613" y="4592638"/>
          <p14:tracePt t="20647" x="2366963" y="4643438"/>
          <p14:tracePt t="20655" x="2366963" y="4699000"/>
          <p14:tracePt t="20663" x="2366963" y="4733925"/>
          <p14:tracePt t="20671" x="2360613" y="4783138"/>
          <p14:tracePt t="20679" x="2349500" y="4800600"/>
          <p14:tracePt t="20687" x="2332038" y="4811713"/>
          <p14:tracePt t="20695" x="2320925" y="4822825"/>
          <p14:tracePt t="20703" x="2316163" y="4822825"/>
          <p14:tracePt t="20711" x="2305050" y="4822825"/>
          <p14:tracePt t="20719" x="2298700" y="4822825"/>
          <p14:tracePt t="20735" x="2287588" y="4822825"/>
          <p14:tracePt t="20743" x="2287588" y="4818063"/>
          <p14:tracePt t="20751" x="2282825" y="4811713"/>
          <p14:tracePt t="20759" x="2276475" y="4800600"/>
          <p14:tracePt t="20767" x="2276475" y="4794250"/>
          <p14:tracePt t="20775" x="2276475" y="4783138"/>
          <p14:tracePt t="20783" x="2276475" y="4772025"/>
          <p14:tracePt t="20791" x="2276475" y="4749800"/>
          <p14:tracePt t="20799" x="2276475" y="4738688"/>
          <p14:tracePt t="20809" x="2276475" y="4727575"/>
          <p14:tracePt t="20815" x="2276475" y="4716463"/>
          <p14:tracePt t="20825" x="2276475" y="4710113"/>
          <p14:tracePt t="20833" x="2287588" y="4699000"/>
          <p14:tracePt t="20841" x="2287588" y="4687888"/>
          <p14:tracePt t="20849" x="2298700" y="4676775"/>
          <p14:tracePt t="20857" x="2305050" y="4665663"/>
          <p14:tracePt t="20865" x="2316163" y="4659313"/>
          <p14:tracePt t="20873" x="2316163" y="4654550"/>
          <p14:tracePt t="21114" x="2316163" y="4648200"/>
          <p14:tracePt t="21129" x="2316163" y="4637088"/>
          <p14:tracePt t="21139" x="2316163" y="4632325"/>
          <p14:tracePt t="21450" x="2316163" y="4625975"/>
          <p14:tracePt t="21457" x="2316163" y="4621213"/>
          <p14:tracePt t="21473" x="2316163" y="4614863"/>
          <p14:tracePt t="21481" x="2320925" y="4614863"/>
          <p14:tracePt t="21489" x="2320925" y="4610100"/>
          <p14:tracePt t="21533" x="2327275" y="4603750"/>
          <p14:tracePt t="21541" x="2338388" y="4598988"/>
          <p14:tracePt t="21549" x="2349500" y="4586288"/>
          <p14:tracePt t="21557" x="2366963" y="4575175"/>
          <p14:tracePt t="21565" x="2389188" y="4564063"/>
          <p14:tracePt t="21573" x="2417763" y="4541838"/>
          <p14:tracePt t="21581" x="2439988" y="4530725"/>
          <p14:tracePt t="21589" x="2451100" y="4524375"/>
          <p14:tracePt t="21597" x="2462213" y="4513263"/>
          <p14:tracePt t="21613" x="2466975" y="4508500"/>
          <p14:tracePt t="21621" x="2473325" y="4502150"/>
          <p14:tracePt t="21629" x="2478088" y="4497388"/>
          <p14:tracePt t="21637" x="2484438" y="4497388"/>
          <p14:tracePt t="21645" x="2490788" y="4491038"/>
          <p14:tracePt t="21653" x="2495550" y="4486275"/>
          <p14:tracePt t="21687" x="2495550" y="4497388"/>
          <p14:tracePt t="21693" x="2495550" y="4524375"/>
          <p14:tracePt t="21703" x="2490788" y="4570413"/>
          <p14:tracePt t="21711" x="2484438" y="4610100"/>
          <p14:tracePt t="21719" x="2478088" y="4654550"/>
          <p14:tracePt t="21727" x="2473325" y="4710113"/>
          <p14:tracePt t="21735" x="2462213" y="4767263"/>
          <p14:tracePt t="21743" x="2455863" y="4794250"/>
          <p14:tracePt t="21751" x="2444750" y="4840288"/>
          <p14:tracePt t="21759" x="2433638" y="4867275"/>
          <p14:tracePt t="21767" x="2422525" y="4884738"/>
          <p14:tracePt t="21775" x="2417763" y="4895850"/>
          <p14:tracePt t="21783" x="2411413" y="4895850"/>
          <p14:tracePt t="21791" x="2400300" y="4895850"/>
          <p14:tracePt t="21799" x="2389188" y="4895850"/>
          <p14:tracePt t="21807" x="2371725" y="4895850"/>
          <p14:tracePt t="21815" x="2355850" y="4895850"/>
          <p14:tracePt t="21823" x="2316163" y="4879975"/>
          <p14:tracePt t="21831" x="2298700" y="4867275"/>
          <p14:tracePt t="21839" x="2270125" y="4856163"/>
          <p14:tracePt t="21847" x="2247900" y="4845050"/>
          <p14:tracePt t="21855" x="2209800" y="4811713"/>
          <p14:tracePt t="21863" x="2192338" y="4800600"/>
          <p14:tracePt t="21871" x="2174875" y="4778375"/>
          <p14:tracePt t="21879" x="2170113" y="4760913"/>
          <p14:tracePt t="21887" x="2163763" y="4738688"/>
          <p14:tracePt t="21895" x="2152650" y="4710113"/>
          <p14:tracePt t="21903" x="2152650" y="4687888"/>
          <p14:tracePt t="21911" x="2147888" y="4683125"/>
          <p14:tracePt t="21919" x="2147888" y="4654550"/>
          <p14:tracePt t="21927" x="2141538" y="4625975"/>
          <p14:tracePt t="21935" x="2141538" y="4610100"/>
          <p14:tracePt t="21944" x="2141538" y="4592638"/>
          <p14:tracePt t="21952" x="2141538" y="4586288"/>
          <p14:tracePt t="21959" x="2136775" y="4575175"/>
          <p14:tracePt t="21969" x="2136775" y="4570413"/>
          <p14:tracePt t="21975" x="2136775" y="4552950"/>
          <p14:tracePt t="21985" x="2141538" y="4552950"/>
          <p14:tracePt t="21993" x="2152650" y="4541838"/>
          <p14:tracePt t="22001" x="2159000" y="4530725"/>
          <p14:tracePt t="22010" x="2181225" y="4519613"/>
          <p14:tracePt t="22017" x="2209800" y="4502150"/>
          <p14:tracePt t="22025" x="2214563" y="4497388"/>
          <p14:tracePt t="22033" x="2243138" y="4486275"/>
          <p14:tracePt t="22041" x="2254250" y="4486275"/>
          <p14:tracePt t="22049" x="2282825" y="4486275"/>
          <p14:tracePt t="22057" x="2298700" y="4486275"/>
          <p14:tracePt t="22065" x="2338388" y="4497388"/>
          <p14:tracePt t="22073" x="2371725" y="4513263"/>
          <p14:tracePt t="22081" x="2405063" y="4559300"/>
          <p14:tracePt t="22089" x="2433638" y="4598988"/>
          <p14:tracePt t="22097" x="2451100" y="4632325"/>
          <p14:tracePt t="22105" x="2455863" y="4659313"/>
          <p14:tracePt t="22113" x="2455863" y="4727575"/>
          <p14:tracePt t="22121" x="2455863" y="4789488"/>
          <p14:tracePt t="22129" x="2433638" y="4822825"/>
          <p14:tracePt t="22137" x="2405063" y="4856163"/>
          <p14:tracePt t="22145" x="2371725" y="4879975"/>
          <p14:tracePt t="22153" x="2332038" y="4895850"/>
          <p14:tracePt t="22161" x="2287588" y="4895850"/>
          <p14:tracePt t="22169" x="2225675" y="4895850"/>
          <p14:tracePt t="22177" x="2152650" y="4884738"/>
          <p14:tracePt t="22185" x="2085975" y="4867275"/>
          <p14:tracePt t="22193" x="2006600" y="4840288"/>
          <p14:tracePt t="22201" x="1927225" y="4811713"/>
          <p14:tracePt t="22209" x="1871663" y="4789488"/>
          <p14:tracePt t="22217" x="1838325" y="4767263"/>
          <p14:tracePt t="22225" x="1820863" y="4738688"/>
          <p14:tracePt t="22233" x="1820863" y="4721225"/>
          <p14:tracePt t="22241" x="1820863" y="4694238"/>
          <p14:tracePt t="22249" x="1838325" y="4654550"/>
          <p14:tracePt t="22257" x="1860550" y="4614863"/>
          <p14:tracePt t="22267" x="1882775" y="4570413"/>
          <p14:tracePt t="22275" x="1911350" y="4537075"/>
          <p14:tracePt t="22283" x="1955800" y="4502150"/>
          <p14:tracePt t="22291" x="2001838" y="4475163"/>
          <p14:tracePt t="22299" x="2039938" y="4464050"/>
          <p14:tracePt t="22307" x="2097088" y="4446588"/>
          <p14:tracePt t="22315" x="2159000" y="4440238"/>
          <p14:tracePt t="22323" x="2232025" y="4435475"/>
          <p14:tracePt t="22331" x="2305050" y="4446588"/>
          <p14:tracePt t="22339" x="2378075" y="4468813"/>
          <p14:tracePt t="22347" x="2444750" y="4508500"/>
          <p14:tracePt t="22355" x="2473325" y="4541838"/>
          <p14:tracePt t="22363" x="2506663" y="4603750"/>
          <p14:tracePt t="22371" x="2524125" y="4672013"/>
          <p14:tracePt t="22379" x="2524125" y="4733925"/>
          <p14:tracePt t="22387" x="2513013" y="4794250"/>
          <p14:tracePt t="22395" x="2484438" y="4851400"/>
          <p14:tracePt t="22403" x="2444750" y="4891088"/>
          <p14:tracePt t="22411" x="2400300" y="4929188"/>
          <p14:tracePt t="22419" x="2360613" y="4941888"/>
          <p14:tracePt t="22427" x="2305050" y="4953000"/>
          <p14:tracePt t="22435" x="2254250" y="4953000"/>
          <p14:tracePt t="22443" x="2197100" y="4953000"/>
          <p14:tracePt t="22451" x="2147888" y="4935538"/>
          <p14:tracePt t="22459" x="2039938" y="4891088"/>
          <p14:tracePt t="22467" x="2001838" y="4873625"/>
          <p14:tracePt t="22475" x="1944688" y="4840288"/>
          <p14:tracePt t="22483" x="1905000" y="4806950"/>
          <p14:tracePt t="22491" x="1882775" y="4778375"/>
          <p14:tracePt t="22499" x="1878013" y="4760913"/>
          <p14:tracePt t="22507" x="1878013" y="4721225"/>
          <p14:tracePt t="22515" x="1878013" y="4699000"/>
          <p14:tracePt t="22525" x="1893888" y="4637088"/>
          <p14:tracePt t="22531" x="1911350" y="4598988"/>
          <p14:tracePt t="22541" x="1933575" y="4559300"/>
          <p14:tracePt t="22547" x="1984375" y="4479925"/>
          <p14:tracePt t="22557" x="2028825" y="4435475"/>
          <p14:tracePt t="22563" x="2079625" y="4395788"/>
          <p14:tracePt t="22573" x="2141538" y="4356100"/>
          <p14:tracePt t="22581" x="2214563" y="4340225"/>
          <p14:tracePt t="22589" x="2282825" y="4333875"/>
          <p14:tracePt t="22597" x="2349500" y="4333875"/>
          <p14:tracePt t="22605" x="2393950" y="4351338"/>
          <p14:tracePt t="22613" x="2451100" y="4391025"/>
          <p14:tracePt t="22621" x="2478088" y="4429125"/>
          <p14:tracePt t="22629" x="2501900" y="4486275"/>
          <p14:tracePt t="22637" x="2513013" y="4537075"/>
          <p14:tracePt t="22645" x="2513013" y="4581525"/>
          <p14:tracePt t="22653" x="2506663" y="4676775"/>
          <p14:tracePt t="22661" x="2478088" y="4738688"/>
          <p14:tracePt t="22669" x="2451100" y="4794250"/>
          <p14:tracePt t="22677" x="2400300" y="4851400"/>
          <p14:tracePt t="22685" x="2349500" y="4895850"/>
          <p14:tracePt t="22694" x="2287588" y="4929188"/>
          <p14:tracePt t="22701" x="2243138" y="4941888"/>
          <p14:tracePt t="22709" x="2170113" y="4941888"/>
          <p14:tracePt t="22717" x="2090738" y="4941888"/>
          <p14:tracePt t="22725" x="2039938" y="4918075"/>
          <p14:tracePt t="22733" x="1984375" y="4902200"/>
          <p14:tracePt t="22741" x="1900238" y="4851400"/>
          <p14:tracePt t="22749" x="1860550" y="4822825"/>
          <p14:tracePt t="22757" x="1827213" y="4794250"/>
          <p14:tracePt t="22765" x="1798638" y="4749800"/>
          <p14:tracePt t="22773" x="1798638" y="4721225"/>
          <p14:tracePt t="22781" x="1798638" y="4694238"/>
          <p14:tracePt t="22789" x="1816100" y="4654550"/>
          <p14:tracePt t="22797" x="1838325" y="4603750"/>
          <p14:tracePt t="22805" x="1860550" y="4570413"/>
          <p14:tracePt t="22813" x="1893888" y="4530725"/>
          <p14:tracePt t="22823" x="1939925" y="4486275"/>
          <p14:tracePt t="22829" x="2012950" y="4440238"/>
          <p14:tracePt t="22839" x="2062163" y="4418013"/>
          <p14:tracePt t="22846" x="2141538" y="4391025"/>
          <p14:tracePt t="22855" x="2247900" y="4367213"/>
          <p14:tracePt t="22863" x="2355850" y="4367213"/>
          <p14:tracePt t="22871" x="2451100" y="4367213"/>
          <p14:tracePt t="22879" x="2608263" y="4435475"/>
          <p14:tracePt t="22888" x="2681288" y="4497388"/>
          <p14:tracePt t="22895" x="2725738" y="4552950"/>
          <p14:tracePt t="22903" x="2747963" y="4632325"/>
          <p14:tracePt t="22911" x="2765425" y="4716463"/>
          <p14:tracePt t="22919" x="2765425" y="4811713"/>
          <p14:tracePt t="22927" x="2736850" y="4902200"/>
          <p14:tracePt t="22935" x="2687638" y="4991100"/>
          <p14:tracePt t="22943" x="2636838" y="5041900"/>
          <p14:tracePt t="22951" x="2574925" y="5087938"/>
          <p14:tracePt t="22959" x="2462213" y="5126038"/>
          <p14:tracePt t="22967" x="2382838" y="5132388"/>
          <p14:tracePt t="22975" x="2305050" y="5132388"/>
          <p14:tracePt t="22983" x="2225675" y="5103813"/>
          <p14:tracePt t="22991" x="2181225" y="5081588"/>
          <p14:tracePt t="22999" x="2097088" y="5026025"/>
          <p14:tracePt t="23007" x="2046288" y="4975225"/>
          <p14:tracePt t="23015" x="2006600" y="4918075"/>
          <p14:tracePt t="23023" x="1995488" y="4862513"/>
          <p14:tracePt t="23031" x="1995488" y="4818063"/>
          <p14:tracePt t="23039" x="2017713" y="4772025"/>
          <p14:tracePt t="23047" x="2051050" y="4716463"/>
          <p14:tracePt t="23055" x="2097088" y="4659313"/>
          <p14:tracePt t="23063" x="2185988" y="4586288"/>
          <p14:tracePt t="23071" x="2276475" y="4524375"/>
          <p14:tracePt t="23079" x="2439988" y="4440238"/>
          <p14:tracePt t="23087" x="2630488" y="4351338"/>
          <p14:tracePt t="23095" x="2871788" y="4271963"/>
          <p14:tracePt t="23103" x="3046413" y="4256088"/>
          <p14:tracePt t="23111" x="3214688" y="4256088"/>
          <p14:tracePt t="23121" x="3378200" y="4267200"/>
          <p14:tracePt t="23127" x="3552825" y="4344988"/>
          <p14:tracePt t="23137" x="3608388" y="4402138"/>
          <p14:tracePt t="23145" x="3636963" y="4468813"/>
          <p14:tracePt t="23153" x="3636963" y="4537075"/>
          <p14:tracePt t="23161" x="3625850" y="4625975"/>
          <p14:tracePt t="23169" x="3575050" y="4716463"/>
          <p14:tracePt t="23177" x="3506788" y="4794250"/>
          <p14:tracePt t="23185" x="3367088" y="4891088"/>
          <p14:tracePt t="23193" x="3254375" y="4935538"/>
          <p14:tracePt t="23201" x="3136900" y="4957763"/>
          <p14:tracePt t="23209" x="3024188" y="4968875"/>
          <p14:tracePt t="23217" x="2973388" y="4968875"/>
          <p14:tracePt t="23225" x="2860675" y="4946650"/>
          <p14:tracePt t="23233" x="2805113" y="4918075"/>
          <p14:tracePt t="23241" x="2754313" y="4884738"/>
          <p14:tracePt t="23249" x="2732088" y="4856163"/>
          <p14:tracePt t="23257" x="2714625" y="4833938"/>
          <p14:tracePt t="23265" x="2703513" y="4811713"/>
          <p14:tracePt t="23273" x="2703513" y="4778375"/>
          <p14:tracePt t="23281" x="2703513" y="4756150"/>
          <p14:tracePt t="23289" x="2703513" y="4727575"/>
          <p14:tracePt t="23297" x="2703513" y="4705350"/>
          <p14:tracePt t="23305" x="2714625" y="4672013"/>
          <p14:tracePt t="23313" x="2714625" y="4654550"/>
          <p14:tracePt t="23321" x="2720975" y="4643438"/>
          <p14:tracePt t="23329" x="2720975" y="4625975"/>
          <p14:tracePt t="23337" x="2720975" y="4621213"/>
          <p14:tracePt t="23375" x="2720975" y="4614863"/>
          <p14:tracePt t="23471" x="2725738" y="4614863"/>
          <p14:tracePt t="23479" x="2725738" y="4610100"/>
          <p14:tracePt t="23511" x="2725738" y="4603750"/>
          <p14:tracePt t="24097" x="2725738" y="4610100"/>
          <p14:tracePt t="24103" x="2732088" y="4614863"/>
          <p14:tracePt t="24111" x="2732088" y="4625975"/>
          <p14:tracePt t="24119" x="2732088" y="4632325"/>
          <p14:tracePt t="24127" x="2736850" y="4637088"/>
          <p14:tracePt t="24135" x="2743200" y="4643438"/>
          <p14:tracePt t="24143" x="2743200" y="4648200"/>
          <p14:tracePt t="24151" x="2747963" y="4648200"/>
          <p14:tracePt t="24159" x="2747963" y="4654550"/>
          <p14:tracePt t="24175" x="2754313" y="4654550"/>
          <p14:tracePt t="24183" x="2754313" y="4659313"/>
          <p14:tracePt t="24207" x="2760663" y="4665663"/>
          <p14:tracePt t="24215" x="2765425" y="4665663"/>
          <p14:tracePt t="24223" x="2776538" y="4672013"/>
          <p14:tracePt t="24231" x="2787650" y="4672013"/>
          <p14:tracePt t="24239" x="2820988" y="4683125"/>
          <p14:tracePt t="24247" x="2849563" y="4683125"/>
          <p14:tracePt t="24255" x="2928938" y="4683125"/>
          <p14:tracePt t="24263" x="3052763" y="4676775"/>
          <p14:tracePt t="24271" x="3254375" y="4614863"/>
          <p14:tracePt t="24279" x="3451225" y="4552950"/>
          <p14:tracePt t="24287" x="3698875" y="4479925"/>
          <p14:tracePt t="24295" x="4137025" y="4344988"/>
          <p14:tracePt t="24303" x="4473575" y="4232275"/>
          <p14:tracePt t="24313" x="4829175" y="4097338"/>
          <p14:tracePt t="24320" x="5345113" y="3895725"/>
          <p14:tracePt t="24329" x="5822950" y="3670300"/>
          <p14:tracePt t="24337" x="6289675" y="3446463"/>
          <p14:tracePt t="24345" x="6767513" y="3203575"/>
          <p14:tracePt t="24353" x="7216775" y="2984500"/>
          <p14:tracePt t="24361" x="7632700" y="2771775"/>
          <p14:tracePt t="24369" x="8048625" y="2601913"/>
          <p14:tracePt t="24377" x="8329613" y="2490788"/>
          <p14:tracePt t="24385" x="8723313" y="2360613"/>
          <p14:tracePt t="24393" x="8953500" y="2287588"/>
          <p14:tracePt t="24401" x="9212263" y="2220913"/>
          <p14:tracePt t="24410" x="9331325" y="2185988"/>
          <p14:tracePt t="24417" x="9382125" y="2181225"/>
          <p14:tracePt t="24425" x="9404350" y="2181225"/>
          <p14:tracePt t="24433" x="9398000" y="2181225"/>
          <p14:tracePt t="24441" x="9398000" y="2185988"/>
          <p14:tracePt t="24449" x="9364663" y="2203450"/>
          <p14:tracePt t="24457" x="9320213" y="2232025"/>
          <p14:tracePt t="24465" x="9269413" y="2259013"/>
          <p14:tracePt t="24473" x="9190038" y="2293938"/>
          <p14:tracePt t="24481" x="9061450" y="2344738"/>
          <p14:tracePt t="24489" x="8893175" y="2389188"/>
          <p14:tracePt t="24497" x="8740775" y="2433638"/>
          <p14:tracePt t="24505" x="8566150" y="2462213"/>
          <p14:tracePt t="24513" x="8358188" y="2490788"/>
          <p14:tracePt t="24521" x="8105775" y="2524125"/>
          <p14:tracePt t="24529" x="7847013" y="2541588"/>
          <p14:tracePt t="24537" x="7521575" y="2552700"/>
          <p14:tracePt t="24545" x="7351713" y="2552700"/>
          <p14:tracePt t="24553" x="7048500" y="2552700"/>
          <p14:tracePt t="24561" x="6897688" y="2552700"/>
          <p14:tracePt t="24569" x="6610350" y="2552700"/>
          <p14:tracePt t="24577" x="6469063" y="2552700"/>
          <p14:tracePt t="24585" x="6323013" y="2535238"/>
          <p14:tracePt t="24595" x="6059488" y="2513013"/>
          <p14:tracePt t="24601" x="5902325" y="2506663"/>
          <p14:tracePt t="24611" x="5761038" y="2495550"/>
          <p14:tracePt t="24619" x="5637213" y="2495550"/>
          <p14:tracePt t="24627" x="5514975" y="2490788"/>
          <p14:tracePt t="24635" x="5391150" y="2490788"/>
          <p14:tracePt t="24643" x="5267325" y="2490788"/>
          <p14:tracePt t="24651" x="5143500" y="2490788"/>
          <p14:tracePt t="24659" x="5019675" y="2490788"/>
          <p14:tracePt t="24667" x="4862513" y="2490788"/>
          <p14:tracePt t="24675" x="4676775" y="2513013"/>
          <p14:tracePt t="24683" x="4608513" y="2517775"/>
          <p14:tracePt t="24691" x="4446588" y="2541588"/>
          <p14:tracePt t="24699" x="4249738" y="2579688"/>
          <p14:tracePt t="24707" x="4070350" y="2630488"/>
          <p14:tracePt t="24715" x="3929063" y="2670175"/>
          <p14:tracePt t="24723" x="3816350" y="2709863"/>
          <p14:tracePt t="24731" x="3754438" y="2736850"/>
          <p14:tracePt t="24739" x="3692525" y="2754313"/>
          <p14:tracePt t="24747" x="3659188" y="2771775"/>
          <p14:tracePt t="24755" x="3641725" y="2782888"/>
          <p14:tracePt t="24763" x="3625850" y="2782888"/>
          <p14:tracePt t="24771" x="3597275" y="2794000"/>
          <p14:tracePt t="24779" x="3586163" y="2805113"/>
          <p14:tracePt t="24787" x="3575050" y="2805113"/>
          <p14:tracePt t="24795" x="3568700" y="2809875"/>
          <p14:tracePt t="24803" x="3563938" y="2816225"/>
          <p14:tracePt t="24811" x="3557588" y="2816225"/>
          <p14:tracePt t="24819" x="3546475" y="2827338"/>
          <p14:tracePt t="24827" x="3530600" y="2833688"/>
          <p14:tracePt t="24835" x="3502025" y="2838450"/>
          <p14:tracePt t="24843" x="3440113" y="2849563"/>
          <p14:tracePt t="24851" x="3355975" y="2867025"/>
          <p14:tracePt t="24859" x="3287713" y="2878138"/>
          <p14:tracePt t="24867" x="3214688" y="2884488"/>
          <p14:tracePt t="24877" x="3136900" y="2895600"/>
          <p14:tracePt t="24883" x="3079750" y="2900363"/>
          <p14:tracePt t="24893" x="3024188" y="2900363"/>
          <p14:tracePt t="24901" x="3001963" y="2906713"/>
          <p14:tracePt t="24909" x="2979738" y="2906713"/>
          <p14:tracePt t="24917" x="2968625" y="2906713"/>
          <p14:tracePt t="24926" x="2962275" y="2906713"/>
          <p14:tracePt t="24957" x="2973388" y="2906713"/>
          <p14:tracePt t="24966" x="2984500" y="2900363"/>
          <p14:tracePt t="24974" x="3006725" y="2895600"/>
          <p14:tracePt t="24981" x="3024188" y="2889250"/>
          <p14:tracePt t="24989" x="3041650" y="2884488"/>
          <p14:tracePt t="24997" x="3052763" y="2884488"/>
          <p14:tracePt t="25005" x="3052763" y="2878138"/>
          <p14:tracePt t="25037" x="3052763" y="2889250"/>
          <p14:tracePt t="25045" x="3035300" y="2895600"/>
          <p14:tracePt t="25054" x="3024188" y="2906713"/>
          <p14:tracePt t="25062" x="3006725" y="2911475"/>
          <p14:tracePt t="25070" x="2995613" y="2911475"/>
          <p14:tracePt t="25077" x="2990850" y="2911475"/>
          <p14:tracePt t="25085" x="2984500" y="2911475"/>
          <p14:tracePt t="25094" x="2979738" y="2911475"/>
          <p14:tracePt t="25101" x="2968625" y="2900363"/>
          <p14:tracePt t="25110" x="2955925" y="2884488"/>
          <p14:tracePt t="25117" x="2940050" y="2867025"/>
          <p14:tracePt t="25125" x="2928938" y="2849563"/>
          <p14:tracePt t="25133" x="2911475" y="2822575"/>
          <p14:tracePt t="25141" x="2911475" y="2805113"/>
          <p14:tracePt t="25150" x="2906713" y="2794000"/>
          <p14:tracePt t="25160" x="2895600" y="2776538"/>
          <p14:tracePt t="25165" x="2895600" y="2765425"/>
          <p14:tracePt t="25191" x="2895600" y="2760663"/>
          <p14:tracePt t="25207" x="2906713" y="2760663"/>
          <p14:tracePt t="25215" x="2922588" y="2765425"/>
          <p14:tracePt t="25223" x="2940050" y="2782888"/>
          <p14:tracePt t="25231" x="2962275" y="2805113"/>
          <p14:tracePt t="25239" x="2990850" y="2827338"/>
          <p14:tracePt t="25247" x="3013075" y="2855913"/>
          <p14:tracePt t="25255" x="3013075" y="2867025"/>
          <p14:tracePt t="25263" x="3028950" y="2884488"/>
          <p14:tracePt t="25272" x="3035300" y="2895600"/>
          <p14:tracePt t="25279" x="3035300" y="2900363"/>
          <p14:tracePt t="25287" x="3035300" y="2906713"/>
          <p14:tracePt t="25295" x="3028950" y="2906713"/>
          <p14:tracePt t="25311" x="3024188" y="2906713"/>
          <p14:tracePt t="25319" x="3017838" y="2900363"/>
          <p14:tracePt t="25327" x="3006725" y="2889250"/>
          <p14:tracePt t="25335" x="3001963" y="2878138"/>
          <p14:tracePt t="25343" x="2995613" y="2860675"/>
          <p14:tracePt t="25351" x="2995613" y="2849563"/>
          <p14:tracePt t="25359" x="2995613" y="2833688"/>
          <p14:tracePt t="25367" x="2995613" y="2827338"/>
          <p14:tracePt t="25375" x="3001963" y="2809875"/>
          <p14:tracePt t="25383" x="3006725" y="2798763"/>
          <p14:tracePt t="25391" x="3013075" y="2798763"/>
          <p14:tracePt t="25407" x="3017838" y="2798763"/>
          <p14:tracePt t="25415" x="3024188" y="2805113"/>
          <p14:tracePt t="25423" x="3028950" y="2827338"/>
          <p14:tracePt t="25431" x="3028950" y="2860675"/>
          <p14:tracePt t="25439" x="3024188" y="2895600"/>
          <p14:tracePt t="25447" x="3006725" y="2911475"/>
          <p14:tracePt t="25455" x="2984500" y="2933700"/>
          <p14:tracePt t="25465" x="2962275" y="2944813"/>
          <p14:tracePt t="25471" x="2928938" y="2951163"/>
          <p14:tracePt t="25481" x="2906713" y="2951163"/>
          <p14:tracePt t="25489" x="2878138" y="2951163"/>
          <p14:tracePt t="25497" x="2844800" y="2944813"/>
          <p14:tracePt t="25505" x="2816225" y="2940050"/>
          <p14:tracePt t="25513" x="2805113" y="2922588"/>
          <p14:tracePt t="25522" x="2798763" y="2906713"/>
          <p14:tracePt t="25529" x="2798763" y="2895600"/>
          <p14:tracePt t="25537" x="2798763" y="2871788"/>
          <p14:tracePt t="25545" x="2805113" y="2860675"/>
          <p14:tracePt t="25553" x="2827338" y="2827338"/>
          <p14:tracePt t="25561" x="2844800" y="2816225"/>
          <p14:tracePt t="25570" x="2878138" y="2794000"/>
          <p14:tracePt t="25577" x="2895600" y="2776538"/>
          <p14:tracePt t="25585" x="2917825" y="2776538"/>
          <p14:tracePt t="25593" x="2933700" y="2776538"/>
          <p14:tracePt t="25601" x="2951163" y="2776538"/>
          <p14:tracePt t="25610" x="2962275" y="2782888"/>
          <p14:tracePt t="25617" x="2973388" y="2805113"/>
          <p14:tracePt t="25625" x="2979738" y="2827338"/>
          <p14:tracePt t="25633" x="2979738" y="2867025"/>
          <p14:tracePt t="25641" x="2973388" y="2900363"/>
          <p14:tracePt t="25649" x="2955925" y="2922588"/>
          <p14:tracePt t="25657" x="2922588" y="2933700"/>
          <p14:tracePt t="25665" x="2889250" y="2933700"/>
          <p14:tracePt t="25673" x="2860675" y="2933700"/>
          <p14:tracePt t="25682" x="2816225" y="2933700"/>
          <p14:tracePt t="25689" x="2782888" y="2928938"/>
          <p14:tracePt t="25697" x="2747963" y="2911475"/>
          <p14:tracePt t="25705" x="2732088" y="2900363"/>
          <p14:tracePt t="25713" x="2725738" y="2889250"/>
          <p14:tracePt t="25721" x="2720975" y="2878138"/>
          <p14:tracePt t="25731" x="2720975" y="2871788"/>
          <p14:tracePt t="25737" x="2720975" y="2860675"/>
          <p14:tracePt t="25748" x="2725738" y="2849563"/>
          <p14:tracePt t="25753" x="2747963" y="2838450"/>
          <p14:tracePt t="25764" x="2760663" y="2833688"/>
          <p14:tracePt t="25771" x="2771775" y="2833688"/>
          <p14:tracePt t="25779" x="2782888" y="2833688"/>
          <p14:tracePt t="25788" x="2794000" y="2844800"/>
          <p14:tracePt t="25796" x="2798763" y="2860675"/>
          <p14:tracePt t="25804" x="2805113" y="2878138"/>
          <p14:tracePt t="25812" x="2805113" y="2895600"/>
          <p14:tracePt t="25819" x="2798763" y="2906713"/>
          <p14:tracePt t="25827" x="2782888" y="2922588"/>
          <p14:tracePt t="25836" x="2765425" y="2922588"/>
          <p14:tracePt t="25843" x="2747963" y="2928938"/>
          <p14:tracePt t="25851" x="2720975" y="2928938"/>
          <p14:tracePt t="25859" x="2703513" y="2928938"/>
          <p14:tracePt t="25868" x="2674938" y="2928938"/>
          <p14:tracePt t="25875" x="2663825" y="2928938"/>
          <p14:tracePt t="25883" x="2652713" y="2928938"/>
          <p14:tracePt t="25891" x="2652713" y="2922588"/>
          <p14:tracePt t="25899" x="2652713" y="2917825"/>
          <p14:tracePt t="25907" x="2652713" y="2911475"/>
          <p14:tracePt t="25923" x="2652713" y="2900363"/>
          <p14:tracePt t="25931" x="2674938" y="2889250"/>
          <p14:tracePt t="25939" x="2681288" y="2884488"/>
          <p14:tracePt t="25948" x="2692400" y="2884488"/>
          <p14:tracePt t="25956" x="2714625" y="2878138"/>
          <p14:tracePt t="25963" x="2732088" y="2878138"/>
          <p14:tracePt t="25971" x="2743200" y="2878138"/>
          <p14:tracePt t="25980" x="2747963" y="2889250"/>
          <p14:tracePt t="25987" x="2754313" y="2911475"/>
          <p14:tracePt t="25996" x="2754313" y="2922588"/>
          <p14:tracePt t="26004" x="2754313" y="2933700"/>
          <p14:tracePt t="26011" x="2743200" y="2940050"/>
          <p14:tracePt t="26019" x="2732088" y="2944813"/>
          <p14:tracePt t="26029" x="2725738" y="2944813"/>
          <p14:tracePt t="26035" x="2709863" y="2944813"/>
          <p14:tracePt t="26046" x="2698750" y="2940050"/>
          <p14:tracePt t="26054" x="2687638" y="2928938"/>
          <p14:tracePt t="26062" x="2670175" y="2911475"/>
          <p14:tracePt t="26070" x="2663825" y="2900363"/>
          <p14:tracePt t="26077" x="2659063" y="2889250"/>
          <p14:tracePt t="26086" x="2652713" y="2871788"/>
          <p14:tracePt t="26094" x="2652713" y="2855913"/>
          <p14:tracePt t="26102" x="2652713" y="2838450"/>
          <p14:tracePt t="26110" x="2659063" y="2822575"/>
          <p14:tracePt t="26118" x="2663825" y="2816225"/>
          <p14:tracePt t="26125" x="2674938" y="2805113"/>
          <p14:tracePt t="26133" x="2687638" y="2794000"/>
          <p14:tracePt t="26141" x="2698750" y="2787650"/>
          <p14:tracePt t="26149" x="2703513" y="2782888"/>
          <p14:tracePt t="26166" x="2709863" y="2782888"/>
          <p14:tracePt t="26181" x="2714625" y="2794000"/>
          <p14:tracePt t="26189" x="2714625" y="2822575"/>
          <p14:tracePt t="26198" x="2714625" y="2838450"/>
          <p14:tracePt t="26205" x="2703513" y="2849563"/>
          <p14:tracePt t="26214" x="2703513" y="2860675"/>
          <p14:tracePt t="26221" x="2698750" y="2867025"/>
          <p14:tracePt t="26256" x="2692400" y="2867025"/>
          <p14:tracePt t="26270" x="2687638" y="2855913"/>
          <p14:tracePt t="26277" x="2687638" y="2849563"/>
          <p14:tracePt t="26285" x="2687638" y="2838450"/>
          <p14:tracePt t="26295" x="2687638" y="2833688"/>
          <p14:tracePt t="26301" x="2687638" y="2816225"/>
          <p14:tracePt t="26312" x="2687638" y="2809875"/>
          <p14:tracePt t="26317" x="2687638" y="2805113"/>
          <p14:tracePt t="26327" x="2692400" y="2794000"/>
          <p14:tracePt t="26343" x="2692400" y="2787650"/>
          <p14:tracePt t="26359" x="2698750" y="2787650"/>
          <p14:tracePt t="26368" x="2698750" y="2794000"/>
          <p14:tracePt t="26375" x="2698750" y="2809875"/>
          <p14:tracePt t="26383" x="2703513" y="2833688"/>
          <p14:tracePt t="26392" x="2703513" y="2844800"/>
          <p14:tracePt t="26399" x="2698750" y="2871788"/>
          <p14:tracePt t="26407" x="2692400" y="2878138"/>
          <p14:tracePt t="26416" x="2692400" y="2884488"/>
          <p14:tracePt t="26455" x="2687638" y="2884488"/>
          <p14:tracePt t="26471" x="2687638" y="2871788"/>
          <p14:tracePt t="26487" x="2687638" y="2867025"/>
          <p14:tracePt t="26495" x="2687638" y="2860675"/>
          <p14:tracePt t="26503" x="2687638" y="2855913"/>
          <p14:tracePt t="26511" x="2687638" y="2844800"/>
          <p14:tracePt t="26519" x="2687638" y="2838450"/>
          <p14:tracePt t="26527" x="2692400" y="2833688"/>
          <p14:tracePt t="26536" x="2698750" y="2833688"/>
          <p14:tracePt t="26543" x="2698750" y="2827338"/>
          <p14:tracePt t="26567" x="2703513" y="2838450"/>
          <p14:tracePt t="26575" x="2703513" y="2855913"/>
          <p14:tracePt t="26585" x="2703513" y="2867025"/>
          <p14:tracePt t="26591" x="2703513" y="2878138"/>
          <p14:tracePt t="26601" x="2703513" y="2884488"/>
          <p14:tracePt t="26607" x="2703513" y="2889250"/>
          <p14:tracePt t="26654" x="2703513" y="2878138"/>
          <p14:tracePt t="26661" x="2703513" y="2867025"/>
          <p14:tracePt t="26669" x="2703513" y="2849563"/>
          <p14:tracePt t="26678" x="2703513" y="2844800"/>
          <p14:tracePt t="26685" x="2703513" y="2833688"/>
          <p14:tracePt t="26694" x="2703513" y="2822575"/>
          <p14:tracePt t="26702" x="2703513" y="2816225"/>
          <p14:tracePt t="26717" x="2709863" y="2809875"/>
          <p14:tracePt t="26741" x="2714625" y="2809875"/>
          <p14:tracePt t="26757" x="2714625" y="2816225"/>
          <p14:tracePt t="26765" x="2720975" y="2822575"/>
          <p14:tracePt t="26773" x="2720975" y="2838450"/>
          <p14:tracePt t="26781" x="2720975" y="2844800"/>
          <p14:tracePt t="26789" x="2720975" y="2849563"/>
          <p14:tracePt t="26883" x="2709863" y="2849563"/>
          <p14:tracePt t="26891" x="2692400" y="2849563"/>
          <p14:tracePt t="26897" x="2674938" y="2849563"/>
          <p14:tracePt t="26907" x="2659063" y="2860675"/>
          <p14:tracePt t="26913" x="2652713" y="2860675"/>
          <p14:tracePt t="27099" x="2647950" y="2860675"/>
          <p14:tracePt t="27115" x="2647950" y="2855913"/>
          <p14:tracePt t="27123" x="2647950" y="2844800"/>
          <p14:tracePt t="27131" x="2647950" y="2833688"/>
          <p14:tracePt t="27139" x="2647950" y="2816225"/>
          <p14:tracePt t="27148" x="2659063" y="2805113"/>
          <p14:tracePt t="27155" x="2670175" y="2782888"/>
          <p14:tracePt t="27164" x="2687638" y="2760663"/>
          <p14:tracePt t="27172" x="2687638" y="2749550"/>
          <p14:tracePt t="27179" x="2687638" y="2743200"/>
          <p14:tracePt t="27187" x="2687638" y="2732088"/>
          <p14:tracePt t="27211" x="2692400" y="2732088"/>
          <p14:tracePt t="27219" x="2703513" y="2736850"/>
          <p14:tracePt t="27228" x="2720975" y="2754313"/>
          <p14:tracePt t="27238" x="2743200" y="2776538"/>
          <p14:tracePt t="27243" x="2747963" y="2794000"/>
          <p14:tracePt t="27254" x="2760663" y="2805113"/>
          <p14:tracePt t="27259" x="2765425" y="2822575"/>
          <p14:tracePt t="27270" x="2765425" y="2849563"/>
          <p14:tracePt t="27276" x="2765425" y="2860675"/>
          <p14:tracePt t="27286" x="2754313" y="2871788"/>
          <p14:tracePt t="27294" x="2747963" y="2884488"/>
          <p14:tracePt t="27302" x="2736850" y="2895600"/>
          <p14:tracePt t="27309" x="2732088" y="2895600"/>
          <p14:tracePt t="27318" x="2725738" y="2906713"/>
          <p14:tracePt t="27326" x="2720975" y="2906713"/>
          <p14:tracePt t="27334" x="2714625" y="2906713"/>
          <p14:tracePt t="27341" x="2714625" y="2911475"/>
          <p14:tracePt t="27397" x="2720975" y="2911475"/>
          <p14:tracePt t="27414" x="2732088" y="2911475"/>
          <p14:tracePt t="27422" x="2743200" y="2911475"/>
          <p14:tracePt t="27430" x="2747963" y="2911475"/>
          <p14:tracePt t="27437" x="2760663" y="2917825"/>
          <p14:tracePt t="27446" x="2765425" y="2922588"/>
          <p14:tracePt t="27454" x="2787650" y="2962275"/>
          <p14:tracePt t="27462" x="2805113" y="2979738"/>
          <p14:tracePt t="27470" x="2833688" y="3041650"/>
          <p14:tracePt t="27478" x="2849563" y="3063875"/>
          <p14:tracePt t="27486" x="2878138" y="3097213"/>
          <p14:tracePt t="27494" x="2895600" y="3108325"/>
          <p14:tracePt t="27502" x="2906713" y="3114675"/>
          <p14:tracePt t="27510" x="2911475" y="3114675"/>
          <p14:tracePt t="27520" x="2917825" y="3114675"/>
          <p14:tracePt t="27525" x="2917825" y="3108325"/>
          <p14:tracePt t="27536" x="2917825" y="3092450"/>
          <p14:tracePt t="27541" x="2917825" y="3074988"/>
          <p14:tracePt t="27552" x="2917825" y="3063875"/>
          <p14:tracePt t="27560" x="2917825" y="3035300"/>
          <p14:tracePt t="27568" x="2922588" y="3019425"/>
          <p14:tracePt t="27576" x="2933700" y="2979738"/>
          <p14:tracePt t="27584" x="2944813" y="2962275"/>
          <p14:tracePt t="27592" x="2955925" y="2933700"/>
          <p14:tracePt t="27599" x="2962275" y="2922588"/>
          <p14:tracePt t="27608" x="2979738" y="2906713"/>
          <p14:tracePt t="27616" x="2990850" y="2895600"/>
          <p14:tracePt t="27623" x="2995613" y="2889250"/>
          <p14:tracePt t="27632" x="3006725" y="2889250"/>
          <p14:tracePt t="27640" x="3013075" y="2889250"/>
          <p14:tracePt t="27648" x="3017838" y="2889250"/>
          <p14:tracePt t="27655" x="3024188" y="2889250"/>
          <p14:tracePt t="27664" x="3024188" y="2895600"/>
          <p14:tracePt t="27671" x="3028950" y="2900363"/>
          <p14:tracePt t="27687" x="3028950" y="2906713"/>
          <p14:tracePt t="27704" x="3028950" y="2917825"/>
          <p14:tracePt t="27728" x="3028950" y="2922588"/>
          <p14:tracePt t="27807" x="3028950" y="2917825"/>
          <p14:tracePt t="27818" x="3028950" y="2906713"/>
          <p14:tracePt t="27823" x="3028950" y="2900363"/>
          <p14:tracePt t="27833" x="3028950" y="2878138"/>
          <p14:tracePt t="27839" x="3028950" y="2867025"/>
          <p14:tracePt t="27849" x="3028950" y="2860675"/>
          <p14:tracePt t="27855" x="3028950" y="2838450"/>
          <p14:tracePt t="27866" x="3028950" y="2827338"/>
          <p14:tracePt t="27874" x="3028950" y="2822575"/>
          <p14:tracePt t="27882" x="3028950" y="2816225"/>
          <p14:tracePt t="27921" x="3028950" y="2822575"/>
          <p14:tracePt t="27930" x="3028950" y="2849563"/>
          <p14:tracePt t="27938" x="3028950" y="2871788"/>
          <p14:tracePt t="27946" x="3028950" y="2911475"/>
          <p14:tracePt t="27954" x="3028950" y="2933700"/>
          <p14:tracePt t="27962" x="3028950" y="2951163"/>
          <p14:tracePt t="27970" x="3028950" y="2968625"/>
          <p14:tracePt t="27978" x="3028950" y="2979738"/>
          <p14:tracePt t="28030" x="3028950" y="2962275"/>
          <p14:tracePt t="28037" x="3028950" y="2951163"/>
          <p14:tracePt t="28045" x="3028950" y="2940050"/>
          <p14:tracePt t="28053" x="3028950" y="2928938"/>
          <p14:tracePt t="28062" x="3028950" y="2917825"/>
          <p14:tracePt t="28070" x="3041650" y="2900363"/>
          <p14:tracePt t="28078" x="3041650" y="2895600"/>
          <p14:tracePt t="28111" x="3041650" y="2900363"/>
          <p14:tracePt t="28118" x="3046413" y="2917825"/>
          <p14:tracePt t="28128" x="3046413" y="2940050"/>
          <p14:tracePt t="28135" x="3046413" y="2957513"/>
          <p14:tracePt t="28143" x="3046413" y="2968625"/>
          <p14:tracePt t="28151" x="3046413" y="2973388"/>
          <p14:tracePt t="28160" x="3041650" y="2979738"/>
          <p14:tracePt t="28168" x="3041650" y="2984500"/>
          <p14:tracePt t="28184" x="3035300" y="2984500"/>
          <p14:tracePt t="28200" x="3035300" y="2979738"/>
          <p14:tracePt t="28208" x="3028950" y="2973388"/>
          <p14:tracePt t="28215" x="3024188" y="2968625"/>
          <p14:tracePt t="28224" x="3024188" y="2962275"/>
          <p14:tracePt t="28231" x="3024188" y="2951163"/>
          <p14:tracePt t="28247" x="3024188" y="2944813"/>
          <p14:tracePt t="28255" x="3024188" y="2940050"/>
          <p14:tracePt t="28279" x="3024188" y="2944813"/>
          <p14:tracePt t="28287" x="3028950" y="2962275"/>
          <p14:tracePt t="28296" x="3035300" y="2979738"/>
          <p14:tracePt t="28303" x="3052763" y="3013075"/>
          <p14:tracePt t="28311" x="3057525" y="3046413"/>
          <p14:tracePt t="28319" x="3063875" y="3063875"/>
          <p14:tracePt t="28327" x="3068638" y="3074988"/>
          <p14:tracePt t="28336" x="3074988" y="3092450"/>
          <p14:tracePt t="28343" x="3074988" y="3097213"/>
          <p14:tracePt t="28394" x="3063875" y="3092450"/>
          <p14:tracePt t="28399" x="3057525" y="3079750"/>
          <p14:tracePt t="28409" x="3046413" y="3074988"/>
          <p14:tracePt t="28417" x="3046413" y="3063875"/>
          <p14:tracePt t="28425" x="3035300" y="3052763"/>
          <p14:tracePt t="28433" x="3028950" y="3035300"/>
          <p14:tracePt t="28442" x="3024188" y="3024188"/>
          <p14:tracePt t="28449" x="3017838" y="3006725"/>
          <p14:tracePt t="28457" x="3017838" y="3001963"/>
          <p14:tracePt t="28466" x="3017838" y="2990850"/>
          <p14:tracePt t="28473" x="3013075" y="2973388"/>
          <p14:tracePt t="28481" x="3013075" y="2957513"/>
          <p14:tracePt t="28490" x="3013075" y="2944813"/>
          <p14:tracePt t="28497" x="3013075" y="2940050"/>
          <p14:tracePt t="28506" x="3013075" y="2933700"/>
          <p14:tracePt t="28530" x="3017838" y="2933700"/>
          <p14:tracePt t="28537" x="3024188" y="2951163"/>
          <p14:tracePt t="28546" x="3028950" y="2979738"/>
          <p14:tracePt t="28554" x="3028950" y="3001963"/>
          <p14:tracePt t="28562" x="3028950" y="3030538"/>
          <p14:tracePt t="28569" x="3028950" y="3046413"/>
          <p14:tracePt t="28577" x="3028950" y="3052763"/>
          <p14:tracePt t="28586" x="3024188" y="3057525"/>
          <p14:tracePt t="28593" x="3017838" y="3057525"/>
          <p14:tracePt t="28626" x="3013075" y="3057525"/>
          <p14:tracePt t="28633" x="3013075" y="3052763"/>
          <p14:tracePt t="28649" x="3013075" y="3046413"/>
          <p14:tracePt t="28657" x="3013075" y="3035300"/>
          <p14:tracePt t="28665" x="3013075" y="3030538"/>
          <p14:tracePt t="28673" x="3013075" y="3019425"/>
          <p14:tracePt t="28683" x="3017838" y="3006725"/>
          <p14:tracePt t="28699" x="3024188" y="3001963"/>
          <p14:tracePt t="28724" x="3028950" y="3001963"/>
          <p14:tracePt t="28740" x="3035300" y="3013075"/>
          <p14:tracePt t="28748" x="3035300" y="3019425"/>
          <p14:tracePt t="28755" x="3035300" y="3024188"/>
          <p14:tracePt t="28763" x="3035300" y="3030538"/>
          <p14:tracePt t="28927" x="3024188" y="3041650"/>
          <p14:tracePt t="28935" x="3017838" y="3052763"/>
          <p14:tracePt t="28946" x="2995613" y="3063875"/>
          <p14:tracePt t="28951" x="2962275" y="3079750"/>
          <p14:tracePt t="28962" x="2940050" y="3092450"/>
          <p14:tracePt t="28968" x="2906713" y="3092450"/>
          <p14:tracePt t="28978" x="2878138" y="3097213"/>
          <p14:tracePt t="28986" x="2844800" y="3097213"/>
          <p14:tracePt t="28993" x="2820988" y="3097213"/>
          <p14:tracePt t="29002" x="2798763" y="3086100"/>
          <p14:tracePt t="29010" x="2782888" y="3086100"/>
          <p14:tracePt t="29017" x="2776538" y="3079750"/>
          <p14:tracePt t="29025" x="2771775" y="3068638"/>
          <p14:tracePt t="29034" x="2765425" y="3063875"/>
          <p14:tracePt t="29042" x="2765425" y="3057525"/>
          <p14:tracePt t="29050" x="2765425" y="3052763"/>
          <p14:tracePt t="29058" x="2765425" y="3035300"/>
          <p14:tracePt t="29066" x="2765425" y="3030538"/>
          <p14:tracePt t="29074" x="2782888" y="3013075"/>
          <p14:tracePt t="29082" x="2794000" y="3001963"/>
          <p14:tracePt t="29090" x="2820988" y="2990850"/>
          <p14:tracePt t="29097" x="2849563" y="2973388"/>
          <p14:tracePt t="29106" x="2889250" y="2962275"/>
          <p14:tracePt t="29114" x="2922588" y="2957513"/>
          <p14:tracePt t="29122" x="2951163" y="2957513"/>
          <p14:tracePt t="29130" x="2968625" y="2957513"/>
          <p14:tracePt t="29138" x="2990850" y="2968625"/>
          <p14:tracePt t="29146" x="3001963" y="2995613"/>
          <p14:tracePt t="29154" x="3013075" y="3013075"/>
          <p14:tracePt t="29162" x="3024188" y="3052763"/>
          <p14:tracePt t="29170" x="3024188" y="3086100"/>
          <p14:tracePt t="29178" x="3024188" y="3114675"/>
          <p14:tracePt t="29186" x="3024188" y="3141663"/>
          <p14:tracePt t="29194" x="3017838" y="3165475"/>
          <p14:tracePt t="29202" x="3013075" y="3170238"/>
          <p14:tracePt t="29210" x="3006725" y="3176588"/>
          <p14:tracePt t="29218" x="2995613" y="3176588"/>
          <p14:tracePt t="29226" x="2990850" y="3176588"/>
          <p14:tracePt t="29234" x="2984500" y="3176588"/>
          <p14:tracePt t="29242" x="2968625" y="3152775"/>
          <p14:tracePt t="29249" x="2951163" y="3130550"/>
          <p14:tracePt t="29260" x="2944813" y="3108325"/>
          <p14:tracePt t="29268" x="2933700" y="3052763"/>
          <p14:tracePt t="29276" x="2928938" y="3013075"/>
          <p14:tracePt t="29284" x="2928938" y="2979738"/>
          <p14:tracePt t="29292" x="2928938" y="2933700"/>
          <p14:tracePt t="29299" x="2928938" y="2878138"/>
          <p14:tracePt t="29308" x="2928938" y="2833688"/>
          <p14:tracePt t="29316" x="2940050" y="2787650"/>
          <p14:tracePt t="29324" x="2955925" y="2749550"/>
          <p14:tracePt t="29332" x="2979738" y="2714625"/>
          <p14:tracePt t="29340" x="2995613" y="2698750"/>
          <p14:tracePt t="29348" x="3013075" y="2692400"/>
          <p14:tracePt t="29356" x="3028950" y="2692400"/>
          <p14:tracePt t="29364" x="3063875" y="2698750"/>
          <p14:tracePt t="29372" x="3090863" y="2714625"/>
          <p14:tracePt t="29380" x="3119438" y="2754313"/>
          <p14:tracePt t="29388" x="3148013" y="2798763"/>
          <p14:tracePt t="29396" x="3159125" y="2833688"/>
          <p14:tracePt t="29404" x="3181350" y="2900363"/>
          <p14:tracePt t="29412" x="3187700" y="2973388"/>
          <p14:tracePt t="29420" x="3187700" y="3030538"/>
          <p14:tracePt t="29427" x="3170238" y="3097213"/>
          <p14:tracePt t="29436" x="3159125" y="3125788"/>
          <p14:tracePt t="29444" x="3136900" y="3141663"/>
          <p14:tracePt t="29452" x="3119438" y="3148013"/>
          <p14:tracePt t="29460" x="3108325" y="3148013"/>
          <p14:tracePt t="29468" x="3090863" y="3148013"/>
          <p14:tracePt t="29476" x="3079750" y="3141663"/>
          <p14:tracePt t="29484" x="3063875" y="3119438"/>
          <p14:tracePt t="29492" x="3052763" y="3103563"/>
          <p14:tracePt t="29500" x="3046413" y="3068638"/>
          <p14:tracePt t="29508" x="3046413" y="3046413"/>
          <p14:tracePt t="29516" x="3046413" y="3001963"/>
          <p14:tracePt t="29524" x="3046413" y="2979738"/>
          <p14:tracePt t="29534" x="3052763" y="2951163"/>
          <p14:tracePt t="29539" x="3079750" y="2917825"/>
          <p14:tracePt t="29550" x="3090863" y="2906713"/>
          <p14:tracePt t="29555" x="3108325" y="2900363"/>
          <p14:tracePt t="29582" x="3114675" y="2900363"/>
          <p14:tracePt t="29590" x="3114675" y="2911475"/>
          <p14:tracePt t="29598" x="3119438" y="2922588"/>
          <p14:tracePt t="29606" x="3119438" y="2933700"/>
          <p14:tracePt t="29614" x="3119438" y="2940050"/>
          <p14:tracePt t="29621" x="3119438" y="2951163"/>
          <p14:tracePt t="29630" x="3119438" y="2957513"/>
          <p14:tracePt t="29638" x="3119438" y="2962275"/>
          <p14:tracePt t="29742" x="3114675" y="2962275"/>
          <p14:tracePt t="29758" x="3108325" y="2962275"/>
          <p14:tracePt t="29774" x="3097213" y="2962275"/>
          <p14:tracePt t="29782" x="3090863" y="2962275"/>
          <p14:tracePt t="29790" x="3086100" y="2957513"/>
          <p14:tracePt t="29798" x="3074988" y="2951163"/>
          <p14:tracePt t="29806" x="3074988" y="2944813"/>
          <p14:tracePt t="29814" x="3063875" y="2940050"/>
          <p14:tracePt t="29822" x="3052763" y="2928938"/>
          <p14:tracePt t="29832" x="3046413" y="2922588"/>
          <p14:tracePt t="29838" x="3041650" y="2917825"/>
          <p14:tracePt t="29848" x="3041650" y="2911475"/>
          <p14:tracePt t="29856" x="3028950" y="2906713"/>
          <p14:tracePt t="29872" x="3024188" y="2900363"/>
          <p14:tracePt t="29888" x="3017838" y="2900363"/>
          <p14:tracePt t="29896" x="3013075" y="2900363"/>
          <p14:tracePt t="29904" x="3006725" y="2900363"/>
          <p14:tracePt t="29920" x="2995613" y="2900363"/>
          <p14:tracePt t="29936" x="2984500" y="2900363"/>
          <p14:tracePt t="29944" x="2979738" y="2900363"/>
          <p14:tracePt t="29952" x="2973388" y="2906713"/>
          <p14:tracePt t="29968" x="2973388" y="2911475"/>
          <p14:tracePt t="30026" x="2973388" y="2917825"/>
          <p14:tracePt t="30032" x="2973388" y="2922588"/>
          <p14:tracePt t="30040" x="2973388" y="2957513"/>
          <p14:tracePt t="30048" x="2973388" y="3068638"/>
          <p14:tracePt t="30056" x="2973388" y="3282950"/>
          <p14:tracePt t="30064" x="2973388" y="3495675"/>
          <p14:tracePt t="30072" x="2973388" y="3789363"/>
          <p14:tracePt t="30080" x="2973388" y="4019550"/>
          <p14:tracePt t="30087" x="2955925" y="4194175"/>
          <p14:tracePt t="30098" x="2933700" y="4294188"/>
          <p14:tracePt t="30103" x="2911475" y="4384675"/>
          <p14:tracePt t="30114" x="2849563" y="4513263"/>
          <p14:tracePt t="30120" x="2816225" y="4575175"/>
          <p14:tracePt t="30130" x="2771775" y="4621213"/>
          <p14:tracePt t="30138" x="2754313" y="4643438"/>
          <p14:tracePt t="30146" x="2703513" y="4659313"/>
          <p14:tracePt t="30154" x="2663825" y="4665663"/>
          <p14:tracePt t="30162" x="2641600" y="4665663"/>
          <p14:tracePt t="30170" x="2597150" y="4659313"/>
          <p14:tracePt t="30178" x="2563813" y="4648200"/>
          <p14:tracePt t="30186" x="2501900" y="4614863"/>
          <p14:tracePt t="30194" x="2466975" y="4592638"/>
          <p14:tracePt t="30202" x="2428875" y="4570413"/>
          <p14:tracePt t="30210" x="2382838" y="4541838"/>
          <p14:tracePt t="30218" x="2344738" y="4502150"/>
          <p14:tracePt t="30226" x="2316163" y="4479925"/>
          <p14:tracePt t="30233" x="2287588" y="4440238"/>
          <p14:tracePt t="30242" x="2270125" y="4402138"/>
          <p14:tracePt t="30250" x="2247900" y="4367213"/>
          <p14:tracePt t="30258" x="2236788" y="4344988"/>
          <p14:tracePt t="30266" x="2220913" y="4322763"/>
          <p14:tracePt t="30274" x="2209800" y="4316413"/>
          <p14:tracePt t="30282" x="2197100" y="4316413"/>
          <p14:tracePt t="30290" x="2185988" y="4322763"/>
          <p14:tracePt t="30300" x="2174875" y="4333875"/>
          <p14:tracePt t="30306" x="2152650" y="4367213"/>
          <p14:tracePt t="30314" x="2136775" y="4391025"/>
          <p14:tracePt t="30322" x="2112963" y="4435475"/>
          <p14:tracePt t="30330" x="2101850" y="4464050"/>
          <p14:tracePt t="30338" x="2085975" y="4508500"/>
          <p14:tracePt t="30346" x="2079625" y="4541838"/>
          <p14:tracePt t="30354" x="2074863" y="4564063"/>
          <p14:tracePt t="30362" x="2068513" y="4581525"/>
          <p14:tracePt t="30370" x="2068513" y="4592638"/>
          <p14:tracePt t="30380" x="2062163" y="4603750"/>
          <p14:tracePt t="30396" x="2062163" y="4610100"/>
          <p14:tracePt t="30500" x="2062163" y="4614863"/>
          <p14:tracePt t="30508" x="2062163" y="4632325"/>
          <p14:tracePt t="30516" x="2046288" y="4659313"/>
          <p14:tracePt t="30524" x="2035175" y="4672013"/>
          <p14:tracePt t="30532" x="2017713" y="4687888"/>
          <p14:tracePt t="30540" x="1984375" y="4710113"/>
          <p14:tracePt t="30548" x="1955800" y="4721225"/>
          <p14:tracePt t="30556" x="1933575" y="4727575"/>
          <p14:tracePt t="30564" x="1916113" y="4727575"/>
          <p14:tracePt t="30572" x="1893888" y="4727575"/>
          <p14:tracePt t="30580" x="1866900" y="4710113"/>
          <p14:tracePt t="30588" x="1843088" y="4694238"/>
          <p14:tracePt t="30596" x="1820863" y="4665663"/>
          <p14:tracePt t="30604" x="1809750" y="4625975"/>
          <p14:tracePt t="30612" x="1798638" y="4586288"/>
          <p14:tracePt t="30620" x="1793875" y="4570413"/>
          <p14:tracePt t="30628" x="1793875" y="4524375"/>
          <p14:tracePt t="30636" x="1793875" y="4468813"/>
          <p14:tracePt t="30644" x="1793875" y="4424363"/>
          <p14:tracePt t="30652" x="1793875" y="4402138"/>
          <p14:tracePt t="30660" x="1804988" y="4356100"/>
          <p14:tracePt t="30668" x="1820863" y="4305300"/>
          <p14:tracePt t="30676" x="1849438" y="4260850"/>
          <p14:tracePt t="30684" x="1871663" y="4243388"/>
          <p14:tracePt t="30694" x="1922463" y="4198938"/>
          <p14:tracePt t="30700" x="1973263" y="4176713"/>
          <p14:tracePt t="30710" x="2057400" y="4165600"/>
          <p14:tracePt t="30718" x="2108200" y="4165600"/>
          <p14:tracePt t="30726" x="2152650" y="4181475"/>
          <p14:tracePt t="30734" x="2192338" y="4205288"/>
          <p14:tracePt t="30742" x="2220913" y="4232275"/>
          <p14:tracePt t="30750" x="2243138" y="4260850"/>
          <p14:tracePt t="30758" x="2265363" y="4294188"/>
          <p14:tracePt t="30766" x="2293938" y="4333875"/>
          <p14:tracePt t="30774" x="2309813" y="4384675"/>
          <p14:tracePt t="30782" x="2327275" y="4406900"/>
          <p14:tracePt t="30790" x="2344738" y="4440238"/>
          <p14:tracePt t="30798" x="2349500" y="4468813"/>
          <p14:tracePt t="30806" x="2349500" y="4479925"/>
          <p14:tracePt t="30814" x="2349500" y="4497388"/>
          <p14:tracePt t="30822" x="2349500" y="4513263"/>
          <p14:tracePt t="30830" x="2338388" y="4530725"/>
          <p14:tracePt t="30838" x="2327275" y="4541838"/>
          <p14:tracePt t="30846" x="2305050" y="4564063"/>
          <p14:tracePt t="30854" x="2276475" y="4575175"/>
          <p14:tracePt t="30862" x="2232025" y="4586288"/>
          <p14:tracePt t="30870" x="2209800" y="4592638"/>
          <p14:tracePt t="30878" x="2181225" y="4592638"/>
          <p14:tracePt t="30886" x="2159000" y="4592638"/>
          <p14:tracePt t="30894" x="2141538" y="4592638"/>
          <p14:tracePt t="30902" x="2108200" y="4570413"/>
          <p14:tracePt t="30910" x="2097088" y="4559300"/>
          <p14:tracePt t="30918" x="2085975" y="4530725"/>
          <p14:tracePt t="30926" x="2074863" y="4491038"/>
          <p14:tracePt t="30934" x="2068513" y="4446588"/>
          <p14:tracePt t="30942" x="2062163" y="4391025"/>
          <p14:tracePt t="30950" x="2062163" y="4367213"/>
          <p14:tracePt t="30958" x="2062163" y="4311650"/>
          <p14:tracePt t="30966" x="2062163" y="4232275"/>
          <p14:tracePt t="30976" x="2074863" y="4176713"/>
          <p14:tracePt t="30982" x="2097088" y="4114800"/>
          <p14:tracePt t="30992" x="2101850" y="4092575"/>
          <p14:tracePt t="31000" x="2141538" y="4048125"/>
          <p14:tracePt t="31008" x="2170113" y="4019550"/>
          <p14:tracePt t="31016" x="2214563" y="3990975"/>
          <p14:tracePt t="31024" x="2243138" y="3990975"/>
          <p14:tracePt t="31032" x="2265363" y="3990975"/>
          <p14:tracePt t="31040" x="2316163" y="4008438"/>
          <p14:tracePt t="31048" x="2360613" y="4030663"/>
          <p14:tracePt t="31056" x="2393950" y="4064000"/>
          <p14:tracePt t="31064" x="2433638" y="4108450"/>
          <p14:tracePt t="31072" x="2473325" y="4154488"/>
          <p14:tracePt t="31080" x="2501900" y="4221163"/>
          <p14:tracePt t="31088" x="2535238" y="4283075"/>
          <p14:tracePt t="31096" x="2552700" y="4351338"/>
          <p14:tracePt t="31104" x="2552700" y="4395788"/>
          <p14:tracePt t="31112" x="2552700" y="4468813"/>
          <p14:tracePt t="31120" x="2552700" y="4508500"/>
          <p14:tracePt t="31128" x="2528888" y="4575175"/>
          <p14:tracePt t="31136" x="2506663" y="4603750"/>
          <p14:tracePt t="31144" x="2478088" y="4632325"/>
          <p14:tracePt t="31152" x="2422525" y="4672013"/>
          <p14:tracePt t="31160" x="2382838" y="4687888"/>
          <p14:tracePt t="31168" x="2338388" y="4694238"/>
          <p14:tracePt t="31176" x="2293938" y="4699000"/>
          <p14:tracePt t="31184" x="2232025" y="4699000"/>
          <p14:tracePt t="31192" x="2181225" y="4694238"/>
          <p14:tracePt t="31200" x="2124075" y="4672013"/>
          <p14:tracePt t="31208" x="2085975" y="4648200"/>
          <p14:tracePt t="31216" x="2035175" y="4621213"/>
          <p14:tracePt t="31224" x="1995488" y="4586288"/>
          <p14:tracePt t="31232" x="1984375" y="4564063"/>
          <p14:tracePt t="31240" x="1955800" y="4519613"/>
          <p14:tracePt t="31248" x="1933575" y="4464050"/>
          <p14:tracePt t="31258" x="1916113" y="4367213"/>
          <p14:tracePt t="31264" x="1916113" y="4311650"/>
          <p14:tracePt t="31274" x="1916113" y="4260850"/>
          <p14:tracePt t="31282" x="1922463" y="4216400"/>
          <p14:tracePt t="31290" x="1939925" y="4181475"/>
          <p14:tracePt t="31298" x="1966913" y="4137025"/>
          <p14:tracePt t="31306" x="2001838" y="4103688"/>
          <p14:tracePt t="31314" x="2035175" y="4092575"/>
          <p14:tracePt t="31322" x="2079625" y="4081463"/>
          <p14:tracePt t="31330" x="2130425" y="4081463"/>
          <p14:tracePt t="31338" x="2170113" y="4081463"/>
          <p14:tracePt t="31346" x="2220913" y="4103688"/>
          <p14:tracePt t="31354" x="2270125" y="4143375"/>
          <p14:tracePt t="31362" x="2316163" y="4187825"/>
          <p14:tracePt t="31370" x="2355850" y="4243388"/>
          <p14:tracePt t="31378" x="2393950" y="4322763"/>
          <p14:tracePt t="31386" x="2411413" y="4367213"/>
          <p14:tracePt t="31394" x="2428875" y="4464050"/>
          <p14:tracePt t="31402" x="2428875" y="4524375"/>
          <p14:tracePt t="31410" x="2411413" y="4632325"/>
          <p14:tracePt t="31418" x="2378075" y="4687888"/>
          <p14:tracePt t="31426" x="2316163" y="4767263"/>
          <p14:tracePt t="31434" x="2254250" y="4800600"/>
          <p14:tracePt t="31442" x="2152650" y="4856163"/>
          <p14:tracePt t="31450" x="2062163" y="4867275"/>
          <p14:tracePt t="31458" x="1966913" y="4873625"/>
          <p14:tracePt t="31466" x="1922463" y="4873625"/>
          <p14:tracePt t="31474" x="1843088" y="4873625"/>
          <p14:tracePt t="31481" x="1781175" y="4862513"/>
          <p14:tracePt t="31490" x="1754188" y="4851400"/>
          <p14:tracePt t="31498" x="1725613" y="4818063"/>
          <p14:tracePt t="31506" x="1719263" y="4794250"/>
          <p14:tracePt t="31514" x="1714500" y="4767263"/>
          <p14:tracePt t="31522" x="1714500" y="4710113"/>
          <p14:tracePt t="31530" x="1725613" y="4659313"/>
          <p14:tracePt t="31538" x="1747838" y="4614863"/>
          <p14:tracePt t="31548" x="1770063" y="4559300"/>
          <p14:tracePt t="31554" x="1798638" y="4519613"/>
          <p14:tracePt t="31564" x="1827213" y="4468813"/>
          <p14:tracePt t="31570" x="1871663" y="4429125"/>
          <p14:tracePt t="31580" x="1944688" y="4391025"/>
          <p14:tracePt t="31588" x="1973263" y="4391025"/>
          <p14:tracePt t="31596" x="2006600" y="4402138"/>
          <p14:tracePt t="31604" x="2039938" y="4429125"/>
          <p14:tracePt t="31612" x="2079625" y="4486275"/>
          <p14:tracePt t="31620" x="2112963" y="4530725"/>
          <p14:tracePt t="31628" x="2147888" y="4614863"/>
          <p14:tracePt t="31636" x="2170113" y="4683125"/>
          <p14:tracePt t="31644" x="2181225" y="4727575"/>
          <p14:tracePt t="31652" x="2181225" y="4800600"/>
          <p14:tracePt t="31660" x="2163763" y="4851400"/>
          <p14:tracePt t="31668" x="2147888" y="4884738"/>
          <p14:tracePt t="31676" x="2112963" y="4906963"/>
          <p14:tracePt t="31684" x="2074863" y="4918075"/>
          <p14:tracePt t="31692" x="2028825" y="4918075"/>
          <p14:tracePt t="31700" x="1973263" y="4913313"/>
          <p14:tracePt t="31708" x="1922463" y="4879975"/>
          <p14:tracePt t="31716" x="1827213" y="4822825"/>
          <p14:tracePt t="31724" x="1770063" y="4778375"/>
          <p14:tracePt t="31732" x="1692275" y="4687888"/>
          <p14:tracePt t="31740" x="1652588" y="4637088"/>
          <p14:tracePt t="31748" x="1630363" y="4575175"/>
          <p14:tracePt t="31756" x="1624013" y="4524375"/>
          <p14:tracePt t="31764" x="1624013" y="4479925"/>
          <p14:tracePt t="31772" x="1641475" y="4429125"/>
          <p14:tracePt t="31780" x="1663700" y="4395788"/>
          <p14:tracePt t="31788" x="1719263" y="4333875"/>
          <p14:tracePt t="31796" x="1787525" y="4289425"/>
          <p14:tracePt t="31804" x="1866900" y="4256088"/>
          <p14:tracePt t="31812" x="1955800" y="4232275"/>
          <p14:tracePt t="31820" x="2062163" y="4260850"/>
          <p14:tracePt t="31830" x="2112963" y="4294188"/>
          <p14:tracePt t="31835" x="2152650" y="4344988"/>
          <p14:tracePt t="31846" x="2181225" y="4424363"/>
          <p14:tracePt t="31852" x="2192338" y="4497388"/>
          <p14:tracePt t="31862" x="2192338" y="4559300"/>
          <p14:tracePt t="31868" x="2174875" y="4621213"/>
          <p14:tracePt t="31878" x="2136775" y="4676775"/>
          <p14:tracePt t="31886" x="2090738" y="4710113"/>
          <p14:tracePt t="31894" x="2035175" y="4727575"/>
          <p14:tracePt t="31902" x="1966913" y="4733925"/>
          <p14:tracePt t="31910" x="1905000" y="4733925"/>
          <p14:tracePt t="31918" x="1838325" y="4727575"/>
          <p14:tracePt t="31926" x="1770063" y="4710113"/>
          <p14:tracePt t="31934" x="1731963" y="4694238"/>
          <p14:tracePt t="31942" x="1685925" y="4672013"/>
          <p14:tracePt t="31950" x="1674813" y="4648200"/>
          <p14:tracePt t="31958" x="1663700" y="4637088"/>
          <p14:tracePt t="31966" x="1658938" y="4625975"/>
          <p14:tracePt t="31974" x="1658938" y="4614863"/>
          <p14:tracePt t="31982" x="1652588" y="4610100"/>
          <p14:tracePt t="31990" x="1652588" y="4598988"/>
          <p14:tracePt t="31998" x="1652588" y="4592638"/>
          <p14:tracePt t="32006" x="1652588" y="4581525"/>
          <p14:tracePt t="32014" x="1652588" y="4575175"/>
          <p14:tracePt t="32022" x="1652588" y="4570413"/>
          <p14:tracePt t="32030" x="1652588" y="4564063"/>
          <p14:tracePt t="32038" x="1652588" y="4559300"/>
          <p14:tracePt t="32046" x="1652588" y="4552950"/>
          <p14:tracePt t="32054" x="1652588" y="4548188"/>
          <p14:tracePt t="32070" x="1646238" y="4541838"/>
          <p14:tracePt t="32078" x="1646238" y="4537075"/>
          <p14:tracePt t="32094" x="1646238" y="4530725"/>
          <p14:tracePt t="32110" x="1641475" y="4530725"/>
          <p14:tracePt t="32118" x="1641475" y="4524375"/>
          <p14:tracePt t="32196" x="1635125" y="4519613"/>
          <p14:tracePt t="32204" x="1635125" y="4508500"/>
          <p14:tracePt t="32220" x="1630363" y="4497388"/>
          <p14:tracePt t="32228" x="1624013" y="4479925"/>
          <p14:tracePt t="32236" x="1624013" y="4468813"/>
          <p14:tracePt t="32244" x="1624013" y="4464050"/>
          <p14:tracePt t="32252" x="1624013" y="4457700"/>
          <p14:tracePt t="32434" x="1624013" y="4468813"/>
          <p14:tracePt t="32442" x="1624013" y="4479925"/>
          <p14:tracePt t="32450" x="1630363" y="4502150"/>
          <p14:tracePt t="32457" x="1641475" y="4570413"/>
          <p14:tracePt t="32466" x="1658938" y="4632325"/>
          <p14:tracePt t="32474" x="1674813" y="4687888"/>
          <p14:tracePt t="32482" x="1708150" y="4778375"/>
          <p14:tracePt t="32490" x="1731963" y="4840288"/>
          <p14:tracePt t="32498" x="1765300" y="4906963"/>
          <p14:tracePt t="32506" x="1798638" y="4964113"/>
          <p14:tracePt t="32514" x="1843088" y="5014913"/>
          <p14:tracePt t="32522" x="1900238" y="5070475"/>
          <p14:tracePt t="32530" x="1933575" y="5099050"/>
          <p14:tracePt t="32538" x="2012950" y="5154613"/>
          <p14:tracePt t="32546" x="2046288" y="5183188"/>
          <p14:tracePt t="32554" x="2130425" y="5227638"/>
          <p14:tracePt t="32562" x="2170113" y="5249863"/>
          <p14:tracePt t="32570" x="2220913" y="5272088"/>
          <p14:tracePt t="32578" x="2327275" y="5311775"/>
          <p14:tracePt t="32586" x="2389188" y="5334000"/>
          <p14:tracePt t="32594" x="2451100" y="5357813"/>
          <p14:tracePt t="32602" x="2513013" y="5373688"/>
          <p14:tracePt t="32610" x="2557463" y="5402263"/>
          <p14:tracePt t="32618" x="2608263" y="5424488"/>
          <p14:tracePt t="32626" x="2647950" y="5446713"/>
          <p14:tracePt t="32634" x="2687638" y="5468938"/>
          <p14:tracePt t="32642" x="2720975" y="5497513"/>
          <p14:tracePt t="32650" x="2771775" y="5537200"/>
          <p14:tracePt t="32658" x="2827338" y="5581650"/>
          <p14:tracePt t="32666" x="2855913" y="5592763"/>
          <p14:tracePt t="32674" x="2917825" y="5632450"/>
          <p14:tracePt t="32682" x="2984500" y="5672138"/>
          <p14:tracePt t="32690" x="3074988" y="5716588"/>
          <p14:tracePt t="32700" x="3114675" y="5734050"/>
          <p14:tracePt t="32706" x="3214688" y="5767388"/>
          <p14:tracePt t="32716" x="3322638" y="5800725"/>
          <p14:tracePt t="32724" x="3457575" y="5835650"/>
          <p14:tracePt t="32732" x="3608388" y="5868988"/>
          <p14:tracePt t="32740" x="3771900" y="5895975"/>
          <p14:tracePt t="32748" x="3922713" y="5930900"/>
          <p14:tracePt t="32756" x="4070350" y="5957888"/>
          <p14:tracePt t="32764" x="4216400" y="5975350"/>
          <p14:tracePt t="32772" x="4344988" y="5997575"/>
          <p14:tracePt t="32780" x="4491038" y="6015038"/>
          <p14:tracePt t="32788" x="4648200" y="6030913"/>
          <p14:tracePt t="32796" x="4783138" y="6048375"/>
          <p14:tracePt t="32804" x="4829175" y="6048375"/>
          <p14:tracePt t="32812" x="4935538" y="6065838"/>
          <p14:tracePt t="32820" x="5041900" y="6070600"/>
          <p14:tracePt t="32828" x="5132388" y="6088063"/>
          <p14:tracePt t="32836" x="5172075" y="6088063"/>
          <p14:tracePt t="32844" x="5238750" y="6110288"/>
          <p14:tracePt t="32852" x="5307013" y="6121400"/>
          <p14:tracePt t="32860" x="5340350" y="6127750"/>
          <p14:tracePt t="32868" x="5395913" y="6138863"/>
          <p14:tracePt t="32876" x="5429250" y="6143625"/>
          <p14:tracePt t="32884" x="5497513" y="6149975"/>
          <p14:tracePt t="32892" x="5570538" y="6161088"/>
          <p14:tracePt t="32900" x="5610225" y="6161088"/>
          <p14:tracePt t="32908" x="5705475" y="6172200"/>
          <p14:tracePt t="32916" x="5745163" y="6178550"/>
          <p14:tracePt t="32924" x="5845175" y="6189663"/>
          <p14:tracePt t="32932" x="5880100" y="6194425"/>
          <p14:tracePt t="32940" x="5918200" y="6200775"/>
          <p14:tracePt t="32948" x="5991225" y="6216650"/>
          <p14:tracePt t="32956" x="6019800" y="6223000"/>
          <p14:tracePt t="32964" x="6103938" y="6245225"/>
          <p14:tracePt t="32972" x="6138863" y="6256338"/>
          <p14:tracePt t="32980" x="6234113" y="6273800"/>
          <p14:tracePt t="32988" x="6278563" y="6278563"/>
          <p14:tracePt t="32998" x="6318250" y="6289675"/>
          <p14:tracePt t="33004" x="6435725" y="6307138"/>
          <p14:tracePt t="33014" x="6486525" y="6318250"/>
          <p14:tracePt t="33022" x="6537325" y="6324600"/>
          <p14:tracePt t="33030" x="6689725" y="6340475"/>
          <p14:tracePt t="33038" x="6756400" y="6346825"/>
          <p14:tracePt t="33046" x="6818313" y="6351588"/>
          <p14:tracePt t="33054" x="7008813" y="6369050"/>
          <p14:tracePt t="33062" x="7070725" y="6369050"/>
          <p14:tracePt t="33070" x="7240588" y="6380163"/>
          <p14:tracePt t="33078" x="7302500" y="6386513"/>
          <p14:tracePt t="33086" x="7358063" y="6386513"/>
          <p14:tracePt t="33094" x="7510463" y="6391275"/>
          <p14:tracePt t="33102" x="7559675" y="6391275"/>
          <p14:tracePt t="33110" x="7700963" y="6408738"/>
          <p14:tracePt t="33118" x="7751763" y="6408738"/>
          <p14:tracePt t="33126" x="7891463" y="6413500"/>
          <p14:tracePt t="33134" x="7942263" y="6419850"/>
          <p14:tracePt t="33142" x="8094663" y="6430963"/>
          <p14:tracePt t="33150" x="8150225" y="6430963"/>
          <p14:tracePt t="33158" x="8307388" y="6430963"/>
          <p14:tracePt t="33166" x="8448675" y="6430963"/>
          <p14:tracePt t="33174" x="8493125" y="6430963"/>
          <p14:tracePt t="33182" x="8577263" y="6430963"/>
          <p14:tracePt t="33190" x="8650288" y="6430963"/>
          <p14:tracePt t="33198" x="8723313" y="6430963"/>
          <p14:tracePt t="33206" x="8807450" y="6419850"/>
          <p14:tracePt t="33214" x="8842375" y="6419850"/>
          <p14:tracePt t="33222" x="8937625" y="6413500"/>
          <p14:tracePt t="33230" x="9050338" y="6397625"/>
          <p14:tracePt t="33238" x="9094788" y="6397625"/>
          <p14:tracePt t="33246" x="9190038" y="6386513"/>
          <p14:tracePt t="33254" x="9296400" y="6362700"/>
          <p14:tracePt t="33262" x="9336088" y="6351588"/>
          <p14:tracePt t="33270" x="9409113" y="6335713"/>
          <p14:tracePt t="33278" x="9444038" y="6324600"/>
          <p14:tracePt t="33288" x="9521825" y="6289675"/>
          <p14:tracePt t="33296" x="9555163" y="6278563"/>
          <p14:tracePt t="33304" x="9678988" y="6238875"/>
          <p14:tracePt t="33312" x="9820275" y="6189663"/>
          <p14:tracePt t="33320" x="9871075" y="6172200"/>
          <p14:tracePt t="33328" x="9999663" y="6121400"/>
          <p14:tracePt t="33336" x="10163175" y="6054725"/>
          <p14:tracePt t="33344" x="10213975" y="6026150"/>
          <p14:tracePt t="33352" x="10375900" y="5953125"/>
          <p14:tracePt t="33360" x="10583863" y="5835650"/>
          <p14:tracePt t="33368" x="10645775" y="5795963"/>
          <p14:tracePt t="33376" x="10820400" y="5683250"/>
          <p14:tracePt t="33384" x="10882313" y="5638800"/>
          <p14:tracePt t="33392" x="11039475" y="5519738"/>
          <p14:tracePt t="33400" x="11169650" y="5391150"/>
          <p14:tracePt t="33408" x="11264900" y="5249863"/>
          <p14:tracePt t="33416" x="11304588" y="5165725"/>
          <p14:tracePt t="33424" x="11399838" y="4957763"/>
          <p14:tracePt t="33432" x="11426825" y="4851400"/>
          <p14:tracePt t="33440" x="11461750" y="4727575"/>
          <p14:tracePt t="33448" x="11477625" y="4570413"/>
          <p14:tracePt t="33456" x="11499850" y="4249738"/>
          <p14:tracePt t="33464" x="11512550" y="4048125"/>
          <p14:tracePt t="33472" x="11506200" y="3754438"/>
          <p14:tracePt t="33480" x="11466513" y="3530600"/>
          <p14:tracePt t="33488" x="11393488" y="3300413"/>
          <p14:tracePt t="33496" x="11326813" y="3141663"/>
          <p14:tracePt t="33504" x="11236325" y="2968625"/>
          <p14:tracePt t="33512" x="11129963" y="2798763"/>
          <p14:tracePt t="33520" x="10999788" y="2630488"/>
          <p14:tracePt t="33528" x="10899775" y="2524125"/>
          <p14:tracePt t="33536" x="10718800" y="2360613"/>
          <p14:tracePt t="33544" x="10567988" y="2243138"/>
          <p14:tracePt t="33552" x="10371138" y="2119313"/>
          <p14:tracePt t="33560" x="10174288" y="2006600"/>
          <p14:tracePt t="33570" x="10039350" y="1933575"/>
          <p14:tracePt t="33578" x="9791700" y="1816100"/>
          <p14:tracePt t="33586" x="9663113" y="1754188"/>
          <p14:tracePt t="33594" x="9409113" y="1635125"/>
          <p14:tracePt t="33602" x="9280525" y="1585913"/>
          <p14:tracePt t="33610" x="9061450" y="1477963"/>
          <p14:tracePt t="33618" x="8937625" y="1438275"/>
          <p14:tracePt t="33626" x="8807450" y="1393825"/>
          <p14:tracePt t="33634" x="8639175" y="1349375"/>
          <p14:tracePt t="33642" x="8313738" y="1292225"/>
          <p14:tracePt t="33650" x="8099425" y="1281113"/>
          <p14:tracePt t="33658" x="7880350" y="1270000"/>
          <p14:tracePt t="33666" x="7667625" y="1265238"/>
          <p14:tracePt t="33674" x="7256463" y="1265238"/>
          <p14:tracePt t="33682" x="7008813" y="1265238"/>
          <p14:tracePt t="33690" x="6588125" y="1265238"/>
          <p14:tracePt t="33698" x="6340475" y="1265238"/>
          <p14:tracePt t="33706" x="5902325" y="1265238"/>
          <p14:tracePt t="33714" x="5429250" y="1265238"/>
          <p14:tracePt t="33722" x="5008563" y="1265238"/>
          <p14:tracePt t="33730" x="4552950" y="1265238"/>
          <p14:tracePt t="33738" x="4125913" y="1270000"/>
          <p14:tracePt t="33746" x="3771900" y="1292225"/>
          <p14:tracePt t="33754" x="3265488" y="1354138"/>
          <p14:tracePt t="33762" x="2951163" y="1411288"/>
          <p14:tracePt t="33770" x="2652713" y="1466850"/>
          <p14:tracePt t="33778" x="2276475" y="1557338"/>
          <p14:tracePt t="33786" x="2001838" y="1647825"/>
          <p14:tracePt t="33794" x="1754188" y="1731963"/>
          <p14:tracePt t="33802" x="1535113" y="1827213"/>
          <p14:tracePt t="33810" x="1404938" y="1889125"/>
          <p14:tracePt t="33818" x="1192213" y="2024063"/>
          <p14:tracePt t="33826" x="989013" y="2159000"/>
          <p14:tracePt t="33836" x="904875" y="2236788"/>
          <p14:tracePt t="33842" x="803275" y="2338388"/>
          <p14:tracePt t="33852" x="657225" y="2541588"/>
          <p14:tracePt t="33858" x="584200" y="2647950"/>
          <p14:tracePt t="33868" x="517525" y="2765425"/>
          <p14:tracePt t="33874" x="444500" y="2900363"/>
          <p14:tracePt t="33884" x="336550" y="3148013"/>
          <p14:tracePt t="33892" x="292100" y="3305175"/>
          <p14:tracePt t="33900" x="252413" y="3468688"/>
          <p14:tracePt t="33908" x="236538" y="3625850"/>
          <p14:tracePt t="33916" x="225425" y="3816350"/>
          <p14:tracePt t="33924" x="269875" y="4198938"/>
          <p14:tracePt t="33932" x="314325" y="4395788"/>
          <p14:tracePt t="33940" x="376238" y="4581525"/>
          <p14:tracePt t="33948" x="488950" y="4789488"/>
          <p14:tracePt t="33956" x="584200" y="4929188"/>
          <p14:tracePt t="33964" x="719138" y="5076825"/>
          <p14:tracePt t="33972" x="860425" y="5199063"/>
          <p14:tracePt t="33980" x="1039813" y="5311775"/>
          <p14:tracePt t="33988" x="1141413" y="5357813"/>
          <p14:tracePt t="33996" x="1254125" y="5395913"/>
          <p14:tracePt t="34004" x="1365250" y="5435600"/>
          <p14:tracePt t="34012" x="1466850" y="5457825"/>
          <p14:tracePt t="34020" x="1573213" y="5486400"/>
          <p14:tracePt t="34028" x="1630363" y="5497513"/>
          <p14:tracePt t="34036" x="1703388" y="5514975"/>
          <p14:tracePt t="34044" x="1758950" y="5530850"/>
          <p14:tracePt t="34052" x="1781175" y="5537200"/>
          <p14:tracePt t="34060" x="1798638" y="5537200"/>
          <p14:tracePt t="34068" x="1827213" y="5548313"/>
          <p14:tracePt t="34076" x="1838325" y="5553075"/>
          <p14:tracePt t="34084" x="1849438" y="5559425"/>
          <p14:tracePt t="34092" x="1860550" y="5565775"/>
          <p14:tracePt t="34100" x="1866900" y="5576888"/>
          <p14:tracePt t="34108" x="1871663" y="5576888"/>
          <p14:tracePt t="34199" x="1871663" y="5559425"/>
          <p14:tracePt t="34206" x="1866900" y="5548313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字方塊 75">
            <a:extLst>
              <a:ext uri="{FF2B5EF4-FFF2-40B4-BE49-F238E27FC236}">
                <a16:creationId xmlns:a16="http://schemas.microsoft.com/office/drawing/2014/main" id="{49B72365-C6CD-49DF-AC3A-763CAFD07927}"/>
              </a:ext>
            </a:extLst>
          </p:cNvPr>
          <p:cNvSpPr txBox="1"/>
          <p:nvPr/>
        </p:nvSpPr>
        <p:spPr>
          <a:xfrm>
            <a:off x="1437133" y="239916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172.17.25.1/24</a:t>
            </a:r>
          </a:p>
          <a:p>
            <a:r>
              <a:rPr lang="en-US" altLang="zh-TW" sz="1800" b="1" dirty="0"/>
              <a:t>2a0b:4e07:c4:125::1/64</a:t>
            </a:r>
            <a:endParaRPr lang="zh-TW" altLang="en-US" sz="18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Topology  (x=25)</a:t>
            </a:r>
            <a:endParaRPr lang="zh-TW" altLang="en-US" dirty="0"/>
          </a:p>
        </p:txBody>
      </p:sp>
      <p:sp>
        <p:nvSpPr>
          <p:cNvPr id="57" name="內容版面配置區 2">
            <a:extLst>
              <a:ext uri="{FF2B5EF4-FFF2-40B4-BE49-F238E27FC236}">
                <a16:creationId xmlns:a16="http://schemas.microsoft.com/office/drawing/2014/main" id="{DDE1B8CF-6883-4D37-95C8-950BE1EF759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algn="just"/>
            <a:r>
              <a:rPr lang="en-US" altLang="zh-TW" dirty="0"/>
              <a:t>To avoid misconfiguration, don’t use a-f as IP in your settings.</a:t>
            </a:r>
          </a:p>
          <a:p>
            <a:pPr lvl="1" algn="just"/>
            <a:r>
              <a:rPr lang="en-US" altLang="zh-TW" dirty="0"/>
              <a:t>Use 25, instead</a:t>
            </a:r>
          </a:p>
          <a:p>
            <a:pPr algn="just"/>
            <a:endParaRPr lang="en-US" altLang="zh-TW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74F60A0-A52D-43FA-8C43-DC9D8115584B}"/>
              </a:ext>
            </a:extLst>
          </p:cNvPr>
          <p:cNvSpPr/>
          <p:nvPr/>
        </p:nvSpPr>
        <p:spPr bwMode="auto">
          <a:xfrm>
            <a:off x="2822166" y="2695215"/>
            <a:ext cx="407669" cy="298312"/>
          </a:xfrm>
          <a:prstGeom prst="rect">
            <a:avLst/>
          </a:prstGeom>
          <a:solidFill>
            <a:srgbClr val="FDEADA">
              <a:alpha val="50196"/>
            </a:srgbClr>
          </a:solidFill>
          <a:ln w="28575" cap="flat" cmpd="sng" algn="ctr">
            <a:solidFill>
              <a:srgbClr val="FF000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1CE0C2F0-D439-4572-98CF-7065A583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DA2DF09A-C7AA-4670-A405-2020F2AA3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9895BEA9-1715-4901-92C4-01E60B7D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789A3382-4068-4BF8-BDDA-F4390DAF589B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D1DCA0B-5CE3-4209-8FB1-B8AFB1C81AAF}"/>
              </a:ext>
            </a:extLst>
          </p:cNvPr>
          <p:cNvSpPr txBox="1"/>
          <p:nvPr/>
        </p:nvSpPr>
        <p:spPr>
          <a:xfrm>
            <a:off x="4635133" y="147543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AS65250</a:t>
            </a:r>
            <a:endParaRPr lang="zh-TW" altLang="en-US" b="1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E34CAE6-751F-4BDB-835F-7D39A9C63B3F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5C103F92-9E5B-4912-B2CC-2E78E286CF11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AC3D4CFA-F7A1-42BE-9275-F44445B0BBE7}"/>
                </a:ext>
              </a:extLst>
            </p:cNvPr>
            <p:cNvCxnSpPr>
              <a:cxnSpLocks/>
              <a:stCxn id="80" idx="3"/>
              <a:endCxn id="81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5294789-DB89-4AE0-B623-DAEBE1E08254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CDF67F4B-8A3C-44A4-B3DC-574380EB4D3F}"/>
              </a:ext>
            </a:extLst>
          </p:cNvPr>
          <p:cNvCxnSpPr>
            <a:cxnSpLocks/>
            <a:stCxn id="77" idx="3"/>
            <a:endCxn id="79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BD7294FF-7195-4428-ABB8-FCB7E7814B04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9410065-696B-4610-99C0-3EC3335A26F1}"/>
              </a:ext>
            </a:extLst>
          </p:cNvPr>
          <p:cNvSpPr txBox="1"/>
          <p:nvPr/>
        </p:nvSpPr>
        <p:spPr>
          <a:xfrm>
            <a:off x="653064" y="3163361"/>
            <a:ext cx="14863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AS65251</a:t>
            </a:r>
            <a:endParaRPr lang="zh-TW" altLang="en-US" sz="2800" b="1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918025E-0B81-460A-B297-E4C0B36D4B8B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536DD1CE-9695-42D2-87B0-20F0637E1AD3}"/>
              </a:ext>
            </a:extLst>
          </p:cNvPr>
          <p:cNvCxnSpPr>
            <a:cxnSpLocks/>
            <a:stCxn id="74" idx="3"/>
            <a:endCxn id="77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7" name="圖片 76">
            <a:extLst>
              <a:ext uri="{FF2B5EF4-FFF2-40B4-BE49-F238E27FC236}">
                <a16:creationId xmlns:a16="http://schemas.microsoft.com/office/drawing/2014/main" id="{6903EE56-3F7D-44CC-832B-797EBD13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A5989852-6D5D-45D6-9A53-82F1C79DA768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172.17.25.2/24</a:t>
            </a:r>
          </a:p>
          <a:p>
            <a:r>
              <a:rPr lang="en-US" altLang="zh-TW" sz="1800" b="1" dirty="0"/>
              <a:t>2a0b:4e07:c4:125::2/64</a:t>
            </a:r>
            <a:endParaRPr lang="zh-TW" altLang="en-US" sz="1800" b="1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19DA0B8-29EA-4614-B358-30B0D310A64D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580ABDF-C7D7-4610-A26A-B2F0703F1202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195C060-0CA3-47C5-A42F-B50919B505FE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4E8BCF9-E614-4444-918D-0D4BD7861C0E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F2F06436-ADF6-41B4-AEF2-E4FE1994D495}"/>
              </a:ext>
            </a:extLst>
          </p:cNvPr>
          <p:cNvSpPr txBox="1"/>
          <p:nvPr/>
        </p:nvSpPr>
        <p:spPr>
          <a:xfrm>
            <a:off x="9900744" y="2844371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C4AB2FA0-833A-4120-AE95-BBE35EA1EED3}"/>
              </a:ext>
            </a:extLst>
          </p:cNvPr>
          <p:cNvCxnSpPr>
            <a:cxnSpLocks/>
            <a:stCxn id="79" idx="3"/>
            <a:endCxn id="64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5DD2E6C0-A3C6-4446-B86C-FADB3E86880F}"/>
              </a:ext>
            </a:extLst>
          </p:cNvPr>
          <p:cNvCxnSpPr>
            <a:cxnSpLocks/>
            <a:stCxn id="80" idx="3"/>
            <a:endCxn id="64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4F623E04-0809-4AA5-824C-0F87AFE0001B}"/>
              </a:ext>
            </a:extLst>
          </p:cNvPr>
          <p:cNvCxnSpPr>
            <a:cxnSpLocks/>
            <a:stCxn id="81" idx="0"/>
            <a:endCxn id="64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1DD63B27-84AA-4080-AD73-776E83AEDB39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A0F6E486-4E1A-4DE8-ABDB-52745F3CFFC6}"/>
              </a:ext>
            </a:extLst>
          </p:cNvPr>
          <p:cNvCxnSpPr>
            <a:cxnSpLocks/>
            <a:stCxn id="79" idx="3"/>
            <a:endCxn id="87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FF56297-7555-4F85-8AFB-6AB3F1322D88}"/>
              </a:ext>
            </a:extLst>
          </p:cNvPr>
          <p:cNvCxnSpPr>
            <a:stCxn id="76" idx="2"/>
            <a:endCxn id="77" idx="1"/>
          </p:cNvCxnSpPr>
          <p:nvPr/>
        </p:nvCxnSpPr>
        <p:spPr bwMode="auto">
          <a:xfrm>
            <a:off x="2665995" y="3045497"/>
            <a:ext cx="613636" cy="5795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77F0A2E-C83E-41CC-9A19-002817C8BAF4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C8463E58-6A86-4F14-87A2-3C96E66D93AD}"/>
              </a:ext>
            </a:extLst>
          </p:cNvPr>
          <p:cNvCxnSpPr>
            <a:cxnSpLocks/>
            <a:stCxn id="92" idx="0"/>
            <a:endCxn id="77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2F31AB3B-80B4-4E25-A501-1C36B72DABEB}"/>
              </a:ext>
            </a:extLst>
          </p:cNvPr>
          <p:cNvSpPr txBox="1"/>
          <p:nvPr/>
        </p:nvSpPr>
        <p:spPr>
          <a:xfrm>
            <a:off x="8113388" y="5259185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192.168.60.25/24</a:t>
            </a:r>
            <a:endParaRPr lang="zh-TW" altLang="en-US" sz="1800" b="1" dirty="0"/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E0872F8B-B00A-4367-BACE-B51F00E5DB04}"/>
              </a:ext>
            </a:extLst>
          </p:cNvPr>
          <p:cNvCxnSpPr>
            <a:cxnSpLocks/>
            <a:stCxn id="95" idx="0"/>
            <a:endCxn id="81" idx="1"/>
          </p:cNvCxnSpPr>
          <p:nvPr/>
        </p:nvCxnSpPr>
        <p:spPr bwMode="auto">
          <a:xfrm flipH="1" flipV="1">
            <a:off x="8500150" y="4875418"/>
            <a:ext cx="548751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A29F46A8-8715-4F6C-8B35-6DA51CADD2A7}"/>
              </a:ext>
            </a:extLst>
          </p:cNvPr>
          <p:cNvSpPr txBox="1"/>
          <p:nvPr/>
        </p:nvSpPr>
        <p:spPr>
          <a:xfrm>
            <a:off x="6054485" y="4264666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192.168.61.25/24</a:t>
            </a:r>
            <a:endParaRPr lang="zh-TW" altLang="en-US" sz="1800" b="1" dirty="0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F1BE540B-13E3-4986-AA6C-B0259B2E0888}"/>
              </a:ext>
            </a:extLst>
          </p:cNvPr>
          <p:cNvCxnSpPr>
            <a:cxnSpLocks/>
            <a:stCxn id="97" idx="2"/>
            <a:endCxn id="80" idx="3"/>
          </p:cNvCxnSpPr>
          <p:nvPr/>
        </p:nvCxnSpPr>
        <p:spPr bwMode="auto">
          <a:xfrm>
            <a:off x="6989998" y="4633998"/>
            <a:ext cx="56019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1F198BC6-FD27-44EA-AD6D-EA22D7D95140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162D6C1E-B3CA-4EAD-B126-A1E62C6673DF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CAF6D507-E92F-49D4-9042-B63D2A436ED0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508E8EE5-8723-48EE-8E4F-E6B9267145C0}"/>
              </a:ext>
            </a:extLst>
          </p:cNvPr>
          <p:cNvCxnSpPr>
            <a:cxnSpLocks/>
            <a:stCxn id="81" idx="3"/>
            <a:endCxn id="102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FB4A8345-986B-45C9-B16D-8452027689DB}"/>
              </a:ext>
            </a:extLst>
          </p:cNvPr>
          <p:cNvSpPr txBox="1"/>
          <p:nvPr/>
        </p:nvSpPr>
        <p:spPr>
          <a:xfrm>
            <a:off x="3153153" y="5394370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172.16.25.2/24</a:t>
            </a:r>
          </a:p>
          <a:p>
            <a:r>
              <a:rPr lang="en-US" altLang="zh-TW" sz="1800" b="1" dirty="0"/>
              <a:t>2a0b:4e07:c4:25::2/64</a:t>
            </a:r>
            <a:endParaRPr lang="zh-TW" altLang="en-US" sz="1800" b="1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444F019-A2F5-4110-8030-C3FA0CF25735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AA899916-D4F7-4019-A226-00F0A93F74E9}"/>
              </a:ext>
            </a:extLst>
          </p:cNvPr>
          <p:cNvCxnSpPr>
            <a:cxnSpLocks/>
            <a:stCxn id="107" idx="3"/>
            <a:endCxn id="80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E73033E-37A4-447B-8102-53FE5D9166E1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194B4280-1130-46E4-A844-B072571BD318}"/>
              </a:ext>
            </a:extLst>
          </p:cNvPr>
          <p:cNvSpPr txBox="1"/>
          <p:nvPr/>
        </p:nvSpPr>
        <p:spPr>
          <a:xfrm>
            <a:off x="6334993" y="1396518"/>
            <a:ext cx="5234488" cy="125022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192.168.70.25/24</a:t>
            </a:r>
          </a:p>
          <a:p>
            <a:r>
              <a:rPr lang="en-US" altLang="zh-TW" sz="2000" b="1" dirty="0"/>
              <a:t>172.16.25.69/24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fd70::25/64</a:t>
            </a:r>
          </a:p>
          <a:p>
            <a:r>
              <a:rPr lang="en-US" altLang="zh-TW" sz="2000" b="1" dirty="0"/>
              <a:t>2a0b:4e07:c4:25::69/64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D482A07-5744-43D0-9BBF-010E0474AAC2}"/>
              </a:ext>
            </a:extLst>
          </p:cNvPr>
          <p:cNvCxnSpPr>
            <a:cxnSpLocks/>
          </p:cNvCxnSpPr>
          <p:nvPr/>
        </p:nvCxnSpPr>
        <p:spPr bwMode="auto">
          <a:xfrm>
            <a:off x="7370938" y="2646741"/>
            <a:ext cx="0" cy="1742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B6EEB2F5-2163-4707-9CDA-09EF536FD11C}"/>
              </a:ext>
            </a:extLst>
          </p:cNvPr>
          <p:cNvSpPr/>
          <p:nvPr/>
        </p:nvSpPr>
        <p:spPr bwMode="auto">
          <a:xfrm>
            <a:off x="1834699" y="4335686"/>
            <a:ext cx="411637" cy="298312"/>
          </a:xfrm>
          <a:prstGeom prst="rect">
            <a:avLst/>
          </a:prstGeom>
          <a:solidFill>
            <a:srgbClr val="FDEADA">
              <a:alpha val="50196"/>
            </a:srgbClr>
          </a:solidFill>
          <a:ln w="28575" cap="flat" cmpd="sng" algn="ctr">
            <a:solidFill>
              <a:srgbClr val="FF000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BC92C43E-8850-45B9-AA92-FDCACF5D6479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33315997-173A-41F9-8F63-EF7CB39EBAB6}"/>
              </a:ext>
            </a:extLst>
          </p:cNvPr>
          <p:cNvCxnSpPr>
            <a:cxnSpLocks/>
            <a:stCxn id="127" idx="0"/>
            <a:endCxn id="132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06771002-A5E6-4324-96D5-E4ADAF601220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97FE8486-3CFC-4CB7-91B2-6D88FAC1D99A}"/>
              </a:ext>
            </a:extLst>
          </p:cNvPr>
          <p:cNvCxnSpPr>
            <a:cxnSpLocks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942FB4FE-FBCE-4419-AF37-1737CDC1F055}"/>
              </a:ext>
            </a:extLst>
          </p:cNvPr>
          <p:cNvSpPr/>
          <p:nvPr/>
        </p:nvSpPr>
        <p:spPr bwMode="auto">
          <a:xfrm>
            <a:off x="7848406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114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68"/>
    </mc:Choice>
    <mc:Fallback xmlns="">
      <p:transition spd="slow" advTm="59968"/>
    </mc:Fallback>
  </mc:AlternateContent>
  <p:extLst>
    <p:ext uri="{3A86A75C-4F4B-4683-9AE1-C65F6400EC91}">
      <p14:laserTraceLst xmlns:p14="http://schemas.microsoft.com/office/powerpoint/2010/main">
        <p14:tracePtLst>
          <p14:tracePt t="390" x="1860550" y="5541963"/>
          <p14:tracePt t="397" x="1860550" y="5537200"/>
          <p14:tracePt t="405" x="1860550" y="5530850"/>
          <p14:tracePt t="413" x="1860550" y="5508625"/>
          <p14:tracePt t="421" x="1866900" y="5468938"/>
          <p14:tracePt t="429" x="1889125" y="5424488"/>
          <p14:tracePt t="437" x="1911350" y="5373688"/>
          <p14:tracePt t="445" x="1984375" y="5256213"/>
          <p14:tracePt t="453" x="2124075" y="5087938"/>
          <p14:tracePt t="461" x="2270125" y="4935538"/>
          <p14:tracePt t="470" x="2586038" y="4648200"/>
          <p14:tracePt t="478" x="2922588" y="4373563"/>
          <p14:tracePt t="486" x="3305175" y="4048125"/>
          <p14:tracePt t="494" x="3614738" y="3800475"/>
          <p14:tracePt t="501" x="3940175" y="3546475"/>
          <p14:tracePt t="509" x="4260850" y="3287713"/>
          <p14:tracePt t="518" x="4581525" y="3035300"/>
          <p14:tracePt t="525" x="4873625" y="2827338"/>
          <p14:tracePt t="534" x="5159375" y="2630488"/>
          <p14:tracePt t="541" x="5446713" y="2455863"/>
          <p14:tracePt t="549" x="5581650" y="2389188"/>
          <p14:tracePt t="558" x="5789613" y="2293938"/>
          <p14:tracePt t="565" x="5884863" y="2259013"/>
          <p14:tracePt t="573" x="5935663" y="2247900"/>
          <p14:tracePt t="581" x="5986463" y="2232025"/>
          <p14:tracePt t="590" x="5997575" y="2232025"/>
          <p14:tracePt t="703" x="6015038" y="2236788"/>
          <p14:tracePt t="711" x="6070600" y="2243138"/>
          <p14:tracePt t="719" x="6143625" y="2254250"/>
          <p14:tracePt t="727" x="6307138" y="2243138"/>
          <p14:tracePt t="736" x="6508750" y="2209800"/>
          <p14:tracePt t="744" x="6840538" y="2130425"/>
          <p14:tracePt t="751" x="7223125" y="2024063"/>
          <p14:tracePt t="759" x="7543800" y="1933575"/>
          <p14:tracePt t="768" x="7864475" y="1831975"/>
          <p14:tracePt t="776" x="8121650" y="1743075"/>
          <p14:tracePt t="783" x="8369300" y="1635125"/>
          <p14:tracePt t="792" x="8729663" y="1455738"/>
          <p14:tracePt t="799" x="8999538" y="1298575"/>
          <p14:tracePt t="809" x="9212263" y="1146175"/>
          <p14:tracePt t="815" x="9291638" y="1090613"/>
          <p14:tracePt t="824" x="9431338" y="944563"/>
          <p14:tracePt t="831" x="9471025" y="871538"/>
          <p14:tracePt t="840" x="9482138" y="831850"/>
          <p14:tracePt t="847" x="9482138" y="809625"/>
          <p14:tracePt t="857" x="9471025" y="792163"/>
          <p14:tracePt t="863" x="9459913" y="787400"/>
          <p14:tracePt t="871" x="9437688" y="781050"/>
          <p14:tracePt t="879" x="9409113" y="776288"/>
          <p14:tracePt t="888" x="9386888" y="776288"/>
          <p14:tracePt t="897" x="9353550" y="776288"/>
          <p14:tracePt t="903" x="9336088" y="776288"/>
          <p14:tracePt t="913" x="9320213" y="776288"/>
          <p14:tracePt t="946" x="9320213" y="781050"/>
          <p14:tracePt t="953" x="9320213" y="787400"/>
          <p14:tracePt t="961" x="9320213" y="792163"/>
          <p14:tracePt t="969" x="9320213" y="803275"/>
          <p14:tracePt t="977" x="9324975" y="849313"/>
          <p14:tracePt t="985" x="9331325" y="915988"/>
          <p14:tracePt t="993" x="9331325" y="977900"/>
          <p14:tracePt t="1002" x="9324975" y="1046163"/>
          <p14:tracePt t="1009" x="9309100" y="1101725"/>
          <p14:tracePt t="1017" x="9285288" y="1135063"/>
          <p14:tracePt t="1026" x="9269413" y="1141413"/>
          <p14:tracePt t="1034" x="9251950" y="1152525"/>
          <p14:tracePt t="1041" x="9223375" y="1152525"/>
          <p14:tracePt t="1050" x="9207500" y="1152525"/>
          <p14:tracePt t="1058" x="9178925" y="1135063"/>
          <p14:tracePt t="1065" x="9139238" y="1108075"/>
          <p14:tracePt t="1074" x="9112250" y="1090613"/>
          <p14:tracePt t="1082" x="9083675" y="1073150"/>
          <p14:tracePt t="1089" x="9050338" y="1039813"/>
          <p14:tracePt t="1097" x="9021763" y="1011238"/>
          <p14:tracePt t="1106" x="8999538" y="989013"/>
          <p14:tracePt t="1113" x="8977313" y="955675"/>
          <p14:tracePt t="1121" x="8953500" y="915988"/>
          <p14:tracePt t="1129" x="8942388" y="893763"/>
          <p14:tracePt t="1137" x="8931275" y="876300"/>
          <p14:tracePt t="1145" x="8926513" y="860425"/>
          <p14:tracePt t="1154" x="8926513" y="854075"/>
          <p14:tracePt t="1161" x="8926513" y="849313"/>
          <p14:tracePt t="1177" x="8926513" y="842963"/>
          <p14:tracePt t="1203" x="8926513" y="854075"/>
          <p14:tracePt t="1211" x="8909050" y="900113"/>
          <p14:tracePt t="1219" x="8886825" y="949325"/>
          <p14:tracePt t="1227" x="8875713" y="966788"/>
          <p14:tracePt t="1412" x="8875713" y="973138"/>
          <p14:tracePt t="1451" x="8880475" y="973138"/>
          <p14:tracePt t="1477" x="8880475" y="966788"/>
          <p14:tracePt t="1483" x="8869363" y="962025"/>
          <p14:tracePt t="1494" x="8842375" y="955675"/>
          <p14:tracePt t="1499" x="8796338" y="955675"/>
          <p14:tracePt t="1509" x="8718550" y="955675"/>
          <p14:tracePt t="1518" x="8656638" y="962025"/>
          <p14:tracePt t="1526" x="8583613" y="962025"/>
          <p14:tracePt t="1533" x="8515350" y="966788"/>
          <p14:tracePt t="1541" x="8397875" y="984250"/>
          <p14:tracePt t="1549" x="8329613" y="989013"/>
          <p14:tracePt t="1558" x="8269288" y="995363"/>
          <p14:tracePt t="1565" x="8207375" y="1000125"/>
          <p14:tracePt t="1573" x="8116888" y="1006475"/>
          <p14:tracePt t="1581" x="8048625" y="1006475"/>
          <p14:tracePt t="1590" x="7986713" y="1006475"/>
          <p14:tracePt t="1597" x="7920038" y="1006475"/>
          <p14:tracePt t="1606" x="7853363" y="1000125"/>
          <p14:tracePt t="1613" x="7745413" y="973138"/>
          <p14:tracePt t="1622" x="7683500" y="955675"/>
          <p14:tracePt t="1630" x="7610475" y="927100"/>
          <p14:tracePt t="1638" x="7548563" y="904875"/>
          <p14:tracePt t="1645" x="7470775" y="871538"/>
          <p14:tracePt t="1653" x="7431088" y="854075"/>
          <p14:tracePt t="1662" x="7408863" y="831850"/>
          <p14:tracePt t="1669" x="7391400" y="814388"/>
          <p14:tracePt t="1677" x="7380288" y="787400"/>
          <p14:tracePt t="1686" x="7380288" y="769938"/>
          <p14:tracePt t="1693" x="7369175" y="736600"/>
          <p14:tracePt t="1702" x="7362825" y="703263"/>
          <p14:tracePt t="1710" x="7362825" y="635000"/>
          <p14:tracePt t="1718" x="7362825" y="601663"/>
          <p14:tracePt t="1726" x="7362825" y="533400"/>
          <p14:tracePt t="1733" x="7362825" y="488950"/>
          <p14:tracePt t="1742" x="7362825" y="409575"/>
          <p14:tracePt t="1750" x="7362825" y="365125"/>
          <p14:tracePt t="1760" x="7375525" y="314325"/>
          <p14:tracePt t="1766" x="7386638" y="280988"/>
          <p14:tracePt t="1775" x="7402513" y="241300"/>
          <p14:tracePt t="1781" x="7413625" y="214313"/>
          <p14:tracePt t="1792" x="7435850" y="179388"/>
          <p14:tracePt t="1799" x="7453313" y="163513"/>
          <p14:tracePt t="1808" x="7493000" y="117475"/>
          <p14:tracePt t="1816" x="7537450" y="95250"/>
          <p14:tracePt t="1823" x="7577138" y="73025"/>
          <p14:tracePt t="1831" x="7632700" y="50800"/>
          <p14:tracePt t="1840" x="7729538" y="22225"/>
          <p14:tracePt t="1847" x="7791450" y="6350"/>
          <p14:tracePt t="1896" x="8453438" y="84138"/>
          <p14:tracePt t="1904" x="8572500" y="141288"/>
          <p14:tracePt t="1912" x="8769350" y="263525"/>
          <p14:tracePt t="1919" x="8864600" y="349250"/>
          <p14:tracePt t="1927" x="9043988" y="511175"/>
          <p14:tracePt t="1936" x="9112250" y="595313"/>
          <p14:tracePt t="1944" x="9196388" y="769938"/>
          <p14:tracePt t="1951" x="9223375" y="838200"/>
          <p14:tracePt t="1959" x="9240838" y="955675"/>
          <p14:tracePt t="1968" x="9236075" y="1011238"/>
          <p14:tracePt t="1975" x="9190038" y="1090613"/>
          <p14:tracePt t="1983" x="9145588" y="1130300"/>
          <p14:tracePt t="1992" x="9055100" y="1181100"/>
          <p14:tracePt t="1999" x="8988425" y="1196975"/>
          <p14:tracePt t="2008" x="8847138" y="1214438"/>
          <p14:tracePt t="2016" x="8678863" y="1214438"/>
          <p14:tracePt t="2024" x="8504238" y="1203325"/>
          <p14:tracePt t="2031" x="8307388" y="1152525"/>
          <p14:tracePt t="2040" x="8201025" y="1119188"/>
          <p14:tracePt t="2047" x="7981950" y="1050925"/>
          <p14:tracePt t="2058" x="7807325" y="962025"/>
          <p14:tracePt t="2063" x="7734300" y="922338"/>
          <p14:tracePt t="2073" x="7643813" y="831850"/>
          <p14:tracePt t="2081" x="7605713" y="758825"/>
          <p14:tracePt t="2090" x="7588250" y="692150"/>
          <p14:tracePt t="2098" x="7583488" y="623888"/>
          <p14:tracePt t="2106" x="7583488" y="544513"/>
          <p14:tracePt t="2113" x="7588250" y="477838"/>
          <p14:tracePt t="2121" x="7616825" y="398463"/>
          <p14:tracePt t="2130" x="7650163" y="314325"/>
          <p14:tracePt t="2137" x="7689850" y="258763"/>
          <p14:tracePt t="2146" x="7756525" y="190500"/>
          <p14:tracePt t="2154" x="7813675" y="152400"/>
          <p14:tracePt t="2162" x="7897813" y="123825"/>
          <p14:tracePt t="2169" x="8004175" y="101600"/>
          <p14:tracePt t="2178" x="8066088" y="95250"/>
          <p14:tracePt t="2186" x="8212138" y="95250"/>
          <p14:tracePt t="2193" x="8402638" y="123825"/>
          <p14:tracePt t="2202" x="8493125" y="152400"/>
          <p14:tracePt t="2210" x="8701088" y="241300"/>
          <p14:tracePt t="2217" x="8880475" y="365125"/>
          <p14:tracePt t="2226" x="8953500" y="438150"/>
          <p14:tracePt t="2234" x="9028113" y="528638"/>
          <p14:tracePt t="2242" x="9072563" y="630238"/>
          <p14:tracePt t="2249" x="9083675" y="696913"/>
          <p14:tracePt t="2257" x="9083675" y="765175"/>
          <p14:tracePt t="2265" x="9072563" y="814388"/>
          <p14:tracePt t="2273" x="9039225" y="860425"/>
          <p14:tracePt t="2282" x="8988425" y="900113"/>
          <p14:tracePt t="2290" x="8915400" y="938213"/>
          <p14:tracePt t="2297" x="8847138" y="949325"/>
          <p14:tracePt t="2306" x="8780463" y="962025"/>
          <p14:tracePt t="2313" x="8689975" y="966788"/>
          <p14:tracePt t="2321" x="8577263" y="966788"/>
          <p14:tracePt t="2329" x="8464550" y="966788"/>
          <p14:tracePt t="2337" x="8353425" y="949325"/>
          <p14:tracePt t="2345" x="8296275" y="944563"/>
          <p14:tracePt t="2356" x="8240713" y="933450"/>
          <p14:tracePt t="2361" x="8223250" y="927100"/>
          <p14:tracePt t="2372" x="8218488" y="927100"/>
          <p14:tracePt t="2379" x="8218488" y="922338"/>
          <p14:tracePt t="2387" x="8218488" y="915988"/>
          <p14:tracePt t="2396" x="8218488" y="911225"/>
          <p14:tracePt t="2403" x="8218488" y="900113"/>
          <p14:tracePt t="2419" x="8218488" y="893763"/>
          <p14:tracePt t="2548" x="8218488" y="887413"/>
          <p14:tracePt t="2963" x="8212138" y="887413"/>
          <p14:tracePt t="2985" x="8212138" y="893763"/>
          <p14:tracePt t="3011" x="8212138" y="900113"/>
          <p14:tracePt t="3020" x="8212138" y="904875"/>
          <p14:tracePt t="3028" x="8212138" y="911225"/>
          <p14:tracePt t="3036" x="8212138" y="915988"/>
          <p14:tracePt t="3043" x="8212138" y="922338"/>
          <p14:tracePt t="3052" x="8212138" y="933450"/>
          <p14:tracePt t="3059" x="8212138" y="938213"/>
          <p14:tracePt t="3068" x="8212138" y="949325"/>
          <p14:tracePt t="3075" x="8212138" y="955675"/>
          <p14:tracePt t="3083" x="8212138" y="966788"/>
          <p14:tracePt t="3100" x="8212138" y="973138"/>
          <p14:tracePt t="3116" x="8212138" y="977900"/>
          <p14:tracePt t="3124" x="8212138" y="984250"/>
          <p14:tracePt t="3140" x="8212138" y="989013"/>
          <p14:tracePt t="3148" x="8207375" y="989013"/>
          <p14:tracePt t="3156" x="8207375" y="995363"/>
          <p14:tracePt t="3164" x="8201025" y="995363"/>
          <p14:tracePt t="3172" x="8201025" y="1000125"/>
          <p14:tracePt t="3180" x="8194675" y="1000125"/>
          <p14:tracePt t="3188" x="8189913" y="1006475"/>
          <p14:tracePt t="3196" x="8183563" y="1017588"/>
          <p14:tracePt t="3204" x="8172450" y="1022350"/>
          <p14:tracePt t="3212" x="8161338" y="1035050"/>
          <p14:tracePt t="3222" x="8156575" y="1046163"/>
          <p14:tracePt t="3228" x="8139113" y="1062038"/>
          <p14:tracePt t="3238" x="8110538" y="1090613"/>
          <p14:tracePt t="3244" x="8099425" y="1101725"/>
          <p14:tracePt t="3254" x="8077200" y="1141413"/>
          <p14:tracePt t="3260" x="8037513" y="1196975"/>
          <p14:tracePt t="3270" x="7999413" y="1265238"/>
          <p14:tracePt t="3278" x="7964488" y="1349375"/>
          <p14:tracePt t="3286" x="7942263" y="1411288"/>
          <p14:tracePt t="3294" x="7913688" y="1489075"/>
          <p14:tracePt t="3302" x="7853363" y="1714500"/>
          <p14:tracePt t="3310" x="7802563" y="1955800"/>
          <p14:tracePt t="3318" x="7767638" y="2192338"/>
          <p14:tracePt t="3326" x="7745413" y="2455863"/>
          <p14:tracePt t="3334" x="7745413" y="2760663"/>
          <p14:tracePt t="3342" x="7745413" y="3097213"/>
          <p14:tracePt t="3350" x="7751763" y="3282950"/>
          <p14:tracePt t="3358" x="7773988" y="3727450"/>
          <p14:tracePt t="3366" x="7785100" y="3986213"/>
          <p14:tracePt t="3374" x="7785100" y="4333875"/>
          <p14:tracePt t="3382" x="7785100" y="4457700"/>
          <p14:tracePt t="3389" x="7785100" y="4654550"/>
          <p14:tracePt t="3398" x="7785100" y="4811713"/>
          <p14:tracePt t="3406" x="7785100" y="4924425"/>
          <p14:tracePt t="3414" x="7785100" y="5014913"/>
          <p14:tracePt t="3422" x="7785100" y="5076825"/>
          <p14:tracePt t="3430" x="7785100" y="5121275"/>
          <p14:tracePt t="3438" x="7796213" y="5165725"/>
          <p14:tracePt t="3446" x="7818438" y="5199063"/>
          <p14:tracePt t="3454" x="7840663" y="5238750"/>
          <p14:tracePt t="3462" x="7864475" y="5256213"/>
          <p14:tracePt t="3469" x="7902575" y="5284788"/>
          <p14:tracePt t="3478" x="7920038" y="5300663"/>
          <p14:tracePt t="3486" x="7948613" y="5318125"/>
          <p14:tracePt t="3494" x="7959725" y="5329238"/>
          <p14:tracePt t="3501" x="7970838" y="5334000"/>
          <p14:tracePt t="3510" x="7975600" y="5351463"/>
          <p14:tracePt t="3518" x="7981950" y="5357813"/>
          <p14:tracePt t="3526" x="7986713" y="5362575"/>
          <p14:tracePt t="3536" x="7993063" y="5380038"/>
          <p14:tracePt t="3542" x="7999413" y="5384800"/>
          <p14:tracePt t="3552" x="8004175" y="5395913"/>
          <p14:tracePt t="3560" x="8004175" y="5407025"/>
          <p14:tracePt t="3576" x="8010525" y="5413375"/>
          <p14:tracePt t="3584" x="8015288" y="5430838"/>
          <p14:tracePt t="3592" x="8021638" y="5441950"/>
          <p14:tracePt t="3600" x="8026400" y="5446713"/>
          <p14:tracePt t="3608" x="8048625" y="5468938"/>
          <p14:tracePt t="3616" x="8072438" y="5486400"/>
          <p14:tracePt t="3623" x="8105775" y="5503863"/>
          <p14:tracePt t="3631" x="8145463" y="5537200"/>
          <p14:tracePt t="3640" x="8172450" y="5548313"/>
          <p14:tracePt t="3648" x="8229600" y="5581650"/>
          <p14:tracePt t="3656" x="8251825" y="5599113"/>
          <p14:tracePt t="3664" x="8313738" y="5627688"/>
          <p14:tracePt t="3671" x="8353425" y="5643563"/>
          <p14:tracePt t="3680" x="8415338" y="5672138"/>
          <p14:tracePt t="3688" x="8464550" y="5688013"/>
          <p14:tracePt t="3696" x="8515350" y="5700713"/>
          <p14:tracePt t="3704" x="8577263" y="5716588"/>
          <p14:tracePt t="3712" x="8639175" y="5727700"/>
          <p14:tracePt t="3720" x="8718550" y="5734050"/>
          <p14:tracePt t="3728" x="8796338" y="5745163"/>
          <p14:tracePt t="3736" x="8880475" y="5749925"/>
          <p14:tracePt t="3744" x="8959850" y="5749925"/>
          <p14:tracePt t="3751" x="9032875" y="5749925"/>
          <p14:tracePt t="3760" x="9117013" y="5756275"/>
          <p14:tracePt t="3768" x="9185275" y="5762625"/>
          <p14:tracePt t="3776" x="9251950" y="5767388"/>
          <p14:tracePt t="3786" x="9269413" y="5773738"/>
          <p14:tracePt t="3791" x="9324975" y="5778500"/>
          <p14:tracePt t="3800" x="9371013" y="5784850"/>
          <p14:tracePt t="3808" x="9415463" y="5789613"/>
          <p14:tracePt t="3815" x="9431338" y="5789613"/>
          <p14:tracePt t="3826" x="9471025" y="5789613"/>
          <p14:tracePt t="3831" x="9517063" y="5789613"/>
          <p14:tracePt t="3842" x="9532938" y="5789613"/>
          <p14:tracePt t="3850" x="9583738" y="5789613"/>
          <p14:tracePt t="3858" x="9605963" y="5784850"/>
          <p14:tracePt t="3865" x="9663113" y="5762625"/>
          <p14:tracePt t="3874" x="9729788" y="5727700"/>
          <p14:tracePt t="3881" x="9758363" y="5705475"/>
          <p14:tracePt t="3890" x="9842500" y="5649913"/>
          <p14:tracePt t="3898" x="9898063" y="5592763"/>
          <p14:tracePt t="3906" x="9982200" y="5503863"/>
          <p14:tracePt t="3914" x="10010775" y="5457825"/>
          <p14:tracePt t="3921" x="10072688" y="5351463"/>
          <p14:tracePt t="3930" x="10101263" y="5284788"/>
          <p14:tracePt t="3938" x="10152063" y="5126038"/>
          <p14:tracePt t="3946" x="10163175" y="5037138"/>
          <p14:tracePt t="3954" x="10179050" y="4953000"/>
          <p14:tracePt t="3961" x="10185400" y="4873625"/>
          <p14:tracePt t="3970" x="10185400" y="4710113"/>
          <p14:tracePt t="3977" x="10185400" y="4632325"/>
          <p14:tracePt t="3986" x="10163175" y="4541838"/>
          <p14:tracePt t="3994" x="10140950" y="4440238"/>
          <p14:tracePt t="4002" x="10101263" y="4329113"/>
          <p14:tracePt t="4009" x="10061575" y="4205288"/>
          <p14:tracePt t="4018" x="9977438" y="4052888"/>
          <p14:tracePt t="4026" x="9871075" y="3900488"/>
          <p14:tracePt t="4034" x="9809163" y="3833813"/>
          <p14:tracePt t="4042" x="9652000" y="3692525"/>
          <p14:tracePt t="4052" x="9466263" y="3570288"/>
          <p14:tracePt t="4057" x="9258300" y="3457575"/>
          <p14:tracePt t="4066" x="9112250" y="3384550"/>
          <p14:tracePt t="4074" x="8785225" y="3254375"/>
          <p14:tracePt t="4082" x="8437563" y="3152775"/>
          <p14:tracePt t="4092" x="8240713" y="3103563"/>
          <p14:tracePt t="4098" x="7942263" y="3035300"/>
          <p14:tracePt t="4108" x="7672388" y="2979738"/>
          <p14:tracePt t="4113" x="7402513" y="2951163"/>
          <p14:tracePt t="4124" x="7110413" y="2917825"/>
          <p14:tracePt t="4129" x="6970713" y="2906713"/>
          <p14:tracePt t="4140" x="6677025" y="2889250"/>
          <p14:tracePt t="4148" x="6369050" y="2878138"/>
          <p14:tracePt t="4156" x="6200775" y="2867025"/>
          <p14:tracePt t="4164" x="5862638" y="2855913"/>
          <p14:tracePt t="4172" x="5541963" y="2855913"/>
          <p14:tracePt t="4180" x="5256213" y="2855913"/>
          <p14:tracePt t="4188" x="4997450" y="2855913"/>
          <p14:tracePt t="4196" x="4783138" y="2855913"/>
          <p14:tracePt t="4204" x="4654550" y="2855913"/>
          <p14:tracePt t="4212" x="4559300" y="2867025"/>
          <p14:tracePt t="4220" x="4497388" y="2871788"/>
          <p14:tracePt t="4228" x="4451350" y="2884488"/>
          <p14:tracePt t="4236" x="4384675" y="2895600"/>
          <p14:tracePt t="4244" x="4322763" y="2906713"/>
          <p14:tracePt t="4252" x="4260850" y="2911475"/>
          <p14:tracePt t="4260" x="4187825" y="2922588"/>
          <p14:tracePt t="4268" x="4137025" y="2940050"/>
          <p14:tracePt t="4276" x="4057650" y="2944813"/>
          <p14:tracePt t="4284" x="3962400" y="2957513"/>
          <p14:tracePt t="4292" x="3906838" y="2957513"/>
          <p14:tracePt t="4300" x="3844925" y="2957513"/>
          <p14:tracePt t="4308" x="3727450" y="2957513"/>
          <p14:tracePt t="4316" x="3670300" y="2957513"/>
          <p14:tracePt t="4324" x="3552825" y="2951163"/>
          <p14:tracePt t="4332" x="3495675" y="2951163"/>
          <p14:tracePt t="4340" x="3440113" y="2951163"/>
          <p14:tracePt t="4348" x="3389313" y="2944813"/>
          <p14:tracePt t="4356" x="3344863" y="2944813"/>
          <p14:tracePt t="4364" x="3298825" y="2944813"/>
          <p14:tracePt t="4372" x="3243263" y="2940050"/>
          <p14:tracePt t="4380" x="3203575" y="2933700"/>
          <p14:tracePt t="4390" x="3176588" y="2933700"/>
          <p14:tracePt t="4396" x="3141663" y="2928938"/>
          <p14:tracePt t="4406" x="3125788" y="2922588"/>
          <p14:tracePt t="4412" x="3108325" y="2917825"/>
          <p14:tracePt t="4422" x="3103563" y="2917825"/>
          <p14:tracePt t="4430" x="3086100" y="2911475"/>
          <p14:tracePt t="4438" x="3068638" y="2911475"/>
          <p14:tracePt t="4446" x="3052763" y="2906713"/>
          <p14:tracePt t="4454" x="3041650" y="2900363"/>
          <p14:tracePt t="4462" x="3024188" y="2895600"/>
          <p14:tracePt t="4470" x="3017838" y="2889250"/>
          <p14:tracePt t="4478" x="3013075" y="2884488"/>
          <p14:tracePt t="4486" x="3006725" y="2884488"/>
          <p14:tracePt t="4502" x="3006725" y="2878138"/>
          <p14:tracePt t="4510" x="3001963" y="2878138"/>
          <p14:tracePt t="4518" x="3001963" y="2867025"/>
          <p14:tracePt t="4526" x="3001963" y="2860675"/>
          <p14:tracePt t="4534" x="2995613" y="2849563"/>
          <p14:tracePt t="4542" x="2990850" y="2844800"/>
          <p14:tracePt t="4550" x="2984500" y="2822575"/>
          <p14:tracePt t="4558" x="2979738" y="2816225"/>
          <p14:tracePt t="4566" x="2973388" y="2805113"/>
          <p14:tracePt t="4574" x="2968625" y="2794000"/>
          <p14:tracePt t="4582" x="2962275" y="2782888"/>
          <p14:tracePt t="4590" x="2955925" y="2776538"/>
          <p14:tracePt t="4598" x="2951163" y="2765425"/>
          <p14:tracePt t="4606" x="2944813" y="2754313"/>
          <p14:tracePt t="4614" x="2933700" y="2749550"/>
          <p14:tracePt t="4622" x="2928938" y="2749550"/>
          <p14:tracePt t="4630" x="2922588" y="2743200"/>
          <p14:tracePt t="4638" x="2917825" y="2743200"/>
          <p14:tracePt t="4646" x="2911475" y="2736850"/>
          <p14:tracePt t="4654" x="2906713" y="2732088"/>
          <p14:tracePt t="4662" x="2889250" y="2732088"/>
          <p14:tracePt t="4670" x="2871788" y="2725738"/>
          <p14:tracePt t="4678" x="2849563" y="2720975"/>
          <p14:tracePt t="4688" x="2794000" y="2714625"/>
          <p14:tracePt t="4693" x="2747963" y="2714625"/>
          <p14:tracePt t="4704" x="2698750" y="2714625"/>
          <p14:tracePt t="4712" x="2663825" y="2714625"/>
          <p14:tracePt t="4720" x="2630488" y="2714625"/>
          <p14:tracePt t="4728" x="2597150" y="2714625"/>
          <p14:tracePt t="4736" x="2579688" y="2714625"/>
          <p14:tracePt t="4744" x="2574925" y="2714625"/>
          <p14:tracePt t="4752" x="2557463" y="2714625"/>
          <p14:tracePt t="4760" x="2552700" y="2714625"/>
          <p14:tracePt t="4768" x="2540000" y="2714625"/>
          <p14:tracePt t="4776" x="2528888" y="2720975"/>
          <p14:tracePt t="4784" x="2506663" y="2725738"/>
          <p14:tracePt t="4792" x="2490788" y="2732088"/>
          <p14:tracePt t="4800" x="2473325" y="2736850"/>
          <p14:tracePt t="4808" x="2439988" y="2743200"/>
          <p14:tracePt t="4816" x="2405063" y="2749550"/>
          <p14:tracePt t="4823" x="2366963" y="2760663"/>
          <p14:tracePt t="4832" x="2327275" y="2776538"/>
          <p14:tracePt t="4840" x="2276475" y="2798763"/>
          <p14:tracePt t="4848" x="2247900" y="2805113"/>
          <p14:tracePt t="4856" x="2185988" y="2833688"/>
          <p14:tracePt t="4864" x="2130425" y="2855913"/>
          <p14:tracePt t="4872" x="2068513" y="2889250"/>
          <p14:tracePt t="4880" x="2051050" y="2895600"/>
          <p14:tracePt t="4888" x="1995488" y="2922588"/>
          <p14:tracePt t="4896" x="1951038" y="2944813"/>
          <p14:tracePt t="4904" x="1905000" y="2973388"/>
          <p14:tracePt t="4912" x="1893888" y="2984500"/>
          <p14:tracePt t="4920" x="1860550" y="3001963"/>
          <p14:tracePt t="4928" x="1843088" y="3019425"/>
          <p14:tracePt t="4936" x="1809750" y="3046413"/>
          <p14:tracePt t="4944" x="1781175" y="3079750"/>
          <p14:tracePt t="4952" x="1770063" y="3097213"/>
          <p14:tracePt t="4960" x="1736725" y="3141663"/>
          <p14:tracePt t="4970" x="1725613" y="3159125"/>
          <p14:tracePt t="4976" x="1697038" y="3209925"/>
          <p14:tracePt t="4986" x="1685925" y="3227388"/>
          <p14:tracePt t="4992" x="1658938" y="3282950"/>
          <p14:tracePt t="5002" x="1641475" y="3305175"/>
          <p14:tracePt t="5010" x="1612900" y="3362325"/>
          <p14:tracePt t="5018" x="1601788" y="3389313"/>
          <p14:tracePt t="5026" x="1585913" y="3422650"/>
          <p14:tracePt t="5034" x="1550988" y="3490913"/>
          <p14:tracePt t="5042" x="1535113" y="3530600"/>
          <p14:tracePt t="5050" x="1484313" y="3625850"/>
          <p14:tracePt t="5058" x="1462088" y="3659188"/>
          <p14:tracePt t="5066" x="1438275" y="3698875"/>
          <p14:tracePt t="5074" x="1371600" y="3805238"/>
          <p14:tracePt t="5082" x="1343025" y="3851275"/>
          <p14:tracePt t="5089" x="1316038" y="3884613"/>
          <p14:tracePt t="5098" x="1258888" y="3946525"/>
          <p14:tracePt t="5106" x="1236663" y="3973513"/>
          <p14:tracePt t="5114" x="1230313" y="3990975"/>
          <p14:tracePt t="5146" x="1236663" y="3990975"/>
          <p14:tracePt t="5153" x="1258888" y="3979863"/>
          <p14:tracePt t="5162" x="1298575" y="3951288"/>
          <p14:tracePt t="5169" x="1338263" y="3929063"/>
          <p14:tracePt t="5178" x="1404938" y="3895725"/>
          <p14:tracePt t="5186" x="1506538" y="3838575"/>
          <p14:tracePt t="5194" x="1670050" y="3765550"/>
          <p14:tracePt t="5202" x="1878013" y="3648075"/>
          <p14:tracePt t="5210" x="2130425" y="3495675"/>
          <p14:tracePt t="5218" x="2270125" y="3389313"/>
          <p14:tracePt t="5226" x="2517775" y="3227388"/>
          <p14:tracePt t="5234" x="2647950" y="3114675"/>
          <p14:tracePt t="5244" x="2860675" y="2928938"/>
          <p14:tracePt t="5249" x="2944813" y="2849563"/>
          <p14:tracePt t="5260" x="3063875" y="2754313"/>
          <p14:tracePt t="5265" x="3103563" y="2714625"/>
          <p14:tracePt t="5276" x="3136900" y="2681288"/>
          <p14:tracePt t="5282" x="3163888" y="2659063"/>
          <p14:tracePt t="5292" x="3176588" y="2647950"/>
          <p14:tracePt t="5300" x="3187700" y="2636838"/>
          <p14:tracePt t="5316" x="3187700" y="2630488"/>
          <p14:tracePt t="5324" x="3187700" y="2625725"/>
          <p14:tracePt t="5332" x="3192463" y="2625725"/>
          <p14:tracePt t="5340" x="3198813" y="2625725"/>
          <p14:tracePt t="5364" x="3203575" y="2625725"/>
          <p14:tracePt t="5413" x="3203575" y="2630488"/>
          <p14:tracePt t="5420" x="3203575" y="2636838"/>
          <p14:tracePt t="5427" x="3203575" y="2652713"/>
          <p14:tracePt t="5436" x="3203575" y="2659063"/>
          <p14:tracePt t="5444" x="3203575" y="2681288"/>
          <p14:tracePt t="5452" x="3192463" y="2720975"/>
          <p14:tracePt t="5460" x="3181350" y="2760663"/>
          <p14:tracePt t="5468" x="3163888" y="2816225"/>
          <p14:tracePt t="5476" x="3159125" y="2833688"/>
          <p14:tracePt t="5484" x="3141663" y="2889250"/>
          <p14:tracePt t="5492" x="3130550" y="2933700"/>
          <p14:tracePt t="5500" x="3130550" y="2951163"/>
          <p14:tracePt t="5508" x="3125788" y="2984500"/>
          <p14:tracePt t="5516" x="3125788" y="3013075"/>
          <p14:tracePt t="5524" x="3119438" y="3019425"/>
          <p14:tracePt t="5532" x="3108325" y="3035300"/>
          <p14:tracePt t="5540" x="3103563" y="3046413"/>
          <p14:tracePt t="5550" x="3090863" y="3052763"/>
          <p14:tracePt t="5556" x="3074988" y="3063875"/>
          <p14:tracePt t="5566" x="3063875" y="3063875"/>
          <p14:tracePt t="5574" x="3041650" y="3068638"/>
          <p14:tracePt t="5582" x="3024188" y="3074988"/>
          <p14:tracePt t="5590" x="3001963" y="3079750"/>
          <p14:tracePt t="5597" x="2973388" y="3079750"/>
          <p14:tracePt t="5606" x="2955925" y="3079750"/>
          <p14:tracePt t="5614" x="2928938" y="3079750"/>
          <p14:tracePt t="5622" x="2911475" y="3068638"/>
          <p14:tracePt t="5630" x="2895600" y="3063875"/>
          <p14:tracePt t="5638" x="2871788" y="3052763"/>
          <p14:tracePt t="5646" x="2855913" y="3030538"/>
          <p14:tracePt t="5654" x="2838450" y="3024188"/>
          <p14:tracePt t="5662" x="2820988" y="3006725"/>
          <p14:tracePt t="5670" x="2809875" y="2984500"/>
          <p14:tracePt t="5678" x="2798763" y="2979738"/>
          <p14:tracePt t="5686" x="2794000" y="2962275"/>
          <p14:tracePt t="5694" x="2776538" y="2940050"/>
          <p14:tracePt t="5702" x="2771775" y="2928938"/>
          <p14:tracePt t="5710" x="2765425" y="2917825"/>
          <p14:tracePt t="5718" x="2760663" y="2900363"/>
          <p14:tracePt t="5726" x="2760663" y="2867025"/>
          <p14:tracePt t="5734" x="2760663" y="2849563"/>
          <p14:tracePt t="5742" x="2760663" y="2827338"/>
          <p14:tracePt t="5750" x="2760663" y="2809875"/>
          <p14:tracePt t="5758" x="2765425" y="2794000"/>
          <p14:tracePt t="5766" x="2771775" y="2776538"/>
          <p14:tracePt t="5774" x="2787650" y="2754313"/>
          <p14:tracePt t="5782" x="2787650" y="2749550"/>
          <p14:tracePt t="5790" x="2809875" y="2732088"/>
          <p14:tracePt t="5798" x="2820988" y="2725738"/>
          <p14:tracePt t="5806" x="2844800" y="2714625"/>
          <p14:tracePt t="5814" x="2878138" y="2714625"/>
          <p14:tracePt t="5822" x="2889250" y="2709863"/>
          <p14:tracePt t="5832" x="2922588" y="2709863"/>
          <p14:tracePt t="5838" x="2962275" y="2709863"/>
          <p14:tracePt t="5848" x="2979738" y="2714625"/>
          <p14:tracePt t="5856" x="3017838" y="2725738"/>
          <p14:tracePt t="5864" x="3068638" y="2749550"/>
          <p14:tracePt t="5872" x="3079750" y="2754313"/>
          <p14:tracePt t="5880" x="3108325" y="2776538"/>
          <p14:tracePt t="5888" x="3136900" y="2798763"/>
          <p14:tracePt t="5896" x="3148013" y="2809875"/>
          <p14:tracePt t="5904" x="3159125" y="2822575"/>
          <p14:tracePt t="5912" x="3163888" y="2838450"/>
          <p14:tracePt t="5920" x="3176588" y="2855913"/>
          <p14:tracePt t="5928" x="3181350" y="2867025"/>
          <p14:tracePt t="5936" x="3181350" y="2884488"/>
          <p14:tracePt t="5944" x="3187700" y="2900363"/>
          <p14:tracePt t="5952" x="3187700" y="2917825"/>
          <p14:tracePt t="5960" x="3187700" y="2944813"/>
          <p14:tracePt t="5968" x="3187700" y="2968625"/>
          <p14:tracePt t="5976" x="3187700" y="2979738"/>
          <p14:tracePt t="5984" x="3181350" y="3013075"/>
          <p14:tracePt t="5992" x="3170238" y="3041650"/>
          <p14:tracePt t="6000" x="3152775" y="3068638"/>
          <p14:tracePt t="6008" x="3148013" y="3079750"/>
          <p14:tracePt t="6016" x="3130550" y="3103563"/>
          <p14:tracePt t="6024" x="3114675" y="3114675"/>
          <p14:tracePt t="6032" x="3097213" y="3125788"/>
          <p14:tracePt t="6040" x="3086100" y="3125788"/>
          <p14:tracePt t="6048" x="3068638" y="3130550"/>
          <p14:tracePt t="6056" x="3063875" y="3136900"/>
          <p14:tracePt t="6064" x="3046413" y="3136900"/>
          <p14:tracePt t="6074" x="3035300" y="3136900"/>
          <p14:tracePt t="6080" x="3017838" y="3136900"/>
          <p14:tracePt t="6088" x="3013075" y="3136900"/>
          <p14:tracePt t="6096" x="3001963" y="3136900"/>
          <p14:tracePt t="6104" x="2990850" y="3130550"/>
          <p14:tracePt t="6112" x="2984500" y="3125788"/>
          <p14:tracePt t="6122" x="2979738" y="3119438"/>
          <p14:tracePt t="6127" x="2973388" y="3108325"/>
          <p14:tracePt t="6138" x="2968625" y="3103563"/>
          <p14:tracePt t="6146" x="2962275" y="3079750"/>
          <p14:tracePt t="6154" x="2955925" y="3068638"/>
          <p14:tracePt t="6162" x="2951163" y="3057525"/>
          <p14:tracePt t="6170" x="2944813" y="3024188"/>
          <p14:tracePt t="6178" x="2944813" y="3006725"/>
          <p14:tracePt t="6186" x="2940050" y="2951163"/>
          <p14:tracePt t="6194" x="2933700" y="2933700"/>
          <p14:tracePt t="6202" x="2933700" y="2917825"/>
          <p14:tracePt t="6210" x="2933700" y="2889250"/>
          <p14:tracePt t="6218" x="2933700" y="2878138"/>
          <p14:tracePt t="6226" x="2933700" y="2867025"/>
          <p14:tracePt t="6234" x="2933700" y="2860675"/>
          <p14:tracePt t="6242" x="2944813" y="2838450"/>
          <p14:tracePt t="6250" x="2951163" y="2833688"/>
          <p14:tracePt t="6258" x="2962275" y="2827338"/>
          <p14:tracePt t="6266" x="2968625" y="2816225"/>
          <p14:tracePt t="6274" x="3006725" y="2798763"/>
          <p14:tracePt t="6282" x="3017838" y="2798763"/>
          <p14:tracePt t="6290" x="3035300" y="2794000"/>
          <p14:tracePt t="6298" x="3057525" y="2787650"/>
          <p14:tracePt t="6306" x="3114675" y="2782888"/>
          <p14:tracePt t="6314" x="3141663" y="2782888"/>
          <p14:tracePt t="6322" x="3159125" y="2782888"/>
          <p14:tracePt t="6330" x="3181350" y="2782888"/>
          <p14:tracePt t="6338" x="3198813" y="2782888"/>
          <p14:tracePt t="6346" x="3214688" y="2794000"/>
          <p14:tracePt t="6354" x="3221038" y="2805113"/>
          <p14:tracePt t="6361" x="3225800" y="2822575"/>
          <p14:tracePt t="6370" x="3225800" y="2838450"/>
          <p14:tracePt t="6378" x="3225800" y="2871788"/>
          <p14:tracePt t="6388" x="3225800" y="2895600"/>
          <p14:tracePt t="6393" x="3225800" y="2917825"/>
          <p14:tracePt t="6404" x="3221038" y="2933700"/>
          <p14:tracePt t="6410" x="3209925" y="2957513"/>
          <p14:tracePt t="6420" x="3203575" y="2962275"/>
          <p14:tracePt t="6426" x="3198813" y="2968625"/>
          <p14:tracePt t="6442" x="3198813" y="2973388"/>
          <p14:tracePt t="6598" x="3192463" y="2973388"/>
          <p14:tracePt t="6604" x="3192463" y="2979738"/>
          <p14:tracePt t="6612" x="3192463" y="2990850"/>
          <p14:tracePt t="6620" x="3181350" y="3006725"/>
          <p14:tracePt t="6628" x="3170238" y="3024188"/>
          <p14:tracePt t="6636" x="3159125" y="3046413"/>
          <p14:tracePt t="6644" x="3136900" y="3063875"/>
          <p14:tracePt t="6652" x="3125788" y="3074988"/>
          <p14:tracePt t="6660" x="3114675" y="3079750"/>
          <p14:tracePt t="6668" x="3097213" y="3086100"/>
          <p14:tracePt t="6678" x="3086100" y="3086100"/>
          <p14:tracePt t="6684" x="3074988" y="3092450"/>
          <p14:tracePt t="6694" x="3068638" y="3092450"/>
          <p14:tracePt t="6700" x="3057525" y="3092450"/>
          <p14:tracePt t="6710" x="3052763" y="3086100"/>
          <p14:tracePt t="6718" x="3046413" y="3079750"/>
          <p14:tracePt t="6726" x="3046413" y="3074988"/>
          <p14:tracePt t="6734" x="3041650" y="3068638"/>
          <p14:tracePt t="6742" x="3035300" y="3052763"/>
          <p14:tracePt t="6750" x="3035300" y="3046413"/>
          <p14:tracePt t="6758" x="3035300" y="3024188"/>
          <p14:tracePt t="6766" x="3028950" y="3001963"/>
          <p14:tracePt t="6774" x="3024188" y="2973388"/>
          <p14:tracePt t="6782" x="3017838" y="2957513"/>
          <p14:tracePt t="6790" x="3013075" y="2940050"/>
          <p14:tracePt t="6798" x="3006725" y="2928938"/>
          <p14:tracePt t="6806" x="3001963" y="2911475"/>
          <p14:tracePt t="6814" x="2995613" y="2900363"/>
          <p14:tracePt t="6830" x="2995613" y="2889250"/>
          <p14:tracePt t="6866" x="2990850" y="2889250"/>
          <p14:tracePt t="6882" x="2984500" y="2889250"/>
          <p14:tracePt t="6890" x="2979738" y="2895600"/>
          <p14:tracePt t="6898" x="2973388" y="2906713"/>
          <p14:tracePt t="6906" x="2968625" y="2911475"/>
          <p14:tracePt t="6914" x="2955925" y="2928938"/>
          <p14:tracePt t="6922" x="2951163" y="2944813"/>
          <p14:tracePt t="6930" x="2944813" y="2957513"/>
          <p14:tracePt t="6938" x="2940050" y="2968625"/>
          <p14:tracePt t="6946" x="2928938" y="2984500"/>
          <p14:tracePt t="6955" x="2922588" y="2995613"/>
          <p14:tracePt t="6964" x="2922588" y="3006725"/>
          <p14:tracePt t="6970" x="2917825" y="3019425"/>
          <p14:tracePt t="6980" x="2911475" y="3030538"/>
          <p14:tracePt t="6986" x="2911475" y="3035300"/>
          <p14:tracePt t="7044" x="2911475" y="3013075"/>
          <p14:tracePt t="7052" x="2911475" y="2990850"/>
          <p14:tracePt t="7060" x="2917825" y="2962275"/>
          <p14:tracePt t="7068" x="2922588" y="2933700"/>
          <p14:tracePt t="7076" x="2933700" y="2889250"/>
          <p14:tracePt t="7084" x="2940050" y="2867025"/>
          <p14:tracePt t="7092" x="2944813" y="2833688"/>
          <p14:tracePt t="7100" x="2955925" y="2805113"/>
          <p14:tracePt t="7108" x="2962275" y="2794000"/>
          <p14:tracePt t="7116" x="2968625" y="2787650"/>
          <p14:tracePt t="7124" x="2973388" y="2776538"/>
          <p14:tracePt t="7132" x="2979738" y="2776538"/>
          <p14:tracePt t="7140" x="2984500" y="2776538"/>
          <p14:tracePt t="7148" x="2990850" y="2776538"/>
          <p14:tracePt t="7156" x="3001963" y="2794000"/>
          <p14:tracePt t="7164" x="3013075" y="2816225"/>
          <p14:tracePt t="7172" x="3028950" y="2849563"/>
          <p14:tracePt t="7180" x="3041650" y="2889250"/>
          <p14:tracePt t="7188" x="3046413" y="2928938"/>
          <p14:tracePt t="7196" x="3052763" y="2995613"/>
          <p14:tracePt t="7204" x="3052763" y="3019425"/>
          <p14:tracePt t="7212" x="3052763" y="3041650"/>
          <p14:tracePt t="7220" x="3052763" y="3052763"/>
          <p14:tracePt t="7236" x="3046413" y="3052763"/>
          <p14:tracePt t="7252" x="3041650" y="3052763"/>
          <p14:tracePt t="7260" x="3035300" y="3035300"/>
          <p14:tracePt t="7270" x="3024188" y="3013075"/>
          <p14:tracePt t="7278" x="3024188" y="3001963"/>
          <p14:tracePt t="7286" x="3017838" y="2968625"/>
          <p14:tracePt t="7294" x="3013075" y="2944813"/>
          <p14:tracePt t="7302" x="3013075" y="2917825"/>
          <p14:tracePt t="7310" x="3013075" y="2906713"/>
          <p14:tracePt t="7318" x="3013075" y="2884488"/>
          <p14:tracePt t="7326" x="3017838" y="2884488"/>
          <p14:tracePt t="7334" x="3024188" y="2871788"/>
          <p14:tracePt t="7342" x="3028950" y="2867025"/>
          <p14:tracePt t="7350" x="3035300" y="2867025"/>
          <p14:tracePt t="7358" x="3052763" y="2867025"/>
          <p14:tracePt t="7366" x="3057525" y="2889250"/>
          <p14:tracePt t="7374" x="3068638" y="2911475"/>
          <p14:tracePt t="7382" x="3074988" y="2940050"/>
          <p14:tracePt t="7390" x="3074988" y="2962275"/>
          <p14:tracePt t="7398" x="3074988" y="2973388"/>
          <p14:tracePt t="7406" x="3068638" y="2984500"/>
          <p14:tracePt t="7414" x="3068638" y="2990850"/>
          <p14:tracePt t="7422" x="3057525" y="2990850"/>
          <p14:tracePt t="7430" x="3052763" y="2995613"/>
          <p14:tracePt t="7446" x="3046413" y="2995613"/>
          <p14:tracePt t="7454" x="3041650" y="2995613"/>
          <p14:tracePt t="7462" x="3035300" y="2995613"/>
          <p14:tracePt t="7470" x="3035300" y="2990850"/>
          <p14:tracePt t="7478" x="3028950" y="2990850"/>
          <p14:tracePt t="7486" x="3028950" y="2984500"/>
          <p14:tracePt t="7510" x="3028950" y="2979738"/>
          <p14:tracePt t="7518" x="3028950" y="2973388"/>
          <p14:tracePt t="7526" x="3024188" y="2973388"/>
          <p14:tracePt t="7668" x="3017838" y="2973388"/>
          <p14:tracePt t="7676" x="3013075" y="2979738"/>
          <p14:tracePt t="7684" x="3001963" y="2984500"/>
          <p14:tracePt t="7692" x="2990850" y="2990850"/>
          <p14:tracePt t="7700" x="2973388" y="3001963"/>
          <p14:tracePt t="7708" x="2955925" y="3001963"/>
          <p14:tracePt t="7716" x="2933700" y="3001963"/>
          <p14:tracePt t="7724" x="2928938" y="3001963"/>
          <p14:tracePt t="7732" x="2911475" y="3001963"/>
          <p14:tracePt t="7740" x="2889250" y="2995613"/>
          <p14:tracePt t="7748" x="2882900" y="2984500"/>
          <p14:tracePt t="7756" x="2871788" y="2973388"/>
          <p14:tracePt t="7764" x="2871788" y="2957513"/>
          <p14:tracePt t="7772" x="2871788" y="2944813"/>
          <p14:tracePt t="7780" x="2871788" y="2922588"/>
          <p14:tracePt t="7788" x="2871788" y="2895600"/>
          <p14:tracePt t="7796" x="2889250" y="2871788"/>
          <p14:tracePt t="7804" x="2906713" y="2855913"/>
          <p14:tracePt t="7812" x="2917825" y="2855913"/>
          <p14:tracePt t="7820" x="2928938" y="2849563"/>
          <p14:tracePt t="7830" x="2940050" y="2849563"/>
          <p14:tracePt t="7836" x="2944813" y="2849563"/>
          <p14:tracePt t="7846" x="2955925" y="2860675"/>
          <p14:tracePt t="7852" x="2962275" y="2884488"/>
          <p14:tracePt t="7862" x="2962275" y="2906713"/>
          <p14:tracePt t="7870" x="2962275" y="2933700"/>
          <p14:tracePt t="7878" x="2955925" y="2962275"/>
          <p14:tracePt t="7886" x="2944813" y="2973388"/>
          <p14:tracePt t="7894" x="2933700" y="2984500"/>
          <p14:tracePt t="7902" x="2922588" y="2984500"/>
          <p14:tracePt t="7910" x="2911475" y="2990850"/>
          <p14:tracePt t="7918" x="2900363" y="2990850"/>
          <p14:tracePt t="7926" x="2895600" y="2990850"/>
          <p14:tracePt t="7934" x="2889250" y="2973388"/>
          <p14:tracePt t="7942" x="2882900" y="2957513"/>
          <p14:tracePt t="7950" x="2871788" y="2928938"/>
          <p14:tracePt t="7958" x="2871788" y="2911475"/>
          <p14:tracePt t="7966" x="2871788" y="2895600"/>
          <p14:tracePt t="7974" x="2871788" y="2878138"/>
          <p14:tracePt t="7982" x="2871788" y="2855913"/>
          <p14:tracePt t="7990" x="2871788" y="2849563"/>
          <p14:tracePt t="7998" x="2878138" y="2844800"/>
          <p14:tracePt t="8014" x="2882900" y="2844800"/>
          <p14:tracePt t="8038" x="2889250" y="2860675"/>
          <p14:tracePt t="8046" x="2889250" y="2871788"/>
          <p14:tracePt t="8054" x="2889250" y="2884488"/>
          <p14:tracePt t="8062" x="2889250" y="2889250"/>
          <p14:tracePt t="8070" x="2889250" y="2900363"/>
          <p14:tracePt t="8078" x="2889250" y="2906713"/>
          <p14:tracePt t="8096" x="2889250" y="2911475"/>
          <p14:tracePt t="8120" x="2882900" y="2911475"/>
          <p14:tracePt t="8136" x="2882900" y="2917825"/>
          <p14:tracePt t="8150" x="2882900" y="2922588"/>
          <p14:tracePt t="8160" x="2882900" y="2928938"/>
          <p14:tracePt t="8176" x="2882900" y="2933700"/>
          <p14:tracePt t="8184" x="2889250" y="2940050"/>
          <p14:tracePt t="8192" x="2895600" y="2944813"/>
          <p14:tracePt t="8200" x="2911475" y="2951163"/>
          <p14:tracePt t="8208" x="2951163" y="2951163"/>
          <p14:tracePt t="8216" x="2979738" y="2951163"/>
          <p14:tracePt t="8224" x="3001963" y="2940050"/>
          <p14:tracePt t="8232" x="3017838" y="2928938"/>
          <p14:tracePt t="8240" x="3035300" y="2922588"/>
          <p14:tracePt t="8248" x="3046413" y="2917825"/>
          <p14:tracePt t="8256" x="3063875" y="2911475"/>
          <p14:tracePt t="8264" x="3079750" y="2911475"/>
          <p14:tracePt t="8272" x="3090863" y="2911475"/>
          <p14:tracePt t="8280" x="3103563" y="2911475"/>
          <p14:tracePt t="8288" x="3108325" y="2917825"/>
          <p14:tracePt t="8296" x="3114675" y="2933700"/>
          <p14:tracePt t="8304" x="3114675" y="2944813"/>
          <p14:tracePt t="8312" x="3114675" y="2962275"/>
          <p14:tracePt t="8320" x="3114675" y="2973388"/>
          <p14:tracePt t="8328" x="3103563" y="2984500"/>
          <p14:tracePt t="8336" x="3097213" y="2995613"/>
          <p14:tracePt t="8344" x="3079750" y="2995613"/>
          <p14:tracePt t="8352" x="3063875" y="2995613"/>
          <p14:tracePt t="8360" x="3046413" y="2995613"/>
          <p14:tracePt t="8368" x="3024188" y="2995613"/>
          <p14:tracePt t="8376" x="3001963" y="2984500"/>
          <p14:tracePt t="8384" x="2973388" y="2962275"/>
          <p14:tracePt t="8394" x="2944813" y="2928938"/>
          <p14:tracePt t="8400" x="2928938" y="2900363"/>
          <p14:tracePt t="8410" x="2911475" y="2860675"/>
          <p14:tracePt t="8416" x="2906713" y="2822575"/>
          <p14:tracePt t="8426" x="2900363" y="2782888"/>
          <p14:tracePt t="8432" x="2900363" y="2754313"/>
          <p14:tracePt t="8442" x="2917825" y="2720975"/>
          <p14:tracePt t="8448" x="2944813" y="2698750"/>
          <p14:tracePt t="8458" x="2984500" y="2681288"/>
          <p14:tracePt t="8466" x="3046413" y="2676525"/>
          <p14:tracePt t="8474" x="3130550" y="2681288"/>
          <p14:tracePt t="8482" x="3198813" y="2714625"/>
          <p14:tracePt t="8490" x="3271838" y="2765425"/>
          <p14:tracePt t="8498" x="3322638" y="2816225"/>
          <p14:tracePt t="8506" x="3355975" y="2871788"/>
          <p14:tracePt t="8514" x="3378200" y="2933700"/>
          <p14:tracePt t="8522" x="3384550" y="2973388"/>
          <p14:tracePt t="8530" x="3384550" y="3019425"/>
          <p14:tracePt t="8538" x="3367088" y="3046413"/>
          <p14:tracePt t="8546" x="3344863" y="3052763"/>
          <p14:tracePt t="8554" x="3305175" y="3057525"/>
          <p14:tracePt t="8562" x="3282950" y="3057525"/>
          <p14:tracePt t="8570" x="3209925" y="3046413"/>
          <p14:tracePt t="8578" x="3141663" y="3013075"/>
          <p14:tracePt t="8586" x="3108325" y="2990850"/>
          <p14:tracePt t="8594" x="3057525" y="2944813"/>
          <p14:tracePt t="8602" x="3041650" y="2911475"/>
          <p14:tracePt t="8610" x="3035300" y="2878138"/>
          <p14:tracePt t="8618" x="3035300" y="2838450"/>
          <p14:tracePt t="8626" x="3052763" y="2805113"/>
          <p14:tracePt t="8634" x="3074988" y="2771775"/>
          <p14:tracePt t="8642" x="3119438" y="2743200"/>
          <p14:tracePt t="8650" x="3148013" y="2732088"/>
          <p14:tracePt t="8658" x="3181350" y="2725738"/>
          <p14:tracePt t="8666" x="3198813" y="2725738"/>
          <p14:tracePt t="8674" x="3209925" y="2725738"/>
          <p14:tracePt t="8682" x="3214688" y="2732088"/>
          <p14:tracePt t="8692" x="3214688" y="2743200"/>
          <p14:tracePt t="8698" x="3214688" y="2749550"/>
          <p14:tracePt t="8708" x="3214688" y="2760663"/>
          <p14:tracePt t="8714" x="3214688" y="2765425"/>
          <p14:tracePt t="8724" x="3214688" y="2776538"/>
          <p14:tracePt t="8730" x="3214688" y="2787650"/>
          <p14:tracePt t="8812" x="3203575" y="2787650"/>
          <p14:tracePt t="8828" x="3198813" y="2787650"/>
          <p14:tracePt t="8876" x="3192463" y="2787650"/>
          <p14:tracePt t="8892" x="3192463" y="2782888"/>
          <p14:tracePt t="8900" x="3187700" y="2782888"/>
          <p14:tracePt t="8908" x="3187700" y="2776538"/>
          <p14:tracePt t="8924" x="3176588" y="2782888"/>
          <p14:tracePt t="8932" x="3159125" y="2816225"/>
          <p14:tracePt t="8940" x="3103563" y="2928938"/>
          <p14:tracePt t="8948" x="2973388" y="3187700"/>
          <p14:tracePt t="8956" x="2867025" y="3406775"/>
          <p14:tracePt t="8966" x="2732088" y="3687763"/>
          <p14:tracePt t="8972" x="2568575" y="4002088"/>
          <p14:tracePt t="8982" x="2393950" y="4316413"/>
          <p14:tracePt t="8988" x="2220913" y="4614863"/>
          <p14:tracePt t="8998" x="2130425" y="4756150"/>
          <p14:tracePt t="9004" x="2012950" y="4873625"/>
          <p14:tracePt t="9014" x="1973263" y="4891088"/>
          <p14:tracePt t="9022" x="1939925" y="4895850"/>
          <p14:tracePt t="9030" x="1927225" y="4884738"/>
          <p14:tracePt t="9038" x="1911350" y="4867275"/>
          <p14:tracePt t="9046" x="1900238" y="4829175"/>
          <p14:tracePt t="9054" x="1889125" y="4789488"/>
          <p14:tracePt t="9062" x="1882775" y="4756150"/>
          <p14:tracePt t="9070" x="1878013" y="4738688"/>
          <p14:tracePt t="9078" x="1878013" y="4716463"/>
          <p14:tracePt t="9086" x="1878013" y="4699000"/>
          <p14:tracePt t="9094" x="1878013" y="4683125"/>
          <p14:tracePt t="9102" x="1878013" y="4665663"/>
          <p14:tracePt t="9110" x="1878013" y="4659313"/>
          <p14:tracePt t="9118" x="1878013" y="4654550"/>
          <p14:tracePt t="9126" x="1871663" y="4654550"/>
          <p14:tracePt t="9166" x="1871663" y="4659313"/>
          <p14:tracePt t="9174" x="1871663" y="4665663"/>
          <p14:tracePt t="9182" x="1871663" y="4672013"/>
          <p14:tracePt t="9278" x="1871663" y="4665663"/>
          <p14:tracePt t="9288" x="1878013" y="4648200"/>
          <p14:tracePt t="9294" x="1893888" y="4621213"/>
          <p14:tracePt t="9304" x="1922463" y="4564063"/>
          <p14:tracePt t="9312" x="1973263" y="4475163"/>
          <p14:tracePt t="9320" x="2028825" y="4367213"/>
          <p14:tracePt t="9328" x="2170113" y="4143375"/>
          <p14:tracePt t="9336" x="2293938" y="3962400"/>
          <p14:tracePt t="9344" x="2455863" y="3716338"/>
          <p14:tracePt t="9352" x="2636838" y="3457575"/>
          <p14:tracePt t="9360" x="2833688" y="3198813"/>
          <p14:tracePt t="9368" x="2955925" y="3052763"/>
          <p14:tracePt t="9376" x="3119438" y="2878138"/>
          <p14:tracePt t="9384" x="3294063" y="2732088"/>
          <p14:tracePt t="9392" x="3333750" y="2709863"/>
          <p14:tracePt t="9400" x="3349625" y="2703513"/>
          <p14:tracePt t="9432" x="3349625" y="2720975"/>
          <p14:tracePt t="9440" x="3349625" y="2754313"/>
          <p14:tracePt t="9448" x="3349625" y="2794000"/>
          <p14:tracePt t="9456" x="3349625" y="2822575"/>
          <p14:tracePt t="9464" x="3349625" y="2860675"/>
          <p14:tracePt t="9472" x="3349625" y="2900363"/>
          <p14:tracePt t="9480" x="3349625" y="2933700"/>
          <p14:tracePt t="9488" x="3349625" y="2973388"/>
          <p14:tracePt t="9496" x="3349625" y="3006725"/>
          <p14:tracePt t="9504" x="3349625" y="3019425"/>
          <p14:tracePt t="9512" x="3338513" y="3030538"/>
          <p14:tracePt t="9528" x="3333750" y="3030538"/>
          <p14:tracePt t="9536" x="3327400" y="3030538"/>
          <p14:tracePt t="9544" x="3311525" y="3013075"/>
          <p14:tracePt t="9554" x="3282950" y="2979738"/>
          <p14:tracePt t="9560" x="3243263" y="2944813"/>
          <p14:tracePt t="9570" x="3209925" y="2911475"/>
          <p14:tracePt t="9578" x="3163888" y="2855913"/>
          <p14:tracePt t="9586" x="3141663" y="2822575"/>
          <p14:tracePt t="9594" x="3125788" y="2782888"/>
          <p14:tracePt t="9602" x="3119438" y="2732088"/>
          <p14:tracePt t="9610" x="3119438" y="2698750"/>
          <p14:tracePt t="9618" x="3125788" y="2647950"/>
          <p14:tracePt t="9626" x="3136900" y="2625725"/>
          <p14:tracePt t="9634" x="3163888" y="2590800"/>
          <p14:tracePt t="9642" x="3176588" y="2574925"/>
          <p14:tracePt t="9650" x="3203575" y="2568575"/>
          <p14:tracePt t="9658" x="3214688" y="2568575"/>
          <p14:tracePt t="9666" x="3225800" y="2568575"/>
          <p14:tracePt t="9674" x="3238500" y="2601913"/>
          <p14:tracePt t="9682" x="3243263" y="2647950"/>
          <p14:tracePt t="9690" x="3243263" y="2692400"/>
          <p14:tracePt t="9698" x="3238500" y="2743200"/>
          <p14:tracePt t="9706" x="3203575" y="2816225"/>
          <p14:tracePt t="9714" x="3170238" y="2878138"/>
          <p14:tracePt t="9722" x="3130550" y="2940050"/>
          <p14:tracePt t="9730" x="3079750" y="2984500"/>
          <p14:tracePt t="9738" x="3052763" y="2995613"/>
          <p14:tracePt t="9746" x="3013075" y="3006725"/>
          <p14:tracePt t="9754" x="2990850" y="3006725"/>
          <p14:tracePt t="9762" x="2955925" y="3001963"/>
          <p14:tracePt t="9770" x="2944813" y="2990850"/>
          <p14:tracePt t="9778" x="2933700" y="2979738"/>
          <p14:tracePt t="9786" x="2917825" y="2928938"/>
          <p14:tracePt t="9794" x="2911475" y="2900363"/>
          <p14:tracePt t="9802" x="2911475" y="2860675"/>
          <p14:tracePt t="9810" x="2911475" y="2816225"/>
          <p14:tracePt t="9818" x="2917825" y="2771775"/>
          <p14:tracePt t="9826" x="2933700" y="2720975"/>
          <p14:tracePt t="9834" x="2955925" y="2676525"/>
          <p14:tracePt t="9842" x="2995613" y="2630488"/>
          <p14:tracePt t="9852" x="3028950" y="2597150"/>
          <p14:tracePt t="9860" x="3074988" y="2574925"/>
          <p14:tracePt t="9868" x="3090863" y="2574925"/>
          <p14:tracePt t="9876" x="3114675" y="2574925"/>
          <p14:tracePt t="9884" x="3136900" y="2590800"/>
          <p14:tracePt t="9892" x="3148013" y="2630488"/>
          <p14:tracePt t="9900" x="3152775" y="2670175"/>
          <p14:tracePt t="9908" x="3152775" y="2732088"/>
          <p14:tracePt t="9916" x="3148013" y="2794000"/>
          <p14:tracePt t="9924" x="3130550" y="2844800"/>
          <p14:tracePt t="9932" x="3097213" y="2889250"/>
          <p14:tracePt t="9940" x="3057525" y="2922588"/>
          <p14:tracePt t="9948" x="3041650" y="2940050"/>
          <p14:tracePt t="9956" x="3013075" y="2944813"/>
          <p14:tracePt t="9964" x="2984500" y="2944813"/>
          <p14:tracePt t="9972" x="2968625" y="2944813"/>
          <p14:tracePt t="9980" x="2944813" y="2928938"/>
          <p14:tracePt t="9988" x="2928938" y="2911475"/>
          <p14:tracePt t="9996" x="2911475" y="2884488"/>
          <p14:tracePt t="10004" x="2906713" y="2860675"/>
          <p14:tracePt t="10012" x="2906713" y="2838450"/>
          <p14:tracePt t="10020" x="2906713" y="2805113"/>
          <p14:tracePt t="10028" x="2906713" y="2776538"/>
          <p14:tracePt t="10036" x="2917825" y="2749550"/>
          <p14:tracePt t="10044" x="2928938" y="2720975"/>
          <p14:tracePt t="10052" x="2955925" y="2698750"/>
          <p14:tracePt t="10060" x="2968625" y="2698750"/>
          <p14:tracePt t="10068" x="2990850" y="2698750"/>
          <p14:tracePt t="10076" x="3001963" y="2698750"/>
          <p14:tracePt t="10084" x="3006725" y="2709863"/>
          <p14:tracePt t="10092" x="3013075" y="2743200"/>
          <p14:tracePt t="10100" x="3013075" y="2771775"/>
          <p14:tracePt t="10108" x="3013075" y="2805113"/>
          <p14:tracePt t="10118" x="3006725" y="2838450"/>
          <p14:tracePt t="10126" x="2995613" y="2860675"/>
          <p14:tracePt t="10132" x="2984500" y="2871788"/>
          <p14:tracePt t="10142" x="2973388" y="2889250"/>
          <p14:tracePt t="10148" x="2968625" y="2895600"/>
          <p14:tracePt t="10158" x="2968625" y="2900363"/>
          <p14:tracePt t="10251" x="2962275" y="2906713"/>
          <p14:tracePt t="10437" x="2962275" y="2900363"/>
          <p14:tracePt t="10444" x="2968625" y="2889250"/>
          <p14:tracePt t="10452" x="2973388" y="2878138"/>
          <p14:tracePt t="10460" x="2979738" y="2878138"/>
          <p14:tracePt t="10468" x="2990850" y="2871788"/>
          <p14:tracePt t="10476" x="3001963" y="2871788"/>
          <p14:tracePt t="10484" x="3006725" y="2871788"/>
          <p14:tracePt t="10492" x="3028950" y="2895600"/>
          <p14:tracePt t="10500" x="3052763" y="2928938"/>
          <p14:tracePt t="10508" x="3074988" y="2973388"/>
          <p14:tracePt t="10516" x="3079750" y="3013075"/>
          <p14:tracePt t="10524" x="3090863" y="3046413"/>
          <p14:tracePt t="10532" x="3097213" y="3068638"/>
          <p14:tracePt t="10540" x="3097213" y="3086100"/>
          <p14:tracePt t="10556" x="3090863" y="3086100"/>
          <p14:tracePt t="10564" x="3086100" y="3086100"/>
          <p14:tracePt t="10572" x="3068638" y="3086100"/>
          <p14:tracePt t="10580" x="3052763" y="3079750"/>
          <p14:tracePt t="10588" x="3013075" y="3057525"/>
          <p14:tracePt t="10596" x="2995613" y="3046413"/>
          <p14:tracePt t="10604" x="2984500" y="3035300"/>
          <p14:tracePt t="10612" x="2979738" y="3024188"/>
          <p14:tracePt t="10620" x="2979738" y="3013075"/>
          <p14:tracePt t="10628" x="2979738" y="2995613"/>
          <p14:tracePt t="10636" x="2990850" y="2990850"/>
          <p14:tracePt t="10644" x="3001963" y="2979738"/>
          <p14:tracePt t="10652" x="3017838" y="2979738"/>
          <p14:tracePt t="10660" x="3041650" y="2979738"/>
          <p14:tracePt t="10668" x="3074988" y="2984500"/>
          <p14:tracePt t="10676" x="3097213" y="3001963"/>
          <p14:tracePt t="10684" x="3108325" y="3006725"/>
          <p14:tracePt t="10694" x="3125788" y="3024188"/>
          <p14:tracePt t="10700" x="3130550" y="3035300"/>
          <p14:tracePt t="10710" x="3130550" y="3041650"/>
          <p14:tracePt t="10750" x="3125788" y="3041650"/>
          <p14:tracePt t="10758" x="3119438" y="3041650"/>
          <p14:tracePt t="10766" x="3114675" y="3035300"/>
          <p14:tracePt t="10782" x="3097213" y="3019425"/>
          <p14:tracePt t="10790" x="3079750" y="2984500"/>
          <p14:tracePt t="10798" x="3074988" y="2951163"/>
          <p14:tracePt t="10806" x="3057525" y="2917825"/>
          <p14:tracePt t="10814" x="3046413" y="2871788"/>
          <p14:tracePt t="10822" x="3028950" y="2805113"/>
          <p14:tracePt t="10830" x="3028950" y="2765425"/>
          <p14:tracePt t="10838" x="3028950" y="2736850"/>
          <p14:tracePt t="10846" x="3046413" y="2714625"/>
          <p14:tracePt t="10854" x="3057525" y="2698750"/>
          <p14:tracePt t="10862" x="3090863" y="2687638"/>
          <p14:tracePt t="10870" x="3136900" y="2681288"/>
          <p14:tracePt t="10882" x="3181350" y="2681288"/>
          <p14:tracePt t="10890" x="3327400" y="2714625"/>
          <p14:tracePt t="10898" x="3411538" y="2760663"/>
          <p14:tracePt t="10906" x="3495675" y="2833688"/>
          <p14:tracePt t="10914" x="3592513" y="2933700"/>
          <p14:tracePt t="10922" x="3636963" y="2995613"/>
          <p14:tracePt t="10930" x="3681413" y="3108325"/>
          <p14:tracePt t="10938" x="3714750" y="3260725"/>
          <p14:tracePt t="10946" x="3714750" y="3327400"/>
          <p14:tracePt t="10954" x="3714750" y="3373438"/>
          <p14:tracePt t="10962" x="3687763" y="3406775"/>
          <p14:tracePt t="10970" x="3665538" y="3435350"/>
          <p14:tracePt t="10978" x="3630613" y="3451225"/>
          <p14:tracePt t="10986" x="3608388" y="3462338"/>
          <p14:tracePt t="10994" x="3579813" y="3473450"/>
          <p14:tracePt t="11004" x="3563938" y="3473450"/>
          <p14:tracePt t="11010" x="3552825" y="3484563"/>
          <p14:tracePt t="11028" x="3546475" y="3484563"/>
          <p14:tracePt t="11036" x="3546475" y="3490913"/>
          <p14:tracePt t="11128" x="3546475" y="3495675"/>
          <p14:tracePt t="11136" x="3530600" y="3524250"/>
          <p14:tracePt t="11144" x="3490913" y="3586163"/>
          <p14:tracePt t="11152" x="3400425" y="3709988"/>
          <p14:tracePt t="11160" x="3311525" y="3805238"/>
          <p14:tracePt t="11168" x="3163888" y="3957638"/>
          <p14:tracePt t="11176" x="2944813" y="4143375"/>
          <p14:tracePt t="11185" x="2687638" y="4311650"/>
          <p14:tracePt t="11192" x="2417763" y="4457700"/>
          <p14:tracePt t="11200" x="2152650" y="4564063"/>
          <p14:tracePt t="11208" x="1966913" y="4625975"/>
          <p14:tracePt t="11216" x="1816100" y="4659313"/>
          <p14:tracePt t="11224" x="1770063" y="4665663"/>
          <p14:tracePt t="11232" x="1758950" y="4665663"/>
          <p14:tracePt t="11256" x="1758950" y="4648200"/>
          <p14:tracePt t="11264" x="1770063" y="4637088"/>
          <p14:tracePt t="11272" x="1798638" y="4614863"/>
          <p14:tracePt t="11282" x="1831975" y="4603750"/>
          <p14:tracePt t="11290" x="1854200" y="4598988"/>
          <p14:tracePt t="11298" x="1889125" y="4586288"/>
          <p14:tracePt t="11306" x="1911350" y="4586288"/>
          <p14:tracePt t="11314" x="1927225" y="4586288"/>
          <p14:tracePt t="11322" x="1944688" y="4586288"/>
          <p14:tracePt t="11330" x="1955800" y="4586288"/>
          <p14:tracePt t="11338" x="1973263" y="4586288"/>
          <p14:tracePt t="11346" x="1978025" y="4586288"/>
          <p14:tracePt t="11354" x="1984375" y="4592638"/>
          <p14:tracePt t="11362" x="1989138" y="4598988"/>
          <p14:tracePt t="11370" x="1995488" y="4603750"/>
          <p14:tracePt t="11378" x="1995488" y="4610100"/>
          <p14:tracePt t="11386" x="2012950" y="4621213"/>
          <p14:tracePt t="11394" x="2024063" y="4625975"/>
          <p14:tracePt t="11402" x="2046288" y="4637088"/>
          <p14:tracePt t="11410" x="2079625" y="4643438"/>
          <p14:tracePt t="11418" x="2112963" y="4648200"/>
          <p14:tracePt t="11426" x="2152650" y="4654550"/>
          <p14:tracePt t="11434" x="2181225" y="4654550"/>
          <p14:tracePt t="11442" x="2203450" y="4659313"/>
          <p14:tracePt t="11450" x="2220913" y="4659313"/>
          <p14:tracePt t="11458" x="2236788" y="4665663"/>
          <p14:tracePt t="11474" x="2236788" y="4672013"/>
          <p14:tracePt t="11482" x="2236788" y="4676775"/>
          <p14:tracePt t="11490" x="2236788" y="4683125"/>
          <p14:tracePt t="11498" x="2236788" y="4694238"/>
          <p14:tracePt t="11506" x="2225675" y="4705350"/>
          <p14:tracePt t="11514" x="2220913" y="4721225"/>
          <p14:tracePt t="11522" x="2203450" y="4733925"/>
          <p14:tracePt t="11530" x="2185988" y="4749800"/>
          <p14:tracePt t="11540" x="2159000" y="4767263"/>
          <p14:tracePt t="11546" x="2136775" y="4778375"/>
          <p14:tracePt t="11556" x="2097088" y="4778375"/>
          <p14:tracePt t="11562" x="2051050" y="4778375"/>
          <p14:tracePt t="11572" x="1995488" y="4767263"/>
          <p14:tracePt t="11578" x="1955800" y="4749800"/>
          <p14:tracePt t="11588" x="1860550" y="4699000"/>
          <p14:tracePt t="11596" x="1754188" y="4625975"/>
          <p14:tracePt t="11604" x="1714500" y="4592638"/>
          <p14:tracePt t="11612" x="1646238" y="4502150"/>
          <p14:tracePt t="11620" x="1619250" y="4435475"/>
          <p14:tracePt t="11628" x="1619250" y="4373563"/>
          <p14:tracePt t="11636" x="1619250" y="4316413"/>
          <p14:tracePt t="11644" x="1630363" y="4249738"/>
          <p14:tracePt t="11652" x="1663700" y="4181475"/>
          <p14:tracePt t="11660" x="1697038" y="4137025"/>
          <p14:tracePt t="11668" x="1747838" y="4097338"/>
          <p14:tracePt t="11676" x="1809750" y="4070350"/>
          <p14:tracePt t="11684" x="1893888" y="4048125"/>
          <p14:tracePt t="11692" x="1955800" y="4048125"/>
          <p14:tracePt t="11700" x="2051050" y="4059238"/>
          <p14:tracePt t="11708" x="2136775" y="4092575"/>
          <p14:tracePt t="11716" x="2225675" y="4154488"/>
          <p14:tracePt t="11724" x="2298700" y="4221163"/>
          <p14:tracePt t="11732" x="2332038" y="4278313"/>
          <p14:tracePt t="11740" x="2389188" y="4418013"/>
          <p14:tracePt t="11748" x="2393950" y="4475163"/>
          <p14:tracePt t="11756" x="2393950" y="4541838"/>
          <p14:tracePt t="11764" x="2382838" y="4592638"/>
          <p14:tracePt t="11772" x="2366963" y="4614863"/>
          <p14:tracePt t="11780" x="2344738" y="4637088"/>
          <p14:tracePt t="11788" x="2316163" y="4643438"/>
          <p14:tracePt t="11796" x="2305050" y="4643438"/>
          <p14:tracePt t="11837" x="2305050" y="4637088"/>
          <p14:tracePt t="12023" x="2305050" y="4643438"/>
          <p14:tracePt t="12054" x="2305050" y="4648200"/>
          <p14:tracePt t="12094" x="2298700" y="4648200"/>
          <p14:tracePt t="12110" x="2298700" y="4654550"/>
          <p14:tracePt t="12152" x="2298700" y="4659313"/>
          <p14:tracePt t="12160" x="2293938" y="4659313"/>
          <p14:tracePt t="12284" x="2293938" y="4648200"/>
          <p14:tracePt t="12292" x="2287588" y="4632325"/>
          <p14:tracePt t="12300" x="2287588" y="4621213"/>
          <p14:tracePt t="12308" x="2287588" y="4610100"/>
          <p14:tracePt t="12316" x="2287588" y="4592638"/>
          <p14:tracePt t="12324" x="2287588" y="4586288"/>
          <p14:tracePt t="12332" x="2287588" y="4564063"/>
          <p14:tracePt t="12340" x="2287588" y="4541838"/>
          <p14:tracePt t="12348" x="2287588" y="4513263"/>
          <p14:tracePt t="12356" x="2293938" y="4491038"/>
          <p14:tracePt t="12364" x="2298700" y="4479925"/>
          <p14:tracePt t="12372" x="2305050" y="4440238"/>
          <p14:tracePt t="12380" x="2338388" y="4373563"/>
          <p14:tracePt t="12388" x="2371725" y="4311650"/>
          <p14:tracePt t="12398" x="2400300" y="4232275"/>
          <p14:tracePt t="12404" x="2439988" y="4170363"/>
          <p14:tracePt t="12422" x="2513013" y="4030663"/>
          <p14:tracePt t="12428" x="2760663" y="3625850"/>
          <p14:tracePt t="12438" x="2844800" y="3490913"/>
          <p14:tracePt t="12446" x="3024188" y="3227388"/>
          <p14:tracePt t="12454" x="3114675" y="3092450"/>
          <p14:tracePt t="12462" x="3214688" y="2962275"/>
          <p14:tracePt t="12470" x="3322638" y="2838450"/>
          <p14:tracePt t="12478" x="3530600" y="2630488"/>
          <p14:tracePt t="12486" x="3597275" y="2568575"/>
          <p14:tracePt t="12494" x="3727450" y="2466975"/>
          <p14:tracePt t="12502" x="3789363" y="2422525"/>
          <p14:tracePt t="12510" x="3929063" y="2338388"/>
          <p14:tracePt t="12518" x="4013200" y="2298700"/>
          <p14:tracePt t="12526" x="4192588" y="2198688"/>
          <p14:tracePt t="12534" x="4294188" y="2152650"/>
          <p14:tracePt t="12542" x="4424363" y="2090738"/>
          <p14:tracePt t="12550" x="4552950" y="2028825"/>
          <p14:tracePt t="12558" x="4694238" y="1978025"/>
          <p14:tracePt t="12566" x="4968875" y="1889125"/>
          <p14:tracePt t="12574" x="5110163" y="1843088"/>
          <p14:tracePt t="12582" x="5154613" y="1831975"/>
          <p14:tracePt t="12590" x="5322888" y="1793875"/>
          <p14:tracePt t="12598" x="5373688" y="1781175"/>
          <p14:tracePt t="12606" x="5435600" y="1770063"/>
          <p14:tracePt t="12614" x="5464175" y="1758950"/>
          <p14:tracePt t="12622" x="5475288" y="1754188"/>
          <p14:tracePt t="12748" x="5480050" y="1754188"/>
          <p14:tracePt t="12764" x="5486400" y="1754188"/>
          <p14:tracePt t="12772" x="5502275" y="1754188"/>
          <p14:tracePt t="12780" x="5508625" y="1747838"/>
          <p14:tracePt t="12788" x="5514975" y="1747838"/>
          <p14:tracePt t="12796" x="5526088" y="1747838"/>
          <p14:tracePt t="12804" x="5541963" y="1736725"/>
          <p14:tracePt t="12812" x="5570538" y="1725613"/>
          <p14:tracePt t="12820" x="5603875" y="1708150"/>
          <p14:tracePt t="12828" x="5665788" y="1663700"/>
          <p14:tracePt t="12836" x="5705475" y="1630363"/>
          <p14:tracePt t="12844" x="5795963" y="1573213"/>
          <p14:tracePt t="12852" x="5834063" y="1539875"/>
          <p14:tracePt t="12860" x="5913438" y="1477963"/>
          <p14:tracePt t="12868" x="5953125" y="1450975"/>
          <p14:tracePt t="12876" x="5991225" y="1416050"/>
          <p14:tracePt t="12884" x="6037263" y="1389063"/>
          <p14:tracePt t="12892" x="6076950" y="1360488"/>
          <p14:tracePt t="12900" x="6138863" y="1320800"/>
          <p14:tracePt t="12908" x="6154738" y="1316038"/>
          <p14:tracePt t="12916" x="6194425" y="1292225"/>
          <p14:tracePt t="12924" x="6238875" y="1276350"/>
          <p14:tracePt t="12932" x="6278563" y="1258888"/>
          <p14:tracePt t="12940" x="6311900" y="1243013"/>
          <p14:tracePt t="12948" x="6351588" y="1230313"/>
          <p14:tracePt t="12956" x="6380163" y="1219200"/>
          <p14:tracePt t="12964" x="6408738" y="1203325"/>
          <p14:tracePt t="12972" x="6424613" y="1203325"/>
          <p14:tracePt t="12980" x="6435725" y="1203325"/>
          <p14:tracePt t="12990" x="6442075" y="1196975"/>
          <p14:tracePt t="13014" x="6435725" y="1203325"/>
          <p14:tracePt t="13022" x="6419850" y="1203325"/>
          <p14:tracePt t="13215" x="6413500" y="1203325"/>
          <p14:tracePt t="13230" x="6408738" y="1203325"/>
          <p14:tracePt t="13288" x="6408738" y="1208088"/>
          <p14:tracePt t="13294" x="6408738" y="1214438"/>
          <p14:tracePt t="13310" x="6408738" y="1219200"/>
          <p14:tracePt t="13320" x="6408738" y="1225550"/>
          <p14:tracePt t="13336" x="6408738" y="1230313"/>
          <p14:tracePt t="13424" x="6402388" y="1236663"/>
          <p14:tracePt t="13440" x="6396038" y="1236663"/>
          <p14:tracePt t="13448" x="6391275" y="1236663"/>
          <p14:tracePt t="13456" x="6391275" y="1243013"/>
          <p14:tracePt t="13464" x="6384925" y="1243013"/>
          <p14:tracePt t="13488" x="6380163" y="1243013"/>
          <p14:tracePt t="13496" x="6380163" y="1247775"/>
          <p14:tracePt t="13504" x="6373813" y="1247775"/>
          <p14:tracePt t="13512" x="6373813" y="1254125"/>
          <p14:tracePt t="13520" x="6362700" y="1254125"/>
          <p14:tracePt t="13536" x="6357938" y="1254125"/>
          <p14:tracePt t="13544" x="6351588" y="1254125"/>
          <p14:tracePt t="13552" x="6346825" y="1254125"/>
          <p14:tracePt t="13568" x="6340475" y="1254125"/>
          <p14:tracePt t="13592" x="6334125" y="1258888"/>
          <p14:tracePt t="13618" x="6334125" y="1265238"/>
          <p14:tracePt t="13634" x="6329363" y="1270000"/>
          <p14:tracePt t="13642" x="6323013" y="1276350"/>
          <p14:tracePt t="13650" x="6318250" y="1287463"/>
          <p14:tracePt t="13658" x="6311900" y="1287463"/>
          <p14:tracePt t="13666" x="6289675" y="1304925"/>
          <p14:tracePt t="13674" x="6284913" y="1304925"/>
          <p14:tracePt t="13682" x="6278563" y="1309688"/>
          <p14:tracePt t="13690" x="6261100" y="1320800"/>
          <p14:tracePt t="13699" x="6249988" y="1320800"/>
          <p14:tracePt t="13706" x="6245225" y="1320800"/>
          <p14:tracePt t="13714" x="6234113" y="1320800"/>
          <p14:tracePt t="13722" x="6211888" y="1327150"/>
          <p14:tracePt t="13730" x="6194425" y="1331913"/>
          <p14:tracePt t="13738" x="6183313" y="1338263"/>
          <p14:tracePt t="13746" x="6154738" y="1343025"/>
          <p14:tracePt t="13754" x="6143625" y="1343025"/>
          <p14:tracePt t="13763" x="6138863" y="1343025"/>
          <p14:tracePt t="13770" x="6126163" y="1343025"/>
          <p14:tracePt t="13778" x="6121400" y="1343025"/>
          <p14:tracePt t="13786" x="6115050" y="1343025"/>
          <p14:tracePt t="13794" x="6110288" y="1343025"/>
          <p14:tracePt t="13810" x="6103938" y="1343025"/>
          <p14:tracePt t="13826" x="6099175" y="1349375"/>
          <p14:tracePt t="13834" x="6092825" y="1349375"/>
          <p14:tracePt t="13842" x="6088063" y="1349375"/>
          <p14:tracePt t="13850" x="6088063" y="1354138"/>
          <p14:tracePt t="13858" x="6081713" y="1354138"/>
          <p14:tracePt t="13868" x="6076950" y="1354138"/>
          <p14:tracePt t="13892" x="6070600" y="1360488"/>
          <p14:tracePt t="13900" x="6070600" y="1365250"/>
          <p14:tracePt t="13908" x="6065838" y="1365250"/>
          <p14:tracePt t="13916" x="6053138" y="1377950"/>
          <p14:tracePt t="13924" x="6048375" y="1382713"/>
          <p14:tracePt t="13932" x="6030913" y="1393825"/>
          <p14:tracePt t="13940" x="6015038" y="1400175"/>
          <p14:tracePt t="13948" x="5997575" y="1416050"/>
          <p14:tracePt t="13956" x="5969000" y="1422400"/>
          <p14:tracePt t="13964" x="5953125" y="1427163"/>
          <p14:tracePt t="13972" x="5930900" y="1438275"/>
          <p14:tracePt t="13980" x="5913438" y="1444625"/>
          <p14:tracePt t="13988" x="5862638" y="1455738"/>
          <p14:tracePt t="13996" x="5845175" y="1455738"/>
          <p14:tracePt t="14004" x="5829300" y="1466850"/>
          <p14:tracePt t="14012" x="5811838" y="1466850"/>
          <p14:tracePt t="14020" x="5795963" y="1466850"/>
          <p14:tracePt t="14028" x="5783263" y="1477963"/>
          <p14:tracePt t="14036" x="5767388" y="1477963"/>
          <p14:tracePt t="14044" x="5745163" y="1484313"/>
          <p14:tracePt t="14052" x="5727700" y="1484313"/>
          <p14:tracePt t="14060" x="5710238" y="1484313"/>
          <p14:tracePt t="14068" x="5694363" y="1484313"/>
          <p14:tracePt t="14076" x="5676900" y="1484313"/>
          <p14:tracePt t="14084" x="5665788" y="1484313"/>
          <p14:tracePt t="14092" x="5637213" y="1477963"/>
          <p14:tracePt t="14101" x="5632450" y="1473200"/>
          <p14:tracePt t="14108" x="5626100" y="1473200"/>
          <p14:tracePt t="14116" x="5626100" y="1466850"/>
          <p14:tracePt t="14124" x="5626100" y="1462088"/>
          <p14:tracePt t="14132" x="5621338" y="1455738"/>
          <p14:tracePt t="14142" x="5614988" y="1444625"/>
          <p14:tracePt t="14148" x="5610225" y="1433513"/>
          <p14:tracePt t="14158" x="5610225" y="1427163"/>
          <p14:tracePt t="14164" x="5610225" y="1416050"/>
          <p14:tracePt t="14174" x="5610225" y="1404938"/>
          <p14:tracePt t="14182" x="5603875" y="1400175"/>
          <p14:tracePt t="14190" x="5603875" y="1393825"/>
          <p14:tracePt t="14198" x="5603875" y="1382713"/>
          <p14:tracePt t="14214" x="5603875" y="1377950"/>
          <p14:tracePt t="14222" x="5603875" y="1371600"/>
          <p14:tracePt t="14230" x="5603875" y="1365250"/>
          <p14:tracePt t="14238" x="5603875" y="1354138"/>
          <p14:tracePt t="14246" x="5603875" y="1349375"/>
          <p14:tracePt t="14254" x="5603875" y="1338263"/>
          <p14:tracePt t="14262" x="5603875" y="1327150"/>
          <p14:tracePt t="14270" x="5610225" y="1309688"/>
          <p14:tracePt t="14278" x="5610225" y="1298575"/>
          <p14:tracePt t="14286" x="5614988" y="1281113"/>
          <p14:tracePt t="14294" x="5626100" y="1265238"/>
          <p14:tracePt t="14302" x="5637213" y="1258888"/>
          <p14:tracePt t="14310" x="5649913" y="1243013"/>
          <p14:tracePt t="14318" x="5661025" y="1236663"/>
          <p14:tracePt t="14326" x="5683250" y="1225550"/>
          <p14:tracePt t="14334" x="5705475" y="1214438"/>
          <p14:tracePt t="14342" x="5734050" y="1196975"/>
          <p14:tracePt t="14350" x="5756275" y="1185863"/>
          <p14:tracePt t="14358" x="5822950" y="1174750"/>
          <p14:tracePt t="14366" x="5851525" y="1169988"/>
          <p14:tracePt t="14374" x="5880100" y="1163638"/>
          <p14:tracePt t="14382" x="5913438" y="1157288"/>
          <p14:tracePt t="14390" x="5986463" y="1157288"/>
          <p14:tracePt t="14398" x="6019800" y="1157288"/>
          <p14:tracePt t="14406" x="6042025" y="1157288"/>
          <p14:tracePt t="14414" x="6081713" y="1157288"/>
          <p14:tracePt t="14424" x="6088063" y="1163638"/>
          <p14:tracePt t="14430" x="6092825" y="1163638"/>
          <p14:tracePt t="14440" x="6099175" y="1163638"/>
          <p14:tracePt t="14532" x="6103938" y="1157288"/>
          <p14:tracePt t="14540" x="6103938" y="1152525"/>
          <p14:tracePt t="14548" x="6103938" y="1146175"/>
          <p14:tracePt t="14556" x="6110288" y="1146175"/>
          <p14:tracePt t="14564" x="6110288" y="1135063"/>
          <p14:tracePt t="14572" x="6115050" y="1130300"/>
          <p14:tracePt t="14580" x="6121400" y="1123950"/>
          <p14:tracePt t="14588" x="6126163" y="1119188"/>
          <p14:tracePt t="14596" x="6138863" y="1112838"/>
          <p14:tracePt t="14604" x="6143625" y="1101725"/>
          <p14:tracePt t="14612" x="6149975" y="1095375"/>
          <p14:tracePt t="14620" x="6165850" y="1084263"/>
          <p14:tracePt t="14628" x="6194425" y="1068388"/>
          <p14:tracePt t="14636" x="6211888" y="1057275"/>
          <p14:tracePt t="14644" x="6234113" y="1046163"/>
          <p14:tracePt t="14652" x="6256338" y="1035050"/>
          <p14:tracePt t="14660" x="6289675" y="1028700"/>
          <p14:tracePt t="14668" x="6323013" y="1017588"/>
          <p14:tracePt t="14676" x="6362700" y="1006475"/>
          <p14:tracePt t="14684" x="6402388" y="989013"/>
          <p14:tracePt t="14692" x="6537325" y="949325"/>
          <p14:tracePt t="14700" x="6588125" y="933450"/>
          <p14:tracePt t="14708" x="6650038" y="927100"/>
          <p14:tracePt t="14716" x="6711950" y="915988"/>
          <p14:tracePt t="14724" x="6873875" y="893763"/>
          <p14:tracePt t="14734" x="6924675" y="887413"/>
          <p14:tracePt t="14742" x="6981825" y="882650"/>
          <p14:tracePt t="14750" x="7026275" y="876300"/>
          <p14:tracePt t="14758" x="7121525" y="860425"/>
          <p14:tracePt t="14766" x="7178675" y="854075"/>
          <p14:tracePt t="14774" x="7205663" y="849313"/>
          <p14:tracePt t="14782" x="7227888" y="849313"/>
          <p14:tracePt t="14790" x="7234238" y="849313"/>
          <p14:tracePt t="14798" x="7240588" y="842963"/>
          <p14:tracePt t="14869" x="7240588" y="838200"/>
          <p14:tracePt t="14875" x="7245350" y="838200"/>
          <p14:tracePt t="14890" x="7251700" y="838200"/>
          <p14:tracePt t="14898" x="7262813" y="831850"/>
          <p14:tracePt t="14906" x="7273925" y="831850"/>
          <p14:tracePt t="14914" x="7289800" y="831850"/>
          <p14:tracePt t="14922" x="7313613" y="827088"/>
          <p14:tracePt t="14930" x="7369175" y="827088"/>
          <p14:tracePt t="14938" x="7408863" y="820738"/>
          <p14:tracePt t="14946" x="7453313" y="820738"/>
          <p14:tracePt t="14954" x="7497763" y="820738"/>
          <p14:tracePt t="14962" x="7559675" y="814388"/>
          <p14:tracePt t="14970" x="7621588" y="814388"/>
          <p14:tracePt t="14978" x="7678738" y="809625"/>
          <p14:tracePt t="14986" x="7745413" y="809625"/>
          <p14:tracePt t="14994" x="7773988" y="803275"/>
          <p14:tracePt t="15002" x="7840663" y="798513"/>
          <p14:tracePt t="15012" x="7891463" y="792163"/>
          <p14:tracePt t="15020" x="7937500" y="787400"/>
          <p14:tracePt t="15028" x="7975600" y="781050"/>
          <p14:tracePt t="15036" x="7986713" y="781050"/>
          <p14:tracePt t="15044" x="8010525" y="776288"/>
          <p14:tracePt t="15052" x="8021638" y="776288"/>
          <p14:tracePt t="15144" x="8015288" y="781050"/>
          <p14:tracePt t="15152" x="8004175" y="787400"/>
          <p14:tracePt t="15160" x="7999413" y="792163"/>
          <p14:tracePt t="15168" x="7986713" y="798513"/>
          <p14:tracePt t="15176" x="7970838" y="803275"/>
          <p14:tracePt t="15184" x="7959725" y="809625"/>
          <p14:tracePt t="15192" x="7942263" y="809625"/>
          <p14:tracePt t="15200" x="7920038" y="809625"/>
          <p14:tracePt t="15208" x="7897813" y="809625"/>
          <p14:tracePt t="15216" x="7875588" y="809625"/>
          <p14:tracePt t="15224" x="7824788" y="809625"/>
          <p14:tracePt t="15232" x="7791450" y="803275"/>
          <p14:tracePt t="15240" x="7756525" y="798513"/>
          <p14:tracePt t="15248" x="7729538" y="787400"/>
          <p14:tracePt t="15256" x="7683500" y="769938"/>
          <p14:tracePt t="15266" x="7643813" y="758825"/>
          <p14:tracePt t="15272" x="7605713" y="741363"/>
          <p14:tracePt t="15282" x="7566025" y="714375"/>
          <p14:tracePt t="15288" x="7526338" y="696913"/>
          <p14:tracePt t="15298" x="7486650" y="674688"/>
          <p14:tracePt t="15304" x="7459663" y="657225"/>
          <p14:tracePt t="15314" x="7448550" y="652463"/>
          <p14:tracePt t="15320" x="7431088" y="635000"/>
          <p14:tracePt t="15330" x="7424738" y="619125"/>
          <p14:tracePt t="15336" x="7413625" y="601663"/>
          <p14:tracePt t="15346" x="7408863" y="590550"/>
          <p14:tracePt t="15354" x="7402513" y="568325"/>
          <p14:tracePt t="15362" x="7402513" y="544513"/>
          <p14:tracePt t="15370" x="7402513" y="533400"/>
          <p14:tracePt t="15378" x="7402513" y="506413"/>
          <p14:tracePt t="15386" x="7402513" y="488950"/>
          <p14:tracePt t="15394" x="7408863" y="466725"/>
          <p14:tracePt t="15402" x="7419975" y="449263"/>
          <p14:tracePt t="15410" x="7424738" y="438150"/>
          <p14:tracePt t="15418" x="7442200" y="427038"/>
          <p14:tracePt t="15426" x="7448550" y="422275"/>
          <p14:tracePt t="15434" x="7470775" y="398463"/>
          <p14:tracePt t="15442" x="7486650" y="393700"/>
          <p14:tracePt t="15450" x="7521575" y="371475"/>
          <p14:tracePt t="15458" x="7559675" y="354013"/>
          <p14:tracePt t="15466" x="7577138" y="342900"/>
          <p14:tracePt t="15474" x="7632700" y="325438"/>
          <p14:tracePt t="15482" x="7700963" y="309563"/>
          <p14:tracePt t="15490" x="7813675" y="287338"/>
          <p14:tracePt t="15498" x="7869238" y="276225"/>
          <p14:tracePt t="15506" x="7931150" y="269875"/>
          <p14:tracePt t="15514" x="7999413" y="252413"/>
          <p14:tracePt t="15522" x="8128000" y="241300"/>
          <p14:tracePt t="15531" x="8194675" y="230188"/>
          <p14:tracePt t="15538" x="8262938" y="219075"/>
          <p14:tracePt t="15548" x="8318500" y="219075"/>
          <p14:tracePt t="15554" x="8369300" y="219075"/>
          <p14:tracePt t="15564" x="8420100" y="219075"/>
          <p14:tracePt t="15570" x="8431213" y="219075"/>
          <p14:tracePt t="15580" x="8448675" y="219075"/>
          <p14:tracePt t="15586" x="8453438" y="230188"/>
          <p14:tracePt t="15596" x="8459788" y="236538"/>
          <p14:tracePt t="15604" x="8459788" y="241300"/>
          <p14:tracePt t="15612" x="8464550" y="258763"/>
          <p14:tracePt t="15620" x="8464550" y="276225"/>
          <p14:tracePt t="15628" x="8470900" y="314325"/>
          <p14:tracePt t="15637" x="8470900" y="342900"/>
          <p14:tracePt t="15644" x="8470900" y="376238"/>
          <p14:tracePt t="15652" x="8470900" y="404813"/>
          <p14:tracePt t="15660" x="8470900" y="444500"/>
          <p14:tracePt t="15668" x="8470900" y="484188"/>
          <p14:tracePt t="15676" x="8459788" y="528638"/>
          <p14:tracePt t="15684" x="8437563" y="573088"/>
          <p14:tracePt t="15692" x="8408988" y="630238"/>
          <p14:tracePt t="15700" x="8397875" y="657225"/>
          <p14:tracePt t="15708" x="8364538" y="696913"/>
          <p14:tracePt t="15716" x="8324850" y="741363"/>
          <p14:tracePt t="15724" x="8285163" y="769938"/>
          <p14:tracePt t="15732" x="8218488" y="803275"/>
          <p14:tracePt t="15740" x="8172450" y="809625"/>
          <p14:tracePt t="15748" x="8128000" y="809625"/>
          <p14:tracePt t="15756" x="8061325" y="809625"/>
          <p14:tracePt t="15764" x="7975600" y="798513"/>
          <p14:tracePt t="15772" x="7908925" y="787400"/>
          <p14:tracePt t="15780" x="7835900" y="769938"/>
          <p14:tracePt t="15788" x="7734300" y="741363"/>
          <p14:tracePt t="15796" x="7627938" y="708025"/>
          <p14:tracePt t="15804" x="7515225" y="668338"/>
          <p14:tracePt t="15812" x="7459663" y="646113"/>
          <p14:tracePt t="15820" x="7413625" y="623888"/>
          <p14:tracePt t="15828" x="7380288" y="601663"/>
          <p14:tracePt t="15836" x="7362825" y="573088"/>
          <p14:tracePt t="15844" x="7358063" y="557213"/>
          <p14:tracePt t="15852" x="7351713" y="539750"/>
          <p14:tracePt t="15862" x="7351713" y="506413"/>
          <p14:tracePt t="15869" x="7351713" y="488950"/>
          <p14:tracePt t="15878" x="7358063" y="449263"/>
          <p14:tracePt t="15886" x="7362825" y="422275"/>
          <p14:tracePt t="15894" x="7397750" y="376238"/>
          <p14:tracePt t="15902" x="7419975" y="349250"/>
          <p14:tracePt t="15910" x="7448550" y="320675"/>
          <p14:tracePt t="15918" x="7493000" y="276225"/>
          <p14:tracePt t="15926" x="7548563" y="247650"/>
          <p14:tracePt t="15934" x="7610475" y="219075"/>
          <p14:tracePt t="15942" x="7656513" y="207963"/>
          <p14:tracePt t="15950" x="7751763" y="196850"/>
          <p14:tracePt t="15958" x="7864475" y="190500"/>
          <p14:tracePt t="15966" x="7926388" y="190500"/>
          <p14:tracePt t="15974" x="7999413" y="190500"/>
          <p14:tracePt t="15982" x="8150225" y="196850"/>
          <p14:tracePt t="15990" x="8223250" y="214313"/>
          <p14:tracePt t="15998" x="8291513" y="230188"/>
          <p14:tracePt t="16006" x="8369300" y="258763"/>
          <p14:tracePt t="16014" x="8515350" y="331788"/>
          <p14:tracePt t="16023" x="8583613" y="365125"/>
          <p14:tracePt t="16030" x="8628063" y="404813"/>
          <p14:tracePt t="16038" x="8678863" y="444500"/>
          <p14:tracePt t="16046" x="8701088" y="477838"/>
          <p14:tracePt t="16054" x="8723313" y="522288"/>
          <p14:tracePt t="16062" x="8734425" y="544513"/>
          <p14:tracePt t="16071" x="8734425" y="590550"/>
          <p14:tracePt t="16078" x="8734425" y="612775"/>
          <p14:tracePt t="16087" x="8729663" y="652463"/>
          <p14:tracePt t="16094" x="8723313" y="679450"/>
          <p14:tracePt t="16102" x="8707438" y="703263"/>
          <p14:tracePt t="16110" x="8689975" y="730250"/>
          <p14:tracePt t="16118" x="8656638" y="765175"/>
          <p14:tracePt t="16126" x="8628063" y="787400"/>
          <p14:tracePt t="16134" x="8594725" y="809625"/>
          <p14:tracePt t="16142" x="8555038" y="831850"/>
          <p14:tracePt t="16150" x="8510588" y="849313"/>
          <p14:tracePt t="16158" x="8459788" y="865188"/>
          <p14:tracePt t="16168" x="8415338" y="876300"/>
          <p14:tracePt t="16176" x="8397875" y="876300"/>
          <p14:tracePt t="16184" x="8358188" y="882650"/>
          <p14:tracePt t="16192" x="8318500" y="882650"/>
          <p14:tracePt t="16200" x="8291513" y="882650"/>
          <p14:tracePt t="16208" x="8256588" y="882650"/>
          <p14:tracePt t="16216" x="8251825" y="882650"/>
          <p14:tracePt t="16224" x="8229600" y="882650"/>
          <p14:tracePt t="16232" x="8212138" y="882650"/>
          <p14:tracePt t="16240" x="8194675" y="882650"/>
          <p14:tracePt t="16248" x="8189913" y="882650"/>
          <p14:tracePt t="16256" x="8178800" y="876300"/>
          <p14:tracePt t="16264" x="8172450" y="876300"/>
          <p14:tracePt t="16272" x="8167688" y="876300"/>
          <p14:tracePt t="16280" x="8156575" y="876300"/>
          <p14:tracePt t="16336" x="8156575" y="871538"/>
          <p14:tracePt t="16352" x="8150225" y="871538"/>
          <p14:tracePt t="16444" x="8145463" y="871538"/>
          <p14:tracePt t="16460" x="8139113" y="871538"/>
          <p14:tracePt t="16470" x="8134350" y="876300"/>
          <p14:tracePt t="16478" x="8128000" y="887413"/>
          <p14:tracePt t="16494" x="8116888" y="893763"/>
          <p14:tracePt t="16502" x="8110538" y="900113"/>
          <p14:tracePt t="16510" x="8094663" y="911225"/>
          <p14:tracePt t="16518" x="8083550" y="915988"/>
          <p14:tracePt t="16526" x="8077200" y="922338"/>
          <p14:tracePt t="16534" x="8072438" y="922338"/>
          <p14:tracePt t="16542" x="8061325" y="922338"/>
          <p14:tracePt t="16550" x="8048625" y="927100"/>
          <p14:tracePt t="16566" x="8043863" y="927100"/>
          <p14:tracePt t="16698" x="8037513" y="927100"/>
          <p14:tracePt t="17011" x="8037513" y="933450"/>
          <p14:tracePt t="17269" x="8037513" y="938213"/>
          <p14:tracePt t="17276" x="8026400" y="944563"/>
          <p14:tracePt t="17282" x="8010525" y="955675"/>
          <p14:tracePt t="17290" x="7981950" y="973138"/>
          <p14:tracePt t="17298" x="7931150" y="989013"/>
          <p14:tracePt t="17306" x="7869238" y="995363"/>
          <p14:tracePt t="17316" x="7807325" y="1000125"/>
          <p14:tracePt t="17322" x="7734300" y="995363"/>
          <p14:tracePt t="17332" x="7650163" y="973138"/>
          <p14:tracePt t="17340" x="7548563" y="938213"/>
          <p14:tracePt t="17348" x="7504113" y="911225"/>
          <p14:tracePt t="17356" x="7464425" y="887413"/>
          <p14:tracePt t="17364" x="7442200" y="871538"/>
          <p14:tracePt t="17372" x="7424738" y="842963"/>
          <p14:tracePt t="17380" x="7419975" y="827088"/>
          <p14:tracePt t="17388" x="7413625" y="803275"/>
          <p14:tracePt t="17397" x="7419975" y="769938"/>
          <p14:tracePt t="17404" x="7431088" y="752475"/>
          <p14:tracePt t="17412" x="7481888" y="696913"/>
          <p14:tracePt t="17420" x="7537450" y="652463"/>
          <p14:tracePt t="17428" x="7610475" y="601663"/>
          <p14:tracePt t="17436" x="7712075" y="557213"/>
          <p14:tracePt t="17445" x="7880350" y="488950"/>
          <p14:tracePt t="17452" x="8072438" y="422275"/>
          <p14:tracePt t="17460" x="8269288" y="371475"/>
          <p14:tracePt t="17468" x="8488363" y="342900"/>
          <p14:tracePt t="17476" x="8588375" y="325438"/>
          <p14:tracePt t="17484" x="8758238" y="325438"/>
          <p14:tracePt t="17492" x="8831263" y="331788"/>
          <p14:tracePt t="17500" x="8977313" y="376238"/>
          <p14:tracePt t="17508" x="9112250" y="466725"/>
          <p14:tracePt t="17516" x="9196388" y="544513"/>
          <p14:tracePt t="17524" x="9302750" y="663575"/>
          <p14:tracePt t="17532" x="9393238" y="787400"/>
          <p14:tracePt t="17540" x="9448800" y="900113"/>
          <p14:tracePt t="17548" x="9499600" y="1017588"/>
          <p14:tracePt t="17556" x="9517063" y="1101725"/>
          <p14:tracePt t="17564" x="9517063" y="1141413"/>
          <p14:tracePt t="17573" x="9517063" y="1181100"/>
          <p14:tracePt t="17580" x="9493250" y="1196975"/>
          <p14:tracePt t="17588" x="9459913" y="1214438"/>
          <p14:tracePt t="17596" x="9420225" y="1225550"/>
          <p14:tracePt t="17604" x="9371013" y="1225550"/>
          <p14:tracePt t="17612" x="9302750" y="1225550"/>
          <p14:tracePt t="17622" x="9240838" y="1214438"/>
          <p14:tracePt t="17630" x="9139238" y="1185863"/>
          <p14:tracePt t="17638" x="9015413" y="1141413"/>
          <p14:tracePt t="17646" x="8842375" y="1073150"/>
          <p14:tracePt t="17654" x="8734425" y="1035050"/>
          <p14:tracePt t="17662" x="8605838" y="984250"/>
          <p14:tracePt t="17670" x="8448675" y="922338"/>
          <p14:tracePt t="17678" x="8318500" y="871538"/>
          <p14:tracePt t="17686" x="8207375" y="820738"/>
          <p14:tracePt t="17694" x="8121650" y="787400"/>
          <p14:tracePt t="17702" x="8072438" y="752475"/>
          <p14:tracePt t="17710" x="8054975" y="736600"/>
          <p14:tracePt t="17718" x="8037513" y="714375"/>
          <p14:tracePt t="17726" x="8032750" y="703263"/>
          <p14:tracePt t="17734" x="8032750" y="692150"/>
          <p14:tracePt t="17742" x="8032750" y="679450"/>
          <p14:tracePt t="17750" x="8032750" y="668338"/>
          <p14:tracePt t="17758" x="8032750" y="657225"/>
          <p14:tracePt t="17766" x="8032750" y="641350"/>
          <p14:tracePt t="17782" x="8032750" y="635000"/>
          <p14:tracePt t="17790" x="8032750" y="623888"/>
          <p14:tracePt t="17850" x="8032750" y="630238"/>
          <p14:tracePt t="17858" x="8032750" y="641350"/>
          <p14:tracePt t="17866" x="8026400" y="657225"/>
          <p14:tracePt t="17874" x="8015288" y="692150"/>
          <p14:tracePt t="17882" x="8010525" y="714375"/>
          <p14:tracePt t="17890" x="7981950" y="776288"/>
          <p14:tracePt t="17900" x="7975600" y="787400"/>
          <p14:tracePt t="17908" x="7948613" y="831850"/>
          <p14:tracePt t="17916" x="7920038" y="871538"/>
          <p14:tracePt t="17924" x="7886700" y="911225"/>
          <p14:tracePt t="17932" x="7847013" y="938213"/>
          <p14:tracePt t="17940" x="7807325" y="962025"/>
          <p14:tracePt t="17948" x="7767638" y="973138"/>
          <p14:tracePt t="17956" x="7718425" y="977900"/>
          <p14:tracePt t="17964" x="7661275" y="984250"/>
          <p14:tracePt t="17972" x="7632700" y="984250"/>
          <p14:tracePt t="17980" x="7559675" y="989013"/>
          <p14:tracePt t="17988" x="7475538" y="989013"/>
          <p14:tracePt t="17996" x="7448550" y="989013"/>
          <p14:tracePt t="18004" x="7369175" y="989013"/>
          <p14:tracePt t="18012" x="7302500" y="995363"/>
          <p14:tracePt t="18020" x="7256463" y="1000125"/>
          <p14:tracePt t="18028" x="7234238" y="1006475"/>
          <p14:tracePt t="18036" x="7223125" y="1006475"/>
          <p14:tracePt t="18044" x="7212013" y="1011238"/>
          <p14:tracePt t="18060" x="7212013" y="1017588"/>
          <p14:tracePt t="18076" x="7212013" y="1022350"/>
          <p14:tracePt t="18084" x="7212013" y="1028700"/>
          <p14:tracePt t="18092" x="7212013" y="1035050"/>
          <p14:tracePt t="18100" x="7212013" y="1050925"/>
          <p14:tracePt t="18108" x="7212013" y="1062038"/>
          <p14:tracePt t="18116" x="7212013" y="1084263"/>
          <p14:tracePt t="18124" x="7216775" y="1101725"/>
          <p14:tracePt t="18132" x="7216775" y="1119188"/>
          <p14:tracePt t="18140" x="7227888" y="1152525"/>
          <p14:tracePt t="18148" x="7234238" y="1181100"/>
          <p14:tracePt t="18158" x="7240588" y="1208088"/>
          <p14:tracePt t="18164" x="7251700" y="1243013"/>
          <p14:tracePt t="18174" x="7256463" y="1276350"/>
          <p14:tracePt t="18180" x="7273925" y="1327150"/>
          <p14:tracePt t="18190" x="7285038" y="1382713"/>
          <p14:tracePt t="18196" x="7302500" y="1455738"/>
          <p14:tracePt t="18206" x="7318375" y="1528763"/>
          <p14:tracePt t="18212" x="7369175" y="1681163"/>
          <p14:tracePt t="18222" x="7402513" y="1787525"/>
          <p14:tracePt t="18230" x="7442200" y="1916113"/>
          <p14:tracePt t="18239" x="7554913" y="2181225"/>
          <p14:tracePt t="18246" x="7610475" y="2309813"/>
          <p14:tracePt t="18254" x="7656513" y="2382838"/>
          <p14:tracePt t="18262" x="7712075" y="2462213"/>
          <p14:tracePt t="18271" x="7740650" y="2490788"/>
          <p14:tracePt t="18278" x="7762875" y="2506663"/>
          <p14:tracePt t="18286" x="7796213" y="2513013"/>
          <p14:tracePt t="18294" x="7824788" y="2513013"/>
          <p14:tracePt t="18302" x="7880350" y="2495550"/>
          <p14:tracePt t="18310" x="7926388" y="2479675"/>
          <p14:tracePt t="18318" x="8010525" y="2444750"/>
          <p14:tracePt t="18326" x="8150225" y="2382838"/>
          <p14:tracePt t="18334" x="8223250" y="2360613"/>
          <p14:tracePt t="18342" x="8313738" y="2320925"/>
          <p14:tracePt t="18350" x="8477250" y="2276475"/>
          <p14:tracePt t="18359" x="8577263" y="2265363"/>
          <p14:tracePt t="18367" x="8707438" y="2254250"/>
          <p14:tracePt t="18374" x="8842375" y="2254250"/>
          <p14:tracePt t="18382" x="8982075" y="2254250"/>
          <p14:tracePt t="18391" x="9274175" y="2271713"/>
          <p14:tracePt t="18398" x="9420225" y="2287588"/>
          <p14:tracePt t="18406" x="9566275" y="2305050"/>
          <p14:tracePt t="18415" x="9690100" y="2309813"/>
          <p14:tracePt t="18423" x="9802813" y="2320925"/>
          <p14:tracePt t="18430" x="9909175" y="2320925"/>
          <p14:tracePt t="18440" x="10006013" y="2320925"/>
          <p14:tracePt t="18446" x="10079038" y="2320925"/>
          <p14:tracePt t="18457" x="10152063" y="2305050"/>
          <p14:tracePt t="18463" x="10179050" y="2305050"/>
          <p14:tracePt t="18472" x="10190163" y="2298700"/>
          <p14:tracePt t="18478" x="10190163" y="2293938"/>
          <p14:tracePt t="18513" x="10179050" y="2293938"/>
          <p14:tracePt t="18520" x="10167938" y="2298700"/>
          <p14:tracePt t="18528" x="10156825" y="2305050"/>
          <p14:tracePt t="18537" x="10152063" y="2316163"/>
          <p14:tracePt t="18544" x="10140950" y="2338388"/>
          <p14:tracePt t="18552" x="10134600" y="2355850"/>
          <p14:tracePt t="18560" x="10129838" y="2382838"/>
          <p14:tracePt t="18568" x="10123488" y="2417763"/>
          <p14:tracePt t="18576" x="10117138" y="2439988"/>
          <p14:tracePt t="18584" x="10112375" y="2466975"/>
          <p14:tracePt t="18592" x="10106025" y="2495550"/>
          <p14:tracePt t="18600" x="10101263" y="2506663"/>
          <p14:tracePt t="18609" x="10094913" y="2528888"/>
          <p14:tracePt t="18616" x="10072688" y="2546350"/>
          <p14:tracePt t="18624" x="10061575" y="2552700"/>
          <p14:tracePt t="18632" x="10044113" y="2563813"/>
          <p14:tracePt t="18640" x="10021888" y="2563813"/>
          <p14:tracePt t="18649" x="9999663" y="2563813"/>
          <p14:tracePt t="18656" x="9977438" y="2563813"/>
          <p14:tracePt t="18665" x="9955213" y="2563813"/>
          <p14:tracePt t="18672" x="9921875" y="2541588"/>
          <p14:tracePt t="18681" x="9898063" y="2524125"/>
          <p14:tracePt t="18688" x="9893300" y="2513013"/>
          <p14:tracePt t="18696" x="9893300" y="2495550"/>
          <p14:tracePt t="18704" x="9893300" y="2451100"/>
          <p14:tracePt t="18712" x="9898063" y="2428875"/>
          <p14:tracePt t="18720" x="9915525" y="2393950"/>
          <p14:tracePt t="18728" x="9959975" y="2338388"/>
          <p14:tracePt t="18736" x="10010775" y="2293938"/>
          <p14:tracePt t="18744" x="10083800" y="2265363"/>
          <p14:tracePt t="18754" x="10152063" y="2232025"/>
          <p14:tracePt t="18762" x="10258425" y="2209800"/>
          <p14:tracePt t="18770" x="10393363" y="2185988"/>
          <p14:tracePt t="18778" x="10517188" y="2174875"/>
          <p14:tracePt t="18786" x="10702925" y="2174875"/>
          <p14:tracePt t="18794" x="10831513" y="2181225"/>
          <p14:tracePt t="18803" x="10977563" y="2203450"/>
          <p14:tracePt t="18810" x="11083925" y="2236788"/>
          <p14:tracePt t="18818" x="11145838" y="2259013"/>
          <p14:tracePt t="18827" x="11231563" y="2309813"/>
          <p14:tracePt t="18834" x="11287125" y="2366963"/>
          <p14:tracePt t="18842" x="11309350" y="2400300"/>
          <p14:tracePt t="18851" x="11309350" y="2444750"/>
          <p14:tracePt t="18858" x="11309350" y="2484438"/>
          <p14:tracePt t="18866" x="11276013" y="2513013"/>
          <p14:tracePt t="18874" x="11214100" y="2535238"/>
          <p14:tracePt t="18882" x="11129963" y="2552700"/>
          <p14:tracePt t="18890" x="10999788" y="2557463"/>
          <p14:tracePt t="18898" x="10860088" y="2557463"/>
          <p14:tracePt t="18906" x="10696575" y="2528888"/>
          <p14:tracePt t="18914" x="10579100" y="2506663"/>
          <p14:tracePt t="18922" x="10398125" y="2455863"/>
          <p14:tracePt t="18930" x="10313988" y="2422525"/>
          <p14:tracePt t="18938" x="10252075" y="2389188"/>
          <p14:tracePt t="18946" x="10218738" y="2355850"/>
          <p14:tracePt t="18954" x="10207625" y="2309813"/>
          <p14:tracePt t="18962" x="10207625" y="2265363"/>
          <p14:tracePt t="18970" x="10225088" y="2225675"/>
          <p14:tracePt t="18978" x="10258425" y="2170113"/>
          <p14:tracePt t="18986" x="10309225" y="2112963"/>
          <p14:tracePt t="18994" x="10387013" y="2051050"/>
          <p14:tracePt t="19002" x="10460038" y="2006600"/>
          <p14:tracePt t="19012" x="10539413" y="1984375"/>
          <p14:tracePt t="19018" x="10652125" y="1966913"/>
          <p14:tracePt t="19028" x="10791825" y="1966913"/>
          <p14:tracePt t="19034" x="10910888" y="1978025"/>
          <p14:tracePt t="19045" x="11045825" y="2017713"/>
          <p14:tracePt t="19050" x="11096625" y="2051050"/>
          <p14:tracePt t="19061" x="11174413" y="2141538"/>
          <p14:tracePt t="19068" x="11196638" y="2192338"/>
          <p14:tracePt t="19076" x="11196638" y="2236788"/>
          <p14:tracePt t="19084" x="11174413" y="2316163"/>
          <p14:tracePt t="19092" x="11129963" y="2382838"/>
          <p14:tracePt t="19101" x="11010900" y="2479675"/>
          <p14:tracePt t="19108" x="10937875" y="2517775"/>
          <p14:tracePt t="19116" x="10802938" y="2579688"/>
          <p14:tracePt t="19124" x="10645775" y="2601913"/>
          <p14:tracePt t="19132" x="10567988" y="2601913"/>
          <p14:tracePt t="19140" x="10510838" y="2601913"/>
          <p14:tracePt t="19148" x="10448925" y="2590800"/>
          <p14:tracePt t="19156" x="10410825" y="2568575"/>
          <p14:tracePt t="19165" x="10387013" y="2546350"/>
          <p14:tracePt t="19172" x="10371138" y="2528888"/>
          <p14:tracePt t="19181" x="10371138" y="2517775"/>
          <p14:tracePt t="19188" x="10371138" y="2501900"/>
          <p14:tracePt t="19196" x="10371138" y="2490788"/>
          <p14:tracePt t="19204" x="10371138" y="2473325"/>
          <p14:tracePt t="19212" x="10371138" y="2466975"/>
          <p14:tracePt t="19220" x="10375900" y="2462213"/>
          <p14:tracePt t="19228" x="10387013" y="2451100"/>
          <p14:tracePt t="19236" x="10398125" y="2433638"/>
          <p14:tracePt t="19244" x="10410825" y="2422525"/>
          <p14:tracePt t="19252" x="10415588" y="2411413"/>
          <p14:tracePt t="19260" x="10421938" y="2400300"/>
          <p14:tracePt t="19268" x="10421938" y="2393950"/>
          <p14:tracePt t="19343" x="10426700" y="2393950"/>
          <p14:tracePt t="19358" x="10433050" y="2393950"/>
          <p14:tracePt t="21956" x="10433050" y="2389188"/>
          <p14:tracePt t="21970" x="10433050" y="2382838"/>
          <p14:tracePt t="21979" x="10426700" y="2360613"/>
          <p14:tracePt t="21986" x="10410825" y="2338388"/>
          <p14:tracePt t="21995" x="10387013" y="2287588"/>
          <p14:tracePt t="22003" x="10364788" y="2254250"/>
          <p14:tracePt t="22011" x="10309225" y="2170113"/>
          <p14:tracePt t="22019" x="10225088" y="2057400"/>
          <p14:tracePt t="22027" x="10179050" y="2001838"/>
          <p14:tracePt t="22035" x="10055225" y="1889125"/>
          <p14:tracePt t="22043" x="9994900" y="1820863"/>
          <p14:tracePt t="22051" x="9937750" y="1765300"/>
          <p14:tracePt t="22059" x="9875838" y="1697038"/>
          <p14:tracePt t="22067" x="9847263" y="1641475"/>
          <p14:tracePt t="22075" x="9831388" y="1608138"/>
          <p14:tracePt t="22083" x="9825038" y="1573213"/>
          <p14:tracePt t="22091" x="9809163" y="1550988"/>
          <p14:tracePt t="22099" x="9798050" y="1524000"/>
          <p14:tracePt t="22107" x="9791700" y="1506538"/>
          <p14:tracePt t="22115" x="9769475" y="1477963"/>
          <p14:tracePt t="22123" x="9740900" y="1438275"/>
          <p14:tracePt t="22131" x="9718675" y="1411288"/>
          <p14:tracePt t="22141" x="9674225" y="1365250"/>
          <p14:tracePt t="22146" x="9645650" y="1338263"/>
          <p14:tracePt t="22157" x="9612313" y="1304925"/>
          <p14:tracePt t="22165" x="9572625" y="1276350"/>
          <p14:tracePt t="22173" x="9459913" y="1192213"/>
          <p14:tracePt t="22181" x="9386888" y="1152525"/>
          <p14:tracePt t="22189" x="9258300" y="1079500"/>
          <p14:tracePt t="22197" x="9083675" y="1000125"/>
          <p14:tracePt t="22205" x="8853488" y="927100"/>
          <p14:tracePt t="22213" x="8577263" y="842963"/>
          <p14:tracePt t="22221" x="8420100" y="787400"/>
          <p14:tracePt t="22229" x="8134350" y="696913"/>
          <p14:tracePt t="22237" x="7970838" y="630238"/>
          <p14:tracePt t="22245" x="7858125" y="573088"/>
          <p14:tracePt t="22253" x="7650163" y="471488"/>
          <p14:tracePt t="22261" x="7526338" y="393700"/>
          <p14:tracePt t="22269" x="7453313" y="342900"/>
          <p14:tracePt t="22277" x="7402513" y="314325"/>
          <p14:tracePt t="22285" x="7307263" y="252413"/>
          <p14:tracePt t="22293" x="7200900" y="179388"/>
          <p14:tracePt t="22301" x="7143750" y="141288"/>
          <p14:tracePt t="22309" x="7059613" y="84138"/>
          <p14:tracePt t="22316" x="7026275" y="55563"/>
          <p14:tracePt t="22325" x="6992938" y="28575"/>
          <p14:tracePt t="22333" x="6986588" y="17463"/>
          <p14:tracePt t="22427" x="6986588" y="33338"/>
          <p14:tracePt t="22432" x="6997700" y="79375"/>
          <p14:tracePt t="22443" x="7032625" y="146050"/>
          <p14:tracePt t="22451" x="7088188" y="252413"/>
          <p14:tracePt t="22458" x="7183438" y="404813"/>
          <p14:tracePt t="22467" x="7307263" y="544513"/>
          <p14:tracePt t="22475" x="7566025" y="827088"/>
          <p14:tracePt t="22483" x="7785100" y="1039813"/>
          <p14:tracePt t="22491" x="8083550" y="1298575"/>
          <p14:tracePt t="22499" x="8408988" y="1573213"/>
          <p14:tracePt t="22507" x="8763000" y="1866900"/>
          <p14:tracePt t="22515" x="9128125" y="2147888"/>
          <p14:tracePt t="22523" x="9493250" y="2417763"/>
          <p14:tracePt t="22531" x="9842500" y="2647950"/>
          <p14:tracePt t="22539" x="10129838" y="2805113"/>
          <p14:tracePt t="22547" x="10545763" y="2990850"/>
          <p14:tracePt t="22555" x="10769600" y="3052763"/>
          <p14:tracePt t="22563" x="10893425" y="3079750"/>
          <p14:tracePt t="22571" x="10999788" y="3079750"/>
          <p14:tracePt t="22579" x="11068050" y="3079750"/>
          <p14:tracePt t="22587" x="11123613" y="3068638"/>
          <p14:tracePt t="22595" x="11152188" y="3052763"/>
          <p14:tracePt t="22603" x="11180763" y="3019425"/>
          <p14:tracePt t="22611" x="11185525" y="3001963"/>
          <p14:tracePt t="22619" x="11185525" y="2984500"/>
          <p14:tracePt t="22627" x="11185525" y="2962275"/>
          <p14:tracePt t="22635" x="11185525" y="2940050"/>
          <p14:tracePt t="22643" x="11169650" y="2922588"/>
          <p14:tracePt t="22651" x="11163300" y="2917825"/>
          <p14:tracePt t="22734" x="11145838" y="2911475"/>
          <p14:tracePt t="22740" x="11112500" y="2900363"/>
          <p14:tracePt t="22748" x="11050588" y="2871788"/>
          <p14:tracePt t="22757" x="10977563" y="2833688"/>
          <p14:tracePt t="22765" x="10893425" y="2787650"/>
          <p14:tracePt t="22773" x="10791825" y="2743200"/>
          <p14:tracePt t="22781" x="10702925" y="2692400"/>
          <p14:tracePt t="22788" x="10641013" y="2652713"/>
          <p14:tracePt t="22796" x="10545763" y="2597150"/>
          <p14:tracePt t="22805" x="10488613" y="2557463"/>
          <p14:tracePt t="22813" x="10448925" y="2524125"/>
          <p14:tracePt t="22821" x="10426700" y="2490788"/>
          <p14:tracePt t="22829" x="10415588" y="2462213"/>
          <p14:tracePt t="22837" x="10415588" y="2451100"/>
          <p14:tracePt t="22845" x="10415588" y="2428875"/>
          <p14:tracePt t="22853" x="10415588" y="2417763"/>
          <p14:tracePt t="22861" x="10415588" y="2411413"/>
          <p14:tracePt t="22869" x="10426700" y="2400300"/>
          <p14:tracePt t="22877" x="10433050" y="2400300"/>
          <p14:tracePt t="22885" x="10437813" y="2400300"/>
          <p14:tracePt t="22893" x="10444163" y="2400300"/>
          <p14:tracePt t="22901" x="10466388" y="2406650"/>
          <p14:tracePt t="22909" x="10472738" y="2417763"/>
          <p14:tracePt t="22917" x="10483850" y="2433638"/>
          <p14:tracePt t="22925" x="10488613" y="2451100"/>
          <p14:tracePt t="22933" x="10488613" y="2473325"/>
          <p14:tracePt t="22941" x="10488613" y="2484438"/>
          <p14:tracePt t="22949" x="10488613" y="2501900"/>
          <p14:tracePt t="22957" x="10483850" y="2506663"/>
          <p14:tracePt t="22965" x="10483850" y="2513013"/>
          <p14:tracePt t="22973" x="10472738" y="2513013"/>
          <p14:tracePt t="22983" x="10466388" y="2506663"/>
          <p14:tracePt t="22989" x="10448925" y="2490788"/>
          <p14:tracePt t="22999" x="10421938" y="2455863"/>
          <p14:tracePt t="23004" x="10382250" y="2400300"/>
          <p14:tracePt t="23015" x="10331450" y="2327275"/>
          <p14:tracePt t="23021" x="10298113" y="2265363"/>
          <p14:tracePt t="23031" x="10252075" y="2181225"/>
          <p14:tracePt t="23039" x="10236200" y="2112963"/>
          <p14:tracePt t="23047" x="10225088" y="2051050"/>
          <p14:tracePt t="23055" x="10225088" y="1973263"/>
          <p14:tracePt t="23063" x="10225088" y="1911350"/>
          <p14:tracePt t="23071" x="10247313" y="1843088"/>
          <p14:tracePt t="23079" x="10287000" y="1770063"/>
          <p14:tracePt t="23087" x="10353675" y="1685925"/>
          <p14:tracePt t="23095" x="10398125" y="1652588"/>
          <p14:tracePt t="23103" x="10499725" y="1590675"/>
          <p14:tracePt t="23111" x="10606088" y="1568450"/>
          <p14:tracePt t="23119" x="10691813" y="1562100"/>
          <p14:tracePt t="23127" x="10775950" y="1568450"/>
          <p14:tracePt t="23135" x="10837863" y="1597025"/>
          <p14:tracePt t="23143" x="10910888" y="1641475"/>
          <p14:tracePt t="23151" x="10948988" y="1681163"/>
          <p14:tracePt t="23159" x="10999788" y="1743075"/>
          <p14:tracePt t="23166" x="11034713" y="1804988"/>
          <p14:tracePt t="23175" x="11068050" y="1882775"/>
          <p14:tracePt t="23183" x="11079163" y="1939925"/>
          <p14:tracePt t="23191" x="11083925" y="2039938"/>
          <p14:tracePt t="23199" x="11083925" y="2108200"/>
          <p14:tracePt t="23207" x="11083925" y="2185988"/>
          <p14:tracePt t="23215" x="11068050" y="2254250"/>
          <p14:tracePt t="23223" x="11039475" y="2316163"/>
          <p14:tracePt t="23231" x="11017250" y="2355850"/>
          <p14:tracePt t="23239" x="10988675" y="2411413"/>
          <p14:tracePt t="23247" x="10961688" y="2444750"/>
          <p14:tracePt t="23255" x="10910888" y="2501900"/>
          <p14:tracePt t="23265" x="10875963" y="2528888"/>
          <p14:tracePt t="23271" x="10802938" y="2579688"/>
          <p14:tracePt t="23281" x="10753725" y="2590800"/>
          <p14:tracePt t="23287" x="10702925" y="2597150"/>
          <p14:tracePt t="23297" x="10645775" y="2597150"/>
          <p14:tracePt t="23305" x="10567988" y="2546350"/>
          <p14:tracePt t="23313" x="10521950" y="2506663"/>
          <p14:tracePt t="23321" x="10483850" y="2439988"/>
          <p14:tracePt t="23328" x="10444163" y="2349500"/>
          <p14:tracePt t="23337" x="10410825" y="2214563"/>
          <p14:tracePt t="23345" x="10387013" y="2124075"/>
          <p14:tracePt t="23353" x="10382250" y="2039938"/>
          <p14:tracePt t="23361" x="10382250" y="1951038"/>
          <p14:tracePt t="23369" x="10393363" y="1871663"/>
          <p14:tracePt t="23377" x="10433050" y="1804988"/>
          <p14:tracePt t="23384" x="10477500" y="1743075"/>
          <p14:tracePt t="23392" x="10510838" y="1720850"/>
          <p14:tracePt t="23401" x="10579100" y="1685925"/>
          <p14:tracePt t="23409" x="10629900" y="1674813"/>
          <p14:tracePt t="23417" x="10753725" y="1674813"/>
          <p14:tracePt t="23425" x="10815638" y="1697038"/>
          <p14:tracePt t="23433" x="10871200" y="1747838"/>
          <p14:tracePt t="23441" x="10922000" y="1831975"/>
          <p14:tracePt t="23449" x="10944225" y="1911350"/>
          <p14:tracePt t="23457" x="10961688" y="2057400"/>
          <p14:tracePt t="23465" x="10961688" y="2170113"/>
          <p14:tracePt t="23473" x="10915650" y="2309813"/>
          <p14:tracePt t="23481" x="10853738" y="2451100"/>
          <p14:tracePt t="23489" x="10753725" y="2579688"/>
          <p14:tracePt t="23497" x="10696575" y="2625725"/>
          <p14:tracePt t="23505" x="10634663" y="2659063"/>
          <p14:tracePt t="23513" x="10561638" y="2681288"/>
          <p14:tracePt t="23521" x="10488613" y="2681288"/>
          <p14:tracePt t="23528" x="10364788" y="2663825"/>
          <p14:tracePt t="23537" x="10280650" y="2608263"/>
          <p14:tracePt t="23545" x="10213975" y="2557463"/>
          <p14:tracePt t="23553" x="10167938" y="2501900"/>
          <p14:tracePt t="23561" x="10129838" y="2428875"/>
          <p14:tracePt t="23569" x="10112375" y="2366963"/>
          <p14:tracePt t="23579" x="10106025" y="2298700"/>
          <p14:tracePt t="23587" x="10106025" y="2232025"/>
          <p14:tracePt t="23595" x="10123488" y="2181225"/>
          <p14:tracePt t="23603" x="10179050" y="2090738"/>
          <p14:tracePt t="23611" x="10236200" y="2051050"/>
          <p14:tracePt t="23619" x="10320338" y="2001838"/>
          <p14:tracePt t="23627" x="10421938" y="1978025"/>
          <p14:tracePt t="23635" x="10477500" y="1973263"/>
          <p14:tracePt t="23643" x="10579100" y="1973263"/>
          <p14:tracePt t="23651" x="10645775" y="2012950"/>
          <p14:tracePt t="23659" x="10680700" y="2051050"/>
          <p14:tracePt t="23667" x="10702925" y="2101850"/>
          <p14:tracePt t="23675" x="10707688" y="2170113"/>
          <p14:tracePt t="23683" x="10707688" y="2220913"/>
          <p14:tracePt t="23691" x="10685463" y="2320925"/>
          <p14:tracePt t="23699" x="10656888" y="2389188"/>
          <p14:tracePt t="23707" x="10612438" y="2455863"/>
          <p14:tracePt t="23715" x="10556875" y="2495550"/>
          <p14:tracePt t="23723" x="10494963" y="2528888"/>
          <p14:tracePt t="23731" x="10410825" y="2541588"/>
          <p14:tracePt t="23739" x="10348913" y="2541588"/>
          <p14:tracePt t="23747" x="10252075" y="2541588"/>
          <p14:tracePt t="23755" x="10196513" y="2524125"/>
          <p14:tracePt t="23763" x="10123488" y="2484438"/>
          <p14:tracePt t="23771" x="10094913" y="2451100"/>
          <p14:tracePt t="23779" x="10083800" y="2411413"/>
          <p14:tracePt t="23787" x="10083800" y="2366963"/>
          <p14:tracePt t="23795" x="10083800" y="2309813"/>
          <p14:tracePt t="23803" x="10117138" y="2220913"/>
          <p14:tracePt t="23811" x="10174288" y="2119313"/>
          <p14:tracePt t="23819" x="10240963" y="2024063"/>
          <p14:tracePt t="23827" x="10287000" y="1973263"/>
          <p14:tracePt t="23835" x="10410825" y="1878013"/>
          <p14:tracePt t="23843" x="10572750" y="1781175"/>
          <p14:tracePt t="23853" x="10725150" y="1736725"/>
          <p14:tracePt t="23858" x="10899775" y="1714500"/>
          <p14:tracePt t="23869" x="11072813" y="1720850"/>
          <p14:tracePt t="23875" x="11163300" y="1747838"/>
          <p14:tracePt t="23885" x="11276013" y="1820863"/>
          <p14:tracePt t="23890" x="11309350" y="1878013"/>
          <p14:tracePt t="23901" x="11315700" y="1916113"/>
          <p14:tracePt t="23909" x="11309350" y="2024063"/>
          <p14:tracePt t="23917" x="11264900" y="2108200"/>
          <p14:tracePt t="23925" x="11202988" y="2181225"/>
          <p14:tracePt t="23933" x="11096625" y="2254250"/>
          <p14:tracePt t="23941" x="10966450" y="2305050"/>
          <p14:tracePt t="23949" x="10802938" y="2344738"/>
          <p14:tracePt t="23957" x="10641013" y="2360613"/>
          <p14:tracePt t="23965" x="10550525" y="2360613"/>
          <p14:tracePt t="23973" x="10398125" y="2360613"/>
          <p14:tracePt t="23981" x="10325100" y="2355850"/>
          <p14:tracePt t="23989" x="10264775" y="2320925"/>
          <p14:tracePt t="23997" x="10252075" y="2298700"/>
          <p14:tracePt t="24005" x="10252075" y="2265363"/>
          <p14:tracePt t="24013" x="10275888" y="2220913"/>
          <p14:tracePt t="24021" x="10309225" y="2152650"/>
          <p14:tracePt t="24029" x="10375900" y="2068513"/>
          <p14:tracePt t="24037" x="10437813" y="2001838"/>
          <p14:tracePt t="24045" x="10612438" y="1855788"/>
          <p14:tracePt t="24053" x="10718800" y="1781175"/>
          <p14:tracePt t="24061" x="10937875" y="1685925"/>
          <p14:tracePt t="24069" x="11056938" y="1674813"/>
          <p14:tracePt t="24077" x="11163300" y="1674813"/>
          <p14:tracePt t="24085" x="11225213" y="1681163"/>
          <p14:tracePt t="24093" x="11287125" y="1720850"/>
          <p14:tracePt t="24101" x="11315700" y="1781175"/>
          <p14:tracePt t="24109" x="11320463" y="1855788"/>
          <p14:tracePt t="24117" x="11309350" y="1922463"/>
          <p14:tracePt t="24125" x="11231563" y="2063750"/>
          <p14:tracePt t="24133" x="11134725" y="2163763"/>
          <p14:tracePt t="24141" x="11039475" y="2243138"/>
          <p14:tracePt t="24151" x="10875963" y="2333625"/>
          <p14:tracePt t="24157" x="10764838" y="2371725"/>
          <p14:tracePt t="24167" x="10634663" y="2393950"/>
          <p14:tracePt t="24173" x="10506075" y="2400300"/>
          <p14:tracePt t="24183" x="10421938" y="2400300"/>
          <p14:tracePt t="24191" x="10382250" y="2393950"/>
          <p14:tracePt t="24199" x="10375900" y="2378075"/>
          <p14:tracePt t="24207" x="10375900" y="2355850"/>
          <p14:tracePt t="24215" x="10393363" y="2316163"/>
          <p14:tracePt t="24223" x="10421938" y="2265363"/>
          <p14:tracePt t="24231" x="10488613" y="2170113"/>
          <p14:tracePt t="24239" x="10561638" y="2097088"/>
          <p14:tracePt t="24247" x="10645775" y="2028825"/>
          <p14:tracePt t="24255" x="10707688" y="1995488"/>
          <p14:tracePt t="24263" x="10741025" y="1984375"/>
          <p14:tracePt t="24271" x="10791825" y="1978025"/>
          <p14:tracePt t="24279" x="10815638" y="1978025"/>
          <p14:tracePt t="24287" x="10820400" y="1995488"/>
          <p14:tracePt t="24295" x="10820400" y="2017713"/>
          <p14:tracePt t="24303" x="10802938" y="2039938"/>
          <p14:tracePt t="24311" x="10775950" y="2079625"/>
          <p14:tracePt t="24319" x="10741025" y="2108200"/>
          <p14:tracePt t="24327" x="10685463" y="2136775"/>
          <p14:tracePt t="24335" x="10618788" y="2170113"/>
          <p14:tracePt t="24343" x="10528300" y="2203450"/>
          <p14:tracePt t="24351" x="10433050" y="2232025"/>
          <p14:tracePt t="24359" x="10320338" y="2271713"/>
          <p14:tracePt t="24367" x="10196513" y="2316163"/>
          <p14:tracePt t="24375" x="10083800" y="2360613"/>
          <p14:tracePt t="24383" x="10017125" y="2393950"/>
          <p14:tracePt t="24391" x="9988550" y="2417763"/>
          <p14:tracePt t="24585" x="9971088" y="2417763"/>
          <p14:tracePt t="24592" x="9921875" y="2406650"/>
          <p14:tracePt t="24600" x="9859963" y="2389188"/>
          <p14:tracePt t="24609" x="9809163" y="2360613"/>
          <p14:tracePt t="24616" x="9725025" y="2327275"/>
          <p14:tracePt t="24624" x="9663113" y="2305050"/>
          <p14:tracePt t="24633" x="9521825" y="2271713"/>
          <p14:tracePt t="24641" x="9420225" y="2247900"/>
          <p14:tracePt t="24649" x="9247188" y="2192338"/>
          <p14:tracePt t="24656" x="9123363" y="2152650"/>
          <p14:tracePt t="24665" x="8926513" y="2101850"/>
          <p14:tracePt t="24673" x="8791575" y="2068513"/>
          <p14:tracePt t="24681" x="8605838" y="2012950"/>
          <p14:tracePt t="24689" x="8482013" y="1978025"/>
          <p14:tracePt t="24697" x="8313738" y="1922463"/>
          <p14:tracePt t="24707" x="8178800" y="1889125"/>
          <p14:tracePt t="24712" x="8099425" y="1860550"/>
          <p14:tracePt t="24723" x="7981950" y="1838325"/>
          <p14:tracePt t="24729" x="7913688" y="1827213"/>
          <p14:tracePt t="24739" x="7802563" y="1804988"/>
          <p14:tracePt t="24745" x="7729538" y="1787525"/>
          <p14:tracePt t="24755" x="7621588" y="1776413"/>
          <p14:tracePt t="24763" x="7548563" y="1765300"/>
          <p14:tracePt t="24771" x="7435850" y="1743075"/>
          <p14:tracePt t="24779" x="7369175" y="1736725"/>
          <p14:tracePt t="24787" x="7285038" y="1720850"/>
          <p14:tracePt t="24795" x="7227888" y="1714500"/>
          <p14:tracePt t="24803" x="7167563" y="1708150"/>
          <p14:tracePt t="24811" x="7132638" y="1703388"/>
          <p14:tracePt t="24819" x="7092950" y="1697038"/>
          <p14:tracePt t="24827" x="7081838" y="1697038"/>
          <p14:tracePt t="24835" x="7077075" y="1697038"/>
          <p14:tracePt t="24843" x="7070725" y="1697038"/>
          <p14:tracePt t="24851" x="7065963" y="1692275"/>
          <p14:tracePt t="24859" x="7059613" y="1692275"/>
          <p14:tracePt t="24875" x="7054850" y="1692275"/>
          <p14:tracePt t="25045" x="7048500" y="1692275"/>
          <p14:tracePt t="25053" x="7019925" y="1692275"/>
          <p14:tracePt t="25061" x="6970713" y="1685925"/>
          <p14:tracePt t="25069" x="6935788" y="1674813"/>
          <p14:tracePt t="25077" x="6869113" y="1652588"/>
          <p14:tracePt t="25085" x="6818313" y="1635125"/>
          <p14:tracePt t="25093" x="6756400" y="1612900"/>
          <p14:tracePt t="25101" x="6723063" y="1590675"/>
          <p14:tracePt t="25109" x="6683375" y="1557338"/>
          <p14:tracePt t="25117" x="6654800" y="1539875"/>
          <p14:tracePt t="25125" x="6627813" y="1512888"/>
          <p14:tracePt t="25133" x="6581775" y="1444625"/>
          <p14:tracePt t="25141" x="6559550" y="1411288"/>
          <p14:tracePt t="25149" x="6537325" y="1377950"/>
          <p14:tracePt t="25157" x="6515100" y="1354138"/>
          <p14:tracePt t="25165" x="6481763" y="1309688"/>
          <p14:tracePt t="25173" x="6464300" y="1292225"/>
          <p14:tracePt t="25183" x="6453188" y="1276350"/>
          <p14:tracePt t="25189" x="6435725" y="1265238"/>
          <p14:tracePt t="25197" x="6413500" y="1247775"/>
          <p14:tracePt t="25205" x="6396038" y="1243013"/>
          <p14:tracePt t="25213" x="6373813" y="1236663"/>
          <p14:tracePt t="25221" x="6340475" y="1225550"/>
          <p14:tracePt t="25229" x="6261100" y="1219200"/>
          <p14:tracePt t="25237" x="6211888" y="1214438"/>
          <p14:tracePt t="25245" x="6143625" y="1214438"/>
          <p14:tracePt t="25253" x="6070600" y="1208088"/>
          <p14:tracePt t="25261" x="5980113" y="1208088"/>
          <p14:tracePt t="25269" x="5811838" y="1208088"/>
          <p14:tracePt t="25277" x="5716588" y="1208088"/>
          <p14:tracePt t="25285" x="5486400" y="1208088"/>
          <p14:tracePt t="25293" x="5322888" y="1208088"/>
          <p14:tracePt t="25301" x="5154613" y="1208088"/>
          <p14:tracePt t="25311" x="4816475" y="1196975"/>
          <p14:tracePt t="25319" x="4632325" y="1185863"/>
          <p14:tracePt t="25327" x="4322763" y="1185863"/>
          <p14:tracePt t="25335" x="4170363" y="1185863"/>
          <p14:tracePt t="25343" x="4035425" y="1185863"/>
          <p14:tracePt t="25351" x="3743325" y="1174750"/>
          <p14:tracePt t="25359" x="3614738" y="1169988"/>
          <p14:tracePt t="25367" x="3490913" y="1157288"/>
          <p14:tracePt t="25375" x="3378200" y="1152525"/>
          <p14:tracePt t="25383" x="3265488" y="1141413"/>
          <p14:tracePt t="25391" x="3170238" y="1135063"/>
          <p14:tracePt t="25399" x="3086100" y="1130300"/>
          <p14:tracePt t="25407" x="2984500" y="1123950"/>
          <p14:tracePt t="25415" x="2928938" y="1123950"/>
          <p14:tracePt t="25423" x="2882900" y="1123950"/>
          <p14:tracePt t="25431" x="2838450" y="1123950"/>
          <p14:tracePt t="25439" x="2776538" y="1141413"/>
          <p14:tracePt t="25447" x="2760663" y="1163638"/>
          <p14:tracePt t="25455" x="2754313" y="1163638"/>
          <p14:tracePt t="25666" x="2743200" y="1163638"/>
          <p14:tracePt t="25673" x="2703513" y="1163638"/>
          <p14:tracePt t="25681" x="2663825" y="1163638"/>
          <p14:tracePt t="25689" x="2636838" y="1169988"/>
          <p14:tracePt t="25697" x="2601913" y="1181100"/>
          <p14:tracePt t="25705" x="2546350" y="1192213"/>
          <p14:tracePt t="25713" x="2524125" y="1196975"/>
          <p14:tracePt t="25721" x="2501900" y="1203325"/>
          <p14:tracePt t="25729" x="2490788" y="1203325"/>
          <p14:tracePt t="25737" x="2490788" y="1208088"/>
          <p14:tracePt t="25745" x="2495550" y="1214438"/>
          <p14:tracePt t="25753" x="2513013" y="1219200"/>
          <p14:tracePt t="25761" x="2528888" y="1225550"/>
          <p14:tracePt t="25769" x="2540000" y="1230313"/>
          <p14:tracePt t="25777" x="2552700" y="1230313"/>
          <p14:tracePt t="25785" x="2563813" y="1230313"/>
          <p14:tracePt t="25793" x="2574925" y="1236663"/>
          <p14:tracePt t="25801" x="2579688" y="1243013"/>
          <p14:tracePt t="25809" x="2590800" y="1247775"/>
          <p14:tracePt t="25817" x="2597150" y="1254125"/>
          <p14:tracePt t="25825" x="2601913" y="1254125"/>
          <p14:tracePt t="25833" x="2613025" y="1270000"/>
          <p14:tracePt t="25841" x="2630488" y="1287463"/>
          <p14:tracePt t="25849" x="2641600" y="1292225"/>
          <p14:tracePt t="25857" x="2663825" y="1304925"/>
          <p14:tracePt t="25865" x="2674938" y="1316038"/>
          <p14:tracePt t="25875" x="2698750" y="1320800"/>
          <p14:tracePt t="25883" x="2725738" y="1327150"/>
          <p14:tracePt t="25891" x="2754313" y="1331913"/>
          <p14:tracePt t="25899" x="2794000" y="1338263"/>
          <p14:tracePt t="25907" x="2809875" y="1338263"/>
          <p14:tracePt t="25915" x="2855913" y="1338263"/>
          <p14:tracePt t="25923" x="2922588" y="1343025"/>
          <p14:tracePt t="25931" x="3001963" y="1343025"/>
          <p14:tracePt t="25939" x="3079750" y="1343025"/>
          <p14:tracePt t="25947" x="3170238" y="1343025"/>
          <p14:tracePt t="25955" x="3265488" y="1343025"/>
          <p14:tracePt t="25963" x="3344863" y="1343025"/>
          <p14:tracePt t="25971" x="3429000" y="1343025"/>
          <p14:tracePt t="25979" x="3506788" y="1343025"/>
          <p14:tracePt t="25987" x="3586163" y="1343025"/>
          <p14:tracePt t="25995" x="3659188" y="1343025"/>
          <p14:tracePt t="26003" x="3727450" y="1338263"/>
          <p14:tracePt t="26011" x="3776663" y="1338263"/>
          <p14:tracePt t="26019" x="3838575" y="1338263"/>
          <p14:tracePt t="26027" x="3889375" y="1338263"/>
          <p14:tracePt t="26035" x="3957638" y="1338263"/>
          <p14:tracePt t="26043" x="4002088" y="1338263"/>
          <p14:tracePt t="26051" x="4041775" y="1338263"/>
          <p14:tracePt t="26059" x="4092575" y="1338263"/>
          <p14:tracePt t="26067" x="4137025" y="1338263"/>
          <p14:tracePt t="26075" x="4198938" y="1338263"/>
          <p14:tracePt t="26083" x="4260850" y="1343025"/>
          <p14:tracePt t="26091" x="4316413" y="1349375"/>
          <p14:tracePt t="26099" x="4378325" y="1354138"/>
          <p14:tracePt t="26107" x="4440238" y="1360488"/>
          <p14:tracePt t="26115" x="4491038" y="1365250"/>
          <p14:tracePt t="26123" x="4552950" y="1371600"/>
          <p14:tracePt t="26131" x="4603750" y="1371600"/>
          <p14:tracePt t="26139" x="4665663" y="1371600"/>
          <p14:tracePt t="26149" x="4727575" y="1377950"/>
          <p14:tracePt t="26155" x="4794250" y="1377950"/>
          <p14:tracePt t="26165" x="4895850" y="1377950"/>
          <p14:tracePt t="26173" x="4951413" y="1377950"/>
          <p14:tracePt t="26181" x="5013325" y="1377950"/>
          <p14:tracePt t="26189" x="5075238" y="1377950"/>
          <p14:tracePt t="26197" x="5126038" y="1377950"/>
          <p14:tracePt t="26205" x="5172075" y="1377950"/>
          <p14:tracePt t="26213" x="5216525" y="1377950"/>
          <p14:tracePt t="26221" x="5260975" y="1377950"/>
          <p14:tracePt t="26229" x="5311775" y="1377950"/>
          <p14:tracePt t="26237" x="5356225" y="1377950"/>
          <p14:tracePt t="26245" x="5407025" y="1377950"/>
          <p14:tracePt t="26253" x="5453063" y="1377950"/>
          <p14:tracePt t="26261" x="5497513" y="1371600"/>
          <p14:tracePt t="26269" x="5541963" y="1371600"/>
          <p14:tracePt t="26277" x="5581650" y="1365250"/>
          <p14:tracePt t="26285" x="5637213" y="1360488"/>
          <p14:tracePt t="26293" x="5672138" y="1360488"/>
          <p14:tracePt t="26301" x="5705475" y="1354138"/>
          <p14:tracePt t="26309" x="5727700" y="1349375"/>
          <p14:tracePt t="26317" x="5749925" y="1349375"/>
          <p14:tracePt t="26325" x="5767388" y="1349375"/>
          <p14:tracePt t="26333" x="5783263" y="1349375"/>
          <p14:tracePt t="26341" x="5795963" y="1349375"/>
          <p14:tracePt t="26349" x="5800725" y="1349375"/>
          <p14:tracePt t="26357" x="5818188" y="1349375"/>
          <p14:tracePt t="26365" x="5822950" y="1349375"/>
          <p14:tracePt t="26381" x="5829300" y="1349375"/>
          <p14:tracePt t="26389" x="5834063" y="1349375"/>
          <p14:tracePt t="26397" x="5840413" y="1349375"/>
          <p14:tracePt t="26413" x="5845175" y="1349375"/>
          <p14:tracePt t="26421" x="5851525" y="1349375"/>
          <p14:tracePt t="26429" x="5857875" y="1349375"/>
          <p14:tracePt t="26487" x="5857875" y="1354138"/>
          <p14:tracePt t="26551" x="5857875" y="1360488"/>
          <p14:tracePt t="26559" x="5857875" y="1365250"/>
          <p14:tracePt t="26567" x="5851525" y="1371600"/>
          <p14:tracePt t="26575" x="5851525" y="1382713"/>
          <p14:tracePt t="26583" x="5845175" y="1393825"/>
          <p14:tracePt t="26591" x="5840413" y="1400175"/>
          <p14:tracePt t="26599" x="5829300" y="1411288"/>
          <p14:tracePt t="26607" x="5822950" y="1416050"/>
          <p14:tracePt t="26615" x="5800725" y="1427163"/>
          <p14:tracePt t="26623" x="5795963" y="1427163"/>
          <p14:tracePt t="26631" x="5783263" y="1433513"/>
          <p14:tracePt t="26639" x="5767388" y="1433513"/>
          <p14:tracePt t="26647" x="5749925" y="1433513"/>
          <p14:tracePt t="26655" x="5734050" y="1433513"/>
          <p14:tracePt t="26663" x="5716588" y="1433513"/>
          <p14:tracePt t="26671" x="5688013" y="1416050"/>
          <p14:tracePt t="26679" x="5676900" y="1411288"/>
          <p14:tracePt t="26687" x="5665788" y="1393825"/>
          <p14:tracePt t="26695" x="5637213" y="1365250"/>
          <p14:tracePt t="26705" x="5621338" y="1349375"/>
          <p14:tracePt t="26711" x="5610225" y="1320800"/>
          <p14:tracePt t="26721" x="5599113" y="1298575"/>
          <p14:tracePt t="26727" x="5588000" y="1270000"/>
          <p14:tracePt t="26737" x="5581650" y="1247775"/>
          <p14:tracePt t="26745" x="5575300" y="1219200"/>
          <p14:tracePt t="26753" x="5575300" y="1196975"/>
          <p14:tracePt t="26761" x="5575300" y="1174750"/>
          <p14:tracePt t="26769" x="5575300" y="1152525"/>
          <p14:tracePt t="26777" x="5588000" y="1119188"/>
          <p14:tracePt t="26785" x="5599113" y="1095375"/>
          <p14:tracePt t="26793" x="5603875" y="1068388"/>
          <p14:tracePt t="26801" x="5614988" y="1057275"/>
          <p14:tracePt t="26809" x="5626100" y="1039813"/>
          <p14:tracePt t="26817" x="5643563" y="1017588"/>
          <p14:tracePt t="26825" x="5665788" y="995363"/>
          <p14:tracePt t="26833" x="5672138" y="995363"/>
          <p14:tracePt t="26841" x="5688013" y="984250"/>
          <p14:tracePt t="26849" x="5716588" y="973138"/>
          <p14:tracePt t="26857" x="5722938" y="973138"/>
          <p14:tracePt t="26865" x="5749925" y="966788"/>
          <p14:tracePt t="26873" x="5761038" y="966788"/>
          <p14:tracePt t="26881" x="5800725" y="966788"/>
          <p14:tracePt t="26889" x="5840413" y="977900"/>
          <p14:tracePt t="26897" x="5862638" y="989013"/>
          <p14:tracePt t="26905" x="5918200" y="1011238"/>
          <p14:tracePt t="26913" x="5946775" y="1028700"/>
          <p14:tracePt t="26921" x="6008688" y="1068388"/>
          <p14:tracePt t="26929" x="6037263" y="1090613"/>
          <p14:tracePt t="26937" x="6092825" y="1141413"/>
          <p14:tracePt t="26945" x="6110288" y="1157288"/>
          <p14:tracePt t="26953" x="6132513" y="1181100"/>
          <p14:tracePt t="26961" x="6176963" y="1236663"/>
          <p14:tracePt t="26969" x="6183313" y="1254125"/>
          <p14:tracePt t="26977" x="6211888" y="1316038"/>
          <p14:tracePt t="26985" x="6211888" y="1331913"/>
          <p14:tracePt t="26993" x="6211888" y="1365250"/>
          <p14:tracePt t="27001" x="6211888" y="1389063"/>
          <p14:tracePt t="27011" x="6188075" y="1433513"/>
          <p14:tracePt t="27017" x="6172200" y="1462088"/>
          <p14:tracePt t="27027" x="6149975" y="1477963"/>
          <p14:tracePt t="27033" x="6103938" y="1517650"/>
          <p14:tracePt t="27043" x="6059488" y="1539875"/>
          <p14:tracePt t="27051" x="6015038" y="1550988"/>
          <p14:tracePt t="27059" x="5964238" y="1557338"/>
          <p14:tracePt t="27067" x="5902325" y="1557338"/>
          <p14:tracePt t="27075" x="5834063" y="1557338"/>
          <p14:tracePt t="27083" x="5761038" y="1557338"/>
          <p14:tracePt t="27091" x="5699125" y="1546225"/>
          <p14:tracePt t="27099" x="5649913" y="1524000"/>
          <p14:tracePt t="27107" x="5614988" y="1489075"/>
          <p14:tracePt t="27115" x="5588000" y="1450975"/>
          <p14:tracePt t="27123" x="5575300" y="1427163"/>
          <p14:tracePt t="27131" x="5564188" y="1371600"/>
          <p14:tracePt t="27139" x="5559425" y="1331913"/>
          <p14:tracePt t="27147" x="5559425" y="1265238"/>
          <p14:tracePt t="27155" x="5559425" y="1225550"/>
          <p14:tracePt t="27163" x="5564188" y="1181100"/>
          <p14:tracePt t="27171" x="5575300" y="1141413"/>
          <p14:tracePt t="27179" x="5603875" y="1079500"/>
          <p14:tracePt t="27187" x="5626100" y="1050925"/>
          <p14:tracePt t="27195" x="5643563" y="1028700"/>
          <p14:tracePt t="27203" x="5665788" y="1011238"/>
          <p14:tracePt t="27211" x="5699125" y="995363"/>
          <p14:tracePt t="27219" x="5722938" y="989013"/>
          <p14:tracePt t="27227" x="5761038" y="989013"/>
          <p14:tracePt t="27235" x="5789613" y="989013"/>
          <p14:tracePt t="27243" x="5807075" y="989013"/>
          <p14:tracePt t="27251" x="5857875" y="1006475"/>
          <p14:tracePt t="27259" x="5895975" y="1039813"/>
          <p14:tracePt t="27267" x="5969000" y="1119188"/>
          <p14:tracePt t="27275" x="5997575" y="1181100"/>
          <p14:tracePt t="27283" x="6019800" y="1225550"/>
          <p14:tracePt t="27293" x="6042025" y="1292225"/>
          <p14:tracePt t="27299" x="6042025" y="1331913"/>
          <p14:tracePt t="27309" x="6042025" y="1365250"/>
          <p14:tracePt t="27315" x="6030913" y="1404938"/>
          <p14:tracePt t="27325" x="5986463" y="1438275"/>
          <p14:tracePt t="27331" x="5946775" y="1455738"/>
          <p14:tracePt t="27341" x="5902325" y="1462088"/>
          <p14:tracePt t="27349" x="5840413" y="1462088"/>
          <p14:tracePt t="27357" x="5807075" y="1462088"/>
          <p14:tracePt t="27365" x="5727700" y="1433513"/>
          <p14:tracePt t="27373" x="5672138" y="1416050"/>
          <p14:tracePt t="27381" x="5614988" y="1382713"/>
          <p14:tracePt t="27389" x="5559425" y="1349375"/>
          <p14:tracePt t="27397" x="5526088" y="1304925"/>
          <p14:tracePt t="27405" x="5497513" y="1265238"/>
          <p14:tracePt t="27413" x="5486400" y="1230313"/>
          <p14:tracePt t="27421" x="5480050" y="1174750"/>
          <p14:tracePt t="27429" x="5480050" y="1119188"/>
          <p14:tracePt t="27437" x="5486400" y="1079500"/>
          <p14:tracePt t="27445" x="5497513" y="1057275"/>
          <p14:tracePt t="27453" x="5537200" y="1017588"/>
          <p14:tracePt t="27461" x="5588000" y="1006475"/>
          <p14:tracePt t="27469" x="5632450" y="1006475"/>
          <p14:tracePt t="27477" x="5688013" y="1006475"/>
          <p14:tracePt t="27485" x="5745163" y="1039813"/>
          <p14:tracePt t="27493" x="5800725" y="1079500"/>
          <p14:tracePt t="27501" x="5818188" y="1108075"/>
          <p14:tracePt t="27509" x="5857875" y="1163638"/>
          <p14:tracePt t="27517" x="5873750" y="1225550"/>
          <p14:tracePt t="27525" x="5873750" y="1287463"/>
          <p14:tracePt t="27533" x="5857875" y="1327150"/>
          <p14:tracePt t="27541" x="5818188" y="1360488"/>
          <p14:tracePt t="27549" x="5767388" y="1389063"/>
          <p14:tracePt t="27557" x="5705475" y="1393825"/>
          <p14:tracePt t="27565" x="5632450" y="1400175"/>
          <p14:tracePt t="27575" x="5570538" y="1393825"/>
          <p14:tracePt t="27581" x="5486400" y="1365250"/>
          <p14:tracePt t="27591" x="5402263" y="1331913"/>
          <p14:tracePt t="27597" x="5345113" y="1298575"/>
          <p14:tracePt t="27607" x="5289550" y="1247775"/>
          <p14:tracePt t="27613" x="5267325" y="1214438"/>
          <p14:tracePt t="27623" x="5256213" y="1174750"/>
          <p14:tracePt t="27631" x="5256213" y="1141413"/>
          <p14:tracePt t="27639" x="5260975" y="1108075"/>
          <p14:tracePt t="27647" x="5311775" y="1050925"/>
          <p14:tracePt t="27655" x="5380038" y="989013"/>
          <p14:tracePt t="27663" x="5480050" y="933450"/>
          <p14:tracePt t="27671" x="5592763" y="893763"/>
          <p14:tracePt t="27679" x="5795963" y="865188"/>
          <p14:tracePt t="27687" x="5953125" y="865188"/>
          <p14:tracePt t="27695" x="6154738" y="887413"/>
          <p14:tracePt t="27703" x="6340475" y="949325"/>
          <p14:tracePt t="27711" x="6503988" y="1022350"/>
          <p14:tracePt t="27719" x="6610350" y="1108075"/>
          <p14:tracePt t="27727" x="6677025" y="1192213"/>
          <p14:tracePt t="27735" x="6689725" y="1254125"/>
          <p14:tracePt t="27743" x="6689725" y="1309688"/>
          <p14:tracePt t="27751" x="6643688" y="1404938"/>
          <p14:tracePt t="27759" x="6588125" y="1462088"/>
          <p14:tracePt t="27767" x="6508750" y="1535113"/>
          <p14:tracePt t="27775" x="6373813" y="1612900"/>
          <p14:tracePt t="27783" x="6223000" y="1670050"/>
          <p14:tracePt t="27791" x="6099175" y="1703388"/>
          <p14:tracePt t="27799" x="5935663" y="1725613"/>
          <p14:tracePt t="27807" x="5862638" y="1725613"/>
          <p14:tracePt t="27815" x="5800725" y="1725613"/>
          <p14:tracePt t="27823" x="5761038" y="1720850"/>
          <p14:tracePt t="27831" x="5738813" y="1708150"/>
          <p14:tracePt t="27839" x="5722938" y="1685925"/>
          <p14:tracePt t="27847" x="5710238" y="1663700"/>
          <p14:tracePt t="27857" x="5705475" y="1635125"/>
          <p14:tracePt t="27863" x="5705475" y="1612900"/>
          <p14:tracePt t="27873" x="5705475" y="1590675"/>
          <p14:tracePt t="27879" x="5710238" y="1573213"/>
          <p14:tracePt t="27889" x="5716588" y="1557338"/>
          <p14:tracePt t="27895" x="5722938" y="1550988"/>
          <p14:tracePt t="27905" x="5734050" y="1546225"/>
          <p14:tracePt t="27913" x="5738813" y="1539875"/>
          <p14:tracePt t="27921" x="5745163" y="1539875"/>
          <p14:tracePt t="27929" x="5749925" y="1539875"/>
          <p14:tracePt t="27953" x="5749925" y="1546225"/>
          <p14:tracePt t="27969" x="5749925" y="1550988"/>
          <p14:tracePt t="27977" x="5756275" y="1557338"/>
          <p14:tracePt t="27985" x="5756275" y="1562100"/>
          <p14:tracePt t="28001" x="5761038" y="1568450"/>
          <p14:tracePt t="28009" x="5767388" y="1568450"/>
          <p14:tracePt t="30477" x="5767388" y="1579563"/>
          <p14:tracePt t="30485" x="5767388" y="1590675"/>
          <p14:tracePt t="30493" x="5767388" y="1608138"/>
          <p14:tracePt t="30501" x="5767388" y="1619250"/>
          <p14:tracePt t="30509" x="5767388" y="1635125"/>
          <p14:tracePt t="30517" x="5767388" y="1641475"/>
          <p14:tracePt t="30525" x="5772150" y="1652588"/>
          <p14:tracePt t="30537" x="5778500" y="1658938"/>
          <p14:tracePt t="30545" x="5778500" y="1670050"/>
          <p14:tracePt t="30553" x="5778500" y="1674813"/>
          <p14:tracePt t="30561" x="5783263" y="1681163"/>
          <p14:tracePt t="30707" x="5783263" y="1685925"/>
          <p14:tracePt t="30852" x="5783263" y="1681163"/>
          <p14:tracePt t="30859" x="5783263" y="1663700"/>
          <p14:tracePt t="30867" x="5783263" y="1641475"/>
          <p14:tracePt t="30875" x="5783263" y="1612900"/>
          <p14:tracePt t="30883" x="5783263" y="1590675"/>
          <p14:tracePt t="30891" x="5783263" y="1573213"/>
          <p14:tracePt t="30899" x="5778500" y="1562100"/>
          <p14:tracePt t="30907" x="5778500" y="1557338"/>
          <p14:tracePt t="30915" x="5778500" y="1550988"/>
          <p14:tracePt t="30923" x="5778500" y="1546225"/>
          <p14:tracePt t="30931" x="5772150" y="1539875"/>
          <p14:tracePt t="30939" x="5772150" y="1535113"/>
          <p14:tracePt t="30973" x="5772150" y="1528763"/>
          <p14:tracePt t="30979" x="5772150" y="1524000"/>
          <p14:tracePt t="30995" x="5767388" y="1524000"/>
          <p14:tracePt t="31021" x="5767388" y="1517650"/>
          <p14:tracePt t="31867" x="5767388" y="1524000"/>
          <p14:tracePt t="31875" x="5767388" y="1528763"/>
          <p14:tracePt t="31891" x="5767388" y="1535113"/>
          <p14:tracePt t="32381" x="5761038" y="1535113"/>
          <p14:tracePt t="32397" x="5749925" y="1524000"/>
          <p14:tracePt t="32407" x="5745163" y="1512888"/>
          <p14:tracePt t="32413" x="5738813" y="1512888"/>
          <p14:tracePt t="32423" x="5734050" y="1500188"/>
          <p14:tracePt t="32439" x="5722938" y="1495425"/>
          <p14:tracePt t="32447" x="5722938" y="1489075"/>
          <p14:tracePt t="32487" x="5716588" y="1489075"/>
          <p14:tracePt t="32786" x="5716588" y="1484313"/>
          <p14:tracePt t="32793" x="5722938" y="1473200"/>
          <p14:tracePt t="32801" x="5734050" y="1462088"/>
          <p14:tracePt t="32809" x="5738813" y="1450975"/>
          <p14:tracePt t="32817" x="5749925" y="1438275"/>
          <p14:tracePt t="32825" x="5756275" y="1422400"/>
          <p14:tracePt t="32833" x="5761038" y="1416050"/>
          <p14:tracePt t="32841" x="5767388" y="1411288"/>
          <p14:tracePt t="32849" x="5767388" y="1404938"/>
          <p14:tracePt t="32857" x="5772150" y="1400175"/>
          <p14:tracePt t="32865" x="5772150" y="1393825"/>
          <p14:tracePt t="32881" x="5778500" y="1393825"/>
          <p14:tracePt t="32897" x="5783263" y="1393825"/>
          <p14:tracePt t="32979" x="5789613" y="1393825"/>
          <p14:tracePt t="32995" x="5795963" y="1393825"/>
          <p14:tracePt t="33027" x="5800725" y="1393825"/>
          <p14:tracePt t="33147" x="5800725" y="1400175"/>
          <p14:tracePt t="33163" x="5807075" y="1400175"/>
          <p14:tracePt t="33171" x="5807075" y="1404938"/>
          <p14:tracePt t="33179" x="5807075" y="1411288"/>
          <p14:tracePt t="33187" x="5811838" y="1416050"/>
          <p14:tracePt t="33195" x="5811838" y="1422400"/>
          <p14:tracePt t="33203" x="5811838" y="1444625"/>
          <p14:tracePt t="33211" x="5818188" y="1455738"/>
          <p14:tracePt t="33219" x="5822950" y="1462088"/>
          <p14:tracePt t="33227" x="5840413" y="1484313"/>
          <p14:tracePt t="33235" x="5845175" y="1500188"/>
          <p14:tracePt t="33243" x="5845175" y="1506538"/>
          <p14:tracePt t="33251" x="5851525" y="1512888"/>
          <p14:tracePt t="33262" x="5857875" y="1524000"/>
          <p14:tracePt t="33278" x="5851525" y="1528763"/>
          <p14:tracePt t="33285" x="5851525" y="1535113"/>
          <p14:tracePt t="33310" x="5868988" y="1535113"/>
          <p14:tracePt t="33318" x="5880100" y="1524000"/>
          <p14:tracePt t="33326" x="5884863" y="1524000"/>
          <p14:tracePt t="33655" x="5884863" y="1528763"/>
          <p14:tracePt t="33671" x="5884863" y="1535113"/>
          <p14:tracePt t="33679" x="5880100" y="1539875"/>
          <p14:tracePt t="33688" x="5873750" y="1550988"/>
          <p14:tracePt t="33695" x="5873750" y="1557338"/>
          <p14:tracePt t="33703" x="5868988" y="1562100"/>
          <p14:tracePt t="33712" x="5862638" y="1562100"/>
          <p14:tracePt t="33720" x="5857875" y="1568450"/>
          <p14:tracePt t="33735" x="5851525" y="1568450"/>
          <p14:tracePt t="33743" x="5851525" y="1550988"/>
          <p14:tracePt t="33751" x="5851525" y="1528763"/>
          <p14:tracePt t="33760" x="5851525" y="1477963"/>
          <p14:tracePt t="33767" x="5851525" y="1433513"/>
          <p14:tracePt t="33775" x="5845175" y="1371600"/>
          <p14:tracePt t="33784" x="5840413" y="1343025"/>
          <p14:tracePt t="33791" x="5834063" y="1298575"/>
          <p14:tracePt t="33801" x="5829300" y="1270000"/>
          <p14:tracePt t="33807" x="5822950" y="1230313"/>
          <p14:tracePt t="33817" x="5822950" y="1219200"/>
          <p14:tracePt t="33825" x="5822950" y="1203325"/>
          <p14:tracePt t="33834" x="5822950" y="1196975"/>
          <p14:tracePt t="33840" x="5822950" y="1192213"/>
          <p14:tracePt t="33849" x="5822950" y="1181100"/>
          <p14:tracePt t="33865" x="5822950" y="1174750"/>
          <p14:tracePt t="34010" x="5822950" y="1181100"/>
          <p14:tracePt t="34017" x="5822950" y="1185863"/>
          <p14:tracePt t="34026" x="5822950" y="1192213"/>
          <p14:tracePt t="34033" x="5822950" y="1208088"/>
          <p14:tracePt t="34042" x="5822950" y="1230313"/>
          <p14:tracePt t="34049" x="5818188" y="1243013"/>
          <p14:tracePt t="34057" x="5807075" y="1258888"/>
          <p14:tracePt t="34065" x="5807075" y="1265238"/>
          <p14:tracePt t="34074" x="5800725" y="1270000"/>
          <p14:tracePt t="34081" x="5789613" y="1287463"/>
          <p14:tracePt t="34089" x="5789613" y="1292225"/>
          <p14:tracePt t="34099" x="5778500" y="1316038"/>
          <p14:tracePt t="34106" x="5772150" y="1327150"/>
          <p14:tracePt t="34114" x="5756275" y="1354138"/>
          <p14:tracePt t="34122" x="5745163" y="1365250"/>
          <p14:tracePt t="34132" x="5727700" y="1389063"/>
          <p14:tracePt t="34137" x="5688013" y="1422400"/>
          <p14:tracePt t="34148" x="5665788" y="1438275"/>
          <p14:tracePt t="34154" x="5626100" y="1466850"/>
          <p14:tracePt t="34163" x="5610225" y="1473200"/>
          <p14:tracePt t="34172" x="5599113" y="1473200"/>
          <p14:tracePt t="34180" x="5575300" y="1473200"/>
          <p14:tracePt t="34188" x="5564188" y="1473200"/>
          <p14:tracePt t="34196" x="5553075" y="1466850"/>
          <p14:tracePt t="34203" x="5548313" y="1462088"/>
          <p14:tracePt t="34212" x="5541963" y="1433513"/>
          <p14:tracePt t="34219" x="5530850" y="1411288"/>
          <p14:tracePt t="34228" x="5519738" y="1393825"/>
          <p14:tracePt t="34235" x="5502275" y="1349375"/>
          <p14:tracePt t="34244" x="5497513" y="1331913"/>
          <p14:tracePt t="34251" x="5480050" y="1281113"/>
          <p14:tracePt t="34260" x="5480050" y="1265238"/>
          <p14:tracePt t="34267" x="5475288" y="1247775"/>
          <p14:tracePt t="34276" x="5475288" y="1208088"/>
          <p14:tracePt t="34284" x="5475288" y="1192213"/>
          <p14:tracePt t="34292" x="5475288" y="1157288"/>
          <p14:tracePt t="34300" x="5480050" y="1146175"/>
          <p14:tracePt t="34307" x="5502275" y="1119188"/>
          <p14:tracePt t="34315" x="5514975" y="1101725"/>
          <p14:tracePt t="34324" x="5519738" y="1090613"/>
          <p14:tracePt t="34332" x="5553075" y="1068388"/>
          <p14:tracePt t="34339" x="5559425" y="1050925"/>
          <p14:tracePt t="34347" x="5588000" y="1035050"/>
          <p14:tracePt t="34355" x="5592763" y="1022350"/>
          <p14:tracePt t="34363" x="5621338" y="1000125"/>
          <p14:tracePt t="34372" x="5632450" y="995363"/>
          <p14:tracePt t="34381" x="5643563" y="984250"/>
          <p14:tracePt t="34387" x="5683250" y="962025"/>
          <p14:tracePt t="34398" x="5705475" y="955675"/>
          <p14:tracePt t="34404" x="5767388" y="933450"/>
          <p14:tracePt t="34413" x="5789613" y="927100"/>
          <p14:tracePt t="34422" x="5822950" y="922338"/>
          <p14:tracePt t="34429" x="5891213" y="922338"/>
          <p14:tracePt t="34437" x="5913438" y="922338"/>
          <p14:tracePt t="34446" x="5964238" y="944563"/>
          <p14:tracePt t="34454" x="5980113" y="955675"/>
          <p14:tracePt t="34462" x="6008688" y="1006475"/>
          <p14:tracePt t="34469" x="6019800" y="1028700"/>
          <p14:tracePt t="34477" x="6026150" y="1057275"/>
          <p14:tracePt t="34486" x="6026150" y="1130300"/>
          <p14:tracePt t="34494" x="6026150" y="1157288"/>
          <p14:tracePt t="34502" x="6019800" y="1236663"/>
          <p14:tracePt t="34509" x="6003925" y="1270000"/>
          <p14:tracePt t="34517" x="5986463" y="1304925"/>
          <p14:tracePt t="34525" x="5930900" y="1389063"/>
          <p14:tracePt t="34533" x="5902325" y="1416050"/>
          <p14:tracePt t="34542" x="5834063" y="1466850"/>
          <p14:tracePt t="34549" x="5800725" y="1500188"/>
          <p14:tracePt t="34557" x="5783263" y="1517650"/>
          <p14:tracePt t="34565" x="5772150" y="1524000"/>
          <p14:tracePt t="34574" x="5756275" y="1528763"/>
          <p14:tracePt t="34581" x="5745163" y="1528763"/>
          <p14:tracePt t="34590" x="5738813" y="1528763"/>
          <p14:tracePt t="34597" x="5722938" y="1517650"/>
          <p14:tracePt t="34605" x="5710238" y="1489075"/>
          <p14:tracePt t="34613" x="5699125" y="1455738"/>
          <p14:tracePt t="34621" x="5688013" y="1416050"/>
          <p14:tracePt t="34629" x="5672138" y="1365250"/>
          <p14:tracePt t="34637" x="5654675" y="1309688"/>
          <p14:tracePt t="34646" x="5643563" y="1247775"/>
          <p14:tracePt t="34653" x="5643563" y="1230313"/>
          <p14:tracePt t="34661" x="5632450" y="1163638"/>
          <p14:tracePt t="34670" x="5632450" y="1112838"/>
          <p14:tracePt t="34679" x="5637213" y="1050925"/>
          <p14:tracePt t="34686" x="5649913" y="995363"/>
          <p14:tracePt t="34696" x="5654675" y="977900"/>
          <p14:tracePt t="34703" x="5694363" y="922338"/>
          <p14:tracePt t="34711" x="5722938" y="900113"/>
          <p14:tracePt t="34719" x="5745163" y="893763"/>
          <p14:tracePt t="34727" x="5778500" y="887413"/>
          <p14:tracePt t="34736" x="5829300" y="887413"/>
          <p14:tracePt t="34743" x="5880100" y="911225"/>
          <p14:tracePt t="34751" x="5918200" y="949325"/>
          <p14:tracePt t="34759" x="5964238" y="1000125"/>
          <p14:tracePt t="34767" x="6003925" y="1062038"/>
          <p14:tracePt t="34775" x="6019800" y="1123950"/>
          <p14:tracePt t="34784" x="6030913" y="1181100"/>
          <p14:tracePt t="34791" x="6030913" y="1225550"/>
          <p14:tracePt t="34799" x="6026150" y="1287463"/>
          <p14:tracePt t="34807" x="6003925" y="1327150"/>
          <p14:tracePt t="34815" x="5969000" y="1360488"/>
          <p14:tracePt t="34823" x="5930900" y="1389063"/>
          <p14:tracePt t="34831" x="5884863" y="1404938"/>
          <p14:tracePt t="34839" x="5840413" y="1422400"/>
          <p14:tracePt t="34847" x="5800725" y="1422400"/>
          <p14:tracePt t="34855" x="5756275" y="1416050"/>
          <p14:tracePt t="34863" x="5705475" y="1393825"/>
          <p14:tracePt t="34871" x="5688013" y="1377950"/>
          <p14:tracePt t="34879" x="5672138" y="1349375"/>
          <p14:tracePt t="34887" x="5654675" y="1304925"/>
          <p14:tracePt t="34895" x="5654675" y="1270000"/>
          <p14:tracePt t="34903" x="5654675" y="1225550"/>
          <p14:tracePt t="34911" x="5661025" y="1185863"/>
          <p14:tracePt t="34919" x="5672138" y="1141413"/>
          <p14:tracePt t="34927" x="5694363" y="1101725"/>
          <p14:tracePt t="34937" x="5722938" y="1050925"/>
          <p14:tracePt t="34943" x="5767388" y="1017588"/>
          <p14:tracePt t="34951" x="5845175" y="989013"/>
          <p14:tracePt t="34959" x="5924550" y="984250"/>
          <p14:tracePt t="34967" x="5969000" y="984250"/>
          <p14:tracePt t="34975" x="6053138" y="1022350"/>
          <p14:tracePt t="34985" x="6110288" y="1073150"/>
          <p14:tracePt t="34991" x="6132513" y="1123950"/>
          <p14:tracePt t="35001" x="6138863" y="1196975"/>
          <p14:tracePt t="35009" x="6132513" y="1243013"/>
          <p14:tracePt t="35017" x="6099175" y="1287463"/>
          <p14:tracePt t="35025" x="6048375" y="1320800"/>
          <p14:tracePt t="35034" x="6003925" y="1343025"/>
          <p14:tracePt t="35041" x="5946775" y="1371600"/>
          <p14:tracePt t="35049" x="5895975" y="1377950"/>
          <p14:tracePt t="35057" x="5862638" y="1382713"/>
          <p14:tracePt t="35065" x="5845175" y="1382713"/>
          <p14:tracePt t="35074" x="5840413" y="1382713"/>
          <p14:tracePt t="35541" x="5845175" y="1382713"/>
          <p14:tracePt t="35549" x="5851525" y="1382713"/>
          <p14:tracePt t="35556" x="5862638" y="1382713"/>
          <p14:tracePt t="35565" x="5873750" y="1382713"/>
          <p14:tracePt t="35572" x="5884863" y="1382713"/>
          <p14:tracePt t="35581" x="5907088" y="1382713"/>
          <p14:tracePt t="35587" x="5942013" y="1365250"/>
          <p14:tracePt t="35597" x="5964238" y="1349375"/>
          <p14:tracePt t="35605" x="6015038" y="1327150"/>
          <p14:tracePt t="35613" x="6065838" y="1292225"/>
          <p14:tracePt t="35621" x="6165850" y="1243013"/>
          <p14:tracePt t="35629" x="6284913" y="1185863"/>
          <p14:tracePt t="35637" x="6424613" y="1119188"/>
          <p14:tracePt t="35645" x="6604000" y="1046163"/>
          <p14:tracePt t="35653" x="6711950" y="1000125"/>
          <p14:tracePt t="35661" x="6942138" y="915988"/>
          <p14:tracePt t="35669" x="7189788" y="831850"/>
          <p14:tracePt t="35677" x="7318375" y="792163"/>
          <p14:tracePt t="35685" x="7470775" y="747713"/>
          <p14:tracePt t="35693" x="7740650" y="692150"/>
          <p14:tracePt t="35701" x="7853363" y="674688"/>
          <p14:tracePt t="35709" x="7981950" y="663575"/>
          <p14:tracePt t="35718" x="8094663" y="652463"/>
          <p14:tracePt t="35725" x="8296275" y="652463"/>
          <p14:tracePt t="35733" x="8358188" y="652463"/>
          <p14:tracePt t="35741" x="8415338" y="652463"/>
          <p14:tracePt t="35749" x="8470900" y="674688"/>
          <p14:tracePt t="35757" x="8499475" y="696913"/>
          <p14:tracePt t="35765" x="8504238" y="708025"/>
          <p14:tracePt t="35774" x="8510588" y="714375"/>
          <p14:tracePt t="35781" x="8510588" y="719138"/>
          <p14:tracePt t="35839" x="8510588" y="725488"/>
          <p14:tracePt t="35847" x="8504238" y="730250"/>
          <p14:tracePt t="35863" x="8499475" y="736600"/>
          <p14:tracePt t="35871" x="8482013" y="741363"/>
          <p14:tracePt t="35879" x="8470900" y="747713"/>
          <p14:tracePt t="35887" x="8437563" y="765175"/>
          <p14:tracePt t="35895" x="8408988" y="776288"/>
          <p14:tracePt t="35903" x="8386763" y="776288"/>
          <p14:tracePt t="35911" x="8329613" y="787400"/>
          <p14:tracePt t="35919" x="8307388" y="787400"/>
          <p14:tracePt t="35927" x="8285163" y="787400"/>
          <p14:tracePt t="35936" x="8269288" y="787400"/>
          <p14:tracePt t="35943" x="8245475" y="787400"/>
          <p14:tracePt t="35951" x="8223250" y="769938"/>
          <p14:tracePt t="35959" x="8194675" y="741363"/>
          <p14:tracePt t="35967" x="8183563" y="719138"/>
          <p14:tracePt t="35975" x="8161338" y="685800"/>
          <p14:tracePt t="35983" x="8150225" y="652463"/>
          <p14:tracePt t="35991" x="8128000" y="601663"/>
          <p14:tracePt t="35999" x="8121650" y="557213"/>
          <p14:tracePt t="36008" x="8116888" y="528638"/>
          <p14:tracePt t="36016" x="8116888" y="484188"/>
          <p14:tracePt t="36024" x="8116888" y="444500"/>
          <p14:tracePt t="36031" x="8116888" y="422275"/>
          <p14:tracePt t="36039" x="8121650" y="404813"/>
          <p14:tracePt t="36047" x="8139113" y="376238"/>
          <p14:tracePt t="36056" x="8156575" y="360363"/>
          <p14:tracePt t="36063" x="8189913" y="336550"/>
          <p14:tracePt t="36071" x="8245475" y="314325"/>
          <p14:tracePt t="36079" x="8313738" y="298450"/>
          <p14:tracePt t="36088" x="8397875" y="287338"/>
          <p14:tracePt t="36096" x="8510588" y="287338"/>
          <p14:tracePt t="36104" x="8577263" y="292100"/>
          <p14:tracePt t="36112" x="8701088" y="325438"/>
          <p14:tracePt t="36121" x="8836025" y="409575"/>
          <p14:tracePt t="36127" x="8893175" y="460375"/>
          <p14:tracePt t="36135" x="8931275" y="517525"/>
          <p14:tracePt t="36145" x="8948738" y="601663"/>
          <p14:tracePt t="36154" x="8948738" y="652463"/>
          <p14:tracePt t="36161" x="8904288" y="719138"/>
          <p14:tracePt t="36169" x="8847138" y="776288"/>
          <p14:tracePt t="36177" x="8774113" y="820738"/>
          <p14:tracePt t="36185" x="8661400" y="871538"/>
          <p14:tracePt t="36193" x="8588375" y="882650"/>
          <p14:tracePt t="36201" x="8482013" y="887413"/>
          <p14:tracePt t="36209" x="8358188" y="887413"/>
          <p14:tracePt t="36217" x="8285163" y="887413"/>
          <p14:tracePt t="36225" x="8172450" y="887413"/>
          <p14:tracePt t="36233" x="8110538" y="887413"/>
          <p14:tracePt t="36242" x="8061325" y="882650"/>
          <p14:tracePt t="36250" x="8026400" y="871538"/>
          <p14:tracePt t="36257" x="8010525" y="865188"/>
          <p14:tracePt t="36265" x="8004175" y="865188"/>
          <p14:tracePt t="36329" x="7999413" y="865188"/>
          <p14:tracePt t="36337" x="7993063" y="871538"/>
          <p14:tracePt t="36345" x="7981950" y="876300"/>
          <p14:tracePt t="36353" x="7953375" y="904875"/>
          <p14:tracePt t="36362" x="7913688" y="927100"/>
          <p14:tracePt t="36369" x="7824788" y="984250"/>
          <p14:tracePt t="36377" x="7689850" y="1073150"/>
          <p14:tracePt t="36385" x="7419975" y="1230313"/>
          <p14:tracePt t="36394" x="7054850" y="1450975"/>
          <p14:tracePt t="36403" x="6530975" y="1703388"/>
          <p14:tracePt t="36409" x="6099175" y="1916113"/>
          <p14:tracePt t="36419" x="5457825" y="2220913"/>
          <p14:tracePt t="36425" x="4811713" y="2546350"/>
          <p14:tracePt t="36435" x="4181475" y="2889250"/>
          <p14:tracePt t="36443" x="3727450" y="3165475"/>
          <p14:tracePt t="36452" x="3254375" y="3484563"/>
          <p14:tracePt t="36459" x="2787650" y="3816350"/>
          <p14:tracePt t="36467" x="2360613" y="4086225"/>
          <p14:tracePt t="36476" x="1984375" y="4305300"/>
          <p14:tracePt t="36483" x="1781175" y="4391025"/>
          <p14:tracePt t="36491" x="1597025" y="4457700"/>
          <p14:tracePt t="36500" x="1500188" y="4486275"/>
          <p14:tracePt t="36507" x="1473200" y="4497388"/>
          <p14:tracePt t="36515" x="1462088" y="4497388"/>
          <p14:tracePt t="36531" x="1477963" y="4497388"/>
          <p14:tracePt t="36539" x="1517650" y="4497388"/>
          <p14:tracePt t="36547" x="1557338" y="4491038"/>
          <p14:tracePt t="36555" x="1608138" y="4491038"/>
          <p14:tracePt t="36563" x="1685925" y="4491038"/>
          <p14:tracePt t="36571" x="1714500" y="4491038"/>
          <p14:tracePt t="36579" x="1765300" y="4508500"/>
          <p14:tracePt t="36588" x="1809750" y="4537075"/>
          <p14:tracePt t="36596" x="1866900" y="4581525"/>
          <p14:tracePt t="36603" x="1916113" y="4632325"/>
          <p14:tracePt t="36611" x="1951038" y="4665663"/>
          <p14:tracePt t="36619" x="1989138" y="4727575"/>
          <p14:tracePt t="36627" x="2012950" y="4760913"/>
          <p14:tracePt t="36635" x="2017713" y="4794250"/>
          <p14:tracePt t="36643" x="2017713" y="4840288"/>
          <p14:tracePt t="36651" x="2012950" y="4867275"/>
          <p14:tracePt t="36659" x="1984375" y="4895850"/>
          <p14:tracePt t="36667" x="1951038" y="4918075"/>
          <p14:tracePt t="36677" x="1905000" y="4946650"/>
          <p14:tracePt t="36683" x="1866900" y="4957763"/>
          <p14:tracePt t="36691" x="1816100" y="4968875"/>
          <p14:tracePt t="36699" x="1804988" y="4975225"/>
          <p14:tracePt t="36715" x="1804988" y="4968875"/>
          <p14:tracePt t="36725" x="1804988" y="4964113"/>
          <p14:tracePt t="36731" x="1816100" y="4941888"/>
          <p14:tracePt t="36741" x="1831975" y="4924425"/>
          <p14:tracePt t="36749" x="1866900" y="4895850"/>
          <p14:tracePt t="36757" x="1882775" y="4879975"/>
          <p14:tracePt t="36765" x="1933575" y="4845050"/>
          <p14:tracePt t="36773" x="1962150" y="4822825"/>
          <p14:tracePt t="36781" x="1978025" y="4811713"/>
          <p14:tracePt t="36790" x="1995488" y="4789488"/>
          <p14:tracePt t="36797" x="2006600" y="4767263"/>
          <p14:tracePt t="36805" x="2006600" y="4756150"/>
          <p14:tracePt t="36813" x="2006600" y="4745038"/>
          <p14:tracePt t="36822" x="2006600" y="4727575"/>
          <p14:tracePt t="36830" x="2001838" y="4721225"/>
          <p14:tracePt t="36837" x="1989138" y="4710113"/>
          <p14:tracePt t="36845" x="1984375" y="4699000"/>
          <p14:tracePt t="36853" x="1984375" y="4694238"/>
          <p14:tracePt t="36861" x="1984375" y="4683125"/>
          <p14:tracePt t="36870" x="1984375" y="4676775"/>
          <p14:tracePt t="36877" x="1984375" y="4659313"/>
          <p14:tracePt t="36886" x="1984375" y="4654550"/>
          <p14:tracePt t="36902" x="1984375" y="4648200"/>
          <p14:tracePt t="36909" x="1984375" y="4643438"/>
          <p14:tracePt t="36926" x="1984375" y="4637088"/>
          <p14:tracePt t="36942" x="1984375" y="4632325"/>
          <p14:tracePt t="36958" x="1984375" y="4625975"/>
          <p14:tracePt t="36976" x="1984375" y="4621213"/>
          <p14:tracePt t="36990" x="1984375" y="4614863"/>
          <p14:tracePt t="37032" x="1989138" y="4614863"/>
          <p14:tracePt t="37064" x="1995488" y="4614863"/>
          <p14:tracePt t="37072" x="1995488" y="4625975"/>
          <p14:tracePt t="37080" x="1995488" y="4643438"/>
          <p14:tracePt t="37088" x="1989138" y="4672013"/>
          <p14:tracePt t="37096" x="1984375" y="4699000"/>
          <p14:tracePt t="37103" x="1973263" y="4721225"/>
          <p14:tracePt t="37111" x="1962150" y="4749800"/>
          <p14:tracePt t="37120" x="1951038" y="4767263"/>
          <p14:tracePt t="37128" x="1939925" y="4778375"/>
          <p14:tracePt t="37136" x="1933575" y="4783138"/>
          <p14:tracePt t="37160" x="1927225" y="4767263"/>
          <p14:tracePt t="37168" x="1922463" y="4749800"/>
          <p14:tracePt t="37175" x="1922463" y="4727575"/>
          <p14:tracePt t="37183" x="1916113" y="4699000"/>
          <p14:tracePt t="37192" x="1916113" y="4683125"/>
          <p14:tracePt t="37199" x="1916113" y="4665663"/>
          <p14:tracePt t="37208" x="1916113" y="4648200"/>
          <p14:tracePt t="37216" x="1916113" y="4637088"/>
          <p14:tracePt t="37224" x="1922463" y="4625975"/>
          <p14:tracePt t="37239" x="1922463" y="4621213"/>
          <p14:tracePt t="37248" x="1927225" y="4621213"/>
          <p14:tracePt t="37255" x="1933575" y="4621213"/>
          <p14:tracePt t="37263" x="1939925" y="4621213"/>
          <p14:tracePt t="37279" x="1944688" y="4632325"/>
          <p14:tracePt t="37288" x="1944688" y="4637088"/>
          <p14:tracePt t="37295" x="1944688" y="4643438"/>
          <p14:tracePt t="37306" x="1944688" y="4648200"/>
          <p14:tracePt t="37313" x="1944688" y="4654550"/>
          <p14:tracePt t="37322" x="1939925" y="4665663"/>
          <p14:tracePt t="37329" x="1927225" y="4672013"/>
          <p14:tracePt t="37337" x="1916113" y="4676775"/>
          <p14:tracePt t="37346" x="1900238" y="4683125"/>
          <p14:tracePt t="37354" x="1882775" y="4683125"/>
          <p14:tracePt t="37362" x="1860550" y="4683125"/>
          <p14:tracePt t="37369" x="1838325" y="4683125"/>
          <p14:tracePt t="37378" x="1809750" y="4676775"/>
          <p14:tracePt t="37385" x="1804988" y="4665663"/>
          <p14:tracePt t="37394" x="1781175" y="4654550"/>
          <p14:tracePt t="37402" x="1776413" y="4625975"/>
          <p14:tracePt t="37409" x="1770063" y="4614863"/>
          <p14:tracePt t="37418" x="1758950" y="4592638"/>
          <p14:tracePt t="37426" x="1747838" y="4559300"/>
          <p14:tracePt t="37434" x="1747838" y="4552950"/>
          <p14:tracePt t="37442" x="1743075" y="4530725"/>
          <p14:tracePt t="37450" x="1743075" y="4513263"/>
          <p14:tracePt t="37458" x="1743075" y="4508500"/>
          <p14:tracePt t="37465" x="1743075" y="4491038"/>
          <p14:tracePt t="37484" x="1743075" y="4479925"/>
          <p14:tracePt t="37489" x="1747838" y="4475163"/>
          <p14:tracePt t="37498" x="1747838" y="4457700"/>
          <p14:tracePt t="37505" x="1747838" y="4451350"/>
          <p14:tracePt t="37513" x="1758950" y="4435475"/>
          <p14:tracePt t="37521" x="1765300" y="4429125"/>
          <p14:tracePt t="37529" x="1770063" y="4413250"/>
          <p14:tracePt t="37537" x="1776413" y="4406900"/>
          <p14:tracePt t="37545" x="1781175" y="4395788"/>
          <p14:tracePt t="37555" x="1798638" y="4384675"/>
          <p14:tracePt t="37561" x="1804988" y="4378325"/>
          <p14:tracePt t="37569" x="1820863" y="4367213"/>
          <p14:tracePt t="37577" x="1831975" y="4362450"/>
          <p14:tracePt t="37587" x="1843088" y="4356100"/>
          <p14:tracePt t="37593" x="1878013" y="4351338"/>
          <p14:tracePt t="37603" x="1893888" y="4344988"/>
          <p14:tracePt t="37611" x="1911350" y="4340225"/>
          <p14:tracePt t="37619" x="1966913" y="4340225"/>
          <p14:tracePt t="37627" x="1984375" y="4340225"/>
          <p14:tracePt t="37635" x="2001838" y="4340225"/>
          <p14:tracePt t="37643" x="2017713" y="4340225"/>
          <p14:tracePt t="37651" x="2051050" y="4351338"/>
          <p14:tracePt t="37659" x="2079625" y="4362450"/>
          <p14:tracePt t="37668" x="2097088" y="4373563"/>
          <p14:tracePt t="37676" x="2112963" y="4384675"/>
          <p14:tracePt t="37683" x="2163763" y="4418013"/>
          <p14:tracePt t="37692" x="2174875" y="4429125"/>
          <p14:tracePt t="37699" x="2192338" y="4440238"/>
          <p14:tracePt t="37707" x="2197100" y="4464050"/>
          <p14:tracePt t="37715" x="2232025" y="4513263"/>
          <p14:tracePt t="37724" x="2243138" y="4548188"/>
          <p14:tracePt t="37731" x="2243138" y="4570413"/>
          <p14:tracePt t="37739" x="2247900" y="4610100"/>
          <p14:tracePt t="37748" x="2254250" y="4643438"/>
          <p14:tracePt t="37756" x="2254250" y="4683125"/>
          <p14:tracePt t="37763" x="2254250" y="4705350"/>
          <p14:tracePt t="37772" x="2247900" y="4738688"/>
          <p14:tracePt t="37780" x="2243138" y="4756150"/>
          <p14:tracePt t="37787" x="2220913" y="4772025"/>
          <p14:tracePt t="37796" x="2203450" y="4783138"/>
          <p14:tracePt t="37804" x="2170113" y="4789488"/>
          <p14:tracePt t="37811" x="2136775" y="4789488"/>
          <p14:tracePt t="37820" x="2108200" y="4789488"/>
          <p14:tracePt t="37828" x="2068513" y="4778375"/>
          <p14:tracePt t="37838" x="2051050" y="4767263"/>
          <p14:tracePt t="37844" x="2006600" y="4733925"/>
          <p14:tracePt t="37854" x="1989138" y="4716463"/>
          <p14:tracePt t="37859" x="1973263" y="4687888"/>
          <p14:tracePt t="37870" x="1951038" y="4632325"/>
          <p14:tracePt t="37876" x="1933575" y="4598988"/>
          <p14:tracePt t="37886" x="1922463" y="4559300"/>
          <p14:tracePt t="37894" x="1905000" y="4524375"/>
          <p14:tracePt t="37901" x="1893888" y="4486275"/>
          <p14:tracePt t="37910" x="1889125" y="4451350"/>
          <p14:tracePt t="37918" x="1882775" y="4413250"/>
          <p14:tracePt t="37926" x="1882775" y="4373563"/>
          <p14:tracePt t="37934" x="1882775" y="4340225"/>
          <p14:tracePt t="37942" x="1893888" y="4316413"/>
          <p14:tracePt t="37949" x="1911350" y="4294188"/>
          <p14:tracePt t="37957" x="1922463" y="4289425"/>
          <p14:tracePt t="37966" x="1944688" y="4271963"/>
          <p14:tracePt t="37973" x="1966913" y="4260850"/>
          <p14:tracePt t="37981" x="2001838" y="4256088"/>
          <p14:tracePt t="37990" x="2012950" y="4256088"/>
          <p14:tracePt t="37998" x="2039938" y="4256088"/>
          <p14:tracePt t="38006" x="2074863" y="4260850"/>
          <p14:tracePt t="38014" x="2085975" y="4260850"/>
          <p14:tracePt t="38022" x="2119313" y="4283075"/>
          <p14:tracePt t="38029" x="2136775" y="4305300"/>
          <p14:tracePt t="38038" x="2152650" y="4322763"/>
          <p14:tracePt t="38046" x="2159000" y="4333875"/>
          <p14:tracePt t="38054" x="2170113" y="4367213"/>
          <p14:tracePt t="38061" x="2174875" y="4391025"/>
          <p14:tracePt t="38070" x="2174875" y="4395788"/>
          <p14:tracePt t="38077" x="2174875" y="4418013"/>
          <p14:tracePt t="38086" x="2174875" y="4440238"/>
          <p14:tracePt t="38094" x="2174875" y="4457700"/>
          <p14:tracePt t="38102" x="2174875" y="4475163"/>
          <p14:tracePt t="38110" x="2170113" y="4491038"/>
          <p14:tracePt t="38118" x="2159000" y="4513263"/>
          <p14:tracePt t="38126" x="2136775" y="4530725"/>
          <p14:tracePt t="38135" x="2124075" y="4530725"/>
          <p14:tracePt t="38141" x="2097088" y="4541838"/>
          <p14:tracePt t="38152" x="2062163" y="4552950"/>
          <p14:tracePt t="38157" x="2039938" y="4552950"/>
          <p14:tracePt t="38168" x="2028825" y="4552950"/>
          <p14:tracePt t="38174" x="2012950" y="4552950"/>
          <p14:tracePt t="38184" x="2006600" y="4552950"/>
          <p14:tracePt t="38192" x="1995488" y="4552950"/>
          <p14:tracePt t="38200" x="1995488" y="4548188"/>
          <p14:tracePt t="38207" x="1989138" y="4541838"/>
          <p14:tracePt t="38216" x="1984375" y="4524375"/>
          <p14:tracePt t="38223" x="1978025" y="4513263"/>
          <p14:tracePt t="38231" x="1978025" y="4491038"/>
          <p14:tracePt t="38239" x="1978025" y="4479925"/>
          <p14:tracePt t="38247" x="1973263" y="4457700"/>
          <p14:tracePt t="38256" x="1966913" y="4446588"/>
          <p14:tracePt t="38263" x="1962150" y="4435475"/>
          <p14:tracePt t="38280" x="1962150" y="4424363"/>
          <p14:tracePt t="38296" x="1962150" y="4418013"/>
          <p14:tracePt t="38312" x="1962150" y="4413250"/>
          <p14:tracePt t="38319" x="1962150" y="4391025"/>
          <p14:tracePt t="38327" x="1966913" y="4373563"/>
          <p14:tracePt t="38336" x="1973263" y="4362450"/>
          <p14:tracePt t="38344" x="1978025" y="4344988"/>
          <p14:tracePt t="38352" x="2012950" y="4289425"/>
          <p14:tracePt t="38359" x="2046288" y="4256088"/>
          <p14:tracePt t="38368" x="2074863" y="4227513"/>
          <p14:tracePt t="38376" x="2108200" y="4210050"/>
          <p14:tracePt t="38383" x="2130425" y="4198938"/>
          <p14:tracePt t="38392" x="2159000" y="4194175"/>
          <p14:tracePt t="38400" x="2163763" y="4194175"/>
          <p14:tracePt t="38408" x="2197100" y="4210050"/>
          <p14:tracePt t="38417" x="2220913" y="4232275"/>
          <p14:tracePt t="38426" x="2247900" y="4271963"/>
          <p14:tracePt t="38433" x="2259013" y="4311650"/>
          <p14:tracePt t="38442" x="2270125" y="4351338"/>
          <p14:tracePt t="38450" x="2276475" y="4406900"/>
          <p14:tracePt t="38458" x="2276475" y="4464050"/>
          <p14:tracePt t="38466" x="2270125" y="4524375"/>
          <p14:tracePt t="38474" x="2232025" y="4586288"/>
          <p14:tracePt t="38482" x="2181225" y="4654550"/>
          <p14:tracePt t="38490" x="2147888" y="4683125"/>
          <p14:tracePt t="38497" x="2079625" y="4710113"/>
          <p14:tracePt t="38506" x="2028825" y="4727575"/>
          <p14:tracePt t="38514" x="1978025" y="4727575"/>
          <p14:tracePt t="38522" x="1905000" y="4721225"/>
          <p14:tracePt t="38530" x="1831975" y="4694238"/>
          <p14:tracePt t="38537" x="1793875" y="4665663"/>
          <p14:tracePt t="38545" x="1747838" y="4614863"/>
          <p14:tracePt t="38553" x="1725613" y="4564063"/>
          <p14:tracePt t="38561" x="1708150" y="4513263"/>
          <p14:tracePt t="38569" x="1703388" y="4446588"/>
          <p14:tracePt t="38577" x="1703388" y="4391025"/>
          <p14:tracePt t="38586" x="1703388" y="4340225"/>
          <p14:tracePt t="38594" x="1708150" y="4283075"/>
          <p14:tracePt t="38602" x="1731963" y="4243388"/>
          <p14:tracePt t="38610" x="1754188" y="4216400"/>
          <p14:tracePt t="38618" x="1787525" y="4194175"/>
          <p14:tracePt t="38626" x="1831975" y="4194175"/>
          <p14:tracePt t="38634" x="1871663" y="4198938"/>
          <p14:tracePt t="38641" x="1905000" y="4227513"/>
          <p14:tracePt t="38650" x="1944688" y="4271963"/>
          <p14:tracePt t="38658" x="1989138" y="4329113"/>
          <p14:tracePt t="38665" x="2028825" y="4402138"/>
          <p14:tracePt t="38673" x="2057400" y="4451350"/>
          <p14:tracePt t="38682" x="2074863" y="4524375"/>
          <p14:tracePt t="38690" x="2085975" y="4581525"/>
          <p14:tracePt t="38697" x="2085975" y="4637088"/>
          <p14:tracePt t="38706" x="2085975" y="4687888"/>
          <p14:tracePt t="38716" x="2068513" y="4710113"/>
          <p14:tracePt t="38721" x="2046288" y="4716463"/>
          <p14:tracePt t="38732" x="2028825" y="4716463"/>
          <p14:tracePt t="38740" x="2001838" y="4716463"/>
          <p14:tracePt t="38748" x="1984375" y="4699000"/>
          <p14:tracePt t="38756" x="1939925" y="4659313"/>
          <p14:tracePt t="38764" x="1905000" y="4614863"/>
          <p14:tracePt t="38772" x="1882775" y="4581525"/>
          <p14:tracePt t="38780" x="1866900" y="4552950"/>
          <p14:tracePt t="38788" x="1843088" y="4508500"/>
          <p14:tracePt t="38796" x="1838325" y="4486275"/>
          <p14:tracePt t="38804" x="1838325" y="4464050"/>
          <p14:tracePt t="38812" x="1838325" y="4446588"/>
          <p14:tracePt t="38820" x="1838325" y="4424363"/>
          <p14:tracePt t="38828" x="1860550" y="4402138"/>
          <p14:tracePt t="38836" x="1893888" y="4395788"/>
          <p14:tracePt t="38844" x="1927225" y="4395788"/>
          <p14:tracePt t="38852" x="1978025" y="4406900"/>
          <p14:tracePt t="38860" x="2017713" y="4429125"/>
          <p14:tracePt t="38867" x="2068513" y="4475163"/>
          <p14:tracePt t="38876" x="2112963" y="4519613"/>
          <p14:tracePt t="38883" x="2141538" y="4570413"/>
          <p14:tracePt t="38892" x="2170113" y="4614863"/>
          <p14:tracePt t="38900" x="2174875" y="4643438"/>
          <p14:tracePt t="38907" x="2181225" y="4683125"/>
          <p14:tracePt t="38916" x="2181225" y="4705350"/>
          <p14:tracePt t="38924" x="2170113" y="4727575"/>
          <p14:tracePt t="38932" x="2159000" y="4738688"/>
          <p14:tracePt t="38939" x="2136775" y="4756150"/>
          <p14:tracePt t="38948" x="2124075" y="4756150"/>
          <p14:tracePt t="38955" x="2108200" y="4756150"/>
          <p14:tracePt t="38964" x="2090738" y="4756150"/>
          <p14:tracePt t="38971" x="2079625" y="4756150"/>
          <p14:tracePt t="38979" x="2068513" y="4749800"/>
          <p14:tracePt t="38987" x="2062163" y="4745038"/>
          <p14:tracePt t="38996" x="2057400" y="4738688"/>
          <p14:tracePt t="39004" x="2051050" y="4733925"/>
          <p14:tracePt t="39014" x="2051050" y="4721225"/>
          <p14:tracePt t="39022" x="2046288" y="4710113"/>
          <p14:tracePt t="39030" x="2046288" y="4694238"/>
          <p14:tracePt t="39038" x="2046288" y="4676775"/>
          <p14:tracePt t="39046" x="2051050" y="4654550"/>
          <p14:tracePt t="39054" x="2074863" y="4598988"/>
          <p14:tracePt t="39062" x="2124075" y="4513263"/>
          <p14:tracePt t="39070" x="2220913" y="4351338"/>
          <p14:tracePt t="39078" x="2309813" y="4216400"/>
          <p14:tracePt t="39086" x="2490788" y="3951288"/>
          <p14:tracePt t="39094" x="2630488" y="3743325"/>
          <p14:tracePt t="39102" x="2765425" y="3557588"/>
          <p14:tracePt t="39110" x="2878138" y="3400425"/>
          <p14:tracePt t="39118" x="2922588" y="3344863"/>
          <p14:tracePt t="39126" x="3006725" y="3254375"/>
          <p14:tracePt t="39134" x="3057525" y="3198813"/>
          <p14:tracePt t="39142" x="3068638" y="3176588"/>
          <p14:tracePt t="39150" x="3086100" y="3152775"/>
          <p14:tracePt t="39158" x="3103563" y="3125788"/>
          <p14:tracePt t="39166" x="3103563" y="3119438"/>
          <p14:tracePt t="39182" x="3103563" y="3114675"/>
          <p14:tracePt t="39278" x="3103563" y="3119438"/>
          <p14:tracePt t="39286" x="3103563" y="3130550"/>
          <p14:tracePt t="39294" x="3103563" y="3136900"/>
          <p14:tracePt t="39304" x="3103563" y="3159125"/>
          <p14:tracePt t="39309" x="3103563" y="3181350"/>
          <p14:tracePt t="39320" x="3103563" y="3192463"/>
          <p14:tracePt t="39326" x="3090863" y="3198813"/>
          <p14:tracePt t="39336" x="3079750" y="3203575"/>
          <p14:tracePt t="39344" x="3057525" y="3198813"/>
          <p14:tracePt t="39352" x="3035300" y="3170238"/>
          <p14:tracePt t="39360" x="3013075" y="3148013"/>
          <p14:tracePt t="39368" x="2979738" y="3092450"/>
          <p14:tracePt t="39376" x="2944813" y="3035300"/>
          <p14:tracePt t="39384" x="2928938" y="2973388"/>
          <p14:tracePt t="39392" x="2917825" y="2933700"/>
          <p14:tracePt t="39400" x="2906713" y="2867025"/>
          <p14:tracePt t="39408" x="2906713" y="2822575"/>
          <p14:tracePt t="39416" x="2906713" y="2765425"/>
          <p14:tracePt t="39424" x="2922588" y="2720975"/>
          <p14:tracePt t="39432" x="2951163" y="2670175"/>
          <p14:tracePt t="39440" x="2990850" y="2630488"/>
          <p14:tracePt t="39448" x="3013075" y="2601913"/>
          <p14:tracePt t="39456" x="3057525" y="2574925"/>
          <p14:tracePt t="39464" x="3090863" y="2568575"/>
          <p14:tracePt t="39472" x="3148013" y="2563813"/>
          <p14:tracePt t="39480" x="3192463" y="2574925"/>
          <p14:tracePt t="39488" x="3225800" y="2614613"/>
          <p14:tracePt t="39496" x="3243263" y="2670175"/>
          <p14:tracePt t="39504" x="3254375" y="2736850"/>
          <p14:tracePt t="39512" x="3254375" y="2816225"/>
          <p14:tracePt t="39520" x="3238500" y="2878138"/>
          <p14:tracePt t="39528" x="3170238" y="2968625"/>
          <p14:tracePt t="39536" x="3108325" y="3019425"/>
          <p14:tracePt t="39544" x="3035300" y="3052763"/>
          <p14:tracePt t="39554" x="2951163" y="3068638"/>
          <p14:tracePt t="39560" x="2906713" y="3068638"/>
          <p14:tracePt t="39568" x="2878138" y="3068638"/>
          <p14:tracePt t="39576" x="2867025" y="3057525"/>
          <p14:tracePt t="39586" x="2860675" y="3041650"/>
          <p14:tracePt t="39591" x="2860675" y="3006725"/>
          <p14:tracePt t="39602" x="2878138" y="2979738"/>
          <p14:tracePt t="39610" x="2922588" y="2933700"/>
          <p14:tracePt t="39618" x="2979738" y="2889250"/>
          <p14:tracePt t="39625" x="3035300" y="2855913"/>
          <p14:tracePt t="39634" x="3159125" y="2798763"/>
          <p14:tracePt t="39642" x="3265488" y="2765425"/>
          <p14:tracePt t="39650" x="3411538" y="2743200"/>
          <p14:tracePt t="39658" x="3568700" y="2732088"/>
          <p14:tracePt t="39666" x="3654425" y="2732088"/>
          <p14:tracePt t="39674" x="3838575" y="2754313"/>
          <p14:tracePt t="39681" x="4097338" y="2827338"/>
          <p14:tracePt t="39690" x="4362450" y="2951163"/>
          <p14:tracePt t="39698" x="4643438" y="3074988"/>
          <p14:tracePt t="39706" x="4878388" y="3203575"/>
          <p14:tracePt t="39714" x="5283200" y="3384550"/>
          <p14:tracePt t="39722" x="5592763" y="3513138"/>
          <p14:tracePt t="39730" x="5969000" y="3630613"/>
          <p14:tracePt t="39738" x="6362700" y="3716338"/>
          <p14:tracePt t="39746" x="6796088" y="3771900"/>
          <p14:tracePt t="39754" x="7161213" y="3783013"/>
          <p14:tracePt t="39762" x="7712075" y="3754438"/>
          <p14:tracePt t="39770" x="8066088" y="3709988"/>
          <p14:tracePt t="39778" x="8504238" y="3625850"/>
          <p14:tracePt t="39786" x="8926513" y="3513138"/>
          <p14:tracePt t="39794" x="9247188" y="3435350"/>
          <p14:tracePt t="39802" x="9612313" y="3316288"/>
          <p14:tracePt t="39810" x="9831388" y="3232150"/>
          <p14:tracePt t="39818" x="10006013" y="3159125"/>
          <p14:tracePt t="39826" x="10079038" y="3114675"/>
          <p14:tracePt t="39834" x="10112375" y="3074988"/>
          <p14:tracePt t="39842" x="10123488" y="3041650"/>
          <p14:tracePt t="39852" x="10123488" y="3019425"/>
          <p14:tracePt t="39857" x="10101263" y="2990850"/>
          <p14:tracePt t="39868" x="10061575" y="2968625"/>
          <p14:tracePt t="39873" x="10010775" y="2944813"/>
          <p14:tracePt t="39884" x="9937750" y="2928938"/>
          <p14:tracePt t="39890" x="9864725" y="2922588"/>
          <p14:tracePt t="39900" x="9752013" y="2922588"/>
          <p14:tracePt t="39908" x="9601200" y="2957513"/>
          <p14:tracePt t="39916" x="9572625" y="2962275"/>
          <p14:tracePt t="40052" x="9566275" y="2962275"/>
          <p14:tracePt t="40060" x="9555163" y="2962275"/>
          <p14:tracePt t="40068" x="9539288" y="2944813"/>
          <p14:tracePt t="40076" x="9517063" y="2922588"/>
          <p14:tracePt t="40084" x="9504363" y="2895600"/>
          <p14:tracePt t="40092" x="9482138" y="2867025"/>
          <p14:tracePt t="40100" x="9459913" y="2827338"/>
          <p14:tracePt t="40108" x="9444038" y="2798763"/>
          <p14:tracePt t="40116" x="9404350" y="2754313"/>
          <p14:tracePt t="40124" x="9331325" y="2698750"/>
          <p14:tracePt t="40134" x="9274175" y="2641600"/>
          <p14:tracePt t="40139" x="9218613" y="2590800"/>
          <p14:tracePt t="40150" x="9123363" y="2524125"/>
          <p14:tracePt t="40158" x="8959850" y="2439988"/>
          <p14:tracePt t="40165" x="8751888" y="2344738"/>
          <p14:tracePt t="40175" x="8550275" y="2265363"/>
          <p14:tracePt t="40182" x="8415338" y="2232025"/>
          <p14:tracePt t="40190" x="8218488" y="2181225"/>
          <p14:tracePt t="40198" x="8021638" y="2130425"/>
          <p14:tracePt t="40206" x="7858125" y="2097088"/>
          <p14:tracePt t="40214" x="7723188" y="2068513"/>
          <p14:tracePt t="40222" x="7667625" y="2057400"/>
          <p14:tracePt t="40230" x="7621588" y="2051050"/>
          <p14:tracePt t="40238" x="7605713" y="2046288"/>
          <p14:tracePt t="40269" x="7610475" y="2046288"/>
          <p14:tracePt t="40278" x="7627938" y="2046288"/>
          <p14:tracePt t="40285" x="7661275" y="2051050"/>
          <p14:tracePt t="40294" x="7694613" y="2068513"/>
          <p14:tracePt t="40302" x="7751763" y="2112963"/>
          <p14:tracePt t="40310" x="7778750" y="2136775"/>
          <p14:tracePt t="40318" x="7818438" y="2181225"/>
          <p14:tracePt t="40326" x="7829550" y="2209800"/>
          <p14:tracePt t="40334" x="7829550" y="2247900"/>
          <p14:tracePt t="40342" x="7824788" y="2265363"/>
          <p14:tracePt t="40350" x="7791450" y="2287588"/>
          <p14:tracePt t="40358" x="7756525" y="2305050"/>
          <p14:tracePt t="40366" x="7694613" y="2320925"/>
          <p14:tracePt t="40374" x="7661275" y="2327275"/>
          <p14:tracePt t="40382" x="7599363" y="2333625"/>
          <p14:tracePt t="40389" x="7559675" y="2333625"/>
          <p14:tracePt t="40398" x="7510463" y="2333625"/>
          <p14:tracePt t="40406" x="7486650" y="2333625"/>
          <p14:tracePt t="40414" x="7448550" y="2333625"/>
          <p14:tracePt t="40422" x="7424738" y="2333625"/>
          <p14:tracePt t="40432" x="7391400" y="2333625"/>
          <p14:tracePt t="40438" x="7380288" y="2333625"/>
          <p14:tracePt t="40448" x="7369175" y="2333625"/>
          <p14:tracePt t="40521" x="7369175" y="2338388"/>
          <p14:tracePt t="40527" x="7362825" y="2338388"/>
          <p14:tracePt t="40535" x="7362825" y="2344738"/>
          <p14:tracePt t="40543" x="7358063" y="2349500"/>
          <p14:tracePt t="40551" x="7358063" y="2360613"/>
          <p14:tracePt t="40559" x="7340600" y="2378075"/>
          <p14:tracePt t="40580" x="7313613" y="2393950"/>
          <p14:tracePt t="40588" x="7307263" y="2393950"/>
          <p14:tracePt t="40595" x="7278688" y="2393950"/>
          <p14:tracePt t="40604" x="7227888" y="2378075"/>
          <p14:tracePt t="40612" x="7212013" y="2366963"/>
          <p14:tracePt t="40620" x="7132638" y="2305050"/>
          <p14:tracePt t="40628" x="7092950" y="2265363"/>
          <p14:tracePt t="40636" x="7070725" y="2232025"/>
          <p14:tracePt t="40644" x="7054850" y="2203450"/>
          <p14:tracePt t="40652" x="7043738" y="2159000"/>
          <p14:tracePt t="40660" x="7043738" y="2136775"/>
          <p14:tracePt t="40668" x="7037388" y="2097088"/>
          <p14:tracePt t="40676" x="7037388" y="2074863"/>
          <p14:tracePt t="40684" x="7048500" y="2035175"/>
          <p14:tracePt t="40692" x="7065963" y="2012950"/>
          <p14:tracePt t="40700" x="7081838" y="1984375"/>
          <p14:tracePt t="40708" x="7110413" y="1973263"/>
          <p14:tracePt t="40718" x="7143750" y="1966913"/>
          <p14:tracePt t="40723" x="7178675" y="1966913"/>
          <p14:tracePt t="40734" x="7256463" y="1966913"/>
          <p14:tracePt t="40740" x="7302500" y="1978025"/>
          <p14:tracePt t="40750" x="7358063" y="2001838"/>
          <p14:tracePt t="40756" x="7402513" y="2028825"/>
          <p14:tracePt t="40766" x="7481888" y="2108200"/>
          <p14:tracePt t="40774" x="7515225" y="2152650"/>
          <p14:tracePt t="40782" x="7543800" y="2220913"/>
          <p14:tracePt t="40790" x="7548563" y="2265363"/>
          <p14:tracePt t="40798" x="7548563" y="2309813"/>
          <p14:tracePt t="40806" x="7532688" y="2344738"/>
          <p14:tracePt t="40814" x="7504113" y="2371725"/>
          <p14:tracePt t="40822" x="7459663" y="2400300"/>
          <p14:tracePt t="40830" x="7424738" y="2411413"/>
          <p14:tracePt t="40838" x="7386638" y="2411413"/>
          <p14:tracePt t="40846" x="7351713" y="2411413"/>
          <p14:tracePt t="40854" x="7318375" y="2411413"/>
          <p14:tracePt t="40862" x="7289800" y="2393950"/>
          <p14:tracePt t="40870" x="7278688" y="2382838"/>
          <p14:tracePt t="40878" x="7262813" y="2360613"/>
          <p14:tracePt t="40886" x="7262813" y="2349500"/>
          <p14:tracePt t="40894" x="7262813" y="2320925"/>
          <p14:tracePt t="40902" x="7262813" y="2305050"/>
          <p14:tracePt t="40910" x="7278688" y="2282825"/>
          <p14:tracePt t="40917" x="7313613" y="2247900"/>
          <p14:tracePt t="40926" x="7340600" y="2232025"/>
          <p14:tracePt t="40934" x="7362825" y="2214563"/>
          <p14:tracePt t="40942" x="7397750" y="2209800"/>
          <p14:tracePt t="40950" x="7448550" y="2209800"/>
          <p14:tracePt t="40958" x="7481888" y="2220913"/>
          <p14:tracePt t="40966" x="7521575" y="2247900"/>
          <p14:tracePt t="40974" x="7548563" y="2282825"/>
          <p14:tracePt t="40982" x="7570788" y="2316163"/>
          <p14:tracePt t="40990" x="7605713" y="2355850"/>
          <p14:tracePt t="41000" x="7616825" y="2382838"/>
          <p14:tracePt t="41006" x="7621588" y="2400300"/>
          <p14:tracePt t="41016" x="7627938" y="2411413"/>
          <p14:tracePt t="41056" x="7639050" y="2411413"/>
          <p14:tracePt t="41064" x="7639050" y="2406650"/>
          <p14:tracePt t="41072" x="7667625" y="2389188"/>
          <p14:tracePt t="41080" x="7723188" y="2371725"/>
          <p14:tracePt t="41088" x="7796213" y="2349500"/>
          <p14:tracePt t="41095" x="7913688" y="2327275"/>
          <p14:tracePt t="41104" x="8066088" y="2305050"/>
          <p14:tracePt t="41111" x="8364538" y="2247900"/>
          <p14:tracePt t="41120" x="8656638" y="2214563"/>
          <p14:tracePt t="41128" x="8982075" y="2181225"/>
          <p14:tracePt t="41136" x="9320213" y="2170113"/>
          <p14:tracePt t="41144" x="9623425" y="2170113"/>
          <p14:tracePt t="41152" x="9915525" y="2170113"/>
          <p14:tracePt t="41160" x="10325100" y="2185988"/>
          <p14:tracePt t="41168" x="10606088" y="2220913"/>
          <p14:tracePt t="41176" x="10977563" y="2265363"/>
          <p14:tracePt t="41184" x="11214100" y="2287588"/>
          <p14:tracePt t="41192" x="11388725" y="2316163"/>
          <p14:tracePt t="41200" x="11506200" y="2333625"/>
          <p14:tracePt t="41208" x="11561763" y="2338388"/>
          <p14:tracePt t="41216" x="11579225" y="2344738"/>
          <p14:tracePt t="41248" x="11561763" y="2344738"/>
          <p14:tracePt t="41256" x="11539538" y="2344738"/>
          <p14:tracePt t="41264" x="11506200" y="2344738"/>
          <p14:tracePt t="41272" x="11488738" y="2338388"/>
          <p14:tracePt t="41282" x="11466513" y="2338388"/>
          <p14:tracePt t="41288" x="11461750" y="2333625"/>
          <p14:tracePt t="41298" x="11450638" y="2333625"/>
          <p14:tracePt t="41362" x="11439525" y="2338388"/>
          <p14:tracePt t="41370" x="11422063" y="2338388"/>
          <p14:tracePt t="41378" x="11371263" y="2338388"/>
          <p14:tracePt t="41386" x="11326813" y="2338388"/>
          <p14:tracePt t="41394" x="11225213" y="2338388"/>
          <p14:tracePt t="41402" x="11156950" y="2338388"/>
          <p14:tracePt t="41410" x="11090275" y="2338388"/>
          <p14:tracePt t="41418" x="11017250" y="2338388"/>
          <p14:tracePt t="41425" x="10864850" y="2333625"/>
          <p14:tracePt t="41434" x="10798175" y="2327275"/>
          <p14:tracePt t="41441" x="10741025" y="2327275"/>
          <p14:tracePt t="41450" x="10685463" y="2320925"/>
          <p14:tracePt t="41458" x="10645775" y="2316163"/>
          <p14:tracePt t="41466" x="10623550" y="2316163"/>
          <p14:tracePt t="41474" x="10601325" y="2316163"/>
          <p14:tracePt t="41482" x="10594975" y="2316163"/>
          <p14:tracePt t="41498" x="10590213" y="2316163"/>
          <p14:tracePt t="41530" x="10590213" y="2320925"/>
          <p14:tracePt t="41538" x="10583863" y="2320925"/>
          <p14:tracePt t="41562" x="10579100" y="2320925"/>
          <p14:tracePt t="41580" x="10572750" y="2320925"/>
          <p14:tracePt t="41586" x="10567988" y="2320925"/>
          <p14:tracePt t="41604" x="10561638" y="2316163"/>
          <p14:tracePt t="41612" x="10545763" y="2309813"/>
          <p14:tracePt t="41620" x="10533063" y="2293938"/>
          <p14:tracePt t="41628" x="10517188" y="2276475"/>
          <p14:tracePt t="41636" x="10517188" y="2271713"/>
          <p14:tracePt t="41644" x="10499725" y="2243138"/>
          <p14:tracePt t="41652" x="10488613" y="2220913"/>
          <p14:tracePt t="41660" x="10488613" y="2209800"/>
          <p14:tracePt t="41668" x="10483850" y="2174875"/>
          <p14:tracePt t="41676" x="10483850" y="2147888"/>
          <p14:tracePt t="41684" x="10483850" y="2136775"/>
          <p14:tracePt t="41692" x="10483850" y="2112963"/>
          <p14:tracePt t="41700" x="10483850" y="2101850"/>
          <p14:tracePt t="41708" x="10499725" y="2074863"/>
          <p14:tracePt t="41716" x="10506075" y="2068513"/>
          <p14:tracePt t="41724" x="10533063" y="2046288"/>
          <p14:tracePt t="41732" x="10545763" y="2039938"/>
          <p14:tracePt t="41740" x="10572750" y="2024063"/>
          <p14:tracePt t="41748" x="10590213" y="2017713"/>
          <p14:tracePt t="41756" x="10629900" y="2012950"/>
          <p14:tracePt t="41764" x="10645775" y="2012950"/>
          <p14:tracePt t="41772" x="10696575" y="2012950"/>
          <p14:tracePt t="41780" x="10729913" y="2028825"/>
          <p14:tracePt t="41788" x="10753725" y="2051050"/>
          <p14:tracePt t="41796" x="10780713" y="2079625"/>
          <p14:tracePt t="41804" x="10809288" y="2119313"/>
          <p14:tracePt t="41812" x="10837863" y="2170113"/>
          <p14:tracePt t="41820" x="10860088" y="2209800"/>
          <p14:tracePt t="41829" x="10875963" y="2265363"/>
          <p14:tracePt t="41836" x="10882313" y="2305050"/>
          <p14:tracePt t="41844" x="10888663" y="2344738"/>
          <p14:tracePt t="41852" x="10888663" y="2393950"/>
          <p14:tracePt t="41862" x="10875963" y="2428875"/>
          <p14:tracePt t="41868" x="10864850" y="2444750"/>
          <p14:tracePt t="41876" x="10831513" y="2473325"/>
          <p14:tracePt t="41886" x="10791825" y="2490788"/>
          <p14:tracePt t="41894" x="10741025" y="2506663"/>
          <p14:tracePt t="41902" x="10707688" y="2506663"/>
          <p14:tracePt t="41910" x="10663238" y="2513013"/>
          <p14:tracePt t="41919" x="10594975" y="2513013"/>
          <p14:tracePt t="41926" x="10556875" y="2501900"/>
          <p14:tracePt t="41934" x="10494963" y="2473325"/>
          <p14:tracePt t="41942" x="10455275" y="2455863"/>
          <p14:tracePt t="41950" x="10426700" y="2428875"/>
          <p14:tracePt t="41958" x="10404475" y="2406650"/>
          <p14:tracePt t="41966" x="10382250" y="2378075"/>
          <p14:tracePt t="41974" x="10371138" y="2349500"/>
          <p14:tracePt t="41982" x="10360025" y="2316163"/>
          <p14:tracePt t="41990" x="10360025" y="2282825"/>
          <p14:tracePt t="41998" x="10360025" y="2254250"/>
          <p14:tracePt t="42006" x="10360025" y="2220913"/>
          <p14:tracePt t="42014" x="10360025" y="2192338"/>
          <p14:tracePt t="42022" x="10360025" y="2181225"/>
          <p14:tracePt t="42030" x="10364788" y="2159000"/>
          <p14:tracePt t="42038" x="10382250" y="2130425"/>
          <p14:tracePt t="42046" x="10398125" y="2108200"/>
          <p14:tracePt t="42054" x="10433050" y="2090738"/>
          <p14:tracePt t="42062" x="10444163" y="2085975"/>
          <p14:tracePt t="42070" x="10488613" y="2085975"/>
          <p14:tracePt t="42078" x="10539413" y="2085975"/>
          <p14:tracePt t="42086" x="10556875" y="2085975"/>
          <p14:tracePt t="42094" x="10612438" y="2097088"/>
          <p14:tracePt t="42102" x="10656888" y="2119313"/>
          <p14:tracePt t="42110" x="10691813" y="2141538"/>
          <p14:tracePt t="42118" x="10718800" y="2174875"/>
          <p14:tracePt t="42126" x="10736263" y="2198688"/>
          <p14:tracePt t="42134" x="10753725" y="2243138"/>
          <p14:tracePt t="42142" x="10753725" y="2287588"/>
          <p14:tracePt t="42150" x="10747375" y="2316163"/>
          <p14:tracePt t="42160" x="10714038" y="2344738"/>
          <p14:tracePt t="42166" x="10674350" y="2366963"/>
          <p14:tracePt t="42176" x="10629900" y="2371725"/>
          <p14:tracePt t="42184" x="10572750" y="2378075"/>
          <p14:tracePt t="42192" x="10528300" y="2378075"/>
          <p14:tracePt t="42198" x="10460038" y="2349500"/>
          <p14:tracePt t="42208" x="10410825" y="2333625"/>
          <p14:tracePt t="42216" x="10375900" y="2305050"/>
          <p14:tracePt t="42224" x="10364788" y="2287588"/>
          <p14:tracePt t="42232" x="10360025" y="2259013"/>
          <p14:tracePt t="42240" x="10353675" y="2236788"/>
          <p14:tracePt t="42248" x="10353675" y="2220913"/>
          <p14:tracePt t="42256" x="10360025" y="2192338"/>
          <p14:tracePt t="42264" x="10371138" y="2181225"/>
          <p14:tracePt t="42272" x="10382250" y="2163763"/>
          <p14:tracePt t="42280" x="10398125" y="2152650"/>
          <p14:tracePt t="42288" x="10404475" y="2147888"/>
          <p14:tracePt t="42296" x="10410825" y="2136775"/>
          <p14:tracePt t="42304" x="10415588" y="2136775"/>
          <p14:tracePt t="42344" x="10421938" y="2141538"/>
          <p14:tracePt t="42352" x="10421938" y="2159000"/>
          <p14:tracePt t="42359" x="10421938" y="2174875"/>
          <p14:tracePt t="42368" x="10426700" y="2185988"/>
          <p14:tracePt t="42376" x="10433050" y="2203450"/>
          <p14:tracePt t="42392" x="10433050" y="2214563"/>
          <p14:tracePt t="42400" x="10437813" y="2225675"/>
          <p14:tracePt t="42742" x="10437813" y="2232025"/>
          <p14:tracePt t="42750" x="10437813" y="2247900"/>
          <p14:tracePt t="42760" x="10437813" y="2271713"/>
          <p14:tracePt t="42766" x="10437813" y="2287588"/>
          <p14:tracePt t="42776" x="10437813" y="2305050"/>
          <p14:tracePt t="42782" x="10437813" y="2309813"/>
          <p14:tracePt t="42792" x="10437813" y="2316163"/>
          <p14:tracePt t="42800" x="10437813" y="2320925"/>
          <p14:tracePt t="42808" x="10444163" y="2333625"/>
          <p14:tracePt t="42816" x="10444163" y="2344738"/>
          <p14:tracePt t="42824" x="10444163" y="2349500"/>
          <p14:tracePt t="42832" x="10448925" y="2355850"/>
          <p14:tracePt t="42856" x="10448925" y="2360613"/>
          <p14:tracePt t="42880" x="10448925" y="2366963"/>
          <p14:tracePt t="42888" x="10455275" y="2366963"/>
          <p14:tracePt t="42904" x="10460038" y="2366963"/>
          <p14:tracePt t="42912" x="10472738" y="2366963"/>
          <p14:tracePt t="42920" x="10477500" y="2366963"/>
          <p14:tracePt t="42928" x="10488613" y="2366963"/>
          <p14:tracePt t="42936" x="10510838" y="2366963"/>
          <p14:tracePt t="42944" x="10539413" y="2349500"/>
          <p14:tracePt t="42952" x="10550525" y="2344738"/>
          <p14:tracePt t="42960" x="10583863" y="2333625"/>
          <p14:tracePt t="42968" x="10606088" y="2333625"/>
          <p14:tracePt t="42976" x="10612438" y="2333625"/>
          <p14:tracePt t="42984" x="10623550" y="2333625"/>
          <p14:tracePt t="42992" x="10629900" y="2333625"/>
          <p14:tracePt t="43000" x="10634663" y="2333625"/>
          <p14:tracePt t="43008" x="10641013" y="2338388"/>
          <p14:tracePt t="43016" x="10641013" y="2349500"/>
          <p14:tracePt t="43024" x="10641013" y="2366963"/>
          <p14:tracePt t="43032" x="10641013" y="2378075"/>
          <p14:tracePt t="43040" x="10629900" y="2400300"/>
          <p14:tracePt t="43050" x="10623550" y="2406650"/>
          <p14:tracePt t="43058" x="10618788" y="2411413"/>
          <p14:tracePt t="43066" x="10594975" y="2422525"/>
          <p14:tracePt t="43074" x="10583863" y="2422525"/>
          <p14:tracePt t="43082" x="10567988" y="2422525"/>
          <p14:tracePt t="43090" x="10561638" y="2422525"/>
          <p14:tracePt t="43098" x="10545763" y="2411413"/>
          <p14:tracePt t="43106" x="10539413" y="2400300"/>
          <p14:tracePt t="43114" x="10533063" y="2393950"/>
          <p14:tracePt t="43122" x="10521950" y="2360613"/>
          <p14:tracePt t="43130" x="10521950" y="2338388"/>
          <p14:tracePt t="43138" x="10521950" y="2320925"/>
          <p14:tracePt t="43146" x="10521950" y="2305050"/>
          <p14:tracePt t="43154" x="10521950" y="2293938"/>
          <p14:tracePt t="43162" x="10521950" y="2287588"/>
          <p14:tracePt t="43170" x="10521950" y="2282825"/>
          <p14:tracePt t="43178" x="10528300" y="2282825"/>
          <p14:tracePt t="43186" x="10533063" y="2282825"/>
          <p14:tracePt t="43194" x="10550525" y="2287588"/>
          <p14:tracePt t="43202" x="10561638" y="2298700"/>
          <p14:tracePt t="43210" x="10579100" y="2320925"/>
          <p14:tracePt t="43218" x="10594975" y="2355850"/>
          <p14:tracePt t="43226" x="10606088" y="2378075"/>
          <p14:tracePt t="43234" x="10606088" y="2411413"/>
          <p14:tracePt t="43242" x="10606088" y="2422525"/>
          <p14:tracePt t="43250" x="10606088" y="2439988"/>
          <p14:tracePt t="43258" x="10601325" y="2444750"/>
          <p14:tracePt t="43266" x="10594975" y="2451100"/>
          <p14:tracePt t="43274" x="10583863" y="2451100"/>
          <p14:tracePt t="43282" x="10572750" y="2451100"/>
          <p14:tracePt t="43290" x="10561638" y="2451100"/>
          <p14:tracePt t="43298" x="10550525" y="2444750"/>
          <p14:tracePt t="43306" x="10539413" y="2428875"/>
          <p14:tracePt t="43314" x="10528300" y="2422525"/>
          <p14:tracePt t="43324" x="10521950" y="2411413"/>
          <p14:tracePt t="43330" x="10517188" y="2389188"/>
          <p14:tracePt t="43340" x="10517188" y="2371725"/>
          <p14:tracePt t="43346" x="10517188" y="2360613"/>
          <p14:tracePt t="43356" x="10517188" y="2344738"/>
          <p14:tracePt t="43364" x="10517188" y="2333625"/>
          <p14:tracePt t="43372" x="10517188" y="2327275"/>
          <p14:tracePt t="43380" x="10533063" y="2316163"/>
          <p14:tracePt t="43388" x="10545763" y="2316163"/>
          <p14:tracePt t="43396" x="10561638" y="2316163"/>
          <p14:tracePt t="43404" x="10579100" y="2316163"/>
          <p14:tracePt t="43412" x="10594975" y="2320925"/>
          <p14:tracePt t="43420" x="10623550" y="2344738"/>
          <p14:tracePt t="43428" x="10629900" y="2349500"/>
          <p14:tracePt t="43436" x="10641013" y="2366963"/>
          <p14:tracePt t="43444" x="10645775" y="2389188"/>
          <p14:tracePt t="43452" x="10645775" y="2406650"/>
          <p14:tracePt t="43460" x="10645775" y="2422525"/>
          <p14:tracePt t="43468" x="10645775" y="2428875"/>
          <p14:tracePt t="43476" x="10641013" y="2433638"/>
          <p14:tracePt t="43484" x="10634663" y="2444750"/>
          <p14:tracePt t="43492" x="10629900" y="2444750"/>
          <p14:tracePt t="43538" x="10629900" y="2439988"/>
          <p14:tracePt t="43552" x="10623550" y="2433638"/>
          <p14:tracePt t="43559" x="10623550" y="2428875"/>
          <p14:tracePt t="43568" x="10623550" y="2422525"/>
          <p14:tracePt t="43576" x="10623550" y="2417763"/>
          <p14:tracePt t="43592" x="10623550" y="2411413"/>
          <p14:tracePt t="43654" x="10618788" y="2406650"/>
          <p14:tracePt t="43662" x="10612438" y="2406650"/>
          <p14:tracePt t="43670" x="10590213" y="2393950"/>
          <p14:tracePt t="43678" x="10567988" y="2389188"/>
          <p14:tracePt t="43686" x="10528300" y="2378075"/>
          <p14:tracePt t="43694" x="10506075" y="2366963"/>
          <p14:tracePt t="43702" x="10477500" y="2349500"/>
          <p14:tracePt t="43710" x="10444163" y="2327275"/>
          <p14:tracePt t="43718" x="10437813" y="2320925"/>
          <p14:tracePt t="43726" x="10437813" y="2309813"/>
          <p14:tracePt t="43742" x="10437813" y="2298700"/>
          <p14:tracePt t="43750" x="10448925" y="2298700"/>
          <p14:tracePt t="43758" x="10460038" y="2293938"/>
          <p14:tracePt t="43766" x="10483850" y="2287588"/>
          <p14:tracePt t="43774" x="10494963" y="2287588"/>
          <p14:tracePt t="43782" x="10506075" y="2287588"/>
          <p14:tracePt t="43790" x="10510838" y="2287588"/>
          <p14:tracePt t="43806" x="10510838" y="2293938"/>
          <p14:tracePt t="43822" x="10488613" y="2305050"/>
          <p14:tracePt t="43830" x="10448925" y="2316163"/>
          <p14:tracePt t="43838" x="10415588" y="2327275"/>
          <p14:tracePt t="43846" x="10348913" y="2338388"/>
          <p14:tracePt t="43854" x="10280650" y="2355850"/>
          <p14:tracePt t="43862" x="10236200" y="2360613"/>
          <p14:tracePt t="43870" x="10179050" y="2371725"/>
          <p14:tracePt t="43878" x="10163175" y="2371725"/>
          <p14:tracePt t="43910" x="10179050" y="2371725"/>
          <p14:tracePt t="43920" x="10207625" y="2371725"/>
          <p14:tracePt t="43926" x="10252075" y="2371725"/>
          <p14:tracePt t="43936" x="10275888" y="2371725"/>
          <p14:tracePt t="43944" x="10309225" y="2366963"/>
          <p14:tracePt t="43952" x="10320338" y="2366963"/>
          <p14:tracePt t="43960" x="10325100" y="2366963"/>
          <p14:tracePt t="44000" x="10313988" y="2366963"/>
          <p14:tracePt t="44008" x="10298113" y="2366963"/>
          <p14:tracePt t="44016" x="10275888" y="2366963"/>
          <p14:tracePt t="44024" x="10258425" y="2366963"/>
          <p14:tracePt t="44032" x="10236200" y="2366963"/>
          <p14:tracePt t="44040" x="10218738" y="2366963"/>
          <p14:tracePt t="44072" x="10218738" y="2371725"/>
          <p14:tracePt t="44088" x="10240963" y="2371725"/>
          <p14:tracePt t="44096" x="10264775" y="2378075"/>
          <p14:tracePt t="44104" x="10291763" y="2382838"/>
          <p14:tracePt t="44112" x="10313988" y="2389188"/>
          <p14:tracePt t="44120" x="10325100" y="2389188"/>
          <p14:tracePt t="44128" x="10348913" y="2389188"/>
          <p14:tracePt t="44136" x="10364788" y="2389188"/>
          <p14:tracePt t="44144" x="10371138" y="2389188"/>
          <p14:tracePt t="44186" x="10371138" y="2382838"/>
          <p14:tracePt t="44210" x="10371138" y="2378075"/>
          <p14:tracePt t="44226" x="10371138" y="2371725"/>
          <p14:tracePt t="44234" x="10371138" y="2366963"/>
          <p14:tracePt t="44266" x="10371138" y="2360613"/>
          <p14:tracePt t="44274" x="10375900" y="2360613"/>
          <p14:tracePt t="44282" x="10375900" y="2355850"/>
          <p14:tracePt t="44290" x="10387013" y="2355850"/>
          <p14:tracePt t="44298" x="10398125" y="2349500"/>
          <p14:tracePt t="44306" x="10404475" y="2344738"/>
          <p14:tracePt t="44314" x="10437813" y="2333625"/>
          <p14:tracePt t="44322" x="10466388" y="2316163"/>
          <p14:tracePt t="44330" x="10483850" y="2316163"/>
          <p14:tracePt t="44338" x="10510838" y="2298700"/>
          <p14:tracePt t="44346" x="10517188" y="2287588"/>
          <p14:tracePt t="44354" x="10545763" y="2276475"/>
          <p14:tracePt t="44362" x="10550525" y="2271713"/>
          <p14:tracePt t="44370" x="10561638" y="2259013"/>
          <p14:tracePt t="44378" x="10561638" y="2254250"/>
          <p14:tracePt t="44418" x="10561638" y="2259013"/>
          <p14:tracePt t="44436" x="10550525" y="2282825"/>
          <p14:tracePt t="44442" x="10528300" y="2316163"/>
          <p14:tracePt t="44452" x="10506075" y="2349500"/>
          <p14:tracePt t="44457" x="10460038" y="2389188"/>
          <p14:tracePt t="44468" x="10433050" y="2417763"/>
          <p14:tracePt t="44474" x="10398125" y="2433638"/>
          <p14:tracePt t="44484" x="10382250" y="2439988"/>
          <p14:tracePt t="44492" x="10371138" y="2444750"/>
          <p14:tracePt t="44500" x="10364788" y="2444750"/>
          <p14:tracePt t="44516" x="10360025" y="2444750"/>
          <p14:tracePt t="44523" x="10360025" y="2439988"/>
          <p14:tracePt t="44532" x="10360025" y="2411413"/>
          <p14:tracePt t="44540" x="10364788" y="2393950"/>
          <p14:tracePt t="44548" x="10375900" y="2371725"/>
          <p14:tracePt t="44556" x="10393363" y="2355850"/>
          <p14:tracePt t="44564" x="10426700" y="2320925"/>
          <p14:tracePt t="44572" x="10448925" y="2298700"/>
          <p14:tracePt t="44580" x="10477500" y="2282825"/>
          <p14:tracePt t="44588" x="10494963" y="2276475"/>
          <p14:tracePt t="44596" x="10517188" y="2271713"/>
          <p14:tracePt t="44604" x="10528300" y="2271713"/>
          <p14:tracePt t="44612" x="10539413" y="2271713"/>
          <p14:tracePt t="44620" x="10545763" y="2271713"/>
          <p14:tracePt t="44628" x="10550525" y="2271713"/>
          <p14:tracePt t="44636" x="10550525" y="2282825"/>
          <p14:tracePt t="44644" x="10550525" y="2309813"/>
          <p14:tracePt t="44652" x="10539413" y="2327275"/>
          <p14:tracePt t="44660" x="10521950" y="2349500"/>
          <p14:tracePt t="44668" x="10506075" y="2360613"/>
          <p14:tracePt t="44676" x="10483850" y="2382838"/>
          <p14:tracePt t="44684" x="10472738" y="2389188"/>
          <p14:tracePt t="44692" x="10460038" y="2393950"/>
          <p14:tracePt t="44700" x="10455275" y="2393950"/>
          <p14:tracePt t="44708" x="10448925" y="2393950"/>
          <p14:tracePt t="44754" x="10448925" y="2382838"/>
          <p14:tracePt t="44762" x="10455275" y="2371725"/>
          <p14:tracePt t="44770" x="10466388" y="2360613"/>
          <p14:tracePt t="44778" x="10477500" y="2338388"/>
          <p14:tracePt t="44786" x="10494963" y="2327275"/>
          <p14:tracePt t="44794" x="10506075" y="2316163"/>
          <p14:tracePt t="44802" x="10521950" y="2305050"/>
          <p14:tracePt t="44810" x="10533063" y="2298700"/>
          <p14:tracePt t="44818" x="10545763" y="2298700"/>
          <p14:tracePt t="44826" x="10550525" y="2298700"/>
          <p14:tracePt t="44858" x="10550525" y="2309813"/>
          <p14:tracePt t="44866" x="10539413" y="2320925"/>
          <p14:tracePt t="44874" x="10528300" y="2333625"/>
          <p14:tracePt t="44882" x="10510838" y="2349500"/>
          <p14:tracePt t="44890" x="10477500" y="2360613"/>
          <p14:tracePt t="44898" x="10455275" y="2366963"/>
          <p14:tracePt t="44906" x="10426700" y="2371725"/>
          <p14:tracePt t="44914" x="10415588" y="2371725"/>
          <p14:tracePt t="44922" x="10410825" y="2371725"/>
          <p14:tracePt t="44946" x="10410825" y="2360613"/>
          <p14:tracePt t="44954" x="10415588" y="2355850"/>
          <p14:tracePt t="44962" x="10433050" y="2327275"/>
          <p14:tracePt t="44970" x="10455275" y="2316163"/>
          <p14:tracePt t="44978" x="10494963" y="2282825"/>
          <p14:tracePt t="44986" x="10521950" y="2265363"/>
          <p14:tracePt t="44994" x="10550525" y="2247900"/>
          <p14:tracePt t="45002" x="10583863" y="2232025"/>
          <p14:tracePt t="45010" x="10601325" y="2220913"/>
          <p14:tracePt t="45018" x="10606088" y="2220913"/>
          <p14:tracePt t="45060" x="10606088" y="2232025"/>
          <p14:tracePt t="45068" x="10594975" y="2247900"/>
          <p14:tracePt t="45076" x="10583863" y="2265363"/>
          <p14:tracePt t="45084" x="10572750" y="2282825"/>
          <p14:tracePt t="45092" x="10567988" y="2293938"/>
          <p14:tracePt t="45100" x="10556875" y="2309813"/>
          <p14:tracePt t="45108" x="10545763" y="2327275"/>
          <p14:tracePt t="45116" x="10539413" y="2338388"/>
          <p14:tracePt t="45124" x="10533063" y="2344738"/>
          <p14:tracePt t="45244" x="10533063" y="2338388"/>
          <p14:tracePt t="45268" x="10533063" y="2333625"/>
          <p14:tracePt t="45276" x="10539413" y="2333625"/>
          <p14:tracePt t="45292" x="10539413" y="2327275"/>
          <p14:tracePt t="45300" x="10539413" y="2320925"/>
          <p14:tracePt t="45443" x="10539413" y="2316163"/>
          <p14:tracePt t="45450" x="10545763" y="2316163"/>
          <p14:tracePt t="45458" x="10550525" y="2309813"/>
          <p14:tracePt t="45466" x="10556875" y="2298700"/>
          <p14:tracePt t="45474" x="10567988" y="2287588"/>
          <p14:tracePt t="45482" x="10579100" y="2282825"/>
          <p14:tracePt t="45490" x="10590213" y="2271713"/>
          <p14:tracePt t="45498" x="10601325" y="2271713"/>
          <p14:tracePt t="45506" x="10606088" y="2259013"/>
          <p14:tracePt t="45514" x="10618788" y="2254250"/>
          <p14:tracePt t="45522" x="10623550" y="2254250"/>
          <p14:tracePt t="45530" x="10629900" y="2254250"/>
          <p14:tracePt t="45538" x="10634663" y="2254250"/>
          <p14:tracePt t="45570" x="10641013" y="2265363"/>
          <p14:tracePt t="45580" x="10645775" y="2316163"/>
          <p14:tracePt t="45586" x="10645775" y="2366963"/>
          <p14:tracePt t="45596" x="10645775" y="2444750"/>
          <p14:tracePt t="45602" x="10645775" y="2524125"/>
          <p14:tracePt t="45612" x="10641013" y="2579688"/>
          <p14:tracePt t="45618" x="10629900" y="2641600"/>
          <p14:tracePt t="45628" x="10618788" y="2663825"/>
          <p14:tracePt t="45636" x="10606088" y="2676525"/>
          <p14:tracePt t="45644" x="10606088" y="2687638"/>
          <p14:tracePt t="45700" x="10606088" y="2681288"/>
          <p14:tracePt t="45708" x="10606088" y="2670175"/>
          <p14:tracePt t="45716" x="10612438" y="2652713"/>
          <p14:tracePt t="45724" x="10629900" y="2601913"/>
          <p14:tracePt t="45732" x="10645775" y="2568575"/>
          <p14:tracePt t="45740" x="10656888" y="2528888"/>
          <p14:tracePt t="45748" x="10680700" y="2490788"/>
          <p14:tracePt t="45756" x="10696575" y="2444750"/>
          <p14:tracePt t="45764" x="10714038" y="2406650"/>
          <p14:tracePt t="45772" x="10725150" y="2371725"/>
          <p14:tracePt t="45780" x="10736263" y="2355850"/>
          <p14:tracePt t="45788" x="10741025" y="2338388"/>
          <p14:tracePt t="45796" x="10741025" y="2327275"/>
          <p14:tracePt t="45837" x="10736263" y="2338388"/>
          <p14:tracePt t="45845" x="10718800" y="2360613"/>
          <p14:tracePt t="45852" x="10702925" y="2389188"/>
          <p14:tracePt t="45860" x="10685463" y="2406650"/>
          <p14:tracePt t="45868" x="10668000" y="2417763"/>
          <p14:tracePt t="45878" x="10663238" y="2417763"/>
          <p14:tracePt t="45910" x="10663238" y="2411413"/>
          <p14:tracePt t="45918" x="10668000" y="2366963"/>
          <p14:tracePt t="45926" x="10685463" y="2316163"/>
          <p14:tracePt t="45934" x="10702925" y="2271713"/>
          <p14:tracePt t="45942" x="10729913" y="2220913"/>
          <p14:tracePt t="45950" x="10747375" y="2185988"/>
          <p14:tracePt t="45958" x="10769600" y="2147888"/>
          <p14:tracePt t="45966" x="10802938" y="2097088"/>
          <p14:tracePt t="45974" x="10837863" y="2063750"/>
          <p14:tracePt t="45982" x="10882313" y="2028825"/>
          <p14:tracePt t="45990" x="10910888" y="2006600"/>
          <p14:tracePt t="45998" x="10948988" y="1990725"/>
          <p14:tracePt t="46006" x="10972800" y="1978025"/>
          <p14:tracePt t="46014" x="10983913" y="1978025"/>
          <p14:tracePt t="46022" x="10999788" y="1978025"/>
          <p14:tracePt t="46038" x="10999788" y="2001838"/>
          <p14:tracePt t="46046" x="10999788" y="2079625"/>
          <p14:tracePt t="46054" x="10995025" y="2141538"/>
          <p14:tracePt t="46062" x="10977563" y="2209800"/>
          <p14:tracePt t="46070" x="10937875" y="2276475"/>
          <p14:tracePt t="46078" x="10893425" y="2344738"/>
          <p14:tracePt t="46086" x="10853738" y="2378075"/>
          <p14:tracePt t="46094" x="10798175" y="2393950"/>
          <p14:tracePt t="46102" x="10753725" y="2393950"/>
          <p14:tracePt t="46110" x="10714038" y="2393950"/>
          <p14:tracePt t="46118" x="10656888" y="2366963"/>
          <p14:tracePt t="46126" x="10618788" y="2327275"/>
          <p14:tracePt t="46134" x="10594975" y="2305050"/>
          <p14:tracePt t="46142" x="10572750" y="2259013"/>
          <p14:tracePt t="46150" x="10567988" y="2232025"/>
          <p14:tracePt t="46158" x="10567988" y="2209800"/>
          <p14:tracePt t="46168" x="10567988" y="2170113"/>
          <p14:tracePt t="46174" x="10583863" y="2130425"/>
          <p14:tracePt t="46184" x="10606088" y="2085975"/>
          <p14:tracePt t="46192" x="10652125" y="2039938"/>
          <p14:tracePt t="46200" x="10680700" y="2012950"/>
          <p14:tracePt t="46208" x="10741025" y="1966913"/>
          <p14:tracePt t="46216" x="10780713" y="1951038"/>
          <p14:tracePt t="46224" x="10853738" y="1928813"/>
          <p14:tracePt t="46232" x="10888663" y="1928813"/>
          <p14:tracePt t="46240" x="10915650" y="1928813"/>
          <p14:tracePt t="46248" x="10922000" y="1928813"/>
          <p14:tracePt t="46256" x="10922000" y="1933575"/>
          <p14:tracePt t="46272" x="10922000" y="1939925"/>
          <p14:tracePt t="46280" x="10922000" y="1944688"/>
          <p14:tracePt t="46296" x="10922000" y="1951038"/>
          <p14:tracePt t="46304" x="10922000" y="1955800"/>
          <p14:tracePt t="46542" x="10922000" y="1951038"/>
          <p14:tracePt t="46550" x="10915650" y="1951038"/>
          <p14:tracePt t="46586" x="10915650" y="1944688"/>
          <p14:tracePt t="46618" x="10910888" y="1939925"/>
          <p14:tracePt t="46634" x="10904538" y="1933575"/>
          <p14:tracePt t="46642" x="10904538" y="1928813"/>
          <p14:tracePt t="46650" x="10899775" y="1916113"/>
          <p14:tracePt t="46658" x="10893425" y="1911350"/>
          <p14:tracePt t="46666" x="10893425" y="1905000"/>
          <p14:tracePt t="46674" x="10888663" y="1905000"/>
          <p14:tracePt t="46682" x="10871200" y="1905000"/>
          <p14:tracePt t="46690" x="10853738" y="1905000"/>
          <p14:tracePt t="46698" x="10802938" y="1916113"/>
          <p14:tracePt t="46706" x="10718800" y="1962150"/>
          <p14:tracePt t="46714" x="10634663" y="2028825"/>
          <p14:tracePt t="46724" x="10460038" y="2247900"/>
          <p14:tracePt t="46730" x="10337800" y="2455863"/>
          <p14:tracePt t="46740" x="10236200" y="2652713"/>
          <p14:tracePt t="46746" x="10185400" y="2776538"/>
          <p14:tracePt t="46756" x="10129838" y="2933700"/>
          <p14:tracePt t="46762" x="10117138" y="3024188"/>
          <p14:tracePt t="46772" x="10117138" y="3052763"/>
          <p14:tracePt t="46780" x="10134600" y="3057525"/>
          <p14:tracePt t="46788" x="10163175" y="3057525"/>
          <p14:tracePt t="46796" x="10202863" y="3035300"/>
          <p14:tracePt t="46804" x="10269538" y="2995613"/>
          <p14:tracePt t="46812" x="10325100" y="2944813"/>
          <p14:tracePt t="46820" x="10404475" y="2878138"/>
          <p14:tracePt t="46828" x="10477500" y="2794000"/>
          <p14:tracePt t="46836" x="10528300" y="2714625"/>
          <p14:tracePt t="46844" x="10594975" y="2579688"/>
          <p14:tracePt t="46852" x="10618788" y="2506663"/>
          <p14:tracePt t="46860" x="10623550" y="2422525"/>
          <p14:tracePt t="46868" x="10623550" y="2349500"/>
          <p14:tracePt t="46876" x="10572750" y="2265363"/>
          <p14:tracePt t="46884" x="10539413" y="2209800"/>
          <p14:tracePt t="46892" x="10483850" y="2174875"/>
          <p14:tracePt t="46900" x="10421938" y="2147888"/>
          <p14:tracePt t="46908" x="10337800" y="2141538"/>
          <p14:tracePt t="46916" x="10252075" y="2141538"/>
          <p14:tracePt t="46924" x="10156825" y="2170113"/>
          <p14:tracePt t="46932" x="10050463" y="2236788"/>
          <p14:tracePt t="46940" x="9994900" y="2305050"/>
          <p14:tracePt t="46948" x="9909175" y="2479675"/>
          <p14:tracePt t="46956" x="9875838" y="2601913"/>
          <p14:tracePt t="46964" x="9864725" y="2743200"/>
          <p14:tracePt t="46972" x="9864725" y="2827338"/>
          <p14:tracePt t="46980" x="9893300" y="2933700"/>
          <p14:tracePt t="46988" x="9932988" y="2995613"/>
          <p14:tracePt t="46996" x="9982200" y="3035300"/>
          <p14:tracePt t="47004" x="10039350" y="3046413"/>
          <p14:tracePt t="47012" x="10112375" y="3046413"/>
          <p14:tracePt t="47022" x="10179050" y="3013075"/>
          <p14:tracePt t="47028" x="10264775" y="2957513"/>
          <p14:tracePt t="47038" x="10382250" y="2860675"/>
          <p14:tracePt t="47044" x="10483850" y="2749550"/>
          <p14:tracePt t="47054" x="10528300" y="2687638"/>
          <p14:tracePt t="47062" x="10601325" y="2557463"/>
          <p14:tracePt t="47070" x="10663238" y="2411413"/>
          <p14:tracePt t="47078" x="10674350" y="2349500"/>
          <p14:tracePt t="47086" x="10674350" y="2282825"/>
          <p14:tracePt t="47094" x="10652125" y="2232025"/>
          <p14:tracePt t="47102" x="10601325" y="2170113"/>
          <p14:tracePt t="47110" x="10545763" y="2136775"/>
          <p14:tracePt t="47118" x="10444163" y="2097088"/>
          <p14:tracePt t="47126" x="10313988" y="2074863"/>
          <p14:tracePt t="47134" x="10229850" y="2074863"/>
          <p14:tracePt t="47142" x="10044113" y="2101850"/>
          <p14:tracePt t="47150" x="9875838" y="2147888"/>
          <p14:tracePt t="47158" x="9701213" y="2236788"/>
          <p14:tracePt t="47166" x="9544050" y="2344738"/>
          <p14:tracePt t="47174" x="9415463" y="2513013"/>
          <p14:tracePt t="47182" x="9353550" y="2641600"/>
          <p14:tracePt t="47190" x="9336088" y="2833688"/>
          <p14:tracePt t="47198" x="9342438" y="2917825"/>
          <p14:tracePt t="47206" x="9415463" y="3013075"/>
          <p14:tracePt t="47214" x="9521825" y="3079750"/>
          <p14:tracePt t="47222" x="9639300" y="3114675"/>
          <p14:tracePt t="47230" x="9769475" y="3119438"/>
          <p14:tracePt t="47238" x="9937750" y="3119438"/>
          <p14:tracePt t="47246" x="10174288" y="3086100"/>
          <p14:tracePt t="47254" x="10466388" y="3006725"/>
          <p14:tracePt t="47262" x="10680700" y="2933700"/>
          <p14:tracePt t="47270" x="10988675" y="2822575"/>
          <p14:tracePt t="47278" x="11174413" y="2743200"/>
          <p14:tracePt t="47286" x="11236325" y="2703513"/>
          <p14:tracePt t="47294" x="11349038" y="2608263"/>
          <p14:tracePt t="47302" x="11366500" y="2568575"/>
          <p14:tracePt t="47310" x="11366500" y="2535238"/>
          <p14:tracePt t="47320" x="11331575" y="2501900"/>
          <p14:tracePt t="47326" x="11280775" y="2473325"/>
          <p14:tracePt t="47336" x="11174413" y="2433638"/>
          <p14:tracePt t="47342" x="11068050" y="2411413"/>
          <p14:tracePt t="47352" x="10910888" y="2393950"/>
          <p14:tracePt t="47360" x="10725150" y="2393950"/>
          <p14:tracePt t="47368" x="10477500" y="2400300"/>
          <p14:tracePt t="47376" x="10348913" y="2422525"/>
          <p14:tracePt t="47384" x="10252075" y="2451100"/>
          <p14:tracePt t="47392" x="10190163" y="2490788"/>
          <p14:tracePt t="47400" x="10179050" y="2517775"/>
          <p14:tracePt t="47408" x="10185400" y="2541588"/>
          <p14:tracePt t="47416" x="10229850" y="2568575"/>
          <p14:tracePt t="47424" x="10320338" y="2590800"/>
          <p14:tracePt t="47432" x="10393363" y="2601913"/>
          <p14:tracePt t="47440" x="10533063" y="2614613"/>
          <p14:tracePt t="47448" x="10714038" y="2614613"/>
          <p14:tracePt t="47456" x="10864850" y="2614613"/>
          <p14:tracePt t="47464" x="11068050" y="2614613"/>
          <p14:tracePt t="47472" x="11174413" y="2614613"/>
          <p14:tracePt t="47480" x="11247438" y="2608263"/>
          <p14:tracePt t="47488" x="11287125" y="2601913"/>
          <p14:tracePt t="47496" x="11304588" y="2601913"/>
          <p14:tracePt t="47520" x="11287125" y="2597150"/>
          <p14:tracePt t="47528" x="11258550" y="2586038"/>
          <p14:tracePt t="47536" x="11236325" y="2579688"/>
          <p14:tracePt t="47544" x="11191875" y="2557463"/>
          <p14:tracePt t="47552" x="11134725" y="2535238"/>
          <p14:tracePt t="47560" x="11079163" y="2506663"/>
          <p14:tracePt t="47568" x="11045825" y="2490788"/>
          <p14:tracePt t="47576" x="10999788" y="2473325"/>
          <p14:tracePt t="47584" x="10977563" y="2462213"/>
          <p14:tracePt t="47594" x="10961688" y="2455863"/>
          <p14:tracePt t="47610" x="10961688" y="2451100"/>
          <p14:tracePt t="47616" x="10955338" y="2451100"/>
          <p14:tracePt t="47626" x="10955338" y="2444750"/>
          <p14:tracePt t="47632" x="10948988" y="2433638"/>
          <p14:tracePt t="47642" x="10944225" y="2417763"/>
          <p14:tracePt t="47650" x="10926763" y="2393950"/>
          <p14:tracePt t="47658" x="10893425" y="2355850"/>
          <p14:tracePt t="47666" x="10848975" y="2309813"/>
          <p14:tracePt t="47674" x="10798175" y="2254250"/>
          <p14:tracePt t="47682" x="10775950" y="2225675"/>
          <p14:tracePt t="47690" x="10707688" y="2147888"/>
          <p14:tracePt t="47698" x="10629900" y="2063750"/>
          <p14:tracePt t="47706" x="10556875" y="1990725"/>
          <p14:tracePt t="47714" x="10494963" y="1922463"/>
          <p14:tracePt t="47722" x="10466388" y="1893888"/>
          <p14:tracePt t="47730" x="10410825" y="1843088"/>
          <p14:tracePt t="47738" x="10348913" y="1809750"/>
          <p14:tracePt t="47746" x="10302875" y="1798638"/>
          <p14:tracePt t="47754" x="10269538" y="1798638"/>
          <p14:tracePt t="47762" x="10247313" y="1804988"/>
          <p14:tracePt t="47770" x="10213975" y="1831975"/>
          <p14:tracePt t="47778" x="10190163" y="1882775"/>
          <p14:tracePt t="47786" x="10174288" y="1933575"/>
          <p14:tracePt t="47794" x="10167938" y="2028825"/>
          <p14:tracePt t="47802" x="10167938" y="2136775"/>
          <p14:tracePt t="47810" x="10202863" y="2316163"/>
          <p14:tracePt t="47818" x="10247313" y="2417763"/>
          <p14:tracePt t="47826" x="10302875" y="2495550"/>
          <p14:tracePt t="47834" x="10398125" y="2563813"/>
          <p14:tracePt t="47842" x="10528300" y="2619375"/>
          <p14:tracePt t="47850" x="10674350" y="2641600"/>
          <p14:tracePt t="47858" x="10933113" y="2641600"/>
          <p14:tracePt t="47866" x="11101388" y="2614613"/>
          <p14:tracePt t="47874" x="11253788" y="2568575"/>
          <p14:tracePt t="47882" x="11410950" y="2501900"/>
          <p14:tracePt t="47892" x="11517313" y="2439988"/>
          <p14:tracePt t="47898" x="11574463" y="2389188"/>
          <p14:tracePt t="47908" x="11596688" y="2344738"/>
          <p14:tracePt t="47914" x="11601450" y="2298700"/>
          <p14:tracePt t="47924" x="11596688" y="2259013"/>
          <p14:tracePt t="47932" x="11561763" y="2225675"/>
          <p14:tracePt t="47940" x="11488738" y="2181225"/>
          <p14:tracePt t="47948" x="11377613" y="2141538"/>
          <p14:tracePt t="47956" x="11269663" y="2108200"/>
          <p14:tracePt t="47964" x="11112500" y="2090738"/>
          <p14:tracePt t="47972" x="10926763" y="2079625"/>
          <p14:tracePt t="47980" x="10780713" y="2085975"/>
          <p14:tracePt t="47988" x="10652125" y="2108200"/>
          <p14:tracePt t="47996" x="10488613" y="2198688"/>
          <p14:tracePt t="48004" x="10433050" y="2254250"/>
          <p14:tracePt t="48012" x="10410825" y="2320925"/>
          <p14:tracePt t="48020" x="10410825" y="2382838"/>
          <p14:tracePt t="48028" x="10426700" y="2439988"/>
          <p14:tracePt t="48036" x="10506075" y="2524125"/>
          <p14:tracePt t="48044" x="10590213" y="2563813"/>
          <p14:tracePt t="48052" x="10656888" y="2586038"/>
          <p14:tracePt t="48060" x="10798175" y="2590800"/>
          <p14:tracePt t="48068" x="10893425" y="2590800"/>
          <p14:tracePt t="48076" x="10995025" y="2574925"/>
          <p14:tracePt t="48084" x="11096625" y="2552700"/>
          <p14:tracePt t="48092" x="11156950" y="2528888"/>
          <p14:tracePt t="48100" x="11202988" y="2501900"/>
          <p14:tracePt t="48108" x="11202988" y="2484438"/>
          <p14:tracePt t="48116" x="11202988" y="2473325"/>
          <p14:tracePt t="48124" x="11191875" y="2462213"/>
          <p14:tracePt t="48132" x="11156950" y="2444750"/>
          <p14:tracePt t="48140" x="11118850" y="2433638"/>
          <p14:tracePt t="48148" x="11045825" y="2411413"/>
          <p14:tracePt t="48156" x="10961688" y="2400300"/>
          <p14:tracePt t="48164" x="10899775" y="2389188"/>
          <p14:tracePt t="48174" x="10769600" y="2371725"/>
          <p14:tracePt t="48180" x="10685463" y="2360613"/>
          <p14:tracePt t="48190" x="10556875" y="2349500"/>
          <p14:tracePt t="48196" x="10415588" y="2344738"/>
          <p14:tracePt t="48206" x="10258425" y="2349500"/>
          <p14:tracePt t="48212" x="10123488" y="2382838"/>
          <p14:tracePt t="48222" x="10061575" y="2422525"/>
          <p14:tracePt t="48230" x="10028238" y="2479675"/>
          <p14:tracePt t="48238" x="10006013" y="2597150"/>
          <p14:tracePt t="48246" x="10010775" y="2681288"/>
          <p14:tracePt t="48254" x="10033000" y="2771775"/>
          <p14:tracePt t="48262" x="10090150" y="2871788"/>
          <p14:tracePt t="48270" x="10152063" y="2940050"/>
          <p14:tracePt t="48278" x="10252075" y="2990850"/>
          <p14:tracePt t="48286" x="10353675" y="3001963"/>
          <p14:tracePt t="48294" x="10460038" y="3001963"/>
          <p14:tracePt t="48302" x="10545763" y="3001963"/>
          <p14:tracePt t="48310" x="10652125" y="2973388"/>
          <p14:tracePt t="48318" x="10860088" y="2878138"/>
          <p14:tracePt t="48326" x="11023600" y="2794000"/>
          <p14:tracePt t="48334" x="11156950" y="2703513"/>
          <p14:tracePt t="48342" x="11258550" y="2619375"/>
          <p14:tracePt t="48350" x="11298238" y="2563813"/>
          <p14:tracePt t="48358" x="11326813" y="2513013"/>
          <p14:tracePt t="48366" x="11331575" y="2451100"/>
          <p14:tracePt t="48374" x="11331575" y="2411413"/>
          <p14:tracePt t="48382" x="11291888" y="2355850"/>
          <p14:tracePt t="48390" x="11264900" y="2327275"/>
          <p14:tracePt t="48398" x="11202988" y="2287588"/>
          <p14:tracePt t="48406" x="11123613" y="2254250"/>
          <p14:tracePt t="48414" x="10988675" y="2220913"/>
          <p14:tracePt t="48422" x="10820400" y="2220913"/>
          <p14:tracePt t="48430" x="10645775" y="2236788"/>
          <p14:tracePt t="48438" x="10517188" y="2287588"/>
          <p14:tracePt t="48446" x="10433050" y="2355850"/>
          <p14:tracePt t="48456" x="10393363" y="2411413"/>
          <p14:tracePt t="48463" x="10364788" y="2506663"/>
          <p14:tracePt t="48472" x="10364788" y="2574925"/>
          <p14:tracePt t="48478" x="10375900" y="2663825"/>
          <p14:tracePt t="48488" x="10421938" y="2725738"/>
          <p14:tracePt t="48496" x="10517188" y="2776538"/>
          <p14:tracePt t="48504" x="10590213" y="2782888"/>
          <p14:tracePt t="48512" x="10674350" y="2782888"/>
          <p14:tracePt t="48520" x="10780713" y="2765425"/>
          <p14:tracePt t="48528" x="10922000" y="2714625"/>
          <p14:tracePt t="48536" x="11068050" y="2647950"/>
          <p14:tracePt t="48544" x="11129963" y="2614613"/>
          <p14:tracePt t="48552" x="11258550" y="2506663"/>
          <p14:tracePt t="48560" x="11298238" y="2455863"/>
          <p14:tracePt t="48568" x="11315700" y="2417763"/>
          <p14:tracePt t="48576" x="11315700" y="2371725"/>
          <p14:tracePt t="48584" x="11280775" y="2320925"/>
          <p14:tracePt t="48592" x="11242675" y="2287588"/>
          <p14:tracePt t="48600" x="11169650" y="2247900"/>
          <p14:tracePt t="48608" x="11090275" y="2220913"/>
          <p14:tracePt t="48616" x="10972800" y="2198688"/>
          <p14:tracePt t="48624" x="10791825" y="2159000"/>
          <p14:tracePt t="48632" x="10561638" y="2147888"/>
          <p14:tracePt t="48640" x="10393363" y="2147888"/>
          <p14:tracePt t="48648" x="10129838" y="2174875"/>
          <p14:tracePt t="48656" x="9959975" y="2220913"/>
          <p14:tracePt t="48664" x="9853613" y="2298700"/>
          <p14:tracePt t="48672" x="9813925" y="2371725"/>
          <p14:tracePt t="48680" x="9809163" y="2439988"/>
          <p14:tracePt t="48688" x="9820275" y="2513013"/>
          <p14:tracePt t="48696" x="9882188" y="2590800"/>
          <p14:tracePt t="48704" x="9988550" y="2663825"/>
          <p14:tracePt t="48712" x="10112375" y="2698750"/>
          <p14:tracePt t="48720" x="10275888" y="2725738"/>
          <p14:tracePt t="48728" x="10488613" y="2725738"/>
          <p14:tracePt t="48736" x="10707688" y="2709863"/>
          <p14:tracePt t="48744" x="10871200" y="2681288"/>
          <p14:tracePt t="48754" x="11050588" y="2625725"/>
          <p14:tracePt t="48760" x="11118850" y="2586038"/>
          <p14:tracePt t="48770" x="11163300" y="2535238"/>
          <p14:tracePt t="48778" x="11169650" y="2495550"/>
          <p14:tracePt t="48786" x="11163300" y="2466975"/>
          <p14:tracePt t="48794" x="11129963" y="2428875"/>
          <p14:tracePt t="48802" x="11068050" y="2393950"/>
          <p14:tracePt t="48810" x="10977563" y="2349500"/>
          <p14:tracePt t="48818" x="10915650" y="2333625"/>
          <p14:tracePt t="48826" x="10769600" y="2293938"/>
          <p14:tracePt t="48834" x="10652125" y="2271713"/>
          <p14:tracePt t="48842" x="10477500" y="2247900"/>
          <p14:tracePt t="48850" x="10421938" y="2247900"/>
          <p14:tracePt t="48858" x="10353675" y="2247900"/>
          <p14:tracePt t="48866" x="10298113" y="2254250"/>
          <p14:tracePt t="48874" x="10264775" y="2276475"/>
          <p14:tracePt t="48882" x="10247313" y="2298700"/>
          <p14:tracePt t="48890" x="10240963" y="2309813"/>
          <p14:tracePt t="48898" x="10236200" y="2327275"/>
          <p14:tracePt t="48906" x="10236200" y="2344738"/>
          <p14:tracePt t="48914" x="10247313" y="2382838"/>
          <p14:tracePt t="48922" x="10280650" y="2417763"/>
          <p14:tracePt t="48930" x="10337800" y="2462213"/>
          <p14:tracePt t="48938" x="10404475" y="2513013"/>
          <p14:tracePt t="48946" x="10437813" y="2541588"/>
          <p14:tracePt t="48954" x="10455275" y="2563813"/>
          <p14:tracePt t="48962" x="10466388" y="2568575"/>
          <p14:tracePt t="49367" x="10466388" y="2557463"/>
          <p14:tracePt t="49372" x="10466388" y="2552700"/>
          <p14:tracePt t="49382" x="10466388" y="2541588"/>
          <p14:tracePt t="49450" x="10460038" y="2541588"/>
          <p14:tracePt t="49458" x="10455275" y="2541588"/>
          <p14:tracePt t="49466" x="10437813" y="2541588"/>
          <p14:tracePt t="49474" x="10426700" y="2541588"/>
          <p14:tracePt t="49482" x="10404475" y="2528888"/>
          <p14:tracePt t="49490" x="10387013" y="2517775"/>
          <p14:tracePt t="49498" x="10375900" y="2506663"/>
          <p14:tracePt t="49506" x="10348913" y="2484438"/>
          <p14:tracePt t="49514" x="10331450" y="2466975"/>
          <p14:tracePt t="49522" x="10302875" y="2444750"/>
          <p14:tracePt t="49530" x="10264775" y="2411413"/>
          <p14:tracePt t="49538" x="10240963" y="2389188"/>
          <p14:tracePt t="49548" x="10225088" y="2371725"/>
          <p14:tracePt t="49554" x="10225088" y="2360613"/>
          <p14:tracePt t="49562" x="10218738" y="2338388"/>
          <p14:tracePt t="49570" x="10218738" y="2320925"/>
          <p14:tracePt t="49578" x="10225088" y="2293938"/>
          <p14:tracePt t="49586" x="10236200" y="2259013"/>
          <p14:tracePt t="49594" x="10252075" y="2220913"/>
          <p14:tracePt t="49602" x="10269538" y="2185988"/>
          <p14:tracePt t="49610" x="10287000" y="2141538"/>
          <p14:tracePt t="49618" x="10309225" y="2101850"/>
          <p14:tracePt t="49628" x="10313988" y="2090738"/>
          <p14:tracePt t="49634" x="10331450" y="2057400"/>
          <p14:tracePt t="49644" x="10353675" y="2039938"/>
          <p14:tracePt t="49650" x="10375900" y="2024063"/>
          <p14:tracePt t="49660" x="10387013" y="2017713"/>
          <p14:tracePt t="49668" x="10415588" y="2006600"/>
          <p14:tracePt t="49676" x="10437813" y="2006600"/>
          <p14:tracePt t="49684" x="10448925" y="2006600"/>
          <p14:tracePt t="49692" x="10488613" y="2006600"/>
          <p14:tracePt t="49700" x="10521950" y="2024063"/>
          <p14:tracePt t="49708" x="10545763" y="2046288"/>
          <p14:tracePt t="49716" x="10567988" y="2074863"/>
          <p14:tracePt t="49724" x="10583863" y="2108200"/>
          <p14:tracePt t="49732" x="10601325" y="2147888"/>
          <p14:tracePt t="49740" x="10606088" y="2192338"/>
          <p14:tracePt t="49749" x="10606088" y="2243138"/>
          <p14:tracePt t="49756" x="10606088" y="2282825"/>
          <p14:tracePt t="49764" x="10590213" y="2320925"/>
          <p14:tracePt t="49772" x="10545763" y="2371725"/>
          <p14:tracePt t="49780" x="10506075" y="2406650"/>
          <p14:tracePt t="49788" x="10455275" y="2439988"/>
          <p14:tracePt t="49796" x="10393363" y="2462213"/>
          <p14:tracePt t="49804" x="10360025" y="2466975"/>
          <p14:tracePt t="49812" x="10291763" y="2466975"/>
          <p14:tracePt t="49820" x="10236200" y="2462213"/>
          <p14:tracePt t="49828" x="10202863" y="2444750"/>
          <p14:tracePt t="49836" x="10174288" y="2417763"/>
          <p14:tracePt t="49844" x="10140950" y="2355850"/>
          <p14:tracePt t="49852" x="10112375" y="2309813"/>
          <p14:tracePt t="49860" x="10101263" y="2259013"/>
          <p14:tracePt t="49868" x="10090150" y="2214563"/>
          <p14:tracePt t="49876" x="10090150" y="2141538"/>
          <p14:tracePt t="49884" x="10101263" y="2101850"/>
          <p14:tracePt t="49892" x="10123488" y="2068513"/>
          <p14:tracePt t="49900" x="10167938" y="2024063"/>
          <p14:tracePt t="49908" x="10225088" y="1978025"/>
          <p14:tracePt t="49916" x="10298113" y="1928813"/>
          <p14:tracePt t="49926" x="10415588" y="1866900"/>
          <p14:tracePt t="49932" x="10583863" y="1809750"/>
          <p14:tracePt t="49942" x="10674350" y="1787525"/>
          <p14:tracePt t="49950" x="10848975" y="1770063"/>
          <p14:tracePt t="49958" x="11050588" y="1776413"/>
          <p14:tracePt t="49966" x="11141075" y="1798638"/>
          <p14:tracePt t="49974" x="11258550" y="1855788"/>
          <p14:tracePt t="49982" x="11320463" y="1905000"/>
          <p14:tracePt t="49990" x="11382375" y="1984375"/>
          <p14:tracePt t="49998" x="11393488" y="2063750"/>
          <p14:tracePt t="50006" x="11393488" y="2136775"/>
          <p14:tracePt t="50014" x="11382375" y="2192338"/>
          <p14:tracePt t="50022" x="11315700" y="2276475"/>
          <p14:tracePt t="50030" x="11258550" y="2320925"/>
          <p14:tracePt t="50038" x="11185525" y="2360613"/>
          <p14:tracePt t="50046" x="11028363" y="2378075"/>
          <p14:tracePt t="50054" x="10922000" y="2378075"/>
          <p14:tracePt t="50062" x="10802938" y="2360613"/>
          <p14:tracePt t="50070" x="10634663" y="2309813"/>
          <p14:tracePt t="50078" x="10477500" y="2247900"/>
          <p14:tracePt t="50086" x="10302875" y="2170113"/>
          <p14:tracePt t="50094" x="10196513" y="2108200"/>
          <p14:tracePt t="50102" x="10129838" y="2051050"/>
          <p14:tracePt t="50110" x="10090150" y="1995488"/>
          <p14:tracePt t="50118" x="10090150" y="1966913"/>
          <p14:tracePt t="50126" x="10094913" y="1933575"/>
          <p14:tracePt t="50134" x="10129838" y="1900238"/>
          <p14:tracePt t="50142" x="10185400" y="1849438"/>
          <p14:tracePt t="50150" x="10258425" y="1793875"/>
          <p14:tracePt t="50158" x="10348913" y="1743075"/>
          <p14:tracePt t="50166" x="10460038" y="1703388"/>
          <p14:tracePt t="50174" x="10556875" y="1685925"/>
          <p14:tracePt t="50182" x="10623550" y="1685925"/>
          <p14:tracePt t="50190" x="10725150" y="1714500"/>
          <p14:tracePt t="50198" x="10780713" y="1754188"/>
          <p14:tracePt t="50206" x="10842625" y="1831975"/>
          <p14:tracePt t="50214" x="10893425" y="1944688"/>
          <p14:tracePt t="50224" x="10933113" y="2124075"/>
          <p14:tracePt t="50232" x="10933113" y="2247900"/>
          <p14:tracePt t="50240" x="10915650" y="2366963"/>
          <p14:tracePt t="50248" x="10875963" y="2462213"/>
          <p14:tracePt t="50256" x="10820400" y="2563813"/>
          <p14:tracePt t="50264" x="10764838" y="2619375"/>
          <p14:tracePt t="50272" x="10725150" y="2652713"/>
          <p14:tracePt t="50280" x="10680700" y="2670175"/>
          <p14:tracePt t="50288" x="10656888" y="2670175"/>
          <p14:tracePt t="50296" x="10645775" y="2670175"/>
          <p14:tracePt t="50304" x="10634663" y="2670175"/>
          <p14:tracePt t="50312" x="10629900" y="2663825"/>
          <p14:tracePt t="50320" x="10623550" y="2641600"/>
          <p14:tracePt t="50328" x="10612438" y="2625725"/>
          <p14:tracePt t="50336" x="10606088" y="2601913"/>
          <p14:tracePt t="50344" x="10601325" y="2586038"/>
          <p14:tracePt t="50352" x="10601325" y="2557463"/>
          <p14:tracePt t="50360" x="10594975" y="2541588"/>
          <p14:tracePt t="50368" x="10590213" y="2528888"/>
          <p14:tracePt t="50376" x="10590213" y="2517775"/>
          <p14:tracePt t="50384" x="10590213" y="2513013"/>
          <p14:tracePt t="50392" x="10583863" y="2506663"/>
          <p14:tracePt t="51390" x="10583863" y="2495550"/>
          <p14:tracePt t="51398" x="10583863" y="2490788"/>
          <p14:tracePt t="51406" x="10572750" y="2479675"/>
          <p14:tracePt t="51414" x="10572750" y="2466975"/>
          <p14:tracePt t="51422" x="10572750" y="2451100"/>
          <p14:tracePt t="51430" x="10567988" y="2444750"/>
          <p14:tracePt t="51456" x="10567988" y="2439988"/>
          <p14:tracePt t="51937" x="10561638" y="2439988"/>
          <p14:tracePt t="51950" x="10561638" y="2444750"/>
          <p14:tracePt t="51958" x="10561638" y="2451100"/>
          <p14:tracePt t="51966" x="10556875" y="2455863"/>
          <p14:tracePt t="51974" x="10556875" y="2462213"/>
          <p14:tracePt t="51982" x="10550525" y="2462213"/>
          <p14:tracePt t="52092" x="10545763" y="2462213"/>
          <p14:tracePt t="52116" x="10539413" y="2455863"/>
          <p14:tracePt t="52124" x="10533063" y="2451100"/>
          <p14:tracePt t="52132" x="10528300" y="2439988"/>
          <p14:tracePt t="52140" x="10521950" y="2428875"/>
          <p14:tracePt t="52148" x="10517188" y="2422525"/>
          <p14:tracePt t="52156" x="10510838" y="2422525"/>
          <p14:tracePt t="52164" x="10510838" y="2411413"/>
          <p14:tracePt t="52180" x="10506075" y="2406650"/>
          <p14:tracePt t="52220" x="10506075" y="2400300"/>
          <p14:tracePt t="52236" x="10499725" y="2393950"/>
          <p14:tracePt t="52252" x="10494963" y="2393950"/>
          <p14:tracePt t="52260" x="10494963" y="2389188"/>
          <p14:tracePt t="52374" x="10499725" y="2389188"/>
          <p14:tracePt t="52382" x="10517188" y="2400300"/>
          <p14:tracePt t="52390" x="10539413" y="2428875"/>
          <p14:tracePt t="52398" x="10579100" y="2455863"/>
          <p14:tracePt t="52406" x="10612438" y="2479675"/>
          <p14:tracePt t="52414" x="10652125" y="2524125"/>
          <p14:tracePt t="52422" x="10680700" y="2557463"/>
          <p14:tracePt t="52430" x="10714038" y="2586038"/>
          <p14:tracePt t="52438" x="10729913" y="2608263"/>
          <p14:tracePt t="52446" x="10753725" y="2641600"/>
          <p14:tracePt t="52454" x="10764838" y="2663825"/>
          <p14:tracePt t="52462" x="10769600" y="2681288"/>
          <p14:tracePt t="52470" x="10769600" y="2698750"/>
          <p14:tracePt t="52478" x="10769600" y="2720975"/>
          <p14:tracePt t="52486" x="10769600" y="2725738"/>
          <p14:tracePt t="52494" x="10764838" y="2749550"/>
          <p14:tracePt t="52502" x="10753725" y="2749550"/>
          <p14:tracePt t="52512" x="10747375" y="2749550"/>
          <p14:tracePt t="52518" x="10729913" y="2749550"/>
          <p14:tracePt t="52526" x="10718800" y="2736850"/>
          <p14:tracePt t="52534" x="10702925" y="2709863"/>
          <p14:tracePt t="52542" x="10680700" y="2676525"/>
          <p14:tracePt t="52550" x="10645775" y="2597150"/>
          <p14:tracePt t="52558" x="10629900" y="2541588"/>
          <p14:tracePt t="52566" x="10618788" y="2490788"/>
          <p14:tracePt t="52574" x="10606088" y="2439988"/>
          <p14:tracePt t="52582" x="10594975" y="2389188"/>
          <p14:tracePt t="52590" x="10583863" y="2349500"/>
          <p14:tracePt t="52598" x="10579100" y="2309813"/>
          <p14:tracePt t="52606" x="10572750" y="2282825"/>
          <p14:tracePt t="52614" x="10567988" y="2271713"/>
          <p14:tracePt t="52622" x="10567988" y="2265363"/>
          <p14:tracePt t="52630" x="10567988" y="2259013"/>
          <p14:tracePt t="52836" x="10572750" y="2254250"/>
          <p14:tracePt t="52844" x="10579100" y="2254250"/>
          <p14:tracePt t="52852" x="10583863" y="2254250"/>
          <p14:tracePt t="52860" x="10583863" y="2247900"/>
          <p14:tracePt t="52868" x="10590213" y="2247900"/>
          <p14:tracePt t="52884" x="10594975" y="2243138"/>
          <p14:tracePt t="52900" x="10601325" y="2243138"/>
          <p14:tracePt t="52908" x="10606088" y="2243138"/>
          <p14:tracePt t="52916" x="10612438" y="2243138"/>
          <p14:tracePt t="52932" x="10618788" y="2243138"/>
          <p14:tracePt t="52942" x="10623550" y="2243138"/>
          <p14:tracePt t="52982" x="10629900" y="2243138"/>
          <p14:tracePt t="52990" x="10629900" y="2247900"/>
          <p14:tracePt t="52998" x="10629900" y="2254250"/>
          <p14:tracePt t="53006" x="10634663" y="2259013"/>
          <p14:tracePt t="53014" x="10641013" y="2271713"/>
          <p14:tracePt t="53022" x="10641013" y="2276475"/>
          <p14:tracePt t="53030" x="10641013" y="2282825"/>
          <p14:tracePt t="53038" x="10645775" y="2309813"/>
          <p14:tracePt t="53046" x="10645775" y="2320925"/>
          <p14:tracePt t="53054" x="10645775" y="2333625"/>
          <p14:tracePt t="53062" x="10645775" y="2338388"/>
          <p14:tracePt t="53070" x="10645775" y="2344738"/>
          <p14:tracePt t="53208" x="10641013" y="2344738"/>
          <p14:tracePt t="53344" x="10641013" y="2338388"/>
          <p14:tracePt t="53360" x="10641013" y="2333625"/>
          <p14:tracePt t="53368" x="10634663" y="2333625"/>
          <p14:tracePt t="53384" x="10634663" y="2327275"/>
          <p14:tracePt t="53587" x="10634663" y="2333625"/>
          <p14:tracePt t="53594" x="10629900" y="2333625"/>
          <p14:tracePt t="53603" x="10629900" y="2338388"/>
          <p14:tracePt t="53610" x="10629900" y="2344738"/>
          <p14:tracePt t="53626" x="10623550" y="2349500"/>
          <p14:tracePt t="53760" x="10618788" y="2349500"/>
          <p14:tracePt t="53774" x="10612438" y="2349500"/>
          <p14:tracePt t="53960" x="10606088" y="2349500"/>
          <p14:tracePt t="53984" x="10606088" y="2355850"/>
          <p14:tracePt t="53992" x="10601325" y="2360613"/>
          <p14:tracePt t="54000" x="10594975" y="2366963"/>
          <p14:tracePt t="54023" x="10579100" y="2389188"/>
          <p14:tracePt t="54054" x="10448925" y="2466975"/>
          <p14:tracePt t="54060" x="9798050" y="2687638"/>
          <p14:tracePt t="54068" x="9178925" y="2816225"/>
          <p14:tracePt t="54076" x="8831263" y="2889250"/>
          <p14:tracePt t="54084" x="8459788" y="2957513"/>
          <p14:tracePt t="54092" x="8145463" y="3013075"/>
          <p14:tracePt t="54100" x="7661275" y="3097213"/>
          <p14:tracePt t="54108" x="7369175" y="3141663"/>
          <p14:tracePt t="54118" x="7070725" y="3176588"/>
          <p14:tracePt t="54126" x="6716713" y="3221038"/>
          <p14:tracePt t="54134" x="6497638" y="3232150"/>
          <p14:tracePt t="54142" x="6311900" y="3243263"/>
          <p14:tracePt t="54150" x="6249988" y="3243263"/>
          <p14:tracePt t="54158" x="6238875" y="3243263"/>
          <p14:tracePt t="54166" x="6245225" y="3238500"/>
          <p14:tracePt t="54174" x="6261100" y="3232150"/>
          <p14:tracePt t="54182" x="6300788" y="3214688"/>
          <p14:tracePt t="54190" x="6369050" y="3187700"/>
          <p14:tracePt t="54198" x="6469063" y="3141663"/>
          <p14:tracePt t="54206" x="6627813" y="3097213"/>
          <p14:tracePt t="54214" x="6734175" y="3068638"/>
          <p14:tracePt t="54222" x="6811963" y="3041650"/>
          <p14:tracePt t="54230" x="6884988" y="3030538"/>
          <p14:tracePt t="54238" x="6946900" y="3019425"/>
          <p14:tracePt t="54246" x="6986588" y="3013075"/>
          <p14:tracePt t="54254" x="7026275" y="3013075"/>
          <p14:tracePt t="54262" x="7043738" y="3006725"/>
          <p14:tracePt t="54271" x="7070725" y="3006725"/>
          <p14:tracePt t="54278" x="7088188" y="3006725"/>
          <p14:tracePt t="54287" x="7143750" y="3006725"/>
          <p14:tracePt t="54294" x="7212013" y="2995613"/>
          <p14:tracePt t="54302" x="7307263" y="2968625"/>
          <p14:tracePt t="54310" x="7448550" y="2922588"/>
          <p14:tracePt t="54318" x="7661275" y="2849563"/>
          <p14:tracePt t="54326" x="7926388" y="2754313"/>
          <p14:tracePt t="54334" x="8156575" y="2681288"/>
          <p14:tracePt t="54343" x="8504238" y="2574925"/>
          <p14:tracePt t="54350" x="8745538" y="2513013"/>
          <p14:tracePt t="54358" x="8977313" y="2451100"/>
          <p14:tracePt t="54366" x="9190038" y="2400300"/>
          <p14:tracePt t="54374" x="9263063" y="2378075"/>
          <p14:tracePt t="54383" x="9426575" y="2338388"/>
          <p14:tracePt t="54392" x="9488488" y="2327275"/>
          <p14:tracePt t="54398" x="9532938" y="2320925"/>
          <p14:tracePt t="54408" x="9572625" y="2316163"/>
          <p14:tracePt t="54416" x="9594850" y="2316163"/>
          <p14:tracePt t="54424" x="9617075" y="2316163"/>
          <p14:tracePt t="54432" x="9639300" y="2320925"/>
          <p14:tracePt t="54440" x="9656763" y="2333625"/>
          <p14:tracePt t="54448" x="9707563" y="2355850"/>
          <p14:tracePt t="54456" x="9747250" y="2371725"/>
          <p14:tracePt t="54464" x="9847263" y="2400300"/>
          <p14:tracePt t="54472" x="9915525" y="2417763"/>
          <p14:tracePt t="54480" x="9988550" y="2428875"/>
          <p14:tracePt t="54488" x="10152063" y="2444750"/>
          <p14:tracePt t="54496" x="10240963" y="2444750"/>
          <p14:tracePt t="54504" x="10353675" y="2444750"/>
          <p14:tracePt t="54512" x="10437813" y="2433638"/>
          <p14:tracePt t="54520" x="10521950" y="2422525"/>
          <p14:tracePt t="54528" x="10618788" y="2393950"/>
          <p14:tracePt t="54536" x="10674350" y="2371725"/>
          <p14:tracePt t="54544" x="10685463" y="2355850"/>
          <p14:tracePt t="54552" x="10691813" y="2344738"/>
          <p14:tracePt t="54560" x="10691813" y="2333625"/>
          <p14:tracePt t="54568" x="10691813" y="2316163"/>
          <p14:tracePt t="54576" x="10691813" y="2305050"/>
          <p14:tracePt t="54584" x="10680700" y="2293938"/>
          <p14:tracePt t="54592" x="10674350" y="2265363"/>
          <p14:tracePt t="54602" x="10663238" y="2254250"/>
          <p14:tracePt t="54608" x="10656888" y="2243138"/>
          <p14:tracePt t="54616" x="10652125" y="2232025"/>
          <p14:tracePt t="54624" x="10645775" y="2220913"/>
          <p14:tracePt t="54632" x="10641013" y="2209800"/>
          <p14:tracePt t="54640" x="10634663" y="2203450"/>
          <p14:tracePt t="54648" x="10634663" y="2198688"/>
          <p14:tracePt t="54727" x="10629900" y="2198688"/>
          <p14:tracePt t="54742" x="10629900" y="2209800"/>
          <p14:tracePt t="54750" x="10623550" y="2214563"/>
          <p14:tracePt t="54758" x="10623550" y="2220913"/>
          <p14:tracePt t="54766" x="10623550" y="2225675"/>
          <p14:tracePt t="54774" x="10623550" y="2236788"/>
          <p14:tracePt t="54790" x="10623550" y="2247900"/>
          <p14:tracePt t="54806" x="10623550" y="2254250"/>
          <p14:tracePt t="54862" x="10623550" y="2259013"/>
          <p14:tracePt t="54878" x="10623550" y="2265363"/>
          <p14:tracePt t="54886" x="10623550" y="2276475"/>
          <p14:tracePt t="54894" x="10623550" y="2287588"/>
          <p14:tracePt t="54902" x="10623550" y="2293938"/>
          <p14:tracePt t="54910" x="10623550" y="2305050"/>
          <p14:tracePt t="54918" x="10623550" y="2327275"/>
          <p14:tracePt t="54926" x="10623550" y="2338388"/>
          <p14:tracePt t="54934" x="10623550" y="2371725"/>
          <p14:tracePt t="54942" x="10623550" y="2382838"/>
          <p14:tracePt t="54950" x="10623550" y="2411413"/>
          <p14:tracePt t="54958" x="10623550" y="2428875"/>
          <p14:tracePt t="54968" x="10634663" y="2466975"/>
          <p14:tracePt t="54976" x="10645775" y="2484438"/>
          <p14:tracePt t="54984" x="10663238" y="2541588"/>
          <p14:tracePt t="54992" x="10668000" y="2563813"/>
          <p14:tracePt t="55000" x="10691813" y="2614613"/>
          <p14:tracePt t="55009" x="10702925" y="2625725"/>
          <p14:tracePt t="55016" x="10714038" y="2652713"/>
          <p14:tracePt t="55024" x="10729913" y="2663825"/>
          <p14:tracePt t="55033" x="10736263" y="2670175"/>
          <p14:tracePt t="55040" x="10741025" y="2676525"/>
          <p14:tracePt t="55080" x="10753725" y="2663825"/>
          <p14:tracePt t="55088" x="10758488" y="2652713"/>
          <p14:tracePt t="55096" x="10769600" y="2630488"/>
          <p14:tracePt t="55104" x="10780713" y="2601913"/>
          <p14:tracePt t="55112" x="10787063" y="2579688"/>
          <p14:tracePt t="55120" x="10815638" y="2541588"/>
          <p14:tracePt t="55128" x="10820400" y="2513013"/>
          <p14:tracePt t="55136" x="10853738" y="2462213"/>
          <p14:tracePt t="55144" x="10871200" y="2439988"/>
          <p14:tracePt t="55152" x="10899775" y="2389188"/>
          <p14:tracePt t="55160" x="10915650" y="2366963"/>
          <p14:tracePt t="55168" x="10926763" y="2320925"/>
          <p14:tracePt t="55176" x="10926763" y="2309813"/>
          <p14:tracePt t="55184" x="10926763" y="2298700"/>
          <p14:tracePt t="55192" x="10926763" y="2293938"/>
          <p14:tracePt t="55200" x="10926763" y="2287588"/>
          <p14:tracePt t="55263" x="10926763" y="2293938"/>
          <p14:tracePt t="55269" x="10926763" y="2305050"/>
          <p14:tracePt t="55278" x="10926763" y="2320925"/>
          <p14:tracePt t="55286" x="10926763" y="2327275"/>
          <p14:tracePt t="55295" x="10937875" y="2355850"/>
          <p14:tracePt t="55302" x="10955338" y="2378075"/>
          <p14:tracePt t="55310" x="10966450" y="2389188"/>
          <p14:tracePt t="55318" x="10983913" y="2406650"/>
          <p14:tracePt t="55326" x="11006138" y="2422525"/>
          <p14:tracePt t="55343" x="11010900" y="2433638"/>
          <p14:tracePt t="55350" x="11010900" y="2439988"/>
          <p14:tracePt t="55359" x="11010900" y="2444750"/>
          <p14:tracePt t="55383" x="11006138" y="2444750"/>
          <p14:tracePt t="55391" x="10999788" y="2444750"/>
          <p14:tracePt t="55399" x="10995025" y="2444750"/>
          <p14:tracePt t="55407" x="10983913" y="2444750"/>
          <p14:tracePt t="55414" x="10972800" y="2439988"/>
          <p14:tracePt t="55422" x="10966450" y="2433638"/>
          <p14:tracePt t="55438" x="10961688" y="2433638"/>
          <p14:tracePt t="55447" x="10961688" y="2428875"/>
          <p14:tracePt t="55454" x="10955338" y="2428875"/>
          <p14:tracePt t="55470" x="10948988" y="2428875"/>
          <p14:tracePt t="55508" x="10948988" y="2422525"/>
          <p14:tracePt t="55540" x="10944225" y="2422525"/>
          <p14:tracePt t="55564" x="10937875" y="2417763"/>
          <p14:tracePt t="55573" x="10933113" y="2417763"/>
          <p14:tracePt t="55581" x="10915650" y="2417763"/>
          <p14:tracePt t="55589" x="10910888" y="2417763"/>
          <p14:tracePt t="55597" x="10899775" y="2417763"/>
          <p14:tracePt t="55605" x="10864850" y="2417763"/>
          <p14:tracePt t="55612" x="10837863" y="2417763"/>
          <p14:tracePt t="55621" x="10820400" y="2417763"/>
          <p14:tracePt t="55629" x="10780713" y="2417763"/>
          <p14:tracePt t="55637" x="10764838" y="2417763"/>
          <p14:tracePt t="55645" x="10725150" y="2417763"/>
          <p14:tracePt t="55653" x="10707688" y="2417763"/>
          <p14:tracePt t="55661" x="10668000" y="2411413"/>
          <p14:tracePt t="55669" x="10656888" y="2411413"/>
          <p14:tracePt t="55677" x="10629900" y="2400300"/>
          <p14:tracePt t="55685" x="10618788" y="2393950"/>
          <p14:tracePt t="55693" x="10601325" y="2393950"/>
          <p14:tracePt t="55701" x="10579100" y="2382838"/>
          <p14:tracePt t="55709" x="10572750" y="2382838"/>
          <p14:tracePt t="55717" x="10567988" y="2382838"/>
          <p14:tracePt t="55725" x="10567988" y="2378075"/>
          <p14:tracePt t="55733" x="10561638" y="2378075"/>
          <p14:tracePt t="55960" x="10556875" y="2382838"/>
          <p14:tracePt t="55967" x="10556875" y="2389188"/>
          <p14:tracePt t="55975" x="10556875" y="2393950"/>
          <p14:tracePt t="55982" x="10550525" y="2400300"/>
          <p14:tracePt t="55990" x="10545763" y="2411413"/>
          <p14:tracePt t="55999" x="10545763" y="2422525"/>
          <p14:tracePt t="56007" x="10539413" y="2422525"/>
          <p14:tracePt t="56015" x="10533063" y="2428875"/>
          <p14:tracePt t="56023" x="10528300" y="2439988"/>
          <p14:tracePt t="56039" x="10521950" y="2444750"/>
          <p14:tracePt t="58129" x="10521950" y="245110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D78E6-3908-4787-B21A-291A1A80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CCB44-B3DD-4498-8A42-464EDDAD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</a:p>
          <a:p>
            <a:pPr lvl="1"/>
            <a:r>
              <a:rPr lang="en-US" altLang="zh-TW" dirty="0"/>
              <a:t>ONOS API</a:t>
            </a:r>
          </a:p>
          <a:p>
            <a:pPr lvl="1"/>
            <a:r>
              <a:rPr lang="en-US" altLang="zh-TW" dirty="0"/>
              <a:t>Flow rules</a:t>
            </a:r>
          </a:p>
          <a:p>
            <a:r>
              <a:rPr lang="en-US" altLang="zh-TW" dirty="0"/>
              <a:t>Lab3</a:t>
            </a:r>
          </a:p>
          <a:p>
            <a:pPr lvl="1"/>
            <a:r>
              <a:rPr lang="en-US" altLang="zh-TW" dirty="0"/>
              <a:t>Mac learning</a:t>
            </a:r>
          </a:p>
          <a:p>
            <a:pPr lvl="1"/>
            <a:r>
              <a:rPr lang="en-US" altLang="zh-TW" dirty="0"/>
              <a:t>Proxy ARP</a:t>
            </a:r>
          </a:p>
          <a:p>
            <a:r>
              <a:rPr lang="en-US" altLang="zh-TW" dirty="0"/>
              <a:t>Lab4</a:t>
            </a:r>
          </a:p>
          <a:p>
            <a:pPr lvl="1"/>
            <a:r>
              <a:rPr lang="en-US" altLang="zh-TW" dirty="0"/>
              <a:t>Intent</a:t>
            </a:r>
          </a:p>
          <a:p>
            <a:pPr lvl="1"/>
            <a:r>
              <a:rPr lang="en-US" altLang="zh-TW" dirty="0"/>
              <a:t>Meter Table</a:t>
            </a:r>
          </a:p>
          <a:p>
            <a:r>
              <a:rPr lang="en-US" altLang="zh-TW" dirty="0"/>
              <a:t>Lab5 Network Function Virtualization</a:t>
            </a:r>
          </a:p>
          <a:p>
            <a:pPr lvl="1"/>
            <a:r>
              <a:rPr lang="en-US" altLang="zh-TW" dirty="0"/>
              <a:t>Simulate Autonomous Systems (AS)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61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896"/>
    </mc:Choice>
    <mc:Fallback xmlns="">
      <p:transition spd="slow" advTm="136896"/>
    </mc:Fallback>
  </mc:AlternateContent>
  <p:extLst>
    <p:ext uri="{3A86A75C-4F4B-4683-9AE1-C65F6400EC91}">
      <p14:laserTraceLst xmlns:p14="http://schemas.microsoft.com/office/powerpoint/2010/main">
        <p14:tracePtLst>
          <p14:tracePt t="531" x="10506075" y="2444750"/>
          <p14:tracePt t="537" x="10455275" y="2428875"/>
          <p14:tracePt t="546" x="10298113" y="2360613"/>
          <p14:tracePt t="557" x="10039350" y="2220913"/>
          <p14:tracePt t="567" x="9493250" y="1855788"/>
          <p14:tracePt t="575" x="9196388" y="1670050"/>
          <p14:tracePt t="583" x="8802688" y="1450975"/>
          <p14:tracePt t="591" x="8464550" y="1320800"/>
          <p14:tracePt t="599" x="8083550" y="1214438"/>
          <p14:tracePt t="607" x="7740650" y="1157288"/>
          <p14:tracePt t="615" x="7481888" y="1157288"/>
          <p14:tracePt t="623" x="7172325" y="1174750"/>
          <p14:tracePt t="631" x="7054850" y="1196975"/>
          <p14:tracePt t="639" x="7008813" y="1203325"/>
          <p14:tracePt t="647" x="6997700" y="1203325"/>
          <p14:tracePt t="671" x="6992938" y="1192213"/>
          <p14:tracePt t="679" x="6981825" y="1174750"/>
          <p14:tracePt t="687" x="6959600" y="1141413"/>
          <p14:tracePt t="695" x="6913563" y="1090613"/>
          <p14:tracePt t="703" x="6869113" y="1017588"/>
          <p14:tracePt t="711" x="6818313" y="944563"/>
          <p14:tracePt t="719" x="6727825" y="803275"/>
          <p14:tracePt t="727" x="6654800" y="696913"/>
          <p14:tracePt t="734" x="6577013" y="590550"/>
          <p14:tracePt t="743" x="6508750" y="506413"/>
          <p14:tracePt t="751" x="6424613" y="422275"/>
          <p14:tracePt t="759" x="6380163" y="376238"/>
          <p14:tracePt t="766" x="6334125" y="320675"/>
          <p14:tracePt t="775" x="6318250" y="287338"/>
          <p14:tracePt t="783" x="6307138" y="258763"/>
          <p14:tracePt t="791" x="6307138" y="247650"/>
          <p14:tracePt t="841" x="6300788" y="287338"/>
          <p14:tracePt t="847" x="6296025" y="325438"/>
          <p14:tracePt t="857" x="6289675" y="360363"/>
          <p14:tracePt t="865" x="6278563" y="404813"/>
          <p14:tracePt t="873" x="6261100" y="427038"/>
          <p14:tracePt t="880" x="6249988" y="438150"/>
          <p14:tracePt t="889" x="6234113" y="449263"/>
          <p14:tracePt t="897" x="6200775" y="471488"/>
          <p14:tracePt t="905" x="6149975" y="506413"/>
          <p14:tracePt t="913" x="6092825" y="557213"/>
          <p14:tracePt t="921" x="6030913" y="635000"/>
          <p14:tracePt t="929" x="6008688" y="685800"/>
          <p14:tracePt t="937" x="5957888" y="865188"/>
          <p14:tracePt t="945" x="5946775" y="977900"/>
          <p14:tracePt t="953" x="5942013" y="1119188"/>
          <p14:tracePt t="961" x="5942013" y="1270000"/>
          <p14:tracePt t="969" x="5942013" y="1427163"/>
          <p14:tracePt t="977" x="5942013" y="1562100"/>
          <p14:tracePt t="985" x="5942013" y="1714500"/>
          <p14:tracePt t="993" x="5942013" y="1776413"/>
          <p14:tracePt t="1001" x="5935663" y="1871663"/>
          <p14:tracePt t="1009" x="5930900" y="1905000"/>
          <p14:tracePt t="1017" x="5924550" y="1939925"/>
          <p14:tracePt t="1025" x="5918200" y="1951038"/>
          <p14:tracePt t="1049" x="5918200" y="1944688"/>
          <p14:tracePt t="1057" x="5907088" y="1922463"/>
          <p14:tracePt t="1065" x="5902325" y="1905000"/>
          <p14:tracePt t="1073" x="5873750" y="1882775"/>
          <p14:tracePt t="1081" x="5851525" y="1849438"/>
          <p14:tracePt t="1308" x="5845175" y="1849438"/>
          <p14:tracePt t="1314" x="5829300" y="1843088"/>
          <p14:tracePt t="1323" x="5811838" y="1838325"/>
          <p14:tracePt t="1331" x="5795963" y="1831975"/>
          <p14:tracePt t="1339" x="5745163" y="1820863"/>
          <p14:tracePt t="1346" x="5705475" y="1798638"/>
          <p14:tracePt t="1354" x="5665788" y="1793875"/>
          <p14:tracePt t="1363" x="5621338" y="1787525"/>
          <p14:tracePt t="1371" x="5570538" y="1787525"/>
          <p14:tracePt t="1379" x="5526088" y="1776413"/>
          <p14:tracePt t="1387" x="5446713" y="1754188"/>
          <p14:tracePt t="1395" x="5391150" y="1736725"/>
          <p14:tracePt t="1403" x="5289550" y="1697038"/>
          <p14:tracePt t="1413" x="5148263" y="1647825"/>
          <p14:tracePt t="1421" x="4951413" y="1585913"/>
          <p14:tracePt t="1429" x="4811713" y="1550988"/>
          <p14:tracePt t="1437" x="4552950" y="1477963"/>
          <p14:tracePt t="1445" x="4271963" y="1422400"/>
          <p14:tracePt t="1453" x="3940175" y="1343025"/>
          <p14:tracePt t="1461" x="3698875" y="1287463"/>
          <p14:tracePt t="1469" x="3367088" y="1230313"/>
          <p14:tracePt t="1477" x="3159125" y="1192213"/>
          <p14:tracePt t="1485" x="2878138" y="1135063"/>
          <p14:tracePt t="1493" x="2698750" y="1108075"/>
          <p14:tracePt t="1501" x="2490788" y="1079500"/>
          <p14:tracePt t="1509" x="2378075" y="1062038"/>
          <p14:tracePt t="1517" x="2282825" y="1057275"/>
          <p14:tracePt t="1525" x="2225675" y="1050925"/>
          <p14:tracePt t="1533" x="2185988" y="1046163"/>
          <p14:tracePt t="1541" x="2181225" y="1046163"/>
          <p14:tracePt t="1736" x="2174875" y="1046163"/>
          <p14:tracePt t="1743" x="2163763" y="1046163"/>
          <p14:tracePt t="1750" x="2124075" y="1046163"/>
          <p14:tracePt t="1759" x="2057400" y="1050925"/>
          <p14:tracePt t="1767" x="1984375" y="1062038"/>
          <p14:tracePt t="1775" x="1951038" y="1068388"/>
          <p14:tracePt t="1783" x="1882775" y="1068388"/>
          <p14:tracePt t="1791" x="1816100" y="1073150"/>
          <p14:tracePt t="1799" x="1754188" y="1079500"/>
          <p14:tracePt t="1807" x="1731963" y="1084263"/>
          <p14:tracePt t="1815" x="1681163" y="1095375"/>
          <p14:tracePt t="1823" x="1630363" y="1112838"/>
          <p14:tracePt t="1831" x="1597025" y="1130300"/>
          <p14:tracePt t="1839" x="1585913" y="1135063"/>
          <p14:tracePt t="1847" x="1568450" y="1146175"/>
          <p14:tracePt t="1855" x="1550988" y="1163638"/>
          <p14:tracePt t="1863" x="1546225" y="1169988"/>
          <p14:tracePt t="1871" x="1535113" y="1185863"/>
          <p14:tracePt t="1879" x="1517650" y="1196975"/>
          <p14:tracePt t="1887" x="1511300" y="1203325"/>
          <p14:tracePt t="1895" x="1500188" y="1219200"/>
          <p14:tracePt t="1903" x="1500188" y="1230313"/>
          <p14:tracePt t="1919" x="1500188" y="1236663"/>
          <p14:tracePt t="1943" x="1473200" y="1236663"/>
          <p14:tracePt t="2201" x="1466850" y="1236663"/>
          <p14:tracePt t="2217" x="1455738" y="1236663"/>
          <p14:tracePt t="2225" x="1450975" y="1236663"/>
          <p14:tracePt t="2235" x="1438275" y="1225550"/>
          <p14:tracePt t="2241" x="1422400" y="1219200"/>
          <p14:tracePt t="2251" x="1400175" y="1219200"/>
          <p14:tracePt t="2257" x="1371600" y="1219200"/>
          <p14:tracePt t="2267" x="1338263" y="1214438"/>
          <p14:tracePt t="2273" x="1309688" y="1214438"/>
          <p14:tracePt t="2283" x="1287463" y="1214438"/>
          <p14:tracePt t="2291" x="1270000" y="1214438"/>
          <p14:tracePt t="2299" x="1258888" y="1214438"/>
          <p14:tracePt t="2307" x="1247775" y="1214438"/>
          <p14:tracePt t="2315" x="1236663" y="1214438"/>
          <p14:tracePt t="2323" x="1225550" y="1214438"/>
          <p14:tracePt t="2331" x="1208088" y="1219200"/>
          <p14:tracePt t="2339" x="1203325" y="1225550"/>
          <p14:tracePt t="2347" x="1192213" y="1225550"/>
          <p14:tracePt t="2355" x="1174750" y="1230313"/>
          <p14:tracePt t="2363" x="1152525" y="1243013"/>
          <p14:tracePt t="2371" x="1141413" y="1243013"/>
          <p14:tracePt t="2379" x="1123950" y="1247775"/>
          <p14:tracePt t="2387" x="1101725" y="1254125"/>
          <p14:tracePt t="2395" x="1084263" y="1254125"/>
          <p14:tracePt t="2403" x="1062038" y="1258888"/>
          <p14:tracePt t="2411" x="1035050" y="1265238"/>
          <p14:tracePt t="2419" x="1006475" y="1265238"/>
          <p14:tracePt t="2427" x="977900" y="1270000"/>
          <p14:tracePt t="2435" x="955675" y="1270000"/>
          <p14:tracePt t="2443" x="938213" y="1270000"/>
          <p14:tracePt t="2451" x="922338" y="1270000"/>
          <p14:tracePt t="2459" x="915988" y="1276350"/>
          <p14:tracePt t="2467" x="904875" y="1276350"/>
          <p14:tracePt t="2475" x="893763" y="1281113"/>
          <p14:tracePt t="2483" x="876300" y="1287463"/>
          <p14:tracePt t="2491" x="865188" y="1287463"/>
          <p14:tracePt t="2507" x="854075" y="1292225"/>
          <p14:tracePt t="2523" x="849313" y="1298575"/>
          <p14:tracePt t="2531" x="849313" y="1304925"/>
          <p14:tracePt t="2539" x="842963" y="1309688"/>
          <p14:tracePt t="2549" x="842963" y="1316038"/>
          <p14:tracePt t="2557" x="842963" y="1320800"/>
          <p14:tracePt t="2565" x="842963" y="1338263"/>
          <p14:tracePt t="2581" x="842963" y="1349375"/>
          <p14:tracePt t="2589" x="842963" y="1354138"/>
          <p14:tracePt t="2597" x="838200" y="1371600"/>
          <p14:tracePt t="2613" x="838200" y="1377950"/>
          <p14:tracePt t="2621" x="838200" y="1382713"/>
          <p14:tracePt t="2629" x="831850" y="1382713"/>
          <p14:tracePt t="2637" x="831850" y="1389063"/>
          <p14:tracePt t="2645" x="831850" y="1393825"/>
          <p14:tracePt t="2653" x="825500" y="1400175"/>
          <p14:tracePt t="2661" x="820738" y="1400175"/>
          <p14:tracePt t="2669" x="814388" y="1422400"/>
          <p14:tracePt t="2677" x="809625" y="1427163"/>
          <p14:tracePt t="2685" x="803275" y="1444625"/>
          <p14:tracePt t="2693" x="798513" y="1473200"/>
          <p14:tracePt t="2701" x="792163" y="1484313"/>
          <p14:tracePt t="2709" x="787400" y="1495425"/>
          <p14:tracePt t="2717" x="781050" y="1517650"/>
          <p14:tracePt t="2725" x="781050" y="1528763"/>
          <p14:tracePt t="2733" x="776288" y="1535113"/>
          <p14:tracePt t="2741" x="769938" y="1546225"/>
          <p14:tracePt t="2749" x="765175" y="1568450"/>
          <p14:tracePt t="2757" x="765175" y="1573213"/>
          <p14:tracePt t="2765" x="758825" y="1579563"/>
          <p14:tracePt t="2773" x="758825" y="1590675"/>
          <p14:tracePt t="2781" x="747713" y="1608138"/>
          <p14:tracePt t="2789" x="747713" y="1612900"/>
          <p14:tracePt t="2797" x="747713" y="1619250"/>
          <p14:tracePt t="2805" x="741363" y="1630363"/>
          <p14:tracePt t="2813" x="741363" y="1635125"/>
          <p14:tracePt t="2821" x="730250" y="1658938"/>
          <p14:tracePt t="2829" x="730250" y="1670050"/>
          <p14:tracePt t="2839" x="730250" y="1681163"/>
          <p14:tracePt t="2845" x="730250" y="1692275"/>
          <p14:tracePt t="2855" x="730250" y="1703388"/>
          <p14:tracePt t="2861" x="730250" y="1731963"/>
          <p14:tracePt t="2871" x="730250" y="1743075"/>
          <p14:tracePt t="2879" x="730250" y="1754188"/>
          <p14:tracePt t="2887" x="725488" y="1770063"/>
          <p14:tracePt t="2895" x="725488" y="1781175"/>
          <p14:tracePt t="2903" x="719138" y="1809750"/>
          <p14:tracePt t="2911" x="714375" y="1816100"/>
          <p14:tracePt t="2919" x="714375" y="1827213"/>
          <p14:tracePt t="2927" x="708025" y="1843088"/>
          <p14:tracePt t="2935" x="696913" y="1860550"/>
          <p14:tracePt t="2943" x="692150" y="1900238"/>
          <p14:tracePt t="2951" x="685800" y="1916113"/>
          <p14:tracePt t="2959" x="679450" y="1933575"/>
          <p14:tracePt t="2967" x="674688" y="1951038"/>
          <p14:tracePt t="2975" x="668338" y="1966913"/>
          <p14:tracePt t="2983" x="663575" y="1984375"/>
          <p14:tracePt t="2991" x="652463" y="2024063"/>
          <p14:tracePt t="2999" x="652463" y="2039938"/>
          <p14:tracePt t="3007" x="646113" y="2063750"/>
          <p14:tracePt t="3015" x="641350" y="2079625"/>
          <p14:tracePt t="3023" x="635000" y="2097088"/>
          <p14:tracePt t="3031" x="617538" y="2147888"/>
          <p14:tracePt t="3039" x="612775" y="2163763"/>
          <p14:tracePt t="3047" x="612775" y="2192338"/>
          <p14:tracePt t="3055" x="601663" y="2214563"/>
          <p14:tracePt t="3063" x="601663" y="2232025"/>
          <p14:tracePt t="3071" x="595313" y="2287588"/>
          <p14:tracePt t="3079" x="595313" y="2309813"/>
          <p14:tracePt t="3087" x="595313" y="2327275"/>
          <p14:tracePt t="3095" x="595313" y="2344738"/>
          <p14:tracePt t="3105" x="595313" y="2360613"/>
          <p14:tracePt t="3111" x="595313" y="2389188"/>
          <p14:tracePt t="3121" x="595313" y="2400300"/>
          <p14:tracePt t="3127" x="595313" y="2411413"/>
          <p14:tracePt t="3137" x="601663" y="2417763"/>
          <p14:tracePt t="3145" x="606425" y="2417763"/>
          <p14:tracePt t="3153" x="606425" y="2428875"/>
          <p14:tracePt t="3161" x="606425" y="2433638"/>
          <p14:tracePt t="3177" x="606425" y="2439988"/>
          <p14:tracePt t="3185" x="606425" y="2444750"/>
          <p14:tracePt t="3201" x="606425" y="2451100"/>
          <p14:tracePt t="3209" x="612775" y="2451100"/>
          <p14:tracePt t="3249" x="612775" y="2455863"/>
          <p14:tracePt t="3257" x="617538" y="2455863"/>
          <p14:tracePt t="3297" x="623888" y="2462213"/>
          <p14:tracePt t="3325" x="630238" y="2462213"/>
          <p14:tracePt t="3393" x="630238" y="2455863"/>
          <p14:tracePt t="3742" x="630238" y="2466975"/>
          <p14:tracePt t="3749" x="630238" y="2484438"/>
          <p14:tracePt t="3757" x="630238" y="2495550"/>
          <p14:tracePt t="3765" x="617538" y="2513013"/>
          <p14:tracePt t="3773" x="612775" y="2541588"/>
          <p14:tracePt t="3781" x="612775" y="2557463"/>
          <p14:tracePt t="3789" x="606425" y="2579688"/>
          <p14:tracePt t="3797" x="606425" y="2597150"/>
          <p14:tracePt t="3805" x="606425" y="2619375"/>
          <p14:tracePt t="3813" x="606425" y="2630488"/>
          <p14:tracePt t="3821" x="606425" y="2636838"/>
          <p14:tracePt t="3829" x="601663" y="2647950"/>
          <p14:tracePt t="3837" x="601663" y="2659063"/>
          <p14:tracePt t="3853" x="601663" y="2663825"/>
          <p14:tracePt t="3877" x="601663" y="2670175"/>
          <p14:tracePt t="3885" x="601663" y="2676525"/>
          <p14:tracePt t="3893" x="595313" y="2676525"/>
          <p14:tracePt t="3901" x="595313" y="2681288"/>
          <p14:tracePt t="3909" x="595313" y="2698750"/>
          <p14:tracePt t="3917" x="595313" y="2709863"/>
          <p14:tracePt t="3925" x="590550" y="2732088"/>
          <p14:tracePt t="3933" x="584200" y="2754313"/>
          <p14:tracePt t="3941" x="579438" y="2782888"/>
          <p14:tracePt t="3949" x="573088" y="2805113"/>
          <p14:tracePt t="3957" x="568325" y="2827338"/>
          <p14:tracePt t="3965" x="568325" y="2849563"/>
          <p14:tracePt t="3973" x="561975" y="2871788"/>
          <p14:tracePt t="3981" x="561975" y="2889250"/>
          <p14:tracePt t="3991" x="561975" y="2900363"/>
          <p14:tracePt t="3997" x="557213" y="2911475"/>
          <p14:tracePt t="4007" x="557213" y="2917825"/>
          <p14:tracePt t="4015" x="557213" y="2922588"/>
          <p14:tracePt t="4023" x="550863" y="2940050"/>
          <p14:tracePt t="4031" x="550863" y="2951163"/>
          <p14:tracePt t="4039" x="550863" y="2957513"/>
          <p14:tracePt t="4047" x="550863" y="2973388"/>
          <p14:tracePt t="4055" x="544513" y="2990850"/>
          <p14:tracePt t="4063" x="544513" y="2995613"/>
          <p14:tracePt t="4071" x="544513" y="3030538"/>
          <p14:tracePt t="4079" x="544513" y="3041650"/>
          <p14:tracePt t="4087" x="544513" y="3068638"/>
          <p14:tracePt t="4095" x="544513" y="3097213"/>
          <p14:tracePt t="4103" x="544513" y="3108325"/>
          <p14:tracePt t="4111" x="544513" y="3136900"/>
          <p14:tracePt t="4119" x="544513" y="3152775"/>
          <p14:tracePt t="4127" x="544513" y="3187700"/>
          <p14:tracePt t="4135" x="544513" y="3198813"/>
          <p14:tracePt t="4143" x="544513" y="3209925"/>
          <p14:tracePt t="4151" x="544513" y="3238500"/>
          <p14:tracePt t="4159" x="544513" y="3249613"/>
          <p14:tracePt t="4167" x="550863" y="3282950"/>
          <p14:tracePt t="4175" x="557213" y="3294063"/>
          <p14:tracePt t="4183" x="561975" y="3305175"/>
          <p14:tracePt t="4191" x="561975" y="3327400"/>
          <p14:tracePt t="4199" x="568325" y="3333750"/>
          <p14:tracePt t="4207" x="579438" y="3367088"/>
          <p14:tracePt t="4215" x="584200" y="3378200"/>
          <p14:tracePt t="4223" x="590550" y="3400425"/>
          <p14:tracePt t="4231" x="601663" y="3429000"/>
          <p14:tracePt t="4239" x="612775" y="3451225"/>
          <p14:tracePt t="4247" x="630238" y="3479800"/>
          <p14:tracePt t="4255" x="630238" y="3484563"/>
          <p14:tracePt t="4265" x="652463" y="3513138"/>
          <p14:tracePt t="4271" x="668338" y="3535363"/>
          <p14:tracePt t="4281" x="674688" y="3546475"/>
          <p14:tracePt t="4287" x="692150" y="3575050"/>
          <p14:tracePt t="4297" x="714375" y="3603625"/>
          <p14:tracePt t="4305" x="719138" y="3608388"/>
          <p14:tracePt t="4313" x="730250" y="3625850"/>
          <p14:tracePt t="4321" x="741363" y="3636963"/>
          <p14:tracePt t="4329" x="752475" y="3654425"/>
          <p14:tracePt t="4337" x="765175" y="3659188"/>
          <p14:tracePt t="4345" x="765175" y="3665538"/>
          <p14:tracePt t="4353" x="765175" y="3670300"/>
          <p14:tracePt t="4525" x="765175" y="3676650"/>
          <p14:tracePt t="4541" x="765175" y="3687763"/>
          <p14:tracePt t="4549" x="758825" y="3692525"/>
          <p14:tracePt t="4557" x="747713" y="3705225"/>
          <p14:tracePt t="4565" x="741363" y="3721100"/>
          <p14:tracePt t="4573" x="736600" y="3727450"/>
          <p14:tracePt t="4583" x="725488" y="3749675"/>
          <p14:tracePt t="4589" x="714375" y="3765550"/>
          <p14:tracePt t="4599" x="703263" y="3778250"/>
          <p14:tracePt t="4605" x="692150" y="3800475"/>
          <p14:tracePt t="4615" x="685800" y="3805238"/>
          <p14:tracePt t="4623" x="674688" y="3822700"/>
          <p14:tracePt t="4631" x="663575" y="3851275"/>
          <p14:tracePt t="4639" x="657225" y="3862388"/>
          <p14:tracePt t="4647" x="646113" y="3889375"/>
          <p14:tracePt t="4655" x="635000" y="3929063"/>
          <p14:tracePt t="4663" x="630238" y="3946525"/>
          <p14:tracePt t="4671" x="623888" y="4002088"/>
          <p14:tracePt t="4679" x="617538" y="4024313"/>
          <p14:tracePt t="4687" x="606425" y="4081463"/>
          <p14:tracePt t="4695" x="601663" y="4125913"/>
          <p14:tracePt t="4703" x="601663" y="4148138"/>
          <p14:tracePt t="4711" x="595313" y="4194175"/>
          <p14:tracePt t="4719" x="590550" y="4210050"/>
          <p14:tracePt t="4727" x="584200" y="4267200"/>
          <p14:tracePt t="4735" x="584200" y="4283075"/>
          <p14:tracePt t="4743" x="584200" y="4300538"/>
          <p14:tracePt t="4751" x="579438" y="4351338"/>
          <p14:tracePt t="4759" x="579438" y="4367213"/>
          <p14:tracePt t="4767" x="573088" y="4418013"/>
          <p14:tracePt t="4775" x="573088" y="4435475"/>
          <p14:tracePt t="4783" x="573088" y="4446588"/>
          <p14:tracePt t="4791" x="573088" y="4486275"/>
          <p14:tracePt t="4799" x="573088" y="4497388"/>
          <p14:tracePt t="4807" x="573088" y="4537075"/>
          <p14:tracePt t="4815" x="573088" y="4552950"/>
          <p14:tracePt t="4823" x="573088" y="4570413"/>
          <p14:tracePt t="4831" x="573088" y="4586288"/>
          <p14:tracePt t="4839" x="579438" y="4621213"/>
          <p14:tracePt t="4849" x="584200" y="4632325"/>
          <p14:tracePt t="4855" x="584200" y="4637088"/>
          <p14:tracePt t="4865" x="590550" y="4665663"/>
          <p14:tracePt t="4871" x="590550" y="4672013"/>
          <p14:tracePt t="4881" x="595313" y="4676775"/>
          <p14:tracePt t="4889" x="595313" y="4683125"/>
          <p14:tracePt t="4897" x="601663" y="4683125"/>
          <p14:tracePt t="4921" x="601663" y="4687888"/>
          <p14:tracePt t="4929" x="606425" y="4687888"/>
          <p14:tracePt t="4945" x="606425" y="4694238"/>
          <p14:tracePt t="4953" x="606425" y="4699000"/>
          <p14:tracePt t="4961" x="612775" y="4699000"/>
          <p14:tracePt t="4969" x="617538" y="4705350"/>
          <p14:tracePt t="4985" x="617538" y="4710113"/>
          <p14:tracePt t="4993" x="623888" y="4716463"/>
          <p14:tracePt t="5001" x="630238" y="4727575"/>
          <p14:tracePt t="5017" x="635000" y="4738688"/>
          <p14:tracePt t="5025" x="646113" y="4749800"/>
          <p14:tracePt t="5033" x="646113" y="4760913"/>
          <p14:tracePt t="5041" x="652463" y="4772025"/>
          <p14:tracePt t="5049" x="663575" y="4789488"/>
          <p14:tracePt t="5057" x="663575" y="4794250"/>
          <p14:tracePt t="5065" x="668338" y="4806950"/>
          <p14:tracePt t="5081" x="674688" y="4811713"/>
          <p14:tracePt t="5089" x="679450" y="4818063"/>
          <p14:tracePt t="5097" x="679450" y="4822825"/>
          <p14:tracePt t="5105" x="679450" y="4829175"/>
          <p14:tracePt t="5113" x="679450" y="4833938"/>
          <p14:tracePt t="5121" x="679450" y="4840288"/>
          <p14:tracePt t="5129" x="685800" y="4845050"/>
          <p14:tracePt t="5137" x="692150" y="4856163"/>
          <p14:tracePt t="5145" x="692150" y="4862513"/>
          <p14:tracePt t="5155" x="692150" y="4873625"/>
          <p14:tracePt t="5161" x="696913" y="4884738"/>
          <p14:tracePt t="5177" x="703263" y="4902200"/>
          <p14:tracePt t="5187" x="708025" y="4906963"/>
          <p14:tracePt t="5195" x="714375" y="4918075"/>
          <p14:tracePt t="5203" x="719138" y="4946650"/>
          <p14:tracePt t="5211" x="730250" y="4957763"/>
          <p14:tracePt t="5219" x="730250" y="4964113"/>
          <p14:tracePt t="5227" x="752475" y="4975225"/>
          <p14:tracePt t="5235" x="769938" y="4979988"/>
          <p14:tracePt t="5243" x="781050" y="4979988"/>
          <p14:tracePt t="5251" x="814388" y="4979988"/>
          <p14:tracePt t="5967" x="820738" y="4979988"/>
          <p14:tracePt t="6016" x="820738" y="4975225"/>
          <p14:tracePt t="6042" x="820738" y="4968875"/>
          <p14:tracePt t="6057" x="814388" y="4968875"/>
          <p14:tracePt t="6081" x="814388" y="4975225"/>
          <p14:tracePt t="6089" x="814388" y="4979988"/>
          <p14:tracePt t="6105" x="814388" y="4986338"/>
          <p14:tracePt t="6113" x="814388" y="4991100"/>
          <p14:tracePt t="6121" x="814388" y="4997450"/>
          <p14:tracePt t="6129" x="814388" y="5002213"/>
          <p14:tracePt t="6137" x="814388" y="5008563"/>
          <p14:tracePt t="6153" x="814388" y="5014913"/>
          <p14:tracePt t="6161" x="814388" y="5019675"/>
          <p14:tracePt t="6416" x="820738" y="5014913"/>
          <p14:tracePt t="6423" x="825500" y="5014913"/>
          <p14:tracePt t="6431" x="825500" y="5008563"/>
          <p14:tracePt t="6439" x="825500" y="4997450"/>
          <p14:tracePt t="7890" x="825500" y="4991100"/>
          <p14:tracePt t="7895" x="831850" y="4991100"/>
          <p14:tracePt t="7905" x="842963" y="4964113"/>
          <p14:tracePt t="7912" x="893763" y="4895850"/>
          <p14:tracePt t="7921" x="989013" y="4783138"/>
          <p14:tracePt t="7929" x="1157288" y="4598988"/>
          <p14:tracePt t="7937" x="1331913" y="4378325"/>
          <p14:tracePt t="7945" x="1562100" y="4125913"/>
          <p14:tracePt t="7953" x="1765300" y="3895725"/>
          <p14:tracePt t="7961" x="1955800" y="3648075"/>
          <p14:tracePt t="7969" x="2108200" y="3406775"/>
          <p14:tracePt t="7977" x="2203450" y="3254375"/>
          <p14:tracePt t="7985" x="2254250" y="3125788"/>
          <p14:tracePt t="7993" x="2287588" y="3030538"/>
          <p14:tracePt t="8001" x="2320925" y="2933700"/>
          <p14:tracePt t="8009" x="2332038" y="2867025"/>
          <p14:tracePt t="8017" x="2338388" y="2798763"/>
          <p14:tracePt t="8025" x="2344738" y="2736850"/>
          <p14:tracePt t="8033" x="2344738" y="2709863"/>
          <p14:tracePt t="8041" x="2344738" y="2663825"/>
          <p14:tracePt t="8049" x="2344738" y="2641600"/>
          <p14:tracePt t="8057" x="2344738" y="2619375"/>
          <p14:tracePt t="8065" x="2344738" y="2574925"/>
          <p14:tracePt t="8073" x="2327275" y="2541588"/>
          <p14:tracePt t="8081" x="2309813" y="2501900"/>
          <p14:tracePt t="8089" x="2293938" y="2455863"/>
          <p14:tracePt t="8097" x="2265363" y="2389188"/>
          <p14:tracePt t="8105" x="2254250" y="2344738"/>
          <p14:tracePt t="8113" x="2254250" y="2298700"/>
          <p14:tracePt t="8121" x="2254250" y="2254250"/>
          <p14:tracePt t="8129" x="2259013" y="2203450"/>
          <p14:tracePt t="8137" x="2265363" y="2185988"/>
          <p14:tracePt t="8145" x="2320925" y="2101850"/>
          <p14:tracePt t="8153" x="2360613" y="2057400"/>
          <p14:tracePt t="8161" x="2400300" y="2006600"/>
          <p14:tracePt t="8171" x="2478088" y="1889125"/>
          <p14:tracePt t="8177" x="2517775" y="1827213"/>
          <p14:tracePt t="8187" x="2535238" y="1765300"/>
          <p14:tracePt t="8193" x="2546350" y="1731963"/>
          <p14:tracePt t="8203" x="2546350" y="1714500"/>
          <p14:tracePt t="8211" x="2546350" y="1708150"/>
          <p14:tracePt t="8243" x="2546350" y="1703388"/>
          <p14:tracePt t="8259" x="2535238" y="1703388"/>
          <p14:tracePt t="8267" x="2517775" y="1703388"/>
          <p14:tracePt t="8275" x="2484438" y="1714500"/>
          <p14:tracePt t="8283" x="2466975" y="1725613"/>
          <p14:tracePt t="8291" x="2444750" y="1743075"/>
          <p14:tracePt t="8299" x="2439988" y="1754188"/>
          <p14:tracePt t="8307" x="2433638" y="1765300"/>
          <p14:tracePt t="8315" x="2433638" y="1770063"/>
          <p14:tracePt t="8323" x="2433638" y="1776413"/>
          <p14:tracePt t="8331" x="2428875" y="1787525"/>
          <p14:tracePt t="8339" x="2422525" y="1787525"/>
          <p14:tracePt t="8347" x="2422525" y="1798638"/>
          <p14:tracePt t="8355" x="2422525" y="1809750"/>
          <p14:tracePt t="8363" x="2422525" y="1827213"/>
          <p14:tracePt t="8371" x="2422525" y="1843088"/>
          <p14:tracePt t="8379" x="2433638" y="1866900"/>
          <p14:tracePt t="8387" x="2466975" y="1882775"/>
          <p14:tracePt t="8395" x="2524125" y="1905000"/>
          <p14:tracePt t="8403" x="2563813" y="1916113"/>
          <p14:tracePt t="8411" x="2601913" y="1933575"/>
          <p14:tracePt t="8419" x="2625725" y="1939925"/>
          <p14:tracePt t="8427" x="2630488" y="1939925"/>
          <p14:tracePt t="8435" x="2636838" y="1939925"/>
          <p14:tracePt t="8451" x="2636838" y="1928813"/>
          <p14:tracePt t="8461" x="2608263" y="1900238"/>
          <p14:tracePt t="8467" x="2563813" y="1855788"/>
          <p14:tracePt t="8477" x="2506663" y="1809750"/>
          <p14:tracePt t="8702" x="2501900" y="1809750"/>
          <p14:tracePt t="8709" x="2495550" y="1809750"/>
          <p14:tracePt t="8718" x="2478088" y="1809750"/>
          <p14:tracePt t="8725" x="2451100" y="1809750"/>
          <p14:tracePt t="8733" x="2411413" y="1804988"/>
          <p14:tracePt t="8743" x="2382838" y="1793875"/>
          <p14:tracePt t="8749" x="2349500" y="1770063"/>
          <p14:tracePt t="8759" x="2316163" y="1747838"/>
          <p14:tracePt t="8767" x="2293938" y="1731963"/>
          <p14:tracePt t="8775" x="2276475" y="1708150"/>
          <p14:tracePt t="8783" x="2247900" y="1681163"/>
          <p14:tracePt t="8791" x="2214563" y="1647825"/>
          <p14:tracePt t="8799" x="2174875" y="1601788"/>
          <p14:tracePt t="8807" x="2136775" y="1562100"/>
          <p14:tracePt t="8815" x="2108200" y="1539875"/>
          <p14:tracePt t="8823" x="2057400" y="1495425"/>
          <p14:tracePt t="8831" x="2024063" y="1473200"/>
          <p14:tracePt t="8839" x="1966913" y="1438275"/>
          <p14:tracePt t="8847" x="1927225" y="1416050"/>
          <p14:tracePt t="8855" x="1849438" y="1389063"/>
          <p14:tracePt t="8863" x="1804988" y="1371600"/>
          <p14:tracePt t="8871" x="1714500" y="1343025"/>
          <p14:tracePt t="8879" x="1670050" y="1331913"/>
          <p14:tracePt t="8887" x="1608138" y="1316038"/>
          <p14:tracePt t="8895" x="1590675" y="1309688"/>
          <p14:tracePt t="8903" x="1573213" y="1309688"/>
          <p14:tracePt t="8911" x="1568450" y="1309688"/>
          <p14:tracePt t="8919" x="1557338" y="1309688"/>
          <p14:tracePt t="8927" x="1557338" y="1316038"/>
          <p14:tracePt t="8935" x="1557338" y="1327150"/>
          <p14:tracePt t="8943" x="1557338" y="1338263"/>
          <p14:tracePt t="8951" x="1557338" y="1349375"/>
          <p14:tracePt t="8959" x="1557338" y="1365250"/>
          <p14:tracePt t="8967" x="1557338" y="1382713"/>
          <p14:tracePt t="8975" x="1557338" y="1400175"/>
          <p14:tracePt t="8983" x="1557338" y="1411288"/>
          <p14:tracePt t="8991" x="1557338" y="1422400"/>
          <p14:tracePt t="8999" x="1557338" y="1438275"/>
          <p14:tracePt t="9007" x="1550988" y="1450975"/>
          <p14:tracePt t="9015" x="1539875" y="1462088"/>
          <p14:tracePt t="9023" x="1535113" y="1473200"/>
          <p14:tracePt t="9031" x="1528763" y="1484313"/>
          <p14:tracePt t="9049" x="1517650" y="1489075"/>
          <p14:tracePt t="9057" x="1511300" y="1500188"/>
          <p14:tracePt t="9065" x="1500188" y="1506538"/>
          <p14:tracePt t="9081" x="1495425" y="1512888"/>
          <p14:tracePt t="9089" x="1484313" y="1517650"/>
          <p14:tracePt t="9097" x="1484313" y="1524000"/>
          <p14:tracePt t="9105" x="1473200" y="1528763"/>
          <p14:tracePt t="9113" x="1455738" y="1535113"/>
          <p14:tracePt t="9121" x="1450975" y="1539875"/>
          <p14:tracePt t="9129" x="1422400" y="1546225"/>
          <p14:tracePt t="9137" x="1411288" y="1550988"/>
          <p14:tracePt t="9145" x="1360488" y="1557338"/>
          <p14:tracePt t="9153" x="1338263" y="1562100"/>
          <p14:tracePt t="9161" x="1287463" y="1562100"/>
          <p14:tracePt t="9169" x="1265238" y="1562100"/>
          <p14:tracePt t="9177" x="1203325" y="1562100"/>
          <p14:tracePt t="9185" x="1181100" y="1562100"/>
          <p14:tracePt t="9193" x="1123950" y="1550988"/>
          <p14:tracePt t="9201" x="1108075" y="1539875"/>
          <p14:tracePt t="9209" x="1073150" y="1524000"/>
          <p14:tracePt t="9217" x="1062038" y="1512888"/>
          <p14:tracePt t="9225" x="1039813" y="1489075"/>
          <p14:tracePt t="9233" x="1035050" y="1484313"/>
          <p14:tracePt t="9241" x="1022350" y="1450975"/>
          <p14:tracePt t="9249" x="1017588" y="1438275"/>
          <p14:tracePt t="9257" x="1006475" y="1404938"/>
          <p14:tracePt t="9265" x="1000125" y="1389063"/>
          <p14:tracePt t="9273" x="995363" y="1349375"/>
          <p14:tracePt t="9281" x="995363" y="1338263"/>
          <p14:tracePt t="9289" x="995363" y="1304925"/>
          <p14:tracePt t="9297" x="995363" y="1287463"/>
          <p14:tracePt t="9305" x="995363" y="1247775"/>
          <p14:tracePt t="9315" x="995363" y="1236663"/>
          <p14:tracePt t="9321" x="995363" y="1203325"/>
          <p14:tracePt t="9331" x="995363" y="1185863"/>
          <p14:tracePt t="9337" x="995363" y="1152525"/>
          <p14:tracePt t="9347" x="995363" y="1141413"/>
          <p14:tracePt t="9353" x="995363" y="1108075"/>
          <p14:tracePt t="9363" x="1000125" y="1090613"/>
          <p14:tracePt t="9371" x="1006475" y="1062038"/>
          <p14:tracePt t="9379" x="1011238" y="1057275"/>
          <p14:tracePt t="9387" x="1011238" y="1039813"/>
          <p14:tracePt t="9395" x="1017588" y="1035050"/>
          <p14:tracePt t="9403" x="1028700" y="1011238"/>
          <p14:tracePt t="9419" x="1039813" y="995363"/>
          <p14:tracePt t="9427" x="1039813" y="989013"/>
          <p14:tracePt t="9435" x="1050925" y="977900"/>
          <p14:tracePt t="9443" x="1062038" y="973138"/>
          <p14:tracePt t="9451" x="1062038" y="966788"/>
          <p14:tracePt t="9459" x="1079500" y="949325"/>
          <p14:tracePt t="9467" x="1090613" y="944563"/>
          <p14:tracePt t="9475" x="1101725" y="938213"/>
          <p14:tracePt t="9483" x="1135063" y="915988"/>
          <p14:tracePt t="9491" x="1157288" y="904875"/>
          <p14:tracePt t="9499" x="1174750" y="893763"/>
          <p14:tracePt t="9507" x="1230313" y="876300"/>
          <p14:tracePt t="9515" x="1254125" y="865188"/>
          <p14:tracePt t="9523" x="1287463" y="860425"/>
          <p14:tracePt t="9531" x="1354138" y="854075"/>
          <p14:tracePt t="9539" x="1376363" y="849313"/>
          <p14:tracePt t="9547" x="1400175" y="849313"/>
          <p14:tracePt t="9555" x="1466850" y="842963"/>
          <p14:tracePt t="9563" x="1484313" y="842963"/>
          <p14:tracePt t="9571" x="1506538" y="842963"/>
          <p14:tracePt t="9579" x="1550988" y="842963"/>
          <p14:tracePt t="9587" x="1568450" y="842963"/>
          <p14:tracePt t="9597" x="1590675" y="842963"/>
          <p14:tracePt t="9603" x="1635125" y="849313"/>
          <p14:tracePt t="9614" x="1663700" y="854075"/>
          <p14:tracePt t="9619" x="1703388" y="860425"/>
          <p14:tracePt t="9629" x="1719263" y="860425"/>
          <p14:tracePt t="9635" x="1736725" y="865188"/>
          <p14:tracePt t="9645" x="1776413" y="876300"/>
          <p14:tracePt t="9651" x="1793875" y="882650"/>
          <p14:tracePt t="9661" x="1804988" y="882650"/>
          <p14:tracePt t="9670" x="1820863" y="893763"/>
          <p14:tracePt t="9677" x="1854200" y="911225"/>
          <p14:tracePt t="9685" x="1871663" y="915988"/>
          <p14:tracePt t="9693" x="1893888" y="927100"/>
          <p14:tracePt t="9701" x="1911350" y="944563"/>
          <p14:tracePt t="9709" x="1962150" y="966788"/>
          <p14:tracePt t="9718" x="1978025" y="984250"/>
          <p14:tracePt t="9725" x="1995488" y="989013"/>
          <p14:tracePt t="9733" x="2017713" y="1006475"/>
          <p14:tracePt t="9741" x="2068513" y="1035050"/>
          <p14:tracePt t="9749" x="2085975" y="1046163"/>
          <p14:tracePt t="9757" x="2097088" y="1050925"/>
          <p14:tracePt t="9765" x="2119313" y="1068388"/>
          <p14:tracePt t="9773" x="2124075" y="1073150"/>
          <p14:tracePt t="9781" x="2136775" y="1090613"/>
          <p14:tracePt t="9797" x="2147888" y="1108075"/>
          <p14:tracePt t="9805" x="2147888" y="1112838"/>
          <p14:tracePt t="9813" x="2152650" y="1130300"/>
          <p14:tracePt t="9821" x="2159000" y="1141413"/>
          <p14:tracePt t="9829" x="2159000" y="1157288"/>
          <p14:tracePt t="9837" x="2159000" y="1163638"/>
          <p14:tracePt t="9845" x="2159000" y="1181100"/>
          <p14:tracePt t="9853" x="2159000" y="1185863"/>
          <p14:tracePt t="9861" x="2159000" y="1203325"/>
          <p14:tracePt t="9869" x="2159000" y="1214438"/>
          <p14:tracePt t="9879" x="2159000" y="1219200"/>
          <p14:tracePt t="9885" x="2159000" y="1236663"/>
          <p14:tracePt t="9895" x="2147888" y="1247775"/>
          <p14:tracePt t="9901" x="2136775" y="1270000"/>
          <p14:tracePt t="9911" x="2124075" y="1276350"/>
          <p14:tracePt t="9917" x="2112963" y="1287463"/>
          <p14:tracePt t="9927" x="2085975" y="1309688"/>
          <p14:tracePt t="9935" x="2074863" y="1320800"/>
          <p14:tracePt t="9943" x="2062163" y="1327150"/>
          <p14:tracePt t="9951" x="2051050" y="1338263"/>
          <p14:tracePt t="9959" x="2006600" y="1349375"/>
          <p14:tracePt t="9967" x="1989138" y="1354138"/>
          <p14:tracePt t="9976" x="1966913" y="1365250"/>
          <p14:tracePt t="9983" x="1889125" y="1377950"/>
          <p14:tracePt t="9991" x="1860550" y="1382713"/>
          <p14:tracePt t="9999" x="1798638" y="1393825"/>
          <p14:tracePt t="10007" x="1736725" y="1400175"/>
          <p14:tracePt t="10015" x="1670050" y="1400175"/>
          <p14:tracePt t="10023" x="1601788" y="1400175"/>
          <p14:tracePt t="10031" x="1573213" y="1400175"/>
          <p14:tracePt t="10039" x="1489075" y="1400175"/>
          <p14:tracePt t="10047" x="1389063" y="1393825"/>
          <p14:tracePt t="10055" x="1349375" y="1389063"/>
          <p14:tracePt t="10063" x="1236663" y="1365250"/>
          <p14:tracePt t="10071" x="1135063" y="1343025"/>
          <p14:tracePt t="10079" x="1095375" y="1338263"/>
          <p14:tracePt t="10087" x="1028700" y="1320800"/>
          <p14:tracePt t="10095" x="977900" y="1304925"/>
          <p14:tracePt t="10103" x="938213" y="1287463"/>
          <p14:tracePt t="10111" x="922338" y="1270000"/>
          <p14:tracePt t="10119" x="900113" y="1258888"/>
          <p14:tracePt t="10127" x="882650" y="1236663"/>
          <p14:tracePt t="10136" x="871538" y="1225550"/>
          <p14:tracePt t="10143" x="865188" y="1208088"/>
          <p14:tracePt t="10153" x="860425" y="1196975"/>
          <p14:tracePt t="10161" x="854075" y="1185863"/>
          <p14:tracePt t="10167" x="849313" y="1169988"/>
          <p14:tracePt t="10177" x="849313" y="1157288"/>
          <p14:tracePt t="10184" x="842963" y="1146175"/>
          <p14:tracePt t="10193" x="842963" y="1141413"/>
          <p14:tracePt t="10199" x="842963" y="1130300"/>
          <p14:tracePt t="10209" x="842963" y="1123950"/>
          <p14:tracePt t="10217" x="842963" y="1112838"/>
          <p14:tracePt t="10225" x="842963" y="1095375"/>
          <p14:tracePt t="10233" x="842963" y="1084263"/>
          <p14:tracePt t="10241" x="849313" y="1068388"/>
          <p14:tracePt t="10249" x="854075" y="1062038"/>
          <p14:tracePt t="10257" x="871538" y="1039813"/>
          <p14:tracePt t="10265" x="882650" y="1022350"/>
          <p14:tracePt t="10273" x="887413" y="1017588"/>
          <p14:tracePt t="10281" x="904875" y="995363"/>
          <p14:tracePt t="10289" x="927100" y="984250"/>
          <p14:tracePt t="10297" x="938213" y="973138"/>
          <p14:tracePt t="10305" x="966788" y="955675"/>
          <p14:tracePt t="10313" x="977900" y="955675"/>
          <p14:tracePt t="10321" x="1017588" y="938213"/>
          <p14:tracePt t="10329" x="1062038" y="927100"/>
          <p14:tracePt t="10337" x="1079500" y="922338"/>
          <p14:tracePt t="10345" x="1135063" y="911225"/>
          <p14:tracePt t="10353" x="1157288" y="904875"/>
          <p14:tracePt t="10361" x="1174750" y="904875"/>
          <p14:tracePt t="10369" x="1214438" y="900113"/>
          <p14:tracePt t="10377" x="1230313" y="900113"/>
          <p14:tracePt t="10385" x="1276350" y="900113"/>
          <p14:tracePt t="10393" x="1292225" y="900113"/>
          <p14:tracePt t="10401" x="1331913" y="904875"/>
          <p14:tracePt t="10409" x="1349375" y="911225"/>
          <p14:tracePt t="10417" x="1365250" y="915988"/>
          <p14:tracePt t="10425" x="1400175" y="938213"/>
          <p14:tracePt t="10433" x="1411288" y="944563"/>
          <p14:tracePt t="10441" x="1427163" y="955675"/>
          <p14:tracePt t="10449" x="1455738" y="984250"/>
          <p14:tracePt t="10459" x="1473200" y="995363"/>
          <p14:tracePt t="10465" x="1484313" y="1017588"/>
          <p14:tracePt t="10475" x="1511300" y="1057275"/>
          <p14:tracePt t="10483" x="1524000" y="1068388"/>
          <p14:tracePt t="10491" x="1535113" y="1090613"/>
          <p14:tracePt t="10499" x="1568450" y="1146175"/>
          <p14:tracePt t="10507" x="1573213" y="1163638"/>
          <p14:tracePt t="10515" x="1585913" y="1185863"/>
          <p14:tracePt t="10523" x="1590675" y="1208088"/>
          <p14:tracePt t="10531" x="1608138" y="1247775"/>
          <p14:tracePt t="10539" x="1612900" y="1258888"/>
          <p14:tracePt t="10547" x="1612900" y="1270000"/>
          <p14:tracePt t="10555" x="1612900" y="1281113"/>
          <p14:tracePt t="10563" x="1612900" y="1309688"/>
          <p14:tracePt t="10571" x="1608138" y="1320800"/>
          <p14:tracePt t="10579" x="1601788" y="1331913"/>
          <p14:tracePt t="10587" x="1590675" y="1338263"/>
          <p14:tracePt t="10595" x="1585913" y="1349375"/>
          <p14:tracePt t="10603" x="1579563" y="1354138"/>
          <p14:tracePt t="10611" x="1568450" y="1360488"/>
          <p14:tracePt t="10619" x="1562100" y="1365250"/>
          <p14:tracePt t="10627" x="1557338" y="1365250"/>
          <p14:tracePt t="10671" x="1557338" y="1371600"/>
          <p14:tracePt t="10695" x="1557338" y="1382713"/>
          <p14:tracePt t="10703" x="1573213" y="1393825"/>
          <p14:tracePt t="10711" x="1601788" y="1411288"/>
          <p14:tracePt t="10719" x="1663700" y="1438275"/>
          <p14:tracePt t="10727" x="1747838" y="1484313"/>
          <p14:tracePt t="10737" x="1860550" y="1539875"/>
          <p14:tracePt t="10743" x="1951038" y="1590675"/>
          <p14:tracePt t="10753" x="2159000" y="1708150"/>
          <p14:tracePt t="10759" x="2355850" y="1820863"/>
          <p14:tracePt t="10769" x="2455863" y="1878013"/>
          <p14:tracePt t="10775" x="2563813" y="1933575"/>
          <p14:tracePt t="10785" x="2709863" y="2024063"/>
          <p14:tracePt t="10793" x="2765425" y="2063750"/>
          <p14:tracePt t="10801" x="2816225" y="2090738"/>
          <p14:tracePt t="10809" x="2867025" y="2136775"/>
          <p14:tracePt t="10817" x="2871788" y="2147888"/>
          <p14:tracePt t="10825" x="2871788" y="2159000"/>
          <p14:tracePt t="10841" x="2871788" y="2163763"/>
          <p14:tracePt t="10857" x="2867025" y="2170113"/>
          <p14:tracePt t="10865" x="2860675" y="2174875"/>
          <p14:tracePt t="10873" x="2849563" y="2174875"/>
          <p14:tracePt t="10881" x="2838450" y="2185988"/>
          <p14:tracePt t="10889" x="2827338" y="2192338"/>
          <p14:tracePt t="10897" x="2809875" y="2209800"/>
          <p14:tracePt t="10905" x="2776538" y="2232025"/>
          <p14:tracePt t="10913" x="2736850" y="2254250"/>
          <p14:tracePt t="10921" x="2709863" y="2265363"/>
          <p14:tracePt t="10929" x="2652713" y="2287588"/>
          <p14:tracePt t="10937" x="2619375" y="2305050"/>
          <p14:tracePt t="10945" x="2552700" y="2327275"/>
          <p14:tracePt t="10953" x="2506663" y="2338388"/>
          <p14:tracePt t="10961" x="2462213" y="2355850"/>
          <p14:tracePt t="10969" x="2400300" y="2371725"/>
          <p14:tracePt t="10977" x="2344738" y="2382838"/>
          <p14:tracePt t="10985" x="2236788" y="2406650"/>
          <p14:tracePt t="10993" x="2174875" y="2417763"/>
          <p14:tracePt t="11001" x="2101850" y="2428875"/>
          <p14:tracePt t="11009" x="2035175" y="2433638"/>
          <p14:tracePt t="11019" x="1966913" y="2439988"/>
          <p14:tracePt t="11025" x="1900238" y="2439988"/>
          <p14:tracePt t="11035" x="1866900" y="2444750"/>
          <p14:tracePt t="11042" x="1781175" y="2444750"/>
          <p14:tracePt t="11051" x="1708150" y="2444750"/>
          <p14:tracePt t="11059" x="1635125" y="2444750"/>
          <p14:tracePt t="11067" x="1562100" y="2444750"/>
          <p14:tracePt t="11075" x="1528763" y="2444750"/>
          <p14:tracePt t="11083" x="1444625" y="2428875"/>
          <p14:tracePt t="11091" x="1371600" y="2411413"/>
          <p14:tracePt t="11099" x="1338263" y="2406650"/>
          <p14:tracePt t="11107" x="1258888" y="2382838"/>
          <p14:tracePt t="11115" x="1203325" y="2366963"/>
          <p14:tracePt t="11123" x="1163638" y="2338388"/>
          <p14:tracePt t="11131" x="1146175" y="2327275"/>
          <p14:tracePt t="11139" x="1130300" y="2305050"/>
          <p14:tracePt t="11147" x="1123950" y="2287588"/>
          <p14:tracePt t="11155" x="1123950" y="2276475"/>
          <p14:tracePt t="11163" x="1123950" y="2254250"/>
          <p14:tracePt t="11171" x="1123950" y="2236788"/>
          <p14:tracePt t="11179" x="1123950" y="2209800"/>
          <p14:tracePt t="11187" x="1130300" y="2192338"/>
          <p14:tracePt t="11195" x="1141413" y="2170113"/>
          <p14:tracePt t="11203" x="1168400" y="2130425"/>
          <p14:tracePt t="11211" x="1192213" y="2101850"/>
          <p14:tracePt t="11219" x="1214438" y="2074863"/>
          <p14:tracePt t="11227" x="1247775" y="2046288"/>
          <p14:tracePt t="11235" x="1281113" y="2017713"/>
          <p14:tracePt t="11243" x="1320800" y="1990725"/>
          <p14:tracePt t="11251" x="1371600" y="1962150"/>
          <p14:tracePt t="11259" x="1416050" y="1928813"/>
          <p14:tracePt t="11267" x="1473200" y="1911350"/>
          <p14:tracePt t="11275" x="1528763" y="1893888"/>
          <p14:tracePt t="11283" x="1590675" y="1878013"/>
          <p14:tracePt t="11291" x="1612900" y="1871663"/>
          <p14:tracePt t="11299" x="1674813" y="1855788"/>
          <p14:tracePt t="11307" x="1747838" y="1843088"/>
          <p14:tracePt t="11315" x="1827213" y="1838325"/>
          <p14:tracePt t="11323" x="1854200" y="1838325"/>
          <p14:tracePt t="11333" x="1939925" y="1831975"/>
          <p14:tracePt t="11341" x="2017713" y="1831975"/>
          <p14:tracePt t="11349" x="2057400" y="1831975"/>
          <p14:tracePt t="11357" x="2136775" y="1831975"/>
          <p14:tracePt t="11365" x="2220913" y="1838325"/>
          <p14:tracePt t="11373" x="2254250" y="1843088"/>
          <p14:tracePt t="11381" x="2338388" y="1866900"/>
          <p14:tracePt t="11390" x="2371725" y="1878013"/>
          <p14:tracePt t="11397" x="2433638" y="1900238"/>
          <p14:tracePt t="11405" x="2462213" y="1916113"/>
          <p14:tracePt t="11413" x="2524125" y="1944688"/>
          <p14:tracePt t="11421" x="2540000" y="1962150"/>
          <p14:tracePt t="11429" x="2586038" y="1995488"/>
          <p14:tracePt t="11437" x="2613025" y="2024063"/>
          <p14:tracePt t="11445" x="2630488" y="2046288"/>
          <p14:tracePt t="11453" x="2641600" y="2063750"/>
          <p14:tracePt t="11461" x="2652713" y="2079625"/>
          <p14:tracePt t="11469" x="2659063" y="2097088"/>
          <p14:tracePt t="11477" x="2663825" y="2112963"/>
          <p14:tracePt t="11485" x="2663825" y="2130425"/>
          <p14:tracePt t="11493" x="2663825" y="2152650"/>
          <p14:tracePt t="11501" x="2663825" y="2163763"/>
          <p14:tracePt t="11509" x="2663825" y="2181225"/>
          <p14:tracePt t="11517" x="2663825" y="2192338"/>
          <p14:tracePt t="11525" x="2659063" y="2203450"/>
          <p14:tracePt t="11533" x="2659063" y="2214563"/>
          <p14:tracePt t="11541" x="2652713" y="2220913"/>
          <p14:tracePt t="11549" x="2647950" y="2225675"/>
          <p14:tracePt t="11557" x="2636838" y="2236788"/>
          <p14:tracePt t="11565" x="2619375" y="2243138"/>
          <p14:tracePt t="11573" x="2601913" y="2254250"/>
          <p14:tracePt t="11581" x="2568575" y="2271713"/>
          <p14:tracePt t="11591" x="2528888" y="2287588"/>
          <p14:tracePt t="11597" x="2478088" y="2305050"/>
          <p14:tracePt t="11607" x="2400300" y="2338388"/>
          <p14:tracePt t="11613" x="2366963" y="2349500"/>
          <p14:tracePt t="11623" x="2316163" y="2366963"/>
          <p14:tracePt t="11629" x="2282825" y="2371725"/>
          <p14:tracePt t="11639" x="2225675" y="2389188"/>
          <p14:tracePt t="11647" x="2185988" y="2393950"/>
          <p14:tracePt t="11655" x="2130425" y="2406650"/>
          <p14:tracePt t="11663" x="2090738" y="2406650"/>
          <p14:tracePt t="11671" x="2039938" y="2406650"/>
          <p14:tracePt t="11679" x="1995488" y="2406650"/>
          <p14:tracePt t="11687" x="1939925" y="2406650"/>
          <p14:tracePt t="11695" x="1878013" y="2393950"/>
          <p14:tracePt t="11703" x="1820863" y="2382838"/>
          <p14:tracePt t="11711" x="1747838" y="2366963"/>
          <p14:tracePt t="11719" x="1674813" y="2349500"/>
          <p14:tracePt t="11727" x="1608138" y="2327275"/>
          <p14:tracePt t="11735" x="1546225" y="2309813"/>
          <p14:tracePt t="11743" x="1484313" y="2287588"/>
          <p14:tracePt t="11751" x="1427163" y="2259013"/>
          <p14:tracePt t="11759" x="1393825" y="2243138"/>
          <p14:tracePt t="11767" x="1360488" y="2214563"/>
          <p14:tracePt t="11775" x="1349375" y="2203450"/>
          <p14:tracePt t="11783" x="1343025" y="2185988"/>
          <p14:tracePt t="11791" x="1338263" y="2174875"/>
          <p14:tracePt t="11799" x="1338263" y="2159000"/>
          <p14:tracePt t="11807" x="1338263" y="2141538"/>
          <p14:tracePt t="11815" x="1338263" y="2124075"/>
          <p14:tracePt t="11823" x="1338263" y="2108200"/>
          <p14:tracePt t="11831" x="1349375" y="2090738"/>
          <p14:tracePt t="11839" x="1360488" y="2063750"/>
          <p14:tracePt t="11847" x="1376363" y="2046288"/>
          <p14:tracePt t="11855" x="1400175" y="2017713"/>
          <p14:tracePt t="11863" x="1411288" y="2006600"/>
          <p14:tracePt t="11871" x="1444625" y="1978025"/>
          <p14:tracePt t="11879" x="1466850" y="1955800"/>
          <p14:tracePt t="11887" x="1517650" y="1928813"/>
          <p14:tracePt t="11895" x="1557338" y="1916113"/>
          <p14:tracePt t="11905" x="1597025" y="1900238"/>
          <p14:tracePt t="11912" x="1681163" y="1882775"/>
          <p14:tracePt t="11921" x="1743075" y="1871663"/>
          <p14:tracePt t="11929" x="1816100" y="1871663"/>
          <p14:tracePt t="11937" x="1889125" y="1866900"/>
          <p14:tracePt t="11945" x="1962150" y="1866900"/>
          <p14:tracePt t="11953" x="2046288" y="1866900"/>
          <p14:tracePt t="11961" x="2112963" y="1878013"/>
          <p14:tracePt t="11969" x="2181225" y="1893888"/>
          <p14:tracePt t="11977" x="2247900" y="1916113"/>
          <p14:tracePt t="11985" x="2309813" y="1933575"/>
          <p14:tracePt t="11993" x="2360613" y="1966913"/>
          <p14:tracePt t="12001" x="2393950" y="1990725"/>
          <p14:tracePt t="12009" x="2422525" y="2017713"/>
          <p14:tracePt t="12017" x="2439988" y="2051050"/>
          <p14:tracePt t="12025" x="2455863" y="2079625"/>
          <p14:tracePt t="12034" x="2462213" y="2119313"/>
          <p14:tracePt t="12041" x="2466975" y="2159000"/>
          <p14:tracePt t="12049" x="2466975" y="2181225"/>
          <p14:tracePt t="12057" x="2466975" y="2209800"/>
          <p14:tracePt t="12066" x="2455863" y="2225675"/>
          <p14:tracePt t="12073" x="2444750" y="2232025"/>
          <p14:tracePt t="12081" x="2439988" y="2236788"/>
          <p14:tracePt t="12089" x="2428875" y="2247900"/>
          <p14:tracePt t="12097" x="2417763" y="2247900"/>
          <p14:tracePt t="12105" x="2400300" y="2247900"/>
          <p14:tracePt t="12113" x="2389188" y="2247900"/>
          <p14:tracePt t="12121" x="2332038" y="2271713"/>
          <p14:tracePt t="12276" x="2320925" y="2271713"/>
          <p14:tracePt t="12283" x="2309813" y="2271713"/>
          <p14:tracePt t="12291" x="2287588" y="2271713"/>
          <p14:tracePt t="12299" x="2259013" y="2271713"/>
          <p14:tracePt t="12307" x="2232025" y="2271713"/>
          <p14:tracePt t="12315" x="2197100" y="2271713"/>
          <p14:tracePt t="12323" x="2136775" y="2287588"/>
          <p14:tracePt t="12331" x="2079625" y="2298700"/>
          <p14:tracePt t="12339" x="2028825" y="2309813"/>
          <p14:tracePt t="12347" x="1984375" y="2320925"/>
          <p14:tracePt t="12355" x="1933575" y="2327275"/>
          <p14:tracePt t="12363" x="1882775" y="2333625"/>
          <p14:tracePt t="12371" x="1849438" y="2333625"/>
          <p14:tracePt t="12379" x="1793875" y="2333625"/>
          <p14:tracePt t="12387" x="1743075" y="2333625"/>
          <p14:tracePt t="12395" x="1681163" y="2333625"/>
          <p14:tracePt t="12403" x="1635125" y="2333625"/>
          <p14:tracePt t="12411" x="1568450" y="2320925"/>
          <p14:tracePt t="12419" x="1500188" y="2316163"/>
          <p14:tracePt t="12427" x="1433513" y="2305050"/>
          <p14:tracePt t="12435" x="1376363" y="2293938"/>
          <p14:tracePt t="12443" x="1320800" y="2271713"/>
          <p14:tracePt t="12451" x="1265238" y="2254250"/>
          <p14:tracePt t="12459" x="1230313" y="2243138"/>
          <p14:tracePt t="12467" x="1185863" y="2220913"/>
          <p14:tracePt t="12475" x="1135063" y="2203450"/>
          <p14:tracePt t="12485" x="1119188" y="2192338"/>
          <p14:tracePt t="12493" x="1095375" y="2174875"/>
          <p14:tracePt t="12501" x="1090613" y="2152650"/>
          <p14:tracePt t="12509" x="1084263" y="2141538"/>
          <p14:tracePt t="12517" x="1084263" y="2124075"/>
          <p14:tracePt t="12525" x="1084263" y="2108200"/>
          <p14:tracePt t="12533" x="1112838" y="2068513"/>
          <p14:tracePt t="12541" x="1135063" y="2039938"/>
          <p14:tracePt t="12549" x="1163638" y="2012950"/>
          <p14:tracePt t="12557" x="1203325" y="1984375"/>
          <p14:tracePt t="12565" x="1243013" y="1951038"/>
          <p14:tracePt t="12573" x="1298575" y="1928813"/>
          <p14:tracePt t="12581" x="1360488" y="1900238"/>
          <p14:tracePt t="12589" x="1433513" y="1871663"/>
          <p14:tracePt t="12597" x="1506538" y="1855788"/>
          <p14:tracePt t="12605" x="1590675" y="1831975"/>
          <p14:tracePt t="12613" x="1781175" y="1804988"/>
          <p14:tracePt t="12621" x="1871663" y="1793875"/>
          <p14:tracePt t="12629" x="1951038" y="1787525"/>
          <p14:tracePt t="12637" x="2028825" y="1787525"/>
          <p14:tracePt t="12645" x="2174875" y="1776413"/>
          <p14:tracePt t="12653" x="2243138" y="1776413"/>
          <p14:tracePt t="12661" x="2309813" y="1776413"/>
          <p14:tracePt t="12669" x="2378075" y="1793875"/>
          <p14:tracePt t="12677" x="2506663" y="1816100"/>
          <p14:tracePt t="12685" x="2574925" y="1831975"/>
          <p14:tracePt t="12693" x="2647950" y="1849438"/>
          <p14:tracePt t="12701" x="2760663" y="1889125"/>
          <p14:tracePt t="12709" x="2820988" y="1911350"/>
          <p14:tracePt t="12717" x="2871788" y="1928813"/>
          <p14:tracePt t="12725" x="2911475" y="1951038"/>
          <p14:tracePt t="12733" x="2979738" y="1984375"/>
          <p14:tracePt t="12741" x="3001963" y="2001838"/>
          <p14:tracePt t="12749" x="3024188" y="2024063"/>
          <p14:tracePt t="12757" x="3028950" y="2035175"/>
          <p14:tracePt t="12767" x="3035300" y="2057400"/>
          <p14:tracePt t="12773" x="3035300" y="2068513"/>
          <p14:tracePt t="12783" x="3035300" y="2079625"/>
          <p14:tracePt t="12791" x="3028950" y="2101850"/>
          <p14:tracePt t="12799" x="3017838" y="2112963"/>
          <p14:tracePt t="12807" x="3001963" y="2124075"/>
          <p14:tracePt t="12815" x="2968625" y="2147888"/>
          <p14:tracePt t="12823" x="2928938" y="2170113"/>
          <p14:tracePt t="12831" x="2871788" y="2198688"/>
          <p14:tracePt t="12839" x="2855913" y="2203450"/>
          <p14:tracePt t="12847" x="2782888" y="2225675"/>
          <p14:tracePt t="12855" x="2714625" y="2247900"/>
          <p14:tracePt t="12863" x="2647950" y="2271713"/>
          <p14:tracePt t="12871" x="2579688" y="2282825"/>
          <p14:tracePt t="12879" x="2517775" y="2298700"/>
          <p14:tracePt t="12887" x="2455863" y="2309813"/>
          <p14:tracePt t="12895" x="2393950" y="2327275"/>
          <p14:tracePt t="12903" x="2332038" y="2344738"/>
          <p14:tracePt t="12911" x="2309813" y="2349500"/>
          <p14:tracePt t="12919" x="2254250" y="2360613"/>
          <p14:tracePt t="12927" x="2197100" y="2371725"/>
          <p14:tracePt t="12935" x="2136775" y="2378075"/>
          <p14:tracePt t="12943" x="2079625" y="2382838"/>
          <p14:tracePt t="12951" x="2028825" y="2382838"/>
          <p14:tracePt t="12959" x="1966913" y="2382838"/>
          <p14:tracePt t="12967" x="1944688" y="2382838"/>
          <p14:tracePt t="12975" x="1889125" y="2382838"/>
          <p14:tracePt t="12983" x="1827213" y="2371725"/>
          <p14:tracePt t="12991" x="1758950" y="2355850"/>
          <p14:tracePt t="12999" x="1697038" y="2338388"/>
          <p14:tracePt t="13007" x="1670050" y="2333625"/>
          <p14:tracePt t="13015" x="1619250" y="2309813"/>
          <p14:tracePt t="13023" x="1562100" y="2293938"/>
          <p14:tracePt t="13031" x="1546225" y="2282825"/>
          <p14:tracePt t="13039" x="1500188" y="2259013"/>
          <p14:tracePt t="13047" x="1484313" y="2236788"/>
          <p14:tracePt t="13055" x="1466850" y="2214563"/>
          <p14:tracePt t="13065" x="1466850" y="2203450"/>
          <p14:tracePt t="13073" x="1466850" y="2185988"/>
          <p14:tracePt t="13081" x="1466850" y="2163763"/>
          <p14:tracePt t="13089" x="1473200" y="2141538"/>
          <p14:tracePt t="13097" x="1477963" y="2119313"/>
          <p14:tracePt t="13106" x="1495425" y="2097088"/>
          <p14:tracePt t="13113" x="1506538" y="2074863"/>
          <p14:tracePt t="13121" x="1517650" y="2057400"/>
          <p14:tracePt t="13129" x="1535113" y="2039938"/>
          <p14:tracePt t="13137" x="1562100" y="2017713"/>
          <p14:tracePt t="13145" x="1585913" y="1995488"/>
          <p14:tracePt t="13153" x="1619250" y="1978025"/>
          <p14:tracePt t="13161" x="1641475" y="1973263"/>
          <p14:tracePt t="13169" x="1692275" y="1944688"/>
          <p14:tracePt t="13177" x="1747838" y="1928813"/>
          <p14:tracePt t="13185" x="1793875" y="1916113"/>
          <p14:tracePt t="13193" x="1871663" y="1900238"/>
          <p14:tracePt t="13201" x="1922463" y="1893888"/>
          <p14:tracePt t="13209" x="1978025" y="1882775"/>
          <p14:tracePt t="13217" x="2068513" y="1882775"/>
          <p14:tracePt t="13225" x="2124075" y="1882775"/>
          <p14:tracePt t="13233" x="2192338" y="1889125"/>
          <p14:tracePt t="13241" x="2254250" y="1905000"/>
          <p14:tracePt t="13249" x="2316163" y="1922463"/>
          <p14:tracePt t="13257" x="2378075" y="1951038"/>
          <p14:tracePt t="13265" x="2439988" y="1978025"/>
          <p14:tracePt t="13273" x="2490788" y="2001838"/>
          <p14:tracePt t="13281" x="2528888" y="2035175"/>
          <p14:tracePt t="13289" x="2563813" y="2063750"/>
          <p14:tracePt t="13297" x="2601913" y="2097088"/>
          <p14:tracePt t="13305" x="2608263" y="2119313"/>
          <p14:tracePt t="13313" x="2613025" y="2136775"/>
          <p14:tracePt t="13321" x="2613025" y="2152650"/>
          <p14:tracePt t="13330" x="2613025" y="2170113"/>
          <p14:tracePt t="13337" x="2608263" y="2185988"/>
          <p14:tracePt t="13347" x="2590800" y="2203450"/>
          <p14:tracePt t="13353" x="2563813" y="2225675"/>
          <p14:tracePt t="13363" x="2540000" y="2243138"/>
          <p14:tracePt t="13371" x="2490788" y="2265363"/>
          <p14:tracePt t="13379" x="2455863" y="2282825"/>
          <p14:tracePt t="13387" x="2405063" y="2298700"/>
          <p14:tracePt t="13395" x="2344738" y="2316163"/>
          <p14:tracePt t="13403" x="2276475" y="2327275"/>
          <p14:tracePt t="13411" x="2192338" y="2333625"/>
          <p14:tracePt t="13419" x="2130425" y="2338388"/>
          <p14:tracePt t="13427" x="2017713" y="2344738"/>
          <p14:tracePt t="13435" x="1878013" y="2344738"/>
          <p14:tracePt t="13443" x="1798638" y="2344738"/>
          <p14:tracePt t="13451" x="1714500" y="2344738"/>
          <p14:tracePt t="13459" x="1562100" y="2333625"/>
          <p14:tracePt t="13467" x="1489075" y="2327275"/>
          <p14:tracePt t="13475" x="1416050" y="2309813"/>
          <p14:tracePt t="13483" x="1343025" y="2293938"/>
          <p14:tracePt t="13491" x="1292225" y="2271713"/>
          <p14:tracePt t="13499" x="1254125" y="2254250"/>
          <p14:tracePt t="13507" x="1208088" y="2225675"/>
          <p14:tracePt t="13515" x="1192213" y="2198688"/>
          <p14:tracePt t="13523" x="1185863" y="2174875"/>
          <p14:tracePt t="13531" x="1181100" y="2136775"/>
          <p14:tracePt t="13539" x="1181100" y="2090738"/>
          <p14:tracePt t="13547" x="1181100" y="2068513"/>
          <p14:tracePt t="13555" x="1185863" y="2028825"/>
          <p14:tracePt t="13563" x="1196975" y="2001838"/>
          <p14:tracePt t="13571" x="1214438" y="1966913"/>
          <p14:tracePt t="13579" x="1254125" y="1928813"/>
          <p14:tracePt t="13587" x="1281113" y="1900238"/>
          <p14:tracePt t="13595" x="1327150" y="1860550"/>
          <p14:tracePt t="13603" x="1376363" y="1831975"/>
          <p14:tracePt t="13613" x="1438275" y="1809750"/>
          <p14:tracePt t="13619" x="1477963" y="1793875"/>
          <p14:tracePt t="13629" x="1557338" y="1770063"/>
          <p14:tracePt t="13635" x="1612900" y="1758950"/>
          <p14:tracePt t="13645" x="1719263" y="1754188"/>
          <p14:tracePt t="13651" x="1793875" y="1747838"/>
          <p14:tracePt t="13661" x="1951038" y="1747838"/>
          <p14:tracePt t="13669" x="2035175" y="1747838"/>
          <p14:tracePt t="13677" x="2130425" y="1754188"/>
          <p14:tracePt t="13685" x="2259013" y="1770063"/>
          <p14:tracePt t="13693" x="2495550" y="1809750"/>
          <p14:tracePt t="13701" x="2601913" y="1843088"/>
          <p14:tracePt t="13709" x="2714625" y="1871663"/>
          <p14:tracePt t="13717" x="2809875" y="1911350"/>
          <p14:tracePt t="13725" x="2871788" y="1944688"/>
          <p14:tracePt t="13733" x="2911475" y="1966913"/>
          <p14:tracePt t="13741" x="2962275" y="2006600"/>
          <p14:tracePt t="13749" x="2979738" y="2035175"/>
          <p14:tracePt t="13757" x="2995613" y="2063750"/>
          <p14:tracePt t="13765" x="2995613" y="2085975"/>
          <p14:tracePt t="13773" x="2995613" y="2108200"/>
          <p14:tracePt t="13781" x="2973388" y="2152650"/>
          <p14:tracePt t="13789" x="2944813" y="2192338"/>
          <p14:tracePt t="13797" x="2911475" y="2220913"/>
          <p14:tracePt t="13805" x="2871788" y="2243138"/>
          <p14:tracePt t="13813" x="2855913" y="2247900"/>
          <p14:tracePt t="13821" x="2805113" y="2276475"/>
          <p14:tracePt t="13829" x="2760663" y="2293938"/>
          <p14:tracePt t="13837" x="2709863" y="2309813"/>
          <p14:tracePt t="13845" x="2663825" y="2320925"/>
          <p14:tracePt t="13853" x="2630488" y="2327275"/>
          <p14:tracePt t="13861" x="2619375" y="2327275"/>
          <p14:tracePt t="13869" x="2590800" y="2333625"/>
          <p14:tracePt t="13877" x="2568575" y="2333625"/>
          <p14:tracePt t="13885" x="2552700" y="2333625"/>
          <p14:tracePt t="13895" x="2546350" y="2333625"/>
          <p14:tracePt t="13901" x="2528888" y="2333625"/>
          <p14:tracePt t="14113" x="2528888" y="2338388"/>
          <p14:tracePt t="14119" x="2524125" y="2338388"/>
          <p14:tracePt t="14265" x="2524125" y="2333625"/>
          <p14:tracePt t="14289" x="2517775" y="2333625"/>
          <p14:tracePt t="14305" x="2517775" y="2327275"/>
          <p14:tracePt t="14329" x="2517775" y="2320925"/>
          <p14:tracePt t="14337" x="2517775" y="2316163"/>
          <p14:tracePt t="14361" x="2517775" y="2309813"/>
          <p14:tracePt t="14425" x="2517775" y="2305050"/>
          <p14:tracePt t="14434" x="2528888" y="2298700"/>
          <p14:tracePt t="14441" x="2535238" y="2287588"/>
          <p14:tracePt t="14449" x="2546350" y="2276475"/>
          <p14:tracePt t="18078" x="2552700" y="2265363"/>
          <p14:tracePt t="18086" x="2557463" y="2247900"/>
          <p14:tracePt t="18094" x="2574925" y="2232025"/>
          <p14:tracePt t="18102" x="2586038" y="2209800"/>
          <p14:tracePt t="18110" x="2597150" y="2181225"/>
          <p14:tracePt t="18118" x="2608263" y="2170113"/>
          <p14:tracePt t="18126" x="2613025" y="2159000"/>
          <p14:tracePt t="18273" x="2608263" y="2159000"/>
          <p14:tracePt t="18282" x="2597150" y="2170113"/>
          <p14:tracePt t="18292" x="2590800" y="2181225"/>
          <p14:tracePt t="18297" x="2579688" y="2192338"/>
          <p14:tracePt t="18308" x="2574925" y="2192338"/>
          <p14:tracePt t="18332" x="2568575" y="2198688"/>
          <p14:tracePt t="18356" x="2563813" y="2198688"/>
          <p14:tracePt t="18364" x="2563813" y="2203450"/>
          <p14:tracePt t="19179" x="2568575" y="2203450"/>
          <p14:tracePt t="19186" x="2574925" y="2209800"/>
          <p14:tracePt t="19194" x="2597150" y="2220913"/>
          <p14:tracePt t="19201" x="2641600" y="2243138"/>
          <p14:tracePt t="19210" x="2703513" y="2276475"/>
          <p14:tracePt t="19218" x="2794000" y="2309813"/>
          <p14:tracePt t="19226" x="2911475" y="2366963"/>
          <p14:tracePt t="19234" x="2995613" y="2406650"/>
          <p14:tracePt t="19242" x="3170238" y="2490788"/>
          <p14:tracePt t="19250" x="3322638" y="2597150"/>
          <p14:tracePt t="19258" x="3389313" y="2652713"/>
          <p14:tracePt t="19266" x="3462338" y="2720975"/>
          <p14:tracePt t="19274" x="3575050" y="2849563"/>
          <p14:tracePt t="19282" x="3614738" y="2940050"/>
          <p14:tracePt t="19290" x="3630613" y="2990850"/>
          <p14:tracePt t="19298" x="3641725" y="3057525"/>
          <p14:tracePt t="19306" x="3641725" y="3092450"/>
          <p14:tracePt t="19314" x="3630613" y="3141663"/>
          <p14:tracePt t="19322" x="3614738" y="3181350"/>
          <p14:tracePt t="19330" x="3586163" y="3227388"/>
          <p14:tracePt t="19338" x="3552825" y="3260725"/>
          <p14:tracePt t="19346" x="3530600" y="3276600"/>
          <p14:tracePt t="19354" x="3490913" y="3294063"/>
          <p14:tracePt t="19362" x="3468688" y="3294063"/>
          <p14:tracePt t="19370" x="3446463" y="3294063"/>
          <p14:tracePt t="19378" x="3400425" y="3294063"/>
          <p14:tracePt t="19386" x="3367088" y="3276600"/>
          <p14:tracePt t="19394" x="3333750" y="3265488"/>
          <p14:tracePt t="19402" x="3311525" y="3249613"/>
          <p14:tracePt t="19412" x="3276600" y="3238500"/>
          <p14:tracePt t="19418" x="3243263" y="3227388"/>
          <p14:tracePt t="19428" x="3209925" y="3214688"/>
          <p14:tracePt t="19434" x="3181350" y="3209925"/>
          <p14:tracePt t="19444" x="3141663" y="3203575"/>
          <p14:tracePt t="19450" x="3108325" y="3198813"/>
          <p14:tracePt t="19460" x="3068638" y="3198813"/>
          <p14:tracePt t="19468" x="3041650" y="3198813"/>
          <p14:tracePt t="19476" x="3006725" y="3203575"/>
          <p14:tracePt t="19484" x="3001963" y="3209925"/>
          <p14:tracePt t="19492" x="2979738" y="3214688"/>
          <p14:tracePt t="19500" x="2955925" y="3221038"/>
          <p14:tracePt t="19508" x="2940050" y="3232150"/>
          <p14:tracePt t="19516" x="2940050" y="3238500"/>
          <p14:tracePt t="19524" x="2928938" y="3238500"/>
          <p14:tracePt t="19532" x="2917825" y="3249613"/>
          <p14:tracePt t="19548" x="2906713" y="3249613"/>
          <p14:tracePt t="19556" x="2900363" y="3254375"/>
          <p14:tracePt t="19564" x="2889250" y="3260725"/>
          <p14:tracePt t="19572" x="2871788" y="3271838"/>
          <p14:tracePt t="19580" x="2855913" y="3276600"/>
          <p14:tracePt t="19588" x="2827338" y="3282950"/>
          <p14:tracePt t="19596" x="2816225" y="3287713"/>
          <p14:tracePt t="19604" x="2794000" y="3300413"/>
          <p14:tracePt t="19612" x="2782888" y="3300413"/>
          <p14:tracePt t="19620" x="2754313" y="3300413"/>
          <p14:tracePt t="19628" x="2736850" y="3300413"/>
          <p14:tracePt t="19636" x="2720975" y="3300413"/>
          <p14:tracePt t="19644" x="2659063" y="3282950"/>
          <p14:tracePt t="19652" x="2597150" y="3265488"/>
          <p14:tracePt t="19660" x="2574925" y="3249613"/>
          <p14:tracePt t="19668" x="2501900" y="3221038"/>
          <p14:tracePt t="19676" x="2422525" y="3187700"/>
          <p14:tracePt t="19684" x="2389188" y="3170238"/>
          <p14:tracePt t="19694" x="2298700" y="3119438"/>
          <p14:tracePt t="19700" x="2220913" y="3063875"/>
          <p14:tracePt t="19710" x="2185988" y="3041650"/>
          <p14:tracePt t="19718" x="2119313" y="2984500"/>
          <p14:tracePt t="19726" x="2090738" y="2962275"/>
          <p14:tracePt t="19734" x="2024063" y="2900363"/>
          <p14:tracePt t="19742" x="2006600" y="2878138"/>
          <p14:tracePt t="19750" x="1955800" y="2833688"/>
          <p14:tracePt t="19758" x="1939925" y="2816225"/>
          <p14:tracePt t="19766" x="1905000" y="2771775"/>
          <p14:tracePt t="19774" x="1893888" y="2754313"/>
          <p14:tracePt t="19782" x="1871663" y="2732088"/>
          <p14:tracePt t="19790" x="1854200" y="2720975"/>
          <p14:tracePt t="19798" x="1849438" y="2714625"/>
          <p14:tracePt t="19806" x="1827213" y="2698750"/>
          <p14:tracePt t="19814" x="1793875" y="2687638"/>
          <p14:tracePt t="19822" x="1758950" y="2681288"/>
          <p14:tracePt t="19830" x="1731963" y="2681288"/>
          <p14:tracePt t="19838" x="1670050" y="2681288"/>
          <p14:tracePt t="19846" x="1635125" y="2681288"/>
          <p14:tracePt t="19854" x="1579563" y="2681288"/>
          <p14:tracePt t="19862" x="1528763" y="2681288"/>
          <p14:tracePt t="19870" x="1466850" y="2681288"/>
          <p14:tracePt t="19878" x="1376363" y="2681288"/>
          <p14:tracePt t="19886" x="1309688" y="2676525"/>
          <p14:tracePt t="19894" x="1258888" y="2676525"/>
          <p14:tracePt t="19902" x="1236663" y="2676525"/>
          <p14:tracePt t="19910" x="1192213" y="2676525"/>
          <p14:tracePt t="19918" x="1152525" y="2681288"/>
          <p14:tracePt t="19926" x="1112838" y="2698750"/>
          <p14:tracePt t="19934" x="1084263" y="2714625"/>
          <p14:tracePt t="19942" x="1062038" y="2743200"/>
          <p14:tracePt t="19950" x="1050925" y="2776538"/>
          <p14:tracePt t="19958" x="1046163" y="2794000"/>
          <p14:tracePt t="19966" x="1039813" y="2844800"/>
          <p14:tracePt t="19974" x="1035050" y="2928938"/>
          <p14:tracePt t="19982" x="1035050" y="2979738"/>
          <p14:tracePt t="19990" x="1035050" y="3030538"/>
          <p14:tracePt t="20000" x="1035050" y="3086100"/>
          <p14:tracePt t="20006" x="1057275" y="3170238"/>
          <p14:tracePt t="20016" x="1068388" y="3209925"/>
          <p14:tracePt t="20024" x="1090613" y="3249613"/>
          <p14:tracePt t="20032" x="1095375" y="3265488"/>
          <p14:tracePt t="20039" x="1112838" y="3276600"/>
          <p14:tracePt t="20048" x="1119188" y="3282950"/>
          <p14:tracePt t="20056" x="1123950" y="3282950"/>
          <p14:tracePt t="20088" x="1123950" y="3271838"/>
          <p14:tracePt t="20096" x="1130300" y="3254375"/>
          <p14:tracePt t="20104" x="1130300" y="3243263"/>
          <p14:tracePt t="20112" x="1135063" y="3221038"/>
          <p14:tracePt t="20120" x="1135063" y="3203575"/>
          <p14:tracePt t="20128" x="1146175" y="3176588"/>
          <p14:tracePt t="20136" x="1146175" y="3165475"/>
          <p14:tracePt t="20144" x="1157288" y="3148013"/>
          <p14:tracePt t="20152" x="1163638" y="3136900"/>
          <p14:tracePt t="20160" x="1185863" y="3125788"/>
          <p14:tracePt t="20168" x="1203325" y="3119438"/>
          <p14:tracePt t="20176" x="1208088" y="3114675"/>
          <p14:tracePt t="20184" x="1230313" y="3114675"/>
          <p14:tracePt t="20192" x="1276350" y="3125788"/>
          <p14:tracePt t="20200" x="1303338" y="3152775"/>
          <p14:tracePt t="20208" x="1327150" y="3181350"/>
          <p14:tracePt t="20216" x="1371600" y="3238500"/>
          <p14:tracePt t="20224" x="1404938" y="3287713"/>
          <p14:tracePt t="20232" x="1444625" y="3327400"/>
          <p14:tracePt t="20240" x="1484313" y="3373438"/>
          <p14:tracePt t="20248" x="1528763" y="3411538"/>
          <p14:tracePt t="20256" x="1579563" y="3451225"/>
          <p14:tracePt t="20264" x="1619250" y="3473450"/>
          <p14:tracePt t="20272" x="1635125" y="3484563"/>
          <p14:tracePt t="20282" x="1663700" y="3513138"/>
          <p14:tracePt t="20288" x="1674813" y="3524250"/>
          <p14:tracePt t="20298" x="1681163" y="3546475"/>
          <p14:tracePt t="20304" x="1681163" y="3557588"/>
          <p14:tracePt t="20314" x="1681163" y="3563938"/>
          <p14:tracePt t="20322" x="1658938" y="3581400"/>
          <p14:tracePt t="20330" x="1635125" y="3592513"/>
          <p14:tracePt t="20338" x="1601788" y="3597275"/>
          <p14:tracePt t="20346" x="1562100" y="3597275"/>
          <p14:tracePt t="20354" x="1528763" y="3603625"/>
          <p14:tracePt t="20362" x="1489075" y="3603625"/>
          <p14:tracePt t="20370" x="1450975" y="3603625"/>
          <p14:tracePt t="20378" x="1422400" y="3603625"/>
          <p14:tracePt t="20386" x="1382713" y="3603625"/>
          <p14:tracePt t="20394" x="1343025" y="3603625"/>
          <p14:tracePt t="20402" x="1331913" y="3603625"/>
          <p14:tracePt t="20410" x="1303338" y="3603625"/>
          <p14:tracePt t="20418" x="1276350" y="3603625"/>
          <p14:tracePt t="20426" x="1243013" y="3603625"/>
          <p14:tracePt t="20434" x="1230313" y="3603625"/>
          <p14:tracePt t="20442" x="1203325" y="3603625"/>
          <p14:tracePt t="20450" x="1168400" y="3603625"/>
          <p14:tracePt t="20458" x="1130300" y="3592513"/>
          <p14:tracePt t="20466" x="1119188" y="3586163"/>
          <p14:tracePt t="20474" x="1090613" y="3570288"/>
          <p14:tracePt t="20482" x="1079500" y="3557588"/>
          <p14:tracePt t="20490" x="1046163" y="3524250"/>
          <p14:tracePt t="20498" x="1017588" y="3484563"/>
          <p14:tracePt t="20506" x="1000125" y="3468688"/>
          <p14:tracePt t="20514" x="973138" y="3417888"/>
          <p14:tracePt t="20522" x="960438" y="3395663"/>
          <p14:tracePt t="20530" x="927100" y="3327400"/>
          <p14:tracePt t="20538" x="927100" y="3305175"/>
          <p14:tracePt t="20546" x="904875" y="3243263"/>
          <p14:tracePt t="20556" x="893763" y="3221038"/>
          <p14:tracePt t="20562" x="893763" y="3192463"/>
          <p14:tracePt t="20570" x="882650" y="3136900"/>
          <p14:tracePt t="20578" x="882650" y="3108325"/>
          <p14:tracePt t="20586" x="882650" y="3063875"/>
          <p14:tracePt t="20596" x="882650" y="3046413"/>
          <p14:tracePt t="20604" x="887413" y="3030538"/>
          <p14:tracePt t="20611" x="904875" y="2990850"/>
          <p14:tracePt t="20620" x="915988" y="2973388"/>
          <p14:tracePt t="20628" x="927100" y="2951163"/>
          <p14:tracePt t="20636" x="955675" y="2911475"/>
          <p14:tracePt t="20644" x="966788" y="2900363"/>
          <p14:tracePt t="20652" x="973138" y="2889250"/>
          <p14:tracePt t="20660" x="1000125" y="2855913"/>
          <p14:tracePt t="20668" x="1011238" y="2844800"/>
          <p14:tracePt t="20676" x="1022350" y="2833688"/>
          <p14:tracePt t="20684" x="1046163" y="2822575"/>
          <p14:tracePt t="20692" x="1090613" y="2782888"/>
          <p14:tracePt t="20700" x="1112838" y="2776538"/>
          <p14:tracePt t="20708" x="1135063" y="2760663"/>
          <p14:tracePt t="20716" x="1219200" y="2725738"/>
          <p14:tracePt t="20724" x="1298575" y="2692400"/>
          <p14:tracePt t="20732" x="1371600" y="2663825"/>
          <p14:tracePt t="20740" x="1433513" y="2647950"/>
          <p14:tracePt t="20748" x="1506538" y="2630488"/>
          <p14:tracePt t="20756" x="1646238" y="2597150"/>
          <p14:tracePt t="20764" x="1736725" y="2574925"/>
          <p14:tracePt t="20772" x="1827213" y="2563813"/>
          <p14:tracePt t="20780" x="1900238" y="2552700"/>
          <p14:tracePt t="20788" x="1973263" y="2546350"/>
          <p14:tracePt t="20796" x="2035175" y="2541588"/>
          <p14:tracePt t="20804" x="2097088" y="2541588"/>
          <p14:tracePt t="20812" x="2152650" y="2541588"/>
          <p14:tracePt t="20820" x="2214563" y="2541588"/>
          <p14:tracePt t="20828" x="2270125" y="2541588"/>
          <p14:tracePt t="20836" x="2327275" y="2552700"/>
          <p14:tracePt t="20844" x="2389188" y="2563813"/>
          <p14:tracePt t="20854" x="2444750" y="2574925"/>
          <p14:tracePt t="20860" x="2506663" y="2590800"/>
          <p14:tracePt t="20870" x="2528888" y="2597150"/>
          <p14:tracePt t="20876" x="2590800" y="2614613"/>
          <p14:tracePt t="20886" x="2652713" y="2636838"/>
          <p14:tracePt t="20894" x="2674938" y="2647950"/>
          <p14:tracePt t="20902" x="2747963" y="2676525"/>
          <p14:tracePt t="20910" x="2809875" y="2709863"/>
          <p14:tracePt t="20918" x="2838450" y="2725738"/>
          <p14:tracePt t="20926" x="2889250" y="2760663"/>
          <p14:tracePt t="20934" x="2911475" y="2776538"/>
          <p14:tracePt t="20942" x="2951163" y="2816225"/>
          <p14:tracePt t="20950" x="2979738" y="2860675"/>
          <p14:tracePt t="20958" x="2995613" y="2889250"/>
          <p14:tracePt t="20966" x="3001963" y="2911475"/>
          <p14:tracePt t="20974" x="3013075" y="2951163"/>
          <p14:tracePt t="20982" x="3017838" y="2990850"/>
          <p14:tracePt t="20990" x="3024188" y="3019425"/>
          <p14:tracePt t="20998" x="3024188" y="3041650"/>
          <p14:tracePt t="21006" x="3024188" y="3103563"/>
          <p14:tracePt t="21014" x="3028950" y="3136900"/>
          <p14:tracePt t="21022" x="3028950" y="3165475"/>
          <p14:tracePt t="21030" x="3028950" y="3192463"/>
          <p14:tracePt t="21038" x="3028950" y="3227388"/>
          <p14:tracePt t="21046" x="3017838" y="3265488"/>
          <p14:tracePt t="21054" x="3001963" y="3305175"/>
          <p14:tracePt t="21062" x="2979738" y="3344863"/>
          <p14:tracePt t="21070" x="2955925" y="3389313"/>
          <p14:tracePt t="21078" x="2917825" y="3429000"/>
          <p14:tracePt t="21086" x="2878138" y="3473450"/>
          <p14:tracePt t="21094" x="2820988" y="3513138"/>
          <p14:tracePt t="21102" x="2765425" y="3557588"/>
          <p14:tracePt t="21110" x="2692400" y="3603625"/>
          <p14:tracePt t="21118" x="2663825" y="3619500"/>
          <p14:tracePt t="21126" x="2586038" y="3665538"/>
          <p14:tracePt t="21136" x="2484438" y="3698875"/>
          <p14:tracePt t="21142" x="2378075" y="3732213"/>
          <p14:tracePt t="21152" x="2332038" y="3738563"/>
          <p14:tracePt t="21160" x="2232025" y="3743325"/>
          <p14:tracePt t="21168" x="2119313" y="3743325"/>
          <p14:tracePt t="21174" x="1978025" y="3732213"/>
          <p14:tracePt t="21184" x="1889125" y="3721100"/>
          <p14:tracePt t="21192" x="1827213" y="3698875"/>
          <p14:tracePt t="21200" x="1754188" y="3681413"/>
          <p14:tracePt t="21208" x="1697038" y="3665538"/>
          <p14:tracePt t="21216" x="1635125" y="3643313"/>
          <p14:tracePt t="21224" x="1573213" y="3625850"/>
          <p14:tracePt t="21232" x="1535113" y="3608388"/>
          <p14:tracePt t="21240" x="1489075" y="3592513"/>
          <p14:tracePt t="21248" x="1427163" y="3557588"/>
          <p14:tracePt t="21256" x="1371600" y="3541713"/>
          <p14:tracePt t="21264" x="1343025" y="3524250"/>
          <p14:tracePt t="21272" x="1303338" y="3502025"/>
          <p14:tracePt t="21280" x="1270000" y="3473450"/>
          <p14:tracePt t="21288" x="1265238" y="3462338"/>
          <p14:tracePt t="21296" x="1243013" y="3429000"/>
          <p14:tracePt t="21304" x="1230313" y="3406775"/>
          <p14:tracePt t="21312" x="1225550" y="3362325"/>
          <p14:tracePt t="21320" x="1219200" y="3327400"/>
          <p14:tracePt t="21328" x="1214438" y="3294063"/>
          <p14:tracePt t="21336" x="1214438" y="3238500"/>
          <p14:tracePt t="21344" x="1214438" y="3203575"/>
          <p14:tracePt t="21352" x="1214438" y="3170238"/>
          <p14:tracePt t="21360" x="1225550" y="3136900"/>
          <p14:tracePt t="21368" x="1230313" y="3097213"/>
          <p14:tracePt t="21376" x="1243013" y="3063875"/>
          <p14:tracePt t="21384" x="1254125" y="3024188"/>
          <p14:tracePt t="21392" x="1270000" y="2990850"/>
          <p14:tracePt t="21400" x="1287463" y="2957513"/>
          <p14:tracePt t="21408" x="1303338" y="2917825"/>
          <p14:tracePt t="21416" x="1316038" y="2900363"/>
          <p14:tracePt t="21424" x="1338263" y="2867025"/>
          <p14:tracePt t="21434" x="1371600" y="2822575"/>
          <p14:tracePt t="21440" x="1400175" y="2782888"/>
          <p14:tracePt t="21450" x="1450975" y="2736850"/>
          <p14:tracePt t="21458" x="1473200" y="2720975"/>
          <p14:tracePt t="21466" x="1528763" y="2676525"/>
          <p14:tracePt t="21472" x="1590675" y="2636838"/>
          <p14:tracePt t="21482" x="1619250" y="2625725"/>
          <p14:tracePt t="21490" x="1692275" y="2574925"/>
          <p14:tracePt t="21498" x="1731963" y="2557463"/>
          <p14:tracePt t="21506" x="1820863" y="2517775"/>
          <p14:tracePt t="21514" x="1916113" y="2490788"/>
          <p14:tracePt t="21522" x="1955800" y="2479675"/>
          <p14:tracePt t="21530" x="2062163" y="2455863"/>
          <p14:tracePt t="21538" x="2101850" y="2451100"/>
          <p14:tracePt t="21546" x="2203450" y="2451100"/>
          <p14:tracePt t="21554" x="2243138" y="2451100"/>
          <p14:tracePt t="21562" x="2344738" y="2451100"/>
          <p14:tracePt t="21570" x="2382838" y="2462213"/>
          <p14:tracePt t="21578" x="2462213" y="2490788"/>
          <p14:tracePt t="21586" x="2528888" y="2513013"/>
          <p14:tracePt t="21594" x="2579688" y="2528888"/>
          <p14:tracePt t="21602" x="2619375" y="2552700"/>
          <p14:tracePt t="21610" x="2670175" y="2586038"/>
          <p14:tracePt t="21618" x="2743200" y="2636838"/>
          <p14:tracePt t="21626" x="2776538" y="2676525"/>
          <p14:tracePt t="21634" x="2820988" y="2709863"/>
          <p14:tracePt t="21642" x="2855913" y="2760663"/>
          <p14:tracePt t="21650" x="2895600" y="2805113"/>
          <p14:tracePt t="21658" x="2922588" y="2860675"/>
          <p14:tracePt t="21666" x="2944813" y="2917825"/>
          <p14:tracePt t="21674" x="2979738" y="2973388"/>
          <p14:tracePt t="21682" x="2984500" y="2995613"/>
          <p14:tracePt t="21690" x="3001963" y="3057525"/>
          <p14:tracePt t="21698" x="3013075" y="3119438"/>
          <p14:tracePt t="21706" x="3013075" y="3165475"/>
          <p14:tracePt t="21716" x="3013075" y="3214688"/>
          <p14:tracePt t="21722" x="3006725" y="3260725"/>
          <p14:tracePt t="21732" x="2995613" y="3311525"/>
          <p14:tracePt t="21740" x="2984500" y="3333750"/>
          <p14:tracePt t="21748" x="2962275" y="3378200"/>
          <p14:tracePt t="21756" x="2940050" y="3400425"/>
          <p14:tracePt t="21764" x="2911475" y="3429000"/>
          <p14:tracePt t="21772" x="2871788" y="3468688"/>
          <p14:tracePt t="21780" x="2833688" y="3484563"/>
          <p14:tracePt t="21788" x="2760663" y="3508375"/>
          <p14:tracePt t="21796" x="2709863" y="3519488"/>
          <p14:tracePt t="21804" x="2641600" y="3524250"/>
          <p14:tracePt t="21812" x="2568575" y="3524250"/>
          <p14:tracePt t="21820" x="2513013" y="3524250"/>
          <p14:tracePt t="21828" x="2400300" y="3524250"/>
          <p14:tracePt t="21836" x="2270125" y="3513138"/>
          <p14:tracePt t="21844" x="2203450" y="3508375"/>
          <p14:tracePt t="21852" x="2062163" y="3484563"/>
          <p14:tracePt t="21860" x="1989138" y="3473450"/>
          <p14:tracePt t="21868" x="1916113" y="3462338"/>
          <p14:tracePt t="21876" x="1798638" y="3429000"/>
          <p14:tracePt t="21884" x="1731963" y="3417888"/>
          <p14:tracePt t="21892" x="1670050" y="3400425"/>
          <p14:tracePt t="21900" x="1612900" y="3384550"/>
          <p14:tracePt t="21908" x="1550988" y="3362325"/>
          <p14:tracePt t="21916" x="1500188" y="3344863"/>
          <p14:tracePt t="21924" x="1444625" y="3322638"/>
          <p14:tracePt t="21932" x="1389063" y="3305175"/>
          <p14:tracePt t="21940" x="1338263" y="3276600"/>
          <p14:tracePt t="21948" x="1287463" y="3249613"/>
          <p14:tracePt t="21956" x="1236663" y="3221038"/>
          <p14:tracePt t="21964" x="1203325" y="3187700"/>
          <p14:tracePt t="21972" x="1196975" y="3181350"/>
          <p14:tracePt t="21980" x="1181100" y="3152775"/>
          <p14:tracePt t="21988" x="1168400" y="3103563"/>
          <p14:tracePt t="21998" x="1168400" y="3074988"/>
          <p14:tracePt t="22004" x="1168400" y="3052763"/>
          <p14:tracePt t="22014" x="1181100" y="3019425"/>
          <p14:tracePt t="22020" x="1192213" y="2984500"/>
          <p14:tracePt t="22030" x="1196975" y="2968625"/>
          <p14:tracePt t="22038" x="1214438" y="2933700"/>
          <p14:tracePt t="22046" x="1230313" y="2906713"/>
          <p14:tracePt t="22054" x="1254125" y="2878138"/>
          <p14:tracePt t="22062" x="1265238" y="2867025"/>
          <p14:tracePt t="22070" x="1281113" y="2849563"/>
          <p14:tracePt t="22078" x="1292225" y="2833688"/>
          <p14:tracePt t="22086" x="1309688" y="2816225"/>
          <p14:tracePt t="22094" x="1320800" y="2805113"/>
          <p14:tracePt t="22102" x="1338263" y="2782888"/>
          <p14:tracePt t="22110" x="1349375" y="2771775"/>
          <p14:tracePt t="22118" x="1371600" y="2754313"/>
          <p14:tracePt t="22126" x="1393825" y="2732088"/>
          <p14:tracePt t="22134" x="1416050" y="2725738"/>
          <p14:tracePt t="22142" x="1433513" y="2709863"/>
          <p14:tracePt t="22150" x="1484313" y="2687638"/>
          <p14:tracePt t="22158" x="1524000" y="2670175"/>
          <p14:tracePt t="22166" x="1568450" y="2652713"/>
          <p14:tracePt t="22174" x="1624013" y="2630488"/>
          <p14:tracePt t="22182" x="1685925" y="2614613"/>
          <p14:tracePt t="22190" x="1754188" y="2601913"/>
          <p14:tracePt t="22198" x="1820863" y="2590800"/>
          <p14:tracePt t="22206" x="1889125" y="2568575"/>
          <p14:tracePt t="22214" x="1955800" y="2563813"/>
          <p14:tracePt t="22222" x="2024063" y="2557463"/>
          <p14:tracePt t="22230" x="2101850" y="2552700"/>
          <p14:tracePt t="22238" x="2170113" y="2552700"/>
          <p14:tracePt t="22246" x="2236788" y="2552700"/>
          <p14:tracePt t="22254" x="2254250" y="2557463"/>
          <p14:tracePt t="22262" x="2305050" y="2568575"/>
          <p14:tracePt t="22270" x="2360613" y="2590800"/>
          <p14:tracePt t="22278" x="2405063" y="2619375"/>
          <p14:tracePt t="22286" x="2428875" y="2630488"/>
          <p14:tracePt t="22296" x="2466975" y="2663825"/>
          <p14:tracePt t="22302" x="2501900" y="2692400"/>
          <p14:tracePt t="22312" x="2517775" y="2703513"/>
          <p14:tracePt t="22320" x="2552700" y="2736850"/>
          <p14:tracePt t="22328" x="2563813" y="2749550"/>
          <p14:tracePt t="22336" x="2590800" y="2776538"/>
          <p14:tracePt t="22344" x="2619375" y="2805113"/>
          <p14:tracePt t="22352" x="2630488" y="2816225"/>
          <p14:tracePt t="22360" x="2641600" y="2838450"/>
          <p14:tracePt t="22368" x="2647950" y="2844800"/>
          <p14:tracePt t="22376" x="2652713" y="2871788"/>
          <p14:tracePt t="22384" x="2652713" y="2878138"/>
          <p14:tracePt t="22392" x="2652713" y="2900363"/>
          <p14:tracePt t="22400" x="2652713" y="2906713"/>
          <p14:tracePt t="22408" x="2652713" y="2917825"/>
          <p14:tracePt t="22416" x="2647950" y="2940050"/>
          <p14:tracePt t="22424" x="2636838" y="2957513"/>
          <p14:tracePt t="22432" x="2625725" y="2990850"/>
          <p14:tracePt t="22440" x="2608263" y="3001963"/>
          <p14:tracePt t="22448" x="2568575" y="3035300"/>
          <p14:tracePt t="22456" x="2535238" y="3052763"/>
          <p14:tracePt t="22464" x="2478088" y="3079750"/>
          <p14:tracePt t="22472" x="2400300" y="3108325"/>
          <p14:tracePt t="22480" x="2349500" y="3119438"/>
          <p14:tracePt t="22488" x="2287588" y="3136900"/>
          <p14:tracePt t="22496" x="2181225" y="3159125"/>
          <p14:tracePt t="22504" x="2124075" y="3170238"/>
          <p14:tracePt t="22512" x="2057400" y="3176588"/>
          <p14:tracePt t="22520" x="1995488" y="3181350"/>
          <p14:tracePt t="22528" x="1927225" y="3181350"/>
          <p14:tracePt t="22536" x="1827213" y="3181350"/>
          <p14:tracePt t="22544" x="1754188" y="3170238"/>
          <p14:tracePt t="22552" x="1681163" y="3159125"/>
          <p14:tracePt t="22560" x="1608138" y="3136900"/>
          <p14:tracePt t="22568" x="1546225" y="3125788"/>
          <p14:tracePt t="22576" x="1524000" y="3114675"/>
          <p14:tracePt t="22584" x="1462088" y="3097213"/>
          <p14:tracePt t="22594" x="1404938" y="3079750"/>
          <p14:tracePt t="22600" x="1365250" y="3063875"/>
          <p14:tracePt t="22610" x="1327150" y="3046413"/>
          <p14:tracePt t="22618" x="1316038" y="3035300"/>
          <p14:tracePt t="22626" x="1298575" y="3019425"/>
          <p14:tracePt t="22634" x="1287463" y="2984500"/>
          <p14:tracePt t="22642" x="1281113" y="2968625"/>
          <p14:tracePt t="22650" x="1281113" y="2944813"/>
          <p14:tracePt t="22658" x="1281113" y="2917825"/>
          <p14:tracePt t="22666" x="1287463" y="2900363"/>
          <p14:tracePt t="22674" x="1298575" y="2871788"/>
          <p14:tracePt t="22682" x="1309688" y="2844800"/>
          <p14:tracePt t="22690" x="1316038" y="2827338"/>
          <p14:tracePt t="22698" x="1327150" y="2798763"/>
          <p14:tracePt t="22706" x="1343025" y="2782888"/>
          <p14:tracePt t="22714" x="1354138" y="2765425"/>
          <p14:tracePt t="22722" x="1382713" y="2743200"/>
          <p14:tracePt t="22730" x="1411288" y="2720975"/>
          <p14:tracePt t="22738" x="1450975" y="2698750"/>
          <p14:tracePt t="22746" x="1477963" y="2681288"/>
          <p14:tracePt t="22754" x="1539875" y="2647950"/>
          <p14:tracePt t="22762" x="1579563" y="2630488"/>
          <p14:tracePt t="22770" x="1670050" y="2597150"/>
          <p14:tracePt t="22778" x="1725613" y="2579688"/>
          <p14:tracePt t="22786" x="1820863" y="2552700"/>
          <p14:tracePt t="22794" x="1882775" y="2541588"/>
          <p14:tracePt t="22802" x="1944688" y="2517775"/>
          <p14:tracePt t="22810" x="2012950" y="2506663"/>
          <p14:tracePt t="22818" x="2085975" y="2495550"/>
          <p14:tracePt t="22826" x="2163763" y="2484438"/>
          <p14:tracePt t="22834" x="2247900" y="2466975"/>
          <p14:tracePt t="22842" x="2332038" y="2462213"/>
          <p14:tracePt t="22850" x="2422525" y="2455863"/>
          <p14:tracePt t="22858" x="2506663" y="2455863"/>
          <p14:tracePt t="22866" x="2586038" y="2455863"/>
          <p14:tracePt t="22876" x="2670175" y="2455863"/>
          <p14:tracePt t="22882" x="2743200" y="2473325"/>
          <p14:tracePt t="22892" x="2805113" y="2495550"/>
          <p14:tracePt t="22900" x="2833688" y="2506663"/>
          <p14:tracePt t="22908" x="2878138" y="2535238"/>
          <p14:tracePt t="22916" x="2922588" y="2563813"/>
          <p14:tracePt t="22924" x="2962275" y="2608263"/>
          <p14:tracePt t="22932" x="2990850" y="2636838"/>
          <p14:tracePt t="22940" x="3006725" y="2663825"/>
          <p14:tracePt t="22948" x="3024188" y="2698750"/>
          <p14:tracePt t="22956" x="3035300" y="2732088"/>
          <p14:tracePt t="22964" x="3046413" y="2760663"/>
          <p14:tracePt t="22972" x="3052763" y="2782888"/>
          <p14:tracePt t="22980" x="3057525" y="2816225"/>
          <p14:tracePt t="22988" x="3057525" y="2822575"/>
          <p14:tracePt t="22996" x="3063875" y="2844800"/>
          <p14:tracePt t="23004" x="3068638" y="2860675"/>
          <p14:tracePt t="23012" x="3068638" y="2878138"/>
          <p14:tracePt t="23020" x="3068638" y="2889250"/>
          <p14:tracePt t="23028" x="3063875" y="2911475"/>
          <p14:tracePt t="23036" x="3041650" y="2940050"/>
          <p14:tracePt t="23044" x="3006725" y="2973388"/>
          <p14:tracePt t="23052" x="2973388" y="2990850"/>
          <p14:tracePt t="23060" x="2940050" y="3013075"/>
          <p14:tracePt t="23068" x="2871788" y="3035300"/>
          <p14:tracePt t="23076" x="2833688" y="3052763"/>
          <p14:tracePt t="23084" x="2787650" y="3063875"/>
          <p14:tracePt t="23092" x="2736850" y="3079750"/>
          <p14:tracePt t="23100" x="2692400" y="3097213"/>
          <p14:tracePt t="23108" x="2636838" y="3114675"/>
          <p14:tracePt t="23116" x="2586038" y="3125788"/>
          <p14:tracePt t="23124" x="2524125" y="3136900"/>
          <p14:tracePt t="23132" x="2455863" y="3141663"/>
          <p14:tracePt t="23140" x="2393950" y="3148013"/>
          <p14:tracePt t="23150" x="2320925" y="3148013"/>
          <p14:tracePt t="23158" x="2236788" y="3148013"/>
          <p14:tracePt t="23164" x="2147888" y="3148013"/>
          <p14:tracePt t="23174" x="2046288" y="3130550"/>
          <p14:tracePt t="23180" x="1911350" y="3108325"/>
          <p14:tracePt t="23190" x="1866900" y="3092450"/>
          <p14:tracePt t="23198" x="1731963" y="3041650"/>
          <p14:tracePt t="23206" x="1568450" y="2979738"/>
          <p14:tracePt t="23214" x="1524000" y="2944813"/>
          <p14:tracePt t="23222" x="1404938" y="2878138"/>
          <p14:tracePt t="23230" x="1281113" y="2787650"/>
          <p14:tracePt t="23238" x="1203325" y="2703513"/>
          <p14:tracePt t="23246" x="1157288" y="2641600"/>
          <p14:tracePt t="23254" x="1141413" y="2586038"/>
          <p14:tracePt t="23262" x="1141413" y="2541588"/>
          <p14:tracePt t="23270" x="1141413" y="2495550"/>
          <p14:tracePt t="23278" x="1157288" y="2462213"/>
          <p14:tracePt t="23286" x="1192213" y="2428875"/>
          <p14:tracePt t="23294" x="1236663" y="2389188"/>
          <p14:tracePt t="23302" x="1281113" y="2366963"/>
          <p14:tracePt t="23310" x="1354138" y="2344738"/>
          <p14:tracePt t="23318" x="1427163" y="2320925"/>
          <p14:tracePt t="23326" x="1506538" y="2309813"/>
          <p14:tracePt t="23334" x="1608138" y="2305050"/>
          <p14:tracePt t="23342" x="1670050" y="2305050"/>
          <p14:tracePt t="23350" x="1816100" y="2305050"/>
          <p14:tracePt t="23358" x="1966913" y="2305050"/>
          <p14:tracePt t="23366" x="2051050" y="2305050"/>
          <p14:tracePt t="23374" x="2152650" y="2305050"/>
          <p14:tracePt t="23382" x="2360613" y="2333625"/>
          <p14:tracePt t="23390" x="2462213" y="2355850"/>
          <p14:tracePt t="23398" x="2568575" y="2378075"/>
          <p14:tracePt t="23406" x="2687638" y="2400300"/>
          <p14:tracePt t="23414" x="2889250" y="2473325"/>
          <p14:tracePt t="23422" x="2968625" y="2501900"/>
          <p14:tracePt t="23432" x="3035300" y="2528888"/>
          <p14:tracePt t="23438" x="3097213" y="2568575"/>
          <p14:tracePt t="23446" x="3141663" y="2590800"/>
          <p14:tracePt t="23454" x="3181350" y="2630488"/>
          <p14:tracePt t="23464" x="3198813" y="2641600"/>
          <p14:tracePt t="23472" x="3209925" y="2670175"/>
          <p14:tracePt t="23480" x="3209925" y="2681288"/>
          <p14:tracePt t="23488" x="3209925" y="2703513"/>
          <p14:tracePt t="23496" x="3209925" y="2714625"/>
          <p14:tracePt t="23504" x="3209925" y="2732088"/>
          <p14:tracePt t="23512" x="3192463" y="2743200"/>
          <p14:tracePt t="23520" x="3159125" y="2782888"/>
          <p14:tracePt t="23528" x="3130550" y="2798763"/>
          <p14:tracePt t="23536" x="3097213" y="2827338"/>
          <p14:tracePt t="23544" x="3052763" y="2855913"/>
          <p14:tracePt t="23552" x="2990850" y="2878138"/>
          <p14:tracePt t="23560" x="2928938" y="2895600"/>
          <p14:tracePt t="23568" x="2860675" y="2911475"/>
          <p14:tracePt t="23576" x="2827338" y="2922588"/>
          <p14:tracePt t="23584" x="2743200" y="2928938"/>
          <p14:tracePt t="23592" x="2586038" y="2928938"/>
          <p14:tracePt t="23600" x="2517775" y="2911475"/>
          <p14:tracePt t="23608" x="2451100" y="2884488"/>
          <p14:tracePt t="23616" x="2393950" y="2849563"/>
          <p14:tracePt t="23624" x="2338388" y="2798763"/>
          <p14:tracePt t="23632" x="2287588" y="2749550"/>
          <p14:tracePt t="23640" x="2265363" y="2703513"/>
          <p14:tracePt t="23648" x="2254250" y="2647950"/>
          <p14:tracePt t="23656" x="2254250" y="2597150"/>
          <p14:tracePt t="23664" x="2265363" y="2528888"/>
          <p14:tracePt t="23672" x="2293938" y="2473325"/>
          <p14:tracePt t="23680" x="2338388" y="2422525"/>
          <p14:tracePt t="23688" x="2405063" y="2355850"/>
          <p14:tracePt t="23696" x="2501900" y="2287588"/>
          <p14:tracePt t="23704" x="2601913" y="2232025"/>
          <p14:tracePt t="23712" x="2776538" y="2163763"/>
          <p14:tracePt t="23720" x="2849563" y="2141538"/>
          <p14:tracePt t="23730" x="3001963" y="2119313"/>
          <p14:tracePt t="23736" x="3203575" y="2124075"/>
          <p14:tracePt t="23746" x="3311525" y="2147888"/>
          <p14:tracePt t="23754" x="3422650" y="2192338"/>
          <p14:tracePt t="23762" x="3513138" y="2247900"/>
          <p14:tracePt t="23768" x="3575050" y="2293938"/>
          <p14:tracePt t="23778" x="3619500" y="2333625"/>
          <p14:tracePt t="23786" x="3670300" y="2400300"/>
          <p14:tracePt t="23794" x="3698875" y="2444750"/>
          <p14:tracePt t="23802" x="3709988" y="2484438"/>
          <p14:tracePt t="23810" x="3714750" y="2552700"/>
          <p14:tracePt t="23818" x="3714750" y="2590800"/>
          <p14:tracePt t="23826" x="3709988" y="2630488"/>
          <p14:tracePt t="23834" x="3698875" y="2670175"/>
          <p14:tracePt t="23842" x="3676650" y="2703513"/>
          <p14:tracePt t="23850" x="3659188" y="2725738"/>
          <p14:tracePt t="23858" x="3641725" y="2736850"/>
          <p14:tracePt t="23866" x="3625850" y="2749550"/>
          <p14:tracePt t="23874" x="3619500" y="2749550"/>
          <p14:tracePt t="23882" x="3608388" y="2749550"/>
          <p14:tracePt t="23898" x="3603625" y="2749550"/>
          <p14:tracePt t="23955" x="3608388" y="2754313"/>
          <p14:tracePt t="23962" x="3636963" y="2771775"/>
          <p14:tracePt t="23970" x="3659188" y="2782888"/>
          <p14:tracePt t="23978" x="3692525" y="2798763"/>
          <p14:tracePt t="23988" x="3732213" y="2822575"/>
          <p14:tracePt t="23994" x="3765550" y="2838450"/>
          <p14:tracePt t="24002" x="3805238" y="2860675"/>
          <p14:tracePt t="24010" x="3816350" y="2871788"/>
          <p14:tracePt t="24018" x="3838575" y="2884488"/>
          <p14:tracePt t="24026" x="3844925" y="2889250"/>
          <p14:tracePt t="24036" x="3849688" y="2889250"/>
          <p14:tracePt t="24084" x="3844925" y="2889250"/>
          <p14:tracePt t="24092" x="3827463" y="2889250"/>
          <p14:tracePt t="24100" x="3800475" y="2889250"/>
          <p14:tracePt t="24108" x="3765550" y="2889250"/>
          <p14:tracePt t="24116" x="3698875" y="2889250"/>
          <p14:tracePt t="24124" x="3619500" y="2889250"/>
          <p14:tracePt t="24132" x="3468688" y="2906713"/>
          <p14:tracePt t="24140" x="3294063" y="2933700"/>
          <p14:tracePt t="24148" x="3097213" y="2973388"/>
          <p14:tracePt t="24156" x="2944813" y="3006725"/>
          <p14:tracePt t="24164" x="2809875" y="3052763"/>
          <p14:tracePt t="24172" x="2597150" y="3114675"/>
          <p14:tracePt t="24180" x="2444750" y="3148013"/>
          <p14:tracePt t="24188" x="2309813" y="3170238"/>
          <p14:tracePt t="24196" x="2247900" y="3181350"/>
          <p14:tracePt t="24204" x="2136775" y="3198813"/>
          <p14:tracePt t="24212" x="2017713" y="3221038"/>
          <p14:tracePt t="24220" x="1962150" y="3227388"/>
          <p14:tracePt t="24228" x="1878013" y="3249613"/>
          <p14:tracePt t="24236" x="1838325" y="3254375"/>
          <p14:tracePt t="24244" x="1793875" y="3265488"/>
          <p14:tracePt t="24252" x="1731963" y="3271838"/>
          <p14:tracePt t="24260" x="1692275" y="3271838"/>
          <p14:tracePt t="24268" x="1652588" y="3271838"/>
          <p14:tracePt t="24276" x="1624013" y="3271838"/>
          <p14:tracePt t="24284" x="1590675" y="3265488"/>
          <p14:tracePt t="24292" x="1550988" y="3254375"/>
          <p14:tracePt t="24300" x="1517650" y="3232150"/>
          <p14:tracePt t="24310" x="1477963" y="3214688"/>
          <p14:tracePt t="24316" x="1438275" y="3192463"/>
          <p14:tracePt t="24326" x="1400175" y="3176588"/>
          <p14:tracePt t="24334" x="1349375" y="3159125"/>
          <p14:tracePt t="24342" x="1303338" y="3148013"/>
          <p14:tracePt t="24350" x="1254125" y="3125788"/>
          <p14:tracePt t="24358" x="1214438" y="3114675"/>
          <p14:tracePt t="24366" x="1203325" y="3114675"/>
          <p14:tracePt t="24374" x="1185863" y="3103563"/>
          <p14:tracePt t="24382" x="1181100" y="3097213"/>
          <p14:tracePt t="24390" x="1181100" y="3086100"/>
          <p14:tracePt t="24398" x="1174750" y="3074988"/>
          <p14:tracePt t="24406" x="1174750" y="3057525"/>
          <p14:tracePt t="24414" x="1174750" y="3046413"/>
          <p14:tracePt t="24422" x="1174750" y="3030538"/>
          <p14:tracePt t="24430" x="1174750" y="3019425"/>
          <p14:tracePt t="24438" x="1174750" y="2995613"/>
          <p14:tracePt t="24446" x="1174750" y="2984500"/>
          <p14:tracePt t="24454" x="1174750" y="2973388"/>
          <p14:tracePt t="24462" x="1196975" y="2951163"/>
          <p14:tracePt t="24470" x="1208088" y="2940050"/>
          <p14:tracePt t="24478" x="1230313" y="2917825"/>
          <p14:tracePt t="24486" x="1247775" y="2906713"/>
          <p14:tracePt t="24494" x="1287463" y="2884488"/>
          <p14:tracePt t="24502" x="1338263" y="2855913"/>
          <p14:tracePt t="24510" x="1404938" y="2827338"/>
          <p14:tracePt t="24518" x="1455738" y="2805113"/>
          <p14:tracePt t="24526" x="1562100" y="2776538"/>
          <p14:tracePt t="24534" x="1624013" y="2760663"/>
          <p14:tracePt t="24542" x="1703388" y="2743200"/>
          <p14:tracePt t="24550" x="1776413" y="2725738"/>
          <p14:tracePt t="24558" x="1951038" y="2703513"/>
          <p14:tracePt t="24566" x="2039938" y="2703513"/>
          <p14:tracePt t="24574" x="2124075" y="2698750"/>
          <p14:tracePt t="24582" x="2209800" y="2698750"/>
          <p14:tracePt t="24590" x="2293938" y="2703513"/>
          <p14:tracePt t="24598" x="2378075" y="2720975"/>
          <p14:tracePt t="24608" x="2444750" y="2736850"/>
          <p14:tracePt t="24616" x="2513013" y="2760663"/>
          <p14:tracePt t="24624" x="2574925" y="2787650"/>
          <p14:tracePt t="24632" x="2597150" y="2798763"/>
          <p14:tracePt t="24640" x="2636838" y="2833688"/>
          <p14:tracePt t="24648" x="2687638" y="2878138"/>
          <p14:tracePt t="24656" x="2709863" y="2911475"/>
          <p14:tracePt t="24664" x="2720975" y="2944813"/>
          <p14:tracePt t="24672" x="2720975" y="2968625"/>
          <p14:tracePt t="24680" x="2720975" y="3001963"/>
          <p14:tracePt t="24688" x="2714625" y="3024188"/>
          <p14:tracePt t="24696" x="2692400" y="3052763"/>
          <p14:tracePt t="24704" x="2663825" y="3079750"/>
          <p14:tracePt t="24712" x="2619375" y="3108325"/>
          <p14:tracePt t="24720" x="2579688" y="3125788"/>
          <p14:tracePt t="24728" x="2506663" y="3152775"/>
          <p14:tracePt t="24736" x="2422525" y="3181350"/>
          <p14:tracePt t="24744" x="2305050" y="3192463"/>
          <p14:tracePt t="24752" x="2209800" y="3203575"/>
          <p14:tracePt t="24760" x="2068513" y="3203575"/>
          <p14:tracePt t="24768" x="1978025" y="3203575"/>
          <p14:tracePt t="24776" x="1787525" y="3187700"/>
          <p14:tracePt t="24784" x="1674813" y="3176588"/>
          <p14:tracePt t="24792" x="1524000" y="3148013"/>
          <p14:tracePt t="24800" x="1393825" y="3125788"/>
          <p14:tracePt t="24808" x="1270000" y="3092450"/>
          <p14:tracePt t="24816" x="1174750" y="3052763"/>
          <p14:tracePt t="24824" x="1135063" y="3030538"/>
          <p14:tracePt t="24832" x="1090613" y="2995613"/>
          <p14:tracePt t="24840" x="1073150" y="2973388"/>
          <p14:tracePt t="24848" x="1050925" y="2933700"/>
          <p14:tracePt t="24856" x="1050925" y="2917825"/>
          <p14:tracePt t="24866" x="1050925" y="2895600"/>
          <p14:tracePt t="24872" x="1050925" y="2855913"/>
          <p14:tracePt t="24882" x="1050925" y="2838450"/>
          <p14:tracePt t="24888" x="1062038" y="2822575"/>
          <p14:tracePt t="24898" x="1079500" y="2798763"/>
          <p14:tracePt t="24904" x="1095375" y="2787650"/>
          <p14:tracePt t="24914" x="1119188" y="2782888"/>
          <p14:tracePt t="24922" x="1141413" y="2776538"/>
          <p14:tracePt t="24930" x="1181100" y="2771775"/>
          <p14:tracePt t="24938" x="1225550" y="2765425"/>
          <p14:tracePt t="24946" x="1343025" y="2760663"/>
          <p14:tracePt t="24954" x="1400175" y="2760663"/>
          <p14:tracePt t="24962" x="1466850" y="2754313"/>
          <p14:tracePt t="24970" x="1619250" y="2754313"/>
          <p14:tracePt t="24978" x="1708150" y="2754313"/>
          <p14:tracePt t="24986" x="1804988" y="2754313"/>
          <p14:tracePt t="24994" x="1911350" y="2754313"/>
          <p14:tracePt t="25002" x="2006600" y="2754313"/>
          <p14:tracePt t="25010" x="2119313" y="2765425"/>
          <p14:tracePt t="25018" x="2232025" y="2798763"/>
          <p14:tracePt t="25026" x="2417763" y="2867025"/>
          <p14:tracePt t="25034" x="2439988" y="2878138"/>
          <p14:tracePt t="25042" x="2513013" y="2911475"/>
          <p14:tracePt t="25050" x="2557463" y="2944813"/>
          <p14:tracePt t="25058" x="2601913" y="2984500"/>
          <p14:tracePt t="25066" x="2630488" y="3019425"/>
          <p14:tracePt t="25074" x="2641600" y="3041650"/>
          <p14:tracePt t="25082" x="2641600" y="3063875"/>
          <p14:tracePt t="25090" x="2641600" y="3086100"/>
          <p14:tracePt t="25098" x="2641600" y="3114675"/>
          <p14:tracePt t="25106" x="2625725" y="3130550"/>
          <p14:tracePt t="25114" x="2601913" y="3159125"/>
          <p14:tracePt t="25122" x="2579688" y="3181350"/>
          <p14:tracePt t="25130" x="2546350" y="3203575"/>
          <p14:tracePt t="25138" x="2501900" y="3221038"/>
          <p14:tracePt t="25148" x="2451100" y="3232150"/>
          <p14:tracePt t="25154" x="2411413" y="3243263"/>
          <p14:tracePt t="25164" x="2338388" y="3249613"/>
          <p14:tracePt t="25170" x="2282825" y="3249613"/>
          <p14:tracePt t="25180" x="2170113" y="3249613"/>
          <p14:tracePt t="25186" x="2097088" y="3249613"/>
          <p14:tracePt t="25196" x="2028825" y="3243263"/>
          <p14:tracePt t="25202" x="1878013" y="3221038"/>
          <p14:tracePt t="25212" x="1798638" y="3192463"/>
          <p14:tracePt t="25220" x="1719263" y="3176588"/>
          <p14:tracePt t="25228" x="1652588" y="3141663"/>
          <p14:tracePt t="25236" x="1597025" y="3114675"/>
          <p14:tracePt t="25244" x="1535113" y="3068638"/>
          <p14:tracePt t="25252" x="1506538" y="3046413"/>
          <p14:tracePt t="25260" x="1484313" y="3013075"/>
          <p14:tracePt t="25268" x="1473200" y="2979738"/>
          <p14:tracePt t="25276" x="1473200" y="2962275"/>
          <p14:tracePt t="25284" x="1473200" y="2940050"/>
          <p14:tracePt t="25292" x="1500188" y="2900363"/>
          <p14:tracePt t="25300" x="1528763" y="2871788"/>
          <p14:tracePt t="25308" x="1590675" y="2827338"/>
          <p14:tracePt t="25316" x="1681163" y="2794000"/>
          <p14:tracePt t="25324" x="1804988" y="2749550"/>
          <p14:tracePt t="25332" x="1984375" y="2709863"/>
          <p14:tracePt t="25340" x="2130425" y="2692400"/>
          <p14:tracePt t="25348" x="2422525" y="2676525"/>
          <p14:tracePt t="25356" x="2625725" y="2663825"/>
          <p14:tracePt t="25364" x="2855913" y="2663825"/>
          <p14:tracePt t="25372" x="3086100" y="2670175"/>
          <p14:tracePt t="25380" x="3271838" y="2676525"/>
          <p14:tracePt t="25388" x="3422650" y="2714625"/>
          <p14:tracePt t="25396" x="3495675" y="2725738"/>
          <p14:tracePt t="25404" x="3575050" y="2754313"/>
          <p14:tracePt t="25412" x="3619500" y="2765425"/>
          <p14:tracePt t="25420" x="3641725" y="2771775"/>
          <p14:tracePt t="25428" x="3654425" y="2776538"/>
          <p14:tracePt t="25446" x="3659188" y="2776538"/>
          <p14:tracePt t="29383" x="3665538" y="2782888"/>
          <p14:tracePt t="29390" x="3665538" y="2798763"/>
          <p14:tracePt t="29398" x="3665538" y="2809875"/>
          <p14:tracePt t="29406" x="3665538" y="2816225"/>
          <p14:tracePt t="29414" x="3665538" y="2827338"/>
          <p14:tracePt t="29422" x="3659188" y="2838450"/>
          <p14:tracePt t="29430" x="3654425" y="2849563"/>
          <p14:tracePt t="29438" x="3630613" y="2867025"/>
          <p14:tracePt t="29446" x="3619500" y="2878138"/>
          <p14:tracePt t="29454" x="3597275" y="2895600"/>
          <p14:tracePt t="29462" x="3575050" y="2906713"/>
          <p14:tracePt t="29470" x="3557588" y="2917825"/>
          <p14:tracePt t="29478" x="3519488" y="2933700"/>
          <p14:tracePt t="29486" x="3484563" y="2944813"/>
          <p14:tracePt t="29494" x="3451225" y="2951163"/>
          <p14:tracePt t="29502" x="3422650" y="2957513"/>
          <p14:tracePt t="29510" x="3395663" y="2962275"/>
          <p14:tracePt t="29518" x="3371850" y="2968625"/>
          <p14:tracePt t="29526" x="3360738" y="2968625"/>
          <p14:tracePt t="29534" x="3355975" y="2968625"/>
          <p14:tracePt t="29614" x="3349625" y="2968625"/>
          <p14:tracePt t="29624" x="3344863" y="2968625"/>
          <p14:tracePt t="29630" x="3338513" y="2973388"/>
          <p14:tracePt t="29640" x="3311525" y="2979738"/>
          <p14:tracePt t="29646" x="3282950" y="2990850"/>
          <p14:tracePt t="29656" x="3265488" y="2990850"/>
          <p14:tracePt t="29662" x="3214688" y="3001963"/>
          <p14:tracePt t="29672" x="3192463" y="3006725"/>
          <p14:tracePt t="29680" x="3141663" y="3030538"/>
          <p14:tracePt t="29688" x="3119438" y="3035300"/>
          <p14:tracePt t="29696" x="3057525" y="3063875"/>
          <p14:tracePt t="29704" x="3035300" y="3074988"/>
          <p14:tracePt t="29712" x="2962275" y="3097213"/>
          <p14:tracePt t="29720" x="2933700" y="3108325"/>
          <p14:tracePt t="29728" x="2855913" y="3125788"/>
          <p14:tracePt t="29736" x="2833688" y="3125788"/>
          <p14:tracePt t="29744" x="2809875" y="3130550"/>
          <p14:tracePt t="29752" x="2754313" y="3130550"/>
          <p14:tracePt t="29760" x="2736850" y="3130550"/>
          <p14:tracePt t="29768" x="2698750" y="3130550"/>
          <p14:tracePt t="29776" x="2681288" y="3130550"/>
          <p14:tracePt t="29784" x="2659063" y="3130550"/>
          <p14:tracePt t="29792" x="2597150" y="3130550"/>
          <p14:tracePt t="29800" x="2568575" y="3130550"/>
          <p14:tracePt t="29808" x="2528888" y="3130550"/>
          <p14:tracePt t="29816" x="2455863" y="3136900"/>
          <p14:tracePt t="29824" x="2417763" y="3136900"/>
          <p14:tracePt t="29832" x="2382838" y="3136900"/>
          <p14:tracePt t="29840" x="2344738" y="3136900"/>
          <p14:tracePt t="29848" x="2220913" y="3136900"/>
          <p14:tracePt t="29856" x="2163763" y="3136900"/>
          <p14:tracePt t="29864" x="2112963" y="3136900"/>
          <p14:tracePt t="29872" x="2051050" y="3136900"/>
          <p14:tracePt t="29880" x="1916113" y="3130550"/>
          <p14:tracePt t="29888" x="1860550" y="3125788"/>
          <p14:tracePt t="29896" x="1809750" y="3114675"/>
          <p14:tracePt t="29904" x="1754188" y="3114675"/>
          <p14:tracePt t="29912" x="1652588" y="3108325"/>
          <p14:tracePt t="29920" x="1612900" y="3108325"/>
          <p14:tracePt t="29930" x="1562100" y="3108325"/>
          <p14:tracePt t="29938" x="1546225" y="3108325"/>
          <p14:tracePt t="29946" x="1511300" y="3108325"/>
          <p14:tracePt t="29954" x="1489075" y="3108325"/>
          <p14:tracePt t="29962" x="1462088" y="3108325"/>
          <p14:tracePt t="29970" x="1450975" y="3108325"/>
          <p14:tracePt t="29978" x="1427163" y="3108325"/>
          <p14:tracePt t="29986" x="1422400" y="3108325"/>
          <p14:tracePt t="29994" x="1400175" y="3108325"/>
          <p14:tracePt t="30002" x="1393825" y="3108325"/>
          <p14:tracePt t="30010" x="1389063" y="3103563"/>
          <p14:tracePt t="30018" x="1389063" y="3097213"/>
          <p14:tracePt t="30026" x="1376363" y="3097213"/>
          <p14:tracePt t="30034" x="1365250" y="3086100"/>
          <p14:tracePt t="30042" x="1354138" y="3079750"/>
          <p14:tracePt t="30050" x="1349375" y="3068638"/>
          <p14:tracePt t="30058" x="1343025" y="3063875"/>
          <p14:tracePt t="30066" x="1331913" y="3057525"/>
          <p14:tracePt t="30074" x="1327150" y="3052763"/>
          <p14:tracePt t="30082" x="1320800" y="3046413"/>
          <p14:tracePt t="30098" x="1316038" y="3046413"/>
          <p14:tracePt t="30206" x="1316038" y="3041650"/>
          <p14:tracePt t="30210" x="1309688" y="3041650"/>
          <p14:tracePt t="30226" x="1298575" y="3035300"/>
          <p14:tracePt t="30234" x="1281113" y="3030538"/>
          <p14:tracePt t="30242" x="1276350" y="3030538"/>
          <p14:tracePt t="30250" x="1270000" y="3024188"/>
          <p14:tracePt t="30260" x="1258888" y="3024188"/>
          <p14:tracePt t="30268" x="1254125" y="3019425"/>
          <p14:tracePt t="30276" x="1247775" y="3019425"/>
          <p14:tracePt t="30284" x="1236663" y="3006725"/>
          <p14:tracePt t="30300" x="1230313" y="2995613"/>
          <p14:tracePt t="30308" x="1225550" y="2990850"/>
          <p14:tracePt t="30316" x="1219200" y="2984500"/>
          <p14:tracePt t="30324" x="1214438" y="2979738"/>
          <p14:tracePt t="30332" x="1208088" y="2968625"/>
          <p14:tracePt t="30340" x="1208088" y="2962275"/>
          <p14:tracePt t="30348" x="1203325" y="2962275"/>
          <p14:tracePt t="30356" x="1203325" y="2957513"/>
          <p14:tracePt t="30364" x="1203325" y="2951163"/>
          <p14:tracePt t="30373" x="1203325" y="2944813"/>
          <p14:tracePt t="30388" x="1203325" y="2933700"/>
          <p14:tracePt t="30396" x="1203325" y="2928938"/>
          <p14:tracePt t="30404" x="1203325" y="2917825"/>
          <p14:tracePt t="30412" x="1208088" y="2911475"/>
          <p14:tracePt t="30420" x="1225550" y="2884488"/>
          <p14:tracePt t="30429" x="1225550" y="2871788"/>
          <p14:tracePt t="30436" x="1236663" y="2860675"/>
          <p14:tracePt t="30444" x="1243013" y="2849563"/>
          <p14:tracePt t="30452" x="1270000" y="2816225"/>
          <p14:tracePt t="30460" x="1276350" y="2809875"/>
          <p14:tracePt t="30469" x="1287463" y="2798763"/>
          <p14:tracePt t="30477" x="1298575" y="2787650"/>
          <p14:tracePt t="30484" x="1320800" y="2771775"/>
          <p14:tracePt t="30492" x="1331913" y="2765425"/>
          <p14:tracePt t="30500" x="1343025" y="2754313"/>
          <p14:tracePt t="30508" x="1354138" y="2749550"/>
          <p14:tracePt t="30518" x="1371600" y="2736850"/>
          <p14:tracePt t="30524" x="1389063" y="2732088"/>
          <p14:tracePt t="30532" x="1444625" y="2698750"/>
          <p14:tracePt t="30542" x="1462088" y="2692400"/>
          <p14:tracePt t="30551" x="1484313" y="2681288"/>
          <p14:tracePt t="30563" x="1546225" y="2663825"/>
          <p14:tracePt t="30571" x="1601788" y="2652713"/>
          <p14:tracePt t="30579" x="1624013" y="2641600"/>
          <p14:tracePt t="30586" x="1658938" y="2636838"/>
          <p14:tracePt t="30594" x="1725613" y="2625725"/>
          <p14:tracePt t="30603" x="1754188" y="2619375"/>
          <p14:tracePt t="30610" x="1827213" y="2608263"/>
          <p14:tracePt t="30618" x="1911350" y="2590800"/>
          <p14:tracePt t="30627" x="1944688" y="2586038"/>
          <p14:tracePt t="30634" x="2046288" y="2574925"/>
          <p14:tracePt t="30642" x="2097088" y="2568575"/>
          <p14:tracePt t="30650" x="2209800" y="2557463"/>
          <p14:tracePt t="30658" x="2265363" y="2552700"/>
          <p14:tracePt t="30667" x="2378075" y="2552700"/>
          <p14:tracePt t="30674" x="2422525" y="2552700"/>
          <p14:tracePt t="30683" x="2524125" y="2557463"/>
          <p14:tracePt t="30690" x="2557463" y="2557463"/>
          <p14:tracePt t="30698" x="2625725" y="2568575"/>
          <p14:tracePt t="30706" x="2647950" y="2574925"/>
          <p14:tracePt t="30714" x="2709863" y="2586038"/>
          <p14:tracePt t="30722" x="2736850" y="2597150"/>
          <p14:tracePt t="30730" x="2787650" y="2614613"/>
          <p14:tracePt t="30738" x="2805113" y="2625725"/>
          <p14:tracePt t="30746" x="2855913" y="2647950"/>
          <p14:tracePt t="30754" x="2871788" y="2652713"/>
          <p14:tracePt t="30762" x="2922588" y="2681288"/>
          <p14:tracePt t="30770" x="2944813" y="2698750"/>
          <p14:tracePt t="30778" x="3001963" y="2725738"/>
          <p14:tracePt t="30786" x="3028950" y="2743200"/>
          <p14:tracePt t="30794" x="3046413" y="2754313"/>
          <p14:tracePt t="30804" x="3097213" y="2787650"/>
          <p14:tracePt t="30810" x="3108325" y="2798763"/>
          <p14:tracePt t="30820" x="3136900" y="2827338"/>
          <p14:tracePt t="30826" x="3152775" y="2855913"/>
          <p14:tracePt t="30836" x="3159125" y="2867025"/>
          <p14:tracePt t="30842" x="3159125" y="2884488"/>
          <p14:tracePt t="30852" x="3159125" y="2895600"/>
          <p14:tracePt t="30860" x="3159125" y="2917825"/>
          <p14:tracePt t="30868" x="3152775" y="2951163"/>
          <p14:tracePt t="30876" x="3148013" y="2968625"/>
          <p14:tracePt t="30884" x="3136900" y="2990850"/>
          <p14:tracePt t="30892" x="3114675" y="3024188"/>
          <p14:tracePt t="30900" x="3103563" y="3046413"/>
          <p14:tracePt t="30908" x="3074988" y="3074988"/>
          <p14:tracePt t="30916" x="3041650" y="3103563"/>
          <p14:tracePt t="30924" x="3017838" y="3114675"/>
          <p14:tracePt t="30933" x="2979738" y="3141663"/>
          <p14:tracePt t="30940" x="2922588" y="3159125"/>
          <p14:tracePt t="30948" x="2895600" y="3170238"/>
          <p14:tracePt t="30956" x="2820988" y="3181350"/>
          <p14:tracePt t="30964" x="2776538" y="3181350"/>
          <p14:tracePt t="30972" x="2698750" y="3181350"/>
          <p14:tracePt t="30980" x="2636838" y="3181350"/>
          <p14:tracePt t="30988" x="2563813" y="3176588"/>
          <p14:tracePt t="30996" x="2484438" y="3165475"/>
          <p14:tracePt t="31004" x="2405063" y="3152775"/>
          <p14:tracePt t="31012" x="2327275" y="3148013"/>
          <p14:tracePt t="31020" x="2254250" y="3141663"/>
          <p14:tracePt t="31028" x="2181225" y="3141663"/>
          <p14:tracePt t="31036" x="2119313" y="3141663"/>
          <p14:tracePt t="31044" x="2062163" y="3141663"/>
          <p14:tracePt t="31052" x="2001838" y="3141663"/>
          <p14:tracePt t="31060" x="1951038" y="3141663"/>
          <p14:tracePt t="31070" x="1893888" y="3141663"/>
          <p14:tracePt t="31076" x="1838325" y="3136900"/>
          <p14:tracePt t="31086" x="1793875" y="3136900"/>
          <p14:tracePt t="31094" x="1765300" y="3136900"/>
          <p14:tracePt t="31102" x="1708150" y="3130550"/>
          <p14:tracePt t="31110" x="1646238" y="3130550"/>
          <p14:tracePt t="31118" x="1619250" y="3130550"/>
          <p14:tracePt t="31126" x="1550988" y="3125788"/>
          <p14:tracePt t="31134" x="1473200" y="3125788"/>
          <p14:tracePt t="31142" x="1444625" y="3125788"/>
          <p14:tracePt t="31150" x="1371600" y="3125788"/>
          <p14:tracePt t="31158" x="1309688" y="3125788"/>
          <p14:tracePt t="31166" x="1287463" y="3125788"/>
          <p14:tracePt t="31174" x="1243013" y="3125788"/>
          <p14:tracePt t="31182" x="1230313" y="3125788"/>
          <p14:tracePt t="31190" x="1192213" y="3125788"/>
          <p14:tracePt t="31198" x="1174750" y="3125788"/>
          <p14:tracePt t="31206" x="1141413" y="3125788"/>
          <p14:tracePt t="31215" x="1123950" y="3125788"/>
          <p14:tracePt t="31222" x="1101725" y="3125788"/>
          <p14:tracePt t="31230" x="1090613" y="3125788"/>
          <p14:tracePt t="31238" x="1084263" y="3125788"/>
          <p14:tracePt t="31246" x="1079500" y="3125788"/>
          <p14:tracePt t="31254" x="1073150" y="3125788"/>
          <p14:tracePt t="31262" x="1068388" y="3119438"/>
          <p14:tracePt t="31270" x="1062038" y="3119438"/>
          <p14:tracePt t="31278" x="1057275" y="3119438"/>
          <p14:tracePt t="31286" x="1046163" y="3114675"/>
          <p14:tracePt t="31294" x="1039813" y="3108325"/>
          <p14:tracePt t="31302" x="1035050" y="3108325"/>
          <p14:tracePt t="31310" x="1028700" y="3103563"/>
          <p14:tracePt t="31318" x="1022350" y="3103563"/>
          <p14:tracePt t="31326" x="1022350" y="3097213"/>
          <p14:tracePt t="31334" x="1017588" y="3092450"/>
          <p14:tracePt t="31342" x="1011238" y="3086100"/>
          <p14:tracePt t="31350" x="1011238" y="3079750"/>
          <p14:tracePt t="31358" x="1006475" y="3068638"/>
          <p14:tracePt t="31367" x="1000125" y="3052763"/>
          <p14:tracePt t="31376" x="1000125" y="3035300"/>
          <p14:tracePt t="31383" x="1000125" y="3019425"/>
          <p14:tracePt t="31393" x="1000125" y="3006725"/>
          <p14:tracePt t="31398" x="1000125" y="2990850"/>
          <p14:tracePt t="31409" x="1000125" y="2979738"/>
          <p14:tracePt t="31416" x="1006475" y="2962275"/>
          <p14:tracePt t="31424" x="1017588" y="2933700"/>
          <p14:tracePt t="31433" x="1035050" y="2917825"/>
          <p14:tracePt t="31440" x="1057275" y="2895600"/>
          <p14:tracePt t="31448" x="1073150" y="2878138"/>
          <p14:tracePt t="31456" x="1090613" y="2871788"/>
          <p14:tracePt t="31464" x="1112838" y="2867025"/>
          <p14:tracePt t="31472" x="1123950" y="2860675"/>
          <p14:tracePt t="31480" x="1146175" y="2849563"/>
          <p14:tracePt t="31488" x="1168400" y="2838450"/>
          <p14:tracePt t="31496" x="1208088" y="2827338"/>
          <p14:tracePt t="31504" x="1247775" y="2809875"/>
          <p14:tracePt t="31512" x="1287463" y="2798763"/>
          <p14:tracePt t="31520" x="1338263" y="2782888"/>
          <p14:tracePt t="31528" x="1400175" y="2760663"/>
          <p14:tracePt t="31536" x="1489075" y="2736850"/>
          <p14:tracePt t="31544" x="1550988" y="2725738"/>
          <p14:tracePt t="31552" x="1658938" y="2709863"/>
          <p14:tracePt t="31560" x="1781175" y="2703513"/>
          <p14:tracePt t="31568" x="1854200" y="2703513"/>
          <p14:tracePt t="31576" x="1922463" y="2703513"/>
          <p14:tracePt t="31584" x="2057400" y="2703513"/>
          <p14:tracePt t="31592" x="2136775" y="2703513"/>
          <p14:tracePt t="31600" x="2214563" y="2703513"/>
          <p14:tracePt t="31608" x="2298700" y="2703513"/>
          <p14:tracePt t="31616" x="2378075" y="2703513"/>
          <p14:tracePt t="31624" x="2451100" y="2703513"/>
          <p14:tracePt t="31632" x="2546350" y="2703513"/>
          <p14:tracePt t="31640" x="2652713" y="2703513"/>
          <p14:tracePt t="31648" x="2760663" y="2703513"/>
          <p14:tracePt t="31656" x="2867025" y="2703513"/>
          <p14:tracePt t="31664" x="2968625" y="2709863"/>
          <p14:tracePt t="31674" x="3041650" y="2714625"/>
          <p14:tracePt t="31682" x="3103563" y="2732088"/>
          <p14:tracePt t="31690" x="3152775" y="2743200"/>
          <p14:tracePt t="31699" x="3176588" y="2749550"/>
          <p14:tracePt t="31706" x="3192463" y="2760663"/>
          <p14:tracePt t="31714" x="3198813" y="2765425"/>
          <p14:tracePt t="31722" x="3198813" y="2787650"/>
          <p14:tracePt t="31730" x="3198813" y="2798763"/>
          <p14:tracePt t="31738" x="3198813" y="2809875"/>
          <p14:tracePt t="31746" x="3198813" y="2838450"/>
          <p14:tracePt t="31754" x="3192463" y="2855913"/>
          <p14:tracePt t="31762" x="3181350" y="2871788"/>
          <p14:tracePt t="31770" x="3181350" y="2889250"/>
          <p14:tracePt t="31778" x="3170238" y="2906713"/>
          <p14:tracePt t="31786" x="3152775" y="2922588"/>
          <p14:tracePt t="31794" x="3148013" y="2944813"/>
          <p14:tracePt t="31802" x="3125788" y="2968625"/>
          <p14:tracePt t="31810" x="3103563" y="2995613"/>
          <p14:tracePt t="31818" x="3079750" y="3024188"/>
          <p14:tracePt t="31826" x="3052763" y="3046413"/>
          <p14:tracePt t="31834" x="3041650" y="3052763"/>
          <p14:tracePt t="31842" x="3006725" y="3068638"/>
          <p14:tracePt t="31850" x="2968625" y="3092450"/>
          <p14:tracePt t="31858" x="2911475" y="3108325"/>
          <p14:tracePt t="31866" x="2889250" y="3114675"/>
          <p14:tracePt t="31874" x="2816225" y="3130550"/>
          <p14:tracePt t="31882" x="2743200" y="3136900"/>
          <p14:tracePt t="31890" x="2703513" y="3136900"/>
          <p14:tracePt t="31898" x="2601913" y="3141663"/>
          <p14:tracePt t="31906" x="2462213" y="3141663"/>
          <p14:tracePt t="31914" x="2355850" y="3141663"/>
          <p14:tracePt t="31922" x="2247900" y="3141663"/>
          <p14:tracePt t="31930" x="2017713" y="3136900"/>
          <p14:tracePt t="31938" x="1889125" y="3130550"/>
          <p14:tracePt t="31946" x="1758950" y="3114675"/>
          <p14:tracePt t="31954" x="1646238" y="3103563"/>
          <p14:tracePt t="31964" x="1546225" y="3092450"/>
          <p14:tracePt t="31970" x="1517650" y="3092450"/>
          <p14:tracePt t="31980" x="1450975" y="3086100"/>
          <p14:tracePt t="31988" x="1389063" y="3079750"/>
          <p14:tracePt t="31996" x="1327150" y="3074988"/>
          <p14:tracePt t="32004" x="1281113" y="3068638"/>
          <p14:tracePt t="32012" x="1236663" y="3068638"/>
          <p14:tracePt t="32020" x="1196975" y="3068638"/>
          <p14:tracePt t="32028" x="1168400" y="3063875"/>
          <p14:tracePt t="32037" x="1152525" y="3057525"/>
          <p14:tracePt t="32044" x="1141413" y="3052763"/>
          <p14:tracePt t="32060" x="1141413" y="3046413"/>
          <p14:tracePt t="32068" x="1141413" y="3041650"/>
          <p14:tracePt t="32076" x="1141413" y="3030538"/>
          <p14:tracePt t="32084" x="1141413" y="3019425"/>
          <p14:tracePt t="32092" x="1141413" y="3013075"/>
          <p14:tracePt t="32100" x="1146175" y="3006725"/>
          <p14:tracePt t="32617" x="1146175" y="3001963"/>
          <p14:tracePt t="32632" x="1152525" y="2990850"/>
          <p14:tracePt t="32640" x="1152525" y="2979738"/>
          <p14:tracePt t="32649" x="1157288" y="2973388"/>
          <p14:tracePt t="32656" x="1163638" y="2968625"/>
          <p14:tracePt t="32664" x="1163638" y="2957513"/>
          <p14:tracePt t="32672" x="1168400" y="2951163"/>
          <p14:tracePt t="32680" x="1168400" y="2944813"/>
          <p14:tracePt t="32688" x="1174750" y="2944813"/>
          <p14:tracePt t="33737" x="1174750" y="2940050"/>
          <p14:tracePt t="33743" x="1168400" y="2933700"/>
          <p14:tracePt t="33750" x="1157288" y="2928938"/>
          <p14:tracePt t="33758" x="1141413" y="2917825"/>
          <p14:tracePt t="33766" x="1123950" y="2911475"/>
          <p14:tracePt t="33774" x="1101725" y="2900363"/>
          <p14:tracePt t="33782" x="1090613" y="2895600"/>
          <p14:tracePt t="33790" x="1079500" y="2884488"/>
          <p14:tracePt t="33798" x="1073150" y="2884488"/>
          <p14:tracePt t="33806" x="1068388" y="2884488"/>
          <p14:tracePt t="33814" x="1062038" y="2878138"/>
          <p14:tracePt t="33824" x="1062038" y="2871788"/>
          <p14:tracePt t="36779" x="1062038" y="2884488"/>
          <p14:tracePt t="36787" x="1062038" y="2889250"/>
          <p14:tracePt t="36795" x="1068388" y="2895600"/>
          <p14:tracePt t="36803" x="1073150" y="2906713"/>
          <p14:tracePt t="36819" x="1073150" y="2911475"/>
          <p14:tracePt t="36827" x="1079500" y="2917825"/>
          <p14:tracePt t="36851" x="1079500" y="2922588"/>
          <p14:tracePt t="36867" x="1079500" y="2928938"/>
          <p14:tracePt t="36933" x="1079500" y="2933700"/>
          <p14:tracePt t="36954" x="1084263" y="2933700"/>
          <p14:tracePt t="36971" x="1084263" y="2940050"/>
          <p14:tracePt t="36981" x="1084263" y="2951163"/>
          <p14:tracePt t="36987" x="1084263" y="2957513"/>
          <p14:tracePt t="37375" x="1084263" y="2951163"/>
          <p14:tracePt t="37399" x="1084263" y="2944813"/>
          <p14:tracePt t="37423" x="1084263" y="2940050"/>
          <p14:tracePt t="37439" x="1079500" y="2940050"/>
          <p14:tracePt t="37447" x="1079500" y="2933700"/>
          <p14:tracePt t="37455" x="1073150" y="2928938"/>
          <p14:tracePt t="37471" x="1073150" y="2922588"/>
          <p14:tracePt t="37561" x="1068388" y="2922588"/>
          <p14:tracePt t="37609" x="1068388" y="2928938"/>
          <p14:tracePt t="37825" x="1068388" y="2933700"/>
          <p14:tracePt t="37835" x="1073150" y="2933700"/>
          <p14:tracePt t="37843" x="1073150" y="2940050"/>
          <p14:tracePt t="37850" x="1073150" y="2944813"/>
          <p14:tracePt t="37859" x="1079500" y="2951163"/>
          <p14:tracePt t="37867" x="1079500" y="2962275"/>
          <p14:tracePt t="37875" x="1084263" y="2979738"/>
          <p14:tracePt t="37883" x="1090613" y="2984500"/>
          <p14:tracePt t="37891" x="1090613" y="2990850"/>
          <p14:tracePt t="37899" x="1095375" y="3006725"/>
          <p14:tracePt t="37907" x="1101725" y="3013075"/>
          <p14:tracePt t="37915" x="1112838" y="3035300"/>
          <p14:tracePt t="37923" x="1119188" y="3052763"/>
          <p14:tracePt t="37931" x="1123950" y="3068638"/>
          <p14:tracePt t="37939" x="1130300" y="3086100"/>
          <p14:tracePt t="37947" x="1135063" y="3097213"/>
          <p14:tracePt t="37955" x="1157288" y="3130550"/>
          <p14:tracePt t="37963" x="1163638" y="3148013"/>
          <p14:tracePt t="37971" x="1181100" y="3159125"/>
          <p14:tracePt t="37979" x="1185863" y="3170238"/>
          <p14:tracePt t="37987" x="1196975" y="3181350"/>
          <p14:tracePt t="37995" x="1208088" y="3209925"/>
          <p14:tracePt t="38003" x="1214438" y="3221038"/>
          <p14:tracePt t="38011" x="1219200" y="3232150"/>
          <p14:tracePt t="38019" x="1219200" y="3249613"/>
          <p14:tracePt t="38027" x="1225550" y="3260725"/>
          <p14:tracePt t="38035" x="1236663" y="3282950"/>
          <p14:tracePt t="38043" x="1236663" y="3294063"/>
          <p14:tracePt t="38053" x="1236663" y="3300413"/>
          <p14:tracePt t="38059" x="1236663" y="3305175"/>
          <p14:tracePt t="38067" x="1243013" y="3311525"/>
          <p14:tracePt t="38075" x="1243013" y="3316288"/>
          <p14:tracePt t="38099" x="1243013" y="3322638"/>
          <p14:tracePt t="38114" x="1243013" y="3327400"/>
          <p14:tracePt t="38125" x="1243013" y="3333750"/>
          <p14:tracePt t="38131" x="1243013" y="3344863"/>
          <p14:tracePt t="38141" x="1243013" y="3355975"/>
          <p14:tracePt t="38149" x="1243013" y="3367088"/>
          <p14:tracePt t="38157" x="1243013" y="3378200"/>
          <p14:tracePt t="38165" x="1243013" y="3395663"/>
          <p14:tracePt t="38173" x="1243013" y="3400425"/>
          <p14:tracePt t="38181" x="1243013" y="3411538"/>
          <p14:tracePt t="38189" x="1243013" y="3417888"/>
          <p14:tracePt t="38197" x="1243013" y="3422650"/>
          <p14:tracePt t="38285" x="1243013" y="3429000"/>
          <p14:tracePt t="38293" x="1236663" y="3429000"/>
          <p14:tracePt t="38317" x="1230313" y="3435350"/>
          <p14:tracePt t="38325" x="1225550" y="3435350"/>
          <p14:tracePt t="38333" x="1219200" y="3440113"/>
          <p14:tracePt t="38340" x="1208088" y="3446463"/>
          <p14:tracePt t="38349" x="1196975" y="3451225"/>
          <p14:tracePt t="38357" x="1192213" y="3451225"/>
          <p14:tracePt t="38364" x="1181100" y="3451225"/>
          <p14:tracePt t="38372" x="1163638" y="3451225"/>
          <p14:tracePt t="38381" x="1157288" y="3451225"/>
          <p14:tracePt t="38389" x="1152525" y="3451225"/>
          <p14:tracePt t="38397" x="1146175" y="3451225"/>
          <p14:tracePt t="38423" x="1141413" y="3451225"/>
          <p14:tracePt t="38431" x="1141413" y="3446463"/>
          <p14:tracePt t="38438" x="1135063" y="3446463"/>
          <p14:tracePt t="38447" x="1130300" y="3446463"/>
          <p14:tracePt t="38455" x="1130300" y="3440113"/>
          <p14:tracePt t="38463" x="1123950" y="3440113"/>
          <p14:tracePt t="38471" x="1123950" y="3429000"/>
          <p14:tracePt t="38479" x="1112838" y="3429000"/>
          <p14:tracePt t="38487" x="1112838" y="3417888"/>
          <p14:tracePt t="38495" x="1108075" y="3400425"/>
          <p14:tracePt t="38511" x="1101725" y="3384550"/>
          <p14:tracePt t="38519" x="1095375" y="3367088"/>
          <p14:tracePt t="38527" x="1095375" y="3355975"/>
          <p14:tracePt t="38535" x="1095375" y="3338513"/>
          <p14:tracePt t="38543" x="1095375" y="3322638"/>
          <p14:tracePt t="38551" x="1095375" y="3305175"/>
          <p14:tracePt t="38559" x="1095375" y="3287713"/>
          <p14:tracePt t="38567" x="1095375" y="3276600"/>
          <p14:tracePt t="38575" x="1095375" y="3260725"/>
          <p14:tracePt t="38583" x="1095375" y="3254375"/>
          <p14:tracePt t="38599" x="1095375" y="3243263"/>
          <p14:tracePt t="38615" x="1095375" y="3238500"/>
          <p14:tracePt t="38623" x="1095375" y="3232150"/>
          <p14:tracePt t="38631" x="1108075" y="3227388"/>
          <p14:tracePt t="38639" x="1119188" y="3221038"/>
          <p14:tracePt t="38647" x="1130300" y="3203575"/>
          <p14:tracePt t="38655" x="1152525" y="3192463"/>
          <p14:tracePt t="38671" x="1168400" y="3181350"/>
          <p14:tracePt t="38681" x="1192213" y="3170238"/>
          <p14:tracePt t="38687" x="1214438" y="3152775"/>
          <p14:tracePt t="38697" x="1243013" y="3141663"/>
          <p14:tracePt t="38703" x="1265238" y="3130550"/>
          <p14:tracePt t="38713" x="1298575" y="3119438"/>
          <p14:tracePt t="38721" x="1338263" y="3108325"/>
          <p14:tracePt t="38729" x="1376363" y="3103563"/>
          <p14:tracePt t="38737" x="1416050" y="3097213"/>
          <p14:tracePt t="38745" x="1462088" y="3092450"/>
          <p14:tracePt t="38753" x="1500188" y="3092450"/>
          <p14:tracePt t="38761" x="1550988" y="3086100"/>
          <p14:tracePt t="38769" x="1597025" y="3086100"/>
          <p14:tracePt t="38777" x="1641475" y="3079750"/>
          <p14:tracePt t="38785" x="1685925" y="3079750"/>
          <p14:tracePt t="38793" x="1731963" y="3079750"/>
          <p14:tracePt t="38801" x="1849438" y="3074988"/>
          <p14:tracePt t="38809" x="1900238" y="3074988"/>
          <p14:tracePt t="38817" x="1955800" y="3074988"/>
          <p14:tracePt t="38825" x="2001838" y="3074988"/>
          <p14:tracePt t="38833" x="2124075" y="3068638"/>
          <p14:tracePt t="38841" x="2170113" y="3068638"/>
          <p14:tracePt t="38849" x="2209800" y="3068638"/>
          <p14:tracePt t="38857" x="2247900" y="3068638"/>
          <p14:tracePt t="38865" x="2320925" y="3068638"/>
          <p14:tracePt t="38873" x="2344738" y="3068638"/>
          <p14:tracePt t="38881" x="2371725" y="3074988"/>
          <p14:tracePt t="38889" x="2417763" y="3092450"/>
          <p14:tracePt t="38897" x="2433638" y="3092450"/>
          <p14:tracePt t="38905" x="2462213" y="3108325"/>
          <p14:tracePt t="38913" x="2473325" y="3119438"/>
          <p14:tracePt t="38921" x="2490788" y="3125788"/>
          <p14:tracePt t="38929" x="2501900" y="3141663"/>
          <p14:tracePt t="38937" x="2513013" y="3152775"/>
          <p14:tracePt t="38945" x="2524125" y="3165475"/>
          <p14:tracePt t="38953" x="2535238" y="3176588"/>
          <p14:tracePt t="38963" x="2552700" y="3187700"/>
          <p14:tracePt t="38969" x="2552700" y="3192463"/>
          <p14:tracePt t="38979" x="2563813" y="3203575"/>
          <p14:tracePt t="38985" x="2568575" y="3221038"/>
          <p14:tracePt t="38995" x="2568575" y="3227388"/>
          <p14:tracePt t="39003" x="2568575" y="3243263"/>
          <p14:tracePt t="39010" x="2568575" y="3260725"/>
          <p14:tracePt t="39019" x="2568575" y="3276600"/>
          <p14:tracePt t="39027" x="2563813" y="3287713"/>
          <p14:tracePt t="39035" x="2557463" y="3305175"/>
          <p14:tracePt t="39043" x="2552700" y="3322638"/>
          <p14:tracePt t="39051" x="2540000" y="3338513"/>
          <p14:tracePt t="39059" x="2535238" y="3349625"/>
          <p14:tracePt t="39067" x="2524125" y="3367088"/>
          <p14:tracePt t="39075" x="2517775" y="3378200"/>
          <p14:tracePt t="39083" x="2490788" y="3389313"/>
          <p14:tracePt t="39091" x="2484438" y="3400425"/>
          <p14:tracePt t="39099" x="2451100" y="3417888"/>
          <p14:tracePt t="39107" x="2439988" y="3422650"/>
          <p14:tracePt t="39115" x="2411413" y="3446463"/>
          <p14:tracePt t="39123" x="2389188" y="3451225"/>
          <p14:tracePt t="39131" x="2344738" y="3479800"/>
          <p14:tracePt t="39139" x="2327275" y="3484563"/>
          <p14:tracePt t="39147" x="2305050" y="3495675"/>
          <p14:tracePt t="39155" x="2254250" y="3508375"/>
          <p14:tracePt t="39163" x="2225675" y="3519488"/>
          <p14:tracePt t="39171" x="2203450" y="3524250"/>
          <p14:tracePt t="39179" x="2147888" y="3535363"/>
          <p14:tracePt t="39187" x="2124075" y="3535363"/>
          <p14:tracePt t="39195" x="2101850" y="3541713"/>
          <p14:tracePt t="39203" x="2039938" y="3541713"/>
          <p14:tracePt t="39211" x="2017713" y="3541713"/>
          <p14:tracePt t="39219" x="1995488" y="3546475"/>
          <p14:tracePt t="39227" x="1973263" y="3546475"/>
          <p14:tracePt t="39235" x="1905000" y="3546475"/>
          <p14:tracePt t="39243" x="1882775" y="3546475"/>
          <p14:tracePt t="39253" x="1860550" y="3546475"/>
          <p14:tracePt t="39259" x="1831975" y="3546475"/>
          <p14:tracePt t="39267" x="1770063" y="3546475"/>
          <p14:tracePt t="39277" x="1743075" y="3546475"/>
          <p14:tracePt t="39285" x="1719263" y="3546475"/>
          <p14:tracePt t="39293" x="1697038" y="3546475"/>
          <p14:tracePt t="39300" x="1630363" y="3546475"/>
          <p14:tracePt t="39309" x="1601788" y="3546475"/>
          <p14:tracePt t="39317" x="1573213" y="3546475"/>
          <p14:tracePt t="39325" x="1546225" y="3546475"/>
          <p14:tracePt t="39332" x="1511300" y="3541713"/>
          <p14:tracePt t="39341" x="1484313" y="3541713"/>
          <p14:tracePt t="39349" x="1400175" y="3524250"/>
          <p14:tracePt t="39357" x="1371600" y="3524250"/>
          <p14:tracePt t="39365" x="1331913" y="3519488"/>
          <p14:tracePt t="39373" x="1298575" y="3513138"/>
          <p14:tracePt t="39381" x="1265238" y="3513138"/>
          <p14:tracePt t="39389" x="1243013" y="3508375"/>
          <p14:tracePt t="39397" x="1219200" y="3495675"/>
          <p14:tracePt t="39405" x="1192213" y="3490913"/>
          <p14:tracePt t="39413" x="1146175" y="3473450"/>
          <p14:tracePt t="39421" x="1135063" y="3462338"/>
          <p14:tracePt t="39429" x="1119188" y="3457575"/>
          <p14:tracePt t="39437" x="1119188" y="3446463"/>
          <p14:tracePt t="39445" x="1108075" y="3435350"/>
          <p14:tracePt t="39453" x="1101725" y="3411538"/>
          <p14:tracePt t="39461" x="1101725" y="3395663"/>
          <p14:tracePt t="39469" x="1101725" y="3378200"/>
          <p14:tracePt t="39477" x="1101725" y="3373438"/>
          <p14:tracePt t="39485" x="1101725" y="3355975"/>
          <p14:tracePt t="39493" x="1101725" y="3338513"/>
          <p14:tracePt t="39501" x="1108075" y="3322638"/>
          <p14:tracePt t="39509" x="1119188" y="3300413"/>
          <p14:tracePt t="39517" x="1119188" y="3282950"/>
          <p14:tracePt t="39525" x="1130300" y="3271838"/>
          <p14:tracePt t="39541" x="1141413" y="3260725"/>
          <p14:tracePt t="39551" x="1152525" y="3243263"/>
          <p14:tracePt t="39557" x="1163638" y="3238500"/>
          <p14:tracePt t="39567" x="1174750" y="3227388"/>
          <p14:tracePt t="39575" x="1196975" y="3221038"/>
          <p14:tracePt t="39583" x="1203325" y="3209925"/>
          <p14:tracePt t="39591" x="1236663" y="3198813"/>
          <p14:tracePt t="39599" x="1276350" y="3176588"/>
          <p14:tracePt t="39607" x="1292225" y="3176588"/>
          <p14:tracePt t="39615" x="1338263" y="3159125"/>
          <p14:tracePt t="39623" x="1365250" y="3152775"/>
          <p14:tracePt t="39631" x="1422400" y="3141663"/>
          <p14:tracePt t="39639" x="1450975" y="3136900"/>
          <p14:tracePt t="39647" x="1524000" y="3119438"/>
          <p14:tracePt t="39655" x="1557338" y="3119438"/>
          <p14:tracePt t="39663" x="1630363" y="3114675"/>
          <p14:tracePt t="39671" x="1663700" y="3108325"/>
          <p14:tracePt t="39679" x="1743075" y="3108325"/>
          <p14:tracePt t="39687" x="1776413" y="3108325"/>
          <p14:tracePt t="39695" x="1804988" y="3108325"/>
          <p14:tracePt t="39703" x="1878013" y="3108325"/>
          <p14:tracePt t="39711" x="1911350" y="3108325"/>
          <p14:tracePt t="39719" x="1984375" y="3108325"/>
          <p14:tracePt t="39727" x="2017713" y="3114675"/>
          <p14:tracePt t="39735" x="2051050" y="3114675"/>
          <p14:tracePt t="39743" x="2085975" y="3119438"/>
          <p14:tracePt t="39751" x="2170113" y="3136900"/>
          <p14:tracePt t="39759" x="2209800" y="3141663"/>
          <p14:tracePt t="39767" x="2236788" y="3148013"/>
          <p14:tracePt t="39775" x="2309813" y="3165475"/>
          <p14:tracePt t="39783" x="2332038" y="3170238"/>
          <p14:tracePt t="39791" x="2355850" y="3176588"/>
          <p14:tracePt t="39799" x="2382838" y="3181350"/>
          <p14:tracePt t="39807" x="2433638" y="3198813"/>
          <p14:tracePt t="39815" x="2455863" y="3203575"/>
          <p14:tracePt t="39823" x="2473325" y="3209925"/>
          <p14:tracePt t="39833" x="2490788" y="3221038"/>
          <p14:tracePt t="39839" x="2524125" y="3232150"/>
          <p14:tracePt t="39849" x="2535238" y="3238500"/>
          <p14:tracePt t="39857" x="2546350" y="3243263"/>
          <p14:tracePt t="39865" x="2557463" y="3243263"/>
          <p14:tracePt t="39873" x="2568575" y="3254375"/>
          <p14:tracePt t="39882" x="2574925" y="3260725"/>
          <p14:tracePt t="39889" x="2579688" y="3265488"/>
          <p14:tracePt t="39897" x="2586038" y="3271838"/>
          <p14:tracePt t="39905" x="2586038" y="3282950"/>
          <p14:tracePt t="39913" x="2590800" y="3287713"/>
          <p14:tracePt t="39921" x="2590800" y="3300413"/>
          <p14:tracePt t="39929" x="2597150" y="3311525"/>
          <p14:tracePt t="39937" x="2597150" y="3316288"/>
          <p14:tracePt t="39945" x="2601913" y="3327400"/>
          <p14:tracePt t="39953" x="2608263" y="3338513"/>
          <p14:tracePt t="39961" x="2608263" y="3355975"/>
          <p14:tracePt t="39969" x="2608263" y="3367088"/>
          <p14:tracePt t="39985" x="2608263" y="3378200"/>
          <p14:tracePt t="39993" x="2608263" y="3389313"/>
          <p14:tracePt t="40001" x="2608263" y="3400425"/>
          <p14:tracePt t="40009" x="2608263" y="3406775"/>
          <p14:tracePt t="40017" x="2608263" y="3411538"/>
          <p14:tracePt t="40025" x="2608263" y="3417888"/>
          <p14:tracePt t="40033" x="2608263" y="3429000"/>
          <p14:tracePt t="40041" x="2608263" y="3435350"/>
          <p14:tracePt t="40049" x="2608263" y="3440113"/>
          <p14:tracePt t="40057" x="2601913" y="3451225"/>
          <p14:tracePt t="40073" x="2597150" y="3457575"/>
          <p14:tracePt t="40081" x="2597150" y="3462338"/>
          <p14:tracePt t="40091" x="2586038" y="3473450"/>
          <p14:tracePt t="40107" x="2579688" y="3479800"/>
          <p14:tracePt t="40113" x="2579688" y="3484563"/>
          <p14:tracePt t="40121" x="2568575" y="3490913"/>
          <p14:tracePt t="40131" x="2568575" y="3495675"/>
          <p14:tracePt t="40139" x="2563813" y="3495675"/>
          <p14:tracePt t="40147" x="2557463" y="3495675"/>
          <p14:tracePt t="40155" x="2552700" y="3495675"/>
          <p14:tracePt t="40163" x="2546350" y="3502025"/>
          <p14:tracePt t="40187" x="2540000" y="3502025"/>
          <p14:tracePt t="40195" x="2535238" y="3508375"/>
          <p14:tracePt t="40275" x="2528888" y="3508375"/>
          <p14:tracePt t="40315" x="2524125" y="3508375"/>
          <p14:tracePt t="40461" x="2517775" y="3508375"/>
          <p14:tracePt t="40477" x="2513013" y="3508375"/>
          <p14:tracePt t="40493" x="2513013" y="3502025"/>
          <p14:tracePt t="40509" x="2513013" y="3495675"/>
          <p14:tracePt t="40517" x="2506663" y="3479800"/>
          <p14:tracePt t="40525" x="2501900" y="3462338"/>
          <p14:tracePt t="40533" x="2501900" y="3446463"/>
          <p14:tracePt t="48911" x="2506663" y="3446463"/>
          <p14:tracePt t="48919" x="2524125" y="3446463"/>
          <p14:tracePt t="48927" x="2557463" y="3446463"/>
          <p14:tracePt t="48935" x="2579688" y="3451225"/>
          <p14:tracePt t="48943" x="2597150" y="3451225"/>
          <p14:tracePt t="48952" x="2601913" y="3451225"/>
          <p14:tracePt t="49035" x="2590800" y="3457575"/>
          <p14:tracePt t="49043" x="2579688" y="3457575"/>
          <p14:tracePt t="49051" x="2568575" y="3462338"/>
          <p14:tracePt t="49059" x="2540000" y="3468688"/>
          <p14:tracePt t="49067" x="2506663" y="3479800"/>
          <p14:tracePt t="49075" x="2478088" y="3490913"/>
          <p14:tracePt t="49083" x="2422525" y="3502025"/>
          <p14:tracePt t="49091" x="2382838" y="3513138"/>
          <p14:tracePt t="49100" x="2344738" y="3519488"/>
          <p14:tracePt t="49109" x="2259013" y="3535363"/>
          <p14:tracePt t="49115" x="2203450" y="3535363"/>
          <p14:tracePt t="49126" x="2152650" y="3541713"/>
          <p14:tracePt t="49131" x="2108200" y="3541713"/>
          <p14:tracePt t="49141" x="2051050" y="3546475"/>
          <p14:tracePt t="49147" x="2001838" y="3552825"/>
          <p14:tracePt t="49157" x="1939925" y="3557588"/>
          <p14:tracePt t="49166" x="1889125" y="3563938"/>
          <p14:tracePt t="49173" x="1831975" y="3563938"/>
          <p14:tracePt t="49181" x="1787525" y="3563938"/>
          <p14:tracePt t="49190" x="1736725" y="3563938"/>
          <p14:tracePt t="49198" x="1697038" y="3563938"/>
          <p14:tracePt t="49205" x="1685925" y="3563938"/>
          <p14:tracePt t="49214" x="1652588" y="3563938"/>
          <p14:tracePt t="49222" x="1630363" y="3563938"/>
          <p14:tracePt t="49229" x="1608138" y="3563938"/>
          <p14:tracePt t="49238" x="1601788" y="3563938"/>
          <p14:tracePt t="49246" x="1579563" y="3563938"/>
          <p14:tracePt t="49253" x="1562100" y="3563938"/>
          <p14:tracePt t="49262" x="1550988" y="3563938"/>
          <p14:tracePt t="49269" x="1528763" y="3563938"/>
          <p14:tracePt t="49277" x="1506538" y="3563938"/>
          <p14:tracePt t="49285" x="1495425" y="3557588"/>
          <p14:tracePt t="49293" x="1466850" y="3552825"/>
          <p14:tracePt t="49301" x="1450975" y="3552825"/>
          <p14:tracePt t="49309" x="1422400" y="3546475"/>
          <p14:tracePt t="49317" x="1404938" y="3541713"/>
          <p14:tracePt t="49325" x="1365250" y="3535363"/>
          <p14:tracePt t="49333" x="1349375" y="3530600"/>
          <p14:tracePt t="49342" x="1309688" y="3519488"/>
          <p14:tracePt t="49349" x="1292225" y="3519488"/>
          <p14:tracePt t="49357" x="1254125" y="3508375"/>
          <p14:tracePt t="49365" x="1243013" y="3502025"/>
          <p14:tracePt t="49373" x="1230313" y="3495675"/>
          <p14:tracePt t="49381" x="1196975" y="3479800"/>
          <p14:tracePt t="49393" x="1185863" y="3479800"/>
          <p14:tracePt t="49397" x="1168400" y="3462338"/>
          <p14:tracePt t="49405" x="1157288" y="3462338"/>
          <p14:tracePt t="49414" x="1146175" y="3451225"/>
          <p14:tracePt t="49423" x="1146175" y="3446463"/>
          <p14:tracePt t="49431" x="1141413" y="3440113"/>
          <p14:tracePt t="49439" x="1135063" y="3435350"/>
          <p14:tracePt t="49447" x="1135063" y="3422650"/>
          <p14:tracePt t="49455" x="1130300" y="3411538"/>
          <p14:tracePt t="49463" x="1123950" y="3406775"/>
          <p14:tracePt t="49471" x="1119188" y="3395663"/>
          <p14:tracePt t="49479" x="1119188" y="3389313"/>
          <p14:tracePt t="49487" x="1112838" y="3384550"/>
          <p14:tracePt t="49497" x="1112838" y="3373438"/>
          <p14:tracePt t="49503" x="1112838" y="3362325"/>
          <p14:tracePt t="49511" x="1112838" y="3349625"/>
          <p14:tracePt t="49527" x="1112838" y="3338513"/>
          <p14:tracePt t="49535" x="1119188" y="3327400"/>
          <p14:tracePt t="49543" x="1119188" y="3322638"/>
          <p14:tracePt t="49551" x="1130300" y="3316288"/>
          <p14:tracePt t="49559" x="1130300" y="3300413"/>
          <p14:tracePt t="49567" x="1135063" y="3300413"/>
          <p14:tracePt t="49575" x="1141413" y="3294063"/>
          <p14:tracePt t="49583" x="1152525" y="3282950"/>
          <p14:tracePt t="49591" x="1157288" y="3282950"/>
          <p14:tracePt t="49601" x="1168400" y="3265488"/>
          <p14:tracePt t="49607" x="1174750" y="3265488"/>
          <p14:tracePt t="49615" x="1192213" y="3249613"/>
          <p14:tracePt t="49623" x="1196975" y="3249613"/>
          <p14:tracePt t="49631" x="1214438" y="3238500"/>
          <p14:tracePt t="49639" x="1225550" y="3238500"/>
          <p14:tracePt t="49647" x="1247775" y="3221038"/>
          <p14:tracePt t="49655" x="1258888" y="3214688"/>
          <p14:tracePt t="49665" x="1270000" y="3209925"/>
          <p14:tracePt t="49671" x="1309688" y="3198813"/>
          <p14:tracePt t="49681" x="1327150" y="3192463"/>
          <p14:tracePt t="49687" x="1371600" y="3181350"/>
          <p14:tracePt t="49699" x="1389063" y="3176588"/>
          <p14:tracePt t="49705" x="1404938" y="3176588"/>
          <p14:tracePt t="49713" x="1455738" y="3170238"/>
          <p14:tracePt t="49719" x="1477963" y="3165475"/>
          <p14:tracePt t="49729" x="1506538" y="3165475"/>
          <p14:tracePt t="49735" x="1568450" y="3159125"/>
          <p14:tracePt t="49745" x="1601788" y="3152775"/>
          <p14:tracePt t="49753" x="1624013" y="3152775"/>
          <p14:tracePt t="49761" x="1652588" y="3152775"/>
          <p14:tracePt t="49769" x="1731963" y="3148013"/>
          <p14:tracePt t="49777" x="1758950" y="3148013"/>
          <p14:tracePt t="49785" x="1787525" y="3148013"/>
          <p14:tracePt t="49793" x="1820863" y="3148013"/>
          <p14:tracePt t="49802" x="1900238" y="3148013"/>
          <p14:tracePt t="49810" x="1939925" y="3148013"/>
          <p14:tracePt t="49817" x="1966913" y="3148013"/>
          <p14:tracePt t="49825" x="2006600" y="3148013"/>
          <p14:tracePt t="49833" x="2090738" y="3148013"/>
          <p14:tracePt t="49841" x="2119313" y="3148013"/>
          <p14:tracePt t="49849" x="2159000" y="3148013"/>
          <p14:tracePt t="49857" x="2197100" y="3148013"/>
          <p14:tracePt t="49865" x="2232025" y="3148013"/>
          <p14:tracePt t="49873" x="2270125" y="3148013"/>
          <p14:tracePt t="49881" x="2366963" y="3148013"/>
          <p14:tracePt t="49889" x="2411413" y="3148013"/>
          <p14:tracePt t="49897" x="2451100" y="3152775"/>
          <p14:tracePt t="49905" x="2484438" y="3159125"/>
          <p14:tracePt t="49913" x="2524125" y="3165475"/>
          <p14:tracePt t="49921" x="2557463" y="3165475"/>
          <p14:tracePt t="49929" x="2586038" y="3165475"/>
          <p14:tracePt t="49937" x="2619375" y="3165475"/>
          <p14:tracePt t="49945" x="2692400" y="3170238"/>
          <p14:tracePt t="49953" x="2720975" y="3170238"/>
          <p14:tracePt t="49961" x="2736850" y="3170238"/>
          <p14:tracePt t="49969" x="2754313" y="3170238"/>
          <p14:tracePt t="49977" x="2776538" y="3170238"/>
          <p14:tracePt t="49987" x="2787650" y="3176588"/>
          <p14:tracePt t="49995" x="2805113" y="3176588"/>
          <p14:tracePt t="50002" x="2809875" y="3181350"/>
          <p14:tracePt t="50011" x="2816225" y="3181350"/>
          <p14:tracePt t="50036" x="2816225" y="3187700"/>
          <p14:tracePt t="50051" x="2816225" y="3192463"/>
          <p14:tracePt t="50067" x="2816225" y="3198813"/>
          <p14:tracePt t="50075" x="2816225" y="3203575"/>
          <p14:tracePt t="50091" x="2816225" y="3209925"/>
          <p14:tracePt t="50099" x="2816225" y="3221038"/>
          <p14:tracePt t="50107" x="2809875" y="3227388"/>
          <p14:tracePt t="50115" x="2809875" y="3232150"/>
          <p14:tracePt t="50123" x="2809875" y="3238500"/>
          <p14:tracePt t="50131" x="2805113" y="3249613"/>
          <p14:tracePt t="50140" x="2794000" y="3265488"/>
          <p14:tracePt t="50147" x="2794000" y="3276600"/>
          <p14:tracePt t="50155" x="2782888" y="3287713"/>
          <p14:tracePt t="50163" x="2776538" y="3305175"/>
          <p14:tracePt t="50171" x="2765425" y="3322638"/>
          <p14:tracePt t="50179" x="2760663" y="3327400"/>
          <p14:tracePt t="50187" x="2743200" y="3344863"/>
          <p14:tracePt t="50195" x="2725738" y="3367088"/>
          <p14:tracePt t="50203" x="2720975" y="3373438"/>
          <p14:tracePt t="50211" x="2703513" y="3395663"/>
          <p14:tracePt t="50219" x="2681288" y="3411538"/>
          <p14:tracePt t="50227" x="2674938" y="3422650"/>
          <p14:tracePt t="50235" x="2652713" y="3446463"/>
          <p14:tracePt t="50243" x="2647950" y="3451225"/>
          <p14:tracePt t="50251" x="2625725" y="3473450"/>
          <p14:tracePt t="50259" x="2597150" y="3495675"/>
          <p14:tracePt t="50269" x="2586038" y="3502025"/>
          <p14:tracePt t="50276" x="2563813" y="3519488"/>
          <p14:tracePt t="50285" x="2552700" y="3524250"/>
          <p14:tracePt t="50293" x="2535238" y="3535363"/>
          <p14:tracePt t="50301" x="2506663" y="3546475"/>
          <p14:tracePt t="50309" x="2495550" y="3557588"/>
          <p14:tracePt t="50318" x="2451100" y="3570288"/>
          <p14:tracePt t="50325" x="2433638" y="3575050"/>
          <p14:tracePt t="50333" x="2371725" y="3586163"/>
          <p14:tracePt t="50341" x="2344738" y="3592513"/>
          <p14:tracePt t="50349" x="2316163" y="3597275"/>
          <p14:tracePt t="50357" x="2232025" y="3614738"/>
          <p14:tracePt t="50365" x="2203450" y="3619500"/>
          <p14:tracePt t="50373" x="2163763" y="3625850"/>
          <p14:tracePt t="50381" x="2068513" y="3630613"/>
          <p14:tracePt t="50389" x="2039938" y="3636963"/>
          <p14:tracePt t="50397" x="2001838" y="3636963"/>
          <p14:tracePt t="50405" x="1905000" y="3648075"/>
          <p14:tracePt t="50417" x="1866900" y="3648075"/>
          <p14:tracePt t="50421" x="1838325" y="3654425"/>
          <p14:tracePt t="50429" x="1743075" y="3659188"/>
          <p14:tracePt t="50437" x="1703388" y="3659188"/>
          <p14:tracePt t="50445" x="1670050" y="3659188"/>
          <p14:tracePt t="50453" x="1635125" y="3665538"/>
          <p14:tracePt t="50461" x="1562100" y="3665538"/>
          <p14:tracePt t="50469" x="1539875" y="3665538"/>
          <p14:tracePt t="50477" x="1506538" y="3665538"/>
          <p14:tracePt t="50485" x="1484313" y="3665538"/>
          <p14:tracePt t="50493" x="1462088" y="3665538"/>
          <p14:tracePt t="50501" x="1411288" y="3665538"/>
          <p14:tracePt t="50509" x="1393825" y="3665538"/>
          <p14:tracePt t="50517" x="1376363" y="3665538"/>
          <p14:tracePt t="50525" x="1360488" y="3665538"/>
          <p14:tracePt t="50533" x="1331913" y="3659188"/>
          <p14:tracePt t="50543" x="1316038" y="3659188"/>
          <p14:tracePt t="50549" x="1265238" y="3654425"/>
          <p14:tracePt t="50557" x="1243013" y="3648075"/>
          <p14:tracePt t="50565" x="1214438" y="3648075"/>
          <p14:tracePt t="50576" x="1192213" y="3643313"/>
          <p14:tracePt t="50581" x="1174750" y="3636963"/>
          <p14:tracePt t="50591" x="1157288" y="3630613"/>
          <p14:tracePt t="50599" x="1141413" y="3625850"/>
          <p14:tracePt t="50608" x="1130300" y="3625850"/>
          <p14:tracePt t="50615" x="1101725" y="3608388"/>
          <p14:tracePt t="50623" x="1095375" y="3603625"/>
          <p14:tracePt t="50631" x="1090613" y="3592513"/>
          <p14:tracePt t="50640" x="1084263" y="3581400"/>
          <p14:tracePt t="50647" x="1084263" y="3575050"/>
          <p14:tracePt t="50656" x="1084263" y="3570288"/>
          <p14:tracePt t="50664" x="1084263" y="3552825"/>
          <p14:tracePt t="50671" x="1079500" y="3535363"/>
          <p14:tracePt t="50680" x="1079500" y="3508375"/>
          <p14:tracePt t="50688" x="1073150" y="3490913"/>
          <p14:tracePt t="50695" x="1073150" y="3479800"/>
          <p14:tracePt t="50703" x="1062038" y="3457575"/>
          <p14:tracePt t="50712" x="1057275" y="3435350"/>
          <p14:tracePt t="50719" x="1057275" y="3422650"/>
          <p14:tracePt t="50727" x="1050925" y="3400425"/>
          <p14:tracePt t="50736" x="1050925" y="3378200"/>
          <p14:tracePt t="50743" x="1050925" y="3373438"/>
          <p14:tracePt t="50751" x="1050925" y="3349625"/>
          <p14:tracePt t="50760" x="1050925" y="3338513"/>
          <p14:tracePt t="50767" x="1057275" y="3327400"/>
          <p14:tracePt t="50775" x="1062038" y="3316288"/>
          <p14:tracePt t="50784" x="1062038" y="3311525"/>
          <p14:tracePt t="50791" x="1068388" y="3300413"/>
          <p14:tracePt t="50799" x="1073150" y="3300413"/>
          <p14:tracePt t="50807" x="1073150" y="3294063"/>
          <p14:tracePt t="50815" x="1079500" y="3294063"/>
          <p14:tracePt t="50825" x="1084263" y="3287713"/>
          <p14:tracePt t="50831" x="1090613" y="3282950"/>
          <p14:tracePt t="50841" x="1101725" y="3276600"/>
          <p14:tracePt t="50847" x="1123950" y="3265488"/>
          <p14:tracePt t="50857" x="1146175" y="3260725"/>
          <p14:tracePt t="50865" x="1163638" y="3254375"/>
          <p14:tracePt t="50874" x="1219200" y="3238500"/>
          <p14:tracePt t="50881" x="1254125" y="3232150"/>
          <p14:tracePt t="50889" x="1303338" y="3221038"/>
          <p14:tracePt t="50897" x="1354138" y="3198813"/>
          <p14:tracePt t="50905" x="1416050" y="3187700"/>
          <p14:tracePt t="50913" x="1484313" y="3170238"/>
          <p14:tracePt t="50921" x="1562100" y="3159125"/>
          <p14:tracePt t="50929" x="1646238" y="3136900"/>
          <p14:tracePt t="50937" x="1736725" y="3125788"/>
          <p14:tracePt t="50946" x="1770063" y="3119438"/>
          <p14:tracePt t="50953" x="1866900" y="3103563"/>
          <p14:tracePt t="50961" x="1955800" y="3092450"/>
          <p14:tracePt t="50970" x="2035175" y="3086100"/>
          <p14:tracePt t="50977" x="2112963" y="3086100"/>
          <p14:tracePt t="50986" x="2147888" y="3086100"/>
          <p14:tracePt t="50993" x="2220913" y="3086100"/>
          <p14:tracePt t="51002" x="2287588" y="3086100"/>
          <p14:tracePt t="51009" x="2320925" y="3086100"/>
          <p14:tracePt t="51017" x="2382838" y="3086100"/>
          <p14:tracePt t="51025" x="2439988" y="3097213"/>
          <p14:tracePt t="51033" x="2466975" y="3103563"/>
          <p14:tracePt t="51042" x="2528888" y="3119438"/>
          <p14:tracePt t="51049" x="2552700" y="3125788"/>
          <p14:tracePt t="51057" x="2597150" y="3136900"/>
          <p14:tracePt t="51065" x="2625725" y="3141663"/>
          <p14:tracePt t="51073" x="2663825" y="3159125"/>
          <p14:tracePt t="51081" x="2681288" y="3165475"/>
          <p14:tracePt t="51089" x="2714625" y="3181350"/>
          <p14:tracePt t="51098" x="2725738" y="3187700"/>
          <p14:tracePt t="51105" x="2754313" y="3192463"/>
          <p14:tracePt t="51113" x="2765425" y="3203575"/>
          <p14:tracePt t="51124" x="2771775" y="3209925"/>
          <p14:tracePt t="51129" x="2787650" y="3221038"/>
          <p14:tracePt t="51139" x="2798763" y="3227388"/>
          <p14:tracePt t="51148" x="2805113" y="3238500"/>
          <p14:tracePt t="51155" x="2809875" y="3238500"/>
          <p14:tracePt t="51163" x="2809875" y="3243263"/>
          <p14:tracePt t="51172" x="2816225" y="3254375"/>
          <p14:tracePt t="51179" x="2820988" y="3260725"/>
          <p14:tracePt t="51187" x="2820988" y="3271838"/>
          <p14:tracePt t="51195" x="2827338" y="3287713"/>
          <p14:tracePt t="51203" x="2833688" y="3294063"/>
          <p14:tracePt t="51211" x="2833688" y="3300413"/>
          <p14:tracePt t="51220" x="2838450" y="3322638"/>
          <p14:tracePt t="51227" x="2838450" y="3327400"/>
          <p14:tracePt t="51235" x="2838450" y="3333750"/>
          <p14:tracePt t="51243" x="2838450" y="3338513"/>
          <p14:tracePt t="51251" x="2838450" y="3355975"/>
          <p14:tracePt t="51259" x="2838450" y="3362325"/>
          <p14:tracePt t="51267" x="2838450" y="3367088"/>
          <p14:tracePt t="51276" x="2838450" y="3373438"/>
          <p14:tracePt t="51284" x="2838450" y="3378200"/>
          <p14:tracePt t="51291" x="2838450" y="3389313"/>
          <p14:tracePt t="51299" x="2833688" y="3395663"/>
          <p14:tracePt t="51308" x="2833688" y="3400425"/>
          <p14:tracePt t="51316" x="2833688" y="3406775"/>
          <p14:tracePt t="51323" x="2833688" y="3411538"/>
          <p14:tracePt t="51332" x="2816225" y="3429000"/>
          <p14:tracePt t="51347" x="2809875" y="3440113"/>
          <p14:tracePt t="51356" x="2794000" y="3446463"/>
          <p14:tracePt t="51364" x="2787650" y="3451225"/>
          <p14:tracePt t="51372" x="2771775" y="3462338"/>
          <p14:tracePt t="51382" x="2760663" y="3473450"/>
          <p14:tracePt t="51387" x="2703513" y="3479800"/>
          <p14:tracePt t="51397" x="2663825" y="3490913"/>
          <p14:tracePt t="51403" x="2625725" y="3508375"/>
          <p14:tracePt t="51414" x="2586038" y="3508375"/>
          <p14:tracePt t="51420" x="2517775" y="3524250"/>
          <p14:tracePt t="51429" x="2473325" y="3530600"/>
          <p14:tracePt t="51435" x="2428875" y="3535363"/>
          <p14:tracePt t="51445" x="2371725" y="3541713"/>
          <p14:tracePt t="51462" x="2320925" y="3546475"/>
          <p14:tracePt t="51470" x="2170113" y="3563938"/>
          <p14:tracePt t="51477" x="2101850" y="3575050"/>
          <p14:tracePt t="51486" x="2028825" y="3581400"/>
          <p14:tracePt t="51494" x="1962150" y="3586163"/>
          <p14:tracePt t="51502" x="1882775" y="3586163"/>
          <p14:tracePt t="51510" x="1804988" y="3592513"/>
          <p14:tracePt t="51517" x="1731963" y="3592513"/>
          <p14:tracePt t="51526" x="1646238" y="3592513"/>
          <p14:tracePt t="51534" x="1562100" y="3592513"/>
          <p14:tracePt t="51542" x="1535113" y="3592513"/>
          <p14:tracePt t="51549" x="1455738" y="3592513"/>
          <p14:tracePt t="51557" x="1371600" y="3592513"/>
          <p14:tracePt t="51565" x="1349375" y="3592513"/>
          <p14:tracePt t="51573" x="1281113" y="3592513"/>
          <p14:tracePt t="51581" x="1243013" y="3592513"/>
          <p14:tracePt t="51590" x="1196975" y="3586163"/>
          <p14:tracePt t="51597" x="1181100" y="3581400"/>
          <p14:tracePt t="51605" x="1163638" y="3575050"/>
          <p14:tracePt t="51613" x="1157288" y="3563938"/>
          <p14:tracePt t="51621" x="1152525" y="3563938"/>
          <p14:tracePt t="51629" x="1135063" y="3541713"/>
          <p14:tracePt t="51637" x="1130300" y="3535363"/>
          <p14:tracePt t="51645" x="1119188" y="3519488"/>
          <p14:tracePt t="51653" x="1112838" y="3508375"/>
          <p14:tracePt t="51662" x="1101725" y="3490913"/>
          <p14:tracePt t="51669" x="1095375" y="3479800"/>
          <p14:tracePt t="51678" x="1095375" y="3473450"/>
          <p14:tracePt t="51686" x="1090613" y="3468688"/>
          <p14:tracePt t="51703" x="1090613" y="3462338"/>
          <p14:tracePt t="51709" x="1090613" y="3457575"/>
          <p14:tracePt t="51817" x="1090613" y="3451225"/>
          <p14:tracePt t="51831" x="1090613" y="3446463"/>
          <p14:tracePt t="51839" x="1090613" y="3440113"/>
          <p14:tracePt t="51847" x="1090613" y="3429000"/>
          <p14:tracePt t="51855" x="1095375" y="3422650"/>
          <p14:tracePt t="51863" x="1101725" y="3411538"/>
          <p14:tracePt t="51872" x="1101725" y="3400425"/>
          <p14:tracePt t="51879" x="1108075" y="3395663"/>
          <p14:tracePt t="51887" x="1123950" y="3373438"/>
          <p14:tracePt t="51895" x="1123950" y="3362325"/>
          <p14:tracePt t="51903" x="1141413" y="3338513"/>
          <p14:tracePt t="51911" x="1146175" y="3333750"/>
          <p14:tracePt t="51919" x="1157288" y="3316288"/>
          <p14:tracePt t="51927" x="1185863" y="3294063"/>
          <p14:tracePt t="51936" x="1196975" y="3282950"/>
          <p14:tracePt t="51943" x="1219200" y="3271838"/>
          <p14:tracePt t="51951" x="1276350" y="3238500"/>
          <p14:tracePt t="51960" x="1320800" y="3214688"/>
          <p14:tracePt t="51969" x="1349375" y="3203575"/>
          <p14:tracePt t="51975" x="1411288" y="3181350"/>
          <p14:tracePt t="51984" x="1484313" y="3165475"/>
          <p14:tracePt t="51992" x="1517650" y="3152775"/>
          <p14:tracePt t="52002" x="1612900" y="3130550"/>
          <p14:tracePt t="52008" x="1652588" y="3125788"/>
          <p14:tracePt t="52018" x="1770063" y="3108325"/>
          <p14:tracePt t="52026" x="1882775" y="3103563"/>
          <p14:tracePt t="52034" x="1922463" y="3103563"/>
          <p14:tracePt t="52040" x="2024063" y="3103563"/>
          <p14:tracePt t="52050" x="2057400" y="3103563"/>
          <p14:tracePt t="52057" x="2152650" y="3103563"/>
          <p14:tracePt t="52065" x="2192338" y="3108325"/>
          <p14:tracePt t="52074" x="2276475" y="3119438"/>
          <p14:tracePt t="52082" x="2316163" y="3125788"/>
          <p14:tracePt t="52089" x="2355850" y="3136900"/>
          <p14:tracePt t="52097" x="2451100" y="3159125"/>
          <p14:tracePt t="52106" x="2490788" y="3170238"/>
          <p14:tracePt t="52113" x="2568575" y="3192463"/>
          <p14:tracePt t="52121" x="2597150" y="3192463"/>
          <p14:tracePt t="52129" x="2625725" y="3203575"/>
          <p14:tracePt t="52138" x="2663825" y="3227388"/>
          <p14:tracePt t="52145" x="2681288" y="3243263"/>
          <p14:tracePt t="52153" x="2703513" y="3271838"/>
          <p14:tracePt t="52161" x="2709863" y="3282950"/>
          <p14:tracePt t="52170" x="2709863" y="3305175"/>
          <p14:tracePt t="52178" x="2709863" y="3322638"/>
          <p14:tracePt t="52185" x="2703513" y="3338513"/>
          <p14:tracePt t="52193" x="2703513" y="3355975"/>
          <p14:tracePt t="52201" x="2692400" y="3378200"/>
          <p14:tracePt t="52209" x="2674938" y="3395663"/>
          <p14:tracePt t="52217" x="2659063" y="3417888"/>
          <p14:tracePt t="52225" x="2641600" y="3435350"/>
          <p14:tracePt t="52233" x="2613025" y="3451225"/>
          <p14:tracePt t="52241" x="2579688" y="3479800"/>
          <p14:tracePt t="52249" x="2546350" y="3502025"/>
          <p14:tracePt t="52257" x="2506663" y="3530600"/>
          <p14:tracePt t="52267" x="2478088" y="3546475"/>
          <p14:tracePt t="52273" x="2433638" y="3570288"/>
          <p14:tracePt t="52283" x="2405063" y="3581400"/>
          <p14:tracePt t="52289" x="2366963" y="3597275"/>
          <p14:tracePt t="52300" x="2332038" y="3608388"/>
          <p14:tracePt t="52308" x="2282825" y="3619500"/>
          <p14:tracePt t="52315" x="2243138" y="3625850"/>
          <p14:tracePt t="52324" x="2203450" y="3630613"/>
          <p14:tracePt t="52332" x="2159000" y="3636963"/>
          <p14:tracePt t="52340" x="2101850" y="3643313"/>
          <p14:tracePt t="52348" x="2051050" y="3643313"/>
          <p14:tracePt t="52355" x="1984375" y="3643313"/>
          <p14:tracePt t="52364" x="1916113" y="3643313"/>
          <p14:tracePt t="52372" x="1843088" y="3643313"/>
          <p14:tracePt t="52379" x="1770063" y="3630613"/>
          <p14:tracePt t="52388" x="1681163" y="3608388"/>
          <p14:tracePt t="52395" x="1579563" y="3586163"/>
          <p14:tracePt t="52403" x="1495425" y="3563938"/>
          <p14:tracePt t="52412" x="1416050" y="3530600"/>
          <p14:tracePt t="52419" x="1389063" y="3519488"/>
          <p14:tracePt t="52427" x="1327150" y="3484563"/>
          <p14:tracePt t="52435" x="1270000" y="3451225"/>
          <p14:tracePt t="52444" x="1254125" y="3440113"/>
          <p14:tracePt t="52452" x="1208088" y="3406775"/>
          <p14:tracePt t="52459" x="1196975" y="3384550"/>
          <p14:tracePt t="52468" x="1185863" y="3367088"/>
          <p14:tracePt t="52476" x="1185863" y="3355975"/>
          <p14:tracePt t="52483" x="1185863" y="3344863"/>
          <p14:tracePt t="52492" x="1185863" y="3333750"/>
          <p14:tracePt t="52499" x="1185863" y="3322638"/>
          <p14:tracePt t="52507" x="1192213" y="3311525"/>
          <p14:tracePt t="52516" x="1196975" y="3300413"/>
          <p14:tracePt t="52523" x="1208088" y="3282950"/>
          <p14:tracePt t="52532" x="1219200" y="3265488"/>
          <p14:tracePt t="52540" x="1243013" y="3243263"/>
          <p14:tracePt t="52549" x="1254125" y="3232150"/>
          <p14:tracePt t="52557" x="1287463" y="3209925"/>
          <p14:tracePt t="52565" x="1316038" y="3192463"/>
          <p14:tracePt t="52572" x="1360488" y="3170238"/>
          <p14:tracePt t="52582" x="1393825" y="3159125"/>
          <p14:tracePt t="52590" x="1433513" y="3148013"/>
          <p14:tracePt t="52597" x="1489075" y="3130550"/>
          <p14:tracePt t="52605" x="1585913" y="3108325"/>
          <p14:tracePt t="52613" x="1652588" y="3097213"/>
          <p14:tracePt t="52622" x="1719263" y="3092450"/>
          <p14:tracePt t="52630" x="1804988" y="3086100"/>
          <p14:tracePt t="52638" x="1889125" y="3074988"/>
          <p14:tracePt t="52646" x="1978025" y="3074988"/>
          <p14:tracePt t="52654" x="2074863" y="3063875"/>
          <p14:tracePt t="52662" x="2170113" y="3063875"/>
          <p14:tracePt t="52670" x="2214563" y="3057525"/>
          <p14:tracePt t="52678" x="2305050" y="3057525"/>
          <p14:tracePt t="52686" x="2411413" y="3057525"/>
          <p14:tracePt t="52694" x="2506663" y="3057525"/>
          <p14:tracePt t="52702" x="2601913" y="3057525"/>
          <p14:tracePt t="52710" x="2636838" y="3057525"/>
          <p14:tracePt t="52718" x="2714625" y="3068638"/>
          <p14:tracePt t="52726" x="2787650" y="3074988"/>
          <p14:tracePt t="52734" x="2809875" y="3074988"/>
          <p14:tracePt t="52742" x="2871788" y="3097213"/>
          <p14:tracePt t="52749" x="2928938" y="3114675"/>
          <p14:tracePt t="52757" x="2968625" y="3130550"/>
          <p14:tracePt t="52766" x="2990850" y="3148013"/>
          <p14:tracePt t="52774" x="3001963" y="3165475"/>
          <p14:tracePt t="52782" x="3006725" y="3181350"/>
          <p14:tracePt t="52789" x="3006725" y="3192463"/>
          <p14:tracePt t="52798" x="3006725" y="3209925"/>
          <p14:tracePt t="52806" x="3006725" y="3227388"/>
          <p14:tracePt t="52814" x="2995613" y="3249613"/>
          <p14:tracePt t="52822" x="2990850" y="3260725"/>
          <p14:tracePt t="52830" x="2979738" y="3276600"/>
          <p14:tracePt t="52840" x="2979738" y="3282950"/>
          <p14:tracePt t="52845" x="2973388" y="3287713"/>
          <p14:tracePt t="52856" x="2968625" y="3300413"/>
          <p14:tracePt t="52864" x="2962275" y="3311525"/>
          <p14:tracePt t="52872" x="2955925" y="3322638"/>
          <p14:tracePt t="52888" x="2944813" y="3333750"/>
          <p14:tracePt t="52896" x="2944813" y="3344863"/>
          <p14:tracePt t="52903" x="2940050" y="3349625"/>
          <p14:tracePt t="52911" x="2928938" y="3362325"/>
          <p14:tracePt t="52919" x="2928938" y="3373438"/>
          <p14:tracePt t="52927" x="2917825" y="3378200"/>
          <p14:tracePt t="52935" x="2917825" y="3389313"/>
          <p14:tracePt t="52943" x="2906713" y="3406775"/>
          <p14:tracePt t="52951" x="2900363" y="3411538"/>
          <p14:tracePt t="52959" x="2889250" y="3422650"/>
          <p14:tracePt t="52967" x="2878138" y="3440113"/>
          <p14:tracePt t="52975" x="2871788" y="3440113"/>
          <p14:tracePt t="52983" x="2860675" y="3451225"/>
          <p14:tracePt t="52991" x="2844800" y="3468688"/>
          <p14:tracePt t="52999" x="2833688" y="3468688"/>
          <p14:tracePt t="53007" x="2809875" y="3484563"/>
          <p14:tracePt t="53016" x="2771775" y="3502025"/>
          <p14:tracePt t="53024" x="2754313" y="3508375"/>
          <p14:tracePt t="53032" x="2703513" y="3524250"/>
          <p14:tracePt t="53040" x="2652713" y="3541713"/>
          <p14:tracePt t="53048" x="2552700" y="3563938"/>
          <p14:tracePt t="53056" x="2495550" y="3570288"/>
          <p14:tracePt t="53064" x="2411413" y="3581400"/>
          <p14:tracePt t="53072" x="2309813" y="3592513"/>
          <p14:tracePt t="53080" x="2192338" y="3592513"/>
          <p14:tracePt t="53088" x="2068513" y="3592513"/>
          <p14:tracePt t="53096" x="1893888" y="3575050"/>
          <p14:tracePt t="53104" x="1804988" y="3563938"/>
          <p14:tracePt t="53112" x="1612900" y="3524250"/>
          <p14:tracePt t="53122" x="1506538" y="3502025"/>
          <p14:tracePt t="53128" x="1292225" y="3429000"/>
          <p14:tracePt t="53138" x="1196975" y="3400425"/>
          <p14:tracePt t="53144" x="1119188" y="3367088"/>
          <p14:tracePt t="53154" x="966788" y="3294063"/>
          <p14:tracePt t="53161" x="922338" y="3265488"/>
          <p14:tracePt t="53169" x="865188" y="3227388"/>
          <p14:tracePt t="53177" x="831850" y="3198813"/>
          <p14:tracePt t="53185" x="820738" y="3181350"/>
          <p14:tracePt t="53193" x="814388" y="3165475"/>
          <p14:tracePt t="53201" x="814388" y="3148013"/>
          <p14:tracePt t="53209" x="820738" y="3136900"/>
          <p14:tracePt t="53217" x="831850" y="3130550"/>
          <p14:tracePt t="53225" x="849313" y="3114675"/>
          <p14:tracePt t="53233" x="876300" y="3103563"/>
          <p14:tracePt t="53242" x="915988" y="3086100"/>
          <p14:tracePt t="53250" x="960438" y="3068638"/>
          <p14:tracePt t="53258" x="1006475" y="3057525"/>
          <p14:tracePt t="53266" x="1101725" y="3035300"/>
          <p14:tracePt t="53274" x="1185863" y="3024188"/>
          <p14:tracePt t="53281" x="1303338" y="3006725"/>
          <p14:tracePt t="53289" x="1462088" y="2990850"/>
          <p14:tracePt t="53298" x="1635125" y="2973388"/>
          <p14:tracePt t="53306" x="1731963" y="2968625"/>
          <p14:tracePt t="53314" x="1962150" y="2957513"/>
          <p14:tracePt t="53321" x="2192338" y="2944813"/>
          <p14:tracePt t="53330" x="2316163" y="2944813"/>
          <p14:tracePt t="53338" x="2563813" y="2944813"/>
          <p14:tracePt t="53346" x="2670175" y="2944813"/>
          <p14:tracePt t="53354" x="2765425" y="2944813"/>
          <p14:tracePt t="53361" x="2849563" y="2951163"/>
          <p14:tracePt t="53370" x="2990850" y="2979738"/>
          <p14:tracePt t="53377" x="3052763" y="2995613"/>
          <p14:tracePt t="53386" x="3086100" y="3006725"/>
          <p14:tracePt t="53393" x="3108325" y="3019425"/>
          <p14:tracePt t="53402" x="3114675" y="3019425"/>
          <p14:tracePt t="53410" x="3114675" y="3030538"/>
          <p14:tracePt t="53426" x="3114675" y="3035300"/>
          <p14:tracePt t="53444" x="3114675" y="3041650"/>
          <p14:tracePt t="53524" x="3114675" y="3046413"/>
          <p14:tracePt t="53548" x="3114675" y="3052763"/>
          <p14:tracePt t="53572" x="3114675" y="3057525"/>
          <p14:tracePt t="53588" x="3114675" y="3068638"/>
          <p14:tracePt t="53596" x="3114675" y="3079750"/>
          <p14:tracePt t="53604" x="3114675" y="3092450"/>
          <p14:tracePt t="53612" x="3114675" y="3108325"/>
          <p14:tracePt t="53619" x="3114675" y="3130550"/>
          <p14:tracePt t="53628" x="3108325" y="3152775"/>
          <p14:tracePt t="53636" x="3108325" y="3165475"/>
          <p14:tracePt t="53644" x="3103563" y="3198813"/>
          <p14:tracePt t="53652" x="3090863" y="3227388"/>
          <p14:tracePt t="53660" x="3086100" y="3243263"/>
          <p14:tracePt t="53668" x="3074988" y="3276600"/>
          <p14:tracePt t="53678" x="3063875" y="3316288"/>
          <p14:tracePt t="53683" x="3057525" y="3327400"/>
          <p14:tracePt t="53691" x="3035300" y="3362325"/>
          <p14:tracePt t="53700" x="3013075" y="3400425"/>
          <p14:tracePt t="53708" x="3001963" y="3411538"/>
          <p14:tracePt t="53716" x="2973388" y="3435350"/>
          <p14:tracePt t="53726" x="2962275" y="3446463"/>
          <p14:tracePt t="53732" x="2940050" y="3462338"/>
          <p14:tracePt t="53742" x="2922588" y="3468688"/>
          <p14:tracePt t="53750" x="2895600" y="3479800"/>
          <p14:tracePt t="53758" x="2878138" y="3479800"/>
          <p14:tracePt t="53766" x="2844800" y="3479800"/>
          <p14:tracePt t="53774" x="2827338" y="3479800"/>
          <p14:tracePt t="53782" x="2782888" y="3479800"/>
          <p14:tracePt t="53790" x="2754313" y="3473450"/>
          <p14:tracePt t="53798" x="2681288" y="3451225"/>
          <p14:tracePt t="53806" x="2647950" y="3440113"/>
          <p14:tracePt t="53814" x="2579688" y="3422650"/>
          <p14:tracePt t="53822" x="2501900" y="3395663"/>
          <p14:tracePt t="53830" x="2411413" y="3378200"/>
          <p14:tracePt t="53838" x="2332038" y="3349625"/>
          <p14:tracePt t="53846" x="2298700" y="3338513"/>
          <p14:tracePt t="53854" x="2225675" y="3327400"/>
          <p14:tracePt t="53862" x="2163763" y="3316288"/>
          <p14:tracePt t="53870" x="2136775" y="3311525"/>
          <p14:tracePt t="53878" x="2085975" y="3305175"/>
          <p14:tracePt t="53886" x="2035175" y="3300413"/>
          <p14:tracePt t="53894" x="2017713" y="3300413"/>
          <p14:tracePt t="53902" x="1973263" y="3300413"/>
          <p14:tracePt t="53910" x="1962150" y="3300413"/>
          <p14:tracePt t="53918" x="1933575" y="3300413"/>
          <p14:tracePt t="53926" x="1922463" y="3300413"/>
          <p14:tracePt t="53934" x="1900238" y="3300413"/>
          <p14:tracePt t="53942" x="1893888" y="3300413"/>
          <p14:tracePt t="53950" x="1871663" y="3305175"/>
          <p14:tracePt t="53958" x="1871663" y="3311525"/>
          <p14:tracePt t="53966" x="1866900" y="3311525"/>
          <p14:tracePt t="53976" x="1866900" y="3316288"/>
          <p14:tracePt t="53992" x="1860550" y="3316288"/>
          <p14:tracePt t="53998" x="1860550" y="3322638"/>
          <p14:tracePt t="54168" x="1878013" y="3322638"/>
          <p14:tracePt t="54176" x="1893888" y="3322638"/>
          <p14:tracePt t="54184" x="1900238" y="3322638"/>
          <p14:tracePt t="54191" x="1911350" y="3322638"/>
          <p14:tracePt t="54200" x="1916113" y="3322638"/>
          <p14:tracePt t="54208" x="1922463" y="3322638"/>
          <p14:tracePt t="54216" x="1922463" y="3333750"/>
          <p14:tracePt t="54224" x="1927225" y="3355975"/>
          <p14:tracePt t="54232" x="1933575" y="3395663"/>
          <p14:tracePt t="54240" x="1944688" y="3446463"/>
          <p14:tracePt t="54248" x="1962150" y="3502025"/>
          <p14:tracePt t="54256" x="1978025" y="3530600"/>
          <p14:tracePt t="54264" x="2012950" y="3563938"/>
          <p14:tracePt t="54272" x="2035175" y="3581400"/>
          <p14:tracePt t="54280" x="2046288" y="3592513"/>
          <p14:tracePt t="54288" x="2062163" y="3603625"/>
          <p14:tracePt t="54298" x="2062163" y="3608388"/>
          <p14:tracePt t="54303" x="2062163" y="3603625"/>
          <p14:tracePt t="54314" x="2057400" y="3597275"/>
          <p14:tracePt t="54539" x="2062163" y="3597275"/>
          <p14:tracePt t="54546" x="2068513" y="3603625"/>
          <p14:tracePt t="54554" x="2068513" y="3619500"/>
          <p14:tracePt t="54562" x="2068513" y="3625850"/>
          <p14:tracePt t="54572" x="2068513" y="3643313"/>
          <p14:tracePt t="54578" x="2068513" y="3648075"/>
          <p14:tracePt t="54588" x="2057400" y="3654425"/>
          <p14:tracePt t="54593" x="2051050" y="3665538"/>
          <p14:tracePt t="54604" x="2039938" y="3670300"/>
          <p14:tracePt t="54610" x="2028825" y="3670300"/>
          <p14:tracePt t="54620" x="2017713" y="3676650"/>
          <p14:tracePt t="54628" x="1995488" y="3676650"/>
          <p14:tracePt t="54636" x="1984375" y="3676650"/>
          <p14:tracePt t="54644" x="1966913" y="3676650"/>
          <p14:tracePt t="54652" x="1955800" y="3676650"/>
          <p14:tracePt t="54660" x="1927225" y="3670300"/>
          <p14:tracePt t="54668" x="1911350" y="3670300"/>
          <p14:tracePt t="54676" x="1893888" y="3670300"/>
          <p14:tracePt t="54684" x="1854200" y="3670300"/>
          <p14:tracePt t="54692" x="1831975" y="3670300"/>
          <p14:tracePt t="54700" x="1809750" y="3670300"/>
          <p14:tracePt t="54708" x="1793875" y="3670300"/>
          <p14:tracePt t="54716" x="1770063" y="3676650"/>
          <p14:tracePt t="54724" x="1743075" y="3687763"/>
          <p14:tracePt t="54732" x="1725613" y="3692525"/>
          <p14:tracePt t="54740" x="1703388" y="3692525"/>
          <p14:tracePt t="54748" x="1692275" y="3692525"/>
          <p14:tracePt t="54756" x="1658938" y="3692525"/>
          <p14:tracePt t="54764" x="1608138" y="3687763"/>
          <p14:tracePt t="54772" x="1568450" y="3676650"/>
          <p14:tracePt t="54780" x="1528763" y="3676650"/>
          <p14:tracePt t="54788" x="1500188" y="3665538"/>
          <p14:tracePt t="54796" x="1473200" y="3659188"/>
          <p14:tracePt t="54804" x="1450975" y="3648075"/>
          <p14:tracePt t="54812" x="1433513" y="3636963"/>
          <p14:tracePt t="54820" x="1422400" y="3636963"/>
          <p14:tracePt t="54828" x="1404938" y="3625850"/>
          <p14:tracePt t="54836" x="1389063" y="3614738"/>
          <p14:tracePt t="54844" x="1371600" y="3608388"/>
          <p14:tracePt t="54852" x="1365250" y="3597275"/>
          <p14:tracePt t="54860" x="1349375" y="3592513"/>
          <p14:tracePt t="54868" x="1316038" y="3575050"/>
          <p14:tracePt t="54876" x="1309688" y="3570288"/>
          <p14:tracePt t="54886" x="1270000" y="3552825"/>
          <p14:tracePt t="54891" x="1258888" y="3552825"/>
          <p14:tracePt t="54902" x="1225550" y="3535363"/>
          <p14:tracePt t="54908" x="1181100" y="3513138"/>
          <p14:tracePt t="54918" x="1163638" y="3502025"/>
          <p14:tracePt t="54926" x="1123950" y="3479800"/>
          <p14:tracePt t="54934" x="1101725" y="3468688"/>
          <p14:tracePt t="54942" x="1068388" y="3446463"/>
          <p14:tracePt t="54950" x="1046163" y="3429000"/>
          <p14:tracePt t="54958" x="1035050" y="3417888"/>
          <p14:tracePt t="54966" x="1022350" y="3400425"/>
          <p14:tracePt t="54974" x="1011238" y="3389313"/>
          <p14:tracePt t="54982" x="1011238" y="3378200"/>
          <p14:tracePt t="54990" x="1011238" y="3362325"/>
          <p14:tracePt t="54998" x="1011238" y="3355975"/>
          <p14:tracePt t="55006" x="1011238" y="3333750"/>
          <p14:tracePt t="55014" x="1011238" y="3322638"/>
          <p14:tracePt t="55022" x="1028700" y="3300413"/>
          <p14:tracePt t="55030" x="1035050" y="3294063"/>
          <p14:tracePt t="55038" x="1057275" y="3265488"/>
          <p14:tracePt t="55046" x="1062038" y="3254375"/>
          <p14:tracePt t="55054" x="1079500" y="3238500"/>
          <p14:tracePt t="55062" x="1090613" y="3227388"/>
          <p14:tracePt t="55070" x="1108075" y="3209925"/>
          <p14:tracePt t="55078" x="1119188" y="3198813"/>
          <p14:tracePt t="55086" x="1141413" y="3181350"/>
          <p14:tracePt t="55094" x="1152525" y="3176588"/>
          <p14:tracePt t="55102" x="1181100" y="3152775"/>
          <p14:tracePt t="55110" x="1196975" y="3136900"/>
          <p14:tracePt t="55118" x="1230313" y="3114675"/>
          <p14:tracePt t="55126" x="1254125" y="3108325"/>
          <p14:tracePt t="55134" x="1265238" y="3097213"/>
          <p14:tracePt t="55142" x="1303338" y="3079750"/>
          <p14:tracePt t="55152" x="1331913" y="3074988"/>
          <p14:tracePt t="55158" x="1400175" y="3046413"/>
          <p14:tracePt t="55168" x="1433513" y="3035300"/>
          <p14:tracePt t="55173" x="1535113" y="3006725"/>
          <p14:tracePt t="55184" x="1573213" y="2995613"/>
          <p14:tracePt t="55192" x="1619250" y="2990850"/>
          <p14:tracePt t="55200" x="1725613" y="2968625"/>
          <p14:tracePt t="55207" x="1765300" y="2962275"/>
          <p14:tracePt t="55216" x="1882775" y="2940050"/>
          <p14:tracePt t="55224" x="1927225" y="2933700"/>
          <p14:tracePt t="55232" x="2068513" y="2911475"/>
          <p14:tracePt t="55240" x="2214563" y="2895600"/>
          <p14:tracePt t="55248" x="2259013" y="2889250"/>
          <p14:tracePt t="55256" x="2389188" y="2871788"/>
          <p14:tracePt t="55264" x="2439988" y="2867025"/>
          <p14:tracePt t="55272" x="2546350" y="2860675"/>
          <p14:tracePt t="55280" x="2670175" y="2860675"/>
          <p14:tracePt t="55288" x="2709863" y="2860675"/>
          <p14:tracePt t="55296" x="2782888" y="2860675"/>
          <p14:tracePt t="55304" x="2849563" y="2860675"/>
          <p14:tracePt t="55312" x="2900363" y="2860675"/>
          <p14:tracePt t="55320" x="2917825" y="2867025"/>
          <p14:tracePt t="55328" x="2951163" y="2878138"/>
          <p14:tracePt t="55335" x="2984500" y="2895600"/>
          <p14:tracePt t="55344" x="3006725" y="2906713"/>
          <p14:tracePt t="55352" x="3017838" y="2911475"/>
          <p14:tracePt t="55360" x="3028950" y="2922588"/>
          <p14:tracePt t="55368" x="3046413" y="2944813"/>
          <p14:tracePt t="55376" x="3046413" y="2951163"/>
          <p14:tracePt t="55383" x="3057525" y="2968625"/>
          <p14:tracePt t="55392" x="3057525" y="2984500"/>
          <p14:tracePt t="55400" x="3057525" y="2995613"/>
          <p14:tracePt t="55408" x="3057525" y="3013075"/>
          <p14:tracePt t="55416" x="3057525" y="3019425"/>
          <p14:tracePt t="55424" x="3057525" y="3041650"/>
          <p14:tracePt t="55432" x="3057525" y="3046413"/>
          <p14:tracePt t="55440" x="3057525" y="3074988"/>
          <p14:tracePt t="55448" x="3057525" y="3086100"/>
          <p14:tracePt t="55458" x="3052763" y="3114675"/>
          <p14:tracePt t="55463" x="3052763" y="3125788"/>
          <p14:tracePt t="55474" x="3046413" y="3152775"/>
          <p14:tracePt t="55480" x="3041650" y="3165475"/>
          <p14:tracePt t="55490" x="3028950" y="3192463"/>
          <p14:tracePt t="55498" x="3024188" y="3203575"/>
          <p14:tracePt t="55506" x="3024188" y="3221038"/>
          <p14:tracePt t="55514" x="3017838" y="3227388"/>
          <p14:tracePt t="55522" x="3006725" y="3243263"/>
          <p14:tracePt t="55538" x="3001963" y="3254375"/>
          <p14:tracePt t="55546" x="2984500" y="3265488"/>
          <p14:tracePt t="55554" x="2968625" y="3276600"/>
          <p14:tracePt t="55562" x="2955925" y="3287713"/>
          <p14:tracePt t="55570" x="2928938" y="3300413"/>
          <p14:tracePt t="55578" x="2906713" y="3316288"/>
          <p14:tracePt t="55586" x="2849563" y="3338513"/>
          <p14:tracePt t="55594" x="2816225" y="3355975"/>
          <p14:tracePt t="55602" x="2771775" y="3367088"/>
          <p14:tracePt t="55610" x="2714625" y="3378200"/>
          <p14:tracePt t="55618" x="2659063" y="3395663"/>
          <p14:tracePt t="55626" x="2601913" y="3406775"/>
          <p14:tracePt t="55634" x="2586038" y="3406775"/>
          <p14:tracePt t="55642" x="2517775" y="3417888"/>
          <p14:tracePt t="55650" x="2439988" y="3422650"/>
          <p14:tracePt t="55658" x="2366963" y="3435350"/>
          <p14:tracePt t="55666" x="2287588" y="3440113"/>
          <p14:tracePt t="55674" x="2209800" y="3446463"/>
          <p14:tracePt t="55682" x="2174875" y="3446463"/>
          <p14:tracePt t="55690" x="2090738" y="3457575"/>
          <p14:tracePt t="55698" x="2012950" y="3468688"/>
          <p14:tracePt t="55706" x="1978025" y="3473450"/>
          <p14:tracePt t="55714" x="1905000" y="3484563"/>
          <p14:tracePt t="55722" x="1820863" y="3490913"/>
          <p14:tracePt t="55730" x="1793875" y="3495675"/>
          <p14:tracePt t="55738" x="1697038" y="3502025"/>
          <p14:tracePt t="55746" x="1658938" y="3508375"/>
          <p14:tracePt t="55756" x="1568450" y="3508375"/>
          <p14:tracePt t="55764" x="1539875" y="3508375"/>
          <p14:tracePt t="55772" x="1444625" y="3508375"/>
          <p14:tracePt t="55780" x="1416050" y="3508375"/>
          <p14:tracePt t="55788" x="1338263" y="3495675"/>
          <p14:tracePt t="55796" x="1320800" y="3490913"/>
          <p14:tracePt t="55804" x="1276350" y="3479800"/>
          <p14:tracePt t="55812" x="1243013" y="3462338"/>
          <p14:tracePt t="55820" x="1230313" y="3457575"/>
          <p14:tracePt t="55828" x="1219200" y="3446463"/>
          <p14:tracePt t="55836" x="1214438" y="3440113"/>
          <p14:tracePt t="55844" x="1208088" y="3435350"/>
          <p14:tracePt t="55852" x="1196975" y="3429000"/>
          <p14:tracePt t="55860" x="1185863" y="3417888"/>
          <p14:tracePt t="55876" x="1174750" y="3406775"/>
          <p14:tracePt t="55884" x="1174750" y="3400425"/>
          <p14:tracePt t="55892" x="1168400" y="3395663"/>
          <p14:tracePt t="55900" x="1168400" y="3384550"/>
          <p14:tracePt t="55908" x="1168400" y="3378200"/>
          <p14:tracePt t="55916" x="1168400" y="3373438"/>
          <p14:tracePt t="55924" x="1168400" y="3355975"/>
          <p14:tracePt t="55932" x="1174750" y="3344863"/>
          <p14:tracePt t="55940" x="1185863" y="3327400"/>
          <p14:tracePt t="55947" x="1196975" y="3316288"/>
          <p14:tracePt t="55956" x="1214438" y="3300413"/>
          <p14:tracePt t="55964" x="1225550" y="3282950"/>
          <p14:tracePt t="55972" x="1254125" y="3260725"/>
          <p14:tracePt t="55980" x="1276350" y="3249613"/>
          <p14:tracePt t="55988" x="1298575" y="3238500"/>
          <p14:tracePt t="55996" x="1316038" y="3221038"/>
          <p14:tracePt t="56004" x="1360488" y="3203575"/>
          <p14:tracePt t="56012" x="1389063" y="3187700"/>
          <p14:tracePt t="56022" x="1422400" y="3176588"/>
          <p14:tracePt t="56028" x="1455738" y="3159125"/>
          <p14:tracePt t="56038" x="1495425" y="3148013"/>
          <p14:tracePt t="56044" x="1557338" y="3130550"/>
          <p14:tracePt t="56054" x="1597025" y="3114675"/>
          <p14:tracePt t="56060" x="1630363" y="3103563"/>
          <p14:tracePt t="56070" x="1658938" y="3092450"/>
          <p14:tracePt t="56078" x="1692275" y="3079750"/>
          <p14:tracePt t="56086" x="1703388" y="3079750"/>
          <p14:tracePt t="56094" x="1736725" y="3068638"/>
          <p14:tracePt t="56102" x="1776413" y="3057525"/>
          <p14:tracePt t="56110" x="1820863" y="3046413"/>
          <p14:tracePt t="56118" x="1866900" y="3041650"/>
          <p14:tracePt t="56126" x="1882775" y="3035300"/>
          <p14:tracePt t="56134" x="1939925" y="3030538"/>
          <p14:tracePt t="56142" x="1995488" y="3024188"/>
          <p14:tracePt t="56150" x="2051050" y="3019425"/>
          <p14:tracePt t="56158" x="2074863" y="3019425"/>
          <p14:tracePt t="56166" x="2124075" y="3019425"/>
          <p14:tracePt t="56174" x="2147888" y="3019425"/>
          <p14:tracePt t="56182" x="2209800" y="3019425"/>
          <p14:tracePt t="56190" x="2270125" y="3024188"/>
          <p14:tracePt t="56198" x="2293938" y="3030538"/>
          <p14:tracePt t="56206" x="2349500" y="3041650"/>
          <p14:tracePt t="56214" x="2371725" y="3046413"/>
          <p14:tracePt t="56222" x="2428875" y="3057525"/>
          <p14:tracePt t="56230" x="2451100" y="3063875"/>
          <p14:tracePt t="56238" x="2506663" y="3079750"/>
          <p14:tracePt t="56246" x="2524125" y="3086100"/>
          <p14:tracePt t="56254" x="2568575" y="3103563"/>
          <p14:tracePt t="56262" x="2590800" y="3114675"/>
          <p14:tracePt t="56270" x="2619375" y="3130550"/>
          <p14:tracePt t="56278" x="2636838" y="3136900"/>
          <p14:tracePt t="56286" x="2647950" y="3148013"/>
          <p14:tracePt t="56294" x="2652713" y="3165475"/>
          <p14:tracePt t="56304" x="2652713" y="3176588"/>
          <p14:tracePt t="56309" x="2652713" y="3181350"/>
          <p14:tracePt t="56320" x="2652713" y="3192463"/>
          <p14:tracePt t="56326" x="2652713" y="3214688"/>
          <p14:tracePt t="56336" x="2641600" y="3232150"/>
          <p14:tracePt t="56344" x="2630488" y="3254375"/>
          <p14:tracePt t="56352" x="2613025" y="3282950"/>
          <p14:tracePt t="56360" x="2590800" y="3300413"/>
          <p14:tracePt t="56368" x="2557463" y="3333750"/>
          <p14:tracePt t="56376" x="2524125" y="3367088"/>
          <p14:tracePt t="56384" x="2473325" y="3395663"/>
          <p14:tracePt t="56392" x="2411413" y="3422650"/>
          <p14:tracePt t="56400" x="2344738" y="3457575"/>
          <p14:tracePt t="56408" x="2287588" y="3473450"/>
          <p14:tracePt t="56416" x="2174875" y="3513138"/>
          <p14:tracePt t="56424" x="2108200" y="3524250"/>
          <p14:tracePt t="56432" x="1955800" y="3546475"/>
          <p14:tracePt t="56440" x="1843088" y="3563938"/>
          <p14:tracePt t="56448" x="1747838" y="3570288"/>
          <p14:tracePt t="56458" x="1517650" y="3570288"/>
          <p14:tracePt t="56463" x="1376363" y="3570288"/>
          <p14:tracePt t="56472" x="1265238" y="3563938"/>
          <p14:tracePt t="56480" x="1146175" y="3535363"/>
          <p14:tracePt t="56488" x="1028700" y="3513138"/>
          <p14:tracePt t="56496" x="915988" y="3473450"/>
          <p14:tracePt t="56504" x="814388" y="3429000"/>
          <p14:tracePt t="56512" x="747713" y="3395663"/>
          <p14:tracePt t="56520" x="685800" y="3362325"/>
          <p14:tracePt t="56528" x="612775" y="3294063"/>
          <p14:tracePt t="56536" x="595313" y="3265488"/>
          <p14:tracePt t="56544" x="584200" y="3238500"/>
          <p14:tracePt t="56552" x="584200" y="3214688"/>
          <p14:tracePt t="56560" x="584200" y="3198813"/>
          <p14:tracePt t="56568" x="590550" y="3181350"/>
          <p14:tracePt t="56576" x="606425" y="3165475"/>
          <p14:tracePt t="56584" x="623888" y="3148013"/>
          <p14:tracePt t="56592" x="657225" y="3130550"/>
          <p14:tracePt t="56602" x="685800" y="3114675"/>
          <p14:tracePt t="56608" x="747713" y="3097213"/>
          <p14:tracePt t="56618" x="809625" y="3079750"/>
          <p14:tracePt t="56626" x="882650" y="3063875"/>
          <p14:tracePt t="56634" x="989013" y="3052763"/>
          <p14:tracePt t="56642" x="1101725" y="3041650"/>
          <p14:tracePt t="56650" x="1303338" y="3035300"/>
          <p14:tracePt t="56658" x="1455738" y="3035300"/>
          <p14:tracePt t="56666" x="1652588" y="3035300"/>
          <p14:tracePt t="56674" x="1866900" y="3035300"/>
          <p14:tracePt t="56682" x="1962150" y="3035300"/>
          <p14:tracePt t="56690" x="2209800" y="3046413"/>
          <p14:tracePt t="56698" x="2428875" y="3068638"/>
          <p14:tracePt t="56706" x="2540000" y="3074988"/>
          <p14:tracePt t="56714" x="2747963" y="3114675"/>
          <p14:tracePt t="56722" x="2833688" y="3130550"/>
          <p14:tracePt t="56730" x="2911475" y="3148013"/>
          <p14:tracePt t="56738" x="3017838" y="3176588"/>
          <p14:tracePt t="56746" x="3079750" y="3198813"/>
          <p14:tracePt t="56754" x="3125788" y="3214688"/>
          <p14:tracePt t="56762" x="3176588" y="3227388"/>
          <p14:tracePt t="56770" x="3209925" y="3243263"/>
          <p14:tracePt t="56778" x="3232150" y="3260725"/>
          <p14:tracePt t="56786" x="3260725" y="3265488"/>
          <p14:tracePt t="56794" x="3271838" y="3276600"/>
          <p14:tracePt t="56802" x="3276600" y="3282950"/>
          <p14:tracePt t="56810" x="3276600" y="3294063"/>
          <p14:tracePt t="56818" x="3276600" y="3300413"/>
          <p14:tracePt t="56826" x="3276600" y="3305175"/>
          <p14:tracePt t="56834" x="3276600" y="3311525"/>
          <p14:tracePt t="56842" x="3276600" y="3316288"/>
          <p14:tracePt t="56850" x="3271838" y="3322638"/>
          <p14:tracePt t="56858" x="3254375" y="3338513"/>
          <p14:tracePt t="56866" x="3249613" y="3338513"/>
          <p14:tracePt t="56874" x="3225800" y="3362325"/>
          <p14:tracePt t="56882" x="3198813" y="3378200"/>
          <p14:tracePt t="56892" x="3187700" y="3384550"/>
          <p14:tracePt t="56898" x="3148013" y="3406775"/>
          <p14:tracePt t="56906" x="3114675" y="3429000"/>
          <p14:tracePt t="56916" x="3097213" y="3440113"/>
          <p14:tracePt t="56924" x="3063875" y="3468688"/>
          <p14:tracePt t="56932" x="3041650" y="3473450"/>
          <p14:tracePt t="56940" x="3006725" y="3502025"/>
          <p14:tracePt t="56948" x="2990850" y="3513138"/>
          <p14:tracePt t="56956" x="2940050" y="3541713"/>
          <p14:tracePt t="56964" x="2922588" y="3557588"/>
          <p14:tracePt t="56972" x="2867025" y="3592513"/>
          <p14:tracePt t="56980" x="2838450" y="3603625"/>
          <p14:tracePt t="56988" x="2776538" y="3636963"/>
          <p14:tracePt t="56996" x="2743200" y="3654425"/>
          <p14:tracePt t="57004" x="2714625" y="3665538"/>
          <p14:tracePt t="57012" x="2641600" y="3687763"/>
          <p14:tracePt t="57020" x="2613025" y="3698875"/>
          <p14:tracePt t="57028" x="2552700" y="3716338"/>
          <p14:tracePt t="57036" x="2524125" y="3721100"/>
          <p14:tracePt t="57044" x="2501900" y="3732213"/>
          <p14:tracePt t="57052" x="2433638" y="3743325"/>
          <p14:tracePt t="57060" x="2400300" y="3749675"/>
          <p14:tracePt t="57068" x="2378075" y="3749675"/>
          <p14:tracePt t="57076" x="2344738" y="3754438"/>
          <p14:tracePt t="57084" x="2265363" y="3754438"/>
          <p14:tracePt t="57093" x="2225675" y="3754438"/>
          <p14:tracePt t="57100" x="2185988" y="3754438"/>
          <p14:tracePt t="57108" x="2062163" y="3749675"/>
          <p14:tracePt t="57116" x="2012950" y="3743325"/>
          <p14:tracePt t="57124" x="1962150" y="3727450"/>
          <p14:tracePt t="57132" x="1905000" y="3721100"/>
          <p14:tracePt t="57140" x="1765300" y="3698875"/>
          <p14:tracePt t="57148" x="1714500" y="3687763"/>
          <p14:tracePt t="57156" x="1670050" y="3681413"/>
          <p14:tracePt t="57164" x="1590675" y="3670300"/>
          <p14:tracePt t="57172" x="1573213" y="3665538"/>
          <p14:tracePt t="57180" x="1517650" y="3648075"/>
          <p14:tracePt t="57190" x="1495425" y="3636963"/>
          <p14:tracePt t="57198" x="1477963" y="3619500"/>
          <p14:tracePt t="57206" x="1450975" y="3614738"/>
          <p14:tracePt t="57214" x="1433513" y="3597275"/>
          <p14:tracePt t="57222" x="1411288" y="3586163"/>
          <p14:tracePt t="57230" x="1389063" y="3575050"/>
          <p14:tracePt t="57238" x="1360488" y="3563938"/>
          <p14:tracePt t="57246" x="1343025" y="3552825"/>
          <p14:tracePt t="57254" x="1316038" y="3541713"/>
          <p14:tracePt t="57262" x="1292225" y="3530600"/>
          <p14:tracePt t="57270" x="1270000" y="3524250"/>
          <p14:tracePt t="57278" x="1258888" y="3513138"/>
          <p14:tracePt t="57286" x="1247775" y="3508375"/>
          <p14:tracePt t="57293" x="1236663" y="3490913"/>
          <p14:tracePt t="57302" x="1214438" y="3479800"/>
          <p14:tracePt t="57310" x="1208088" y="3473450"/>
          <p14:tracePt t="57318" x="1208088" y="3468688"/>
          <p14:tracePt t="57326" x="1203325" y="3462338"/>
          <p14:tracePt t="57334" x="1203325" y="3457575"/>
          <p14:tracePt t="57350" x="1203325" y="3446463"/>
          <p14:tracePt t="57358" x="1196975" y="3440113"/>
          <p14:tracePt t="57366" x="1192213" y="3435350"/>
          <p14:tracePt t="57374" x="1185863" y="3429000"/>
          <p14:tracePt t="57390" x="1185863" y="3417888"/>
          <p14:tracePt t="57398" x="1181100" y="3417888"/>
          <p14:tracePt t="57406" x="1181100" y="3411538"/>
          <p14:tracePt t="57414" x="1181100" y="3406775"/>
          <p14:tracePt t="57422" x="1181100" y="3400425"/>
          <p14:tracePt t="57430" x="1185863" y="3378200"/>
          <p14:tracePt t="57438" x="1203325" y="3373438"/>
          <p14:tracePt t="57446" x="1208088" y="3362325"/>
          <p14:tracePt t="57456" x="1230313" y="3333750"/>
          <p14:tracePt t="57462" x="1247775" y="3322638"/>
          <p14:tracePt t="57472" x="1265238" y="3305175"/>
          <p14:tracePt t="57478" x="1292225" y="3294063"/>
          <p14:tracePt t="57488" x="1309688" y="3276600"/>
          <p14:tracePt t="57494" x="1365250" y="3254375"/>
          <p14:tracePt t="57504" x="1400175" y="3238500"/>
          <p14:tracePt t="57511" x="1444625" y="3221038"/>
          <p14:tracePt t="57520" x="1495425" y="3203575"/>
          <p14:tracePt t="57528" x="1511300" y="3203575"/>
          <p14:tracePt t="57536" x="1568450" y="3181350"/>
          <p14:tracePt t="57544" x="1624013" y="3170238"/>
          <p14:tracePt t="57552" x="1685925" y="3159125"/>
          <p14:tracePt t="57560" x="1747838" y="3148013"/>
          <p14:tracePt t="57568" x="1804988" y="3136900"/>
          <p14:tracePt t="57576" x="1820863" y="3136900"/>
          <p14:tracePt t="57584" x="1866900" y="3130550"/>
          <p14:tracePt t="57592" x="1927225" y="3130550"/>
          <p14:tracePt t="57600" x="1995488" y="3130550"/>
          <p14:tracePt t="57608" x="2017713" y="3130550"/>
          <p14:tracePt t="57616" x="2085975" y="3130550"/>
          <p14:tracePt t="57624" x="2108200" y="3130550"/>
          <p14:tracePt t="57632" x="2181225" y="3130550"/>
          <p14:tracePt t="57640" x="2247900" y="3125788"/>
          <p14:tracePt t="57648" x="2270125" y="3125788"/>
          <p14:tracePt t="57656" x="2338388" y="3125788"/>
          <p14:tracePt t="57664" x="2360613" y="3125788"/>
          <p14:tracePt t="57672" x="2422525" y="3125788"/>
          <p14:tracePt t="57680" x="2439988" y="3125788"/>
          <p14:tracePt t="57688" x="2473325" y="3125788"/>
          <p14:tracePt t="57696" x="2490788" y="3125788"/>
          <p14:tracePt t="57704" x="2501900" y="3130550"/>
          <p14:tracePt t="57712" x="2513013" y="3141663"/>
          <p14:tracePt t="57720" x="2528888" y="3148013"/>
          <p14:tracePt t="57728" x="2540000" y="3159125"/>
          <p14:tracePt t="57738" x="2552700" y="3176588"/>
          <p14:tracePt t="57744" x="2557463" y="3187700"/>
          <p14:tracePt t="57754" x="2568575" y="3198813"/>
          <p14:tracePt t="57760" x="2574925" y="3209925"/>
          <p14:tracePt t="57770" x="2579688" y="3227388"/>
          <p14:tracePt t="57778" x="2579688" y="3238500"/>
          <p14:tracePt t="57786" x="2586038" y="3254375"/>
          <p14:tracePt t="57802" x="2586038" y="3265488"/>
          <p14:tracePt t="57810" x="2586038" y="3282950"/>
          <p14:tracePt t="57818" x="2586038" y="3300413"/>
          <p14:tracePt t="57834" x="2586038" y="3311525"/>
          <p14:tracePt t="57842" x="2586038" y="3322638"/>
          <p14:tracePt t="57850" x="2586038" y="3333750"/>
          <p14:tracePt t="57858" x="2586038" y="3349625"/>
          <p14:tracePt t="57866" x="2579688" y="3355975"/>
          <p14:tracePt t="57874" x="2568575" y="3378200"/>
          <p14:tracePt t="57882" x="2557463" y="3389313"/>
          <p14:tracePt t="57890" x="2528888" y="3411538"/>
          <p14:tracePt t="57898" x="2506663" y="3429000"/>
          <p14:tracePt t="57906" x="2455863" y="3451225"/>
          <p14:tracePt t="57914" x="2411413" y="3473450"/>
          <p14:tracePt t="57922" x="2371725" y="3484563"/>
          <p14:tracePt t="57930" x="2298700" y="3502025"/>
          <p14:tracePt t="57938" x="2247900" y="3513138"/>
          <p14:tracePt t="57946" x="2185988" y="3519488"/>
          <p14:tracePt t="57954" x="2057400" y="3535363"/>
          <p14:tracePt t="57962" x="1984375" y="3535363"/>
          <p14:tracePt t="57970" x="1882775" y="3541713"/>
          <p14:tracePt t="57978" x="1770063" y="3541713"/>
          <p14:tracePt t="57986" x="1663700" y="3541713"/>
          <p14:tracePt t="57994" x="1416050" y="3524250"/>
          <p14:tracePt t="58002" x="1371600" y="3524250"/>
          <p14:tracePt t="58010" x="1265238" y="3513138"/>
          <p14:tracePt t="58018" x="1152525" y="3502025"/>
          <p14:tracePt t="58026" x="1068388" y="3490913"/>
          <p14:tracePt t="58034" x="977900" y="3468688"/>
          <p14:tracePt t="58042" x="922338" y="3457575"/>
          <p14:tracePt t="58052" x="900113" y="3446463"/>
          <p14:tracePt t="58060" x="887413" y="3440113"/>
          <p14:tracePt t="58068" x="887413" y="3435350"/>
          <p14:tracePt t="58076" x="887413" y="3422650"/>
          <p14:tracePt t="58084" x="900113" y="3406775"/>
          <p14:tracePt t="58092" x="915988" y="3389313"/>
          <p14:tracePt t="58100" x="944563" y="3373438"/>
          <p14:tracePt t="58108" x="995363" y="3333750"/>
          <p14:tracePt t="58116" x="1039813" y="3311525"/>
          <p14:tracePt t="58124" x="1101725" y="3271838"/>
          <p14:tracePt t="58132" x="1185863" y="3238500"/>
          <p14:tracePt t="58140" x="1298575" y="3192463"/>
          <p14:tracePt t="58148" x="1365250" y="3170238"/>
          <p14:tracePt t="58156" x="1517650" y="3130550"/>
          <p14:tracePt t="58164" x="1743075" y="3092450"/>
          <p14:tracePt t="58172" x="1871663" y="3074988"/>
          <p14:tracePt t="58180" x="2035175" y="3057525"/>
          <p14:tracePt t="58188" x="2320925" y="3057525"/>
          <p14:tracePt t="58196" x="2462213" y="3057525"/>
          <p14:tracePt t="58204" x="2613025" y="3057525"/>
          <p14:tracePt t="58212" x="2871788" y="3063875"/>
          <p14:tracePt t="58220" x="2995613" y="3086100"/>
          <p14:tracePt t="58228" x="3097213" y="3108325"/>
          <p14:tracePt t="58236" x="3238500" y="3159125"/>
          <p14:tracePt t="58244" x="3316288" y="3209925"/>
          <p14:tracePt t="58252" x="3338513" y="3238500"/>
          <p14:tracePt t="58260" x="3344863" y="3260725"/>
          <p14:tracePt t="58268" x="3344863" y="3294063"/>
          <p14:tracePt t="58276" x="3298825" y="3333750"/>
          <p14:tracePt t="58284" x="3249613" y="3367088"/>
          <p14:tracePt t="58292" x="3170238" y="3400425"/>
          <p14:tracePt t="58300" x="3063875" y="3429000"/>
          <p14:tracePt t="58308" x="2944813" y="3451225"/>
          <p14:tracePt t="58316" x="2771775" y="3473450"/>
          <p14:tracePt t="58324" x="2613025" y="3490913"/>
          <p14:tracePt t="58332" x="2428875" y="3490913"/>
          <p14:tracePt t="58342" x="2214563" y="3490913"/>
          <p14:tracePt t="58350" x="2046288" y="3484563"/>
          <p14:tracePt t="58358" x="1809750" y="3457575"/>
          <p14:tracePt t="58366" x="1658938" y="3417888"/>
          <p14:tracePt t="58374" x="1489075" y="3384550"/>
          <p14:tracePt t="58382" x="1382713" y="3344863"/>
          <p14:tracePt t="58390" x="1331913" y="3327400"/>
          <p14:tracePt t="58398" x="1254125" y="3282950"/>
          <p14:tracePt t="58406" x="1230313" y="3265488"/>
          <p14:tracePt t="58414" x="1225550" y="3249613"/>
          <p14:tracePt t="58422" x="1225550" y="3232150"/>
          <p14:tracePt t="58430" x="1230313" y="3209925"/>
          <p14:tracePt t="58438" x="1243013" y="3198813"/>
          <p14:tracePt t="58446" x="1258888" y="3181350"/>
          <p14:tracePt t="58454" x="1287463" y="3165475"/>
          <p14:tracePt t="58462" x="1309688" y="3148013"/>
          <p14:tracePt t="58470" x="1349375" y="3130550"/>
          <p14:tracePt t="58478" x="1382713" y="3125788"/>
          <p14:tracePt t="58486" x="1416050" y="3119438"/>
          <p14:tracePt t="58494" x="1450975" y="3119438"/>
          <p14:tracePt t="58502" x="1466850" y="3119438"/>
          <p14:tracePt t="58510" x="1495425" y="3119438"/>
          <p14:tracePt t="58518" x="1511300" y="3119438"/>
          <p14:tracePt t="58526" x="1517650" y="3125788"/>
          <p14:tracePt t="66299" x="1506538" y="3125788"/>
          <p14:tracePt t="66306" x="1495425" y="3125788"/>
          <p14:tracePt t="66314" x="1473200" y="3125788"/>
          <p14:tracePt t="66322" x="1444625" y="3130550"/>
          <p14:tracePt t="66330" x="1416050" y="3130550"/>
          <p14:tracePt t="66338" x="1393825" y="3136900"/>
          <p14:tracePt t="66346" x="1360488" y="3141663"/>
          <p14:tracePt t="66354" x="1320800" y="3148013"/>
          <p14:tracePt t="66362" x="1276350" y="3152775"/>
          <p14:tracePt t="66370" x="1236663" y="3159125"/>
          <p14:tracePt t="66378" x="1196975" y="3159125"/>
          <p14:tracePt t="66386" x="1157288" y="3165475"/>
          <p14:tracePt t="66394" x="1123950" y="3165475"/>
          <p14:tracePt t="66403" x="1090613" y="3170238"/>
          <p14:tracePt t="66410" x="1079500" y="3176588"/>
          <p14:tracePt t="66418" x="1057275" y="3176588"/>
          <p14:tracePt t="66426" x="1039813" y="3181350"/>
          <p14:tracePt t="66434" x="1028700" y="3181350"/>
          <p14:tracePt t="66442" x="1017588" y="3181350"/>
          <p14:tracePt t="66450" x="1000125" y="3192463"/>
          <p14:tracePt t="66466" x="989013" y="3198813"/>
          <p14:tracePt t="66482" x="984250" y="3209925"/>
          <p14:tracePt t="66490" x="984250" y="3221038"/>
          <p14:tracePt t="66498" x="977900" y="3238500"/>
          <p14:tracePt t="66506" x="977900" y="3260725"/>
          <p14:tracePt t="66514" x="977900" y="3282950"/>
          <p14:tracePt t="66522" x="977900" y="3322638"/>
          <p14:tracePt t="66530" x="984250" y="3355975"/>
          <p14:tracePt t="66538" x="989013" y="3378200"/>
          <p14:tracePt t="66546" x="1000125" y="3411538"/>
          <p14:tracePt t="66556" x="1011238" y="3429000"/>
          <p14:tracePt t="66565" x="1022350" y="3457575"/>
          <p14:tracePt t="66572" x="1039813" y="3490913"/>
          <p14:tracePt t="66580" x="1046163" y="3508375"/>
          <p14:tracePt t="66589" x="1057275" y="3524250"/>
          <p14:tracePt t="66596" x="1068388" y="3546475"/>
          <p14:tracePt t="66604" x="1084263" y="3557588"/>
          <p14:tracePt t="66612" x="1112838" y="3592513"/>
          <p14:tracePt t="66620" x="1119188" y="3603625"/>
          <p14:tracePt t="66628" x="1141413" y="3614738"/>
          <p14:tracePt t="66636" x="1163638" y="3630613"/>
          <p14:tracePt t="66644" x="1196975" y="3648075"/>
          <p14:tracePt t="66652" x="1230313" y="3654425"/>
          <p14:tracePt t="66660" x="1265238" y="3665538"/>
          <p14:tracePt t="66668" x="1298575" y="3670300"/>
          <p14:tracePt t="66677" x="1338263" y="3670300"/>
          <p14:tracePt t="66684" x="1382713" y="3676650"/>
          <p14:tracePt t="66692" x="1400175" y="3676650"/>
          <p14:tracePt t="66700" x="1450975" y="3676650"/>
          <p14:tracePt t="66708" x="1517650" y="3681413"/>
          <p14:tracePt t="66717" x="1539875" y="3681413"/>
          <p14:tracePt t="66724" x="1612900" y="3687763"/>
          <p14:tracePt t="66732" x="1685925" y="3687763"/>
          <p14:tracePt t="66740" x="1719263" y="3692525"/>
          <p14:tracePt t="66748" x="1787525" y="3698875"/>
          <p14:tracePt t="66756" x="1816100" y="3698875"/>
          <p14:tracePt t="66764" x="1878013" y="3705225"/>
          <p14:tracePt t="66772" x="1922463" y="3709988"/>
          <p14:tracePt t="66780" x="1939925" y="3709988"/>
          <p14:tracePt t="66788" x="1955800" y="3716338"/>
          <p14:tracePt t="66796" x="1995488" y="3716338"/>
          <p14:tracePt t="66804" x="2012950" y="3721100"/>
          <p14:tracePt t="66812" x="2046288" y="3721100"/>
          <p14:tracePt t="66821" x="2051050" y="3721100"/>
          <p14:tracePt t="66830" x="2074863" y="3721100"/>
          <p14:tracePt t="66836" x="2079625" y="3716338"/>
          <p14:tracePt t="66844" x="2101850" y="3709988"/>
          <p14:tracePt t="66854" x="2112963" y="3709988"/>
          <p14:tracePt t="66863" x="2124075" y="3709988"/>
          <p14:tracePt t="66870" x="2159000" y="3709988"/>
          <p14:tracePt t="66878" x="2174875" y="3709988"/>
          <p14:tracePt t="66886" x="2197100" y="3709988"/>
          <p14:tracePt t="66894" x="2259013" y="3709988"/>
          <p14:tracePt t="66902" x="2282825" y="3709988"/>
          <p14:tracePt t="66910" x="2305050" y="3709988"/>
          <p14:tracePt t="66918" x="2378075" y="3705225"/>
          <p14:tracePt t="66926" x="2405063" y="3692525"/>
          <p14:tracePt t="66934" x="2433638" y="3687763"/>
          <p14:tracePt t="66942" x="2513013" y="3659188"/>
          <p14:tracePt t="66950" x="2540000" y="3648075"/>
          <p14:tracePt t="66958" x="2563813" y="3643313"/>
          <p14:tracePt t="66966" x="2590800" y="3630613"/>
          <p14:tracePt t="66974" x="2641600" y="3608388"/>
          <p14:tracePt t="66982" x="2663825" y="3603625"/>
          <p14:tracePt t="66990" x="2674938" y="3597275"/>
          <p14:tracePt t="66998" x="2687638" y="3592513"/>
          <p14:tracePt t="67006" x="2698750" y="3586163"/>
          <p14:tracePt t="67014" x="2698750" y="3581400"/>
          <p14:tracePt t="67022" x="2698750" y="3575050"/>
          <p14:tracePt t="67030" x="2703513" y="3570288"/>
          <p14:tracePt t="67038" x="2703513" y="3557588"/>
          <p14:tracePt t="67046" x="2703513" y="3552825"/>
          <p14:tracePt t="67054" x="2703513" y="3546475"/>
          <p14:tracePt t="67062" x="2703513" y="3535363"/>
          <p14:tracePt t="67070" x="2703513" y="3513138"/>
          <p14:tracePt t="67078" x="2698750" y="3495675"/>
          <p14:tracePt t="67086" x="2692400" y="3473450"/>
          <p14:tracePt t="67096" x="2687638" y="3446463"/>
          <p14:tracePt t="67102" x="2681288" y="3411538"/>
          <p14:tracePt t="67112" x="2674938" y="3389313"/>
          <p14:tracePt t="67118" x="2663825" y="3355975"/>
          <p14:tracePt t="67128" x="2652713" y="3327400"/>
          <p14:tracePt t="67134" x="2636838" y="3305175"/>
          <p14:tracePt t="67144" x="2636838" y="3294063"/>
          <p14:tracePt t="67152" x="2619375" y="3276600"/>
          <p14:tracePt t="67160" x="2597150" y="3254375"/>
          <p14:tracePt t="67168" x="2574925" y="3238500"/>
          <p14:tracePt t="67176" x="2563813" y="3227388"/>
          <p14:tracePt t="67184" x="2540000" y="3203575"/>
          <p14:tracePt t="67192" x="2495550" y="3170238"/>
          <p14:tracePt t="67200" x="2478088" y="3165475"/>
          <p14:tracePt t="67208" x="2428875" y="3125788"/>
          <p14:tracePt t="67216" x="2405063" y="3114675"/>
          <p14:tracePt t="67224" x="2344738" y="3086100"/>
          <p14:tracePt t="67233" x="2309813" y="3074988"/>
          <p14:tracePt t="67240" x="2247900" y="3041650"/>
          <p14:tracePt t="67248" x="2170113" y="3024188"/>
          <p14:tracePt t="67256" x="2141538" y="3013075"/>
          <p14:tracePt t="67264" x="2062163" y="2990850"/>
          <p14:tracePt t="67272" x="2028825" y="2984500"/>
          <p14:tracePt t="67280" x="1995488" y="2973388"/>
          <p14:tracePt t="67288" x="1911350" y="2957513"/>
          <p14:tracePt t="67296" x="1878013" y="2951163"/>
          <p14:tracePt t="67304" x="1770063" y="2944813"/>
          <p14:tracePt t="67312" x="1725613" y="2944813"/>
          <p14:tracePt t="67320" x="1681163" y="2944813"/>
          <p14:tracePt t="67328" x="1590675" y="2944813"/>
          <p14:tracePt t="67336" x="1557338" y="2944813"/>
          <p14:tracePt t="67344" x="1489075" y="2944813"/>
          <p14:tracePt t="67352" x="1433513" y="2944813"/>
          <p14:tracePt t="67360" x="1411288" y="2944813"/>
          <p14:tracePt t="67368" x="1343025" y="2944813"/>
          <p14:tracePt t="67376" x="1320800" y="2944813"/>
          <p14:tracePt t="67384" x="1236663" y="2951163"/>
          <p14:tracePt t="67392" x="1208088" y="2951163"/>
          <p14:tracePt t="67400" x="1130300" y="2957513"/>
          <p14:tracePt t="67410" x="1090613" y="2957513"/>
          <p14:tracePt t="67416" x="1022350" y="2968625"/>
          <p14:tracePt t="67426" x="995363" y="2968625"/>
          <p14:tracePt t="67434" x="973138" y="2968625"/>
          <p14:tracePt t="67442" x="915988" y="2973388"/>
          <p14:tracePt t="67450" x="882650" y="2984500"/>
          <p14:tracePt t="67458" x="860425" y="2995613"/>
          <p14:tracePt t="67467" x="849313" y="3001963"/>
          <p14:tracePt t="67474" x="838200" y="3006725"/>
          <p14:tracePt t="67483" x="838200" y="3013075"/>
          <p14:tracePt t="67491" x="831850" y="3019425"/>
          <p14:tracePt t="67499" x="825500" y="3019425"/>
          <p14:tracePt t="67506" x="820738" y="3030538"/>
          <p14:tracePt t="67523" x="814388" y="3035300"/>
          <p14:tracePt t="67531" x="809625" y="3046413"/>
          <p14:tracePt t="67547" x="809625" y="3052763"/>
          <p14:tracePt t="67554" x="809625" y="3057525"/>
          <p14:tracePt t="67562" x="803275" y="3063875"/>
          <p14:tracePt t="67570" x="803275" y="3074988"/>
          <p14:tracePt t="67578" x="798513" y="3079750"/>
          <p14:tracePt t="67586" x="798513" y="3097213"/>
          <p14:tracePt t="67596" x="798513" y="3103563"/>
          <p14:tracePt t="67602" x="798513" y="3119438"/>
          <p14:tracePt t="67610" x="798513" y="3130550"/>
          <p14:tracePt t="67618" x="798513" y="3141663"/>
          <p14:tracePt t="67627" x="798513" y="3152775"/>
          <p14:tracePt t="67634" x="814388" y="3181350"/>
          <p14:tracePt t="67642" x="825500" y="3198813"/>
          <p14:tracePt t="67651" x="842963" y="3214688"/>
          <p14:tracePt t="67659" x="865188" y="3243263"/>
          <p14:tracePt t="67666" x="887413" y="3271838"/>
          <p14:tracePt t="67674" x="915988" y="3300413"/>
          <p14:tracePt t="67683" x="960438" y="3333750"/>
          <p14:tracePt t="67690" x="995363" y="3362325"/>
          <p14:tracePt t="67701" x="1035050" y="3406775"/>
          <p14:tracePt t="67708" x="1057275" y="3417888"/>
          <p14:tracePt t="67717" x="1095375" y="3457575"/>
          <p14:tracePt t="67724" x="1146175" y="3490913"/>
          <p14:tracePt t="67732" x="1208088" y="3524250"/>
          <p14:tracePt t="67741" x="1281113" y="3552825"/>
          <p14:tracePt t="67749" x="1320800" y="3570288"/>
          <p14:tracePt t="67756" x="1416050" y="3603625"/>
          <p14:tracePt t="67765" x="1550988" y="3625850"/>
          <p14:tracePt t="67772" x="1670050" y="3648075"/>
          <p14:tracePt t="67780" x="1787525" y="3665538"/>
          <p14:tracePt t="67788" x="1889125" y="3676650"/>
          <p14:tracePt t="67796" x="1995488" y="3687763"/>
          <p14:tracePt t="67804" x="2039938" y="3687763"/>
          <p14:tracePt t="67812" x="2159000" y="3687763"/>
          <p14:tracePt t="67820" x="2276475" y="3687763"/>
          <p14:tracePt t="67828" x="2400300" y="3687763"/>
          <p14:tracePt t="67836" x="2506663" y="3687763"/>
          <p14:tracePt t="67844" x="2540000" y="3687763"/>
          <p14:tracePt t="67852" x="2625725" y="3687763"/>
          <p14:tracePt t="67860" x="2681288" y="3676650"/>
          <p14:tracePt t="67868" x="2736850" y="3654425"/>
          <p14:tracePt t="67876" x="2771775" y="3643313"/>
          <p14:tracePt t="67884" x="2794000" y="3619500"/>
          <p14:tracePt t="67892" x="2798763" y="3592513"/>
          <p14:tracePt t="67900" x="2805113" y="3570288"/>
          <p14:tracePt t="67908" x="2805113" y="3546475"/>
          <p14:tracePt t="67916" x="2805113" y="3524250"/>
          <p14:tracePt t="67924" x="2798763" y="3473450"/>
          <p14:tracePt t="67932" x="2787650" y="3435350"/>
          <p14:tracePt t="67941" x="2771775" y="3389313"/>
          <p14:tracePt t="67950" x="2747963" y="3327400"/>
          <p14:tracePt t="67956" x="2714625" y="3265488"/>
          <p14:tracePt t="67967" x="2687638" y="3209925"/>
          <p14:tracePt t="67972" x="2663825" y="3181350"/>
          <p14:tracePt t="67982" x="2619375" y="3136900"/>
          <p14:tracePt t="67991" x="2579688" y="3097213"/>
          <p14:tracePt t="67998" x="2552700" y="3074988"/>
          <p14:tracePt t="68006" x="2524125" y="3057525"/>
          <p14:tracePt t="68014" x="2466975" y="3019425"/>
          <p14:tracePt t="68022" x="2428875" y="3001963"/>
          <p14:tracePt t="68030" x="2371725" y="2973388"/>
          <p14:tracePt t="68038" x="2327275" y="2962275"/>
          <p14:tracePt t="68046" x="2265363" y="2944813"/>
          <p14:tracePt t="68054" x="2197100" y="2933700"/>
          <p14:tracePt t="68062" x="2124075" y="2928938"/>
          <p14:tracePt t="68070" x="2039938" y="2917825"/>
          <p14:tracePt t="68078" x="1962150" y="2917825"/>
          <p14:tracePt t="68086" x="1882775" y="2906713"/>
          <p14:tracePt t="68094" x="1809750" y="2906713"/>
          <p14:tracePt t="68103" x="1725613" y="2906713"/>
          <p14:tracePt t="68111" x="1658938" y="2906713"/>
          <p14:tracePt t="68118" x="1590675" y="2906713"/>
          <p14:tracePt t="68126" x="1524000" y="2917825"/>
          <p14:tracePt t="68134" x="1500188" y="2917825"/>
          <p14:tracePt t="68142" x="1427163" y="2928938"/>
          <p14:tracePt t="68150" x="1354138" y="2940050"/>
          <p14:tracePt t="68158" x="1331913" y="2944813"/>
          <p14:tracePt t="68166" x="1265238" y="2962275"/>
          <p14:tracePt t="68174" x="1203325" y="2973388"/>
          <p14:tracePt t="68183" x="1185863" y="2979738"/>
          <p14:tracePt t="68190" x="1130300" y="2995613"/>
          <p14:tracePt t="68198" x="1112838" y="3001963"/>
          <p14:tracePt t="68206" x="1068388" y="3013075"/>
          <p14:tracePt t="68214" x="1050925" y="3019425"/>
          <p14:tracePt t="68222" x="1000125" y="3035300"/>
          <p14:tracePt t="68231" x="989013" y="3041650"/>
          <p14:tracePt t="68238" x="955675" y="3057525"/>
          <p14:tracePt t="68248" x="944563" y="3057525"/>
          <p14:tracePt t="68254" x="915988" y="3068638"/>
          <p14:tracePt t="68264" x="911225" y="3074988"/>
          <p14:tracePt t="68272" x="893763" y="3079750"/>
          <p14:tracePt t="68280" x="887413" y="3086100"/>
          <p14:tracePt t="68288" x="887413" y="3097213"/>
          <p14:tracePt t="68296" x="882650" y="3097213"/>
          <p14:tracePt t="68304" x="882650" y="3108325"/>
          <p14:tracePt t="68312" x="876300" y="3125788"/>
          <p14:tracePt t="68320" x="876300" y="3136900"/>
          <p14:tracePt t="68328" x="876300" y="3148013"/>
          <p14:tracePt t="68336" x="876300" y="3170238"/>
          <p14:tracePt t="68344" x="876300" y="3187700"/>
          <p14:tracePt t="68352" x="882650" y="3198813"/>
          <p14:tracePt t="68360" x="893763" y="3232150"/>
          <p14:tracePt t="68368" x="900113" y="3243263"/>
          <p14:tracePt t="68376" x="911225" y="3254375"/>
          <p14:tracePt t="68384" x="922338" y="3287713"/>
          <p14:tracePt t="68392" x="938213" y="3305175"/>
          <p14:tracePt t="68400" x="944563" y="3316288"/>
          <p14:tracePt t="68408" x="960438" y="3333750"/>
          <p14:tracePt t="68416" x="1006475" y="3378200"/>
          <p14:tracePt t="68424" x="1028700" y="3400425"/>
          <p14:tracePt t="68433" x="1050925" y="3411538"/>
          <p14:tracePt t="68440" x="1073150" y="3435350"/>
          <p14:tracePt t="68448" x="1108075" y="3451225"/>
          <p14:tracePt t="68456" x="1192213" y="3502025"/>
          <p14:tracePt t="68464" x="1225550" y="3519488"/>
          <p14:tracePt t="68472" x="1265238" y="3535363"/>
          <p14:tracePt t="68480" x="1303338" y="3546475"/>
          <p14:tracePt t="68488" x="1354138" y="3563938"/>
          <p14:tracePt t="68496" x="1473200" y="3586163"/>
          <p14:tracePt t="68504" x="1517650" y="3592513"/>
          <p14:tracePt t="68512" x="1646238" y="3603625"/>
          <p14:tracePt t="68522" x="1692275" y="3603625"/>
          <p14:tracePt t="68528" x="1804988" y="3603625"/>
          <p14:tracePt t="68538" x="1911350" y="3603625"/>
          <p14:tracePt t="68546" x="2035175" y="3603625"/>
          <p14:tracePt t="68554" x="2159000" y="3603625"/>
          <p14:tracePt t="68561" x="2203450" y="3603625"/>
          <p14:tracePt t="68571" x="2320925" y="3597275"/>
          <p14:tracePt t="68576" x="2451100" y="3581400"/>
          <p14:tracePt t="68586" x="2490788" y="3575050"/>
          <p14:tracePt t="68594" x="2619375" y="3552825"/>
          <p14:tracePt t="68603" x="2771775" y="3519488"/>
          <p14:tracePt t="68611" x="2820988" y="3502025"/>
          <p14:tracePt t="68619" x="2951163" y="3473450"/>
          <p14:tracePt t="68627" x="3001963" y="3462338"/>
          <p14:tracePt t="68634" x="3068638" y="3435350"/>
          <p14:tracePt t="68642" x="3130550" y="3411538"/>
          <p14:tracePt t="68650" x="3163888" y="3395663"/>
          <p14:tracePt t="68658" x="3170238" y="3389313"/>
          <p14:tracePt t="68666" x="3170238" y="3378200"/>
          <p14:tracePt t="68674" x="3170238" y="3373438"/>
          <p14:tracePt t="68683" x="3170238" y="3367088"/>
          <p14:tracePt t="68690" x="3163888" y="3355975"/>
          <p14:tracePt t="68698" x="3152775" y="3344863"/>
          <p14:tracePt t="68707" x="3148013" y="3333750"/>
          <p14:tracePt t="68715" x="3130550" y="3322638"/>
          <p14:tracePt t="68723" x="3119438" y="3311525"/>
          <p14:tracePt t="68731" x="3103563" y="3294063"/>
          <p14:tracePt t="68738" x="3086100" y="3271838"/>
          <p14:tracePt t="68746" x="3063875" y="3249613"/>
          <p14:tracePt t="68754" x="3046413" y="3238500"/>
          <p14:tracePt t="68762" x="3017838" y="3214688"/>
          <p14:tracePt t="68770" x="2984500" y="3192463"/>
          <p14:tracePt t="68778" x="2955925" y="3181350"/>
          <p14:tracePt t="68786" x="2933700" y="3170238"/>
          <p14:tracePt t="68794" x="2871788" y="3152775"/>
          <p14:tracePt t="68802" x="2827338" y="3141663"/>
          <p14:tracePt t="68810" x="2765425" y="3130550"/>
          <p14:tracePt t="68820" x="2698750" y="3119438"/>
          <p14:tracePt t="68828" x="2546350" y="3092450"/>
          <p14:tracePt t="68836" x="2444750" y="3086100"/>
          <p14:tracePt t="68842" x="2316163" y="3068638"/>
          <p14:tracePt t="68852" x="2181225" y="3068638"/>
          <p14:tracePt t="68861" x="2051050" y="3063875"/>
          <p14:tracePt t="68868" x="1911350" y="3052763"/>
          <p14:tracePt t="68876" x="1787525" y="3052763"/>
          <p14:tracePt t="68884" x="1743075" y="3052763"/>
          <p14:tracePt t="68892" x="1630363" y="3046413"/>
          <p14:tracePt t="68901" x="1535113" y="3046413"/>
          <p14:tracePt t="68908" x="1444625" y="3046413"/>
          <p14:tracePt t="68917" x="1365250" y="3052763"/>
          <p14:tracePt t="68924" x="1338263" y="3057525"/>
          <p14:tracePt t="68932" x="1270000" y="3068638"/>
          <p14:tracePt t="68940" x="1208088" y="3092450"/>
          <p14:tracePt t="68948" x="1181100" y="3097213"/>
          <p14:tracePt t="68956" x="1130300" y="3114675"/>
          <p14:tracePt t="68965" x="1068388" y="3130550"/>
          <p14:tracePt t="68972" x="1039813" y="3141663"/>
          <p14:tracePt t="68980" x="977900" y="3152775"/>
          <p14:tracePt t="68988" x="955675" y="3165475"/>
          <p14:tracePt t="68996" x="900113" y="3181350"/>
          <p14:tracePt t="69004" x="887413" y="3187700"/>
          <p14:tracePt t="69012" x="849313" y="3203575"/>
          <p14:tracePt t="69021" x="838200" y="3214688"/>
          <p14:tracePt t="69028" x="838200" y="3221038"/>
          <p14:tracePt t="69037" x="838200" y="3238500"/>
          <p14:tracePt t="69045" x="842963" y="3254375"/>
          <p14:tracePt t="69053" x="860425" y="3271838"/>
          <p14:tracePt t="69060" x="887413" y="3300413"/>
          <p14:tracePt t="69069" x="915988" y="3327400"/>
          <p14:tracePt t="69078" x="955675" y="3355975"/>
          <p14:tracePt t="69084" x="995363" y="3378200"/>
          <p14:tracePt t="69092" x="1062038" y="3422650"/>
          <p14:tracePt t="69101" x="1152525" y="3457575"/>
          <p14:tracePt t="69109" x="1219200" y="3490913"/>
          <p14:tracePt t="69116" x="1320800" y="3519488"/>
          <p14:tracePt t="69126" x="1455738" y="3552825"/>
          <p14:tracePt t="69132" x="1557338" y="3575050"/>
          <p14:tracePt t="69142" x="1770063" y="3625850"/>
          <p14:tracePt t="69150" x="1916113" y="3648075"/>
          <p14:tracePt t="69158" x="2097088" y="3676650"/>
          <p14:tracePt t="69166" x="2287588" y="3705225"/>
          <p14:tracePt t="69174" x="2478088" y="3743325"/>
          <p14:tracePt t="69182" x="2597150" y="3760788"/>
          <p14:tracePt t="69190" x="2816225" y="3789363"/>
          <p14:tracePt t="69198" x="2917825" y="3805238"/>
          <p14:tracePt t="69206" x="3119438" y="3816350"/>
          <p14:tracePt t="69214" x="3203575" y="3822700"/>
          <p14:tracePt t="69222" x="3305175" y="3822700"/>
          <p14:tracePt t="69231" x="3338513" y="3822700"/>
          <p14:tracePt t="69238" x="3378200" y="3816350"/>
          <p14:tracePt t="69246" x="3400425" y="3805238"/>
          <p14:tracePt t="69255" x="3406775" y="3794125"/>
          <p14:tracePt t="69263" x="3406775" y="3789363"/>
          <p14:tracePt t="69270" x="3406775" y="3771900"/>
          <p14:tracePt t="69278" x="3395663" y="3760788"/>
          <p14:tracePt t="69287" x="3395663" y="3749675"/>
          <p14:tracePt t="69295" x="3378200" y="3738563"/>
          <p14:tracePt t="69302" x="3371850" y="3716338"/>
          <p14:tracePt t="69311" x="3360738" y="3705225"/>
          <p14:tracePt t="69319" x="3355975" y="3692525"/>
          <p14:tracePt t="69327" x="3344863" y="3676650"/>
          <p14:tracePt t="69334" x="3338513" y="3665538"/>
          <p14:tracePt t="69343" x="3327400" y="3643313"/>
          <p14:tracePt t="69350" x="3322638" y="3630613"/>
          <p14:tracePt t="69359" x="3316288" y="3608388"/>
          <p14:tracePt t="69367" x="3311525" y="3597275"/>
          <p14:tracePt t="69375" x="3305175" y="3586163"/>
          <p14:tracePt t="69382" x="3298825" y="3570288"/>
          <p14:tracePt t="69390" x="3298825" y="3563938"/>
          <p14:tracePt t="69399" x="3294063" y="3541713"/>
          <p14:tracePt t="69409" x="3294063" y="3530600"/>
          <p14:tracePt t="69414" x="3287713" y="3513138"/>
          <p14:tracePt t="69424" x="3276600" y="3490913"/>
          <p14:tracePt t="69433" x="3276600" y="3473450"/>
          <p14:tracePt t="69441" x="3265488" y="3462338"/>
          <p14:tracePt t="69446" x="3260725" y="3457575"/>
          <p14:tracePt t="69457" x="3254375" y="3435350"/>
          <p14:tracePt t="69465" x="3238500" y="3417888"/>
          <p14:tracePt t="69472" x="3221038" y="3395663"/>
          <p14:tracePt t="69480" x="3198813" y="3384550"/>
          <p14:tracePt t="69489" x="3187700" y="3373438"/>
          <p14:tracePt t="69497" x="3163888" y="3367088"/>
          <p14:tracePt t="69505" x="3136900" y="3349625"/>
          <p14:tracePt t="69512" x="3125788" y="3344863"/>
          <p14:tracePt t="69521" x="3086100" y="3333750"/>
          <p14:tracePt t="69529" x="3041650" y="3327400"/>
          <p14:tracePt t="69536" x="3017838" y="3322638"/>
          <p14:tracePt t="69544" x="2944813" y="3311525"/>
          <p14:tracePt t="69553" x="2911475" y="3305175"/>
          <p14:tracePt t="69560" x="2827338" y="3300413"/>
          <p14:tracePt t="69569" x="2743200" y="3287713"/>
          <p14:tracePt t="69577" x="2709863" y="3287713"/>
          <p14:tracePt t="69584" x="2601913" y="3271838"/>
          <p14:tracePt t="69592" x="2568575" y="3265488"/>
          <p14:tracePt t="69601" x="2466975" y="3260725"/>
          <p14:tracePt t="69608" x="2428875" y="3254375"/>
          <p14:tracePt t="69618" x="2320925" y="3243263"/>
          <p14:tracePt t="69624" x="2265363" y="3227388"/>
          <p14:tracePt t="69632" x="2214563" y="3221038"/>
          <p14:tracePt t="69640" x="2062163" y="3209925"/>
          <p14:tracePt t="69649" x="2001838" y="3203575"/>
          <p14:tracePt t="69656" x="1944688" y="3192463"/>
          <p14:tracePt t="69665" x="1781175" y="3181350"/>
          <p14:tracePt t="69672" x="1725613" y="3176588"/>
          <p14:tracePt t="69681" x="1590675" y="3176588"/>
          <p14:tracePt t="69690" x="1539875" y="3176588"/>
          <p14:tracePt t="69697" x="1455738" y="3176588"/>
          <p14:tracePt t="69707" x="1427163" y="3176588"/>
          <p14:tracePt t="69712" x="1349375" y="3176588"/>
          <p14:tracePt t="69723" x="1316038" y="3176588"/>
          <p14:tracePt t="69730" x="1243013" y="3176588"/>
          <p14:tracePt t="69738" x="1208088" y="3181350"/>
          <p14:tracePt t="69747" x="1123950" y="3192463"/>
          <p14:tracePt t="69754" x="1101725" y="3198813"/>
          <p14:tracePt t="69763" x="1035050" y="3214688"/>
          <p14:tracePt t="69771" x="1011238" y="3227388"/>
          <p14:tracePt t="69778" x="960438" y="3249613"/>
          <p14:tracePt t="69787" x="938213" y="3265488"/>
          <p14:tracePt t="69795" x="887413" y="3294063"/>
          <p14:tracePt t="69803" x="871538" y="3311525"/>
          <p14:tracePt t="69811" x="854075" y="3322638"/>
          <p14:tracePt t="69818" x="814388" y="3355975"/>
          <p14:tracePt t="69826" x="803275" y="3384550"/>
          <p14:tracePt t="69834" x="792163" y="3411538"/>
          <p14:tracePt t="69842" x="792163" y="3435350"/>
          <p14:tracePt t="69851" x="792163" y="3457575"/>
          <p14:tracePt t="69859" x="803275" y="3484563"/>
          <p14:tracePt t="69866" x="838200" y="3519488"/>
          <p14:tracePt t="69875" x="876300" y="3541713"/>
          <p14:tracePt t="69883" x="933450" y="3570288"/>
          <p14:tracePt t="69890" x="1000125" y="3597275"/>
          <p14:tracePt t="69899" x="1062038" y="3619500"/>
          <p14:tracePt t="69907" x="1174750" y="3659188"/>
          <p14:tracePt t="69915" x="1298575" y="3698875"/>
          <p14:tracePt t="69923" x="1438275" y="3743325"/>
          <p14:tracePt t="69931" x="1524000" y="3754438"/>
          <p14:tracePt t="69939" x="1708150" y="3805238"/>
          <p14:tracePt t="69947" x="1838325" y="3827463"/>
          <p14:tracePt t="69954" x="1984375" y="3844925"/>
          <p14:tracePt t="69962" x="2163763" y="3873500"/>
          <p14:tracePt t="69973" x="2366963" y="3906838"/>
          <p14:tracePt t="69978" x="2568575" y="3924300"/>
          <p14:tracePt t="69989" x="2805113" y="3946525"/>
          <p14:tracePt t="69995" x="3035300" y="3951288"/>
          <p14:tracePt t="70004" x="3141663" y="3951288"/>
          <p14:tracePt t="70013" x="3371850" y="3951288"/>
          <p14:tracePt t="70021" x="3468688" y="3951288"/>
          <p14:tracePt t="70029" x="3557588" y="3940175"/>
          <p14:tracePt t="70037" x="3703638" y="3906838"/>
          <p14:tracePt t="70044" x="3776663" y="3878263"/>
          <p14:tracePt t="70053" x="3822700" y="3856038"/>
          <p14:tracePt t="70061" x="3856038" y="3827463"/>
          <p14:tracePt t="70069" x="3873500" y="3811588"/>
          <p14:tracePt t="70077" x="3873500" y="3789363"/>
          <p14:tracePt t="70084" x="3873500" y="3771900"/>
          <p14:tracePt t="70093" x="3862388" y="3738563"/>
          <p14:tracePt t="70101" x="3838575" y="3709988"/>
          <p14:tracePt t="70109" x="3794125" y="3659188"/>
          <p14:tracePt t="70117" x="3765550" y="3630613"/>
          <p14:tracePt t="70124" x="3727450" y="3603625"/>
          <p14:tracePt t="70132" x="3676650" y="3575050"/>
          <p14:tracePt t="70141" x="3636963" y="3541713"/>
          <p14:tracePt t="70148" x="3592513" y="3513138"/>
          <p14:tracePt t="70156" x="3546475" y="3479800"/>
          <p14:tracePt t="70164" x="3495675" y="3446463"/>
          <p14:tracePt t="70172" x="3451225" y="3411538"/>
          <p14:tracePt t="70181" x="3406775" y="3378200"/>
          <p14:tracePt t="70188" x="3367088" y="3355975"/>
          <p14:tracePt t="70196" x="3327400" y="3327400"/>
          <p14:tracePt t="70204" x="3287713" y="3300413"/>
          <p14:tracePt t="70212" x="3243263" y="3271838"/>
          <p14:tracePt t="70220" x="3225800" y="3260725"/>
          <p14:tracePt t="70229" x="3187700" y="3238500"/>
          <p14:tracePt t="70236" x="3141663" y="3214688"/>
          <p14:tracePt t="70245" x="3125788" y="3203575"/>
          <p14:tracePt t="70254" x="3079750" y="3187700"/>
          <p14:tracePt t="70261" x="3024188" y="3170238"/>
          <p14:tracePt t="70271" x="2995613" y="3159125"/>
          <p14:tracePt t="70277" x="2940050" y="3148013"/>
          <p14:tracePt t="70286" x="2871788" y="3130550"/>
          <p14:tracePt t="70293" x="2838450" y="3125788"/>
          <p14:tracePt t="70303" x="2771775" y="3119438"/>
          <p14:tracePt t="70311" x="2736850" y="3119438"/>
          <p14:tracePt t="70318" x="2663825" y="3114675"/>
          <p14:tracePt t="70327" x="2625725" y="3114675"/>
          <p14:tracePt t="70335" x="2535238" y="3114675"/>
          <p14:tracePt t="70343" x="2501900" y="3114675"/>
          <p14:tracePt t="70350" x="2393950" y="3114675"/>
          <p14:tracePt t="70359" x="2360613" y="3114675"/>
          <p14:tracePt t="70366" x="2243138" y="3114675"/>
          <p14:tracePt t="70375" x="2209800" y="3114675"/>
          <p14:tracePt t="70383" x="2163763" y="3114675"/>
          <p14:tracePt t="70390" x="2068513" y="3119438"/>
          <p14:tracePt t="70398" x="2028825" y="3125788"/>
          <p14:tracePt t="70406" x="1951038" y="3136900"/>
          <p14:tracePt t="70415" x="1922463" y="3136900"/>
          <p14:tracePt t="70422" x="1893888" y="3141663"/>
          <p14:tracePt t="70430" x="1827213" y="3141663"/>
          <p14:tracePt t="70439" x="1804988" y="3141663"/>
          <p14:tracePt t="70447" x="1776413" y="3141663"/>
          <p14:tracePt t="70454" x="1743075" y="3148013"/>
          <p14:tracePt t="70463" x="1725613" y="3148013"/>
          <p14:tracePt t="71634" x="1719263" y="3130550"/>
          <p14:tracePt t="71643" x="1692275" y="3063875"/>
          <p14:tracePt t="71650" x="1646238" y="2962275"/>
          <p14:tracePt t="71659" x="1573213" y="2809875"/>
          <p14:tracePt t="71667" x="1524000" y="2725738"/>
          <p14:tracePt t="71674" x="1500188" y="2692400"/>
          <p14:tracePt t="71683" x="1484313" y="2670175"/>
          <p14:tracePt t="71754" x="1484313" y="2676525"/>
          <p14:tracePt t="71762" x="1484313" y="2681288"/>
          <p14:tracePt t="71771" x="1484313" y="2687638"/>
          <p14:tracePt t="71781" x="1484313" y="2698750"/>
          <p14:tracePt t="71786" x="1484313" y="2709863"/>
          <p14:tracePt t="71797" x="1484313" y="2732088"/>
          <p14:tracePt t="71803" x="1484313" y="2749550"/>
          <p14:tracePt t="71813" x="1484313" y="2760663"/>
          <p14:tracePt t="71818" x="1489075" y="2771775"/>
          <p14:tracePt t="71829" x="1495425" y="2776538"/>
          <p14:tracePt t="71861" x="1495425" y="2771775"/>
          <p14:tracePt t="71869" x="1495425" y="2754313"/>
          <p14:tracePt t="71877" x="1495425" y="2714625"/>
          <p14:tracePt t="71885" x="1484313" y="2663825"/>
          <p14:tracePt t="71893" x="1466850" y="2619375"/>
          <p14:tracePt t="71901" x="1438275" y="2552700"/>
          <p14:tracePt t="71909" x="1411288" y="2490788"/>
          <p14:tracePt t="71916" x="1393825" y="2462213"/>
          <p14:tracePt t="71925" x="1389063" y="2439988"/>
          <p14:tracePt t="71957" x="1389063" y="2451100"/>
          <p14:tracePt t="71964" x="1404938" y="2484438"/>
          <p14:tracePt t="71972" x="1427163" y="2546350"/>
          <p14:tracePt t="71981" x="1450975" y="2614613"/>
          <p14:tracePt t="71989" x="1489075" y="2749550"/>
          <p14:tracePt t="71997" x="1517650" y="2871788"/>
          <p14:tracePt t="72005" x="1550988" y="3006725"/>
          <p14:tracePt t="72013" x="1597025" y="3148013"/>
          <p14:tracePt t="72021" x="1630363" y="3282950"/>
          <p14:tracePt t="72028" x="1652588" y="3349625"/>
          <p14:tracePt t="72037" x="1685925" y="3451225"/>
          <p14:tracePt t="72045" x="1731963" y="3513138"/>
          <p14:tracePt t="72055" x="1765300" y="3557588"/>
          <p14:tracePt t="72061" x="1816100" y="3581400"/>
          <p14:tracePt t="72071" x="1854200" y="3597275"/>
          <p14:tracePt t="72077" x="1882775" y="3603625"/>
          <p14:tracePt t="72087" x="1922463" y="3608388"/>
          <p14:tracePt t="72095" x="1939925" y="3608388"/>
          <p14:tracePt t="72936" x="1933575" y="3608388"/>
          <p14:tracePt t="72969" x="1933575" y="3614738"/>
          <p14:tracePt t="72985" x="1933575" y="3619500"/>
          <p14:tracePt t="72993" x="1933575" y="3625850"/>
          <p14:tracePt t="73001" x="1933575" y="3630613"/>
          <p14:tracePt t="73009" x="1933575" y="3636963"/>
          <p14:tracePt t="73017" x="1939925" y="3648075"/>
          <p14:tracePt t="73025" x="1944688" y="3670300"/>
          <p14:tracePt t="73033" x="1944688" y="3687763"/>
          <p14:tracePt t="73041" x="1944688" y="3698875"/>
          <p14:tracePt t="73049" x="1944688" y="3716338"/>
          <p14:tracePt t="73057" x="1939925" y="3732213"/>
          <p14:tracePt t="73065" x="1933575" y="3738563"/>
          <p14:tracePt t="73073" x="1933575" y="3754438"/>
          <p14:tracePt t="73081" x="1933575" y="3760788"/>
          <p14:tracePt t="73089" x="1933575" y="3778250"/>
          <p14:tracePt t="73097" x="1933575" y="3789363"/>
          <p14:tracePt t="73105" x="1933575" y="3800475"/>
          <p14:tracePt t="73113" x="1933575" y="3811588"/>
          <p14:tracePt t="73121" x="1933575" y="3822700"/>
          <p14:tracePt t="73129" x="1933575" y="3833813"/>
          <p14:tracePt t="73137" x="1933575" y="3844925"/>
          <p14:tracePt t="73145" x="1933575" y="3862388"/>
          <p14:tracePt t="73153" x="1933575" y="3867150"/>
          <p14:tracePt t="73161" x="1933575" y="3878263"/>
          <p14:tracePt t="73169" x="1933575" y="3884613"/>
          <p14:tracePt t="73348" x="1933575" y="3878263"/>
          <p14:tracePt t="73355" x="1933575" y="3873500"/>
          <p14:tracePt t="73362" x="1933575" y="3867150"/>
          <p14:tracePt t="73419" x="1927225" y="3867150"/>
          <p14:tracePt t="73443" x="1911350" y="3889375"/>
          <p14:tracePt t="73451" x="1905000" y="3895725"/>
          <p14:tracePt t="73459" x="1893888" y="3906838"/>
          <p14:tracePt t="73467" x="1882775" y="3913188"/>
          <p14:tracePt t="73475" x="1860550" y="3929063"/>
          <p14:tracePt t="73483" x="1854200" y="3929063"/>
          <p14:tracePt t="73493" x="1838325" y="3935413"/>
          <p14:tracePt t="73499" x="1827213" y="3940175"/>
          <p14:tracePt t="73509" x="1798638" y="3951288"/>
          <p14:tracePt t="73514" x="1787525" y="3951288"/>
          <p14:tracePt t="73525" x="1776413" y="3951288"/>
          <p14:tracePt t="73532" x="1765300" y="3951288"/>
          <p14:tracePt t="73540" x="1743075" y="3951288"/>
          <p14:tracePt t="73549" x="1736725" y="3951288"/>
          <p14:tracePt t="73557" x="1725613" y="3951288"/>
          <p14:tracePt t="73565" x="1714500" y="3951288"/>
          <p14:tracePt t="73573" x="1685925" y="3951288"/>
          <p14:tracePt t="73581" x="1674813" y="3951288"/>
          <p14:tracePt t="73589" x="1658938" y="3951288"/>
          <p14:tracePt t="73597" x="1630363" y="3951288"/>
          <p14:tracePt t="73605" x="1619250" y="3951288"/>
          <p14:tracePt t="73613" x="1612900" y="3951288"/>
          <p14:tracePt t="73621" x="1608138" y="3951288"/>
          <p14:tracePt t="73629" x="1590675" y="3951288"/>
          <p14:tracePt t="73653" x="1585913" y="3957638"/>
          <p14:tracePt t="73669" x="1585913" y="3962400"/>
          <p14:tracePt t="73677" x="1579563" y="3962400"/>
          <p14:tracePt t="73685" x="1579563" y="3973513"/>
          <p14:tracePt t="73701" x="1579563" y="3979863"/>
          <p14:tracePt t="73709" x="1573213" y="3979863"/>
          <p14:tracePt t="73717" x="1573213" y="3990975"/>
          <p14:tracePt t="73725" x="1568450" y="4002088"/>
          <p14:tracePt t="73741" x="1568450" y="4008438"/>
          <p14:tracePt t="73749" x="1568450" y="4013200"/>
          <p14:tracePt t="73757" x="1568450" y="4019550"/>
          <p14:tracePt t="73765" x="1568450" y="4024313"/>
          <p14:tracePt t="73783" x="1562100" y="4024313"/>
          <p14:tracePt t="73789" x="1562100" y="4030663"/>
          <p14:tracePt t="73839" x="1557338" y="4035425"/>
          <p14:tracePt t="73855" x="1550988" y="4035425"/>
          <p14:tracePt t="73871" x="1546225" y="4035425"/>
          <p14:tracePt t="73879" x="1535113" y="4035425"/>
          <p14:tracePt t="73895" x="1524000" y="4035425"/>
          <p14:tracePt t="73903" x="1517650" y="4035425"/>
          <p14:tracePt t="73911" x="1506538" y="4030663"/>
          <p14:tracePt t="73919" x="1500188" y="4030663"/>
          <p14:tracePt t="73927" x="1484313" y="4024313"/>
          <p14:tracePt t="73935" x="1462088" y="4013200"/>
          <p14:tracePt t="73943" x="1450975" y="4008438"/>
          <p14:tracePt t="73951" x="1433513" y="4002088"/>
          <p14:tracePt t="73959" x="1422400" y="3997325"/>
          <p14:tracePt t="73967" x="1393825" y="3986213"/>
          <p14:tracePt t="73975" x="1376363" y="3986213"/>
          <p14:tracePt t="73983" x="1349375" y="3979863"/>
          <p14:tracePt t="73991" x="1320800" y="3968750"/>
          <p14:tracePt t="73999" x="1281113" y="3962400"/>
          <p14:tracePt t="74007" x="1236663" y="3951288"/>
          <p14:tracePt t="74015" x="1192213" y="3946525"/>
          <p14:tracePt t="74023" x="1135063" y="3929063"/>
          <p14:tracePt t="74031" x="1084263" y="3917950"/>
          <p14:tracePt t="74039" x="1028700" y="3895725"/>
          <p14:tracePt t="74047" x="977900" y="3873500"/>
          <p14:tracePt t="74055" x="938213" y="3844925"/>
          <p14:tracePt t="74063" x="887413" y="3800475"/>
          <p14:tracePt t="74071" x="871538" y="3765550"/>
          <p14:tracePt t="74081" x="860425" y="3705225"/>
          <p14:tracePt t="74087" x="860425" y="3659188"/>
          <p14:tracePt t="74097" x="860425" y="3619500"/>
          <p14:tracePt t="74105" x="876300" y="3592513"/>
          <p14:tracePt t="74113" x="900113" y="3557588"/>
          <p14:tracePt t="74121" x="927100" y="3513138"/>
          <p14:tracePt t="74129" x="955675" y="3490913"/>
          <p14:tracePt t="74137" x="1000125" y="3462338"/>
          <p14:tracePt t="74145" x="1039813" y="3446463"/>
          <p14:tracePt t="74153" x="1101725" y="3429000"/>
          <p14:tracePt t="74161" x="1152525" y="3422650"/>
          <p14:tracePt t="74169" x="1219200" y="3422650"/>
          <p14:tracePt t="74177" x="1292225" y="3422650"/>
          <p14:tracePt t="74185" x="1371600" y="3422650"/>
          <p14:tracePt t="74193" x="1422400" y="3435350"/>
          <p14:tracePt t="74201" x="1535113" y="3462338"/>
          <p14:tracePt t="74208" x="1630363" y="3502025"/>
          <p14:tracePt t="74217" x="1674813" y="3524250"/>
          <p14:tracePt t="74225" x="1758950" y="3575050"/>
          <p14:tracePt t="74233" x="1804988" y="3608388"/>
          <p14:tracePt t="74241" x="1838325" y="3636963"/>
          <p14:tracePt t="74249" x="1860550" y="3670300"/>
          <p14:tracePt t="74257" x="1900238" y="3765550"/>
          <p14:tracePt t="74265" x="1911350" y="3811588"/>
          <p14:tracePt t="74273" x="1911350" y="3862388"/>
          <p14:tracePt t="74281" x="1911350" y="3906838"/>
          <p14:tracePt t="74289" x="1900238" y="3962400"/>
          <p14:tracePt t="74297" x="1882775" y="4002088"/>
          <p14:tracePt t="74304" x="1849438" y="4041775"/>
          <p14:tracePt t="74312" x="1798638" y="4081463"/>
          <p14:tracePt t="74321" x="1736725" y="4114800"/>
          <p14:tracePt t="74329" x="1674813" y="4132263"/>
          <p14:tracePt t="74337" x="1612900" y="4143375"/>
          <p14:tracePt t="74345" x="1539875" y="4154488"/>
          <p14:tracePt t="74353" x="1466850" y="4154488"/>
          <p14:tracePt t="74363" x="1382713" y="4154488"/>
          <p14:tracePt t="74369" x="1276350" y="4148138"/>
          <p14:tracePt t="74379" x="1214438" y="4137025"/>
          <p14:tracePt t="74387" x="1130300" y="4108450"/>
          <p14:tracePt t="74395" x="1068388" y="4086225"/>
          <p14:tracePt t="74403" x="973138" y="4048125"/>
          <p14:tracePt t="74411" x="927100" y="4024313"/>
          <p14:tracePt t="74419" x="887413" y="3997325"/>
          <p14:tracePt t="74427" x="849313" y="3968750"/>
          <p14:tracePt t="74435" x="809625" y="3929063"/>
          <p14:tracePt t="74443" x="798513" y="3895725"/>
          <p14:tracePt t="74451" x="787400" y="3873500"/>
          <p14:tracePt t="74459" x="787400" y="3838575"/>
          <p14:tracePt t="74467" x="787400" y="3816350"/>
          <p14:tracePt t="74475" x="798513" y="3789363"/>
          <p14:tracePt t="74483" x="820738" y="3760788"/>
          <p14:tracePt t="74491" x="849313" y="3738563"/>
          <p14:tracePt t="74499" x="860425" y="3727450"/>
          <p14:tracePt t="74507" x="893763" y="3705225"/>
          <p14:tracePt t="74515" x="949325" y="3681413"/>
          <p14:tracePt t="74523" x="1017588" y="3670300"/>
          <p14:tracePt t="74531" x="1090613" y="3654425"/>
          <p14:tracePt t="74539" x="1146175" y="3643313"/>
          <p14:tracePt t="74547" x="1225550" y="3636963"/>
          <p14:tracePt t="74555" x="1298575" y="3630613"/>
          <p14:tracePt t="74563" x="1371600" y="3630613"/>
          <p14:tracePt t="74571" x="1455738" y="3630613"/>
          <p14:tracePt t="74579" x="1524000" y="3630613"/>
          <p14:tracePt t="74587" x="1579563" y="3636963"/>
          <p14:tracePt t="74595" x="1641475" y="3659188"/>
          <p14:tracePt t="74603" x="1697038" y="3676650"/>
          <p14:tracePt t="74611" x="1754188" y="3698875"/>
          <p14:tracePt t="74619" x="1793875" y="3721100"/>
          <p14:tracePt t="74627" x="1804988" y="3738563"/>
          <p14:tracePt t="74635" x="1838325" y="3760788"/>
          <p14:tracePt t="74643" x="1854200" y="3783013"/>
          <p14:tracePt t="74653" x="1871663" y="3811588"/>
          <p14:tracePt t="74659" x="1878013" y="3822700"/>
          <p14:tracePt t="74669" x="1878013" y="3838575"/>
          <p14:tracePt t="74675" x="1878013" y="3851275"/>
          <p14:tracePt t="74685" x="1878013" y="3867150"/>
          <p14:tracePt t="74693" x="1866900" y="3884613"/>
          <p14:tracePt t="74701" x="1860550" y="3895725"/>
          <p14:tracePt t="74709" x="1849438" y="3906838"/>
          <p14:tracePt t="74717" x="1838325" y="3917950"/>
          <p14:tracePt t="74725" x="1820863" y="3929063"/>
          <p14:tracePt t="74733" x="1804988" y="3935413"/>
          <p14:tracePt t="74741" x="1776413" y="3940175"/>
          <p14:tracePt t="74749" x="1747838" y="3940175"/>
          <p14:tracePt t="74757" x="1725613" y="3940175"/>
          <p14:tracePt t="74765" x="1685925" y="3940175"/>
          <p14:tracePt t="74773" x="1658938" y="3940175"/>
          <p14:tracePt t="74781" x="1624013" y="3940175"/>
          <p14:tracePt t="74789" x="1585913" y="3929063"/>
          <p14:tracePt t="74797" x="1562100" y="3924300"/>
          <p14:tracePt t="74805" x="1539875" y="3913188"/>
          <p14:tracePt t="74813" x="1524000" y="3906838"/>
          <p14:tracePt t="74821" x="1511300" y="3895725"/>
          <p14:tracePt t="74829" x="1506538" y="3889375"/>
          <p14:tracePt t="74837" x="1500188" y="3878263"/>
          <p14:tracePt t="74853" x="1500188" y="3873500"/>
          <p14:tracePt t="74861" x="1500188" y="3867150"/>
          <p14:tracePt t="74869" x="1500188" y="3862388"/>
          <p14:tracePt t="74877" x="1500188" y="3856038"/>
          <p14:tracePt t="74901" x="1506538" y="3856038"/>
          <p14:tracePt t="74967" x="1511300" y="3856038"/>
          <p14:tracePt t="74975" x="1511300" y="3862388"/>
          <p14:tracePt t="74991" x="1511300" y="3867150"/>
          <p14:tracePt t="74999" x="1517650" y="3867150"/>
          <p14:tracePt t="75007" x="1517650" y="3873500"/>
          <p14:tracePt t="75023" x="1517650" y="3884613"/>
          <p14:tracePt t="75031" x="1524000" y="3895725"/>
          <p14:tracePt t="75039" x="1524000" y="3900488"/>
          <p14:tracePt t="75047" x="1528763" y="3924300"/>
          <p14:tracePt t="75055" x="1546225" y="3962400"/>
          <p14:tracePt t="75063" x="1562100" y="4013200"/>
          <p14:tracePt t="75071" x="1601788" y="4092575"/>
          <p14:tracePt t="75079" x="1635125" y="4148138"/>
          <p14:tracePt t="75087" x="1703388" y="4243388"/>
          <p14:tracePt t="75095" x="1747838" y="4300538"/>
          <p14:tracePt t="75103" x="1827213" y="4391025"/>
          <p14:tracePt t="75111" x="1871663" y="4440238"/>
          <p14:tracePt t="75119" x="1905000" y="4468813"/>
          <p14:tracePt t="75127" x="1955800" y="4502150"/>
          <p14:tracePt t="75135" x="2024063" y="4537075"/>
          <p14:tracePt t="75143" x="2062163" y="4548188"/>
          <p14:tracePt t="75151" x="2101850" y="4552950"/>
          <p14:tracePt t="75159" x="2147888" y="4552950"/>
          <p14:tracePt t="75167" x="2174875" y="4541838"/>
          <p14:tracePt t="75175" x="2192338" y="4524375"/>
          <p14:tracePt t="75183" x="2209800" y="4497388"/>
          <p14:tracePt t="75191" x="2232025" y="4468813"/>
          <p14:tracePt t="75199" x="2247900" y="4429125"/>
          <p14:tracePt t="75209" x="2259013" y="4395788"/>
          <p14:tracePt t="75215" x="2270125" y="4356100"/>
          <p14:tracePt t="75225" x="2276475" y="4316413"/>
          <p14:tracePt t="75231" x="2287588" y="4278313"/>
          <p14:tracePt t="75241" x="2293938" y="4249738"/>
          <p14:tracePt t="75247" x="2298700" y="4221163"/>
          <p14:tracePt t="75257" x="2298700" y="4198938"/>
          <p14:tracePt t="75265" x="2298700" y="4181475"/>
          <p14:tracePt t="75273" x="2298700" y="4170363"/>
          <p14:tracePt t="75281" x="2298700" y="4154488"/>
          <p14:tracePt t="75289" x="2293938" y="4148138"/>
          <p14:tracePt t="75297" x="2270125" y="4137025"/>
          <p14:tracePt t="75305" x="2265363" y="4125913"/>
          <p14:tracePt t="75313" x="2243138" y="4114800"/>
          <p14:tracePt t="75321" x="2225675" y="4114800"/>
          <p14:tracePt t="75329" x="2214563" y="4108450"/>
          <p14:tracePt t="75337" x="2197100" y="4108450"/>
          <p14:tracePt t="75345" x="2185988" y="4103688"/>
          <p14:tracePt t="75353" x="2159000" y="4103688"/>
          <p14:tracePt t="75361" x="2152650" y="4103688"/>
          <p14:tracePt t="75369" x="2141538" y="4103688"/>
          <p14:tracePt t="75449" x="2147888" y="4103688"/>
          <p14:tracePt t="75457" x="2152650" y="4103688"/>
          <p14:tracePt t="75465" x="2163763" y="4103688"/>
          <p14:tracePt t="75473" x="2163763" y="4097338"/>
          <p14:tracePt t="75548" x="2159000" y="4092575"/>
          <p14:tracePt t="75555" x="2141538" y="4086225"/>
          <p14:tracePt t="75563" x="2124075" y="4086225"/>
          <p14:tracePt t="75571" x="2108200" y="4081463"/>
          <p14:tracePt t="75579" x="2090738" y="4081463"/>
          <p14:tracePt t="75587" x="2057400" y="4070350"/>
          <p14:tracePt t="75595" x="2024063" y="4064000"/>
          <p14:tracePt t="75603" x="1978025" y="4059238"/>
          <p14:tracePt t="75611" x="1944688" y="4048125"/>
          <p14:tracePt t="75619" x="1893888" y="4041775"/>
          <p14:tracePt t="75627" x="1860550" y="4030663"/>
          <p14:tracePt t="75635" x="1816100" y="4024313"/>
          <p14:tracePt t="75643" x="1776413" y="4019550"/>
          <p14:tracePt t="75651" x="1731963" y="4008438"/>
          <p14:tracePt t="75659" x="1685925" y="4002088"/>
          <p14:tracePt t="75667" x="1652588" y="4002088"/>
          <p14:tracePt t="75675" x="1612900" y="3997325"/>
          <p14:tracePt t="75683" x="1590675" y="3990975"/>
          <p14:tracePt t="75691" x="1539875" y="3990975"/>
          <p14:tracePt t="75699" x="1517650" y="3990975"/>
          <p14:tracePt t="75707" x="1489075" y="3986213"/>
          <p14:tracePt t="75715" x="1462088" y="3986213"/>
          <p14:tracePt t="75723" x="1444625" y="3986213"/>
          <p14:tracePt t="75731" x="1433513" y="3986213"/>
          <p14:tracePt t="75739" x="1422400" y="3986213"/>
          <p14:tracePt t="75747" x="1416050" y="3986213"/>
          <p14:tracePt t="75755" x="1411288" y="3986213"/>
          <p14:tracePt t="75763" x="1400175" y="3986213"/>
          <p14:tracePt t="75771" x="1389063" y="3990975"/>
          <p14:tracePt t="75779" x="1376363" y="3997325"/>
          <p14:tracePt t="75787" x="1365250" y="4002088"/>
          <p14:tracePt t="75795" x="1354138" y="4002088"/>
          <p14:tracePt t="75803" x="1343025" y="4008438"/>
          <p14:tracePt t="75813" x="1338263" y="4013200"/>
          <p14:tracePt t="75819" x="1327150" y="4019550"/>
          <p14:tracePt t="75829" x="1309688" y="4030663"/>
          <p14:tracePt t="75837" x="1298575" y="4035425"/>
          <p14:tracePt t="75845" x="1292225" y="4041775"/>
          <p14:tracePt t="75853" x="1276350" y="4048125"/>
          <p14:tracePt t="75861" x="1265238" y="4059238"/>
          <p14:tracePt t="75869" x="1265238" y="4064000"/>
          <p14:tracePt t="75877" x="1247775" y="4075113"/>
          <p14:tracePt t="75885" x="1247775" y="4081463"/>
          <p14:tracePt t="75893" x="1243013" y="4092575"/>
          <p14:tracePt t="75901" x="1230313" y="4108450"/>
          <p14:tracePt t="75909" x="1230313" y="4121150"/>
          <p14:tracePt t="75917" x="1225550" y="4132263"/>
          <p14:tracePt t="75925" x="1225550" y="4143375"/>
          <p14:tracePt t="75933" x="1225550" y="4154488"/>
          <p14:tracePt t="75941" x="1225550" y="4165600"/>
          <p14:tracePt t="75949" x="1225550" y="4181475"/>
          <p14:tracePt t="75957" x="1225550" y="4194175"/>
          <p14:tracePt t="75965" x="1225550" y="4205288"/>
          <p14:tracePt t="75973" x="1230313" y="4216400"/>
          <p14:tracePt t="75981" x="1243013" y="4227513"/>
          <p14:tracePt t="75989" x="1265238" y="4243388"/>
          <p14:tracePt t="75997" x="1298575" y="4260850"/>
          <p14:tracePt t="76005" x="1338263" y="4278313"/>
          <p14:tracePt t="76013" x="1382713" y="4289425"/>
          <p14:tracePt t="76021" x="1450975" y="4300538"/>
          <p14:tracePt t="76029" x="1489075" y="4305300"/>
          <p14:tracePt t="76037" x="1585913" y="4311650"/>
          <p14:tracePt t="76045" x="1646238" y="4322763"/>
          <p14:tracePt t="76053" x="1758950" y="4329113"/>
          <p14:tracePt t="76061" x="1831975" y="4329113"/>
          <p14:tracePt t="76069" x="1900238" y="4329113"/>
          <p14:tracePt t="76079" x="2046288" y="4329113"/>
          <p14:tracePt t="76085" x="2112963" y="4329113"/>
          <p14:tracePt t="76095" x="2181225" y="4329113"/>
          <p14:tracePt t="76101" x="2243138" y="4316413"/>
          <p14:tracePt t="76111" x="2298700" y="4300538"/>
          <p14:tracePt t="76117" x="2338388" y="4283075"/>
          <p14:tracePt t="76127" x="2366963" y="4267200"/>
          <p14:tracePt t="76135" x="2382838" y="4232275"/>
          <p14:tracePt t="76143" x="2382838" y="4198938"/>
          <p14:tracePt t="76151" x="2382838" y="4176713"/>
          <p14:tracePt t="76159" x="2371725" y="4148138"/>
          <p14:tracePt t="76167" x="2355850" y="4108450"/>
          <p14:tracePt t="76175" x="2320925" y="4075113"/>
          <p14:tracePt t="76183" x="2276475" y="4041775"/>
          <p14:tracePt t="76191" x="2247900" y="4019550"/>
          <p14:tracePt t="76199" x="2185988" y="3979863"/>
          <p14:tracePt t="76207" x="2124075" y="3957638"/>
          <p14:tracePt t="76215" x="2062163" y="3935413"/>
          <p14:tracePt t="76223" x="1978025" y="3913188"/>
          <p14:tracePt t="76231" x="1871663" y="3889375"/>
          <p14:tracePt t="76239" x="1754188" y="3873500"/>
          <p14:tracePt t="76247" x="1624013" y="3856038"/>
          <p14:tracePt t="76255" x="1568450" y="3851275"/>
          <p14:tracePt t="76263" x="1489075" y="3851275"/>
          <p14:tracePt t="76271" x="1444625" y="3851275"/>
          <p14:tracePt t="76279" x="1393825" y="3856038"/>
          <p14:tracePt t="76287" x="1365250" y="3862388"/>
          <p14:tracePt t="76295" x="1343025" y="3878263"/>
          <p14:tracePt t="76303" x="1309688" y="3895725"/>
          <p14:tracePt t="76311" x="1270000" y="3924300"/>
          <p14:tracePt t="76319" x="1243013" y="3951288"/>
          <p14:tracePt t="76327" x="1219200" y="3979863"/>
          <p14:tracePt t="76335" x="1196975" y="4013200"/>
          <p14:tracePt t="76343" x="1174750" y="4052888"/>
          <p14:tracePt t="76351" x="1157288" y="4086225"/>
          <p14:tracePt t="76361" x="1141413" y="4125913"/>
          <p14:tracePt t="76367" x="1135063" y="4159250"/>
          <p14:tracePt t="76377" x="1130300" y="4170363"/>
          <p14:tracePt t="76383" x="1130300" y="4198938"/>
          <p14:tracePt t="76393" x="1130300" y="4221163"/>
          <p14:tracePt t="76399" x="1135063" y="4243388"/>
          <p14:tracePt t="76409" x="1163638" y="4283075"/>
          <p14:tracePt t="76417" x="1196975" y="4316413"/>
          <p14:tracePt t="76425" x="1230313" y="4340225"/>
          <p14:tracePt t="76433" x="1265238" y="4362450"/>
          <p14:tracePt t="76441" x="1343025" y="4395788"/>
          <p14:tracePt t="76449" x="1404938" y="4413250"/>
          <p14:tracePt t="76457" x="1473200" y="4429125"/>
          <p14:tracePt t="76465" x="1546225" y="4451350"/>
          <p14:tracePt t="76473" x="1630363" y="4464050"/>
          <p14:tracePt t="76481" x="1708150" y="4468813"/>
          <p14:tracePt t="76489" x="1804988" y="4475163"/>
          <p14:tracePt t="76497" x="1911350" y="4475163"/>
          <p14:tracePt t="76505" x="2017713" y="4475163"/>
          <p14:tracePt t="76513" x="2136775" y="4468813"/>
          <p14:tracePt t="76521" x="2236788" y="4446588"/>
          <p14:tracePt t="76529" x="2327275" y="4424363"/>
          <p14:tracePt t="76537" x="2389188" y="4395788"/>
          <p14:tracePt t="76545" x="2444750" y="4367213"/>
          <p14:tracePt t="76553" x="2462213" y="4351338"/>
          <p14:tracePt t="76561" x="2473325" y="4322763"/>
          <p14:tracePt t="76569" x="2473325" y="4300538"/>
          <p14:tracePt t="76577" x="2462213" y="4271963"/>
          <p14:tracePt t="76585" x="2439988" y="4243388"/>
          <p14:tracePt t="76593" x="2411413" y="4227513"/>
          <p14:tracePt t="76601" x="2378075" y="4205288"/>
          <p14:tracePt t="76609" x="2316163" y="4170363"/>
          <p14:tracePt t="76617" x="2254250" y="4154488"/>
          <p14:tracePt t="76625" x="2185988" y="4125913"/>
          <p14:tracePt t="76633" x="2136775" y="4108450"/>
          <p14:tracePt t="76643" x="2028825" y="4086225"/>
          <p14:tracePt t="76649" x="1893888" y="4052888"/>
          <p14:tracePt t="76659" x="1827213" y="4041775"/>
          <p14:tracePt t="76665" x="1697038" y="4019550"/>
          <p14:tracePt t="76675" x="1619250" y="4008438"/>
          <p14:tracePt t="76681" x="1562100" y="4002088"/>
          <p14:tracePt t="76691" x="1466850" y="3990975"/>
          <p14:tracePt t="76699" x="1422400" y="3990975"/>
          <p14:tracePt t="76707" x="1376363" y="3990975"/>
          <p14:tracePt t="76715" x="1343025" y="3997325"/>
          <p14:tracePt t="76723" x="1309688" y="4008438"/>
          <p14:tracePt t="76731" x="1287463" y="4019550"/>
          <p14:tracePt t="76787" x="1258888" y="4035425"/>
          <p14:tracePt t="76795" x="1168400" y="4537075"/>
          <p14:tracePt t="76803" x="1185863" y="4575175"/>
          <p14:tracePt t="76811" x="1214438" y="4610100"/>
          <p14:tracePt t="76819" x="1258888" y="4637088"/>
          <p14:tracePt t="76827" x="1303338" y="4665663"/>
          <p14:tracePt t="76835" x="1343025" y="4683125"/>
          <p14:tracePt t="76843" x="1400175" y="4694238"/>
          <p14:tracePt t="76851" x="1466850" y="4699000"/>
          <p14:tracePt t="76859" x="1539875" y="4705350"/>
          <p14:tracePt t="76867" x="1608138" y="4705350"/>
          <p14:tracePt t="76875" x="1708150" y="4705350"/>
          <p14:tracePt t="76883" x="1793875" y="4705350"/>
          <p14:tracePt t="76891" x="1889125" y="4705350"/>
          <p14:tracePt t="76899" x="1939925" y="4694238"/>
          <p14:tracePt t="76907" x="2046288" y="4672013"/>
          <p14:tracePt t="76915" x="2174875" y="4625975"/>
          <p14:tracePt t="76923" x="2225675" y="4603750"/>
          <p14:tracePt t="76931" x="2298700" y="4564063"/>
          <p14:tracePt t="76939" x="2360613" y="4524375"/>
          <p14:tracePt t="76985" x="2389188" y="4491038"/>
          <p14:tracePt t="76997" x="2417763" y="4340225"/>
          <p14:tracePt t="77005" x="2360613" y="4249738"/>
          <p14:tracePt t="77013" x="2332038" y="4221163"/>
          <p14:tracePt t="77021" x="2305050" y="4198938"/>
          <p14:tracePt t="77029" x="2276475" y="4170363"/>
          <p14:tracePt t="77037" x="2236788" y="4143375"/>
          <p14:tracePt t="77045" x="2209800" y="4125913"/>
          <p14:tracePt t="77053" x="2170113" y="4092575"/>
          <p14:tracePt t="77061" x="2112963" y="4059238"/>
          <p14:tracePt t="77069" x="2068513" y="4035425"/>
          <p14:tracePt t="77077" x="2028825" y="4019550"/>
          <p14:tracePt t="77085" x="1951038" y="3997325"/>
          <p14:tracePt t="77093" x="1905000" y="3990975"/>
          <p14:tracePt t="77101" x="1849438" y="3979863"/>
          <p14:tracePt t="77109" x="1793875" y="3973513"/>
          <p14:tracePt t="77117" x="1743075" y="3973513"/>
          <p14:tracePt t="77125" x="1685925" y="3973513"/>
          <p14:tracePt t="77133" x="1658938" y="3973513"/>
          <p14:tracePt t="77141" x="1612900" y="3979863"/>
          <p14:tracePt t="77149" x="1579563" y="3986213"/>
          <p14:tracePt t="77157" x="1524000" y="3997325"/>
          <p14:tracePt t="77165" x="1500188" y="4002088"/>
          <p14:tracePt t="77173" x="1477963" y="4013200"/>
          <p14:tracePt t="77181" x="1433513" y="4030663"/>
          <p14:tracePt t="77189" x="1416050" y="4041775"/>
          <p14:tracePt t="77197" x="1400175" y="4048125"/>
          <p14:tracePt t="77207" x="1389063" y="4059238"/>
          <p14:tracePt t="77213" x="1382713" y="4064000"/>
          <p14:tracePt t="77223" x="1376363" y="4070350"/>
          <p14:tracePt t="77229" x="1376363" y="4075113"/>
          <p14:tracePt t="77239" x="1365250" y="4086225"/>
          <p14:tracePt t="77255" x="1365250" y="4092575"/>
          <p14:tracePt t="77261" x="1360488" y="4097338"/>
          <p14:tracePt t="77271" x="1360488" y="4103688"/>
          <p14:tracePt t="77287" x="1360488" y="4108450"/>
          <p14:tracePt t="77303" x="1360488" y="4121150"/>
          <p14:tracePt t="77311" x="1360488" y="4125913"/>
          <p14:tracePt t="77327" x="1365250" y="4132263"/>
          <p14:tracePt t="77335" x="1371600" y="4137025"/>
          <p14:tracePt t="77343" x="1376363" y="4143375"/>
          <p14:tracePt t="77359" x="1382713" y="4143375"/>
          <p14:tracePt t="77367" x="1389063" y="4148138"/>
          <p14:tracePt t="77375" x="1393825" y="4148138"/>
          <p14:tracePt t="77527" x="1393825" y="4154488"/>
          <p14:tracePt t="77569" x="1389063" y="4159250"/>
          <p14:tracePt t="77601" x="1382713" y="4159250"/>
          <p14:tracePt t="77609" x="1376363" y="4165600"/>
          <p14:tracePt t="77625" x="1365250" y="4170363"/>
          <p14:tracePt t="77633" x="1360488" y="4176713"/>
          <p14:tracePt t="77641" x="1354138" y="4176713"/>
          <p14:tracePt t="77649" x="1349375" y="4176713"/>
          <p14:tracePt t="77657" x="1343025" y="4176713"/>
          <p14:tracePt t="77665" x="1343025" y="4181475"/>
          <p14:tracePt t="77673" x="1338263" y="4181475"/>
          <p14:tracePt t="77689" x="1331913" y="4181475"/>
          <p14:tracePt t="77753" x="1331913" y="4187825"/>
          <p14:tracePt t="77811" x="1327150" y="4194175"/>
          <p14:tracePt t="77827" x="1320800" y="4198938"/>
          <p14:tracePt t="77843" x="1320800" y="4205288"/>
          <p14:tracePt t="77849" x="1309688" y="4210050"/>
          <p14:tracePt t="77859" x="1309688" y="4216400"/>
          <p14:tracePt t="77867" x="1303338" y="4221163"/>
          <p14:tracePt t="77875" x="1303338" y="4227513"/>
          <p14:tracePt t="77883" x="1292225" y="4238625"/>
          <p14:tracePt t="77891" x="1287463" y="4238625"/>
          <p14:tracePt t="77899" x="1281113" y="4243388"/>
          <p14:tracePt t="77907" x="1281113" y="4249738"/>
          <p14:tracePt t="77915" x="1270000" y="4256088"/>
          <p14:tracePt t="77931" x="1258888" y="4267200"/>
          <p14:tracePt t="77939" x="1254125" y="4267200"/>
          <p14:tracePt t="77947" x="1254125" y="4271963"/>
          <p14:tracePt t="77955" x="1247775" y="4271963"/>
          <p14:tracePt t="77963" x="1247775" y="4278313"/>
          <p14:tracePt t="77979" x="1243013" y="4278313"/>
          <p14:tracePt t="78011" x="1236663" y="4278313"/>
          <p14:tracePt t="78019" x="1236663" y="4283075"/>
          <p14:tracePt t="78035" x="1236663" y="4289425"/>
          <p14:tracePt t="78043" x="1230313" y="4289425"/>
          <p14:tracePt t="78051" x="1230313" y="4294188"/>
          <p14:tracePt t="78067" x="1225550" y="4294188"/>
          <p14:tracePt t="78075" x="1225550" y="4300538"/>
          <p14:tracePt t="78091" x="1219200" y="4300538"/>
          <p14:tracePt t="78107" x="1219200" y="4305300"/>
          <p14:tracePt t="78123" x="1214438" y="4305300"/>
          <p14:tracePt t="78133" x="1214438" y="4311650"/>
          <p14:tracePt t="78157" x="1208088" y="4316413"/>
          <p14:tracePt t="78197" x="1203325" y="4322763"/>
          <p14:tracePt t="78250" x="1196975" y="4329113"/>
          <p14:tracePt t="78312" x="1192213" y="4333875"/>
          <p14:tracePt t="78341" x="1185863" y="4340225"/>
          <p14:tracePt t="78389" x="1181100" y="4340225"/>
          <p14:tracePt t="78419" x="1181100" y="4344988"/>
          <p14:tracePt t="78975" x="1174750" y="4344988"/>
          <p14:tracePt t="79193" x="1168400" y="4344988"/>
          <p14:tracePt t="79215" x="1163638" y="4344988"/>
          <p14:tracePt t="79223" x="1157288" y="4344988"/>
          <p14:tracePt t="79231" x="1152525" y="4340225"/>
          <p14:tracePt t="79239" x="1146175" y="4340225"/>
          <p14:tracePt t="79247" x="1135063" y="4333875"/>
          <p14:tracePt t="79255" x="1130300" y="4333875"/>
          <p14:tracePt t="79263" x="1123950" y="4333875"/>
          <p14:tracePt t="79271" x="1108075" y="4322763"/>
          <p14:tracePt t="79279" x="1095375" y="4322763"/>
          <p14:tracePt t="79287" x="1079500" y="4316413"/>
          <p14:tracePt t="79297" x="1073150" y="4311650"/>
          <p14:tracePt t="79303" x="1062038" y="4311650"/>
          <p14:tracePt t="79313" x="1046163" y="4300538"/>
          <p14:tracePt t="79321" x="1035050" y="4300538"/>
          <p14:tracePt t="79337" x="1028700" y="4294188"/>
          <p14:tracePt t="79345" x="1022350" y="4294188"/>
          <p14:tracePt t="79401" x="1022350" y="4289425"/>
          <p14:tracePt t="79708" x="1022350" y="4283075"/>
          <p14:tracePt t="79755" x="1022350" y="4278313"/>
          <p14:tracePt t="79791" x="1022350" y="4271963"/>
          <p14:tracePt t="79807" x="1022350" y="4267200"/>
          <p14:tracePt t="79815" x="1022350" y="4260850"/>
          <p14:tracePt t="79823" x="1022350" y="4256088"/>
          <p14:tracePt t="79831" x="1022350" y="4249738"/>
          <p14:tracePt t="79839" x="1017588" y="4243388"/>
          <p14:tracePt t="79847" x="1017588" y="4232275"/>
          <p14:tracePt t="79855" x="1017588" y="4221163"/>
          <p14:tracePt t="79871" x="1017588" y="4210050"/>
          <p14:tracePt t="79887" x="1011238" y="4205288"/>
          <p14:tracePt t="79897" x="1011238" y="4198938"/>
          <p14:tracePt t="79905" x="1006475" y="4194175"/>
          <p14:tracePt t="79921" x="1006475" y="4187825"/>
          <p14:tracePt t="79937" x="1000125" y="4181475"/>
          <p14:tracePt t="79945" x="995363" y="4176713"/>
          <p14:tracePt t="79953" x="989013" y="4176713"/>
          <p14:tracePt t="79969" x="984250" y="4176713"/>
          <p14:tracePt t="80057" x="977900" y="4176713"/>
          <p14:tracePt t="80081" x="973138" y="4176713"/>
          <p14:tracePt t="80105" x="973138" y="4181475"/>
          <p14:tracePt t="80113" x="966788" y="4181475"/>
          <p14:tracePt t="80199" x="960438" y="4181475"/>
          <p14:tracePt t="80215" x="955675" y="4176713"/>
          <p14:tracePt t="80223" x="938213" y="4176713"/>
          <p14:tracePt t="80231" x="933450" y="4170363"/>
          <p14:tracePt t="80239" x="915988" y="4165600"/>
          <p14:tracePt t="80247" x="871538" y="4148138"/>
          <p14:tracePt t="80255" x="849313" y="4143375"/>
          <p14:tracePt t="80263" x="825500" y="4132263"/>
          <p14:tracePt t="80271" x="798513" y="4121150"/>
          <p14:tracePt t="80279" x="776288" y="4108450"/>
          <p14:tracePt t="80287" x="714375" y="4086225"/>
          <p14:tracePt t="80295" x="685800" y="4075113"/>
          <p14:tracePt t="80303" x="668338" y="4059238"/>
          <p14:tracePt t="80311" x="652463" y="4052888"/>
          <p14:tracePt t="80319" x="630238" y="4030663"/>
          <p14:tracePt t="80327" x="623888" y="4024313"/>
          <p14:tracePt t="80335" x="606425" y="4008438"/>
          <p14:tracePt t="80343" x="606425" y="3997325"/>
          <p14:tracePt t="80351" x="601663" y="3986213"/>
          <p14:tracePt t="80359" x="601663" y="3973513"/>
          <p14:tracePt t="80367" x="595313" y="3957638"/>
          <p14:tracePt t="80375" x="590550" y="3946525"/>
          <p14:tracePt t="80383" x="590550" y="3929063"/>
          <p14:tracePt t="80391" x="590550" y="3913188"/>
          <p14:tracePt t="80399" x="584200" y="3889375"/>
          <p14:tracePt t="80407" x="584200" y="3873500"/>
          <p14:tracePt t="80415" x="579438" y="3856038"/>
          <p14:tracePt t="80425" x="573088" y="3833813"/>
          <p14:tracePt t="80432" x="568325" y="3816350"/>
          <p14:tracePt t="80441" x="561975" y="3794125"/>
          <p14:tracePt t="80447" x="561975" y="3778250"/>
          <p14:tracePt t="80457" x="561975" y="3749675"/>
          <p14:tracePt t="80463" x="561975" y="3716338"/>
          <p14:tracePt t="80473" x="561975" y="3698875"/>
          <p14:tracePt t="80481" x="561975" y="3670300"/>
          <p14:tracePt t="80489" x="561975" y="3625850"/>
          <p14:tracePt t="80497" x="561975" y="3597275"/>
          <p14:tracePt t="80505" x="561975" y="3570288"/>
          <p14:tracePt t="80513" x="561975" y="3530600"/>
          <p14:tracePt t="80521" x="561975" y="3508375"/>
          <p14:tracePt t="80529" x="561975" y="3479800"/>
          <p14:tracePt t="80537" x="561975" y="3446463"/>
          <p14:tracePt t="80545" x="561975" y="3422650"/>
          <p14:tracePt t="80553" x="557213" y="3395663"/>
          <p14:tracePt t="80561" x="557213" y="3367088"/>
          <p14:tracePt t="80569" x="557213" y="3338513"/>
          <p14:tracePt t="80577" x="550863" y="3305175"/>
          <p14:tracePt t="80585" x="550863" y="3271838"/>
          <p14:tracePt t="80593" x="544513" y="3232150"/>
          <p14:tracePt t="80601" x="544513" y="3214688"/>
          <p14:tracePt t="80609" x="544513" y="3176588"/>
          <p14:tracePt t="80617" x="544513" y="3114675"/>
          <p14:tracePt t="80625" x="544513" y="3052763"/>
          <p14:tracePt t="80633" x="544513" y="3030538"/>
          <p14:tracePt t="80641" x="544513" y="2962275"/>
          <p14:tracePt t="80649" x="550863" y="2906713"/>
          <p14:tracePt t="80657" x="561975" y="2844800"/>
          <p14:tracePt t="80665" x="573088" y="2776538"/>
          <p14:tracePt t="80673" x="584200" y="2703513"/>
          <p14:tracePt t="80681" x="606425" y="2636838"/>
          <p14:tracePt t="80689" x="617538" y="2568575"/>
          <p14:tracePt t="80697" x="623888" y="2546350"/>
          <p14:tracePt t="80705" x="641350" y="2479675"/>
          <p14:tracePt t="80713" x="652463" y="2406650"/>
          <p14:tracePt t="80721" x="668338" y="2338388"/>
          <p14:tracePt t="80729" x="674688" y="2316163"/>
          <p14:tracePt t="80739" x="696913" y="2254250"/>
          <p14:tracePt t="80747" x="714375" y="2198688"/>
          <p14:tracePt t="80755" x="725488" y="2181225"/>
          <p14:tracePt t="80763" x="752475" y="2124075"/>
          <p14:tracePt t="80771" x="776288" y="2079625"/>
          <p14:tracePt t="80779" x="792163" y="2057400"/>
          <p14:tracePt t="80787" x="820738" y="2017713"/>
          <p14:tracePt t="80795" x="838200" y="1995488"/>
          <p14:tracePt t="80803" x="871538" y="1962150"/>
          <p14:tracePt t="80811" x="882650" y="1951038"/>
          <p14:tracePt t="80819" x="911225" y="1922463"/>
          <p14:tracePt t="80827" x="922338" y="1911350"/>
          <p14:tracePt t="80835" x="949325" y="1900238"/>
          <p14:tracePt t="80843" x="960438" y="1889125"/>
          <p14:tracePt t="80851" x="984250" y="1882775"/>
          <p14:tracePt t="80859" x="995363" y="1878013"/>
          <p14:tracePt t="80867" x="1006475" y="1871663"/>
          <p14:tracePt t="80875" x="1022350" y="1866900"/>
          <p14:tracePt t="80891" x="1028700" y="1866900"/>
          <p14:tracePt t="80899" x="1035050" y="1866900"/>
          <p14:tracePt t="81193" x="1035050" y="1878013"/>
          <p14:tracePt t="81201" x="1028700" y="1882775"/>
          <p14:tracePt t="81209" x="1028700" y="1893888"/>
          <p14:tracePt t="81217" x="1022350" y="1905000"/>
          <p14:tracePt t="81225" x="1017588" y="1916113"/>
          <p14:tracePt t="81233" x="1011238" y="1928813"/>
          <p14:tracePt t="81241" x="1011238" y="1939925"/>
          <p14:tracePt t="81249" x="1000125" y="1951038"/>
          <p14:tracePt t="81257" x="1000125" y="1955800"/>
          <p14:tracePt t="81265" x="1000125" y="1962150"/>
          <p14:tracePt t="81273" x="995363" y="1966913"/>
          <p14:tracePt t="81281" x="995363" y="1973263"/>
          <p14:tracePt t="81289" x="989013" y="1978025"/>
          <p14:tracePt t="81297" x="989013" y="1984375"/>
          <p14:tracePt t="81305" x="989013" y="1990725"/>
          <p14:tracePt t="81315" x="984250" y="1995488"/>
          <p14:tracePt t="81321" x="984250" y="2001838"/>
          <p14:tracePt t="81331" x="984250" y="2006600"/>
          <p14:tracePt t="81347" x="977900" y="2012950"/>
          <p14:tracePt t="81363" x="977900" y="2017713"/>
          <p14:tracePt t="81451" x="977900" y="2024063"/>
          <p14:tracePt t="81459" x="973138" y="2028825"/>
          <p14:tracePt t="81475" x="973138" y="2035175"/>
          <p14:tracePt t="81483" x="966788" y="2039938"/>
          <p14:tracePt t="81491" x="966788" y="2051050"/>
          <p14:tracePt t="81499" x="966788" y="2057400"/>
          <p14:tracePt t="81507" x="955675" y="2079625"/>
          <p14:tracePt t="81515" x="949325" y="2101850"/>
          <p14:tracePt t="81523" x="938213" y="2136775"/>
          <p14:tracePt t="81531" x="927100" y="2174875"/>
          <p14:tracePt t="81539" x="922338" y="2192338"/>
          <p14:tracePt t="81547" x="911225" y="2243138"/>
          <p14:tracePt t="81555" x="893763" y="2305050"/>
          <p14:tracePt t="81563" x="887413" y="2338388"/>
          <p14:tracePt t="81571" x="871538" y="2422525"/>
          <p14:tracePt t="81579" x="838200" y="2563813"/>
          <p14:tracePt t="81587" x="820738" y="2608263"/>
          <p14:tracePt t="81595" x="798513" y="2749550"/>
          <p14:tracePt t="81603" x="792163" y="2794000"/>
          <p14:tracePt t="81613" x="781050" y="2922588"/>
          <p14:tracePt t="81621" x="781050" y="2973388"/>
          <p14:tracePt t="81629" x="769938" y="3114675"/>
          <p14:tracePt t="81638" x="769938" y="3159125"/>
          <p14:tracePt t="81643" x="769938" y="3271838"/>
          <p14:tracePt t="81653" x="769938" y="3316288"/>
          <p14:tracePt t="81661" x="781050" y="3422650"/>
          <p14:tracePt t="81669" x="787400" y="3462338"/>
          <p14:tracePt t="81677" x="809625" y="3581400"/>
          <p14:tracePt t="81686" x="820738" y="3619500"/>
          <p14:tracePt t="81693" x="831850" y="3665538"/>
          <p14:tracePt t="81701" x="882650" y="3771900"/>
          <p14:tracePt t="81709" x="922338" y="3844925"/>
          <p14:tracePt t="81718" x="966788" y="3900488"/>
          <p14:tracePt t="81725" x="1011238" y="3957638"/>
          <p14:tracePt t="81734" x="1057275" y="3997325"/>
          <p14:tracePt t="81741" x="1101725" y="4035425"/>
          <p14:tracePt t="81749" x="1157288" y="4064000"/>
          <p14:tracePt t="81757" x="1203325" y="4081463"/>
          <p14:tracePt t="81765" x="1236663" y="4092575"/>
          <p14:tracePt t="81773" x="1265238" y="4097338"/>
          <p14:tracePt t="81781" x="1327150" y="4097338"/>
          <p14:tracePt t="81789" x="1354138" y="4097338"/>
          <p14:tracePt t="81797" x="1393825" y="4097338"/>
          <p14:tracePt t="81805" x="1450975" y="4092575"/>
          <p14:tracePt t="81813" x="1484313" y="4081463"/>
          <p14:tracePt t="81821" x="1500188" y="4070350"/>
          <p14:tracePt t="81829" x="1511300" y="4070350"/>
          <p14:tracePt t="81837" x="1517650" y="4064000"/>
          <p14:tracePt t="81845" x="1524000" y="4064000"/>
          <p14:tracePt t="81853" x="1524000" y="4059238"/>
          <p14:tracePt t="81861" x="1528763" y="4059238"/>
          <p14:tracePt t="81944" x="1528763" y="4064000"/>
          <p14:tracePt t="81951" x="1524000" y="4070350"/>
          <p14:tracePt t="81960" x="1524000" y="4075113"/>
          <p14:tracePt t="81967" x="1511300" y="4086225"/>
          <p14:tracePt t="81975" x="1500188" y="4097338"/>
          <p14:tracePt t="81983" x="1484313" y="4114800"/>
          <p14:tracePt t="81991" x="1462088" y="4132263"/>
          <p14:tracePt t="81999" x="1438275" y="4132263"/>
          <p14:tracePt t="82007" x="1393825" y="4143375"/>
          <p14:tracePt t="82015" x="1360488" y="4148138"/>
          <p14:tracePt t="82023" x="1320800" y="4154488"/>
          <p14:tracePt t="82031" x="1287463" y="4159250"/>
          <p14:tracePt t="82039" x="1254125" y="4159250"/>
          <p14:tracePt t="82047" x="1219200" y="4165600"/>
          <p14:tracePt t="82055" x="1192213" y="4165600"/>
          <p14:tracePt t="82063" x="1157288" y="4165600"/>
          <p14:tracePt t="82071" x="1135063" y="4159250"/>
          <p14:tracePt t="82079" x="1119188" y="4159250"/>
          <p14:tracePt t="82087" x="1101725" y="4154488"/>
          <p14:tracePt t="82095" x="1084263" y="4143375"/>
          <p14:tracePt t="82103" x="1079500" y="4137025"/>
          <p14:tracePt t="82111" x="1073150" y="4137025"/>
          <p14:tracePt t="82119" x="1068388" y="4132263"/>
          <p14:tracePt t="82127" x="1062038" y="4121150"/>
          <p14:tracePt t="82135" x="1057275" y="4114800"/>
          <p14:tracePt t="82143" x="1050925" y="4108450"/>
          <p14:tracePt t="82151" x="1046163" y="4108450"/>
          <p14:tracePt t="82159" x="1046163" y="4103688"/>
          <p14:tracePt t="82175" x="1039813" y="4103688"/>
          <p14:tracePt t="82183" x="1035050" y="4097338"/>
          <p14:tracePt t="82269" x="1028700" y="4097338"/>
          <p14:tracePt t="82325" x="1028700" y="4092575"/>
          <p14:tracePt t="82333" x="1022350" y="4092575"/>
          <p14:tracePt t="82382" x="1017588" y="4092575"/>
          <p14:tracePt t="82390" x="1011238" y="4092575"/>
          <p14:tracePt t="82405" x="1006475" y="4092575"/>
          <p14:tracePt t="82421" x="995363" y="4092575"/>
          <p14:tracePt t="82429" x="989013" y="4092575"/>
          <p14:tracePt t="82437" x="984250" y="4086225"/>
          <p14:tracePt t="82445" x="973138" y="4081463"/>
          <p14:tracePt t="82453" x="944563" y="4075113"/>
          <p14:tracePt t="82463" x="927100" y="4070350"/>
          <p14:tracePt t="82469" x="915988" y="4064000"/>
          <p14:tracePt t="82479" x="900113" y="4059238"/>
          <p14:tracePt t="82485" x="882650" y="4052888"/>
          <p14:tracePt t="82495" x="854075" y="4048125"/>
          <p14:tracePt t="82501" x="809625" y="4030663"/>
          <p14:tracePt t="82511" x="798513" y="4019550"/>
          <p14:tracePt t="82519" x="787400" y="4019550"/>
          <p14:tracePt t="82527" x="769938" y="3997325"/>
          <p14:tracePt t="82535" x="765175" y="3990975"/>
          <p14:tracePt t="82543" x="747713" y="3973513"/>
          <p14:tracePt t="82551" x="741363" y="3957638"/>
          <p14:tracePt t="82559" x="730250" y="3929063"/>
          <p14:tracePt t="82567" x="719138" y="3889375"/>
          <p14:tracePt t="82575" x="714375" y="3816350"/>
          <p14:tracePt t="82583" x="708025" y="3738563"/>
          <p14:tracePt t="82591" x="708025" y="3687763"/>
          <p14:tracePt t="82599" x="696913" y="3575050"/>
          <p14:tracePt t="82607" x="696913" y="3508375"/>
          <p14:tracePt t="82615" x="692150" y="3429000"/>
          <p14:tracePt t="82623" x="692150" y="3294063"/>
          <p14:tracePt t="82631" x="692150" y="3214688"/>
          <p14:tracePt t="82639" x="692150" y="3130550"/>
          <p14:tracePt t="82647" x="692150" y="3057525"/>
          <p14:tracePt t="82655" x="692150" y="2990850"/>
          <p14:tracePt t="82663" x="692150" y="2928938"/>
          <p14:tracePt t="82671" x="692150" y="2871788"/>
          <p14:tracePt t="82679" x="696913" y="2816225"/>
          <p14:tracePt t="82687" x="719138" y="2771775"/>
          <p14:tracePt t="82695" x="730250" y="2732088"/>
          <p14:tracePt t="82703" x="747713" y="2692400"/>
          <p14:tracePt t="82711" x="765175" y="2659063"/>
          <p14:tracePt t="82719" x="787400" y="2625725"/>
          <p14:tracePt t="82727" x="792163" y="2601913"/>
          <p14:tracePt t="82737" x="803275" y="2597150"/>
          <p14:tracePt t="82743" x="809625" y="2586038"/>
          <p14:tracePt t="82751" x="825500" y="2568575"/>
          <p14:tracePt t="82767" x="831850" y="2563813"/>
          <p14:tracePt t="82777" x="842963" y="2552700"/>
          <p14:tracePt t="82793" x="854075" y="2541588"/>
          <p14:tracePt t="82801" x="865188" y="2528888"/>
          <p14:tracePt t="82809" x="887413" y="2517775"/>
          <p14:tracePt t="82817" x="915988" y="2495550"/>
          <p14:tracePt t="82825" x="927100" y="2484438"/>
          <p14:tracePt t="82833" x="955675" y="2462213"/>
          <p14:tracePt t="82841" x="960438" y="2451100"/>
          <p14:tracePt t="82849" x="989013" y="2422525"/>
          <p14:tracePt t="82857" x="995363" y="2411413"/>
          <p14:tracePt t="82865" x="1017588" y="2382838"/>
          <p14:tracePt t="82873" x="1022350" y="2371725"/>
          <p14:tracePt t="82881" x="1028700" y="2366963"/>
          <p14:tracePt t="82889" x="1039813" y="2338388"/>
          <p14:tracePt t="82897" x="1046163" y="2333625"/>
          <p14:tracePt t="82905" x="1050925" y="2316163"/>
          <p14:tracePt t="82913" x="1050925" y="2309813"/>
          <p14:tracePt t="82921" x="1050925" y="2305050"/>
          <p14:tracePt t="82929" x="1057275" y="2293938"/>
          <p14:tracePt t="82937" x="1062038" y="2287588"/>
          <p14:tracePt t="82945" x="1062038" y="2282825"/>
          <p14:tracePt t="82953" x="1068388" y="2265363"/>
          <p14:tracePt t="82961" x="1068388" y="2259013"/>
          <p14:tracePt t="82969" x="1073150" y="2247900"/>
          <p14:tracePt t="82977" x="1079500" y="2225675"/>
          <p14:tracePt t="82985" x="1079500" y="2220913"/>
          <p14:tracePt t="82993" x="1084263" y="2209800"/>
          <p14:tracePt t="83001" x="1090613" y="2198688"/>
          <p14:tracePt t="83009" x="1095375" y="2174875"/>
          <p14:tracePt t="83017" x="1095375" y="2163763"/>
          <p14:tracePt t="83025" x="1101725" y="2159000"/>
          <p14:tracePt t="83033" x="1101725" y="2147888"/>
          <p14:tracePt t="83043" x="1108075" y="2136775"/>
          <p14:tracePt t="83059" x="1108075" y="2130425"/>
          <p14:tracePt t="83067" x="1108075" y="2124075"/>
          <p14:tracePt t="83083" x="1108075" y="2119313"/>
          <p14:tracePt t="83107" x="1108075" y="2112963"/>
          <p14:tracePt t="83179" x="1108075" y="2108200"/>
          <p14:tracePt t="83211" x="1108075" y="2101850"/>
          <p14:tracePt t="86844" x="1108075" y="2097088"/>
          <p14:tracePt t="86852" x="1112838" y="2085975"/>
          <p14:tracePt t="86884" x="1112838" y="2090738"/>
          <p14:tracePt t="86891" x="1112838" y="2147888"/>
          <p14:tracePt t="86899" x="1108075" y="2232025"/>
          <p14:tracePt t="86907" x="1068388" y="2411413"/>
          <p14:tracePt t="86916" x="1028700" y="2636838"/>
          <p14:tracePt t="86924" x="1011238" y="2794000"/>
          <p14:tracePt t="86931" x="966788" y="3035300"/>
          <p14:tracePt t="86939" x="938213" y="3271838"/>
          <p14:tracePt t="86948" x="915988" y="3502025"/>
          <p14:tracePt t="86955" x="900113" y="3648075"/>
          <p14:tracePt t="86963" x="893763" y="3743325"/>
          <p14:tracePt t="86971" x="893763" y="3838575"/>
          <p14:tracePt t="86979" x="893763" y="3906838"/>
          <p14:tracePt t="86987" x="900113" y="3957638"/>
          <p14:tracePt t="86995" x="922338" y="3997325"/>
          <p14:tracePt t="87003" x="944563" y="4019550"/>
          <p14:tracePt t="87012" x="977900" y="4041775"/>
          <p14:tracePt t="87019" x="1022350" y="4064000"/>
          <p14:tracePt t="87027" x="1057275" y="4075113"/>
          <p14:tracePt t="87035" x="1090613" y="4086225"/>
          <p14:tracePt t="87044" x="1135063" y="4097338"/>
          <p14:tracePt t="87052" x="1163638" y="4108450"/>
          <p14:tracePt t="87060" x="1174750" y="4114800"/>
          <p14:tracePt t="87067" x="1185863" y="4125913"/>
          <p14:tracePt t="87076" x="1196975" y="4132263"/>
          <p14:tracePt t="87092" x="1203325" y="4132263"/>
          <p14:tracePt t="87134" x="1208088" y="4125913"/>
          <p14:tracePt t="87142" x="1214438" y="4114800"/>
          <p14:tracePt t="87149" x="1219200" y="4114800"/>
          <p14:tracePt t="87157" x="1225550" y="4108450"/>
          <p14:tracePt t="87165" x="1230313" y="4108450"/>
          <p14:tracePt t="87174" x="1247775" y="4108450"/>
          <p14:tracePt t="87182" x="1258888" y="4108450"/>
          <p14:tracePt t="87190" x="1281113" y="4108450"/>
          <p14:tracePt t="87198" x="1298575" y="4108450"/>
          <p14:tracePt t="87206" x="1303338" y="4114800"/>
          <p14:tracePt t="87214" x="1309688" y="4121150"/>
          <p14:tracePt t="87222" x="1316038" y="4121150"/>
          <p14:tracePt t="87230" x="1316038" y="4125913"/>
          <p14:tracePt t="93070" x="1316038" y="4121150"/>
          <p14:tracePt t="93080" x="1316038" y="4114800"/>
          <p14:tracePt t="93086" x="1316038" y="4108450"/>
          <p14:tracePt t="93096" x="1316038" y="4103688"/>
          <p14:tracePt t="93112" x="1316038" y="4097338"/>
          <p14:tracePt t="93128" x="1316038" y="4092575"/>
          <p14:tracePt t="93134" x="1316038" y="4086225"/>
          <p14:tracePt t="93144" x="1316038" y="4081463"/>
          <p14:tracePt t="93152" x="1316038" y="4064000"/>
          <p14:tracePt t="93160" x="1316038" y="4052888"/>
          <p14:tracePt t="93168" x="1316038" y="4041775"/>
          <p14:tracePt t="93176" x="1316038" y="4030663"/>
          <p14:tracePt t="93184" x="1316038" y="4024313"/>
          <p14:tracePt t="93192" x="1316038" y="4013200"/>
          <p14:tracePt t="93200" x="1316038" y="4008438"/>
          <p14:tracePt t="93208" x="1316038" y="4002088"/>
          <p14:tracePt t="93216" x="1316038" y="3997325"/>
          <p14:tracePt t="93224" x="1316038" y="3990975"/>
          <p14:tracePt t="93232" x="1316038" y="3986213"/>
          <p14:tracePt t="93240" x="1309688" y="3979863"/>
          <p14:tracePt t="93256" x="1309688" y="3968750"/>
          <p14:tracePt t="93264" x="1309688" y="3957638"/>
          <p14:tracePt t="93280" x="1309688" y="3951288"/>
          <p14:tracePt t="93467" x="1303338" y="3940175"/>
          <p14:tracePt t="93474" x="1298575" y="3929063"/>
          <p14:tracePt t="93482" x="1276350" y="3884613"/>
          <p14:tracePt t="93490" x="1247775" y="3811588"/>
          <p14:tracePt t="93498" x="1203325" y="3698875"/>
          <p14:tracePt t="93506" x="1163638" y="3586163"/>
          <p14:tracePt t="93514" x="1108075" y="3435350"/>
          <p14:tracePt t="93522" x="1062038" y="3265488"/>
          <p14:tracePt t="93530" x="1035050" y="3148013"/>
          <p14:tracePt t="93538" x="1017588" y="2957513"/>
          <p14:tracePt t="93546" x="1017588" y="2849563"/>
          <p14:tracePt t="93554" x="1039813" y="2703513"/>
          <p14:tracePt t="93562" x="1062038" y="2568575"/>
          <p14:tracePt t="93570" x="1079500" y="2501900"/>
          <p14:tracePt t="93578" x="1130300" y="2378075"/>
          <p14:tracePt t="93586" x="1174750" y="2276475"/>
          <p14:tracePt t="93594" x="1203325" y="2243138"/>
          <p14:tracePt t="93602" x="1236663" y="2209800"/>
          <p14:tracePt t="93610" x="1247775" y="2192338"/>
          <p14:tracePt t="93618" x="1265238" y="2192338"/>
          <p14:tracePt t="93626" x="1292225" y="2192338"/>
          <p14:tracePt t="93634" x="1316038" y="2192338"/>
          <p14:tracePt t="93642" x="1354138" y="2214563"/>
          <p14:tracePt t="93650" x="1404938" y="2236788"/>
          <p14:tracePt t="93658" x="1450975" y="2265363"/>
          <p14:tracePt t="93668" x="1517650" y="2309813"/>
          <p14:tracePt t="93674" x="1590675" y="2355850"/>
          <p14:tracePt t="93684" x="1663700" y="2406650"/>
          <p14:tracePt t="93690" x="1731963" y="2455863"/>
          <p14:tracePt t="93700" x="1781175" y="2501900"/>
          <p14:tracePt t="93706" x="1820863" y="2541588"/>
          <p14:tracePt t="93716" x="1838325" y="2563813"/>
          <p14:tracePt t="93724" x="1854200" y="2590800"/>
          <p14:tracePt t="93732" x="1854200" y="2601913"/>
          <p14:tracePt t="93772" x="1849438" y="2597150"/>
          <p14:tracePt t="93780" x="1827213" y="2546350"/>
          <p14:tracePt t="93788" x="1804988" y="2490788"/>
          <p14:tracePt t="93796" x="1776413" y="2417763"/>
          <p14:tracePt t="93804" x="1754188" y="2327275"/>
          <p14:tracePt t="93812" x="1747838" y="2259013"/>
          <p14:tracePt t="93820" x="1747838" y="2163763"/>
          <p14:tracePt t="93828" x="1770063" y="2097088"/>
          <p14:tracePt t="93836" x="1809750" y="2017713"/>
          <p14:tracePt t="93844" x="1878013" y="1933575"/>
          <p14:tracePt t="93852" x="1916113" y="1900238"/>
          <p14:tracePt t="93860" x="2035175" y="1838325"/>
          <p14:tracePt t="93868" x="2101850" y="1820863"/>
          <p14:tracePt t="93878" x="2152650" y="1820863"/>
          <p14:tracePt t="93884" x="2185988" y="1827213"/>
          <p14:tracePt t="93892" x="2220913" y="1849438"/>
          <p14:tracePt t="93900" x="2247900" y="1889125"/>
          <p14:tracePt t="93908" x="2276475" y="1933575"/>
          <p14:tracePt t="93916" x="2287588" y="1978025"/>
          <p14:tracePt t="93924" x="2298700" y="2039938"/>
          <p14:tracePt t="93932" x="2298700" y="2090738"/>
          <p14:tracePt t="93940" x="2298700" y="2141538"/>
          <p14:tracePt t="93948" x="2287588" y="2181225"/>
          <p14:tracePt t="93958" x="2276475" y="2198688"/>
          <p14:tracePt t="93964" x="2247900" y="2220913"/>
          <p14:tracePt t="93974" x="2225675" y="2225675"/>
          <p14:tracePt t="93980" x="2152650" y="2225675"/>
          <p14:tracePt t="93990" x="2090738" y="2198688"/>
          <p14:tracePt t="93996" x="1973263" y="2147888"/>
          <p14:tracePt t="94006" x="1838325" y="2063750"/>
          <p14:tracePt t="94014" x="1747838" y="2012950"/>
          <p14:tracePt t="94022" x="1597025" y="1905000"/>
          <p14:tracePt t="94030" x="1484313" y="1809750"/>
          <p14:tracePt t="94038" x="1400175" y="1736725"/>
          <p14:tracePt t="94046" x="1349375" y="1670050"/>
          <p14:tracePt t="94054" x="1327150" y="1619250"/>
          <p14:tracePt t="94062" x="1320800" y="1573213"/>
          <p14:tracePt t="94070" x="1327150" y="1557338"/>
          <p14:tracePt t="94078" x="1376363" y="1517650"/>
          <p14:tracePt t="94086" x="1466850" y="1484313"/>
          <p14:tracePt t="94094" x="1550988" y="1473200"/>
          <p14:tracePt t="94102" x="1692275" y="1473200"/>
          <p14:tracePt t="94110" x="1922463" y="1477963"/>
          <p14:tracePt t="94118" x="2192338" y="1528763"/>
          <p14:tracePt t="94126" x="2495550" y="1641475"/>
          <p14:tracePt t="94134" x="2687638" y="1725613"/>
          <p14:tracePt t="94142" x="2867025" y="1831975"/>
          <p14:tracePt t="94150" x="3006725" y="1944688"/>
          <p14:tracePt t="94158" x="3097213" y="2057400"/>
          <p14:tracePt t="94166" x="3125788" y="2152650"/>
          <p14:tracePt t="94174" x="3125788" y="2232025"/>
          <p14:tracePt t="94182" x="3068638" y="2298700"/>
          <p14:tracePt t="94190" x="2995613" y="2349500"/>
          <p14:tracePt t="94198" x="2827338" y="2406650"/>
          <p14:tracePt t="94206" x="2574925" y="2444750"/>
          <p14:tracePt t="94214" x="2338388" y="2455863"/>
          <p14:tracePt t="94222" x="2068513" y="2455863"/>
          <p14:tracePt t="94230" x="1663700" y="2417763"/>
          <p14:tracePt t="94240" x="1393825" y="2360613"/>
          <p14:tracePt t="94246" x="1152525" y="2298700"/>
          <p14:tracePt t="94256" x="904875" y="2198688"/>
          <p14:tracePt t="94262" x="814388" y="2136775"/>
          <p14:tracePt t="94272" x="769938" y="2090738"/>
          <p14:tracePt t="94278" x="765175" y="2057400"/>
          <p14:tracePt t="94288" x="769938" y="2035175"/>
          <p14:tracePt t="94296" x="792163" y="2006600"/>
          <p14:tracePt t="94304" x="865188" y="1962150"/>
          <p14:tracePt t="94312" x="933450" y="1933575"/>
          <p14:tracePt t="94320" x="1046163" y="1905000"/>
          <p14:tracePt t="94328" x="1174750" y="1889125"/>
          <p14:tracePt t="94336" x="1376363" y="1866900"/>
          <p14:tracePt t="94344" x="1500188" y="1866900"/>
          <p14:tracePt t="94352" x="1624013" y="1866900"/>
          <p14:tracePt t="94360" x="1703388" y="1866900"/>
          <p14:tracePt t="94368" x="1770063" y="1878013"/>
          <p14:tracePt t="94376" x="1804988" y="1889125"/>
          <p14:tracePt t="94384" x="1816100" y="1900238"/>
          <p14:tracePt t="94392" x="1816100" y="1905000"/>
          <p14:tracePt t="94400" x="1816100" y="1911350"/>
          <p14:tracePt t="94408" x="1816100" y="1928813"/>
          <p14:tracePt t="94416" x="1816100" y="1951038"/>
          <p14:tracePt t="94424" x="1816100" y="1962150"/>
          <p14:tracePt t="94432" x="1793875" y="1984375"/>
          <p14:tracePt t="94440" x="1781175" y="2012950"/>
          <p14:tracePt t="94448" x="1754188" y="2035175"/>
          <p14:tracePt t="94456" x="1731963" y="2051050"/>
          <p14:tracePt t="94464" x="1719263" y="2074863"/>
          <p14:tracePt t="94472" x="1714500" y="2074863"/>
          <p14:tracePt t="94480" x="1714500" y="2079625"/>
          <p14:tracePt t="94488" x="1714500" y="2085975"/>
          <p14:tracePt t="95108" x="1708150" y="2090738"/>
          <p14:tracePt t="95116" x="1703388" y="2112963"/>
          <p14:tracePt t="95124" x="1692275" y="2141538"/>
          <p14:tracePt t="95132" x="1674813" y="2174875"/>
          <p14:tracePt t="95140" x="1652588" y="2209800"/>
          <p14:tracePt t="95148" x="1630363" y="2243138"/>
          <p14:tracePt t="95156" x="1601788" y="2271713"/>
          <p14:tracePt t="95164" x="1568450" y="2305050"/>
          <p14:tracePt t="95172" x="1539875" y="2333625"/>
          <p14:tracePt t="95182" x="1517650" y="2355850"/>
          <p14:tracePt t="95190" x="1511300" y="2366963"/>
          <p14:tracePt t="95198" x="1511300" y="2371725"/>
          <p14:tracePt t="95206" x="1511300" y="2378075"/>
          <p14:tracePt t="95214" x="1511300" y="2382838"/>
          <p14:tracePt t="95222" x="1517650" y="2400300"/>
          <p14:tracePt t="95230" x="1524000" y="2411413"/>
          <p14:tracePt t="95238" x="1539875" y="2433638"/>
          <p14:tracePt t="95246" x="1550988" y="2451100"/>
          <p14:tracePt t="95254" x="1562100" y="2490788"/>
          <p14:tracePt t="95262" x="1568450" y="2524125"/>
          <p14:tracePt t="95270" x="1568450" y="2590800"/>
          <p14:tracePt t="95278" x="1568450" y="2636838"/>
          <p14:tracePt t="95286" x="1557338" y="2698750"/>
          <p14:tracePt t="95294" x="1539875" y="2760663"/>
          <p14:tracePt t="95302" x="1517650" y="2889250"/>
          <p14:tracePt t="95310" x="1506538" y="2962275"/>
          <p14:tracePt t="95318" x="1495425" y="3030538"/>
          <p14:tracePt t="95326" x="1495425" y="3108325"/>
          <p14:tracePt t="95334" x="1495425" y="3176588"/>
          <p14:tracePt t="95342" x="1506538" y="3232150"/>
          <p14:tracePt t="95350" x="1524000" y="3294063"/>
          <p14:tracePt t="95358" x="1535113" y="3322638"/>
          <p14:tracePt t="95366" x="1557338" y="3378200"/>
          <p14:tracePt t="95374" x="1590675" y="3440113"/>
          <p14:tracePt t="95382" x="1619250" y="3484563"/>
          <p14:tracePt t="95390" x="1652588" y="3541713"/>
          <p14:tracePt t="95398" x="1663700" y="3563938"/>
          <p14:tracePt t="95406" x="1692275" y="3614738"/>
          <p14:tracePt t="95414" x="1708150" y="3670300"/>
          <p14:tracePt t="95422" x="1725613" y="3716338"/>
          <p14:tracePt t="95430" x="1725613" y="3732213"/>
          <p14:tracePt t="95438" x="1731963" y="3778250"/>
          <p14:tracePt t="95446" x="1736725" y="3794125"/>
          <p14:tracePt t="95456" x="1736725" y="3833813"/>
          <p14:tracePt t="95462" x="1743075" y="3867150"/>
          <p14:tracePt t="95472" x="1743075" y="3884613"/>
          <p14:tracePt t="95478" x="1747838" y="3906838"/>
          <p14:tracePt t="95488" x="1758950" y="3917950"/>
          <p14:tracePt t="95496" x="1770063" y="3940175"/>
          <p14:tracePt t="95504" x="1781175" y="3951288"/>
          <p14:tracePt t="95512" x="1793875" y="3973513"/>
          <p14:tracePt t="95520" x="1804988" y="3986213"/>
          <p14:tracePt t="95528" x="1820863" y="4013200"/>
          <p14:tracePt t="95536" x="1827213" y="4024313"/>
          <p14:tracePt t="95544" x="1838325" y="4035425"/>
          <p14:tracePt t="95552" x="1849438" y="4070350"/>
          <p14:tracePt t="95560" x="1860550" y="4081463"/>
          <p14:tracePt t="95568" x="1871663" y="4108450"/>
          <p14:tracePt t="95576" x="1878013" y="4125913"/>
          <p14:tracePt t="95584" x="1882775" y="4143375"/>
          <p14:tracePt t="95592" x="1893888" y="4198938"/>
          <p14:tracePt t="95600" x="1900238" y="4232275"/>
          <p14:tracePt t="95608" x="1905000" y="4260850"/>
          <p14:tracePt t="95616" x="1927225" y="4362450"/>
          <p14:tracePt t="95624" x="1933575" y="4391025"/>
          <p14:tracePt t="95632" x="1951038" y="4479925"/>
          <p14:tracePt t="95640" x="1962150" y="4552950"/>
          <p14:tracePt t="95648" x="1966913" y="4575175"/>
          <p14:tracePt t="95656" x="1978025" y="4632325"/>
          <p14:tracePt t="95664" x="1984375" y="4659313"/>
          <p14:tracePt t="95672" x="1984375" y="4687888"/>
          <p14:tracePt t="95680" x="1984375" y="4705350"/>
          <p14:tracePt t="95688" x="1984375" y="4721225"/>
          <p14:tracePt t="95696" x="1973263" y="4733925"/>
          <p14:tracePt t="95704" x="1962150" y="4749800"/>
          <p14:tracePt t="95712" x="1951038" y="4767263"/>
          <p14:tracePt t="95722" x="1927225" y="4778375"/>
          <p14:tracePt t="95728" x="1916113" y="4789488"/>
          <p14:tracePt t="95738" x="1893888" y="4800600"/>
          <p14:tracePt t="95744" x="1882775" y="4806950"/>
          <p14:tracePt t="95754" x="1871663" y="4806950"/>
          <p14:tracePt t="95760" x="1866900" y="4806950"/>
          <p14:tracePt t="95770" x="1854200" y="4806950"/>
          <p14:tracePt t="95778" x="1849438" y="4806950"/>
          <p14:tracePt t="95794" x="1843088" y="4806950"/>
          <p14:tracePt t="95802" x="1838325" y="4806950"/>
          <p14:tracePt t="95810" x="1838325" y="4811713"/>
          <p14:tracePt t="95818" x="1831975" y="4811713"/>
          <p14:tracePt t="95826" x="1831975" y="4818063"/>
          <p14:tracePt t="95834" x="1820863" y="4818063"/>
          <p14:tracePt t="95842" x="1816100" y="4829175"/>
          <p14:tracePt t="95850" x="1809750" y="4829175"/>
          <p14:tracePt t="95858" x="1804988" y="4829175"/>
          <p14:tracePt t="95866" x="1798638" y="4833938"/>
          <p14:tracePt t="95874" x="1793875" y="4840288"/>
          <p14:tracePt t="95882" x="1781175" y="4840288"/>
          <p14:tracePt t="95898" x="1770063" y="4840288"/>
          <p14:tracePt t="95914" x="1765300" y="4840288"/>
          <p14:tracePt t="95922" x="1754188" y="4840288"/>
          <p14:tracePt t="95930" x="1743075" y="4840288"/>
          <p14:tracePt t="95938" x="1725613" y="4840288"/>
          <p14:tracePt t="95946" x="1708150" y="4840288"/>
          <p14:tracePt t="95954" x="1685925" y="4840288"/>
          <p14:tracePt t="95962" x="1663700" y="4840288"/>
          <p14:tracePt t="95970" x="1635125" y="4840288"/>
          <p14:tracePt t="95978" x="1601788" y="4845050"/>
          <p14:tracePt t="95986" x="1568450" y="4851400"/>
          <p14:tracePt t="95994" x="1546225" y="4851400"/>
          <p14:tracePt t="96002" x="1524000" y="4851400"/>
          <p14:tracePt t="96010" x="1511300" y="4851400"/>
          <p14:tracePt t="96018" x="1495425" y="4851400"/>
          <p14:tracePt t="96026" x="1484313" y="4851400"/>
          <p14:tracePt t="96036" x="1473200" y="4851400"/>
          <p14:tracePt t="96042" x="1466850" y="4851400"/>
          <p14:tracePt t="96052" x="1450975" y="4851400"/>
          <p14:tracePt t="96058" x="1438275" y="4851400"/>
          <p14:tracePt t="96076" x="1433513" y="4851400"/>
          <p14:tracePt t="96092" x="1433513" y="4845050"/>
          <p14:tracePt t="96108" x="1427163" y="4845050"/>
          <p14:tracePt t="96124" x="1422400" y="4845050"/>
          <p14:tracePt t="96140" x="1416050" y="4845050"/>
          <p14:tracePt t="96156" x="1404938" y="4845050"/>
          <p14:tracePt t="96164" x="1400175" y="4845050"/>
          <p14:tracePt t="96172" x="1389063" y="4845050"/>
          <p14:tracePt t="96180" x="1382713" y="4840288"/>
          <p14:tracePt t="96188" x="1376363" y="4840288"/>
          <p14:tracePt t="96196" x="1365250" y="4833938"/>
          <p14:tracePt t="96204" x="1360488" y="4833938"/>
          <p14:tracePt t="96212" x="1354138" y="4833938"/>
          <p14:tracePt t="96220" x="1338263" y="4829175"/>
          <p14:tracePt t="96228" x="1320800" y="4822825"/>
          <p14:tracePt t="96236" x="1303338" y="4811713"/>
          <p14:tracePt t="96244" x="1276350" y="4800600"/>
          <p14:tracePt t="96252" x="1254125" y="4789488"/>
          <p14:tracePt t="96260" x="1219200" y="4772025"/>
          <p14:tracePt t="96268" x="1208088" y="4760913"/>
          <p14:tracePt t="96276" x="1168400" y="4749800"/>
          <p14:tracePt t="96284" x="1135063" y="4727575"/>
          <p14:tracePt t="96292" x="1112838" y="4716463"/>
          <p14:tracePt t="96300" x="1095375" y="4710113"/>
          <p14:tracePt t="96308" x="1073150" y="4699000"/>
          <p14:tracePt t="96316" x="1062038" y="4694238"/>
          <p14:tracePt t="96326" x="1057275" y="4687888"/>
          <p14:tracePt t="96332" x="1050925" y="4683125"/>
          <p14:tracePt t="96506" x="1046163" y="4676775"/>
          <p14:tracePt t="96522" x="1046163" y="4672013"/>
          <p14:tracePt t="96530" x="1046163" y="4665663"/>
          <p14:tracePt t="96538" x="1046163" y="4659313"/>
          <p14:tracePt t="96554" x="1046163" y="4654550"/>
          <p14:tracePt t="96562" x="1046163" y="4648200"/>
          <p14:tracePt t="96570" x="1046163" y="4643438"/>
          <p14:tracePt t="96688" x="1046163" y="4637088"/>
          <p14:tracePt t="96778" x="1046163" y="4632325"/>
          <p14:tracePt t="96792" x="1046163" y="4625975"/>
          <p14:tracePt t="96800" x="1050925" y="4621213"/>
          <p14:tracePt t="96816" x="1050925" y="4614863"/>
          <p14:tracePt t="96824" x="1050925" y="4610100"/>
          <p14:tracePt t="96832" x="1050925" y="4603750"/>
          <p14:tracePt t="96840" x="1050925" y="4598988"/>
          <p14:tracePt t="96856" x="1050925" y="4592638"/>
          <p14:tracePt t="96890" x="1050925" y="4586288"/>
          <p14:tracePt t="96938" x="1057275" y="4586288"/>
          <p14:tracePt t="96954" x="1057275" y="4581525"/>
          <p14:tracePt t="97033" x="1057275" y="4575175"/>
          <p14:tracePt t="97078" x="1057275" y="4570413"/>
          <p14:tracePt t="97086" x="1062038" y="4570413"/>
          <p14:tracePt t="97094" x="1062038" y="4564063"/>
          <p14:tracePt t="97110" x="1068388" y="4552950"/>
          <p14:tracePt t="97126" x="1073150" y="4552950"/>
          <p14:tracePt t="97134" x="1079500" y="4541838"/>
          <p14:tracePt t="97142" x="1084263" y="4537075"/>
          <p14:tracePt t="97150" x="1095375" y="4530725"/>
          <p14:tracePt t="97160" x="1101725" y="4519613"/>
          <p14:tracePt t="97166" x="1112838" y="4513263"/>
          <p14:tracePt t="97176" x="1130300" y="4502150"/>
          <p14:tracePt t="97182" x="1141413" y="4497388"/>
          <p14:tracePt t="97192" x="1152525" y="4486275"/>
          <p14:tracePt t="97198" x="1163638" y="4479925"/>
          <p14:tracePt t="97208" x="1181100" y="4479925"/>
          <p14:tracePt t="97216" x="1208088" y="4475163"/>
          <p14:tracePt t="97224" x="1219200" y="4468813"/>
          <p14:tracePt t="97232" x="1254125" y="4464050"/>
          <p14:tracePt t="97240" x="1298575" y="4464050"/>
          <p14:tracePt t="97248" x="1349375" y="4464050"/>
          <p14:tracePt t="97256" x="1444625" y="4464050"/>
          <p14:tracePt t="97264" x="1500188" y="4464050"/>
          <p14:tracePt t="97272" x="1579563" y="4457700"/>
          <p14:tracePt t="97280" x="1658938" y="4451350"/>
          <p14:tracePt t="97288" x="1831975" y="4429125"/>
          <p14:tracePt t="97296" x="1927225" y="4418013"/>
          <p14:tracePt t="97304" x="2017713" y="4406900"/>
          <p14:tracePt t="97312" x="2101850" y="4395788"/>
          <p14:tracePt t="97320" x="2170113" y="4391025"/>
          <p14:tracePt t="97328" x="2236788" y="4373563"/>
          <p14:tracePt t="97336" x="2298700" y="4373563"/>
          <p14:tracePt t="97344" x="2349500" y="4373563"/>
          <p14:tracePt t="97352" x="2371725" y="4373563"/>
          <p14:tracePt t="97360" x="2433638" y="4373563"/>
          <p14:tracePt t="97368" x="2501900" y="4384675"/>
          <p14:tracePt t="97376" x="2568575" y="4402138"/>
          <p14:tracePt t="97384" x="2647950" y="4418013"/>
          <p14:tracePt t="97392" x="2674938" y="4424363"/>
          <p14:tracePt t="97400" x="2754313" y="4451350"/>
          <p14:tracePt t="97408" x="2820988" y="4475163"/>
          <p14:tracePt t="97416" x="2838450" y="4479925"/>
          <p14:tracePt t="97424" x="2889250" y="4502150"/>
          <p14:tracePt t="97432" x="2922588" y="4519613"/>
          <p14:tracePt t="97442" x="2933700" y="4530725"/>
          <p14:tracePt t="97448" x="2944813" y="4537075"/>
          <p14:tracePt t="97458" x="2951163" y="4541838"/>
          <p14:tracePt t="97464" x="2951163" y="4548188"/>
          <p14:tracePt t="97474" x="2955925" y="4552950"/>
          <p14:tracePt t="97482" x="2955925" y="4564063"/>
          <p14:tracePt t="97490" x="2955925" y="4575175"/>
          <p14:tracePt t="97498" x="2955925" y="4586288"/>
          <p14:tracePt t="97506" x="2955925" y="4603750"/>
          <p14:tracePt t="97514" x="2951163" y="4625975"/>
          <p14:tracePt t="97522" x="2940050" y="4648200"/>
          <p14:tracePt t="97530" x="2922588" y="4672013"/>
          <p14:tracePt t="97538" x="2906713" y="4699000"/>
          <p14:tracePt t="97546" x="2882900" y="4727575"/>
          <p14:tracePt t="97554" x="2855913" y="4756150"/>
          <p14:tracePt t="97562" x="2816225" y="4783138"/>
          <p14:tracePt t="97570" x="2771775" y="4811713"/>
          <p14:tracePt t="97578" x="2714625" y="4840288"/>
          <p14:tracePt t="97586" x="2652713" y="4867275"/>
          <p14:tracePt t="97594" x="2579688" y="4891088"/>
          <p14:tracePt t="97602" x="2484438" y="4906963"/>
          <p14:tracePt t="97610" x="2287588" y="4935538"/>
          <p14:tracePt t="97618" x="2181225" y="4946650"/>
          <p14:tracePt t="97626" x="2057400" y="4946650"/>
          <p14:tracePt t="97634" x="1916113" y="4946650"/>
          <p14:tracePt t="97642" x="1765300" y="4946650"/>
          <p14:tracePt t="97650" x="1624013" y="4946650"/>
          <p14:tracePt t="97658" x="1500188" y="4941888"/>
          <p14:tracePt t="97666" x="1371600" y="4924425"/>
          <p14:tracePt t="97674" x="1327150" y="4918075"/>
          <p14:tracePt t="97682" x="1219200" y="4906963"/>
          <p14:tracePt t="97690" x="1130300" y="4884738"/>
          <p14:tracePt t="97698" x="1050925" y="4873625"/>
          <p14:tracePt t="97706" x="984250" y="4856163"/>
          <p14:tracePt t="97714" x="944563" y="4840288"/>
          <p14:tracePt t="97722" x="911225" y="4822825"/>
          <p14:tracePt t="97730" x="887413" y="4806950"/>
          <p14:tracePt t="97738" x="882650" y="4789488"/>
          <p14:tracePt t="97748" x="876300" y="4760913"/>
          <p14:tracePt t="97754" x="871538" y="4738688"/>
          <p14:tracePt t="97764" x="871538" y="4699000"/>
          <p14:tracePt t="97770" x="876300" y="4648200"/>
          <p14:tracePt t="97780" x="893763" y="4610100"/>
          <p14:tracePt t="97788" x="911225" y="4559300"/>
          <p14:tracePt t="97796" x="944563" y="4513263"/>
          <p14:tracePt t="97804" x="966788" y="4479925"/>
          <p14:tracePt t="97812" x="1006475" y="4429125"/>
          <p14:tracePt t="97820" x="1073150" y="4384675"/>
          <p14:tracePt t="97828" x="1119188" y="4362450"/>
          <p14:tracePt t="97836" x="1174750" y="4333875"/>
          <p14:tracePt t="97844" x="1287463" y="4305300"/>
          <p14:tracePt t="97852" x="1360488" y="4294188"/>
          <p14:tracePt t="97860" x="1433513" y="4289425"/>
          <p14:tracePt t="97868" x="1524000" y="4289425"/>
          <p14:tracePt t="97876" x="1754188" y="4289425"/>
          <p14:tracePt t="97884" x="1878013" y="4289425"/>
          <p14:tracePt t="97892" x="2001838" y="4289425"/>
          <p14:tracePt t="97900" x="2163763" y="4305300"/>
          <p14:tracePt t="97908" x="2338388" y="4333875"/>
          <p14:tracePt t="97916" x="2513013" y="4356100"/>
          <p14:tracePt t="97924" x="2674938" y="4373563"/>
          <p14:tracePt t="97932" x="2849563" y="4402138"/>
          <p14:tracePt t="97940" x="2995613" y="4424363"/>
          <p14:tracePt t="97948" x="3114675" y="4440238"/>
          <p14:tracePt t="97956" x="3203575" y="4464050"/>
          <p14:tracePt t="97964" x="3260725" y="4479925"/>
          <p14:tracePt t="97972" x="3305175" y="4497388"/>
          <p14:tracePt t="97980" x="3344863" y="4513263"/>
          <p14:tracePt t="97988" x="3355975" y="4524375"/>
          <p14:tracePt t="97996" x="3355975" y="4530725"/>
          <p14:tracePt t="98004" x="3355975" y="4537075"/>
          <p14:tracePt t="98038" x="3360738" y="4537075"/>
          <p14:tracePt t="98054" x="3367088" y="4537075"/>
          <p14:tracePt t="98062" x="3378200" y="4530725"/>
          <p14:tracePt t="98070" x="3389313" y="4524375"/>
          <p14:tracePt t="98078" x="3406775" y="4508500"/>
          <p14:tracePt t="98086" x="3422650" y="4497388"/>
          <p14:tracePt t="98094" x="3440113" y="4479925"/>
          <p14:tracePt t="98102" x="3451225" y="4475163"/>
          <p14:tracePt t="98110" x="3468688" y="4464050"/>
          <p14:tracePt t="98118" x="3468688" y="4457700"/>
          <p14:tracePt t="98126" x="3473450" y="4451350"/>
          <p14:tracePt t="98240" x="3479800" y="4451350"/>
          <p14:tracePt t="98338" x="3484563" y="4446588"/>
          <p14:tracePt t="98348" x="3490913" y="4446588"/>
          <p14:tracePt t="98356" x="3495675" y="4446588"/>
          <p14:tracePt t="98364" x="3495675" y="4440238"/>
          <p14:tracePt t="98372" x="3502025" y="4440238"/>
          <p14:tracePt t="98388" x="3506788" y="4435475"/>
          <p14:tracePt t="98404" x="3506788" y="4429125"/>
          <p14:tracePt t="98412" x="3513138" y="4429125"/>
          <p14:tracePt t="98428" x="3513138" y="4424363"/>
          <p14:tracePt t="98436" x="3519488" y="4424363"/>
          <p14:tracePt t="98444" x="3524250" y="4418013"/>
          <p14:tracePt t="98460" x="3530600" y="4402138"/>
          <p14:tracePt t="98468" x="3535363" y="4391025"/>
          <p14:tracePt t="98476" x="3546475" y="4378325"/>
          <p14:tracePt t="98484" x="3563938" y="4362450"/>
          <p14:tracePt t="98492" x="3579813" y="4344988"/>
          <p14:tracePt t="98500" x="3592513" y="4333875"/>
          <p14:tracePt t="98508" x="3597275" y="4329113"/>
          <p14:tracePt t="98516" x="3603625" y="4329113"/>
          <p14:tracePt t="98524" x="3608388" y="4322763"/>
          <p14:tracePt t="98548" x="3614738" y="4322763"/>
          <p14:tracePt t="98564" x="3619500" y="4322763"/>
          <p14:tracePt t="98572" x="3625850" y="4322763"/>
          <p14:tracePt t="98580" x="3630613" y="4322763"/>
          <p14:tracePt t="98588" x="3641725" y="4322763"/>
          <p14:tracePt t="98606" x="3648075" y="4322763"/>
          <p14:tracePt t="98612" x="3654425" y="4322763"/>
          <p14:tracePt t="98628" x="3659188" y="4329113"/>
          <p14:tracePt t="98638" x="3670300" y="4333875"/>
          <p14:tracePt t="98644" x="3681413" y="4356100"/>
          <p14:tracePt t="98654" x="3687763" y="4362450"/>
          <p14:tracePt t="98662" x="3703638" y="4378325"/>
          <p14:tracePt t="98670" x="3709988" y="4384675"/>
          <p14:tracePt t="98678" x="3709988" y="4391025"/>
          <p14:tracePt t="98774" x="3709988" y="4384675"/>
          <p14:tracePt t="98790" x="3709988" y="4378325"/>
          <p14:tracePt t="98798" x="3709988" y="4373563"/>
          <p14:tracePt t="98806" x="3714750" y="4367213"/>
          <p14:tracePt t="99052" x="3721100" y="4367213"/>
          <p14:tracePt t="99060" x="3727450" y="4373563"/>
          <p14:tracePt t="99076" x="3732213" y="4373563"/>
          <p14:tracePt t="99084" x="3749675" y="4373563"/>
          <p14:tracePt t="99093" x="3760788" y="4373563"/>
          <p14:tracePt t="99100" x="3783013" y="4373563"/>
          <p14:tracePt t="99108" x="3800475" y="4373563"/>
          <p14:tracePt t="99116" x="3811588" y="4373563"/>
          <p14:tracePt t="99124" x="3849688" y="4367213"/>
          <p14:tracePt t="99132" x="3867150" y="4367213"/>
          <p14:tracePt t="99140" x="3922713" y="4351338"/>
          <p14:tracePt t="99148" x="3951288" y="4351338"/>
          <p14:tracePt t="99156" x="3984625" y="4340225"/>
          <p14:tracePt t="99164" x="4075113" y="4311650"/>
          <p14:tracePt t="99172" x="4137025" y="4283075"/>
          <p14:tracePt t="99180" x="4265613" y="4256088"/>
          <p14:tracePt t="99188" x="4327525" y="4227513"/>
          <p14:tracePt t="99196" x="4400550" y="4205288"/>
          <p14:tracePt t="99206" x="4462463" y="4181475"/>
          <p14:tracePt t="99214" x="4535488" y="4132263"/>
          <p14:tracePt t="99222" x="4592638" y="4092575"/>
          <p14:tracePt t="99230" x="4694238" y="3997325"/>
          <p14:tracePt t="99238" x="4811713" y="3867150"/>
          <p14:tracePt t="99246" x="4873625" y="3800475"/>
          <p14:tracePt t="99254" x="4929188" y="3738563"/>
          <p14:tracePt t="99262" x="5037138" y="3608388"/>
          <p14:tracePt t="99270" x="5099050" y="3541713"/>
          <p14:tracePt t="99278" x="5172075" y="3446463"/>
          <p14:tracePt t="99286" x="5227638" y="3367088"/>
          <p14:tracePt t="99294" x="5300663" y="3232150"/>
          <p14:tracePt t="99302" x="5318125" y="3165475"/>
          <p14:tracePt t="99310" x="5329238" y="3114675"/>
          <p14:tracePt t="99318" x="5334000" y="3079750"/>
          <p14:tracePt t="99326" x="5351463" y="3019425"/>
          <p14:tracePt t="99334" x="5362575" y="2968625"/>
          <p14:tracePt t="99342" x="5380038" y="2922588"/>
          <p14:tracePt t="99350" x="5395913" y="2884488"/>
          <p14:tracePt t="99360" x="5418138" y="2844800"/>
          <p14:tracePt t="99366" x="5440363" y="2816225"/>
          <p14:tracePt t="99374" x="5453063" y="2805113"/>
          <p14:tracePt t="99382" x="5457825" y="2798763"/>
          <p14:tracePt t="99398" x="5446713" y="2833688"/>
          <p14:tracePt t="100140" x="5446713" y="2822575"/>
          <p14:tracePt t="100148" x="5457825" y="2805113"/>
          <p14:tracePt t="100156" x="5468938" y="2782888"/>
          <p14:tracePt t="100164" x="5480050" y="2765425"/>
          <p14:tracePt t="100172" x="5480050" y="2754313"/>
          <p14:tracePt t="100180" x="5486400" y="2732088"/>
          <p14:tracePt t="100188" x="5491163" y="2703513"/>
          <p14:tracePt t="100196" x="5491163" y="2692400"/>
          <p14:tracePt t="100204" x="5491163" y="2681288"/>
          <p14:tracePt t="100212" x="5491163" y="2676525"/>
          <p14:tracePt t="100268" x="5491163" y="2681288"/>
          <p14:tracePt t="100277" x="5491163" y="2692400"/>
          <p14:tracePt t="100284" x="5491163" y="2698750"/>
          <p14:tracePt t="100292" x="5491163" y="2709863"/>
          <p14:tracePt t="100300" x="5491163" y="2725738"/>
          <p14:tracePt t="100308" x="5491163" y="2736850"/>
          <p14:tracePt t="100316" x="5486400" y="2754313"/>
          <p14:tracePt t="100326" x="5480050" y="2771775"/>
          <p14:tracePt t="100332" x="5475288" y="2787650"/>
          <p14:tracePt t="100342" x="5464175" y="2809875"/>
          <p14:tracePt t="100348" x="5457825" y="2838450"/>
          <p14:tracePt t="100358" x="5446713" y="2860675"/>
          <p14:tracePt t="100364" x="5435600" y="2884488"/>
          <p14:tracePt t="100374" x="5424488" y="2906713"/>
          <p14:tracePt t="100380" x="5418138" y="2922588"/>
          <p14:tracePt t="100390" x="5418138" y="2928938"/>
          <p14:tracePt t="100398" x="5413375" y="2933700"/>
          <p14:tracePt t="100406" x="5395913" y="2940050"/>
          <p14:tracePt t="100414" x="5395913" y="2944813"/>
          <p14:tracePt t="100422" x="5380038" y="2944813"/>
          <p14:tracePt t="100430" x="5362575" y="2944813"/>
          <p14:tracePt t="100438" x="5356225" y="2944813"/>
          <p14:tracePt t="100446" x="5334000" y="2944813"/>
          <p14:tracePt t="100454" x="5300663" y="2944813"/>
          <p14:tracePt t="100462" x="5294313" y="2940050"/>
          <p14:tracePt t="100470" x="5272088" y="2933700"/>
          <p14:tracePt t="100478" x="5260975" y="2928938"/>
          <p14:tracePt t="100486" x="5238750" y="2928938"/>
          <p14:tracePt t="100494" x="5227638" y="2922588"/>
          <p14:tracePt t="100502" x="5210175" y="2917825"/>
          <p14:tracePt t="100510" x="5205413" y="2911475"/>
          <p14:tracePt t="100518" x="5199063" y="2911475"/>
          <p14:tracePt t="100526" x="5176838" y="2906713"/>
          <p14:tracePt t="100534" x="5165725" y="2900363"/>
          <p14:tracePt t="100542" x="5137150" y="2895600"/>
          <p14:tracePt t="100550" x="5121275" y="2889250"/>
          <p14:tracePt t="100558" x="5075238" y="2878138"/>
          <p14:tracePt t="100566" x="5048250" y="2871788"/>
          <p14:tracePt t="100574" x="5024438" y="2867025"/>
          <p14:tracePt t="100582" x="4968875" y="2855913"/>
          <p14:tracePt t="100590" x="4946650" y="2849563"/>
          <p14:tracePt t="100598" x="4889500" y="2827338"/>
          <p14:tracePt t="100608" x="4867275" y="2822575"/>
          <p14:tracePt t="100614" x="4845050" y="2809875"/>
          <p14:tracePt t="100624" x="4794250" y="2782888"/>
          <p14:tracePt t="100630" x="4767263" y="2765425"/>
          <p14:tracePt t="100640" x="4705350" y="2720975"/>
          <p14:tracePt t="100646" x="4670425" y="2698750"/>
          <p14:tracePt t="100656" x="4597400" y="2652713"/>
          <p14:tracePt t="100664" x="4559300" y="2619375"/>
          <p14:tracePt t="100672" x="4524375" y="2590800"/>
          <p14:tracePt t="100680" x="4457700" y="2524125"/>
          <p14:tracePt t="100688" x="4429125" y="2490788"/>
          <p14:tracePt t="100696" x="4373563" y="2406650"/>
          <p14:tracePt t="100705" x="4351338" y="2371725"/>
          <p14:tracePt t="100712" x="4338638" y="2338388"/>
          <p14:tracePt t="100720" x="4316413" y="2271713"/>
          <p14:tracePt t="100728" x="4305300" y="2236788"/>
          <p14:tracePt t="100736" x="4300538" y="2170113"/>
          <p14:tracePt t="100744" x="4300538" y="2130425"/>
          <p14:tracePt t="100752" x="4300538" y="2051050"/>
          <p14:tracePt t="100760" x="4300538" y="2012950"/>
          <p14:tracePt t="100768" x="4311650" y="1928813"/>
          <p14:tracePt t="100776" x="4316413" y="1889125"/>
          <p14:tracePt t="100784" x="4327525" y="1816100"/>
          <p14:tracePt t="100792" x="4333875" y="1781175"/>
          <p14:tracePt t="100800" x="4344988" y="1731963"/>
          <p14:tracePt t="100808" x="4351338" y="1714500"/>
          <p14:tracePt t="100816" x="4362450" y="1681163"/>
          <p14:tracePt t="100824" x="4367213" y="1670050"/>
          <p14:tracePt t="100832" x="4373563" y="1647825"/>
          <p14:tracePt t="100840" x="4378325" y="1647825"/>
          <p14:tracePt t="100848" x="4384675" y="1635125"/>
          <p14:tracePt t="100856" x="4389438" y="1630363"/>
          <p14:tracePt t="100864" x="4395788" y="1630363"/>
          <p14:tracePt t="100872" x="4400550" y="1624013"/>
          <p14:tracePt t="100880" x="4400550" y="1619250"/>
          <p14:tracePt t="100888" x="4413250" y="1612900"/>
          <p14:tracePt t="100896" x="4418013" y="1612900"/>
          <p14:tracePt t="100906" x="4440238" y="1608138"/>
          <p14:tracePt t="100912" x="4457700" y="1608138"/>
          <p14:tracePt t="100922" x="4468813" y="1608138"/>
          <p14:tracePt t="100930" x="4502150" y="1608138"/>
          <p14:tracePt t="100938" x="4519613" y="1608138"/>
          <p14:tracePt t="100946" x="4552950" y="1608138"/>
          <p14:tracePt t="100954" x="4570413" y="1608138"/>
          <p14:tracePt t="100962" x="4614863" y="1612900"/>
          <p14:tracePt t="100970" x="4632325" y="1624013"/>
          <p14:tracePt t="100978" x="4648200" y="1630363"/>
          <p14:tracePt t="100986" x="4670425" y="1647825"/>
          <p14:tracePt t="100994" x="4687888" y="1652588"/>
          <p14:tracePt t="101002" x="4699000" y="1670050"/>
          <p14:tracePt t="101010" x="4710113" y="1681163"/>
          <p14:tracePt t="101018" x="4710113" y="1685925"/>
          <p14:tracePt t="101026" x="4721225" y="1703388"/>
          <p14:tracePt t="101034" x="4727575" y="1714500"/>
          <p14:tracePt t="101042" x="4727575" y="1725613"/>
          <p14:tracePt t="101050" x="4732338" y="1754188"/>
          <p14:tracePt t="101058" x="4738688" y="1765300"/>
          <p14:tracePt t="101066" x="4738688" y="1781175"/>
          <p14:tracePt t="101074" x="4738688" y="1816100"/>
          <p14:tracePt t="101082" x="4738688" y="1831975"/>
          <p14:tracePt t="101090" x="4738688" y="1843088"/>
          <p14:tracePt t="101098" x="4738688" y="1889125"/>
          <p14:tracePt t="101106" x="4738688" y="1905000"/>
          <p14:tracePt t="101114" x="4727575" y="1955800"/>
          <p14:tracePt t="101122" x="4716463" y="1978025"/>
          <p14:tracePt t="101130" x="4710113" y="2001838"/>
          <p14:tracePt t="101138" x="4699000" y="2017713"/>
          <p14:tracePt t="101146" x="4665663" y="2085975"/>
          <p14:tracePt t="101154" x="4659313" y="2101850"/>
          <p14:tracePt t="101162" x="4643438" y="2112963"/>
          <p14:tracePt t="101170" x="4614863" y="2147888"/>
          <p14:tracePt t="101178" x="4603750" y="2163763"/>
          <p14:tracePt t="101186" x="4570413" y="2181225"/>
          <p14:tracePt t="101196" x="4559300" y="2181225"/>
          <p14:tracePt t="101202" x="4541838" y="2185988"/>
          <p14:tracePt t="101212" x="4530725" y="2185988"/>
          <p14:tracePt t="101218" x="4519613" y="2185988"/>
          <p14:tracePt t="101228" x="4513263" y="2185988"/>
          <p14:tracePt t="101234" x="4508500" y="2185988"/>
          <p14:tracePt t="101244" x="4497388" y="2174875"/>
          <p14:tracePt t="101252" x="4491038" y="2163763"/>
          <p14:tracePt t="101260" x="4486275" y="2159000"/>
          <p14:tracePt t="101268" x="4479925" y="2152650"/>
          <p14:tracePt t="101276" x="4468813" y="2136775"/>
          <p14:tracePt t="101284" x="4457700" y="2119313"/>
          <p14:tracePt t="101292" x="4440238" y="2101850"/>
          <p14:tracePt t="101300" x="4429125" y="2074863"/>
          <p14:tracePt t="101308" x="4413250" y="2051050"/>
          <p14:tracePt t="101316" x="4395788" y="2035175"/>
          <p14:tracePt t="101324" x="4389438" y="2024063"/>
          <p14:tracePt t="101332" x="4378325" y="2006600"/>
          <p14:tracePt t="101340" x="4373563" y="1995488"/>
          <p14:tracePt t="101348" x="4362450" y="1984375"/>
          <p14:tracePt t="101356" x="4362450" y="1978025"/>
          <p14:tracePt t="103348" x="4362450" y="1973263"/>
          <p14:tracePt t="103360" x="4362450" y="1962150"/>
          <p14:tracePt t="103369" x="4362450" y="1944688"/>
          <p14:tracePt t="103378" x="4362450" y="1928813"/>
          <p14:tracePt t="103384" x="4362450" y="1916113"/>
          <p14:tracePt t="103394" x="4367213" y="1900238"/>
          <p14:tracePt t="103400" x="4367213" y="1871663"/>
          <p14:tracePt t="103411" x="4373563" y="1855788"/>
          <p14:tracePt t="103419" x="4373563" y="1820863"/>
          <p14:tracePt t="103427" x="4373563" y="1770063"/>
          <p14:tracePt t="103435" x="4373563" y="1736725"/>
          <p14:tracePt t="103442" x="4373563" y="1703388"/>
          <p14:tracePt t="103451" x="4373563" y="1663700"/>
          <p14:tracePt t="103458" x="4373563" y="1624013"/>
          <p14:tracePt t="103467" x="4367213" y="1597025"/>
          <p14:tracePt t="103475" x="4351338" y="1562100"/>
          <p14:tracePt t="103482" x="4333875" y="1539875"/>
          <p14:tracePt t="103490" x="4305300" y="1506538"/>
          <p14:tracePt t="103498" x="4289425" y="1484313"/>
          <p14:tracePt t="103506" x="4243388" y="1462088"/>
          <p14:tracePt t="103514" x="4221163" y="1444625"/>
          <p14:tracePt t="103522" x="4192588" y="1438275"/>
          <p14:tracePt t="103530" x="4170363" y="1433513"/>
          <p14:tracePt t="103538" x="4119563" y="1422400"/>
          <p14:tracePt t="103546" x="4097338" y="1422400"/>
          <p14:tracePt t="103554" x="4081463" y="1416050"/>
          <p14:tracePt t="103562" x="4057650" y="1416050"/>
          <p14:tracePt t="103570" x="4030663" y="1416050"/>
          <p14:tracePt t="103578" x="3997325" y="1422400"/>
          <p14:tracePt t="103586" x="3962400" y="1433513"/>
          <p14:tracePt t="103594" x="3929063" y="1444625"/>
          <p14:tracePt t="103602" x="3917950" y="1444625"/>
          <p14:tracePt t="103610" x="3889375" y="1466850"/>
          <p14:tracePt t="103618" x="3849688" y="1484313"/>
          <p14:tracePt t="103626" x="3816350" y="1506538"/>
          <p14:tracePt t="103634" x="3789363" y="1528763"/>
          <p14:tracePt t="103642" x="3776663" y="1535113"/>
          <p14:tracePt t="103650" x="3749675" y="1562100"/>
          <p14:tracePt t="103658" x="3721100" y="1597025"/>
          <p14:tracePt t="103666" x="3714750" y="1608138"/>
          <p14:tracePt t="103674" x="3698875" y="1641475"/>
          <p14:tracePt t="103682" x="3676650" y="1685925"/>
          <p14:tracePt t="103690" x="3670300" y="1708150"/>
          <p14:tracePt t="103700" x="3659188" y="1765300"/>
          <p14:tracePt t="103706" x="3654425" y="1787525"/>
          <p14:tracePt t="103716" x="3648075" y="1849438"/>
          <p14:tracePt t="103724" x="3648075" y="1871663"/>
          <p14:tracePt t="103732" x="3641725" y="1955800"/>
          <p14:tracePt t="103740" x="3641725" y="1995488"/>
          <p14:tracePt t="103748" x="3648075" y="2085975"/>
          <p14:tracePt t="103756" x="3654425" y="2124075"/>
          <p14:tracePt t="103764" x="3676650" y="2243138"/>
          <p14:tracePt t="103772" x="3687763" y="2287588"/>
          <p14:tracePt t="103780" x="3732213" y="2411413"/>
          <p14:tracePt t="103788" x="3754438" y="2455863"/>
          <p14:tracePt t="103796" x="3816350" y="2574925"/>
          <p14:tracePt t="103804" x="3849688" y="2614613"/>
          <p14:tracePt t="103812" x="3900488" y="2670175"/>
          <p14:tracePt t="103820" x="3962400" y="2732088"/>
          <p14:tracePt t="103828" x="4052888" y="2771775"/>
          <p14:tracePt t="103836" x="4154488" y="2822575"/>
          <p14:tracePt t="103844" x="4205288" y="2838450"/>
          <p14:tracePt t="103852" x="4294188" y="2855913"/>
          <p14:tracePt t="103860" x="4351338" y="2860675"/>
          <p14:tracePt t="103868" x="4468813" y="2860675"/>
          <p14:tracePt t="103876" x="4524375" y="2860675"/>
          <p14:tracePt t="103884" x="4592638" y="2855913"/>
          <p14:tracePt t="103892" x="4670425" y="2838450"/>
          <p14:tracePt t="103900" x="4822825" y="2787650"/>
          <p14:tracePt t="103908" x="4906963" y="2754313"/>
          <p14:tracePt t="103916" x="4968875" y="2714625"/>
          <p14:tracePt t="103924" x="5024438" y="2663825"/>
          <p14:tracePt t="103932" x="5075238" y="2614613"/>
          <p14:tracePt t="103940" x="5110163" y="2568575"/>
          <p14:tracePt t="103948" x="5132388" y="2506663"/>
          <p14:tracePt t="103956" x="5143500" y="2451100"/>
          <p14:tracePt t="103967" x="5143500" y="2382838"/>
          <p14:tracePt t="103972" x="5143500" y="2316163"/>
          <p14:tracePt t="103982" x="5132388" y="2271713"/>
          <p14:tracePt t="103988" x="5103813" y="2192338"/>
          <p14:tracePt t="103998" x="5075238" y="2147888"/>
          <p14:tracePt t="104004" x="5041900" y="2097088"/>
          <p14:tracePt t="104014" x="4957763" y="2006600"/>
          <p14:tracePt t="104022" x="4902200" y="1955800"/>
          <p14:tracePt t="104030" x="4772025" y="1866900"/>
          <p14:tracePt t="104039" x="4699000" y="1827213"/>
          <p14:tracePt t="104046" x="4535488" y="1743075"/>
          <p14:tracePt t="104054" x="4457700" y="1714500"/>
          <p14:tracePt t="104063" x="4260850" y="1663700"/>
          <p14:tracePt t="104071" x="4181475" y="1652588"/>
          <p14:tracePt t="104078" x="4108450" y="1647825"/>
          <p14:tracePt t="104086" x="3973513" y="1641475"/>
          <p14:tracePt t="104094" x="3911600" y="1641475"/>
          <p14:tracePt t="104103" x="3844925" y="1641475"/>
          <p14:tracePt t="104110" x="3800475" y="1652588"/>
          <p14:tracePt t="104118" x="3765550" y="1670050"/>
          <p14:tracePt t="104126" x="3738563" y="1692275"/>
          <p14:tracePt t="104134" x="3709988" y="1708150"/>
          <p14:tracePt t="104143" x="3681413" y="1736725"/>
          <p14:tracePt t="104151" x="3654425" y="1770063"/>
          <p14:tracePt t="104158" x="3619500" y="1820863"/>
          <p14:tracePt t="104167" x="3586163" y="1871663"/>
          <p14:tracePt t="104176" x="3546475" y="1939925"/>
          <p14:tracePt t="104182" x="3530600" y="1990725"/>
          <p14:tracePt t="104190" x="3490913" y="2063750"/>
          <p14:tracePt t="104199" x="3473450" y="2112963"/>
          <p14:tracePt t="104206" x="3440113" y="2203450"/>
          <p14:tracePt t="104214" x="3422650" y="2254250"/>
          <p14:tracePt t="104222" x="3400425" y="2305050"/>
          <p14:tracePt t="104230" x="3384550" y="2393950"/>
          <p14:tracePt t="104238" x="3378200" y="2439988"/>
          <p14:tracePt t="104248" x="3371850" y="2484438"/>
          <p14:tracePt t="104254" x="3367088" y="2524125"/>
          <p14:tracePt t="104265" x="3367088" y="2563813"/>
          <p14:tracePt t="104270" x="3367088" y="2590800"/>
          <p14:tracePt t="104280" x="3367088" y="2625725"/>
          <p14:tracePt t="104288" x="3371850" y="2647950"/>
          <p14:tracePt t="104297" x="3378200" y="2676525"/>
          <p14:tracePt t="104304" x="3395663" y="2698750"/>
          <p14:tracePt t="104312" x="3400425" y="2709863"/>
          <p14:tracePt t="104320" x="3417888" y="2732088"/>
          <p14:tracePt t="104328" x="3433763" y="2749550"/>
          <p14:tracePt t="104336" x="3462338" y="2771775"/>
          <p14:tracePt t="104344" x="3468688" y="2776538"/>
          <p14:tracePt t="104352" x="3506788" y="2798763"/>
          <p14:tracePt t="104360" x="3546475" y="2816225"/>
          <p14:tracePt t="104368" x="3608388" y="2827338"/>
          <p14:tracePt t="104377" x="3630613" y="2833688"/>
          <p14:tracePt t="104384" x="3703638" y="2833688"/>
          <p14:tracePt t="104393" x="3738563" y="2833688"/>
          <p14:tracePt t="104401" x="3827463" y="2833688"/>
          <p14:tracePt t="104408" x="3929063" y="2822575"/>
          <p14:tracePt t="104416" x="3968750" y="2816225"/>
          <p14:tracePt t="104424" x="4064000" y="2782888"/>
          <p14:tracePt t="104433" x="4114800" y="2771775"/>
          <p14:tracePt t="104441" x="4238625" y="2732088"/>
          <p14:tracePt t="104448" x="4283075" y="2714625"/>
          <p14:tracePt t="104457" x="4395788" y="2670175"/>
          <p14:tracePt t="104465" x="4435475" y="2652713"/>
          <p14:tracePt t="104473" x="4473575" y="2625725"/>
          <p14:tracePt t="104481" x="4564063" y="2552700"/>
          <p14:tracePt t="104488" x="4614863" y="2506663"/>
          <p14:tracePt t="104496" x="4694238" y="2382838"/>
          <p14:tracePt t="104504" x="4721225" y="2333625"/>
          <p14:tracePt t="104512" x="4743450" y="2254250"/>
          <p14:tracePt t="104520" x="4756150" y="2203450"/>
          <p14:tracePt t="104529" x="4756150" y="2147888"/>
          <p14:tracePt t="104536" x="4756150" y="2101850"/>
          <p14:tracePt t="104545" x="4738688" y="2063750"/>
          <p14:tracePt t="104553" x="4716463" y="2024063"/>
          <p14:tracePt t="104562" x="4676775" y="1984375"/>
          <p14:tracePt t="104571" x="4659313" y="1966913"/>
          <p14:tracePt t="104579" x="4614863" y="1939925"/>
          <p14:tracePt t="104586" x="4570413" y="1905000"/>
          <p14:tracePt t="104595" x="4530725" y="1889125"/>
          <p14:tracePt t="104602" x="4497388" y="1871663"/>
          <p14:tracePt t="104610" x="4429125" y="1849438"/>
          <p14:tracePt t="104619" x="4389438" y="1838325"/>
          <p14:tracePt t="104627" x="4338638" y="1827213"/>
          <p14:tracePt t="104635" x="4294188" y="1820863"/>
          <p14:tracePt t="104643" x="4249738" y="1816100"/>
          <p14:tracePt t="104651" x="4205288" y="1816100"/>
          <p14:tracePt t="104659" x="4143375" y="1816100"/>
          <p14:tracePt t="104667" x="4092575" y="1816100"/>
          <p14:tracePt t="104675" x="4046538" y="1827213"/>
          <p14:tracePt t="104683" x="4002088" y="1843088"/>
          <p14:tracePt t="104690" x="3957638" y="1860550"/>
          <p14:tracePt t="104699" x="3922713" y="1889125"/>
          <p14:tracePt t="104707" x="3878263" y="1933575"/>
          <p14:tracePt t="104715" x="3867150" y="1944688"/>
          <p14:tracePt t="104723" x="3827463" y="2001838"/>
          <p14:tracePt t="104730" x="3789363" y="2074863"/>
          <p14:tracePt t="104739" x="3738563" y="2225675"/>
          <p14:tracePt t="104747" x="3714750" y="2287588"/>
          <p14:tracePt t="104755" x="3709988" y="2428875"/>
          <p14:tracePt t="104762" x="3709988" y="2501900"/>
          <p14:tracePt t="104770" x="3743325" y="2652713"/>
          <p14:tracePt t="104779" x="3794125" y="2771775"/>
          <p14:tracePt t="104787" x="3900488" y="2922588"/>
          <p14:tracePt t="104795" x="3984625" y="3001963"/>
          <p14:tracePt t="104802" x="4075113" y="3052763"/>
          <p14:tracePt t="104811" x="4181475" y="3092450"/>
          <p14:tracePt t="104819" x="4243388" y="3108325"/>
          <p14:tracePt t="104827" x="4373563" y="3114675"/>
          <p14:tracePt t="104835" x="4575175" y="3114675"/>
          <p14:tracePt t="104843" x="4721225" y="3074988"/>
          <p14:tracePt t="104853" x="4851400" y="3024188"/>
          <p14:tracePt t="104861" x="5013325" y="2951163"/>
          <p14:tracePt t="104869" x="5176838" y="2855913"/>
          <p14:tracePt t="104876" x="5260975" y="2776538"/>
          <p14:tracePt t="104884" x="5362575" y="2676525"/>
          <p14:tracePt t="104892" x="5429250" y="2557463"/>
          <p14:tracePt t="104901" x="5475288" y="2428875"/>
          <p14:tracePt t="104908" x="5480050" y="2355850"/>
          <p14:tracePt t="104917" x="5480050" y="2287588"/>
          <p14:tracePt t="104925" x="5446713" y="2220913"/>
          <p14:tracePt t="104933" x="5362575" y="2108200"/>
          <p14:tracePt t="104941" x="5256213" y="2035175"/>
          <p14:tracePt t="104949" x="5183188" y="1995488"/>
          <p14:tracePt t="104957" x="4991100" y="1928813"/>
          <p14:tracePt t="104965" x="4862513" y="1900238"/>
          <p14:tracePt t="104972" x="4716463" y="1882775"/>
          <p14:tracePt t="104980" x="4530725" y="1871663"/>
          <p14:tracePt t="104988" x="4344988" y="1871663"/>
          <p14:tracePt t="104999" x="4159250" y="1889125"/>
          <p14:tracePt t="105004" x="3962400" y="1928813"/>
          <p14:tracePt t="105012" x="3867150" y="1962150"/>
          <p14:tracePt t="105020" x="3692525" y="2028825"/>
          <p14:tracePt t="105028" x="3603625" y="2090738"/>
          <p14:tracePt t="105036" x="3473450" y="2214563"/>
          <p14:tracePt t="105045" x="3395663" y="2333625"/>
          <p14:tracePt t="105052" x="3344863" y="2451100"/>
          <p14:tracePt t="105061" x="3333750" y="2506663"/>
          <p14:tracePt t="105068" x="3322638" y="2692400"/>
          <p14:tracePt t="105076" x="3338513" y="2794000"/>
          <p14:tracePt t="105084" x="3400425" y="2928938"/>
          <p14:tracePt t="105093" x="3479800" y="3046413"/>
          <p14:tracePt t="105100" x="3530600" y="3103563"/>
          <p14:tracePt t="105108" x="3619500" y="3176588"/>
          <p14:tracePt t="105116" x="3692525" y="3227388"/>
          <p14:tracePt t="105124" x="3789363" y="3254375"/>
          <p14:tracePt t="105134" x="3856038" y="3265488"/>
          <p14:tracePt t="105142" x="3929063" y="3271838"/>
          <p14:tracePt t="105150" x="4052888" y="3271838"/>
          <p14:tracePt t="105158" x="4165600" y="3271838"/>
          <p14:tracePt t="105166" x="4300538" y="3249613"/>
          <p14:tracePt t="105174" x="4362450" y="3227388"/>
          <p14:tracePt t="105182" x="4497388" y="3170238"/>
          <p14:tracePt t="105190" x="4648200" y="3079750"/>
          <p14:tracePt t="105199" x="4716463" y="3024188"/>
          <p14:tracePt t="105206" x="4851400" y="2878138"/>
          <p14:tracePt t="105215" x="4918075" y="2760663"/>
          <p14:tracePt t="105222" x="4957763" y="2663825"/>
          <p14:tracePt t="105231" x="4968875" y="2574925"/>
          <p14:tracePt t="105239" x="4968875" y="2524125"/>
          <p14:tracePt t="105246" x="4957763" y="2406650"/>
          <p14:tracePt t="105254" x="4935538" y="2344738"/>
          <p14:tracePt t="105263" x="4895850" y="2287588"/>
          <p14:tracePt t="105270" x="4862513" y="2243138"/>
          <p14:tracePt t="105278" x="4811713" y="2203450"/>
          <p14:tracePt t="105287" x="4772025" y="2174875"/>
          <p14:tracePt t="105295" x="4716463" y="2152650"/>
          <p14:tracePt t="105302" x="4659313" y="2130425"/>
          <p14:tracePt t="105311" x="4603750" y="2119313"/>
          <p14:tracePt t="105319" x="4552950" y="2112963"/>
          <p14:tracePt t="105326" x="4519613" y="2112963"/>
          <p14:tracePt t="105334" x="4486275" y="2112963"/>
          <p14:tracePt t="105343" x="4451350" y="2119313"/>
          <p14:tracePt t="105350" x="4435475" y="2130425"/>
          <p14:tracePt t="105359" x="4424363" y="2130425"/>
          <p14:tracePt t="105367" x="4418013" y="2136775"/>
          <p14:tracePt t="105374" x="4406900" y="2147888"/>
          <p14:tracePt t="105390" x="4395788" y="2159000"/>
          <p14:tracePt t="105399" x="4395788" y="2170113"/>
          <p14:tracePt t="105407" x="4389438" y="2181225"/>
          <p14:tracePt t="105416" x="4378325" y="2203450"/>
          <p14:tracePt t="105423" x="4373563" y="2220913"/>
          <p14:tracePt t="105432" x="4367213" y="2236788"/>
          <p14:tracePt t="105438" x="4362450" y="2247900"/>
          <p14:tracePt t="105448" x="4362450" y="2259013"/>
          <p14:tracePt t="105457" x="4356100" y="2265363"/>
          <p14:tracePt t="105464" x="4356100" y="2271713"/>
          <p14:tracePt t="105520" x="4356100" y="2254250"/>
          <p14:tracePt t="105529" x="4356100" y="2236788"/>
          <p14:tracePt t="105536" x="4351338" y="2232025"/>
          <p14:tracePt t="105544" x="4344988" y="2214563"/>
          <p14:tracePt t="105552" x="4338638" y="2203450"/>
          <p14:tracePt t="105561" x="4322763" y="2185988"/>
          <p14:tracePt t="105568" x="4322763" y="2181225"/>
          <p14:tracePt t="105577" x="4300538" y="2170113"/>
          <p14:tracePt t="105584" x="4294188" y="2163763"/>
          <p14:tracePt t="105592" x="4265613" y="2152650"/>
          <p14:tracePt t="105601" x="4254500" y="2152650"/>
          <p14:tracePt t="105608" x="4216400" y="2141538"/>
          <p14:tracePt t="105617" x="4198938" y="2141538"/>
          <p14:tracePt t="105624" x="4154488" y="2141538"/>
          <p14:tracePt t="105632" x="4137025" y="2141538"/>
          <p14:tracePt t="105640" x="4086225" y="2141538"/>
          <p14:tracePt t="105648" x="4057650" y="2141538"/>
          <p14:tracePt t="105656" x="3990975" y="2159000"/>
          <p14:tracePt t="105664" x="3968750" y="2170113"/>
          <p14:tracePt t="105672" x="3895725" y="2198688"/>
          <p14:tracePt t="105682" x="3867150" y="2214563"/>
          <p14:tracePt t="105688" x="3849688" y="2236788"/>
          <p14:tracePt t="105699" x="3794125" y="2287588"/>
          <p14:tracePt t="105705" x="3754438" y="2333625"/>
          <p14:tracePt t="105714" x="3721100" y="2389188"/>
          <p14:tracePt t="105723" x="3681413" y="2451100"/>
          <p14:tracePt t="105731" x="3648075" y="2535238"/>
          <p14:tracePt t="105738" x="3619500" y="2641600"/>
          <p14:tracePt t="105747" x="3597275" y="2732088"/>
          <p14:tracePt t="105755" x="3557588" y="2895600"/>
          <p14:tracePt t="105763" x="3546475" y="2984500"/>
          <p14:tracePt t="105771" x="3535363" y="3068638"/>
          <p14:tracePt t="105778" x="3519488" y="3141663"/>
          <p14:tracePt t="105786" x="3506788" y="3227388"/>
          <p14:tracePt t="105795" x="3479800" y="3305175"/>
          <p14:tracePt t="105802" x="3457575" y="3389313"/>
          <p14:tracePt t="105810" x="3440113" y="3417888"/>
          <p14:tracePt t="105818" x="3395663" y="3502025"/>
          <p14:tracePt t="105827" x="3338513" y="3581400"/>
          <p14:tracePt t="105835" x="3271838" y="3665538"/>
          <p14:tracePt t="105843" x="3203575" y="3732213"/>
          <p14:tracePt t="105851" x="3163888" y="3771900"/>
          <p14:tracePt t="105858" x="3079750" y="3844925"/>
          <p14:tracePt t="105867" x="2955925" y="3924300"/>
          <p14:tracePt t="105875" x="2833688" y="3997325"/>
          <p14:tracePt t="105883" x="2703513" y="4070350"/>
          <p14:tracePt t="105891" x="2557463" y="4143375"/>
          <p14:tracePt t="105899" x="2417763" y="4232275"/>
          <p14:tracePt t="105907" x="2378075" y="4267200"/>
          <p14:tracePt t="105914" x="2276475" y="4340225"/>
          <p14:tracePt t="105923" x="2192338" y="4429125"/>
          <p14:tracePt t="105931" x="2124075" y="4508500"/>
          <p14:tracePt t="105939" x="2085975" y="4570413"/>
          <p14:tracePt t="105947" x="2057400" y="4632325"/>
          <p14:tracePt t="105955" x="2046288" y="4665663"/>
          <p14:tracePt t="105963" x="2039938" y="4710113"/>
          <p14:tracePt t="105971" x="2035175" y="4738688"/>
          <p14:tracePt t="105981" x="2035175" y="4767263"/>
          <p14:tracePt t="105986" x="2046288" y="4789488"/>
          <p14:tracePt t="105997" x="2051050" y="4806950"/>
          <p14:tracePt t="106005" x="2068513" y="4822825"/>
          <p14:tracePt t="106013" x="2085975" y="4845050"/>
          <p14:tracePt t="106021" x="2130425" y="4873625"/>
          <p14:tracePt t="106029" x="2147888" y="4884738"/>
          <p14:tracePt t="106036" x="2174875" y="4895850"/>
          <p14:tracePt t="106045" x="2203450" y="4906963"/>
          <p14:tracePt t="106053" x="2236788" y="4906963"/>
          <p14:tracePt t="106061" x="2270125" y="4906963"/>
          <p14:tracePt t="106069" x="2305050" y="4906963"/>
          <p14:tracePt t="106077" x="2316163" y="4906963"/>
          <p14:tracePt t="106085" x="2344738" y="4906963"/>
          <p14:tracePt t="106093" x="2371725" y="4895850"/>
          <p14:tracePt t="106101" x="2393950" y="4891088"/>
          <p14:tracePt t="106109" x="2411413" y="4879975"/>
          <p14:tracePt t="106117" x="2422525" y="4873625"/>
          <p14:tracePt t="106125" x="2433638" y="4862513"/>
          <p14:tracePt t="106133" x="2444750" y="4856163"/>
          <p14:tracePt t="106141" x="2451100" y="4851400"/>
          <p14:tracePt t="106149" x="2455863" y="4840288"/>
          <p14:tracePt t="106165" x="2455863" y="4833938"/>
          <p14:tracePt t="106181" x="2455863" y="4829175"/>
          <p14:tracePt t="106197" x="2451100" y="4822825"/>
          <p14:tracePt t="106205" x="2428875" y="4822825"/>
          <p14:tracePt t="106212" x="2411413" y="4822825"/>
          <p14:tracePt t="106220" x="2378075" y="4818063"/>
          <p14:tracePt t="106229" x="2349500" y="4818063"/>
          <p14:tracePt t="106237" x="2309813" y="4811713"/>
          <p14:tracePt t="106245" x="2265363" y="4806950"/>
          <p14:tracePt t="106253" x="2209800" y="4789488"/>
          <p14:tracePt t="106261" x="2163763" y="4778375"/>
          <p14:tracePt t="106269" x="2101850" y="4760913"/>
          <p14:tracePt t="106279" x="2039938" y="4745038"/>
          <p14:tracePt t="106287" x="1978025" y="4727575"/>
          <p14:tracePt t="106295" x="1916113" y="4705350"/>
          <p14:tracePt t="106303" x="1854200" y="4687888"/>
          <p14:tracePt t="106311" x="1798638" y="4672013"/>
          <p14:tracePt t="106319" x="1747838" y="4659313"/>
          <p14:tracePt t="106327" x="1708150" y="4648200"/>
          <p14:tracePt t="106335" x="1692275" y="4643438"/>
          <p14:tracePt t="106343" x="1658938" y="4632325"/>
          <p14:tracePt t="106351" x="1624013" y="4621213"/>
          <p14:tracePt t="106359" x="1612900" y="4614863"/>
          <p14:tracePt t="106367" x="1585913" y="4603750"/>
          <p14:tracePt t="106375" x="1562100" y="4603750"/>
          <p14:tracePt t="106383" x="1528763" y="4603750"/>
          <p14:tracePt t="106391" x="1511300" y="4603750"/>
          <p14:tracePt t="106399" x="1477963" y="4603750"/>
          <p14:tracePt t="106407" x="1466850" y="4603750"/>
          <p14:tracePt t="106415" x="1433513" y="4603750"/>
          <p14:tracePt t="106423" x="1416050" y="4603750"/>
          <p14:tracePt t="106431" x="1389063" y="4603750"/>
          <p14:tracePt t="106439" x="1376363" y="4603750"/>
          <p14:tracePt t="106447" x="1349375" y="4603750"/>
          <p14:tracePt t="106455" x="1338263" y="4603750"/>
          <p14:tracePt t="106463" x="1316038" y="4603750"/>
          <p14:tracePt t="106471" x="1303338" y="4603750"/>
          <p14:tracePt t="106479" x="1281113" y="4603750"/>
          <p14:tracePt t="106487" x="1270000" y="4603750"/>
          <p14:tracePt t="106494" x="1254125" y="4603750"/>
          <p14:tracePt t="106502" x="1243013" y="4603750"/>
          <p14:tracePt t="106511" x="1230313" y="4603750"/>
          <p14:tracePt t="106518" x="1219200" y="4614863"/>
          <p14:tracePt t="106526" x="1214438" y="4614863"/>
          <p14:tracePt t="106534" x="1203325" y="4614863"/>
          <p14:tracePt t="106543" x="1192213" y="4625975"/>
          <p14:tracePt t="106553" x="1185863" y="4625975"/>
          <p14:tracePt t="106559" x="1181100" y="4625975"/>
          <p14:tracePt t="106569" x="1168400" y="4625975"/>
          <p14:tracePt t="106575" x="1163638" y="4625975"/>
          <p14:tracePt t="106585" x="1141413" y="4625975"/>
          <p14:tracePt t="106593" x="1130300" y="4625975"/>
          <p14:tracePt t="106600" x="1112838" y="4621213"/>
          <p14:tracePt t="106609" x="1095375" y="4614863"/>
          <p14:tracePt t="106617" x="1073150" y="4610100"/>
          <p14:tracePt t="106625" x="1062038" y="4603750"/>
          <p14:tracePt t="106633" x="1046163" y="4598988"/>
          <p14:tracePt t="106641" x="1035050" y="4592638"/>
          <p14:tracePt t="106648" x="1022350" y="4586288"/>
          <p14:tracePt t="106657" x="1017588" y="4586288"/>
          <p14:tracePt t="106665" x="1011238" y="4581525"/>
          <p14:tracePt t="106673" x="1006475" y="4575175"/>
          <p14:tracePt t="106689" x="1000125" y="4564063"/>
          <p14:tracePt t="106697" x="995363" y="4559300"/>
          <p14:tracePt t="106704" x="995363" y="4548188"/>
          <p14:tracePt t="106713" x="989013" y="4537075"/>
          <p14:tracePt t="106720" x="977900" y="4519613"/>
          <p14:tracePt t="106728" x="977900" y="4502150"/>
          <p14:tracePt t="106736" x="977900" y="4491038"/>
          <p14:tracePt t="106744" x="966788" y="4468813"/>
          <p14:tracePt t="106752" x="966788" y="4457700"/>
          <p14:tracePt t="106761" x="966788" y="4440238"/>
          <p14:tracePt t="106768" x="966788" y="4435475"/>
          <p14:tracePt t="106777" x="966788" y="4418013"/>
          <p14:tracePt t="106784" x="984250" y="4406900"/>
          <p14:tracePt t="106793" x="1000125" y="4395788"/>
          <p14:tracePt t="106801" x="1039813" y="4378325"/>
          <p14:tracePt t="106809" x="1101725" y="4362450"/>
          <p14:tracePt t="106816" x="1157288" y="4351338"/>
          <p14:tracePt t="106825" x="1265238" y="4322763"/>
          <p14:tracePt t="106833" x="1320800" y="4311650"/>
          <p14:tracePt t="106841" x="1427163" y="4294188"/>
          <p14:tracePt t="106851" x="1539875" y="4289425"/>
          <p14:tracePt t="106856" x="1663700" y="4278313"/>
          <p14:tracePt t="106866" x="1793875" y="4271963"/>
          <p14:tracePt t="106875" x="1849438" y="4271963"/>
          <p14:tracePt t="106882" x="1966913" y="4271963"/>
          <p14:tracePt t="106891" x="2039938" y="4283075"/>
          <p14:tracePt t="106899" x="2181225" y="4300538"/>
          <p14:tracePt t="106907" x="2254250" y="4311650"/>
          <p14:tracePt t="106915" x="2332038" y="4329113"/>
          <p14:tracePt t="106923" x="2405063" y="4333875"/>
          <p14:tracePt t="106931" x="2490788" y="4344988"/>
          <p14:tracePt t="106939" x="2647950" y="4362450"/>
          <p14:tracePt t="106947" x="2725738" y="4367213"/>
          <p14:tracePt t="106955" x="2805113" y="4373563"/>
          <p14:tracePt t="106963" x="2871788" y="4391025"/>
          <p14:tracePt t="106971" x="2928938" y="4402138"/>
          <p14:tracePt t="106979" x="2962275" y="4413250"/>
          <p14:tracePt t="106987" x="2995613" y="4440238"/>
          <p14:tracePt t="106995" x="3001963" y="4446588"/>
          <p14:tracePt t="107003" x="3006725" y="4464050"/>
          <p14:tracePt t="107011" x="3006725" y="4486275"/>
          <p14:tracePt t="107021" x="3006725" y="4513263"/>
          <p14:tracePt t="107027" x="2990850" y="4537075"/>
          <p14:tracePt t="107035" x="2973388" y="4564063"/>
          <p14:tracePt t="107043" x="2933700" y="4598988"/>
          <p14:tracePt t="107051" x="2895600" y="4632325"/>
          <p14:tracePt t="107059" x="2833688" y="4659313"/>
          <p14:tracePt t="107067" x="2747963" y="4699000"/>
          <p14:tracePt t="107075" x="2698750" y="4727575"/>
          <p14:tracePt t="107083" x="2597150" y="4756150"/>
          <p14:tracePt t="107091" x="2528888" y="4772025"/>
          <p14:tracePt t="107099" x="2378075" y="4794250"/>
          <p14:tracePt t="107107" x="2282825" y="4806950"/>
          <p14:tracePt t="107115" x="2068513" y="4806950"/>
          <p14:tracePt t="107123" x="1927225" y="4806950"/>
          <p14:tracePt t="107131" x="1787525" y="4806950"/>
          <p14:tracePt t="107139" x="1641475" y="4783138"/>
          <p14:tracePt t="107149" x="1484313" y="4767263"/>
          <p14:tracePt t="107157" x="1331913" y="4733925"/>
          <p14:tracePt t="107165" x="1168400" y="4694238"/>
          <p14:tracePt t="107173" x="1011238" y="4648200"/>
          <p14:tracePt t="107181" x="887413" y="4610100"/>
          <p14:tracePt t="107189" x="803275" y="4570413"/>
          <p14:tracePt t="107197" x="703263" y="4519613"/>
          <p14:tracePt t="107205" x="674688" y="4491038"/>
          <p14:tracePt t="107213" x="657225" y="4464050"/>
          <p14:tracePt t="107221" x="657225" y="4440238"/>
          <p14:tracePt t="107229" x="657225" y="4418013"/>
          <p14:tracePt t="107237" x="668338" y="4391025"/>
          <p14:tracePt t="107245" x="719138" y="4344988"/>
          <p14:tracePt t="107253" x="776288" y="4311650"/>
          <p14:tracePt t="107261" x="838200" y="4278313"/>
          <p14:tracePt t="107269" x="938213" y="4232275"/>
          <p14:tracePt t="107277" x="1022350" y="4205288"/>
          <p14:tracePt t="107285" x="1185863" y="4159250"/>
          <p14:tracePt t="107293" x="1354138" y="4125913"/>
          <p14:tracePt t="107301" x="1528763" y="4097338"/>
          <p14:tracePt t="107309" x="1674813" y="4081463"/>
          <p14:tracePt t="107317" x="1911350" y="4048125"/>
          <p14:tracePt t="107325" x="2079625" y="4041775"/>
          <p14:tracePt t="107333" x="2247900" y="4041775"/>
          <p14:tracePt t="107341" x="2433638" y="4041775"/>
          <p14:tracePt t="107349" x="2601913" y="4041775"/>
          <p14:tracePt t="107357" x="2674938" y="4048125"/>
          <p14:tracePt t="107365" x="2809875" y="4075113"/>
          <p14:tracePt t="107373" x="2860675" y="4103688"/>
          <p14:tracePt t="107381" x="2944813" y="4143375"/>
          <p14:tracePt t="107389" x="3001963" y="4176713"/>
          <p14:tracePt t="107397" x="3041650" y="4221163"/>
          <p14:tracePt t="107405" x="3079750" y="4260850"/>
          <p14:tracePt t="107413" x="3090863" y="4294188"/>
          <p14:tracePt t="107423" x="3103563" y="4340225"/>
          <p14:tracePt t="107428" x="3103563" y="4391025"/>
          <p14:tracePt t="107439" x="3103563" y="4413250"/>
          <p14:tracePt t="107444" x="3090863" y="4435475"/>
          <p14:tracePt t="107455" x="3057525" y="4475163"/>
          <p14:tracePt t="107463" x="3028950" y="4502150"/>
          <p14:tracePt t="107471" x="2995613" y="4524375"/>
          <p14:tracePt t="107479" x="2940050" y="4541838"/>
          <p14:tracePt t="107487" x="2889250" y="4559300"/>
          <p14:tracePt t="107495" x="2827338" y="4570413"/>
          <p14:tracePt t="107503" x="2760663" y="4581525"/>
          <p14:tracePt t="107511" x="2681288" y="4581525"/>
          <p14:tracePt t="107519" x="2608263" y="4581525"/>
          <p14:tracePt t="107527" x="2528888" y="4581525"/>
          <p14:tracePt t="107535" x="2451100" y="4575175"/>
          <p14:tracePt t="107543" x="2378075" y="4559300"/>
          <p14:tracePt t="107551" x="2309813" y="4537075"/>
          <p14:tracePt t="107559" x="2265363" y="4519613"/>
          <p14:tracePt t="107567" x="2232025" y="4497388"/>
          <p14:tracePt t="107575" x="2225675" y="4486275"/>
          <p14:tracePt t="107583" x="2220913" y="4475163"/>
          <p14:tracePt t="107591" x="2220913" y="4468813"/>
          <p14:tracePt t="107599" x="2220913" y="4451350"/>
          <p14:tracePt t="107607" x="2220913" y="4446588"/>
          <p14:tracePt t="107615" x="2225675" y="4440238"/>
          <p14:tracePt t="107623" x="2236788" y="4440238"/>
          <p14:tracePt t="107639" x="2243138" y="4440238"/>
          <p14:tracePt t="107647" x="2247900" y="4440238"/>
          <p14:tracePt t="107729" x="2247900" y="4446588"/>
          <p14:tracePt t="107737" x="2247900" y="4451350"/>
          <p14:tracePt t="107745" x="2243138" y="4451350"/>
          <p14:tracePt t="107752" x="2243138" y="4457700"/>
          <p14:tracePt t="107760" x="2236788" y="4457700"/>
          <p14:tracePt t="107769" x="2232025" y="4464050"/>
          <p14:tracePt t="107777" x="2225675" y="4468813"/>
          <p14:tracePt t="107785" x="2220913" y="4468813"/>
          <p14:tracePt t="107793" x="2209800" y="4475163"/>
          <p14:tracePt t="107801" x="2203450" y="4475163"/>
          <p14:tracePt t="108083" x="2197100" y="4475163"/>
          <p14:tracePt t="108091" x="2197100" y="4479925"/>
          <p14:tracePt t="108099" x="2181225" y="4491038"/>
          <p14:tracePt t="108107" x="2159000" y="4513263"/>
          <p14:tracePt t="108115" x="2124075" y="4537075"/>
          <p14:tracePt t="108123" x="2090738" y="4559300"/>
          <p14:tracePt t="108131" x="2062163" y="4575175"/>
          <p14:tracePt t="108139" x="2039938" y="4586288"/>
          <p14:tracePt t="108146" x="2012950" y="4598988"/>
          <p14:tracePt t="108155" x="1989138" y="4610100"/>
          <p14:tracePt t="108163" x="1966913" y="4625975"/>
          <p14:tracePt t="108171" x="1951038" y="4632325"/>
          <p14:tracePt t="108179" x="1939925" y="4637088"/>
          <p14:tracePt t="108187" x="1916113" y="4648200"/>
          <p14:tracePt t="108195" x="1905000" y="4654550"/>
          <p14:tracePt t="108203" x="1893888" y="4659313"/>
          <p14:tracePt t="108211" x="1882775" y="4665663"/>
          <p14:tracePt t="108219" x="1866900" y="4665663"/>
          <p14:tracePt t="108227" x="1849438" y="4676775"/>
          <p14:tracePt t="108235" x="1820863" y="4683125"/>
          <p14:tracePt t="108243" x="1804988" y="4687888"/>
          <p14:tracePt t="108251" x="1765300" y="4705350"/>
          <p14:tracePt t="108259" x="1736725" y="4716463"/>
          <p14:tracePt t="108267" x="1692275" y="4733925"/>
          <p14:tracePt t="108275" x="1663700" y="4749800"/>
          <p14:tracePt t="108283" x="1641475" y="4760913"/>
          <p14:tracePt t="108293" x="1612900" y="4778375"/>
          <p14:tracePt t="108299" x="1585913" y="4794250"/>
          <p14:tracePt t="108309" x="1539875" y="4822825"/>
          <p14:tracePt t="108314" x="1528763" y="4833938"/>
          <p14:tracePt t="108325" x="1495425" y="4867275"/>
          <p14:tracePt t="108333" x="1444625" y="4935538"/>
          <p14:tracePt t="108341" x="1411288" y="5019675"/>
          <p14:tracePt t="108349" x="1393825" y="5081588"/>
          <p14:tracePt t="108357" x="1365250" y="5256213"/>
          <p14:tracePt t="108365" x="1365250" y="5362575"/>
          <p14:tracePt t="108373" x="1365250" y="5486400"/>
          <p14:tracePt t="108381" x="1365250" y="5603875"/>
          <p14:tracePt t="108389" x="1376363" y="5705475"/>
          <p14:tracePt t="108397" x="1400175" y="5778500"/>
          <p14:tracePt t="108405" x="1427163" y="5829300"/>
          <p14:tracePt t="108413" x="1462088" y="5868988"/>
          <p14:tracePt t="108421" x="1495425" y="5891213"/>
          <p14:tracePt t="108429" x="1517650" y="5895975"/>
          <p14:tracePt t="108437" x="1550988" y="5895975"/>
          <p14:tracePt t="108445" x="1568450" y="5895975"/>
          <p14:tracePt t="108453" x="1573213" y="5895975"/>
          <p14:tracePt t="108461" x="1579563" y="5891213"/>
          <p14:tracePt t="108469" x="1579563" y="5884863"/>
          <p14:tracePt t="108477" x="1562100" y="5868988"/>
          <p14:tracePt t="108485" x="1528763" y="5846763"/>
          <p14:tracePt t="108493" x="1489075" y="5829300"/>
          <p14:tracePt t="108501" x="1455738" y="5807075"/>
          <p14:tracePt t="108647" x="1455738" y="5800725"/>
          <p14:tracePt t="108662" x="1462088" y="5795963"/>
          <p14:tracePt t="108671" x="1473200" y="5789613"/>
          <p14:tracePt t="108679" x="1484313" y="5784850"/>
          <p14:tracePt t="108687" x="1484313" y="5778500"/>
          <p14:tracePt t="108695" x="1473200" y="5778500"/>
          <p14:tracePt t="108703" x="1462088" y="5773738"/>
          <p14:tracePt t="108711" x="1444625" y="5767388"/>
          <p14:tracePt t="108719" x="1438275" y="5767388"/>
          <p14:tracePt t="108727" x="1433513" y="5767388"/>
          <p14:tracePt t="108735" x="1427163" y="5756275"/>
          <p14:tracePt t="108751" x="1422400" y="5749925"/>
          <p14:tracePt t="108758" x="1416050" y="5734050"/>
          <p14:tracePt t="108767" x="1416050" y="5716588"/>
          <p14:tracePt t="108775" x="1416050" y="5705475"/>
          <p14:tracePt t="108783" x="1404938" y="5676900"/>
          <p14:tracePt t="108791" x="1393825" y="5649913"/>
          <p14:tracePt t="108799" x="1371600" y="5610225"/>
          <p14:tracePt t="108807" x="1349375" y="5581650"/>
          <p14:tracePt t="108815" x="1316038" y="5541963"/>
          <p14:tracePt t="108823" x="1276350" y="5492750"/>
          <p14:tracePt t="108831" x="1254125" y="5464175"/>
          <p14:tracePt t="108839" x="1208088" y="5419725"/>
          <p14:tracePt t="108847" x="1181100" y="5395913"/>
          <p14:tracePt t="108855" x="1157288" y="5373688"/>
          <p14:tracePt t="108863" x="1119188" y="5345113"/>
          <p14:tracePt t="108871" x="1108075" y="5334000"/>
          <p14:tracePt t="108879" x="1095375" y="5334000"/>
          <p14:tracePt t="108886" x="1095375" y="5329238"/>
          <p14:tracePt t="108985" x="1090613" y="5329238"/>
          <p14:tracePt t="108993" x="1084263" y="5334000"/>
          <p14:tracePt t="109001" x="1079500" y="5340350"/>
          <p14:tracePt t="109009" x="1068388" y="5351463"/>
          <p14:tracePt t="109017" x="1062038" y="5357813"/>
          <p14:tracePt t="109025" x="1050925" y="5362575"/>
          <p14:tracePt t="109033" x="1046163" y="5373688"/>
          <p14:tracePt t="109041" x="1035050" y="5391150"/>
          <p14:tracePt t="109049" x="1022350" y="5395913"/>
          <p14:tracePt t="109057" x="1006475" y="5413375"/>
          <p14:tracePt t="109065" x="995363" y="5424488"/>
          <p14:tracePt t="109073" x="977900" y="5435600"/>
          <p14:tracePt t="109081" x="973138" y="5441950"/>
          <p14:tracePt t="109089" x="949325" y="5446713"/>
          <p14:tracePt t="109097" x="949325" y="5453063"/>
          <p14:tracePt t="109105" x="944563" y="5453063"/>
          <p14:tracePt t="109113" x="933450" y="5453063"/>
          <p14:tracePt t="109121" x="927100" y="5453063"/>
          <p14:tracePt t="109129" x="915988" y="5453063"/>
          <p14:tracePt t="109137" x="911225" y="5453063"/>
          <p14:tracePt t="109147" x="904875" y="5453063"/>
          <p14:tracePt t="109153" x="887413" y="5453063"/>
          <p14:tracePt t="109163" x="876300" y="5446713"/>
          <p14:tracePt t="109168" x="865188" y="5441950"/>
          <p14:tracePt t="109179" x="842963" y="5430838"/>
          <p14:tracePt t="109186" x="820738" y="5419725"/>
          <p14:tracePt t="109195" x="809625" y="5407025"/>
          <p14:tracePt t="109202" x="776288" y="5391150"/>
          <p14:tracePt t="109211" x="752475" y="5373688"/>
          <p14:tracePt t="109219" x="719138" y="5340350"/>
          <p14:tracePt t="109227" x="708025" y="5329238"/>
          <p14:tracePt t="109235" x="696913" y="5311775"/>
          <p14:tracePt t="109243" x="692150" y="5289550"/>
          <p14:tracePt t="109251" x="685800" y="5278438"/>
          <p14:tracePt t="109259" x="679450" y="5267325"/>
          <p14:tracePt t="109267" x="679450" y="5249863"/>
          <p14:tracePt t="109275" x="679450" y="5238750"/>
          <p14:tracePt t="109291" x="679450" y="5227638"/>
          <p14:tracePt t="109299" x="679450" y="5222875"/>
          <p14:tracePt t="109315" x="679450" y="5216525"/>
          <p14:tracePt t="109323" x="679450" y="5199063"/>
          <p14:tracePt t="109331" x="679450" y="5194300"/>
          <p14:tracePt t="109339" x="679450" y="5187950"/>
          <p14:tracePt t="109347" x="685800" y="5183188"/>
          <p14:tracePt t="109355" x="696913" y="5165725"/>
          <p14:tracePt t="109363" x="708025" y="5154613"/>
          <p14:tracePt t="109371" x="714375" y="5149850"/>
          <p14:tracePt t="109379" x="725488" y="5132388"/>
          <p14:tracePt t="109387" x="752475" y="5110163"/>
          <p14:tracePt t="109397" x="765175" y="5099050"/>
          <p14:tracePt t="109403" x="787400" y="5081588"/>
          <p14:tracePt t="109411" x="803275" y="5064125"/>
          <p14:tracePt t="109419" x="831850" y="5053013"/>
          <p14:tracePt t="109427" x="900113" y="5030788"/>
          <p14:tracePt t="109437" x="933450" y="5019675"/>
          <p14:tracePt t="109443" x="966788" y="5014913"/>
          <p14:tracePt t="109452" x="1039813" y="4997450"/>
          <p14:tracePt t="109459" x="1073150" y="4986338"/>
          <p14:tracePt t="109469" x="1101725" y="4979988"/>
          <p14:tracePt t="109475" x="1168400" y="4968875"/>
          <p14:tracePt t="109485" x="1203325" y="4957763"/>
          <p14:tracePt t="109493" x="1236663" y="4953000"/>
          <p14:tracePt t="109501" x="1309688" y="4935538"/>
          <p14:tracePt t="109509" x="1343025" y="4929188"/>
          <p14:tracePt t="109517" x="1365250" y="4924425"/>
          <p14:tracePt t="109525" x="1427163" y="4902200"/>
          <p14:tracePt t="109533" x="1455738" y="4902200"/>
          <p14:tracePt t="109541" x="1477963" y="4895850"/>
          <p14:tracePt t="109549" x="1546225" y="4873625"/>
          <p14:tracePt t="109557" x="1573213" y="4867275"/>
          <p14:tracePt t="109565" x="1601788" y="4856163"/>
          <p14:tracePt t="109573" x="1692275" y="4818063"/>
          <p14:tracePt t="109581" x="1731963" y="4806950"/>
          <p14:tracePt t="109589" x="1776413" y="4794250"/>
          <p14:tracePt t="109597" x="1860550" y="4778375"/>
          <p14:tracePt t="109605" x="1893888" y="4772025"/>
          <p14:tracePt t="109613" x="1966913" y="4760913"/>
          <p14:tracePt t="109621" x="2051050" y="4745038"/>
          <p14:tracePt t="109629" x="2079625" y="4745038"/>
          <p14:tracePt t="109637" x="2174875" y="4738688"/>
          <p14:tracePt t="109645" x="2220913" y="4738688"/>
          <p14:tracePt t="109653" x="2320925" y="4733925"/>
          <p14:tracePt t="109661" x="2451100" y="4727575"/>
          <p14:tracePt t="109669" x="2501900" y="4727575"/>
          <p14:tracePt t="109677" x="2652713" y="4716463"/>
          <p14:tracePt t="109685" x="2794000" y="4710113"/>
          <p14:tracePt t="109693" x="2951163" y="4699000"/>
          <p14:tracePt t="109701" x="3108325" y="4694238"/>
          <p14:tracePt t="109709" x="3271838" y="4694238"/>
          <p14:tracePt t="109719" x="3462338" y="4683125"/>
          <p14:tracePt t="109725" x="3630613" y="4683125"/>
          <p14:tracePt t="109735" x="3800475" y="4683125"/>
          <p14:tracePt t="109741" x="3962400" y="4683125"/>
          <p14:tracePt t="109751" x="4148138" y="4683125"/>
          <p14:tracePt t="109757" x="4322763" y="4687888"/>
          <p14:tracePt t="109767" x="4508500" y="4694238"/>
          <p14:tracePt t="109775" x="4676775" y="4705350"/>
          <p14:tracePt t="109783" x="4851400" y="4710113"/>
          <p14:tracePt t="109791" x="5019675" y="4721225"/>
          <p14:tracePt t="109799" x="5210175" y="4738688"/>
          <p14:tracePt t="109807" x="5367338" y="4760913"/>
          <p14:tracePt t="109815" x="5526088" y="4778375"/>
          <p14:tracePt t="109823" x="5688013" y="4794250"/>
          <p14:tracePt t="109831" x="5818188" y="4811713"/>
          <p14:tracePt t="109838" x="5930900" y="4822825"/>
          <p14:tracePt t="109847" x="6030913" y="4840288"/>
          <p14:tracePt t="109855" x="6110288" y="4856163"/>
          <p14:tracePt t="109863" x="6176963" y="4879975"/>
          <p14:tracePt t="109871" x="6200775" y="4884738"/>
          <p14:tracePt t="109879" x="6256338" y="4906963"/>
          <p14:tracePt t="109887" x="6296025" y="4924425"/>
          <p14:tracePt t="109895" x="6329363" y="4953000"/>
          <p14:tracePt t="109903" x="6346825" y="4975225"/>
          <p14:tracePt t="109911" x="6357938" y="4986338"/>
          <p14:tracePt t="109919" x="6357938" y="5008563"/>
          <p14:tracePt t="109927" x="6357938" y="5026025"/>
          <p14:tracePt t="109935" x="6357938" y="5041900"/>
          <p14:tracePt t="109943" x="6357938" y="5070475"/>
          <p14:tracePt t="109951" x="6351588" y="5099050"/>
          <p14:tracePt t="109959" x="6334125" y="5132388"/>
          <p14:tracePt t="109967" x="6318250" y="5154613"/>
          <p14:tracePt t="109975" x="6296025" y="5187950"/>
          <p14:tracePt t="109983" x="6261100" y="5233988"/>
          <p14:tracePt t="109991" x="6234113" y="5260975"/>
          <p14:tracePt t="109999" x="6176963" y="5289550"/>
          <p14:tracePt t="110007" x="6126163" y="5311775"/>
          <p14:tracePt t="110017" x="6048375" y="5345113"/>
          <p14:tracePt t="110023" x="5975350" y="5368925"/>
          <p14:tracePt t="110033" x="5884863" y="5384800"/>
          <p14:tracePt t="110039" x="5822950" y="5391150"/>
          <p14:tracePt t="110049" x="5716588" y="5413375"/>
          <p14:tracePt t="110057" x="5575300" y="5430838"/>
          <p14:tracePt t="110065" x="5497513" y="5430838"/>
          <p14:tracePt t="110073" x="5362575" y="5435600"/>
          <p14:tracePt t="110081" x="5278438" y="5446713"/>
          <p14:tracePt t="110089" x="5199063" y="5446713"/>
          <p14:tracePt t="110097" x="5064125" y="5446713"/>
          <p14:tracePt t="110105" x="4979988" y="5446713"/>
          <p14:tracePt t="110113" x="4906963" y="5446713"/>
          <p14:tracePt t="110121" x="4833938" y="5446713"/>
          <p14:tracePt t="110129" x="4767263" y="5453063"/>
          <p14:tracePt t="110137" x="4687888" y="5453063"/>
          <p14:tracePt t="110145" x="4608513" y="5457825"/>
          <p14:tracePt t="110153" x="4530725" y="5464175"/>
          <p14:tracePt t="110161" x="4451350" y="5464175"/>
          <p14:tracePt t="110169" x="4367213" y="5468938"/>
          <p14:tracePt t="110177" x="4289425" y="5468938"/>
          <p14:tracePt t="110185" x="4198938" y="5468938"/>
          <p14:tracePt t="110193" x="4114800" y="5475288"/>
          <p14:tracePt t="110201" x="4019550" y="5492750"/>
          <p14:tracePt t="110209" x="3979863" y="5492750"/>
          <p14:tracePt t="110217" x="3884613" y="5508625"/>
          <p14:tracePt t="110225" x="3765550" y="5526088"/>
          <p14:tracePt t="110233" x="3721100" y="5530850"/>
          <p14:tracePt t="110241" x="3614738" y="5548313"/>
          <p14:tracePt t="110249" x="3484563" y="5559425"/>
          <p14:tracePt t="110257" x="3433763" y="5565775"/>
          <p14:tracePt t="110265" x="3305175" y="5592763"/>
          <p14:tracePt t="110273" x="3141663" y="5610225"/>
          <p14:tracePt t="110281" x="3097213" y="5610225"/>
          <p14:tracePt t="110289" x="2962275" y="5614988"/>
          <p14:tracePt t="110297" x="2911475" y="5614988"/>
          <p14:tracePt t="110305" x="2760663" y="5614988"/>
          <p14:tracePt t="110315" x="2709863" y="5614988"/>
          <p14:tracePt t="110323" x="2540000" y="5614988"/>
          <p14:tracePt t="110331" x="2320925" y="5603875"/>
          <p14:tracePt t="110339" x="2247900" y="5599113"/>
          <p14:tracePt t="110347" x="2051050" y="5570538"/>
          <p14:tracePt t="110355" x="1816100" y="5530850"/>
          <p14:tracePt t="110363" x="1754188" y="5526088"/>
          <p14:tracePt t="110371" x="1579563" y="5480050"/>
          <p14:tracePt t="110379" x="1382713" y="5441950"/>
          <p14:tracePt t="110387" x="1320800" y="5424488"/>
          <p14:tracePt t="110395" x="1181100" y="5384800"/>
          <p14:tracePt t="110403" x="1022350" y="5329238"/>
          <p14:tracePt t="110411" x="944563" y="5300663"/>
          <p14:tracePt t="110419" x="871538" y="5272088"/>
          <p14:tracePt t="110427" x="820738" y="5249863"/>
          <p14:tracePt t="110435" x="765175" y="5222875"/>
          <p14:tracePt t="110443" x="725488" y="5194300"/>
          <p14:tracePt t="110451" x="679450" y="5172075"/>
          <p14:tracePt t="110459" x="657225" y="5154613"/>
          <p14:tracePt t="110467" x="617538" y="5121275"/>
          <p14:tracePt t="110475" x="612775" y="5110163"/>
          <p14:tracePt t="110483" x="601663" y="5092700"/>
          <p14:tracePt t="110491" x="601663" y="5081588"/>
          <p14:tracePt t="110499" x="601663" y="5070475"/>
          <p14:tracePt t="110507" x="601663" y="5059363"/>
          <p14:tracePt t="110515" x="617538" y="5041900"/>
          <p14:tracePt t="110525" x="630238" y="5026025"/>
          <p14:tracePt t="110531" x="646113" y="5014913"/>
          <p14:tracePt t="110539" x="679450" y="4991100"/>
          <p14:tracePt t="110547" x="714375" y="4968875"/>
          <p14:tracePt t="110557" x="758825" y="4953000"/>
          <p14:tracePt t="110563" x="803275" y="4929188"/>
          <p14:tracePt t="110571" x="860425" y="4906963"/>
          <p14:tracePt t="110579" x="933450" y="4891088"/>
          <p14:tracePt t="110589" x="1022350" y="4867275"/>
          <p14:tracePt t="110595" x="1152525" y="4845050"/>
          <p14:tracePt t="110605" x="1331913" y="4806950"/>
          <p14:tracePt t="110611" x="1495425" y="4778375"/>
          <p14:tracePt t="110621" x="1776413" y="4733925"/>
          <p14:tracePt t="110627" x="2028825" y="4705350"/>
          <p14:tracePt t="110637" x="2320925" y="4672013"/>
          <p14:tracePt t="110645" x="2647950" y="4648200"/>
          <p14:tracePt t="110653" x="2973388" y="4625975"/>
          <p14:tracePt t="110661" x="3305175" y="4614863"/>
          <p14:tracePt t="110669" x="3641725" y="4603750"/>
          <p14:tracePt t="110677" x="3962400" y="4592638"/>
          <p14:tracePt t="110685" x="4254500" y="4592638"/>
          <p14:tracePt t="110693" x="4648200" y="4592638"/>
          <p14:tracePt t="110701" x="4968875" y="4581525"/>
          <p14:tracePt t="110709" x="5272088" y="4581525"/>
          <p14:tracePt t="110717" x="5548313" y="4570413"/>
          <p14:tracePt t="110725" x="5716588" y="4570413"/>
          <p14:tracePt t="110733" x="5991225" y="4570413"/>
          <p14:tracePt t="110741" x="6132513" y="4564063"/>
          <p14:tracePt t="110749" x="6346825" y="4564063"/>
          <p14:tracePt t="110757" x="6515100" y="4564063"/>
          <p14:tracePt t="110765" x="6599238" y="4564063"/>
          <p14:tracePt t="110773" x="6627813" y="4564063"/>
          <p14:tracePt t="110781" x="6665913" y="4564063"/>
          <p14:tracePt t="110789" x="6677025" y="4570413"/>
          <p14:tracePt t="110797" x="6677025" y="4575175"/>
          <p14:tracePt t="110805" x="6677025" y="4581525"/>
          <p14:tracePt t="110813" x="6672263" y="4598988"/>
          <p14:tracePt t="110821" x="6654800" y="4614863"/>
          <p14:tracePt t="110829" x="6632575" y="4643438"/>
          <p14:tracePt t="110837" x="6610350" y="4659313"/>
          <p14:tracePt t="110845" x="6581775" y="4694238"/>
          <p14:tracePt t="110853" x="6559550" y="4721225"/>
          <p14:tracePt t="110861" x="6530975" y="4745038"/>
          <p14:tracePt t="110871" x="6492875" y="4794250"/>
          <p14:tracePt t="110877" x="6453188" y="4822825"/>
          <p14:tracePt t="110887" x="6419850" y="4851400"/>
          <p14:tracePt t="110893" x="6384925" y="4884738"/>
          <p14:tracePt t="110903" x="6334125" y="4924425"/>
          <p14:tracePt t="110911" x="6278563" y="4957763"/>
          <p14:tracePt t="110919" x="6227763" y="4991100"/>
          <p14:tracePt t="110927" x="6161088" y="5026025"/>
          <p14:tracePt t="110935" x="6099175" y="5059363"/>
          <p14:tracePt t="110943" x="6030913" y="5092700"/>
          <p14:tracePt t="110951" x="6003925" y="5099050"/>
          <p14:tracePt t="110959" x="5935663" y="5126038"/>
          <p14:tracePt t="110967" x="5857875" y="5160963"/>
          <p14:tracePt t="110975" x="5778500" y="5183188"/>
          <p14:tracePt t="110983" x="5745163" y="5194300"/>
          <p14:tracePt t="110991" x="5643563" y="5222875"/>
          <p14:tracePt t="110999" x="5541963" y="5245100"/>
          <p14:tracePt t="111007" x="5424488" y="5272088"/>
          <p14:tracePt t="111015" x="5380038" y="5278438"/>
          <p14:tracePt t="111023" x="5249863" y="5289550"/>
          <p14:tracePt t="111031" x="5187950" y="5289550"/>
          <p14:tracePt t="111039" x="5041900" y="5300663"/>
          <p14:tracePt t="111047" x="4851400" y="5318125"/>
          <p14:tracePt t="111055" x="4783138" y="5318125"/>
          <p14:tracePt t="111063" x="4603750" y="5334000"/>
          <p14:tracePt t="111071" x="4524375" y="5334000"/>
          <p14:tracePt t="111079" x="4344988" y="5351463"/>
          <p14:tracePt t="111087" x="4081463" y="5362575"/>
          <p14:tracePt t="111095" x="3822700" y="5373688"/>
          <p14:tracePt t="111103" x="3749675" y="5373688"/>
          <p14:tracePt t="111111" x="3530600" y="5380038"/>
          <p14:tracePt t="111119" x="3287713" y="5380038"/>
          <p14:tracePt t="111127" x="3041650" y="5391150"/>
          <p14:tracePt t="111137" x="2809875" y="5391150"/>
          <p14:tracePt t="111143" x="2747963" y="5391150"/>
          <p14:tracePt t="111151" x="2563813" y="5391150"/>
          <p14:tracePt t="111159" x="2382838" y="5391150"/>
          <p14:tracePt t="111167" x="2209800" y="5384800"/>
          <p14:tracePt t="111177" x="2039938" y="5380038"/>
          <p14:tracePt t="111183" x="1900238" y="5368925"/>
          <p14:tracePt t="111193" x="1670050" y="5362575"/>
          <p14:tracePt t="111199" x="1585913" y="5351463"/>
          <p14:tracePt t="111210" x="1511300" y="5345113"/>
          <p14:tracePt t="111217" x="1444625" y="5340350"/>
          <p14:tracePt t="111225" x="1382713" y="5329238"/>
          <p14:tracePt t="111233" x="1320800" y="5322888"/>
          <p14:tracePt t="111241" x="1276350" y="5318125"/>
          <p14:tracePt t="111249" x="1214438" y="5307013"/>
          <p14:tracePt t="111257" x="1181100" y="5295900"/>
          <p14:tracePt t="111265" x="1163638" y="5289550"/>
          <p14:tracePt t="111273" x="1152525" y="5278438"/>
          <p14:tracePt t="111281" x="1141413" y="5267325"/>
          <p14:tracePt t="111289" x="1141413" y="5260975"/>
          <p14:tracePt t="111297" x="1135063" y="5256213"/>
          <p14:tracePt t="111305" x="1135063" y="5245100"/>
          <p14:tracePt t="111313" x="1135063" y="5238750"/>
          <p14:tracePt t="111321" x="1135063" y="5233988"/>
          <p14:tracePt t="111329" x="1135063" y="5222875"/>
          <p14:tracePt t="111345" x="1135063" y="5216525"/>
          <p14:tracePt t="111584" x="1130300" y="5216525"/>
          <p14:tracePt t="111591" x="1130300" y="5222875"/>
          <p14:tracePt t="111599" x="1119188" y="5233988"/>
          <p14:tracePt t="111607" x="1112838" y="5245100"/>
          <p14:tracePt t="111615" x="1101725" y="5260975"/>
          <p14:tracePt t="111623" x="1095375" y="5272088"/>
          <p14:tracePt t="111631" x="1084263" y="5289550"/>
          <p14:tracePt t="111640" x="1068388" y="5318125"/>
          <p14:tracePt t="111647" x="1062038" y="5345113"/>
          <p14:tracePt t="111655" x="1050925" y="5373688"/>
          <p14:tracePt t="111663" x="1046163" y="5402263"/>
          <p14:tracePt t="111671" x="1035050" y="5441950"/>
          <p14:tracePt t="111679" x="1035050" y="5468938"/>
          <p14:tracePt t="111687" x="1035050" y="5503863"/>
          <p14:tracePt t="111695" x="1035050" y="5526088"/>
          <p14:tracePt t="111703" x="1050925" y="5565775"/>
          <p14:tracePt t="111711" x="1068388" y="5599113"/>
          <p14:tracePt t="111719" x="1090613" y="5627688"/>
          <p14:tracePt t="111727" x="1123950" y="5661025"/>
          <p14:tracePt t="111735" x="1163638" y="5705475"/>
          <p14:tracePt t="111743" x="1208088" y="5734050"/>
          <p14:tracePt t="111755" x="1270000" y="5778500"/>
          <p14:tracePt t="111758" x="1343025" y="5818188"/>
          <p14:tracePt t="111769" x="1382713" y="5840413"/>
          <p14:tracePt t="111775" x="1484313" y="5873750"/>
          <p14:tracePt t="111785" x="1539875" y="5895975"/>
          <p14:tracePt t="111793" x="1608138" y="5924550"/>
          <p14:tracePt t="111801" x="1747838" y="5964238"/>
          <p14:tracePt t="111809" x="1838325" y="5986463"/>
          <p14:tracePt t="111817" x="1944688" y="6008688"/>
          <p14:tracePt t="111825" x="2057400" y="6015038"/>
          <p14:tracePt t="111833" x="2159000" y="6030913"/>
          <p14:tracePt t="111841" x="2270125" y="6037263"/>
          <p14:tracePt t="111849" x="2378075" y="6043613"/>
          <p14:tracePt t="111857" x="2490788" y="6054725"/>
          <p14:tracePt t="111865" x="2574925" y="6059488"/>
          <p14:tracePt t="111873" x="2652713" y="6059488"/>
          <p14:tracePt t="111881" x="2736850" y="6065838"/>
          <p14:tracePt t="111889" x="2827338" y="6065838"/>
          <p14:tracePt t="111897" x="2933700" y="6065838"/>
          <p14:tracePt t="111905" x="2979738" y="6065838"/>
          <p14:tracePt t="111913" x="3086100" y="6065838"/>
          <p14:tracePt t="111921" x="3225800" y="6054725"/>
          <p14:tracePt t="111929" x="3400425" y="6037263"/>
          <p14:tracePt t="111937" x="3462338" y="6030913"/>
          <p14:tracePt t="111945" x="3619500" y="6019800"/>
          <p14:tracePt t="111953" x="3794125" y="6015038"/>
          <p14:tracePt t="111961" x="3838575" y="6015038"/>
          <p14:tracePt t="111969" x="3962400" y="6015038"/>
          <p14:tracePt t="111977" x="4097338" y="6015038"/>
          <p14:tracePt t="111985" x="4148138" y="6015038"/>
          <p14:tracePt t="111993" x="4260850" y="6015038"/>
          <p14:tracePt t="112001" x="4400550" y="6015038"/>
          <p14:tracePt t="112009" x="4446588" y="6015038"/>
          <p14:tracePt t="112017" x="4570413" y="6026150"/>
          <p14:tracePt t="112025" x="4710113" y="6026150"/>
          <p14:tracePt t="112035" x="4760913" y="6026150"/>
          <p14:tracePt t="112041" x="4884738" y="6026150"/>
          <p14:tracePt t="112051" x="4940300" y="6026150"/>
          <p14:tracePt t="112057" x="5086350" y="6019800"/>
          <p14:tracePt t="112067" x="5137150" y="6019800"/>
          <p14:tracePt t="112075" x="5278438" y="6015038"/>
          <p14:tracePt t="112083" x="5322888" y="6008688"/>
          <p14:tracePt t="112091" x="5453063" y="5997575"/>
          <p14:tracePt t="112099" x="5497513" y="5997575"/>
          <p14:tracePt t="112107" x="5548313" y="5997575"/>
          <p14:tracePt t="112115" x="5661025" y="5997575"/>
          <p14:tracePt t="112123" x="5705475" y="5997575"/>
          <p14:tracePt t="112131" x="5818188" y="5997575"/>
          <p14:tracePt t="112139" x="5862638" y="5992813"/>
          <p14:tracePt t="112147" x="5902325" y="5992813"/>
          <p14:tracePt t="112155" x="6008688" y="5981700"/>
          <p14:tracePt t="112163" x="6048375" y="5975350"/>
          <p14:tracePt t="112171" x="6076950" y="5970588"/>
          <p14:tracePt t="112179" x="6161088" y="5957888"/>
          <p14:tracePt t="112187" x="6188075" y="5953125"/>
          <p14:tracePt t="112195" x="6211888" y="5946775"/>
          <p14:tracePt t="112203" x="6238875" y="5942013"/>
          <p14:tracePt t="112211" x="6289675" y="5924550"/>
          <p14:tracePt t="112219" x="6300788" y="5919788"/>
          <p14:tracePt t="112227" x="6329363" y="5908675"/>
          <p14:tracePt t="112235" x="6340475" y="5908675"/>
          <p14:tracePt t="112243" x="6346825" y="5895975"/>
          <p14:tracePt t="112251" x="6357938" y="5891213"/>
          <p14:tracePt t="112259" x="6369050" y="5880100"/>
          <p14:tracePt t="112267" x="6373813" y="5868988"/>
          <p14:tracePt t="112275" x="6391275" y="5851525"/>
          <p14:tracePt t="112283" x="6408738" y="5822950"/>
          <p14:tracePt t="112291" x="6419850" y="5807075"/>
          <p14:tracePt t="112299" x="6430963" y="5778500"/>
          <p14:tracePt t="112307" x="6442075" y="5756275"/>
          <p14:tracePt t="112315" x="6446838" y="5727700"/>
          <p14:tracePt t="112323" x="6453188" y="5705475"/>
          <p14:tracePt t="112331" x="6453188" y="5676900"/>
          <p14:tracePt t="112339" x="6453188" y="5649913"/>
          <p14:tracePt t="112349" x="6453188" y="5638800"/>
          <p14:tracePt t="112357" x="6453188" y="5614988"/>
          <p14:tracePt t="112365" x="6453188" y="5603875"/>
          <p14:tracePt t="112373" x="6446838" y="5592763"/>
          <p14:tracePt t="112381" x="6435725" y="5570538"/>
          <p14:tracePt t="112389" x="6430963" y="5553075"/>
          <p14:tracePt t="112397" x="6419850" y="5541963"/>
          <p14:tracePt t="112405" x="6413500" y="5530850"/>
          <p14:tracePt t="112413" x="6402388" y="5519738"/>
          <p14:tracePt t="112421" x="6391275" y="5508625"/>
          <p14:tracePt t="112429" x="6384925" y="5497513"/>
          <p14:tracePt t="112437" x="6373813" y="5486400"/>
          <p14:tracePt t="112445" x="6362700" y="5475288"/>
          <p14:tracePt t="112453" x="6351588" y="5464175"/>
          <p14:tracePt t="112461" x="6340475" y="5453063"/>
          <p14:tracePt t="112469" x="6329363" y="5446713"/>
          <p14:tracePt t="112477" x="6311900" y="5441950"/>
          <p14:tracePt t="112485" x="6300788" y="5441950"/>
          <p14:tracePt t="112493" x="6289675" y="5430838"/>
          <p14:tracePt t="112501" x="6267450" y="5419725"/>
          <p14:tracePt t="112509" x="6234113" y="5407025"/>
          <p14:tracePt t="112517" x="6223000" y="5407025"/>
          <p14:tracePt t="112525" x="6183313" y="5391150"/>
          <p14:tracePt t="112533" x="6132513" y="5373688"/>
          <p14:tracePt t="112541" x="6088063" y="5362575"/>
          <p14:tracePt t="112549" x="6026150" y="5340350"/>
          <p14:tracePt t="112557" x="5891213" y="5300663"/>
          <p14:tracePt t="112565" x="5745163" y="5267325"/>
          <p14:tracePt t="112573" x="5665788" y="5249863"/>
          <p14:tracePt t="112581" x="5480050" y="5205413"/>
          <p14:tracePt t="112589" x="5329238" y="5183188"/>
          <p14:tracePt t="112597" x="5183188" y="5154613"/>
          <p14:tracePt t="112605" x="4884738" y="5099050"/>
          <p14:tracePt t="112613" x="4710113" y="5070475"/>
          <p14:tracePt t="112621" x="4548188" y="5053013"/>
          <p14:tracePt t="112631" x="4221163" y="5019675"/>
          <p14:tracePt t="112639" x="4064000" y="5002213"/>
          <p14:tracePt t="112647" x="3771900" y="4979988"/>
          <p14:tracePt t="112655" x="3614738" y="4968875"/>
          <p14:tracePt t="112663" x="3462338" y="4968875"/>
          <p14:tracePt t="112671" x="3187700" y="4968875"/>
          <p14:tracePt t="112679" x="3035300" y="4968875"/>
          <p14:tracePt t="112687" x="2878138" y="4975225"/>
          <p14:tracePt t="112695" x="2720975" y="4991100"/>
          <p14:tracePt t="112703" x="2574925" y="5002213"/>
          <p14:tracePt t="112711" x="2411413" y="5026025"/>
          <p14:tracePt t="112719" x="2282825" y="5041900"/>
          <p14:tracePt t="112727" x="2152650" y="5070475"/>
          <p14:tracePt t="112735" x="2035175" y="5092700"/>
          <p14:tracePt t="112743" x="1893888" y="5126038"/>
          <p14:tracePt t="112751" x="1758950" y="5172075"/>
          <p14:tracePt t="112759" x="1612900" y="5222875"/>
          <p14:tracePt t="112767" x="1568450" y="5238750"/>
          <p14:tracePt t="112775" x="1444625" y="5289550"/>
          <p14:tracePt t="112783" x="1303338" y="5340350"/>
          <p14:tracePt t="112791" x="1203325" y="5395913"/>
          <p14:tracePt t="112799" x="1130300" y="5430838"/>
          <p14:tracePt t="112807" x="1068388" y="5464175"/>
          <p14:tracePt t="112815" x="1000125" y="5526088"/>
          <p14:tracePt t="112823" x="960438" y="5565775"/>
          <p14:tracePt t="112831" x="949325" y="5592763"/>
          <p14:tracePt t="112839" x="938213" y="5654675"/>
          <p14:tracePt t="112847" x="938213" y="5694363"/>
          <p14:tracePt t="112855" x="966788" y="5745163"/>
          <p14:tracePt t="112863" x="1000125" y="5789613"/>
          <p14:tracePt t="112871" x="1073150" y="5857875"/>
          <p14:tracePt t="112879" x="1181100" y="5930900"/>
          <p14:tracePt t="112891" x="1343025" y="6030913"/>
          <p14:tracePt t="112899" x="1670050" y="6165850"/>
          <p14:tracePt t="112909" x="1973263" y="6256338"/>
          <p14:tracePt t="112915" x="2320925" y="6340475"/>
          <p14:tracePt t="112925" x="2736850" y="6397625"/>
          <p14:tracePt t="112931" x="3214688" y="6435725"/>
          <p14:tracePt t="112941" x="3714750" y="6459538"/>
          <p14:tracePt t="112947" x="4170363" y="6459538"/>
          <p14:tracePt t="112957" x="4705350" y="6459538"/>
          <p14:tracePt t="112965" x="5176838" y="6453188"/>
          <p14:tracePt t="112973" x="5661025" y="6430963"/>
          <p14:tracePt t="112981" x="6121400" y="6408738"/>
          <p14:tracePt t="112989" x="6565900" y="6357938"/>
          <p14:tracePt t="112997" x="6986588" y="6296025"/>
          <p14:tracePt t="113005" x="7285038" y="6238875"/>
          <p14:tracePt t="113013" x="7554913" y="6178550"/>
          <p14:tracePt t="113021" x="7829550" y="6076950"/>
          <p14:tracePt t="113029" x="8010525" y="5986463"/>
          <p14:tracePt t="113037" x="8134350" y="5902325"/>
          <p14:tracePt t="113045" x="8189913" y="5846763"/>
          <p14:tracePt t="113053" x="8201025" y="5807075"/>
          <p14:tracePt t="113061" x="8207375" y="5773738"/>
          <p14:tracePt t="113069" x="8194675" y="5745163"/>
          <p14:tracePt t="113077" x="8172450" y="5711825"/>
          <p14:tracePt t="113087" x="8145463" y="5688013"/>
          <p14:tracePt t="113093" x="8110538" y="5665788"/>
          <p14:tracePt t="113101" x="8094663" y="5661025"/>
          <p14:tracePt t="113109" x="8077200" y="5649913"/>
          <p14:tracePt t="113117" x="8072438" y="5643563"/>
          <p14:tracePt t="113315" x="8072438" y="5638800"/>
          <p14:tracePt t="113324" x="8066088" y="5638800"/>
          <p14:tracePt t="113331" x="8061325" y="5627688"/>
          <p14:tracePt t="113339" x="8054975" y="5614988"/>
          <p14:tracePt t="113347" x="8043863" y="5599113"/>
          <p14:tracePt t="113363" x="8037513" y="5592763"/>
          <p14:tracePt t="113371" x="8037513" y="5588000"/>
          <p14:tracePt t="113379" x="8032750" y="5581650"/>
          <p14:tracePt t="113387" x="8026400" y="5570538"/>
          <p14:tracePt t="113403" x="8021638" y="5553075"/>
          <p14:tracePt t="113411" x="8021638" y="5548313"/>
          <p14:tracePt t="113419" x="8021638" y="5526088"/>
          <p14:tracePt t="113427" x="8021638" y="5514975"/>
          <p14:tracePt t="113435" x="8021638" y="5508625"/>
          <p14:tracePt t="113443" x="8021638" y="5503863"/>
          <p14:tracePt t="113459" x="8021638" y="5497513"/>
          <p14:tracePt t="113467" x="8026400" y="5492750"/>
          <p14:tracePt t="113475" x="8026400" y="5486400"/>
          <p14:tracePt t="117212" x="8026400" y="5480050"/>
          <p14:tracePt t="117220" x="8026400" y="5468938"/>
          <p14:tracePt t="117227" x="8032750" y="5435600"/>
          <p14:tracePt t="117235" x="8032750" y="5391150"/>
          <p14:tracePt t="117243" x="8032750" y="5329238"/>
          <p14:tracePt t="117251" x="8032750" y="5278438"/>
          <p14:tracePt t="117259" x="8015288" y="5210175"/>
          <p14:tracePt t="117269" x="7981950" y="5121275"/>
          <p14:tracePt t="117275" x="7937500" y="5030788"/>
          <p14:tracePt t="117285" x="7891463" y="4935538"/>
          <p14:tracePt t="117291" x="7840663" y="4856163"/>
          <p14:tracePt t="117301" x="7802563" y="4783138"/>
          <p14:tracePt t="117307" x="7729538" y="4676775"/>
          <p14:tracePt t="117317" x="7672388" y="4598988"/>
          <p14:tracePt t="117325" x="7605713" y="4524375"/>
          <p14:tracePt t="117333" x="7577138" y="4486275"/>
          <p14:tracePt t="117341" x="7510463" y="4418013"/>
          <p14:tracePt t="117349" x="7453313" y="4367213"/>
          <p14:tracePt t="117357" x="7419975" y="4333875"/>
          <p14:tracePt t="117365" x="7358063" y="4289425"/>
          <p14:tracePt t="117373" x="7324725" y="4267200"/>
          <p14:tracePt t="117381" x="7278688" y="4238625"/>
          <p14:tracePt t="117389" x="7223125" y="4198938"/>
          <p14:tracePt t="117397" x="7189788" y="4170363"/>
          <p14:tracePt t="117405" x="7183438" y="4165600"/>
          <p14:tracePt t="117703" x="7183438" y="4159250"/>
          <p14:tracePt t="117711" x="7183438" y="4154488"/>
          <p14:tracePt t="117719" x="7183438" y="4148138"/>
          <p14:tracePt t="117727" x="7178675" y="4137025"/>
          <p14:tracePt t="117735" x="7167563" y="4132263"/>
          <p14:tracePt t="117743" x="7143750" y="4125913"/>
          <p14:tracePt t="117751" x="7121525" y="4108450"/>
          <p14:tracePt t="117759" x="7105650" y="4092575"/>
          <p14:tracePt t="117767" x="7077075" y="4070350"/>
          <p14:tracePt t="117775" x="7048500" y="4041775"/>
          <p14:tracePt t="117783" x="7037388" y="4030663"/>
          <p14:tracePt t="117791" x="7008813" y="4013200"/>
          <p14:tracePt t="117799" x="6992938" y="4002088"/>
          <p14:tracePt t="117807" x="6970713" y="3986213"/>
          <p14:tracePt t="117815" x="6946900" y="3979863"/>
          <p14:tracePt t="117823" x="6935788" y="3968750"/>
          <p14:tracePt t="117831" x="6924675" y="3962400"/>
          <p14:tracePt t="117841" x="6908800" y="3957638"/>
          <p14:tracePt t="117847" x="6902450" y="3957638"/>
          <p14:tracePt t="117857" x="6897688" y="3951288"/>
          <p14:tracePt t="117863" x="6884988" y="3951288"/>
          <p14:tracePt t="117881" x="6880225" y="3951288"/>
          <p14:tracePt t="117895" x="6873875" y="3951288"/>
          <p14:tracePt t="117905" x="6869113" y="3951288"/>
          <p14:tracePt t="118452" x="6862763" y="3946525"/>
          <p14:tracePt t="118467" x="6862763" y="3935413"/>
          <p14:tracePt t="118477" x="6862763" y="3924300"/>
          <p14:tracePt t="118483" x="6858000" y="3917950"/>
          <p14:tracePt t="118493" x="6858000" y="3913188"/>
          <p14:tracePt t="118501" x="6858000" y="3906838"/>
          <p14:tracePt t="118517" x="6851650" y="3900488"/>
          <p14:tracePt t="118525" x="6851650" y="3895725"/>
          <p14:tracePt t="118533" x="6851650" y="3889375"/>
          <p14:tracePt t="118541" x="6851650" y="3878263"/>
          <p14:tracePt t="118549" x="6851650" y="3873500"/>
          <p14:tracePt t="118557" x="6851650" y="3867150"/>
          <p14:tracePt t="118565" x="6858000" y="3862388"/>
          <p14:tracePt t="118573" x="6858000" y="3851275"/>
          <p14:tracePt t="118581" x="6869113" y="3833813"/>
          <p14:tracePt t="118589" x="6873875" y="3827463"/>
          <p14:tracePt t="118597" x="6873875" y="3816350"/>
          <p14:tracePt t="118605" x="6873875" y="3805238"/>
          <p14:tracePt t="118621" x="6869113" y="3805238"/>
          <p14:tracePt t="118983" x="6873875" y="3805238"/>
          <p14:tracePt t="118999" x="6873875" y="3800475"/>
          <p14:tracePt t="119009" x="6873875" y="3789363"/>
          <p14:tracePt t="119015" x="6873875" y="3778250"/>
          <p14:tracePt t="119025" x="6873875" y="3771900"/>
          <p14:tracePt t="119031" x="6873875" y="3760788"/>
          <p14:tracePt t="119041" x="6873875" y="3749675"/>
          <p14:tracePt t="119049" x="6873875" y="3727450"/>
          <p14:tracePt t="119057" x="6873875" y="3709988"/>
          <p14:tracePt t="119065" x="6873875" y="3692525"/>
          <p14:tracePt t="119073" x="6873875" y="3670300"/>
          <p14:tracePt t="119081" x="6873875" y="3636963"/>
          <p14:tracePt t="119089" x="6873875" y="3625850"/>
          <p14:tracePt t="119097" x="6869113" y="3603625"/>
          <p14:tracePt t="119105" x="6858000" y="3597275"/>
          <p14:tracePt t="119113" x="6840538" y="3575050"/>
          <p14:tracePt t="119121" x="6829425" y="3563938"/>
          <p14:tracePt t="119129" x="6807200" y="3546475"/>
          <p14:tracePt t="119137" x="6789738" y="3535363"/>
          <p14:tracePt t="119145" x="6767513" y="3519488"/>
          <p14:tracePt t="119153" x="6723063" y="3502025"/>
          <p14:tracePt t="119161" x="6694488" y="3490913"/>
          <p14:tracePt t="119169" x="6665913" y="3479800"/>
          <p14:tracePt t="119177" x="6627813" y="3479800"/>
          <p14:tracePt t="119185" x="6581775" y="3473450"/>
          <p14:tracePt t="119193" x="6554788" y="3473450"/>
          <p14:tracePt t="119201" x="6530975" y="3473450"/>
          <p14:tracePt t="119209" x="6515100" y="3473450"/>
          <p14:tracePt t="119217" x="6492875" y="3479800"/>
          <p14:tracePt t="119225" x="6481763" y="3484563"/>
          <p14:tracePt t="119233" x="6475413" y="3490913"/>
          <p14:tracePt t="119241" x="6457950" y="3502025"/>
          <p14:tracePt t="119249" x="6446838" y="3513138"/>
          <p14:tracePt t="119257" x="6442075" y="3524250"/>
          <p14:tracePt t="119265" x="6424613" y="3535363"/>
          <p14:tracePt t="119273" x="6419850" y="3557588"/>
          <p14:tracePt t="119282" x="6408738" y="3575050"/>
          <p14:tracePt t="119289" x="6408738" y="3592513"/>
          <p14:tracePt t="119297" x="6402388" y="3597275"/>
          <p14:tracePt t="119305" x="6402388" y="3614738"/>
          <p14:tracePt t="119315" x="6402388" y="3625850"/>
          <p14:tracePt t="119321" x="6402388" y="3643313"/>
          <p14:tracePt t="119339" x="6402388" y="3648075"/>
          <p14:tracePt t="119435" x="6402388" y="3643313"/>
          <p14:tracePt t="119459" x="6402388" y="3636963"/>
          <p14:tracePt t="119673" x="6402388" y="3643313"/>
          <p14:tracePt t="119681" x="6402388" y="3648075"/>
          <p14:tracePt t="119689" x="6402388" y="3654425"/>
          <p14:tracePt t="119697" x="6396038" y="3665538"/>
          <p14:tracePt t="119706" x="6391275" y="3705225"/>
          <p14:tracePt t="119713" x="6380163" y="3749675"/>
          <p14:tracePt t="119721" x="6357938" y="3816350"/>
          <p14:tracePt t="119729" x="6329363" y="3906838"/>
          <p14:tracePt t="119737" x="6289675" y="4013200"/>
          <p14:tracePt t="119746" x="6249988" y="4143375"/>
          <p14:tracePt t="119753" x="6194425" y="4283075"/>
          <p14:tracePt t="119761" x="6132513" y="4440238"/>
          <p14:tracePt t="119769" x="6076950" y="4625975"/>
          <p14:tracePt t="119778" x="6008688" y="4800600"/>
          <p14:tracePt t="119785" x="5895975" y="5076825"/>
          <p14:tracePt t="119793" x="5822950" y="5210175"/>
          <p14:tracePt t="119802" x="5767388" y="5329238"/>
          <p14:tracePt t="119809" x="5672138" y="5475288"/>
          <p14:tracePt t="119817" x="5632450" y="5541963"/>
          <p14:tracePt t="119825" x="5559425" y="5627688"/>
          <p14:tracePt t="119833" x="5526088" y="5672138"/>
          <p14:tracePt t="119841" x="5475288" y="5716588"/>
          <p14:tracePt t="119849" x="5446713" y="5745163"/>
          <p14:tracePt t="119857" x="5407025" y="5784850"/>
          <p14:tracePt t="119865" x="5380038" y="5807075"/>
          <p14:tracePt t="119873" x="5351463" y="5818188"/>
          <p14:tracePt t="119881" x="5318125" y="5851525"/>
          <p14:tracePt t="119889" x="5307013" y="5857875"/>
          <p14:tracePt t="119899" x="5289550" y="5868988"/>
          <p14:tracePt t="119907" x="5272088" y="5880100"/>
          <p14:tracePt t="119915" x="5260975" y="5884863"/>
          <p14:tracePt t="119924" x="5245100" y="5884863"/>
          <p14:tracePt t="119931" x="5232400" y="5891213"/>
          <p14:tracePt t="119939" x="5210175" y="5895975"/>
          <p14:tracePt t="119947" x="5187950" y="5895975"/>
          <p14:tracePt t="119955" x="5165725" y="5895975"/>
          <p14:tracePt t="119963" x="5148263" y="5895975"/>
          <p14:tracePt t="119972" x="5121275" y="5895975"/>
          <p14:tracePt t="119979" x="5092700" y="5902325"/>
          <p14:tracePt t="119987" x="5053013" y="5902325"/>
          <p14:tracePt t="119995" x="5008563" y="5902325"/>
          <p14:tracePt t="120003" x="4946650" y="5902325"/>
          <p14:tracePt t="120011" x="4895850" y="5902325"/>
          <p14:tracePt t="120019" x="4789488" y="5902325"/>
          <p14:tracePt t="120027" x="4732338" y="5902325"/>
          <p14:tracePt t="120035" x="4659313" y="5902325"/>
          <p14:tracePt t="120043" x="4581525" y="5902325"/>
          <p14:tracePt t="120051" x="4502150" y="5902325"/>
          <p14:tracePt t="120059" x="4378325" y="5902325"/>
          <p14:tracePt t="120067" x="4316413" y="5902325"/>
          <p14:tracePt t="120076" x="4278313" y="5908675"/>
          <p14:tracePt t="120083" x="4249738" y="5913438"/>
          <p14:tracePt t="120092" x="4210050" y="5924550"/>
          <p14:tracePt t="120099" x="4192588" y="5924550"/>
          <p14:tracePt t="120115" x="4187825" y="5924550"/>
          <p14:tracePt t="120165" x="4192588" y="5924550"/>
          <p14:tracePt t="120172" x="4198938" y="5924550"/>
          <p14:tracePt t="120181" x="4198938" y="5919788"/>
          <p14:tracePt t="120187" x="4198938" y="5913438"/>
          <p14:tracePt t="120221" x="4198938" y="5908675"/>
          <p14:tracePt t="120237" x="4198938" y="5902325"/>
          <p14:tracePt t="120253" x="4198938" y="5895975"/>
          <p14:tracePt t="120262" x="4192588" y="5891213"/>
          <p14:tracePt t="120285" x="4192588" y="5884863"/>
          <p14:tracePt t="120362" x="4198938" y="5884863"/>
          <p14:tracePt t="120369" x="4221163" y="5884863"/>
          <p14:tracePt t="120377" x="4283075" y="5895975"/>
          <p14:tracePt t="120385" x="4327525" y="5908675"/>
          <p14:tracePt t="120393" x="4446588" y="5924550"/>
          <p14:tracePt t="120401" x="4524375" y="5930900"/>
          <p14:tracePt t="120409" x="4670425" y="5946775"/>
          <p14:tracePt t="120417" x="4918075" y="5957888"/>
          <p14:tracePt t="120425" x="5075238" y="5964238"/>
          <p14:tracePt t="120433" x="5260975" y="5975350"/>
          <p14:tracePt t="120441" x="5475288" y="5975350"/>
          <p14:tracePt t="120449" x="5672138" y="5975350"/>
          <p14:tracePt t="120459" x="5891213" y="5986463"/>
          <p14:tracePt t="120465" x="5997575" y="5986463"/>
          <p14:tracePt t="120475" x="6183313" y="5986463"/>
          <p14:tracePt t="120483" x="6261100" y="5986463"/>
          <p14:tracePt t="120491" x="6424613" y="5953125"/>
          <p14:tracePt t="120500" x="6508750" y="5924550"/>
          <p14:tracePt t="120507" x="6627813" y="5857875"/>
          <p14:tracePt t="120515" x="6694488" y="5795963"/>
          <p14:tracePt t="120523" x="6711950" y="5745163"/>
          <p14:tracePt t="120531" x="6711950" y="5688013"/>
          <p14:tracePt t="120539" x="6694488" y="5627688"/>
          <p14:tracePt t="120547" x="6665913" y="5570538"/>
          <p14:tracePt t="120555" x="6621463" y="5514975"/>
          <p14:tracePt t="120563" x="6548438" y="5446713"/>
          <p14:tracePt t="120571" x="6457950" y="5384800"/>
          <p14:tracePt t="120579" x="6380163" y="5334000"/>
          <p14:tracePt t="120587" x="6223000" y="5260975"/>
          <p14:tracePt t="120596" x="6092825" y="5199063"/>
          <p14:tracePt t="120603" x="5935663" y="5154613"/>
          <p14:tracePt t="120611" x="5772150" y="5110163"/>
          <p14:tracePt t="120619" x="5676900" y="5081588"/>
          <p14:tracePt t="120627" x="5464175" y="5030788"/>
          <p14:tracePt t="120635" x="5380038" y="5014913"/>
          <p14:tracePt t="120643" x="5172075" y="4986338"/>
          <p14:tracePt t="120651" x="5064125" y="4986338"/>
          <p14:tracePt t="120659" x="4851400" y="4986338"/>
          <p14:tracePt t="120667" x="4743450" y="4986338"/>
          <p14:tracePt t="120676" x="4632325" y="4997450"/>
          <p14:tracePt t="120684" x="4535488" y="5026025"/>
          <p14:tracePt t="120691" x="4351338" y="5092700"/>
          <p14:tracePt t="120700" x="4294188" y="5126038"/>
          <p14:tracePt t="120707" x="4243388" y="5165725"/>
          <p14:tracePt t="120715" x="4198938" y="5222875"/>
          <p14:tracePt t="120723" x="4181475" y="5256213"/>
          <p14:tracePt t="120731" x="4165600" y="5318125"/>
          <p14:tracePt t="120739" x="4159250" y="5357813"/>
          <p14:tracePt t="120747" x="4159250" y="5430838"/>
          <p14:tracePt t="120757" x="4159250" y="5486400"/>
          <p14:tracePt t="120765" x="4176713" y="5530850"/>
          <p14:tracePt t="120773" x="4205288" y="5592763"/>
          <p14:tracePt t="120781" x="4278313" y="5700713"/>
          <p14:tracePt t="120789" x="4333875" y="5749925"/>
          <p14:tracePt t="120798" x="4424363" y="5818188"/>
          <p14:tracePt t="120805" x="4552950" y="5880100"/>
          <p14:tracePt t="120813" x="4710113" y="5930900"/>
          <p14:tracePt t="120821" x="4800600" y="5964238"/>
          <p14:tracePt t="120829" x="5008563" y="5992813"/>
          <p14:tracePt t="120837" x="5245100" y="6008688"/>
          <p14:tracePt t="120845" x="5380038" y="6008688"/>
          <p14:tracePt t="120853" x="5519738" y="6008688"/>
          <p14:tracePt t="120861" x="5783263" y="5997575"/>
          <p14:tracePt t="120869" x="5895975" y="5981700"/>
          <p14:tracePt t="120877" x="6030913" y="5953125"/>
          <p14:tracePt t="120886" x="6126163" y="5919788"/>
          <p14:tracePt t="120894" x="6227763" y="5862638"/>
          <p14:tracePt t="120902" x="6278563" y="5818188"/>
          <p14:tracePt t="120909" x="6300788" y="5778500"/>
          <p14:tracePt t="120918" x="6307138" y="5745163"/>
          <p14:tracePt t="120925" x="6307138" y="5716588"/>
          <p14:tracePt t="120933" x="6289675" y="5676900"/>
          <p14:tracePt t="120941" x="6267450" y="5643563"/>
          <p14:tracePt t="120949" x="6238875" y="5610225"/>
          <p14:tracePt t="120957" x="6216650" y="5588000"/>
          <p14:tracePt t="120966" x="6176963" y="5553075"/>
          <p14:tracePt t="120974" x="6149975" y="5530850"/>
          <p14:tracePt t="120982" x="6126163" y="5514975"/>
          <p14:tracePt t="120989" x="6103938" y="5497513"/>
          <p14:tracePt t="120997" x="6092825" y="5492750"/>
          <p14:tracePt t="121005" x="6081713" y="5480050"/>
          <p14:tracePt t="121014" x="6076950" y="5480050"/>
          <p14:tracePt t="121022" x="6070600" y="5480050"/>
          <p14:tracePt t="121300" x="6070600" y="5475288"/>
          <p14:tracePt t="121307" x="6076950" y="5475288"/>
          <p14:tracePt t="121315" x="6076950" y="5464175"/>
          <p14:tracePt t="121325" x="6076950" y="5457825"/>
          <p14:tracePt t="121332" x="6081713" y="5446713"/>
          <p14:tracePt t="121341" x="6088063" y="5441950"/>
          <p14:tracePt t="121347" x="6088063" y="5424488"/>
          <p14:tracePt t="121357" x="6088063" y="5419725"/>
          <p14:tracePt t="121363" x="6092825" y="5413375"/>
          <p14:tracePt t="121373" x="6092825" y="5402263"/>
          <p14:tracePt t="121389" x="6099175" y="5395913"/>
          <p14:tracePt t="121397" x="6099175" y="5391150"/>
          <p14:tracePt t="121405" x="6099175" y="5384800"/>
          <p14:tracePt t="121465" x="6099175" y="5380038"/>
          <p14:tracePt t="121489" x="6103938" y="5380038"/>
          <p14:tracePt t="121497" x="6103938" y="5373688"/>
          <p14:tracePt t="121758" x="6103938" y="5368925"/>
          <p14:tracePt t="121772" x="6103938" y="5362575"/>
          <p14:tracePt t="121779" x="6110288" y="5362575"/>
          <p14:tracePt t="121787" x="6115050" y="5362575"/>
          <p14:tracePt t="121795" x="6115050" y="5345113"/>
          <p14:tracePt t="121803" x="6126163" y="5340350"/>
          <p14:tracePt t="121812" x="6132513" y="5322888"/>
          <p14:tracePt t="121819" x="6154738" y="5295900"/>
          <p14:tracePt t="121827" x="6161088" y="5278438"/>
          <p14:tracePt t="121835" x="6176963" y="5256213"/>
          <p14:tracePt t="121843" x="6200775" y="5205413"/>
          <p14:tracePt t="121851" x="6216650" y="5176838"/>
          <p14:tracePt t="121859" x="6227763" y="5143500"/>
          <p14:tracePt t="121867" x="6256338" y="5076825"/>
          <p14:tracePt t="121875" x="6256338" y="5041900"/>
          <p14:tracePt t="121883" x="6273800" y="4979988"/>
          <p14:tracePt t="121891" x="6278563" y="4924425"/>
          <p14:tracePt t="121900" x="6284913" y="4856163"/>
          <p14:tracePt t="121907" x="6284913" y="4789488"/>
          <p14:tracePt t="121915" x="6284913" y="4705350"/>
          <p14:tracePt t="121926" x="6284913" y="4537075"/>
          <p14:tracePt t="121931" x="6284913" y="4457700"/>
          <p14:tracePt t="121942" x="6273800" y="4283075"/>
          <p14:tracePt t="121947" x="6267450" y="4170363"/>
          <p14:tracePt t="121957" x="6223000" y="3917950"/>
          <p14:tracePt t="121965" x="6188075" y="3794125"/>
          <p14:tracePt t="121973" x="6161088" y="3705225"/>
          <p14:tracePt t="121981" x="6092825" y="3502025"/>
          <p14:tracePt t="121989" x="6053138" y="3429000"/>
          <p14:tracePt t="121997" x="6019800" y="3367088"/>
          <p14:tracePt t="122005" x="5986463" y="3305175"/>
          <p14:tracePt t="122013" x="5964238" y="3265488"/>
          <p14:tracePt t="122021" x="5953125" y="3238500"/>
          <p14:tracePt t="122029" x="5946775" y="3227388"/>
          <p14:tracePt t="122037" x="5942013" y="3214688"/>
          <p14:tracePt t="122053" x="5942013" y="3209925"/>
          <p14:tracePt t="122157" x="5946775" y="3209925"/>
          <p14:tracePt t="122165" x="5957888" y="3209925"/>
          <p14:tracePt t="122173" x="5980113" y="3209925"/>
          <p14:tracePt t="122183" x="6015038" y="3209925"/>
          <p14:tracePt t="122190" x="6059488" y="3209925"/>
          <p14:tracePt t="122197" x="6076950" y="3209925"/>
          <p14:tracePt t="122205" x="6126163" y="3209925"/>
          <p14:tracePt t="122215" x="6188075" y="3209925"/>
          <p14:tracePt t="122221" x="6256338" y="3209925"/>
          <p14:tracePt t="122231" x="6278563" y="3203575"/>
          <p14:tracePt t="122239" x="6346825" y="3192463"/>
          <p14:tracePt t="122247" x="6380163" y="3187700"/>
          <p14:tracePt t="122255" x="6446838" y="3165475"/>
          <p14:tracePt t="122263" x="6492875" y="3152775"/>
          <p14:tracePt t="122271" x="6515100" y="3148013"/>
          <p14:tracePt t="122279" x="6542088" y="3136900"/>
          <p14:tracePt t="122287" x="6559550" y="3125788"/>
          <p14:tracePt t="122303" x="6565900" y="3125788"/>
          <p14:tracePt t="122311" x="6565900" y="3119438"/>
          <p14:tracePt t="122319" x="6565900" y="3114675"/>
          <p14:tracePt t="122327" x="6570663" y="3114675"/>
          <p14:tracePt t="122343" x="6577013" y="3108325"/>
          <p14:tracePt t="122351" x="6577013" y="3103563"/>
          <p14:tracePt t="122359" x="6577013" y="3097213"/>
          <p14:tracePt t="122367" x="6581775" y="3092450"/>
          <p14:tracePt t="122383" x="6588125" y="3079750"/>
          <p14:tracePt t="122399" x="6588125" y="3074988"/>
          <p14:tracePt t="122407" x="6592888" y="3074988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vRouter</a:t>
            </a:r>
            <a:r>
              <a:rPr lang="en-US" altLang="zh-TW" dirty="0"/>
              <a:t> TODO List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a VXLAN tunnel between your SDN network and TA’s server.</a:t>
            </a:r>
          </a:p>
          <a:p>
            <a:r>
              <a:rPr lang="en-US" altLang="zh-TW" dirty="0"/>
              <a:t>ONOS can control OVS. </a:t>
            </a:r>
          </a:p>
          <a:p>
            <a:r>
              <a:rPr lang="en-US" altLang="zh-TW" dirty="0"/>
              <a:t>Adding IPV6 capability.</a:t>
            </a:r>
          </a:p>
          <a:p>
            <a:r>
              <a:rPr lang="en-US" altLang="zh-TW" dirty="0"/>
              <a:t>Intra domain packet handling.</a:t>
            </a:r>
          </a:p>
          <a:p>
            <a:pPr lvl="1"/>
            <a:r>
              <a:rPr lang="en-US" altLang="zh-TW" dirty="0"/>
              <a:t>Make sure everything works fine within intra domain traffic.</a:t>
            </a:r>
          </a:p>
          <a:p>
            <a:r>
              <a:rPr lang="en-US" altLang="zh-TW" dirty="0"/>
              <a:t>Virtual Gateway function.</a:t>
            </a:r>
          </a:p>
          <a:p>
            <a:r>
              <a:rPr lang="en-US" altLang="zh-TW" dirty="0"/>
              <a:t>Edge routers can ping each other </a:t>
            </a:r>
          </a:p>
          <a:p>
            <a:pPr lvl="1"/>
            <a:r>
              <a:rPr lang="en-US" altLang="zh-TW" dirty="0"/>
              <a:t>Since </a:t>
            </a:r>
            <a:r>
              <a:rPr lang="en-US" altLang="zh-TW" dirty="0" err="1"/>
              <a:t>FRRouting</a:t>
            </a:r>
            <a:r>
              <a:rPr lang="en-US" altLang="zh-TW" dirty="0"/>
              <a:t> is not directly connect to external router.</a:t>
            </a:r>
          </a:p>
          <a:p>
            <a:r>
              <a:rPr lang="en-US" altLang="zh-TW" dirty="0" err="1"/>
              <a:t>FRRouting</a:t>
            </a:r>
            <a:r>
              <a:rPr lang="en-US" altLang="zh-TW" dirty="0"/>
              <a:t> can push FIB to ONOS controller.</a:t>
            </a:r>
          </a:p>
          <a:p>
            <a:pPr lvl="1"/>
            <a:r>
              <a:rPr lang="en-US" altLang="zh-TW" dirty="0"/>
              <a:t>(Connection between 192.168.100.1 and 192.168.100.3)</a:t>
            </a:r>
          </a:p>
          <a:p>
            <a:r>
              <a:rPr lang="en-US" altLang="zh-TW" dirty="0"/>
              <a:t>Deal with inter-domain traffics, i.e. </a:t>
            </a:r>
            <a:r>
              <a:rPr lang="en-US" altLang="zh-TW" dirty="0" err="1"/>
              <a:t>ASx’s</a:t>
            </a:r>
            <a:r>
              <a:rPr lang="en-US" altLang="zh-TW" dirty="0"/>
              <a:t> hosts can ping </a:t>
            </a:r>
            <a:r>
              <a:rPr lang="en-US" altLang="zh-TW" dirty="0" err="1"/>
              <a:t>ASy’s</a:t>
            </a:r>
            <a:r>
              <a:rPr lang="en-US" altLang="zh-TW" dirty="0"/>
              <a:t> hosts.</a:t>
            </a:r>
          </a:p>
          <a:p>
            <a:r>
              <a:rPr lang="en-US" altLang="zh-TW" dirty="0"/>
              <a:t>Deal with transit traffics, i.e. </a:t>
            </a:r>
            <a:r>
              <a:rPr lang="en-US" altLang="zh-TW" dirty="0" err="1"/>
              <a:t>ASx’s</a:t>
            </a:r>
            <a:r>
              <a:rPr lang="en-US" altLang="zh-TW" dirty="0"/>
              <a:t> hosts can ping from outside the world.</a:t>
            </a:r>
          </a:p>
        </p:txBody>
      </p:sp>
    </p:spTree>
    <p:extLst>
      <p:ext uri="{BB962C8B-B14F-4D97-AF65-F5344CB8AC3E}">
        <p14:creationId xmlns:p14="http://schemas.microsoft.com/office/powerpoint/2010/main" val="326275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062"/>
    </mc:Choice>
    <mc:Fallback xmlns="">
      <p:transition spd="slow" advTm="251062"/>
    </mc:Fallback>
  </mc:AlternateContent>
  <p:extLst>
    <p:ext uri="{3A86A75C-4F4B-4683-9AE1-C65F6400EC91}">
      <p14:laserTraceLst xmlns:p14="http://schemas.microsoft.com/office/powerpoint/2010/main">
        <p14:tracePtLst>
          <p14:tracePt t="2068" x="6599238" y="3074988"/>
          <p14:tracePt t="2074" x="6599238" y="3063875"/>
          <p14:tracePt t="2082" x="6616700" y="3035300"/>
          <p14:tracePt t="2090" x="6621463" y="3024188"/>
          <p14:tracePt t="2098" x="6621463" y="3019425"/>
          <p14:tracePt t="2106" x="6627813" y="3019425"/>
          <p14:tracePt t="2114" x="6627813" y="2990850"/>
          <p14:tracePt t="2122" x="6654800" y="2928938"/>
          <p14:tracePt t="2130" x="6700838" y="2827338"/>
          <p14:tracePt t="2138" x="6751638" y="2670175"/>
          <p14:tracePt t="2146" x="6800850" y="2546350"/>
          <p14:tracePt t="2154" x="6858000" y="2400300"/>
          <p14:tracePt t="2162" x="6924675" y="2232025"/>
          <p14:tracePt t="2170" x="6970713" y="2130425"/>
          <p14:tracePt t="2178" x="6997700" y="2051050"/>
          <p14:tracePt t="2186" x="7019925" y="1990725"/>
          <p14:tracePt t="2194" x="7032625" y="1951038"/>
          <p14:tracePt t="2202" x="7048500" y="1889125"/>
          <p14:tracePt t="2210" x="7054850" y="1831975"/>
          <p14:tracePt t="2218" x="7059613" y="1793875"/>
          <p14:tracePt t="2226" x="7065963" y="1758950"/>
          <p14:tracePt t="2234" x="7070725" y="1697038"/>
          <p14:tracePt t="2242" x="7077075" y="1681163"/>
          <p14:tracePt t="2250" x="7088188" y="1658938"/>
          <p14:tracePt t="2400" x="7088188" y="1652588"/>
          <p14:tracePt t="2416" x="7092950" y="1641475"/>
          <p14:tracePt t="2424" x="7105650" y="1624013"/>
          <p14:tracePt t="2432" x="7116763" y="1590675"/>
          <p14:tracePt t="2440" x="7132638" y="1550988"/>
          <p14:tracePt t="2448" x="7150100" y="1512888"/>
          <p14:tracePt t="2456" x="7161213" y="1466850"/>
          <p14:tracePt t="2464" x="7167563" y="1433513"/>
          <p14:tracePt t="2472" x="7172325" y="1404938"/>
          <p14:tracePt t="2480" x="7172325" y="1393825"/>
          <p14:tracePt t="2560" x="7161213" y="1411288"/>
          <p14:tracePt t="2570" x="7138988" y="1444625"/>
          <p14:tracePt t="2576" x="7116763" y="1495425"/>
          <p14:tracePt t="2586" x="7088188" y="1546225"/>
          <p14:tracePt t="2594" x="7065963" y="1608138"/>
          <p14:tracePt t="2602" x="7037388" y="1685925"/>
          <p14:tracePt t="2610" x="6997700" y="1798638"/>
          <p14:tracePt t="2618" x="6964363" y="1922463"/>
          <p14:tracePt t="2627" x="6924675" y="2046288"/>
          <p14:tracePt t="2635" x="6880225" y="2198688"/>
          <p14:tracePt t="2642" x="6862763" y="2265363"/>
          <p14:tracePt t="2650" x="6811963" y="2389188"/>
          <p14:tracePt t="2658" x="6796088" y="2451100"/>
          <p14:tracePt t="2666" x="6751638" y="2586038"/>
          <p14:tracePt t="2674" x="6738938" y="2647950"/>
          <p14:tracePt t="2682" x="6716713" y="2709863"/>
          <p14:tracePt t="2690" x="6705600" y="2816225"/>
          <p14:tracePt t="2698" x="6705600" y="2867025"/>
          <p14:tracePt t="2706" x="6705600" y="2900363"/>
          <p14:tracePt t="2714" x="6705600" y="2922588"/>
          <p14:tracePt t="2722" x="6705600" y="2940050"/>
          <p14:tracePt t="2762" x="6711950" y="2940050"/>
          <p14:tracePt t="2770" x="6716713" y="2940050"/>
          <p14:tracePt t="2778" x="6727825" y="2933700"/>
          <p14:tracePt t="2786" x="6738938" y="2928938"/>
          <p14:tracePt t="2794" x="6756400" y="2911475"/>
          <p14:tracePt t="2802" x="6767513" y="2906713"/>
          <p14:tracePt t="2810" x="6784975" y="2895600"/>
          <p14:tracePt t="2820" x="6800850" y="2895600"/>
          <p14:tracePt t="2836" x="6811963" y="2895600"/>
          <p14:tracePt t="3068" x="6784975" y="2895600"/>
          <p14:tracePt t="3077" x="6762750" y="2906713"/>
          <p14:tracePt t="3084" x="6751638" y="2911475"/>
          <p14:tracePt t="3150" x="6745288" y="2911475"/>
          <p14:tracePt t="3158" x="6738938" y="2911475"/>
          <p14:tracePt t="3166" x="6727825" y="2911475"/>
          <p14:tracePt t="3174" x="6716713" y="2911475"/>
          <p14:tracePt t="3182" x="6711950" y="2917825"/>
          <p14:tracePt t="3190" x="6700838" y="2917825"/>
          <p14:tracePt t="3198" x="6694488" y="2917825"/>
          <p14:tracePt t="3206" x="6689725" y="2917825"/>
          <p14:tracePt t="3214" x="6683375" y="2917825"/>
          <p14:tracePt t="3230" x="6677025" y="2911475"/>
          <p14:tracePt t="3238" x="6661150" y="2911475"/>
          <p14:tracePt t="3246" x="6650038" y="2911475"/>
          <p14:tracePt t="3254" x="6638925" y="2906713"/>
          <p14:tracePt t="3262" x="6632575" y="2906713"/>
          <p14:tracePt t="3270" x="6621463" y="2906713"/>
          <p14:tracePt t="3278" x="6621463" y="2900363"/>
          <p14:tracePt t="3286" x="6616700" y="2900363"/>
          <p14:tracePt t="3310" x="6610350" y="2900363"/>
          <p14:tracePt t="3375" x="6604000" y="2900363"/>
          <p14:tracePt t="3382" x="6604000" y="2895600"/>
          <p14:tracePt t="3398" x="6599238" y="2895600"/>
          <p14:tracePt t="3408" x="6599238" y="2889250"/>
          <p14:tracePt t="3414" x="6592888" y="2889250"/>
          <p14:tracePt t="3430" x="6588125" y="2889250"/>
          <p14:tracePt t="3448" x="6581775" y="2889250"/>
          <p14:tracePt t="3456" x="6577013" y="2889250"/>
          <p14:tracePt t="3472" x="6577013" y="2884488"/>
          <p14:tracePt t="3480" x="6570663" y="2884488"/>
          <p14:tracePt t="3496" x="6565900" y="2884488"/>
          <p14:tracePt t="3512" x="6554788" y="2884488"/>
          <p14:tracePt t="3528" x="6548438" y="2884488"/>
          <p14:tracePt t="3536" x="6537325" y="2884488"/>
          <p14:tracePt t="3544" x="6530975" y="2884488"/>
          <p14:tracePt t="3552" x="6519863" y="2884488"/>
          <p14:tracePt t="3560" x="6497638" y="2884488"/>
          <p14:tracePt t="3568" x="6486525" y="2884488"/>
          <p14:tracePt t="3576" x="6469063" y="2884488"/>
          <p14:tracePt t="3584" x="6457950" y="2884488"/>
          <p14:tracePt t="3592" x="6413500" y="2884488"/>
          <p14:tracePt t="3600" x="6396038" y="2884488"/>
          <p14:tracePt t="3608" x="6380163" y="2889250"/>
          <p14:tracePt t="3616" x="6362700" y="2889250"/>
          <p14:tracePt t="3624" x="6323013" y="2895600"/>
          <p14:tracePt t="3632" x="6311900" y="2895600"/>
          <p14:tracePt t="3640" x="6296025" y="2895600"/>
          <p14:tracePt t="3648" x="6278563" y="2895600"/>
          <p14:tracePt t="3656" x="6234113" y="2895600"/>
          <p14:tracePt t="3664" x="6216650" y="2895600"/>
          <p14:tracePt t="3672" x="6194425" y="2895600"/>
          <p14:tracePt t="3682" x="6172200" y="2895600"/>
          <p14:tracePt t="3688" x="6110288" y="2895600"/>
          <p14:tracePt t="3698" x="6088063" y="2895600"/>
          <p14:tracePt t="3704" x="6059488" y="2895600"/>
          <p14:tracePt t="3714" x="6003925" y="2895600"/>
          <p14:tracePt t="3722" x="5980113" y="2895600"/>
          <p14:tracePt t="3730" x="5964238" y="2895600"/>
          <p14:tracePt t="3738" x="5942013" y="2895600"/>
          <p14:tracePt t="3746" x="5902325" y="2895600"/>
          <p14:tracePt t="3754" x="5884863" y="2889250"/>
          <p14:tracePt t="3762" x="5873750" y="2889250"/>
          <p14:tracePt t="3770" x="5857875" y="2889250"/>
          <p14:tracePt t="3778" x="5822950" y="2884488"/>
          <p14:tracePt t="3786" x="5811838" y="2884488"/>
          <p14:tracePt t="3794" x="5800725" y="2878138"/>
          <p14:tracePt t="3802" x="5789613" y="2878138"/>
          <p14:tracePt t="3810" x="5761038" y="2867025"/>
          <p14:tracePt t="3818" x="5749925" y="2860675"/>
          <p14:tracePt t="3826" x="5734050" y="2860675"/>
          <p14:tracePt t="3834" x="5722938" y="2855913"/>
          <p14:tracePt t="3842" x="5699125" y="2844800"/>
          <p14:tracePt t="3850" x="5688013" y="2838450"/>
          <p14:tracePt t="3858" x="5676900" y="2838450"/>
          <p14:tracePt t="3866" x="5665788" y="2833688"/>
          <p14:tracePt t="3874" x="5637213" y="2816225"/>
          <p14:tracePt t="3882" x="5626100" y="2816225"/>
          <p14:tracePt t="3890" x="5614988" y="2809875"/>
          <p14:tracePt t="3898" x="5592763" y="2798763"/>
          <p14:tracePt t="3906" x="5581650" y="2794000"/>
          <p14:tracePt t="3914" x="5564188" y="2794000"/>
          <p14:tracePt t="3922" x="5553075" y="2794000"/>
          <p14:tracePt t="3930" x="5514975" y="2782888"/>
          <p14:tracePt t="3938" x="5502275" y="2782888"/>
          <p14:tracePt t="3946" x="5486400" y="2776538"/>
          <p14:tracePt t="3956" x="5468938" y="2771775"/>
          <p14:tracePt t="3962" x="5424488" y="2765425"/>
          <p14:tracePt t="3970" x="5402263" y="2765425"/>
          <p14:tracePt t="3980" x="5373688" y="2760663"/>
          <p14:tracePt t="3986" x="5345113" y="2760663"/>
          <p14:tracePt t="3996" x="5272088" y="2754313"/>
          <p14:tracePt t="4004" x="5232400" y="2749550"/>
          <p14:tracePt t="4012" x="5187950" y="2749550"/>
          <p14:tracePt t="4020" x="5081588" y="2743200"/>
          <p14:tracePt t="4028" x="5037138" y="2736850"/>
          <p14:tracePt t="4036" x="4975225" y="2732088"/>
          <p14:tracePt t="4044" x="4816475" y="2725738"/>
          <p14:tracePt t="4052" x="4743450" y="2720975"/>
          <p14:tracePt t="4060" x="4535488" y="2709863"/>
          <p14:tracePt t="4068" x="4457700" y="2703513"/>
          <p14:tracePt t="4076" x="4238625" y="2687638"/>
          <p14:tracePt t="4084" x="4165600" y="2681288"/>
          <p14:tracePt t="4092" x="3946525" y="2670175"/>
          <p14:tracePt t="4100" x="3873500" y="2663825"/>
          <p14:tracePt t="4108" x="3648075" y="2647950"/>
          <p14:tracePt t="4116" x="3568700" y="2641600"/>
          <p14:tracePt t="4124" x="3378200" y="2630488"/>
          <p14:tracePt t="4132" x="3176588" y="2625725"/>
          <p14:tracePt t="4140" x="2979738" y="2625725"/>
          <p14:tracePt t="4148" x="2794000" y="2614613"/>
          <p14:tracePt t="4156" x="2625725" y="2614613"/>
          <p14:tracePt t="4164" x="2568575" y="2614613"/>
          <p14:tracePt t="4172" x="2444750" y="2614613"/>
          <p14:tracePt t="4180" x="2320925" y="2614613"/>
          <p14:tracePt t="4188" x="2232025" y="2614613"/>
          <p14:tracePt t="4196" x="2163763" y="2614613"/>
          <p14:tracePt t="4204" x="2112963" y="2614613"/>
          <p14:tracePt t="4212" x="2057400" y="2614613"/>
          <p14:tracePt t="4220" x="2024063" y="2614613"/>
          <p14:tracePt t="4228" x="1978025" y="2614613"/>
          <p14:tracePt t="4238" x="1944688" y="2619375"/>
          <p14:tracePt t="4244" x="1911350" y="2619375"/>
          <p14:tracePt t="4254" x="1882775" y="2619375"/>
          <p14:tracePt t="4260" x="1849438" y="2625725"/>
          <p14:tracePt t="4271" x="1820863" y="2630488"/>
          <p14:tracePt t="4278" x="1798638" y="2630488"/>
          <p14:tracePt t="4286" x="1765300" y="2636838"/>
          <p14:tracePt t="4292" x="1758950" y="2636838"/>
          <p14:tracePt t="4302" x="1731963" y="2641600"/>
          <p14:tracePt t="4310" x="1697038" y="2647950"/>
          <p14:tracePt t="4318" x="1663700" y="2652713"/>
          <p14:tracePt t="4326" x="1646238" y="2652713"/>
          <p14:tracePt t="4334" x="1612900" y="2652713"/>
          <p14:tracePt t="4342" x="1573213" y="2652713"/>
          <p14:tracePt t="4350" x="1557338" y="2652713"/>
          <p14:tracePt t="4358" x="1517650" y="2652713"/>
          <p14:tracePt t="4366" x="1506538" y="2652713"/>
          <p14:tracePt t="4374" x="1466850" y="2652713"/>
          <p14:tracePt t="4382" x="1450975" y="2652713"/>
          <p14:tracePt t="4390" x="1411288" y="2652713"/>
          <p14:tracePt t="4398" x="1389063" y="2652713"/>
          <p14:tracePt t="4406" x="1349375" y="2652713"/>
          <p14:tracePt t="4414" x="1331913" y="2652713"/>
          <p14:tracePt t="4422" x="1309688" y="2652713"/>
          <p14:tracePt t="4432" x="1298575" y="2652713"/>
          <p14:tracePt t="4438" x="1287463" y="2652713"/>
          <p14:tracePt t="4446" x="1281113" y="2652713"/>
          <p14:tracePt t="4454" x="1276350" y="2652713"/>
          <p14:tracePt t="4462" x="1270000" y="2652713"/>
          <p14:tracePt t="4818" x="1265238" y="2652713"/>
          <p14:tracePt t="4824" x="1258888" y="2652713"/>
          <p14:tracePt t="4832" x="1243013" y="2659063"/>
          <p14:tracePt t="4842" x="1203325" y="2681288"/>
          <p14:tracePt t="4848" x="1163638" y="2698750"/>
          <p14:tracePt t="4858" x="1112838" y="2714625"/>
          <p14:tracePt t="4866" x="1062038" y="2736850"/>
          <p14:tracePt t="4874" x="1017588" y="2754313"/>
          <p14:tracePt t="4882" x="960438" y="2771775"/>
          <p14:tracePt t="4890" x="915988" y="2776538"/>
          <p14:tracePt t="4898" x="865188" y="2782888"/>
          <p14:tracePt t="4906" x="825500" y="2787650"/>
          <p14:tracePt t="4914" x="781050" y="2787650"/>
          <p14:tracePt t="4922" x="758825" y="2787650"/>
          <p14:tracePt t="4930" x="730250" y="2787650"/>
          <p14:tracePt t="4938" x="714375" y="2787650"/>
          <p14:tracePt t="4946" x="708025" y="2787650"/>
          <p14:tracePt t="4954" x="696913" y="2787650"/>
          <p14:tracePt t="4963" x="692150" y="2787650"/>
          <p14:tracePt t="4978" x="685800" y="2787650"/>
          <p14:tracePt t="5208" x="685800" y="2782888"/>
          <p14:tracePt t="5441" x="674688" y="2794000"/>
          <p14:tracePt t="5448" x="674688" y="2805113"/>
          <p14:tracePt t="5458" x="668338" y="2809875"/>
          <p14:tracePt t="5464" x="663575" y="2816225"/>
          <p14:tracePt t="5474" x="663575" y="2822575"/>
          <p14:tracePt t="5578" x="663575" y="2827338"/>
          <p14:tracePt t="5586" x="663575" y="2833688"/>
          <p14:tracePt t="5594" x="657225" y="2833688"/>
          <p14:tracePt t="5602" x="657225" y="2838450"/>
          <p14:tracePt t="5618" x="657225" y="2844800"/>
          <p14:tracePt t="5626" x="657225" y="2855913"/>
          <p14:tracePt t="5634" x="657225" y="2860675"/>
          <p14:tracePt t="5642" x="657225" y="2867025"/>
          <p14:tracePt t="5650" x="657225" y="2871788"/>
          <p14:tracePt t="5662" x="657225" y="2884488"/>
          <p14:tracePt t="5666" x="657225" y="2889250"/>
          <p14:tracePt t="5674" x="657225" y="2900363"/>
          <p14:tracePt t="5682" x="657225" y="2911475"/>
          <p14:tracePt t="5690" x="657225" y="2928938"/>
          <p14:tracePt t="5698" x="663575" y="2944813"/>
          <p14:tracePt t="5706" x="668338" y="2962275"/>
          <p14:tracePt t="5714" x="668338" y="2973388"/>
          <p14:tracePt t="5722" x="668338" y="2984500"/>
          <p14:tracePt t="5730" x="674688" y="2990850"/>
          <p14:tracePt t="5740" x="674688" y="2995613"/>
          <p14:tracePt t="5746" x="679450" y="2995613"/>
          <p14:tracePt t="5756" x="679450" y="3001963"/>
          <p14:tracePt t="5772" x="685800" y="3001963"/>
          <p14:tracePt t="5780" x="696913" y="3006725"/>
          <p14:tracePt t="5788" x="703263" y="3013075"/>
          <p14:tracePt t="5796" x="719138" y="3013075"/>
          <p14:tracePt t="5804" x="725488" y="3024188"/>
          <p14:tracePt t="5812" x="725488" y="3035300"/>
          <p14:tracePt t="5820" x="730250" y="3041650"/>
          <p14:tracePt t="6280" x="736600" y="3041650"/>
          <p14:tracePt t="6286" x="736600" y="3046413"/>
          <p14:tracePt t="6294" x="747713" y="3046413"/>
          <p14:tracePt t="6304" x="752475" y="3046413"/>
          <p14:tracePt t="6310" x="758825" y="3052763"/>
          <p14:tracePt t="6320" x="765175" y="3052763"/>
          <p14:tracePt t="6326" x="769938" y="3052763"/>
          <p14:tracePt t="6344" x="776288" y="3052763"/>
          <p14:tracePt t="6360" x="781050" y="3046413"/>
          <p14:tracePt t="6368" x="781050" y="3041650"/>
          <p14:tracePt t="6376" x="781050" y="3035300"/>
          <p14:tracePt t="6384" x="781050" y="3030538"/>
          <p14:tracePt t="6392" x="781050" y="3024188"/>
          <p14:tracePt t="6400" x="781050" y="3019425"/>
          <p14:tracePt t="6408" x="781050" y="3006725"/>
          <p14:tracePt t="6416" x="781050" y="2990850"/>
          <p14:tracePt t="6424" x="781050" y="2979738"/>
          <p14:tracePt t="6432" x="781050" y="2957513"/>
          <p14:tracePt t="6440" x="781050" y="2940050"/>
          <p14:tracePt t="6448" x="781050" y="2917825"/>
          <p14:tracePt t="6456" x="781050" y="2889250"/>
          <p14:tracePt t="6464" x="781050" y="2827338"/>
          <p14:tracePt t="6472" x="781050" y="2787650"/>
          <p14:tracePt t="6480" x="781050" y="2743200"/>
          <p14:tracePt t="6488" x="776288" y="2692400"/>
          <p14:tracePt t="6496" x="752475" y="2586038"/>
          <p14:tracePt t="6504" x="730250" y="2513013"/>
          <p14:tracePt t="6512" x="719138" y="2439988"/>
          <p14:tracePt t="6520" x="696913" y="2276475"/>
          <p14:tracePt t="6528" x="692150" y="2203450"/>
          <p14:tracePt t="6536" x="679450" y="2051050"/>
          <p14:tracePt t="6544" x="674688" y="1973263"/>
          <p14:tracePt t="6552" x="674688" y="1827213"/>
          <p14:tracePt t="6560" x="674688" y="1670050"/>
          <p14:tracePt t="6568" x="668338" y="1546225"/>
          <p14:tracePt t="6576" x="668338" y="1462088"/>
          <p14:tracePt t="6584" x="663575" y="1422400"/>
          <p14:tracePt t="6592" x="663575" y="1371600"/>
          <p14:tracePt t="6600" x="657225" y="1327150"/>
          <p14:tracePt t="6608" x="652463" y="1309688"/>
          <p14:tracePt t="6618" x="652463" y="1276350"/>
          <p14:tracePt t="6626" x="652463" y="1265238"/>
          <p14:tracePt t="6634" x="652463" y="1247775"/>
          <p14:tracePt t="6642" x="652463" y="1236663"/>
          <p14:tracePt t="6650" x="657225" y="1230313"/>
          <p14:tracePt t="6658" x="668338" y="1219200"/>
          <p14:tracePt t="6666" x="668338" y="1214438"/>
          <p14:tracePt t="6674" x="674688" y="1208088"/>
          <p14:tracePt t="6682" x="679450" y="1203325"/>
          <p14:tracePt t="6690" x="685800" y="1196975"/>
          <p14:tracePt t="6706" x="692150" y="1192213"/>
          <p14:tracePt t="6794" x="696913" y="1192213"/>
          <p14:tracePt t="6818" x="696913" y="1185863"/>
          <p14:tracePt t="7108" x="696913" y="1192213"/>
          <p14:tracePt t="7124" x="696913" y="1196975"/>
          <p14:tracePt t="7140" x="692150" y="1203325"/>
          <p14:tracePt t="7148" x="692150" y="1208088"/>
          <p14:tracePt t="7165" x="685800" y="1214438"/>
          <p14:tracePt t="7182" x="685800" y="1225550"/>
          <p14:tracePt t="7190" x="679450" y="1230313"/>
          <p14:tracePt t="7198" x="674688" y="1236663"/>
          <p14:tracePt t="7206" x="663575" y="1265238"/>
          <p14:tracePt t="7214" x="657225" y="1276350"/>
          <p14:tracePt t="7222" x="652463" y="1287463"/>
          <p14:tracePt t="7230" x="646113" y="1304925"/>
          <p14:tracePt t="7238" x="641350" y="1320800"/>
          <p14:tracePt t="7247" x="635000" y="1338263"/>
          <p14:tracePt t="7254" x="623888" y="1365250"/>
          <p14:tracePt t="7262" x="623888" y="1382713"/>
          <p14:tracePt t="7270" x="617538" y="1416050"/>
          <p14:tracePt t="7278" x="606425" y="1438275"/>
          <p14:tracePt t="7287" x="601663" y="1462088"/>
          <p14:tracePt t="7294" x="595313" y="1489075"/>
          <p14:tracePt t="7302" x="590550" y="1512888"/>
          <p14:tracePt t="7310" x="590550" y="1562100"/>
          <p14:tracePt t="7318" x="590550" y="1590675"/>
          <p14:tracePt t="7326" x="590550" y="1612900"/>
          <p14:tracePt t="7334" x="590550" y="1630363"/>
          <p14:tracePt t="7342" x="590550" y="1652588"/>
          <p14:tracePt t="7350" x="590550" y="1670050"/>
          <p14:tracePt t="7358" x="590550" y="1685925"/>
          <p14:tracePt t="7367" x="590550" y="1703388"/>
          <p14:tracePt t="7374" x="590550" y="1720850"/>
          <p14:tracePt t="7382" x="595313" y="1743075"/>
          <p14:tracePt t="7390" x="595313" y="1758950"/>
          <p14:tracePt t="7398" x="601663" y="1781175"/>
          <p14:tracePt t="7406" x="606425" y="1831975"/>
          <p14:tracePt t="7414" x="612775" y="1860550"/>
          <p14:tracePt t="7422" x="617538" y="1882775"/>
          <p14:tracePt t="7430" x="617538" y="1905000"/>
          <p14:tracePt t="7440" x="623888" y="1939925"/>
          <p14:tracePt t="7446" x="630238" y="1973263"/>
          <p14:tracePt t="7456" x="635000" y="2001838"/>
          <p14:tracePt t="7462" x="646113" y="2035175"/>
          <p14:tracePt t="7472" x="652463" y="2068513"/>
          <p14:tracePt t="7478" x="657225" y="2097088"/>
          <p14:tracePt t="7488" x="663575" y="2136775"/>
          <p14:tracePt t="7494" x="674688" y="2232025"/>
          <p14:tracePt t="7504" x="679450" y="2276475"/>
          <p14:tracePt t="7512" x="685800" y="2320925"/>
          <p14:tracePt t="7520" x="692150" y="2378075"/>
          <p14:tracePt t="7528" x="703263" y="2428875"/>
          <p14:tracePt t="7536" x="708025" y="2484438"/>
          <p14:tracePt t="7544" x="714375" y="2535238"/>
          <p14:tracePt t="7552" x="714375" y="2590800"/>
          <p14:tracePt t="7560" x="719138" y="2647950"/>
          <p14:tracePt t="7568" x="725488" y="2709863"/>
          <p14:tracePt t="7576" x="725488" y="2771775"/>
          <p14:tracePt t="7584" x="730250" y="2822575"/>
          <p14:tracePt t="7592" x="730250" y="2871788"/>
          <p14:tracePt t="7600" x="736600" y="2928938"/>
          <p14:tracePt t="7608" x="741363" y="2979738"/>
          <p14:tracePt t="7616" x="747713" y="3041650"/>
          <p14:tracePt t="7624" x="747713" y="3103563"/>
          <p14:tracePt t="7632" x="747713" y="3152775"/>
          <p14:tracePt t="7640" x="747713" y="3214688"/>
          <p14:tracePt t="7648" x="747713" y="3282950"/>
          <p14:tracePt t="7656" x="747713" y="3338513"/>
          <p14:tracePt t="7664" x="747713" y="3406775"/>
          <p14:tracePt t="7672" x="747713" y="3473450"/>
          <p14:tracePt t="7680" x="741363" y="3541713"/>
          <p14:tracePt t="7688" x="736600" y="3614738"/>
          <p14:tracePt t="7696" x="730250" y="3692525"/>
          <p14:tracePt t="7704" x="719138" y="3765550"/>
          <p14:tracePt t="7712" x="685800" y="3951288"/>
          <p14:tracePt t="7720" x="679450" y="4013200"/>
          <p14:tracePt t="7728" x="668338" y="4064000"/>
          <p14:tracePt t="7738" x="657225" y="4121150"/>
          <p14:tracePt t="7744" x="652463" y="4165600"/>
          <p14:tracePt t="7754" x="630238" y="4271963"/>
          <p14:tracePt t="7762" x="623888" y="4311650"/>
          <p14:tracePt t="7770" x="617538" y="4351338"/>
          <p14:tracePt t="7778" x="606425" y="4446588"/>
          <p14:tracePt t="7786" x="595313" y="4491038"/>
          <p14:tracePt t="7794" x="590550" y="4530725"/>
          <p14:tracePt t="7802" x="584200" y="4575175"/>
          <p14:tracePt t="7810" x="561975" y="4676775"/>
          <p14:tracePt t="7818" x="550863" y="4716463"/>
          <p14:tracePt t="7826" x="544513" y="4756150"/>
          <p14:tracePt t="7834" x="533400" y="4783138"/>
          <p14:tracePt t="7842" x="517525" y="4845050"/>
          <p14:tracePt t="7850" x="511175" y="4873625"/>
          <p14:tracePt t="7858" x="506413" y="4895850"/>
          <p14:tracePt t="7866" x="500063" y="4918075"/>
          <p14:tracePt t="7874" x="500063" y="4935538"/>
          <p14:tracePt t="7882" x="500063" y="4991100"/>
          <p14:tracePt t="7890" x="500063" y="5008563"/>
          <p14:tracePt t="7898" x="500063" y="5026025"/>
          <p14:tracePt t="7906" x="500063" y="5041900"/>
          <p14:tracePt t="7914" x="500063" y="5070475"/>
          <p14:tracePt t="7922" x="506413" y="5081588"/>
          <p14:tracePt t="7930" x="511175" y="5092700"/>
          <p14:tracePt t="7946" x="517525" y="5099050"/>
          <p14:tracePt t="7962" x="522288" y="5099050"/>
          <p14:tracePt t="7978" x="528638" y="5099050"/>
          <p14:tracePt t="7994" x="533400" y="5099050"/>
          <p14:tracePt t="8002" x="533400" y="5092700"/>
          <p14:tracePt t="8010" x="539750" y="5081588"/>
          <p14:tracePt t="8018" x="544513" y="5070475"/>
          <p14:tracePt t="8028" x="550863" y="5059363"/>
          <p14:tracePt t="8034" x="550863" y="5048250"/>
          <p14:tracePt t="8044" x="557213" y="5037138"/>
          <p14:tracePt t="8052" x="561975" y="5026025"/>
          <p14:tracePt t="8060" x="561975" y="5019675"/>
          <p14:tracePt t="8068" x="561975" y="5014913"/>
          <p14:tracePt t="8076" x="568325" y="5002213"/>
          <p14:tracePt t="8084" x="573088" y="5002213"/>
          <p14:tracePt t="8092" x="573088" y="4997450"/>
          <p14:tracePt t="8124" x="579438" y="4997450"/>
          <p14:tracePt t="8164" x="579438" y="5002213"/>
          <p14:tracePt t="8172" x="584200" y="5008563"/>
          <p14:tracePt t="8180" x="584200" y="5014913"/>
          <p14:tracePt t="8188" x="584200" y="5019675"/>
          <p14:tracePt t="8204" x="590550" y="5026025"/>
          <p14:tracePt t="8212" x="590550" y="5030788"/>
          <p14:tracePt t="8220" x="590550" y="5037138"/>
          <p14:tracePt t="8236" x="590550" y="5041900"/>
          <p14:tracePt t="8268" x="590550" y="5048250"/>
          <p14:tracePt t="8284" x="590550" y="5053013"/>
          <p14:tracePt t="8316" x="590550" y="5059363"/>
          <p14:tracePt t="8367" x="584200" y="5059363"/>
          <p14:tracePt t="8382" x="584200" y="5053013"/>
          <p14:tracePt t="8390" x="579438" y="5048250"/>
          <p14:tracePt t="8398" x="579438" y="5041900"/>
          <p14:tracePt t="8414" x="573088" y="5030788"/>
          <p14:tracePt t="8422" x="568325" y="5019675"/>
          <p14:tracePt t="8438" x="561975" y="5008563"/>
          <p14:tracePt t="8446" x="561975" y="4997450"/>
          <p14:tracePt t="8454" x="557213" y="4986338"/>
          <p14:tracePt t="8470" x="557213" y="4968875"/>
          <p14:tracePt t="8478" x="557213" y="4964113"/>
          <p14:tracePt t="8486" x="550863" y="4953000"/>
          <p14:tracePt t="8494" x="550863" y="4946650"/>
          <p14:tracePt t="8502" x="544513" y="4929188"/>
          <p14:tracePt t="8510" x="544513" y="4924425"/>
          <p14:tracePt t="8518" x="544513" y="4906963"/>
          <p14:tracePt t="8526" x="544513" y="4895850"/>
          <p14:tracePt t="8534" x="539750" y="4884738"/>
          <p14:tracePt t="8542" x="539750" y="4867275"/>
          <p14:tracePt t="8550" x="533400" y="4856163"/>
          <p14:tracePt t="8558" x="533400" y="4845050"/>
          <p14:tracePt t="8566" x="528638" y="4818063"/>
          <p14:tracePt t="8574" x="528638" y="4800600"/>
          <p14:tracePt t="8582" x="528638" y="4783138"/>
          <p14:tracePt t="8590" x="528638" y="4733925"/>
          <p14:tracePt t="8598" x="528638" y="4710113"/>
          <p14:tracePt t="8608" x="522288" y="4659313"/>
          <p14:tracePt t="8616" x="522288" y="4603750"/>
          <p14:tracePt t="8624" x="522288" y="4541838"/>
          <p14:tracePt t="8633" x="533400" y="4391025"/>
          <p14:tracePt t="8640" x="550863" y="4243388"/>
          <p14:tracePt t="8648" x="568325" y="4052888"/>
          <p14:tracePt t="8656" x="590550" y="3794125"/>
          <p14:tracePt t="8664" x="601663" y="3575050"/>
          <p14:tracePt t="8672" x="612775" y="3227388"/>
          <p14:tracePt t="8680" x="623888" y="2951163"/>
          <p14:tracePt t="8688" x="623888" y="2703513"/>
          <p14:tracePt t="8696" x="635000" y="2490788"/>
          <p14:tracePt t="8704" x="635000" y="2378075"/>
          <p14:tracePt t="8712" x="635000" y="2225675"/>
          <p14:tracePt t="8720" x="641350" y="2112963"/>
          <p14:tracePt t="8728" x="641350" y="2035175"/>
          <p14:tracePt t="8736" x="641350" y="1951038"/>
          <p14:tracePt t="8744" x="646113" y="1911350"/>
          <p14:tracePt t="8752" x="646113" y="1849438"/>
          <p14:tracePt t="8760" x="652463" y="1809750"/>
          <p14:tracePt t="8768" x="657225" y="1747838"/>
          <p14:tracePt t="8776" x="657225" y="1708150"/>
          <p14:tracePt t="8785" x="663575" y="1685925"/>
          <p14:tracePt t="8792" x="663575" y="1663700"/>
          <p14:tracePt t="8800" x="663575" y="1624013"/>
          <p14:tracePt t="8808" x="663575" y="1612900"/>
          <p14:tracePt t="8816" x="663575" y="1608138"/>
          <p14:tracePt t="8824" x="663575" y="1597025"/>
          <p14:tracePt t="8832" x="663575" y="1590675"/>
          <p14:tracePt t="8840" x="668338" y="1585913"/>
          <p14:tracePt t="8848" x="668338" y="1573213"/>
          <p14:tracePt t="8856" x="668338" y="1568450"/>
          <p14:tracePt t="8864" x="668338" y="1562100"/>
          <p14:tracePt t="8872" x="668338" y="1557338"/>
          <p14:tracePt t="9092" x="668338" y="1550988"/>
          <p14:tracePt t="9106" x="657225" y="1535113"/>
          <p14:tracePt t="9114" x="646113" y="1512888"/>
          <p14:tracePt t="9122" x="635000" y="1495425"/>
          <p14:tracePt t="9130" x="617538" y="1438275"/>
          <p14:tracePt t="9138" x="606425" y="1393825"/>
          <p14:tracePt t="9146" x="601663" y="1349375"/>
          <p14:tracePt t="9154" x="595313" y="1309688"/>
          <p14:tracePt t="9164" x="584200" y="1270000"/>
          <p14:tracePt t="9170" x="579438" y="1236663"/>
          <p14:tracePt t="9180" x="579438" y="1208088"/>
          <p14:tracePt t="9186" x="579438" y="1192213"/>
          <p14:tracePt t="9196" x="579438" y="1181100"/>
          <p14:tracePt t="9203" x="579438" y="1169988"/>
          <p14:tracePt t="9220" x="579438" y="1163638"/>
          <p14:tracePt t="9361" x="579438" y="1174750"/>
          <p14:tracePt t="9368" x="579438" y="1192213"/>
          <p14:tracePt t="9376" x="579438" y="1219200"/>
          <p14:tracePt t="9384" x="579438" y="1247775"/>
          <p14:tracePt t="9392" x="579438" y="1281113"/>
          <p14:tracePt t="9400" x="579438" y="1309688"/>
          <p14:tracePt t="9408" x="579438" y="1360488"/>
          <p14:tracePt t="9416" x="579438" y="1404938"/>
          <p14:tracePt t="9424" x="579438" y="1433513"/>
          <p14:tracePt t="9432" x="579438" y="1484313"/>
          <p14:tracePt t="9440" x="579438" y="1535113"/>
          <p14:tracePt t="9448" x="584200" y="1590675"/>
          <p14:tracePt t="9458" x="595313" y="1619250"/>
          <p14:tracePt t="9465" x="606425" y="1674813"/>
          <p14:tracePt t="9475" x="617538" y="1708150"/>
          <p14:tracePt t="9480" x="635000" y="1747838"/>
          <p14:tracePt t="9490" x="657225" y="1809750"/>
          <p14:tracePt t="9496" x="668338" y="1849438"/>
          <p14:tracePt t="9507" x="692150" y="1889125"/>
          <p14:tracePt t="9514" x="708025" y="1928813"/>
          <p14:tracePt t="9522" x="719138" y="1966913"/>
          <p14:tracePt t="9531" x="736600" y="2001838"/>
          <p14:tracePt t="9538" x="752475" y="2051050"/>
          <p14:tracePt t="9546" x="765175" y="2090738"/>
          <p14:tracePt t="9555" x="787400" y="2136775"/>
          <p14:tracePt t="9562" x="798513" y="2181225"/>
          <p14:tracePt t="9570" x="814388" y="2232025"/>
          <p14:tracePt t="9579" x="831850" y="2293938"/>
          <p14:tracePt t="9586" x="842963" y="2344738"/>
          <p14:tracePt t="9594" x="860425" y="2406650"/>
          <p14:tracePt t="9603" x="865188" y="2422525"/>
          <p14:tracePt t="9611" x="876300" y="2484438"/>
          <p14:tracePt t="9618" x="893763" y="2546350"/>
          <p14:tracePt t="9627" x="893763" y="2568575"/>
          <p14:tracePt t="9635" x="900113" y="2630488"/>
          <p14:tracePt t="9642" x="900113" y="2692400"/>
          <p14:tracePt t="9650" x="900113" y="2720975"/>
          <p14:tracePt t="9659" x="900113" y="2794000"/>
          <p14:tracePt t="9666" x="900113" y="2827338"/>
          <p14:tracePt t="9674" x="900113" y="2900363"/>
          <p14:tracePt t="9683" x="900113" y="2973388"/>
          <p14:tracePt t="9690" x="893763" y="3006725"/>
          <p14:tracePt t="9698" x="882650" y="3079750"/>
          <p14:tracePt t="9706" x="876300" y="3114675"/>
          <p14:tracePt t="9714" x="860425" y="3187700"/>
          <p14:tracePt t="9722" x="854075" y="3214688"/>
          <p14:tracePt t="9730" x="842963" y="3271838"/>
          <p14:tracePt t="9738" x="842963" y="3300413"/>
          <p14:tracePt t="9746" x="842963" y="3316288"/>
          <p14:tracePt t="9756" x="825500" y="3367088"/>
          <p14:tracePt t="9762" x="825500" y="3384550"/>
          <p14:tracePt t="9772" x="820738" y="3435350"/>
          <p14:tracePt t="9780" x="814388" y="3451225"/>
          <p14:tracePt t="9788" x="814388" y="3473450"/>
          <p14:tracePt t="9796" x="803275" y="3524250"/>
          <p14:tracePt t="9804" x="798513" y="3552825"/>
          <p14:tracePt t="9812" x="792163" y="3575050"/>
          <p14:tracePt t="9820" x="776288" y="3630613"/>
          <p14:tracePt t="9828" x="769938" y="3654425"/>
          <p14:tracePt t="9836" x="765175" y="3676650"/>
          <p14:tracePt t="9844" x="752475" y="3749675"/>
          <p14:tracePt t="9852" x="747713" y="3771900"/>
          <p14:tracePt t="9860" x="741363" y="3800475"/>
          <p14:tracePt t="9869" x="736600" y="3833813"/>
          <p14:tracePt t="9877" x="730250" y="3900488"/>
          <p14:tracePt t="9884" x="730250" y="3935413"/>
          <p14:tracePt t="9892" x="725488" y="3957638"/>
          <p14:tracePt t="9900" x="725488" y="3986213"/>
          <p14:tracePt t="9908" x="719138" y="4052888"/>
          <p14:tracePt t="9916" x="719138" y="4086225"/>
          <p14:tracePt t="9924" x="719138" y="4114800"/>
          <p14:tracePt t="9932" x="719138" y="4154488"/>
          <p14:tracePt t="9942" x="719138" y="4194175"/>
          <p14:tracePt t="9948" x="719138" y="4305300"/>
          <p14:tracePt t="9956" x="719138" y="4344988"/>
          <p14:tracePt t="9964" x="725488" y="4384675"/>
          <p14:tracePt t="9972" x="730250" y="4475163"/>
          <p14:tracePt t="9980" x="730250" y="4513263"/>
          <p14:tracePt t="9988" x="736600" y="4592638"/>
          <p14:tracePt t="9997" x="736600" y="4632325"/>
          <p14:tracePt t="10004" x="736600" y="4672013"/>
          <p14:tracePt t="10012" x="736600" y="4794250"/>
          <p14:tracePt t="10020" x="736600" y="4935538"/>
          <p14:tracePt t="10030" x="736600" y="4979988"/>
          <p14:tracePt t="10036" x="736600" y="5103813"/>
          <p14:tracePt t="10046" x="725488" y="5249863"/>
          <p14:tracePt t="10052" x="725488" y="5300663"/>
          <p14:tracePt t="10063" x="719138" y="5424488"/>
          <p14:tracePt t="10068" x="714375" y="5475288"/>
          <p14:tracePt t="10078" x="714375" y="5588000"/>
          <p14:tracePt t="10084" x="714375" y="5711825"/>
          <p14:tracePt t="10094" x="714375" y="5756275"/>
          <p14:tracePt t="10102" x="714375" y="5846763"/>
          <p14:tracePt t="10110" x="714375" y="5884863"/>
          <p14:tracePt t="10118" x="719138" y="5957888"/>
          <p14:tracePt t="10126" x="725488" y="5992813"/>
          <p14:tracePt t="10134" x="730250" y="6043613"/>
          <p14:tracePt t="10142" x="736600" y="6054725"/>
          <p14:tracePt t="10150" x="741363" y="6081713"/>
          <p14:tracePt t="10158" x="741363" y="6092825"/>
          <p14:tracePt t="10166" x="741363" y="6099175"/>
          <p14:tracePt t="10174" x="741363" y="6105525"/>
          <p14:tracePt t="10199" x="741363" y="6099175"/>
          <p14:tracePt t="10206" x="741363" y="6088063"/>
          <p14:tracePt t="10214" x="741363" y="6065838"/>
          <p14:tracePt t="10222" x="741363" y="6048375"/>
          <p14:tracePt t="10230" x="741363" y="6019800"/>
          <p14:tracePt t="10238" x="741363" y="6003925"/>
          <p14:tracePt t="10246" x="741363" y="5997575"/>
          <p14:tracePt t="10254" x="741363" y="5981700"/>
          <p14:tracePt t="10262" x="741363" y="5964238"/>
          <p14:tracePt t="10270" x="747713" y="5953125"/>
          <p14:tracePt t="10278" x="747713" y="5946775"/>
          <p14:tracePt t="10287" x="747713" y="5935663"/>
          <p14:tracePt t="10294" x="747713" y="5924550"/>
          <p14:tracePt t="10302" x="752475" y="5919788"/>
          <p14:tracePt t="10310" x="752475" y="5913438"/>
          <p14:tracePt t="10526" x="752475" y="5908675"/>
          <p14:tracePt t="10549" x="752475" y="5902325"/>
          <p14:tracePt t="10556" x="752475" y="5895975"/>
          <p14:tracePt t="10572" x="758825" y="5862638"/>
          <p14:tracePt t="10580" x="758825" y="5835650"/>
          <p14:tracePt t="10588" x="765175" y="5789613"/>
          <p14:tracePt t="10596" x="781050" y="5672138"/>
          <p14:tracePt t="10604" x="781050" y="5475288"/>
          <p14:tracePt t="10612" x="781050" y="5199063"/>
          <p14:tracePt t="10620" x="765175" y="4800600"/>
          <p14:tracePt t="10628" x="714375" y="4356100"/>
          <p14:tracePt t="10638" x="679450" y="3851275"/>
          <p14:tracePt t="10646" x="641350" y="3362325"/>
          <p14:tracePt t="10654" x="641350" y="2860675"/>
          <p14:tracePt t="10662" x="646113" y="2506663"/>
          <p14:tracePt t="10670" x="692150" y="2170113"/>
          <p14:tracePt t="10678" x="747713" y="1900238"/>
          <p14:tracePt t="10687" x="798513" y="1670050"/>
          <p14:tracePt t="10694" x="809625" y="1597025"/>
          <p14:tracePt t="10702" x="825500" y="1489075"/>
          <p14:tracePt t="10710" x="831850" y="1404938"/>
          <p14:tracePt t="10719" x="838200" y="1360488"/>
          <p14:tracePt t="10726" x="838200" y="1331913"/>
          <p14:tracePt t="10734" x="842963" y="1316038"/>
          <p14:tracePt t="10742" x="842963" y="1309688"/>
          <p14:tracePt t="10894" x="842963" y="1304925"/>
          <p14:tracePt t="10936" x="842963" y="1298575"/>
          <p14:tracePt t="11013" x="842963" y="1320800"/>
          <p14:tracePt t="11021" x="842963" y="1371600"/>
          <p14:tracePt t="11029" x="842963" y="1422400"/>
          <p14:tracePt t="11036" x="842963" y="1484313"/>
          <p14:tracePt t="11044" x="842963" y="1550988"/>
          <p14:tracePt t="11052" x="849313" y="1612900"/>
          <p14:tracePt t="11060" x="860425" y="1641475"/>
          <p14:tracePt t="11068" x="876300" y="1681163"/>
          <p14:tracePt t="11076" x="887413" y="1703388"/>
          <p14:tracePt t="11084" x="904875" y="1731963"/>
          <p14:tracePt t="11092" x="911225" y="1736725"/>
          <p14:tracePt t="11100" x="922338" y="1743075"/>
          <p14:tracePt t="11147" x="922338" y="1747838"/>
          <p14:tracePt t="11161" x="922338" y="1776413"/>
          <p14:tracePt t="11168" x="922338" y="1831975"/>
          <p14:tracePt t="11176" x="922338" y="1900238"/>
          <p14:tracePt t="11187" x="922338" y="1984375"/>
          <p14:tracePt t="11192" x="933450" y="2085975"/>
          <p14:tracePt t="11203" x="938213" y="2232025"/>
          <p14:tracePt t="11208" x="938213" y="2309813"/>
          <p14:tracePt t="11218" x="944563" y="2473325"/>
          <p14:tracePt t="11227" x="955675" y="2659063"/>
          <p14:tracePt t="11235" x="960438" y="2771775"/>
          <p14:tracePt t="11242" x="960438" y="2878138"/>
          <p14:tracePt t="11250" x="960438" y="3074988"/>
          <p14:tracePt t="11258" x="960438" y="3159125"/>
          <p14:tracePt t="11266" x="960438" y="3238500"/>
          <p14:tracePt t="11274" x="960438" y="3322638"/>
          <p14:tracePt t="11282" x="960438" y="3446463"/>
          <p14:tracePt t="11290" x="955675" y="3519488"/>
          <p14:tracePt t="11299" x="949325" y="3597275"/>
          <p14:tracePt t="11307" x="949325" y="3670300"/>
          <p14:tracePt t="11314" x="949325" y="3738563"/>
          <p14:tracePt t="11322" x="949325" y="3805238"/>
          <p14:tracePt t="11331" x="949325" y="3827463"/>
          <p14:tracePt t="11338" x="949325" y="3889375"/>
          <p14:tracePt t="11346" x="949325" y="3940175"/>
          <p14:tracePt t="11354" x="960438" y="3997325"/>
          <p14:tracePt t="11362" x="973138" y="4048125"/>
          <p14:tracePt t="11370" x="977900" y="4108450"/>
          <p14:tracePt t="11378" x="984250" y="4132263"/>
          <p14:tracePt t="11386" x="989013" y="4210050"/>
          <p14:tracePt t="11395" x="995363" y="4283075"/>
          <p14:tracePt t="11402" x="995363" y="4311650"/>
          <p14:tracePt t="11411" x="995363" y="4395788"/>
          <p14:tracePt t="11418" x="995363" y="4497388"/>
          <p14:tracePt t="11426" x="995363" y="4621213"/>
          <p14:tracePt t="11435" x="995363" y="4705350"/>
          <p14:tracePt t="11442" x="995363" y="4800600"/>
          <p14:tracePt t="11451" x="1039813" y="4953000"/>
          <p14:tracePt t="11459" x="1073150" y="5008563"/>
          <p14:tracePt t="11466" x="1112838" y="5053013"/>
          <p14:tracePt t="11474" x="1141413" y="5064125"/>
          <p14:tracePt t="11482" x="1163638" y="5064125"/>
          <p14:tracePt t="11492" x="1174750" y="5059363"/>
          <p14:tracePt t="11498" x="1192213" y="5037138"/>
          <p14:tracePt t="11508" x="1208088" y="5008563"/>
          <p14:tracePt t="11517" x="1219200" y="4964113"/>
          <p14:tracePt t="11524" x="1225550" y="4913313"/>
          <p14:tracePt t="11533" x="1230313" y="4851400"/>
          <p14:tracePt t="11540" x="1230313" y="4806950"/>
          <p14:tracePt t="11549" x="1230313" y="4749800"/>
          <p14:tracePt t="11556" x="1230313" y="4716463"/>
          <p14:tracePt t="11564" x="1214438" y="4676775"/>
          <p14:tracePt t="11572" x="1208088" y="4665663"/>
          <p14:tracePt t="11580" x="1196975" y="4665663"/>
          <p14:tracePt t="11596" x="1181100" y="4687888"/>
          <p14:tracePt t="11604" x="1163638" y="4745038"/>
          <p14:tracePt t="11612" x="1146175" y="4794250"/>
          <p14:tracePt t="11620" x="1123950" y="4873625"/>
          <p14:tracePt t="11628" x="1112838" y="4941888"/>
          <p14:tracePt t="11636" x="1108075" y="5037138"/>
          <p14:tracePt t="11644" x="1101725" y="5114925"/>
          <p14:tracePt t="11652" x="1101725" y="5210175"/>
          <p14:tracePt t="11660" x="1112838" y="5256213"/>
          <p14:tracePt t="11668" x="1135063" y="5289550"/>
          <p14:tracePt t="11676" x="1168400" y="5318125"/>
          <p14:tracePt t="11684" x="1230313" y="5322888"/>
          <p14:tracePt t="11693" x="1276350" y="5322888"/>
          <p14:tracePt t="11700" x="1349375" y="5318125"/>
          <p14:tracePt t="11708" x="1450975" y="5289550"/>
          <p14:tracePt t="11717" x="1590675" y="5245100"/>
          <p14:tracePt t="11724" x="1658938" y="5216525"/>
          <p14:tracePt t="11732" x="1714500" y="5194300"/>
          <p14:tracePt t="11740" x="1758950" y="5172075"/>
          <p14:tracePt t="11748" x="1804988" y="5149850"/>
          <p14:tracePt t="11756" x="1827213" y="5132388"/>
          <p14:tracePt t="11765" x="1854200" y="5114925"/>
          <p14:tracePt t="11775" x="1866900" y="5110163"/>
          <p14:tracePt t="11780" x="1882775" y="5099050"/>
          <p14:tracePt t="11790" x="1882775" y="5081588"/>
          <p14:tracePt t="11797" x="1900238" y="5064125"/>
          <p14:tracePt t="11806" x="1900238" y="5053013"/>
          <p14:tracePt t="11815" x="1916113" y="5026025"/>
          <p14:tracePt t="11823" x="1933575" y="4997450"/>
          <p14:tracePt t="11831" x="1951038" y="4957763"/>
          <p14:tracePt t="11839" x="1966913" y="4924425"/>
          <p14:tracePt t="11847" x="1984375" y="4884738"/>
          <p14:tracePt t="11854" x="2006600" y="4840288"/>
          <p14:tracePt t="11863" x="2028825" y="4789488"/>
          <p14:tracePt t="11871" x="2062163" y="4733925"/>
          <p14:tracePt t="11879" x="2112963" y="4648200"/>
          <p14:tracePt t="11887" x="2170113" y="4530725"/>
          <p14:tracePt t="11894" x="2282825" y="4322763"/>
          <p14:tracePt t="11903" x="2366963" y="4187825"/>
          <p14:tracePt t="11911" x="2451100" y="4041775"/>
          <p14:tracePt t="11918" x="2625725" y="3727450"/>
          <p14:tracePt t="11927" x="2725738" y="3530600"/>
          <p14:tracePt t="11934" x="2816225" y="3338513"/>
          <p14:tracePt t="11943" x="2895600" y="3152775"/>
          <p14:tracePt t="11950" x="2955925" y="2968625"/>
          <p14:tracePt t="11958" x="3006725" y="2809875"/>
          <p14:tracePt t="11967" x="3052763" y="2659063"/>
          <p14:tracePt t="11975" x="3141663" y="2355850"/>
          <p14:tracePt t="11983" x="3192463" y="2185988"/>
          <p14:tracePt t="11991" x="3249613" y="2017713"/>
          <p14:tracePt t="11999" x="3294063" y="1860550"/>
          <p14:tracePt t="12007" x="3316288" y="1758950"/>
          <p14:tracePt t="12014" x="3333750" y="1692275"/>
          <p14:tracePt t="12023" x="3349625" y="1630363"/>
          <p14:tracePt t="12031" x="3389313" y="1539875"/>
          <p14:tracePt t="12039" x="3406775" y="1489075"/>
          <p14:tracePt t="12047" x="3422650" y="1450975"/>
          <p14:tracePt t="12057" x="3433763" y="1422400"/>
          <p14:tracePt t="12063" x="3440113" y="1404938"/>
          <p14:tracePt t="12480" x="3446463" y="1400175"/>
          <p14:tracePt t="12487" x="3446463" y="1393825"/>
          <p14:tracePt t="12495" x="3451225" y="1393825"/>
          <p14:tracePt t="12502" x="3457575" y="1389063"/>
          <p14:tracePt t="12511" x="3468688" y="1382713"/>
          <p14:tracePt t="12518" x="3468688" y="1377950"/>
          <p14:tracePt t="12526" x="3473450" y="1371600"/>
          <p14:tracePt t="12535" x="3479800" y="1365250"/>
          <p14:tracePt t="12550" x="3479800" y="1360488"/>
          <p14:tracePt t="12558" x="3479800" y="1354138"/>
          <p14:tracePt t="12566" x="3484563" y="1349375"/>
          <p14:tracePt t="12582" x="3484563" y="1343025"/>
          <p14:tracePt t="12590" x="3490913" y="1338263"/>
          <p14:tracePt t="12606" x="3490913" y="1331913"/>
          <p14:tracePt t="12615" x="3490913" y="1327150"/>
          <p14:tracePt t="12761" x="3495675" y="1327150"/>
          <p14:tracePt t="12768" x="3495675" y="1320800"/>
          <p14:tracePt t="12784" x="3502025" y="1316038"/>
          <p14:tracePt t="13044" x="3495675" y="1320800"/>
          <p14:tracePt t="13050" x="3484563" y="1327150"/>
          <p14:tracePt t="13059" x="3479800" y="1338263"/>
          <p14:tracePt t="13067" x="3473450" y="1338263"/>
          <p14:tracePt t="13074" x="3473450" y="1343025"/>
          <p14:tracePt t="13219" x="3490913" y="1343025"/>
          <p14:tracePt t="13227" x="3495675" y="1343025"/>
          <p14:tracePt t="13235" x="3506788" y="1343025"/>
          <p14:tracePt t="13243" x="3513138" y="1343025"/>
          <p14:tracePt t="13252" x="3519488" y="1343025"/>
          <p14:tracePt t="13259" x="3541713" y="1365250"/>
          <p14:tracePt t="13269" x="3557588" y="1393825"/>
          <p14:tracePt t="13275" x="3575050" y="1427163"/>
          <p14:tracePt t="13285" x="3597275" y="1473200"/>
          <p14:tracePt t="13290" x="3619500" y="1528763"/>
          <p14:tracePt t="13301" x="3654425" y="1601788"/>
          <p14:tracePt t="13309" x="3687763" y="1681163"/>
          <p14:tracePt t="13317" x="3738563" y="1793875"/>
          <p14:tracePt t="13325" x="3760788" y="1849438"/>
          <p14:tracePt t="13333" x="3822700" y="1962150"/>
          <p14:tracePt t="13341" x="3862388" y="2035175"/>
          <p14:tracePt t="13348" x="3911600" y="2112963"/>
          <p14:tracePt t="13357" x="4002088" y="2247900"/>
          <p14:tracePt t="13365" x="4057650" y="2327275"/>
          <p14:tracePt t="13373" x="4114800" y="2411413"/>
          <p14:tracePt t="13381" x="4170363" y="2466975"/>
          <p14:tracePt t="13389" x="4238625" y="2517775"/>
          <p14:tracePt t="13397" x="4300538" y="2563813"/>
          <p14:tracePt t="13404" x="4384675" y="2608263"/>
          <p14:tracePt t="13413" x="4413250" y="2630488"/>
          <p14:tracePt t="13420" x="4440238" y="2647950"/>
          <p14:tracePt t="13428" x="4440238" y="2652713"/>
          <p14:tracePt t="13437" x="4435475" y="2663825"/>
          <p14:tracePt t="13827" x="4435475" y="2670175"/>
          <p14:tracePt t="13843" x="4435475" y="2676525"/>
          <p14:tracePt t="13851" x="4435475" y="2681288"/>
          <p14:tracePt t="13861" x="4435475" y="2687638"/>
          <p14:tracePt t="13868" x="4435475" y="2703513"/>
          <p14:tracePt t="13877" x="4429125" y="2720975"/>
          <p14:tracePt t="13885" x="4429125" y="2732088"/>
          <p14:tracePt t="13893" x="4429125" y="2760663"/>
          <p14:tracePt t="13901" x="4429125" y="2782888"/>
          <p14:tracePt t="13909" x="4435475" y="2809875"/>
          <p14:tracePt t="13917" x="4440238" y="2827338"/>
          <p14:tracePt t="13925" x="4457700" y="2844800"/>
          <p14:tracePt t="13933" x="4473575" y="2871788"/>
          <p14:tracePt t="13941" x="4486275" y="2884488"/>
          <p14:tracePt t="13949" x="4508500" y="2911475"/>
          <p14:tracePt t="13957" x="4519613" y="2928938"/>
          <p14:tracePt t="13965" x="4541838" y="2962275"/>
          <p14:tracePt t="13973" x="4559300" y="2979738"/>
          <p14:tracePt t="13981" x="4564063" y="2995613"/>
          <p14:tracePt t="13989" x="4581525" y="3006725"/>
          <p14:tracePt t="13997" x="4597400" y="3030538"/>
          <p14:tracePt t="14005" x="4614863" y="3057525"/>
          <p14:tracePt t="14013" x="4637088" y="3074988"/>
          <p14:tracePt t="14021" x="4659313" y="3108325"/>
          <p14:tracePt t="14029" x="4665663" y="3119438"/>
          <p14:tracePt t="14037" x="4676775" y="3136900"/>
          <p14:tracePt t="14045" x="4687888" y="3152775"/>
          <p14:tracePt t="14053" x="4699000" y="3176588"/>
          <p14:tracePt t="14061" x="4710113" y="3192463"/>
          <p14:tracePt t="14069" x="4716463" y="3203575"/>
          <p14:tracePt t="14077" x="4716463" y="3214688"/>
          <p14:tracePt t="14085" x="4721225" y="3232150"/>
          <p14:tracePt t="14093" x="4727575" y="3243263"/>
          <p14:tracePt t="14100" x="4732338" y="3254375"/>
          <p14:tracePt t="14108" x="4732338" y="3260725"/>
          <p14:tracePt t="14117" x="4738688" y="3271838"/>
          <p14:tracePt t="14124" x="4743450" y="3282950"/>
          <p14:tracePt t="14135" x="4743450" y="3287713"/>
          <p14:tracePt t="14141" x="4743450" y="3294063"/>
          <p14:tracePt t="14151" x="4749800" y="3300413"/>
          <p14:tracePt t="14157" x="4749800" y="3311525"/>
          <p14:tracePt t="14175" x="4749800" y="3316288"/>
          <p14:tracePt t="14183" x="4749800" y="3322638"/>
          <p14:tracePt t="14231" x="4749800" y="3311525"/>
          <p14:tracePt t="14239" x="4743450" y="3294063"/>
          <p14:tracePt t="14247" x="4727575" y="3238500"/>
          <p14:tracePt t="14255" x="4716463" y="3203575"/>
          <p14:tracePt t="14263" x="4681538" y="3114675"/>
          <p14:tracePt t="14271" x="4637088" y="3030538"/>
          <p14:tracePt t="14279" x="4603750" y="2944813"/>
          <p14:tracePt t="14287" x="4519613" y="2782888"/>
          <p14:tracePt t="14295" x="4462463" y="2692400"/>
          <p14:tracePt t="14303" x="4424363" y="2608263"/>
          <p14:tracePt t="14311" x="4384675" y="2535238"/>
          <p14:tracePt t="14319" x="4300538" y="2382838"/>
          <p14:tracePt t="14327" x="4265613" y="2338388"/>
          <p14:tracePt t="14335" x="4238625" y="2287588"/>
          <p14:tracePt t="14343" x="4216400" y="2254250"/>
          <p14:tracePt t="14351" x="4192588" y="2214563"/>
          <p14:tracePt t="14359" x="4181475" y="2203450"/>
          <p14:tracePt t="14367" x="4170363" y="2198688"/>
          <p14:tracePt t="14375" x="4170363" y="2192338"/>
          <p14:tracePt t="14423" x="4170363" y="2203450"/>
          <p14:tracePt t="14433" x="4170363" y="2209800"/>
          <p14:tracePt t="14439" x="4170363" y="2225675"/>
          <p14:tracePt t="14449" x="4170363" y="2254250"/>
          <p14:tracePt t="14457" x="4170363" y="2276475"/>
          <p14:tracePt t="14464" x="4170363" y="2282825"/>
          <p14:tracePt t="14473" x="4170363" y="2305050"/>
          <p14:tracePt t="14481" x="4170363" y="2327275"/>
          <p14:tracePt t="14489" x="4170363" y="2349500"/>
          <p14:tracePt t="14497" x="4170363" y="2355850"/>
          <p14:tracePt t="14505" x="4170363" y="2378075"/>
          <p14:tracePt t="14513" x="4170363" y="2393950"/>
          <p14:tracePt t="14521" x="4170363" y="2417763"/>
          <p14:tracePt t="14537" x="4170363" y="2433638"/>
          <p14:tracePt t="14553" x="4170363" y="2444750"/>
          <p14:tracePt t="14561" x="4170363" y="2455863"/>
          <p14:tracePt t="14577" x="4170363" y="2462213"/>
          <p14:tracePt t="14585" x="4170363" y="2466975"/>
          <p14:tracePt t="14735" x="4170363" y="2473325"/>
          <p14:tracePt t="14743" x="4170363" y="2479675"/>
          <p14:tracePt t="14759" x="4170363" y="2484438"/>
          <p14:tracePt t="14767" x="4170363" y="2495550"/>
          <p14:tracePt t="14774" x="4170363" y="2501900"/>
          <p14:tracePt t="14791" x="4170363" y="2513013"/>
          <p14:tracePt t="14799" x="4170363" y="2517775"/>
          <p14:tracePt t="14807" x="4170363" y="2524125"/>
          <p14:tracePt t="14815" x="4170363" y="2535238"/>
          <p14:tracePt t="14823" x="4170363" y="2541588"/>
          <p14:tracePt t="14831" x="4170363" y="2557463"/>
          <p14:tracePt t="14839" x="4170363" y="2563813"/>
          <p14:tracePt t="14847" x="4170363" y="2568575"/>
          <p14:tracePt t="14855" x="4170363" y="2574925"/>
          <p14:tracePt t="14863" x="4170363" y="2590800"/>
          <p14:tracePt t="14871" x="4170363" y="2597150"/>
          <p14:tracePt t="14887" x="4170363" y="2608263"/>
          <p14:tracePt t="14903" x="4170363" y="2614613"/>
          <p14:tracePt t="14927" x="4170363" y="2619375"/>
          <p14:tracePt t="15005" x="4165600" y="2619375"/>
          <p14:tracePt t="15029" x="4165600" y="2614613"/>
          <p14:tracePt t="15060" x="4159250" y="2614613"/>
          <p14:tracePt t="15077" x="4154488" y="2619375"/>
          <p14:tracePt t="15085" x="4148138" y="2663825"/>
          <p14:tracePt t="15093" x="4148138" y="2725738"/>
          <p14:tracePt t="15101" x="4159250" y="2844800"/>
          <p14:tracePt t="15109" x="4192588" y="2984500"/>
          <p14:tracePt t="15117" x="4265613" y="3159125"/>
          <p14:tracePt t="15125" x="4418013" y="3440113"/>
          <p14:tracePt t="15133" x="4570413" y="3681413"/>
          <p14:tracePt t="15141" x="4760913" y="3913188"/>
          <p14:tracePt t="15149" x="4979988" y="4114800"/>
          <p14:tracePt t="15157" x="5227638" y="4316413"/>
          <p14:tracePt t="15165" x="5526088" y="4491038"/>
          <p14:tracePt t="15173" x="5807075" y="4625975"/>
          <p14:tracePt t="15181" x="6103938" y="4738688"/>
          <p14:tracePt t="15189" x="6570663" y="4851400"/>
          <p14:tracePt t="15197" x="6897688" y="4895850"/>
          <p14:tracePt t="15205" x="7351713" y="4906963"/>
          <p14:tracePt t="15213" x="7723188" y="4879975"/>
          <p14:tracePt t="15221" x="7981950" y="4811713"/>
          <p14:tracePt t="15229" x="8201025" y="4716463"/>
          <p14:tracePt t="15237" x="8380413" y="4598988"/>
          <p14:tracePt t="15245" x="8488363" y="4479925"/>
          <p14:tracePt t="15253" x="8537575" y="4351338"/>
          <p14:tracePt t="15261" x="8537575" y="4216400"/>
          <p14:tracePt t="15271" x="8499475" y="4103688"/>
          <p14:tracePt t="15277" x="8397875" y="3935413"/>
          <p14:tracePt t="15287" x="8251825" y="3778250"/>
          <p14:tracePt t="15293" x="8061325" y="3608388"/>
          <p14:tracePt t="15303" x="7785100" y="3411538"/>
          <p14:tracePt t="15311" x="7543800" y="3271838"/>
          <p14:tracePt t="15319" x="7262813" y="3148013"/>
          <p14:tracePt t="15327" x="6970713" y="3046413"/>
          <p14:tracePt t="15335" x="6762750" y="3006725"/>
          <p14:tracePt t="15343" x="6530975" y="2984500"/>
          <p14:tracePt t="15351" x="6419850" y="2984500"/>
          <p14:tracePt t="15359" x="6329363" y="3001963"/>
          <p14:tracePt t="15367" x="6278563" y="3030538"/>
          <p14:tracePt t="15375" x="6234113" y="3074988"/>
          <p14:tracePt t="15383" x="6200775" y="3125788"/>
          <p14:tracePt t="15391" x="6183313" y="3165475"/>
          <p14:tracePt t="15399" x="6165850" y="3227388"/>
          <p14:tracePt t="15407" x="6165850" y="3276600"/>
          <p14:tracePt t="15415" x="6165850" y="3327400"/>
          <p14:tracePt t="15423" x="6165850" y="3373438"/>
          <p14:tracePt t="15431" x="6172200" y="3411538"/>
          <p14:tracePt t="15439" x="6176963" y="3422650"/>
          <p14:tracePt t="15447" x="6183313" y="3422650"/>
          <p14:tracePt t="15463" x="6183313" y="3417888"/>
          <p14:tracePt t="15471" x="6183313" y="3395663"/>
          <p14:tracePt t="15479" x="6165850" y="3349625"/>
          <p14:tracePt t="15487" x="6138863" y="3294063"/>
          <p14:tracePt t="15495" x="6103938" y="3232150"/>
          <p14:tracePt t="15503" x="6065838" y="3159125"/>
          <p14:tracePt t="15511" x="6030913" y="3103563"/>
          <p14:tracePt t="15519" x="5969000" y="2979738"/>
          <p14:tracePt t="15527" x="5924550" y="2895600"/>
          <p14:tracePt t="15535" x="5818188" y="2659063"/>
          <p14:tracePt t="15543" x="5727700" y="2517775"/>
          <p14:tracePt t="15551" x="5559425" y="2259013"/>
          <p14:tracePt t="15559" x="5457825" y="2136775"/>
          <p14:tracePt t="15567" x="5362575" y="2024063"/>
          <p14:tracePt t="15575" x="5267325" y="1911350"/>
          <p14:tracePt t="15585" x="5126038" y="1725613"/>
          <p14:tracePt t="15593" x="5086350" y="1670050"/>
          <p14:tracePt t="15601" x="5030788" y="1579563"/>
          <p14:tracePt t="15609" x="4986338" y="1495425"/>
          <p14:tracePt t="15617" x="4964113" y="1450975"/>
          <p14:tracePt t="15625" x="4940300" y="1400175"/>
          <p14:tracePt t="15633" x="4906963" y="1320800"/>
          <p14:tracePt t="15641" x="4884738" y="1281113"/>
          <p14:tracePt t="15649" x="4851400" y="1236663"/>
          <p14:tracePt t="15657" x="4833938" y="1214438"/>
          <p14:tracePt t="15665" x="4805363" y="1185863"/>
          <p14:tracePt t="15673" x="4760913" y="1152525"/>
          <p14:tracePt t="15680" x="4738688" y="1141413"/>
          <p14:tracePt t="15689" x="4710113" y="1130300"/>
          <p14:tracePt t="15697" x="4681538" y="1123950"/>
          <p14:tracePt t="15705" x="4665663" y="1119188"/>
          <p14:tracePt t="15713" x="4637088" y="1112838"/>
          <p14:tracePt t="15721" x="4597400" y="1112838"/>
          <p14:tracePt t="15729" x="4548188" y="1112838"/>
          <p14:tracePt t="15737" x="4497388" y="1112838"/>
          <p14:tracePt t="15745" x="4435475" y="1112838"/>
          <p14:tracePt t="15753" x="4413250" y="1108075"/>
          <p14:tracePt t="15761" x="4333875" y="1101725"/>
          <p14:tracePt t="15769" x="4243388" y="1095375"/>
          <p14:tracePt t="15777" x="4143375" y="1084263"/>
          <p14:tracePt t="15785" x="4103688" y="1073150"/>
          <p14:tracePt t="15793" x="3997325" y="1057275"/>
          <p14:tracePt t="15801" x="3951288" y="1050925"/>
          <p14:tracePt t="15809" x="3822700" y="1028700"/>
          <p14:tracePt t="15817" x="3648075" y="1011238"/>
          <p14:tracePt t="15825" x="3592513" y="1006475"/>
          <p14:tracePt t="15833" x="3433763" y="995363"/>
          <p14:tracePt t="15841" x="3371850" y="989013"/>
          <p14:tracePt t="15849" x="3225800" y="989013"/>
          <p14:tracePt t="15859" x="3068638" y="984250"/>
          <p14:tracePt t="15864" x="2944813" y="984250"/>
          <p14:tracePt t="15875" x="2900363" y="984250"/>
          <p14:tracePt t="15881" x="2798763" y="984250"/>
          <p14:tracePt t="15891" x="2765425" y="984250"/>
          <p14:tracePt t="15899" x="2681288" y="984250"/>
          <p14:tracePt t="15907" x="2597150" y="984250"/>
          <p14:tracePt t="15915" x="2568575" y="984250"/>
          <p14:tracePt t="15923" x="2473325" y="984250"/>
          <p14:tracePt t="15931" x="2439988" y="984250"/>
          <p14:tracePt t="15939" x="2320925" y="989013"/>
          <p14:tracePt t="15947" x="2270125" y="989013"/>
          <p14:tracePt t="15955" x="2147888" y="989013"/>
          <p14:tracePt t="15963" x="2101850" y="989013"/>
          <p14:tracePt t="15971" x="1995488" y="995363"/>
          <p14:tracePt t="15979" x="1955800" y="995363"/>
          <p14:tracePt t="15987" x="1854200" y="995363"/>
          <p14:tracePt t="15995" x="1820863" y="995363"/>
          <p14:tracePt t="16003" x="1781175" y="995363"/>
          <p14:tracePt t="16011" x="1685925" y="995363"/>
          <p14:tracePt t="16019" x="1646238" y="989013"/>
          <p14:tracePt t="16027" x="1546225" y="977900"/>
          <p14:tracePt t="16035" x="1506538" y="973138"/>
          <p14:tracePt t="16043" x="1455738" y="966788"/>
          <p14:tracePt t="16051" x="1411288" y="962025"/>
          <p14:tracePt t="16059" x="1298575" y="949325"/>
          <p14:tracePt t="16067" x="1254125" y="944563"/>
          <p14:tracePt t="16075" x="1214438" y="938213"/>
          <p14:tracePt t="16083" x="1123950" y="938213"/>
          <p14:tracePt t="16091" x="1090613" y="938213"/>
          <p14:tracePt t="16099" x="1062038" y="938213"/>
          <p14:tracePt t="16107" x="1000125" y="938213"/>
          <p14:tracePt t="16115" x="984250" y="938213"/>
          <p14:tracePt t="16123" x="949325" y="938213"/>
          <p14:tracePt t="16130" x="915988" y="938213"/>
          <p14:tracePt t="16141" x="911225" y="938213"/>
          <p14:tracePt t="16147" x="887413" y="949325"/>
          <p14:tracePt t="16156" x="882650" y="955675"/>
          <p14:tracePt t="16165" x="876300" y="962025"/>
          <p14:tracePt t="16173" x="865188" y="966788"/>
          <p14:tracePt t="16181" x="865188" y="977900"/>
          <p14:tracePt t="16189" x="854075" y="989013"/>
          <p14:tracePt t="16197" x="849313" y="1006475"/>
          <p14:tracePt t="16205" x="831850" y="1035050"/>
          <p14:tracePt t="16213" x="814388" y="1057275"/>
          <p14:tracePt t="16221" x="792163" y="1095375"/>
          <p14:tracePt t="16229" x="776288" y="1123950"/>
          <p14:tracePt t="16237" x="752475" y="1169988"/>
          <p14:tracePt t="16245" x="730250" y="1208088"/>
          <p14:tracePt t="16253" x="708025" y="1243013"/>
          <p14:tracePt t="16261" x="674688" y="1298575"/>
          <p14:tracePt t="16269" x="652463" y="1331913"/>
          <p14:tracePt t="16277" x="623888" y="1393825"/>
          <p14:tracePt t="16285" x="606425" y="1433513"/>
          <p14:tracePt t="16293" x="573088" y="1495425"/>
          <p14:tracePt t="16301" x="561975" y="1535113"/>
          <p14:tracePt t="16309" x="550863" y="1568450"/>
          <p14:tracePt t="16317" x="539750" y="1612900"/>
          <p14:tracePt t="16325" x="517525" y="1681163"/>
          <p14:tracePt t="16333" x="500063" y="1731963"/>
          <p14:tracePt t="16341" x="484188" y="1781175"/>
          <p14:tracePt t="16349" x="466725" y="1838325"/>
          <p14:tracePt t="16357" x="449263" y="1900238"/>
          <p14:tracePt t="16365" x="438150" y="1955800"/>
          <p14:tracePt t="16373" x="427038" y="2012950"/>
          <p14:tracePt t="16381" x="422275" y="2046288"/>
          <p14:tracePt t="16389" x="404813" y="2112963"/>
          <p14:tracePt t="16397" x="393700" y="2192338"/>
          <p14:tracePt t="16405" x="387350" y="2259013"/>
          <p14:tracePt t="16413" x="387350" y="2327275"/>
          <p14:tracePt t="16421" x="387350" y="2355850"/>
          <p14:tracePt t="16429" x="387350" y="2433638"/>
          <p14:tracePt t="16437" x="387350" y="2528888"/>
          <p14:tracePt t="16445" x="387350" y="2641600"/>
          <p14:tracePt t="16455" x="387350" y="2676525"/>
          <p14:tracePt t="16463" x="404813" y="2794000"/>
          <p14:tracePt t="16471" x="422275" y="2895600"/>
          <p14:tracePt t="16479" x="444500" y="3013075"/>
          <p14:tracePt t="16487" x="460375" y="3130550"/>
          <p14:tracePt t="16495" x="484188" y="3260725"/>
          <p14:tracePt t="16503" x="511175" y="3411538"/>
          <p14:tracePt t="16511" x="544513" y="3557588"/>
          <p14:tracePt t="16519" x="557213" y="3608388"/>
          <p14:tracePt t="16527" x="584200" y="3727450"/>
          <p14:tracePt t="16535" x="617538" y="3851275"/>
          <p14:tracePt t="16543" x="663575" y="3990975"/>
          <p14:tracePt t="16551" x="674688" y="4035425"/>
          <p14:tracePt t="16559" x="708025" y="4137025"/>
          <p14:tracePt t="16567" x="730250" y="4238625"/>
          <p14:tracePt t="16575" x="741363" y="4278313"/>
          <p14:tracePt t="16583" x="769938" y="4378325"/>
          <p14:tracePt t="16591" x="803275" y="4475163"/>
          <p14:tracePt t="16599" x="809625" y="4502150"/>
          <p14:tracePt t="16607" x="825500" y="4570413"/>
          <p14:tracePt t="16615" x="831850" y="4598988"/>
          <p14:tracePt t="16623" x="849313" y="4654550"/>
          <p14:tracePt t="16631" x="849313" y="4676775"/>
          <p14:tracePt t="16639" x="871538" y="4721225"/>
          <p14:tracePt t="16647" x="871538" y="4733925"/>
          <p14:tracePt t="16655" x="882650" y="4767263"/>
          <p14:tracePt t="16663" x="893763" y="4778375"/>
          <p14:tracePt t="16671" x="900113" y="4800600"/>
          <p14:tracePt t="16679" x="904875" y="4811713"/>
          <p14:tracePt t="16687" x="911225" y="4822825"/>
          <p14:tracePt t="16695" x="922338" y="4845050"/>
          <p14:tracePt t="16703" x="927100" y="4851400"/>
          <p14:tracePt t="16711" x="944563" y="4879975"/>
          <p14:tracePt t="16719" x="955675" y="4891088"/>
          <p14:tracePt t="16729" x="960438" y="4902200"/>
          <p14:tracePt t="16735" x="989013" y="4924425"/>
          <p14:tracePt t="16745" x="995363" y="4935538"/>
          <p14:tracePt t="16753" x="1011238" y="4953000"/>
          <p14:tracePt t="16761" x="1050925" y="4986338"/>
          <p14:tracePt t="16769" x="1062038" y="4997450"/>
          <p14:tracePt t="16777" x="1084263" y="5014913"/>
          <p14:tracePt t="16785" x="1141413" y="5048250"/>
          <p14:tracePt t="16793" x="1163638" y="5059363"/>
          <p14:tracePt t="16801" x="1247775" y="5099050"/>
          <p14:tracePt t="16809" x="1316038" y="5132388"/>
          <p14:tracePt t="16817" x="1393825" y="5165725"/>
          <p14:tracePt t="16825" x="1495425" y="5210175"/>
          <p14:tracePt t="16833" x="1608138" y="5249863"/>
          <p14:tracePt t="16841" x="1747838" y="5295900"/>
          <p14:tracePt t="16849" x="1927225" y="5334000"/>
          <p14:tracePt t="16857" x="2090738" y="5368925"/>
          <p14:tracePt t="16865" x="2265363" y="5395913"/>
          <p14:tracePt t="16873" x="2597150" y="5441950"/>
          <p14:tracePt t="16881" x="2771775" y="5457825"/>
          <p14:tracePt t="16889" x="3108325" y="5497513"/>
          <p14:tracePt t="16897" x="3254375" y="5514975"/>
          <p14:tracePt t="16905" x="3546475" y="5541963"/>
          <p14:tracePt t="16913" x="3721100" y="5553075"/>
          <p14:tracePt t="16921" x="4030663" y="5576888"/>
          <p14:tracePt t="16929" x="4333875" y="5599113"/>
          <p14:tracePt t="16937" x="4524375" y="5610225"/>
          <p14:tracePt t="16945" x="4829175" y="5614988"/>
          <p14:tracePt t="16953" x="5148263" y="5627688"/>
          <p14:tracePt t="16963" x="5307013" y="5638800"/>
          <p14:tracePt t="16969" x="5581650" y="5638800"/>
          <p14:tracePt t="16977" x="5734050" y="5638800"/>
          <p14:tracePt t="16985" x="6008688" y="5649913"/>
          <p14:tracePt t="16993" x="6161088" y="5649913"/>
          <p14:tracePt t="17001" x="6307138" y="5654675"/>
          <p14:tracePt t="17011" x="6577013" y="5654675"/>
          <p14:tracePt t="17019" x="6745288" y="5654675"/>
          <p14:tracePt t="17027" x="6902450" y="5654675"/>
          <p14:tracePt t="17035" x="7205663" y="5654675"/>
          <p14:tracePt t="17043" x="7340600" y="5654675"/>
          <p14:tracePt t="17051" x="7616825" y="5654675"/>
          <p14:tracePt t="17059" x="7740650" y="5654675"/>
          <p14:tracePt t="17067" x="7864475" y="5654675"/>
          <p14:tracePt t="17075" x="8015288" y="5654675"/>
          <p14:tracePt t="17083" x="8302625" y="5654675"/>
          <p14:tracePt t="17091" x="8470900" y="5654675"/>
          <p14:tracePt t="17099" x="8639175" y="5654675"/>
          <p14:tracePt t="17107" x="8780463" y="5654675"/>
          <p14:tracePt t="17115" x="8931275" y="5654675"/>
          <p14:tracePt t="17123" x="9105900" y="5654675"/>
          <p14:tracePt t="17130" x="9263063" y="5638800"/>
          <p14:tracePt t="17139" x="9572625" y="5603875"/>
          <p14:tracePt t="17147" x="9747250" y="5581650"/>
          <p14:tracePt t="17155" x="9904413" y="5576888"/>
          <p14:tracePt t="17163" x="10050463" y="5559425"/>
          <p14:tracePt t="17171" x="10190163" y="5548313"/>
          <p14:tracePt t="17179" x="10337800" y="5530850"/>
          <p14:tracePt t="17187" x="10466388" y="5514975"/>
          <p14:tracePt t="17195" x="10567988" y="5503863"/>
          <p14:tracePt t="17203" x="10668000" y="5480050"/>
          <p14:tracePt t="17211" x="10787063" y="5457825"/>
          <p14:tracePt t="17219" x="10864850" y="5435600"/>
          <p14:tracePt t="17227" x="10944225" y="5402263"/>
          <p14:tracePt t="17235" x="11010900" y="5373688"/>
          <p14:tracePt t="17243" x="11083925" y="5334000"/>
          <p14:tracePt t="17251" x="11134725" y="5300663"/>
          <p14:tracePt t="17261" x="11191875" y="5260975"/>
          <p14:tracePt t="17267" x="11214100" y="5233988"/>
          <p14:tracePt t="17277" x="11258550" y="5172075"/>
          <p14:tracePt t="17283" x="11280775" y="5114925"/>
          <p14:tracePt t="17293" x="11309350" y="4991100"/>
          <p14:tracePt t="17299" x="11326813" y="4918075"/>
          <p14:tracePt t="17309" x="11349038" y="4840288"/>
          <p14:tracePt t="17317" x="11366500" y="4756150"/>
          <p14:tracePt t="17325" x="11377613" y="4683125"/>
          <p14:tracePt t="17333" x="11399838" y="4592638"/>
          <p14:tracePt t="17341" x="11422063" y="4491038"/>
          <p14:tracePt t="17348" x="11455400" y="4367213"/>
          <p14:tracePt t="17357" x="11477625" y="4232275"/>
          <p14:tracePt t="17365" x="11506200" y="4103688"/>
          <p14:tracePt t="17373" x="11523663" y="3940175"/>
          <p14:tracePt t="17381" x="11550650" y="3778250"/>
          <p14:tracePt t="17389" x="11568113" y="3636963"/>
          <p14:tracePt t="17397" x="11585575" y="3490913"/>
          <p14:tracePt t="17405" x="11601450" y="3344863"/>
          <p14:tracePt t="17413" x="11618913" y="3187700"/>
          <p14:tracePt t="17421" x="11658600" y="3006725"/>
          <p14:tracePt t="17429" x="11691938" y="2827338"/>
          <p14:tracePt t="17437" x="11714163" y="2765425"/>
          <p14:tracePt t="17445" x="11742738" y="2636838"/>
          <p14:tracePt t="17453" x="11776075" y="2495550"/>
          <p14:tracePt t="17461" x="11804650" y="2338388"/>
          <p14:tracePt t="17469" x="11804650" y="2259013"/>
          <p14:tracePt t="17477" x="11809413" y="2192338"/>
          <p14:tracePt t="17485" x="11809413" y="2112963"/>
          <p14:tracePt t="17493" x="11809413" y="2035175"/>
          <p14:tracePt t="17500" x="11798300" y="1951038"/>
          <p14:tracePt t="17509" x="11776075" y="1878013"/>
          <p14:tracePt t="17517" x="11764963" y="1809750"/>
          <p14:tracePt t="17525" x="11753850" y="1781175"/>
          <p14:tracePt t="17533" x="11742738" y="1725613"/>
          <p14:tracePt t="17541" x="11731625" y="1674813"/>
          <p14:tracePt t="17549" x="11714163" y="1630363"/>
          <p14:tracePt t="17557" x="11703050" y="1597025"/>
          <p14:tracePt t="17567" x="11691938" y="1579563"/>
          <p14:tracePt t="17572" x="11674475" y="1539875"/>
          <p14:tracePt t="17581" x="11652250" y="1495425"/>
          <p14:tracePt t="17591" x="11641138" y="1473200"/>
          <p14:tracePt t="17597" x="11612563" y="1416050"/>
          <p14:tracePt t="17607" x="11568113" y="1343025"/>
          <p14:tracePt t="17615" x="11539538" y="1309688"/>
          <p14:tracePt t="17623" x="11450638" y="1196975"/>
          <p14:tracePt t="17631" x="11404600" y="1152525"/>
          <p14:tracePt t="17639" x="11360150" y="1108075"/>
          <p14:tracePt t="17647" x="11315700" y="1062038"/>
          <p14:tracePt t="17655" x="11269663" y="1028700"/>
          <p14:tracePt t="17663" x="11231563" y="984250"/>
          <p14:tracePt t="17671" x="11180763" y="955675"/>
          <p14:tracePt t="17679" x="11141075" y="922338"/>
          <p14:tracePt t="17687" x="11083925" y="882650"/>
          <p14:tracePt t="17695" x="11056938" y="865188"/>
          <p14:tracePt t="17703" x="10988675" y="838200"/>
          <p14:tracePt t="17711" x="10888663" y="809625"/>
          <p14:tracePt t="17719" x="10680700" y="769938"/>
          <p14:tracePt t="17727" x="10506075" y="741363"/>
          <p14:tracePt t="17735" x="10360025" y="730250"/>
          <p14:tracePt t="17743" x="10101263" y="730250"/>
          <p14:tracePt t="17751" x="9932988" y="730250"/>
          <p14:tracePt t="17759" x="9763125" y="730250"/>
          <p14:tracePt t="17767" x="9696450" y="730250"/>
          <p14:tracePt t="17775" x="9561513" y="741363"/>
          <p14:tracePt t="17783" x="9404350" y="747713"/>
          <p14:tracePt t="17791" x="9331325" y="752475"/>
          <p14:tracePt t="17799" x="9178925" y="765175"/>
          <p14:tracePt t="17807" x="9083675" y="769938"/>
          <p14:tracePt t="17815" x="8970963" y="776288"/>
          <p14:tracePt t="17823" x="8723313" y="787400"/>
          <p14:tracePt t="17831" x="8555038" y="798513"/>
          <p14:tracePt t="17839" x="8386763" y="798513"/>
          <p14:tracePt t="17847" x="8189913" y="798513"/>
          <p14:tracePt t="17855" x="7986713" y="798513"/>
          <p14:tracePt t="17863" x="7610475" y="809625"/>
          <p14:tracePt t="17873" x="7408863" y="809625"/>
          <p14:tracePt t="17879" x="7043738" y="809625"/>
          <p14:tracePt t="17889" x="6846888" y="814388"/>
          <p14:tracePt t="17897" x="6519863" y="827088"/>
          <p14:tracePt t="17905" x="6357938" y="827088"/>
          <p14:tracePt t="17913" x="6048375" y="838200"/>
          <p14:tracePt t="17921" x="5727700" y="838200"/>
          <p14:tracePt t="17929" x="5559425" y="838200"/>
          <p14:tracePt t="17937" x="5227638" y="838200"/>
          <p14:tracePt t="17945" x="5059363" y="838200"/>
          <p14:tracePt t="17953" x="4721225" y="838200"/>
          <p14:tracePt t="17961" x="4406900" y="838200"/>
          <p14:tracePt t="17969" x="4221163" y="838200"/>
          <p14:tracePt t="17977" x="3900488" y="849313"/>
          <p14:tracePt t="17985" x="3592513" y="860425"/>
          <p14:tracePt t="17993" x="3422650" y="871538"/>
          <p14:tracePt t="18001" x="3114675" y="882650"/>
          <p14:tracePt t="18009" x="2944813" y="887413"/>
          <p14:tracePt t="18017" x="2652713" y="900113"/>
          <p14:tracePt t="18025" x="2378075" y="911225"/>
          <p14:tracePt t="18033" x="2225675" y="911225"/>
          <p14:tracePt t="18041" x="2068513" y="911225"/>
          <p14:tracePt t="18049" x="1827213" y="911225"/>
          <p14:tracePt t="18057" x="1719263" y="911225"/>
          <p14:tracePt t="18065" x="1612900" y="911225"/>
          <p14:tracePt t="18073" x="1500188" y="911225"/>
          <p14:tracePt t="18081" x="1316038" y="900113"/>
          <p14:tracePt t="18089" x="1236663" y="900113"/>
          <p14:tracePt t="18097" x="1157288" y="900113"/>
          <p14:tracePt t="18105" x="1073150" y="900113"/>
          <p14:tracePt t="18113" x="995363" y="900113"/>
          <p14:tracePt t="18121" x="922338" y="900113"/>
          <p14:tracePt t="18129" x="838200" y="900113"/>
          <p14:tracePt t="18137" x="809625" y="900113"/>
          <p14:tracePt t="18147" x="730250" y="900113"/>
          <p14:tracePt t="18153" x="668338" y="900113"/>
          <p14:tracePt t="18163" x="612775" y="900113"/>
          <p14:tracePt t="18169" x="568325" y="900113"/>
          <p14:tracePt t="18179" x="550863" y="900113"/>
          <p14:tracePt t="18187" x="517525" y="900113"/>
          <p14:tracePt t="18195" x="495300" y="900113"/>
          <p14:tracePt t="18203" x="488950" y="900113"/>
          <p14:tracePt t="18211" x="466725" y="900113"/>
          <p14:tracePt t="18219" x="438150" y="900113"/>
          <p14:tracePt t="18227" x="427038" y="900113"/>
          <p14:tracePt t="18235" x="409575" y="904875"/>
          <p14:tracePt t="18243" x="404813" y="904875"/>
          <p14:tracePt t="18251" x="393700" y="904875"/>
          <p14:tracePt t="18791" x="393700" y="911225"/>
          <p14:tracePt t="18799" x="393700" y="915988"/>
          <p14:tracePt t="18805" x="393700" y="933450"/>
          <p14:tracePt t="18815" x="393700" y="949325"/>
          <p14:tracePt t="18823" x="393700" y="973138"/>
          <p14:tracePt t="18831" x="393700" y="1006475"/>
          <p14:tracePt t="18839" x="393700" y="1039813"/>
          <p14:tracePt t="18847" x="393700" y="1084263"/>
          <p14:tracePt t="18855" x="393700" y="1130300"/>
          <p14:tracePt t="18863" x="398463" y="1185863"/>
          <p14:tracePt t="18871" x="404813" y="1230313"/>
          <p14:tracePt t="18879" x="415925" y="1298575"/>
          <p14:tracePt t="18887" x="422275" y="1338263"/>
          <p14:tracePt t="18895" x="427038" y="1393825"/>
          <p14:tracePt t="18903" x="433388" y="1444625"/>
          <p14:tracePt t="18911" x="438150" y="1489075"/>
          <p14:tracePt t="18919" x="449263" y="1524000"/>
          <p14:tracePt t="18927" x="460375" y="1568450"/>
          <p14:tracePt t="18935" x="477838" y="1619250"/>
          <p14:tracePt t="18943" x="488950" y="1641475"/>
          <p14:tracePt t="18951" x="506413" y="1674813"/>
          <p14:tracePt t="18959" x="522288" y="1720850"/>
          <p14:tracePt t="18967" x="533400" y="1747838"/>
          <p14:tracePt t="18975" x="544513" y="1765300"/>
          <p14:tracePt t="18983" x="557213" y="1798638"/>
          <p14:tracePt t="18991" x="557213" y="1809750"/>
          <p14:tracePt t="18999" x="561975" y="1820863"/>
          <p14:tracePt t="19007" x="561975" y="1827213"/>
          <p14:tracePt t="19015" x="568325" y="1827213"/>
          <p14:tracePt t="19023" x="568325" y="1831975"/>
          <p14:tracePt t="19031" x="568325" y="1838325"/>
          <p14:tracePt t="19047" x="568325" y="1843088"/>
          <p14:tracePt t="19055" x="568325" y="1855788"/>
          <p14:tracePt t="19065" x="568325" y="1866900"/>
          <p14:tracePt t="19071" x="568325" y="1878013"/>
          <p14:tracePt t="19081" x="573088" y="1900238"/>
          <p14:tracePt t="19087" x="573088" y="1922463"/>
          <p14:tracePt t="19097" x="573088" y="1933575"/>
          <p14:tracePt t="19105" x="579438" y="1962150"/>
          <p14:tracePt t="19113" x="579438" y="1990725"/>
          <p14:tracePt t="19121" x="579438" y="2001838"/>
          <p14:tracePt t="19129" x="584200" y="2024063"/>
          <p14:tracePt t="19137" x="584200" y="2035175"/>
          <p14:tracePt t="19145" x="584200" y="2057400"/>
          <p14:tracePt t="19153" x="590550" y="2074863"/>
          <p14:tracePt t="19161" x="590550" y="2079625"/>
          <p14:tracePt t="19169" x="590550" y="2097088"/>
          <p14:tracePt t="19177" x="590550" y="2101850"/>
          <p14:tracePt t="19185" x="590550" y="2112963"/>
          <p14:tracePt t="19193" x="590550" y="2119313"/>
          <p14:tracePt t="19201" x="590550" y="2130425"/>
          <p14:tracePt t="19209" x="590550" y="2136775"/>
          <p14:tracePt t="19217" x="590550" y="2147888"/>
          <p14:tracePt t="19225" x="590550" y="2152650"/>
          <p14:tracePt t="19233" x="590550" y="2163763"/>
          <p14:tracePt t="19241" x="590550" y="2174875"/>
          <p14:tracePt t="19249" x="590550" y="2181225"/>
          <p14:tracePt t="19257" x="590550" y="2198688"/>
          <p14:tracePt t="19265" x="590550" y="2203450"/>
          <p14:tracePt t="19273" x="590550" y="2209800"/>
          <p14:tracePt t="19281" x="590550" y="2220913"/>
          <p14:tracePt t="19297" x="590550" y="2225675"/>
          <p14:tracePt t="19305" x="590550" y="2232025"/>
          <p14:tracePt t="19355" x="595313" y="2232025"/>
          <p14:tracePt t="20820" x="595313" y="2225675"/>
          <p14:tracePt t="20851" x="595313" y="2220913"/>
          <p14:tracePt t="20875" x="595313" y="2214563"/>
          <p14:tracePt t="20899" x="595313" y="2209800"/>
          <p14:tracePt t="20915" x="595313" y="2203450"/>
          <p14:tracePt t="20957" x="595313" y="2198688"/>
          <p14:tracePt t="21013" x="595313" y="2192338"/>
          <p14:tracePt t="21566" x="601663" y="2192338"/>
          <p14:tracePt t="21573" x="606425" y="2185988"/>
          <p14:tracePt t="21609" x="612775" y="2185988"/>
          <p14:tracePt t="21633" x="617538" y="2181225"/>
          <p14:tracePt t="21641" x="630238" y="2181225"/>
          <p14:tracePt t="21649" x="630238" y="2174875"/>
          <p14:tracePt t="21657" x="641350" y="2174875"/>
          <p14:tracePt t="21665" x="652463" y="2163763"/>
          <p14:tracePt t="21673" x="657225" y="2159000"/>
          <p14:tracePt t="21681" x="668338" y="2147888"/>
          <p14:tracePt t="21697" x="674688" y="2136775"/>
          <p14:tracePt t="27301" x="679450" y="2136775"/>
          <p14:tracePt t="27307" x="679450" y="2130425"/>
          <p14:tracePt t="27315" x="685800" y="2130425"/>
          <p14:tracePt t="27323" x="696913" y="2124075"/>
          <p14:tracePt t="27331" x="725488" y="2108200"/>
          <p14:tracePt t="27339" x="781050" y="2074863"/>
          <p14:tracePt t="27347" x="838200" y="2035175"/>
          <p14:tracePt t="27355" x="944563" y="1966913"/>
          <p14:tracePt t="27363" x="1050925" y="1893888"/>
          <p14:tracePt t="27371" x="1112838" y="1855788"/>
          <p14:tracePt t="27379" x="1196975" y="1798638"/>
          <p14:tracePt t="27387" x="1243013" y="1765300"/>
          <p14:tracePt t="27396" x="1265238" y="1754188"/>
          <p14:tracePt t="27403" x="1276350" y="1736725"/>
          <p14:tracePt t="27411" x="1276350" y="1731963"/>
          <p14:tracePt t="27557" x="1276350" y="1736725"/>
          <p14:tracePt t="27565" x="1276350" y="1754188"/>
          <p14:tracePt t="27573" x="1265238" y="1787525"/>
          <p14:tracePt t="27581" x="1247775" y="1827213"/>
          <p14:tracePt t="27589" x="1219200" y="1871663"/>
          <p14:tracePt t="27597" x="1196975" y="1922463"/>
          <p14:tracePt t="27605" x="1181100" y="1962150"/>
          <p14:tracePt t="27613" x="1163638" y="1995488"/>
          <p14:tracePt t="27621" x="1157288" y="2012950"/>
          <p14:tracePt t="27629" x="1157288" y="2017713"/>
          <p14:tracePt t="27677" x="1157288" y="2006600"/>
          <p14:tracePt t="27685" x="1152525" y="1962150"/>
          <p14:tracePt t="27693" x="1146175" y="1928813"/>
          <p14:tracePt t="27701" x="1141413" y="1878013"/>
          <p14:tracePt t="27709" x="1135063" y="1804988"/>
          <p14:tracePt t="27717" x="1130300" y="1765300"/>
          <p14:tracePt t="27725" x="1123950" y="1736725"/>
          <p14:tracePt t="27733" x="1119188" y="1697038"/>
          <p14:tracePt t="27742" x="1112838" y="1685925"/>
          <p14:tracePt t="27757" x="1108075" y="1685925"/>
          <p14:tracePt t="27773" x="1101725" y="1685925"/>
          <p14:tracePt t="27789" x="1095375" y="1685925"/>
          <p14:tracePt t="27797" x="1084263" y="1697038"/>
          <p14:tracePt t="27807" x="1073150" y="1714500"/>
          <p14:tracePt t="27816" x="1073150" y="1731963"/>
          <p14:tracePt t="27823" x="1057275" y="1765300"/>
          <p14:tracePt t="27829" x="1046163" y="1776413"/>
          <p14:tracePt t="27839" x="1039813" y="1787525"/>
          <p14:tracePt t="27848" x="1035050" y="1793875"/>
          <p14:tracePt t="27856" x="1028700" y="1798638"/>
          <p14:tracePt t="27872" x="1022350" y="1798638"/>
          <p14:tracePt t="27880" x="1017588" y="1798638"/>
          <p14:tracePt t="27888" x="1000125" y="1787525"/>
          <p14:tracePt t="27896" x="989013" y="1776413"/>
          <p14:tracePt t="27904" x="973138" y="1754188"/>
          <p14:tracePt t="27911" x="938213" y="1708150"/>
          <p14:tracePt t="27919" x="922338" y="1674813"/>
          <p14:tracePt t="27927" x="900113" y="1647825"/>
          <p14:tracePt t="27935" x="887413" y="1624013"/>
          <p14:tracePt t="27944" x="882650" y="1601788"/>
          <p14:tracePt t="27951" x="876300" y="1590675"/>
          <p14:tracePt t="27960" x="876300" y="1585913"/>
          <p14:tracePt t="27967" x="876300" y="1579563"/>
          <p14:tracePt t="27975" x="865188" y="1573213"/>
          <p14:tracePt t="27983" x="860425" y="1573213"/>
          <p14:tracePt t="28169" x="860425" y="1568450"/>
          <p14:tracePt t="28177" x="854075" y="1562100"/>
          <p14:tracePt t="28185" x="854075" y="1550988"/>
          <p14:tracePt t="28194" x="854075" y="1539875"/>
          <p14:tracePt t="28202" x="854075" y="1524000"/>
          <p14:tracePt t="28209" x="854075" y="1500188"/>
          <p14:tracePt t="28217" x="860425" y="1484313"/>
          <p14:tracePt t="28225" x="860425" y="1466850"/>
          <p14:tracePt t="28234" x="854075" y="1433513"/>
          <p14:tracePt t="28242" x="842963" y="1393825"/>
          <p14:tracePt t="28250" x="831850" y="1354138"/>
          <p14:tracePt t="28257" x="820738" y="1316038"/>
          <p14:tracePt t="28265" x="814388" y="1281113"/>
          <p14:tracePt t="28273" x="809625" y="1254125"/>
          <p14:tracePt t="28281" x="809625" y="1243013"/>
          <p14:tracePt t="28289" x="798513" y="1203325"/>
          <p14:tracePt t="28298" x="798513" y="1185863"/>
          <p14:tracePt t="28306" x="781050" y="1152525"/>
          <p14:tracePt t="28313" x="769938" y="1135063"/>
          <p14:tracePt t="28321" x="758825" y="1123950"/>
          <p14:tracePt t="28330" x="747713" y="1112838"/>
          <p14:tracePt t="28338" x="741363" y="1101725"/>
          <p14:tracePt t="28345" x="730250" y="1101725"/>
          <p14:tracePt t="28379" x="725488" y="1101725"/>
          <p14:tracePt t="28395" x="719138" y="1112838"/>
          <p14:tracePt t="28401" x="714375" y="1123950"/>
          <p14:tracePt t="28411" x="708025" y="1141413"/>
          <p14:tracePt t="28419" x="708025" y="1152525"/>
          <p14:tracePt t="28427" x="708025" y="1174750"/>
          <p14:tracePt t="28435" x="703263" y="1196975"/>
          <p14:tracePt t="28443" x="703263" y="1219200"/>
          <p14:tracePt t="28451" x="703263" y="1225550"/>
          <p14:tracePt t="28459" x="703263" y="1247775"/>
          <p14:tracePt t="28467" x="703263" y="1270000"/>
          <p14:tracePt t="28475" x="703263" y="1281113"/>
          <p14:tracePt t="28483" x="703263" y="1292225"/>
          <p14:tracePt t="28499" x="703263" y="1304925"/>
          <p14:tracePt t="28563" x="703263" y="1298575"/>
          <p14:tracePt t="28588" x="703263" y="1292225"/>
          <p14:tracePt t="28603" x="703263" y="1287463"/>
          <p14:tracePt t="28619" x="703263" y="1276350"/>
          <p14:tracePt t="28635" x="703263" y="1270000"/>
          <p14:tracePt t="28643" x="692150" y="1265238"/>
          <p14:tracePt t="28653" x="685800" y="1265238"/>
          <p14:tracePt t="28669" x="679450" y="1265238"/>
          <p14:tracePt t="28675" x="674688" y="1265238"/>
          <p14:tracePt t="28685" x="668338" y="1265238"/>
          <p14:tracePt t="28702" x="663575" y="1265238"/>
          <p14:tracePt t="28707" x="646113" y="1276350"/>
          <p14:tracePt t="28718" x="646113" y="1287463"/>
          <p14:tracePt t="28725" x="630238" y="1298575"/>
          <p14:tracePt t="28733" x="623888" y="1309688"/>
          <p14:tracePt t="28742" x="612775" y="1327150"/>
          <p14:tracePt t="28749" x="595313" y="1360488"/>
          <p14:tracePt t="28757" x="590550" y="1377950"/>
          <p14:tracePt t="28765" x="584200" y="1389063"/>
          <p14:tracePt t="28773" x="579438" y="1404938"/>
          <p14:tracePt t="28781" x="579438" y="1422400"/>
          <p14:tracePt t="28789" x="579438" y="1473200"/>
          <p14:tracePt t="28797" x="584200" y="1495425"/>
          <p14:tracePt t="28805" x="595313" y="1524000"/>
          <p14:tracePt t="28813" x="601663" y="1546225"/>
          <p14:tracePt t="28821" x="606425" y="1579563"/>
          <p14:tracePt t="28829" x="617538" y="1635125"/>
          <p14:tracePt t="28837" x="623888" y="1670050"/>
          <p14:tracePt t="28846" x="623888" y="1692275"/>
          <p14:tracePt t="28853" x="630238" y="1725613"/>
          <p14:tracePt t="28861" x="630238" y="1747838"/>
          <p14:tracePt t="28870" x="630238" y="1798638"/>
          <p14:tracePt t="28878" x="630238" y="1816100"/>
          <p14:tracePt t="28886" x="630238" y="1831975"/>
          <p14:tracePt t="28894" x="630238" y="1843088"/>
          <p14:tracePt t="28901" x="623888" y="1860550"/>
          <p14:tracePt t="28910" x="606425" y="1905000"/>
          <p14:tracePt t="28918" x="601663" y="1916113"/>
          <p14:tracePt t="28925" x="595313" y="1933575"/>
          <p14:tracePt t="28933" x="590550" y="1944688"/>
          <p14:tracePt t="28942" x="584200" y="1962150"/>
          <p14:tracePt t="28949" x="579438" y="1978025"/>
          <p14:tracePt t="28957" x="568325" y="2028825"/>
          <p14:tracePt t="28967" x="568325" y="2046288"/>
          <p14:tracePt t="28976" x="561975" y="2068513"/>
          <p14:tracePt t="28984" x="561975" y="2085975"/>
          <p14:tracePt t="28991" x="561975" y="2108200"/>
          <p14:tracePt t="28999" x="561975" y="2174875"/>
          <p14:tracePt t="29007" x="561975" y="2198688"/>
          <p14:tracePt t="29015" x="561975" y="2225675"/>
          <p14:tracePt t="29023" x="561975" y="2265363"/>
          <p14:tracePt t="29031" x="573088" y="2360613"/>
          <p14:tracePt t="29039" x="590550" y="2406650"/>
          <p14:tracePt t="29047" x="601663" y="2455863"/>
          <p14:tracePt t="29055" x="641350" y="2586038"/>
          <p14:tracePt t="29063" x="652463" y="2641600"/>
          <p14:tracePt t="29071" x="674688" y="2749550"/>
          <p14:tracePt t="29079" x="679450" y="2787650"/>
          <p14:tracePt t="29087" x="679450" y="2860675"/>
          <p14:tracePt t="29095" x="679450" y="2900363"/>
          <p14:tracePt t="29103" x="679450" y="2979738"/>
          <p14:tracePt t="29112" x="679450" y="3019425"/>
          <p14:tracePt t="29119" x="679450" y="3141663"/>
          <p14:tracePt t="29128" x="679450" y="3198813"/>
          <p14:tracePt t="29135" x="668338" y="3367088"/>
          <p14:tracePt t="29143" x="668338" y="3597275"/>
          <p14:tracePt t="29151" x="663575" y="3670300"/>
          <p14:tracePt t="29160" x="635000" y="3913188"/>
          <p14:tracePt t="29167" x="606425" y="4194175"/>
          <p14:tracePt t="29176" x="595313" y="4271963"/>
          <p14:tracePt t="29184" x="561975" y="4502150"/>
          <p14:tracePt t="29191" x="539750" y="4749800"/>
          <p14:tracePt t="29199" x="522288" y="5002213"/>
          <p14:tracePt t="29208" x="511175" y="5187950"/>
          <p14:tracePt t="29217" x="511175" y="5340350"/>
          <p14:tracePt t="29223" x="511175" y="5435600"/>
          <p14:tracePt t="29232" x="511175" y="5553075"/>
          <p14:tracePt t="29240" x="511175" y="5610225"/>
          <p14:tracePt t="29248" x="506413" y="5688013"/>
          <p14:tracePt t="29257" x="500063" y="5745163"/>
          <p14:tracePt t="29263" x="495300" y="5811838"/>
          <p14:tracePt t="29273" x="488950" y="5835650"/>
          <p14:tracePt t="29281" x="477838" y="5868988"/>
          <p14:tracePt t="29289" x="477838" y="5873750"/>
          <p14:tracePt t="29321" x="477838" y="5868988"/>
          <p14:tracePt t="29329" x="477838" y="5851525"/>
          <p14:tracePt t="29337" x="477838" y="5822950"/>
          <p14:tracePt t="29346" x="477838" y="5800725"/>
          <p14:tracePt t="29353" x="477838" y="5767388"/>
          <p14:tracePt t="29362" x="477838" y="5734050"/>
          <p14:tracePt t="29370" x="484188" y="5711825"/>
          <p14:tracePt t="29377" x="488950" y="5683250"/>
          <p14:tracePt t="29385" x="495300" y="5649913"/>
          <p14:tracePt t="29393" x="500063" y="5632450"/>
          <p14:tracePt t="29401" x="500063" y="5603875"/>
          <p14:tracePt t="29409" x="500063" y="5592763"/>
          <p14:tracePt t="29417" x="506413" y="5576888"/>
          <p14:tracePt t="29425" x="506413" y="5565775"/>
          <p14:tracePt t="29434" x="511175" y="5559425"/>
          <p14:tracePt t="29442" x="517525" y="5541963"/>
          <p14:tracePt t="29449" x="517525" y="5530850"/>
          <p14:tracePt t="29458" x="517525" y="5519738"/>
          <p14:tracePt t="29465" x="517525" y="5508625"/>
          <p14:tracePt t="29474" x="517525" y="5503863"/>
          <p14:tracePt t="29481" x="517525" y="5497513"/>
          <p14:tracePt t="29490" x="517525" y="5492750"/>
          <p14:tracePt t="29497" x="517525" y="5486400"/>
          <p14:tracePt t="29513" x="517525" y="5480050"/>
          <p14:tracePt t="29653" x="517525" y="5475288"/>
          <p14:tracePt t="29668" x="517525" y="5468938"/>
          <p14:tracePt t="29675" x="517525" y="5464175"/>
          <p14:tracePt t="29691" x="517525" y="5457825"/>
          <p14:tracePt t="29700" x="517525" y="5453063"/>
          <p14:tracePt t="29707" x="517525" y="5446713"/>
          <p14:tracePt t="29715" x="517525" y="5441950"/>
          <p14:tracePt t="29723" x="517525" y="5424488"/>
          <p14:tracePt t="29731" x="517525" y="5391150"/>
          <p14:tracePt t="29739" x="528638" y="5362575"/>
          <p14:tracePt t="29748" x="550863" y="5260975"/>
          <p14:tracePt t="29755" x="579438" y="5143500"/>
          <p14:tracePt t="29763" x="612775" y="5002213"/>
          <p14:tracePt t="29771" x="685800" y="4643438"/>
          <p14:tracePt t="29779" x="758825" y="4238625"/>
          <p14:tracePt t="29788" x="814388" y="3794125"/>
          <p14:tracePt t="29796" x="876300" y="3316288"/>
          <p14:tracePt t="29803" x="927100" y="2838450"/>
          <p14:tracePt t="29814" x="973138" y="2422525"/>
          <p14:tracePt t="29819" x="995363" y="2174875"/>
          <p14:tracePt t="29829" x="1028700" y="1878013"/>
          <p14:tracePt t="29838" x="1046163" y="1703388"/>
          <p14:tracePt t="29845" x="1073150" y="1557338"/>
          <p14:tracePt t="29851" x="1090613" y="1466850"/>
          <p14:tracePt t="29861" x="1112838" y="1400175"/>
          <p14:tracePt t="29870" x="1130300" y="1365250"/>
          <p14:tracePt t="29878" x="1135063" y="1349375"/>
          <p14:tracePt t="29885" x="1146175" y="1331913"/>
          <p14:tracePt t="29919" x="1152525" y="1331913"/>
          <p14:tracePt t="29926" x="1157288" y="1331913"/>
          <p14:tracePt t="29933" x="1163638" y="1331913"/>
          <p14:tracePt t="30112" x="1168400" y="1338263"/>
          <p14:tracePt t="30118" x="1174750" y="1338263"/>
          <p14:tracePt t="30128" x="1185863" y="1349375"/>
          <p14:tracePt t="30133" x="1219200" y="1365250"/>
          <p14:tracePt t="30144" x="1243013" y="1377950"/>
          <p14:tracePt t="30149" x="1265238" y="1382713"/>
          <p14:tracePt t="30160" x="1281113" y="1389063"/>
          <p14:tracePt t="30168" x="1292225" y="1389063"/>
          <p14:tracePt t="30176" x="1320800" y="1389063"/>
          <p14:tracePt t="30183" x="1360488" y="1377950"/>
          <p14:tracePt t="30191" x="1389063" y="1365250"/>
          <p14:tracePt t="30200" x="1444625" y="1327150"/>
          <p14:tracePt t="30208" x="1473200" y="1304925"/>
          <p14:tracePt t="30216" x="1500188" y="1270000"/>
          <p14:tracePt t="30223" x="1524000" y="1208088"/>
          <p14:tracePt t="30232" x="1528763" y="1146175"/>
          <p14:tracePt t="30431" x="1539875" y="1152525"/>
          <p14:tracePt t="30442" x="1557338" y="1163638"/>
          <p14:tracePt t="30447" x="1568450" y="1174750"/>
          <p14:tracePt t="30458" x="1597025" y="1196975"/>
          <p14:tracePt t="30466" x="1630363" y="1225550"/>
          <p14:tracePt t="30473" x="1658938" y="1254125"/>
          <p14:tracePt t="30482" x="1670050" y="1276350"/>
          <p14:tracePt t="30490" x="1697038" y="1304925"/>
          <p14:tracePt t="30498" x="1714500" y="1320800"/>
          <p14:tracePt t="30506" x="1731963" y="1349375"/>
          <p14:tracePt t="30514" x="1736725" y="1365250"/>
          <p14:tracePt t="30522" x="1747838" y="1400175"/>
          <p14:tracePt t="30530" x="1758950" y="1433513"/>
          <p14:tracePt t="30538" x="1770063" y="1462088"/>
          <p14:tracePt t="30546" x="1776413" y="1489075"/>
          <p14:tracePt t="30554" x="1781175" y="1517650"/>
          <p14:tracePt t="30562" x="1781175" y="1539875"/>
          <p14:tracePt t="30570" x="1781175" y="1579563"/>
          <p14:tracePt t="30578" x="1781175" y="1601788"/>
          <p14:tracePt t="30586" x="1776413" y="1624013"/>
          <p14:tracePt t="30594" x="1770063" y="1635125"/>
          <p14:tracePt t="30610" x="1765300" y="1647825"/>
          <p14:tracePt t="30626" x="1754188" y="1647825"/>
          <p14:tracePt t="30634" x="1736725" y="1647825"/>
          <p14:tracePt t="30642" x="1719263" y="1647825"/>
          <p14:tracePt t="30650" x="1714500" y="1647825"/>
          <p14:tracePt t="30658" x="1692275" y="1647825"/>
          <p14:tracePt t="30666" x="1670050" y="1647825"/>
          <p14:tracePt t="30674" x="1658938" y="1641475"/>
          <p14:tracePt t="30682" x="1646238" y="1635125"/>
          <p14:tracePt t="30698" x="1635125" y="1624013"/>
          <p14:tracePt t="30708" x="1624013" y="1612900"/>
          <p14:tracePt t="30713" x="1608138" y="1597025"/>
          <p14:tracePt t="30724" x="1601788" y="1585913"/>
          <p14:tracePt t="30730" x="1573213" y="1557338"/>
          <p14:tracePt t="30740" x="1573213" y="1539875"/>
          <p14:tracePt t="30748" x="1557338" y="1517650"/>
          <p14:tracePt t="30755" x="1546225" y="1495425"/>
          <p14:tracePt t="30763" x="1546225" y="1477963"/>
          <p14:tracePt t="30771" x="1546225" y="1462088"/>
          <p14:tracePt t="30779" x="1546225" y="1450975"/>
          <p14:tracePt t="30844" x="1546225" y="1444625"/>
          <p14:tracePt t="30860" x="1546225" y="1433513"/>
          <p14:tracePt t="30875" x="1539875" y="1427163"/>
          <p14:tracePt t="30884" x="1535113" y="1422400"/>
          <p14:tracePt t="30892" x="1495425" y="1404938"/>
          <p14:tracePt t="30900" x="1444625" y="1393825"/>
          <p14:tracePt t="30907" x="1404938" y="1382713"/>
          <p14:tracePt t="30916" x="1349375" y="1377950"/>
          <p14:tracePt t="30924" x="1327150" y="1377950"/>
          <p14:tracePt t="30931" x="1316038" y="1377950"/>
          <p14:tracePt t="30940" x="1309688" y="1377950"/>
          <p14:tracePt t="30979" x="1309688" y="1371600"/>
          <p14:tracePt t="30997" x="1303338" y="1365250"/>
          <p14:tracePt t="31014" x="1303338" y="1360488"/>
          <p14:tracePt t="31030" x="1298575" y="1360488"/>
          <p14:tracePt t="31038" x="1298575" y="1354138"/>
          <p14:tracePt t="31046" x="1292225" y="1354138"/>
          <p14:tracePt t="31053" x="1276350" y="1354138"/>
          <p14:tracePt t="31061" x="1254125" y="1354138"/>
          <p14:tracePt t="31069" x="1208088" y="1354138"/>
          <p14:tracePt t="31077" x="1157288" y="1354138"/>
          <p14:tracePt t="31086" x="1090613" y="1365250"/>
          <p14:tracePt t="31093" x="1022350" y="1365250"/>
          <p14:tracePt t="31101" x="955675" y="1371600"/>
          <p14:tracePt t="31109" x="893763" y="1377950"/>
          <p14:tracePt t="31118" x="842963" y="1377950"/>
          <p14:tracePt t="31125" x="825500" y="1377950"/>
          <p14:tracePt t="31134" x="787400" y="1377950"/>
          <p14:tracePt t="31142" x="752475" y="1377950"/>
          <p14:tracePt t="31150" x="719138" y="1371600"/>
          <p14:tracePt t="31158" x="696913" y="1365250"/>
          <p14:tracePt t="31165" x="679450" y="1354138"/>
          <p14:tracePt t="31174" x="657225" y="1343025"/>
          <p14:tracePt t="31182" x="641350" y="1338263"/>
          <p14:tracePt t="31190" x="630238" y="1327150"/>
          <p14:tracePt t="31197" x="623888" y="1327150"/>
          <p14:tracePt t="31205" x="612775" y="1316038"/>
          <p14:tracePt t="31222" x="606425" y="1309688"/>
          <p14:tracePt t="31230" x="601663" y="1304925"/>
          <p14:tracePt t="31240" x="601663" y="1298575"/>
          <p14:tracePt t="31254" x="601663" y="1292225"/>
          <p14:tracePt t="31332" x="606425" y="1304925"/>
          <p14:tracePt t="31339" x="612775" y="1309688"/>
          <p14:tracePt t="31347" x="623888" y="1331913"/>
          <p14:tracePt t="31355" x="630238" y="1349375"/>
          <p14:tracePt t="31363" x="635000" y="1360488"/>
          <p14:tracePt t="31371" x="657225" y="1389063"/>
          <p14:tracePt t="31379" x="657225" y="1400175"/>
          <p14:tracePt t="31387" x="668338" y="1427163"/>
          <p14:tracePt t="31396" x="674688" y="1433513"/>
          <p14:tracePt t="31403" x="674688" y="1438275"/>
          <p14:tracePt t="31411" x="674688" y="1450975"/>
          <p14:tracePt t="31419" x="674688" y="1455738"/>
          <p14:tracePt t="31428" x="663575" y="1462088"/>
          <p14:tracePt t="31436" x="657225" y="1462088"/>
          <p14:tracePt t="31444" x="641350" y="1462088"/>
          <p14:tracePt t="31452" x="630238" y="1462088"/>
          <p14:tracePt t="31460" x="617538" y="1455738"/>
          <p14:tracePt t="31467" x="590550" y="1438275"/>
          <p14:tracePt t="31476" x="573088" y="1416050"/>
          <p14:tracePt t="31484" x="568325" y="1404938"/>
          <p14:tracePt t="31492" x="561975" y="1382713"/>
          <p14:tracePt t="31500" x="557213" y="1365250"/>
          <p14:tracePt t="31508" x="550863" y="1349375"/>
          <p14:tracePt t="31516" x="550863" y="1316038"/>
          <p14:tracePt t="31524" x="550863" y="1292225"/>
          <p14:tracePt t="31532" x="550863" y="1276350"/>
          <p14:tracePt t="31540" x="550863" y="1258888"/>
          <p14:tracePt t="31548" x="557213" y="1247775"/>
          <p14:tracePt t="31556" x="568325" y="1230313"/>
          <p14:tracePt t="31566" x="579438" y="1219200"/>
          <p14:tracePt t="31571" x="601663" y="1208088"/>
          <p14:tracePt t="31582" x="617538" y="1196975"/>
          <p14:tracePt t="31589" x="635000" y="1185863"/>
          <p14:tracePt t="31597" x="663575" y="1174750"/>
          <p14:tracePt t="31606" x="685800" y="1169988"/>
          <p14:tracePt t="31614" x="725488" y="1157288"/>
          <p14:tracePt t="31622" x="765175" y="1152525"/>
          <p14:tracePt t="31630" x="776288" y="1146175"/>
          <p14:tracePt t="31638" x="825500" y="1141413"/>
          <p14:tracePt t="31646" x="876300" y="1135063"/>
          <p14:tracePt t="31654" x="900113" y="1135063"/>
          <p14:tracePt t="31662" x="960438" y="1130300"/>
          <p14:tracePt t="31670" x="1022350" y="1130300"/>
          <p14:tracePt t="31677" x="1046163" y="1130300"/>
          <p14:tracePt t="31686" x="1119188" y="1130300"/>
          <p14:tracePt t="31694" x="1152525" y="1130300"/>
          <p14:tracePt t="31702" x="1225550" y="1130300"/>
          <p14:tracePt t="31710" x="1303338" y="1130300"/>
          <p14:tracePt t="31717" x="1343025" y="1130300"/>
          <p14:tracePt t="31725" x="1450975" y="1123950"/>
          <p14:tracePt t="31734" x="1484313" y="1119188"/>
          <p14:tracePt t="31742" x="1601788" y="1101725"/>
          <p14:tracePt t="31750" x="1658938" y="1095375"/>
          <p14:tracePt t="31758" x="1781175" y="1079500"/>
          <p14:tracePt t="31766" x="1838325" y="1073150"/>
          <p14:tracePt t="31774" x="1882775" y="1062038"/>
          <p14:tracePt t="31782" x="2035175" y="1039813"/>
          <p14:tracePt t="31790" x="2090738" y="1035050"/>
          <p14:tracePt t="31798" x="2214563" y="1017588"/>
          <p14:tracePt t="31806" x="2265363" y="1006475"/>
          <p14:tracePt t="31814" x="2371725" y="995363"/>
          <p14:tracePt t="31822" x="2400300" y="995363"/>
          <p14:tracePt t="31830" x="2473325" y="977900"/>
          <p14:tracePt t="31838" x="2501900" y="977900"/>
          <p14:tracePt t="31846" x="2557463" y="973138"/>
          <p14:tracePt t="31856" x="2586038" y="966788"/>
          <p14:tracePt t="31861" x="2641600" y="962025"/>
          <p14:tracePt t="31872" x="2659063" y="962025"/>
          <p14:tracePt t="31878" x="2709863" y="955675"/>
          <p14:tracePt t="31888" x="2732088" y="955675"/>
          <p14:tracePt t="31896" x="2776538" y="955675"/>
          <p14:tracePt t="31904" x="2794000" y="955675"/>
          <p14:tracePt t="31912" x="2827338" y="949325"/>
          <p14:tracePt t="31920" x="2844800" y="949325"/>
          <p14:tracePt t="31928" x="2860675" y="949325"/>
          <p14:tracePt t="31936" x="2889250" y="949325"/>
          <p14:tracePt t="31944" x="2900363" y="949325"/>
          <p14:tracePt t="31952" x="2928938" y="949325"/>
          <p14:tracePt t="31960" x="2944813" y="949325"/>
          <p14:tracePt t="31968" x="2951163" y="949325"/>
          <p14:tracePt t="31976" x="2984500" y="949325"/>
          <p14:tracePt t="31984" x="2995613" y="949325"/>
          <p14:tracePt t="31992" x="3013075" y="949325"/>
          <p14:tracePt t="32000" x="3046413" y="949325"/>
          <p14:tracePt t="32008" x="3057525" y="949325"/>
          <p14:tracePt t="32016" x="3074988" y="949325"/>
          <p14:tracePt t="32024" x="3090863" y="949325"/>
          <p14:tracePt t="32032" x="3130550" y="949325"/>
          <p14:tracePt t="32040" x="3148013" y="949325"/>
          <p14:tracePt t="32048" x="3163888" y="949325"/>
          <p14:tracePt t="32056" x="3181350" y="949325"/>
          <p14:tracePt t="32064" x="3232150" y="955675"/>
          <p14:tracePt t="32072" x="3249613" y="962025"/>
          <p14:tracePt t="32079" x="3265488" y="966788"/>
          <p14:tracePt t="32087" x="3298825" y="973138"/>
          <p14:tracePt t="32096" x="3305175" y="973138"/>
          <p14:tracePt t="32104" x="3316288" y="973138"/>
          <p14:tracePt t="32114" x="3333750" y="977900"/>
          <p14:tracePt t="32120" x="3333750" y="984250"/>
          <p14:tracePt t="32128" x="3344863" y="984250"/>
          <p14:tracePt t="32136" x="3349625" y="984250"/>
          <p14:tracePt t="32144" x="3355975" y="995363"/>
          <p14:tracePt t="32154" x="3360738" y="995363"/>
          <p14:tracePt t="32170" x="3360738" y="1000125"/>
          <p14:tracePt t="32178" x="3360738" y="1006475"/>
          <p14:tracePt t="32184" x="3360738" y="1011238"/>
          <p14:tracePt t="32194" x="3360738" y="1028700"/>
          <p14:tracePt t="32202" x="3360738" y="1039813"/>
          <p14:tracePt t="32210" x="3360738" y="1050925"/>
          <p14:tracePt t="32218" x="3355975" y="1073150"/>
          <p14:tracePt t="32226" x="3355975" y="1079500"/>
          <p14:tracePt t="32234" x="3355975" y="1084263"/>
          <p14:tracePt t="32242" x="3349625" y="1095375"/>
          <p14:tracePt t="32250" x="3349625" y="1108075"/>
          <p14:tracePt t="32258" x="3349625" y="1112838"/>
          <p14:tracePt t="32274" x="3344863" y="1130300"/>
          <p14:tracePt t="32282" x="3338513" y="1141413"/>
          <p14:tracePt t="32290" x="3338513" y="1152525"/>
          <p14:tracePt t="32298" x="3333750" y="1163638"/>
          <p14:tracePt t="32306" x="3327400" y="1169988"/>
          <p14:tracePt t="32314" x="3316288" y="1196975"/>
          <p14:tracePt t="32322" x="3305175" y="1208088"/>
          <p14:tracePt t="32330" x="3305175" y="1214438"/>
          <p14:tracePt t="32338" x="3298825" y="1219200"/>
          <p14:tracePt t="32346" x="3294063" y="1230313"/>
          <p14:tracePt t="32362" x="3282950" y="1247775"/>
          <p14:tracePt t="32370" x="3271838" y="1258888"/>
          <p14:tracePt t="32378" x="3265488" y="1265238"/>
          <p14:tracePt t="32386" x="3254375" y="1276350"/>
          <p14:tracePt t="32394" x="3238500" y="1287463"/>
          <p14:tracePt t="32402" x="3221038" y="1298575"/>
          <p14:tracePt t="32409" x="3163888" y="1320800"/>
          <p14:tracePt t="32418" x="3152775" y="1327150"/>
          <p14:tracePt t="32426" x="3114675" y="1331913"/>
          <p14:tracePt t="32434" x="3097213" y="1338263"/>
          <p14:tracePt t="32442" x="3057525" y="1349375"/>
          <p14:tracePt t="32452" x="3041650" y="1354138"/>
          <p14:tracePt t="32460" x="2995613" y="1360488"/>
          <p14:tracePt t="32468" x="2951163" y="1365250"/>
          <p14:tracePt t="32476" x="2895600" y="1371600"/>
          <p14:tracePt t="32484" x="2844800" y="1371600"/>
          <p14:tracePt t="32492" x="2782888" y="1377950"/>
          <p14:tracePt t="32499" x="2720975" y="1377950"/>
          <p14:tracePt t="32508" x="2670175" y="1382713"/>
          <p14:tracePt t="32516" x="2647950" y="1382713"/>
          <p14:tracePt t="32524" x="2590800" y="1389063"/>
          <p14:tracePt t="32532" x="2540000" y="1389063"/>
          <p14:tracePt t="32540" x="2484438" y="1389063"/>
          <p14:tracePt t="32548" x="2455863" y="1389063"/>
          <p14:tracePt t="32556" x="2400300" y="1393825"/>
          <p14:tracePt t="32564" x="2344738" y="1393825"/>
          <p14:tracePt t="32572" x="2320925" y="1393825"/>
          <p14:tracePt t="32580" x="2254250" y="1393825"/>
          <p14:tracePt t="32588" x="2232025" y="1393825"/>
          <p14:tracePt t="32596" x="2174875" y="1393825"/>
          <p14:tracePt t="32604" x="2112963" y="1393825"/>
          <p14:tracePt t="32612" x="2090738" y="1393825"/>
          <p14:tracePt t="32620" x="2028825" y="1393825"/>
          <p14:tracePt t="32628" x="2006600" y="1393825"/>
          <p14:tracePt t="32636" x="1955800" y="1393825"/>
          <p14:tracePt t="32644" x="1933575" y="1393825"/>
          <p14:tracePt t="32652" x="1878013" y="1393825"/>
          <p14:tracePt t="32660" x="1854200" y="1393825"/>
          <p14:tracePt t="32668" x="1831975" y="1393825"/>
          <p14:tracePt t="32676" x="1765300" y="1393825"/>
          <p14:tracePt t="32684" x="1736725" y="1393825"/>
          <p14:tracePt t="32692" x="1658938" y="1393825"/>
          <p14:tracePt t="32699" x="1630363" y="1393825"/>
          <p14:tracePt t="32708" x="1590675" y="1393825"/>
          <p14:tracePt t="32716" x="1517650" y="1389063"/>
          <p14:tracePt t="32726" x="1484313" y="1382713"/>
          <p14:tracePt t="32732" x="1455738" y="1377950"/>
          <p14:tracePt t="32742" x="1393825" y="1371600"/>
          <p14:tracePt t="32750" x="1371600" y="1365250"/>
          <p14:tracePt t="32758" x="1349375" y="1360488"/>
          <p14:tracePt t="32766" x="1309688" y="1349375"/>
          <p14:tracePt t="32774" x="1292225" y="1349375"/>
          <p14:tracePt t="32782" x="1287463" y="1343025"/>
          <p14:tracePt t="32790" x="1281113" y="1338263"/>
          <p14:tracePt t="32806" x="1281113" y="1331913"/>
          <p14:tracePt t="32814" x="1281113" y="1327150"/>
          <p14:tracePt t="32822" x="1281113" y="1320800"/>
          <p14:tracePt t="32830" x="1281113" y="1309688"/>
          <p14:tracePt t="32846" x="1287463" y="1298575"/>
          <p14:tracePt t="32854" x="1292225" y="1281113"/>
          <p14:tracePt t="32862" x="1303338" y="1270000"/>
          <p14:tracePt t="32870" x="1320800" y="1254125"/>
          <p14:tracePt t="32878" x="1327150" y="1243013"/>
          <p14:tracePt t="32886" x="1354138" y="1225550"/>
          <p14:tracePt t="32894" x="1389063" y="1196975"/>
          <p14:tracePt t="32902" x="1393825" y="1185863"/>
          <p14:tracePt t="32910" x="1433513" y="1163638"/>
          <p14:tracePt t="32918" x="1466850" y="1141413"/>
          <p14:tracePt t="32926" x="1484313" y="1130300"/>
          <p14:tracePt t="32934" x="1535113" y="1101725"/>
          <p14:tracePt t="32942" x="1590675" y="1073150"/>
          <p14:tracePt t="32950" x="1608138" y="1068388"/>
          <p14:tracePt t="32958" x="1670050" y="1046163"/>
          <p14:tracePt t="32966" x="1703388" y="1035050"/>
          <p14:tracePt t="32974" x="1787525" y="1017588"/>
          <p14:tracePt t="32982" x="1827213" y="1011238"/>
          <p14:tracePt t="32990" x="1922463" y="989013"/>
          <p14:tracePt t="32998" x="1966913" y="977900"/>
          <p14:tracePt t="33008" x="2074863" y="966788"/>
          <p14:tracePt t="33013" x="2112963" y="962025"/>
          <p14:tracePt t="33024" x="2159000" y="955675"/>
          <p14:tracePt t="33030" x="2276475" y="944563"/>
          <p14:tracePt t="33040" x="2320925" y="944563"/>
          <p14:tracePt t="33048" x="2433638" y="944563"/>
          <p14:tracePt t="33056" x="2473325" y="944563"/>
          <p14:tracePt t="33064" x="2517775" y="944563"/>
          <p14:tracePt t="33072" x="2619375" y="944563"/>
          <p14:tracePt t="33080" x="2659063" y="944563"/>
          <p14:tracePt t="33088" x="2692400" y="944563"/>
          <p14:tracePt t="33096" x="2787650" y="944563"/>
          <p14:tracePt t="33104" x="2827338" y="944563"/>
          <p14:tracePt t="33112" x="2855913" y="944563"/>
          <p14:tracePt t="33120" x="2889250" y="944563"/>
          <p14:tracePt t="33128" x="2955925" y="955675"/>
          <p14:tracePt t="33136" x="2984500" y="955675"/>
          <p14:tracePt t="33144" x="3013075" y="955675"/>
          <p14:tracePt t="33152" x="3052763" y="955675"/>
          <p14:tracePt t="33160" x="3130550" y="966788"/>
          <p14:tracePt t="33168" x="3159125" y="973138"/>
          <p14:tracePt t="33176" x="3192463" y="973138"/>
          <p14:tracePt t="33184" x="3232150" y="977900"/>
          <p14:tracePt t="33192" x="3322638" y="989013"/>
          <p14:tracePt t="33200" x="3355975" y="989013"/>
          <p14:tracePt t="33208" x="3395663" y="995363"/>
          <p14:tracePt t="33216" x="3422650" y="1000125"/>
          <p14:tracePt t="33224" x="3462338" y="1006475"/>
          <p14:tracePt t="33232" x="3495675" y="1017588"/>
          <p14:tracePt t="33240" x="3575050" y="1035050"/>
          <p14:tracePt t="33248" x="3603625" y="1039813"/>
          <p14:tracePt t="33256" x="3636963" y="1050925"/>
          <p14:tracePt t="33264" x="3659188" y="1062038"/>
          <p14:tracePt t="33272" x="3681413" y="1068388"/>
          <p14:tracePt t="33280" x="3714750" y="1084263"/>
          <p14:tracePt t="33288" x="3721100" y="1101725"/>
          <p14:tracePt t="33298" x="3738563" y="1123950"/>
          <p14:tracePt t="33303" x="3738563" y="1135063"/>
          <p14:tracePt t="33314" x="3738563" y="1152525"/>
          <p14:tracePt t="33320" x="3738563" y="1174750"/>
          <p14:tracePt t="33330" x="3738563" y="1192213"/>
          <p14:tracePt t="33338" x="3738563" y="1208088"/>
          <p14:tracePt t="33346" x="3738563" y="1225550"/>
          <p14:tracePt t="33354" x="3732213" y="1247775"/>
          <p14:tracePt t="33362" x="3727450" y="1265238"/>
          <p14:tracePt t="33369" x="3721100" y="1287463"/>
          <p14:tracePt t="33377" x="3709988" y="1304925"/>
          <p14:tracePt t="33385" x="3698875" y="1320800"/>
          <p14:tracePt t="33394" x="3687763" y="1338263"/>
          <p14:tracePt t="33402" x="3676650" y="1354138"/>
          <p14:tracePt t="33410" x="3659188" y="1371600"/>
          <p14:tracePt t="33418" x="3648075" y="1389063"/>
          <p14:tracePt t="33426" x="3630613" y="1393825"/>
          <p14:tracePt t="33434" x="3614738" y="1416050"/>
          <p14:tracePt t="33442" x="3603625" y="1422400"/>
          <p14:tracePt t="33450" x="3592513" y="1433513"/>
          <p14:tracePt t="33458" x="3568700" y="1444625"/>
          <p14:tracePt t="33466" x="3552825" y="1450975"/>
          <p14:tracePt t="33474" x="3535363" y="1462088"/>
          <p14:tracePt t="33482" x="3506788" y="1466850"/>
          <p14:tracePt t="33490" x="3490913" y="1466850"/>
          <p14:tracePt t="33498" x="3462338" y="1473200"/>
          <p14:tracePt t="33506" x="3429000" y="1473200"/>
          <p14:tracePt t="33514" x="3389313" y="1477963"/>
          <p14:tracePt t="33522" x="3355975" y="1477963"/>
          <p14:tracePt t="33530" x="3298825" y="1477963"/>
          <p14:tracePt t="33538" x="3249613" y="1477963"/>
          <p14:tracePt t="33546" x="3198813" y="1477963"/>
          <p14:tracePt t="33554" x="3136900" y="1477963"/>
          <p14:tracePt t="33564" x="3114675" y="1473200"/>
          <p14:tracePt t="33569" x="3057525" y="1473200"/>
          <p14:tracePt t="33580" x="3001963" y="1466850"/>
          <p14:tracePt t="33586" x="2979738" y="1466850"/>
          <p14:tracePt t="33596" x="2917825" y="1462088"/>
          <p14:tracePt t="33602" x="2855913" y="1462088"/>
          <p14:tracePt t="33612" x="2833688" y="1462088"/>
          <p14:tracePt t="33620" x="2765425" y="1455738"/>
          <p14:tracePt t="33628" x="2698750" y="1455738"/>
          <p14:tracePt t="33636" x="2674938" y="1450975"/>
          <p14:tracePt t="33644" x="2608263" y="1450975"/>
          <p14:tracePt t="33652" x="2579688" y="1444625"/>
          <p14:tracePt t="33660" x="2517775" y="1444625"/>
          <p14:tracePt t="33668" x="2490788" y="1444625"/>
          <p14:tracePt t="33676" x="2422525" y="1433513"/>
          <p14:tracePt t="33684" x="2400300" y="1433513"/>
          <p14:tracePt t="33692" x="2332038" y="1422400"/>
          <p14:tracePt t="33700" x="2305050" y="1422400"/>
          <p14:tracePt t="33708" x="2232025" y="1404938"/>
          <p14:tracePt t="33716" x="2197100" y="1393825"/>
          <p14:tracePt t="33724" x="2170113" y="1393825"/>
          <p14:tracePt t="33732" x="2097088" y="1371600"/>
          <p14:tracePt t="33740" x="2074863" y="1365250"/>
          <p14:tracePt t="33748" x="2028825" y="1349375"/>
          <p14:tracePt t="33756" x="2006600" y="1343025"/>
          <p14:tracePt t="33764" x="1995488" y="1338263"/>
          <p14:tracePt t="33772" x="1973263" y="1320800"/>
          <p14:tracePt t="33780" x="1966913" y="1316038"/>
          <p14:tracePt t="33788" x="1951038" y="1292225"/>
          <p14:tracePt t="33796" x="1944688" y="1281113"/>
          <p14:tracePt t="33804" x="1944688" y="1270000"/>
          <p14:tracePt t="33812" x="1944688" y="1254125"/>
          <p14:tracePt t="33820" x="1944688" y="1230313"/>
          <p14:tracePt t="33828" x="1944688" y="1208088"/>
          <p14:tracePt t="33836" x="1955800" y="1174750"/>
          <p14:tracePt t="33844" x="1966913" y="1157288"/>
          <p14:tracePt t="33852" x="1984375" y="1123950"/>
          <p14:tracePt t="33862" x="2006600" y="1095375"/>
          <p14:tracePt t="33868" x="2039938" y="1062038"/>
          <p14:tracePt t="33878" x="2074863" y="1028700"/>
          <p14:tracePt t="33886" x="2097088" y="1006475"/>
          <p14:tracePt t="33894" x="2136775" y="977900"/>
          <p14:tracePt t="33902" x="2170113" y="955675"/>
          <p14:tracePt t="33910" x="2197100" y="938213"/>
          <p14:tracePt t="33918" x="2254250" y="915988"/>
          <p14:tracePt t="33926" x="2282825" y="904875"/>
          <p14:tracePt t="33934" x="2320925" y="893763"/>
          <p14:tracePt t="33941" x="2371725" y="882650"/>
          <p14:tracePt t="33950" x="2405063" y="882650"/>
          <p14:tracePt t="33958" x="2455863" y="876300"/>
          <p14:tracePt t="33966" x="2506663" y="876300"/>
          <p14:tracePt t="33974" x="2557463" y="876300"/>
          <p14:tracePt t="33982" x="2608263" y="876300"/>
          <p14:tracePt t="33990" x="2663825" y="876300"/>
          <p14:tracePt t="33998" x="2714625" y="876300"/>
          <p14:tracePt t="34006" x="2776538" y="876300"/>
          <p14:tracePt t="34014" x="2827338" y="887413"/>
          <p14:tracePt t="34022" x="2889250" y="900113"/>
          <p14:tracePt t="34030" x="2906713" y="904875"/>
          <p14:tracePt t="34038" x="2962275" y="922338"/>
          <p14:tracePt t="34046" x="3006725" y="933450"/>
          <p14:tracePt t="34054" x="3024188" y="938213"/>
          <p14:tracePt t="34062" x="3068638" y="955675"/>
          <p14:tracePt t="34070" x="3108325" y="966788"/>
          <p14:tracePt t="34078" x="3119438" y="973138"/>
          <p14:tracePt t="34086" x="3148013" y="977900"/>
          <p14:tracePt t="34094" x="3159125" y="984250"/>
          <p14:tracePt t="34102" x="3181350" y="1000125"/>
          <p14:tracePt t="34110" x="3198813" y="1011238"/>
          <p14:tracePt t="34118" x="3203575" y="1017588"/>
          <p14:tracePt t="34126" x="3214688" y="1028700"/>
          <p14:tracePt t="34134" x="3214688" y="1035050"/>
          <p14:tracePt t="34142" x="3225800" y="1046163"/>
          <p14:tracePt t="34150" x="3225800" y="1057275"/>
          <p14:tracePt t="34158" x="3243263" y="1073150"/>
          <p14:tracePt t="34168" x="3249613" y="1079500"/>
          <p14:tracePt t="34176" x="3249613" y="1095375"/>
          <p14:tracePt t="34184" x="3265488" y="1119188"/>
          <p14:tracePt t="34192" x="3271838" y="1130300"/>
          <p14:tracePt t="34200" x="3282950" y="1152525"/>
          <p14:tracePt t="34208" x="3287713" y="1169988"/>
          <p14:tracePt t="34216" x="3294063" y="1181100"/>
          <p14:tracePt t="34224" x="3298825" y="1203325"/>
          <p14:tracePt t="34232" x="3298825" y="1208088"/>
          <p14:tracePt t="34240" x="3298825" y="1219200"/>
          <p14:tracePt t="34248" x="3298825" y="1243013"/>
          <p14:tracePt t="34256" x="3298825" y="1254125"/>
          <p14:tracePt t="34264" x="3298825" y="1258888"/>
          <p14:tracePt t="34272" x="3298825" y="1270000"/>
          <p14:tracePt t="34280" x="3298825" y="1276350"/>
          <p14:tracePt t="34296" x="3298825" y="1281113"/>
          <p14:tracePt t="34312" x="3298825" y="1287463"/>
          <p14:tracePt t="34320" x="3298825" y="1292225"/>
          <p14:tracePt t="34328" x="3294063" y="1292225"/>
          <p14:tracePt t="34336" x="3287713" y="1292225"/>
          <p14:tracePt t="34344" x="3282950" y="1298575"/>
          <p14:tracePt t="34384" x="3276600" y="1298575"/>
          <p14:tracePt t="34400" x="3271838" y="1298575"/>
          <p14:tracePt t="34408" x="3265488" y="1298575"/>
          <p14:tracePt t="34416" x="3254375" y="1304925"/>
          <p14:tracePt t="34424" x="3243263" y="1304925"/>
          <p14:tracePt t="34436" x="3238500" y="1309688"/>
          <p14:tracePt t="34442" x="3221038" y="1309688"/>
          <p14:tracePt t="34448" x="3198813" y="1309688"/>
          <p14:tracePt t="34458" x="3163888" y="1316038"/>
          <p14:tracePt t="34464" x="3152775" y="1320800"/>
          <p14:tracePt t="34474" x="3119438" y="1327150"/>
          <p14:tracePt t="34482" x="3079750" y="1331913"/>
          <p14:tracePt t="34490" x="3063875" y="1338263"/>
          <p14:tracePt t="34498" x="3017838" y="1343025"/>
          <p14:tracePt t="34506" x="2962275" y="1349375"/>
          <p14:tracePt t="34514" x="2940050" y="1354138"/>
          <p14:tracePt t="34522" x="2871788" y="1354138"/>
          <p14:tracePt t="34530" x="2849563" y="1354138"/>
          <p14:tracePt t="34538" x="2787650" y="1354138"/>
          <p14:tracePt t="34546" x="2760663" y="1354138"/>
          <p14:tracePt t="34554" x="2687638" y="1354138"/>
          <p14:tracePt t="34562" x="2652713" y="1354138"/>
          <p14:tracePt t="34570" x="2579688" y="1354138"/>
          <p14:tracePt t="34578" x="2546350" y="1354138"/>
          <p14:tracePt t="34586" x="2473325" y="1338263"/>
          <p14:tracePt t="34594" x="2439988" y="1331913"/>
          <p14:tracePt t="34602" x="2371725" y="1316038"/>
          <p14:tracePt t="34609" x="2349500" y="1309688"/>
          <p14:tracePt t="34618" x="2320925" y="1298575"/>
          <p14:tracePt t="34626" x="2265363" y="1276350"/>
          <p14:tracePt t="34634" x="2254250" y="1270000"/>
          <p14:tracePt t="34642" x="2225675" y="1243013"/>
          <p14:tracePt t="34650" x="2214563" y="1230313"/>
          <p14:tracePt t="34658" x="2209800" y="1214438"/>
          <p14:tracePt t="34666" x="2203450" y="1192213"/>
          <p14:tracePt t="34674" x="2197100" y="1174750"/>
          <p14:tracePt t="34682" x="2197100" y="1163638"/>
          <p14:tracePt t="34690" x="2192338" y="1141413"/>
          <p14:tracePt t="34698" x="2192338" y="1119188"/>
          <p14:tracePt t="34706" x="2192338" y="1108075"/>
          <p14:tracePt t="34714" x="2192338" y="1084263"/>
          <p14:tracePt t="34724" x="2203450" y="1062038"/>
          <p14:tracePt t="34730" x="2214563" y="1039813"/>
          <p14:tracePt t="34740" x="2220913" y="1028700"/>
          <p14:tracePt t="34748" x="2232025" y="1011238"/>
          <p14:tracePt t="34756" x="2247900" y="995363"/>
          <p14:tracePt t="34764" x="2287588" y="973138"/>
          <p14:tracePt t="34771" x="2316163" y="949325"/>
          <p14:tracePt t="34780" x="2349500" y="933450"/>
          <p14:tracePt t="34788" x="2393950" y="922338"/>
          <p14:tracePt t="34796" x="2444750" y="904875"/>
          <p14:tracePt t="34804" x="2495550" y="893763"/>
          <p14:tracePt t="34812" x="2552700" y="882650"/>
          <p14:tracePt t="34820" x="2574925" y="876300"/>
          <p14:tracePt t="34828" x="2641600" y="871538"/>
          <p14:tracePt t="34836" x="2703513" y="860425"/>
          <p14:tracePt t="34844" x="2771775" y="860425"/>
          <p14:tracePt t="34852" x="2827338" y="860425"/>
          <p14:tracePt t="34860" x="2855913" y="860425"/>
          <p14:tracePt t="34868" x="2911475" y="865188"/>
          <p14:tracePt t="34876" x="2968625" y="882650"/>
          <p14:tracePt t="34884" x="3013075" y="900113"/>
          <p14:tracePt t="34892" x="3028950" y="904875"/>
          <p14:tracePt t="34900" x="3063875" y="927100"/>
          <p14:tracePt t="34908" x="3074988" y="938213"/>
          <p14:tracePt t="34916" x="3114675" y="962025"/>
          <p14:tracePt t="34924" x="3152775" y="1000125"/>
          <p14:tracePt t="34932" x="3176588" y="1011238"/>
          <p14:tracePt t="34940" x="3238500" y="1046163"/>
          <p14:tracePt t="34948" x="3305175" y="1079500"/>
          <p14:tracePt t="34956" x="3371850" y="1095375"/>
          <p14:tracePt t="34964" x="3451225" y="1123950"/>
          <p14:tracePt t="34972" x="3541713" y="1135063"/>
          <p14:tracePt t="34980" x="3630613" y="1157288"/>
          <p14:tracePt t="34988" x="3760788" y="1174750"/>
          <p14:tracePt t="34996" x="3917950" y="1192213"/>
          <p14:tracePt t="35004" x="4092575" y="1196975"/>
          <p14:tracePt t="35012" x="4278313" y="1219200"/>
          <p14:tracePt t="35020" x="4473575" y="1219200"/>
          <p14:tracePt t="35030" x="4665663" y="1225550"/>
          <p14:tracePt t="35038" x="5013325" y="1225550"/>
          <p14:tracePt t="35046" x="5194300" y="1225550"/>
          <p14:tracePt t="35054" x="5380038" y="1225550"/>
          <p14:tracePt t="35062" x="5530850" y="1225550"/>
          <p14:tracePt t="35070" x="5807075" y="1219200"/>
          <p14:tracePt t="35078" x="5953125" y="1214438"/>
          <p14:tracePt t="35086" x="6076950" y="1208088"/>
          <p14:tracePt t="35094" x="6205538" y="1196975"/>
          <p14:tracePt t="35102" x="6402388" y="1185863"/>
          <p14:tracePt t="35110" x="6486525" y="1185863"/>
          <p14:tracePt t="35118" x="6559550" y="1181100"/>
          <p14:tracePt t="35126" x="6643688" y="1174750"/>
          <p14:tracePt t="35134" x="6716713" y="1169988"/>
          <p14:tracePt t="35142" x="6784975" y="1163638"/>
          <p14:tracePt t="35150" x="6846888" y="1157288"/>
          <p14:tracePt t="35158" x="6913563" y="1157288"/>
          <p14:tracePt t="35166" x="6935788" y="1157288"/>
          <p14:tracePt t="35174" x="6986588" y="1157288"/>
          <p14:tracePt t="35182" x="7026275" y="1157288"/>
          <p14:tracePt t="35190" x="7048500" y="1157288"/>
          <p14:tracePt t="35198" x="7065963" y="1157288"/>
          <p14:tracePt t="35206" x="7070725" y="1157288"/>
          <p14:tracePt t="35280" x="7070725" y="1152525"/>
          <p14:tracePt t="35296" x="7070725" y="1146175"/>
          <p14:tracePt t="35312" x="7070725" y="1141413"/>
          <p14:tracePt t="35318" x="7070725" y="1135063"/>
          <p14:tracePt t="35344" x="7065963" y="1135063"/>
          <p14:tracePt t="35352" x="7065963" y="1130300"/>
          <p14:tracePt t="35360" x="7059613" y="1130300"/>
          <p14:tracePt t="35368" x="7054850" y="1130300"/>
          <p14:tracePt t="35376" x="7048500" y="1130300"/>
          <p14:tracePt t="35384" x="7043738" y="1130300"/>
          <p14:tracePt t="35416" x="7043738" y="1135063"/>
          <p14:tracePt t="35424" x="7043738" y="1141413"/>
          <p14:tracePt t="35432" x="7043738" y="1146175"/>
          <p14:tracePt t="35440" x="7043738" y="1157288"/>
          <p14:tracePt t="35448" x="7043738" y="1174750"/>
          <p14:tracePt t="35456" x="7043738" y="1192213"/>
          <p14:tracePt t="35464" x="7037388" y="1203325"/>
          <p14:tracePt t="35472" x="7019925" y="1230313"/>
          <p14:tracePt t="35480" x="6997700" y="1254125"/>
          <p14:tracePt t="35488" x="6992938" y="1270000"/>
          <p14:tracePt t="35496" x="6970713" y="1287463"/>
          <p14:tracePt t="35504" x="6953250" y="1298575"/>
          <p14:tracePt t="35512" x="6942138" y="1304925"/>
          <p14:tracePt t="35520" x="6919913" y="1320800"/>
          <p14:tracePt t="35528" x="6908800" y="1320800"/>
          <p14:tracePt t="35536" x="6884988" y="1331913"/>
          <p14:tracePt t="35544" x="6873875" y="1338263"/>
          <p14:tracePt t="35552" x="6858000" y="1338263"/>
          <p14:tracePt t="35560" x="6835775" y="1343025"/>
          <p14:tracePt t="35568" x="6807200" y="1349375"/>
          <p14:tracePt t="35576" x="6778625" y="1360488"/>
          <p14:tracePt t="35586" x="6745288" y="1360488"/>
          <p14:tracePt t="35592" x="6705600" y="1365250"/>
          <p14:tracePt t="35602" x="6661150" y="1371600"/>
          <p14:tracePt t="35608" x="6616700" y="1377950"/>
          <p14:tracePt t="35618" x="6592888" y="1377950"/>
          <p14:tracePt t="35624" x="6548438" y="1382713"/>
          <p14:tracePt t="35634" x="6492875" y="1389063"/>
          <p14:tracePt t="35640" x="6446838" y="1393825"/>
          <p14:tracePt t="35650" x="6424613" y="1393825"/>
          <p14:tracePt t="35658" x="6380163" y="1400175"/>
          <p14:tracePt t="35666" x="6323013" y="1411288"/>
          <p14:tracePt t="35674" x="6307138" y="1411288"/>
          <p14:tracePt t="35682" x="6256338" y="1416050"/>
          <p14:tracePt t="35690" x="6238875" y="1416050"/>
          <p14:tracePt t="35698" x="6183313" y="1422400"/>
          <p14:tracePt t="35706" x="6126163" y="1422400"/>
          <p14:tracePt t="35714" x="6103938" y="1422400"/>
          <p14:tracePt t="35722" x="6037263" y="1422400"/>
          <p14:tracePt t="35730" x="6003925" y="1422400"/>
          <p14:tracePt t="35738" x="5924550" y="1422400"/>
          <p14:tracePt t="35746" x="5891213" y="1416050"/>
          <p14:tracePt t="35754" x="5818188" y="1400175"/>
          <p14:tracePt t="35762" x="5783263" y="1393825"/>
          <p14:tracePt t="35770" x="5716588" y="1365250"/>
          <p14:tracePt t="35778" x="5688013" y="1360488"/>
          <p14:tracePt t="35786" x="5643563" y="1331913"/>
          <p14:tracePt t="35794" x="5621338" y="1316038"/>
          <p14:tracePt t="35802" x="5599113" y="1287463"/>
          <p14:tracePt t="35810" x="5592763" y="1270000"/>
          <p14:tracePt t="35818" x="5592763" y="1247775"/>
          <p14:tracePt t="35826" x="5592763" y="1219200"/>
          <p14:tracePt t="35834" x="5592763" y="1192213"/>
          <p14:tracePt t="35842" x="5592763" y="1169988"/>
          <p14:tracePt t="35850" x="5592763" y="1141413"/>
          <p14:tracePt t="35858" x="5603875" y="1112838"/>
          <p14:tracePt t="35868" x="5621338" y="1090613"/>
          <p14:tracePt t="35874" x="5649913" y="1062038"/>
          <p14:tracePt t="35884" x="5665788" y="1046163"/>
          <p14:tracePt t="35890" x="5699125" y="1028700"/>
          <p14:tracePt t="35900" x="5749925" y="1000125"/>
          <p14:tracePt t="35906" x="5783263" y="989013"/>
          <p14:tracePt t="35916" x="5851525" y="966788"/>
          <p14:tracePt t="35924" x="5953125" y="938213"/>
          <p14:tracePt t="35932" x="6008688" y="927100"/>
          <p14:tracePt t="35940" x="6138863" y="904875"/>
          <p14:tracePt t="35948" x="6227763" y="887413"/>
          <p14:tracePt t="35956" x="6311900" y="876300"/>
          <p14:tracePt t="35964" x="6497638" y="865188"/>
          <p14:tracePt t="35972" x="6610350" y="860425"/>
          <p14:tracePt t="35980" x="6734175" y="860425"/>
          <p14:tracePt t="35988" x="6840538" y="860425"/>
          <p14:tracePt t="35996" x="6953250" y="860425"/>
          <p14:tracePt t="36004" x="7070725" y="876300"/>
          <p14:tracePt t="36012" x="7200900" y="893763"/>
          <p14:tracePt t="36020" x="7307263" y="922338"/>
          <p14:tracePt t="36028" x="7397750" y="944563"/>
          <p14:tracePt t="36036" x="7464425" y="977900"/>
          <p14:tracePt t="36044" x="7521575" y="1000125"/>
          <p14:tracePt t="36052" x="7577138" y="1035050"/>
          <p14:tracePt t="36060" x="7594600" y="1050925"/>
          <p14:tracePt t="36068" x="7605713" y="1068388"/>
          <p14:tracePt t="36076" x="7616825" y="1084263"/>
          <p14:tracePt t="36084" x="7616825" y="1112838"/>
          <p14:tracePt t="36092" x="7616825" y="1130300"/>
          <p14:tracePt t="36100" x="7616825" y="1146175"/>
          <p14:tracePt t="36108" x="7610475" y="1163638"/>
          <p14:tracePt t="36116" x="7594600" y="1185863"/>
          <p14:tracePt t="36124" x="7570788" y="1214438"/>
          <p14:tracePt t="36132" x="7532688" y="1236663"/>
          <p14:tracePt t="36142" x="7486650" y="1258888"/>
          <p14:tracePt t="36150" x="7431088" y="1276350"/>
          <p14:tracePt t="36156" x="7351713" y="1309688"/>
          <p14:tracePt t="36166" x="7245350" y="1338263"/>
          <p14:tracePt t="36172" x="7110413" y="1365250"/>
          <p14:tracePt t="36182" x="7037388" y="1382713"/>
          <p14:tracePt t="36188" x="6884988" y="1416050"/>
          <p14:tracePt t="36198" x="6711950" y="1433513"/>
          <p14:tracePt t="36206" x="6621463" y="1450975"/>
          <p14:tracePt t="36214" x="6542088" y="1455738"/>
          <p14:tracePt t="36222" x="6391275" y="1462088"/>
          <p14:tracePt t="36230" x="6318250" y="1462088"/>
          <p14:tracePt t="36238" x="6234113" y="1462088"/>
          <p14:tracePt t="36246" x="6154738" y="1462088"/>
          <p14:tracePt t="36254" x="6015038" y="1450975"/>
          <p14:tracePt t="36262" x="5946775" y="1438275"/>
          <p14:tracePt t="36270" x="5884863" y="1427163"/>
          <p14:tracePt t="36278" x="5834063" y="1416050"/>
          <p14:tracePt t="36286" x="5783263" y="1400175"/>
          <p14:tracePt t="36294" x="5761038" y="1389063"/>
          <p14:tracePt t="36302" x="5738813" y="1371600"/>
          <p14:tracePt t="36310" x="5734050" y="1365250"/>
          <p14:tracePt t="36318" x="5716588" y="1349375"/>
          <p14:tracePt t="36326" x="5716588" y="1338263"/>
          <p14:tracePt t="36334" x="5716588" y="1331913"/>
          <p14:tracePt t="36350" x="5716588" y="1320800"/>
          <p14:tracePt t="36358" x="5722938" y="1320800"/>
          <p14:tracePt t="36374" x="5727700" y="1316038"/>
          <p14:tracePt t="36528" x="5738813" y="1316038"/>
          <p14:tracePt t="36536" x="5761038" y="1320800"/>
          <p14:tracePt t="36544" x="5811838" y="1343025"/>
          <p14:tracePt t="36552" x="5873750" y="1354138"/>
          <p14:tracePt t="36560" x="6003925" y="1377950"/>
          <p14:tracePt t="36568" x="6165850" y="1404938"/>
          <p14:tracePt t="36576" x="6419850" y="1433513"/>
          <p14:tracePt t="36584" x="6745288" y="1466850"/>
          <p14:tracePt t="36592" x="7054850" y="1489075"/>
          <p14:tracePt t="36600" x="7537450" y="1517650"/>
          <p14:tracePt t="36608" x="8026400" y="1539875"/>
          <p14:tracePt t="36616" x="8470900" y="1550988"/>
          <p14:tracePt t="36624" x="8774113" y="1550988"/>
          <p14:tracePt t="36632" x="9201150" y="1550988"/>
          <p14:tracePt t="36640" x="9578975" y="1550988"/>
          <p14:tracePt t="36648" x="9971088" y="1550988"/>
          <p14:tracePt t="36656" x="10218738" y="1550988"/>
          <p14:tracePt t="36664" x="10342563" y="1550988"/>
          <p14:tracePt t="36672" x="10455275" y="1539875"/>
          <p14:tracePt t="36680" x="10494963" y="1539875"/>
          <p14:tracePt t="36712" x="10472738" y="1535113"/>
          <p14:tracePt t="36722" x="10448925" y="1528763"/>
          <p14:tracePt t="36728" x="10393363" y="1528763"/>
          <p14:tracePt t="36738" x="10337800" y="1524000"/>
          <p14:tracePt t="36744" x="10269538" y="1517650"/>
          <p14:tracePt t="36754" x="10207625" y="1517650"/>
          <p14:tracePt t="36760" x="10106025" y="1517650"/>
          <p14:tracePt t="36770" x="10021888" y="1517650"/>
          <p14:tracePt t="36778" x="9909175" y="1517650"/>
          <p14:tracePt t="36786" x="9774238" y="1517650"/>
          <p14:tracePt t="36794" x="9605963" y="1517650"/>
          <p14:tracePt t="36802" x="9375775" y="1517650"/>
          <p14:tracePt t="36810" x="9251950" y="1517650"/>
          <p14:tracePt t="36818" x="8977313" y="1517650"/>
          <p14:tracePt t="36826" x="8853488" y="1517650"/>
          <p14:tracePt t="36834" x="8583613" y="1517650"/>
          <p14:tracePt t="36842" x="8470900" y="1512888"/>
          <p14:tracePt t="36850" x="8364538" y="1512888"/>
          <p14:tracePt t="36858" x="8145463" y="1500188"/>
          <p14:tracePt t="36866" x="8021638" y="1489075"/>
          <p14:tracePt t="36874" x="7908925" y="1484313"/>
          <p14:tracePt t="36882" x="7778750" y="1466850"/>
          <p14:tracePt t="36890" x="7650163" y="1450975"/>
          <p14:tracePt t="36898" x="7504113" y="1433513"/>
          <p14:tracePt t="36906" x="7340600" y="1416050"/>
          <p14:tracePt t="36914" x="7194550" y="1389063"/>
          <p14:tracePt t="36922" x="7065963" y="1377950"/>
          <p14:tracePt t="36930" x="6964363" y="1354138"/>
          <p14:tracePt t="36938" x="6908800" y="1331913"/>
          <p14:tracePt t="36946" x="6846888" y="1316038"/>
          <p14:tracePt t="36954" x="6835775" y="1304925"/>
          <p14:tracePt t="36962" x="6835775" y="1292225"/>
          <p14:tracePt t="36970" x="6835775" y="1281113"/>
          <p14:tracePt t="36978" x="6862763" y="1265238"/>
          <p14:tracePt t="36986" x="6946900" y="1208088"/>
          <p14:tracePt t="36994" x="7059613" y="1157288"/>
          <p14:tracePt t="37002" x="7256463" y="1095375"/>
          <p14:tracePt t="37010" x="7442200" y="1039813"/>
          <p14:tracePt t="37018" x="7762875" y="962025"/>
          <p14:tracePt t="37026" x="8094663" y="882650"/>
          <p14:tracePt t="37036" x="8448675" y="820738"/>
          <p14:tracePt t="37042" x="8751888" y="769938"/>
          <p14:tracePt t="37052" x="9167813" y="708025"/>
          <p14:tracePt t="37060" x="9459913" y="674688"/>
          <p14:tracePt t="37068" x="9740900" y="641350"/>
          <p14:tracePt t="37076" x="9944100" y="635000"/>
          <p14:tracePt t="37084" x="10083800" y="635000"/>
          <p14:tracePt t="37092" x="10225088" y="646113"/>
          <p14:tracePt t="37100" x="10269538" y="668338"/>
          <p14:tracePt t="37108" x="10275888" y="685800"/>
          <p14:tracePt t="37116" x="10264775" y="725488"/>
          <p14:tracePt t="37125" x="10229850" y="776288"/>
          <p14:tracePt t="37132" x="10152063" y="838200"/>
          <p14:tracePt t="37140" x="10017125" y="927100"/>
          <p14:tracePt t="37148" x="9836150" y="1028700"/>
          <p14:tracePt t="37156" x="9645650" y="1119188"/>
          <p14:tracePt t="37164" x="9444038" y="1203325"/>
          <p14:tracePt t="37172" x="9258300" y="1247775"/>
          <p14:tracePt t="37180" x="9061450" y="1309688"/>
          <p14:tracePt t="37188" x="8729663" y="1365250"/>
          <p14:tracePt t="37196" x="8493125" y="1404938"/>
          <p14:tracePt t="37204" x="8256588" y="1438275"/>
          <p14:tracePt t="37212" x="8072438" y="1444625"/>
          <p14:tracePt t="37220" x="7986713" y="1450975"/>
          <p14:tracePt t="37228" x="7864475" y="1450975"/>
          <p14:tracePt t="37236" x="7807325" y="1438275"/>
          <p14:tracePt t="37244" x="7767638" y="1416050"/>
          <p14:tracePt t="37252" x="7756525" y="1389063"/>
          <p14:tracePt t="37260" x="7751763" y="1365250"/>
          <p14:tracePt t="37268" x="7751763" y="1349375"/>
          <p14:tracePt t="37276" x="7773988" y="1309688"/>
          <p14:tracePt t="37284" x="7807325" y="1276350"/>
          <p14:tracePt t="37292" x="7864475" y="1247775"/>
          <p14:tracePt t="37300" x="7931150" y="1214438"/>
          <p14:tracePt t="37308" x="8043863" y="1185863"/>
          <p14:tracePt t="37318" x="8116888" y="1174750"/>
          <p14:tracePt t="37324" x="8335963" y="1135063"/>
          <p14:tracePt t="37334" x="8482013" y="1119188"/>
          <p14:tracePt t="37342" x="8656638" y="1112838"/>
          <p14:tracePt t="37350" x="8853488" y="1112838"/>
          <p14:tracePt t="37358" x="9021763" y="1112838"/>
          <p14:tracePt t="37366" x="9178925" y="1112838"/>
          <p14:tracePt t="37374" x="9309100" y="1130300"/>
          <p14:tracePt t="37382" x="9371013" y="1152525"/>
          <p14:tracePt t="37390" x="9415463" y="1174750"/>
          <p14:tracePt t="37398" x="9431338" y="1185863"/>
          <p14:tracePt t="37406" x="9431338" y="1203325"/>
          <p14:tracePt t="37414" x="9431338" y="1214438"/>
          <p14:tracePt t="37422" x="9426575" y="1236663"/>
          <p14:tracePt t="37430" x="9386888" y="1258888"/>
          <p14:tracePt t="37438" x="9336088" y="1281113"/>
          <p14:tracePt t="37446" x="9285288" y="1292225"/>
          <p14:tracePt t="37454" x="9207500" y="1304925"/>
          <p14:tracePt t="37462" x="9134475" y="1309688"/>
          <p14:tracePt t="37470" x="9077325" y="1309688"/>
          <p14:tracePt t="37478" x="8999538" y="1320800"/>
          <p14:tracePt t="37486" x="8926513" y="1327150"/>
          <p14:tracePt t="37494" x="8880475" y="1327150"/>
          <p14:tracePt t="37502" x="8831263" y="1327150"/>
          <p14:tracePt t="37510" x="8780463" y="1331913"/>
          <p14:tracePt t="37518" x="8758238" y="1331913"/>
          <p14:tracePt t="37526" x="8745538" y="1331913"/>
          <p14:tracePt t="37534" x="8734425" y="1331913"/>
          <p14:tracePt t="37550" x="8734425" y="1338263"/>
          <p14:tracePt t="37566" x="8734425" y="1343025"/>
          <p14:tracePt t="37574" x="8734425" y="1349375"/>
          <p14:tracePt t="37582" x="8734425" y="1360488"/>
          <p14:tracePt t="37590" x="8723313" y="1371600"/>
          <p14:tracePt t="37600" x="8712200" y="1382713"/>
          <p14:tracePt t="37606" x="8667750" y="1404938"/>
          <p14:tracePt t="37616" x="8623300" y="1427163"/>
          <p14:tracePt t="37622" x="8555038" y="1444625"/>
          <p14:tracePt t="37632" x="8459788" y="1455738"/>
          <p14:tracePt t="37638" x="8318500" y="1466850"/>
          <p14:tracePt t="37648" x="8128000" y="1473200"/>
          <p14:tracePt t="37656" x="8021638" y="1484313"/>
          <p14:tracePt t="37664" x="7745413" y="1484313"/>
          <p14:tracePt t="37672" x="7470775" y="1484313"/>
          <p14:tracePt t="37680" x="7318375" y="1484313"/>
          <p14:tracePt t="37688" x="7026275" y="1477963"/>
          <p14:tracePt t="37696" x="6869113" y="1466850"/>
          <p14:tracePt t="37704" x="6592888" y="1455738"/>
          <p14:tracePt t="37712" x="6329363" y="1438275"/>
          <p14:tracePt t="37720" x="6188075" y="1427163"/>
          <p14:tracePt t="37728" x="5924550" y="1400175"/>
          <p14:tracePt t="37736" x="5778500" y="1371600"/>
          <p14:tracePt t="37744" x="5508625" y="1327150"/>
          <p14:tracePt t="37752" x="5384800" y="1298575"/>
          <p14:tracePt t="37760" x="5294313" y="1276350"/>
          <p14:tracePt t="37768" x="5172075" y="1230313"/>
          <p14:tracePt t="37776" x="5110163" y="1196975"/>
          <p14:tracePt t="37784" x="5064125" y="1163638"/>
          <p14:tracePt t="37792" x="5053013" y="1146175"/>
          <p14:tracePt t="37800" x="5053013" y="1123950"/>
          <p14:tracePt t="37808" x="5053013" y="1090613"/>
          <p14:tracePt t="37816" x="5070475" y="1068388"/>
          <p14:tracePt t="37824" x="5103813" y="1035050"/>
          <p14:tracePt t="37832" x="5148263" y="1000125"/>
          <p14:tracePt t="37840" x="5232400" y="962025"/>
          <p14:tracePt t="37848" x="5351463" y="900113"/>
          <p14:tracePt t="37856" x="5526088" y="827088"/>
          <p14:tracePt t="37864" x="5738813" y="741363"/>
          <p14:tracePt t="37872" x="5880100" y="696913"/>
          <p14:tracePt t="37882" x="6154738" y="595313"/>
          <p14:tracePt t="37888" x="6351588" y="550863"/>
          <p14:tracePt t="37898" x="6745288" y="455613"/>
          <p14:tracePt t="37904" x="6986588" y="409575"/>
          <p14:tracePt t="37914" x="7223125" y="382588"/>
          <p14:tracePt t="37922" x="7621588" y="349250"/>
          <p14:tracePt t="37930" x="8032750" y="320675"/>
          <p14:tracePt t="37938" x="8280400" y="320675"/>
          <p14:tracePt t="37946" x="8656638" y="320675"/>
          <p14:tracePt t="37954" x="9021763" y="320675"/>
          <p14:tracePt t="37962" x="9528175" y="354013"/>
          <p14:tracePt t="37970" x="9809163" y="387350"/>
          <p14:tracePt t="37978" x="10072688" y="415925"/>
          <p14:tracePt t="37986" x="10309225" y="460375"/>
          <p14:tracePt t="37994" x="10550525" y="511175"/>
          <p14:tracePt t="38002" x="10736263" y="568325"/>
          <p14:tracePt t="38010" x="10893425" y="635000"/>
          <p14:tracePt t="38018" x="10972800" y="692150"/>
          <p14:tracePt t="38026" x="11017250" y="736600"/>
          <p14:tracePt t="38034" x="11028363" y="781050"/>
          <p14:tracePt t="38042" x="11028363" y="820738"/>
          <p14:tracePt t="38050" x="11017250" y="865188"/>
          <p14:tracePt t="38058" x="10966450" y="922338"/>
          <p14:tracePt t="38066" x="10899775" y="973138"/>
          <p14:tracePt t="38074" x="10747375" y="1068388"/>
          <p14:tracePt t="38082" x="10590213" y="1146175"/>
          <p14:tracePt t="38090" x="10382250" y="1225550"/>
          <p14:tracePt t="38098" x="10213975" y="1281113"/>
          <p14:tracePt t="38106" x="9893300" y="1371600"/>
          <p14:tracePt t="38114" x="9667875" y="1427163"/>
          <p14:tracePt t="38122" x="9415463" y="1466850"/>
          <p14:tracePt t="38130" x="9134475" y="1500188"/>
          <p14:tracePt t="38138" x="8858250" y="1512888"/>
          <p14:tracePt t="38146" x="8566150" y="1524000"/>
          <p14:tracePt t="38154" x="8397875" y="1524000"/>
          <p14:tracePt t="38162" x="8110538" y="1517650"/>
          <p14:tracePt t="38170" x="7840663" y="1484313"/>
          <p14:tracePt t="38180" x="7700963" y="1466850"/>
          <p14:tracePt t="38186" x="7521575" y="1438275"/>
          <p14:tracePt t="38196" x="7431088" y="1416050"/>
          <p14:tracePt t="38204" x="7346950" y="1404938"/>
          <p14:tracePt t="38212" x="7307263" y="1393825"/>
          <p14:tracePt t="38220" x="7285038" y="1389063"/>
          <p14:tracePt t="38228" x="7273925" y="1382713"/>
          <p14:tracePt t="38244" x="7273925" y="1377950"/>
          <p14:tracePt t="38413" x="7262813" y="1382713"/>
          <p14:tracePt t="38421" x="7245350" y="1393825"/>
          <p14:tracePt t="38428" x="7205663" y="1411288"/>
          <p14:tracePt t="38436" x="7150100" y="1427163"/>
          <p14:tracePt t="38444" x="7054850" y="1450975"/>
          <p14:tracePt t="38452" x="6924675" y="1455738"/>
          <p14:tracePt t="38460" x="6738938" y="1466850"/>
          <p14:tracePt t="38468" x="6515100" y="1466850"/>
          <p14:tracePt t="38476" x="6278563" y="1450975"/>
          <p14:tracePt t="38486" x="6015038" y="1422400"/>
          <p14:tracePt t="38494" x="5834063" y="1393825"/>
          <p14:tracePt t="38502" x="5570538" y="1349375"/>
          <p14:tracePt t="38510" x="5418138" y="1327150"/>
          <p14:tracePt t="38518" x="5289550" y="1298575"/>
          <p14:tracePt t="38526" x="5210175" y="1281113"/>
          <p14:tracePt t="38534" x="5148263" y="1270000"/>
          <p14:tracePt t="38542" x="5132388" y="1265238"/>
          <p14:tracePt t="38550" x="5121275" y="1258888"/>
          <p14:tracePt t="38703" x="5121275" y="1254125"/>
          <p14:tracePt t="38710" x="5121275" y="1247775"/>
          <p14:tracePt t="38718" x="5126038" y="1243013"/>
          <p14:tracePt t="38726" x="5132388" y="1236663"/>
          <p14:tracePt t="38734" x="5143500" y="1225550"/>
          <p14:tracePt t="38742" x="5154613" y="1219200"/>
          <p14:tracePt t="38750" x="5159375" y="1208088"/>
          <p14:tracePt t="38758" x="5165725" y="1208088"/>
          <p14:tracePt t="38768" x="5165725" y="1203325"/>
          <p14:tracePt t="38860" x="5165725" y="1196975"/>
          <p14:tracePt t="38868" x="5165725" y="1192213"/>
          <p14:tracePt t="38876" x="5165725" y="1185863"/>
          <p14:tracePt t="38884" x="5165725" y="1181100"/>
          <p14:tracePt t="38940" x="5172075" y="1181100"/>
          <p14:tracePt t="38948" x="5205413" y="1196975"/>
          <p14:tracePt t="38956" x="5260975" y="1219200"/>
          <p14:tracePt t="38964" x="5340350" y="1243013"/>
          <p14:tracePt t="38972" x="5457825" y="1270000"/>
          <p14:tracePt t="38980" x="5570538" y="1276350"/>
          <p14:tracePt t="38988" x="5767388" y="1276350"/>
          <p14:tracePt t="38996" x="5884863" y="1265238"/>
          <p14:tracePt t="39004" x="6026150" y="1225550"/>
          <p14:tracePt t="39012" x="6121400" y="1185863"/>
          <p14:tracePt t="39020" x="6176963" y="1141413"/>
          <p14:tracePt t="39028" x="6216650" y="1101725"/>
          <p14:tracePt t="39036" x="6234113" y="1062038"/>
          <p14:tracePt t="39044" x="6234113" y="1006475"/>
          <p14:tracePt t="39052" x="6227763" y="938213"/>
          <p14:tracePt t="39062" x="6200775" y="882650"/>
          <p14:tracePt t="39068" x="6161088" y="838200"/>
          <p14:tracePt t="39078" x="6092825" y="758825"/>
          <p14:tracePt t="39086" x="6037263" y="714375"/>
          <p14:tracePt t="39094" x="5969000" y="674688"/>
          <p14:tracePt t="39102" x="5907088" y="652463"/>
          <p14:tracePt t="39110" x="5857875" y="646113"/>
          <p14:tracePt t="39118" x="5811838" y="646113"/>
          <p14:tracePt t="39126" x="5778500" y="668338"/>
          <p14:tracePt t="39134" x="5761038" y="685800"/>
          <p14:tracePt t="39142" x="5745163" y="741363"/>
          <p14:tracePt t="39150" x="5745163" y="781050"/>
          <p14:tracePt t="39158" x="5745163" y="849313"/>
          <p14:tracePt t="39166" x="5745163" y="876300"/>
          <p14:tracePt t="39174" x="5756275" y="911225"/>
          <p14:tracePt t="39182" x="5772150" y="938213"/>
          <p14:tracePt t="39190" x="5807075" y="973138"/>
          <p14:tracePt t="39198" x="5818188" y="984250"/>
          <p14:tracePt t="39206" x="5822950" y="995363"/>
          <p14:tracePt t="39214" x="5834063" y="995363"/>
          <p14:tracePt t="39230" x="5834063" y="989013"/>
          <p14:tracePt t="39238" x="5840413" y="966788"/>
          <p14:tracePt t="39246" x="5840413" y="944563"/>
          <p14:tracePt t="39254" x="5840413" y="904875"/>
          <p14:tracePt t="39262" x="5840413" y="882650"/>
          <p14:tracePt t="39270" x="5840413" y="865188"/>
          <p14:tracePt t="39278" x="5822950" y="854075"/>
          <p14:tracePt t="39286" x="5818188" y="849313"/>
          <p14:tracePt t="39294" x="5807075" y="849313"/>
          <p14:tracePt t="39302" x="5795963" y="865188"/>
          <p14:tracePt t="39310" x="5789613" y="904875"/>
          <p14:tracePt t="39318" x="5783263" y="949325"/>
          <p14:tracePt t="39328" x="5783263" y="1011238"/>
          <p14:tracePt t="39334" x="5783263" y="1068388"/>
          <p14:tracePt t="39344" x="5783263" y="1135063"/>
          <p14:tracePt t="39350" x="5795963" y="1196975"/>
          <p14:tracePt t="39360" x="5807075" y="1265238"/>
          <p14:tracePt t="39366" x="5829300" y="1320800"/>
          <p14:tracePt t="39376" x="5851525" y="1365250"/>
          <p14:tracePt t="39384" x="5880100" y="1404938"/>
          <p14:tracePt t="39392" x="5907088" y="1422400"/>
          <p14:tracePt t="39400" x="5924550" y="1427163"/>
          <p14:tracePt t="39408" x="5942013" y="1433513"/>
          <p14:tracePt t="39416" x="5964238" y="1433513"/>
          <p14:tracePt t="39424" x="5986463" y="1422400"/>
          <p14:tracePt t="39432" x="5997575" y="1411288"/>
          <p14:tracePt t="39440" x="6008688" y="1400175"/>
          <p14:tracePt t="39448" x="6015038" y="1382713"/>
          <p14:tracePt t="39456" x="6019800" y="1371600"/>
          <p14:tracePt t="39464" x="6026150" y="1360488"/>
          <p14:tracePt t="39472" x="6037263" y="1354138"/>
          <p14:tracePt t="39480" x="6042025" y="1349375"/>
          <p14:tracePt t="39488" x="6048375" y="1343025"/>
          <p14:tracePt t="39496" x="6065838" y="1338263"/>
          <p14:tracePt t="39504" x="6070600" y="1338263"/>
          <p14:tracePt t="39512" x="6076950" y="1338263"/>
          <p14:tracePt t="39520" x="6088063" y="1338263"/>
          <p14:tracePt t="39528" x="6103938" y="1349375"/>
          <p14:tracePt t="39536" x="6115050" y="1354138"/>
          <p14:tracePt t="39544" x="6126163" y="1365250"/>
          <p14:tracePt t="39552" x="6143625" y="1377950"/>
          <p14:tracePt t="39560" x="6161088" y="1389063"/>
          <p14:tracePt t="39568" x="6176963" y="1393825"/>
          <p14:tracePt t="39576" x="6211888" y="1404938"/>
          <p14:tracePt t="39584" x="6227763" y="1411288"/>
          <p14:tracePt t="39592" x="6249988" y="1411288"/>
          <p14:tracePt t="39600" x="6289675" y="1411288"/>
          <p14:tracePt t="39610" x="6311900" y="1400175"/>
          <p14:tracePt t="39616" x="6340475" y="1382713"/>
          <p14:tracePt t="39626" x="6391275" y="1349375"/>
          <p14:tracePt t="39632" x="6413500" y="1327150"/>
          <p14:tracePt t="39642" x="6430963" y="1304925"/>
          <p14:tracePt t="39648" x="6453188" y="1287463"/>
          <p14:tracePt t="39658" x="6457950" y="1276350"/>
          <p14:tracePt t="39666" x="6469063" y="1258888"/>
          <p14:tracePt t="39674" x="6469063" y="1254125"/>
          <p14:tracePt t="39682" x="6469063" y="1247775"/>
          <p14:tracePt t="39714" x="6469063" y="1254125"/>
          <p14:tracePt t="39722" x="6469063" y="1265238"/>
          <p14:tracePt t="39730" x="6475413" y="1281113"/>
          <p14:tracePt t="39738" x="6475413" y="1287463"/>
          <p14:tracePt t="39746" x="6481763" y="1304925"/>
          <p14:tracePt t="39754" x="6486525" y="1309688"/>
          <p14:tracePt t="39762" x="6492875" y="1309688"/>
          <p14:tracePt t="39770" x="6492875" y="1316038"/>
          <p14:tracePt t="39778" x="6497638" y="1316038"/>
          <p14:tracePt t="39794" x="6508750" y="1316038"/>
          <p14:tracePt t="39802" x="6508750" y="1309688"/>
          <p14:tracePt t="39810" x="6515100" y="1304925"/>
          <p14:tracePt t="39818" x="6526213" y="1304925"/>
          <p14:tracePt t="39826" x="6537325" y="1298575"/>
          <p14:tracePt t="39834" x="6542088" y="1292225"/>
          <p14:tracePt t="39902" x="6542088" y="1298575"/>
          <p14:tracePt t="39910" x="6537325" y="1304925"/>
          <p14:tracePt t="39918" x="6530975" y="1304925"/>
          <p14:tracePt t="39928" x="6530975" y="1309688"/>
          <p14:tracePt t="39934" x="6526213" y="1309688"/>
          <p14:tracePt t="39944" x="6519863" y="1309688"/>
          <p14:tracePt t="39976" x="6515100" y="1304925"/>
          <p14:tracePt t="39984" x="6515100" y="1298575"/>
          <p14:tracePt t="39992" x="6508750" y="1287463"/>
          <p14:tracePt t="40000" x="6508750" y="1281113"/>
          <p14:tracePt t="40008" x="6508750" y="1276350"/>
          <p14:tracePt t="40016" x="6503988" y="1270000"/>
          <p14:tracePt t="40024" x="6503988" y="1258888"/>
          <p14:tracePt t="40032" x="6503988" y="1247775"/>
          <p14:tracePt t="40048" x="6497638" y="1236663"/>
          <p14:tracePt t="40064" x="6497638" y="1230313"/>
          <p14:tracePt t="40072" x="6497638" y="1225550"/>
          <p14:tracePt t="40144" x="6497638" y="1214438"/>
          <p14:tracePt t="40160" x="6497638" y="1208088"/>
          <p14:tracePt t="40170" x="6497638" y="1196975"/>
          <p14:tracePt t="40176" x="6497638" y="1192213"/>
          <p14:tracePt t="40184" x="6492875" y="1185863"/>
          <p14:tracePt t="40195" x="6492875" y="1174750"/>
          <p14:tracePt t="40210" x="6492875" y="1169988"/>
          <p14:tracePt t="40216" x="6492875" y="1163638"/>
          <p14:tracePt t="40226" x="6492875" y="1157288"/>
          <p14:tracePt t="40262" x="6486525" y="1157288"/>
          <p14:tracePt t="40270" x="6486525" y="1163638"/>
          <p14:tracePt t="40278" x="6481763" y="1174750"/>
          <p14:tracePt t="40286" x="6481763" y="1192213"/>
          <p14:tracePt t="40294" x="6481763" y="1208088"/>
          <p14:tracePt t="40302" x="6481763" y="1214438"/>
          <p14:tracePt t="40310" x="6481763" y="1219200"/>
          <p14:tracePt t="40370" x="6486525" y="1208088"/>
          <p14:tracePt t="40378" x="6497638" y="1203325"/>
          <p14:tracePt t="40386" x="6508750" y="1196975"/>
          <p14:tracePt t="40394" x="6515100" y="1196975"/>
          <p14:tracePt t="40402" x="6526213" y="1192213"/>
          <p14:tracePt t="40410" x="6542088" y="1185863"/>
          <p14:tracePt t="40418" x="6548438" y="1185863"/>
          <p14:tracePt t="40426" x="6554788" y="1185863"/>
          <p14:tracePt t="40434" x="6559550" y="1185863"/>
          <p14:tracePt t="40442" x="6565900" y="1185863"/>
          <p14:tracePt t="40450" x="6570663" y="1192213"/>
          <p14:tracePt t="40458" x="6588125" y="1196975"/>
          <p14:tracePt t="40466" x="6610350" y="1208088"/>
          <p14:tracePt t="40476" x="6643688" y="1219200"/>
          <p14:tracePt t="40482" x="6689725" y="1230313"/>
          <p14:tracePt t="40492" x="6745288" y="1243013"/>
          <p14:tracePt t="40500" x="6796088" y="1247775"/>
          <p14:tracePt t="40508" x="6851650" y="1258888"/>
          <p14:tracePt t="40516" x="6869113" y="1265238"/>
          <p14:tracePt t="40524" x="6908800" y="1270000"/>
          <p14:tracePt t="40532" x="6931025" y="1270000"/>
          <p14:tracePt t="40540" x="6942138" y="1276350"/>
          <p14:tracePt t="40787" x="6946900" y="1270000"/>
          <p14:tracePt t="40802" x="6946900" y="1265238"/>
          <p14:tracePt t="40810" x="6946900" y="1258888"/>
          <p14:tracePt t="40818" x="6953250" y="1254125"/>
          <p14:tracePt t="40826" x="6953250" y="1247775"/>
          <p14:tracePt t="40842" x="6959600" y="1243013"/>
          <p14:tracePt t="40850" x="6964363" y="1236663"/>
          <p14:tracePt t="40858" x="6986588" y="1230313"/>
          <p14:tracePt t="40866" x="7004050" y="1225550"/>
          <p14:tracePt t="40874" x="7048500" y="1219200"/>
          <p14:tracePt t="40882" x="7088188" y="1219200"/>
          <p14:tracePt t="40890" x="7189788" y="1219200"/>
          <p14:tracePt t="40898" x="7296150" y="1219200"/>
          <p14:tracePt t="40906" x="7435850" y="1219200"/>
          <p14:tracePt t="40914" x="7588250" y="1219200"/>
          <p14:tracePt t="40922" x="7694613" y="1219200"/>
          <p14:tracePt t="40930" x="7908925" y="1219200"/>
          <p14:tracePt t="40938" x="8145463" y="1236663"/>
          <p14:tracePt t="40946" x="8251825" y="1243013"/>
          <p14:tracePt t="40954" x="8369300" y="1258888"/>
          <p14:tracePt t="40962" x="8532813" y="1292225"/>
          <p14:tracePt t="40970" x="8623300" y="1316038"/>
          <p14:tracePt t="40978" x="8672513" y="1331913"/>
          <p14:tracePt t="40986" x="8707438" y="1349375"/>
          <p14:tracePt t="40994" x="8718550" y="1354138"/>
          <p14:tracePt t="41002" x="8723313" y="1377950"/>
          <p14:tracePt t="41010" x="8723313" y="1382713"/>
          <p14:tracePt t="41018" x="8723313" y="1389063"/>
          <p14:tracePt t="41026" x="8712200" y="1404938"/>
          <p14:tracePt t="41034" x="8696325" y="1411288"/>
          <p14:tracePt t="41042" x="8685213" y="1422400"/>
          <p14:tracePt t="41052" x="8661400" y="1427163"/>
          <p14:tracePt t="41058" x="8639175" y="1433513"/>
          <p14:tracePt t="41068" x="8599488" y="1438275"/>
          <p14:tracePt t="41074" x="8566150" y="1438275"/>
          <p14:tracePt t="41084" x="8526463" y="1438275"/>
          <p14:tracePt t="41090" x="8482013" y="1422400"/>
          <p14:tracePt t="41100" x="8426450" y="1404938"/>
          <p14:tracePt t="41108" x="8386763" y="1382713"/>
          <p14:tracePt t="41116" x="8347075" y="1349375"/>
          <p14:tracePt t="41124" x="8313738" y="1316038"/>
          <p14:tracePt t="41132" x="8296275" y="1298575"/>
          <p14:tracePt t="41140" x="8285163" y="1265238"/>
          <p14:tracePt t="41148" x="8280400" y="1243013"/>
          <p14:tracePt t="41156" x="8280400" y="1225550"/>
          <p14:tracePt t="41164" x="8302625" y="1185863"/>
          <p14:tracePt t="41172" x="8329613" y="1163638"/>
          <p14:tracePt t="41180" x="8369300" y="1152525"/>
          <p14:tracePt t="41188" x="8420100" y="1141413"/>
          <p14:tracePt t="41196" x="8477250" y="1141413"/>
          <p14:tracePt t="41204" x="8537575" y="1141413"/>
          <p14:tracePt t="41212" x="8605838" y="1141413"/>
          <p14:tracePt t="41220" x="8696325" y="1163638"/>
          <p14:tracePt t="41228" x="8740775" y="1181100"/>
          <p14:tracePt t="41236" x="8791575" y="1203325"/>
          <p14:tracePt t="41244" x="8831263" y="1243013"/>
          <p14:tracePt t="41252" x="8853488" y="1265238"/>
          <p14:tracePt t="41260" x="8858250" y="1304925"/>
          <p14:tracePt t="41268" x="8864600" y="1338263"/>
          <p14:tracePt t="41276" x="8858250" y="1354138"/>
          <p14:tracePt t="41284" x="8831263" y="1389063"/>
          <p14:tracePt t="41292" x="8802688" y="1411288"/>
          <p14:tracePt t="41300" x="8758238" y="1433513"/>
          <p14:tracePt t="41308" x="8723313" y="1444625"/>
          <p14:tracePt t="41316" x="8696325" y="1450975"/>
          <p14:tracePt t="41324" x="8661400" y="1455738"/>
          <p14:tracePt t="41334" x="8599488" y="1455738"/>
          <p14:tracePt t="41340" x="8572500" y="1455738"/>
          <p14:tracePt t="41350" x="8537575" y="1450975"/>
          <p14:tracePt t="41356" x="8515350" y="1438275"/>
          <p14:tracePt t="41366" x="8488363" y="1427163"/>
          <p14:tracePt t="41372" x="8464550" y="1411288"/>
          <p14:tracePt t="41382" x="8459788" y="1393825"/>
          <p14:tracePt t="41390" x="8448675" y="1371600"/>
          <p14:tracePt t="41398" x="8448675" y="1365250"/>
          <p14:tracePt t="41406" x="8442325" y="1349375"/>
          <p14:tracePt t="41414" x="8442325" y="1338263"/>
          <p14:tracePt t="41422" x="8442325" y="1320800"/>
          <p14:tracePt t="41430" x="8453438" y="1304925"/>
          <p14:tracePt t="41438" x="8453438" y="1292225"/>
          <p14:tracePt t="41446" x="8482013" y="1281113"/>
          <p14:tracePt t="41454" x="8510588" y="1258888"/>
          <p14:tracePt t="41462" x="8521700" y="1254125"/>
          <p14:tracePt t="41470" x="8561388" y="1236663"/>
          <p14:tracePt t="41478" x="8616950" y="1225550"/>
          <p14:tracePt t="41486" x="8645525" y="1219200"/>
          <p14:tracePt t="41494" x="8723313" y="1214438"/>
          <p14:tracePt t="41502" x="8751888" y="1214438"/>
          <p14:tracePt t="41510" x="8836025" y="1214438"/>
          <p14:tracePt t="41518" x="8909050" y="1225550"/>
          <p14:tracePt t="41526" x="8942388" y="1236663"/>
          <p14:tracePt t="41534" x="8988425" y="1265238"/>
          <p14:tracePt t="41542" x="9015413" y="1287463"/>
          <p14:tracePt t="41550" x="9039225" y="1327150"/>
          <p14:tracePt t="41558" x="9039225" y="1343025"/>
          <p14:tracePt t="41566" x="9039225" y="1360488"/>
          <p14:tracePt t="41574" x="9021763" y="1389063"/>
          <p14:tracePt t="41582" x="8993188" y="1404938"/>
          <p14:tracePt t="41590" x="8953500" y="1427163"/>
          <p14:tracePt t="41598" x="8909050" y="1433513"/>
          <p14:tracePt t="41606" x="8864600" y="1433513"/>
          <p14:tracePt t="41614" x="8807450" y="1427163"/>
          <p14:tracePt t="41622" x="8769350" y="1427163"/>
          <p14:tracePt t="41632" x="8723313" y="1404938"/>
          <p14:tracePt t="41638" x="8707438" y="1400175"/>
          <p14:tracePt t="41648" x="8678863" y="1377950"/>
          <p14:tracePt t="41654" x="8661400" y="1354138"/>
          <p14:tracePt t="41664" x="8656638" y="1338263"/>
          <p14:tracePt t="41672" x="8650288" y="1320800"/>
          <p14:tracePt t="41680" x="8650288" y="1316038"/>
          <p14:tracePt t="41688" x="8650288" y="1298575"/>
          <p14:tracePt t="41696" x="8650288" y="1281113"/>
          <p14:tracePt t="41704" x="8667750" y="1276350"/>
          <p14:tracePt t="41712" x="8685213" y="1270000"/>
          <p14:tracePt t="41720" x="8696325" y="1265238"/>
          <p14:tracePt t="41728" x="8707438" y="1265238"/>
          <p14:tracePt t="41736" x="8712200" y="1265238"/>
          <p14:tracePt t="41744" x="8729663" y="1270000"/>
          <p14:tracePt t="41760" x="8729663" y="1281113"/>
          <p14:tracePt t="41768" x="8729663" y="1292225"/>
          <p14:tracePt t="41776" x="8729663" y="1304925"/>
          <p14:tracePt t="41784" x="8729663" y="1309688"/>
          <p14:tracePt t="41792" x="8729663" y="1316038"/>
          <p14:tracePt t="41800" x="8723313" y="1327150"/>
          <p14:tracePt t="41808" x="8707438" y="1331913"/>
          <p14:tracePt t="41816" x="8685213" y="1343025"/>
          <p14:tracePt t="41824" x="8656638" y="1349375"/>
          <p14:tracePt t="41832" x="8594725" y="1354138"/>
          <p14:tracePt t="41840" x="8510588" y="1354138"/>
          <p14:tracePt t="41848" x="8437563" y="1349375"/>
          <p14:tracePt t="41856" x="8274050" y="1320800"/>
          <p14:tracePt t="41864" x="8077200" y="1276350"/>
          <p14:tracePt t="41872" x="7835900" y="1219200"/>
          <p14:tracePt t="41880" x="7700963" y="1185863"/>
          <p14:tracePt t="41888" x="7413625" y="1123950"/>
          <p14:tracePt t="41896" x="7154863" y="1057275"/>
          <p14:tracePt t="41904" x="7037388" y="1022350"/>
          <p14:tracePt t="41912" x="6880225" y="973138"/>
          <p14:tracePt t="41920" x="6800850" y="944563"/>
          <p14:tracePt t="41930" x="6745288" y="911225"/>
          <p14:tracePt t="41936" x="6716713" y="887413"/>
          <p14:tracePt t="41946" x="6705600" y="876300"/>
          <p14:tracePt t="41952" x="6705600" y="871538"/>
          <p14:tracePt t="41962" x="6705600" y="865188"/>
          <p14:tracePt t="41986" x="6716713" y="865188"/>
          <p14:tracePt t="41994" x="6723063" y="876300"/>
          <p14:tracePt t="42002" x="6734175" y="893763"/>
          <p14:tracePt t="42010" x="6738938" y="922338"/>
          <p14:tracePt t="42018" x="6745288" y="962025"/>
          <p14:tracePt t="42026" x="6745288" y="989013"/>
          <p14:tracePt t="42034" x="6745288" y="1017588"/>
          <p14:tracePt t="42042" x="6745288" y="1068388"/>
          <p14:tracePt t="42050" x="6738938" y="1112838"/>
          <p14:tracePt t="42058" x="6734175" y="1152525"/>
          <p14:tracePt t="42066" x="6734175" y="1203325"/>
          <p14:tracePt t="42074" x="6734175" y="1247775"/>
          <p14:tracePt t="42082" x="6734175" y="1287463"/>
          <p14:tracePt t="42090" x="6734175" y="1320800"/>
          <p14:tracePt t="42098" x="6734175" y="1349375"/>
          <p14:tracePt t="42106" x="6734175" y="1371600"/>
          <p14:tracePt t="42114" x="6727825" y="1371600"/>
          <p14:tracePt t="42252" x="6723063" y="1371600"/>
          <p14:tracePt t="42260" x="6716713" y="1371600"/>
          <p14:tracePt t="42268" x="6700838" y="1371600"/>
          <p14:tracePt t="42277" x="6689725" y="1371600"/>
          <p14:tracePt t="42284" x="6654800" y="1400175"/>
          <p14:tracePt t="42292" x="6627813" y="1422400"/>
          <p14:tracePt t="42300" x="6616700" y="1450975"/>
          <p14:tracePt t="42308" x="6604000" y="1466850"/>
          <p14:tracePt t="42316" x="6604000" y="1484313"/>
          <p14:tracePt t="42324" x="6604000" y="1506538"/>
          <p14:tracePt t="42332" x="6604000" y="1517650"/>
          <p14:tracePt t="42340" x="6599238" y="1535113"/>
          <p14:tracePt t="42348" x="6592888" y="1539875"/>
          <p14:tracePt t="42356" x="6577013" y="1550988"/>
          <p14:tracePt t="42364" x="6554788" y="1557338"/>
          <p14:tracePt t="42372" x="6537325" y="1557338"/>
          <p14:tracePt t="42380" x="6492875" y="1550988"/>
          <p14:tracePt t="42388" x="6453188" y="1535113"/>
          <p14:tracePt t="42396" x="6362700" y="1506538"/>
          <p14:tracePt t="42404" x="6238875" y="1466850"/>
          <p14:tracePt t="42412" x="6176963" y="1438275"/>
          <p14:tracePt t="42420" x="6065838" y="1411288"/>
          <p14:tracePt t="42428" x="6003925" y="1393825"/>
          <p14:tracePt t="42436" x="5907088" y="1365250"/>
          <p14:tracePt t="42444" x="5857875" y="1349375"/>
          <p14:tracePt t="42452" x="5778500" y="1320800"/>
          <p14:tracePt t="42460" x="5749925" y="1309688"/>
          <p14:tracePt t="42468" x="5699125" y="1298575"/>
          <p14:tracePt t="42476" x="5683250" y="1292225"/>
          <p14:tracePt t="42484" x="5661025" y="1287463"/>
          <p14:tracePt t="42492" x="5654675" y="1287463"/>
          <p14:tracePt t="42500" x="5643563" y="1287463"/>
          <p14:tracePt t="42558" x="5643563" y="1281113"/>
          <p14:tracePt t="42566" x="5637213" y="1276350"/>
          <p14:tracePt t="42574" x="5637213" y="1265238"/>
          <p14:tracePt t="42582" x="5637213" y="1254125"/>
          <p14:tracePt t="42590" x="5649913" y="1230313"/>
          <p14:tracePt t="42598" x="5649913" y="1225550"/>
          <p14:tracePt t="42606" x="5661025" y="1203325"/>
          <p14:tracePt t="42614" x="5676900" y="1174750"/>
          <p14:tracePt t="42622" x="5688013" y="1157288"/>
          <p14:tracePt t="42630" x="5694363" y="1146175"/>
          <p14:tracePt t="42638" x="5710238" y="1135063"/>
          <p14:tracePt t="42646" x="5738813" y="1112838"/>
          <p14:tracePt t="42654" x="5749925" y="1108075"/>
          <p14:tracePt t="42662" x="5772150" y="1101725"/>
          <p14:tracePt t="42670" x="5795963" y="1095375"/>
          <p14:tracePt t="42678" x="5829300" y="1090613"/>
          <p14:tracePt t="42686" x="5873750" y="1090613"/>
          <p14:tracePt t="42694" x="5895975" y="1090613"/>
          <p14:tracePt t="42702" x="5935663" y="1101725"/>
          <p14:tracePt t="42710" x="5975350" y="1123950"/>
          <p14:tracePt t="42718" x="5986463" y="1135063"/>
          <p14:tracePt t="42726" x="6015038" y="1174750"/>
          <p14:tracePt t="42734" x="6026150" y="1203325"/>
          <p14:tracePt t="42742" x="6030913" y="1287463"/>
          <p14:tracePt t="42750" x="6026150" y="1327150"/>
          <p14:tracePt t="42758" x="5997575" y="1365250"/>
          <p14:tracePt t="42768" x="5957888" y="1393825"/>
          <p14:tracePt t="42774" x="5924550" y="1411288"/>
          <p14:tracePt t="42784" x="5880100" y="1416050"/>
          <p14:tracePt t="42790" x="5845175" y="1416050"/>
          <p14:tracePt t="42800" x="5795963" y="1416050"/>
          <p14:tracePt t="42808" x="5738813" y="1411288"/>
          <p14:tracePt t="42816" x="5694363" y="1400175"/>
          <p14:tracePt t="42824" x="5661025" y="1377950"/>
          <p14:tracePt t="42833" x="5632450" y="1354138"/>
          <p14:tracePt t="42840" x="5621338" y="1338263"/>
          <p14:tracePt t="42848" x="5614988" y="1320800"/>
          <p14:tracePt t="42856" x="5610225" y="1298575"/>
          <p14:tracePt t="42864" x="5610225" y="1287463"/>
          <p14:tracePt t="42872" x="5614988" y="1270000"/>
          <p14:tracePt t="42880" x="5621338" y="1265238"/>
          <p14:tracePt t="42888" x="5637213" y="1247775"/>
          <p14:tracePt t="42896" x="5661025" y="1236663"/>
          <p14:tracePt t="42904" x="5699125" y="1236663"/>
          <p14:tracePt t="42912" x="5722938" y="1236663"/>
          <p14:tracePt t="42920" x="5749925" y="1236663"/>
          <p14:tracePt t="42928" x="5783263" y="1236663"/>
          <p14:tracePt t="42936" x="5818188" y="1254125"/>
          <p14:tracePt t="42944" x="5862638" y="1292225"/>
          <p14:tracePt t="42952" x="5891213" y="1316038"/>
          <p14:tracePt t="42960" x="5913438" y="1354138"/>
          <p14:tracePt t="42968" x="5924550" y="1377950"/>
          <p14:tracePt t="42976" x="5924550" y="1404938"/>
          <p14:tracePt t="42984" x="5924550" y="1433513"/>
          <p14:tracePt t="42992" x="5902325" y="1466850"/>
          <p14:tracePt t="43000" x="5873750" y="1495425"/>
          <p14:tracePt t="43008" x="5834063" y="1524000"/>
          <p14:tracePt t="43016" x="5772150" y="1550988"/>
          <p14:tracePt t="43024" x="5699125" y="1568450"/>
          <p14:tracePt t="43032" x="5637213" y="1579563"/>
          <p14:tracePt t="43040" x="5541963" y="1579563"/>
          <p14:tracePt t="43048" x="5435600" y="1579563"/>
          <p14:tracePt t="43056" x="5356225" y="1568450"/>
          <p14:tracePt t="43064" x="5294313" y="1539875"/>
          <p14:tracePt t="43072" x="5232400" y="1512888"/>
          <p14:tracePt t="43082" x="5187950" y="1477963"/>
          <p14:tracePt t="43090" x="5154613" y="1438275"/>
          <p14:tracePt t="43098" x="5132388" y="1393825"/>
          <p14:tracePt t="43106" x="5121275" y="1343025"/>
          <p14:tracePt t="43114" x="5121275" y="1292225"/>
          <p14:tracePt t="43122" x="5126038" y="1258888"/>
          <p14:tracePt t="43130" x="5143500" y="1225550"/>
          <p14:tracePt t="43138" x="5165725" y="1203325"/>
          <p14:tracePt t="43146" x="5221288" y="1152525"/>
          <p14:tracePt t="43154" x="5267325" y="1119188"/>
          <p14:tracePt t="43162" x="5345113" y="1084263"/>
          <p14:tracePt t="43170" x="5424488" y="1068388"/>
          <p14:tracePt t="43178" x="5519738" y="1057275"/>
          <p14:tracePt t="43186" x="5588000" y="1046163"/>
          <p14:tracePt t="43194" x="5710238" y="1046163"/>
          <p14:tracePt t="43202" x="5851525" y="1050925"/>
          <p14:tracePt t="43210" x="5930900" y="1062038"/>
          <p14:tracePt t="43218" x="6003925" y="1084263"/>
          <p14:tracePt t="43226" x="6121400" y="1135063"/>
          <p14:tracePt t="43234" x="6183313" y="1169988"/>
          <p14:tracePt t="43242" x="6227763" y="1203325"/>
          <p14:tracePt t="43250" x="6289675" y="1270000"/>
          <p14:tracePt t="43258" x="6311900" y="1316038"/>
          <p14:tracePt t="43266" x="6340475" y="1371600"/>
          <p14:tracePt t="43274" x="6346825" y="1411288"/>
          <p14:tracePt t="43282" x="6351588" y="1450975"/>
          <p14:tracePt t="43290" x="6351588" y="1473200"/>
          <p14:tracePt t="43298" x="6334125" y="1495425"/>
          <p14:tracePt t="43306" x="6307138" y="1528763"/>
          <p14:tracePt t="43314" x="6278563" y="1546225"/>
          <p14:tracePt t="43322" x="6227763" y="1568450"/>
          <p14:tracePt t="43330" x="6176963" y="1579563"/>
          <p14:tracePt t="43338" x="6081713" y="1601788"/>
          <p14:tracePt t="43346" x="6019800" y="1601788"/>
          <p14:tracePt t="43356" x="5964238" y="1601788"/>
          <p14:tracePt t="43362" x="5895975" y="1601788"/>
          <p14:tracePt t="43372" x="5783263" y="1562100"/>
          <p14:tracePt t="43378" x="5727700" y="1539875"/>
          <p14:tracePt t="43388" x="5676900" y="1495425"/>
          <p14:tracePt t="43394" x="5637213" y="1455738"/>
          <p14:tracePt t="43404" x="5603875" y="1400175"/>
          <p14:tracePt t="43412" x="5570538" y="1320800"/>
          <p14:tracePt t="43420" x="5564188" y="1265238"/>
          <p14:tracePt t="43428" x="5559425" y="1214438"/>
          <p14:tracePt t="43436" x="5559425" y="1152525"/>
          <p14:tracePt t="43444" x="5559425" y="1112838"/>
          <p14:tracePt t="43452" x="5588000" y="1050925"/>
          <p14:tracePt t="43460" x="5614988" y="1017588"/>
          <p14:tracePt t="43468" x="5649913" y="984250"/>
          <p14:tracePt t="43476" x="5688013" y="962025"/>
          <p14:tracePt t="43484" x="5727700" y="944563"/>
          <p14:tracePt t="43492" x="5778500" y="938213"/>
          <p14:tracePt t="43500" x="5807075" y="938213"/>
          <p14:tracePt t="43508" x="5840413" y="938213"/>
          <p14:tracePt t="43516" x="5862638" y="944563"/>
          <p14:tracePt t="43524" x="5895975" y="966788"/>
          <p14:tracePt t="43532" x="5907088" y="984250"/>
          <p14:tracePt t="43540" x="5918200" y="1000125"/>
          <p14:tracePt t="43548" x="5924550" y="1022350"/>
          <p14:tracePt t="43556" x="5930900" y="1039813"/>
          <p14:tracePt t="43564" x="5930900" y="1057275"/>
          <p14:tracePt t="43572" x="5930900" y="1068388"/>
          <p14:tracePt t="43580" x="5930900" y="1079500"/>
          <p14:tracePt t="43596" x="5930900" y="1084263"/>
          <p14:tracePt t="43969" x="5930900" y="1090613"/>
          <p14:tracePt t="43976" x="5942013" y="1095375"/>
          <p14:tracePt t="43982" x="5957888" y="1101725"/>
          <p14:tracePt t="43992" x="5980113" y="1112838"/>
          <p14:tracePt t="44000" x="6019800" y="1130300"/>
          <p14:tracePt t="44008" x="6081713" y="1146175"/>
          <p14:tracePt t="44016" x="6143625" y="1169988"/>
          <p14:tracePt t="44024" x="6267450" y="1203325"/>
          <p14:tracePt t="44032" x="6419850" y="1243013"/>
          <p14:tracePt t="44040" x="6537325" y="1265238"/>
          <p14:tracePt t="44048" x="6778625" y="1316038"/>
          <p14:tracePt t="44056" x="6953250" y="1338263"/>
          <p14:tracePt t="44064" x="7127875" y="1365250"/>
          <p14:tracePt t="44072" x="7346950" y="1382713"/>
          <p14:tracePt t="44080" x="7548563" y="1404938"/>
          <p14:tracePt t="44088" x="7751763" y="1411288"/>
          <p14:tracePt t="44096" x="7970838" y="1433513"/>
          <p14:tracePt t="44104" x="8066088" y="1438275"/>
          <p14:tracePt t="44112" x="8240713" y="1455738"/>
          <p14:tracePt t="44120" x="8324850" y="1462088"/>
          <p14:tracePt t="44129" x="8453438" y="1477963"/>
          <p14:tracePt t="44136" x="8499475" y="1489075"/>
          <p14:tracePt t="44144" x="8561388" y="1500188"/>
          <p14:tracePt t="44152" x="8599488" y="1512888"/>
          <p14:tracePt t="44160" x="8634413" y="1524000"/>
          <p14:tracePt t="44168" x="8656638" y="1535113"/>
          <p14:tracePt t="44176" x="8689975" y="1539875"/>
          <p14:tracePt t="44184" x="8718550" y="1546225"/>
          <p14:tracePt t="44192" x="8734425" y="1550988"/>
          <p14:tracePt t="44200" x="8751888" y="1550988"/>
          <p14:tracePt t="44208" x="8774113" y="1550988"/>
          <p14:tracePt t="44216" x="8780463" y="1550988"/>
          <p14:tracePt t="44224" x="8785225" y="1550988"/>
          <p14:tracePt t="44232" x="8791575" y="1550988"/>
          <p14:tracePt t="44274" x="8791575" y="1546225"/>
          <p14:tracePt t="44298" x="8791575" y="1539875"/>
          <p14:tracePt t="44314" x="8791575" y="1535113"/>
          <p14:tracePt t="44363" x="8791575" y="1528763"/>
          <p14:tracePt t="44395" x="8791575" y="1524000"/>
          <p14:tracePt t="44459" x="8791575" y="1517650"/>
          <p14:tracePt t="44524" x="8780463" y="1524000"/>
          <p14:tracePt t="44530" x="8758238" y="1535113"/>
          <p14:tracePt t="44540" x="8734425" y="1539875"/>
          <p14:tracePt t="44546" x="8712200" y="1546225"/>
          <p14:tracePt t="44556" x="8656638" y="1550988"/>
          <p14:tracePt t="44564" x="8599488" y="1557338"/>
          <p14:tracePt t="44572" x="8543925" y="1557338"/>
          <p14:tracePt t="44581" x="8482013" y="1557338"/>
          <p14:tracePt t="44588" x="8364538" y="1535113"/>
          <p14:tracePt t="44597" x="8313738" y="1524000"/>
          <p14:tracePt t="44604" x="8256588" y="1495425"/>
          <p14:tracePt t="44613" x="8212138" y="1473200"/>
          <p14:tracePt t="44620" x="8145463" y="1427163"/>
          <p14:tracePt t="44628" x="8110538" y="1393825"/>
          <p14:tracePt t="44636" x="8077200" y="1354138"/>
          <p14:tracePt t="44644" x="8054975" y="1309688"/>
          <p14:tracePt t="44652" x="8032750" y="1265238"/>
          <p14:tracePt t="44661" x="8021638" y="1225550"/>
          <p14:tracePt t="44668" x="8015288" y="1174750"/>
          <p14:tracePt t="44677" x="8015288" y="1135063"/>
          <p14:tracePt t="44684" x="8015288" y="1095375"/>
          <p14:tracePt t="44692" x="8015288" y="1057275"/>
          <p14:tracePt t="44700" x="8026400" y="1022350"/>
          <p14:tracePt t="44708" x="8037513" y="1006475"/>
          <p14:tracePt t="44716" x="8054975" y="973138"/>
          <p14:tracePt t="44724" x="8072438" y="955675"/>
          <p14:tracePt t="44732" x="8088313" y="933450"/>
          <p14:tracePt t="44740" x="8110538" y="922338"/>
          <p14:tracePt t="44748" x="8134350" y="904875"/>
          <p14:tracePt t="44756" x="8161338" y="887413"/>
          <p14:tracePt t="44764" x="8183563" y="882650"/>
          <p14:tracePt t="44773" x="8223250" y="871538"/>
          <p14:tracePt t="44780" x="8285163" y="865188"/>
          <p14:tracePt t="44788" x="8324850" y="860425"/>
          <p14:tracePt t="44796" x="8375650" y="860425"/>
          <p14:tracePt t="44806" x="8464550" y="860425"/>
          <p14:tracePt t="44812" x="8526463" y="860425"/>
          <p14:tracePt t="44822" x="8594725" y="865188"/>
          <p14:tracePt t="44828" x="8661400" y="882650"/>
          <p14:tracePt t="44838" x="8729663" y="900113"/>
          <p14:tracePt t="44846" x="8802688" y="915988"/>
          <p14:tracePt t="44854" x="8869363" y="933450"/>
          <p14:tracePt t="44862" x="8937625" y="962025"/>
          <p14:tracePt t="44870" x="8999538" y="977900"/>
          <p14:tracePt t="44878" x="9061450" y="1011238"/>
          <p14:tracePt t="44886" x="9105900" y="1039813"/>
          <p14:tracePt t="44894" x="9145588" y="1068388"/>
          <p14:tracePt t="44902" x="9174163" y="1101725"/>
          <p14:tracePt t="44910" x="9196388" y="1135063"/>
          <p14:tracePt t="44918" x="9207500" y="1163638"/>
          <p14:tracePt t="44926" x="9212263" y="1181100"/>
          <p14:tracePt t="44935" x="9218613" y="1225550"/>
          <p14:tracePt t="44943" x="9218613" y="1243013"/>
          <p14:tracePt t="44950" x="9218613" y="1258888"/>
          <p14:tracePt t="44958" x="9218613" y="1292225"/>
          <p14:tracePt t="44966" x="9218613" y="1309688"/>
          <p14:tracePt t="44974" x="9207500" y="1327150"/>
          <p14:tracePt t="44982" x="9190038" y="1349375"/>
          <p14:tracePt t="44990" x="9174163" y="1365250"/>
          <p14:tracePt t="44998" x="9145588" y="1389063"/>
          <p14:tracePt t="45006" x="9112250" y="1404938"/>
          <p14:tracePt t="45014" x="9072563" y="1427163"/>
          <p14:tracePt t="45023" x="9015413" y="1455738"/>
          <p14:tracePt t="45031" x="8953500" y="1473200"/>
          <p14:tracePt t="45039" x="8920163" y="1484313"/>
          <p14:tracePt t="45046" x="8847138" y="1495425"/>
          <p14:tracePt t="45054" x="8751888" y="1506538"/>
          <p14:tracePt t="45062" x="8594725" y="1517650"/>
          <p14:tracePt t="45070" x="8515350" y="1524000"/>
          <p14:tracePt t="45078" x="8437563" y="1524000"/>
          <p14:tracePt t="45088" x="8358188" y="1524000"/>
          <p14:tracePt t="45094" x="8285163" y="1524000"/>
          <p14:tracePt t="45104" x="8212138" y="1512888"/>
          <p14:tracePt t="45110" x="8156575" y="1500188"/>
          <p14:tracePt t="45120" x="8110538" y="1484313"/>
          <p14:tracePt t="45126" x="8083550" y="1473200"/>
          <p14:tracePt t="45136" x="8061325" y="1455738"/>
          <p14:tracePt t="45144" x="8054975" y="1444625"/>
          <p14:tracePt t="45152" x="8043863" y="1427163"/>
          <p14:tracePt t="45160" x="8037513" y="1404938"/>
          <p14:tracePt t="45168" x="8037513" y="1393825"/>
          <p14:tracePt t="45176" x="8032750" y="1365250"/>
          <p14:tracePt t="45185" x="8032750" y="1349375"/>
          <p14:tracePt t="45192" x="8026400" y="1320800"/>
          <p14:tracePt t="45200" x="8026400" y="1298575"/>
          <p14:tracePt t="45208" x="8026400" y="1276350"/>
          <p14:tracePt t="45216" x="8026400" y="1258888"/>
          <p14:tracePt t="45224" x="8026400" y="1247775"/>
          <p14:tracePt t="45232" x="8026400" y="1230313"/>
          <p14:tracePt t="45240" x="8026400" y="1214438"/>
          <p14:tracePt t="45248" x="8026400" y="1196975"/>
          <p14:tracePt t="45256" x="8037513" y="1192213"/>
          <p14:tracePt t="45264" x="8043863" y="1181100"/>
          <p14:tracePt t="45272" x="8066088" y="1157288"/>
          <p14:tracePt t="45280" x="8088313" y="1141413"/>
          <p14:tracePt t="45288" x="8110538" y="1123950"/>
          <p14:tracePt t="45296" x="8145463" y="1108075"/>
          <p14:tracePt t="45304" x="8189913" y="1095375"/>
          <p14:tracePt t="45312" x="8240713" y="1079500"/>
          <p14:tracePt t="45321" x="8291513" y="1073150"/>
          <p14:tracePt t="45328" x="8353425" y="1062038"/>
          <p14:tracePt t="45336" x="8415338" y="1057275"/>
          <p14:tracePt t="45344" x="8470900" y="1057275"/>
          <p14:tracePt t="45352" x="8537575" y="1057275"/>
          <p14:tracePt t="45360" x="8572500" y="1062038"/>
          <p14:tracePt t="45370" x="8639175" y="1084263"/>
          <p14:tracePt t="45376" x="8707438" y="1095375"/>
          <p14:tracePt t="45386" x="8780463" y="1119188"/>
          <p14:tracePt t="45394" x="8802688" y="1130300"/>
          <p14:tracePt t="45402" x="8864600" y="1157288"/>
          <p14:tracePt t="45409" x="8920163" y="1185863"/>
          <p14:tracePt t="45418" x="8942388" y="1203325"/>
          <p14:tracePt t="45426" x="8982075" y="1230313"/>
          <p14:tracePt t="45434" x="9010650" y="1265238"/>
          <p14:tracePt t="45443" x="9032875" y="1304925"/>
          <p14:tracePt t="45450" x="9032875" y="1320800"/>
          <p14:tracePt t="45458" x="9032875" y="1343025"/>
          <p14:tracePt t="45466" x="9028113" y="1382713"/>
          <p14:tracePt t="45474" x="9010650" y="1411288"/>
          <p14:tracePt t="45483" x="9004300" y="1422400"/>
          <p14:tracePt t="45490" x="8982075" y="1444625"/>
          <p14:tracePt t="45498" x="8966200" y="1450975"/>
          <p14:tracePt t="45507" x="8953500" y="1466850"/>
          <p14:tracePt t="45514" x="8942388" y="1466850"/>
          <p14:tracePt t="45522" x="8937625" y="1477963"/>
          <p14:tracePt t="45530" x="8931275" y="1477963"/>
          <p14:tracePt t="45538" x="8931275" y="1484313"/>
          <p14:tracePt t="45692" x="8931275" y="1477963"/>
          <p14:tracePt t="45710" x="8931275" y="1466850"/>
          <p14:tracePt t="45716" x="8931275" y="1450975"/>
          <p14:tracePt t="45724" x="8931275" y="1438275"/>
          <p14:tracePt t="45732" x="8931275" y="1433513"/>
          <p14:tracePt t="45740" x="8931275" y="1422400"/>
          <p14:tracePt t="45748" x="8931275" y="1404938"/>
          <p14:tracePt t="45756" x="8926513" y="1389063"/>
          <p14:tracePt t="45764" x="8920163" y="1382713"/>
          <p14:tracePt t="45772" x="8920163" y="1365250"/>
          <p14:tracePt t="45780" x="8909050" y="1349375"/>
          <p14:tracePt t="45788" x="8904288" y="1349375"/>
          <p14:tracePt t="45796" x="8893175" y="1338263"/>
          <p14:tracePt t="45804" x="8893175" y="1331913"/>
          <p14:tracePt t="45812" x="8880475" y="1327150"/>
          <p14:tracePt t="45820" x="8869363" y="1316038"/>
          <p14:tracePt t="45828" x="8858250" y="1309688"/>
          <p14:tracePt t="45836" x="8842375" y="1304925"/>
          <p14:tracePt t="45844" x="8836025" y="1298575"/>
          <p14:tracePt t="45852" x="8807450" y="1281113"/>
          <p14:tracePt t="45860" x="8791575" y="1270000"/>
          <p14:tracePt t="45868" x="8769350" y="1254125"/>
          <p14:tracePt t="45876" x="8745538" y="1247775"/>
          <p14:tracePt t="45884" x="8718550" y="1225550"/>
          <p14:tracePt t="45892" x="8685213" y="1208088"/>
          <p14:tracePt t="45900" x="8645525" y="1185863"/>
          <p14:tracePt t="45908" x="8599488" y="1157288"/>
          <p14:tracePt t="45917" x="8532813" y="1130300"/>
          <p14:tracePt t="45925" x="8510588" y="1119188"/>
          <p14:tracePt t="45932" x="8442325" y="1084263"/>
          <p14:tracePt t="45940" x="8358188" y="1057275"/>
          <p14:tracePt t="45949" x="8245475" y="1006475"/>
          <p14:tracePt t="45956" x="8105775" y="949325"/>
          <p14:tracePt t="45964" x="7981950" y="911225"/>
          <p14:tracePt t="45974" x="7840663" y="865188"/>
          <p14:tracePt t="45982" x="7689850" y="820738"/>
          <p14:tracePt t="45990" x="7532688" y="769938"/>
          <p14:tracePt t="45998" x="7470775" y="741363"/>
          <p14:tracePt t="46006" x="7302500" y="692150"/>
          <p14:tracePt t="46014" x="7116763" y="623888"/>
          <p14:tracePt t="46022" x="6902450" y="561975"/>
          <p14:tracePt t="46030" x="6705600" y="511175"/>
          <p14:tracePt t="46039" x="6526213" y="477838"/>
          <p14:tracePt t="46046" x="6369050" y="455613"/>
          <p14:tracePt t="46054" x="6223000" y="438150"/>
          <p14:tracePt t="46062" x="6132513" y="438150"/>
          <p14:tracePt t="46070" x="6065838" y="444500"/>
          <p14:tracePt t="46078" x="5986463" y="466725"/>
          <p14:tracePt t="46086" x="5930900" y="506413"/>
          <p14:tracePt t="46094" x="5884863" y="539750"/>
          <p14:tracePt t="46102" x="5845175" y="590550"/>
          <p14:tracePt t="46110" x="5800725" y="652463"/>
          <p14:tracePt t="46118" x="5761038" y="714375"/>
          <p14:tracePt t="46127" x="5722938" y="798513"/>
          <p14:tracePt t="46134" x="5683250" y="871538"/>
          <p14:tracePt t="46143" x="5649913" y="938213"/>
          <p14:tracePt t="46150" x="5621338" y="989013"/>
          <p14:tracePt t="46158" x="5588000" y="1057275"/>
          <p14:tracePt t="46167" x="5564188" y="1108075"/>
          <p14:tracePt t="46174" x="5541963" y="1152525"/>
          <p14:tracePt t="46182" x="5514975" y="1203325"/>
          <p14:tracePt t="46190" x="5497513" y="1243013"/>
          <p14:tracePt t="46198" x="5486400" y="1281113"/>
          <p14:tracePt t="46206" x="5486400" y="1298575"/>
          <p14:tracePt t="46214" x="5480050" y="1320800"/>
          <p14:tracePt t="46222" x="5475288" y="1331913"/>
          <p14:tracePt t="46230" x="5475288" y="1343025"/>
          <p14:tracePt t="46273" x="5475288" y="1327150"/>
          <p14:tracePt t="46281" x="5491163" y="1298575"/>
          <p14:tracePt t="46288" x="5502275" y="1276350"/>
          <p14:tracePt t="46296" x="5519738" y="1236663"/>
          <p14:tracePt t="46304" x="5541963" y="1192213"/>
          <p14:tracePt t="46312" x="5570538" y="1146175"/>
          <p14:tracePt t="46320" x="5610225" y="1090613"/>
          <p14:tracePt t="46329" x="5661025" y="1039813"/>
          <p14:tracePt t="46337" x="5716588" y="989013"/>
          <p14:tracePt t="46344" x="5800725" y="933450"/>
          <p14:tracePt t="46352" x="5964238" y="860425"/>
          <p14:tracePt t="46360" x="6070600" y="814388"/>
          <p14:tracePt t="46368" x="6194425" y="787400"/>
          <p14:tracePt t="46376" x="6475413" y="752475"/>
          <p14:tracePt t="46384" x="6599238" y="747713"/>
          <p14:tracePt t="46392" x="6880225" y="736600"/>
          <p14:tracePt t="46400" x="7150100" y="736600"/>
          <p14:tracePt t="46408" x="7289800" y="736600"/>
          <p14:tracePt t="46416" x="7588250" y="769938"/>
          <p14:tracePt t="46424" x="7875588" y="827088"/>
          <p14:tracePt t="46433" x="8021638" y="860425"/>
          <p14:tracePt t="46440" x="8178800" y="915988"/>
          <p14:tracePt t="46448" x="8442325" y="1011238"/>
          <p14:tracePt t="46456" x="8561388" y="1073150"/>
          <p14:tracePt t="46464" x="8672513" y="1130300"/>
          <p14:tracePt t="46472" x="8769350" y="1192213"/>
          <p14:tracePt t="46480" x="8886825" y="1270000"/>
          <p14:tracePt t="46488" x="8953500" y="1316038"/>
          <p14:tracePt t="46496" x="8977313" y="1343025"/>
          <p14:tracePt t="46505" x="9010650" y="1377950"/>
          <p14:tracePt t="46512" x="9015413" y="1393825"/>
          <p14:tracePt t="46523" x="9015413" y="1404938"/>
          <p14:tracePt t="46528" x="9015413" y="1427163"/>
          <p14:tracePt t="46538" x="9015413" y="1438275"/>
          <p14:tracePt t="46544" x="9015413" y="1455738"/>
          <p14:tracePt t="46554" x="9015413" y="1466850"/>
          <p14:tracePt t="46561" x="9010650" y="1477963"/>
          <p14:tracePt t="46571" x="9004300" y="1484313"/>
          <p14:tracePt t="46579" x="8993188" y="1484313"/>
          <p14:tracePt t="46586" x="8988425" y="1489075"/>
          <p14:tracePt t="46594" x="8982075" y="1489075"/>
          <p14:tracePt t="46602" x="8966200" y="1489075"/>
          <p14:tracePt t="46610" x="8937625" y="1477963"/>
          <p14:tracePt t="46618" x="8880475" y="1444625"/>
          <p14:tracePt t="46626" x="8842375" y="1422400"/>
          <p14:tracePt t="46634" x="8758238" y="1371600"/>
          <p14:tracePt t="46642" x="8685213" y="1331913"/>
          <p14:tracePt t="46650" x="8499475" y="1254125"/>
          <p14:tracePt t="46658" x="8307388" y="1174750"/>
          <p14:tracePt t="46666" x="8094663" y="1101725"/>
          <p14:tracePt t="46674" x="7847013" y="1028700"/>
          <p14:tracePt t="46682" x="7683500" y="989013"/>
          <p14:tracePt t="46690" x="7386638" y="949325"/>
          <p14:tracePt t="46698" x="7227888" y="927100"/>
          <p14:tracePt t="46706" x="6946900" y="922338"/>
          <p14:tracePt t="46714" x="6829425" y="922338"/>
          <p14:tracePt t="46723" x="6654800" y="933450"/>
          <p14:tracePt t="46731" x="6548438" y="955675"/>
          <p14:tracePt t="46738" x="6419850" y="1006475"/>
          <p14:tracePt t="46746" x="6357938" y="1028700"/>
          <p14:tracePt t="46754" x="6296025" y="1073150"/>
          <p14:tracePt t="46762" x="6234113" y="1119188"/>
          <p14:tracePt t="46771" x="6183313" y="1163638"/>
          <p14:tracePt t="46779" x="6149975" y="1192213"/>
          <p14:tracePt t="46786" x="6099175" y="1243013"/>
          <p14:tracePt t="46794" x="6070600" y="1270000"/>
          <p14:tracePt t="46805" x="6019800" y="1309688"/>
          <p14:tracePt t="46810" x="6003925" y="1338263"/>
          <p14:tracePt t="46821" x="5957888" y="1371600"/>
          <p14:tracePt t="46827" x="5946775" y="1389063"/>
          <p14:tracePt t="46836" x="5935663" y="1400175"/>
          <p14:tracePt t="46842" x="5918200" y="1404938"/>
          <p14:tracePt t="46860" x="5913438" y="1411288"/>
          <p14:tracePt t="46892" x="5913438" y="1404938"/>
          <p14:tracePt t="46900" x="5918200" y="1389063"/>
          <p14:tracePt t="46908" x="5930900" y="1360488"/>
          <p14:tracePt t="46916" x="5957888" y="1320800"/>
          <p14:tracePt t="46924" x="5980113" y="1281113"/>
          <p14:tracePt t="46933" x="6015038" y="1230313"/>
          <p14:tracePt t="46940" x="6030913" y="1214438"/>
          <p14:tracePt t="46949" x="6081713" y="1169988"/>
          <p14:tracePt t="46957" x="6143625" y="1130300"/>
          <p14:tracePt t="46964" x="6223000" y="1090613"/>
          <p14:tracePt t="46975" x="6300788" y="1062038"/>
          <p14:tracePt t="46980" x="6413500" y="1035050"/>
          <p14:tracePt t="46989" x="6503988" y="1011238"/>
          <p14:tracePt t="46997" x="6734175" y="995363"/>
          <p14:tracePt t="47005" x="6873875" y="984250"/>
          <p14:tracePt t="47013" x="7043738" y="984250"/>
          <p14:tracePt t="47021" x="7227888" y="984250"/>
          <p14:tracePt t="47029" x="7413625" y="995363"/>
          <p14:tracePt t="47036" x="7745413" y="1050925"/>
          <p14:tracePt t="47045" x="7926388" y="1101725"/>
          <p14:tracePt t="47053" x="8088313" y="1169988"/>
          <p14:tracePt t="47060" x="8223250" y="1247775"/>
          <p14:tracePt t="47069" x="8342313" y="1327150"/>
          <p14:tracePt t="47077" x="8448675" y="1400175"/>
          <p14:tracePt t="47084" x="8550275" y="1484313"/>
          <p14:tracePt t="47093" x="8634413" y="1568450"/>
          <p14:tracePt t="47100" x="8667750" y="1612900"/>
          <p14:tracePt t="47108" x="8689975" y="1647825"/>
          <p14:tracePt t="47118" x="8689975" y="1670050"/>
          <p14:tracePt t="47127" x="8689975" y="1681163"/>
          <p14:tracePt t="47134" x="8689975" y="1692275"/>
          <p14:tracePt t="47143" x="8685213" y="1697038"/>
          <p14:tracePt t="47150" x="8672513" y="1703388"/>
          <p14:tracePt t="47158" x="8656638" y="1703388"/>
          <p14:tracePt t="47167" x="8645525" y="1703388"/>
          <p14:tracePt t="47174" x="8623300" y="1703388"/>
          <p14:tracePt t="47182" x="8605838" y="1703388"/>
          <p14:tracePt t="47190" x="8577263" y="1685925"/>
          <p14:tracePt t="47198" x="8515350" y="1647825"/>
          <p14:tracePt t="47207" x="8459788" y="1612900"/>
          <p14:tracePt t="47215" x="8386763" y="1573213"/>
          <p14:tracePt t="47222" x="8256588" y="1512888"/>
          <p14:tracePt t="47230" x="8110538" y="1450975"/>
          <p14:tracePt t="47239" x="7942263" y="1382713"/>
          <p14:tracePt t="47247" x="7813675" y="1338263"/>
          <p14:tracePt t="47254" x="7570788" y="1265238"/>
          <p14:tracePt t="47263" x="7329488" y="1214438"/>
          <p14:tracePt t="47271" x="7200900" y="1185863"/>
          <p14:tracePt t="47278" x="7077075" y="1163638"/>
          <p14:tracePt t="47287" x="6873875" y="1146175"/>
          <p14:tracePt t="47294" x="6800850" y="1146175"/>
          <p14:tracePt t="47302" x="6716713" y="1146175"/>
          <p14:tracePt t="47311" x="6650038" y="1146175"/>
          <p14:tracePt t="47319" x="6530975" y="1174750"/>
          <p14:tracePt t="47327" x="6475413" y="1192213"/>
          <p14:tracePt t="47334" x="6424613" y="1219200"/>
          <p14:tracePt t="47343" x="6373813" y="1247775"/>
          <p14:tracePt t="47351" x="6340475" y="1276350"/>
          <p14:tracePt t="47358" x="6307138" y="1309688"/>
          <p14:tracePt t="47366" x="6289675" y="1327150"/>
          <p14:tracePt t="47376" x="6261100" y="1365250"/>
          <p14:tracePt t="47382" x="6227763" y="1400175"/>
          <p14:tracePt t="47393" x="6200775" y="1433513"/>
          <p14:tracePt t="47398" x="6172200" y="1462088"/>
          <p14:tracePt t="47408" x="6165850" y="1473200"/>
          <p14:tracePt t="47417" x="6143625" y="1484313"/>
          <p14:tracePt t="47424" x="6138863" y="1484313"/>
          <p14:tracePt t="47464" x="6138863" y="1466850"/>
          <p14:tracePt t="47472" x="6138863" y="1450975"/>
          <p14:tracePt t="47481" x="6138863" y="1433513"/>
          <p14:tracePt t="47489" x="6149975" y="1404938"/>
          <p14:tracePt t="47497" x="6165850" y="1371600"/>
          <p14:tracePt t="47505" x="6172200" y="1354138"/>
          <p14:tracePt t="47512" x="6211888" y="1320800"/>
          <p14:tracePt t="47520" x="6227763" y="1298575"/>
          <p14:tracePt t="47529" x="6296025" y="1247775"/>
          <p14:tracePt t="47537" x="6351588" y="1219200"/>
          <p14:tracePt t="47545" x="6475413" y="1169988"/>
          <p14:tracePt t="47552" x="6610350" y="1135063"/>
          <p14:tracePt t="47560" x="6762750" y="1095375"/>
          <p14:tracePt t="47569" x="6846888" y="1084263"/>
          <p14:tracePt t="47577" x="7077075" y="1073150"/>
          <p14:tracePt t="47585" x="7324725" y="1073150"/>
          <p14:tracePt t="47592" x="7442200" y="1073150"/>
          <p14:tracePt t="47601" x="7723188" y="1101725"/>
          <p14:tracePt t="47609" x="7875588" y="1130300"/>
          <p14:tracePt t="47617" x="7993063" y="1157288"/>
          <p14:tracePt t="47624" x="8194675" y="1243013"/>
          <p14:tracePt t="47633" x="8251825" y="1270000"/>
          <p14:tracePt t="47640" x="8329613" y="1327150"/>
          <p14:tracePt t="47648" x="8364538" y="1354138"/>
          <p14:tracePt t="47657" x="8391525" y="1382713"/>
          <p14:tracePt t="47667" x="8402638" y="1404938"/>
          <p14:tracePt t="47672" x="8408988" y="1416050"/>
          <p14:tracePt t="47683" x="8408988" y="1422400"/>
          <p14:tracePt t="47688" x="8408988" y="1427163"/>
          <p14:tracePt t="47699" x="8402638" y="1427163"/>
          <p14:tracePt t="47704" x="8397875" y="1433513"/>
          <p14:tracePt t="47715" x="8375650" y="1433513"/>
          <p14:tracePt t="47723" x="8364538" y="1433513"/>
          <p14:tracePt t="47731" x="8329613" y="1427163"/>
          <p14:tracePt t="47738" x="8262938" y="1411288"/>
          <p14:tracePt t="47746" x="8183563" y="1382713"/>
          <p14:tracePt t="47755" x="8088313" y="1349375"/>
          <p14:tracePt t="47763" x="8021638" y="1320800"/>
          <p14:tracePt t="47771" x="7853363" y="1254125"/>
          <p14:tracePt t="47779" x="7594600" y="1181100"/>
          <p14:tracePt t="47786" x="7351713" y="1112838"/>
          <p14:tracePt t="47794" x="7081838" y="1062038"/>
          <p14:tracePt t="47803" x="6931025" y="1035050"/>
          <p14:tracePt t="47811" x="6638925" y="1000125"/>
          <p14:tracePt t="47818" x="6362700" y="989013"/>
          <p14:tracePt t="47827" x="6249988" y="989013"/>
          <p14:tracePt t="47835" x="6088063" y="989013"/>
          <p14:tracePt t="47843" x="6003925" y="995363"/>
          <p14:tracePt t="47850" x="5935663" y="1006475"/>
          <p14:tracePt t="47859" x="5907088" y="1017588"/>
          <p14:tracePt t="47867" x="5891213" y="1022350"/>
          <p14:tracePt t="47874" x="5884863" y="1028700"/>
          <p14:tracePt t="47891" x="5884863" y="1035050"/>
          <p14:tracePt t="47899" x="5884863" y="1039813"/>
          <p14:tracePt t="48189" x="5884863" y="1046163"/>
          <p14:tracePt t="50654" x="5884863" y="1035050"/>
          <p14:tracePt t="50661" x="5880100" y="1017588"/>
          <p14:tracePt t="50668" x="5873750" y="1011238"/>
          <p14:tracePt t="50677" x="5862638" y="1000125"/>
          <p14:tracePt t="50685" x="5851525" y="995363"/>
          <p14:tracePt t="50693" x="5829300" y="995363"/>
          <p14:tracePt t="50701" x="5822950" y="995363"/>
          <p14:tracePt t="50709" x="5818188" y="995363"/>
          <p14:tracePt t="50717" x="5811838" y="995363"/>
          <p14:tracePt t="50749" x="5807075" y="995363"/>
          <p14:tracePt t="50757" x="5783263" y="1000125"/>
          <p14:tracePt t="50765" x="5749925" y="1017588"/>
          <p14:tracePt t="50773" x="5705475" y="1057275"/>
          <p14:tracePt t="50780" x="5672138" y="1084263"/>
          <p14:tracePt t="50791" x="5626100" y="1130300"/>
          <p14:tracePt t="50797" x="5603875" y="1157288"/>
          <p14:tracePt t="50807" x="5588000" y="1208088"/>
          <p14:tracePt t="50813" x="5581650" y="1225550"/>
          <p14:tracePt t="50823" x="5581650" y="1247775"/>
          <p14:tracePt t="50831" x="5621338" y="1287463"/>
          <p14:tracePt t="50839" x="5672138" y="1309688"/>
          <p14:tracePt t="50847" x="5727700" y="1320800"/>
          <p14:tracePt t="50855" x="5795963" y="1349375"/>
          <p14:tracePt t="50862" x="5811838" y="1371600"/>
          <p14:tracePt t="51371" x="5807075" y="1377950"/>
          <p14:tracePt t="51377" x="5772150" y="1393825"/>
          <p14:tracePt t="51387" x="5722938" y="1404938"/>
          <p14:tracePt t="51393" x="5614988" y="1416050"/>
          <p14:tracePt t="51403" x="5440363" y="1438275"/>
          <p14:tracePt t="51411" x="5267325" y="1455738"/>
          <p14:tracePt t="51419" x="5019675" y="1466850"/>
          <p14:tracePt t="51427" x="4727575" y="1477963"/>
          <p14:tracePt t="51435" x="4486275" y="1477963"/>
          <p14:tracePt t="51443" x="4148138" y="1477963"/>
          <p14:tracePt t="51451" x="3811588" y="1473200"/>
          <p14:tracePt t="51459" x="3568700" y="1462088"/>
          <p14:tracePt t="51467" x="3260725" y="1438275"/>
          <p14:tracePt t="51475" x="2951163" y="1427163"/>
          <p14:tracePt t="51483" x="2747963" y="1416050"/>
          <p14:tracePt t="51491" x="2506663" y="1411288"/>
          <p14:tracePt t="51499" x="2270125" y="1400175"/>
          <p14:tracePt t="51507" x="2085975" y="1389063"/>
          <p14:tracePt t="51515" x="1962150" y="1382713"/>
          <p14:tracePt t="51523" x="1816100" y="1365250"/>
          <p14:tracePt t="51531" x="1719263" y="1354138"/>
          <p14:tracePt t="51539" x="1652588" y="1354138"/>
          <p14:tracePt t="51547" x="1601788" y="1354138"/>
          <p14:tracePt t="51555" x="1557338" y="1354138"/>
          <p14:tracePt t="51563" x="1528763" y="1354138"/>
          <p14:tracePt t="51571" x="1517650" y="1354138"/>
          <p14:tracePt t="51579" x="1511300" y="1354138"/>
          <p14:tracePt t="51595" x="1506538" y="1349375"/>
          <p14:tracePt t="51603" x="1506538" y="1343025"/>
          <p14:tracePt t="51667" x="1506538" y="1338263"/>
          <p14:tracePt t="51677" x="1500188" y="1338263"/>
          <p14:tracePt t="51683" x="1495425" y="1338263"/>
          <p14:tracePt t="51693" x="1495425" y="1331913"/>
          <p14:tracePt t="51737" x="1489075" y="1338263"/>
          <p14:tracePt t="51753" x="1477963" y="1360488"/>
          <p14:tracePt t="51761" x="1477963" y="1377950"/>
          <p14:tracePt t="51769" x="1462088" y="1416050"/>
          <p14:tracePt t="51777" x="1444625" y="1473200"/>
          <p14:tracePt t="51785" x="1427163" y="1524000"/>
          <p14:tracePt t="51793" x="1422400" y="1546225"/>
          <p14:tracePt t="51801" x="1411288" y="1590675"/>
          <p14:tracePt t="51809" x="1393825" y="1619250"/>
          <p14:tracePt t="51817" x="1376363" y="1641475"/>
          <p14:tracePt t="51825" x="1371600" y="1647825"/>
          <p14:tracePt t="51833" x="1360488" y="1652588"/>
          <p14:tracePt t="51891" x="1354138" y="1658938"/>
          <p14:tracePt t="51913" x="1354138" y="1670050"/>
          <p14:tracePt t="51921" x="1354138" y="1674813"/>
          <p14:tracePt t="51931" x="1349375" y="1703388"/>
          <p14:tracePt t="51937" x="1343025" y="1708150"/>
          <p14:tracePt t="51947" x="1338263" y="1725613"/>
          <p14:tracePt t="51953" x="1338263" y="1731963"/>
          <p14:tracePt t="51963" x="1338263" y="1743075"/>
          <p14:tracePt t="51968" x="1338263" y="1747838"/>
          <p14:tracePt t="51979" x="1338263" y="1758950"/>
          <p14:tracePt t="51987" x="1338263" y="1765300"/>
          <p14:tracePt t="51995" x="1338263" y="1781175"/>
          <p14:tracePt t="52002" x="1343025" y="1781175"/>
          <p14:tracePt t="52011" x="1343025" y="1787525"/>
          <p14:tracePt t="52019" x="1354138" y="1804988"/>
          <p14:tracePt t="52027" x="1354138" y="1809750"/>
          <p14:tracePt t="52035" x="1360488" y="1820863"/>
          <p14:tracePt t="52043" x="1360488" y="1827213"/>
          <p14:tracePt t="52051" x="1360488" y="1831975"/>
          <p14:tracePt t="52059" x="1360488" y="1838325"/>
          <p14:tracePt t="52067" x="1360488" y="1843088"/>
          <p14:tracePt t="52139" x="1354138" y="1838325"/>
          <p14:tracePt t="52147" x="1349375" y="1838325"/>
          <p14:tracePt t="52155" x="1349375" y="1831975"/>
          <p14:tracePt t="52163" x="1327150" y="1827213"/>
          <p14:tracePt t="52171" x="1309688" y="1820863"/>
          <p14:tracePt t="52179" x="1298575" y="1820863"/>
          <p14:tracePt t="52186" x="1287463" y="1820863"/>
          <p14:tracePt t="52195" x="1281113" y="1820863"/>
          <p14:tracePt t="52203" x="1276350" y="1820863"/>
          <p14:tracePt t="52211" x="1270000" y="1820863"/>
          <p14:tracePt t="52221" x="1265238" y="1816100"/>
          <p14:tracePt t="52273" x="1258888" y="1816100"/>
          <p14:tracePt t="52289" x="1258888" y="1820863"/>
          <p14:tracePt t="52297" x="1254125" y="1820863"/>
          <p14:tracePt t="52305" x="1254125" y="1827213"/>
          <p14:tracePt t="52313" x="1247775" y="1831975"/>
          <p14:tracePt t="52321" x="1243013" y="1831975"/>
          <p14:tracePt t="52329" x="1236663" y="1838325"/>
          <p14:tracePt t="52345" x="1230313" y="1838325"/>
          <p14:tracePt t="52361" x="1225550" y="1843088"/>
          <p14:tracePt t="52419" x="1219200" y="1843088"/>
          <p14:tracePt t="52425" x="1214438" y="1843088"/>
          <p14:tracePt t="52433" x="1208088" y="1843088"/>
          <p14:tracePt t="52441" x="1203325" y="1849438"/>
          <p14:tracePt t="52449" x="1196975" y="1849438"/>
          <p14:tracePt t="52457" x="1181100" y="1849438"/>
          <p14:tracePt t="52465" x="1168400" y="1849438"/>
          <p14:tracePt t="52473" x="1163638" y="1849438"/>
          <p14:tracePt t="52481" x="1157288" y="1849438"/>
          <p14:tracePt t="52489" x="1152525" y="1849438"/>
          <p14:tracePt t="52575" x="1146175" y="1849438"/>
          <p14:tracePt t="52615" x="1146175" y="1855788"/>
          <p14:tracePt t="52640" x="1141413" y="1860550"/>
          <p14:tracePt t="52655" x="1135063" y="1866900"/>
          <p14:tracePt t="52663" x="1135063" y="1871663"/>
          <p14:tracePt t="52679" x="1130300" y="1871663"/>
          <p14:tracePt t="52687" x="1130300" y="1878013"/>
          <p14:tracePt t="52695" x="1123950" y="1878013"/>
          <p14:tracePt t="52711" x="1119188" y="1882775"/>
          <p14:tracePt t="52743" x="1112838" y="1882775"/>
          <p14:tracePt t="52751" x="1112838" y="1889125"/>
          <p14:tracePt t="52759" x="1101725" y="1893888"/>
          <p14:tracePt t="52777" x="1095375" y="1900238"/>
          <p14:tracePt t="52783" x="1084263" y="1900238"/>
          <p14:tracePt t="52793" x="1073150" y="1905000"/>
          <p14:tracePt t="52799" x="1062038" y="1905000"/>
          <p14:tracePt t="52809" x="1050925" y="1911350"/>
          <p14:tracePt t="52815" x="1039813" y="1916113"/>
          <p14:tracePt t="52825" x="1022350" y="1916113"/>
          <p14:tracePt t="52833" x="1011238" y="1916113"/>
          <p14:tracePt t="52841" x="995363" y="1916113"/>
          <p14:tracePt t="52849" x="984250" y="1922463"/>
          <p14:tracePt t="52857" x="966788" y="1922463"/>
          <p14:tracePt t="52865" x="955675" y="1922463"/>
          <p14:tracePt t="52873" x="938213" y="1922463"/>
          <p14:tracePt t="52881" x="927100" y="1922463"/>
          <p14:tracePt t="52889" x="915988" y="1922463"/>
          <p14:tracePt t="52897" x="900113" y="1922463"/>
          <p14:tracePt t="52905" x="887413" y="1922463"/>
          <p14:tracePt t="52913" x="882650" y="1922463"/>
          <p14:tracePt t="52921" x="876300" y="1916113"/>
          <p14:tracePt t="52929" x="871538" y="1916113"/>
          <p14:tracePt t="52936" x="871538" y="1911350"/>
          <p14:tracePt t="52945" x="865188" y="1905000"/>
          <p14:tracePt t="52953" x="860425" y="1905000"/>
          <p14:tracePt t="52961" x="860425" y="1900238"/>
          <p14:tracePt t="52977" x="854075" y="1893888"/>
          <p14:tracePt t="52985" x="854075" y="1882775"/>
          <p14:tracePt t="52993" x="849313" y="1882775"/>
          <p14:tracePt t="53001" x="849313" y="1878013"/>
          <p14:tracePt t="53009" x="842963" y="1871663"/>
          <p14:tracePt t="53017" x="842963" y="1860550"/>
          <p14:tracePt t="53025" x="842963" y="1855788"/>
          <p14:tracePt t="53041" x="842963" y="1843088"/>
          <p14:tracePt t="53049" x="842963" y="1838325"/>
          <p14:tracePt t="53059" x="842963" y="1827213"/>
          <p14:tracePt t="53065" x="842963" y="1820863"/>
          <p14:tracePt t="53073" x="842963" y="1809750"/>
          <p14:tracePt t="53083" x="842963" y="1804988"/>
          <p14:tracePt t="53089" x="842963" y="1793875"/>
          <p14:tracePt t="53099" x="849313" y="1781175"/>
          <p14:tracePt t="53105" x="860425" y="1765300"/>
          <p14:tracePt t="53115" x="865188" y="1758950"/>
          <p14:tracePt t="53121" x="871538" y="1747838"/>
          <p14:tracePt t="53130" x="876300" y="1736725"/>
          <p14:tracePt t="53139" x="887413" y="1731963"/>
          <p14:tracePt t="53146" x="893763" y="1720850"/>
          <p14:tracePt t="53155" x="900113" y="1714500"/>
          <p14:tracePt t="53163" x="911225" y="1708150"/>
          <p14:tracePt t="53171" x="915988" y="1703388"/>
          <p14:tracePt t="53179" x="944563" y="1681163"/>
          <p14:tracePt t="53187" x="949325" y="1681163"/>
          <p14:tracePt t="53195" x="960438" y="1670050"/>
          <p14:tracePt t="53203" x="973138" y="1663700"/>
          <p14:tracePt t="53211" x="989013" y="1652588"/>
          <p14:tracePt t="53219" x="1006475" y="1647825"/>
          <p14:tracePt t="53227" x="1022350" y="1635125"/>
          <p14:tracePt t="53235" x="1039813" y="1624013"/>
          <p14:tracePt t="53243" x="1062038" y="1619250"/>
          <p14:tracePt t="53251" x="1079500" y="1612900"/>
          <p14:tracePt t="53259" x="1095375" y="1608138"/>
          <p14:tracePt t="53267" x="1119188" y="1597025"/>
          <p14:tracePt t="53275" x="1146175" y="1590675"/>
          <p14:tracePt t="53283" x="1163638" y="1590675"/>
          <p14:tracePt t="53291" x="1185863" y="1585913"/>
          <p14:tracePt t="53299" x="1208088" y="1585913"/>
          <p14:tracePt t="53307" x="1236663" y="1579563"/>
          <p14:tracePt t="53315" x="1258888" y="1579563"/>
          <p14:tracePt t="53323" x="1287463" y="1573213"/>
          <p14:tracePt t="53331" x="1327150" y="1573213"/>
          <p14:tracePt t="53339" x="1365250" y="1568450"/>
          <p14:tracePt t="53347" x="1450975" y="1562100"/>
          <p14:tracePt t="53355" x="1484313" y="1562100"/>
          <p14:tracePt t="53365" x="1517650" y="1562100"/>
          <p14:tracePt t="53371" x="1546225" y="1562100"/>
          <p14:tracePt t="53380" x="1579563" y="1562100"/>
          <p14:tracePt t="53386" x="1646238" y="1562100"/>
          <p14:tracePt t="53397" x="1674813" y="1568450"/>
          <p14:tracePt t="53403" x="1708150" y="1573213"/>
          <p14:tracePt t="53413" x="1743075" y="1585913"/>
          <p14:tracePt t="53421" x="1765300" y="1597025"/>
          <p14:tracePt t="53429" x="1793875" y="1601788"/>
          <p14:tracePt t="53437" x="1816100" y="1612900"/>
          <p14:tracePt t="53445" x="1860550" y="1635125"/>
          <p14:tracePt t="53453" x="1866900" y="1647825"/>
          <p14:tracePt t="53461" x="1871663" y="1652588"/>
          <p14:tracePt t="53469" x="1893888" y="1670050"/>
          <p14:tracePt t="53477" x="1900238" y="1674813"/>
          <p14:tracePt t="53485" x="1905000" y="1681163"/>
          <p14:tracePt t="53493" x="1911350" y="1703388"/>
          <p14:tracePt t="53501" x="1916113" y="1708150"/>
          <p14:tracePt t="53509" x="1922463" y="1714500"/>
          <p14:tracePt t="53517" x="1922463" y="1725613"/>
          <p14:tracePt t="53525" x="1922463" y="1743075"/>
          <p14:tracePt t="53533" x="1922463" y="1754188"/>
          <p14:tracePt t="53541" x="1922463" y="1758950"/>
          <p14:tracePt t="53549" x="1922463" y="1765300"/>
          <p14:tracePt t="53557" x="1922463" y="1776413"/>
          <p14:tracePt t="53565" x="1911350" y="1798638"/>
          <p14:tracePt t="53573" x="1905000" y="1804988"/>
          <p14:tracePt t="53581" x="1893888" y="1816100"/>
          <p14:tracePt t="53589" x="1871663" y="1831975"/>
          <p14:tracePt t="53597" x="1843088" y="1849438"/>
          <p14:tracePt t="53605" x="1838325" y="1855788"/>
          <p14:tracePt t="53613" x="1809750" y="1871663"/>
          <p14:tracePt t="53621" x="1770063" y="1882775"/>
          <p14:tracePt t="53629" x="1754188" y="1889125"/>
          <p14:tracePt t="53637" x="1703388" y="1900238"/>
          <p14:tracePt t="53647" x="1681163" y="1905000"/>
          <p14:tracePt t="53653" x="1619250" y="1911350"/>
          <p14:tracePt t="53663" x="1597025" y="1911350"/>
          <p14:tracePt t="53671" x="1535113" y="1916113"/>
          <p14:tracePt t="53679" x="1511300" y="1916113"/>
          <p14:tracePt t="53687" x="1444625" y="1916113"/>
          <p14:tracePt t="53695" x="1422400" y="1916113"/>
          <p14:tracePt t="53703" x="1371600" y="1911350"/>
          <p14:tracePt t="53711" x="1343025" y="1905000"/>
          <p14:tracePt t="53719" x="1292225" y="1893888"/>
          <p14:tracePt t="53727" x="1276350" y="1889125"/>
          <p14:tracePt t="53735" x="1225550" y="1871663"/>
          <p14:tracePt t="53743" x="1214438" y="1866900"/>
          <p14:tracePt t="53751" x="1196975" y="1855788"/>
          <p14:tracePt t="53759" x="1157288" y="1838325"/>
          <p14:tracePt t="53767" x="1146175" y="1831975"/>
          <p14:tracePt t="53775" x="1141413" y="1820863"/>
          <p14:tracePt t="53783" x="1123950" y="1804988"/>
          <p14:tracePt t="53791" x="1123950" y="1793875"/>
          <p14:tracePt t="53799" x="1123950" y="1787525"/>
          <p14:tracePt t="53807" x="1119188" y="1770063"/>
          <p14:tracePt t="53815" x="1119188" y="1754188"/>
          <p14:tracePt t="53823" x="1119188" y="1747838"/>
          <p14:tracePt t="53831" x="1119188" y="1731963"/>
          <p14:tracePt t="53839" x="1119188" y="1725613"/>
          <p14:tracePt t="53847" x="1119188" y="1714500"/>
          <p14:tracePt t="53855" x="1123950" y="1697038"/>
          <p14:tracePt t="53863" x="1135063" y="1681163"/>
          <p14:tracePt t="53871" x="1141413" y="1663700"/>
          <p14:tracePt t="53879" x="1152525" y="1652588"/>
          <p14:tracePt t="53887" x="1168400" y="1635125"/>
          <p14:tracePt t="53895" x="1185863" y="1619250"/>
          <p14:tracePt t="53903" x="1196975" y="1612900"/>
          <p14:tracePt t="53911" x="1214438" y="1597025"/>
          <p14:tracePt t="53919" x="1247775" y="1579563"/>
          <p14:tracePt t="53927" x="1281113" y="1562100"/>
          <p14:tracePt t="53937" x="1292225" y="1550988"/>
          <p14:tracePt t="53943" x="1331913" y="1546225"/>
          <p14:tracePt t="53953" x="1371600" y="1535113"/>
          <p14:tracePt t="53959" x="1382713" y="1535113"/>
          <p14:tracePt t="53969" x="1411288" y="1528763"/>
          <p14:tracePt t="53975" x="1433513" y="1528763"/>
          <p14:tracePt t="53985" x="1444625" y="1528763"/>
          <p14:tracePt t="53993" x="1466850" y="1528763"/>
          <p14:tracePt t="54001" x="1473200" y="1528763"/>
          <p14:tracePt t="54009" x="1495425" y="1528763"/>
          <p14:tracePt t="54017" x="1506538" y="1528763"/>
          <p14:tracePt t="54025" x="1524000" y="1528763"/>
          <p14:tracePt t="54041" x="1539875" y="1528763"/>
          <p14:tracePt t="54049" x="1546225" y="1535113"/>
          <p14:tracePt t="54057" x="1557338" y="1535113"/>
          <p14:tracePt t="54065" x="1568450" y="1539875"/>
          <p14:tracePt t="54073" x="1573213" y="1546225"/>
          <p14:tracePt t="54081" x="1590675" y="1550988"/>
          <p14:tracePt t="54089" x="1601788" y="1557338"/>
          <p14:tracePt t="54097" x="1612900" y="1568450"/>
          <p14:tracePt t="54105" x="1619250" y="1573213"/>
          <p14:tracePt t="54113" x="1624013" y="1579563"/>
          <p14:tracePt t="54121" x="1630363" y="1585913"/>
          <p14:tracePt t="54129" x="1635125" y="1585913"/>
          <p14:tracePt t="54137" x="1635125" y="1597025"/>
          <p14:tracePt t="54145" x="1646238" y="1601788"/>
          <p14:tracePt t="54153" x="1646238" y="1608138"/>
          <p14:tracePt t="54161" x="1652588" y="1608138"/>
          <p14:tracePt t="54169" x="1658938" y="1612900"/>
          <p14:tracePt t="54193" x="1658938" y="1619250"/>
          <p14:tracePt t="54201" x="1663700" y="1619250"/>
          <p14:tracePt t="54209" x="1663700" y="1624013"/>
          <p14:tracePt t="54225" x="1663700" y="1630363"/>
          <p14:tracePt t="54235" x="1670050" y="1635125"/>
          <p14:tracePt t="54241" x="1670050" y="1641475"/>
          <p14:tracePt t="54251" x="1670050" y="1652588"/>
          <p14:tracePt t="54257" x="1670050" y="1663700"/>
          <p14:tracePt t="54267" x="1670050" y="1670050"/>
          <p14:tracePt t="54275" x="1670050" y="1681163"/>
          <p14:tracePt t="54283" x="1670050" y="1692275"/>
          <p14:tracePt t="54291" x="1670050" y="1703388"/>
          <p14:tracePt t="54299" x="1670050" y="1720850"/>
          <p14:tracePt t="54307" x="1658938" y="1736725"/>
          <p14:tracePt t="54315" x="1652588" y="1754188"/>
          <p14:tracePt t="54323" x="1646238" y="1765300"/>
          <p14:tracePt t="54331" x="1635125" y="1781175"/>
          <p14:tracePt t="54339" x="1624013" y="1793875"/>
          <p14:tracePt t="54347" x="1619250" y="1798638"/>
          <p14:tracePt t="54355" x="1608138" y="1809750"/>
          <p14:tracePt t="54427" x="1612900" y="1809750"/>
          <p14:tracePt t="54443" x="1619250" y="1809750"/>
          <p14:tracePt t="54451" x="1635125" y="1809750"/>
          <p14:tracePt t="54459" x="1663700" y="1809750"/>
          <p14:tracePt t="54467" x="1697038" y="1816100"/>
          <p14:tracePt t="54475" x="1754188" y="1816100"/>
          <p14:tracePt t="54483" x="1820863" y="1827213"/>
          <p14:tracePt t="54493" x="1900238" y="1831975"/>
          <p14:tracePt t="54501" x="1984375" y="1831975"/>
          <p14:tracePt t="54507" x="2097088" y="1831975"/>
          <p14:tracePt t="54517" x="2181225" y="1831975"/>
          <p14:tracePt t="54523" x="2338388" y="1831975"/>
          <p14:tracePt t="54533" x="2444750" y="1831975"/>
          <p14:tracePt t="54541" x="2568575" y="1838325"/>
          <p14:tracePt t="54549" x="2692400" y="1838325"/>
          <p14:tracePt t="54557" x="2798763" y="1838325"/>
          <p14:tracePt t="54565" x="2860675" y="1838325"/>
          <p14:tracePt t="54573" x="2944813" y="1838325"/>
          <p14:tracePt t="54581" x="3013075" y="1843088"/>
          <p14:tracePt t="54589" x="3041650" y="1843088"/>
          <p14:tracePt t="54597" x="3057525" y="1843088"/>
          <p14:tracePt t="54605" x="3079750" y="1843088"/>
          <p14:tracePt t="54613" x="3086100" y="1843088"/>
          <p14:tracePt t="54789" x="3086100" y="1849438"/>
          <p14:tracePt t="54797" x="3079750" y="1849438"/>
          <p14:tracePt t="54805" x="3068638" y="1855788"/>
          <p14:tracePt t="54815" x="3057525" y="1860550"/>
          <p14:tracePt t="54823" x="3046413" y="1860550"/>
          <p14:tracePt t="54831" x="3024188" y="1871663"/>
          <p14:tracePt t="54839" x="2990850" y="1878013"/>
          <p14:tracePt t="54847" x="2951163" y="1882775"/>
          <p14:tracePt t="54855" x="2917825" y="1882775"/>
          <p14:tracePt t="54863" x="2871788" y="1882775"/>
          <p14:tracePt t="54871" x="2816225" y="1882775"/>
          <p14:tracePt t="54879" x="2794000" y="1882775"/>
          <p14:tracePt t="54887" x="2743200" y="1882775"/>
          <p14:tracePt t="54895" x="2687638" y="1882775"/>
          <p14:tracePt t="54903" x="2636838" y="1882775"/>
          <p14:tracePt t="54911" x="2586038" y="1882775"/>
          <p14:tracePt t="54919" x="2568575" y="1882775"/>
          <p14:tracePt t="54927" x="2524125" y="1882775"/>
          <p14:tracePt t="54935" x="2490788" y="1878013"/>
          <p14:tracePt t="54943" x="2478088" y="1878013"/>
          <p14:tracePt t="54951" x="2451100" y="1878013"/>
          <p14:tracePt t="54959" x="2433638" y="1878013"/>
          <p14:tracePt t="54967" x="2422525" y="1871663"/>
          <p14:tracePt t="54975" x="2417763" y="1866900"/>
          <p14:tracePt t="54991" x="2411413" y="1855788"/>
          <p14:tracePt t="54999" x="2411413" y="1843088"/>
          <p14:tracePt t="55007" x="2411413" y="1827213"/>
          <p14:tracePt t="55015" x="2411413" y="1820863"/>
          <p14:tracePt t="55023" x="2411413" y="1804988"/>
          <p14:tracePt t="55031" x="2411413" y="1793875"/>
          <p14:tracePt t="55039" x="2411413" y="1776413"/>
          <p14:tracePt t="55047" x="2417763" y="1765300"/>
          <p14:tracePt t="55055" x="2422525" y="1754188"/>
          <p14:tracePt t="55063" x="2433638" y="1731963"/>
          <p14:tracePt t="55071" x="2433638" y="1720850"/>
          <p14:tracePt t="55079" x="2455863" y="1697038"/>
          <p14:tracePt t="55089" x="2462213" y="1692275"/>
          <p14:tracePt t="55095" x="2473325" y="1685925"/>
          <p14:tracePt t="55105" x="2490788" y="1674813"/>
          <p14:tracePt t="55111" x="2495550" y="1670050"/>
          <p14:tracePt t="55121" x="2506663" y="1670050"/>
          <p14:tracePt t="55127" x="2528888" y="1663700"/>
          <p14:tracePt t="55137" x="2546350" y="1663700"/>
          <p14:tracePt t="55145" x="2563813" y="1663700"/>
          <p14:tracePt t="55153" x="2608263" y="1663700"/>
          <p14:tracePt t="55161" x="2630488" y="1663700"/>
          <p14:tracePt t="55169" x="2692400" y="1663700"/>
          <p14:tracePt t="55177" x="2714625" y="1670050"/>
          <p14:tracePt t="55185" x="2782888" y="1681163"/>
          <p14:tracePt t="55193" x="2849563" y="1692275"/>
          <p14:tracePt t="55201" x="2882900" y="1703388"/>
          <p14:tracePt t="55209" x="2917825" y="1714500"/>
          <p14:tracePt t="55217" x="2984500" y="1736725"/>
          <p14:tracePt t="55225" x="3017838" y="1747838"/>
          <p14:tracePt t="55233" x="3079750" y="1776413"/>
          <p14:tracePt t="55241" x="3103563" y="1787525"/>
          <p14:tracePt t="55250" x="3163888" y="1804988"/>
          <p14:tracePt t="55257" x="3187700" y="1816100"/>
          <p14:tracePt t="55265" x="3232150" y="1827213"/>
          <p14:tracePt t="55273" x="3249613" y="1827213"/>
          <p14:tracePt t="55281" x="3260725" y="1838325"/>
          <p14:tracePt t="55289" x="3276600" y="1843088"/>
          <p14:tracePt t="55297" x="3287713" y="1843088"/>
          <p14:tracePt t="55305" x="3294063" y="1849438"/>
          <p14:tracePt t="55313" x="3298825" y="1849438"/>
          <p14:tracePt t="55329" x="3305175" y="1849438"/>
          <p14:tracePt t="55381" x="3311525" y="1849438"/>
          <p14:tracePt t="55397" x="3322638" y="1849438"/>
          <p14:tracePt t="55407" x="3327400" y="1849438"/>
          <p14:tracePt t="55415" x="3344863" y="1849438"/>
          <p14:tracePt t="55423" x="3371850" y="1849438"/>
          <p14:tracePt t="55431" x="3406775" y="1843088"/>
          <p14:tracePt t="55439" x="3446463" y="1843088"/>
          <p14:tracePt t="55447" x="3490913" y="1843088"/>
          <p14:tracePt t="55455" x="3541713" y="1838325"/>
          <p14:tracePt t="55463" x="3608388" y="1831975"/>
          <p14:tracePt t="55471" x="3676650" y="1827213"/>
          <p14:tracePt t="55479" x="3754438" y="1816100"/>
          <p14:tracePt t="55487" x="3822700" y="1809750"/>
          <p14:tracePt t="55495" x="3889375" y="1809750"/>
          <p14:tracePt t="55503" x="3946525" y="1804988"/>
          <p14:tracePt t="55511" x="4008438" y="1804988"/>
          <p14:tracePt t="55519" x="4030663" y="1804988"/>
          <p14:tracePt t="55527" x="4070350" y="1798638"/>
          <p14:tracePt t="55535" x="4097338" y="1798638"/>
          <p14:tracePt t="55543" x="4119563" y="1798638"/>
          <p14:tracePt t="55551" x="4130675" y="1798638"/>
          <p14:tracePt t="55591" x="4130675" y="1804988"/>
          <p14:tracePt t="55599" x="4130675" y="1809750"/>
          <p14:tracePt t="55607" x="4130675" y="1816100"/>
          <p14:tracePt t="55615" x="4125913" y="1820863"/>
          <p14:tracePt t="55623" x="4119563" y="1838325"/>
          <p14:tracePt t="55631" x="4097338" y="1860550"/>
          <p14:tracePt t="55639" x="4075113" y="1882775"/>
          <p14:tracePt t="55647" x="4035425" y="1911350"/>
          <p14:tracePt t="55655" x="3997325" y="1933575"/>
          <p14:tracePt t="55665" x="3957638" y="1944688"/>
          <p14:tracePt t="55671" x="3917950" y="1955800"/>
          <p14:tracePt t="55681" x="3838575" y="1962150"/>
          <p14:tracePt t="55687" x="3783013" y="1962150"/>
          <p14:tracePt t="55697" x="3721100" y="1955800"/>
          <p14:tracePt t="55705" x="3654425" y="1939925"/>
          <p14:tracePt t="55713" x="3586163" y="1911350"/>
          <p14:tracePt t="55721" x="3513138" y="1882775"/>
          <p14:tracePt t="55729" x="3451225" y="1849438"/>
          <p14:tracePt t="55737" x="3395663" y="1809750"/>
          <p14:tracePt t="55745" x="3338513" y="1754188"/>
          <p14:tracePt t="55753" x="3316288" y="1720850"/>
          <p14:tracePt t="55761" x="3305175" y="1681163"/>
          <p14:tracePt t="55769" x="3298825" y="1652588"/>
          <p14:tracePt t="55777" x="3298825" y="1612900"/>
          <p14:tracePt t="55785" x="3298825" y="1579563"/>
          <p14:tracePt t="55793" x="3311525" y="1557338"/>
          <p14:tracePt t="55801" x="3333750" y="1528763"/>
          <p14:tracePt t="55809" x="3355975" y="1506538"/>
          <p14:tracePt t="55817" x="3400425" y="1484313"/>
          <p14:tracePt t="55825" x="3440113" y="1466850"/>
          <p14:tracePt t="55833" x="3513138" y="1450975"/>
          <p14:tracePt t="55841" x="3568700" y="1438275"/>
          <p14:tracePt t="55849" x="3641725" y="1433513"/>
          <p14:tracePt t="55857" x="3727450" y="1433513"/>
          <p14:tracePt t="55865" x="3805238" y="1433513"/>
          <p14:tracePt t="55873" x="3911600" y="1438275"/>
          <p14:tracePt t="55881" x="3973513" y="1450975"/>
          <p14:tracePt t="55889" x="4081463" y="1477963"/>
          <p14:tracePt t="55897" x="4192588" y="1517650"/>
          <p14:tracePt t="55905" x="4254500" y="1550988"/>
          <p14:tracePt t="55913" x="4316413" y="1601788"/>
          <p14:tracePt t="55921" x="4362450" y="1652588"/>
          <p14:tracePt t="55931" x="4384675" y="1692275"/>
          <p14:tracePt t="55937" x="4389438" y="1736725"/>
          <p14:tracePt t="55947" x="4389438" y="1770063"/>
          <p14:tracePt t="55953" x="4367213" y="1804988"/>
          <p14:tracePt t="55963" x="4327525" y="1831975"/>
          <p14:tracePt t="55969" x="4289425" y="1855788"/>
          <p14:tracePt t="55979" x="4232275" y="1871663"/>
          <p14:tracePt t="55987" x="4176713" y="1889125"/>
          <p14:tracePt t="55995" x="4130675" y="1905000"/>
          <p14:tracePt t="56003" x="4092575" y="1905000"/>
          <p14:tracePt t="56011" x="4046538" y="1911350"/>
          <p14:tracePt t="56019" x="4024313" y="1911350"/>
          <p14:tracePt t="56027" x="4002088" y="1911350"/>
          <p14:tracePt t="56035" x="3984625" y="1911350"/>
          <p14:tracePt t="56043" x="3979863" y="1911350"/>
          <p14:tracePt t="56539" x="3979863" y="1905000"/>
          <p14:tracePt t="56604" x="3979863" y="1900238"/>
          <p14:tracePt t="56636" x="3984625" y="1900238"/>
          <p14:tracePt t="56643" x="3984625" y="1893888"/>
          <p14:tracePt t="56651" x="3979863" y="1893888"/>
          <p14:tracePt t="56667" x="3962400" y="1893888"/>
          <p14:tracePt t="56675" x="3946525" y="1893888"/>
          <p14:tracePt t="56910" x="3957638" y="1893888"/>
          <p14:tracePt t="56917" x="3990975" y="1893888"/>
          <p14:tracePt t="56925" x="4030663" y="1893888"/>
          <p14:tracePt t="56933" x="4070350" y="1905000"/>
          <p14:tracePt t="56941" x="4092575" y="1905000"/>
          <p14:tracePt t="56949" x="4130675" y="1911350"/>
          <p14:tracePt t="56957" x="4170363" y="1911350"/>
          <p14:tracePt t="56965" x="4198938" y="1916113"/>
          <p14:tracePt t="56973" x="4260850" y="1922463"/>
          <p14:tracePt t="56981" x="4327525" y="1933575"/>
          <p14:tracePt t="56989" x="4395788" y="1944688"/>
          <p14:tracePt t="56997" x="4524375" y="1966913"/>
          <p14:tracePt t="57005" x="4621213" y="1973263"/>
          <p14:tracePt t="57013" x="4756150" y="1990725"/>
          <p14:tracePt t="57021" x="4913313" y="2006600"/>
          <p14:tracePt t="57029" x="5205413" y="2028825"/>
          <p14:tracePt t="57037" x="5407025" y="2039938"/>
          <p14:tracePt t="57045" x="5683250" y="2051050"/>
          <p14:tracePt t="57053" x="5942013" y="2051050"/>
          <p14:tracePt t="57061" x="6154738" y="2051050"/>
          <p14:tracePt t="57069" x="6430963" y="2051050"/>
          <p14:tracePt t="57077" x="6627813" y="2051050"/>
          <p14:tracePt t="57087" x="6919913" y="2051050"/>
          <p14:tracePt t="57093" x="7099300" y="2051050"/>
          <p14:tracePt t="57101" x="7358063" y="2051050"/>
          <p14:tracePt t="57109" x="7510463" y="2051050"/>
          <p14:tracePt t="57117" x="7694613" y="2051050"/>
          <p14:tracePt t="57127" x="7835900" y="2046288"/>
          <p14:tracePt t="57133" x="7902575" y="2046288"/>
          <p14:tracePt t="57143" x="7970838" y="2046288"/>
          <p14:tracePt t="57151" x="7993063" y="2046288"/>
          <p14:tracePt t="57159" x="8010525" y="2046288"/>
          <p14:tracePt t="57167" x="8015288" y="2046288"/>
          <p14:tracePt t="57207" x="8010525" y="2046288"/>
          <p14:tracePt t="57215" x="8004175" y="2046288"/>
          <p14:tracePt t="57223" x="7999413" y="2046288"/>
          <p14:tracePt t="57231" x="7993063" y="2046288"/>
          <p14:tracePt t="57239" x="7986713" y="2046288"/>
          <p14:tracePt t="57311" x="7981950" y="2046288"/>
          <p14:tracePt t="57319" x="7975600" y="2046288"/>
          <p14:tracePt t="57327" x="7964488" y="2039938"/>
          <p14:tracePt t="57335" x="7948613" y="2035175"/>
          <p14:tracePt t="57343" x="7920038" y="2024063"/>
          <p14:tracePt t="57351" x="7891463" y="2017713"/>
          <p14:tracePt t="57359" x="7853363" y="2006600"/>
          <p14:tracePt t="57367" x="7802563" y="1995488"/>
          <p14:tracePt t="57375" x="7785100" y="1990725"/>
          <p14:tracePt t="57383" x="7718425" y="1978025"/>
          <p14:tracePt t="57391" x="7639050" y="1973263"/>
          <p14:tracePt t="57399" x="7532688" y="1966913"/>
          <p14:tracePt t="57409" x="7424738" y="1966913"/>
          <p14:tracePt t="57415" x="7178675" y="1966913"/>
          <p14:tracePt t="57425" x="7043738" y="1966913"/>
          <p14:tracePt t="57431" x="6935788" y="1966913"/>
          <p14:tracePt t="57441" x="6824663" y="1966913"/>
          <p14:tracePt t="57447" x="6700838" y="1966913"/>
          <p14:tracePt t="57457" x="6481763" y="1990725"/>
          <p14:tracePt t="57465" x="6391275" y="1990725"/>
          <p14:tracePt t="57473" x="6200775" y="1995488"/>
          <p14:tracePt t="57481" x="6126163" y="1995488"/>
          <p14:tracePt t="57489" x="5980113" y="2006600"/>
          <p14:tracePt t="57497" x="5907088" y="2006600"/>
          <p14:tracePt t="57505" x="5778500" y="2006600"/>
          <p14:tracePt t="57513" x="5722938" y="2006600"/>
          <p14:tracePt t="57521" x="5661025" y="2006600"/>
          <p14:tracePt t="57529" x="5599113" y="2001838"/>
          <p14:tracePt t="57537" x="5548313" y="1995488"/>
          <p14:tracePt t="57545" x="5480050" y="1995488"/>
          <p14:tracePt t="57553" x="5435600" y="1995488"/>
          <p14:tracePt t="57561" x="5391150" y="1990725"/>
          <p14:tracePt t="57569" x="5345113" y="1990725"/>
          <p14:tracePt t="57577" x="5300663" y="1990725"/>
          <p14:tracePt t="57585" x="5245100" y="1990725"/>
          <p14:tracePt t="57593" x="5221288" y="1984375"/>
          <p14:tracePt t="57601" x="5172075" y="1984375"/>
          <p14:tracePt t="57609" x="5110163" y="1978025"/>
          <p14:tracePt t="57617" x="5041900" y="1978025"/>
          <p14:tracePt t="57625" x="4979988" y="1973263"/>
          <p14:tracePt t="57633" x="4957763" y="1973263"/>
          <p14:tracePt t="57641" x="4884738" y="1962150"/>
          <p14:tracePt t="57649" x="4816475" y="1955800"/>
          <p14:tracePt t="57657" x="4783138" y="1951038"/>
          <p14:tracePt t="57665" x="4716463" y="1939925"/>
          <p14:tracePt t="57673" x="4643438" y="1928813"/>
          <p14:tracePt t="57681" x="4608513" y="1922463"/>
          <p14:tracePt t="57691" x="4535488" y="1905000"/>
          <p14:tracePt t="57697" x="4462463" y="1878013"/>
          <p14:tracePt t="57707" x="4440238" y="1871663"/>
          <p14:tracePt t="57713" x="4378325" y="1855788"/>
          <p14:tracePt t="57723" x="4356100" y="1849438"/>
          <p14:tracePt t="57729" x="4300538" y="1831975"/>
          <p14:tracePt t="57739" x="4283075" y="1827213"/>
          <p14:tracePt t="57747" x="4249738" y="1809750"/>
          <p14:tracePt t="57755" x="4227513" y="1798638"/>
          <p14:tracePt t="57763" x="4210050" y="1793875"/>
          <p14:tracePt t="57771" x="4205288" y="1787525"/>
          <p14:tracePt t="57779" x="4198938" y="1781175"/>
          <p14:tracePt t="57787" x="4198938" y="1776413"/>
          <p14:tracePt t="57795" x="4198938" y="1770063"/>
          <p14:tracePt t="57803" x="4198938" y="1765300"/>
          <p14:tracePt t="57811" x="4198938" y="1754188"/>
          <p14:tracePt t="57819" x="4198938" y="1736725"/>
          <p14:tracePt t="57827" x="4198938" y="1725613"/>
          <p14:tracePt t="57835" x="4205288" y="1697038"/>
          <p14:tracePt t="57843" x="4216400" y="1681163"/>
          <p14:tracePt t="57851" x="4216400" y="1670050"/>
          <p14:tracePt t="57859" x="4232275" y="1652588"/>
          <p14:tracePt t="57867" x="4254500" y="1624013"/>
          <p14:tracePt t="57875" x="4265613" y="1612900"/>
          <p14:tracePt t="57883" x="4294188" y="1590675"/>
          <p14:tracePt t="57891" x="4316413" y="1579563"/>
          <p14:tracePt t="57899" x="4362450" y="1550988"/>
          <p14:tracePt t="57907" x="4418013" y="1524000"/>
          <p14:tracePt t="57915" x="4446588" y="1517650"/>
          <p14:tracePt t="57923" x="4519613" y="1489075"/>
          <p14:tracePt t="57931" x="4552950" y="1484313"/>
          <p14:tracePt t="57939" x="4637088" y="1462088"/>
          <p14:tracePt t="57947" x="4670425" y="1462088"/>
          <p14:tracePt t="57955" x="4767263" y="1444625"/>
          <p14:tracePt t="57963" x="4805363" y="1438275"/>
          <p14:tracePt t="57971" x="4845050" y="1438275"/>
          <p14:tracePt t="57979" x="4946650" y="1433513"/>
          <p14:tracePt t="57989" x="4986338" y="1433513"/>
          <p14:tracePt t="57995" x="5075238" y="1433513"/>
          <p14:tracePt t="58005" x="5103813" y="1433513"/>
          <p14:tracePt t="58013" x="5143500" y="1433513"/>
          <p14:tracePt t="58021" x="5221288" y="1438275"/>
          <p14:tracePt t="58029" x="5249863" y="1444625"/>
          <p14:tracePt t="58037" x="5283200" y="1450975"/>
          <p14:tracePt t="58045" x="5351463" y="1462088"/>
          <p14:tracePt t="58053" x="5373688" y="1466850"/>
          <p14:tracePt t="58061" x="5402263" y="1477963"/>
          <p14:tracePt t="58069" x="5418138" y="1484313"/>
          <p14:tracePt t="58077" x="5464175" y="1500188"/>
          <p14:tracePt t="58085" x="5480050" y="1506538"/>
          <p14:tracePt t="58093" x="5491163" y="1506538"/>
          <p14:tracePt t="58101" x="5508625" y="1512888"/>
          <p14:tracePt t="58109" x="5530850" y="1528763"/>
          <p14:tracePt t="58117" x="5537200" y="1528763"/>
          <p14:tracePt t="58125" x="5553075" y="1535113"/>
          <p14:tracePt t="58133" x="5559425" y="1539875"/>
          <p14:tracePt t="58141" x="5592763" y="1557338"/>
          <p14:tracePt t="58149" x="5603875" y="1562100"/>
          <p14:tracePt t="58157" x="5626100" y="1573213"/>
          <p14:tracePt t="58165" x="5632450" y="1579563"/>
          <p14:tracePt t="58173" x="5661025" y="1590675"/>
          <p14:tracePt t="58189" x="5676900" y="1597025"/>
          <p14:tracePt t="58197" x="5676900" y="1601788"/>
          <p14:tracePt t="58205" x="5683250" y="1601788"/>
          <p14:tracePt t="58213" x="5688013" y="1608138"/>
          <p14:tracePt t="58245" x="5688013" y="1612900"/>
          <p14:tracePt t="58288" x="5688013" y="1619250"/>
          <p14:tracePt t="58312" x="5688013" y="1624013"/>
          <p14:tracePt t="59456" x="5694363" y="1624013"/>
          <p14:tracePt t="59469" x="5694363" y="1619250"/>
          <p14:tracePt t="59477" x="5699125" y="1612900"/>
          <p14:tracePt t="59485" x="5705475" y="1608138"/>
          <p14:tracePt t="59688" x="5710238" y="1608138"/>
          <p14:tracePt t="59695" x="5722938" y="1608138"/>
          <p14:tracePt t="59703" x="5756275" y="1608138"/>
          <p14:tracePt t="59711" x="5818188" y="1608138"/>
          <p14:tracePt t="59719" x="5884863" y="1608138"/>
          <p14:tracePt t="59727" x="5980113" y="1619250"/>
          <p14:tracePt t="59735" x="6048375" y="1624013"/>
          <p14:tracePt t="59743" x="6200775" y="1635125"/>
          <p14:tracePt t="59751" x="6430963" y="1635125"/>
          <p14:tracePt t="59759" x="6537325" y="1641475"/>
          <p14:tracePt t="59767" x="6773863" y="1652588"/>
          <p14:tracePt t="59775" x="6880225" y="1658938"/>
          <p14:tracePt t="59783" x="7004050" y="1658938"/>
          <p14:tracePt t="59791" x="7070725" y="1663700"/>
          <p14:tracePt t="59799" x="7127875" y="1663700"/>
          <p14:tracePt t="59807" x="7143750" y="1663700"/>
          <p14:tracePt t="59815" x="7172325" y="1663700"/>
          <p14:tracePt t="59823" x="7189788" y="1663700"/>
          <p14:tracePt t="59833" x="7189788" y="1670050"/>
          <p14:tracePt t="59885" x="7194550" y="1670050"/>
          <p14:tracePt t="60005" x="7200900" y="1674813"/>
          <p14:tracePt t="60013" x="7205663" y="1674813"/>
          <p14:tracePt t="60021" x="7205663" y="1681163"/>
          <p14:tracePt t="60029" x="7216775" y="1685925"/>
          <p14:tracePt t="60037" x="7223125" y="1685925"/>
          <p14:tracePt t="60045" x="7234238" y="1692275"/>
          <p14:tracePt t="60053" x="7245350" y="1697038"/>
          <p14:tracePt t="60061" x="7267575" y="1703388"/>
          <p14:tracePt t="60069" x="7273925" y="1708150"/>
          <p14:tracePt t="60077" x="7307263" y="1725613"/>
          <p14:tracePt t="60085" x="7318375" y="1725613"/>
          <p14:tracePt t="60093" x="7340600" y="1736725"/>
          <p14:tracePt t="60103" x="7351713" y="1747838"/>
          <p14:tracePt t="60109" x="7380288" y="1754188"/>
          <p14:tracePt t="60119" x="7386638" y="1765300"/>
          <p14:tracePt t="60125" x="7402513" y="1776413"/>
          <p14:tracePt t="60135" x="7413625" y="1781175"/>
          <p14:tracePt t="60269" x="7413625" y="1787525"/>
          <p14:tracePt t="60276" x="7448550" y="1838325"/>
          <p14:tracePt t="60283" x="7453313" y="1838325"/>
          <p14:tracePt t="60501" x="7453313" y="1843088"/>
          <p14:tracePt t="60509" x="7453313" y="1849438"/>
          <p14:tracePt t="60517" x="7448550" y="1855788"/>
          <p14:tracePt t="60525" x="7431088" y="1866900"/>
          <p14:tracePt t="60533" x="7408863" y="1882775"/>
          <p14:tracePt t="60541" x="7362825" y="1911350"/>
          <p14:tracePt t="60549" x="7302500" y="1928813"/>
          <p14:tracePt t="60557" x="7212013" y="1951038"/>
          <p14:tracePt t="60565" x="7110413" y="1962150"/>
          <p14:tracePt t="60573" x="7008813" y="1978025"/>
          <p14:tracePt t="60581" x="6931025" y="1978025"/>
          <p14:tracePt t="60589" x="6846888" y="1978025"/>
          <p14:tracePt t="60597" x="6711950" y="1978025"/>
          <p14:tracePt t="60605" x="6610350" y="1966913"/>
          <p14:tracePt t="60613" x="6519863" y="1944688"/>
          <p14:tracePt t="60621" x="6453188" y="1922463"/>
          <p14:tracePt t="60629" x="6419850" y="1905000"/>
          <p14:tracePt t="60637" x="6373813" y="1878013"/>
          <p14:tracePt t="60645" x="6351588" y="1855788"/>
          <p14:tracePt t="60653" x="6340475" y="1838325"/>
          <p14:tracePt t="60662" x="6340475" y="1820863"/>
          <p14:tracePt t="60669" x="6340475" y="1781175"/>
          <p14:tracePt t="60677" x="6340475" y="1758950"/>
          <p14:tracePt t="60685" x="6340475" y="1731963"/>
          <p14:tracePt t="60693" x="6369050" y="1685925"/>
          <p14:tracePt t="60701" x="6384925" y="1658938"/>
          <p14:tracePt t="60709" x="6408738" y="1630363"/>
          <p14:tracePt t="60719" x="6430963" y="1612900"/>
          <p14:tracePt t="60727" x="6446838" y="1597025"/>
          <p14:tracePt t="60735" x="6475413" y="1579563"/>
          <p14:tracePt t="60743" x="6497638" y="1568450"/>
          <p14:tracePt t="60751" x="6519863" y="1557338"/>
          <p14:tracePt t="60759" x="6548438" y="1546225"/>
          <p14:tracePt t="60767" x="6554788" y="1539875"/>
          <p14:tracePt t="60775" x="6577013" y="1535113"/>
          <p14:tracePt t="60783" x="6604000" y="1524000"/>
          <p14:tracePt t="60791" x="6632575" y="1512888"/>
          <p14:tracePt t="60799" x="6665913" y="1506538"/>
          <p14:tracePt t="60807" x="6677025" y="1500188"/>
          <p14:tracePt t="60815" x="6716713" y="1489075"/>
          <p14:tracePt t="60823" x="6756400" y="1477963"/>
          <p14:tracePt t="60831" x="6767513" y="1477963"/>
          <p14:tracePt t="60839" x="6800850" y="1466850"/>
          <p14:tracePt t="60847" x="6840538" y="1455738"/>
          <p14:tracePt t="60855" x="6858000" y="1450975"/>
          <p14:tracePt t="60864" x="6902450" y="1444625"/>
          <p14:tracePt t="60871" x="6919913" y="1438275"/>
          <p14:tracePt t="60880" x="6970713" y="1433513"/>
          <p14:tracePt t="60887" x="6992938" y="1427163"/>
          <p14:tracePt t="60895" x="7043738" y="1422400"/>
          <p14:tracePt t="60903" x="7059613" y="1422400"/>
          <p14:tracePt t="60911" x="7110413" y="1416050"/>
          <p14:tracePt t="60919" x="7127875" y="1416050"/>
          <p14:tracePt t="60927" x="7167563" y="1416050"/>
          <p14:tracePt t="60935" x="7183438" y="1416050"/>
          <p14:tracePt t="60943" x="7194550" y="1416050"/>
          <p14:tracePt t="60951" x="7234238" y="1416050"/>
          <p14:tracePt t="60959" x="7251700" y="1422400"/>
          <p14:tracePt t="60967" x="7285038" y="1427163"/>
          <p14:tracePt t="60975" x="7302500" y="1433513"/>
          <p14:tracePt t="60985" x="7313613" y="1433513"/>
          <p14:tracePt t="60992" x="7340600" y="1444625"/>
          <p14:tracePt t="61001" x="7358063" y="1450975"/>
          <p14:tracePt t="61007" x="7375525" y="1455738"/>
          <p14:tracePt t="61017" x="7413625" y="1466850"/>
          <p14:tracePt t="61023" x="7424738" y="1477963"/>
          <p14:tracePt t="61033" x="7442200" y="1484313"/>
          <p14:tracePt t="61041" x="7481888" y="1495425"/>
          <p14:tracePt t="61049" x="7497763" y="1500188"/>
          <p14:tracePt t="61057" x="7521575" y="1506538"/>
          <p14:tracePt t="61065" x="7532688" y="1517650"/>
          <p14:tracePt t="61073" x="7570788" y="1535113"/>
          <p14:tracePt t="61081" x="7588250" y="1546225"/>
          <p14:tracePt t="61090" x="7605713" y="1557338"/>
          <p14:tracePt t="61097" x="7616825" y="1562100"/>
          <p14:tracePt t="61105" x="7632700" y="1573213"/>
          <p14:tracePt t="61113" x="7667625" y="1608138"/>
          <p14:tracePt t="61121" x="7683500" y="1619250"/>
          <p14:tracePt t="61129" x="7689850" y="1624013"/>
          <p14:tracePt t="61137" x="7700963" y="1641475"/>
          <p14:tracePt t="61145" x="7705725" y="1647825"/>
          <p14:tracePt t="61153" x="7723188" y="1663700"/>
          <p14:tracePt t="61161" x="7723188" y="1674813"/>
          <p14:tracePt t="61169" x="7729538" y="1681163"/>
          <p14:tracePt t="61177" x="7729538" y="1685925"/>
          <p14:tracePt t="61185" x="7729538" y="1692275"/>
          <p14:tracePt t="61193" x="7729538" y="1697038"/>
          <p14:tracePt t="61201" x="7729538" y="1703388"/>
          <p14:tracePt t="61209" x="7729538" y="1708150"/>
          <p14:tracePt t="61217" x="7729538" y="1714500"/>
          <p14:tracePt t="61225" x="7729538" y="1720850"/>
          <p14:tracePt t="61241" x="7729538" y="1725613"/>
          <p14:tracePt t="61257" x="7729538" y="1731963"/>
          <p14:tracePt t="61267" x="7729538" y="1736725"/>
          <p14:tracePt t="61281" x="7729538" y="1743075"/>
          <p14:tracePt t="61299" x="7723188" y="1754188"/>
          <p14:tracePt t="61313" x="7718425" y="1754188"/>
          <p14:tracePt t="61331" x="7705725" y="1765300"/>
          <p14:tracePt t="61347" x="7700963" y="1776413"/>
          <p14:tracePt t="61355" x="7694613" y="1776413"/>
          <p14:tracePt t="61363" x="7689850" y="1781175"/>
          <p14:tracePt t="61408" x="7683500" y="1781175"/>
          <p14:tracePt t="61432" x="7678738" y="1781175"/>
          <p14:tracePt t="61463" x="7672388" y="1781175"/>
          <p14:tracePt t="61521" x="7672388" y="1787525"/>
          <p14:tracePt t="61940" x="7678738" y="1776413"/>
          <p14:tracePt t="61947" x="7683500" y="1765300"/>
          <p14:tracePt t="61955" x="7694613" y="1754188"/>
          <p14:tracePt t="61963" x="7723188" y="1731963"/>
          <p14:tracePt t="61971" x="7756525" y="1708150"/>
          <p14:tracePt t="61979" x="7813675" y="1685925"/>
          <p14:tracePt t="61987" x="7875588" y="1652588"/>
          <p14:tracePt t="61995" x="7964488" y="1612900"/>
          <p14:tracePt t="62003" x="8021638" y="1585913"/>
          <p14:tracePt t="62011" x="8134350" y="1550988"/>
          <p14:tracePt t="62019" x="8212138" y="1524000"/>
          <p14:tracePt t="62027" x="8380413" y="1489075"/>
          <p14:tracePt t="62035" x="8453438" y="1473200"/>
          <p14:tracePt t="62043" x="8537575" y="1462088"/>
          <p14:tracePt t="62051" x="8723313" y="1450975"/>
          <p14:tracePt t="62059" x="8807450" y="1444625"/>
          <p14:tracePt t="62067" x="8886825" y="1444625"/>
          <p14:tracePt t="62075" x="8959850" y="1444625"/>
          <p14:tracePt t="62083" x="9039225" y="1444625"/>
          <p14:tracePt t="62091" x="9101138" y="1462088"/>
          <p14:tracePt t="62099" x="9167813" y="1477963"/>
          <p14:tracePt t="62107" x="9201150" y="1489075"/>
          <p14:tracePt t="62115" x="9218613" y="1500188"/>
          <p14:tracePt t="62123" x="9236075" y="1512888"/>
          <p14:tracePt t="62131" x="9247188" y="1524000"/>
          <p14:tracePt t="62139" x="9251950" y="1535113"/>
          <p14:tracePt t="62157" x="9251950" y="1539875"/>
          <p14:tracePt t="62759" x="9251950" y="1546225"/>
          <p14:tracePt t="62786" x="9251950" y="1550988"/>
          <p14:tracePt t="62831" x="9251950" y="1557338"/>
          <p14:tracePt t="62857" x="9247188" y="1557338"/>
          <p14:tracePt t="62918" x="9247188" y="1562100"/>
          <p14:tracePt t="62942" x="9240838" y="1562100"/>
          <p14:tracePt t="63013" x="9236075" y="1562100"/>
          <p14:tracePt t="63037" x="9229725" y="1562100"/>
          <p14:tracePt t="63045" x="9212263" y="1568450"/>
          <p14:tracePt t="63053" x="9167813" y="1590675"/>
          <p14:tracePt t="63063" x="9112250" y="1619250"/>
          <p14:tracePt t="63070" x="8977313" y="1674813"/>
          <p14:tracePt t="63080" x="8820150" y="1731963"/>
          <p14:tracePt t="63085" x="8577263" y="1793875"/>
          <p14:tracePt t="63096" x="8324850" y="1849438"/>
          <p14:tracePt t="63103" x="8010525" y="1893888"/>
          <p14:tracePt t="63111" x="7773988" y="1911350"/>
          <p14:tracePt t="63119" x="7346950" y="1939925"/>
          <p14:tracePt t="63128" x="7054850" y="1944688"/>
          <p14:tracePt t="63136" x="6650038" y="1944688"/>
          <p14:tracePt t="63144" x="6369050" y="1944688"/>
          <p14:tracePt t="63151" x="6092825" y="1911350"/>
          <p14:tracePt t="63160" x="5778500" y="1878013"/>
          <p14:tracePt t="63167" x="5480050" y="1831975"/>
          <p14:tracePt t="63175" x="5227638" y="1793875"/>
          <p14:tracePt t="63184" x="4975225" y="1736725"/>
          <p14:tracePt t="63192" x="4805363" y="1692275"/>
          <p14:tracePt t="63200" x="4670425" y="1658938"/>
          <p14:tracePt t="63207" x="4575175" y="1619250"/>
          <p14:tracePt t="63216" x="4508500" y="1597025"/>
          <p14:tracePt t="63224" x="4462463" y="1573213"/>
          <p14:tracePt t="63232" x="4440238" y="1557338"/>
          <p14:tracePt t="63240" x="4429125" y="1546225"/>
          <p14:tracePt t="63248" x="4424363" y="1528763"/>
          <p14:tracePt t="63255" x="4424363" y="1524000"/>
          <p14:tracePt t="63264" x="4424363" y="1517650"/>
          <p14:tracePt t="63272" x="4424363" y="1506538"/>
          <p14:tracePt t="63288" x="4424363" y="1500188"/>
          <p14:tracePt t="63329" x="4418013" y="1500188"/>
          <p14:tracePt t="63343" x="4406900" y="1512888"/>
          <p14:tracePt t="63354" x="4395788" y="1535113"/>
          <p14:tracePt t="63359" x="4351338" y="1573213"/>
          <p14:tracePt t="63369" x="4311650" y="1601788"/>
          <p14:tracePt t="63377" x="4271963" y="1630363"/>
          <p14:tracePt t="63385" x="4227513" y="1652588"/>
          <p14:tracePt t="63394" x="4176713" y="1674813"/>
          <p14:tracePt t="63401" x="4125913" y="1697038"/>
          <p14:tracePt t="63410" x="4070350" y="1725613"/>
          <p14:tracePt t="63418" x="4019550" y="1743075"/>
          <p14:tracePt t="63425" x="3962400" y="1754188"/>
          <p14:tracePt t="63434" x="3940175" y="1758950"/>
          <p14:tracePt t="63441" x="3895725" y="1765300"/>
          <p14:tracePt t="63449" x="3856038" y="1765300"/>
          <p14:tracePt t="63457" x="3827463" y="1765300"/>
          <p14:tracePt t="63465" x="3805238" y="1758950"/>
          <p14:tracePt t="63481" x="3800475" y="1747838"/>
          <p14:tracePt t="63489" x="3794125" y="1731963"/>
          <p14:tracePt t="63497" x="3794125" y="1720850"/>
          <p14:tracePt t="63505" x="3794125" y="1697038"/>
          <p14:tracePt t="63513" x="3805238" y="1663700"/>
          <p14:tracePt t="63521" x="3811588" y="1652588"/>
          <p14:tracePt t="63529" x="3822700" y="1630363"/>
          <p14:tracePt t="63538" x="3833813" y="1619250"/>
          <p14:tracePt t="63545" x="3849688" y="1597025"/>
          <p14:tracePt t="63553" x="3862388" y="1590675"/>
          <p14:tracePt t="63561" x="3884613" y="1573213"/>
          <p14:tracePt t="63569" x="3889375" y="1568450"/>
          <p14:tracePt t="63577" x="3922713" y="1562100"/>
          <p14:tracePt t="63585" x="3929063" y="1557338"/>
          <p14:tracePt t="63593" x="3951288" y="1550988"/>
          <p14:tracePt t="63601" x="3957638" y="1550988"/>
          <p14:tracePt t="63609" x="3968750" y="1550988"/>
          <p14:tracePt t="63617" x="3973513" y="1550988"/>
          <p14:tracePt t="63626" x="3979863" y="1550988"/>
          <p14:tracePt t="63723" x="3984625" y="1550988"/>
          <p14:tracePt t="63755" x="3984625" y="1546225"/>
          <p14:tracePt t="63779" x="3984625" y="1539875"/>
          <p14:tracePt t="63795" x="3984625" y="1535113"/>
          <p14:tracePt t="63803" x="3990975" y="1535113"/>
          <p14:tracePt t="63879" x="3990975" y="1539875"/>
          <p14:tracePt t="63887" x="3990975" y="1546225"/>
          <p14:tracePt t="63895" x="3990975" y="1557338"/>
          <p14:tracePt t="63903" x="3984625" y="1568450"/>
          <p14:tracePt t="63912" x="3984625" y="1579563"/>
          <p14:tracePt t="63921" x="3984625" y="1590675"/>
          <p14:tracePt t="63927" x="3984625" y="1608138"/>
          <p14:tracePt t="63937" x="3984625" y="1619250"/>
          <p14:tracePt t="63943" x="3984625" y="1635125"/>
          <p14:tracePt t="63953" x="3984625" y="1652588"/>
          <p14:tracePt t="63961" x="3990975" y="1658938"/>
          <p14:tracePt t="63969" x="4002088" y="1674813"/>
          <p14:tracePt t="63977" x="4008438" y="1692275"/>
          <p14:tracePt t="63985" x="4019550" y="1703388"/>
          <p14:tracePt t="63993" x="4041775" y="1725613"/>
          <p14:tracePt t="64001" x="4052888" y="1736725"/>
          <p14:tracePt t="64009" x="4075113" y="1747838"/>
          <p14:tracePt t="64017" x="4103688" y="1765300"/>
          <p14:tracePt t="64025" x="4125913" y="1781175"/>
          <p14:tracePt t="64034" x="4165600" y="1798638"/>
          <p14:tracePt t="64041" x="4205288" y="1809750"/>
          <p14:tracePt t="64050" x="4260850" y="1827213"/>
          <p14:tracePt t="64057" x="4311650" y="1831975"/>
          <p14:tracePt t="64065" x="4373563" y="1838325"/>
          <p14:tracePt t="64073" x="4440238" y="1838325"/>
          <p14:tracePt t="64082" x="4513263" y="1838325"/>
          <p14:tracePt t="64089" x="4548188" y="1831975"/>
          <p14:tracePt t="64097" x="4621213" y="1820863"/>
          <p14:tracePt t="64105" x="4710113" y="1793875"/>
          <p14:tracePt t="64113" x="4805363" y="1758950"/>
          <p14:tracePt t="64121" x="4840288" y="1743075"/>
          <p14:tracePt t="64129" x="4929188" y="1708150"/>
          <p14:tracePt t="64137" x="5030788" y="1670050"/>
          <p14:tracePt t="64145" x="5059363" y="1658938"/>
          <p14:tracePt t="64153" x="5148263" y="1630363"/>
          <p14:tracePt t="64161" x="5183188" y="1612900"/>
          <p14:tracePt t="64169" x="5278438" y="1597025"/>
          <p14:tracePt t="64177" x="5395913" y="1568450"/>
          <p14:tracePt t="64185" x="5435600" y="1557338"/>
          <p14:tracePt t="64193" x="5553075" y="1546225"/>
          <p14:tracePt t="64203" x="5610225" y="1539875"/>
          <p14:tracePt t="64209" x="5756275" y="1524000"/>
          <p14:tracePt t="64219" x="5818188" y="1517650"/>
          <p14:tracePt t="64225" x="5991225" y="1506538"/>
          <p14:tracePt t="64235" x="6205538" y="1506538"/>
          <p14:tracePt t="64243" x="6402388" y="1506538"/>
          <p14:tracePt t="64252" x="6621463" y="1524000"/>
          <p14:tracePt t="64259" x="6986588" y="1546225"/>
          <p14:tracePt t="64267" x="7369175" y="1568450"/>
          <p14:tracePt t="64275" x="7729538" y="1601788"/>
          <p14:tracePt t="64283" x="8004175" y="1624013"/>
          <p14:tracePt t="64291" x="8482013" y="1663700"/>
          <p14:tracePt t="64299" x="8820150" y="1685925"/>
          <p14:tracePt t="64307" x="9247188" y="1708150"/>
          <p14:tracePt t="64315" x="9645650" y="1731963"/>
          <p14:tracePt t="64324" x="10090150" y="1765300"/>
          <p14:tracePt t="64331" x="10393363" y="1776413"/>
          <p14:tracePt t="64339" x="10668000" y="1787525"/>
          <p14:tracePt t="64347" x="10948988" y="1798638"/>
          <p14:tracePt t="64355" x="11218863" y="1798638"/>
          <p14:tracePt t="64363" x="11388725" y="1798638"/>
          <p14:tracePt t="64371" x="11512550" y="1798638"/>
          <p14:tracePt t="64379" x="11585575" y="1798638"/>
          <p14:tracePt t="64387" x="11618913" y="1798638"/>
          <p14:tracePt t="64395" x="11641138" y="1798638"/>
          <p14:tracePt t="64427" x="11634788" y="1798638"/>
          <p14:tracePt t="64435" x="11618913" y="1798638"/>
          <p14:tracePt t="64443" x="11596688" y="1798638"/>
          <p14:tracePt t="64451" x="11545888" y="1793875"/>
          <p14:tracePt t="64459" x="11506200" y="1793875"/>
          <p14:tracePt t="64467" x="11444288" y="1793875"/>
          <p14:tracePt t="64475" x="11353800" y="1793875"/>
          <p14:tracePt t="64483" x="11276013" y="1793875"/>
          <p14:tracePt t="64491" x="11180763" y="1787525"/>
          <p14:tracePt t="64499" x="11056938" y="1781175"/>
          <p14:tracePt t="64509" x="10899775" y="1770063"/>
          <p14:tracePt t="64517" x="10725150" y="1754188"/>
          <p14:tracePt t="64525" x="10550525" y="1736725"/>
          <p14:tracePt t="64533" x="10460038" y="1720850"/>
          <p14:tracePt t="64541" x="10320338" y="1703388"/>
          <p14:tracePt t="64549" x="10252075" y="1703388"/>
          <p14:tracePt t="64557" x="10174288" y="1697038"/>
          <p14:tracePt t="64565" x="10145713" y="1692275"/>
          <p14:tracePt t="64573" x="10112375" y="1692275"/>
          <p14:tracePt t="64581" x="10101263" y="1692275"/>
          <p14:tracePt t="64589" x="10101263" y="1685925"/>
          <p14:tracePt t="64613" x="10101263" y="1681163"/>
          <p14:tracePt t="64674" x="10094913" y="1681163"/>
          <p14:tracePt t="64681" x="10083800" y="1681163"/>
          <p14:tracePt t="64690" x="10067925" y="1681163"/>
          <p14:tracePt t="64697" x="10033000" y="1674813"/>
          <p14:tracePt t="64705" x="10006013" y="1674813"/>
          <p14:tracePt t="64713" x="9966325" y="1674813"/>
          <p14:tracePt t="64721" x="9921875" y="1674813"/>
          <p14:tracePt t="64729" x="9836150" y="1674813"/>
          <p14:tracePt t="64737" x="9747250" y="1674813"/>
          <p14:tracePt t="64745" x="9674225" y="1681163"/>
          <p14:tracePt t="64754" x="9594850" y="1685925"/>
          <p14:tracePt t="64761" x="9426575" y="1685925"/>
          <p14:tracePt t="64769" x="9313863" y="1697038"/>
          <p14:tracePt t="64778" x="9190038" y="1697038"/>
          <p14:tracePt t="64785" x="8920163" y="1697038"/>
          <p14:tracePt t="64796" x="8780463" y="1697038"/>
          <p14:tracePt t="64804" x="8645525" y="1697038"/>
          <p14:tracePt t="64811" x="8499475" y="1692275"/>
          <p14:tracePt t="64819" x="8347075" y="1692275"/>
          <p14:tracePt t="64827" x="8189913" y="1685925"/>
          <p14:tracePt t="64836" x="8054975" y="1685925"/>
          <p14:tracePt t="64843" x="7886700" y="1685925"/>
          <p14:tracePt t="64852" x="7734300" y="1685925"/>
          <p14:tracePt t="64859" x="7566025" y="1685925"/>
          <p14:tracePt t="64867" x="7362825" y="1685925"/>
          <p14:tracePt t="64876" x="7161213" y="1708150"/>
          <p14:tracePt t="64884" x="6959600" y="1714500"/>
          <p14:tracePt t="64891" x="6767513" y="1736725"/>
          <p14:tracePt t="64899" x="6581775" y="1743075"/>
          <p14:tracePt t="64907" x="6442075" y="1754188"/>
          <p14:tracePt t="64916" x="6227763" y="1754188"/>
          <p14:tracePt t="64923" x="6161088" y="1758950"/>
          <p14:tracePt t="64932" x="6092825" y="1758950"/>
          <p14:tracePt t="64939" x="6048375" y="1758950"/>
          <p14:tracePt t="64948" x="6030913" y="1758950"/>
          <p14:tracePt t="65008" x="6037263" y="1758950"/>
          <p14:tracePt t="65015" x="6048375" y="1758950"/>
          <p14:tracePt t="65023" x="6059488" y="1758950"/>
          <p14:tracePt t="65031" x="6081713" y="1758950"/>
          <p14:tracePt t="65039" x="6110288" y="1758950"/>
          <p14:tracePt t="65047" x="6143625" y="1765300"/>
          <p14:tracePt t="65055" x="6194425" y="1770063"/>
          <p14:tracePt t="65063" x="6234113" y="1770063"/>
          <p14:tracePt t="65073" x="6318250" y="1781175"/>
          <p14:tracePt t="65082" x="6369050" y="1793875"/>
          <p14:tracePt t="65089" x="6492875" y="1816100"/>
          <p14:tracePt t="65097" x="6559550" y="1831975"/>
          <p14:tracePt t="65105" x="6632575" y="1849438"/>
          <p14:tracePt t="65113" x="6700838" y="1860550"/>
          <p14:tracePt t="65121" x="6773863" y="1889125"/>
          <p14:tracePt t="65130" x="6824663" y="1905000"/>
          <p14:tracePt t="65138" x="6880225" y="1933575"/>
          <p14:tracePt t="65146" x="6935788" y="1978025"/>
          <p14:tracePt t="65153" x="6959600" y="2012950"/>
          <p14:tracePt t="65162" x="6970713" y="2051050"/>
          <p14:tracePt t="65170" x="6975475" y="2074863"/>
          <p14:tracePt t="65178" x="6981825" y="2136775"/>
          <p14:tracePt t="65185" x="6981825" y="2198688"/>
          <p14:tracePt t="65193" x="6981825" y="2243138"/>
          <p14:tracePt t="65202" x="6970713" y="2327275"/>
          <p14:tracePt t="65210" x="6959600" y="2389188"/>
          <p14:tracePt t="65218" x="6942138" y="2451100"/>
          <p14:tracePt t="65226" x="6913563" y="2557463"/>
          <p14:tracePt t="65233" x="6897688" y="2625725"/>
          <p14:tracePt t="65242" x="6880225" y="2687638"/>
          <p14:tracePt t="65249" x="6858000" y="2743200"/>
          <p14:tracePt t="65258" x="6835775" y="2794000"/>
          <p14:tracePt t="65265" x="6807200" y="2838450"/>
          <p14:tracePt t="65273" x="6778625" y="2871788"/>
          <p14:tracePt t="65281" x="6751638" y="2906713"/>
          <p14:tracePt t="65289" x="6723063" y="2928938"/>
          <p14:tracePt t="65297" x="6689725" y="2951163"/>
          <p14:tracePt t="65305" x="6654800" y="2973388"/>
          <p14:tracePt t="65313" x="6627813" y="2990850"/>
          <p14:tracePt t="65321" x="6621463" y="2995613"/>
          <p14:tracePt t="65330" x="6604000" y="2995613"/>
          <p14:tracePt t="65338" x="6592888" y="2995613"/>
          <p14:tracePt t="65364" x="6592888" y="2990850"/>
          <p14:tracePt t="65369" x="6604000" y="2968625"/>
          <p14:tracePt t="65380" x="6627813" y="2940050"/>
          <p14:tracePt t="65385" x="6650038" y="2906713"/>
          <p14:tracePt t="65396" x="6683375" y="2855913"/>
          <p14:tracePt t="65403" x="6723063" y="2794000"/>
          <p14:tracePt t="65411" x="6756400" y="2736850"/>
          <p14:tracePt t="65420" x="6811963" y="2625725"/>
          <p14:tracePt t="65427" x="6858000" y="2535238"/>
          <p14:tracePt t="65436" x="6902450" y="2439988"/>
          <p14:tracePt t="65444" x="6924675" y="2366963"/>
          <p14:tracePt t="65452" x="6942138" y="2327275"/>
          <p14:tracePt t="65460" x="6959600" y="2276475"/>
          <p14:tracePt t="65468" x="6964363" y="2236788"/>
          <p14:tracePt t="65476" x="6970713" y="2220913"/>
          <p14:tracePt t="65483" x="6970713" y="2209800"/>
          <p14:tracePt t="65492" x="6975475" y="2209800"/>
          <p14:tracePt t="65516" x="6975475" y="2225675"/>
          <p14:tracePt t="65524" x="6975475" y="2271713"/>
          <p14:tracePt t="65532" x="6970713" y="2320925"/>
          <p14:tracePt t="65540" x="6964363" y="2400300"/>
          <p14:tracePt t="65548" x="6946900" y="2484438"/>
          <p14:tracePt t="65556" x="6935788" y="2568575"/>
          <p14:tracePt t="65564" x="6902450" y="2692400"/>
          <p14:tracePt t="65572" x="6891338" y="2754313"/>
          <p14:tracePt t="65580" x="6858000" y="2833688"/>
          <p14:tracePt t="65587" x="6840538" y="2871788"/>
          <p14:tracePt t="65595" x="6796088" y="2928938"/>
          <p14:tracePt t="65603" x="6767513" y="2951163"/>
          <p14:tracePt t="65614" x="6745288" y="2957513"/>
          <p14:tracePt t="65620" x="6727825" y="2957513"/>
          <p14:tracePt t="65628" x="6705600" y="2951163"/>
          <p14:tracePt t="65636" x="6677025" y="2928938"/>
          <p14:tracePt t="65646" x="6650038" y="2906713"/>
          <p14:tracePt t="65654" x="6599238" y="2855913"/>
          <p14:tracePt t="65662" x="6559550" y="2798763"/>
          <p14:tracePt t="65670" x="6515100" y="2760663"/>
          <p14:tracePt t="65678" x="6446838" y="2681288"/>
          <p14:tracePt t="65686" x="6329363" y="2563813"/>
          <p14:tracePt t="65694" x="6211888" y="2455863"/>
          <p14:tracePt t="65702" x="6070600" y="2355850"/>
          <p14:tracePt t="65710" x="5873750" y="2220913"/>
          <p14:tracePt t="65718" x="5621338" y="2063750"/>
          <p14:tracePt t="65726" x="5362575" y="1933575"/>
          <p14:tracePt t="65733" x="5070475" y="1793875"/>
          <p14:tracePt t="65742" x="4778375" y="1681163"/>
          <p14:tracePt t="65750" x="4621213" y="1635125"/>
          <p14:tracePt t="65757" x="4400550" y="1597025"/>
          <p14:tracePt t="65766" x="4227513" y="1585913"/>
          <p14:tracePt t="65773" x="4154488" y="1585913"/>
          <p14:tracePt t="65782" x="4086225" y="1597025"/>
          <p14:tracePt t="65790" x="4030663" y="1608138"/>
          <p14:tracePt t="65797" x="3990975" y="1624013"/>
          <p14:tracePt t="65805" x="3957638" y="1635125"/>
          <p14:tracePt t="65814" x="3940175" y="1641475"/>
          <p14:tracePt t="65822" x="3929063" y="1641475"/>
          <p14:tracePt t="65830" x="3922713" y="1641475"/>
          <p14:tracePt t="65862" x="3922713" y="1630363"/>
          <p14:tracePt t="65870" x="3922713" y="1612900"/>
          <p14:tracePt t="65878" x="3917950" y="1601788"/>
          <p14:tracePt t="65886" x="3906838" y="1579563"/>
          <p14:tracePt t="65893" x="3889375" y="1546225"/>
          <p14:tracePt t="65901" x="3884613" y="1535113"/>
          <p14:tracePt t="65910" x="3873500" y="1500188"/>
          <p14:tracePt t="65920" x="3867150" y="1489075"/>
          <p14:tracePt t="65926" x="3862388" y="1477963"/>
          <p14:tracePt t="65936" x="3856038" y="1473200"/>
          <p14:tracePt t="65941" x="3849688" y="1455738"/>
          <p14:tracePt t="65960" x="3849688" y="1450975"/>
          <p14:tracePt t="65967" x="3844925" y="1450975"/>
          <p14:tracePt t="65975" x="3838575" y="1438275"/>
          <p14:tracePt t="65983" x="3822700" y="1427163"/>
          <p14:tracePt t="65992" x="3805238" y="1422400"/>
          <p14:tracePt t="65999" x="3789363" y="1416050"/>
          <p14:tracePt t="66007" x="3771900" y="1411288"/>
          <p14:tracePt t="66016" x="3760788" y="1411288"/>
          <p14:tracePt t="66023" x="3738563" y="1411288"/>
          <p14:tracePt t="66031" x="3714750" y="1411288"/>
          <p14:tracePt t="66040" x="3692525" y="1422400"/>
          <p14:tracePt t="66047" x="3670300" y="1433513"/>
          <p14:tracePt t="66056" x="3659188" y="1444625"/>
          <p14:tracePt t="66064" x="3619500" y="1477963"/>
          <p14:tracePt t="66072" x="3552825" y="1517650"/>
          <p14:tracePt t="66080" x="3484563" y="1557338"/>
          <p14:tracePt t="66088" x="3422650" y="1585913"/>
          <p14:tracePt t="66095" x="3276600" y="1612900"/>
          <p14:tracePt t="66103" x="3176588" y="1630363"/>
          <p14:tracePt t="66112" x="3024188" y="1630363"/>
          <p14:tracePt t="66119" x="2844800" y="1630363"/>
          <p14:tracePt t="66128" x="2641600" y="1630363"/>
          <p14:tracePt t="66136" x="2552700" y="1630363"/>
          <p14:tracePt t="66144" x="2349500" y="1624013"/>
          <p14:tracePt t="66152" x="2181225" y="1624013"/>
          <p14:tracePt t="66159" x="2097088" y="1624013"/>
          <p14:tracePt t="66167" x="2024063" y="1624013"/>
          <p14:tracePt t="66176" x="1911350" y="1624013"/>
          <p14:tracePt t="66184" x="1849438" y="1624013"/>
          <p14:tracePt t="66192" x="1798638" y="1624013"/>
          <p14:tracePt t="66199" x="1754188" y="1624013"/>
          <p14:tracePt t="66207" x="1731963" y="1624013"/>
          <p14:tracePt t="66216" x="1708150" y="1624013"/>
          <p14:tracePt t="66223" x="1703388" y="1624013"/>
          <p14:tracePt t="66265" x="1708150" y="1624013"/>
          <p14:tracePt t="66281" x="1719263" y="1635125"/>
          <p14:tracePt t="66290" x="1736725" y="1647825"/>
          <p14:tracePt t="66297" x="1770063" y="1670050"/>
          <p14:tracePt t="66305" x="1809750" y="1697038"/>
          <p14:tracePt t="66313" x="1849438" y="1720850"/>
          <p14:tracePt t="66322" x="1905000" y="1747838"/>
          <p14:tracePt t="66330" x="1951038" y="1770063"/>
          <p14:tracePt t="66338" x="1995488" y="1787525"/>
          <p14:tracePt t="66346" x="2051050" y="1804988"/>
          <p14:tracePt t="66353" x="2090738" y="1816100"/>
          <p14:tracePt t="66362" x="2112963" y="1820863"/>
          <p14:tracePt t="66369" x="2136775" y="1827213"/>
          <p14:tracePt t="66401" x="2136775" y="1820863"/>
          <p14:tracePt t="66409" x="2130425" y="1809750"/>
          <p14:tracePt t="66417" x="2119313" y="1804988"/>
          <p14:tracePt t="66425" x="2097088" y="1776413"/>
          <p14:tracePt t="66434" x="2079625" y="1765300"/>
          <p14:tracePt t="66441" x="2068513" y="1754188"/>
          <p14:tracePt t="66449" x="2039938" y="1736725"/>
          <p14:tracePt t="66458" x="2024063" y="1731963"/>
          <p14:tracePt t="66465" x="1989138" y="1714500"/>
          <p14:tracePt t="66473" x="1966913" y="1697038"/>
          <p14:tracePt t="66482" x="1951038" y="1685925"/>
          <p14:tracePt t="66491" x="1927225" y="1685925"/>
          <p14:tracePt t="66497" x="1905000" y="1674813"/>
          <p14:tracePt t="66507" x="1893888" y="1674813"/>
          <p14:tracePt t="66514" x="1871663" y="1670050"/>
          <p14:tracePt t="66524" x="1854200" y="1670050"/>
          <p14:tracePt t="66532" x="1838325" y="1670050"/>
          <p14:tracePt t="66539" x="1820863" y="1663700"/>
          <p14:tracePt t="66548" x="1816100" y="1663700"/>
          <p14:tracePt t="66555" x="1804988" y="1663700"/>
          <p14:tracePt t="66563" x="1787525" y="1663700"/>
          <p14:tracePt t="66571" x="1770063" y="1658938"/>
          <p14:tracePt t="66579" x="1765300" y="1658938"/>
          <p14:tracePt t="66587" x="1754188" y="1652588"/>
          <p14:tracePt t="66596" x="1743075" y="1647825"/>
          <p14:tracePt t="66604" x="1736725" y="1647825"/>
          <p14:tracePt t="66612" x="1725613" y="1641475"/>
          <p14:tracePt t="66628" x="1714500" y="1635125"/>
          <p14:tracePt t="66636" x="1708150" y="1630363"/>
          <p14:tracePt t="66643" x="1697038" y="1624013"/>
          <p14:tracePt t="66652" x="1692275" y="1619250"/>
          <p14:tracePt t="66659" x="1670050" y="1608138"/>
          <p14:tracePt t="66668" x="1658938" y="1601788"/>
          <p14:tracePt t="66676" x="1635125" y="1597025"/>
          <p14:tracePt t="66684" x="1624013" y="1585913"/>
          <p14:tracePt t="66692" x="1585913" y="1573213"/>
          <p14:tracePt t="66700" x="1568450" y="1568450"/>
          <p14:tracePt t="66708" x="1557338" y="1557338"/>
          <p14:tracePt t="66716" x="1524000" y="1539875"/>
          <p14:tracePt t="66724" x="1506538" y="1539875"/>
          <p14:tracePt t="66732" x="1484313" y="1524000"/>
          <p14:tracePt t="66740" x="1477963" y="1517650"/>
          <p14:tracePt t="66748" x="1473200" y="1506538"/>
          <p14:tracePt t="66772" x="1473200" y="1500188"/>
          <p14:tracePt t="66782" x="1466850" y="1500188"/>
          <p14:tracePt t="66806" x="1462088" y="1500188"/>
          <p14:tracePt t="66814" x="1455738" y="1500188"/>
          <p14:tracePt t="66821" x="1450975" y="1500188"/>
          <p14:tracePt t="66830" x="1438275" y="1500188"/>
          <p14:tracePt t="66837" x="1422400" y="1500188"/>
          <p14:tracePt t="66846" x="1404938" y="1495425"/>
          <p14:tracePt t="66854" x="1382713" y="1495425"/>
          <p14:tracePt t="66862" x="1360488" y="1489075"/>
          <p14:tracePt t="66869" x="1327150" y="1484313"/>
          <p14:tracePt t="66878" x="1309688" y="1484313"/>
          <p14:tracePt t="66886" x="1287463" y="1484313"/>
          <p14:tracePt t="66894" x="1276350" y="1484313"/>
          <p14:tracePt t="66902" x="1247775" y="1484313"/>
          <p14:tracePt t="66910" x="1230313" y="1484313"/>
          <p14:tracePt t="66918" x="1208088" y="1484313"/>
          <p14:tracePt t="66926" x="1192213" y="1489075"/>
          <p14:tracePt t="66934" x="1174750" y="1489075"/>
          <p14:tracePt t="66942" x="1163638" y="1500188"/>
          <p14:tracePt t="66950" x="1146175" y="1506538"/>
          <p14:tracePt t="66958" x="1123950" y="1512888"/>
          <p14:tracePt t="66966" x="1108075" y="1517650"/>
          <p14:tracePt t="66974" x="1090613" y="1528763"/>
          <p14:tracePt t="66982" x="1073150" y="1535113"/>
          <p14:tracePt t="66990" x="1057275" y="1546225"/>
          <p14:tracePt t="66998" x="1046163" y="1557338"/>
          <p14:tracePt t="67005" x="1035050" y="1573213"/>
          <p14:tracePt t="67014" x="1035050" y="1590675"/>
          <p14:tracePt t="67022" x="1028700" y="1608138"/>
          <p14:tracePt t="67030" x="1022350" y="1619250"/>
          <p14:tracePt t="67038" x="1022350" y="1641475"/>
          <p14:tracePt t="67046" x="1022350" y="1670050"/>
          <p14:tracePt t="67056" x="1022350" y="1681163"/>
          <p14:tracePt t="67061" x="1022350" y="1703388"/>
          <p14:tracePt t="67072" x="1028700" y="1725613"/>
          <p14:tracePt t="67078" x="1035050" y="1736725"/>
          <p14:tracePt t="67088" x="1035050" y="1758950"/>
          <p14:tracePt t="67096" x="1046163" y="1770063"/>
          <p14:tracePt t="67104" x="1050925" y="1793875"/>
          <p14:tracePt t="67112" x="1068388" y="1804988"/>
          <p14:tracePt t="67120" x="1079500" y="1816100"/>
          <p14:tracePt t="67128" x="1108075" y="1831975"/>
          <p14:tracePt t="67136" x="1141413" y="1855788"/>
          <p14:tracePt t="67144" x="1192213" y="1878013"/>
          <p14:tracePt t="67152" x="1236663" y="1893888"/>
          <p14:tracePt t="67160" x="1303338" y="1916113"/>
          <p14:tracePt t="67168" x="1360488" y="1933575"/>
          <p14:tracePt t="67176" x="1489075" y="1955800"/>
          <p14:tracePt t="67184" x="1562100" y="1966913"/>
          <p14:tracePt t="67192" x="1646238" y="1973263"/>
          <p14:tracePt t="67200" x="1838325" y="1990725"/>
          <p14:tracePt t="67208" x="1978025" y="2001838"/>
          <p14:tracePt t="67216" x="2147888" y="2001838"/>
          <p14:tracePt t="67224" x="2316163" y="2001838"/>
          <p14:tracePt t="67232" x="2501900" y="2001838"/>
          <p14:tracePt t="67240" x="2687638" y="2001838"/>
          <p14:tracePt t="67248" x="2867025" y="2001838"/>
          <p14:tracePt t="67256" x="3176588" y="1995488"/>
          <p14:tracePt t="67264" x="3327400" y="1995488"/>
          <p14:tracePt t="67271" x="3451225" y="1990725"/>
          <p14:tracePt t="67280" x="3575050" y="1990725"/>
          <p14:tracePt t="67288" x="3687763" y="1978025"/>
          <p14:tracePt t="67296" x="3783013" y="1978025"/>
          <p14:tracePt t="67304" x="3878263" y="1973263"/>
          <p14:tracePt t="67312" x="4019550" y="1966913"/>
          <p14:tracePt t="67320" x="4070350" y="1966913"/>
          <p14:tracePt t="67328" x="4125913" y="1955800"/>
          <p14:tracePt t="67336" x="4187825" y="1951038"/>
          <p14:tracePt t="67344" x="4210050" y="1951038"/>
          <p14:tracePt t="67351" x="4232275" y="1944688"/>
          <p14:tracePt t="67359" x="4249738" y="1939925"/>
          <p14:tracePt t="67369" x="4265613" y="1933575"/>
          <p14:tracePt t="67377" x="4271963" y="1933575"/>
          <p14:tracePt t="67385" x="4278313" y="1928813"/>
          <p14:tracePt t="67393" x="4283075" y="1928813"/>
          <p14:tracePt t="67401" x="4283075" y="1922463"/>
          <p14:tracePt t="67409" x="4289425" y="1922463"/>
          <p14:tracePt t="67417" x="4289425" y="1916113"/>
          <p14:tracePt t="67426" x="4289425" y="1911350"/>
          <p14:tracePt t="67434" x="4289425" y="1905000"/>
          <p14:tracePt t="67442" x="4289425" y="1893888"/>
          <p14:tracePt t="67450" x="4283075" y="1878013"/>
          <p14:tracePt t="67458" x="4271963" y="1860550"/>
          <p14:tracePt t="67465" x="4265613" y="1855788"/>
          <p14:tracePt t="67474" x="4249738" y="1827213"/>
          <p14:tracePt t="67482" x="4227513" y="1798638"/>
          <p14:tracePt t="67490" x="4216400" y="1787525"/>
          <p14:tracePt t="67498" x="4187825" y="1758950"/>
          <p14:tracePt t="67506" x="4143375" y="1720850"/>
          <p14:tracePt t="67514" x="4125913" y="1708150"/>
          <p14:tracePt t="67522" x="4070350" y="1670050"/>
          <p14:tracePt t="67530" x="4035425" y="1652588"/>
          <p14:tracePt t="67538" x="3962400" y="1612900"/>
          <p14:tracePt t="67546" x="3922713" y="1597025"/>
          <p14:tracePt t="67554" x="3822700" y="1550988"/>
          <p14:tracePt t="67562" x="3783013" y="1535113"/>
          <p14:tracePt t="67570" x="3692525" y="1506538"/>
          <p14:tracePt t="67578" x="3654425" y="1495425"/>
          <p14:tracePt t="67585" x="3563938" y="1473200"/>
          <p14:tracePt t="67594" x="3524250" y="1462088"/>
          <p14:tracePt t="67602" x="3490913" y="1455738"/>
          <p14:tracePt t="67609" x="3400425" y="1433513"/>
          <p14:tracePt t="67618" x="3371850" y="1427163"/>
          <p14:tracePt t="67626" x="3294063" y="1416050"/>
          <p14:tracePt t="67636" x="3254375" y="1416050"/>
          <p14:tracePt t="67643" x="3225800" y="1411288"/>
          <p14:tracePt t="67649" x="3141663" y="1411288"/>
          <p14:tracePt t="67660" x="3108325" y="1411288"/>
          <p14:tracePt t="67666" x="3063875" y="1411288"/>
          <p14:tracePt t="67676" x="2955925" y="1411288"/>
          <p14:tracePt t="67681" x="2922588" y="1411288"/>
          <p14:tracePt t="67692" x="2878138" y="1411288"/>
          <p14:tracePt t="67700" x="2820988" y="1411288"/>
          <p14:tracePt t="67708" x="2698750" y="1411288"/>
          <p14:tracePt t="67716" x="2647950" y="1411288"/>
          <p14:tracePt t="67724" x="2597150" y="1411288"/>
          <p14:tracePt t="67732" x="2546350" y="1404938"/>
          <p14:tracePt t="67740" x="2433638" y="1400175"/>
          <p14:tracePt t="67748" x="2389188" y="1400175"/>
          <p14:tracePt t="67756" x="2344738" y="1393825"/>
          <p14:tracePt t="67764" x="2298700" y="1393825"/>
          <p14:tracePt t="67772" x="2247900" y="1389063"/>
          <p14:tracePt t="67780" x="2124075" y="1389063"/>
          <p14:tracePt t="67788" x="2074863" y="1389063"/>
          <p14:tracePt t="67796" x="2028825" y="1389063"/>
          <p14:tracePt t="67804" x="1973263" y="1393825"/>
          <p14:tracePt t="67812" x="1927225" y="1404938"/>
          <p14:tracePt t="67820" x="1878013" y="1411288"/>
          <p14:tracePt t="67828" x="1719263" y="1450975"/>
          <p14:tracePt t="67836" x="1658938" y="1462088"/>
          <p14:tracePt t="67844" x="1597025" y="1477963"/>
          <p14:tracePt t="67852" x="1535113" y="1500188"/>
          <p14:tracePt t="67860" x="1477963" y="1517650"/>
          <p14:tracePt t="67868" x="1422400" y="1535113"/>
          <p14:tracePt t="67876" x="1365250" y="1562100"/>
          <p14:tracePt t="67884" x="1254125" y="1608138"/>
          <p14:tracePt t="67892" x="1219200" y="1624013"/>
          <p14:tracePt t="67900" x="1163638" y="1652588"/>
          <p14:tracePt t="67908" x="1119188" y="1681163"/>
          <p14:tracePt t="67916" x="1101725" y="1692275"/>
          <p14:tracePt t="67924" x="1068388" y="1708150"/>
          <p14:tracePt t="67932" x="1057275" y="1714500"/>
          <p14:tracePt t="67942" x="1028700" y="1731963"/>
          <p14:tracePt t="67947" x="1017588" y="1731963"/>
          <p14:tracePt t="67958" x="1006475" y="1747838"/>
          <p14:tracePt t="67966" x="1000125" y="1747838"/>
          <p14:tracePt t="67974" x="989013" y="1758950"/>
          <p14:tracePt t="67990" x="989013" y="1765300"/>
          <p14:tracePt t="67998" x="989013" y="1770063"/>
          <p14:tracePt t="68006" x="989013" y="1776413"/>
          <p14:tracePt t="68014" x="989013" y="1787525"/>
          <p14:tracePt t="68022" x="995363" y="1798638"/>
          <p14:tracePt t="68030" x="1000125" y="1809750"/>
          <p14:tracePt t="68038" x="1017588" y="1827213"/>
          <p14:tracePt t="68046" x="1046163" y="1838325"/>
          <p14:tracePt t="68054" x="1084263" y="1855788"/>
          <p14:tracePt t="68062" x="1123950" y="1878013"/>
          <p14:tracePt t="68070" x="1185863" y="1893888"/>
          <p14:tracePt t="68078" x="1243013" y="1905000"/>
          <p14:tracePt t="68086" x="1343025" y="1933575"/>
          <p14:tracePt t="68094" x="1411288" y="1944688"/>
          <p14:tracePt t="68102" x="1506538" y="1962150"/>
          <p14:tracePt t="68110" x="1630363" y="1966913"/>
          <p14:tracePt t="68118" x="1776413" y="1984375"/>
          <p14:tracePt t="68126" x="1962150" y="1984375"/>
          <p14:tracePt t="68134" x="2057400" y="1990725"/>
          <p14:tracePt t="68142" x="2254250" y="1990725"/>
          <p14:tracePt t="68150" x="2360613" y="1990725"/>
          <p14:tracePt t="68158" x="2590800" y="2001838"/>
          <p14:tracePt t="68166" x="2703513" y="2001838"/>
          <p14:tracePt t="68174" x="2809875" y="2001838"/>
          <p14:tracePt t="68182" x="3035300" y="2001838"/>
          <p14:tracePt t="68190" x="3148013" y="2001838"/>
          <p14:tracePt t="68198" x="3276600" y="1984375"/>
          <p14:tracePt t="68206" x="3389313" y="1973263"/>
          <p14:tracePt t="68214" x="3506788" y="1962150"/>
          <p14:tracePt t="68224" x="3619500" y="1944688"/>
          <p14:tracePt t="68230" x="3738563" y="1928813"/>
          <p14:tracePt t="68240" x="3822700" y="1916113"/>
          <p14:tracePt t="68248" x="3906838" y="1905000"/>
          <p14:tracePt t="68256" x="3984625" y="1889125"/>
          <p14:tracePt t="68264" x="4052888" y="1878013"/>
          <p14:tracePt t="68272" x="4075113" y="1871663"/>
          <p14:tracePt t="68280" x="4137025" y="1849438"/>
          <p14:tracePt t="68288" x="4165600" y="1838325"/>
          <p14:tracePt t="68296" x="4181475" y="1820863"/>
          <p14:tracePt t="68304" x="4187825" y="1816100"/>
          <p14:tracePt t="68312" x="4192588" y="1809750"/>
          <p14:tracePt t="68320" x="4192588" y="1798638"/>
          <p14:tracePt t="68328" x="4192588" y="1787525"/>
          <p14:tracePt t="68336" x="4187825" y="1776413"/>
          <p14:tracePt t="68344" x="4176713" y="1758950"/>
          <p14:tracePt t="68352" x="4165600" y="1747838"/>
          <p14:tracePt t="68360" x="4137025" y="1725613"/>
          <p14:tracePt t="68368" x="4125913" y="1714500"/>
          <p14:tracePt t="68376" x="4097338" y="1697038"/>
          <p14:tracePt t="68384" x="4057650" y="1663700"/>
          <p14:tracePt t="68392" x="4030663" y="1652588"/>
          <p14:tracePt t="68400" x="3990975" y="1635125"/>
          <p14:tracePt t="68408" x="3957638" y="1612900"/>
          <p14:tracePt t="68416" x="3911600" y="1590675"/>
          <p14:tracePt t="68424" x="3856038" y="1579563"/>
          <p14:tracePt t="68432" x="3800475" y="1562100"/>
          <p14:tracePt t="68440" x="3732213" y="1550988"/>
          <p14:tracePt t="68448" x="3670300" y="1539875"/>
          <p14:tracePt t="68456" x="3597275" y="1524000"/>
          <p14:tracePt t="68464" x="3524250" y="1517650"/>
          <p14:tracePt t="68472" x="3429000" y="1506538"/>
          <p14:tracePt t="68480" x="3389313" y="1506538"/>
          <p14:tracePt t="68488" x="3305175" y="1500188"/>
          <p14:tracePt t="68496" x="3203575" y="1495425"/>
          <p14:tracePt t="68504" x="3090863" y="1484313"/>
          <p14:tracePt t="68512" x="3046413" y="1477963"/>
          <p14:tracePt t="68522" x="2928938" y="1473200"/>
          <p14:tracePt t="68530" x="2820988" y="1473200"/>
          <p14:tracePt t="68538" x="2782888" y="1473200"/>
          <p14:tracePt t="68546" x="2670175" y="1473200"/>
          <p14:tracePt t="68554" x="2563813" y="1473200"/>
          <p14:tracePt t="68562" x="2517775" y="1473200"/>
          <p14:tracePt t="68570" x="2405063" y="1473200"/>
          <p14:tracePt t="68578" x="2366963" y="1473200"/>
          <p14:tracePt t="68586" x="2254250" y="1473200"/>
          <p14:tracePt t="68594" x="2209800" y="1473200"/>
          <p14:tracePt t="68602" x="2090738" y="1484313"/>
          <p14:tracePt t="68610" x="2051050" y="1484313"/>
          <p14:tracePt t="68618" x="1973263" y="1489075"/>
          <p14:tracePt t="68626" x="1889125" y="1489075"/>
          <p14:tracePt t="68634" x="1816100" y="1495425"/>
          <p14:tracePt t="68642" x="1781175" y="1500188"/>
          <p14:tracePt t="68650" x="1708150" y="1506538"/>
          <p14:tracePt t="68658" x="1681163" y="1512888"/>
          <p14:tracePt t="68666" x="1608138" y="1517650"/>
          <p14:tracePt t="68674" x="1550988" y="1524000"/>
          <p14:tracePt t="68682" x="1524000" y="1528763"/>
          <p14:tracePt t="68690" x="1462088" y="1546225"/>
          <p14:tracePt t="68698" x="1444625" y="1550988"/>
          <p14:tracePt t="68706" x="1382713" y="1573213"/>
          <p14:tracePt t="68714" x="1365250" y="1585913"/>
          <p14:tracePt t="68722" x="1320800" y="1608138"/>
          <p14:tracePt t="68730" x="1298575" y="1619250"/>
          <p14:tracePt t="68738" x="1281113" y="1630363"/>
          <p14:tracePt t="68746" x="1243013" y="1658938"/>
          <p14:tracePt t="68753" x="1230313" y="1663700"/>
          <p14:tracePt t="68762" x="1214438" y="1681163"/>
          <p14:tracePt t="68770" x="1203325" y="1697038"/>
          <p14:tracePt t="68780" x="1203325" y="1703388"/>
          <p14:tracePt t="68796" x="1203325" y="1714500"/>
          <p14:tracePt t="68812" x="1203325" y="1720850"/>
          <p14:tracePt t="68820" x="1214438" y="1731963"/>
          <p14:tracePt t="68828" x="1225550" y="1736725"/>
          <p14:tracePt t="68836" x="1270000" y="1758950"/>
          <p14:tracePt t="68844" x="1316038" y="1781175"/>
          <p14:tracePt t="68852" x="1389063" y="1809750"/>
          <p14:tracePt t="68860" x="1473200" y="1838325"/>
          <p14:tracePt t="68868" x="1535113" y="1855788"/>
          <p14:tracePt t="68876" x="1681163" y="1889125"/>
          <p14:tracePt t="68884" x="1882775" y="1916113"/>
          <p14:tracePt t="68892" x="2001838" y="1933575"/>
          <p14:tracePt t="68900" x="2147888" y="1951038"/>
          <p14:tracePt t="68908" x="2439988" y="1978025"/>
          <p14:tracePt t="68916" x="2625725" y="1990725"/>
          <p14:tracePt t="68924" x="2951163" y="2012950"/>
          <p14:tracePt t="68932" x="3108325" y="2024063"/>
          <p14:tracePt t="68940" x="3395663" y="2035175"/>
          <p14:tracePt t="68948" x="3670300" y="2035175"/>
          <p14:tracePt t="68956" x="3811588" y="2035175"/>
          <p14:tracePt t="68964" x="3946525" y="2035175"/>
          <p14:tracePt t="68972" x="4165600" y="2028825"/>
          <p14:tracePt t="68980" x="4278313" y="2024063"/>
          <p14:tracePt t="68988" x="4362450" y="2006600"/>
          <p14:tracePt t="68996" x="4424363" y="1995488"/>
          <p14:tracePt t="69004" x="4451350" y="1990725"/>
          <p14:tracePt t="69012" x="4497388" y="1973263"/>
          <p14:tracePt t="69020" x="4508500" y="1962150"/>
          <p14:tracePt t="69028" x="4508500" y="1955800"/>
          <p14:tracePt t="69036" x="4513263" y="1944688"/>
          <p14:tracePt t="69044" x="4513263" y="1939925"/>
          <p14:tracePt t="69052" x="4513263" y="1922463"/>
          <p14:tracePt t="69060" x="4513263" y="1905000"/>
          <p14:tracePt t="69068" x="4513263" y="1893888"/>
          <p14:tracePt t="69076" x="4502150" y="1882775"/>
          <p14:tracePt t="69084" x="4497388" y="1871663"/>
          <p14:tracePt t="69094" x="4486275" y="1855788"/>
          <p14:tracePt t="69102" x="4479925" y="1838325"/>
          <p14:tracePt t="69110" x="4468813" y="1827213"/>
          <p14:tracePt t="69117" x="4451350" y="1809750"/>
          <p14:tracePt t="69126" x="4440238" y="1798638"/>
          <p14:tracePt t="69134" x="4424363" y="1787525"/>
          <p14:tracePt t="69141" x="4395788" y="1765300"/>
          <p14:tracePt t="69150" x="4378325" y="1754188"/>
          <p14:tracePt t="69158" x="4351338" y="1736725"/>
          <p14:tracePt t="69165" x="4338638" y="1736725"/>
          <p14:tracePt t="69174" x="4322763" y="1725613"/>
          <p14:tracePt t="69182" x="4311650" y="1720850"/>
          <p14:tracePt t="69190" x="4300538" y="1720850"/>
          <p14:tracePt t="69198" x="4294188" y="1714500"/>
          <p14:tracePt t="69206" x="4289425" y="1714500"/>
          <p14:tracePt t="69742" x="4300538" y="1714500"/>
          <p14:tracePt t="69749" x="4322763" y="1714500"/>
          <p14:tracePt t="69758" x="4338638" y="1714500"/>
          <p14:tracePt t="69766" x="4367213" y="1725613"/>
          <p14:tracePt t="69774" x="4406900" y="1743075"/>
          <p14:tracePt t="69782" x="4446588" y="1758950"/>
          <p14:tracePt t="69790" x="4502150" y="1781175"/>
          <p14:tracePt t="69798" x="4564063" y="1816100"/>
          <p14:tracePt t="69806" x="4625975" y="1843088"/>
          <p14:tracePt t="69814" x="4749800" y="1900238"/>
          <p14:tracePt t="69822" x="4851400" y="1944688"/>
          <p14:tracePt t="69830" x="4997450" y="2006600"/>
          <p14:tracePt t="69838" x="5165725" y="2063750"/>
          <p14:tracePt t="69846" x="5345113" y="2101850"/>
          <p14:tracePt t="69854" x="5464175" y="2124075"/>
          <p14:tracePt t="69862" x="5683250" y="2136775"/>
          <p14:tracePt t="69870" x="5880100" y="2136775"/>
          <p14:tracePt t="69878" x="5991225" y="2136775"/>
          <p14:tracePt t="69886" x="6092825" y="2119313"/>
          <p14:tracePt t="69894" x="6267450" y="2090738"/>
          <p14:tracePt t="69902" x="6346825" y="2074863"/>
          <p14:tracePt t="69910" x="6408738" y="2057400"/>
          <p14:tracePt t="69918" x="6486525" y="2024063"/>
          <p14:tracePt t="69926" x="6530975" y="1995488"/>
          <p14:tracePt t="69934" x="6565900" y="1978025"/>
          <p14:tracePt t="69942" x="6588125" y="1962150"/>
          <p14:tracePt t="69950" x="6592888" y="1951038"/>
          <p14:tracePt t="69958" x="6599238" y="1939925"/>
          <p14:tracePt t="69966" x="6604000" y="1933575"/>
          <p14:tracePt t="69976" x="6610350" y="1922463"/>
          <p14:tracePt t="69982" x="6616700" y="1905000"/>
          <p14:tracePt t="69992" x="6632575" y="1893888"/>
          <p14:tracePt t="69998" x="6661150" y="1871663"/>
          <p14:tracePt t="70008" x="6683375" y="1860550"/>
          <p14:tracePt t="70014" x="6734175" y="1838325"/>
          <p14:tracePt t="70024" x="6773863" y="1827213"/>
          <p14:tracePt t="70032" x="6796088" y="1816100"/>
          <p14:tracePt t="70040" x="6829425" y="1809750"/>
          <p14:tracePt t="70556" x="6829425" y="1804988"/>
          <p14:tracePt t="70588" x="6829425" y="1798638"/>
          <p14:tracePt t="70612" x="6824663" y="1798638"/>
          <p14:tracePt t="70700" x="6824663" y="1793875"/>
          <p14:tracePt t="70716" x="6824663" y="1787525"/>
          <p14:tracePt t="70740" x="6824663" y="1781175"/>
          <p14:tracePt t="70756" x="6829425" y="1781175"/>
          <p14:tracePt t="70789" x="6835775" y="1781175"/>
          <p14:tracePt t="70991" x="6829425" y="1781175"/>
          <p14:tracePt t="71006" x="6824663" y="1781175"/>
          <p14:tracePt t="71014" x="6811963" y="1781175"/>
          <p14:tracePt t="71030" x="6807200" y="1781175"/>
          <p14:tracePt t="71046" x="6800850" y="1781175"/>
          <p14:tracePt t="71070" x="6796088" y="1776413"/>
          <p14:tracePt t="71094" x="6796088" y="1770063"/>
          <p14:tracePt t="71126" x="6789738" y="1770063"/>
          <p14:tracePt t="71142" x="6789738" y="1765300"/>
          <p14:tracePt t="71160" x="6789738" y="1758950"/>
          <p14:tracePt t="71168" x="6784975" y="1758950"/>
          <p14:tracePt t="71192" x="6778625" y="1758950"/>
          <p14:tracePt t="71200" x="6773863" y="1758950"/>
          <p14:tracePt t="71208" x="6767513" y="1758950"/>
          <p14:tracePt t="71216" x="6751638" y="1758950"/>
          <p14:tracePt t="71224" x="6727825" y="1758950"/>
          <p14:tracePt t="71232" x="6683375" y="1770063"/>
          <p14:tracePt t="71240" x="6599238" y="1787525"/>
          <p14:tracePt t="71248" x="6497638" y="1798638"/>
          <p14:tracePt t="71256" x="6323013" y="1816100"/>
          <p14:tracePt t="71264" x="6110288" y="1827213"/>
          <p14:tracePt t="71272" x="5942013" y="1827213"/>
          <p14:tracePt t="71280" x="5699125" y="1827213"/>
          <p14:tracePt t="71288" x="5453063" y="1827213"/>
          <p14:tracePt t="71296" x="5272088" y="1827213"/>
          <p14:tracePt t="71304" x="5024438" y="1820863"/>
          <p14:tracePt t="71312" x="4805363" y="1816100"/>
          <p14:tracePt t="71320" x="4632325" y="1793875"/>
          <p14:tracePt t="71328" x="4429125" y="1776413"/>
          <p14:tracePt t="71336" x="4254500" y="1758950"/>
          <p14:tracePt t="71344" x="4165600" y="1736725"/>
          <p14:tracePt t="71352" x="4046538" y="1714500"/>
          <p14:tracePt t="71360" x="3968750" y="1697038"/>
          <p14:tracePt t="71368" x="3900488" y="1681163"/>
          <p14:tracePt t="71376" x="3862388" y="1674813"/>
          <p14:tracePt t="71384" x="3811588" y="1658938"/>
          <p14:tracePt t="71392" x="3783013" y="1647825"/>
          <p14:tracePt t="71400" x="3760788" y="1641475"/>
          <p14:tracePt t="71410" x="3749675" y="1635125"/>
          <p14:tracePt t="71416" x="3743325" y="1635125"/>
          <p14:tracePt t="71426" x="3738563" y="1630363"/>
          <p14:tracePt t="71450" x="3738563" y="1635125"/>
          <p14:tracePt t="71458" x="3721100" y="1652588"/>
          <p14:tracePt t="71466" x="3692525" y="1685925"/>
          <p14:tracePt t="71474" x="3654425" y="1736725"/>
          <p14:tracePt t="71482" x="3603625" y="1776413"/>
          <p14:tracePt t="71490" x="3546475" y="1816100"/>
          <p14:tracePt t="71498" x="3473450" y="1866900"/>
          <p14:tracePt t="71506" x="3384550" y="1916113"/>
          <p14:tracePt t="71514" x="3298825" y="1962150"/>
          <p14:tracePt t="71522" x="3198813" y="1995488"/>
          <p14:tracePt t="71530" x="3079750" y="2017713"/>
          <p14:tracePt t="71538" x="3024188" y="2035175"/>
          <p14:tracePt t="71546" x="2917825" y="2039938"/>
          <p14:tracePt t="71554" x="2833688" y="2039938"/>
          <p14:tracePt t="71562" x="2754313" y="2039938"/>
          <p14:tracePt t="71570" x="2579688" y="2028825"/>
          <p14:tracePt t="71578" x="2466975" y="2012950"/>
          <p14:tracePt t="71586" x="2305050" y="1995488"/>
          <p14:tracePt t="71594" x="2159000" y="1966913"/>
          <p14:tracePt t="71602" x="1878013" y="1928813"/>
          <p14:tracePt t="71610" x="1714500" y="1900238"/>
          <p14:tracePt t="71618" x="1546225" y="1855788"/>
          <p14:tracePt t="71626" x="1411288" y="1820863"/>
          <p14:tracePt t="71634" x="1365250" y="1804988"/>
          <p14:tracePt t="71642" x="1254125" y="1776413"/>
          <p14:tracePt t="71650" x="1146175" y="1747838"/>
          <p14:tracePt t="71658" x="1017588" y="1697038"/>
          <p14:tracePt t="71666" x="973138" y="1681163"/>
          <p14:tracePt t="71674" x="915988" y="1652588"/>
          <p14:tracePt t="71682" x="882650" y="1630363"/>
          <p14:tracePt t="71690" x="865188" y="1619250"/>
          <p14:tracePt t="71698" x="854075" y="1601788"/>
          <p14:tracePt t="71706" x="849313" y="1597025"/>
          <p14:tracePt t="71714" x="849313" y="1585913"/>
          <p14:tracePt t="71722" x="849313" y="1568450"/>
          <p14:tracePt t="71732" x="871538" y="1550988"/>
          <p14:tracePt t="71740" x="900113" y="1528763"/>
          <p14:tracePt t="71748" x="915988" y="1517650"/>
          <p14:tracePt t="71756" x="955675" y="1495425"/>
          <p14:tracePt t="71764" x="989013" y="1484313"/>
          <p14:tracePt t="71772" x="1050925" y="1455738"/>
          <p14:tracePt t="71780" x="1095375" y="1438275"/>
          <p14:tracePt t="71788" x="1152525" y="1422400"/>
          <p14:tracePt t="71796" x="1219200" y="1404938"/>
          <p14:tracePt t="71804" x="1376363" y="1371600"/>
          <p14:tracePt t="71812" x="1495425" y="1349375"/>
          <p14:tracePt t="71820" x="1612900" y="1320800"/>
          <p14:tracePt t="71828" x="1770063" y="1304925"/>
          <p14:tracePt t="71836" x="1962150" y="1276350"/>
          <p14:tracePt t="71844" x="2147888" y="1265238"/>
          <p14:tracePt t="71852" x="2366963" y="1258888"/>
          <p14:tracePt t="71860" x="2579688" y="1258888"/>
          <p14:tracePt t="71868" x="2782888" y="1258888"/>
          <p14:tracePt t="71876" x="3017838" y="1292225"/>
          <p14:tracePt t="71884" x="3238500" y="1320800"/>
          <p14:tracePt t="71892" x="3630613" y="1404938"/>
          <p14:tracePt t="71900" x="3822700" y="1455738"/>
          <p14:tracePt t="71908" x="4024313" y="1512888"/>
          <p14:tracePt t="71916" x="4344988" y="1630363"/>
          <p14:tracePt t="71924" x="4462463" y="1685925"/>
          <p14:tracePt t="71932" x="4625975" y="1776413"/>
          <p14:tracePt t="71940" x="4767263" y="1889125"/>
          <p14:tracePt t="71948" x="4822825" y="1955800"/>
          <p14:tracePt t="71956" x="4845050" y="2006600"/>
          <p14:tracePt t="71964" x="4845050" y="2046288"/>
          <p14:tracePt t="71972" x="4816475" y="2097088"/>
          <p14:tracePt t="71980" x="4767263" y="2130425"/>
          <p14:tracePt t="71988" x="4676775" y="2159000"/>
          <p14:tracePt t="71998" x="4497388" y="2185988"/>
          <p14:tracePt t="72004" x="4283075" y="2198688"/>
          <p14:tracePt t="72014" x="4097338" y="2198688"/>
          <p14:tracePt t="72020" x="3749675" y="2192338"/>
          <p14:tracePt t="72030" x="3440113" y="2159000"/>
          <p14:tracePt t="72038" x="2962275" y="2097088"/>
          <p14:tracePt t="72046" x="2619375" y="2051050"/>
          <p14:tracePt t="72054" x="2159000" y="1990725"/>
          <p14:tracePt t="72062" x="1843088" y="1933575"/>
          <p14:tracePt t="72070" x="1573213" y="1889125"/>
          <p14:tracePt t="72078" x="1214438" y="1820863"/>
          <p14:tracePt t="72086" x="1017588" y="1770063"/>
          <p14:tracePt t="72094" x="865188" y="1725613"/>
          <p14:tracePt t="72102" x="792163" y="1685925"/>
          <p14:tracePt t="72110" x="765175" y="1663700"/>
          <p14:tracePt t="72118" x="758825" y="1641475"/>
          <p14:tracePt t="72126" x="776288" y="1608138"/>
          <p14:tracePt t="72134" x="825500" y="1573213"/>
          <p14:tracePt t="72142" x="887413" y="1535113"/>
          <p14:tracePt t="72150" x="1000125" y="1477963"/>
          <p14:tracePt t="72158" x="1203325" y="1411288"/>
          <p14:tracePt t="72166" x="1400175" y="1360488"/>
          <p14:tracePt t="72174" x="1568450" y="1327150"/>
          <p14:tracePt t="72182" x="1882775" y="1254125"/>
          <p14:tracePt t="72190" x="2119313" y="1225550"/>
          <p14:tracePt t="72198" x="2517775" y="1181100"/>
          <p14:tracePt t="72206" x="2844800" y="1157288"/>
          <p14:tracePt t="72214" x="3024188" y="1157288"/>
          <p14:tracePt t="72222" x="3344863" y="1157288"/>
          <p14:tracePt t="72230" x="3636963" y="1163638"/>
          <p14:tracePt t="72238" x="3900488" y="1203325"/>
          <p14:tracePt t="72246" x="4221163" y="1292225"/>
          <p14:tracePt t="72254" x="4400550" y="1382713"/>
          <p14:tracePt t="72262" x="4479925" y="1438275"/>
          <p14:tracePt t="72270" x="4597400" y="1557338"/>
          <p14:tracePt t="72280" x="4637088" y="1619250"/>
          <p14:tracePt t="72286" x="4665663" y="1697038"/>
          <p14:tracePt t="72296" x="4665663" y="1838325"/>
          <p14:tracePt t="72302" x="4637088" y="1922463"/>
          <p14:tracePt t="72312" x="4552950" y="2017713"/>
          <p14:tracePt t="72318" x="4473575" y="2074863"/>
          <p14:tracePt t="72328" x="4322763" y="2130425"/>
          <p14:tracePt t="72336" x="4143375" y="2159000"/>
          <p14:tracePt t="72344" x="3940175" y="2170113"/>
          <p14:tracePt t="72352" x="3698875" y="2163763"/>
          <p14:tracePt t="72360" x="3490913" y="2141538"/>
          <p14:tracePt t="72368" x="3254375" y="2101850"/>
          <p14:tracePt t="72376" x="2911475" y="2035175"/>
          <p14:tracePt t="72384" x="2636838" y="1966913"/>
          <p14:tracePt t="72392" x="2517775" y="1933575"/>
          <p14:tracePt t="72400" x="2316163" y="1866900"/>
          <p14:tracePt t="72408" x="2085975" y="1781175"/>
          <p14:tracePt t="72416" x="2012950" y="1747838"/>
          <p14:tracePt t="72424" x="1966913" y="1725613"/>
          <p14:tracePt t="72432" x="1939925" y="1692275"/>
          <p14:tracePt t="72440" x="1933575" y="1681163"/>
          <p14:tracePt t="72448" x="1933575" y="1674813"/>
          <p14:tracePt t="72456" x="1951038" y="1663700"/>
          <p14:tracePt t="72464" x="1984375" y="1658938"/>
          <p14:tracePt t="72472" x="2028825" y="1652588"/>
          <p14:tracePt t="72480" x="2068513" y="1652588"/>
          <p14:tracePt t="72488" x="2130425" y="1652588"/>
          <p14:tracePt t="72496" x="2174875" y="1652588"/>
          <p14:tracePt t="72504" x="2214563" y="1652588"/>
          <p14:tracePt t="72512" x="2254250" y="1663700"/>
          <p14:tracePt t="72520" x="2270125" y="1663700"/>
          <p14:tracePt t="72528" x="2293938" y="1670050"/>
          <p14:tracePt t="72536" x="2309813" y="1674813"/>
          <p14:tracePt t="72546" x="2316163" y="1681163"/>
          <p14:tracePt t="72552" x="2332038" y="1681163"/>
          <p14:tracePt t="72560" x="2332038" y="1685925"/>
          <p14:tracePt t="72568" x="2338388" y="1685925"/>
          <p14:tracePt t="72578" x="2344738" y="1692275"/>
          <p14:tracePt t="72584" x="2349500" y="1692275"/>
          <p14:tracePt t="72594" x="2360613" y="1692275"/>
          <p14:tracePt t="72602" x="2382838" y="1692275"/>
          <p14:tracePt t="72610" x="2417763" y="1692275"/>
          <p14:tracePt t="72618" x="2484438" y="1692275"/>
          <p14:tracePt t="72626" x="2528888" y="1685925"/>
          <p14:tracePt t="72634" x="2613025" y="1674813"/>
          <p14:tracePt t="72642" x="2674938" y="1670050"/>
          <p14:tracePt t="72650" x="2820988" y="1652588"/>
          <p14:tracePt t="72658" x="2906713" y="1647825"/>
          <p14:tracePt t="72666" x="3001963" y="1630363"/>
          <p14:tracePt t="72674" x="3221038" y="1624013"/>
          <p14:tracePt t="72682" x="3311525" y="1624013"/>
          <p14:tracePt t="72690" x="3395663" y="1619250"/>
          <p14:tracePt t="72698" x="3468688" y="1619250"/>
          <p14:tracePt t="72706" x="3519488" y="1619250"/>
          <p14:tracePt t="72714" x="3579813" y="1619250"/>
          <p14:tracePt t="72722" x="3597275" y="1619250"/>
          <p14:tracePt t="72730" x="3603625" y="1619250"/>
          <p14:tracePt t="72762" x="3597275" y="1619250"/>
          <p14:tracePt t="72770" x="3579813" y="1619250"/>
          <p14:tracePt t="72778" x="3563938" y="1619250"/>
          <p14:tracePt t="72786" x="3541713" y="1619250"/>
          <p14:tracePt t="72794" x="3513138" y="1619250"/>
          <p14:tracePt t="72802" x="3490913" y="1619250"/>
          <p14:tracePt t="72810" x="3457575" y="1619250"/>
          <p14:tracePt t="72818" x="3429000" y="1619250"/>
          <p14:tracePt t="72826" x="3400425" y="1624013"/>
          <p14:tracePt t="72834" x="3378200" y="1635125"/>
          <p14:tracePt t="72842" x="3360738" y="1641475"/>
          <p14:tracePt t="72852" x="3344863" y="1647825"/>
          <p14:tracePt t="72858" x="3344863" y="1652588"/>
          <p14:tracePt t="72868" x="3338513" y="1652588"/>
          <p14:tracePt t="72874" x="3338513" y="1658938"/>
          <p14:tracePt t="72884" x="3338513" y="1663700"/>
          <p14:tracePt t="72900" x="3344863" y="1663700"/>
          <p14:tracePt t="72908" x="3355975" y="1663700"/>
          <p14:tracePt t="72916" x="3367088" y="1663700"/>
          <p14:tracePt t="72924" x="3395663" y="1663700"/>
          <p14:tracePt t="72932" x="3411538" y="1670050"/>
          <p14:tracePt t="72940" x="3433763" y="1674813"/>
          <p14:tracePt t="72948" x="3457575" y="1681163"/>
          <p14:tracePt t="72956" x="3468688" y="1685925"/>
          <p14:tracePt t="72964" x="3495675" y="1685925"/>
          <p14:tracePt t="72972" x="3530600" y="1692275"/>
          <p14:tracePt t="72980" x="3568700" y="1703388"/>
          <p14:tracePt t="72988" x="3608388" y="1714500"/>
          <p14:tracePt t="72996" x="3648075" y="1725613"/>
          <p14:tracePt t="73004" x="3687763" y="1736725"/>
          <p14:tracePt t="73012" x="3703638" y="1743075"/>
          <p14:tracePt t="73020" x="3743325" y="1754188"/>
          <p14:tracePt t="73028" x="3776663" y="1765300"/>
          <p14:tracePt t="73036" x="3789363" y="1770063"/>
          <p14:tracePt t="73044" x="3811588" y="1776413"/>
          <p14:tracePt t="73052" x="3838575" y="1781175"/>
          <p14:tracePt t="73060" x="3849688" y="1787525"/>
          <p14:tracePt t="73068" x="3867150" y="1798638"/>
          <p14:tracePt t="73076" x="3873500" y="1798638"/>
          <p14:tracePt t="73084" x="3889375" y="1804988"/>
          <p14:tracePt t="73092" x="3900488" y="1809750"/>
          <p14:tracePt t="73108" x="3911600" y="1816100"/>
          <p14:tracePt t="73116" x="3922713" y="1816100"/>
          <p14:tracePt t="73124" x="3940175" y="1816100"/>
          <p14:tracePt t="73140" x="3946525" y="1816100"/>
          <p14:tracePt t="73148" x="3968750" y="1820863"/>
          <p14:tracePt t="73158" x="3979863" y="1827213"/>
          <p14:tracePt t="73166" x="4002088" y="1831975"/>
          <p14:tracePt t="73174" x="4019550" y="1831975"/>
          <p14:tracePt t="73182" x="4035425" y="1838325"/>
          <p14:tracePt t="73190" x="4092575" y="1849438"/>
          <p14:tracePt t="73198" x="4159250" y="1860550"/>
          <p14:tracePt t="73206" x="4181475" y="1860550"/>
          <p14:tracePt t="73214" x="4254500" y="1871663"/>
          <p14:tracePt t="73222" x="4327525" y="1871663"/>
          <p14:tracePt t="73230" x="4367213" y="1871663"/>
          <p14:tracePt t="73238" x="4479925" y="1871663"/>
          <p14:tracePt t="73246" x="4524375" y="1871663"/>
          <p14:tracePt t="73254" x="4676775" y="1860550"/>
          <p14:tracePt t="73262" x="4851400" y="1843088"/>
          <p14:tracePt t="73270" x="5013325" y="1816100"/>
          <p14:tracePt t="73278" x="5176838" y="1787525"/>
          <p14:tracePt t="73286" x="5502275" y="1720850"/>
          <p14:tracePt t="73294" x="5699125" y="1681163"/>
          <p14:tracePt t="73302" x="5880100" y="1635125"/>
          <p14:tracePt t="73310" x="6227763" y="1539875"/>
          <p14:tracePt t="73318" x="6442075" y="1489075"/>
          <p14:tracePt t="73326" x="6762750" y="1400175"/>
          <p14:tracePt t="73334" x="6924675" y="1354138"/>
          <p14:tracePt t="73342" x="7200900" y="1287463"/>
          <p14:tracePt t="73350" x="7329488" y="1265238"/>
          <p14:tracePt t="73358" x="7599363" y="1230313"/>
          <p14:tracePt t="73366" x="7723188" y="1225550"/>
          <p14:tracePt t="73374" x="7835900" y="1214438"/>
          <p14:tracePt t="73382" x="8021638" y="1208088"/>
          <p14:tracePt t="73390" x="8105775" y="1208088"/>
          <p14:tracePt t="73398" x="8172450" y="1208088"/>
          <p14:tracePt t="73406" x="8229600" y="1208088"/>
          <p14:tracePt t="73414" x="8291513" y="1214438"/>
          <p14:tracePt t="73424" x="8335963" y="1219200"/>
          <p14:tracePt t="73430" x="8364538" y="1230313"/>
          <p14:tracePt t="73440" x="8380413" y="1230313"/>
          <p14:tracePt t="73446" x="8391525" y="1243013"/>
          <p14:tracePt t="73456" x="8402638" y="1247775"/>
          <p14:tracePt t="73462" x="8415338" y="1247775"/>
          <p14:tracePt t="73472" x="8415338" y="1254125"/>
          <p14:tracePt t="73478" x="8420100" y="1254125"/>
          <p14:tracePt t="73504" x="8426450" y="1254125"/>
          <p14:tracePt t="73512" x="8426450" y="1258888"/>
          <p14:tracePt t="73528" x="8431213" y="1258888"/>
          <p14:tracePt t="73536" x="8437563" y="1265238"/>
          <p14:tracePt t="73544" x="8442325" y="1265238"/>
          <p14:tracePt t="73552" x="8448675" y="1265238"/>
          <p14:tracePt t="73560" x="8453438" y="1265238"/>
          <p14:tracePt t="73600" x="8459788" y="1265238"/>
          <p14:tracePt t="73624" x="8459788" y="1270000"/>
          <p14:tracePt t="73640" x="8459788" y="1276350"/>
          <p14:tracePt t="73648" x="8459788" y="1281113"/>
          <p14:tracePt t="73656" x="8459788" y="1287463"/>
          <p14:tracePt t="73664" x="8448675" y="1304925"/>
          <p14:tracePt t="73672" x="8420100" y="1331913"/>
          <p14:tracePt t="73680" x="8386763" y="1365250"/>
          <p14:tracePt t="73688" x="8324850" y="1411288"/>
          <p14:tracePt t="73696" x="8251825" y="1444625"/>
          <p14:tracePt t="73706" x="8178800" y="1462088"/>
          <p14:tracePt t="73712" x="8083550" y="1466850"/>
          <p14:tracePt t="73722" x="7970838" y="1466850"/>
          <p14:tracePt t="73730" x="7891463" y="1438275"/>
          <p14:tracePt t="73738" x="7807325" y="1404938"/>
          <p14:tracePt t="73746" x="7718425" y="1343025"/>
          <p14:tracePt t="73754" x="7621588" y="1270000"/>
          <p14:tracePt t="73762" x="7543800" y="1185863"/>
          <p14:tracePt t="73770" x="7481888" y="1095375"/>
          <p14:tracePt t="73778" x="7435850" y="984250"/>
          <p14:tracePt t="73786" x="7413625" y="922338"/>
          <p14:tracePt t="73794" x="7402513" y="827088"/>
          <p14:tracePt t="73802" x="7402513" y="769938"/>
          <p14:tracePt t="73810" x="7402513" y="719138"/>
          <p14:tracePt t="73818" x="7419975" y="657225"/>
          <p14:tracePt t="73826" x="7453313" y="619125"/>
          <p14:tracePt t="73834" x="7497763" y="595313"/>
          <p14:tracePt t="73842" x="7559675" y="573088"/>
          <p14:tracePt t="73850" x="7627938" y="568325"/>
          <p14:tracePt t="73858" x="7762875" y="568325"/>
          <p14:tracePt t="73866" x="7937500" y="579438"/>
          <p14:tracePt t="73874" x="8037513" y="595313"/>
          <p14:tracePt t="73882" x="8262938" y="635000"/>
          <p14:tracePt t="73890" x="8521700" y="703263"/>
          <p14:tracePt t="73898" x="8791575" y="776288"/>
          <p14:tracePt t="73906" x="8920163" y="820738"/>
          <p14:tracePt t="73914" x="9139238" y="911225"/>
          <p14:tracePt t="73922" x="9269413" y="984250"/>
          <p14:tracePt t="73930" x="9353550" y="1050925"/>
          <p14:tracePt t="73938" x="9409113" y="1130300"/>
          <p14:tracePt t="73946" x="9426575" y="1185863"/>
          <p14:tracePt t="73954" x="9426575" y="1243013"/>
          <p14:tracePt t="73962" x="9375775" y="1309688"/>
          <p14:tracePt t="73970" x="9291638" y="1377950"/>
          <p14:tracePt t="73978" x="9134475" y="1450975"/>
          <p14:tracePt t="73986" x="8993188" y="1506538"/>
          <p14:tracePt t="73994" x="8678863" y="1562100"/>
          <p14:tracePt t="74004" x="8442325" y="1579563"/>
          <p14:tracePt t="74012" x="8156575" y="1579563"/>
          <p14:tracePt t="74018" x="7835900" y="1573213"/>
          <p14:tracePt t="74028" x="7521575" y="1528763"/>
          <p14:tracePt t="74036" x="7205663" y="1473200"/>
          <p14:tracePt t="74044" x="6919913" y="1389063"/>
          <p14:tracePt t="74052" x="6654800" y="1298575"/>
          <p14:tracePt t="74060" x="6530975" y="1247775"/>
          <p14:tracePt t="74068" x="6307138" y="1130300"/>
          <p14:tracePt t="74076" x="6227763" y="1073150"/>
          <p14:tracePt t="74084" x="6183313" y="1022350"/>
          <p14:tracePt t="74092" x="6172200" y="995363"/>
          <p14:tracePt t="74100" x="6172200" y="962025"/>
          <p14:tracePt t="74108" x="6183313" y="927100"/>
          <p14:tracePt t="74116" x="6211888" y="900113"/>
          <p14:tracePt t="74124" x="6267450" y="871538"/>
          <p14:tracePt t="74132" x="6329363" y="854075"/>
          <p14:tracePt t="74140" x="6413500" y="831850"/>
          <p14:tracePt t="74148" x="6530975" y="809625"/>
          <p14:tracePt t="74156" x="6716713" y="798513"/>
          <p14:tracePt t="74164" x="6840538" y="798513"/>
          <p14:tracePt t="74172" x="6981825" y="798513"/>
          <p14:tracePt t="74180" x="7150100" y="798513"/>
          <p14:tracePt t="74188" x="7296150" y="820738"/>
          <p14:tracePt t="74196" x="7431088" y="854075"/>
          <p14:tracePt t="74204" x="7521575" y="904875"/>
          <p14:tracePt t="74212" x="7577138" y="955675"/>
          <p14:tracePt t="74220" x="7599363" y="1011238"/>
          <p14:tracePt t="74228" x="7599363" y="1062038"/>
          <p14:tracePt t="74236" x="7577138" y="1141413"/>
          <p14:tracePt t="74244" x="7510463" y="1219200"/>
          <p14:tracePt t="74252" x="7397750" y="1309688"/>
          <p14:tracePt t="74260" x="7278688" y="1377950"/>
          <p14:tracePt t="74268" x="7154863" y="1416050"/>
          <p14:tracePt t="74276" x="7019925" y="1444625"/>
          <p14:tracePt t="74284" x="6773863" y="1473200"/>
          <p14:tracePt t="74294" x="6588125" y="1473200"/>
          <p14:tracePt t="74299" x="6435725" y="1473200"/>
          <p14:tracePt t="74310" x="6373813" y="1473200"/>
          <p14:tracePt t="74316" x="6300788" y="1455738"/>
          <p14:tracePt t="74326" x="6256338" y="1422400"/>
          <p14:tracePt t="74334" x="6249988" y="1404938"/>
          <p14:tracePt t="74342" x="6249988" y="1360488"/>
          <p14:tracePt t="74350" x="6261100" y="1320800"/>
          <p14:tracePt t="74358" x="6284913" y="1281113"/>
          <p14:tracePt t="74366" x="6323013" y="1230313"/>
          <p14:tracePt t="74374" x="6373813" y="1181100"/>
          <p14:tracePt t="74382" x="6424613" y="1135063"/>
          <p14:tracePt t="74390" x="6475413" y="1108075"/>
          <p14:tracePt t="74398" x="6497638" y="1090613"/>
          <p14:tracePt t="74406" x="6515100" y="1079500"/>
          <p14:tracePt t="74414" x="6515100" y="1073150"/>
          <p14:tracePt t="74450" x="6508750" y="1079500"/>
          <p14:tracePt t="74466" x="6497638" y="1090613"/>
          <p14:tracePt t="74474" x="6475413" y="1101725"/>
          <p14:tracePt t="74482" x="6453188" y="1119188"/>
          <p14:tracePt t="74490" x="6419850" y="1135063"/>
          <p14:tracePt t="74498" x="6362700" y="1152525"/>
          <p14:tracePt t="74506" x="6284913" y="1185863"/>
          <p14:tracePt t="74514" x="6132513" y="1219200"/>
          <p14:tracePt t="74522" x="5969000" y="1258888"/>
          <p14:tracePt t="74530" x="5699125" y="1309688"/>
          <p14:tracePt t="74538" x="5418138" y="1343025"/>
          <p14:tracePt t="74546" x="5002213" y="1377950"/>
          <p14:tracePt t="74554" x="4541838" y="1416050"/>
          <p14:tracePt t="74562" x="4130675" y="1438275"/>
          <p14:tracePt t="74572" x="3641725" y="1450975"/>
          <p14:tracePt t="74578" x="3159125" y="1462088"/>
          <p14:tracePt t="74588" x="2641600" y="1477963"/>
          <p14:tracePt t="74594" x="2259013" y="1477963"/>
          <p14:tracePt t="74604" x="1849438" y="1477963"/>
          <p14:tracePt t="74612" x="1484313" y="1477963"/>
          <p14:tracePt t="74620" x="1254125" y="1473200"/>
          <p14:tracePt t="74628" x="995363" y="1462088"/>
          <p14:tracePt t="74636" x="882650" y="1455738"/>
          <p14:tracePt t="74644" x="825500" y="1450975"/>
          <p14:tracePt t="74652" x="814388" y="1450975"/>
          <p14:tracePt t="74684" x="820738" y="1450975"/>
          <p14:tracePt t="74692" x="838200" y="1455738"/>
          <p14:tracePt t="74700" x="860425" y="1473200"/>
          <p14:tracePt t="74708" x="887413" y="1506538"/>
          <p14:tracePt t="74716" x="904875" y="1539875"/>
          <p14:tracePt t="74724" x="922338" y="1573213"/>
          <p14:tracePt t="74732" x="933450" y="1601788"/>
          <p14:tracePt t="74740" x="933450" y="1641475"/>
          <p14:tracePt t="74748" x="933450" y="1674813"/>
          <p14:tracePt t="74756" x="933450" y="1692275"/>
          <p14:tracePt t="74764" x="915988" y="1708150"/>
          <p14:tracePt t="74772" x="887413" y="1731963"/>
          <p14:tracePt t="74780" x="871538" y="1736725"/>
          <p14:tracePt t="74788" x="849313" y="1743075"/>
          <p14:tracePt t="74796" x="787400" y="1743075"/>
          <p14:tracePt t="74804" x="741363" y="1736725"/>
          <p14:tracePt t="74812" x="679450" y="1714500"/>
          <p14:tracePt t="74820" x="617538" y="1692275"/>
          <p14:tracePt t="74830" x="539750" y="1663700"/>
          <p14:tracePt t="74836" x="365125" y="1573213"/>
          <p14:tracePt t="74846" x="325438" y="1557338"/>
          <p14:tracePt t="74852" x="241300" y="1517650"/>
          <p14:tracePt t="74862" x="106363" y="1438275"/>
          <p14:tracePt t="74868" x="55563" y="1393825"/>
          <p14:tracePt t="74878" x="50800" y="1377950"/>
          <p14:tracePt t="74886" x="50800" y="1354138"/>
          <p14:tracePt t="74894" x="55563" y="1331913"/>
          <p14:tracePt t="74902" x="101600" y="1298575"/>
          <p14:tracePt t="74910" x="168275" y="1265238"/>
          <p14:tracePt t="74918" x="280988" y="1230313"/>
          <p14:tracePt t="74926" x="433388" y="1192213"/>
          <p14:tracePt t="74934" x="714375" y="1152525"/>
          <p14:tracePt t="74942" x="1006475" y="1130300"/>
          <p14:tracePt t="74950" x="1316038" y="1119188"/>
          <p14:tracePt t="74958" x="1546225" y="1130300"/>
          <p14:tracePt t="74966" x="1878013" y="1203325"/>
          <p14:tracePt t="74974" x="2051050" y="1265238"/>
          <p14:tracePt t="74982" x="2170113" y="1338263"/>
          <p14:tracePt t="74990" x="2247900" y="1400175"/>
          <p14:tracePt t="74998" x="2305050" y="1489075"/>
          <p14:tracePt t="75006" x="2309813" y="1546225"/>
          <p14:tracePt t="75014" x="2298700" y="1597025"/>
          <p14:tracePt t="75022" x="2254250" y="1652588"/>
          <p14:tracePt t="75030" x="2163763" y="1720850"/>
          <p14:tracePt t="75038" x="2079625" y="1765300"/>
          <p14:tracePt t="75046" x="1893888" y="1820863"/>
          <p14:tracePt t="75054" x="1765300" y="1838325"/>
          <p14:tracePt t="75062" x="1524000" y="1838325"/>
          <p14:tracePt t="75070" x="1393825" y="1838325"/>
          <p14:tracePt t="75078" x="1219200" y="1809750"/>
          <p14:tracePt t="75086" x="1035050" y="1758950"/>
          <p14:tracePt t="75094" x="973138" y="1725613"/>
          <p14:tracePt t="75102" x="933450" y="1685925"/>
          <p14:tracePt t="75110" x="922338" y="1630363"/>
          <p14:tracePt t="75118" x="933450" y="1585913"/>
          <p14:tracePt t="75128" x="984250" y="1535113"/>
          <p14:tracePt t="75134" x="1079500" y="1477963"/>
          <p14:tracePt t="75144" x="1265238" y="1400175"/>
          <p14:tracePt t="75150" x="1477963" y="1327150"/>
          <p14:tracePt t="75160" x="1827213" y="1270000"/>
          <p14:tracePt t="75168" x="2119313" y="1236663"/>
          <p14:tracePt t="75176" x="2466975" y="1236663"/>
          <p14:tracePt t="75184" x="2820988" y="1254125"/>
          <p14:tracePt t="75192" x="3074988" y="1304925"/>
          <p14:tracePt t="75200" x="3384550" y="1404938"/>
          <p14:tracePt t="75208" x="3552825" y="1517650"/>
          <p14:tracePt t="75216" x="3641725" y="1612900"/>
          <p14:tracePt t="75224" x="3659188" y="1692275"/>
          <p14:tracePt t="75232" x="3648075" y="1754188"/>
          <p14:tracePt t="75240" x="3563938" y="1843088"/>
          <p14:tracePt t="75248" x="3417888" y="1928813"/>
          <p14:tracePt t="75256" x="3097213" y="2028825"/>
          <p14:tracePt t="75264" x="2827338" y="2074863"/>
          <p14:tracePt t="75272" x="2462213" y="2085975"/>
          <p14:tracePt t="75280" x="2170113" y="2068513"/>
          <p14:tracePt t="75288" x="1854200" y="2012950"/>
          <p14:tracePt t="75296" x="1612900" y="1939925"/>
          <p14:tracePt t="75304" x="1438275" y="1871663"/>
          <p14:tracePt t="75312" x="1382713" y="1827213"/>
          <p14:tracePt t="75320" x="1365250" y="1793875"/>
          <p14:tracePt t="75328" x="1365250" y="1747838"/>
          <p14:tracePt t="75336" x="1393825" y="1708150"/>
          <p14:tracePt t="75344" x="1462088" y="1663700"/>
          <p14:tracePt t="75352" x="1528763" y="1630363"/>
          <p14:tracePt t="75360" x="1681163" y="1597025"/>
          <p14:tracePt t="75368" x="1798638" y="1585913"/>
          <p14:tracePt t="75376" x="1922463" y="1585913"/>
          <p14:tracePt t="75384" x="2039938" y="1585913"/>
          <p14:tracePt t="75392" x="2130425" y="1590675"/>
          <p14:tracePt t="75400" x="2174875" y="1597025"/>
          <p14:tracePt t="75408" x="2232025" y="1619250"/>
          <p14:tracePt t="75416" x="2243138" y="1630363"/>
          <p14:tracePt t="75424" x="2254250" y="1647825"/>
          <p14:tracePt t="75434" x="2254250" y="1663700"/>
          <p14:tracePt t="75440" x="2254250" y="1674813"/>
          <p14:tracePt t="75450" x="2254250" y="1697038"/>
          <p14:tracePt t="75458" x="2254250" y="1708150"/>
          <p14:tracePt t="75466" x="2254250" y="1725613"/>
          <p14:tracePt t="75474" x="2270125" y="1736725"/>
          <p14:tracePt t="75482" x="2320925" y="1747838"/>
          <p14:tracePt t="75490" x="2378075" y="1754188"/>
          <p14:tracePt t="75498" x="2513013" y="1754188"/>
          <p14:tracePt t="75506" x="2754313" y="1754188"/>
          <p14:tracePt t="75514" x="2968625" y="1747838"/>
          <p14:tracePt t="75522" x="3294063" y="1725613"/>
          <p14:tracePt t="75530" x="3659188" y="1703388"/>
          <p14:tracePt t="75538" x="4137025" y="1663700"/>
          <p14:tracePt t="75546" x="4519613" y="1630363"/>
          <p14:tracePt t="75554" x="5059363" y="1597025"/>
          <p14:tracePt t="75562" x="5548313" y="1557338"/>
          <p14:tracePt t="75570" x="6019800" y="1524000"/>
          <p14:tracePt t="75578" x="6464300" y="1484313"/>
          <p14:tracePt t="75586" x="6745288" y="1450975"/>
          <p14:tracePt t="75594" x="7116763" y="1416050"/>
          <p14:tracePt t="75602" x="7362825" y="1404938"/>
          <p14:tracePt t="75610" x="7537450" y="1389063"/>
          <p14:tracePt t="75618" x="7605713" y="1389063"/>
          <p14:tracePt t="75626" x="7621588" y="1389063"/>
          <p14:tracePt t="75650" x="7605713" y="1389063"/>
          <p14:tracePt t="75658" x="7583488" y="1389063"/>
          <p14:tracePt t="75666" x="7537450" y="1389063"/>
          <p14:tracePt t="75674" x="7497763" y="1393825"/>
          <p14:tracePt t="75682" x="7442200" y="1393825"/>
          <p14:tracePt t="75690" x="7402513" y="1400175"/>
          <p14:tracePt t="75698" x="7362825" y="1400175"/>
          <p14:tracePt t="75706" x="7335838" y="1400175"/>
          <p14:tracePt t="75714" x="7318375" y="1400175"/>
          <p14:tracePt t="75724" x="7307263" y="1400175"/>
          <p14:tracePt t="75756" x="7307263" y="1404938"/>
          <p14:tracePt t="75780" x="7307263" y="1411288"/>
          <p14:tracePt t="75788" x="7313613" y="1416050"/>
          <p14:tracePt t="75796" x="7313613" y="1422400"/>
          <p14:tracePt t="75804" x="7313613" y="1444625"/>
          <p14:tracePt t="75812" x="7289800" y="1455738"/>
          <p14:tracePt t="75820" x="7256463" y="1473200"/>
          <p14:tracePt t="75828" x="7189788" y="1495425"/>
          <p14:tracePt t="75836" x="7105650" y="1506538"/>
          <p14:tracePt t="75844" x="7026275" y="1506538"/>
          <p14:tracePt t="75852" x="6924675" y="1506538"/>
          <p14:tracePt t="75860" x="6789738" y="1506538"/>
          <p14:tracePt t="75868" x="6599238" y="1495425"/>
          <p14:tracePt t="75876" x="6464300" y="1466850"/>
          <p14:tracePt t="75884" x="6346825" y="1444625"/>
          <p14:tracePt t="75892" x="6238875" y="1411288"/>
          <p14:tracePt t="75900" x="6143625" y="1382713"/>
          <p14:tracePt t="75908" x="6110288" y="1365250"/>
          <p14:tracePt t="75916" x="6103938" y="1360488"/>
          <p14:tracePt t="75924" x="6103938" y="1354138"/>
          <p14:tracePt t="75932" x="6103938" y="1343025"/>
          <p14:tracePt t="75940" x="6110288" y="1331913"/>
          <p14:tracePt t="75948" x="6132513" y="1320800"/>
          <p14:tracePt t="75956" x="6161088" y="1320800"/>
          <p14:tracePt t="75964" x="6188075" y="1320800"/>
          <p14:tracePt t="75972" x="6223000" y="1320800"/>
          <p14:tracePt t="75982" x="6227763" y="1327150"/>
          <p14:tracePt t="75988" x="6238875" y="1343025"/>
          <p14:tracePt t="75998" x="6238875" y="1354138"/>
          <p14:tracePt t="76004" x="6211888" y="1393825"/>
          <p14:tracePt t="76014" x="6176963" y="1416050"/>
          <p14:tracePt t="76022" x="6110288" y="1444625"/>
          <p14:tracePt t="76030" x="6030913" y="1473200"/>
          <p14:tracePt t="76038" x="5969000" y="1484313"/>
          <p14:tracePt t="76046" x="5851525" y="1517650"/>
          <p14:tracePt t="76054" x="5749925" y="1528763"/>
          <p14:tracePt t="76062" x="5621338" y="1546225"/>
          <p14:tracePt t="76070" x="5446713" y="1557338"/>
          <p14:tracePt t="76078" x="5245100" y="1573213"/>
          <p14:tracePt t="76086" x="5024438" y="1585913"/>
          <p14:tracePt t="76094" x="4929188" y="1590675"/>
          <p14:tracePt t="76102" x="4727575" y="1601788"/>
          <p14:tracePt t="76110" x="4654550" y="1608138"/>
          <p14:tracePt t="76118" x="4508500" y="1608138"/>
          <p14:tracePt t="76126" x="4440238" y="1608138"/>
          <p14:tracePt t="76134" x="4338638" y="1608138"/>
          <p14:tracePt t="76142" x="4283075" y="1601788"/>
          <p14:tracePt t="76150" x="4221163" y="1585913"/>
          <p14:tracePt t="76158" x="4170363" y="1573213"/>
          <p14:tracePt t="76166" x="4114800" y="1557338"/>
          <p14:tracePt t="76174" x="4052888" y="1539875"/>
          <p14:tracePt t="76182" x="3990975" y="1517650"/>
          <p14:tracePt t="76190" x="3922713" y="1495425"/>
          <p14:tracePt t="76198" x="3844925" y="1462088"/>
          <p14:tracePt t="76206" x="3654425" y="1393825"/>
          <p14:tracePt t="76214" x="3625850" y="1377950"/>
          <p14:tracePt t="76222" x="3519488" y="1327150"/>
          <p14:tracePt t="76230" x="3417888" y="1270000"/>
          <p14:tracePt t="76238" x="3327400" y="1219200"/>
          <p14:tracePt t="76246" x="3265488" y="1174750"/>
          <p14:tracePt t="76254" x="3225800" y="1135063"/>
          <p14:tracePt t="76262" x="3203575" y="1101725"/>
          <p14:tracePt t="76270" x="3187700" y="1039813"/>
          <p14:tracePt t="76278" x="3181350" y="1011238"/>
          <p14:tracePt t="76286" x="3181350" y="977900"/>
          <p14:tracePt t="76296" x="3198813" y="938213"/>
          <p14:tracePt t="76304" x="3238500" y="900113"/>
          <p14:tracePt t="76312" x="3294063" y="854075"/>
          <p14:tracePt t="76320" x="3360738" y="814388"/>
          <p14:tracePt t="76328" x="3490913" y="765175"/>
          <p14:tracePt t="76336" x="3586163" y="736600"/>
          <p14:tracePt t="76344" x="3732213" y="703263"/>
          <p14:tracePt t="76352" x="3984625" y="668338"/>
          <p14:tracePt t="76360" x="4170363" y="657225"/>
          <p14:tracePt t="76368" x="4356100" y="657225"/>
          <p14:tracePt t="76376" x="4497388" y="663575"/>
          <p14:tracePt t="76384" x="4570413" y="679450"/>
          <p14:tracePt t="76392" x="4676775" y="725488"/>
          <p14:tracePt t="76400" x="4749800" y="776288"/>
          <p14:tracePt t="76408" x="4789488" y="827088"/>
          <p14:tracePt t="76416" x="4800600" y="876300"/>
          <p14:tracePt t="76424" x="4800600" y="966788"/>
          <p14:tracePt t="76432" x="4749800" y="1046163"/>
          <p14:tracePt t="76440" x="4687888" y="1112838"/>
          <p14:tracePt t="76448" x="4548188" y="1214438"/>
          <p14:tracePt t="76456" x="4356100" y="1298575"/>
          <p14:tracePt t="76464" x="4192588" y="1343025"/>
          <p14:tracePt t="76472" x="3922713" y="1377950"/>
          <p14:tracePt t="76480" x="3665538" y="1382713"/>
          <p14:tracePt t="76488" x="3389313" y="1382713"/>
          <p14:tracePt t="76496" x="3181350" y="1360488"/>
          <p14:tracePt t="76504" x="2990850" y="1320800"/>
          <p14:tracePt t="76512" x="2760663" y="1258888"/>
          <p14:tracePt t="76520" x="2636838" y="1208088"/>
          <p14:tracePt t="76528" x="2579688" y="1163638"/>
          <p14:tracePt t="76536" x="2552700" y="1135063"/>
          <p14:tracePt t="76544" x="2552700" y="1108075"/>
          <p14:tracePt t="76552" x="2563813" y="1046163"/>
          <p14:tracePt t="76560" x="2608263" y="1006475"/>
          <p14:tracePt t="76570" x="2670175" y="966788"/>
          <p14:tracePt t="76576" x="2771775" y="922338"/>
          <p14:tracePt t="76586" x="2906713" y="900113"/>
          <p14:tracePt t="76592" x="3063875" y="876300"/>
          <p14:tracePt t="76602" x="3214688" y="876300"/>
          <p14:tracePt t="76608" x="3378200" y="893763"/>
          <p14:tracePt t="76618" x="3468688" y="911225"/>
          <p14:tracePt t="76626" x="3625850" y="989013"/>
          <p14:tracePt t="76634" x="3703638" y="1035050"/>
          <p14:tracePt t="76642" x="3749675" y="1090613"/>
          <p14:tracePt t="76650" x="3765550" y="1163638"/>
          <p14:tracePt t="76658" x="3765550" y="1208088"/>
          <p14:tracePt t="76666" x="3727450" y="1254125"/>
          <p14:tracePt t="76674" x="3670300" y="1292225"/>
          <p14:tracePt t="76682" x="3597275" y="1320800"/>
          <p14:tracePt t="76690" x="3479800" y="1331913"/>
          <p14:tracePt t="76698" x="3384550" y="1343025"/>
          <p14:tracePt t="76706" x="3271838" y="1338263"/>
          <p14:tracePt t="76714" x="3136900" y="1316038"/>
          <p14:tracePt t="76722" x="3001963" y="1281113"/>
          <p14:tracePt t="76730" x="2895600" y="1247775"/>
          <p14:tracePt t="76738" x="2833688" y="1219200"/>
          <p14:tracePt t="76746" x="2798763" y="1192213"/>
          <p14:tracePt t="76754" x="2794000" y="1174750"/>
          <p14:tracePt t="76762" x="2794000" y="1163638"/>
          <p14:tracePt t="76770" x="2816225" y="1152525"/>
          <p14:tracePt t="76778" x="2849563" y="1141413"/>
          <p14:tracePt t="76786" x="2900363" y="1135063"/>
          <p14:tracePt t="76794" x="2962275" y="1135063"/>
          <p14:tracePt t="76802" x="3035300" y="1141413"/>
          <p14:tracePt t="76810" x="3097213" y="1157288"/>
          <p14:tracePt t="76818" x="3148013" y="1174750"/>
          <p14:tracePt t="76826" x="3192463" y="1203325"/>
          <p14:tracePt t="76834" x="3221038" y="1219200"/>
          <p14:tracePt t="76842" x="3232150" y="1230313"/>
          <p14:tracePt t="76850" x="3238500" y="1243013"/>
          <p14:tracePt t="76858" x="3238500" y="1247775"/>
          <p14:tracePt t="76874" x="3225800" y="1258888"/>
          <p14:tracePt t="76884" x="3214688" y="1258888"/>
          <p14:tracePt t="76892" x="3209925" y="1258888"/>
          <p14:tracePt t="76900" x="3198813" y="1258888"/>
          <p14:tracePt t="76908" x="3192463" y="1258888"/>
          <p14:tracePt t="77032" x="3198813" y="1276350"/>
          <p14:tracePt t="77040" x="3198813" y="1281113"/>
          <p14:tracePt t="77048" x="3225800" y="1320800"/>
          <p14:tracePt t="77056" x="3282950" y="1393825"/>
          <p14:tracePt t="77064" x="3344863" y="1462088"/>
          <p14:tracePt t="77072" x="3451225" y="1579563"/>
          <p14:tracePt t="77080" x="3575050" y="1685925"/>
          <p14:tracePt t="77088" x="3687763" y="1765300"/>
          <p14:tracePt t="77096" x="3878263" y="1878013"/>
          <p14:tracePt t="77104" x="4008438" y="1928813"/>
          <p14:tracePt t="77112" x="4159250" y="1973263"/>
          <p14:tracePt t="77120" x="4294188" y="1995488"/>
          <p14:tracePt t="77128" x="4362450" y="2001838"/>
          <p14:tracePt t="77136" x="4468813" y="2001838"/>
          <p14:tracePt t="77146" x="4530725" y="1966913"/>
          <p14:tracePt t="77152" x="4570413" y="1922463"/>
          <p14:tracePt t="77162" x="4581525" y="1866900"/>
          <p14:tracePt t="77170" x="4581525" y="1793875"/>
          <p14:tracePt t="77178" x="4564063" y="1736725"/>
          <p14:tracePt t="77187" x="4524375" y="1674813"/>
          <p14:tracePt t="77194" x="4491038" y="1641475"/>
          <p14:tracePt t="77202" x="4451350" y="1601788"/>
          <p14:tracePt t="77210" x="4413250" y="1585913"/>
          <p14:tracePt t="77218" x="4384675" y="1579563"/>
          <p14:tracePt t="77226" x="4373563" y="1579563"/>
          <p14:tracePt t="77234" x="4362450" y="1590675"/>
          <p14:tracePt t="77243" x="4356100" y="1601788"/>
          <p14:tracePt t="77250" x="4356100" y="1635125"/>
          <p14:tracePt t="77258" x="4356100" y="1652588"/>
          <p14:tracePt t="77266" x="4356100" y="1674813"/>
          <p14:tracePt t="77274" x="4362450" y="1692275"/>
          <p14:tracePt t="77282" x="4362450" y="1703388"/>
          <p14:tracePt t="77314" x="4362450" y="1697038"/>
          <p14:tracePt t="77322" x="4338638" y="1681163"/>
          <p14:tracePt t="77330" x="4311650" y="1663700"/>
          <p14:tracePt t="77338" x="4271963" y="1624013"/>
          <p14:tracePt t="77346" x="4216400" y="1590675"/>
          <p14:tracePt t="77354" x="4170363" y="1568450"/>
          <p14:tracePt t="77362" x="4125913" y="1539875"/>
          <p14:tracePt t="77370" x="4070350" y="1517650"/>
          <p14:tracePt t="77378" x="4019550" y="1500188"/>
          <p14:tracePt t="77386" x="3973513" y="1489075"/>
          <p14:tracePt t="77394" x="3906838" y="1477963"/>
          <p14:tracePt t="77402" x="3878263" y="1473200"/>
          <p14:tracePt t="77410" x="3833813" y="1473200"/>
          <p14:tracePt t="77418" x="3816350" y="1473200"/>
          <p14:tracePt t="77426" x="3805238" y="1473200"/>
          <p14:tracePt t="77460" x="3805238" y="1477963"/>
          <p14:tracePt t="77468" x="3805238" y="1484313"/>
          <p14:tracePt t="77476" x="3805238" y="1489075"/>
          <p14:tracePt t="77492" x="3811588" y="1489075"/>
          <p14:tracePt t="77500" x="3816350" y="1495425"/>
          <p14:tracePt t="77508" x="3822700" y="1495425"/>
          <p14:tracePt t="77524" x="3838575" y="1500188"/>
          <p14:tracePt t="77532" x="3856038" y="1500188"/>
          <p14:tracePt t="77540" x="3889375" y="1506538"/>
          <p14:tracePt t="77548" x="3911600" y="1517650"/>
          <p14:tracePt t="77556" x="3968750" y="1535113"/>
          <p14:tracePt t="77564" x="4035425" y="1557338"/>
          <p14:tracePt t="77572" x="4075113" y="1573213"/>
          <p14:tracePt t="77580" x="4125913" y="1590675"/>
          <p14:tracePt t="77588" x="4205288" y="1624013"/>
          <p14:tracePt t="77596" x="4249738" y="1641475"/>
          <p14:tracePt t="77604" x="4289425" y="1658938"/>
          <p14:tracePt t="77612" x="4327525" y="1670050"/>
          <p14:tracePt t="77620" x="4362450" y="1681163"/>
          <p14:tracePt t="77628" x="4389438" y="1692275"/>
          <p14:tracePt t="77636" x="4400550" y="1692275"/>
          <p14:tracePt t="77644" x="4406900" y="1692275"/>
          <p14:tracePt t="77720" x="4400550" y="1692275"/>
          <p14:tracePt t="77738" x="4384675" y="1692275"/>
          <p14:tracePt t="77746" x="4367213" y="1692275"/>
          <p14:tracePt t="77754" x="4356100" y="1697038"/>
          <p14:tracePt t="77762" x="4344988" y="1703388"/>
          <p14:tracePt t="77770" x="4327525" y="1708150"/>
          <p14:tracePt t="77778" x="4322763" y="1714500"/>
          <p14:tracePt t="77786" x="4316413" y="1720850"/>
          <p14:tracePt t="77794" x="4311650" y="1725613"/>
          <p14:tracePt t="77818" x="4311650" y="1731963"/>
          <p14:tracePt t="77826" x="4305300" y="1731963"/>
          <p14:tracePt t="77834" x="4300538" y="1731963"/>
          <p14:tracePt t="77842" x="4294188" y="1731963"/>
          <p14:tracePt t="77850" x="4283075" y="1731963"/>
          <p14:tracePt t="77866" x="4278313" y="1720850"/>
          <p14:tracePt t="77874" x="4271963" y="1720850"/>
          <p14:tracePt t="77882" x="4271963" y="1714500"/>
          <p14:tracePt t="77890" x="4265613" y="1714500"/>
          <p14:tracePt t="77963" x="4278313" y="1714500"/>
          <p14:tracePt t="77971" x="4289425" y="1720850"/>
          <p14:tracePt t="77978" x="4322763" y="1731963"/>
          <p14:tracePt t="77986" x="4362450" y="1747838"/>
          <p14:tracePt t="77994" x="4395788" y="1765300"/>
          <p14:tracePt t="78002" x="4440238" y="1781175"/>
          <p14:tracePt t="78012" x="4530725" y="1816100"/>
          <p14:tracePt t="78020" x="4597400" y="1838325"/>
          <p14:tracePt t="78028" x="4767263" y="1871663"/>
          <p14:tracePt t="78036" x="4851400" y="1882775"/>
          <p14:tracePt t="78044" x="5086350" y="1911350"/>
          <p14:tracePt t="78052" x="5227638" y="1922463"/>
          <p14:tracePt t="78060" x="5564188" y="1944688"/>
          <p14:tracePt t="78069" x="5749925" y="1944688"/>
          <p14:tracePt t="78076" x="5946775" y="1944688"/>
          <p14:tracePt t="78084" x="6284913" y="1944688"/>
          <p14:tracePt t="78092" x="6604000" y="1928813"/>
          <p14:tracePt t="78100" x="6762750" y="1916113"/>
          <p14:tracePt t="78108" x="7054850" y="1905000"/>
          <p14:tracePt t="78116" x="7313613" y="1900238"/>
          <p14:tracePt t="78124" x="7424738" y="1889125"/>
          <p14:tracePt t="78132" x="7643813" y="1882775"/>
          <p14:tracePt t="78140" x="7762875" y="1882775"/>
          <p14:tracePt t="78148" x="7993063" y="1882775"/>
          <p14:tracePt t="78156" x="8099425" y="1882775"/>
          <p14:tracePt t="78164" x="8194675" y="1882775"/>
          <p14:tracePt t="78172" x="8302625" y="1882775"/>
          <p14:tracePt t="78180" x="8550275" y="1882775"/>
          <p14:tracePt t="78188" x="8672513" y="1893888"/>
          <p14:tracePt t="78196" x="8802688" y="1900238"/>
          <p14:tracePt t="78204" x="8959850" y="1911350"/>
          <p14:tracePt t="78212" x="9117013" y="1916113"/>
          <p14:tracePt t="78220" x="9269413" y="1928813"/>
          <p14:tracePt t="78228" x="9444038" y="1933575"/>
          <p14:tracePt t="78236" x="9623425" y="1933575"/>
          <p14:tracePt t="78244" x="9809163" y="1933575"/>
          <p14:tracePt t="78252" x="9994900" y="1933575"/>
          <p14:tracePt t="78260" x="10174288" y="1933575"/>
          <p14:tracePt t="78270" x="10360025" y="1933575"/>
          <p14:tracePt t="78276" x="10528300" y="1933575"/>
          <p14:tracePt t="78286" x="10685463" y="1933575"/>
          <p14:tracePt t="78292" x="10820400" y="1933575"/>
          <p14:tracePt t="78302" x="10904538" y="1933575"/>
          <p14:tracePt t="78310" x="10972800" y="1933575"/>
          <p14:tracePt t="78318" x="11039475" y="1933575"/>
          <p14:tracePt t="78326" x="11083925" y="1951038"/>
          <p14:tracePt t="78334" x="11112500" y="1962150"/>
          <p14:tracePt t="78342" x="11118850" y="1995488"/>
          <p14:tracePt t="78350" x="11118850" y="2028825"/>
          <p14:tracePt t="78358" x="11083925" y="2079625"/>
          <p14:tracePt t="78366" x="11023600" y="2163763"/>
          <p14:tracePt t="78374" x="10926763" y="2276475"/>
          <p14:tracePt t="78382" x="10769600" y="2451100"/>
          <p14:tracePt t="78390" x="10618788" y="2630488"/>
          <p14:tracePt t="78398" x="10426700" y="2822575"/>
          <p14:tracePt t="78406" x="10287000" y="2968625"/>
          <p14:tracePt t="78414" x="10067925" y="3187700"/>
          <p14:tracePt t="78422" x="9937750" y="3300413"/>
          <p14:tracePt t="78430" x="9780588" y="3417888"/>
          <p14:tracePt t="78438" x="9736138" y="3446463"/>
          <p14:tracePt t="78446" x="9701213" y="3468688"/>
          <p14:tracePt t="78454" x="9690100" y="3473450"/>
          <p14:tracePt t="78486" x="9690100" y="3468688"/>
          <p14:tracePt t="78494" x="9690100" y="3457575"/>
          <p14:tracePt t="78502" x="9696450" y="3446463"/>
          <p14:tracePt t="78510" x="9701213" y="3429000"/>
          <p14:tracePt t="78518" x="9707563" y="3411538"/>
          <p14:tracePt t="78526" x="9707563" y="3400425"/>
          <p14:tracePt t="78534" x="9707563" y="3384550"/>
          <p14:tracePt t="78542" x="9707563" y="3367088"/>
          <p14:tracePt t="78550" x="9696450" y="3333750"/>
          <p14:tracePt t="78558" x="9678988" y="3311525"/>
          <p14:tracePt t="78566" x="9656763" y="3282950"/>
          <p14:tracePt t="78576" x="9601200" y="3232150"/>
          <p14:tracePt t="78582" x="9555163" y="3203575"/>
          <p14:tracePt t="78592" x="9504363" y="3176588"/>
          <p14:tracePt t="78600" x="9398000" y="3119438"/>
          <p14:tracePt t="78608" x="9336088" y="3092450"/>
          <p14:tracePt t="78616" x="9178925" y="3024188"/>
          <p14:tracePt t="78624" x="8988425" y="2933700"/>
          <p14:tracePt t="78632" x="8758238" y="2849563"/>
          <p14:tracePt t="78640" x="8431213" y="2732088"/>
          <p14:tracePt t="78648" x="8083550" y="2601913"/>
          <p14:tracePt t="78656" x="7869238" y="2546350"/>
          <p14:tracePt t="78664" x="7486650" y="2439988"/>
          <p14:tracePt t="78672" x="7154863" y="2355850"/>
          <p14:tracePt t="78680" x="6840538" y="2287588"/>
          <p14:tracePt t="78688" x="6526213" y="2232025"/>
          <p14:tracePt t="78696" x="6245225" y="2192338"/>
          <p14:tracePt t="78704" x="5946775" y="2147888"/>
          <p14:tracePt t="78712" x="5649913" y="2090738"/>
          <p14:tracePt t="78720" x="5351463" y="2035175"/>
          <p14:tracePt t="78728" x="5081588" y="1978025"/>
          <p14:tracePt t="78736" x="4811713" y="1928813"/>
          <p14:tracePt t="78744" x="4687888" y="1905000"/>
          <p14:tracePt t="78752" x="4479925" y="1855788"/>
          <p14:tracePt t="78760" x="4406900" y="1838325"/>
          <p14:tracePt t="78768" x="4367213" y="1831975"/>
          <p14:tracePt t="78776" x="4351338" y="1831975"/>
          <p14:tracePt t="78784" x="4338638" y="1827213"/>
          <p14:tracePt t="78792" x="4333875" y="1827213"/>
          <p14:tracePt t="78801" x="4327525" y="1827213"/>
          <p14:tracePt t="78808" x="4327525" y="1820863"/>
          <p14:tracePt t="78816" x="4322763" y="1820863"/>
          <p14:tracePt t="78824" x="4316413" y="1820863"/>
          <p14:tracePt t="78832" x="4311650" y="1820863"/>
          <p14:tracePt t="78840" x="4300538" y="1820863"/>
          <p14:tracePt t="78848" x="4283075" y="1820863"/>
          <p14:tracePt t="78856" x="4265613" y="1820863"/>
          <p14:tracePt t="78864" x="4243388" y="1820863"/>
          <p14:tracePt t="78874" x="4216400" y="1820863"/>
          <p14:tracePt t="78882" x="4198938" y="1820863"/>
          <p14:tracePt t="78890" x="4176713" y="1820863"/>
          <p14:tracePt t="78898" x="4159250" y="1820863"/>
          <p14:tracePt t="78906" x="4154488" y="1820863"/>
          <p14:tracePt t="78914" x="4143375" y="1820863"/>
          <p14:tracePt t="78922" x="4143375" y="1827213"/>
          <p14:tracePt t="78938" x="4143375" y="1831975"/>
          <p14:tracePt t="78954" x="4143375" y="1838325"/>
          <p14:tracePt t="78962" x="4143375" y="1843088"/>
          <p14:tracePt t="78970" x="4143375" y="1849438"/>
          <p14:tracePt t="78986" x="4143375" y="1860550"/>
          <p14:tracePt t="78994" x="4137025" y="1866900"/>
          <p14:tracePt t="79002" x="4119563" y="1871663"/>
          <p14:tracePt t="79010" x="4114800" y="1878013"/>
          <p14:tracePt t="79018" x="4086225" y="1878013"/>
          <p14:tracePt t="79026" x="4052888" y="1878013"/>
          <p14:tracePt t="79034" x="4013200" y="1878013"/>
          <p14:tracePt t="79042" x="3997325" y="1878013"/>
          <p14:tracePt t="79050" x="3957638" y="1871663"/>
          <p14:tracePt t="79058" x="3906838" y="1843088"/>
          <p14:tracePt t="79066" x="3867150" y="1809750"/>
          <p14:tracePt t="79074" x="3816350" y="1758950"/>
          <p14:tracePt t="79082" x="3783013" y="1731963"/>
          <p14:tracePt t="79090" x="3732213" y="1674813"/>
          <p14:tracePt t="79098" x="3698875" y="1647825"/>
          <p14:tracePt t="79106" x="3670300" y="1619250"/>
          <p14:tracePt t="79114" x="3614738" y="1585913"/>
          <p14:tracePt t="79122" x="3579813" y="1573213"/>
          <p14:tracePt t="79132" x="3541713" y="1550988"/>
          <p14:tracePt t="79138" x="3495675" y="1539875"/>
          <p14:tracePt t="79148" x="3451225" y="1528763"/>
          <p14:tracePt t="79154" x="3378200" y="1524000"/>
          <p14:tracePt t="79164" x="3327400" y="1517650"/>
          <p14:tracePt t="79172" x="3298825" y="1512888"/>
          <p14:tracePt t="79180" x="3243263" y="1512888"/>
          <p14:tracePt t="79188" x="3176588" y="1506538"/>
          <p14:tracePt t="79196" x="3108325" y="1500188"/>
          <p14:tracePt t="79204" x="3024188" y="1500188"/>
          <p14:tracePt t="79212" x="2933700" y="1500188"/>
          <p14:tracePt t="79220" x="2844800" y="1500188"/>
          <p14:tracePt t="79228" x="2760663" y="1495425"/>
          <p14:tracePt t="79236" x="2725738" y="1495425"/>
          <p14:tracePt t="79244" x="2659063" y="1489075"/>
          <p14:tracePt t="79252" x="2601913" y="1489075"/>
          <p14:tracePt t="79260" x="2557463" y="1484313"/>
          <p14:tracePt t="79268" x="2540000" y="1477963"/>
          <p14:tracePt t="79276" x="2524125" y="1473200"/>
          <p14:tracePt t="79284" x="2517775" y="1473200"/>
          <p14:tracePt t="79396" x="2513013" y="1473200"/>
          <p14:tracePt t="79404" x="2506663" y="1477963"/>
          <p14:tracePt t="79478" x="2506663" y="1484313"/>
          <p14:tracePt t="79494" x="2524125" y="1500188"/>
          <p14:tracePt t="79506" x="2546350" y="1524000"/>
          <p14:tracePt t="79514" x="2674938" y="1585913"/>
          <p14:tracePt t="79522" x="2771775" y="1624013"/>
          <p14:tracePt t="79530" x="2849563" y="1652588"/>
          <p14:tracePt t="79538" x="2944813" y="1681163"/>
          <p14:tracePt t="79546" x="3046413" y="1703388"/>
          <p14:tracePt t="79555" x="3103563" y="1714500"/>
          <p14:tracePt t="79562" x="3187700" y="1731963"/>
          <p14:tracePt t="79570" x="3243263" y="1747838"/>
          <p14:tracePt t="79578" x="3338513" y="1765300"/>
          <p14:tracePt t="79586" x="3395663" y="1770063"/>
          <p14:tracePt t="79594" x="3446463" y="1781175"/>
          <p14:tracePt t="79602" x="3506788" y="1798638"/>
          <p14:tracePt t="79610" x="3603625" y="1816100"/>
          <p14:tracePt t="79618" x="3659188" y="1820863"/>
          <p14:tracePt t="79626" x="3709988" y="1838325"/>
          <p14:tracePt t="79634" x="3765550" y="1843088"/>
          <p14:tracePt t="79643" x="3816350" y="1855788"/>
          <p14:tracePt t="79650" x="3862388" y="1871663"/>
          <p14:tracePt t="79659" x="3884613" y="1882775"/>
          <p14:tracePt t="79666" x="3911600" y="1889125"/>
          <p14:tracePt t="79674" x="3917950" y="1900238"/>
          <p14:tracePt t="79682" x="3929063" y="1905000"/>
          <p14:tracePt t="79690" x="3940175" y="1905000"/>
          <p14:tracePt t="79698" x="3957638" y="1911350"/>
          <p14:tracePt t="79706" x="3962400" y="1916113"/>
          <p14:tracePt t="79714" x="3973513" y="1916113"/>
          <p14:tracePt t="79722" x="3997325" y="1916113"/>
          <p14:tracePt t="79732" x="4024313" y="1911350"/>
          <p14:tracePt t="79738" x="4046538" y="1893888"/>
          <p14:tracePt t="79748" x="4075113" y="1882775"/>
          <p14:tracePt t="79754" x="4114800" y="1860550"/>
          <p14:tracePt t="79764" x="4148138" y="1843088"/>
          <p14:tracePt t="79772" x="4176713" y="1831975"/>
          <p14:tracePt t="79780" x="4198938" y="1820863"/>
          <p14:tracePt t="79788" x="4210050" y="1816100"/>
          <p14:tracePt t="79796" x="4221163" y="1809750"/>
          <p14:tracePt t="79812" x="4221163" y="1804988"/>
          <p14:tracePt t="79820" x="4221163" y="1798638"/>
          <p14:tracePt t="79836" x="4221163" y="1793875"/>
          <p14:tracePt t="79852" x="4216400" y="1793875"/>
          <p14:tracePt t="79860" x="4205288" y="1787525"/>
          <p14:tracePt t="79868" x="4198938" y="1787525"/>
          <p14:tracePt t="79876" x="4192588" y="1787525"/>
          <p14:tracePt t="79884" x="4187825" y="1787525"/>
          <p14:tracePt t="79892" x="4181475" y="1787525"/>
          <p14:tracePt t="79908" x="4170363" y="1787525"/>
          <p14:tracePt t="79916" x="4170363" y="1793875"/>
          <p14:tracePt t="79924" x="4165600" y="1793875"/>
          <p14:tracePt t="79948" x="4159250" y="1793875"/>
          <p14:tracePt t="79964" x="4154488" y="1793875"/>
          <p14:tracePt t="79988" x="4148138" y="1793875"/>
          <p14:tracePt t="79996" x="4148138" y="1787525"/>
          <p14:tracePt t="80004" x="4148138" y="1781175"/>
          <p14:tracePt t="80012" x="4143375" y="1776413"/>
          <p14:tracePt t="80022" x="4137025" y="1765300"/>
          <p14:tracePt t="80030" x="4137025" y="1758950"/>
          <p14:tracePt t="80046" x="4137025" y="1747838"/>
          <p14:tracePt t="80054" x="4130675" y="1743075"/>
          <p14:tracePt t="80062" x="4130675" y="1736725"/>
          <p14:tracePt t="80070" x="4130675" y="1725613"/>
          <p14:tracePt t="80078" x="4125913" y="1725613"/>
          <p14:tracePt t="80134" x="4119563" y="1725613"/>
          <p14:tracePt t="80142" x="4114800" y="1731963"/>
          <p14:tracePt t="80150" x="4108450" y="1736725"/>
          <p14:tracePt t="80158" x="4092575" y="1765300"/>
          <p14:tracePt t="80166" x="4081463" y="1770063"/>
          <p14:tracePt t="80174" x="4057650" y="1798638"/>
          <p14:tracePt t="80182" x="4046538" y="1816100"/>
          <p14:tracePt t="80190" x="4019550" y="1849438"/>
          <p14:tracePt t="80198" x="4008438" y="1866900"/>
          <p14:tracePt t="80206" x="3984625" y="1893888"/>
          <p14:tracePt t="80214" x="3968750" y="1905000"/>
          <p14:tracePt t="80222" x="3962400" y="1922463"/>
          <p14:tracePt t="80230" x="3935413" y="1944688"/>
          <p14:tracePt t="80238" x="3929063" y="1951038"/>
          <p14:tracePt t="80246" x="3900488" y="1955800"/>
          <p14:tracePt t="80254" x="3884613" y="1955800"/>
          <p14:tracePt t="80262" x="3867150" y="1955800"/>
          <p14:tracePt t="80270" x="3844925" y="1955800"/>
          <p14:tracePt t="80278" x="3816350" y="1955800"/>
          <p14:tracePt t="80288" x="3789363" y="1951038"/>
          <p14:tracePt t="80294" x="3754438" y="1944688"/>
          <p14:tracePt t="80304" x="3721100" y="1933575"/>
          <p14:tracePt t="80310" x="3681413" y="1922463"/>
          <p14:tracePt t="80320" x="3641725" y="1911350"/>
          <p14:tracePt t="80326" x="3597275" y="1900238"/>
          <p14:tracePt t="80336" x="3563938" y="1889125"/>
          <p14:tracePt t="80344" x="3524250" y="1878013"/>
          <p14:tracePt t="80352" x="3495675" y="1871663"/>
          <p14:tracePt t="80360" x="3468688" y="1866900"/>
          <p14:tracePt t="80528" x="3462338" y="1866900"/>
          <p14:tracePt t="80536" x="3433763" y="1866900"/>
          <p14:tracePt t="80544" x="3400425" y="1871663"/>
          <p14:tracePt t="80552" x="3333750" y="1871663"/>
          <p14:tracePt t="80560" x="3276600" y="1878013"/>
          <p14:tracePt t="80568" x="3170238" y="1878013"/>
          <p14:tracePt t="80576" x="3090863" y="1882775"/>
          <p14:tracePt t="80584" x="2944813" y="1882775"/>
          <p14:tracePt t="80594" x="2776538" y="1882775"/>
          <p14:tracePt t="80600" x="2641600" y="1866900"/>
          <p14:tracePt t="80610" x="2439988" y="1843088"/>
          <p14:tracePt t="80616" x="2309813" y="1827213"/>
          <p14:tracePt t="80626" x="2136775" y="1820863"/>
          <p14:tracePt t="80634" x="2028825" y="1820863"/>
          <p14:tracePt t="80642" x="1900238" y="1809750"/>
          <p14:tracePt t="80650" x="1827213" y="1804988"/>
          <p14:tracePt t="80658" x="1736725" y="1798638"/>
          <p14:tracePt t="80666" x="1681163" y="1798638"/>
          <p14:tracePt t="80674" x="1630363" y="1798638"/>
          <p14:tracePt t="80682" x="1597025" y="1798638"/>
          <p14:tracePt t="80690" x="1585913" y="1798638"/>
          <p14:tracePt t="80706" x="1573213" y="1809750"/>
          <p14:tracePt t="80714" x="1568450" y="1827213"/>
          <p14:tracePt t="80722" x="1550988" y="1843088"/>
          <p14:tracePt t="80730" x="1539875" y="1871663"/>
          <p14:tracePt t="80738" x="1524000" y="1882775"/>
          <p14:tracePt t="80746" x="1489075" y="1911350"/>
          <p14:tracePt t="80754" x="1466850" y="1922463"/>
          <p14:tracePt t="80762" x="1427163" y="1939925"/>
          <p14:tracePt t="80770" x="1400175" y="1944688"/>
          <p14:tracePt t="80778" x="1389063" y="1944688"/>
          <p14:tracePt t="80786" x="1371600" y="1944688"/>
          <p14:tracePt t="80794" x="1365250" y="1944688"/>
          <p14:tracePt t="80982" x="1365250" y="1962150"/>
          <p14:tracePt t="80988" x="1365250" y="1990725"/>
          <p14:tracePt t="80996" x="1365250" y="2017713"/>
          <p14:tracePt t="81004" x="1365250" y="2063750"/>
          <p14:tracePt t="81012" x="1365250" y="2101850"/>
          <p14:tracePt t="81020" x="1376363" y="2141538"/>
          <p14:tracePt t="81028" x="1393825" y="2174875"/>
          <p14:tracePt t="81036" x="1404938" y="2192338"/>
          <p14:tracePt t="81044" x="1433513" y="2225675"/>
          <p14:tracePt t="81052" x="1455738" y="2243138"/>
          <p14:tracePt t="81060" x="1489075" y="2265363"/>
          <p14:tracePt t="81068" x="1546225" y="2287588"/>
          <p14:tracePt t="81076" x="1585913" y="2305050"/>
          <p14:tracePt t="81084" x="1624013" y="2316163"/>
          <p14:tracePt t="81092" x="1674813" y="2320925"/>
          <p14:tracePt t="81100" x="1781175" y="2333625"/>
          <p14:tracePt t="81108" x="1854200" y="2333625"/>
          <p14:tracePt t="81116" x="1939925" y="2333625"/>
          <p14:tracePt t="81124" x="2112963" y="2305050"/>
          <p14:tracePt t="81132" x="2225675" y="2287588"/>
          <p14:tracePt t="81140" x="2478088" y="2247900"/>
          <p14:tracePt t="81150" x="2687638" y="2220913"/>
          <p14:tracePt t="81156" x="2771775" y="2203450"/>
          <p14:tracePt t="81166" x="2900363" y="2185988"/>
          <p14:tracePt t="81172" x="3028950" y="2181225"/>
          <p14:tracePt t="81182" x="3086100" y="2174875"/>
          <p14:tracePt t="81188" x="3181350" y="2170113"/>
          <p14:tracePt t="81198" x="3276600" y="2170113"/>
          <p14:tracePt t="81207" x="3333750" y="2170113"/>
          <p14:tracePt t="81214" x="3395663" y="2170113"/>
          <p14:tracePt t="81222" x="3484563" y="2170113"/>
          <p14:tracePt t="81230" x="3535363" y="2170113"/>
          <p14:tracePt t="81239" x="3597275" y="2170113"/>
          <p14:tracePt t="81246" x="3641725" y="2163763"/>
          <p14:tracePt t="81254" x="3692525" y="2159000"/>
          <p14:tracePt t="81262" x="3721100" y="2147888"/>
          <p14:tracePt t="81270" x="3743325" y="2141538"/>
          <p14:tracePt t="81278" x="3771900" y="2130425"/>
          <p14:tracePt t="81286" x="3794125" y="2124075"/>
          <p14:tracePt t="81294" x="3816350" y="2119313"/>
          <p14:tracePt t="81302" x="3838575" y="2108200"/>
          <p14:tracePt t="81310" x="3844925" y="2108200"/>
          <p14:tracePt t="81319" x="3867150" y="2097088"/>
          <p14:tracePt t="81326" x="3878263" y="2085975"/>
          <p14:tracePt t="81334" x="3884613" y="2079625"/>
          <p14:tracePt t="81342" x="3884613" y="2068513"/>
          <p14:tracePt t="81350" x="3884613" y="2063750"/>
          <p14:tracePt t="81358" x="3884613" y="2051050"/>
          <p14:tracePt t="81366" x="3878263" y="2035175"/>
          <p14:tracePt t="81374" x="3873500" y="2024063"/>
          <p14:tracePt t="81382" x="3862388" y="2012950"/>
          <p14:tracePt t="81390" x="3844925" y="1995488"/>
          <p14:tracePt t="81398" x="3833813" y="1978025"/>
          <p14:tracePt t="81406" x="3811588" y="1962150"/>
          <p14:tracePt t="81414" x="3794125" y="1951038"/>
          <p14:tracePt t="81422" x="3749675" y="1928813"/>
          <p14:tracePt t="81430" x="3732213" y="1922463"/>
          <p14:tracePt t="81438" x="3670300" y="1905000"/>
          <p14:tracePt t="81448" x="3648075" y="1900238"/>
          <p14:tracePt t="81454" x="3579813" y="1893888"/>
          <p14:tracePt t="81464" x="3557588" y="1893888"/>
          <p14:tracePt t="81472" x="3479800" y="1889125"/>
          <p14:tracePt t="81480" x="3451225" y="1889125"/>
          <p14:tracePt t="81488" x="3360738" y="1889125"/>
          <p14:tracePt t="81496" x="3322638" y="1889125"/>
          <p14:tracePt t="81504" x="3232150" y="1889125"/>
          <p14:tracePt t="81512" x="3187700" y="1889125"/>
          <p14:tracePt t="81520" x="3148013" y="1889125"/>
          <p14:tracePt t="81528" x="3035300" y="1889125"/>
          <p14:tracePt t="81537" x="2984500" y="1889125"/>
          <p14:tracePt t="81544" x="2928938" y="1889125"/>
          <p14:tracePt t="81553" x="2782888" y="1889125"/>
          <p14:tracePt t="81560" x="2725738" y="1889125"/>
          <p14:tracePt t="81568" x="2663825" y="1889125"/>
          <p14:tracePt t="81576" x="2495550" y="1893888"/>
          <p14:tracePt t="81584" x="2433638" y="1900238"/>
          <p14:tracePt t="81592" x="2371725" y="1905000"/>
          <p14:tracePt t="81600" x="2247900" y="1905000"/>
          <p14:tracePt t="81608" x="2203450" y="1911350"/>
          <p14:tracePt t="81616" x="2090738" y="1911350"/>
          <p14:tracePt t="81624" x="2046288" y="1911350"/>
          <p14:tracePt t="81632" x="1955800" y="1911350"/>
          <p14:tracePt t="81640" x="1916113" y="1911350"/>
          <p14:tracePt t="81648" x="1809750" y="1900238"/>
          <p14:tracePt t="81656" x="1765300" y="1893888"/>
          <p14:tracePt t="81664" x="1719263" y="1893888"/>
          <p14:tracePt t="81672" x="1612900" y="1882775"/>
          <p14:tracePt t="81680" x="1573213" y="1882775"/>
          <p14:tracePt t="81688" x="1484313" y="1871663"/>
          <p14:tracePt t="81696" x="1450975" y="1871663"/>
          <p14:tracePt t="81704" x="1382713" y="1871663"/>
          <p14:tracePt t="81713" x="1360488" y="1871663"/>
          <p14:tracePt t="81720" x="1338263" y="1871663"/>
          <p14:tracePt t="81728" x="1276350" y="1878013"/>
          <p14:tracePt t="81739" x="1254125" y="1878013"/>
          <p14:tracePt t="81744" x="1181100" y="1889125"/>
          <p14:tracePt t="81755" x="1146175" y="1893888"/>
          <p14:tracePt t="81761" x="1073150" y="1905000"/>
          <p14:tracePt t="81771" x="1046163" y="1916113"/>
          <p14:tracePt t="81779" x="1017588" y="1922463"/>
          <p14:tracePt t="81786" x="944563" y="1939925"/>
          <p14:tracePt t="81794" x="922338" y="1951038"/>
          <p14:tracePt t="81803" x="893763" y="1955800"/>
          <p14:tracePt t="81810" x="838200" y="1973263"/>
          <p14:tracePt t="81819" x="814388" y="1978025"/>
          <p14:tracePt t="81827" x="803275" y="1984375"/>
          <p14:tracePt t="81834" x="769938" y="1995488"/>
          <p14:tracePt t="81843" x="752475" y="2001838"/>
          <p14:tracePt t="81850" x="741363" y="2006600"/>
          <p14:tracePt t="81859" x="725488" y="2012950"/>
          <p14:tracePt t="81866" x="703263" y="2024063"/>
          <p14:tracePt t="81874" x="696913" y="2028825"/>
          <p14:tracePt t="81882" x="685800" y="2039938"/>
          <p14:tracePt t="81890" x="685800" y="2046288"/>
          <p14:tracePt t="81898" x="668338" y="2063750"/>
          <p14:tracePt t="81907" x="663575" y="2074863"/>
          <p14:tracePt t="81914" x="652463" y="2079625"/>
          <p14:tracePt t="81922" x="646113" y="2090738"/>
          <p14:tracePt t="81931" x="635000" y="2108200"/>
          <p14:tracePt t="81938" x="623888" y="2136775"/>
          <p14:tracePt t="81946" x="612775" y="2147888"/>
          <p14:tracePt t="81955" x="612775" y="2152650"/>
          <p14:tracePt t="81962" x="612775" y="2163763"/>
          <p14:tracePt t="81971" x="612775" y="2170113"/>
          <p14:tracePt t="81978" x="612775" y="2174875"/>
          <p14:tracePt t="81987" x="617538" y="2192338"/>
          <p14:tracePt t="81994" x="630238" y="2198688"/>
          <p14:tracePt t="82003" x="641350" y="2203450"/>
          <p14:tracePt t="82011" x="657225" y="2220913"/>
          <p14:tracePt t="82021" x="674688" y="2232025"/>
          <p14:tracePt t="82026" x="696913" y="2243138"/>
          <p14:tracePt t="82037" x="708025" y="2247900"/>
          <p14:tracePt t="82045" x="741363" y="2259013"/>
          <p14:tracePt t="82053" x="781050" y="2276475"/>
          <p14:tracePt t="82060" x="803275" y="2282825"/>
          <p14:tracePt t="82068" x="860425" y="2287588"/>
          <p14:tracePt t="82076" x="927100" y="2298700"/>
          <p14:tracePt t="82084" x="949325" y="2298700"/>
          <p14:tracePt t="82093" x="1017588" y="2316163"/>
          <p14:tracePt t="82100" x="1039813" y="2316163"/>
          <p14:tracePt t="82108" x="1101725" y="2327275"/>
          <p14:tracePt t="82116" x="1130300" y="2333625"/>
          <p14:tracePt t="82124" x="1196975" y="2344738"/>
          <p14:tracePt t="82132" x="1225550" y="2349500"/>
          <p14:tracePt t="82140" x="1303338" y="2360613"/>
          <p14:tracePt t="82149" x="1331913" y="2366963"/>
          <p14:tracePt t="82156" x="1416050" y="2378075"/>
          <p14:tracePt t="82164" x="1455738" y="2378075"/>
          <p14:tracePt t="82173" x="1550988" y="2389188"/>
          <p14:tracePt t="82181" x="1585913" y="2389188"/>
          <p14:tracePt t="82188" x="1619250" y="2393950"/>
          <p14:tracePt t="82196" x="1681163" y="2411413"/>
          <p14:tracePt t="82204" x="1714500" y="2417763"/>
          <p14:tracePt t="82212" x="1787525" y="2422525"/>
          <p14:tracePt t="82221" x="1827213" y="2428875"/>
          <p14:tracePt t="82228" x="1871663" y="2428875"/>
          <p14:tracePt t="82236" x="1995488" y="2428875"/>
          <p14:tracePt t="82244" x="2039938" y="2428875"/>
          <p14:tracePt t="82252" x="2085975" y="2428875"/>
          <p14:tracePt t="82260" x="2163763" y="2428875"/>
          <p14:tracePt t="82268" x="2192338" y="2428875"/>
          <p14:tracePt t="82277" x="2236788" y="2428875"/>
          <p14:tracePt t="82285" x="2282825" y="2422525"/>
          <p14:tracePt t="82294" x="2305050" y="2422525"/>
          <p14:tracePt t="82300" x="2344738" y="2417763"/>
          <p14:tracePt t="82310" x="2366963" y="2411413"/>
          <p14:tracePt t="82316" x="2400300" y="2400300"/>
          <p14:tracePt t="82326" x="2444750" y="2393950"/>
          <p14:tracePt t="82332" x="2506663" y="2382838"/>
          <p14:tracePt t="82343" x="2568575" y="2366963"/>
          <p14:tracePt t="82350" x="2636838" y="2349500"/>
          <p14:tracePt t="82358" x="2692400" y="2338388"/>
          <p14:tracePt t="82367" x="2714625" y="2327275"/>
          <p14:tracePt t="82374" x="2760663" y="2320925"/>
          <p14:tracePt t="82382" x="2794000" y="2320925"/>
          <p14:tracePt t="82390" x="2833688" y="2316163"/>
          <p14:tracePt t="82398" x="2882900" y="2316163"/>
          <p14:tracePt t="82406" x="2922588" y="2316163"/>
          <p14:tracePt t="82414" x="2955925" y="2316163"/>
          <p14:tracePt t="82422" x="2995613" y="2316163"/>
          <p14:tracePt t="82430" x="3041650" y="2320925"/>
          <p14:tracePt t="82438" x="3090863" y="2327275"/>
          <p14:tracePt t="82446" x="3148013" y="2333625"/>
          <p14:tracePt t="82454" x="3209925" y="2333625"/>
          <p14:tracePt t="82462" x="3282950" y="2338388"/>
          <p14:tracePt t="82470" x="3360738" y="2338388"/>
          <p14:tracePt t="82478" x="3462338" y="2338388"/>
          <p14:tracePt t="82486" x="3586163" y="2338388"/>
          <p14:tracePt t="82494" x="3692525" y="2338388"/>
          <p14:tracePt t="82502" x="3732213" y="2338388"/>
          <p14:tracePt t="82510" x="3822700" y="2338388"/>
          <p14:tracePt t="82519" x="3900488" y="2338388"/>
          <p14:tracePt t="82526" x="3962400" y="2338388"/>
          <p14:tracePt t="82534" x="3990975" y="2338388"/>
          <p14:tracePt t="82542" x="4046538" y="2338388"/>
          <p14:tracePt t="82551" x="4103688" y="2338388"/>
          <p14:tracePt t="82559" x="4125913" y="2333625"/>
          <p14:tracePt t="82567" x="4170363" y="2327275"/>
          <p14:tracePt t="82574" x="4187825" y="2320925"/>
          <p14:tracePt t="82582" x="4232275" y="2298700"/>
          <p14:tracePt t="82590" x="4249738" y="2287588"/>
          <p14:tracePt t="82598" x="4265613" y="2265363"/>
          <p14:tracePt t="82608" x="4265613" y="2254250"/>
          <p14:tracePt t="82616" x="4265613" y="2236788"/>
          <p14:tracePt t="82624" x="4249738" y="2220913"/>
          <p14:tracePt t="82633" x="4227513" y="2192338"/>
          <p14:tracePt t="82640" x="4210050" y="2174875"/>
          <p14:tracePt t="82648" x="4176713" y="2147888"/>
          <p14:tracePt t="82656" x="4143375" y="2119313"/>
          <p14:tracePt t="82664" x="4092575" y="2097088"/>
          <p14:tracePt t="82672" x="4035425" y="2063750"/>
          <p14:tracePt t="82680" x="3990975" y="2046288"/>
          <p14:tracePt t="82688" x="3922713" y="2024063"/>
          <p14:tracePt t="82696" x="3867150" y="2006600"/>
          <p14:tracePt t="82704" x="3800475" y="1984375"/>
          <p14:tracePt t="82712" x="3732213" y="1973263"/>
          <p14:tracePt t="82720" x="3654425" y="1966913"/>
          <p14:tracePt t="82728" x="3557588" y="1951038"/>
          <p14:tracePt t="82737" x="3502025" y="1951038"/>
          <p14:tracePt t="82745" x="3389313" y="1951038"/>
          <p14:tracePt t="82752" x="3322638" y="1944688"/>
          <p14:tracePt t="82760" x="3181350" y="1944688"/>
          <p14:tracePt t="82769" x="3119438" y="1944688"/>
          <p14:tracePt t="82776" x="3041650" y="1944688"/>
          <p14:tracePt t="82784" x="2917825" y="1944688"/>
          <p14:tracePt t="82792" x="2844800" y="1944688"/>
          <p14:tracePt t="82803" x="2771775" y="1944688"/>
          <p14:tracePt t="82809" x="2692400" y="1944688"/>
          <p14:tracePt t="82816" x="2625725" y="1939925"/>
          <p14:tracePt t="82824" x="2546350" y="1933575"/>
          <p14:tracePt t="82832" x="2473325" y="1933575"/>
          <p14:tracePt t="82840" x="2393950" y="1928813"/>
          <p14:tracePt t="82848" x="2320925" y="1922463"/>
          <p14:tracePt t="82856" x="2225675" y="1916113"/>
          <p14:tracePt t="82866" x="2152650" y="1916113"/>
          <p14:tracePt t="82872" x="2112963" y="1916113"/>
          <p14:tracePt t="82882" x="2035175" y="1916113"/>
          <p14:tracePt t="82888" x="1962150" y="1916113"/>
          <p14:tracePt t="82899" x="1871663" y="1916113"/>
          <p14:tracePt t="82906" x="1831975" y="1916113"/>
          <p14:tracePt t="82914" x="1731963" y="1916113"/>
          <p14:tracePt t="82922" x="1635125" y="1916113"/>
          <p14:tracePt t="82930" x="1597025" y="1916113"/>
          <p14:tracePt t="82938" x="1495425" y="1916113"/>
          <p14:tracePt t="82946" x="1389063" y="1916113"/>
          <p14:tracePt t="82955" x="1349375" y="1916113"/>
          <p14:tracePt t="82962" x="1258888" y="1916113"/>
          <p14:tracePt t="82970" x="1219200" y="1916113"/>
          <p14:tracePt t="82979" x="1141413" y="1916113"/>
          <p14:tracePt t="82987" x="1101725" y="1916113"/>
          <p14:tracePt t="82994" x="1022350" y="1922463"/>
          <p14:tracePt t="83002" x="995363" y="1922463"/>
          <p14:tracePt t="83010" x="933450" y="1933575"/>
          <p14:tracePt t="83018" x="887413" y="1939925"/>
          <p14:tracePt t="83027" x="865188" y="1944688"/>
          <p14:tracePt t="83035" x="849313" y="1951038"/>
          <p14:tracePt t="83043" x="831850" y="1955800"/>
          <p14:tracePt t="83051" x="809625" y="1962150"/>
          <p14:tracePt t="83059" x="798513" y="1966913"/>
          <p14:tracePt t="83066" x="792163" y="1973263"/>
          <p14:tracePt t="83075" x="781050" y="1978025"/>
          <p14:tracePt t="83083" x="776288" y="1990725"/>
          <p14:tracePt t="83090" x="765175" y="1995488"/>
          <p14:tracePt t="83098" x="752475" y="2006600"/>
          <p14:tracePt t="83107" x="741363" y="2017713"/>
          <p14:tracePt t="83114" x="730250" y="2028825"/>
          <p14:tracePt t="83122" x="719138" y="2035175"/>
          <p14:tracePt t="83131" x="708025" y="2046288"/>
          <p14:tracePt t="83138" x="696913" y="2057400"/>
          <p14:tracePt t="83146" x="696913" y="2068513"/>
          <p14:tracePt t="83155" x="692150" y="2068513"/>
          <p14:tracePt t="83163" x="692150" y="2074863"/>
          <p14:tracePt t="83173" x="692150" y="2085975"/>
          <p14:tracePt t="83179" x="692150" y="2090738"/>
          <p14:tracePt t="83189" x="696913" y="2097088"/>
          <p14:tracePt t="83195" x="708025" y="2108200"/>
          <p14:tracePt t="83205" x="725488" y="2112963"/>
          <p14:tracePt t="83213" x="730250" y="2119313"/>
          <p14:tracePt t="83221" x="765175" y="2136775"/>
          <p14:tracePt t="83229" x="781050" y="2141538"/>
          <p14:tracePt t="83237" x="825500" y="2159000"/>
          <p14:tracePt t="83245" x="882650" y="2170113"/>
          <p14:tracePt t="83253" x="911225" y="2174875"/>
          <p14:tracePt t="83261" x="989013" y="2185988"/>
          <p14:tracePt t="83269" x="1028700" y="2198688"/>
          <p14:tracePt t="83277" x="1146175" y="2214563"/>
          <p14:tracePt t="83285" x="1192213" y="2220913"/>
          <p14:tracePt t="83293" x="1303338" y="2225675"/>
          <p14:tracePt t="83301" x="1360488" y="2232025"/>
          <p14:tracePt t="83309" x="1484313" y="2236788"/>
          <p14:tracePt t="83316" x="1539875" y="2243138"/>
          <p14:tracePt t="83325" x="1663700" y="2259013"/>
          <p14:tracePt t="83332" x="1719263" y="2265363"/>
          <p14:tracePt t="83340" x="1765300" y="2271713"/>
          <p14:tracePt t="83349" x="1893888" y="2276475"/>
          <p14:tracePt t="83356" x="1944688" y="2287588"/>
          <p14:tracePt t="83364" x="2079625" y="2293938"/>
          <p14:tracePt t="83372" x="2136775" y="2298700"/>
          <p14:tracePt t="83380" x="2270125" y="2298700"/>
          <p14:tracePt t="83388" x="2320925" y="2298700"/>
          <p14:tracePt t="83396" x="2378075" y="2298700"/>
          <p14:tracePt t="83405" x="2524125" y="2298700"/>
          <p14:tracePt t="83412" x="2590800" y="2298700"/>
          <p14:tracePt t="83420" x="2647950" y="2298700"/>
          <p14:tracePt t="83428" x="2805113" y="2298700"/>
          <p14:tracePt t="83436" x="2867025" y="2298700"/>
          <p14:tracePt t="83445" x="3024188" y="2298700"/>
          <p14:tracePt t="83454" x="3086100" y="2298700"/>
          <p14:tracePt t="83460" x="3136900" y="2298700"/>
          <p14:tracePt t="83471" x="3265488" y="2293938"/>
          <p14:tracePt t="83478" x="3316288" y="2293938"/>
          <p14:tracePt t="83486" x="3417888" y="2293938"/>
          <p14:tracePt t="83495" x="3457575" y="2293938"/>
          <p14:tracePt t="83503" x="3502025" y="2293938"/>
          <p14:tracePt t="83510" x="3592513" y="2293938"/>
          <p14:tracePt t="83518" x="3636963" y="2293938"/>
          <p14:tracePt t="83526" x="3676650" y="2293938"/>
          <p14:tracePt t="83534" x="3776663" y="2282825"/>
          <p14:tracePt t="83542" x="3816350" y="2276475"/>
          <p14:tracePt t="83550" x="3849688" y="2276475"/>
          <p14:tracePt t="83558" x="3922713" y="2265363"/>
          <p14:tracePt t="83567" x="3968750" y="2259013"/>
          <p14:tracePt t="83574" x="4002088" y="2254250"/>
          <p14:tracePt t="83582" x="4035425" y="2247900"/>
          <p14:tracePt t="83591" x="4057650" y="2236788"/>
          <p14:tracePt t="83598" x="4070350" y="2236788"/>
          <p14:tracePt t="83606" x="4081463" y="2225675"/>
          <p14:tracePt t="83615" x="4086225" y="2225675"/>
          <p14:tracePt t="83622" x="4086225" y="2214563"/>
          <p14:tracePt t="83639" x="4086225" y="2209800"/>
          <p14:tracePt t="83663" x="4086225" y="2203450"/>
          <p14:tracePt t="83691" x="4086225" y="2198688"/>
          <p14:tracePt t="83878" x="4086225" y="2192338"/>
          <p14:tracePt t="83884" x="4092575" y="2185988"/>
          <p14:tracePt t="83893" x="4092575" y="2181225"/>
          <p14:tracePt t="83901" x="4097338" y="2174875"/>
          <p14:tracePt t="83909" x="4097338" y="2170113"/>
          <p14:tracePt t="83917" x="4097338" y="2163763"/>
          <p14:tracePt t="83924" x="4097338" y="2152650"/>
          <p14:tracePt t="83933" x="4103688" y="2152650"/>
          <p14:tracePt t="83949" x="4103688" y="2147888"/>
          <p14:tracePt t="84127" x="4103688" y="2141538"/>
          <p14:tracePt t="84142" x="4103688" y="2130425"/>
          <p14:tracePt t="84151" x="4097338" y="2108200"/>
          <p14:tracePt t="84159" x="4092575" y="2085975"/>
          <p14:tracePt t="84167" x="4092575" y="2068513"/>
          <p14:tracePt t="84175" x="4092575" y="2057400"/>
          <p14:tracePt t="84524" x="4097338" y="2057400"/>
          <p14:tracePt t="84553" x="4097338" y="2051050"/>
          <p14:tracePt t="84569" x="4081463" y="2046288"/>
          <p14:tracePt t="84577" x="4046538" y="2046288"/>
          <p14:tracePt t="84584" x="4030663" y="2039938"/>
          <p14:tracePt t="84592" x="4019550" y="2035175"/>
          <p14:tracePt t="84601" x="4008438" y="2028825"/>
          <p14:tracePt t="84611" x="4002088" y="2028825"/>
          <p14:tracePt t="84616" x="3990975" y="2028825"/>
          <p14:tracePt t="84627" x="3973513" y="2028825"/>
          <p14:tracePt t="84633" x="3951288" y="2028825"/>
          <p14:tracePt t="84643" x="3906838" y="2024063"/>
          <p14:tracePt t="84651" x="3844925" y="2017713"/>
          <p14:tracePt t="84659" x="3800475" y="2012950"/>
          <p14:tracePt t="84667" x="3727450" y="1995488"/>
          <p14:tracePt t="84675" x="3670300" y="1990725"/>
          <p14:tracePt t="84683" x="3575050" y="1978025"/>
          <p14:tracePt t="84691" x="3524250" y="1973263"/>
          <p14:tracePt t="84699" x="3468688" y="1966913"/>
          <p14:tracePt t="84707" x="3411538" y="1962150"/>
          <p14:tracePt t="84715" x="3305175" y="1951038"/>
          <p14:tracePt t="84723" x="3243263" y="1951038"/>
          <p14:tracePt t="84731" x="3187700" y="1944688"/>
          <p14:tracePt t="84739" x="3119438" y="1944688"/>
          <p14:tracePt t="84746" x="3052763" y="1944688"/>
          <p14:tracePt t="84755" x="2990850" y="1939925"/>
          <p14:tracePt t="84763" x="2928938" y="1939925"/>
          <p14:tracePt t="84771" x="2871788" y="1933575"/>
          <p14:tracePt t="84779" x="2855913" y="1928813"/>
          <p14:tracePt t="84787" x="2798763" y="1922463"/>
          <p14:tracePt t="84795" x="2754313" y="1911350"/>
          <p14:tracePt t="84802" x="2698750" y="1900238"/>
          <p14:tracePt t="84811" x="2647950" y="1889125"/>
          <p14:tracePt t="84819" x="2619375" y="1882775"/>
          <p14:tracePt t="84827" x="2568575" y="1871663"/>
          <p14:tracePt t="84835" x="2528888" y="1860550"/>
          <p14:tracePt t="84843" x="2513013" y="1860550"/>
          <p14:tracePt t="84851" x="2478088" y="1855788"/>
          <p14:tracePt t="84859" x="2439988" y="1849438"/>
          <p14:tracePt t="84867" x="2428875" y="1849438"/>
          <p14:tracePt t="84875" x="2389188" y="1849438"/>
          <p14:tracePt t="84883" x="2378075" y="1849438"/>
          <p14:tracePt t="84891" x="2338388" y="1849438"/>
          <p14:tracePt t="84899" x="2287588" y="1849438"/>
          <p14:tracePt t="84907" x="2265363" y="1849438"/>
          <p14:tracePt t="84915" x="2197100" y="1849438"/>
          <p14:tracePt t="84925" x="2130425" y="1855788"/>
          <p14:tracePt t="84932" x="2068513" y="1855788"/>
          <p14:tracePt t="84941" x="2006600" y="1860550"/>
          <p14:tracePt t="84949" x="1955800" y="1878013"/>
          <p14:tracePt t="84957" x="1893888" y="1878013"/>
          <p14:tracePt t="84964" x="1831975" y="1882775"/>
          <p14:tracePt t="84973" x="1776413" y="1882775"/>
          <p14:tracePt t="84981" x="1714500" y="1882775"/>
          <p14:tracePt t="84989" x="1663700" y="1882775"/>
          <p14:tracePt t="84997" x="1597025" y="1882775"/>
          <p14:tracePt t="85005" x="1535113" y="1871663"/>
          <p14:tracePt t="85013" x="1511300" y="1871663"/>
          <p14:tracePt t="85021" x="1450975" y="1866900"/>
          <p14:tracePt t="85029" x="1400175" y="1860550"/>
          <p14:tracePt t="85037" x="1343025" y="1860550"/>
          <p14:tracePt t="85045" x="1327150" y="1860550"/>
          <p14:tracePt t="85053" x="1298575" y="1860550"/>
          <p14:tracePt t="85061" x="1276350" y="1860550"/>
          <p14:tracePt t="85069" x="1265238" y="1860550"/>
          <p14:tracePt t="85077" x="1247775" y="1860550"/>
          <p14:tracePt t="85085" x="1230313" y="1860550"/>
          <p14:tracePt t="85093" x="1225550" y="1860550"/>
          <p14:tracePt t="85101" x="1208088" y="1866900"/>
          <p14:tracePt t="85109" x="1196975" y="1866900"/>
          <p14:tracePt t="85117" x="1168400" y="1878013"/>
          <p14:tracePt t="85125" x="1157288" y="1878013"/>
          <p14:tracePt t="85133" x="1130300" y="1882775"/>
          <p14:tracePt t="85141" x="1119188" y="1889125"/>
          <p14:tracePt t="85149" x="1090613" y="1900238"/>
          <p14:tracePt t="85157" x="1079500" y="1905000"/>
          <p14:tracePt t="85165" x="1050925" y="1916113"/>
          <p14:tracePt t="85173" x="1035050" y="1922463"/>
          <p14:tracePt t="85183" x="1028700" y="1922463"/>
          <p14:tracePt t="85189" x="1006475" y="1933575"/>
          <p14:tracePt t="85199" x="995363" y="1939925"/>
          <p14:tracePt t="85205" x="973138" y="1951038"/>
          <p14:tracePt t="85215" x="966788" y="1962150"/>
          <p14:tracePt t="85221" x="955675" y="1962150"/>
          <p14:tracePt t="85231" x="938213" y="1978025"/>
          <p14:tracePt t="85239" x="933450" y="1984375"/>
          <p14:tracePt t="85247" x="922338" y="1995488"/>
          <p14:tracePt t="85255" x="904875" y="2006600"/>
          <p14:tracePt t="85263" x="893763" y="2012950"/>
          <p14:tracePt t="85271" x="887413" y="2024063"/>
          <p14:tracePt t="85279" x="882650" y="2028825"/>
          <p14:tracePt t="85287" x="860425" y="2046288"/>
          <p14:tracePt t="85295" x="860425" y="2051050"/>
          <p14:tracePt t="85303" x="854075" y="2057400"/>
          <p14:tracePt t="85311" x="849313" y="2063750"/>
          <p14:tracePt t="85319" x="842963" y="2068513"/>
          <p14:tracePt t="85327" x="838200" y="2079625"/>
          <p14:tracePt t="85343" x="838200" y="2085975"/>
          <p14:tracePt t="85359" x="838200" y="2097088"/>
          <p14:tracePt t="85367" x="838200" y="2101850"/>
          <p14:tracePt t="85383" x="838200" y="2108200"/>
          <p14:tracePt t="85391" x="838200" y="2112963"/>
          <p14:tracePt t="85399" x="842963" y="2119313"/>
          <p14:tracePt t="85407" x="860425" y="2130425"/>
          <p14:tracePt t="85415" x="882650" y="2147888"/>
          <p14:tracePt t="85423" x="900113" y="2152650"/>
          <p14:tracePt t="85431" x="927100" y="2163763"/>
          <p14:tracePt t="85439" x="973138" y="2174875"/>
          <p14:tracePt t="85447" x="1000125" y="2185988"/>
          <p14:tracePt t="85454" x="1035050" y="2198688"/>
          <p14:tracePt t="85463" x="1057275" y="2209800"/>
          <p14:tracePt t="85471" x="1090613" y="2220913"/>
          <p14:tracePt t="85481" x="1112838" y="2232025"/>
          <p14:tracePt t="85489" x="1146175" y="2243138"/>
          <p14:tracePt t="85497" x="1181100" y="2254250"/>
          <p14:tracePt t="85505" x="1214438" y="2265363"/>
          <p14:tracePt t="85513" x="1243013" y="2271713"/>
          <p14:tracePt t="85521" x="1281113" y="2282825"/>
          <p14:tracePt t="85529" x="1331913" y="2287588"/>
          <p14:tracePt t="85536" x="1376363" y="2293938"/>
          <p14:tracePt t="85545" x="1427163" y="2298700"/>
          <p14:tracePt t="85553" x="1450975" y="2298700"/>
          <p14:tracePt t="85561" x="1517650" y="2298700"/>
          <p14:tracePt t="85569" x="1585913" y="2298700"/>
          <p14:tracePt t="85577" x="1619250" y="2298700"/>
          <p14:tracePt t="85585" x="1692275" y="2298700"/>
          <p14:tracePt t="85593" x="1765300" y="2298700"/>
          <p14:tracePt t="85601" x="1804988" y="2305050"/>
          <p14:tracePt t="85609" x="1893888" y="2305050"/>
          <p14:tracePt t="85617" x="2001838" y="2305050"/>
          <p14:tracePt t="85625" x="2046288" y="2305050"/>
          <p14:tracePt t="85633" x="2174875" y="2316163"/>
          <p14:tracePt t="85641" x="2225675" y="2316163"/>
          <p14:tracePt t="85648" x="2371725" y="2316163"/>
          <p14:tracePt t="85656" x="2433638" y="2316163"/>
          <p14:tracePt t="85664" x="2579688" y="2316163"/>
          <p14:tracePt t="85673" x="2765425" y="2316163"/>
          <p14:tracePt t="85681" x="2816225" y="2316163"/>
          <p14:tracePt t="85689" x="2962275" y="2316163"/>
          <p14:tracePt t="85697" x="3024188" y="2316163"/>
          <p14:tracePt t="85705" x="3159125" y="2316163"/>
          <p14:tracePt t="85713" x="3294063" y="2316163"/>
          <p14:tracePt t="85721" x="3349625" y="2316163"/>
          <p14:tracePt t="85729" x="3484563" y="2309813"/>
          <p14:tracePt t="85737" x="3530600" y="2309813"/>
          <p14:tracePt t="85745" x="3670300" y="2305050"/>
          <p14:tracePt t="85753" x="3727450" y="2298700"/>
          <p14:tracePt t="85761" x="3878263" y="2298700"/>
          <p14:tracePt t="85771" x="4064000" y="2287588"/>
          <p14:tracePt t="85776" x="4119563" y="2282825"/>
          <p14:tracePt t="85787" x="4260850" y="2276475"/>
          <p14:tracePt t="85793" x="4311650" y="2271713"/>
          <p14:tracePt t="85803" x="4406900" y="2265363"/>
          <p14:tracePt t="85811" x="4468813" y="2259013"/>
          <p14:tracePt t="85819" x="4519613" y="2243138"/>
          <p14:tracePt t="85827" x="4548188" y="2243138"/>
          <p14:tracePt t="85835" x="4548188" y="2236788"/>
          <p14:tracePt t="85843" x="4552950" y="2232025"/>
          <p14:tracePt t="85859" x="4552950" y="2225675"/>
          <p14:tracePt t="85867" x="4552950" y="2214563"/>
          <p14:tracePt t="85875" x="4548188" y="2203450"/>
          <p14:tracePt t="85883" x="4541838" y="2192338"/>
          <p14:tracePt t="85890" x="4535488" y="2181225"/>
          <p14:tracePt t="85899" x="4524375" y="2159000"/>
          <p14:tracePt t="85906" x="4513263" y="2141538"/>
          <p14:tracePt t="85915" x="4497388" y="2124075"/>
          <p14:tracePt t="85923" x="4473575" y="2097088"/>
          <p14:tracePt t="85931" x="4457700" y="2085975"/>
          <p14:tracePt t="85939" x="4424363" y="2063750"/>
          <p14:tracePt t="85947" x="4406900" y="2051050"/>
          <p14:tracePt t="85955" x="4351338" y="2028825"/>
          <p14:tracePt t="85963" x="4316413" y="2017713"/>
          <p14:tracePt t="85971" x="4278313" y="2006600"/>
          <p14:tracePt t="85979" x="4238625" y="1995488"/>
          <p14:tracePt t="85987" x="4187825" y="1984375"/>
          <p14:tracePt t="85995" x="4081463" y="1966913"/>
          <p14:tracePt t="86003" x="4002088" y="1955800"/>
          <p14:tracePt t="86011" x="3917950" y="1944688"/>
          <p14:tracePt t="86019" x="3805238" y="1928813"/>
          <p14:tracePt t="86027" x="3687763" y="1911350"/>
          <p14:tracePt t="86035" x="3592513" y="1905000"/>
          <p14:tracePt t="86043" x="3479800" y="1900238"/>
          <p14:tracePt t="86051" x="3433763" y="1893888"/>
          <p14:tracePt t="86059" x="3322638" y="1889125"/>
          <p14:tracePt t="86069" x="3192463" y="1878013"/>
          <p14:tracePt t="86075" x="3079750" y="1871663"/>
          <p14:tracePt t="86085" x="2968625" y="1866900"/>
          <p14:tracePt t="86093" x="2922588" y="1866900"/>
          <p14:tracePt t="86101" x="2820988" y="1855788"/>
          <p14:tracePt t="86109" x="2692400" y="1849438"/>
          <p14:tracePt t="86117" x="2641600" y="1849438"/>
          <p14:tracePt t="86125" x="2524125" y="1843088"/>
          <p14:tracePt t="86133" x="2355850" y="1831975"/>
          <p14:tracePt t="86141" x="2298700" y="1827213"/>
          <p14:tracePt t="86149" x="2163763" y="1820863"/>
          <p14:tracePt t="86157" x="2112963" y="1816100"/>
          <p14:tracePt t="86165" x="1995488" y="1816100"/>
          <p14:tracePt t="86173" x="1962150" y="1809750"/>
          <p14:tracePt t="86181" x="1854200" y="1809750"/>
          <p14:tracePt t="86189" x="1820863" y="1809750"/>
          <p14:tracePt t="86197" x="1725613" y="1809750"/>
          <p14:tracePt t="86205" x="1692275" y="1809750"/>
          <p14:tracePt t="86213" x="1601788" y="1809750"/>
          <p14:tracePt t="86220" x="1562100" y="1809750"/>
          <p14:tracePt t="86229" x="1455738" y="1809750"/>
          <p14:tracePt t="86237" x="1411288" y="1809750"/>
          <p14:tracePt t="86245" x="1292225" y="1820863"/>
          <p14:tracePt t="86253" x="1258888" y="1820863"/>
          <p14:tracePt t="86261" x="1214438" y="1827213"/>
          <p14:tracePt t="86269" x="1119188" y="1838325"/>
          <p14:tracePt t="86277" x="1079500" y="1843088"/>
          <p14:tracePt t="86285" x="1046163" y="1849438"/>
          <p14:tracePt t="86293" x="973138" y="1860550"/>
          <p14:tracePt t="86301" x="949325" y="1866900"/>
          <p14:tracePt t="86309" x="922338" y="1871663"/>
          <p14:tracePt t="86317" x="860425" y="1889125"/>
          <p14:tracePt t="86325" x="842963" y="1893888"/>
          <p14:tracePt t="86333" x="825500" y="1905000"/>
          <p14:tracePt t="86343" x="798513" y="1928813"/>
          <p14:tracePt t="86349" x="776288" y="1951038"/>
          <p14:tracePt t="86357" x="765175" y="1966913"/>
          <p14:tracePt t="86367" x="747713" y="1995488"/>
          <p14:tracePt t="86375" x="741363" y="2024063"/>
          <p14:tracePt t="86383" x="736600" y="2039938"/>
          <p14:tracePt t="86391" x="736600" y="2063750"/>
          <p14:tracePt t="86399" x="730250" y="2068513"/>
          <p14:tracePt t="86407" x="730250" y="2085975"/>
          <p14:tracePt t="86415" x="730250" y="2090738"/>
          <p14:tracePt t="86423" x="730250" y="2101850"/>
          <p14:tracePt t="86431" x="741363" y="2112963"/>
          <p14:tracePt t="86439" x="747713" y="2119313"/>
          <p14:tracePt t="86447" x="765175" y="2130425"/>
          <p14:tracePt t="86455" x="809625" y="2147888"/>
          <p14:tracePt t="86463" x="849313" y="2159000"/>
          <p14:tracePt t="86471" x="876300" y="2170113"/>
          <p14:tracePt t="86479" x="955675" y="2185988"/>
          <p14:tracePt t="86487" x="1050925" y="2209800"/>
          <p14:tracePt t="86495" x="1130300" y="2220913"/>
          <p14:tracePt t="86503" x="1281113" y="2247900"/>
          <p14:tracePt t="86511" x="1528763" y="2276475"/>
          <p14:tracePt t="86519" x="1793875" y="2298700"/>
          <p14:tracePt t="86527" x="1933575" y="2305050"/>
          <p14:tracePt t="86535" x="2209800" y="2305050"/>
          <p14:tracePt t="86543" x="2513013" y="2316163"/>
          <p14:tracePt t="86551" x="2838450" y="2327275"/>
          <p14:tracePt t="86559" x="3141663" y="2338388"/>
          <p14:tracePt t="86567" x="3433763" y="2360613"/>
          <p14:tracePt t="86575" x="3714750" y="2382838"/>
          <p14:tracePt t="86583" x="3990975" y="2393950"/>
          <p14:tracePt t="86591" x="4254500" y="2411413"/>
          <p14:tracePt t="86599" x="4395788" y="2422525"/>
          <p14:tracePt t="86607" x="4592638" y="2422525"/>
          <p14:tracePt t="86615" x="4778375" y="2433638"/>
          <p14:tracePt t="86625" x="4862513" y="2433638"/>
          <p14:tracePt t="86630" x="4951413" y="2433638"/>
          <p14:tracePt t="86641" x="5019675" y="2433638"/>
          <p14:tracePt t="86649" x="5081588" y="2433638"/>
          <p14:tracePt t="86657" x="5110163" y="2428875"/>
          <p14:tracePt t="86663" x="5148263" y="2422525"/>
          <p14:tracePt t="86673" x="5172075" y="2411413"/>
          <p14:tracePt t="86679" x="5176838" y="2406650"/>
          <p14:tracePt t="86695" x="5176838" y="2400300"/>
          <p14:tracePt t="86713" x="5176838" y="2393950"/>
          <p14:tracePt t="86721" x="5176838" y="2389188"/>
          <p14:tracePt t="86729" x="5176838" y="2378075"/>
          <p14:tracePt t="86745" x="5176838" y="2371725"/>
          <p14:tracePt t="86753" x="5176838" y="2360613"/>
          <p14:tracePt t="86761" x="5172075" y="2355850"/>
          <p14:tracePt t="86769" x="5172075" y="2349500"/>
          <p14:tracePt t="86777" x="5165725" y="2338388"/>
          <p14:tracePt t="86785" x="5165725" y="2333625"/>
          <p14:tracePt t="86793" x="5165725" y="2327275"/>
          <p14:tracePt t="86801" x="5159375" y="2309813"/>
          <p14:tracePt t="86809" x="5154613" y="2293938"/>
          <p14:tracePt t="86817" x="5143500" y="2276475"/>
          <p14:tracePt t="86825" x="5143500" y="2259013"/>
          <p14:tracePt t="86833" x="5137150" y="2254250"/>
          <p14:tracePt t="86841" x="5126038" y="2225675"/>
          <p14:tracePt t="86849" x="5121275" y="2209800"/>
          <p14:tracePt t="86857" x="5121275" y="2203450"/>
          <p14:tracePt t="86865" x="5110163" y="2185988"/>
          <p14:tracePt t="86873" x="5110163" y="2174875"/>
          <p14:tracePt t="86881" x="5103813" y="2170113"/>
          <p14:tracePt t="86889" x="5099050" y="2163763"/>
          <p14:tracePt t="86905" x="5099050" y="2159000"/>
          <p14:tracePt t="86913" x="5092700" y="2159000"/>
          <p14:tracePt t="86963" x="5086350" y="2159000"/>
          <p14:tracePt t="86971" x="5086350" y="2152650"/>
          <p14:tracePt t="86979" x="5086350" y="2147888"/>
          <p14:tracePt t="89330" x="5086350" y="2141538"/>
          <p14:tracePt t="89337" x="5092700" y="2130425"/>
          <p14:tracePt t="89345" x="5103813" y="2101850"/>
          <p14:tracePt t="89353" x="5114925" y="2063750"/>
          <p14:tracePt t="89361" x="5126038" y="2006600"/>
          <p14:tracePt t="89369" x="5132388" y="1955800"/>
          <p14:tracePt t="89377" x="5132388" y="1882775"/>
          <p14:tracePt t="89385" x="5132388" y="1793875"/>
          <p14:tracePt t="89393" x="5132388" y="1697038"/>
          <p14:tracePt t="89401" x="5121275" y="1585913"/>
          <p14:tracePt t="89409" x="5110163" y="1506538"/>
          <p14:tracePt t="89417" x="5099050" y="1433513"/>
          <p14:tracePt t="89425" x="5081588" y="1338263"/>
          <p14:tracePt t="89435" x="5070475" y="1281113"/>
          <p14:tracePt t="89441" x="5070475" y="1258888"/>
          <p14:tracePt t="89451" x="5064125" y="1225550"/>
          <p14:tracePt t="89459" x="5064125" y="1208088"/>
          <p14:tracePt t="89467" x="5064125" y="1196975"/>
          <p14:tracePt t="89473" x="5059363" y="1196975"/>
          <p14:tracePt t="89499" x="5059363" y="1192213"/>
          <p14:tracePt t="89507" x="5059363" y="1181100"/>
          <p14:tracePt t="89515" x="5048250" y="1169988"/>
          <p14:tracePt t="89523" x="5030788" y="1135063"/>
          <p14:tracePt t="89531" x="5002213" y="1095375"/>
          <p14:tracePt t="89539" x="4975225" y="1090613"/>
          <p14:tracePt t="89547" x="4968875" y="1090613"/>
          <p14:tracePt t="89555" x="4957763" y="1090613"/>
          <p14:tracePt t="89563" x="4940300" y="1090613"/>
          <p14:tracePt t="89571" x="4918075" y="1108075"/>
          <p14:tracePt t="89579" x="4906963" y="1119188"/>
          <p14:tracePt t="89587" x="4906963" y="1130300"/>
          <p14:tracePt t="89595" x="4895850" y="1163638"/>
          <p14:tracePt t="89603" x="4884738" y="1203325"/>
          <p14:tracePt t="89611" x="4856163" y="1270000"/>
          <p14:tracePt t="89619" x="4822825" y="1360488"/>
          <p14:tracePt t="89627" x="4794250" y="1422400"/>
          <p14:tracePt t="89635" x="4732338" y="1539875"/>
          <p14:tracePt t="89643" x="4637088" y="1674813"/>
          <p14:tracePt t="89651" x="4586288" y="1743075"/>
          <p14:tracePt t="89659" x="4541838" y="1798638"/>
          <p14:tracePt t="89667" x="4462463" y="1889125"/>
          <p14:tracePt t="89675" x="4413250" y="1933575"/>
          <p14:tracePt t="89683" x="4362450" y="1966913"/>
          <p14:tracePt t="89691" x="4271963" y="2001838"/>
          <p14:tracePt t="89699" x="4221163" y="2024063"/>
          <p14:tracePt t="89707" x="4159250" y="2035175"/>
          <p14:tracePt t="89715" x="4103688" y="2035175"/>
          <p14:tracePt t="89725" x="4057650" y="2035175"/>
          <p14:tracePt t="89731" x="4013200" y="2024063"/>
          <p14:tracePt t="89741" x="3984625" y="2006600"/>
          <p14:tracePt t="89747" x="3946525" y="1966913"/>
          <p14:tracePt t="89757" x="3940175" y="1966913"/>
          <p14:tracePt t="89982" x="3929063" y="1962150"/>
          <p14:tracePt t="89989" x="3917950" y="1955800"/>
          <p14:tracePt t="89997" x="3884613" y="1955800"/>
          <p14:tracePt t="90005" x="3844925" y="1944688"/>
          <p14:tracePt t="90015" x="3800475" y="1928813"/>
          <p14:tracePt t="90021" x="3760788" y="1922463"/>
          <p14:tracePt t="90031" x="3698875" y="1911350"/>
          <p14:tracePt t="90039" x="3630613" y="1911350"/>
          <p14:tracePt t="90047" x="3546475" y="1905000"/>
          <p14:tracePt t="90055" x="3490913" y="1905000"/>
          <p14:tracePt t="90063" x="3411538" y="1900238"/>
          <p14:tracePt t="90071" x="3344863" y="1900238"/>
          <p14:tracePt t="90079" x="3287713" y="1900238"/>
          <p14:tracePt t="90087" x="3243263" y="1900238"/>
          <p14:tracePt t="90095" x="3181350" y="1893888"/>
          <p14:tracePt t="90103" x="3141663" y="1893888"/>
          <p14:tracePt t="90111" x="3097213" y="1893888"/>
          <p14:tracePt t="90119" x="3046413" y="1893888"/>
          <p14:tracePt t="90127" x="3006725" y="1893888"/>
          <p14:tracePt t="90135" x="2968625" y="1893888"/>
          <p14:tracePt t="90143" x="2928938" y="1900238"/>
          <p14:tracePt t="90151" x="2882900" y="1905000"/>
          <p14:tracePt t="90159" x="2844800" y="1916113"/>
          <p14:tracePt t="90167" x="2816225" y="1922463"/>
          <p14:tracePt t="90175" x="2760663" y="1928813"/>
          <p14:tracePt t="90183" x="2698750" y="1933575"/>
          <p14:tracePt t="90191" x="2641600" y="1939925"/>
          <p14:tracePt t="90199" x="2574925" y="1939925"/>
          <p14:tracePt t="90207" x="2501900" y="1939925"/>
          <p14:tracePt t="90215" x="2455863" y="1939925"/>
          <p14:tracePt t="90223" x="2378075" y="1939925"/>
          <p14:tracePt t="90231" x="2298700" y="1939925"/>
          <p14:tracePt t="90239" x="2214563" y="1939925"/>
          <p14:tracePt t="90247" x="2141538" y="1939925"/>
          <p14:tracePt t="90255" x="2074863" y="1939925"/>
          <p14:tracePt t="90263" x="2046288" y="1939925"/>
          <p14:tracePt t="90271" x="1984375" y="1933575"/>
          <p14:tracePt t="90279" x="1927225" y="1928813"/>
          <p14:tracePt t="90289" x="1882775" y="1928813"/>
          <p14:tracePt t="90295" x="1831975" y="1922463"/>
          <p14:tracePt t="90305" x="1787525" y="1916113"/>
          <p14:tracePt t="90311" x="1758950" y="1911350"/>
          <p14:tracePt t="90321" x="1708150" y="1905000"/>
          <p14:tracePt t="90327" x="1663700" y="1900238"/>
          <p14:tracePt t="90337" x="1608138" y="1889125"/>
          <p14:tracePt t="90343" x="1562100" y="1882775"/>
          <p14:tracePt t="90353" x="1517650" y="1878013"/>
          <p14:tracePt t="90361" x="1495425" y="1878013"/>
          <p14:tracePt t="90369" x="1455738" y="1878013"/>
          <p14:tracePt t="90377" x="1416050" y="1878013"/>
          <p14:tracePt t="90385" x="1393825" y="1871663"/>
          <p14:tracePt t="90393" x="1349375" y="1871663"/>
          <p14:tracePt t="90401" x="1320800" y="1871663"/>
          <p14:tracePt t="90409" x="1265238" y="1871663"/>
          <p14:tracePt t="90417" x="1243013" y="1871663"/>
          <p14:tracePt t="90425" x="1192213" y="1871663"/>
          <p14:tracePt t="90433" x="1168400" y="1871663"/>
          <p14:tracePt t="90441" x="1119188" y="1871663"/>
          <p14:tracePt t="90449" x="1101725" y="1878013"/>
          <p14:tracePt t="90457" x="1062038" y="1889125"/>
          <p14:tracePt t="90465" x="1039813" y="1893888"/>
          <p14:tracePt t="90473" x="1011238" y="1905000"/>
          <p14:tracePt t="90481" x="1000125" y="1911350"/>
          <p14:tracePt t="90489" x="977900" y="1928813"/>
          <p14:tracePt t="90497" x="966788" y="1939925"/>
          <p14:tracePt t="90505" x="955675" y="1944688"/>
          <p14:tracePt t="90513" x="949325" y="1962150"/>
          <p14:tracePt t="90521" x="944563" y="1973263"/>
          <p14:tracePt t="90529" x="933450" y="1990725"/>
          <p14:tracePt t="90537" x="933450" y="1995488"/>
          <p14:tracePt t="90545" x="933450" y="2017713"/>
          <p14:tracePt t="90553" x="933450" y="2035175"/>
          <p14:tracePt t="90561" x="933450" y="2051050"/>
          <p14:tracePt t="90569" x="944563" y="2074863"/>
          <p14:tracePt t="90585" x="955675" y="2085975"/>
          <p14:tracePt t="90593" x="977900" y="2108200"/>
          <p14:tracePt t="90603" x="1006475" y="2124075"/>
          <p14:tracePt t="90609" x="1017588" y="2130425"/>
          <p14:tracePt t="90619" x="1050925" y="2152650"/>
          <p14:tracePt t="90625" x="1101725" y="2170113"/>
          <p14:tracePt t="90635" x="1119188" y="2181225"/>
          <p14:tracePt t="90643" x="1185863" y="2198688"/>
          <p14:tracePt t="90651" x="1270000" y="2209800"/>
          <p14:tracePt t="90659" x="1360488" y="2225675"/>
          <p14:tracePt t="90667" x="1438275" y="2232025"/>
          <p14:tracePt t="90675" x="1546225" y="2236788"/>
          <p14:tracePt t="90683" x="1681163" y="2236788"/>
          <p14:tracePt t="90691" x="1776413" y="2236788"/>
          <p14:tracePt t="90699" x="1989138" y="2236788"/>
          <p14:tracePt t="90707" x="2097088" y="2236788"/>
          <p14:tracePt t="90715" x="2220913" y="2243138"/>
          <p14:tracePt t="90723" x="2360613" y="2243138"/>
          <p14:tracePt t="90731" x="2501900" y="2254250"/>
          <p14:tracePt t="90739" x="2760663" y="2254250"/>
          <p14:tracePt t="90747" x="2928938" y="2254250"/>
          <p14:tracePt t="90755" x="2984500" y="2259013"/>
          <p14:tracePt t="90763" x="3130550" y="2259013"/>
          <p14:tracePt t="90771" x="3282950" y="2259013"/>
          <p14:tracePt t="90779" x="3433763" y="2259013"/>
          <p14:tracePt t="90787" x="3575050" y="2259013"/>
          <p14:tracePt t="90795" x="3681413" y="2259013"/>
          <p14:tracePt t="90803" x="3822700" y="2259013"/>
          <p14:tracePt t="90811" x="3873500" y="2259013"/>
          <p14:tracePt t="90819" x="3917950" y="2259013"/>
          <p14:tracePt t="90827" x="3968750" y="2259013"/>
          <p14:tracePt t="90835" x="3990975" y="2259013"/>
          <p14:tracePt t="90843" x="4019550" y="2259013"/>
          <p14:tracePt t="90851" x="4035425" y="2259013"/>
          <p14:tracePt t="90859" x="4046538" y="2254250"/>
          <p14:tracePt t="90867" x="4052888" y="2254250"/>
          <p14:tracePt t="90875" x="4064000" y="2243138"/>
          <p14:tracePt t="90893" x="4064000" y="2236788"/>
          <p14:tracePt t="90899" x="4064000" y="2232025"/>
          <p14:tracePt t="90909" x="4070350" y="2220913"/>
          <p14:tracePt t="90917" x="4075113" y="2209800"/>
          <p14:tracePt t="90925" x="4075113" y="2203450"/>
          <p14:tracePt t="90933" x="4075113" y="2198688"/>
          <p14:tracePt t="90941" x="4075113" y="2181225"/>
          <p14:tracePt t="90949" x="4075113" y="2163763"/>
          <p14:tracePt t="90957" x="4075113" y="2152650"/>
          <p14:tracePt t="90965" x="4057650" y="2124075"/>
          <p14:tracePt t="90973" x="4041775" y="2090738"/>
          <p14:tracePt t="90981" x="4030663" y="2079625"/>
          <p14:tracePt t="90989" x="3997325" y="2051050"/>
          <p14:tracePt t="90997" x="3946525" y="2012950"/>
          <p14:tracePt t="91005" x="3929063" y="2001838"/>
          <p14:tracePt t="91013" x="3873500" y="1973263"/>
          <p14:tracePt t="91021" x="3849688" y="1966913"/>
          <p14:tracePt t="91029" x="3800475" y="1951038"/>
          <p14:tracePt t="91037" x="3783013" y="1939925"/>
          <p14:tracePt t="91045" x="3727450" y="1928813"/>
          <p14:tracePt t="91053" x="3709988" y="1922463"/>
          <p14:tracePt t="91061" x="3659188" y="1916113"/>
          <p14:tracePt t="91069" x="3636963" y="1916113"/>
          <p14:tracePt t="91077" x="3586163" y="1911350"/>
          <p14:tracePt t="91085" x="3563938" y="1905000"/>
          <p14:tracePt t="91093" x="3546475" y="1905000"/>
          <p14:tracePt t="91101" x="3502025" y="1905000"/>
          <p14:tracePt t="91109" x="3479800" y="1905000"/>
          <p14:tracePt t="91117" x="3400425" y="1905000"/>
          <p14:tracePt t="91125" x="3371850" y="1905000"/>
          <p14:tracePt t="91133" x="3333750" y="1905000"/>
          <p14:tracePt t="91141" x="3232150" y="1900238"/>
          <p14:tracePt t="91149" x="3187700" y="1900238"/>
          <p14:tracePt t="91159" x="3148013" y="1900238"/>
          <p14:tracePt t="91165" x="3024188" y="1900238"/>
          <p14:tracePt t="91175" x="2979738" y="1900238"/>
          <p14:tracePt t="91181" x="2922588" y="1893888"/>
          <p14:tracePt t="91191" x="2787650" y="1882775"/>
          <p14:tracePt t="91199" x="2736850" y="1882775"/>
          <p14:tracePt t="91207" x="2681288" y="1878013"/>
          <p14:tracePt t="91215" x="2524125" y="1871663"/>
          <p14:tracePt t="91223" x="2462213" y="1871663"/>
          <p14:tracePt t="91231" x="2393950" y="1871663"/>
          <p14:tracePt t="91239" x="2225675" y="1871663"/>
          <p14:tracePt t="91247" x="2163763" y="1866900"/>
          <p14:tracePt t="91255" x="2028825" y="1866900"/>
          <p14:tracePt t="91263" x="1978025" y="1866900"/>
          <p14:tracePt t="91271" x="1838325" y="1855788"/>
          <p14:tracePt t="91279" x="1793875" y="1855788"/>
          <p14:tracePt t="91287" x="1743075" y="1849438"/>
          <p14:tracePt t="91295" x="1608138" y="1849438"/>
          <p14:tracePt t="91303" x="1550988" y="1849438"/>
          <p14:tracePt t="91311" x="1416050" y="1843088"/>
          <p14:tracePt t="91319" x="1365250" y="1843088"/>
          <p14:tracePt t="91327" x="1320800" y="1843088"/>
          <p14:tracePt t="91335" x="1214438" y="1838325"/>
          <p14:tracePt t="91343" x="1168400" y="1838325"/>
          <p14:tracePt t="91351" x="1095375" y="1838325"/>
          <p14:tracePt t="91359" x="1079500" y="1838325"/>
          <p14:tracePt t="91367" x="1039813" y="1838325"/>
          <p14:tracePt t="91375" x="1022350" y="1838325"/>
          <p14:tracePt t="91383" x="1006475" y="1838325"/>
          <p14:tracePt t="91391" x="1000125" y="1838325"/>
          <p14:tracePt t="91399" x="995363" y="1838325"/>
          <p14:tracePt t="91407" x="989013" y="1843088"/>
          <p14:tracePt t="91423" x="977900" y="1843088"/>
          <p14:tracePt t="91431" x="973138" y="1855788"/>
          <p14:tracePt t="91439" x="966788" y="1860550"/>
          <p14:tracePt t="91449" x="944563" y="1866900"/>
          <p14:tracePt t="91455" x="927100" y="1878013"/>
          <p14:tracePt t="91465" x="915988" y="1889125"/>
          <p14:tracePt t="91471" x="893763" y="1905000"/>
          <p14:tracePt t="91481" x="893763" y="1911350"/>
          <p14:tracePt t="91487" x="876300" y="1922463"/>
          <p14:tracePt t="91497" x="865188" y="1944688"/>
          <p14:tracePt t="91505" x="860425" y="1951038"/>
          <p14:tracePt t="91513" x="854075" y="1962150"/>
          <p14:tracePt t="91521" x="842963" y="1984375"/>
          <p14:tracePt t="91529" x="838200" y="1990725"/>
          <p14:tracePt t="91537" x="838200" y="2001838"/>
          <p14:tracePt t="91545" x="838200" y="2012950"/>
          <p14:tracePt t="91553" x="838200" y="2024063"/>
          <p14:tracePt t="91561" x="838200" y="2028825"/>
          <p14:tracePt t="91569" x="842963" y="2046288"/>
          <p14:tracePt t="91577" x="842963" y="2051050"/>
          <p14:tracePt t="91585" x="854075" y="2063750"/>
          <p14:tracePt t="91593" x="865188" y="2068513"/>
          <p14:tracePt t="91601" x="876300" y="2079625"/>
          <p14:tracePt t="91609" x="887413" y="2085975"/>
          <p14:tracePt t="91617" x="915988" y="2097088"/>
          <p14:tracePt t="91625" x="933450" y="2108200"/>
          <p14:tracePt t="91633" x="944563" y="2108200"/>
          <p14:tracePt t="91641" x="984250" y="2119313"/>
          <p14:tracePt t="91649" x="1006475" y="2130425"/>
          <p14:tracePt t="91657" x="1022350" y="2136775"/>
          <p14:tracePt t="91665" x="1073150" y="2147888"/>
          <p14:tracePt t="91673" x="1108075" y="2159000"/>
          <p14:tracePt t="91681" x="1135063" y="2159000"/>
          <p14:tracePt t="91689" x="1219200" y="2181225"/>
          <p14:tracePt t="91697" x="1247775" y="2185988"/>
          <p14:tracePt t="91705" x="1298575" y="2192338"/>
          <p14:tracePt t="91713" x="1416050" y="2214563"/>
          <p14:tracePt t="91721" x="1466850" y="2220913"/>
          <p14:tracePt t="91731" x="1524000" y="2220913"/>
          <p14:tracePt t="91737" x="1646238" y="2225675"/>
          <p14:tracePt t="91747" x="1703388" y="2232025"/>
          <p14:tracePt t="91755" x="1827213" y="2243138"/>
          <p14:tracePt t="91763" x="1878013" y="2243138"/>
          <p14:tracePt t="91769" x="2017713" y="2254250"/>
          <p14:tracePt t="91779" x="2068513" y="2254250"/>
          <p14:tracePt t="91785" x="2209800" y="2271713"/>
          <p14:tracePt t="91795" x="2259013" y="2271713"/>
          <p14:tracePt t="91803" x="2316163" y="2276475"/>
          <p14:tracePt t="91811" x="2462213" y="2287588"/>
          <p14:tracePt t="91819" x="2524125" y="2287588"/>
          <p14:tracePt t="91827" x="2670175" y="2293938"/>
          <p14:tracePt t="91835" x="2732088" y="2293938"/>
          <p14:tracePt t="91843" x="2900363" y="2293938"/>
          <p14:tracePt t="91851" x="3097213" y="2293938"/>
          <p14:tracePt t="91859" x="3163888" y="2293938"/>
          <p14:tracePt t="91867" x="3338513" y="2282825"/>
          <p14:tracePt t="91875" x="3389313" y="2282825"/>
          <p14:tracePt t="91883" x="3535363" y="2282825"/>
          <p14:tracePt t="91891" x="3681413" y="2276475"/>
          <p14:tracePt t="91899" x="3789363" y="2276475"/>
          <p14:tracePt t="91907" x="3833813" y="2271713"/>
          <p14:tracePt t="91915" x="3922713" y="2265363"/>
          <p14:tracePt t="91923" x="3984625" y="2259013"/>
          <p14:tracePt t="91931" x="4008438" y="2259013"/>
          <p14:tracePt t="91939" x="4035425" y="2254250"/>
          <p14:tracePt t="91947" x="4035425" y="2247900"/>
          <p14:tracePt t="92302" x="4030663" y="2247900"/>
          <p14:tracePt t="92309" x="4013200" y="2247900"/>
          <p14:tracePt t="92317" x="3984625" y="2247900"/>
          <p14:tracePt t="92327" x="3940175" y="2247900"/>
          <p14:tracePt t="92335" x="3878263" y="2247900"/>
          <p14:tracePt t="92343" x="3811588" y="2236788"/>
          <p14:tracePt t="92351" x="3732213" y="2225675"/>
          <p14:tracePt t="92359" x="3648075" y="2203450"/>
          <p14:tracePt t="92367" x="3513138" y="2181225"/>
          <p14:tracePt t="92375" x="3384550" y="2152650"/>
          <p14:tracePt t="92383" x="3298825" y="2147888"/>
          <p14:tracePt t="92391" x="3181350" y="2124075"/>
          <p14:tracePt t="92399" x="3108325" y="2119313"/>
          <p14:tracePt t="92407" x="3024188" y="2108200"/>
          <p14:tracePt t="92415" x="2973388" y="2101850"/>
          <p14:tracePt t="92423" x="2882900" y="2097088"/>
          <p14:tracePt t="92431" x="2798763" y="2079625"/>
          <p14:tracePt t="92439" x="2747963" y="2074863"/>
          <p14:tracePt t="92447" x="2674938" y="2063750"/>
          <p14:tracePt t="92455" x="2636838" y="2063750"/>
          <p14:tracePt t="92463" x="2590800" y="2057400"/>
          <p14:tracePt t="92471" x="2574925" y="2051050"/>
          <p14:tracePt t="92479" x="2563813" y="2051050"/>
          <p14:tracePt t="92487" x="2552700" y="2051050"/>
          <p14:tracePt t="92503" x="2546350" y="2051050"/>
          <p14:tracePt t="92511" x="2535238" y="2051050"/>
          <p14:tracePt t="92519" x="2501900" y="2051050"/>
          <p14:tracePt t="92527" x="2462213" y="2051050"/>
          <p14:tracePt t="92535" x="2433638" y="2046288"/>
          <p14:tracePt t="92543" x="2389188" y="2046288"/>
          <p14:tracePt t="92551" x="2360613" y="2039938"/>
          <p14:tracePt t="92559" x="2332038" y="2035175"/>
          <p14:tracePt t="92567" x="2316163" y="2035175"/>
          <p14:tracePt t="92575" x="2293938" y="2035175"/>
          <p14:tracePt t="92583" x="2259013" y="2035175"/>
          <p14:tracePt t="92591" x="2214563" y="2035175"/>
          <p14:tracePt t="92599" x="2170113" y="2035175"/>
          <p14:tracePt t="92607" x="2136775" y="2035175"/>
          <p14:tracePt t="92617" x="2068513" y="2035175"/>
          <p14:tracePt t="92623" x="2012950" y="2046288"/>
          <p14:tracePt t="92633" x="1893888" y="2068513"/>
          <p14:tracePt t="92641" x="1831975" y="2085975"/>
          <p14:tracePt t="92649" x="1747838" y="2108200"/>
          <p14:tracePt t="92657" x="1697038" y="2112963"/>
          <p14:tracePt t="92665" x="1641475" y="2124075"/>
          <p14:tracePt t="92673" x="1579563" y="2130425"/>
          <p14:tracePt t="92681" x="1517650" y="2136775"/>
          <p14:tracePt t="92689" x="1455738" y="2141538"/>
          <p14:tracePt t="92697" x="1382713" y="2147888"/>
          <p14:tracePt t="92705" x="1316038" y="2147888"/>
          <p14:tracePt t="92713" x="1247775" y="2159000"/>
          <p14:tracePt t="92721" x="1185863" y="2159000"/>
          <p14:tracePt t="92729" x="1130300" y="2159000"/>
          <p14:tracePt t="92737" x="1073150" y="2170113"/>
          <p14:tracePt t="92745" x="1035050" y="2181225"/>
          <p14:tracePt t="92753" x="989013" y="2192338"/>
          <p14:tracePt t="92761" x="973138" y="2198688"/>
          <p14:tracePt t="92769" x="927100" y="2209800"/>
          <p14:tracePt t="92777" x="876300" y="2225675"/>
          <p14:tracePt t="92785" x="854075" y="2236788"/>
          <p14:tracePt t="92793" x="809625" y="2254250"/>
          <p14:tracePt t="92801" x="781050" y="2265363"/>
          <p14:tracePt t="92809" x="758825" y="2271713"/>
          <p14:tracePt t="92817" x="758825" y="2276475"/>
          <p14:tracePt t="92861" x="758825" y="2282825"/>
          <p14:tracePt t="92877" x="758825" y="2287588"/>
          <p14:tracePt t="92885" x="758825" y="2298700"/>
          <p14:tracePt t="92893" x="758825" y="2309813"/>
          <p14:tracePt t="92903" x="758825" y="2316163"/>
          <p14:tracePt t="92911" x="765175" y="2333625"/>
          <p14:tracePt t="92919" x="769938" y="2349500"/>
          <p14:tracePt t="92927" x="769938" y="2360613"/>
          <p14:tracePt t="92935" x="776288" y="2366963"/>
          <p14:tracePt t="92943" x="776288" y="2378075"/>
          <p14:tracePt t="92951" x="781050" y="2393950"/>
          <p14:tracePt t="92959" x="781050" y="2411413"/>
          <p14:tracePt t="92967" x="787400" y="2428875"/>
          <p14:tracePt t="92975" x="787400" y="2451100"/>
          <p14:tracePt t="92983" x="787400" y="2473325"/>
          <p14:tracePt t="92991" x="787400" y="2517775"/>
          <p14:tracePt t="92999" x="792163" y="2535238"/>
          <p14:tracePt t="93007" x="798513" y="2563813"/>
          <p14:tracePt t="93015" x="809625" y="2574925"/>
          <p14:tracePt t="93023" x="825500" y="2590800"/>
          <p14:tracePt t="93031" x="838200" y="2608263"/>
          <p14:tracePt t="93039" x="860425" y="2619375"/>
          <p14:tracePt t="93047" x="876300" y="2636838"/>
          <p14:tracePt t="93055" x="900113" y="2647950"/>
          <p14:tracePt t="93063" x="922338" y="2663825"/>
          <p14:tracePt t="93071" x="949325" y="2670175"/>
          <p14:tracePt t="93079" x="973138" y="2681288"/>
          <p14:tracePt t="93087" x="989013" y="2687638"/>
          <p14:tracePt t="93095" x="1006475" y="2687638"/>
          <p14:tracePt t="93103" x="1017588" y="2687638"/>
          <p14:tracePt t="93193" x="1022350" y="2681288"/>
          <p14:tracePt t="93209" x="1022350" y="2676525"/>
          <p14:tracePt t="93215" x="1028700" y="2670175"/>
          <p14:tracePt t="93225" x="1035050" y="2663825"/>
          <p14:tracePt t="93241" x="1039813" y="2659063"/>
          <p14:tracePt t="93257" x="1050925" y="2652713"/>
          <p14:tracePt t="93265" x="1057275" y="2652713"/>
          <p14:tracePt t="93273" x="1079500" y="2652713"/>
          <p14:tracePt t="93281" x="1090613" y="2652713"/>
          <p14:tracePt t="93289" x="1123950" y="2652713"/>
          <p14:tracePt t="93297" x="1185863" y="2652713"/>
          <p14:tracePt t="93305" x="1236663" y="2652713"/>
          <p14:tracePt t="93313" x="1338263" y="2652713"/>
          <p14:tracePt t="93321" x="1404938" y="2652713"/>
          <p14:tracePt t="93329" x="1477963" y="2652713"/>
          <p14:tracePt t="93337" x="1630363" y="2659063"/>
          <p14:tracePt t="93345" x="1703388" y="2659063"/>
          <p14:tracePt t="93353" x="1770063" y="2663825"/>
          <p14:tracePt t="93361" x="1820863" y="2670175"/>
          <p14:tracePt t="93369" x="1871663" y="2676525"/>
          <p14:tracePt t="93377" x="1905000" y="2681288"/>
          <p14:tracePt t="93385" x="1916113" y="2687638"/>
          <p14:tracePt t="93393" x="1922463" y="2687638"/>
          <p14:tracePt t="93451" x="1922463" y="2692400"/>
          <p14:tracePt t="93457" x="1927225" y="2692400"/>
          <p14:tracePt t="93465" x="1939925" y="2692400"/>
          <p14:tracePt t="93476" x="1966913" y="2692400"/>
          <p14:tracePt t="93481" x="1989138" y="2692400"/>
          <p14:tracePt t="93491" x="2017713" y="2692400"/>
          <p14:tracePt t="93497" x="2068513" y="2703513"/>
          <p14:tracePt t="93507" x="2097088" y="2703513"/>
          <p14:tracePt t="93513" x="2119313" y="2709863"/>
          <p14:tracePt t="93523" x="2152650" y="2714625"/>
          <p14:tracePt t="93531" x="2163763" y="2714625"/>
          <p14:tracePt t="93539" x="2170113" y="2714625"/>
          <p14:tracePt t="93547" x="2174875" y="2720975"/>
          <p14:tracePt t="93591" x="2170113" y="2720975"/>
          <p14:tracePt t="93599" x="2159000" y="2720975"/>
          <p14:tracePt t="93615" x="2147888" y="2714625"/>
          <p14:tracePt t="93623" x="2141538" y="2714625"/>
          <p14:tracePt t="93639" x="2130425" y="2709863"/>
          <p14:tracePt t="93647" x="2124075" y="2709863"/>
          <p14:tracePt t="93655" x="2112963" y="2703513"/>
          <p14:tracePt t="93663" x="2108200" y="2703513"/>
          <p14:tracePt t="93671" x="2090738" y="2703513"/>
          <p14:tracePt t="93679" x="2085975" y="2698750"/>
          <p14:tracePt t="93687" x="2079625" y="2698750"/>
          <p14:tracePt t="93695" x="2079625" y="2692400"/>
          <p14:tracePt t="93703" x="2074863" y="2692400"/>
          <p14:tracePt t="93711" x="2062163" y="2692400"/>
          <p14:tracePt t="93727" x="2057400" y="2692400"/>
          <p14:tracePt t="93743" x="2046288" y="2692400"/>
          <p14:tracePt t="93751" x="2039938" y="2692400"/>
          <p14:tracePt t="93759" x="2035175" y="2692400"/>
          <p14:tracePt t="93769" x="2028825" y="2692400"/>
          <p14:tracePt t="93775" x="2017713" y="2692400"/>
          <p14:tracePt t="93785" x="2012950" y="2692400"/>
          <p14:tracePt t="93793" x="1995488" y="2692400"/>
          <p14:tracePt t="93801" x="1978025" y="2692400"/>
          <p14:tracePt t="93809" x="1973263" y="2692400"/>
          <p14:tracePt t="93817" x="1951038" y="2692400"/>
          <p14:tracePt t="93825" x="1939925" y="2692400"/>
          <p14:tracePt t="93833" x="1911350" y="2692400"/>
          <p14:tracePt t="93841" x="1893888" y="2692400"/>
          <p14:tracePt t="93849" x="1871663" y="2692400"/>
          <p14:tracePt t="93857" x="1860550" y="2698750"/>
          <p14:tracePt t="93865" x="1838325" y="2703513"/>
          <p14:tracePt t="93873" x="1827213" y="2703513"/>
          <p14:tracePt t="93881" x="1793875" y="2714625"/>
          <p14:tracePt t="93889" x="1781175" y="2720975"/>
          <p14:tracePt t="93897" x="1770063" y="2720975"/>
          <p14:tracePt t="93905" x="1736725" y="2732088"/>
          <p14:tracePt t="93913" x="1725613" y="2732088"/>
          <p14:tracePt t="93921" x="1685925" y="2736850"/>
          <p14:tracePt t="93929" x="1674813" y="2736850"/>
          <p14:tracePt t="93937" x="1670050" y="2736850"/>
          <p14:tracePt t="93945" x="1646238" y="2743200"/>
          <p14:tracePt t="93953" x="1635125" y="2743200"/>
          <p14:tracePt t="93961" x="1624013" y="2749550"/>
          <p14:tracePt t="93969" x="1612900" y="2749550"/>
          <p14:tracePt t="93977" x="1585913" y="2760663"/>
          <p14:tracePt t="93985" x="1568450" y="2760663"/>
          <p14:tracePt t="93993" x="1550988" y="2760663"/>
          <p14:tracePt t="94001" x="1495425" y="2776538"/>
          <p14:tracePt t="94009" x="1444625" y="2782888"/>
          <p14:tracePt t="94019" x="1411288" y="2787650"/>
          <p14:tracePt t="94025" x="1343025" y="2794000"/>
          <p14:tracePt t="94035" x="1309688" y="2794000"/>
          <p14:tracePt t="94041" x="1214438" y="2794000"/>
          <p14:tracePt t="94051" x="1168400" y="2794000"/>
          <p14:tracePt t="94057" x="1073150" y="2782888"/>
          <p14:tracePt t="94067" x="1035050" y="2776538"/>
          <p14:tracePt t="94073" x="960438" y="2765425"/>
          <p14:tracePt t="94083" x="927100" y="2760663"/>
          <p14:tracePt t="94091" x="865188" y="2736850"/>
          <p14:tracePt t="94099" x="849313" y="2725738"/>
          <p14:tracePt t="94107" x="838200" y="2709863"/>
          <p14:tracePt t="94115" x="825500" y="2698750"/>
          <p14:tracePt t="94123" x="825500" y="2681288"/>
          <p14:tracePt t="94131" x="825500" y="2663825"/>
          <p14:tracePt t="94139" x="825500" y="2647950"/>
          <p14:tracePt t="94147" x="825500" y="2625725"/>
          <p14:tracePt t="94155" x="825500" y="2608263"/>
          <p14:tracePt t="94163" x="825500" y="2590800"/>
          <p14:tracePt t="94171" x="825500" y="2574925"/>
          <p14:tracePt t="94179" x="831850" y="2563813"/>
          <p14:tracePt t="94187" x="838200" y="2546350"/>
          <p14:tracePt t="94195" x="849313" y="2524125"/>
          <p14:tracePt t="94203" x="854075" y="2506663"/>
          <p14:tracePt t="94211" x="860425" y="2501900"/>
          <p14:tracePt t="94219" x="871538" y="2490788"/>
          <p14:tracePt t="94227" x="887413" y="2473325"/>
          <p14:tracePt t="94235" x="893763" y="2466975"/>
          <p14:tracePt t="94243" x="911225" y="2451100"/>
          <p14:tracePt t="94251" x="933450" y="2444750"/>
          <p14:tracePt t="94259" x="949325" y="2433638"/>
          <p14:tracePt t="94267" x="989013" y="2422525"/>
          <p14:tracePt t="94275" x="1022350" y="2411413"/>
          <p14:tracePt t="94283" x="1057275" y="2400300"/>
          <p14:tracePt t="94291" x="1090613" y="2393950"/>
          <p14:tracePt t="94299" x="1130300" y="2382838"/>
          <p14:tracePt t="94307" x="1181100" y="2378075"/>
          <p14:tracePt t="94315" x="1225550" y="2371725"/>
          <p14:tracePt t="94323" x="1276350" y="2366963"/>
          <p14:tracePt t="94333" x="1331913" y="2366963"/>
          <p14:tracePt t="94339" x="1382713" y="2360613"/>
          <p14:tracePt t="94349" x="1444625" y="2360613"/>
          <p14:tracePt t="94357" x="1511300" y="2360613"/>
          <p14:tracePt t="94365" x="1585913" y="2355850"/>
          <p14:tracePt t="94373" x="1658938" y="2355850"/>
          <p14:tracePt t="94381" x="1692275" y="2355850"/>
          <p14:tracePt t="94389" x="1781175" y="2349500"/>
          <p14:tracePt t="94397" x="1866900" y="2349500"/>
          <p14:tracePt t="94405" x="1900238" y="2349500"/>
          <p14:tracePt t="94413" x="1978025" y="2349500"/>
          <p14:tracePt t="94421" x="2051050" y="2349500"/>
          <p14:tracePt t="94429" x="2079625" y="2349500"/>
          <p14:tracePt t="94437" x="2147888" y="2349500"/>
          <p14:tracePt t="94445" x="2197100" y="2349500"/>
          <p14:tracePt t="94454" x="2225675" y="2349500"/>
          <p14:tracePt t="94461" x="2270125" y="2344738"/>
          <p14:tracePt t="94469" x="2287588" y="2344738"/>
          <p14:tracePt t="94477" x="2327275" y="2344738"/>
          <p14:tracePt t="94485" x="2344738" y="2344738"/>
          <p14:tracePt t="94493" x="2382838" y="2344738"/>
          <p14:tracePt t="94501" x="2400300" y="2338388"/>
          <p14:tracePt t="94509" x="2444750" y="2338388"/>
          <p14:tracePt t="94517" x="2455863" y="2338388"/>
          <p14:tracePt t="94525" x="2473325" y="2338388"/>
          <p14:tracePt t="94533" x="2513013" y="2333625"/>
          <p14:tracePt t="94541" x="2524125" y="2333625"/>
          <p14:tracePt t="94549" x="2557463" y="2333625"/>
          <p14:tracePt t="94557" x="2574925" y="2333625"/>
          <p14:tracePt t="94565" x="2597150" y="2333625"/>
          <p14:tracePt t="94573" x="2647950" y="2333625"/>
          <p14:tracePt t="94581" x="2670175" y="2333625"/>
          <p14:tracePt t="94589" x="2692400" y="2333625"/>
          <p14:tracePt t="94597" x="2754313" y="2333625"/>
          <p14:tracePt t="94607" x="2787650" y="2333625"/>
          <p14:tracePt t="94613" x="2809875" y="2338388"/>
          <p14:tracePt t="94623" x="2878138" y="2349500"/>
          <p14:tracePt t="94629" x="2911475" y="2355850"/>
          <p14:tracePt t="94639" x="2944813" y="2366963"/>
          <p14:tracePt t="94647" x="2973388" y="2378075"/>
          <p14:tracePt t="94655" x="3046413" y="2393950"/>
          <p14:tracePt t="94663" x="3068638" y="2406650"/>
          <p14:tracePt t="94671" x="3097213" y="2417763"/>
          <p14:tracePt t="94679" x="3114675" y="2422525"/>
          <p14:tracePt t="94687" x="3152775" y="2439988"/>
          <p14:tracePt t="94695" x="3163888" y="2444750"/>
          <p14:tracePt t="94703" x="3170238" y="2451100"/>
          <p14:tracePt t="94711" x="3181350" y="2455863"/>
          <p14:tracePt t="94719" x="3181350" y="2462213"/>
          <p14:tracePt t="94735" x="3187700" y="2473325"/>
          <p14:tracePt t="94743" x="3192463" y="2479675"/>
          <p14:tracePt t="94751" x="3192463" y="2484438"/>
          <p14:tracePt t="94759" x="3192463" y="2495550"/>
          <p14:tracePt t="94767" x="3192463" y="2501900"/>
          <p14:tracePt t="94775" x="3192463" y="2513013"/>
          <p14:tracePt t="94783" x="3192463" y="2517775"/>
          <p14:tracePt t="94791" x="3192463" y="2535238"/>
          <p14:tracePt t="94799" x="3192463" y="2546350"/>
          <p14:tracePt t="94807" x="3187700" y="2557463"/>
          <p14:tracePt t="94815" x="3181350" y="2563813"/>
          <p14:tracePt t="94823" x="3176588" y="2579688"/>
          <p14:tracePt t="94831" x="3163888" y="2590800"/>
          <p14:tracePt t="94839" x="3141663" y="2601913"/>
          <p14:tracePt t="94847" x="3130550" y="2614613"/>
          <p14:tracePt t="94855" x="3108325" y="2625725"/>
          <p14:tracePt t="94863" x="3086100" y="2630488"/>
          <p14:tracePt t="94871" x="3063875" y="2641600"/>
          <p14:tracePt t="94879" x="3057525" y="2647950"/>
          <p14:tracePt t="94889" x="3028950" y="2652713"/>
          <p14:tracePt t="94895" x="3024188" y="2652713"/>
          <p14:tracePt t="94903" x="2995613" y="2659063"/>
          <p14:tracePt t="94911" x="2984500" y="2659063"/>
          <p14:tracePt t="94921" x="2955925" y="2659063"/>
          <p14:tracePt t="94927" x="2917825" y="2659063"/>
          <p14:tracePt t="94937" x="2900363" y="2659063"/>
          <p14:tracePt t="94945" x="2860675" y="2659063"/>
          <p14:tracePt t="94953" x="2844800" y="2659063"/>
          <p14:tracePt t="94961" x="2805113" y="2659063"/>
          <p14:tracePt t="94969" x="2782888" y="2659063"/>
          <p14:tracePt t="94977" x="2760663" y="2659063"/>
          <p14:tracePt t="94985" x="2714625" y="2641600"/>
          <p14:tracePt t="94993" x="2687638" y="2641600"/>
          <p14:tracePt t="95001" x="2636838" y="2619375"/>
          <p14:tracePt t="95009" x="2619375" y="2614613"/>
          <p14:tracePt t="95017" x="2597150" y="2601913"/>
          <p14:tracePt t="95025" x="2563813" y="2586038"/>
          <p14:tracePt t="95033" x="2552700" y="2579688"/>
          <p14:tracePt t="95041" x="2535238" y="2568575"/>
          <p14:tracePt t="95049" x="2528888" y="2563813"/>
          <p14:tracePt t="95057" x="2528888" y="2557463"/>
          <p14:tracePt t="95065" x="2528888" y="2552700"/>
          <p14:tracePt t="95073" x="2528888" y="2546350"/>
          <p14:tracePt t="95081" x="2528888" y="2535238"/>
          <p14:tracePt t="95097" x="2528888" y="2524125"/>
          <p14:tracePt t="95105" x="2528888" y="2517775"/>
          <p14:tracePt t="95113" x="2528888" y="2513013"/>
          <p14:tracePt t="95121" x="2528888" y="2506663"/>
          <p14:tracePt t="95129" x="2528888" y="2495550"/>
          <p14:tracePt t="95145" x="2528888" y="2490788"/>
          <p14:tracePt t="95153" x="2535238" y="2490788"/>
          <p14:tracePt t="95332" x="2535238" y="2495550"/>
          <p14:tracePt t="95339" x="2524125" y="2506663"/>
          <p14:tracePt t="95347" x="2506663" y="2506663"/>
          <p14:tracePt t="95355" x="2501900" y="2513013"/>
          <p14:tracePt t="95363" x="2495550" y="2517775"/>
          <p14:tracePt t="95371" x="2490788" y="2517775"/>
          <p14:tracePt t="95387" x="2484438" y="2517775"/>
          <p14:tracePt t="95395" x="2484438" y="2513013"/>
          <p14:tracePt t="95403" x="2484438" y="2506663"/>
          <p14:tracePt t="95411" x="2484438" y="2495550"/>
          <p14:tracePt t="95419" x="2478088" y="2479675"/>
          <p14:tracePt t="95427" x="2478088" y="2462213"/>
          <p14:tracePt t="95435" x="2462213" y="2433638"/>
          <p14:tracePt t="95443" x="2455863" y="2417763"/>
          <p14:tracePt t="95451" x="2439988" y="2393950"/>
          <p14:tracePt t="95459" x="2422525" y="2378075"/>
          <p14:tracePt t="95467" x="2400300" y="2355850"/>
          <p14:tracePt t="95475" x="2371725" y="2338388"/>
          <p14:tracePt t="95483" x="2338388" y="2320925"/>
          <p14:tracePt t="95491" x="2298700" y="2305050"/>
          <p14:tracePt t="95501" x="2254250" y="2287588"/>
          <p14:tracePt t="95509" x="2197100" y="2271713"/>
          <p14:tracePt t="95517" x="2130425" y="2254250"/>
          <p14:tracePt t="95525" x="2051050" y="2236788"/>
          <p14:tracePt t="95533" x="1955800" y="2220913"/>
          <p14:tracePt t="95541" x="1854200" y="2203450"/>
          <p14:tracePt t="95549" x="1809750" y="2198688"/>
          <p14:tracePt t="95557" x="1703388" y="2174875"/>
          <p14:tracePt t="95565" x="1573213" y="2170113"/>
          <p14:tracePt t="95573" x="1477963" y="2163763"/>
          <p14:tracePt t="95581" x="1450975" y="2163763"/>
          <p14:tracePt t="95589" x="1389063" y="2163763"/>
          <p14:tracePt t="95597" x="1349375" y="2163763"/>
          <p14:tracePt t="95605" x="1298575" y="2170113"/>
          <p14:tracePt t="95613" x="1270000" y="2181225"/>
          <p14:tracePt t="95621" x="1254125" y="2198688"/>
          <p14:tracePt t="95629" x="1230313" y="2220913"/>
          <p14:tracePt t="95637" x="1214438" y="2236788"/>
          <p14:tracePt t="95645" x="1203325" y="2265363"/>
          <p14:tracePt t="95653" x="1185863" y="2293938"/>
          <p14:tracePt t="95661" x="1174750" y="2298700"/>
          <p14:tracePt t="95669" x="1163638" y="2327275"/>
          <p14:tracePt t="95677" x="1146175" y="2366963"/>
          <p14:tracePt t="95685" x="1130300" y="2400300"/>
          <p14:tracePt t="95693" x="1119188" y="2433638"/>
          <p14:tracePt t="95701" x="1108075" y="2444750"/>
          <p14:tracePt t="95709" x="1101725" y="2479675"/>
          <p14:tracePt t="95717" x="1090613" y="2506663"/>
          <p14:tracePt t="95725" x="1084263" y="2524125"/>
          <p14:tracePt t="95733" x="1079500" y="2546350"/>
          <p14:tracePt t="95741" x="1079500" y="2574925"/>
          <p14:tracePt t="95749" x="1079500" y="2579688"/>
          <p14:tracePt t="95757" x="1079500" y="2597150"/>
          <p14:tracePt t="95767" x="1084263" y="2608263"/>
          <p14:tracePt t="95773" x="1090613" y="2619375"/>
          <p14:tracePt t="95783" x="1095375" y="2625725"/>
          <p14:tracePt t="95789" x="1119188" y="2636838"/>
          <p14:tracePt t="95799" x="1130300" y="2641600"/>
          <p14:tracePt t="95807" x="1157288" y="2647950"/>
          <p14:tracePt t="95815" x="1168400" y="2647950"/>
          <p14:tracePt t="95823" x="1196975" y="2652713"/>
          <p14:tracePt t="95831" x="1214438" y="2652713"/>
          <p14:tracePt t="95839" x="1258888" y="2652713"/>
          <p14:tracePt t="95847" x="1276350" y="2652713"/>
          <p14:tracePt t="95855" x="1327150" y="2652713"/>
          <p14:tracePt t="95863" x="1343025" y="2647950"/>
          <p14:tracePt t="95871" x="1360488" y="2647950"/>
          <p14:tracePt t="95879" x="1404938" y="2636838"/>
          <p14:tracePt t="95887" x="1427163" y="2630488"/>
          <p14:tracePt t="95895" x="1444625" y="2630488"/>
          <p14:tracePt t="95903" x="1495425" y="2608263"/>
          <p14:tracePt t="95911" x="1517650" y="2601913"/>
          <p14:tracePt t="95920" x="1539875" y="2590800"/>
          <p14:tracePt t="95927" x="1590675" y="2568575"/>
          <p14:tracePt t="95935" x="1601788" y="2552700"/>
          <p14:tracePt t="95943" x="1619250" y="2546350"/>
          <p14:tracePt t="95951" x="1646238" y="2528888"/>
          <p14:tracePt t="95959" x="1703388" y="2501900"/>
          <p14:tracePt t="95967" x="1725613" y="2490788"/>
          <p14:tracePt t="95975" x="1754188" y="2473325"/>
          <p14:tracePt t="95983" x="1787525" y="2462213"/>
          <p14:tracePt t="95991" x="1866900" y="2428875"/>
          <p14:tracePt t="95999" x="1900238" y="2411413"/>
          <p14:tracePt t="96007" x="1939925" y="2400300"/>
          <p14:tracePt t="96015" x="1984375" y="2382838"/>
          <p14:tracePt t="96023" x="2108200" y="2355850"/>
          <p14:tracePt t="96031" x="2152650" y="2344738"/>
          <p14:tracePt t="96039" x="2197100" y="2327275"/>
          <p14:tracePt t="96047" x="2309813" y="2309813"/>
          <p14:tracePt t="96055" x="2422525" y="2293938"/>
          <p14:tracePt t="96065" x="2524125" y="2276475"/>
          <p14:tracePt t="96071" x="2568575" y="2276475"/>
          <p14:tracePt t="96081" x="2674938" y="2265363"/>
          <p14:tracePt t="96089" x="2720975" y="2265363"/>
          <p14:tracePt t="96097" x="2820988" y="2259013"/>
          <p14:tracePt t="96105" x="2917825" y="2259013"/>
          <p14:tracePt t="96113" x="2955925" y="2259013"/>
          <p14:tracePt t="96121" x="3035300" y="2259013"/>
          <p14:tracePt t="96129" x="3068638" y="2259013"/>
          <p14:tracePt t="96137" x="3141663" y="2271713"/>
          <p14:tracePt t="96145" x="3170238" y="2276475"/>
          <p14:tracePt t="96153" x="3225800" y="2293938"/>
          <p14:tracePt t="96161" x="3254375" y="2298700"/>
          <p14:tracePt t="96169" x="3294063" y="2316163"/>
          <p14:tracePt t="96177" x="3311525" y="2320925"/>
          <p14:tracePt t="96185" x="3322638" y="2327275"/>
          <p14:tracePt t="96193" x="3355975" y="2344738"/>
          <p14:tracePt t="96201" x="3360738" y="2349500"/>
          <p14:tracePt t="96209" x="3384550" y="2366963"/>
          <p14:tracePt t="96217" x="3389313" y="2366963"/>
          <p14:tracePt t="96225" x="3395663" y="2378075"/>
          <p14:tracePt t="96233" x="3406775" y="2389188"/>
          <p14:tracePt t="96241" x="3411538" y="2400300"/>
          <p14:tracePt t="96249" x="3417888" y="2406650"/>
          <p14:tracePt t="96257" x="3417888" y="2417763"/>
          <p14:tracePt t="96265" x="3422650" y="2422525"/>
          <p14:tracePt t="96273" x="3422650" y="2433638"/>
          <p14:tracePt t="96281" x="3422650" y="2444750"/>
          <p14:tracePt t="96289" x="3422650" y="2462213"/>
          <p14:tracePt t="96297" x="3422650" y="2473325"/>
          <p14:tracePt t="96305" x="3422650" y="2490788"/>
          <p14:tracePt t="96313" x="3422650" y="2501900"/>
          <p14:tracePt t="96321" x="3422650" y="2517775"/>
          <p14:tracePt t="96329" x="3422650" y="2528888"/>
          <p14:tracePt t="96337" x="3422650" y="2535238"/>
          <p14:tracePt t="96345" x="3422650" y="2552700"/>
          <p14:tracePt t="96353" x="3422650" y="2563813"/>
          <p14:tracePt t="96363" x="3422650" y="2574925"/>
          <p14:tracePt t="96371" x="3417888" y="2579688"/>
          <p14:tracePt t="96379" x="3411538" y="2590800"/>
          <p14:tracePt t="96395" x="3411538" y="2597150"/>
          <p14:tracePt t="96403" x="3411538" y="2601913"/>
          <p14:tracePt t="96419" x="3411538" y="2608263"/>
          <p14:tracePt t="96427" x="3411538" y="2614613"/>
          <p14:tracePt t="96789" x="3411538" y="2608263"/>
          <p14:tracePt t="96797" x="3411538" y="2601913"/>
          <p14:tracePt t="96813" x="3406775" y="2590800"/>
          <p14:tracePt t="96821" x="3395663" y="2568575"/>
          <p14:tracePt t="96829" x="3389313" y="2563813"/>
          <p14:tracePt t="96837" x="3384550" y="2552700"/>
          <p14:tracePt t="96845" x="3360738" y="2535238"/>
          <p14:tracePt t="96853" x="3344863" y="2513013"/>
          <p14:tracePt t="96861" x="3327400" y="2506663"/>
          <p14:tracePt t="96869" x="3294063" y="2484438"/>
          <p14:tracePt t="96877" x="3249613" y="2455863"/>
          <p14:tracePt t="96885" x="3232150" y="2444750"/>
          <p14:tracePt t="96893" x="3198813" y="2422525"/>
          <p14:tracePt t="96901" x="3187700" y="2417763"/>
          <p14:tracePt t="96909" x="3159125" y="2400300"/>
          <p14:tracePt t="96917" x="3136900" y="2382838"/>
          <p14:tracePt t="96926" x="3125788" y="2378075"/>
          <p14:tracePt t="96935" x="3119438" y="2371725"/>
          <p14:tracePt t="96951" x="3119438" y="2366963"/>
          <p14:tracePt t="96967" x="3119438" y="2360613"/>
          <p14:tracePt t="96983" x="3114675" y="2355850"/>
          <p14:tracePt t="96991" x="3114675" y="2349500"/>
          <p14:tracePt t="97007" x="3114675" y="2344738"/>
          <p14:tracePt t="97015" x="3114675" y="2338388"/>
          <p14:tracePt t="97023" x="3108325" y="2333625"/>
          <p14:tracePt t="97031" x="3108325" y="2327275"/>
          <p14:tracePt t="97039" x="3108325" y="2316163"/>
          <p14:tracePt t="97055" x="3103563" y="2309813"/>
          <p14:tracePt t="97342" x="3103563" y="2316163"/>
          <p14:tracePt t="97357" x="3097213" y="2320925"/>
          <p14:tracePt t="97365" x="3097213" y="2327275"/>
          <p14:tracePt t="97373" x="3097213" y="2333625"/>
          <p14:tracePt t="97381" x="3090863" y="2333625"/>
          <p14:tracePt t="97389" x="3090863" y="2338388"/>
          <p14:tracePt t="97397" x="3090863" y="2344738"/>
          <p14:tracePt t="97405" x="3086100" y="2344738"/>
          <p14:tracePt t="97413" x="3079750" y="2344738"/>
          <p14:tracePt t="97421" x="3074988" y="2344738"/>
          <p14:tracePt t="97429" x="3063875" y="2349500"/>
          <p14:tracePt t="97437" x="3052763" y="2355850"/>
          <p14:tracePt t="97445" x="3024188" y="2355850"/>
          <p14:tracePt t="97453" x="2995613" y="2360613"/>
          <p14:tracePt t="97461" x="2968625" y="2366963"/>
          <p14:tracePt t="97469" x="2940050" y="2371725"/>
          <p14:tracePt t="97477" x="2911475" y="2371725"/>
          <p14:tracePt t="97485" x="2900363" y="2371725"/>
          <p14:tracePt t="97493" x="2871788" y="2371725"/>
          <p14:tracePt t="97501" x="2849563" y="2371725"/>
          <p14:tracePt t="97509" x="2838450" y="2371725"/>
          <p14:tracePt t="97519" x="2805113" y="2371725"/>
          <p14:tracePt t="97525" x="2798763" y="2371725"/>
          <p14:tracePt t="97535" x="2787650" y="2371725"/>
          <p14:tracePt t="97543" x="2782888" y="2371725"/>
          <p14:tracePt t="97559" x="2776538" y="2371725"/>
          <p14:tracePt t="97620" x="2771775" y="2371725"/>
          <p14:tracePt t="97643" x="2765425" y="2371725"/>
          <p14:tracePt t="97651" x="2760663" y="2371725"/>
          <p14:tracePt t="97659" x="2754313" y="2371725"/>
          <p14:tracePt t="97667" x="2743200" y="2371725"/>
          <p14:tracePt t="97675" x="2725738" y="2378075"/>
          <p14:tracePt t="97683" x="2709863" y="2378075"/>
          <p14:tracePt t="97691" x="2703513" y="2378075"/>
          <p14:tracePt t="97699" x="2674938" y="2378075"/>
          <p14:tracePt t="97707" x="2647950" y="2382838"/>
          <p14:tracePt t="97715" x="2619375" y="2382838"/>
          <p14:tracePt t="97723" x="2590800" y="2382838"/>
          <p14:tracePt t="97731" x="2552700" y="2382838"/>
          <p14:tracePt t="97739" x="2506663" y="2382838"/>
          <p14:tracePt t="97747" x="2462213" y="2382838"/>
          <p14:tracePt t="97756" x="2417763" y="2382838"/>
          <p14:tracePt t="97763" x="2378075" y="2382838"/>
          <p14:tracePt t="97771" x="2338388" y="2382838"/>
          <p14:tracePt t="97779" x="2309813" y="2382838"/>
          <p14:tracePt t="97787" x="2287588" y="2382838"/>
          <p14:tracePt t="97795" x="2270125" y="2382838"/>
          <p14:tracePt t="97805" x="2254250" y="2382838"/>
          <p14:tracePt t="97811" x="2247900" y="2382838"/>
          <p14:tracePt t="97821" x="2232025" y="2382838"/>
          <p14:tracePt t="97827" x="2220913" y="2389188"/>
          <p14:tracePt t="97837" x="2220913" y="2393950"/>
          <p14:tracePt t="97845" x="2209800" y="2393950"/>
          <p14:tracePt t="97853" x="2203450" y="2393950"/>
          <p14:tracePt t="97861" x="2197100" y="2393950"/>
          <p14:tracePt t="97869" x="2197100" y="2400300"/>
          <p14:tracePt t="97877" x="2192338" y="2400300"/>
          <p14:tracePt t="97901" x="2185988" y="2400300"/>
          <p14:tracePt t="97917" x="2181225" y="2400300"/>
          <p14:tracePt t="97925" x="2174875" y="2400300"/>
          <p14:tracePt t="97941" x="2170113" y="2400300"/>
          <p14:tracePt t="97949" x="2159000" y="2400300"/>
          <p14:tracePt t="97958" x="2152650" y="2393950"/>
          <p14:tracePt t="97965" x="2130425" y="2389188"/>
          <p14:tracePt t="97973" x="2124075" y="2382838"/>
          <p14:tracePt t="97981" x="2119313" y="2378075"/>
          <p14:tracePt t="97989" x="2090738" y="2371725"/>
          <p14:tracePt t="97997" x="2079625" y="2360613"/>
          <p14:tracePt t="98005" x="2074863" y="2355850"/>
          <p14:tracePt t="98013" x="2051050" y="2344738"/>
          <p14:tracePt t="98021" x="2035175" y="2338388"/>
          <p14:tracePt t="98029" x="2028825" y="2333625"/>
          <p14:tracePt t="98037" x="2012950" y="2316163"/>
          <p14:tracePt t="98045" x="2001838" y="2309813"/>
          <p14:tracePt t="98053" x="1995488" y="2305050"/>
          <p14:tracePt t="98061" x="1978025" y="2293938"/>
          <p14:tracePt t="98070" x="1973263" y="2293938"/>
          <p14:tracePt t="98085" x="1966913" y="2287588"/>
          <p14:tracePt t="98096" x="1962150" y="2287588"/>
          <p14:tracePt t="98131" x="1955800" y="2287588"/>
          <p14:tracePt t="98156" x="1951038" y="2287588"/>
          <p14:tracePt t="98171" x="1944688" y="2293938"/>
          <p14:tracePt t="98179" x="1939925" y="2298700"/>
          <p14:tracePt t="98187" x="1927225" y="2305050"/>
          <p14:tracePt t="98195" x="1922463" y="2309813"/>
          <p14:tracePt t="98203" x="1911350" y="2316163"/>
          <p14:tracePt t="98211" x="1882775" y="2333625"/>
          <p14:tracePt t="98219" x="1871663" y="2338388"/>
          <p14:tracePt t="98228" x="1854200" y="2355850"/>
          <p14:tracePt t="98235" x="1843088" y="2360613"/>
          <p14:tracePt t="98243" x="1827213" y="2366963"/>
          <p14:tracePt t="98251" x="1820863" y="2366963"/>
          <p14:tracePt t="98259" x="1809750" y="2378075"/>
          <p14:tracePt t="98267" x="1804988" y="2378075"/>
          <p14:tracePt t="98275" x="1793875" y="2378075"/>
          <p14:tracePt t="98283" x="1787525" y="2382838"/>
          <p14:tracePt t="98292" x="1781175" y="2382838"/>
          <p14:tracePt t="98307" x="1770063" y="2382838"/>
          <p14:tracePt t="98315" x="1765300" y="2389188"/>
          <p14:tracePt t="98323" x="1758950" y="2389188"/>
          <p14:tracePt t="98331" x="1754188" y="2389188"/>
          <p14:tracePt t="98381" x="1747838" y="2389188"/>
          <p14:tracePt t="98397" x="1747838" y="2393950"/>
          <p14:tracePt t="98405" x="1743075" y="2393950"/>
          <p14:tracePt t="98429" x="1736725" y="2393950"/>
          <p14:tracePt t="98437" x="1731963" y="2393950"/>
          <p14:tracePt t="98560" x="1725613" y="2400300"/>
          <p14:tracePt t="98628" x="1725613" y="2406650"/>
          <p14:tracePt t="98649" x="1719263" y="2406650"/>
          <p14:tracePt t="98660" x="1719263" y="2411413"/>
          <p14:tracePt t="98665" x="1719263" y="2417763"/>
          <p14:tracePt t="98675" x="1714500" y="2417763"/>
          <p14:tracePt t="98681" x="1708150" y="2422525"/>
          <p14:tracePt t="98691" x="1708150" y="2439988"/>
          <p14:tracePt t="98699" x="1703388" y="2451100"/>
          <p14:tracePt t="98707" x="1685925" y="2479675"/>
          <p14:tracePt t="98715" x="1685925" y="2490788"/>
          <p14:tracePt t="98723" x="1670050" y="2528888"/>
          <p14:tracePt t="98731" x="1663700" y="2546350"/>
          <p14:tracePt t="98739" x="1658938" y="2590800"/>
          <p14:tracePt t="98747" x="1658938" y="2614613"/>
          <p14:tracePt t="98755" x="1658938" y="2636838"/>
          <p14:tracePt t="98763" x="1658938" y="2687638"/>
          <p14:tracePt t="98771" x="1658938" y="2709863"/>
          <p14:tracePt t="98779" x="1674813" y="2754313"/>
          <p14:tracePt t="98787" x="1681163" y="2765425"/>
          <p14:tracePt t="98795" x="1697038" y="2782888"/>
          <p14:tracePt t="98803" x="1725613" y="2805113"/>
          <p14:tracePt t="98811" x="1736725" y="2816225"/>
          <p14:tracePt t="98819" x="1747838" y="2822575"/>
          <p14:tracePt t="98828" x="1758950" y="2827338"/>
          <p14:tracePt t="98835" x="1787525" y="2838450"/>
          <p14:tracePt t="98843" x="1798638" y="2838450"/>
          <p14:tracePt t="98851" x="1809750" y="2844800"/>
          <p14:tracePt t="98859" x="1831975" y="2844800"/>
          <p14:tracePt t="98867" x="1843088" y="2844800"/>
          <p14:tracePt t="98875" x="1854200" y="2844800"/>
          <p14:tracePt t="98883" x="1860550" y="2844800"/>
          <p14:tracePt t="98891" x="1889125" y="2838450"/>
          <p14:tracePt t="98899" x="1900238" y="2833688"/>
          <p14:tracePt t="98907" x="1916113" y="2833688"/>
          <p14:tracePt t="98915" x="1927225" y="2827338"/>
          <p14:tracePt t="98923" x="1944688" y="2822575"/>
          <p14:tracePt t="98931" x="1984375" y="2816225"/>
          <p14:tracePt t="98939" x="2001838" y="2809875"/>
          <p14:tracePt t="98949" x="2024063" y="2809875"/>
          <p14:tracePt t="98955" x="2039938" y="2809875"/>
          <p14:tracePt t="98965" x="2057400" y="2805113"/>
          <p14:tracePt t="98971" x="2074863" y="2805113"/>
          <p14:tracePt t="98981" x="2130425" y="2794000"/>
          <p14:tracePt t="98989" x="2152650" y="2782888"/>
          <p14:tracePt t="98997" x="2170113" y="2776538"/>
          <p14:tracePt t="99005" x="2203450" y="2765425"/>
          <p14:tracePt t="99013" x="2232025" y="2760663"/>
          <p14:tracePt t="99021" x="2265363" y="2743200"/>
          <p14:tracePt t="99029" x="2293938" y="2732088"/>
          <p14:tracePt t="99037" x="2327275" y="2714625"/>
          <p14:tracePt t="99046" x="2366963" y="2698750"/>
          <p14:tracePt t="99053" x="2411413" y="2681288"/>
          <p14:tracePt t="99062" x="2528888" y="2641600"/>
          <p14:tracePt t="99070" x="2568575" y="2630488"/>
          <p14:tracePt t="99078" x="2619375" y="2614613"/>
          <p14:tracePt t="99085" x="2659063" y="2601913"/>
          <p14:tracePt t="99093" x="2703513" y="2586038"/>
          <p14:tracePt t="99101" x="2754313" y="2563813"/>
          <p14:tracePt t="99109" x="2798763" y="2546350"/>
          <p14:tracePt t="99117" x="2844800" y="2528888"/>
          <p14:tracePt t="99125" x="2895600" y="2517775"/>
          <p14:tracePt t="99133" x="2933700" y="2501900"/>
          <p14:tracePt t="99141" x="2979738" y="2484438"/>
          <p14:tracePt t="99149" x="3017838" y="2473325"/>
          <p14:tracePt t="99157" x="3057525" y="2455863"/>
          <p14:tracePt t="99165" x="3090863" y="2444750"/>
          <p14:tracePt t="99173" x="3130550" y="2439988"/>
          <p14:tracePt t="99181" x="3163888" y="2428875"/>
          <p14:tracePt t="99190" x="3192463" y="2422525"/>
          <p14:tracePt t="99197" x="3225800" y="2417763"/>
          <p14:tracePt t="99205" x="3260725" y="2411413"/>
          <p14:tracePt t="99213" x="3287713" y="2406650"/>
          <p14:tracePt t="99221" x="3322638" y="2406650"/>
          <p14:tracePt t="99231" x="3360738" y="2400300"/>
          <p14:tracePt t="99237" x="3389313" y="2400300"/>
          <p14:tracePt t="99246" x="3433763" y="2400300"/>
          <p14:tracePt t="99253" x="3473450" y="2400300"/>
          <p14:tracePt t="99263" x="3519488" y="2400300"/>
          <p14:tracePt t="99269" x="3563938" y="2406650"/>
          <p14:tracePt t="99279" x="3608388" y="2417763"/>
          <p14:tracePt t="99288" x="3659188" y="2428875"/>
          <p14:tracePt t="99296" x="3687763" y="2439988"/>
          <p14:tracePt t="99303" x="3709988" y="2451100"/>
          <p14:tracePt t="99312" x="3743325" y="2466975"/>
          <p14:tracePt t="99319" x="3754438" y="2479675"/>
          <p14:tracePt t="99327" x="3765550" y="2490788"/>
          <p14:tracePt t="99336" x="3771900" y="2495550"/>
          <p14:tracePt t="99343" x="3776663" y="2501900"/>
          <p14:tracePt t="99351" x="3776663" y="2513013"/>
          <p14:tracePt t="99359" x="3783013" y="2524125"/>
          <p14:tracePt t="99367" x="3789363" y="2528888"/>
          <p14:tracePt t="99375" x="3789363" y="2541588"/>
          <p14:tracePt t="99383" x="3789363" y="2546350"/>
          <p14:tracePt t="99391" x="3794125" y="2552700"/>
          <p14:tracePt t="99399" x="3794125" y="2563813"/>
          <p14:tracePt t="99407" x="3794125" y="2568575"/>
          <p14:tracePt t="99415" x="3800475" y="2568575"/>
          <p14:tracePt t="99423" x="3800475" y="2579688"/>
          <p14:tracePt t="99439" x="3800475" y="2586038"/>
          <p14:tracePt t="99448" x="3800475" y="2590800"/>
          <p14:tracePt t="99455" x="3800475" y="2597150"/>
          <p14:tracePt t="99463" x="3800475" y="2601913"/>
          <p14:tracePt t="99471" x="3800475" y="2614613"/>
          <p14:tracePt t="99479" x="3800475" y="2619375"/>
          <p14:tracePt t="99487" x="3800475" y="2625725"/>
          <p14:tracePt t="99495" x="3800475" y="2636838"/>
          <p14:tracePt t="99503" x="3800475" y="2647950"/>
          <p14:tracePt t="99519" x="3800475" y="2659063"/>
          <p14:tracePt t="99530" x="3800475" y="2670175"/>
          <p14:tracePt t="99545" x="3800475" y="2676525"/>
          <p14:tracePt t="99551" x="3800475" y="2681288"/>
          <p14:tracePt t="99569" x="3805238" y="2692400"/>
          <p14:tracePt t="99586" x="3805238" y="2703513"/>
          <p14:tracePt t="99593" x="3816350" y="2709863"/>
          <p14:tracePt t="99601" x="3822700" y="2714625"/>
          <p14:tracePt t="99609" x="3827463" y="2720975"/>
          <p14:tracePt t="99617" x="3838575" y="2725738"/>
          <p14:tracePt t="99626" x="3844925" y="2725738"/>
          <p14:tracePt t="99633" x="3862388" y="2736850"/>
          <p14:tracePt t="99649" x="3873500" y="2736850"/>
          <p14:tracePt t="99657" x="3878263" y="2736850"/>
          <p14:tracePt t="99665" x="3889375" y="2736850"/>
          <p14:tracePt t="99682" x="3895725" y="2736850"/>
          <p14:tracePt t="99689" x="3917950" y="2725738"/>
          <p14:tracePt t="99697" x="3922713" y="2720975"/>
          <p14:tracePt t="99705" x="3935413" y="2709863"/>
          <p14:tracePt t="99713" x="3962400" y="2687638"/>
          <p14:tracePt t="99721" x="3973513" y="2681288"/>
          <p14:tracePt t="99729" x="3979863" y="2670175"/>
          <p14:tracePt t="99737" x="4002088" y="2652713"/>
          <p14:tracePt t="99745" x="4008438" y="2647950"/>
          <p14:tracePt t="99753" x="4013200" y="2641600"/>
          <p14:tracePt t="99761" x="4041775" y="2625725"/>
          <p14:tracePt t="99769" x="4046538" y="2619375"/>
          <p14:tracePt t="99777" x="4057650" y="2614613"/>
          <p14:tracePt t="99786" x="4070350" y="2608263"/>
          <p14:tracePt t="99793" x="4108450" y="2597150"/>
          <p14:tracePt t="99801" x="4125913" y="2586038"/>
          <p14:tracePt t="99809" x="4170363" y="2579688"/>
          <p14:tracePt t="99817" x="4243388" y="2568575"/>
          <p14:tracePt t="99827" x="4300538" y="2563813"/>
          <p14:tracePt t="99835" x="4367213" y="2557463"/>
          <p14:tracePt t="99843" x="4446588" y="2552700"/>
          <p14:tracePt t="99851" x="4535488" y="2546350"/>
          <p14:tracePt t="99860" x="4648200" y="2535238"/>
          <p14:tracePt t="99867" x="4694238" y="2535238"/>
          <p14:tracePt t="99876" x="4895850" y="2535238"/>
          <p14:tracePt t="99883" x="5002213" y="2535238"/>
          <p14:tracePt t="99892" x="5132388" y="2541588"/>
          <p14:tracePt t="99899" x="5256213" y="2546350"/>
          <p14:tracePt t="99907" x="5373688" y="2563813"/>
          <p14:tracePt t="99916" x="5486400" y="2574925"/>
          <p14:tracePt t="99923" x="5575300" y="2590800"/>
          <p14:tracePt t="99931" x="5649913" y="2608263"/>
          <p14:tracePt t="99940" x="5705475" y="2619375"/>
          <p14:tracePt t="99947" x="5772150" y="2647950"/>
          <p14:tracePt t="99956" x="5807075" y="2659063"/>
          <p14:tracePt t="99963" x="5822950" y="2670175"/>
          <p14:tracePt t="99971" x="5840413" y="2687638"/>
          <p14:tracePt t="99979" x="5851525" y="2714625"/>
          <p14:tracePt t="99988" x="5851525" y="2732088"/>
          <p14:tracePt t="99995" x="5851525" y="2749550"/>
          <p14:tracePt t="100003" x="5834063" y="2771775"/>
          <p14:tracePt t="100011" x="5818188" y="2794000"/>
          <p14:tracePt t="100020" x="5789613" y="2827338"/>
          <p14:tracePt t="100027" x="5767388" y="2855913"/>
          <p14:tracePt t="100036" x="5734050" y="2889250"/>
          <p14:tracePt t="100044" x="5705475" y="2911475"/>
          <p14:tracePt t="100051" x="5665788" y="2940050"/>
          <p14:tracePt t="100059" x="5632450" y="2962275"/>
          <p14:tracePt t="100067" x="5592763" y="2979738"/>
          <p14:tracePt t="100075" x="5553075" y="2995613"/>
          <p14:tracePt t="100083" x="5514975" y="3006725"/>
          <p14:tracePt t="100091" x="5475288" y="3019425"/>
          <p14:tracePt t="100099" x="5440363" y="3019425"/>
          <p14:tracePt t="100107" x="5424488" y="3019425"/>
          <p14:tracePt t="100117" x="5395913" y="3019425"/>
          <p14:tracePt t="100125" x="5384800" y="3019425"/>
          <p14:tracePt t="100133" x="5373688" y="3019425"/>
          <p14:tracePt t="100141" x="5345113" y="3013075"/>
          <p14:tracePt t="100149" x="5329238" y="3006725"/>
          <p14:tracePt t="100157" x="5307013" y="2995613"/>
          <p14:tracePt t="100166" x="5289550" y="2990850"/>
          <p14:tracePt t="100173" x="5278438" y="2984500"/>
          <p14:tracePt t="100181" x="5256213" y="2979738"/>
          <p14:tracePt t="100190" x="5245100" y="2973388"/>
          <p14:tracePt t="100197" x="5238750" y="2973388"/>
          <p14:tracePt t="100206" x="5232400" y="2968625"/>
          <p14:tracePt t="100213" x="5221288" y="2962275"/>
          <p14:tracePt t="100222" x="5216525" y="2962275"/>
          <p14:tracePt t="100229" x="5210175" y="2951163"/>
          <p14:tracePt t="100237" x="5199063" y="2951163"/>
          <p14:tracePt t="100245" x="5183188" y="2944813"/>
          <p14:tracePt t="100253" x="5172075" y="2933700"/>
          <p14:tracePt t="100261" x="5148263" y="2928938"/>
          <p14:tracePt t="100269" x="5114925" y="2917825"/>
          <p14:tracePt t="100277" x="5103813" y="2911475"/>
          <p14:tracePt t="100286" x="5064125" y="2895600"/>
          <p14:tracePt t="100293" x="5019675" y="2878138"/>
          <p14:tracePt t="100302" x="4986338" y="2867025"/>
          <p14:tracePt t="100310" x="4929188" y="2849563"/>
          <p14:tracePt t="100317" x="4902200" y="2838450"/>
          <p14:tracePt t="100325" x="4867275" y="2827338"/>
          <p14:tracePt t="100333" x="4822825" y="2816225"/>
          <p14:tracePt t="100341" x="4794250" y="2805113"/>
          <p14:tracePt t="100349" x="4778375" y="2798763"/>
          <p14:tracePt t="100358" x="4760913" y="2794000"/>
          <p14:tracePt t="100366" x="4743450" y="2787650"/>
          <p14:tracePt t="100374" x="4727575" y="2782888"/>
          <p14:tracePt t="100381" x="4710113" y="2776538"/>
          <p14:tracePt t="100392" x="4687888" y="2776538"/>
          <p14:tracePt t="100399" x="4670425" y="2776538"/>
          <p14:tracePt t="100408" x="4654550" y="2771775"/>
          <p14:tracePt t="100415" x="4632325" y="2771775"/>
          <p14:tracePt t="100423" x="4608513" y="2771775"/>
          <p14:tracePt t="100432" x="4586288" y="2765425"/>
          <p14:tracePt t="100440" x="4564063" y="2765425"/>
          <p14:tracePt t="100447" x="4552950" y="2765425"/>
          <p14:tracePt t="100455" x="4530725" y="2760663"/>
          <p14:tracePt t="100464" x="4513263" y="2760663"/>
          <p14:tracePt t="100472" x="4508500" y="2760663"/>
          <p14:tracePt t="100479" x="4491038" y="2760663"/>
          <p14:tracePt t="100488" x="4473575" y="2754313"/>
          <p14:tracePt t="100496" x="4468813" y="2754313"/>
          <p14:tracePt t="100504" x="4446588" y="2749550"/>
          <p14:tracePt t="100511" x="4424363" y="2743200"/>
          <p14:tracePt t="100519" x="4418013" y="2743200"/>
          <p14:tracePt t="100527" x="4389438" y="2736850"/>
          <p14:tracePt t="100536" x="4378325" y="2736850"/>
          <p14:tracePt t="100544" x="4338638" y="2732088"/>
          <p14:tracePt t="100552" x="4327525" y="2725738"/>
          <p14:tracePt t="100560" x="4294188" y="2720975"/>
          <p14:tracePt t="100567" x="4278313" y="2714625"/>
          <p14:tracePt t="100576" x="4238625" y="2709863"/>
          <p14:tracePt t="100584" x="4221163" y="2709863"/>
          <p14:tracePt t="100592" x="4205288" y="2703513"/>
          <p14:tracePt t="100599" x="4165600" y="2698750"/>
          <p14:tracePt t="100607" x="4148138" y="2692400"/>
          <p14:tracePt t="100616" x="4108450" y="2687638"/>
          <p14:tracePt t="100623" x="4092575" y="2687638"/>
          <p14:tracePt t="100632" x="4081463" y="2681288"/>
          <p14:tracePt t="100640" x="4041775" y="2681288"/>
          <p14:tracePt t="100648" x="4030663" y="2681288"/>
          <p14:tracePt t="100655" x="4002088" y="2676525"/>
          <p14:tracePt t="100666" x="3951288" y="2676525"/>
          <p14:tracePt t="100671" x="3929063" y="2676525"/>
          <p14:tracePt t="100682" x="3900488" y="2676525"/>
          <p14:tracePt t="100687" x="3816350" y="2676525"/>
          <p14:tracePt t="100698" x="3776663" y="2676525"/>
          <p14:tracePt t="100706" x="3743325" y="2676525"/>
          <p14:tracePt t="100713" x="3698875" y="2676525"/>
          <p14:tracePt t="100721" x="3579813" y="2676525"/>
          <p14:tracePt t="100730" x="3535363" y="2676525"/>
          <p14:tracePt t="100737" x="3502025" y="2676525"/>
          <p14:tracePt t="100745" x="3457575" y="2676525"/>
          <p14:tracePt t="100753" x="3360738" y="2676525"/>
          <p14:tracePt t="100762" x="3316288" y="2676525"/>
          <p14:tracePt t="100769" x="3282950" y="2676525"/>
          <p14:tracePt t="100777" x="3243263" y="2676525"/>
          <p14:tracePt t="100786" x="3198813" y="2681288"/>
          <p14:tracePt t="100793" x="3103563" y="2681288"/>
          <p14:tracePt t="100801" x="3057525" y="2681288"/>
          <p14:tracePt t="100809" x="3024188" y="2687638"/>
          <p14:tracePt t="100817" x="2984500" y="2687638"/>
          <p14:tracePt t="100825" x="2951163" y="2687638"/>
          <p14:tracePt t="100834" x="2917825" y="2687638"/>
          <p14:tracePt t="100841" x="2882900" y="2687638"/>
          <p14:tracePt t="100849" x="2816225" y="2687638"/>
          <p14:tracePt t="100858" x="2787650" y="2687638"/>
          <p14:tracePt t="100866" x="2765425" y="2687638"/>
          <p14:tracePt t="100873" x="2743200" y="2687638"/>
          <p14:tracePt t="100881" x="2720975" y="2687638"/>
          <p14:tracePt t="100889" x="2703513" y="2687638"/>
          <p14:tracePt t="100897" x="2687638" y="2687638"/>
          <p14:tracePt t="100906" x="2670175" y="2687638"/>
          <p14:tracePt t="100913" x="2652713" y="2687638"/>
          <p14:tracePt t="100922" x="2636838" y="2687638"/>
          <p14:tracePt t="100929" x="2619375" y="2687638"/>
          <p14:tracePt t="100938" x="2557463" y="2687638"/>
          <p14:tracePt t="100945" x="2540000" y="2687638"/>
          <p14:tracePt t="100953" x="2517775" y="2687638"/>
          <p14:tracePt t="100962" x="2495550" y="2687638"/>
          <p14:tracePt t="100970" x="2478088" y="2687638"/>
          <p14:tracePt t="100977" x="2462213" y="2687638"/>
          <p14:tracePt t="100987" x="2439988" y="2687638"/>
          <p14:tracePt t="100993" x="2422525" y="2687638"/>
          <p14:tracePt t="101003" x="2405063" y="2687638"/>
          <p14:tracePt t="101011" x="2389188" y="2687638"/>
          <p14:tracePt t="101020" x="2366963" y="2687638"/>
          <p14:tracePt t="101028" x="2332038" y="2692400"/>
          <p14:tracePt t="101036" x="2305050" y="2698750"/>
          <p14:tracePt t="101043" x="2265363" y="2703513"/>
          <p14:tracePt t="101052" x="2232025" y="2703513"/>
          <p14:tracePt t="101059" x="2192338" y="2709863"/>
          <p14:tracePt t="101068" x="2163763" y="2709863"/>
          <p14:tracePt t="101076" x="2124075" y="2709863"/>
          <p14:tracePt t="101083" x="2097088" y="2714625"/>
          <p14:tracePt t="101092" x="2062163" y="2714625"/>
          <p14:tracePt t="101099" x="2024063" y="2714625"/>
          <p14:tracePt t="101107" x="1995488" y="2714625"/>
          <p14:tracePt t="101115" x="1966913" y="2714625"/>
          <p14:tracePt t="101123" x="1927225" y="2714625"/>
          <p14:tracePt t="101132" x="1889125" y="2714625"/>
          <p14:tracePt t="101140" x="1849438" y="2714625"/>
          <p14:tracePt t="101147" x="1804988" y="2714625"/>
          <p14:tracePt t="101156" x="1765300" y="2709863"/>
          <p14:tracePt t="101163" x="1736725" y="2698750"/>
          <p14:tracePt t="101171" x="1703388" y="2692400"/>
          <p14:tracePt t="101179" x="1692275" y="2687638"/>
          <p14:tracePt t="101187" x="1681163" y="2681288"/>
          <p14:tracePt t="101196" x="1663700" y="2670175"/>
          <p14:tracePt t="101204" x="1658938" y="2659063"/>
          <p14:tracePt t="101211" x="1658938" y="2652713"/>
          <p14:tracePt t="101219" x="1658938" y="2641600"/>
          <p14:tracePt t="101228" x="1658938" y="2630488"/>
          <p14:tracePt t="101237" x="1658938" y="2619375"/>
          <p14:tracePt t="101244" x="1658938" y="2614613"/>
          <p14:tracePt t="101254" x="1658938" y="2601913"/>
          <p14:tracePt t="101260" x="1658938" y="2586038"/>
          <p14:tracePt t="101269" x="1658938" y="2574925"/>
          <p14:tracePt t="101277" x="1658938" y="2557463"/>
          <p14:tracePt t="101286" x="1663700" y="2541588"/>
          <p14:tracePt t="101294" x="1670050" y="2524125"/>
          <p14:tracePt t="101301" x="1681163" y="2513013"/>
          <p14:tracePt t="101310" x="1692275" y="2501900"/>
          <p14:tracePt t="101317" x="1714500" y="2479675"/>
          <p14:tracePt t="101326" x="1736725" y="2462213"/>
          <p14:tracePt t="101333" x="1765300" y="2439988"/>
          <p14:tracePt t="101342" x="1798638" y="2428875"/>
          <p14:tracePt t="101350" x="1838325" y="2400300"/>
          <p14:tracePt t="101357" x="1893888" y="2382838"/>
          <p14:tracePt t="101366" x="1951038" y="2366963"/>
          <p14:tracePt t="101374" x="2017713" y="2349500"/>
          <p14:tracePt t="101381" x="2085975" y="2333625"/>
          <p14:tracePt t="101390" x="2170113" y="2316163"/>
          <p14:tracePt t="101398" x="2287588" y="2298700"/>
          <p14:tracePt t="101406" x="2327275" y="2293938"/>
          <p14:tracePt t="101413" x="2433638" y="2282825"/>
          <p14:tracePt t="101422" x="2528888" y="2271713"/>
          <p14:tracePt t="101429" x="2659063" y="2265363"/>
          <p14:tracePt t="101437" x="2703513" y="2259013"/>
          <p14:tracePt t="101446" x="2827338" y="2259013"/>
          <p14:tracePt t="101454" x="2962275" y="2259013"/>
          <p14:tracePt t="101461" x="3119438" y="2259013"/>
          <p14:tracePt t="101470" x="3170238" y="2259013"/>
          <p14:tracePt t="101477" x="3322638" y="2276475"/>
          <p14:tracePt t="101486" x="3495675" y="2293938"/>
          <p14:tracePt t="101493" x="3546475" y="2298700"/>
          <p14:tracePt t="101502" x="3709988" y="2309813"/>
          <p14:tracePt t="101510" x="3895725" y="2327275"/>
          <p14:tracePt t="101517" x="3957638" y="2327275"/>
          <p14:tracePt t="101525" x="4108450" y="2344738"/>
          <p14:tracePt t="101534" x="4278313" y="2349500"/>
          <p14:tracePt t="101544" x="4333875" y="2355850"/>
          <p14:tracePt t="101549" x="4479925" y="2366963"/>
          <p14:tracePt t="101560" x="4654550" y="2382838"/>
          <p14:tracePt t="101568" x="4811713" y="2400300"/>
          <p14:tracePt t="101576" x="4873625" y="2406650"/>
          <p14:tracePt t="101584" x="5013325" y="2422525"/>
          <p14:tracePt t="101592" x="5159375" y="2439988"/>
          <p14:tracePt t="101600" x="5205413" y="2444750"/>
          <p14:tracePt t="101608" x="5334000" y="2462213"/>
          <p14:tracePt t="101616" x="5380038" y="2466975"/>
          <p14:tracePt t="101623" x="5475288" y="2479675"/>
          <p14:tracePt t="101631" x="5530850" y="2484438"/>
          <p14:tracePt t="101640" x="5592763" y="2495550"/>
          <p14:tracePt t="101648" x="5637213" y="2501900"/>
          <p14:tracePt t="101656" x="5688013" y="2517775"/>
          <p14:tracePt t="101664" x="5734050" y="2535238"/>
          <p14:tracePt t="101672" x="5767388" y="2546350"/>
          <p14:tracePt t="101680" x="5778500" y="2546350"/>
          <p14:tracePt t="101688" x="5800725" y="2557463"/>
          <p14:tracePt t="101695" x="5811838" y="2563813"/>
          <p14:tracePt t="101703" x="5834063" y="2568575"/>
          <p14:tracePt t="101712" x="5834063" y="2574925"/>
          <p14:tracePt t="101720" x="5840413" y="2579688"/>
          <p14:tracePt t="101728" x="5851525" y="2590800"/>
          <p14:tracePt t="101736" x="5857875" y="2597150"/>
          <p14:tracePt t="101744" x="5857875" y="2601913"/>
          <p14:tracePt t="101752" x="5868988" y="2619375"/>
          <p14:tracePt t="101760" x="5868988" y="2625725"/>
          <p14:tracePt t="101768" x="5868988" y="2636838"/>
          <p14:tracePt t="101776" x="5868988" y="2641600"/>
          <p14:tracePt t="101783" x="5868988" y="2659063"/>
          <p14:tracePt t="101792" x="5868988" y="2663825"/>
          <p14:tracePt t="101799" x="5857875" y="2687638"/>
          <p14:tracePt t="101809" x="5851525" y="2692400"/>
          <p14:tracePt t="101815" x="5822950" y="2714625"/>
          <p14:tracePt t="101826" x="5811838" y="2720975"/>
          <p14:tracePt t="101831" x="5772150" y="2736850"/>
          <p14:tracePt t="101842" x="5734050" y="2754313"/>
          <p14:tracePt t="101848" x="5688013" y="2765425"/>
          <p14:tracePt t="101857" x="5637213" y="2776538"/>
          <p14:tracePt t="101866" x="5575300" y="2787650"/>
          <p14:tracePt t="101874" x="5497513" y="2794000"/>
          <p14:tracePt t="101882" x="5424488" y="2798763"/>
          <p14:tracePt t="101890" x="5329238" y="2809875"/>
          <p14:tracePt t="101897" x="5294313" y="2809875"/>
          <p14:tracePt t="101906" x="5176838" y="2816225"/>
          <p14:tracePt t="101914" x="5041900" y="2816225"/>
          <p14:tracePt t="101922" x="4986338" y="2816225"/>
          <p14:tracePt t="101930" x="4851400" y="2816225"/>
          <p14:tracePt t="101938" x="4681538" y="2822575"/>
          <p14:tracePt t="101945" x="4513263" y="2822575"/>
          <p14:tracePt t="101954" x="4451350" y="2822575"/>
          <p14:tracePt t="101962" x="4294188" y="2822575"/>
          <p14:tracePt t="101970" x="4108450" y="2822575"/>
          <p14:tracePt t="101978" x="4046538" y="2822575"/>
          <p14:tracePt t="101986" x="3878263" y="2809875"/>
          <p14:tracePt t="101994" x="3687763" y="2794000"/>
          <p14:tracePt t="102002" x="3502025" y="2782888"/>
          <p14:tracePt t="102012" x="3298825" y="2776538"/>
          <p14:tracePt t="102017" x="3232150" y="2776538"/>
          <p14:tracePt t="102025" x="3063875" y="2765425"/>
          <p14:tracePt t="102034" x="2895600" y="2765425"/>
          <p14:tracePt t="102042" x="2760663" y="2765425"/>
          <p14:tracePt t="102050" x="2647950" y="2765425"/>
          <p14:tracePt t="102058" x="2568575" y="2765425"/>
          <p14:tracePt t="102066" x="2473325" y="2765425"/>
          <p14:tracePt t="102074" x="2393950" y="2765425"/>
          <p14:tracePt t="102082" x="2355850" y="2771775"/>
          <p14:tracePt t="102089" x="2309813" y="2771775"/>
          <p14:tracePt t="102098" x="2287588" y="2771775"/>
          <p14:tracePt t="102105" x="2265363" y="2771775"/>
          <p14:tracePt t="102114" x="2247900" y="2771775"/>
          <p14:tracePt t="102123" x="2236788" y="2771775"/>
          <p14:tracePt t="102132" x="2232025" y="2771775"/>
          <p14:tracePt t="102140" x="2220913" y="2771775"/>
          <p14:tracePt t="102148" x="2214563" y="2771775"/>
          <p14:tracePt t="102156" x="2209800" y="2771775"/>
          <p14:tracePt t="102164" x="2197100" y="2771775"/>
          <p14:tracePt t="102172" x="2192338" y="2771775"/>
          <p14:tracePt t="102180" x="2185988" y="2771775"/>
          <p14:tracePt t="102188" x="2181225" y="2771775"/>
          <p14:tracePt t="102196" x="2174875" y="2771775"/>
          <p14:tracePt t="102204" x="2159000" y="2771775"/>
          <p14:tracePt t="102212" x="2141538" y="2765425"/>
          <p14:tracePt t="102219" x="2130425" y="2765425"/>
          <p14:tracePt t="102228" x="2101850" y="2754313"/>
          <p14:tracePt t="102236" x="2085975" y="2754313"/>
          <p14:tracePt t="102244" x="2068513" y="2754313"/>
          <p14:tracePt t="102252" x="2057400" y="2749550"/>
          <p14:tracePt t="102259" x="2039938" y="2743200"/>
          <p14:tracePt t="102267" x="2024063" y="2736850"/>
          <p14:tracePt t="102276" x="2017713" y="2736850"/>
          <p14:tracePt t="102283" x="2012950" y="2736850"/>
          <p14:tracePt t="102292" x="2006600" y="2736850"/>
          <p14:tracePt t="102308" x="2006600" y="2732088"/>
          <p14:tracePt t="102728" x="2001838" y="2732088"/>
          <p14:tracePt t="102741" x="1989138" y="2732088"/>
          <p14:tracePt t="102752" x="1978025" y="2732088"/>
          <p14:tracePt t="102758" x="1966913" y="2732088"/>
          <p14:tracePt t="102768" x="1962150" y="2736850"/>
          <p14:tracePt t="102776" x="1951038" y="2736850"/>
          <p14:tracePt t="102784" x="1933575" y="2736850"/>
          <p14:tracePt t="102792" x="1916113" y="2736850"/>
          <p14:tracePt t="102800" x="1905000" y="2736850"/>
          <p14:tracePt t="102808" x="1893888" y="2736850"/>
          <p14:tracePt t="102816" x="1878013" y="2736850"/>
          <p14:tracePt t="102824" x="1866900" y="2736850"/>
          <p14:tracePt t="102832" x="1860550" y="2736850"/>
          <p14:tracePt t="102839" x="1849438" y="2736850"/>
          <p14:tracePt t="102848" x="1831975" y="2736850"/>
          <p14:tracePt t="102856" x="1816100" y="2736850"/>
          <p14:tracePt t="102864" x="1809750" y="2736850"/>
          <p14:tracePt t="102872" x="1793875" y="2736850"/>
          <p14:tracePt t="102880" x="1787525" y="2736850"/>
          <p14:tracePt t="102888" x="1776413" y="2736850"/>
          <p14:tracePt t="102896" x="1765300" y="2736850"/>
          <p14:tracePt t="102904" x="1758950" y="2736850"/>
          <p14:tracePt t="102912" x="1754188" y="2736850"/>
          <p14:tracePt t="102920" x="1747838" y="2736850"/>
          <p14:tracePt t="102928" x="1731963" y="2736850"/>
          <p14:tracePt t="102936" x="1719263" y="2736850"/>
          <p14:tracePt t="102944" x="1708150" y="2736850"/>
          <p14:tracePt t="102952" x="1692275" y="2736850"/>
          <p14:tracePt t="102960" x="1681163" y="2736850"/>
          <p14:tracePt t="102968" x="1663700" y="2736850"/>
          <p14:tracePt t="102976" x="1658938" y="2736850"/>
          <p14:tracePt t="102984" x="1635125" y="2736850"/>
          <p14:tracePt t="102992" x="1619250" y="2736850"/>
          <p14:tracePt t="103000" x="1601788" y="2732088"/>
          <p14:tracePt t="103008" x="1585913" y="2732088"/>
          <p14:tracePt t="103018" x="1568450" y="2725738"/>
          <p14:tracePt t="103026" x="1550988" y="2725738"/>
          <p14:tracePt t="103034" x="1517650" y="2720975"/>
          <p14:tracePt t="103042" x="1500188" y="2720975"/>
          <p14:tracePt t="103050" x="1477963" y="2714625"/>
          <p14:tracePt t="103058" x="1450975" y="2714625"/>
          <p14:tracePt t="103066" x="1422400" y="2709863"/>
          <p14:tracePt t="103074" x="1400175" y="2709863"/>
          <p14:tracePt t="103082" x="1376363" y="2703513"/>
          <p14:tracePt t="103090" x="1354138" y="2698750"/>
          <p14:tracePt t="103098" x="1327150" y="2687638"/>
          <p14:tracePt t="103106" x="1292225" y="2681288"/>
          <p14:tracePt t="103114" x="1270000" y="2676525"/>
          <p14:tracePt t="103122" x="1236663" y="2663825"/>
          <p14:tracePt t="103130" x="1214438" y="2659063"/>
          <p14:tracePt t="103138" x="1174750" y="2647950"/>
          <p14:tracePt t="103146" x="1141413" y="2636838"/>
          <p14:tracePt t="103154" x="1108075" y="2619375"/>
          <p14:tracePt t="103162" x="1095375" y="2614613"/>
          <p14:tracePt t="103170" x="1073150" y="2601913"/>
          <p14:tracePt t="103178" x="1046163" y="2586038"/>
          <p14:tracePt t="103186" x="1035050" y="2574925"/>
          <p14:tracePt t="103194" x="1022350" y="2568575"/>
          <p14:tracePt t="103202" x="1017588" y="2563813"/>
          <p14:tracePt t="103209" x="1006475" y="2552700"/>
          <p14:tracePt t="103218" x="1006475" y="2546350"/>
          <p14:tracePt t="103226" x="1006475" y="2528888"/>
          <p14:tracePt t="103234" x="1006475" y="2524125"/>
          <p14:tracePt t="103242" x="1006475" y="2506663"/>
          <p14:tracePt t="103250" x="1006475" y="2490788"/>
          <p14:tracePt t="103258" x="1006475" y="2484438"/>
          <p14:tracePt t="103266" x="1011238" y="2466975"/>
          <p14:tracePt t="103274" x="1017588" y="2451100"/>
          <p14:tracePt t="103282" x="1022350" y="2433638"/>
          <p14:tracePt t="103292" x="1035050" y="2422525"/>
          <p14:tracePt t="103297" x="1046163" y="2406650"/>
          <p14:tracePt t="103308" x="1057275" y="2389188"/>
          <p14:tracePt t="103313" x="1062038" y="2378075"/>
          <p14:tracePt t="103324" x="1090613" y="2355850"/>
          <p14:tracePt t="103330" x="1101725" y="2338388"/>
          <p14:tracePt t="103340" x="1146175" y="2309813"/>
          <p14:tracePt t="103348" x="1157288" y="2305050"/>
          <p14:tracePt t="103356" x="1174750" y="2287588"/>
          <p14:tracePt t="103364" x="1225550" y="2265363"/>
          <p14:tracePt t="103372" x="1243013" y="2247900"/>
          <p14:tracePt t="103380" x="1270000" y="2236788"/>
          <p14:tracePt t="103387" x="1331913" y="2220913"/>
          <p14:tracePt t="103396" x="1360488" y="2214563"/>
          <p14:tracePt t="103403" x="1427163" y="2198688"/>
          <p14:tracePt t="103412" x="1495425" y="2192338"/>
          <p14:tracePt t="103420" x="1562100" y="2181225"/>
          <p14:tracePt t="103428" x="1646238" y="2170113"/>
          <p14:tracePt t="103436" x="1731963" y="2163763"/>
          <p14:tracePt t="103444" x="1843088" y="2159000"/>
          <p14:tracePt t="103452" x="1984375" y="2152650"/>
          <p14:tracePt t="103460" x="2039938" y="2152650"/>
          <p14:tracePt t="103468" x="2174875" y="2152650"/>
          <p14:tracePt t="103476" x="2344738" y="2152650"/>
          <p14:tracePt t="103484" x="2524125" y="2152650"/>
          <p14:tracePt t="103492" x="2692400" y="2152650"/>
          <p14:tracePt t="103500" x="2878138" y="2152650"/>
          <p14:tracePt t="103508" x="2940050" y="2152650"/>
          <p14:tracePt t="103516" x="3097213" y="2152650"/>
          <p14:tracePt t="103524" x="3254375" y="2152650"/>
          <p14:tracePt t="103532" x="3406775" y="2163763"/>
          <p14:tracePt t="103540" x="3546475" y="2163763"/>
          <p14:tracePt t="103548" x="3670300" y="2170113"/>
          <p14:tracePt t="103556" x="3827463" y="2181225"/>
          <p14:tracePt t="103564" x="3968750" y="2181225"/>
          <p14:tracePt t="103574" x="4092575" y="2185988"/>
          <p14:tracePt t="103580" x="4232275" y="2185988"/>
          <p14:tracePt t="103590" x="4278313" y="2192338"/>
          <p14:tracePt t="103595" x="4400550" y="2192338"/>
          <p14:tracePt t="103606" x="4541838" y="2192338"/>
          <p14:tracePt t="103614" x="4592638" y="2192338"/>
          <p14:tracePt t="103622" x="4694238" y="2192338"/>
          <p14:tracePt t="103630" x="4800600" y="2192338"/>
          <p14:tracePt t="103638" x="4845050" y="2192338"/>
          <p14:tracePt t="103646" x="4940300" y="2192338"/>
          <p14:tracePt t="103654" x="4986338" y="2192338"/>
          <p14:tracePt t="103662" x="5075238" y="2192338"/>
          <p14:tracePt t="103670" x="5172075" y="2198688"/>
          <p14:tracePt t="103678" x="5210175" y="2203450"/>
          <p14:tracePt t="103686" x="5311775" y="2214563"/>
          <p14:tracePt t="103694" x="5351463" y="2220913"/>
          <p14:tracePt t="103702" x="5435600" y="2225675"/>
          <p14:tracePt t="103710" x="5475288" y="2225675"/>
          <p14:tracePt t="103718" x="5537200" y="2236788"/>
          <p14:tracePt t="103726" x="5570538" y="2243138"/>
          <p14:tracePt t="103733" x="5588000" y="2243138"/>
          <p14:tracePt t="103741" x="5621338" y="2254250"/>
          <p14:tracePt t="103750" x="5637213" y="2254250"/>
          <p14:tracePt t="103757" x="5661025" y="2265363"/>
          <p14:tracePt t="103765" x="5672138" y="2271713"/>
          <p14:tracePt t="103774" x="5683250" y="2276475"/>
          <p14:tracePt t="103781" x="5699125" y="2287588"/>
          <p14:tracePt t="103790" x="5710238" y="2298700"/>
          <p14:tracePt t="103798" x="5722938" y="2309813"/>
          <p14:tracePt t="103806" x="5727700" y="2327275"/>
          <p14:tracePt t="103814" x="5738813" y="2333625"/>
          <p14:tracePt t="103822" x="5745163" y="2355850"/>
          <p14:tracePt t="103830" x="5749925" y="2366963"/>
          <p14:tracePt t="103838" x="5756275" y="2393950"/>
          <p14:tracePt t="103846" x="5761038" y="2428875"/>
          <p14:tracePt t="103854" x="5761038" y="2433638"/>
          <p14:tracePt t="103862" x="5761038" y="2439988"/>
          <p14:tracePt t="103870" x="5767388" y="2462213"/>
          <p14:tracePt t="103878" x="5767388" y="2473325"/>
          <p14:tracePt t="103888" x="5767388" y="2490788"/>
          <p14:tracePt t="103896" x="5767388" y="2495550"/>
          <p14:tracePt t="103904" x="5761038" y="2517775"/>
          <p14:tracePt t="103912" x="5756275" y="2524125"/>
          <p14:tracePt t="103920" x="5756275" y="2541588"/>
          <p14:tracePt t="103928" x="5738813" y="2557463"/>
          <p14:tracePt t="103936" x="5734050" y="2563813"/>
          <p14:tracePt t="103944" x="5710238" y="2586038"/>
          <p14:tracePt t="103952" x="5699125" y="2590800"/>
          <p14:tracePt t="103960" x="5694363" y="2597150"/>
          <p14:tracePt t="103967" x="5661025" y="2614613"/>
          <p14:tracePt t="103976" x="5649913" y="2619375"/>
          <p14:tracePt t="103984" x="5643563" y="2625725"/>
          <p14:tracePt t="103992" x="5621338" y="2636838"/>
          <p14:tracePt t="104000" x="5603875" y="2636838"/>
          <p14:tracePt t="104016" x="5599113" y="2641600"/>
          <p14:tracePt t="104024" x="5592763" y="2641600"/>
          <p14:tracePt t="104032" x="5588000" y="2641600"/>
          <p14:tracePt t="104040" x="5581650" y="2641600"/>
          <p14:tracePt t="104048" x="5581650" y="2647950"/>
          <p14:tracePt t="104056" x="5575300" y="2647950"/>
          <p14:tracePt t="104072" x="5570538" y="2647950"/>
          <p14:tracePt t="104080" x="5564188" y="2647950"/>
          <p14:tracePt t="104087" x="5564188" y="2652713"/>
          <p14:tracePt t="104096" x="5559425" y="2652713"/>
          <p14:tracePt t="104104" x="5537200" y="2659063"/>
          <p14:tracePt t="104112" x="5530850" y="2663825"/>
          <p14:tracePt t="104120" x="5519738" y="2663825"/>
          <p14:tracePt t="104128" x="5508625" y="2670175"/>
          <p14:tracePt t="104136" x="5497513" y="2670175"/>
          <p14:tracePt t="104144" x="5480050" y="2676525"/>
          <p14:tracePt t="104152" x="5468938" y="2681288"/>
          <p14:tracePt t="104160" x="5429250" y="2692400"/>
          <p14:tracePt t="104168" x="5413375" y="2692400"/>
          <p14:tracePt t="104176" x="5395913" y="2698750"/>
          <p14:tracePt t="104186" x="5380038" y="2703513"/>
          <p14:tracePt t="104194" x="5356225" y="2709863"/>
          <p14:tracePt t="104202" x="5334000" y="2714625"/>
          <p14:tracePt t="104210" x="5311775" y="2720975"/>
          <p14:tracePt t="104218" x="5283200" y="2720975"/>
          <p14:tracePt t="104226" x="5256213" y="2732088"/>
          <p14:tracePt t="104234" x="5176838" y="2749550"/>
          <p14:tracePt t="104242" x="5148263" y="2754313"/>
          <p14:tracePt t="104250" x="5114925" y="2754313"/>
          <p14:tracePt t="104258" x="5075238" y="2760663"/>
          <p14:tracePt t="104266" x="4979988" y="2776538"/>
          <p14:tracePt t="104274" x="4940300" y="2776538"/>
          <p14:tracePt t="104282" x="4895850" y="2776538"/>
          <p14:tracePt t="104290" x="4851400" y="2782888"/>
          <p14:tracePt t="104298" x="4805363" y="2782888"/>
          <p14:tracePt t="104306" x="4681538" y="2782888"/>
          <p14:tracePt t="104314" x="4632325" y="2782888"/>
          <p14:tracePt t="104322" x="4586288" y="2787650"/>
          <p14:tracePt t="104330" x="4530725" y="2787650"/>
          <p14:tracePt t="104338" x="4479925" y="2787650"/>
          <p14:tracePt t="104346" x="4429125" y="2787650"/>
          <p14:tracePt t="104354" x="4265613" y="2794000"/>
          <p14:tracePt t="104362" x="4216400" y="2794000"/>
          <p14:tracePt t="104370" x="4154488" y="2794000"/>
          <p14:tracePt t="104378" x="4097338" y="2794000"/>
          <p14:tracePt t="104386" x="4041775" y="2798763"/>
          <p14:tracePt t="104394" x="3895725" y="2798763"/>
          <p14:tracePt t="104402" x="3833813" y="2798763"/>
          <p14:tracePt t="104409" x="3789363" y="2798763"/>
          <p14:tracePt t="104418" x="3738563" y="2805113"/>
          <p14:tracePt t="104426" x="3687763" y="2805113"/>
          <p14:tracePt t="104434" x="3557588" y="2816225"/>
          <p14:tracePt t="104444" x="3513138" y="2816225"/>
          <p14:tracePt t="104449" x="3462338" y="2822575"/>
          <p14:tracePt t="104460" x="3417888" y="2822575"/>
          <p14:tracePt t="104468" x="3371850" y="2827338"/>
          <p14:tracePt t="104476" x="3316288" y="2827338"/>
          <p14:tracePt t="104484" x="3265488" y="2827338"/>
          <p14:tracePt t="104492" x="3130550" y="2827338"/>
          <p14:tracePt t="104500" x="3074988" y="2827338"/>
          <p14:tracePt t="104508" x="3017838" y="2827338"/>
          <p14:tracePt t="104516" x="2962275" y="2827338"/>
          <p14:tracePt t="104524" x="2911475" y="2827338"/>
          <p14:tracePt t="104532" x="2860675" y="2827338"/>
          <p14:tracePt t="104540" x="2805113" y="2827338"/>
          <p14:tracePt t="104548" x="2681288" y="2822575"/>
          <p14:tracePt t="104556" x="2630488" y="2822575"/>
          <p14:tracePt t="104564" x="2586038" y="2822575"/>
          <p14:tracePt t="104572" x="2535238" y="2816225"/>
          <p14:tracePt t="104580" x="2501900" y="2816225"/>
          <p14:tracePt t="104588" x="2455863" y="2816225"/>
          <p14:tracePt t="104596" x="2417763" y="2816225"/>
          <p14:tracePt t="104604" x="2378075" y="2809875"/>
          <p14:tracePt t="104612" x="2338388" y="2809875"/>
          <p14:tracePt t="104620" x="2305050" y="2809875"/>
          <p14:tracePt t="104628" x="2225675" y="2809875"/>
          <p14:tracePt t="104636" x="2192338" y="2809875"/>
          <p14:tracePt t="104644" x="2159000" y="2809875"/>
          <p14:tracePt t="104652" x="2130425" y="2809875"/>
          <p14:tracePt t="104660" x="2097088" y="2809875"/>
          <p14:tracePt t="104668" x="2062163" y="2809875"/>
          <p14:tracePt t="104676" x="2024063" y="2809875"/>
          <p14:tracePt t="104684" x="1995488" y="2809875"/>
          <p14:tracePt t="104692" x="1955800" y="2809875"/>
          <p14:tracePt t="104700" x="1916113" y="2809875"/>
          <p14:tracePt t="104708" x="1889125" y="2809875"/>
          <p14:tracePt t="104716" x="1849438" y="2805113"/>
          <p14:tracePt t="104724" x="1809750" y="2805113"/>
          <p14:tracePt t="104732" x="1770063" y="2805113"/>
          <p14:tracePt t="104740" x="1731963" y="2798763"/>
          <p14:tracePt t="104750" x="1697038" y="2798763"/>
          <p14:tracePt t="104756" x="1658938" y="2794000"/>
          <p14:tracePt t="104766" x="1619250" y="2787650"/>
          <p14:tracePt t="104774" x="1579563" y="2782888"/>
          <p14:tracePt t="104782" x="1539875" y="2776538"/>
          <p14:tracePt t="104790" x="1506538" y="2771775"/>
          <p14:tracePt t="104798" x="1484313" y="2760663"/>
          <p14:tracePt t="104806" x="1462088" y="2754313"/>
          <p14:tracePt t="104814" x="1444625" y="2749550"/>
          <p14:tracePt t="104822" x="1400175" y="2736850"/>
          <p14:tracePt t="104830" x="1389063" y="2732088"/>
          <p14:tracePt t="104838" x="1371600" y="2732088"/>
          <p14:tracePt t="104846" x="1360488" y="2725738"/>
          <p14:tracePt t="104854" x="1349375" y="2720975"/>
          <p14:tracePt t="104862" x="1331913" y="2714625"/>
          <p14:tracePt t="104870" x="1292225" y="2709863"/>
          <p14:tracePt t="104878" x="1276350" y="2709863"/>
          <p14:tracePt t="104886" x="1258888" y="2703513"/>
          <p14:tracePt t="104894" x="1243013" y="2703513"/>
          <p14:tracePt t="104902" x="1203325" y="2698750"/>
          <p14:tracePt t="104910" x="1192213" y="2692400"/>
          <p14:tracePt t="104918" x="1157288" y="2687638"/>
          <p14:tracePt t="104926" x="1146175" y="2681288"/>
          <p14:tracePt t="104934" x="1135063" y="2676525"/>
          <p14:tracePt t="104942" x="1101725" y="2663825"/>
          <p14:tracePt t="104950" x="1095375" y="2663825"/>
          <p14:tracePt t="104958" x="1084263" y="2659063"/>
          <p14:tracePt t="104966" x="1062038" y="2641600"/>
          <p14:tracePt t="104974" x="1050925" y="2641600"/>
          <p14:tracePt t="104982" x="1046163" y="2636838"/>
          <p14:tracePt t="104990" x="1035050" y="2630488"/>
          <p14:tracePt t="104998" x="1006475" y="2625725"/>
          <p14:tracePt t="105006" x="995363" y="2614613"/>
          <p14:tracePt t="105014" x="984250" y="2608263"/>
          <p14:tracePt t="105022" x="977900" y="2608263"/>
          <p14:tracePt t="105032" x="960438" y="2590800"/>
          <p14:tracePt t="105048" x="960438" y="2586038"/>
          <p14:tracePt t="105064" x="960438" y="2574925"/>
          <p14:tracePt t="105072" x="960438" y="2557463"/>
          <p14:tracePt t="105080" x="960438" y="2552700"/>
          <p14:tracePt t="105088" x="960438" y="2546350"/>
          <p14:tracePt t="105096" x="960438" y="2535238"/>
          <p14:tracePt t="105104" x="960438" y="2528888"/>
          <p14:tracePt t="105112" x="966788" y="2524125"/>
          <p14:tracePt t="105120" x="973138" y="2506663"/>
          <p14:tracePt t="105128" x="984250" y="2495550"/>
          <p14:tracePt t="105136" x="989013" y="2490788"/>
          <p14:tracePt t="105144" x="995363" y="2479675"/>
          <p14:tracePt t="105152" x="1000125" y="2466975"/>
          <p14:tracePt t="105160" x="1011238" y="2462213"/>
          <p14:tracePt t="105168" x="1017588" y="2451100"/>
          <p14:tracePt t="105176" x="1035050" y="2439988"/>
          <p14:tracePt t="105184" x="1073150" y="2417763"/>
          <p14:tracePt t="105192" x="1084263" y="2406650"/>
          <p14:tracePt t="105200" x="1101725" y="2400300"/>
          <p14:tracePt t="105208" x="1123950" y="2389188"/>
          <p14:tracePt t="105216" x="1146175" y="2378075"/>
          <p14:tracePt t="105224" x="1163638" y="2378075"/>
          <p14:tracePt t="105232" x="1192213" y="2366963"/>
          <p14:tracePt t="105240" x="1219200" y="2360613"/>
          <p14:tracePt t="105248" x="1247775" y="2349500"/>
          <p14:tracePt t="105256" x="1276350" y="2344738"/>
          <p14:tracePt t="105264" x="1316038" y="2333625"/>
          <p14:tracePt t="105272" x="1349375" y="2320925"/>
          <p14:tracePt t="105280" x="1455738" y="2309813"/>
          <p14:tracePt t="105288" x="1495425" y="2305050"/>
          <p14:tracePt t="105296" x="1568450" y="2287588"/>
          <p14:tracePt t="105304" x="1663700" y="2276475"/>
          <p14:tracePt t="105312" x="1776413" y="2271713"/>
          <p14:tracePt t="105320" x="1889125" y="2259013"/>
          <p14:tracePt t="105330" x="1933575" y="2259013"/>
          <p14:tracePt t="105338" x="2062163" y="2254250"/>
          <p14:tracePt t="105346" x="2197100" y="2254250"/>
          <p14:tracePt t="105354" x="2254250" y="2254250"/>
          <p14:tracePt t="105362" x="2378075" y="2247900"/>
          <p14:tracePt t="105370" x="2528888" y="2247900"/>
          <p14:tracePt t="105378" x="2586038" y="2247900"/>
          <p14:tracePt t="105386" x="2732088" y="2236788"/>
          <p14:tracePt t="105394" x="2917825" y="2232025"/>
          <p14:tracePt t="105402" x="2979738" y="2225675"/>
          <p14:tracePt t="105410" x="3136900" y="2214563"/>
          <p14:tracePt t="105418" x="3322638" y="2203450"/>
          <p14:tracePt t="105426" x="3495675" y="2198688"/>
          <p14:tracePt t="105434" x="3681413" y="2198688"/>
          <p14:tracePt t="105442" x="3862388" y="2198688"/>
          <p14:tracePt t="105450" x="3922713" y="2198688"/>
          <p14:tracePt t="105458" x="4070350" y="2198688"/>
          <p14:tracePt t="105466" x="4238625" y="2198688"/>
          <p14:tracePt t="105474" x="4418013" y="2198688"/>
          <p14:tracePt t="105482" x="4592638" y="2198688"/>
          <p14:tracePt t="105490" x="4760913" y="2209800"/>
          <p14:tracePt t="105498" x="4935538" y="2225675"/>
          <p14:tracePt t="105506" x="5081588" y="2236788"/>
          <p14:tracePt t="105514" x="5210175" y="2254250"/>
          <p14:tracePt t="105522" x="5322888" y="2259013"/>
          <p14:tracePt t="105530" x="5429250" y="2259013"/>
          <p14:tracePt t="105538" x="5508625" y="2265363"/>
          <p14:tracePt t="105546" x="5575300" y="2271713"/>
          <p14:tracePt t="105554" x="5632450" y="2271713"/>
          <p14:tracePt t="105562" x="5672138" y="2276475"/>
          <p14:tracePt t="105570" x="5699125" y="2282825"/>
          <p14:tracePt t="105578" x="5722938" y="2282825"/>
          <p14:tracePt t="105588" x="5749925" y="2287588"/>
          <p14:tracePt t="105594" x="5772150" y="2293938"/>
          <p14:tracePt t="105604" x="5789613" y="2298700"/>
          <p14:tracePt t="105610" x="5811838" y="2305050"/>
          <p14:tracePt t="105620" x="5834063" y="2305050"/>
          <p14:tracePt t="105628" x="5857875" y="2309813"/>
          <p14:tracePt t="105636" x="5873750" y="2316163"/>
          <p14:tracePt t="105644" x="5880100" y="2316163"/>
          <p14:tracePt t="105652" x="5891213" y="2320925"/>
          <p14:tracePt t="105660" x="5902325" y="2320925"/>
          <p14:tracePt t="105676" x="5907088" y="2320925"/>
          <p14:tracePt t="105716" x="5907088" y="2327275"/>
          <p14:tracePt t="105732" x="5913438" y="2338388"/>
          <p14:tracePt t="105748" x="5918200" y="2355850"/>
          <p14:tracePt t="105756" x="5918200" y="2360613"/>
          <p14:tracePt t="105764" x="5924550" y="2389188"/>
          <p14:tracePt t="105772" x="5924550" y="2406650"/>
          <p14:tracePt t="105780" x="5924550" y="2444750"/>
          <p14:tracePt t="105788" x="5924550" y="2462213"/>
          <p14:tracePt t="105796" x="5918200" y="2501900"/>
          <p14:tracePt t="105804" x="5918200" y="2517775"/>
          <p14:tracePt t="105812" x="5918200" y="2535238"/>
          <p14:tracePt t="105820" x="5907088" y="2574925"/>
          <p14:tracePt t="105827" x="5902325" y="2586038"/>
          <p14:tracePt t="105836" x="5895975" y="2614613"/>
          <p14:tracePt t="105844" x="5891213" y="2619375"/>
          <p14:tracePt t="105852" x="5891213" y="2625725"/>
          <p14:tracePt t="105860" x="5880100" y="2652713"/>
          <p14:tracePt t="105870" x="5873750" y="2659063"/>
          <p14:tracePt t="105875" x="5868988" y="2663825"/>
          <p14:tracePt t="105886" x="5857875" y="2681288"/>
          <p14:tracePt t="105902" x="5851525" y="2687638"/>
          <p14:tracePt t="105910" x="5851525" y="2692400"/>
          <p14:tracePt t="105918" x="5851525" y="2698750"/>
          <p14:tracePt t="105926" x="5851525" y="2703513"/>
          <p14:tracePt t="105934" x="5845175" y="2703513"/>
          <p14:tracePt t="105950" x="5845175" y="2709863"/>
          <p14:tracePt t="105966" x="5840413" y="2709863"/>
          <p14:tracePt t="105974" x="5834063" y="2714625"/>
          <p14:tracePt t="106039" x="5829300" y="2714625"/>
          <p14:tracePt t="106046" x="5829300" y="2709863"/>
          <p14:tracePt t="106062" x="5822950" y="2703513"/>
          <p14:tracePt t="106078" x="5811838" y="2698750"/>
          <p14:tracePt t="106086" x="5811838" y="2692400"/>
          <p14:tracePt t="106094" x="5807075" y="2692400"/>
          <p14:tracePt t="106102" x="5795963" y="2687638"/>
          <p14:tracePt t="106118" x="5789613" y="2681288"/>
          <p14:tracePt t="106126" x="5783263" y="2681288"/>
          <p14:tracePt t="106134" x="5783263" y="2676525"/>
          <p14:tracePt t="106142" x="5778500" y="2676525"/>
          <p14:tracePt t="106168" x="5772150" y="2676525"/>
          <p14:tracePt t="106173" x="5772150" y="2670175"/>
          <p14:tracePt t="106184" x="5767388" y="2670175"/>
          <p14:tracePt t="106192" x="5761038" y="2670175"/>
          <p14:tracePt t="106200" x="5761038" y="2663825"/>
          <p14:tracePt t="106208" x="5756275" y="2663825"/>
          <p14:tracePt t="106216" x="5749925" y="2659063"/>
          <p14:tracePt t="106224" x="5745163" y="2652713"/>
          <p14:tracePt t="106232" x="5745163" y="2641600"/>
          <p14:tracePt t="106240" x="5738813" y="2636838"/>
          <p14:tracePt t="106248" x="5734050" y="2625725"/>
          <p14:tracePt t="106256" x="5727700" y="2614613"/>
          <p14:tracePt t="106264" x="5722938" y="2590800"/>
          <p14:tracePt t="106272" x="5716588" y="2579688"/>
          <p14:tracePt t="106280" x="5716588" y="2563813"/>
          <p14:tracePt t="106288" x="5716588" y="2541588"/>
          <p14:tracePt t="106296" x="5710238" y="2517775"/>
          <p14:tracePt t="106304" x="5705475" y="2506663"/>
          <p14:tracePt t="106312" x="5705475" y="2484438"/>
          <p14:tracePt t="106320" x="5699125" y="2479675"/>
          <p14:tracePt t="106328" x="5699125" y="2466975"/>
          <p14:tracePt t="106336" x="5699125" y="2462213"/>
          <p14:tracePt t="106344" x="5699125" y="2455863"/>
          <p14:tracePt t="106434" x="5694363" y="2455863"/>
          <p14:tracePt t="106448" x="5688013" y="2462213"/>
          <p14:tracePt t="106458" x="5688013" y="2466975"/>
          <p14:tracePt t="106464" x="5683250" y="2473325"/>
          <p14:tracePt t="106474" x="5676900" y="2490788"/>
          <p14:tracePt t="106480" x="5672138" y="2495550"/>
          <p14:tracePt t="106490" x="5665788" y="2501900"/>
          <p14:tracePt t="106498" x="5665788" y="2513013"/>
          <p14:tracePt t="106506" x="5654675" y="2528888"/>
          <p14:tracePt t="106514" x="5649913" y="2535238"/>
          <p14:tracePt t="106522" x="5643563" y="2546350"/>
          <p14:tracePt t="106530" x="5637213" y="2552700"/>
          <p14:tracePt t="106538" x="5626100" y="2563813"/>
          <p14:tracePt t="106546" x="5621338" y="2574925"/>
          <p14:tracePt t="106554" x="5621338" y="2579688"/>
          <p14:tracePt t="106562" x="5610225" y="2590800"/>
          <p14:tracePt t="106570" x="5592763" y="2601913"/>
          <p14:tracePt t="106578" x="5588000" y="2608263"/>
          <p14:tracePt t="106586" x="5575300" y="2614613"/>
          <p14:tracePt t="106594" x="5570538" y="2619375"/>
          <p14:tracePt t="106602" x="5564188" y="2619375"/>
          <p14:tracePt t="106610" x="5548313" y="2625725"/>
          <p14:tracePt t="106634" x="5541963" y="2625725"/>
          <p14:tracePt t="106658" x="5541963" y="2619375"/>
          <p14:tracePt t="106666" x="5537200" y="2619375"/>
          <p14:tracePt t="106682" x="5537200" y="2614613"/>
          <p14:tracePt t="106698" x="5537200" y="2601913"/>
          <p14:tracePt t="106706" x="5530850" y="2590800"/>
          <p14:tracePt t="106714" x="5530850" y="2568575"/>
          <p14:tracePt t="106722" x="5530850" y="2552700"/>
          <p14:tracePt t="106730" x="5530850" y="2541588"/>
          <p14:tracePt t="106738" x="5530850" y="2524125"/>
          <p14:tracePt t="106748" x="5530850" y="2513013"/>
          <p14:tracePt t="106754" x="5530850" y="2501900"/>
          <p14:tracePt t="106764" x="5530850" y="2495550"/>
          <p14:tracePt t="106772" x="5530850" y="2490788"/>
          <p14:tracePt t="106780" x="5530850" y="2479675"/>
          <p14:tracePt t="106796" x="5530850" y="2473325"/>
          <p14:tracePt t="106812" x="5530850" y="2466975"/>
          <p14:tracePt t="106820" x="5530850" y="2462213"/>
          <p14:tracePt t="109325" x="5530850" y="2455863"/>
          <p14:tracePt t="109340" x="5530850" y="2451100"/>
          <p14:tracePt t="109356" x="5530850" y="2444750"/>
          <p14:tracePt t="109364" x="5537200" y="2444750"/>
          <p14:tracePt t="109372" x="5537200" y="2439988"/>
          <p14:tracePt t="109380" x="5541963" y="2439988"/>
          <p14:tracePt t="109388" x="5541963" y="2433638"/>
          <p14:tracePt t="109396" x="5548313" y="2433638"/>
          <p14:tracePt t="109404" x="5548313" y="2428875"/>
          <p14:tracePt t="109470" x="5548313" y="2422525"/>
          <p14:tracePt t="110278" x="5553075" y="2422525"/>
          <p14:tracePt t="110418" x="5553075" y="2428875"/>
          <p14:tracePt t="110459" x="5553075" y="2433638"/>
          <p14:tracePt t="110713" x="5553075" y="2439988"/>
          <p14:tracePt t="110720" x="5553075" y="2451100"/>
          <p14:tracePt t="110728" x="5548313" y="2455863"/>
          <p14:tracePt t="110736" x="5541963" y="2473325"/>
          <p14:tracePt t="110744" x="5530850" y="2484438"/>
          <p14:tracePt t="110752" x="5519738" y="2495550"/>
          <p14:tracePt t="110760" x="5514975" y="2506663"/>
          <p14:tracePt t="110768" x="5502275" y="2506663"/>
          <p14:tracePt t="110776" x="5497513" y="2506663"/>
          <p14:tracePt t="110785" x="5491163" y="2513013"/>
          <p14:tracePt t="110792" x="5486400" y="2513013"/>
          <p14:tracePt t="110808" x="5480050" y="2513013"/>
          <p14:tracePt t="110818" x="5475288" y="2513013"/>
          <p14:tracePt t="110834" x="5468938" y="2513013"/>
          <p14:tracePt t="110842" x="5457825" y="2513013"/>
          <p14:tracePt t="110858" x="5453063" y="2513013"/>
          <p14:tracePt t="110866" x="5435600" y="2513013"/>
          <p14:tracePt t="110874" x="5429250" y="2513013"/>
          <p14:tracePt t="110882" x="5418138" y="2517775"/>
          <p14:tracePt t="110890" x="5413375" y="2517775"/>
          <p14:tracePt t="110898" x="5407025" y="2524125"/>
          <p14:tracePt t="110906" x="5402263" y="2528888"/>
          <p14:tracePt t="110914" x="5395913" y="2528888"/>
          <p14:tracePt t="110922" x="5391150" y="2535238"/>
          <p14:tracePt t="110930" x="5380038" y="2541588"/>
          <p14:tracePt t="110938" x="5380038" y="2546350"/>
          <p14:tracePt t="110946" x="5367338" y="2546350"/>
          <p14:tracePt t="110954" x="5351463" y="2546350"/>
          <p14:tracePt t="110962" x="5340350" y="2546350"/>
          <p14:tracePt t="110970" x="5329238" y="2541588"/>
          <p14:tracePt t="111189" x="5334000" y="2541588"/>
          <p14:tracePt t="111196" x="5345113" y="2541588"/>
          <p14:tracePt t="111204" x="5362575" y="2546350"/>
          <p14:tracePt t="111212" x="5362575" y="2557463"/>
          <p14:tracePt t="111220" x="5362575" y="2563813"/>
          <p14:tracePt t="111236" x="5367338" y="2563813"/>
          <p14:tracePt t="111244" x="5373688" y="2563813"/>
          <p14:tracePt t="111252" x="5391150" y="2563813"/>
          <p14:tracePt t="111260" x="5413375" y="2563813"/>
          <p14:tracePt t="111268" x="5440363" y="2557463"/>
          <p14:tracePt t="111276" x="5464175" y="2552700"/>
          <p14:tracePt t="111284" x="5497513" y="2546350"/>
          <p14:tracePt t="111292" x="5514975" y="2535238"/>
          <p14:tracePt t="111300" x="5541963" y="2528888"/>
          <p14:tracePt t="111308" x="5548313" y="2524125"/>
          <p14:tracePt t="111316" x="5564188" y="2513013"/>
          <p14:tracePt t="111324" x="5575300" y="2501900"/>
          <p14:tracePt t="111332" x="5581650" y="2490788"/>
          <p14:tracePt t="111340" x="5599113" y="2473325"/>
          <p14:tracePt t="111350" x="5599113" y="2455863"/>
          <p14:tracePt t="111356" x="5603875" y="2444750"/>
          <p14:tracePt t="111366" x="5610225" y="2433638"/>
          <p14:tracePt t="111372" x="5610225" y="2428875"/>
          <p14:tracePt t="111382" x="5610225" y="2417763"/>
          <p14:tracePt t="111388" x="5610225" y="2411413"/>
          <p14:tracePt t="111398" x="5610225" y="2406650"/>
          <p14:tracePt t="111406" x="5610225" y="2400300"/>
          <p14:tracePt t="111422" x="5610225" y="2393950"/>
          <p14:tracePt t="111462" x="5603875" y="2393950"/>
          <p14:tracePt t="111470" x="5599113" y="2393950"/>
          <p14:tracePt t="111486" x="5592763" y="2393950"/>
          <p14:tracePt t="111494" x="5588000" y="2393950"/>
          <p14:tracePt t="111502" x="5575300" y="2393950"/>
          <p14:tracePt t="111510" x="5570538" y="2389188"/>
          <p14:tracePt t="111518" x="5564188" y="2389188"/>
          <p14:tracePt t="111534" x="5559425" y="2389188"/>
          <p14:tracePt t="111550" x="5553075" y="2389188"/>
          <p14:tracePt t="111558" x="5548313" y="2389188"/>
          <p14:tracePt t="111574" x="5541963" y="2389188"/>
          <p14:tracePt t="111590" x="5541963" y="2393950"/>
          <p14:tracePt t="111598" x="5530850" y="2393950"/>
          <p14:tracePt t="111606" x="5530850" y="2400300"/>
          <p14:tracePt t="111614" x="5530850" y="2411413"/>
          <p14:tracePt t="111622" x="5526088" y="2417763"/>
          <p14:tracePt t="111630" x="5526088" y="2422525"/>
          <p14:tracePt t="111638" x="5519738" y="2433638"/>
          <p14:tracePt t="111646" x="5514975" y="2444750"/>
          <p14:tracePt t="111656" x="5514975" y="2455863"/>
          <p14:tracePt t="111662" x="5508625" y="2479675"/>
          <p14:tracePt t="111672" x="5508625" y="2490788"/>
          <p14:tracePt t="111680" x="5508625" y="2501900"/>
          <p14:tracePt t="111688" x="5502275" y="2528888"/>
          <p14:tracePt t="111696" x="5502275" y="2541588"/>
          <p14:tracePt t="111704" x="5502275" y="2546350"/>
          <p14:tracePt t="111712" x="5502275" y="2568575"/>
          <p14:tracePt t="111720" x="5502275" y="2579688"/>
          <p14:tracePt t="111728" x="5502275" y="2586038"/>
          <p14:tracePt t="111736" x="5497513" y="2608263"/>
          <p14:tracePt t="111744" x="5497513" y="2625725"/>
          <p14:tracePt t="111752" x="5491163" y="2630488"/>
          <p14:tracePt t="111760" x="5491163" y="2647950"/>
          <p14:tracePt t="111768" x="5491163" y="2652713"/>
          <p14:tracePt t="111776" x="5491163" y="2663825"/>
          <p14:tracePt t="111784" x="5491163" y="2676525"/>
          <p14:tracePt t="111792" x="5491163" y="2681288"/>
          <p14:tracePt t="111800" x="5491163" y="2687638"/>
          <p14:tracePt t="111808" x="5491163" y="2692400"/>
          <p14:tracePt t="111816" x="5491163" y="2703513"/>
          <p14:tracePt t="111824" x="5486400" y="2703513"/>
          <p14:tracePt t="111832" x="5486400" y="2714625"/>
          <p14:tracePt t="111840" x="5480050" y="2720975"/>
          <p14:tracePt t="111848" x="5480050" y="2732088"/>
          <p14:tracePt t="111856" x="5475288" y="2743200"/>
          <p14:tracePt t="111872" x="5468938" y="2749550"/>
          <p14:tracePt t="111888" x="5464175" y="2760663"/>
          <p14:tracePt t="111920" x="5457825" y="2760663"/>
          <p14:tracePt t="111936" x="5440363" y="2765425"/>
          <p14:tracePt t="111946" x="5424488" y="2765425"/>
          <p14:tracePt t="111952" x="5407025" y="2765425"/>
          <p14:tracePt t="111962" x="5391150" y="2765425"/>
          <p14:tracePt t="111970" x="5362575" y="2765425"/>
          <p14:tracePt t="111978" x="5329238" y="2765425"/>
          <p14:tracePt t="111986" x="5294313" y="2765425"/>
          <p14:tracePt t="111994" x="5249863" y="2765425"/>
          <p14:tracePt t="112002" x="5172075" y="2760663"/>
          <p14:tracePt t="112010" x="5092700" y="2749550"/>
          <p14:tracePt t="112018" x="4997450" y="2743200"/>
          <p14:tracePt t="112026" x="4924425" y="2736850"/>
          <p14:tracePt t="112034" x="4829175" y="2725738"/>
          <p14:tracePt t="112042" x="4732338" y="2720975"/>
          <p14:tracePt t="112050" x="4665663" y="2709863"/>
          <p14:tracePt t="112058" x="4581525" y="2703513"/>
          <p14:tracePt t="112066" x="4486275" y="2698750"/>
          <p14:tracePt t="112074" x="4362450" y="2698750"/>
          <p14:tracePt t="112082" x="4283075" y="2698750"/>
          <p14:tracePt t="112090" x="4192588" y="2698750"/>
          <p14:tracePt t="112098" x="4086225" y="2698750"/>
          <p14:tracePt t="112106" x="3973513" y="2698750"/>
          <p14:tracePt t="112114" x="3856038" y="2698750"/>
          <p14:tracePt t="112122" x="3714750" y="2698750"/>
          <p14:tracePt t="112130" x="3648075" y="2698750"/>
          <p14:tracePt t="112138" x="3535363" y="2698750"/>
          <p14:tracePt t="112146" x="3406775" y="2703513"/>
          <p14:tracePt t="112154" x="3338513" y="2703513"/>
          <p14:tracePt t="112162" x="3276600" y="2703513"/>
          <p14:tracePt t="112170" x="3159125" y="2709863"/>
          <p14:tracePt t="112178" x="3086100" y="2714625"/>
          <p14:tracePt t="112186" x="3017838" y="2714625"/>
          <p14:tracePt t="112194" x="2951163" y="2720975"/>
          <p14:tracePt t="112204" x="2882900" y="2720975"/>
          <p14:tracePt t="112210" x="2816225" y="2725738"/>
          <p14:tracePt t="112220" x="2743200" y="2725738"/>
          <p14:tracePt t="112226" x="2674938" y="2725738"/>
          <p14:tracePt t="112236" x="2613025" y="2725738"/>
          <p14:tracePt t="112244" x="2552700" y="2725738"/>
          <p14:tracePt t="112252" x="2495550" y="2725738"/>
          <p14:tracePt t="112260" x="2439988" y="2725738"/>
          <p14:tracePt t="112269" x="2382838" y="2732088"/>
          <p14:tracePt t="112276" x="2360613" y="2732088"/>
          <p14:tracePt t="112284" x="2298700" y="2732088"/>
          <p14:tracePt t="112292" x="2232025" y="2736850"/>
          <p14:tracePt t="112300" x="2163763" y="2736850"/>
          <p14:tracePt t="112308" x="2130425" y="2743200"/>
          <p14:tracePt t="112316" x="2062163" y="2743200"/>
          <p14:tracePt t="112324" x="1989138" y="2749550"/>
          <p14:tracePt t="112332" x="1951038" y="2749550"/>
          <p14:tracePt t="112340" x="1871663" y="2754313"/>
          <p14:tracePt t="112348" x="1838325" y="2754313"/>
          <p14:tracePt t="112356" x="1758950" y="2754313"/>
          <p14:tracePt t="112364" x="1670050" y="2754313"/>
          <p14:tracePt t="112372" x="1635125" y="2754313"/>
          <p14:tracePt t="112380" x="1546225" y="2754313"/>
          <p14:tracePt t="112388" x="1506538" y="2754313"/>
          <p14:tracePt t="112396" x="1404938" y="2754313"/>
          <p14:tracePt t="112404" x="1371600" y="2754313"/>
          <p14:tracePt t="112412" x="1265238" y="2754313"/>
          <p14:tracePt t="112420" x="1230313" y="2754313"/>
          <p14:tracePt t="112428" x="1192213" y="2754313"/>
          <p14:tracePt t="112436" x="1101725" y="2754313"/>
          <p14:tracePt t="112444" x="1062038" y="2754313"/>
          <p14:tracePt t="112452" x="989013" y="2754313"/>
          <p14:tracePt t="112460" x="966788" y="2754313"/>
          <p14:tracePt t="112468" x="944563" y="2754313"/>
          <p14:tracePt t="112476" x="882650" y="2754313"/>
          <p14:tracePt t="112484" x="865188" y="2754313"/>
          <p14:tracePt t="112492" x="842963" y="2754313"/>
          <p14:tracePt t="112500" x="798513" y="2754313"/>
          <p14:tracePt t="112510" x="781050" y="2754313"/>
          <p14:tracePt t="112516" x="769938" y="2754313"/>
          <p14:tracePt t="112526" x="747713" y="2754313"/>
          <p14:tracePt t="112534" x="736600" y="2754313"/>
          <p14:tracePt t="112542" x="725488" y="2754313"/>
          <p14:tracePt t="112550" x="719138" y="2754313"/>
          <p14:tracePt t="112558" x="708025" y="2754313"/>
          <p14:tracePt t="112566" x="703263" y="2754313"/>
          <p14:tracePt t="112574" x="696913" y="2754313"/>
          <p14:tracePt t="112582" x="692150" y="2754313"/>
          <p14:tracePt t="112590" x="685800" y="2754313"/>
          <p14:tracePt t="112622" x="685800" y="2749550"/>
          <p14:tracePt t="112630" x="685800" y="2736850"/>
          <p14:tracePt t="112646" x="685800" y="2720975"/>
          <p14:tracePt t="112654" x="685800" y="2714625"/>
          <p14:tracePt t="112663" x="685800" y="2703513"/>
          <p14:tracePt t="112670" x="685800" y="2681288"/>
          <p14:tracePt t="112678" x="685800" y="2663825"/>
          <p14:tracePt t="112686" x="685800" y="2636838"/>
          <p14:tracePt t="112694" x="685800" y="2625725"/>
          <p14:tracePt t="112702" x="679450" y="2619375"/>
          <p14:tracePt t="112710" x="674688" y="2597150"/>
          <p14:tracePt t="112718" x="668338" y="2586038"/>
          <p14:tracePt t="112726" x="668338" y="2574925"/>
          <p14:tracePt t="112734" x="668338" y="2563813"/>
          <p14:tracePt t="112742" x="668338" y="2557463"/>
          <p14:tracePt t="112758" x="668338" y="2552700"/>
          <p14:tracePt t="112933" x="674688" y="2552700"/>
          <p14:tracePt t="112940" x="679450" y="2552700"/>
          <p14:tracePt t="112948" x="692150" y="2552700"/>
          <p14:tracePt t="112956" x="703263" y="2552700"/>
          <p14:tracePt t="112964" x="708025" y="2552700"/>
          <p14:tracePt t="112972" x="714375" y="2552700"/>
          <p14:tracePt t="114737" x="719138" y="2552700"/>
          <p14:tracePt t="114744" x="725488" y="2552700"/>
          <p14:tracePt t="114752" x="741363" y="2546350"/>
          <p14:tracePt t="114760" x="781050" y="2517775"/>
          <p14:tracePt t="114768" x="825500" y="2490788"/>
          <p14:tracePt t="114776" x="860425" y="2473325"/>
          <p14:tracePt t="114784" x="893763" y="2451100"/>
          <p14:tracePt t="114792" x="911225" y="2439988"/>
          <p14:tracePt t="114800" x="915988" y="2433638"/>
          <p14:tracePt t="114808" x="915988" y="2428875"/>
          <p14:tracePt t="114914" x="915988" y="2422525"/>
          <p14:tracePt t="114920" x="922338" y="2422525"/>
          <p14:tracePt t="114936" x="922338" y="2417763"/>
          <p14:tracePt t="114953" x="927100" y="2417763"/>
          <p14:tracePt t="114960" x="927100" y="2411413"/>
          <p14:tracePt t="114986" x="933450" y="2406650"/>
          <p14:tracePt t="115008" x="933450" y="2400300"/>
          <p14:tracePt t="115018" x="944563" y="2393950"/>
          <p14:tracePt t="115026" x="955675" y="2389188"/>
          <p14:tracePt t="115034" x="977900" y="2378075"/>
          <p14:tracePt t="115042" x="984250" y="2371725"/>
          <p14:tracePt t="115050" x="1000125" y="2366963"/>
          <p14:tracePt t="115058" x="1011238" y="2355850"/>
          <p14:tracePt t="115066" x="1022350" y="2355850"/>
          <p14:tracePt t="115074" x="1035050" y="2349500"/>
          <p14:tracePt t="115082" x="1039813" y="2349500"/>
          <p14:tracePt t="115090" x="1046163" y="2349500"/>
          <p14:tracePt t="115099" x="1050925" y="2344738"/>
          <p14:tracePt t="115106" x="1057275" y="2344738"/>
          <p14:tracePt t="115114" x="1068388" y="2344738"/>
          <p14:tracePt t="115122" x="1073150" y="2344738"/>
          <p14:tracePt t="115130" x="1101725" y="2344738"/>
          <p14:tracePt t="115138" x="1130300" y="2344738"/>
          <p14:tracePt t="115146" x="1168400" y="2349500"/>
          <p14:tracePt t="115154" x="1203325" y="2349500"/>
          <p14:tracePt t="115162" x="1254125" y="2349500"/>
          <p14:tracePt t="115170" x="1316038" y="2349500"/>
          <p14:tracePt t="115178" x="1365250" y="2349500"/>
          <p14:tracePt t="115186" x="1416050" y="2349500"/>
          <p14:tracePt t="115194" x="1455738" y="2355850"/>
          <p14:tracePt t="115202" x="1517650" y="2355850"/>
          <p14:tracePt t="115210" x="1579563" y="2366963"/>
          <p14:tracePt t="115218" x="1608138" y="2371725"/>
          <p14:tracePt t="115226" x="1646238" y="2378075"/>
          <p14:tracePt t="115234" x="1708150" y="2382838"/>
          <p14:tracePt t="115242" x="1754188" y="2389188"/>
          <p14:tracePt t="115250" x="1804988" y="2393950"/>
          <p14:tracePt t="115258" x="1911350" y="2411413"/>
          <p14:tracePt t="115268" x="1989138" y="2411413"/>
          <p14:tracePt t="115274" x="2062163" y="2411413"/>
          <p14:tracePt t="115284" x="2152650" y="2411413"/>
          <p14:tracePt t="115292" x="2265363" y="2417763"/>
          <p14:tracePt t="115300" x="2389188" y="2417763"/>
          <p14:tracePt t="115308" x="2495550" y="2417763"/>
          <p14:tracePt t="115316" x="2619375" y="2422525"/>
          <p14:tracePt t="115324" x="2760663" y="2422525"/>
          <p14:tracePt t="115332" x="2809875" y="2422525"/>
          <p14:tracePt t="115340" x="2944813" y="2422525"/>
          <p14:tracePt t="115348" x="3130550" y="2422525"/>
          <p14:tracePt t="115356" x="3316288" y="2422525"/>
          <p14:tracePt t="115364" x="3495675" y="2422525"/>
          <p14:tracePt t="115372" x="3681413" y="2422525"/>
          <p14:tracePt t="115380" x="3867150" y="2422525"/>
          <p14:tracePt t="115388" x="4070350" y="2411413"/>
          <p14:tracePt t="115396" x="4238625" y="2400300"/>
          <p14:tracePt t="115404" x="4395788" y="2393950"/>
          <p14:tracePt t="115412" x="4535488" y="2382838"/>
          <p14:tracePt t="115420" x="4681538" y="2378075"/>
          <p14:tracePt t="115428" x="4800600" y="2378075"/>
          <p14:tracePt t="115436" x="4924425" y="2378075"/>
          <p14:tracePt t="115444" x="5081588" y="2366963"/>
          <p14:tracePt t="115452" x="5221288" y="2366963"/>
          <p14:tracePt t="115460" x="5356225" y="2366963"/>
          <p14:tracePt t="115468" x="5480050" y="2366963"/>
          <p14:tracePt t="115476" x="5603875" y="2366963"/>
          <p14:tracePt t="115484" x="5710238" y="2366963"/>
          <p14:tracePt t="115492" x="5795963" y="2366963"/>
          <p14:tracePt t="115500" x="5873750" y="2366963"/>
          <p14:tracePt t="115508" x="5895975" y="2366963"/>
          <p14:tracePt t="115516" x="5957888" y="2366963"/>
          <p14:tracePt t="115524" x="5997575" y="2366963"/>
          <p14:tracePt t="115532" x="6042025" y="2366963"/>
          <p14:tracePt t="115542" x="6053138" y="2366963"/>
          <p14:tracePt t="115548" x="6059488" y="2366963"/>
          <p14:tracePt t="115969" x="6059488" y="2371725"/>
          <p14:tracePt t="115985" x="6059488" y="2378075"/>
          <p14:tracePt t="115992" x="6059488" y="2382838"/>
          <p14:tracePt t="116000" x="6053138" y="2393950"/>
          <p14:tracePt t="116008" x="6042025" y="2417763"/>
          <p14:tracePt t="116016" x="6030913" y="2439988"/>
          <p14:tracePt t="116024" x="6008688" y="2484438"/>
          <p14:tracePt t="116032" x="5991225" y="2517775"/>
          <p14:tracePt t="116040" x="5975350" y="2541588"/>
          <p14:tracePt t="116048" x="5953125" y="2590800"/>
          <p14:tracePt t="116056" x="5942013" y="2614613"/>
          <p14:tracePt t="116064" x="5930900" y="2636838"/>
          <p14:tracePt t="116072" x="5924550" y="2652713"/>
          <p14:tracePt t="116080" x="5918200" y="2670175"/>
          <p14:tracePt t="116088" x="5918200" y="2676525"/>
          <p14:tracePt t="116199" x="5918200" y="2670175"/>
          <p14:tracePt t="116204" x="5918200" y="2663825"/>
          <p14:tracePt t="116223" x="5918200" y="2652713"/>
          <p14:tracePt t="116247" x="5918200" y="2647950"/>
          <p14:tracePt t="118130" x="5913438" y="2647950"/>
          <p14:tracePt t="118138" x="5902325" y="2641600"/>
          <p14:tracePt t="118146" x="5895975" y="2625725"/>
          <p14:tracePt t="118154" x="5895975" y="2601913"/>
          <p14:tracePt t="118162" x="5895975" y="2574925"/>
          <p14:tracePt t="118170" x="5902325" y="2546350"/>
          <p14:tracePt t="118178" x="5913438" y="2528888"/>
          <p14:tracePt t="118186" x="5924550" y="2524125"/>
          <p14:tracePt t="118195" x="5930900" y="2513013"/>
          <p14:tracePt t="118202" x="5935663" y="2506663"/>
          <p14:tracePt t="118210" x="5942013" y="2506663"/>
          <p14:tracePt t="118218" x="5946775" y="2517775"/>
          <p14:tracePt t="119468" x="5946775" y="2524125"/>
          <p14:tracePt t="119475" x="5942013" y="2524125"/>
          <p14:tracePt t="119485" x="5935663" y="2535238"/>
          <p14:tracePt t="119490" x="5930900" y="2535238"/>
          <p14:tracePt t="119501" x="5930900" y="2541588"/>
          <p14:tracePt t="119509" x="5930900" y="2552700"/>
          <p14:tracePt t="119517" x="5930900" y="2557463"/>
          <p14:tracePt t="119522" x="5930900" y="2563813"/>
          <p14:tracePt t="119533" x="5930900" y="2568575"/>
          <p14:tracePt t="119540" x="5930900" y="2579688"/>
          <p14:tracePt t="119549" x="5930900" y="2586038"/>
          <p14:tracePt t="119556" x="5930900" y="2590800"/>
          <p14:tracePt t="119564" x="5930900" y="2597150"/>
          <p14:tracePt t="119573" x="5935663" y="2608263"/>
          <p14:tracePt t="119581" x="5935663" y="2614613"/>
          <p14:tracePt t="119588" x="5935663" y="2625725"/>
          <p14:tracePt t="119597" x="5935663" y="2636838"/>
          <p14:tracePt t="119604" x="5942013" y="2647950"/>
          <p14:tracePt t="119613" x="5942013" y="2663825"/>
          <p14:tracePt t="119620" x="5946775" y="2676525"/>
          <p14:tracePt t="119628" x="5946775" y="2687638"/>
          <p14:tracePt t="119636" x="5946775" y="2692400"/>
          <p14:tracePt t="120086" x="5946775" y="2681288"/>
          <p14:tracePt t="120103" x="5946775" y="2676525"/>
          <p14:tracePt t="120201" x="5953125" y="2676525"/>
          <p14:tracePt t="120208" x="6037263" y="2647950"/>
          <p14:tracePt t="120216" x="6042025" y="2647950"/>
          <p14:tracePt t="120249" x="6037263" y="2652713"/>
          <p14:tracePt t="121199" x="6042025" y="2659063"/>
          <p14:tracePt t="121207" x="6053138" y="2659063"/>
          <p14:tracePt t="121217" x="6059488" y="2670175"/>
          <p14:tracePt t="121223" x="6070600" y="2670175"/>
          <p14:tracePt t="121233" x="6070600" y="2681288"/>
          <p14:tracePt t="121249" x="6070600" y="2687638"/>
          <p14:tracePt t="121265" x="6070600" y="2692400"/>
          <p14:tracePt t="121297" x="6076950" y="2692400"/>
          <p14:tracePt t="121313" x="6081713" y="2692400"/>
          <p14:tracePt t="121321" x="6081713" y="2698750"/>
          <p14:tracePt t="121329" x="6088063" y="2698750"/>
          <p14:tracePt t="121337" x="6092825" y="2698750"/>
          <p14:tracePt t="121353" x="6099175" y="2698750"/>
          <p14:tracePt t="121369" x="6099175" y="2703513"/>
          <p14:tracePt t="121377" x="6099175" y="2714625"/>
          <p14:tracePt t="121385" x="6092825" y="2732088"/>
          <p14:tracePt t="121393" x="6081713" y="2749550"/>
          <p14:tracePt t="121401" x="6076950" y="2760663"/>
          <p14:tracePt t="121409" x="6070600" y="2765425"/>
          <p14:tracePt t="121417" x="6065838" y="2776538"/>
          <p14:tracePt t="121425" x="6059488" y="2787650"/>
          <p14:tracePt t="121433" x="6059488" y="2798763"/>
          <p14:tracePt t="121441" x="6053138" y="2809875"/>
          <p14:tracePt t="121449" x="6042025" y="2833688"/>
          <p14:tracePt t="121457" x="6042025" y="2838450"/>
          <p14:tracePt t="121465" x="6030913" y="2855913"/>
          <p14:tracePt t="121473" x="6026150" y="2867025"/>
          <p14:tracePt t="121481" x="6019800" y="2878138"/>
          <p14:tracePt t="121489" x="6015038" y="2889250"/>
          <p14:tracePt t="121497" x="6015038" y="2895600"/>
          <p14:tracePt t="121505" x="6015038" y="2900363"/>
          <p14:tracePt t="121515" x="6015038" y="2911475"/>
          <p14:tracePt t="121531" x="6003925" y="2922588"/>
          <p14:tracePt t="121547" x="5986463" y="2922588"/>
          <p14:tracePt t="121563" x="5980113" y="2911475"/>
          <p14:tracePt t="121571" x="5980113" y="2895600"/>
          <p14:tracePt t="121579" x="5980113" y="2878138"/>
          <p14:tracePt t="121587" x="5980113" y="2867025"/>
          <p14:tracePt t="121595" x="5991225" y="2849563"/>
          <p14:tracePt t="121603" x="5997575" y="2838450"/>
          <p14:tracePt t="121611" x="5997575" y="2827338"/>
          <p14:tracePt t="121619" x="5997575" y="2822575"/>
          <p14:tracePt t="121627" x="5986463" y="2809875"/>
          <p14:tracePt t="121635" x="5975350" y="2805113"/>
          <p14:tracePt t="121643" x="5969000" y="2805113"/>
          <p14:tracePt t="121909" x="5969000" y="2798763"/>
          <p14:tracePt t="121925" x="5957888" y="2794000"/>
          <p14:tracePt t="121933" x="5946775" y="2794000"/>
          <p14:tracePt t="121948" x="5935663" y="2794000"/>
          <p14:tracePt t="121957" x="5924550" y="2794000"/>
          <p14:tracePt t="121965" x="5902325" y="2794000"/>
          <p14:tracePt t="121973" x="5884863" y="2794000"/>
          <p14:tracePt t="121981" x="5873750" y="2794000"/>
          <p14:tracePt t="121989" x="5868988" y="2794000"/>
          <p14:tracePt t="121996" x="5862638" y="2794000"/>
          <p14:tracePt t="122005" x="5857875" y="2787650"/>
          <p14:tracePt t="122021" x="5857875" y="2782888"/>
          <p14:tracePt t="122028" x="5857875" y="2776538"/>
          <p14:tracePt t="122037" x="5851525" y="2776538"/>
          <p14:tracePt t="122045" x="5845175" y="2771775"/>
          <p14:tracePt t="122061" x="5845175" y="2765425"/>
          <p14:tracePt t="122069" x="5840413" y="2765425"/>
          <p14:tracePt t="122076" x="5840413" y="2754313"/>
          <p14:tracePt t="122085" x="5834063" y="2754313"/>
          <p14:tracePt t="122100" x="5834063" y="2749550"/>
          <p14:tracePt t="122111" x="5829300" y="2749550"/>
          <p14:tracePt t="122117" x="5822950" y="2743200"/>
          <p14:tracePt t="122127" x="5822950" y="2736850"/>
          <p14:tracePt t="122135" x="5818188" y="2732088"/>
          <p14:tracePt t="122143" x="5807075" y="2725738"/>
          <p14:tracePt t="122151" x="5800725" y="2709863"/>
          <p14:tracePt t="122159" x="5800725" y="2703513"/>
          <p14:tracePt t="122167" x="5795963" y="2703513"/>
          <p14:tracePt t="122175" x="5795963" y="2698750"/>
          <p14:tracePt t="122207" x="5789613" y="2698750"/>
          <p14:tracePt t="122215" x="5789613" y="2692400"/>
          <p14:tracePt t="122231" x="5783263" y="2692400"/>
          <p14:tracePt t="122247" x="5772150" y="2681288"/>
          <p14:tracePt t="122255" x="5756275" y="2670175"/>
          <p14:tracePt t="122263" x="5745163" y="2659063"/>
          <p14:tracePt t="122271" x="5727700" y="2647950"/>
          <p14:tracePt t="122279" x="5716588" y="2641600"/>
          <p14:tracePt t="122287" x="5699125" y="2636838"/>
          <p14:tracePt t="122295" x="5699125" y="2630488"/>
          <p14:tracePt t="122303" x="5694363" y="2630488"/>
          <p14:tracePt t="122311" x="5688013" y="2630488"/>
          <p14:tracePt t="122319" x="5688013" y="2625725"/>
          <p14:tracePt t="122327" x="5683250" y="2625725"/>
          <p14:tracePt t="122337" x="5683250" y="2619375"/>
          <p14:tracePt t="122375" x="5676900" y="2619375"/>
          <p14:tracePt t="122383" x="5672138" y="2619375"/>
          <p14:tracePt t="122391" x="5654675" y="2630488"/>
          <p14:tracePt t="122399" x="5643563" y="2636838"/>
          <p14:tracePt t="122407" x="5632450" y="2636838"/>
          <p14:tracePt t="122417" x="5599113" y="2641600"/>
          <p14:tracePt t="122425" x="5581650" y="2641600"/>
          <p14:tracePt t="122433" x="5564188" y="2641600"/>
          <p14:tracePt t="122441" x="5519738" y="2641600"/>
          <p14:tracePt t="122449" x="5497513" y="2641600"/>
          <p14:tracePt t="122457" x="5464175" y="2641600"/>
          <p14:tracePt t="122465" x="5391150" y="2625725"/>
          <p14:tracePt t="122473" x="5356225" y="2614613"/>
          <p14:tracePt t="122481" x="5318125" y="2608263"/>
          <p14:tracePt t="122489" x="5216525" y="2574925"/>
          <p14:tracePt t="122497" x="5172075" y="2563813"/>
          <p14:tracePt t="122505" x="5121275" y="2546350"/>
          <p14:tracePt t="122513" x="5008563" y="2501900"/>
          <p14:tracePt t="122521" x="4979988" y="2490788"/>
          <p14:tracePt t="122529" x="4884738" y="2455863"/>
          <p14:tracePt t="122537" x="4856163" y="2444750"/>
          <p14:tracePt t="122545" x="4767263" y="2417763"/>
          <p14:tracePt t="122553" x="4732338" y="2406650"/>
          <p14:tracePt t="122561" x="4637088" y="2382838"/>
          <p14:tracePt t="122569" x="4519613" y="2360613"/>
          <p14:tracePt t="122577" x="4479925" y="2355850"/>
          <p14:tracePt t="122585" x="4362450" y="2333625"/>
          <p14:tracePt t="122593" x="4316413" y="2327275"/>
          <p14:tracePt t="122601" x="4192588" y="2305050"/>
          <p14:tracePt t="122609" x="4064000" y="2282825"/>
          <p14:tracePt t="122617" x="3946525" y="2254250"/>
          <p14:tracePt t="122625" x="3895725" y="2247900"/>
          <p14:tracePt t="122632" x="3783013" y="2243138"/>
          <p14:tracePt t="122641" x="3654425" y="2236788"/>
          <p14:tracePt t="122649" x="3546475" y="2236788"/>
          <p14:tracePt t="122656" x="3468688" y="2232025"/>
          <p14:tracePt t="122665" x="3384550" y="2232025"/>
          <p14:tracePt t="122673" x="3355975" y="2232025"/>
          <p14:tracePt t="122681" x="3287713" y="2232025"/>
          <p14:tracePt t="122689" x="3225800" y="2225675"/>
          <p14:tracePt t="122699" x="3163888" y="2225675"/>
          <p14:tracePt t="122707" x="3097213" y="2225675"/>
          <p14:tracePt t="122715" x="3024188" y="2225675"/>
          <p14:tracePt t="122723" x="2951163" y="2225675"/>
          <p14:tracePt t="122731" x="2867025" y="2225675"/>
          <p14:tracePt t="122739" x="2787650" y="2225675"/>
          <p14:tracePt t="122747" x="2703513" y="2225675"/>
          <p14:tracePt t="122755" x="2625725" y="2225675"/>
          <p14:tracePt t="122763" x="2540000" y="2225675"/>
          <p14:tracePt t="122771" x="2405063" y="2225675"/>
          <p14:tracePt t="122779" x="2332038" y="2225675"/>
          <p14:tracePt t="122787" x="2259013" y="2225675"/>
          <p14:tracePt t="122795" x="2119313" y="2232025"/>
          <p14:tracePt t="122803" x="2035175" y="2243138"/>
          <p14:tracePt t="122811" x="1962150" y="2247900"/>
          <p14:tracePt t="122819" x="1878013" y="2265363"/>
          <p14:tracePt t="122827" x="1714500" y="2293938"/>
          <p14:tracePt t="122835" x="1635125" y="2298700"/>
          <p14:tracePt t="122843" x="1562100" y="2309813"/>
          <p14:tracePt t="122851" x="1495425" y="2316163"/>
          <p14:tracePt t="122859" x="1427163" y="2327275"/>
          <p14:tracePt t="122867" x="1360488" y="2333625"/>
          <p14:tracePt t="122875" x="1298575" y="2338388"/>
          <p14:tracePt t="122883" x="1247775" y="2344738"/>
          <p14:tracePt t="122891" x="1185863" y="2355850"/>
          <p14:tracePt t="122899" x="1135063" y="2355850"/>
          <p14:tracePt t="122907" x="1119188" y="2355850"/>
          <p14:tracePt t="122915" x="1073150" y="2355850"/>
          <p14:tracePt t="122923" x="1035050" y="2360613"/>
          <p14:tracePt t="122931" x="1006475" y="2366963"/>
          <p14:tracePt t="122939" x="995363" y="2366963"/>
          <p14:tracePt t="122947" x="960438" y="2371725"/>
          <p14:tracePt t="122957" x="938213" y="2382838"/>
          <p14:tracePt t="122962" x="915988" y="2389188"/>
          <p14:tracePt t="122973" x="904875" y="2393950"/>
          <p14:tracePt t="122979" x="882650" y="2400300"/>
          <p14:tracePt t="122989" x="876300" y="2406650"/>
          <p14:tracePt t="122995" x="860425" y="2411413"/>
          <p14:tracePt t="123005" x="854075" y="2417763"/>
          <p14:tracePt t="123013" x="849313" y="2417763"/>
          <p14:tracePt t="123021" x="849313" y="2422525"/>
          <p14:tracePt t="123037" x="849313" y="2428875"/>
          <p14:tracePt t="123052" x="849313" y="2439988"/>
          <p14:tracePt t="123061" x="849313" y="2451100"/>
          <p14:tracePt t="123069" x="849313" y="2455863"/>
          <p14:tracePt t="123077" x="849313" y="2473325"/>
          <p14:tracePt t="123085" x="849313" y="2479675"/>
          <p14:tracePt t="123093" x="849313" y="2490788"/>
          <p14:tracePt t="123101" x="849313" y="2506663"/>
          <p14:tracePt t="123109" x="849313" y="2517775"/>
          <p14:tracePt t="123117" x="849313" y="2524125"/>
          <p14:tracePt t="123125" x="849313" y="2528888"/>
          <p14:tracePt t="123133" x="849313" y="2541588"/>
          <p14:tracePt t="123141" x="849313" y="2552700"/>
          <p14:tracePt t="123149" x="849313" y="2563813"/>
          <p14:tracePt t="123157" x="860425" y="2574925"/>
          <p14:tracePt t="123165" x="871538" y="2590800"/>
          <p14:tracePt t="123173" x="893763" y="2601913"/>
          <p14:tracePt t="123181" x="911225" y="2619375"/>
          <p14:tracePt t="123189" x="927100" y="2630488"/>
          <p14:tracePt t="123197" x="955675" y="2641600"/>
          <p14:tracePt t="123205" x="984250" y="2659063"/>
          <p14:tracePt t="123213" x="1017588" y="2676525"/>
          <p14:tracePt t="123221" x="1039813" y="2687638"/>
          <p14:tracePt t="123229" x="1079500" y="2703513"/>
          <p14:tracePt t="123239" x="1119188" y="2714625"/>
          <p14:tracePt t="123245" x="1157288" y="2720975"/>
          <p14:tracePt t="123255" x="1214438" y="2732088"/>
          <p14:tracePt t="123260" x="1265238" y="2743200"/>
          <p14:tracePt t="123271" x="1320800" y="2754313"/>
          <p14:tracePt t="123279" x="1343025" y="2760663"/>
          <p14:tracePt t="123287" x="1411288" y="2765425"/>
          <p14:tracePt t="123295" x="1495425" y="2776538"/>
          <p14:tracePt t="123303" x="1590675" y="2787650"/>
          <p14:tracePt t="123311" x="1635125" y="2787650"/>
          <p14:tracePt t="123319" x="1765300" y="2787650"/>
          <p14:tracePt t="123327" x="1900238" y="2787650"/>
          <p14:tracePt t="123335" x="1951038" y="2787650"/>
          <p14:tracePt t="123343" x="2079625" y="2787650"/>
          <p14:tracePt t="123351" x="2232025" y="2794000"/>
          <p14:tracePt t="123359" x="2287588" y="2794000"/>
          <p14:tracePt t="123367" x="2422525" y="2794000"/>
          <p14:tracePt t="123375" x="2557463" y="2794000"/>
          <p14:tracePt t="123383" x="2613025" y="2794000"/>
          <p14:tracePt t="123391" x="2736850" y="2794000"/>
          <p14:tracePt t="123399" x="2776538" y="2794000"/>
          <p14:tracePt t="123407" x="2889250" y="2794000"/>
          <p14:tracePt t="123415" x="2928938" y="2794000"/>
          <p14:tracePt t="123423" x="3052763" y="2794000"/>
          <p14:tracePt t="123431" x="3103563" y="2794000"/>
          <p14:tracePt t="123439" x="3249613" y="2794000"/>
          <p14:tracePt t="123447" x="3311525" y="2794000"/>
          <p14:tracePt t="123455" x="3473450" y="2776538"/>
          <p14:tracePt t="123463" x="3530600" y="2771775"/>
          <p14:tracePt t="123471" x="3703638" y="2749550"/>
          <p14:tracePt t="123479" x="3878263" y="2725738"/>
          <p14:tracePt t="123487" x="3935413" y="2720975"/>
          <p14:tracePt t="123495" x="4070350" y="2709863"/>
          <p14:tracePt t="123503" x="4119563" y="2703513"/>
          <p14:tracePt t="123511" x="4243388" y="2703513"/>
          <p14:tracePt t="123519" x="4289425" y="2703513"/>
          <p14:tracePt t="123529" x="4389438" y="2692400"/>
          <p14:tracePt t="123535" x="4429125" y="2692400"/>
          <p14:tracePt t="123545" x="4524375" y="2687638"/>
          <p14:tracePt t="123550" x="4552950" y="2687638"/>
          <p14:tracePt t="123561" x="4637088" y="2681288"/>
          <p14:tracePt t="123569" x="4665663" y="2681288"/>
          <p14:tracePt t="123577" x="4705350" y="2676525"/>
          <p14:tracePt t="123585" x="4783138" y="2676525"/>
          <p14:tracePt t="123593" x="4822825" y="2670175"/>
          <p14:tracePt t="123601" x="4924425" y="2670175"/>
          <p14:tracePt t="123609" x="4964113" y="2663825"/>
          <p14:tracePt t="123617" x="5008563" y="2663825"/>
          <p14:tracePt t="123625" x="5137150" y="2647950"/>
          <p14:tracePt t="123633" x="5183188" y="2647950"/>
          <p14:tracePt t="123641" x="5238750" y="2641600"/>
          <p14:tracePt t="123649" x="5384800" y="2636838"/>
          <p14:tracePt t="123657" x="5435600" y="2636838"/>
          <p14:tracePt t="123665" x="5497513" y="2630488"/>
          <p14:tracePt t="123673" x="5649913" y="2625725"/>
          <p14:tracePt t="123681" x="5705475" y="2619375"/>
          <p14:tracePt t="123689" x="5761038" y="2601913"/>
          <p14:tracePt t="123697" x="5902325" y="2590800"/>
          <p14:tracePt t="123705" x="5946775" y="2586038"/>
          <p14:tracePt t="123713" x="6019800" y="2563813"/>
          <p14:tracePt t="123721" x="6053138" y="2552700"/>
          <p14:tracePt t="123729" x="6081713" y="2546350"/>
          <p14:tracePt t="123737" x="6081713" y="2541588"/>
          <p14:tracePt t="123745" x="6081713" y="2535238"/>
          <p14:tracePt t="123777" x="6076950" y="2535238"/>
          <p14:tracePt t="123785" x="6070600" y="2552700"/>
          <p14:tracePt t="123793" x="6042025" y="2586038"/>
          <p14:tracePt t="123801" x="6008688" y="2647950"/>
          <p14:tracePt t="123809" x="5986463" y="2681288"/>
          <p14:tracePt t="124084" x="5980113" y="2681288"/>
          <p14:tracePt t="124091" x="5980113" y="2676525"/>
          <p14:tracePt t="124099" x="5975350" y="2659063"/>
          <p14:tracePt t="124109" x="5969000" y="2652713"/>
          <p14:tracePt t="124115" x="5957888" y="2647950"/>
          <p14:tracePt t="124125" x="5946775" y="2636838"/>
          <p14:tracePt t="124130" x="5942013" y="2630488"/>
          <p14:tracePt t="124141" x="5930900" y="2619375"/>
          <p14:tracePt t="124149" x="5924550" y="2614613"/>
          <p14:tracePt t="124165" x="5918200" y="2608263"/>
          <p14:tracePt t="124181" x="5907088" y="2597150"/>
          <p14:tracePt t="124189" x="5895975" y="2597150"/>
          <p14:tracePt t="124197" x="5851525" y="2597150"/>
          <p14:tracePt t="124205" x="5807075" y="2597150"/>
          <p14:tracePt t="124213" x="5710238" y="2601913"/>
          <p14:tracePt t="124221" x="5581650" y="2619375"/>
          <p14:tracePt t="124229" x="5514975" y="2630488"/>
          <p14:tracePt t="124237" x="5391150" y="2636838"/>
          <p14:tracePt t="124245" x="5329238" y="2647950"/>
          <p14:tracePt t="124253" x="5227638" y="2670175"/>
          <p14:tracePt t="124261" x="5183188" y="2681288"/>
          <p14:tracePt t="124269" x="5121275" y="2698750"/>
          <p14:tracePt t="124277" x="5081588" y="2703513"/>
          <p14:tracePt t="124284" x="5041900" y="2725738"/>
          <p14:tracePt t="124293" x="5019675" y="2732088"/>
          <p14:tracePt t="124301" x="4991100" y="2749550"/>
          <p14:tracePt t="124309" x="4979988" y="2760663"/>
          <p14:tracePt t="124317" x="4964113" y="2771775"/>
          <p14:tracePt t="124325" x="4957763" y="2776538"/>
          <p14:tracePt t="124333" x="4929188" y="2798763"/>
          <p14:tracePt t="124341" x="4902200" y="2816225"/>
          <p14:tracePt t="124349" x="4873625" y="2833688"/>
          <p14:tracePt t="124357" x="4851400" y="2838450"/>
          <p14:tracePt t="124365" x="4822825" y="2855913"/>
          <p14:tracePt t="124373" x="4794250" y="2871788"/>
          <p14:tracePt t="124381" x="4767263" y="2884488"/>
          <p14:tracePt t="124389" x="4732338" y="2900363"/>
          <p14:tracePt t="124397" x="4705350" y="2917825"/>
          <p14:tracePt t="124407" x="4670425" y="2928938"/>
          <p14:tracePt t="124413" x="4637088" y="2940050"/>
          <p14:tracePt t="124423" x="4614863" y="2944813"/>
          <p14:tracePt t="124431" x="4597400" y="2957513"/>
          <p14:tracePt t="124439" x="4570413" y="2962275"/>
          <p14:tracePt t="124447" x="4552950" y="2968625"/>
          <p14:tracePt t="124455" x="4530725" y="2968625"/>
          <p14:tracePt t="124463" x="4497388" y="2973388"/>
          <p14:tracePt t="124471" x="4468813" y="2973388"/>
          <p14:tracePt t="124479" x="4435475" y="2979738"/>
          <p14:tracePt t="124487" x="4406900" y="2979738"/>
          <p14:tracePt t="124495" x="4373563" y="2984500"/>
          <p14:tracePt t="124503" x="4351338" y="2990850"/>
          <p14:tracePt t="124511" x="4344988" y="2990850"/>
          <p14:tracePt t="124519" x="4333875" y="2990850"/>
          <p14:tracePt t="124671" x="4333875" y="2984500"/>
          <p14:tracePt t="124679" x="4327525" y="2979738"/>
          <p14:tracePt t="124858" x="4316413" y="2979738"/>
          <p14:tracePt t="124873" x="4311650" y="2979738"/>
          <p14:tracePt t="124881" x="4300538" y="2979738"/>
          <p14:tracePt t="124897" x="4283075" y="2984500"/>
          <p14:tracePt t="124905" x="4278313" y="2984500"/>
          <p14:tracePt t="124913" x="4271963" y="2984500"/>
          <p14:tracePt t="124929" x="4260850" y="2990850"/>
          <p14:tracePt t="124937" x="4249738" y="2995613"/>
          <p14:tracePt t="124945" x="4238625" y="2995613"/>
          <p14:tracePt t="124953" x="4227513" y="3001963"/>
          <p14:tracePt t="124961" x="4187825" y="3013075"/>
          <p14:tracePt t="124969" x="4176713" y="3013075"/>
          <p14:tracePt t="124979" x="4170363" y="3013075"/>
          <p14:tracePt t="124984" x="4165600" y="3013075"/>
          <p14:tracePt t="124995" x="4154488" y="3013075"/>
          <p14:tracePt t="125011" x="4148138" y="3013075"/>
          <p14:tracePt t="125019" x="4143375" y="3013075"/>
          <p14:tracePt t="125027" x="4137025" y="3013075"/>
          <p14:tracePt t="125035" x="4114800" y="3013075"/>
          <p14:tracePt t="125043" x="4103688" y="3019425"/>
          <p14:tracePt t="125051" x="4092575" y="3019425"/>
          <p14:tracePt t="125059" x="4086225" y="3019425"/>
          <p14:tracePt t="125067" x="4075113" y="3024188"/>
          <p14:tracePt t="125075" x="4064000" y="3024188"/>
          <p14:tracePt t="125083" x="4046538" y="3030538"/>
          <p14:tracePt t="125091" x="4030663" y="3030538"/>
          <p14:tracePt t="125099" x="4013200" y="3030538"/>
          <p14:tracePt t="125107" x="3997325" y="3030538"/>
          <p14:tracePt t="125115" x="3979863" y="3030538"/>
          <p14:tracePt t="125123" x="3957638" y="3030538"/>
          <p14:tracePt t="125131" x="3889375" y="3041650"/>
          <p14:tracePt t="125139" x="3867150" y="3041650"/>
          <p14:tracePt t="125147" x="3816350" y="3046413"/>
          <p14:tracePt t="125155" x="3765550" y="3046413"/>
          <p14:tracePt t="125163" x="3738563" y="3046413"/>
          <p14:tracePt t="125171" x="3670300" y="3046413"/>
          <p14:tracePt t="125179" x="3636963" y="3052763"/>
          <p14:tracePt t="125187" x="3552825" y="3052763"/>
          <p14:tracePt t="125195" x="3513138" y="3052763"/>
          <p14:tracePt t="125203" x="3411538" y="3052763"/>
          <p14:tracePt t="125211" x="3367088" y="3052763"/>
          <p14:tracePt t="125219" x="3254375" y="3052763"/>
          <p14:tracePt t="125227" x="3209925" y="3052763"/>
          <p14:tracePt t="125235" x="3159125" y="3052763"/>
          <p14:tracePt t="125243" x="3024188" y="3052763"/>
          <p14:tracePt t="125253" x="2973388" y="3057525"/>
          <p14:tracePt t="125261" x="2827338" y="3057525"/>
          <p14:tracePt t="125269" x="2776538" y="3057525"/>
          <p14:tracePt t="125275" x="2725738" y="3057525"/>
          <p14:tracePt t="125285" x="2586038" y="3057525"/>
          <p14:tracePt t="125291" x="2535238" y="3057525"/>
          <p14:tracePt t="125301" x="2484438" y="3057525"/>
          <p14:tracePt t="125309" x="2371725" y="3057525"/>
          <p14:tracePt t="125317" x="2327275" y="3057525"/>
          <p14:tracePt t="125325" x="2220913" y="3057525"/>
          <p14:tracePt t="125333" x="2192338" y="3063875"/>
          <p14:tracePt t="125341" x="2124075" y="3063875"/>
          <p14:tracePt t="125349" x="2101850" y="3063875"/>
          <p14:tracePt t="125357" x="2046288" y="3068638"/>
          <p14:tracePt t="125365" x="2035175" y="3068638"/>
          <p14:tracePt t="125373" x="2001838" y="3068638"/>
          <p14:tracePt t="125381" x="1984375" y="3068638"/>
          <p14:tracePt t="125389" x="1966913" y="3068638"/>
          <p14:tracePt t="125397" x="1944688" y="3074988"/>
          <p14:tracePt t="125405" x="1933575" y="3079750"/>
          <p14:tracePt t="125413" x="1922463" y="3079750"/>
          <p14:tracePt t="125421" x="1905000" y="3086100"/>
          <p14:tracePt t="125429" x="1900238" y="3086100"/>
          <p14:tracePt t="125437" x="1893888" y="3086100"/>
          <p14:tracePt t="125445" x="1882775" y="3092450"/>
          <p14:tracePt t="125453" x="1871663" y="3092450"/>
          <p14:tracePt t="125461" x="1854200" y="3097213"/>
          <p14:tracePt t="125469" x="1827213" y="3103563"/>
          <p14:tracePt t="125477" x="1787525" y="3108325"/>
          <p14:tracePt t="125485" x="1770063" y="3108325"/>
          <p14:tracePt t="125493" x="1708150" y="3119438"/>
          <p14:tracePt t="125501" x="1646238" y="3119438"/>
          <p14:tracePt t="125509" x="1624013" y="3119438"/>
          <p14:tracePt t="125517" x="1562100" y="3119438"/>
          <p14:tracePt t="125525" x="1506538" y="3119438"/>
          <p14:tracePt t="125533" x="1477963" y="3119438"/>
          <p14:tracePt t="125543" x="1427163" y="3119438"/>
          <p14:tracePt t="125549" x="1404938" y="3119438"/>
          <p14:tracePt t="125559" x="1343025" y="3119438"/>
          <p14:tracePt t="125565" x="1292225" y="3119438"/>
          <p14:tracePt t="125575" x="1270000" y="3119438"/>
          <p14:tracePt t="125583" x="1208088" y="3119438"/>
          <p14:tracePt t="125591" x="1192213" y="3119438"/>
          <p14:tracePt t="125599" x="1135063" y="3119438"/>
          <p14:tracePt t="125607" x="1108075" y="3119438"/>
          <p14:tracePt t="125615" x="1057275" y="3114675"/>
          <p14:tracePt t="125623" x="1028700" y="3108325"/>
          <p14:tracePt t="125631" x="1000125" y="3103563"/>
          <p14:tracePt t="125639" x="938213" y="3092450"/>
          <p14:tracePt t="125647" x="915988" y="3086100"/>
          <p14:tracePt t="125655" x="849313" y="3074988"/>
          <p14:tracePt t="125663" x="820738" y="3068638"/>
          <p14:tracePt t="125671" x="803275" y="3063875"/>
          <p14:tracePt t="125679" x="752475" y="3052763"/>
          <p14:tracePt t="125687" x="730250" y="3046413"/>
          <p14:tracePt t="125695" x="714375" y="3041650"/>
          <p14:tracePt t="125703" x="685800" y="3030538"/>
          <p14:tracePt t="125711" x="679450" y="3030538"/>
          <p14:tracePt t="125719" x="668338" y="3024188"/>
          <p14:tracePt t="125727" x="663575" y="3013075"/>
          <p14:tracePt t="125735" x="657225" y="3006725"/>
          <p14:tracePt t="125743" x="652463" y="2995613"/>
          <p14:tracePt t="125751" x="641350" y="2979738"/>
          <p14:tracePt t="125759" x="635000" y="2973388"/>
          <p14:tracePt t="125767" x="623888" y="2957513"/>
          <p14:tracePt t="125775" x="617538" y="2944813"/>
          <p14:tracePt t="125783" x="612775" y="2933700"/>
          <p14:tracePt t="125791" x="606425" y="2922588"/>
          <p14:tracePt t="125799" x="606425" y="2917825"/>
          <p14:tracePt t="125807" x="606425" y="2900363"/>
          <p14:tracePt t="125815" x="606425" y="2895600"/>
          <p14:tracePt t="125831" x="612775" y="2884488"/>
          <p14:tracePt t="125841" x="617538" y="2871788"/>
          <p14:tracePt t="125847" x="630238" y="2867025"/>
          <p14:tracePt t="125857" x="641350" y="2849563"/>
          <p14:tracePt t="125863" x="646113" y="2849563"/>
          <p14:tracePt t="125873" x="668338" y="2833688"/>
          <p14:tracePt t="125879" x="692150" y="2816225"/>
          <p14:tracePt t="125889" x="708025" y="2816225"/>
          <p14:tracePt t="125897" x="741363" y="2798763"/>
          <p14:tracePt t="125905" x="798513" y="2782888"/>
          <p14:tracePt t="125913" x="849313" y="2771775"/>
          <p14:tracePt t="125921" x="900113" y="2760663"/>
          <p14:tracePt t="125929" x="995363" y="2736850"/>
          <p14:tracePt t="125937" x="1057275" y="2725738"/>
          <p14:tracePt t="125945" x="1130300" y="2709863"/>
          <p14:tracePt t="125953" x="1203325" y="2703513"/>
          <p14:tracePt t="125961" x="1331913" y="2698750"/>
          <p14:tracePt t="125969" x="1393825" y="2692400"/>
          <p14:tracePt t="125977" x="1450975" y="2692400"/>
          <p14:tracePt t="125989" x="1511300" y="2692400"/>
          <p14:tracePt t="125997" x="1601788" y="2692400"/>
          <p14:tracePt t="126005" x="1652588" y="2692400"/>
          <p14:tracePt t="126013" x="1674813" y="2692400"/>
          <p14:tracePt t="126021" x="1743075" y="2692400"/>
          <p14:tracePt t="126029" x="1820863" y="2692400"/>
          <p14:tracePt t="126037" x="1893888" y="2692400"/>
          <p14:tracePt t="126045" x="1984375" y="2692400"/>
          <p14:tracePt t="126053" x="2024063" y="2692400"/>
          <p14:tracePt t="126061" x="2136775" y="2692400"/>
          <p14:tracePt t="126069" x="2259013" y="2692400"/>
          <p14:tracePt t="126077" x="2393950" y="2692400"/>
          <p14:tracePt t="126085" x="2439988" y="2692400"/>
          <p14:tracePt t="126093" x="2568575" y="2692400"/>
          <p14:tracePt t="126101" x="2613025" y="2692400"/>
          <p14:tracePt t="126111" x="2760663" y="2692400"/>
          <p14:tracePt t="126117" x="2911475" y="2692400"/>
          <p14:tracePt t="126127" x="2962275" y="2692400"/>
          <p14:tracePt t="126133" x="3086100" y="2692400"/>
          <p14:tracePt t="126143" x="3141663" y="2692400"/>
          <p14:tracePt t="126149" x="3265488" y="2692400"/>
          <p14:tracePt t="126159" x="3316288" y="2692400"/>
          <p14:tracePt t="126167" x="3446463" y="2698750"/>
          <p14:tracePt t="126175" x="3568700" y="2709863"/>
          <p14:tracePt t="126183" x="3625850" y="2709863"/>
          <p14:tracePt t="126191" x="3749675" y="2714625"/>
          <p14:tracePt t="126199" x="3794125" y="2720975"/>
          <p14:tracePt t="126207" x="3911600" y="2725738"/>
          <p14:tracePt t="126215" x="3957638" y="2725738"/>
          <p14:tracePt t="126223" x="4057650" y="2736850"/>
          <p14:tracePt t="126231" x="4103688" y="2743200"/>
          <p14:tracePt t="126239" x="4143375" y="2749550"/>
          <p14:tracePt t="126247" x="4243388" y="2765425"/>
          <p14:tracePt t="126255" x="4271963" y="2771775"/>
          <p14:tracePt t="126263" x="4351338" y="2794000"/>
          <p14:tracePt t="126271" x="4373563" y="2798763"/>
          <p14:tracePt t="126279" x="4400550" y="2809875"/>
          <p14:tracePt t="126287" x="4457700" y="2844800"/>
          <p14:tracePt t="126295" x="4473575" y="2849563"/>
          <p14:tracePt t="126303" x="4502150" y="2867025"/>
          <p14:tracePt t="126311" x="4548188" y="2889250"/>
          <p14:tracePt t="126319" x="4564063" y="2895600"/>
          <p14:tracePt t="126327" x="4592638" y="2911475"/>
          <p14:tracePt t="126335" x="4608513" y="2928938"/>
          <p14:tracePt t="126343" x="4621213" y="2933700"/>
          <p14:tracePt t="126351" x="4621213" y="2940050"/>
          <p14:tracePt t="126359" x="4621213" y="2951163"/>
          <p14:tracePt t="126367" x="4621213" y="2968625"/>
          <p14:tracePt t="126375" x="4608513" y="2973388"/>
          <p14:tracePt t="126383" x="4586288" y="2995613"/>
          <p14:tracePt t="126391" x="4541838" y="3019425"/>
          <p14:tracePt t="126399" x="4513263" y="3030538"/>
          <p14:tracePt t="126409" x="4451350" y="3052763"/>
          <p14:tracePt t="126415" x="4406900" y="3063875"/>
          <p14:tracePt t="126425" x="4356100" y="3079750"/>
          <p14:tracePt t="126433" x="4283075" y="3103563"/>
          <p14:tracePt t="126441" x="4216400" y="3114675"/>
          <p14:tracePt t="126449" x="4148138" y="3125788"/>
          <p14:tracePt t="126457" x="4070350" y="3141663"/>
          <p14:tracePt t="126465" x="3997325" y="3152775"/>
          <p14:tracePt t="126473" x="3900488" y="3165475"/>
          <p14:tracePt t="126481" x="3771900" y="3181350"/>
          <p14:tracePt t="126489" x="3641725" y="3187700"/>
          <p14:tracePt t="126497" x="3484563" y="3209925"/>
          <p14:tracePt t="126505" x="3311525" y="3214688"/>
          <p14:tracePt t="126513" x="3125788" y="3227388"/>
          <p14:tracePt t="126521" x="2922588" y="3238500"/>
          <p14:tracePt t="126529" x="2692400" y="3243263"/>
          <p14:tracePt t="126537" x="2478088" y="3243263"/>
          <p14:tracePt t="126545" x="2282825" y="3243263"/>
          <p14:tracePt t="126553" x="2085975" y="3243263"/>
          <p14:tracePt t="126561" x="1747838" y="3243263"/>
          <p14:tracePt t="126569" x="1568450" y="3243263"/>
          <p14:tracePt t="126577" x="1400175" y="3243263"/>
          <p14:tracePt t="126585" x="1243013" y="3243263"/>
          <p14:tracePt t="126593" x="1090613" y="3243263"/>
          <p14:tracePt t="126601" x="933450" y="3243263"/>
          <p14:tracePt t="126609" x="792163" y="3232150"/>
          <p14:tracePt t="126617" x="668338" y="3227388"/>
          <p14:tracePt t="126625" x="539750" y="3221038"/>
          <p14:tracePt t="126633" x="398463" y="3209925"/>
          <p14:tracePt t="126641" x="336550" y="3203575"/>
          <p14:tracePt t="126649" x="292100" y="3198813"/>
          <p14:tracePt t="126657" x="236538" y="3181350"/>
          <p14:tracePt t="126665" x="214313" y="3165475"/>
          <p14:tracePt t="126673" x="196850" y="3152775"/>
          <p14:tracePt t="126681" x="196850" y="3141663"/>
          <p14:tracePt t="126689" x="196850" y="3119438"/>
          <p14:tracePt t="126699" x="196850" y="3097213"/>
          <p14:tracePt t="126705" x="201613" y="3086100"/>
          <p14:tracePt t="126715" x="230188" y="3046413"/>
          <p14:tracePt t="126721" x="247650" y="3030538"/>
          <p14:tracePt t="126731" x="292100" y="2984500"/>
          <p14:tracePt t="126737" x="320675" y="2957513"/>
          <p14:tracePt t="126747" x="360363" y="2933700"/>
          <p14:tracePt t="126755" x="415925" y="2900363"/>
          <p14:tracePt t="126763" x="477838" y="2878138"/>
          <p14:tracePt t="126771" x="544513" y="2855913"/>
          <p14:tracePt t="126779" x="725488" y="2805113"/>
          <p14:tracePt t="126787" x="842963" y="2776538"/>
          <p14:tracePt t="126795" x="955675" y="2765425"/>
          <p14:tracePt t="126803" x="1225550" y="2720975"/>
          <p14:tracePt t="126811" x="1400175" y="2703513"/>
          <p14:tracePt t="126819" x="1590675" y="2681288"/>
          <p14:tracePt t="126827" x="1776413" y="2676525"/>
          <p14:tracePt t="126835" x="1973263" y="2676525"/>
          <p14:tracePt t="126843" x="2320925" y="2676525"/>
          <p14:tracePt t="126851" x="2506663" y="2676525"/>
          <p14:tracePt t="126859" x="2692400" y="2687638"/>
          <p14:tracePt t="126867" x="3035300" y="2720975"/>
          <p14:tracePt t="126875" x="3333750" y="2754313"/>
          <p14:tracePt t="126883" x="3490913" y="2782888"/>
          <p14:tracePt t="126891" x="3732213" y="2822575"/>
          <p14:tracePt t="126899" x="3862388" y="2838450"/>
          <p14:tracePt t="126907" x="4097338" y="2878138"/>
          <p14:tracePt t="126915" x="4187825" y="2900363"/>
          <p14:tracePt t="126923" x="4265613" y="2917825"/>
          <p14:tracePt t="126931" x="4384675" y="2951163"/>
          <p14:tracePt t="126939" x="4424363" y="2962275"/>
          <p14:tracePt t="126947" x="4462463" y="2979738"/>
          <p14:tracePt t="126955" x="4486275" y="2990850"/>
          <p14:tracePt t="126963" x="4497388" y="2995613"/>
          <p14:tracePt t="126971" x="4497388" y="3001963"/>
          <p14:tracePt t="126981" x="4497388" y="3013075"/>
          <p14:tracePt t="126987" x="4497388" y="3024188"/>
          <p14:tracePt t="126997" x="4491038" y="3035300"/>
          <p14:tracePt t="127003" x="4486275" y="3046413"/>
          <p14:tracePt t="127013" x="4462463" y="3068638"/>
          <p14:tracePt t="127019" x="4440238" y="3086100"/>
          <p14:tracePt t="127029" x="4413250" y="3103563"/>
          <p14:tracePt t="127037" x="4378325" y="3130550"/>
          <p14:tracePt t="127045" x="4333875" y="3159125"/>
          <p14:tracePt t="127053" x="4283075" y="3181350"/>
          <p14:tracePt t="127061" x="4221163" y="3203575"/>
          <p14:tracePt t="127069" x="4143375" y="3232150"/>
          <p14:tracePt t="127077" x="3946525" y="3282950"/>
          <p14:tracePt t="127085" x="3856038" y="3300413"/>
          <p14:tracePt t="127093" x="3754438" y="3316288"/>
          <p14:tracePt t="127101" x="3506788" y="3338513"/>
          <p14:tracePt t="127109" x="3349625" y="3344863"/>
          <p14:tracePt t="127117" x="3181350" y="3344863"/>
          <p14:tracePt t="127125" x="3001963" y="3344863"/>
          <p14:tracePt t="127133" x="2816225" y="3338513"/>
          <p14:tracePt t="127141" x="2490788" y="3316288"/>
          <p14:tracePt t="127149" x="2332038" y="3300413"/>
          <p14:tracePt t="127157" x="2174875" y="3294063"/>
          <p14:tracePt t="127165" x="1893888" y="3260725"/>
          <p14:tracePt t="127173" x="1747838" y="3243263"/>
          <p14:tracePt t="127181" x="1608138" y="3227388"/>
          <p14:tracePt t="127189" x="1489075" y="3209925"/>
          <p14:tracePt t="127197" x="1393825" y="3203575"/>
          <p14:tracePt t="127205" x="1309688" y="3192463"/>
          <p14:tracePt t="127213" x="1225550" y="3181350"/>
          <p14:tracePt t="127221" x="1152525" y="3176588"/>
          <p14:tracePt t="127229" x="1090613" y="3165475"/>
          <p14:tracePt t="127237" x="1011238" y="3152775"/>
          <p14:tracePt t="127245" x="989013" y="3141663"/>
          <p14:tracePt t="127253" x="960438" y="3130550"/>
          <p14:tracePt t="127263" x="955675" y="3125788"/>
          <p14:tracePt t="127269" x="955675" y="3119438"/>
          <p14:tracePt t="127279" x="955675" y="3103563"/>
          <p14:tracePt t="127285" x="960438" y="3086100"/>
          <p14:tracePt t="127295" x="977900" y="3068638"/>
          <p14:tracePt t="127303" x="1006475" y="3041650"/>
          <p14:tracePt t="127311" x="1039813" y="3013075"/>
          <p14:tracePt t="127319" x="1079500" y="2990850"/>
          <p14:tracePt t="127327" x="1130300" y="2962275"/>
          <p14:tracePt t="127335" x="1168400" y="2940050"/>
          <p14:tracePt t="127343" x="1236663" y="2911475"/>
          <p14:tracePt t="127351" x="1287463" y="2889250"/>
          <p14:tracePt t="127359" x="1393825" y="2849563"/>
          <p14:tracePt t="127367" x="1455738" y="2833688"/>
          <p14:tracePt t="127375" x="1528763" y="2809875"/>
          <p14:tracePt t="127383" x="1601788" y="2787650"/>
          <p14:tracePt t="127391" x="1798638" y="2749550"/>
          <p14:tracePt t="127399" x="1900238" y="2725738"/>
          <p14:tracePt t="127407" x="2006600" y="2703513"/>
          <p14:tracePt t="127415" x="2141538" y="2676525"/>
          <p14:tracePt t="127423" x="2270125" y="2663825"/>
          <p14:tracePt t="127431" x="2417763" y="2647950"/>
          <p14:tracePt t="127439" x="2552700" y="2647950"/>
          <p14:tracePt t="127447" x="2709863" y="2636838"/>
          <p14:tracePt t="127455" x="2878138" y="2636838"/>
          <p14:tracePt t="127463" x="3028950" y="2636838"/>
          <p14:tracePt t="127471" x="3198813" y="2636838"/>
          <p14:tracePt t="127479" x="3371850" y="2641600"/>
          <p14:tracePt t="127487" x="3530600" y="2659063"/>
          <p14:tracePt t="127495" x="3676650" y="2676525"/>
          <p14:tracePt t="127503" x="3805238" y="2698750"/>
          <p14:tracePt t="127511" x="3929063" y="2732088"/>
          <p14:tracePt t="127519" x="4019550" y="2754313"/>
          <p14:tracePt t="127527" x="4081463" y="2771775"/>
          <p14:tracePt t="127535" x="4159250" y="2805113"/>
          <p14:tracePt t="127543" x="4192588" y="2822575"/>
          <p14:tracePt t="127551" x="4227513" y="2838450"/>
          <p14:tracePt t="127559" x="4254500" y="2855913"/>
          <p14:tracePt t="127567" x="4260850" y="2860675"/>
          <p14:tracePt t="127577" x="4271963" y="2871788"/>
          <p14:tracePt t="127585" x="4271963" y="2884488"/>
          <p14:tracePt t="127593" x="4265613" y="2895600"/>
          <p14:tracePt t="127601" x="4260850" y="2906713"/>
          <p14:tracePt t="127609" x="4238625" y="2922588"/>
          <p14:tracePt t="127617" x="4216400" y="2933700"/>
          <p14:tracePt t="127629" x="4187825" y="2951163"/>
          <p14:tracePt t="127637" x="4148138" y="2979738"/>
          <p14:tracePt t="127645" x="4103688" y="3013075"/>
          <p14:tracePt t="127653" x="4064000" y="3035300"/>
          <p14:tracePt t="127661" x="4008438" y="3063875"/>
          <p14:tracePt t="127669" x="3929063" y="3097213"/>
          <p14:tracePt t="127677" x="3816350" y="3136900"/>
          <p14:tracePt t="127685" x="3648075" y="3181350"/>
          <p14:tracePt t="127693" x="3557588" y="3203575"/>
          <p14:tracePt t="127701" x="3322638" y="3238500"/>
          <p14:tracePt t="127709" x="3198813" y="3243263"/>
          <p14:tracePt t="127717" x="2906713" y="3254375"/>
          <p14:tracePt t="127725" x="2736850" y="3265488"/>
          <p14:tracePt t="127733" x="2433638" y="3265488"/>
          <p14:tracePt t="127741" x="2247900" y="3265488"/>
          <p14:tracePt t="127749" x="2079625" y="3265488"/>
          <p14:tracePt t="127757" x="1758950" y="3265488"/>
          <p14:tracePt t="127765" x="1608138" y="3265488"/>
          <p14:tracePt t="127773" x="1450975" y="3260725"/>
          <p14:tracePt t="127781" x="1185863" y="3227388"/>
          <p14:tracePt t="127789" x="1057275" y="3209925"/>
          <p14:tracePt t="127797" x="849313" y="3181350"/>
          <p14:tracePt t="127805" x="776288" y="3170238"/>
          <p14:tracePt t="127813" x="714375" y="3159125"/>
          <p14:tracePt t="127821" x="646113" y="3136900"/>
          <p14:tracePt t="127829" x="617538" y="3125788"/>
          <p14:tracePt t="127837" x="584200" y="3103563"/>
          <p14:tracePt t="127845" x="579438" y="3086100"/>
          <p14:tracePt t="127853" x="573088" y="3074988"/>
          <p14:tracePt t="127863" x="573088" y="3063875"/>
          <p14:tracePt t="127871" x="584200" y="3052763"/>
          <p14:tracePt t="127879" x="601663" y="3030538"/>
          <p14:tracePt t="127887" x="630238" y="3019425"/>
          <p14:tracePt t="127895" x="674688" y="2984500"/>
          <p14:tracePt t="127903" x="752475" y="2951163"/>
          <p14:tracePt t="127911" x="814388" y="2933700"/>
          <p14:tracePt t="127919" x="904875" y="2906713"/>
          <p14:tracePt t="127927" x="1057275" y="2871788"/>
          <p14:tracePt t="127935" x="1236663" y="2833688"/>
          <p14:tracePt t="127943" x="1455738" y="2805113"/>
          <p14:tracePt t="127951" x="1754188" y="2760663"/>
          <p14:tracePt t="127959" x="1927225" y="2743200"/>
          <p14:tracePt t="127967" x="2265363" y="2720975"/>
          <p14:tracePt t="127975" x="2601913" y="2720975"/>
          <p14:tracePt t="127983" x="2889250" y="2720975"/>
          <p14:tracePt t="127991" x="3198813" y="2725738"/>
          <p14:tracePt t="127999" x="3506788" y="2760663"/>
          <p14:tracePt t="128007" x="3789363" y="2809875"/>
          <p14:tracePt t="128015" x="4057650" y="2867025"/>
          <p14:tracePt t="128023" x="4192588" y="2889250"/>
          <p14:tracePt t="128031" x="4435475" y="2957513"/>
          <p14:tracePt t="128039" x="4603750" y="3001963"/>
          <p14:tracePt t="128047" x="4681538" y="3030538"/>
          <p14:tracePt t="128055" x="4743450" y="3057525"/>
          <p14:tracePt t="128063" x="4772025" y="3068638"/>
          <p14:tracePt t="128071" x="4772025" y="3074988"/>
          <p14:tracePt t="128079" x="4772025" y="3079750"/>
          <p14:tracePt t="128095" x="4767263" y="3092450"/>
          <p14:tracePt t="128103" x="4749800" y="3097213"/>
          <p14:tracePt t="128111" x="4716463" y="3103563"/>
          <p14:tracePt t="128119" x="4694238" y="3114675"/>
          <p14:tracePt t="128127" x="4665663" y="3125788"/>
          <p14:tracePt t="128135" x="4648200" y="3130550"/>
          <p14:tracePt t="128143" x="4625975" y="3136900"/>
          <p14:tracePt t="128153" x="4608513" y="3136900"/>
          <p14:tracePt t="128159" x="4592638" y="3141663"/>
          <p14:tracePt t="128169" x="4586288" y="3148013"/>
          <p14:tracePt t="128177" x="4575175" y="3152775"/>
          <p14:tracePt t="128185" x="4570413" y="3152775"/>
          <p14:tracePt t="128301" x="4564063" y="3152775"/>
          <p14:tracePt t="128317" x="4559300" y="3152775"/>
          <p14:tracePt t="128325" x="4552950" y="3152775"/>
          <p14:tracePt t="128333" x="4548188" y="3159125"/>
          <p14:tracePt t="128341" x="4535488" y="3159125"/>
          <p14:tracePt t="128349" x="4519613" y="3165475"/>
          <p14:tracePt t="128357" x="4513263" y="3165475"/>
          <p14:tracePt t="128365" x="4497388" y="3165475"/>
          <p14:tracePt t="128373" x="4468813" y="3170238"/>
          <p14:tracePt t="128381" x="4440238" y="3176588"/>
          <p14:tracePt t="128389" x="4429125" y="3176588"/>
          <p14:tracePt t="128397" x="4395788" y="3176588"/>
          <p14:tracePt t="128405" x="4384675" y="3181350"/>
          <p14:tracePt t="128413" x="4356100" y="3181350"/>
          <p14:tracePt t="128421" x="4327525" y="3187700"/>
          <p14:tracePt t="128429" x="4311650" y="3187700"/>
          <p14:tracePt t="128437" x="4283075" y="3192463"/>
          <p14:tracePt t="128445" x="4265613" y="3192463"/>
          <p14:tracePt t="128455" x="4232275" y="3198813"/>
          <p14:tracePt t="128461" x="4216400" y="3198813"/>
          <p14:tracePt t="128471" x="4181475" y="3198813"/>
          <p14:tracePt t="128479" x="4165600" y="3198813"/>
          <p14:tracePt t="128487" x="4148138" y="3198813"/>
          <p14:tracePt t="128495" x="4103688" y="3198813"/>
          <p14:tracePt t="128503" x="4081463" y="3198813"/>
          <p14:tracePt t="128511" x="4024313" y="3198813"/>
          <p14:tracePt t="128519" x="4008438" y="3198813"/>
          <p14:tracePt t="128527" x="3984625" y="3192463"/>
          <p14:tracePt t="128535" x="3935413" y="3187700"/>
          <p14:tracePt t="128543" x="3906838" y="3181350"/>
          <p14:tracePt t="128551" x="3884613" y="3176588"/>
          <p14:tracePt t="128559" x="3816350" y="3159125"/>
          <p14:tracePt t="128567" x="3776663" y="3152775"/>
          <p14:tracePt t="128575" x="3743325" y="3148013"/>
          <p14:tracePt t="128583" x="3676650" y="3119438"/>
          <p14:tracePt t="128591" x="3641725" y="3108325"/>
          <p14:tracePt t="128599" x="3608388" y="3097213"/>
          <p14:tracePt t="128607" x="3530600" y="3074988"/>
          <p14:tracePt t="128615" x="3490913" y="3063875"/>
          <p14:tracePt t="128623" x="3462338" y="3052763"/>
          <p14:tracePt t="128631" x="3433763" y="3041650"/>
          <p14:tracePt t="128639" x="3371850" y="3030538"/>
          <p14:tracePt t="128647" x="3349625" y="3019425"/>
          <p14:tracePt t="128655" x="3338513" y="3013075"/>
          <p14:tracePt t="128663" x="3322638" y="3013075"/>
          <p14:tracePt t="128671" x="3298825" y="3006725"/>
          <p14:tracePt t="128679" x="3287713" y="3001963"/>
          <p14:tracePt t="128687" x="3282950" y="3001963"/>
          <p14:tracePt t="128695" x="3260725" y="3001963"/>
          <p14:tracePt t="128705" x="3225800" y="3001963"/>
          <p14:tracePt t="128711" x="3209925" y="3006725"/>
          <p14:tracePt t="128978" x="3214688" y="3006725"/>
          <p14:tracePt t="128985" x="3225800" y="3006725"/>
          <p14:tracePt t="128993" x="3243263" y="3006725"/>
          <p14:tracePt t="129003" x="3271838" y="3001963"/>
          <p14:tracePt t="129009" x="3282950" y="3001963"/>
          <p14:tracePt t="129019" x="3305175" y="3001963"/>
          <p14:tracePt t="129025" x="3327400" y="2995613"/>
          <p14:tracePt t="129035" x="3349625" y="2995613"/>
          <p14:tracePt t="129043" x="3360738" y="2995613"/>
          <p14:tracePt t="129051" x="3371850" y="2995613"/>
          <p14:tracePt t="129059" x="3384550" y="3001963"/>
          <p14:tracePt t="129067" x="3389313" y="3006725"/>
          <p14:tracePt t="129075" x="3400425" y="3013075"/>
          <p14:tracePt t="129083" x="3406775" y="3019425"/>
          <p14:tracePt t="129091" x="3411538" y="3024188"/>
          <p14:tracePt t="129099" x="3411538" y="3030538"/>
          <p14:tracePt t="129107" x="3411538" y="3035300"/>
          <p14:tracePt t="129139" x="3417888" y="3035300"/>
          <p14:tracePt t="129155" x="3417888" y="3030538"/>
          <p14:tracePt t="129171" x="3411538" y="3019425"/>
          <p14:tracePt t="129179" x="3395663" y="3013075"/>
          <p14:tracePt t="129187" x="3384550" y="3001963"/>
          <p14:tracePt t="129195" x="3355975" y="2995613"/>
          <p14:tracePt t="129203" x="3333750" y="2990850"/>
          <p14:tracePt t="129211" x="3327400" y="2984500"/>
          <p14:tracePt t="129219" x="3316288" y="2984500"/>
          <p14:tracePt t="129227" x="3311525" y="2984500"/>
          <p14:tracePt t="129235" x="3305175" y="2984500"/>
          <p14:tracePt t="129267" x="3305175" y="2979738"/>
          <p14:tracePt t="129275" x="3305175" y="2973388"/>
          <p14:tracePt t="129283" x="3305175" y="2962275"/>
          <p14:tracePt t="129301" x="3305175" y="2957513"/>
          <p14:tracePt t="129414" x="3298825" y="2957513"/>
          <p14:tracePt t="129421" x="3294063" y="2957513"/>
          <p14:tracePt t="129429" x="3287713" y="2957513"/>
          <p14:tracePt t="129437" x="3282950" y="2957513"/>
          <p14:tracePt t="129445" x="3265488" y="2957513"/>
          <p14:tracePt t="129453" x="3225800" y="2957513"/>
          <p14:tracePt t="129461" x="3203575" y="2957513"/>
          <p14:tracePt t="129469" x="3176588" y="2957513"/>
          <p14:tracePt t="129477" x="3090863" y="2957513"/>
          <p14:tracePt t="129485" x="3052763" y="2957513"/>
          <p14:tracePt t="129493" x="3006725" y="2957513"/>
          <p14:tracePt t="129501" x="2895600" y="2957513"/>
          <p14:tracePt t="129509" x="2787650" y="2957513"/>
          <p14:tracePt t="129517" x="2586038" y="2944813"/>
          <p14:tracePt t="129525" x="2382838" y="2933700"/>
          <p14:tracePt t="129533" x="2214563" y="2928938"/>
          <p14:tracePt t="129541" x="2001838" y="2928938"/>
          <p14:tracePt t="129549" x="1860550" y="2928938"/>
          <p14:tracePt t="129557" x="1674813" y="2917825"/>
          <p14:tracePt t="129565" x="1539875" y="2917825"/>
          <p14:tracePt t="129573" x="1438275" y="2911475"/>
          <p14:tracePt t="129581" x="1331913" y="2911475"/>
          <p14:tracePt t="129591" x="1254125" y="2911475"/>
          <p14:tracePt t="129599" x="1163638" y="2911475"/>
          <p14:tracePt t="129607" x="1062038" y="2911475"/>
          <p14:tracePt t="129615" x="989013" y="2917825"/>
          <p14:tracePt t="129623" x="915988" y="2928938"/>
          <p14:tracePt t="129631" x="860425" y="2933700"/>
          <p14:tracePt t="129639" x="814388" y="2940050"/>
          <p14:tracePt t="129647" x="765175" y="2951163"/>
          <p14:tracePt t="129655" x="736600" y="2951163"/>
          <p14:tracePt t="129663" x="719138" y="2957513"/>
          <p14:tracePt t="129671" x="714375" y="2957513"/>
          <p14:tracePt t="129679" x="703263" y="2962275"/>
          <p14:tracePt t="129695" x="703263" y="2968625"/>
          <p14:tracePt t="129703" x="696913" y="2973388"/>
          <p14:tracePt t="129711" x="696913" y="2984500"/>
          <p14:tracePt t="129719" x="696913" y="2995613"/>
          <p14:tracePt t="129727" x="696913" y="3013075"/>
          <p14:tracePt t="129735" x="703263" y="3030538"/>
          <p14:tracePt t="129743" x="714375" y="3046413"/>
          <p14:tracePt t="129751" x="730250" y="3063875"/>
          <p14:tracePt t="129759" x="741363" y="3074988"/>
          <p14:tracePt t="129767" x="758825" y="3086100"/>
          <p14:tracePt t="129775" x="787400" y="3097213"/>
          <p14:tracePt t="129783" x="809625" y="3108325"/>
          <p14:tracePt t="129791" x="838200" y="3114675"/>
          <p14:tracePt t="129799" x="860425" y="3119438"/>
          <p14:tracePt t="129807" x="871538" y="3119438"/>
          <p14:tracePt t="129815" x="882650" y="3114675"/>
          <p14:tracePt t="129985" x="887413" y="3114675"/>
          <p14:tracePt t="129993" x="893763" y="3108325"/>
          <p14:tracePt t="130009" x="900113" y="3103563"/>
          <p14:tracePt t="130017" x="904875" y="3103563"/>
          <p14:tracePt t="130025" x="911225" y="3097213"/>
          <p14:tracePt t="130073" x="911225" y="3108325"/>
          <p14:tracePt t="130089" x="911225" y="3119438"/>
          <p14:tracePt t="130105" x="915988" y="3130550"/>
          <p14:tracePt t="130113" x="915988" y="3136900"/>
          <p14:tracePt t="130121" x="915988" y="3148013"/>
          <p14:tracePt t="130129" x="922338" y="3159125"/>
          <p14:tracePt t="130139" x="922338" y="3176588"/>
          <p14:tracePt t="130145" x="922338" y="3187700"/>
          <p14:tracePt t="130155" x="922338" y="3198813"/>
          <p14:tracePt t="130161" x="922338" y="3209925"/>
          <p14:tracePt t="130171" x="922338" y="3221038"/>
          <p14:tracePt t="130179" x="922338" y="3238500"/>
          <p14:tracePt t="130187" x="922338" y="3254375"/>
          <p14:tracePt t="130195" x="922338" y="3260725"/>
          <p14:tracePt t="130203" x="922338" y="3265488"/>
          <p14:tracePt t="130211" x="922338" y="3271838"/>
          <p14:tracePt t="130227" x="922338" y="3276600"/>
          <p14:tracePt t="130243" x="927100" y="3282950"/>
          <p14:tracePt t="130251" x="927100" y="3287713"/>
          <p14:tracePt t="130259" x="927100" y="3294063"/>
          <p14:tracePt t="130267" x="927100" y="3305175"/>
          <p14:tracePt t="130275" x="927100" y="3311525"/>
          <p14:tracePt t="130283" x="927100" y="3316288"/>
          <p14:tracePt t="130291" x="933450" y="3322638"/>
          <p14:tracePt t="130299" x="938213" y="3333750"/>
          <p14:tracePt t="130307" x="938213" y="3338513"/>
          <p14:tracePt t="130315" x="944563" y="3355975"/>
          <p14:tracePt t="130323" x="944563" y="3367088"/>
          <p14:tracePt t="130331" x="949325" y="3384550"/>
          <p14:tracePt t="130339" x="955675" y="3389313"/>
          <p14:tracePt t="130347" x="960438" y="3411538"/>
          <p14:tracePt t="130356" x="960438" y="3422650"/>
          <p14:tracePt t="130363" x="973138" y="3440113"/>
          <p14:tracePt t="130371" x="973138" y="3446463"/>
          <p14:tracePt t="130379" x="977900" y="3462338"/>
          <p14:tracePt t="130387" x="977900" y="3473450"/>
          <p14:tracePt t="130395" x="977900" y="3490913"/>
          <p14:tracePt t="130403" x="977900" y="3508375"/>
          <p14:tracePt t="130411" x="984250" y="3524250"/>
          <p14:tracePt t="130419" x="984250" y="3535363"/>
          <p14:tracePt t="130429" x="984250" y="3541713"/>
          <p14:tracePt t="130435" x="989013" y="3557588"/>
          <p14:tracePt t="130445" x="995363" y="3563938"/>
          <p14:tracePt t="130451" x="995363" y="3575050"/>
          <p14:tracePt t="130461" x="1006475" y="3586163"/>
          <p14:tracePt t="130467" x="1006475" y="3592513"/>
          <p14:tracePt t="130477" x="1011238" y="3592513"/>
          <p14:tracePt t="130494" x="1011238" y="3597275"/>
          <p14:tracePt t="130517" x="1017588" y="3603625"/>
          <p14:tracePt t="130533" x="1017588" y="3608388"/>
          <p14:tracePt t="130558" x="1017588" y="3614738"/>
          <p14:tracePt t="130574" x="1017588" y="3619500"/>
          <p14:tracePt t="130581" x="1017588" y="3625850"/>
          <p14:tracePt t="130589" x="1017588" y="3630613"/>
          <p14:tracePt t="130597" x="1006475" y="3643313"/>
          <p14:tracePt t="130605" x="995363" y="3643313"/>
          <p14:tracePt t="130613" x="984250" y="3648075"/>
          <p14:tracePt t="130621" x="973138" y="3659188"/>
          <p14:tracePt t="130629" x="960438" y="3659188"/>
          <p14:tracePt t="130637" x="949325" y="3665538"/>
          <p14:tracePt t="130645" x="933450" y="3670300"/>
          <p14:tracePt t="130653" x="915988" y="3676650"/>
          <p14:tracePt t="130661" x="882650" y="3676650"/>
          <p14:tracePt t="130669" x="876300" y="3681413"/>
          <p14:tracePt t="130677" x="865188" y="3681413"/>
          <p14:tracePt t="130685" x="854075" y="3681413"/>
          <p14:tracePt t="130701" x="849313" y="3681413"/>
          <p14:tracePt t="130709" x="838200" y="3681413"/>
          <p14:tracePt t="130717" x="820738" y="3676650"/>
          <p14:tracePt t="130725" x="814388" y="3665538"/>
          <p14:tracePt t="130733" x="803275" y="3659188"/>
          <p14:tracePt t="130741" x="798513" y="3654425"/>
          <p14:tracePt t="130749" x="787400" y="3643313"/>
          <p14:tracePt t="130759" x="787400" y="3630613"/>
          <p14:tracePt t="130767" x="776288" y="3608388"/>
          <p14:tracePt t="130775" x="765175" y="3581400"/>
          <p14:tracePt t="130783" x="765175" y="3570288"/>
          <p14:tracePt t="130791" x="758825" y="3546475"/>
          <p14:tracePt t="130799" x="758825" y="3513138"/>
          <p14:tracePt t="130807" x="758825" y="3490913"/>
          <p14:tracePt t="130815" x="758825" y="3479800"/>
          <p14:tracePt t="130823" x="758825" y="3457575"/>
          <p14:tracePt t="130831" x="758825" y="3440113"/>
          <p14:tracePt t="130839" x="758825" y="3429000"/>
          <p14:tracePt t="130847" x="758825" y="3422650"/>
          <p14:tracePt t="130855" x="758825" y="3411538"/>
          <p14:tracePt t="130863" x="758825" y="3406775"/>
          <p14:tracePt t="130871" x="758825" y="3395663"/>
          <p14:tracePt t="130879" x="758825" y="3389313"/>
          <p14:tracePt t="130887" x="758825" y="3384550"/>
          <p14:tracePt t="130895" x="758825" y="3367088"/>
          <p14:tracePt t="130911" x="758825" y="3355975"/>
          <p14:tracePt t="130919" x="758825" y="3349625"/>
          <p14:tracePt t="130927" x="758825" y="3344863"/>
          <p14:tracePt t="130943" x="758825" y="3338513"/>
          <p14:tracePt t="130951" x="758825" y="3333750"/>
          <p14:tracePt t="130959" x="765175" y="3333750"/>
          <p14:tracePt t="130967" x="765175" y="3327400"/>
          <p14:tracePt t="130999" x="765175" y="3322638"/>
          <p14:tracePt t="131007" x="769938" y="3322638"/>
          <p14:tracePt t="131015" x="769938" y="3316288"/>
          <p14:tracePt t="131023" x="769938" y="3311525"/>
          <p14:tracePt t="131049" x="769938" y="3305175"/>
          <p14:tracePt t="131057" x="776288" y="3305175"/>
          <p14:tracePt t="131065" x="776288" y="3300413"/>
          <p14:tracePt t="131073" x="787400" y="3287713"/>
          <p14:tracePt t="131089" x="792163" y="3282950"/>
          <p14:tracePt t="131097" x="798513" y="3276600"/>
          <p14:tracePt t="131105" x="820738" y="3254375"/>
          <p14:tracePt t="131113" x="825500" y="3249613"/>
          <p14:tracePt t="131121" x="831850" y="3243263"/>
          <p14:tracePt t="131129" x="838200" y="3238500"/>
          <p14:tracePt t="131137" x="849313" y="3227388"/>
          <p14:tracePt t="131145" x="860425" y="3214688"/>
          <p14:tracePt t="131161" x="865188" y="3203575"/>
          <p14:tracePt t="131169" x="871538" y="3198813"/>
          <p14:tracePt t="131177" x="871538" y="3187700"/>
          <p14:tracePt t="131185" x="876300" y="3176588"/>
          <p14:tracePt t="131193" x="887413" y="3148013"/>
          <p14:tracePt t="131201" x="893763" y="3130550"/>
          <p14:tracePt t="131209" x="904875" y="3086100"/>
          <p14:tracePt t="131217" x="911225" y="3024188"/>
          <p14:tracePt t="131225" x="911225" y="3001963"/>
          <p14:tracePt t="131233" x="911225" y="2933700"/>
          <p14:tracePt t="131241" x="904875" y="2906713"/>
          <p14:tracePt t="131249" x="882650" y="2844800"/>
          <p14:tracePt t="131257" x="860425" y="2794000"/>
          <p14:tracePt t="131265" x="842963" y="2776538"/>
          <p14:tracePt t="131273" x="825500" y="2749550"/>
          <p14:tracePt t="131281" x="814388" y="2736850"/>
          <p14:tracePt t="131289" x="803275" y="2720975"/>
          <p14:tracePt t="131299" x="798513" y="2720975"/>
          <p14:tracePt t="131399" x="798513" y="2725738"/>
          <p14:tracePt t="131407" x="798513" y="2732088"/>
          <p14:tracePt t="131423" x="798513" y="2736850"/>
          <p14:tracePt t="131431" x="798513" y="2743200"/>
          <p14:tracePt t="131439" x="798513" y="2749550"/>
          <p14:tracePt t="131447" x="803275" y="2771775"/>
          <p14:tracePt t="131455" x="803275" y="2776538"/>
          <p14:tracePt t="131463" x="803275" y="2787650"/>
          <p14:tracePt t="131471" x="803275" y="2794000"/>
          <p14:tracePt t="131479" x="803275" y="2805113"/>
          <p14:tracePt t="131487" x="803275" y="2809875"/>
          <p14:tracePt t="131503" x="803275" y="2816225"/>
          <p14:tracePt t="131527" x="803275" y="2822575"/>
          <p14:tracePt t="131535" x="792163" y="2827338"/>
          <p14:tracePt t="131543" x="792163" y="2833688"/>
          <p14:tracePt t="131551" x="769938" y="2844800"/>
          <p14:tracePt t="131559" x="765175" y="2849563"/>
          <p14:tracePt t="131567" x="758825" y="2849563"/>
          <p14:tracePt t="131575" x="747713" y="2860675"/>
          <p14:tracePt t="131583" x="741363" y="2860675"/>
          <p14:tracePt t="131593" x="736600" y="2860675"/>
          <p14:tracePt t="131607" x="736600" y="2867025"/>
          <p14:tracePt t="131625" x="736600" y="2871788"/>
          <p14:tracePt t="131641" x="736600" y="2878138"/>
          <p14:tracePt t="131649" x="736600" y="2889250"/>
          <p14:tracePt t="131657" x="736600" y="2895600"/>
          <p14:tracePt t="131665" x="736600" y="2917825"/>
          <p14:tracePt t="131673" x="736600" y="2928938"/>
          <p14:tracePt t="131681" x="730250" y="2940050"/>
          <p14:tracePt t="131689" x="730250" y="2951163"/>
          <p14:tracePt t="131697" x="730250" y="2984500"/>
          <p14:tracePt t="131705" x="730250" y="3001963"/>
          <p14:tracePt t="131713" x="730250" y="3006725"/>
          <p14:tracePt t="131721" x="730250" y="3013075"/>
          <p14:tracePt t="131729" x="741363" y="3019425"/>
          <p14:tracePt t="131737" x="747713" y="3024188"/>
          <p14:tracePt t="131745" x="758825" y="3024188"/>
          <p14:tracePt t="131753" x="769938" y="3024188"/>
          <p14:tracePt t="131761" x="787400" y="3030538"/>
          <p14:tracePt t="131769" x="809625" y="3035300"/>
          <p14:tracePt t="131777" x="842963" y="3041650"/>
          <p14:tracePt t="131785" x="876300" y="3041650"/>
          <p14:tracePt t="131793" x="927100" y="3046413"/>
          <p14:tracePt t="131801" x="977900" y="3052763"/>
          <p14:tracePt t="131809" x="1000125" y="3052763"/>
          <p14:tracePt t="131817" x="1062038" y="3057525"/>
          <p14:tracePt t="131825" x="1135063" y="3057525"/>
          <p14:tracePt t="131833" x="1208088" y="3057525"/>
          <p14:tracePt t="131841" x="1247775" y="3057525"/>
          <p14:tracePt t="131849" x="1331913" y="3057525"/>
          <p14:tracePt t="131857" x="1411288" y="3057525"/>
          <p14:tracePt t="131865" x="1500188" y="3057525"/>
          <p14:tracePt t="131873" x="1539875" y="3057525"/>
          <p14:tracePt t="131883" x="1641475" y="3057525"/>
          <p14:tracePt t="131889" x="1681163" y="3057525"/>
          <p14:tracePt t="131899" x="1793875" y="3057525"/>
          <p14:tracePt t="131905" x="1831975" y="3057525"/>
          <p14:tracePt t="131915" x="1944688" y="3057525"/>
          <p14:tracePt t="131923" x="1995488" y="3057525"/>
          <p14:tracePt t="131931" x="2130425" y="3057525"/>
          <p14:tracePt t="131939" x="2192338" y="3057525"/>
          <p14:tracePt t="131947" x="2349500" y="3057525"/>
          <p14:tracePt t="131955" x="2411413" y="3057525"/>
          <p14:tracePt t="131963" x="2568575" y="3068638"/>
          <p14:tracePt t="131971" x="2619375" y="3068638"/>
          <p14:tracePt t="131979" x="2771775" y="3074988"/>
          <p14:tracePt t="131987" x="2906713" y="3074988"/>
          <p14:tracePt t="131995" x="2962275" y="3074988"/>
          <p14:tracePt t="132003" x="3063875" y="3074988"/>
          <p14:tracePt t="132011" x="3103563" y="3074988"/>
          <p14:tracePt t="132019" x="3192463" y="3074988"/>
          <p14:tracePt t="132027" x="3260725" y="3074988"/>
          <p14:tracePt t="132035" x="3311525" y="3074988"/>
          <p14:tracePt t="132043" x="3327400" y="3074988"/>
          <p14:tracePt t="132051" x="3367088" y="3074988"/>
          <p14:tracePt t="132059" x="3411538" y="3074988"/>
          <p14:tracePt t="132067" x="3457575" y="3074988"/>
          <p14:tracePt t="132075" x="3484563" y="3079750"/>
          <p14:tracePt t="132083" x="3530600" y="3079750"/>
          <p14:tracePt t="132091" x="3579813" y="3079750"/>
          <p14:tracePt t="132099" x="3597275" y="3079750"/>
          <p14:tracePt t="132107" x="3641725" y="3086100"/>
          <p14:tracePt t="132115" x="3670300" y="3086100"/>
          <p14:tracePt t="132123" x="3727450" y="3086100"/>
          <p14:tracePt t="132131" x="3776663" y="3086100"/>
          <p14:tracePt t="132139" x="3805238" y="3086100"/>
          <p14:tracePt t="132147" x="3856038" y="3086100"/>
          <p14:tracePt t="132155" x="3878263" y="3086100"/>
          <p14:tracePt t="132163" x="3929063" y="3086100"/>
          <p14:tracePt t="132173" x="3951288" y="3086100"/>
          <p14:tracePt t="132179" x="4008438" y="3086100"/>
          <p14:tracePt t="132189" x="4030663" y="3086100"/>
          <p14:tracePt t="132195" x="4097338" y="3086100"/>
          <p14:tracePt t="132205" x="4119563" y="3086100"/>
          <p14:tracePt t="132213" x="4148138" y="3079750"/>
          <p14:tracePt t="132221" x="4205288" y="3074988"/>
          <p14:tracePt t="132229" x="4221163" y="3068638"/>
          <p14:tracePt t="132237" x="4278313" y="3063875"/>
          <p14:tracePt t="132245" x="4294188" y="3057525"/>
          <p14:tracePt t="132254" x="4311650" y="3057525"/>
          <p14:tracePt t="132261" x="4338638" y="3046413"/>
          <p14:tracePt t="132269" x="4351338" y="3035300"/>
          <p14:tracePt t="132277" x="4356100" y="3030538"/>
          <p14:tracePt t="132285" x="4356100" y="3024188"/>
          <p14:tracePt t="132293" x="4362450" y="3006725"/>
          <p14:tracePt t="132301" x="4362450" y="2990850"/>
          <p14:tracePt t="132309" x="4362450" y="2984500"/>
          <p14:tracePt t="132318" x="4362450" y="2962275"/>
          <p14:tracePt t="132325" x="4351338" y="2933700"/>
          <p14:tracePt t="132333" x="4338638" y="2911475"/>
          <p14:tracePt t="132341" x="4333875" y="2884488"/>
          <p14:tracePt t="132349" x="4327525" y="2871788"/>
          <p14:tracePt t="132357" x="4311650" y="2849563"/>
          <p14:tracePt t="132365" x="4294188" y="2822575"/>
          <p14:tracePt t="132373" x="4283075" y="2816225"/>
          <p14:tracePt t="132381" x="4254500" y="2798763"/>
          <p14:tracePt t="132389" x="4238625" y="2787650"/>
          <p14:tracePt t="132397" x="4198938" y="2771775"/>
          <p14:tracePt t="132405" x="4143375" y="2760663"/>
          <p14:tracePt t="132413" x="4114800" y="2754313"/>
          <p14:tracePt t="132421" x="4046538" y="2743200"/>
          <p14:tracePt t="132429" x="3979863" y="2725738"/>
          <p14:tracePt t="132439" x="3900488" y="2714625"/>
          <p14:tracePt t="132445" x="3816350" y="2698750"/>
          <p14:tracePt t="132455" x="3703638" y="2687638"/>
          <p14:tracePt t="132461" x="3557588" y="2670175"/>
          <p14:tracePt t="132471" x="3411538" y="2652713"/>
          <p14:tracePt t="132477" x="3243263" y="2641600"/>
          <p14:tracePt t="132487" x="3181350" y="2641600"/>
          <p14:tracePt t="132495" x="3035300" y="2636838"/>
          <p14:tracePt t="132503" x="2867025" y="2636838"/>
          <p14:tracePt t="132511" x="2681288" y="2636838"/>
          <p14:tracePt t="132519" x="2478088" y="2636838"/>
          <p14:tracePt t="132527" x="2293938" y="2647950"/>
          <p14:tracePt t="132535" x="2001838" y="2670175"/>
          <p14:tracePt t="132543" x="1843088" y="2676525"/>
          <p14:tracePt t="132551" x="1703388" y="2687638"/>
          <p14:tracePt t="132559" x="1562100" y="2687638"/>
          <p14:tracePt t="132567" x="1438275" y="2692400"/>
          <p14:tracePt t="132575" x="1309688" y="2703513"/>
          <p14:tracePt t="132583" x="1196975" y="2709863"/>
          <p14:tracePt t="132591" x="1119188" y="2714625"/>
          <p14:tracePt t="132599" x="1035050" y="2720975"/>
          <p14:tracePt t="132607" x="973138" y="2732088"/>
          <p14:tracePt t="132615" x="927100" y="2736850"/>
          <p14:tracePt t="132623" x="876300" y="2754313"/>
          <p14:tracePt t="132631" x="849313" y="2760663"/>
          <p14:tracePt t="132639" x="825500" y="2771775"/>
          <p14:tracePt t="132647" x="803275" y="2787650"/>
          <p14:tracePt t="132655" x="798513" y="2798763"/>
          <p14:tracePt t="132663" x="792163" y="2805113"/>
          <p14:tracePt t="132671" x="787400" y="2822575"/>
          <p14:tracePt t="132679" x="787400" y="2838450"/>
          <p14:tracePt t="132687" x="787400" y="2860675"/>
          <p14:tracePt t="132695" x="803275" y="2884488"/>
          <p14:tracePt t="132703" x="838200" y="2922588"/>
          <p14:tracePt t="132711" x="865188" y="2940050"/>
          <p14:tracePt t="132719" x="933450" y="2973388"/>
          <p14:tracePt t="132727" x="1022350" y="3006725"/>
          <p14:tracePt t="132737" x="1084263" y="3019425"/>
          <p14:tracePt t="132743" x="1163638" y="3041650"/>
          <p14:tracePt t="132753" x="1327150" y="3063875"/>
          <p14:tracePt t="132759" x="1427163" y="3079750"/>
          <p14:tracePt t="132769" x="1539875" y="3092450"/>
          <p14:tracePt t="132775" x="1838325" y="3125788"/>
          <p14:tracePt t="132785" x="2028825" y="3152775"/>
          <p14:tracePt t="132793" x="2214563" y="3176588"/>
          <p14:tracePt t="132801" x="2417763" y="3181350"/>
          <p14:tracePt t="132809" x="2736850" y="3192463"/>
          <p14:tracePt t="132817" x="2906713" y="3192463"/>
          <p14:tracePt t="132825" x="3074988" y="3192463"/>
          <p14:tracePt t="132833" x="3367088" y="3187700"/>
          <p14:tracePt t="132841" x="3506788" y="3181350"/>
          <p14:tracePt t="132849" x="3625850" y="3165475"/>
          <p14:tracePt t="132857" x="3816350" y="3125788"/>
          <p14:tracePt t="132865" x="3895725" y="3114675"/>
          <p14:tracePt t="132873" x="3968750" y="3086100"/>
          <p14:tracePt t="132881" x="4013200" y="3068638"/>
          <p14:tracePt t="132889" x="4030663" y="3057525"/>
          <p14:tracePt t="132897" x="4041775" y="3041650"/>
          <p14:tracePt t="132905" x="4041775" y="3030538"/>
          <p14:tracePt t="132913" x="4041775" y="3013075"/>
          <p14:tracePt t="132921" x="4041775" y="2990850"/>
          <p14:tracePt t="132929" x="4024313" y="2962275"/>
          <p14:tracePt t="132937" x="3997325" y="2928938"/>
          <p14:tracePt t="132945" x="3973513" y="2911475"/>
          <p14:tracePt t="132953" x="3922713" y="2871788"/>
          <p14:tracePt t="132961" x="3884613" y="2849563"/>
          <p14:tracePt t="132969" x="3827463" y="2827338"/>
          <p14:tracePt t="132977" x="3727450" y="2782888"/>
          <p14:tracePt t="132985" x="3654425" y="2765425"/>
          <p14:tracePt t="132994" x="3552825" y="2743200"/>
          <p14:tracePt t="133001" x="3360738" y="2714625"/>
          <p14:tracePt t="133009" x="3141663" y="2692400"/>
          <p14:tracePt t="133017" x="3028950" y="2676525"/>
          <p14:tracePt t="133025" x="2871788" y="2670175"/>
          <p14:tracePt t="133035" x="2579688" y="2647950"/>
          <p14:tracePt t="133041" x="2428875" y="2647950"/>
          <p14:tracePt t="133051" x="2152650" y="2647950"/>
          <p14:tracePt t="133058" x="2028825" y="2647950"/>
          <p14:tracePt t="133067" x="1922463" y="2647950"/>
          <p14:tracePt t="133075" x="1708150" y="2647950"/>
          <p14:tracePt t="133083" x="1601788" y="2647950"/>
          <p14:tracePt t="133091" x="1506538" y="2647950"/>
          <p14:tracePt t="133100" x="1393825" y="2647950"/>
          <p14:tracePt t="133107" x="1316038" y="2652713"/>
          <p14:tracePt t="133115" x="1230313" y="2670175"/>
          <p14:tracePt t="133124" x="1141413" y="2681288"/>
          <p14:tracePt t="133131" x="1068388" y="2687638"/>
          <p14:tracePt t="133139" x="1000125" y="2698750"/>
          <p14:tracePt t="133147" x="944563" y="2714625"/>
          <p14:tracePt t="133156" x="876300" y="2732088"/>
          <p14:tracePt t="133164" x="854075" y="2743200"/>
          <p14:tracePt t="133171" x="831850" y="2749550"/>
          <p14:tracePt t="133179" x="820738" y="2760663"/>
          <p14:tracePt t="133187" x="814388" y="2765425"/>
          <p14:tracePt t="133195" x="814388" y="2776538"/>
          <p14:tracePt t="133203" x="814388" y="2787650"/>
          <p14:tracePt t="133211" x="814388" y="2798763"/>
          <p14:tracePt t="133219" x="814388" y="2809875"/>
          <p14:tracePt t="133228" x="814388" y="2822575"/>
          <p14:tracePt t="133236" x="831850" y="2849563"/>
          <p14:tracePt t="133244" x="854075" y="2867025"/>
          <p14:tracePt t="133252" x="887413" y="2889250"/>
          <p14:tracePt t="133259" x="927100" y="2911475"/>
          <p14:tracePt t="133267" x="1017588" y="2962275"/>
          <p14:tracePt t="133275" x="1090613" y="2984500"/>
          <p14:tracePt t="133283" x="1168400" y="3006725"/>
          <p14:tracePt t="133291" x="1276350" y="3041650"/>
          <p14:tracePt t="133302" x="1404938" y="3063875"/>
          <p14:tracePt t="133307" x="1557338" y="3092450"/>
          <p14:tracePt t="133318" x="1714500" y="3119438"/>
          <p14:tracePt t="133323" x="1893888" y="3148013"/>
          <p14:tracePt t="133334" x="2085975" y="3165475"/>
          <p14:tracePt t="133339" x="2287588" y="3192463"/>
          <p14:tracePt t="133350" x="2524125" y="3214688"/>
          <p14:tracePt t="133357" x="2754313" y="3232150"/>
          <p14:tracePt t="133365" x="2990850" y="3243263"/>
          <p14:tracePt t="133373" x="3203575" y="3254375"/>
          <p14:tracePt t="133381" x="3417888" y="3254375"/>
          <p14:tracePt t="133389" x="3630613" y="3254375"/>
          <p14:tracePt t="133397" x="3968750" y="3254375"/>
          <p14:tracePt t="133405" x="4119563" y="3254375"/>
          <p14:tracePt t="133413" x="4271963" y="3254375"/>
          <p14:tracePt t="133421" x="4513263" y="3254375"/>
          <p14:tracePt t="133429" x="4637088" y="3254375"/>
          <p14:tracePt t="133437" x="4749800" y="3260725"/>
          <p14:tracePt t="133446" x="4845050" y="3260725"/>
          <p14:tracePt t="133453" x="4918075" y="3260725"/>
          <p14:tracePt t="133461" x="4986338" y="3260725"/>
          <p14:tracePt t="133469" x="5053013" y="3260725"/>
          <p14:tracePt t="133477" x="5126038" y="3260725"/>
          <p14:tracePt t="133485" x="5165725" y="3260725"/>
          <p14:tracePt t="133493" x="5187950" y="3260725"/>
          <p14:tracePt t="133501" x="5199063" y="3260725"/>
          <p14:tracePt t="133509" x="5216525" y="3254375"/>
          <p14:tracePt t="133517" x="5227638" y="3249613"/>
          <p14:tracePt t="133533" x="5232400" y="3243263"/>
          <p14:tracePt t="133541" x="5232400" y="3238500"/>
          <p14:tracePt t="133565" x="5221288" y="3232150"/>
          <p14:tracePt t="133600" x="5210175" y="3232150"/>
          <p14:tracePt t="133606" x="5030788" y="3198813"/>
          <p14:tracePt t="133616" x="4670425" y="3152775"/>
          <p14:tracePt t="133622" x="4508500" y="3114675"/>
          <p14:tracePt t="133631" x="4327525" y="3079750"/>
          <p14:tracePt t="133639" x="4057650" y="3024188"/>
          <p14:tracePt t="133647" x="3754438" y="2944813"/>
          <p14:tracePt t="133655" x="3484563" y="2878138"/>
          <p14:tracePt t="133663" x="3063875" y="2782888"/>
          <p14:tracePt t="133671" x="2771775" y="2709863"/>
          <p14:tracePt t="133679" x="2473325" y="2641600"/>
          <p14:tracePt t="133687" x="2214563" y="2563813"/>
          <p14:tracePt t="133695" x="1973263" y="2501900"/>
          <p14:tracePt t="133703" x="1849438" y="2466975"/>
          <p14:tracePt t="133711" x="1624013" y="2406650"/>
          <p14:tracePt t="133719" x="1535113" y="2382838"/>
          <p14:tracePt t="133727" x="1444625" y="2366963"/>
          <p14:tracePt t="133735" x="1365250" y="2355850"/>
          <p14:tracePt t="133743" x="1298575" y="2344738"/>
          <p14:tracePt t="133751" x="1236663" y="2338388"/>
          <p14:tracePt t="133759" x="1192213" y="2338388"/>
          <p14:tracePt t="133767" x="1181100" y="2338388"/>
          <p14:tracePt t="133775" x="1174750" y="2338388"/>
          <p14:tracePt t="133799" x="1168400" y="2338388"/>
          <p14:tracePt t="133815" x="1163638" y="2355850"/>
          <p14:tracePt t="133823" x="1146175" y="2378075"/>
          <p14:tracePt t="133831" x="1119188" y="2411413"/>
          <p14:tracePt t="133839" x="1090613" y="2439988"/>
          <p14:tracePt t="133847" x="1062038" y="2479675"/>
          <p14:tracePt t="133855" x="1035050" y="2495550"/>
          <p14:tracePt t="133863" x="1022350" y="2517775"/>
          <p14:tracePt t="133871" x="1011238" y="2528888"/>
          <p14:tracePt t="133879" x="1011238" y="2535238"/>
          <p14:tracePt t="133887" x="1011238" y="2546350"/>
          <p14:tracePt t="133897" x="1017588" y="2552700"/>
          <p14:tracePt t="133905" x="1028700" y="2557463"/>
          <p14:tracePt t="133913" x="1057275" y="2568575"/>
          <p14:tracePt t="133921" x="1095375" y="2579688"/>
          <p14:tracePt t="133929" x="1130300" y="2586038"/>
          <p14:tracePt t="133937" x="1181100" y="2590800"/>
          <p14:tracePt t="133945" x="1219200" y="2590800"/>
          <p14:tracePt t="133953" x="1247775" y="2597150"/>
          <p14:tracePt t="133961" x="1303338" y="2597150"/>
          <p14:tracePt t="133969" x="1320800" y="2597150"/>
          <p14:tracePt t="133977" x="1338263" y="2597150"/>
          <p14:tracePt t="133993" x="1343025" y="2597150"/>
          <p14:tracePt t="134001" x="1343025" y="2590800"/>
          <p14:tracePt t="134009" x="1343025" y="2586038"/>
          <p14:tracePt t="134017" x="1338263" y="2574925"/>
          <p14:tracePt t="134025" x="1320800" y="2563813"/>
          <p14:tracePt t="134033" x="1309688" y="2546350"/>
          <p14:tracePt t="134041" x="1292225" y="2535238"/>
          <p14:tracePt t="134049" x="1270000" y="2517775"/>
          <p14:tracePt t="134057" x="1270000" y="2513013"/>
          <p14:tracePt t="134065" x="1258888" y="2513013"/>
          <p14:tracePt t="134097" x="1276350" y="2513013"/>
          <p14:tracePt t="134105" x="1303338" y="2513013"/>
          <p14:tracePt t="134113" x="1354138" y="2528888"/>
          <p14:tracePt t="134121" x="1411288" y="2541588"/>
          <p14:tracePt t="134129" x="1466850" y="2552700"/>
          <p14:tracePt t="134137" x="1528763" y="2574925"/>
          <p14:tracePt t="134145" x="1568450" y="2586038"/>
          <p14:tracePt t="134155" x="1624013" y="2619375"/>
          <p14:tracePt t="134161" x="1658938" y="2636838"/>
          <p14:tracePt t="134171" x="1674813" y="2652713"/>
          <p14:tracePt t="134177" x="1685925" y="2676525"/>
          <p14:tracePt t="134187" x="1685925" y="2692400"/>
          <p14:tracePt t="134195" x="1685925" y="2698750"/>
          <p14:tracePt t="134203" x="1674813" y="2714625"/>
          <p14:tracePt t="134211" x="1641475" y="2725738"/>
          <p14:tracePt t="134219" x="1612900" y="2732088"/>
          <p14:tracePt t="134227" x="1550988" y="2732088"/>
          <p14:tracePt t="134236" x="1495425" y="2732088"/>
          <p14:tracePt t="134243" x="1427163" y="2732088"/>
          <p14:tracePt t="134251" x="1354138" y="2725738"/>
          <p14:tracePt t="134259" x="1276350" y="2703513"/>
          <p14:tracePt t="134267" x="1203325" y="2681288"/>
          <p14:tracePt t="134275" x="1163638" y="2670175"/>
          <p14:tracePt t="134283" x="1095375" y="2636838"/>
          <p14:tracePt t="134291" x="1050925" y="2608263"/>
          <p14:tracePt t="134299" x="1035050" y="2586038"/>
          <p14:tracePt t="134307" x="1022350" y="2568575"/>
          <p14:tracePt t="134315" x="1017588" y="2528888"/>
          <p14:tracePt t="134323" x="1017588" y="2506663"/>
          <p14:tracePt t="134331" x="1017588" y="2473325"/>
          <p14:tracePt t="134339" x="1022350" y="2451100"/>
          <p14:tracePt t="134347" x="1046163" y="2422525"/>
          <p14:tracePt t="134355" x="1068388" y="2400300"/>
          <p14:tracePt t="134363" x="1123950" y="2371725"/>
          <p14:tracePt t="134371" x="1157288" y="2360613"/>
          <p14:tracePt t="134379" x="1225550" y="2344738"/>
          <p14:tracePt t="134387" x="1298575" y="2327275"/>
          <p14:tracePt t="134395" x="1349375" y="2327275"/>
          <p14:tracePt t="134403" x="1416050" y="2327275"/>
          <p14:tracePt t="134411" x="1524000" y="2333625"/>
          <p14:tracePt t="134419" x="1585913" y="2344738"/>
          <p14:tracePt t="134428" x="1641475" y="2366963"/>
          <p14:tracePt t="134435" x="1685925" y="2400300"/>
          <p14:tracePt t="134443" x="1731963" y="2433638"/>
          <p14:tracePt t="134452" x="1758950" y="2466975"/>
          <p14:tracePt t="134459" x="1787525" y="2524125"/>
          <p14:tracePt t="134467" x="1793875" y="2563813"/>
          <p14:tracePt t="134477" x="1793875" y="2586038"/>
          <p14:tracePt t="134485" x="1787525" y="2601913"/>
          <p14:tracePt t="134493" x="1770063" y="2625725"/>
          <p14:tracePt t="134501" x="1736725" y="2641600"/>
          <p14:tracePt t="134509" x="1708150" y="2652713"/>
          <p14:tracePt t="134517" x="1658938" y="2663825"/>
          <p14:tracePt t="134525" x="1601788" y="2670175"/>
          <p14:tracePt t="134533" x="1573213" y="2670175"/>
          <p14:tracePt t="134542" x="1535113" y="2670175"/>
          <p14:tracePt t="134549" x="1489075" y="2670175"/>
          <p14:tracePt t="134557" x="1473200" y="2663825"/>
          <p14:tracePt t="134565" x="1455738" y="2652713"/>
          <p14:tracePt t="134573" x="1455738" y="2647950"/>
          <p14:tracePt t="134581" x="1455738" y="2641600"/>
          <p14:tracePt t="134589" x="1455738" y="2625725"/>
          <p14:tracePt t="134597" x="1484313" y="2608263"/>
          <p14:tracePt t="134605" x="1506538" y="2586038"/>
          <p14:tracePt t="134613" x="1562100" y="2563813"/>
          <p14:tracePt t="134621" x="1630363" y="2535238"/>
          <p14:tracePt t="134630" x="1719263" y="2506663"/>
          <p14:tracePt t="134637" x="1827213" y="2490788"/>
          <p14:tracePt t="134645" x="2017713" y="2455863"/>
          <p14:tracePt t="134653" x="2181225" y="2433638"/>
          <p14:tracePt t="134662" x="2382838" y="2411413"/>
          <p14:tracePt t="134669" x="2586038" y="2400300"/>
          <p14:tracePt t="134677" x="2709863" y="2393950"/>
          <p14:tracePt t="134685" x="2968625" y="2393950"/>
          <p14:tracePt t="134693" x="3243263" y="2382838"/>
          <p14:tracePt t="134701" x="3367088" y="2382838"/>
          <p14:tracePt t="134709" x="3641725" y="2382838"/>
          <p14:tracePt t="134717" x="3783013" y="2382838"/>
          <p14:tracePt t="134725" x="3906838" y="2389188"/>
          <p14:tracePt t="134733" x="4137025" y="2393950"/>
          <p14:tracePt t="134743" x="4249738" y="2406650"/>
          <p14:tracePt t="134749" x="4351338" y="2417763"/>
          <p14:tracePt t="134759" x="4424363" y="2422525"/>
          <p14:tracePt t="134765" x="4524375" y="2444750"/>
          <p14:tracePt t="134775" x="4570413" y="2455863"/>
          <p14:tracePt t="134781" x="4625975" y="2479675"/>
          <p14:tracePt t="134791" x="4654550" y="2490788"/>
          <p14:tracePt t="134799" x="4710113" y="2517775"/>
          <p14:tracePt t="134807" x="4738688" y="2535238"/>
          <p14:tracePt t="134816" x="4760913" y="2541588"/>
          <p14:tracePt t="134823" x="4811713" y="2557463"/>
          <p14:tracePt t="134831" x="4829175" y="2568575"/>
          <p14:tracePt t="134839" x="4840288" y="2579688"/>
          <p14:tracePt t="134847" x="4856163" y="2579688"/>
          <p14:tracePt t="134855" x="4862513" y="2590800"/>
          <p14:tracePt t="134863" x="4867275" y="2597150"/>
          <p14:tracePt t="134871" x="4867275" y="2608263"/>
          <p14:tracePt t="134879" x="4867275" y="2619375"/>
          <p14:tracePt t="134887" x="4867275" y="2630488"/>
          <p14:tracePt t="134895" x="4867275" y="2647950"/>
          <p14:tracePt t="134903" x="4867275" y="2659063"/>
          <p14:tracePt t="134911" x="4862513" y="2663825"/>
          <p14:tracePt t="134919" x="4851400" y="2687638"/>
          <p14:tracePt t="134927" x="4833938" y="2703513"/>
          <p14:tracePt t="134935" x="4816475" y="2725738"/>
          <p14:tracePt t="134943" x="4805363" y="2732088"/>
          <p14:tracePt t="134951" x="4783138" y="2760663"/>
          <p14:tracePt t="134959" x="4749800" y="2782888"/>
          <p14:tracePt t="134967" x="4727575" y="2787650"/>
          <p14:tracePt t="134976" x="4687888" y="2809875"/>
          <p14:tracePt t="134983" x="4632325" y="2838450"/>
          <p14:tracePt t="134991" x="4614863" y="2844800"/>
          <p14:tracePt t="134999" x="4559300" y="2871788"/>
          <p14:tracePt t="135007" x="4541838" y="2878138"/>
          <p14:tracePt t="135015" x="4497388" y="2900363"/>
          <p14:tracePt t="135025" x="4479925" y="2906713"/>
          <p14:tracePt t="135031" x="4429125" y="2928938"/>
          <p14:tracePt t="135041" x="4413250" y="2933700"/>
          <p14:tracePt t="135047" x="4362450" y="2957513"/>
          <p14:tracePt t="135057" x="4344988" y="2962275"/>
          <p14:tracePt t="135063" x="4305300" y="2984500"/>
          <p14:tracePt t="135073" x="4289425" y="2990850"/>
          <p14:tracePt t="135079" x="4249738" y="3013075"/>
          <p14:tracePt t="135089" x="4227513" y="3019425"/>
          <p14:tracePt t="135097" x="4210050" y="3024188"/>
          <p14:tracePt t="135105" x="4159250" y="3041650"/>
          <p14:tracePt t="135113" x="4130675" y="3052763"/>
          <p14:tracePt t="135121" x="4057650" y="3068638"/>
          <p14:tracePt t="135129" x="4019550" y="3074988"/>
          <p14:tracePt t="135137" x="3979863" y="3086100"/>
          <p14:tracePt t="135145" x="3873500" y="3097213"/>
          <p14:tracePt t="135153" x="3776663" y="3103563"/>
          <p14:tracePt t="135161" x="3586163" y="3119438"/>
          <p14:tracePt t="135169" x="3490913" y="3130550"/>
          <p14:tracePt t="135177" x="3384550" y="3130550"/>
          <p14:tracePt t="135185" x="3254375" y="3136900"/>
          <p14:tracePt t="135193" x="3119438" y="3136900"/>
          <p14:tracePt t="135201" x="2979738" y="3136900"/>
          <p14:tracePt t="135210" x="2844800" y="3136900"/>
          <p14:tracePt t="135217" x="2703513" y="3136900"/>
          <p14:tracePt t="135225" x="2659063" y="3136900"/>
          <p14:tracePt t="135234" x="2524125" y="3136900"/>
          <p14:tracePt t="135241" x="2400300" y="3136900"/>
          <p14:tracePt t="135249" x="2276475" y="3141663"/>
          <p14:tracePt t="135258" x="2163763" y="3141663"/>
          <p14:tracePt t="135265" x="2119313" y="3141663"/>
          <p14:tracePt t="135274" x="1995488" y="3141663"/>
          <p14:tracePt t="135281" x="1889125" y="3141663"/>
          <p14:tracePt t="135289" x="1843088" y="3141663"/>
          <p14:tracePt t="135297" x="1743075" y="3141663"/>
          <p14:tracePt t="135308" x="1635125" y="3141663"/>
          <p14:tracePt t="135313" x="1590675" y="3141663"/>
          <p14:tracePt t="135324" x="1506538" y="3141663"/>
          <p14:tracePt t="135329" x="1466850" y="3141663"/>
          <p14:tracePt t="135339" x="1393825" y="3141663"/>
          <p14:tracePt t="135345" x="1331913" y="3136900"/>
          <p14:tracePt t="135355" x="1309688" y="3136900"/>
          <p14:tracePt t="135361" x="1254125" y="3130550"/>
          <p14:tracePt t="135371" x="1225550" y="3125788"/>
          <p14:tracePt t="135379" x="1208088" y="3125788"/>
          <p14:tracePt t="135387" x="1157288" y="3108325"/>
          <p14:tracePt t="135396" x="1135063" y="3108325"/>
          <p14:tracePt t="135403" x="1095375" y="3092450"/>
          <p14:tracePt t="135412" x="1079500" y="3086100"/>
          <p14:tracePt t="135419" x="1046163" y="3063875"/>
          <p14:tracePt t="135428" x="1039813" y="3052763"/>
          <p14:tracePt t="135436" x="1022350" y="3041650"/>
          <p14:tracePt t="135443" x="1017588" y="3024188"/>
          <p14:tracePt t="135452" x="1011238" y="3006725"/>
          <p14:tracePt t="135460" x="1011238" y="2995613"/>
          <p14:tracePt t="135467" x="1011238" y="2979738"/>
          <p14:tracePt t="135476" x="1017588" y="2962275"/>
          <p14:tracePt t="135483" x="1022350" y="2944813"/>
          <p14:tracePt t="135491" x="1035050" y="2933700"/>
          <p14:tracePt t="135499" x="1046163" y="2922588"/>
          <p14:tracePt t="135508" x="1050925" y="2906713"/>
          <p14:tracePt t="135516" x="1062038" y="2900363"/>
          <p14:tracePt t="135524" x="1068388" y="2889250"/>
          <p14:tracePt t="135532" x="1079500" y="2878138"/>
          <p14:tracePt t="135540" x="1084263" y="2871788"/>
          <p14:tracePt t="135547" x="1095375" y="2860675"/>
          <p14:tracePt t="135556" x="1119188" y="2855913"/>
          <p14:tracePt t="135563" x="1146175" y="2849563"/>
          <p14:tracePt t="135571" x="1181100" y="2838450"/>
          <p14:tracePt t="135579" x="1243013" y="2833688"/>
          <p14:tracePt t="135588" x="1287463" y="2827338"/>
          <p14:tracePt t="135595" x="1404938" y="2809875"/>
          <p14:tracePt t="135605" x="1535113" y="2794000"/>
          <p14:tracePt t="135612" x="1674813" y="2787650"/>
          <p14:tracePt t="135622" x="1878013" y="2765425"/>
          <p14:tracePt t="135627" x="1989138" y="2760663"/>
          <p14:tracePt t="135637" x="2220913" y="2749550"/>
          <p14:tracePt t="135646" x="2451100" y="2749550"/>
          <p14:tracePt t="135653" x="2601913" y="2749550"/>
          <p14:tracePt t="135662" x="2743200" y="2749550"/>
          <p14:tracePt t="135669" x="3035300" y="2754313"/>
          <p14:tracePt t="135677" x="3187700" y="2765425"/>
          <p14:tracePt t="135685" x="3333750" y="2782888"/>
          <p14:tracePt t="135693" x="3614738" y="2816225"/>
          <p14:tracePt t="135701" x="3743325" y="2827338"/>
          <p14:tracePt t="135709" x="3862388" y="2844800"/>
          <p14:tracePt t="135717" x="4097338" y="2878138"/>
          <p14:tracePt t="135725" x="4198938" y="2889250"/>
          <p14:tracePt t="135733" x="4271963" y="2911475"/>
          <p14:tracePt t="135741" x="4333875" y="2922588"/>
          <p14:tracePt t="135749" x="4384675" y="2933700"/>
          <p14:tracePt t="135757" x="4418013" y="2944813"/>
          <p14:tracePt t="135765" x="4446588" y="2962275"/>
          <p14:tracePt t="135781" x="4446588" y="2968625"/>
          <p14:tracePt t="135790" x="4446588" y="2973388"/>
          <p14:tracePt t="135797" x="4446588" y="2979738"/>
          <p14:tracePt t="135805" x="4446588" y="2990850"/>
          <p14:tracePt t="135813" x="4435475" y="3006725"/>
          <p14:tracePt t="135822" x="4418013" y="3019425"/>
          <p14:tracePt t="135829" x="4400550" y="3041650"/>
          <p14:tracePt t="135837" x="4373563" y="3052763"/>
          <p14:tracePt t="135846" x="4338638" y="3068638"/>
          <p14:tracePt t="135853" x="4289425" y="3097213"/>
          <p14:tracePt t="135862" x="4232275" y="3114675"/>
          <p14:tracePt t="135869" x="4159250" y="3130550"/>
          <p14:tracePt t="135878" x="4052888" y="3152775"/>
          <p14:tracePt t="135885" x="3906838" y="3181350"/>
          <p14:tracePt t="135894" x="3822700" y="3187700"/>
          <p14:tracePt t="135903" x="3654425" y="3203575"/>
          <p14:tracePt t="135911" x="3524250" y="3209925"/>
          <p14:tracePt t="135919" x="3389313" y="3209925"/>
          <p14:tracePt t="135927" x="3125788" y="3209925"/>
          <p14:tracePt t="135935" x="2990850" y="3209925"/>
          <p14:tracePt t="135943" x="2820988" y="3209925"/>
          <p14:tracePt t="135951" x="2652713" y="3209925"/>
          <p14:tracePt t="135959" x="2484438" y="3209925"/>
          <p14:tracePt t="135967" x="2197100" y="3209925"/>
          <p14:tracePt t="135975" x="2039938" y="3209925"/>
          <p14:tracePt t="135983" x="1900238" y="3209925"/>
          <p14:tracePt t="135991" x="1758950" y="3198813"/>
          <p14:tracePt t="135999" x="1652588" y="3198813"/>
          <p14:tracePt t="136007" x="1539875" y="3192463"/>
          <p14:tracePt t="136016" x="1433513" y="3192463"/>
          <p14:tracePt t="136023" x="1349375" y="3187700"/>
          <p14:tracePt t="136031" x="1236663" y="3176588"/>
          <p14:tracePt t="136039" x="1192213" y="3170238"/>
          <p14:tracePt t="136047" x="1152525" y="3165475"/>
          <p14:tracePt t="136055" x="1123950" y="3165475"/>
          <p14:tracePt t="136063" x="1084263" y="3159125"/>
          <p14:tracePt t="136071" x="1073150" y="3152775"/>
          <p14:tracePt t="136079" x="1068388" y="3141663"/>
          <p14:tracePt t="136088" x="1062038" y="3141663"/>
          <p14:tracePt t="136095" x="1057275" y="3141663"/>
          <p14:tracePt t="136103" x="1057275" y="3136900"/>
          <p14:tracePt t="136112" x="1050925" y="3136900"/>
          <p14:tracePt t="136128" x="1050925" y="3130550"/>
          <p14:tracePt t="136274" x="1046163" y="3130550"/>
          <p14:tracePt t="136374" x="1046163" y="3119438"/>
          <p14:tracePt t="136384" x="1046163" y="3114675"/>
          <p14:tracePt t="136389" x="1046163" y="3108325"/>
          <p14:tracePt t="136592" x="1046163" y="3114675"/>
          <p14:tracePt t="136600" x="1046163" y="3130550"/>
          <p14:tracePt t="136607" x="1046163" y="3159125"/>
          <p14:tracePt t="136616" x="1046163" y="3192463"/>
          <p14:tracePt t="136624" x="1050925" y="3232150"/>
          <p14:tracePt t="136632" x="1057275" y="3265488"/>
          <p14:tracePt t="136639" x="1062038" y="3287713"/>
          <p14:tracePt t="136648" x="1068388" y="3322638"/>
          <p14:tracePt t="136655" x="1073150" y="3344863"/>
          <p14:tracePt t="136664" x="1079500" y="3362325"/>
          <p14:tracePt t="136671" x="1084263" y="3389313"/>
          <p14:tracePt t="136679" x="1084263" y="3406775"/>
          <p14:tracePt t="136687" x="1084263" y="3417888"/>
          <p14:tracePt t="136695" x="1084263" y="3422650"/>
          <p14:tracePt t="136703" x="1084263" y="3429000"/>
          <p14:tracePt t="136741" x="1084263" y="3435350"/>
          <p14:tracePt t="136747" x="1079500" y="3435350"/>
          <p14:tracePt t="136757" x="1073150" y="3435350"/>
          <p14:tracePt t="136764" x="1068388" y="3435350"/>
          <p14:tracePt t="136774" x="1062038" y="3435350"/>
          <p14:tracePt t="136779" x="1050925" y="3435350"/>
          <p14:tracePt t="136790" x="1046163" y="3435350"/>
          <p14:tracePt t="136795" x="1039813" y="3435350"/>
          <p14:tracePt t="136806" x="1028700" y="3435350"/>
          <p14:tracePt t="136813" x="1017588" y="3429000"/>
          <p14:tracePt t="136821" x="1000125" y="3422650"/>
          <p14:tracePt t="136829" x="984250" y="3417888"/>
          <p14:tracePt t="137159" x="977900" y="3417888"/>
          <p14:tracePt t="137168" x="977900" y="3429000"/>
          <p14:tracePt t="137176" x="973138" y="3435350"/>
          <p14:tracePt t="137184" x="973138" y="3440113"/>
          <p14:tracePt t="137191" x="960438" y="3457575"/>
          <p14:tracePt t="137199" x="955675" y="3462338"/>
          <p14:tracePt t="137208" x="949325" y="3468688"/>
          <p14:tracePt t="137224" x="944563" y="3473450"/>
          <p14:tracePt t="137231" x="938213" y="3473450"/>
          <p14:tracePt t="137240" x="938213" y="3479800"/>
          <p14:tracePt t="137248" x="933450" y="3484563"/>
          <p14:tracePt t="137256" x="927100" y="3495675"/>
          <p14:tracePt t="137264" x="922338" y="3502025"/>
          <p14:tracePt t="137271" x="915988" y="3513138"/>
          <p14:tracePt t="137279" x="904875" y="3519488"/>
          <p14:tracePt t="137288" x="900113" y="3530600"/>
          <p14:tracePt t="137296" x="893763" y="3530600"/>
          <p14:tracePt t="137303" x="887413" y="3530600"/>
          <p14:tracePt t="137311" x="887413" y="3535363"/>
          <p14:tracePt t="137319" x="882650" y="3535363"/>
          <p14:tracePt t="137327" x="876300" y="3535363"/>
          <p14:tracePt t="137338" x="871538" y="3535363"/>
          <p14:tracePt t="137351" x="865188" y="3535363"/>
          <p14:tracePt t="137506" x="860425" y="3535363"/>
          <p14:tracePt t="137513" x="860425" y="3530600"/>
          <p14:tracePt t="137521" x="854075" y="3530600"/>
          <p14:tracePt t="137538" x="849313" y="3530600"/>
          <p14:tracePt t="137545" x="849313" y="3524250"/>
          <p14:tracePt t="137553" x="842963" y="3524250"/>
          <p14:tracePt t="137578" x="842963" y="3519488"/>
          <p14:tracePt t="137586" x="842963" y="3513138"/>
          <p14:tracePt t="137593" x="838200" y="3508375"/>
          <p14:tracePt t="137604" x="831850" y="3508375"/>
          <p14:tracePt t="137610" x="831850" y="3495675"/>
          <p14:tracePt t="137625" x="831850" y="3490913"/>
          <p14:tracePt t="137636" x="831850" y="3484563"/>
          <p14:tracePt t="137644" x="831850" y="3473450"/>
          <p14:tracePt t="137652" x="831850" y="3468688"/>
          <p14:tracePt t="137660" x="831850" y="3462338"/>
          <p14:tracePt t="137668" x="831850" y="3451225"/>
          <p14:tracePt t="137675" x="831850" y="3440113"/>
          <p14:tracePt t="137692" x="831850" y="3429000"/>
          <p14:tracePt t="137708" x="842963" y="3411538"/>
          <p14:tracePt t="137716" x="849313" y="3406775"/>
          <p14:tracePt t="137732" x="860425" y="3400425"/>
          <p14:tracePt t="137740" x="860425" y="3395663"/>
          <p14:tracePt t="137748" x="865188" y="3389313"/>
          <p14:tracePt t="137756" x="882650" y="3384550"/>
          <p14:tracePt t="137764" x="887413" y="3378200"/>
          <p14:tracePt t="137772" x="900113" y="3373438"/>
          <p14:tracePt t="137780" x="911225" y="3373438"/>
          <p14:tracePt t="137788" x="927100" y="3362325"/>
          <p14:tracePt t="137796" x="944563" y="3355975"/>
          <p14:tracePt t="137804" x="960438" y="3349625"/>
          <p14:tracePt t="137812" x="1022350" y="3333750"/>
          <p14:tracePt t="137820" x="1046163" y="3322638"/>
          <p14:tracePt t="137828" x="1073150" y="3311525"/>
          <p14:tracePt t="137836" x="1108075" y="3300413"/>
          <p14:tracePt t="137844" x="1135063" y="3287713"/>
          <p14:tracePt t="137851" x="1168400" y="3276600"/>
          <p14:tracePt t="137860" x="1203325" y="3271838"/>
          <p14:tracePt t="137868" x="1243013" y="3260725"/>
          <p14:tracePt t="137876" x="1349375" y="3238500"/>
          <p14:tracePt t="137884" x="1389063" y="3232150"/>
          <p14:tracePt t="137892" x="1433513" y="3227388"/>
          <p14:tracePt t="137899" x="1473200" y="3221038"/>
          <p14:tracePt t="137908" x="1579563" y="3209925"/>
          <p14:tracePt t="137918" x="1619250" y="3203575"/>
          <p14:tracePt t="137926" x="1658938" y="3192463"/>
          <p14:tracePt t="137934" x="1731963" y="3187700"/>
          <p14:tracePt t="137942" x="1754188" y="3181350"/>
          <p14:tracePt t="137950" x="1781175" y="3181350"/>
          <p14:tracePt t="137958" x="1838325" y="3176588"/>
          <p14:tracePt t="137966" x="1860550" y="3176588"/>
          <p14:tracePt t="137974" x="1916113" y="3170238"/>
          <p14:tracePt t="137981" x="1939925" y="3170238"/>
          <p14:tracePt t="137990" x="1989138" y="3170238"/>
          <p14:tracePt t="137998" x="2006600" y="3165475"/>
          <p14:tracePt t="138006" x="2035175" y="3165475"/>
          <p14:tracePt t="138014" x="2085975" y="3165475"/>
          <p14:tracePt t="138022" x="2108200" y="3165475"/>
          <p14:tracePt t="138030" x="2159000" y="3165475"/>
          <p14:tracePt t="138038" x="2181225" y="3165475"/>
          <p14:tracePt t="138046" x="2236788" y="3165475"/>
          <p14:tracePt t="138054" x="2259013" y="3165475"/>
          <p14:tracePt t="138062" x="2276475" y="3165475"/>
          <p14:tracePt t="138070" x="2327275" y="3165475"/>
          <p14:tracePt t="138077" x="2355850" y="3170238"/>
          <p14:tracePt t="138086" x="2411413" y="3176588"/>
          <p14:tracePt t="138093" x="2428875" y="3181350"/>
          <p14:tracePt t="138102" x="2455863" y="3187700"/>
          <p14:tracePt t="138110" x="2501900" y="3198813"/>
          <p14:tracePt t="138118" x="2517775" y="3198813"/>
          <p14:tracePt t="138126" x="2563813" y="3209925"/>
          <p14:tracePt t="138133" x="2579688" y="3214688"/>
          <p14:tracePt t="138142" x="2608263" y="3227388"/>
          <p14:tracePt t="138150" x="2619375" y="3232150"/>
          <p14:tracePt t="138158" x="2630488" y="3232150"/>
          <p14:tracePt t="138166" x="2663825" y="3238500"/>
          <p14:tracePt t="138174" x="2674938" y="3243263"/>
          <p14:tracePt t="138182" x="2698750" y="3249613"/>
          <p14:tracePt t="138192" x="2703513" y="3249613"/>
          <p14:tracePt t="138198" x="2709863" y="3249613"/>
          <p14:tracePt t="138208" x="2732088" y="3254375"/>
          <p14:tracePt t="138213" x="2736850" y="3254375"/>
          <p14:tracePt t="138224" x="2743200" y="3254375"/>
          <p14:tracePt t="138229" x="2747963" y="3260725"/>
          <p14:tracePt t="138255" x="2754313" y="3260725"/>
          <p14:tracePt t="138263" x="2754313" y="3265488"/>
          <p14:tracePt t="138271" x="2760663" y="3271838"/>
          <p14:tracePt t="138279" x="2765425" y="3271838"/>
          <p14:tracePt t="138288" x="2771775" y="3276600"/>
          <p14:tracePt t="138304" x="2776538" y="3282950"/>
          <p14:tracePt t="138312" x="2787650" y="3294063"/>
          <p14:tracePt t="138320" x="2794000" y="3300413"/>
          <p14:tracePt t="138328" x="2798763" y="3300413"/>
          <p14:tracePt t="138336" x="2809875" y="3311525"/>
          <p14:tracePt t="138344" x="2809875" y="3316288"/>
          <p14:tracePt t="138352" x="2816225" y="3316288"/>
          <p14:tracePt t="138360" x="2816225" y="3322638"/>
          <p14:tracePt t="138367" x="2820988" y="3333750"/>
          <p14:tracePt t="138376" x="2820988" y="3338513"/>
          <p14:tracePt t="138383" x="2820988" y="3344863"/>
          <p14:tracePt t="138392" x="2827338" y="3349625"/>
          <p14:tracePt t="138400" x="2827338" y="3362325"/>
          <p14:tracePt t="138408" x="2827338" y="3367088"/>
          <p14:tracePt t="138416" x="2827338" y="3378200"/>
          <p14:tracePt t="138424" x="2827338" y="3384550"/>
          <p14:tracePt t="138432" x="2827338" y="3389313"/>
          <p14:tracePt t="138440" x="2820988" y="3406775"/>
          <p14:tracePt t="138450" x="2816225" y="3422650"/>
          <p14:tracePt t="138456" x="2809875" y="3429000"/>
          <p14:tracePt t="138464" x="2809875" y="3435350"/>
          <p14:tracePt t="138474" x="2798763" y="3446463"/>
          <p14:tracePt t="138480" x="2794000" y="3451225"/>
          <p14:tracePt t="138490" x="2765425" y="3473450"/>
          <p14:tracePt t="138495" x="2743200" y="3490913"/>
          <p14:tracePt t="138506" x="2732088" y="3490913"/>
          <p14:tracePt t="138514" x="2692400" y="3502025"/>
          <p14:tracePt t="138522" x="2681288" y="3513138"/>
          <p14:tracePt t="138530" x="2647950" y="3519488"/>
          <p14:tracePt t="138538" x="2636838" y="3524250"/>
          <p14:tracePt t="138546" x="2597150" y="3530600"/>
          <p14:tracePt t="138554" x="2586038" y="3535363"/>
          <p14:tracePt t="138562" x="2563813" y="3541713"/>
          <p14:tracePt t="138569" x="2552700" y="3541713"/>
          <p14:tracePt t="138578" x="2528888" y="3546475"/>
          <p14:tracePt t="138586" x="2513013" y="3552825"/>
          <p14:tracePt t="138593" x="2478088" y="3557588"/>
          <p14:tracePt t="138602" x="2439988" y="3570288"/>
          <p14:tracePt t="138610" x="2422525" y="3570288"/>
          <p14:tracePt t="138618" x="2378075" y="3581400"/>
          <p14:tracePt t="138625" x="2316163" y="3592513"/>
          <p14:tracePt t="138634" x="2243138" y="3597275"/>
          <p14:tracePt t="138642" x="2209800" y="3597275"/>
          <p14:tracePt t="138650" x="2101850" y="3608388"/>
          <p14:tracePt t="138657" x="1984375" y="3608388"/>
          <p14:tracePt t="138666" x="1854200" y="3619500"/>
          <p14:tracePt t="138674" x="1685925" y="3625850"/>
          <p14:tracePt t="138682" x="1557338" y="3636963"/>
          <p14:tracePt t="138690" x="1298575" y="3636963"/>
          <p14:tracePt t="138697" x="1174750" y="3636963"/>
          <p14:tracePt t="138706" x="1068388" y="3636963"/>
          <p14:tracePt t="138714" x="973138" y="3636963"/>
          <p14:tracePt t="138722" x="803275" y="3630613"/>
          <p14:tracePt t="138730" x="758825" y="3625850"/>
          <p14:tracePt t="138738" x="692150" y="3614738"/>
          <p14:tracePt t="138746" x="641350" y="3603625"/>
          <p14:tracePt t="138754" x="623888" y="3592513"/>
          <p14:tracePt t="138762" x="606425" y="3586163"/>
          <p14:tracePt t="138772" x="601663" y="3575050"/>
          <p14:tracePt t="138777" x="595313" y="3563938"/>
          <p14:tracePt t="138788" x="595313" y="3552825"/>
          <p14:tracePt t="138796" x="595313" y="3541713"/>
          <p14:tracePt t="138803" x="595313" y="3519488"/>
          <p14:tracePt t="138812" x="595313" y="3502025"/>
          <p14:tracePt t="138819" x="595313" y="3479800"/>
          <p14:tracePt t="138827" x="601663" y="3462338"/>
          <p14:tracePt t="138835" x="612775" y="3435350"/>
          <p14:tracePt t="138843" x="623888" y="3395663"/>
          <p14:tracePt t="138852" x="646113" y="3367088"/>
          <p14:tracePt t="138860" x="657225" y="3338513"/>
          <p14:tracePt t="138868" x="679450" y="3316288"/>
          <p14:tracePt t="138875" x="703263" y="3300413"/>
          <p14:tracePt t="138884" x="736600" y="3271838"/>
          <p14:tracePt t="138891" x="781050" y="3243263"/>
          <p14:tracePt t="138900" x="825500" y="3214688"/>
          <p14:tracePt t="138907" x="876300" y="3198813"/>
          <p14:tracePt t="138916" x="989013" y="3165475"/>
          <p14:tracePt t="138924" x="1068388" y="3141663"/>
          <p14:tracePt t="138932" x="1141413" y="3130550"/>
          <p14:tracePt t="138940" x="1327150" y="3108325"/>
          <p14:tracePt t="138948" x="1427163" y="3092450"/>
          <p14:tracePt t="138956" x="1539875" y="3086100"/>
          <p14:tracePt t="138964" x="1646238" y="3086100"/>
          <p14:tracePt t="138972" x="1770063" y="3086100"/>
          <p14:tracePt t="138980" x="1878013" y="3086100"/>
          <p14:tracePt t="138988" x="2001838" y="3086100"/>
          <p14:tracePt t="138996" x="2112963" y="3086100"/>
          <p14:tracePt t="139004" x="2259013" y="3103563"/>
          <p14:tracePt t="139012" x="2305050" y="3108325"/>
          <p14:tracePt t="139020" x="2422525" y="3125788"/>
          <p14:tracePt t="139028" x="2540000" y="3148013"/>
          <p14:tracePt t="139036" x="2630488" y="3170238"/>
          <p14:tracePt t="139044" x="2692400" y="3187700"/>
          <p14:tracePt t="139052" x="2747963" y="3203575"/>
          <p14:tracePt t="139060" x="2844800" y="3238500"/>
          <p14:tracePt t="139070" x="2906713" y="3265488"/>
          <p14:tracePt t="139078" x="2955925" y="3294063"/>
          <p14:tracePt t="139086" x="3006725" y="3316288"/>
          <p14:tracePt t="139094" x="3052763" y="3344863"/>
          <p14:tracePt t="139102" x="3074988" y="3349625"/>
          <p14:tracePt t="139110" x="3114675" y="3373438"/>
          <p14:tracePt t="139118" x="3141663" y="3395663"/>
          <p14:tracePt t="139125" x="3163888" y="3429000"/>
          <p14:tracePt t="139133" x="3170238" y="3446463"/>
          <p14:tracePt t="139142" x="3170238" y="3462338"/>
          <p14:tracePt t="139149" x="3170238" y="3479800"/>
          <p14:tracePt t="139158" x="3170238" y="3495675"/>
          <p14:tracePt t="139166" x="3159125" y="3513138"/>
          <p14:tracePt t="139174" x="3148013" y="3530600"/>
          <p14:tracePt t="139182" x="3125788" y="3557588"/>
          <p14:tracePt t="139190" x="3086100" y="3586163"/>
          <p14:tracePt t="139198" x="3028950" y="3608388"/>
          <p14:tracePt t="139206" x="2933700" y="3659188"/>
          <p14:tracePt t="139214" x="2827338" y="3698875"/>
          <p14:tracePt t="139222" x="2698750" y="3743325"/>
          <p14:tracePt t="139230" x="2636838" y="3760788"/>
          <p14:tracePt t="139238" x="2495550" y="3794125"/>
          <p14:tracePt t="139246" x="2332038" y="3822700"/>
          <p14:tracePt t="139254" x="2259013" y="3827463"/>
          <p14:tracePt t="139262" x="2108200" y="3833813"/>
          <p14:tracePt t="139270" x="2035175" y="3833813"/>
          <p14:tracePt t="139278" x="1922463" y="3833813"/>
          <p14:tracePt t="139286" x="1871663" y="3833813"/>
          <p14:tracePt t="139294" x="1820863" y="3827463"/>
          <p14:tracePt t="139302" x="1776413" y="3805238"/>
          <p14:tracePt t="139310" x="1743075" y="3789363"/>
          <p14:tracePt t="139318" x="1714500" y="3760788"/>
          <p14:tracePt t="139328" x="1703388" y="3749675"/>
          <p14:tracePt t="139334" x="1681163" y="3709988"/>
          <p14:tracePt t="139344" x="1652588" y="3687763"/>
          <p14:tracePt t="139350" x="1641475" y="3670300"/>
          <p14:tracePt t="139360" x="1619250" y="3643313"/>
          <p14:tracePt t="139368" x="1601788" y="3625850"/>
          <p14:tracePt t="139376" x="1597025" y="3619500"/>
          <p14:tracePt t="139384" x="1597025" y="3603625"/>
          <p14:tracePt t="139392" x="1597025" y="3586163"/>
          <p14:tracePt t="139400" x="1597025" y="3581400"/>
          <p14:tracePt t="139408" x="1601788" y="3575050"/>
          <p14:tracePt t="139415" x="1608138" y="3563938"/>
          <p14:tracePt t="139424" x="1619250" y="3552825"/>
          <p14:tracePt t="139432" x="1635125" y="3530600"/>
          <p14:tracePt t="139440" x="1658938" y="3519488"/>
          <p14:tracePt t="139448" x="1692275" y="3495675"/>
          <p14:tracePt t="139456" x="1725613" y="3479800"/>
          <p14:tracePt t="139464" x="1770063" y="3457575"/>
          <p14:tracePt t="139472" x="1827213" y="3429000"/>
          <p14:tracePt t="139480" x="1843088" y="3429000"/>
          <p14:tracePt t="139488" x="1905000" y="3400425"/>
          <p14:tracePt t="139496" x="1966913" y="3384550"/>
          <p14:tracePt t="139504" x="2046288" y="3373438"/>
          <p14:tracePt t="139512" x="2074863" y="3362325"/>
          <p14:tracePt t="139520" x="2152650" y="3344863"/>
          <p14:tracePt t="139528" x="2232025" y="3338513"/>
          <p14:tracePt t="139536" x="2265363" y="3333750"/>
          <p14:tracePt t="139544" x="2366963" y="3327400"/>
          <p14:tracePt t="139552" x="2490788" y="3327400"/>
          <p14:tracePt t="139559" x="2540000" y="3322638"/>
          <p14:tracePt t="139568" x="2652713" y="3322638"/>
          <p14:tracePt t="139576" x="2703513" y="3322638"/>
          <p14:tracePt t="139584" x="2827338" y="3322638"/>
          <p14:tracePt t="139592" x="2878138" y="3322638"/>
          <p14:tracePt t="139600" x="3017838" y="3327400"/>
          <p14:tracePt t="139608" x="3068638" y="3333750"/>
          <p14:tracePt t="139616" x="3209925" y="3344863"/>
          <p14:tracePt t="139626" x="3271838" y="3344863"/>
          <p14:tracePt t="139631" x="3411538" y="3362325"/>
          <p14:tracePt t="139642" x="3462338" y="3367088"/>
          <p14:tracePt t="139648" x="3575050" y="3373438"/>
          <p14:tracePt t="139658" x="3625850" y="3378200"/>
          <p14:tracePt t="139663" x="3709988" y="3395663"/>
          <p14:tracePt t="139674" x="3738563" y="3400425"/>
          <p14:tracePt t="139682" x="3800475" y="3406775"/>
          <p14:tracePt t="139690" x="3844925" y="3411538"/>
          <p14:tracePt t="139698" x="3884613" y="3417888"/>
          <p14:tracePt t="139706" x="3922713" y="3422650"/>
          <p14:tracePt t="139714" x="3957638" y="3429000"/>
          <p14:tracePt t="139722" x="3984625" y="3435350"/>
          <p14:tracePt t="139730" x="4002088" y="3435350"/>
          <p14:tracePt t="139738" x="4030663" y="3440113"/>
          <p14:tracePt t="139746" x="4046538" y="3446463"/>
          <p14:tracePt t="139754" x="4070350" y="3451225"/>
          <p14:tracePt t="139762" x="4086225" y="3457575"/>
          <p14:tracePt t="139770" x="4092575" y="3457575"/>
          <p14:tracePt t="139778" x="4108450" y="3468688"/>
          <p14:tracePt t="139786" x="4114800" y="3473450"/>
          <p14:tracePt t="139793" x="4119563" y="3479800"/>
          <p14:tracePt t="139802" x="4125913" y="3484563"/>
          <p14:tracePt t="139818" x="4130675" y="3490913"/>
          <p14:tracePt t="139826" x="4130675" y="3502025"/>
          <p14:tracePt t="139834" x="4130675" y="3508375"/>
          <p14:tracePt t="139842" x="4130675" y="3519488"/>
          <p14:tracePt t="139850" x="4130675" y="3524250"/>
          <p14:tracePt t="139857" x="4125913" y="3541713"/>
          <p14:tracePt t="139865" x="4114800" y="3557588"/>
          <p14:tracePt t="139874" x="4097338" y="3570288"/>
          <p14:tracePt t="139882" x="4081463" y="3592513"/>
          <p14:tracePt t="139890" x="4070350" y="3597275"/>
          <p14:tracePt t="139898" x="4035425" y="3619500"/>
          <p14:tracePt t="139906" x="3997325" y="3643313"/>
          <p14:tracePt t="139914" x="3968750" y="3654425"/>
          <p14:tracePt t="139924" x="3906838" y="3681413"/>
          <p14:tracePt t="139930" x="3833813" y="3705225"/>
          <p14:tracePt t="139940" x="3743325" y="3721100"/>
          <p14:tracePt t="139948" x="3714750" y="3727450"/>
          <p14:tracePt t="139956" x="3619500" y="3743325"/>
          <p14:tracePt t="139964" x="3524250" y="3749675"/>
          <p14:tracePt t="139972" x="3484563" y="3754438"/>
          <p14:tracePt t="139980" x="3360738" y="3754438"/>
          <p14:tracePt t="139988" x="3316288" y="3754438"/>
          <p14:tracePt t="139996" x="3187700" y="3754438"/>
          <p14:tracePt t="140004" x="3141663" y="3754438"/>
          <p14:tracePt t="140012" x="3041650" y="3754438"/>
          <p14:tracePt t="140020" x="2922588" y="3738563"/>
          <p14:tracePt t="140028" x="2895600" y="3727450"/>
          <p14:tracePt t="140036" x="2833688" y="3709988"/>
          <p14:tracePt t="140044" x="2798763" y="3687763"/>
          <p14:tracePt t="140052" x="2776538" y="3665538"/>
          <p14:tracePt t="140060" x="2765425" y="3630613"/>
          <p14:tracePt t="140068" x="2765425" y="3614738"/>
          <p14:tracePt t="140076" x="2765425" y="3575050"/>
          <p14:tracePt t="140084" x="2776538" y="3535363"/>
          <p14:tracePt t="140092" x="2794000" y="3502025"/>
          <p14:tracePt t="140100" x="2820988" y="3446463"/>
          <p14:tracePt t="140108" x="2855913" y="3406775"/>
          <p14:tracePt t="140116" x="2882900" y="3367088"/>
          <p14:tracePt t="140124" x="2928938" y="3322638"/>
          <p14:tracePt t="140132" x="2968625" y="3282950"/>
          <p14:tracePt t="140140" x="3017838" y="3243263"/>
          <p14:tracePt t="140148" x="3074988" y="3203575"/>
          <p14:tracePt t="140156" x="3114675" y="3187700"/>
          <p14:tracePt t="140164" x="3176588" y="3165475"/>
          <p14:tracePt t="140172" x="3221038" y="3152775"/>
          <p14:tracePt t="140180" x="3316288" y="3130550"/>
          <p14:tracePt t="140188" x="3378200" y="3119438"/>
          <p14:tracePt t="140196" x="3440113" y="3114675"/>
          <p14:tracePt t="140206" x="3513138" y="3114675"/>
          <p14:tracePt t="140212" x="3659188" y="3114675"/>
          <p14:tracePt t="140222" x="3743325" y="3114675"/>
          <p14:tracePt t="140230" x="3827463" y="3136900"/>
          <p14:tracePt t="140238" x="3935413" y="3159125"/>
          <p14:tracePt t="140245" x="4046538" y="3198813"/>
          <p14:tracePt t="140254" x="4143375" y="3243263"/>
          <p14:tracePt t="140262" x="4249738" y="3300413"/>
          <p14:tracePt t="140270" x="4338638" y="3349625"/>
          <p14:tracePt t="140278" x="4373563" y="3378200"/>
          <p14:tracePt t="140286" x="4446588" y="3440113"/>
          <p14:tracePt t="140294" x="4513263" y="3524250"/>
          <p14:tracePt t="140302" x="4548188" y="3586163"/>
          <p14:tracePt t="140310" x="4552950" y="3625850"/>
          <p14:tracePt t="140318" x="4552950" y="3681413"/>
          <p14:tracePt t="140326" x="4519613" y="3727450"/>
          <p14:tracePt t="140334" x="4473575" y="3771900"/>
          <p14:tracePt t="140342" x="4400550" y="3805238"/>
          <p14:tracePt t="140350" x="4305300" y="3844925"/>
          <p14:tracePt t="140358" x="4181475" y="3878263"/>
          <p14:tracePt t="140366" x="4046538" y="3900488"/>
          <p14:tracePt t="140374" x="3922713" y="3913188"/>
          <p14:tracePt t="140382" x="3838575" y="3913188"/>
          <p14:tracePt t="140390" x="3692525" y="3906838"/>
          <p14:tracePt t="140398" x="3603625" y="3889375"/>
          <p14:tracePt t="140406" x="3506788" y="3851275"/>
          <p14:tracePt t="140414" x="3433763" y="3811588"/>
          <p14:tracePt t="140422" x="3378200" y="3765550"/>
          <p14:tracePt t="140430" x="3338513" y="3727450"/>
          <p14:tracePt t="140438" x="3316288" y="3676650"/>
          <p14:tracePt t="140446" x="3316288" y="3636963"/>
          <p14:tracePt t="140454" x="3316288" y="3592513"/>
          <p14:tracePt t="140462" x="3333750" y="3530600"/>
          <p14:tracePt t="140470" x="3355975" y="3495675"/>
          <p14:tracePt t="140478" x="3395663" y="3440113"/>
          <p14:tracePt t="140486" x="3473450" y="3373438"/>
          <p14:tracePt t="140495" x="3535363" y="3327400"/>
          <p14:tracePt t="140502" x="3630613" y="3271838"/>
          <p14:tracePt t="140512" x="3789363" y="3203575"/>
          <p14:tracePt t="140518" x="3973513" y="3136900"/>
          <p14:tracePt t="140528" x="4205288" y="3086100"/>
          <p14:tracePt t="140536" x="4486275" y="3041650"/>
          <p14:tracePt t="140544" x="4643438" y="3030538"/>
          <p14:tracePt t="140552" x="4946650" y="3019425"/>
          <p14:tracePt t="140560" x="5099050" y="3019425"/>
          <p14:tracePt t="140568" x="5384800" y="3057525"/>
          <p14:tracePt t="140576" x="5637213" y="3125788"/>
          <p14:tracePt t="140584" x="5767388" y="3176588"/>
          <p14:tracePt t="140592" x="5918200" y="3265488"/>
          <p14:tracePt t="140600" x="6003925" y="3344863"/>
          <p14:tracePt t="140608" x="6048375" y="3446463"/>
          <p14:tracePt t="140616" x="6053138" y="3490913"/>
          <p14:tracePt t="140624" x="6042025" y="3535363"/>
          <p14:tracePt t="140632" x="5997575" y="3592513"/>
          <p14:tracePt t="140640" x="5942013" y="3630613"/>
          <p14:tracePt t="140648" x="5873750" y="3665538"/>
          <p14:tracePt t="140656" x="5811838" y="3687763"/>
          <p14:tracePt t="140664" x="5749925" y="3716338"/>
          <p14:tracePt t="140672" x="5694363" y="3732213"/>
          <p14:tracePt t="140680" x="5665788" y="3738563"/>
          <p14:tracePt t="140688" x="5637213" y="3743325"/>
          <p14:tracePt t="141045" x="5632450" y="3743325"/>
          <p14:tracePt t="141049" x="5626100" y="3743325"/>
          <p14:tracePt t="141058" x="5603875" y="3754438"/>
          <p14:tracePt t="141065" x="5548313" y="3765550"/>
          <p14:tracePt t="141074" x="5453063" y="3778250"/>
          <p14:tracePt t="141084" x="5278438" y="3800475"/>
          <p14:tracePt t="141090" x="5092700" y="3805238"/>
          <p14:tracePt t="141100" x="4789488" y="3805238"/>
          <p14:tracePt t="141106" x="4468813" y="3800475"/>
          <p14:tracePt t="141116" x="4159250" y="3778250"/>
          <p14:tracePt t="141124" x="3957638" y="3771900"/>
          <p14:tracePt t="141133" x="3692525" y="3727450"/>
          <p14:tracePt t="141140" x="3541713" y="3698875"/>
          <p14:tracePt t="141148" x="3490913" y="3687763"/>
          <p14:tracePt t="141156" x="3451225" y="3665538"/>
          <p14:tracePt t="141164" x="3446463" y="3659188"/>
          <p14:tracePt t="141172" x="3446463" y="3654425"/>
          <p14:tracePt t="141180" x="3446463" y="3643313"/>
          <p14:tracePt t="141188" x="3446463" y="3630613"/>
          <p14:tracePt t="141196" x="3446463" y="3614738"/>
          <p14:tracePt t="141204" x="3462338" y="3597275"/>
          <p14:tracePt t="141212" x="3479800" y="3575050"/>
          <p14:tracePt t="141220" x="3484563" y="3570288"/>
          <p14:tracePt t="141228" x="3490913" y="3557588"/>
          <p14:tracePt t="141236" x="3495675" y="3552825"/>
          <p14:tracePt t="141244" x="3506788" y="3541713"/>
          <p14:tracePt t="141252" x="3519488" y="3541713"/>
          <p14:tracePt t="141260" x="3530600" y="3530600"/>
          <p14:tracePt t="141268" x="3546475" y="3524250"/>
          <p14:tracePt t="141276" x="3568700" y="3524250"/>
          <p14:tracePt t="141284" x="3579813" y="3524250"/>
          <p14:tracePt t="141292" x="3597275" y="3524250"/>
          <p14:tracePt t="141300" x="3614738" y="3524250"/>
          <p14:tracePt t="141308" x="3630613" y="3524250"/>
          <p14:tracePt t="141316" x="3636963" y="3535363"/>
          <p14:tracePt t="141324" x="3648075" y="3535363"/>
          <p14:tracePt t="141332" x="3659188" y="3552825"/>
          <p14:tracePt t="141340" x="3665538" y="3552825"/>
          <p14:tracePt t="141348" x="3670300" y="3557588"/>
          <p14:tracePt t="141356" x="3670300" y="3563938"/>
          <p14:tracePt t="141364" x="3670300" y="3570288"/>
          <p14:tracePt t="141380" x="3670300" y="3575050"/>
          <p14:tracePt t="141390" x="3670300" y="3581400"/>
          <p14:tracePt t="141406" x="3670300" y="3592513"/>
          <p14:tracePt t="141422" x="3670300" y="3597275"/>
          <p14:tracePt t="141438" x="3670300" y="3603625"/>
          <p14:tracePt t="141745" x="3670300" y="3597275"/>
          <p14:tracePt t="141752" x="3670300" y="3581400"/>
          <p14:tracePt t="141759" x="3676650" y="3557588"/>
          <p14:tracePt t="141767" x="3681413" y="3524250"/>
          <p14:tracePt t="141776" x="3687763" y="3495675"/>
          <p14:tracePt t="141785" x="3692525" y="3462338"/>
          <p14:tracePt t="141792" x="3698875" y="3440113"/>
          <p14:tracePt t="141800" x="3703638" y="3411538"/>
          <p14:tracePt t="141808" x="3709988" y="3395663"/>
          <p14:tracePt t="141816" x="3709988" y="3378200"/>
          <p14:tracePt t="141824" x="3709988" y="3367088"/>
          <p14:tracePt t="141832" x="3709988" y="3362325"/>
          <p14:tracePt t="141856" x="3714750" y="3362325"/>
          <p14:tracePt t="141872" x="3727450" y="3355975"/>
          <p14:tracePt t="141880" x="3760788" y="3344863"/>
          <p14:tracePt t="141888" x="3822700" y="3322638"/>
          <p14:tracePt t="141896" x="3929063" y="3305175"/>
          <p14:tracePt t="141904" x="4057650" y="3287713"/>
          <p14:tracePt t="141912" x="4265613" y="3254375"/>
          <p14:tracePt t="141924" x="4508500" y="3249613"/>
          <p14:tracePt t="141932" x="4935538" y="3249613"/>
          <p14:tracePt t="141940" x="5132388" y="3249613"/>
          <p14:tracePt t="141948" x="5367338" y="3249613"/>
          <p14:tracePt t="141956" x="5564188" y="3260725"/>
          <p14:tracePt t="141966" x="5722938" y="3271838"/>
          <p14:tracePt t="141971" x="5851525" y="3276600"/>
          <p14:tracePt t="141982" x="5918200" y="3282950"/>
          <p14:tracePt t="141987" x="5957888" y="3287713"/>
          <p14:tracePt t="141998" x="5957888" y="3294063"/>
          <p14:tracePt t="142014" x="5953125" y="3294063"/>
          <p14:tracePt t="142021" x="5935663" y="3300413"/>
          <p14:tracePt t="142030" x="5913438" y="3311525"/>
          <p14:tracePt t="142038" x="5884863" y="3316288"/>
          <p14:tracePt t="142046" x="5868988" y="3322638"/>
          <p14:tracePt t="142086" x="5868988" y="3327400"/>
          <p14:tracePt t="142093" x="5873750" y="3327400"/>
          <p14:tracePt t="142102" x="5884863" y="3338513"/>
          <p14:tracePt t="142110" x="5895975" y="3344863"/>
          <p14:tracePt t="142117" x="5895975" y="3373438"/>
          <p14:tracePt t="142126" x="5884863" y="3395663"/>
          <p14:tracePt t="142134" x="5880100" y="3400425"/>
          <p14:tracePt t="142450" x="5873750" y="3400425"/>
          <p14:tracePt t="142464" x="5868988" y="3400425"/>
          <p14:tracePt t="142480" x="5857875" y="3400425"/>
          <p14:tracePt t="142488" x="5851525" y="3400425"/>
          <p14:tracePt t="142504" x="5840413" y="3406775"/>
          <p14:tracePt t="142512" x="5834063" y="3411538"/>
          <p14:tracePt t="142520" x="5829300" y="3422650"/>
          <p14:tracePt t="142528" x="5818188" y="3429000"/>
          <p14:tracePt t="142538" x="5811838" y="3435350"/>
          <p14:tracePt t="142544" x="5807075" y="3440113"/>
          <p14:tracePt t="142554" x="5800725" y="3446463"/>
          <p14:tracePt t="142560" x="5795963" y="3451225"/>
          <p14:tracePt t="142570" x="5789613" y="3462338"/>
          <p14:tracePt t="142578" x="5783263" y="3468688"/>
          <p14:tracePt t="142586" x="5778500" y="3473450"/>
          <p14:tracePt t="142594" x="5772150" y="3473450"/>
          <p14:tracePt t="142602" x="5761038" y="3484563"/>
          <p14:tracePt t="142610" x="5749925" y="3495675"/>
          <p14:tracePt t="142618" x="5738813" y="3502025"/>
          <p14:tracePt t="142626" x="5722938" y="3508375"/>
          <p14:tracePt t="142634" x="5699125" y="3519488"/>
          <p14:tracePt t="142642" x="5676900" y="3530600"/>
          <p14:tracePt t="142650" x="5649913" y="3541713"/>
          <p14:tracePt t="142658" x="5632450" y="3546475"/>
          <p14:tracePt t="142666" x="5599113" y="3557588"/>
          <p14:tracePt t="142674" x="5575300" y="3570288"/>
          <p14:tracePt t="142682" x="5548313" y="3581400"/>
          <p14:tracePt t="142690" x="5526088" y="3586163"/>
          <p14:tracePt t="142698" x="5491163" y="3597275"/>
          <p14:tracePt t="142706" x="5480050" y="3597275"/>
          <p14:tracePt t="142714" x="5457825" y="3597275"/>
          <p14:tracePt t="142722" x="5435600" y="3597275"/>
          <p14:tracePt t="142730" x="5407025" y="3603625"/>
          <p14:tracePt t="142738" x="5391150" y="3603625"/>
          <p14:tracePt t="142746" x="5367338" y="3603625"/>
          <p14:tracePt t="142754" x="5362575" y="3603625"/>
          <p14:tracePt t="142762" x="5345113" y="3603625"/>
          <p14:tracePt t="142770" x="5334000" y="3592513"/>
          <p14:tracePt t="142778" x="5322888" y="3586163"/>
          <p14:tracePt t="142786" x="5307013" y="3557588"/>
          <p14:tracePt t="142794" x="5283200" y="3513138"/>
          <p14:tracePt t="142802" x="5267325" y="3490913"/>
          <p14:tracePt t="142810" x="5245100" y="3440113"/>
          <p14:tracePt t="142818" x="5232400" y="3411538"/>
          <p14:tracePt t="142826" x="5216525" y="3349625"/>
          <p14:tracePt t="142834" x="5199063" y="3300413"/>
          <p14:tracePt t="142842" x="5199063" y="3282950"/>
          <p14:tracePt t="142852" x="5199063" y="3238500"/>
          <p14:tracePt t="142858" x="5194300" y="3198813"/>
          <p14:tracePt t="142868" x="5194300" y="3187700"/>
          <p14:tracePt t="142876" x="5194300" y="3152775"/>
          <p14:tracePt t="142884" x="5194300" y="3148013"/>
          <p14:tracePt t="142892" x="5194300" y="3130550"/>
          <p14:tracePt t="142900" x="5194300" y="3114675"/>
          <p14:tracePt t="142908" x="5194300" y="3108325"/>
          <p14:tracePt t="142916" x="5205413" y="3097213"/>
          <p14:tracePt t="142924" x="5205413" y="3092450"/>
          <p14:tracePt t="142932" x="5216525" y="3079750"/>
          <p14:tracePt t="142940" x="5221288" y="3074988"/>
          <p14:tracePt t="142948" x="5238750" y="3068638"/>
          <p14:tracePt t="142956" x="5249863" y="3063875"/>
          <p14:tracePt t="142964" x="5278438" y="3057525"/>
          <p14:tracePt t="142972" x="5294313" y="3057525"/>
          <p14:tracePt t="142980" x="5329238" y="3052763"/>
          <p14:tracePt t="142988" x="5340350" y="3052763"/>
          <p14:tracePt t="142996" x="5384800" y="3052763"/>
          <p14:tracePt t="143004" x="5402263" y="3052763"/>
          <p14:tracePt t="143012" x="5446713" y="3052763"/>
          <p14:tracePt t="143020" x="5475288" y="3052763"/>
          <p14:tracePt t="143028" x="5553075" y="3063875"/>
          <p14:tracePt t="143036" x="5592763" y="3068638"/>
          <p14:tracePt t="143044" x="5694363" y="3074988"/>
          <p14:tracePt t="143052" x="5807075" y="3079750"/>
          <p14:tracePt t="143060" x="5851525" y="3079750"/>
          <p14:tracePt t="143068" x="5953125" y="3079750"/>
          <p14:tracePt t="143076" x="5991225" y="3079750"/>
          <p14:tracePt t="143084" x="6081713" y="3079750"/>
          <p14:tracePt t="143092" x="6165850" y="3079750"/>
          <p14:tracePt t="143100" x="6194425" y="3079750"/>
          <p14:tracePt t="143108" x="6261100" y="3079750"/>
          <p14:tracePt t="143116" x="6323013" y="3079750"/>
          <p14:tracePt t="143126" x="6373813" y="3079750"/>
          <p14:tracePt t="143132" x="6391275" y="3079750"/>
          <p14:tracePt t="143142" x="6430963" y="3079750"/>
          <p14:tracePt t="143148" x="6475413" y="3079750"/>
          <p14:tracePt t="143158" x="6515100" y="3079750"/>
          <p14:tracePt t="143166" x="6526213" y="3079750"/>
          <p14:tracePt t="143174" x="6554788" y="3079750"/>
          <p14:tracePt t="143182" x="6577013" y="3079750"/>
          <p14:tracePt t="143190" x="6599238" y="3079750"/>
          <p14:tracePt t="143198" x="6610350" y="3079750"/>
          <p14:tracePt t="143206" x="6627813" y="3079750"/>
          <p14:tracePt t="143214" x="6643688" y="3079750"/>
          <p14:tracePt t="143222" x="6661150" y="3086100"/>
          <p14:tracePt t="143230" x="6672263" y="3086100"/>
          <p14:tracePt t="143238" x="6683375" y="3086100"/>
          <p14:tracePt t="143246" x="6689725" y="3086100"/>
          <p14:tracePt t="143254" x="6700838" y="3092450"/>
          <p14:tracePt t="143262" x="6711950" y="3092450"/>
          <p14:tracePt t="143278" x="6716713" y="3092450"/>
          <p14:tracePt t="143286" x="6723063" y="3092450"/>
          <p14:tracePt t="143294" x="6727825" y="3092450"/>
          <p14:tracePt t="143334" x="6734175" y="3097213"/>
          <p14:tracePt t="143350" x="6738938" y="3103563"/>
          <p14:tracePt t="143358" x="6738938" y="3108325"/>
          <p14:tracePt t="143366" x="6745288" y="3114675"/>
          <p14:tracePt t="143374" x="6751638" y="3119438"/>
          <p14:tracePt t="143390" x="6756400" y="3125788"/>
          <p14:tracePt t="143398" x="6756400" y="3130550"/>
          <p14:tracePt t="143408" x="6762750" y="3130550"/>
          <p14:tracePt t="143414" x="6767513" y="3141663"/>
          <p14:tracePt t="143430" x="6767513" y="3148013"/>
          <p14:tracePt t="143440" x="6773863" y="3148013"/>
          <p14:tracePt t="143448" x="6778625" y="3148013"/>
          <p14:tracePt t="143456" x="6778625" y="3152775"/>
          <p14:tracePt t="143569" x="6778625" y="3159125"/>
          <p14:tracePt t="143630" x="6784975" y="3159125"/>
          <p14:tracePt t="143672" x="6784975" y="3165475"/>
          <p14:tracePt t="143682" x="6789738" y="3165475"/>
          <p14:tracePt t="143688" x="6796088" y="3176588"/>
          <p14:tracePt t="143698" x="6796088" y="3192463"/>
          <p14:tracePt t="143704" x="6796088" y="3214688"/>
          <p14:tracePt t="143714" x="6800850" y="3254375"/>
          <p14:tracePt t="143720" x="6807200" y="3305175"/>
          <p14:tracePt t="143730" x="6807200" y="3355975"/>
          <p14:tracePt t="143738" x="6807200" y="3417888"/>
          <p14:tracePt t="143746" x="6807200" y="3446463"/>
          <p14:tracePt t="143754" x="6800850" y="3502025"/>
          <p14:tracePt t="143762" x="6784975" y="3530600"/>
          <p14:tracePt t="143770" x="6767513" y="3552825"/>
          <p14:tracePt t="143778" x="6716713" y="3597275"/>
          <p14:tracePt t="143786" x="6677025" y="3619500"/>
          <p14:tracePt t="143794" x="6627813" y="3636963"/>
          <p14:tracePt t="143802" x="6588125" y="3648075"/>
          <p14:tracePt t="143810" x="6508750" y="3676650"/>
          <p14:tracePt t="143818" x="6464300" y="3681413"/>
          <p14:tracePt t="143826" x="6413500" y="3687763"/>
          <p14:tracePt t="143834" x="6357938" y="3687763"/>
          <p14:tracePt t="143842" x="6307138" y="3687763"/>
          <p14:tracePt t="143850" x="6289675" y="3687763"/>
          <p14:tracePt t="143858" x="6245225" y="3687763"/>
          <p14:tracePt t="143866" x="6205538" y="3681413"/>
          <p14:tracePt t="143874" x="6165850" y="3676650"/>
          <p14:tracePt t="143882" x="6132513" y="3665538"/>
          <p14:tracePt t="143890" x="6110288" y="3654425"/>
          <p14:tracePt t="143898" x="6099175" y="3654425"/>
          <p14:tracePt t="143906" x="6076950" y="3643313"/>
          <p14:tracePt t="143914" x="6048375" y="3630613"/>
          <p14:tracePt t="143922" x="6042025" y="3625850"/>
          <p14:tracePt t="143930" x="6019800" y="3619500"/>
          <p14:tracePt t="143938" x="5991225" y="3608388"/>
          <p14:tracePt t="143946" x="5980113" y="3603625"/>
          <p14:tracePt t="143954" x="5953125" y="3597275"/>
          <p14:tracePt t="143962" x="5946775" y="3597275"/>
          <p14:tracePt t="143970" x="5924550" y="3592513"/>
          <p14:tracePt t="143978" x="5895975" y="3586163"/>
          <p14:tracePt t="143986" x="5891213" y="3586163"/>
          <p14:tracePt t="143996" x="5873750" y="3581400"/>
          <p14:tracePt t="144002" x="5862638" y="3581400"/>
          <p14:tracePt t="144012" x="5851525" y="3575050"/>
          <p14:tracePt t="144020" x="5845175" y="3575050"/>
          <p14:tracePt t="144028" x="5840413" y="3575050"/>
          <p14:tracePt t="144036" x="5829300" y="3570288"/>
          <p14:tracePt t="144044" x="5818188" y="3563938"/>
          <p14:tracePt t="144052" x="5795963" y="3563938"/>
          <p14:tracePt t="144060" x="5783263" y="3563938"/>
          <p14:tracePt t="144068" x="5772150" y="3563938"/>
          <p14:tracePt t="144076" x="5734050" y="3563938"/>
          <p14:tracePt t="144084" x="5716588" y="3563938"/>
          <p14:tracePt t="144092" x="5654675" y="3563938"/>
          <p14:tracePt t="144100" x="5626100" y="3563938"/>
          <p14:tracePt t="144108" x="5564188" y="3563938"/>
          <p14:tracePt t="144116" x="5541963" y="3563938"/>
          <p14:tracePt t="144124" x="5491163" y="3563938"/>
          <p14:tracePt t="144132" x="5475288" y="3563938"/>
          <p14:tracePt t="144140" x="5429250" y="3563938"/>
          <p14:tracePt t="144148" x="5413375" y="3563938"/>
          <p14:tracePt t="144156" x="5380038" y="3563938"/>
          <p14:tracePt t="144164" x="5367338" y="3557588"/>
          <p14:tracePt t="144172" x="5340350" y="3546475"/>
          <p14:tracePt t="144180" x="5329238" y="3541713"/>
          <p14:tracePt t="144188" x="5307013" y="3530600"/>
          <p14:tracePt t="144196" x="5300663" y="3524250"/>
          <p14:tracePt t="144204" x="5272088" y="3502025"/>
          <p14:tracePt t="144212" x="5267325" y="3490913"/>
          <p14:tracePt t="144220" x="5256213" y="3484563"/>
          <p14:tracePt t="144228" x="5232400" y="3451225"/>
          <p14:tracePt t="144236" x="5227638" y="3440113"/>
          <p14:tracePt t="144244" x="5221288" y="3429000"/>
          <p14:tracePt t="144252" x="5216525" y="3400425"/>
          <p14:tracePt t="144260" x="5216525" y="3362325"/>
          <p14:tracePt t="144268" x="5221288" y="3333750"/>
          <p14:tracePt t="144276" x="5227638" y="3311525"/>
          <p14:tracePt t="144286" x="5245100" y="3276600"/>
          <p14:tracePt t="144294" x="5260975" y="3249613"/>
          <p14:tracePt t="144302" x="5278438" y="3232150"/>
          <p14:tracePt t="144310" x="5300663" y="3203575"/>
          <p14:tracePt t="144318" x="5318125" y="3181350"/>
          <p14:tracePt t="144326" x="5340350" y="3176588"/>
          <p14:tracePt t="144334" x="5356225" y="3159125"/>
          <p14:tracePt t="144342" x="5373688" y="3141663"/>
          <p14:tracePt t="144350" x="5391150" y="3136900"/>
          <p14:tracePt t="144358" x="5407025" y="3125788"/>
          <p14:tracePt t="144366" x="5424488" y="3119438"/>
          <p14:tracePt t="144374" x="5453063" y="3108325"/>
          <p14:tracePt t="144382" x="5464175" y="3097213"/>
          <p14:tracePt t="144390" x="5486400" y="3092450"/>
          <p14:tracePt t="144398" x="5502275" y="3086100"/>
          <p14:tracePt t="144406" x="5537200" y="3074988"/>
          <p14:tracePt t="144414" x="5559425" y="3068638"/>
          <p14:tracePt t="144422" x="5599113" y="3063875"/>
          <p14:tracePt t="144430" x="5626100" y="3057525"/>
          <p14:tracePt t="144438" x="5654675" y="3052763"/>
          <p14:tracePt t="144446" x="5688013" y="3052763"/>
          <p14:tracePt t="144454" x="5727700" y="3046413"/>
          <p14:tracePt t="144462" x="5756275" y="3046413"/>
          <p14:tracePt t="144472" x="5795963" y="3046413"/>
          <p14:tracePt t="144478" x="5829300" y="3046413"/>
          <p14:tracePt t="144486" x="5868988" y="3046413"/>
          <p14:tracePt t="144494" x="5907088" y="3046413"/>
          <p14:tracePt t="144502" x="5935663" y="3046413"/>
          <p14:tracePt t="144510" x="5975350" y="3046413"/>
          <p14:tracePt t="144518" x="6015038" y="3046413"/>
          <p14:tracePt t="144526" x="6053138" y="3046413"/>
          <p14:tracePt t="144534" x="6065838" y="3046413"/>
          <p14:tracePt t="144542" x="6099175" y="3052763"/>
          <p14:tracePt t="144552" x="6143625" y="3057525"/>
          <p14:tracePt t="144558" x="6183313" y="3068638"/>
          <p14:tracePt t="144568" x="6200775" y="3074988"/>
          <p14:tracePt t="144574" x="6245225" y="3079750"/>
          <p14:tracePt t="144584" x="6296025" y="3092450"/>
          <p14:tracePt t="144590" x="6311900" y="3097213"/>
          <p14:tracePt t="144600" x="6351588" y="3108325"/>
          <p14:tracePt t="144608" x="6369050" y="3114675"/>
          <p14:tracePt t="144616" x="6413500" y="3125788"/>
          <p14:tracePt t="144624" x="6424613" y="3125788"/>
          <p14:tracePt t="144632" x="6464300" y="3136900"/>
          <p14:tracePt t="144640" x="6475413" y="3148013"/>
          <p14:tracePt t="144648" x="6503988" y="3159125"/>
          <p14:tracePt t="144656" x="6519863" y="3170238"/>
          <p14:tracePt t="144664" x="6548438" y="3187700"/>
          <p14:tracePt t="144672" x="6554788" y="3192463"/>
          <p14:tracePt t="144680" x="6581775" y="3221038"/>
          <p14:tracePt t="144688" x="6588125" y="3227388"/>
          <p14:tracePt t="144696" x="6610350" y="3249613"/>
          <p14:tracePt t="144704" x="6616700" y="3260725"/>
          <p14:tracePt t="144712" x="6621463" y="3265488"/>
          <p14:tracePt t="144720" x="6627813" y="3282950"/>
          <p14:tracePt t="144728" x="6632575" y="3294063"/>
          <p14:tracePt t="144736" x="6638925" y="3305175"/>
          <p14:tracePt t="144744" x="6638925" y="3322638"/>
          <p14:tracePt t="144752" x="6638925" y="3333750"/>
          <p14:tracePt t="144760" x="6638925" y="3338513"/>
          <p14:tracePt t="144768" x="6638925" y="3367088"/>
          <p14:tracePt t="144776" x="6638925" y="3378200"/>
          <p14:tracePt t="144784" x="6638925" y="3389313"/>
          <p14:tracePt t="144792" x="6638925" y="3411538"/>
          <p14:tracePt t="144800" x="6632575" y="3422650"/>
          <p14:tracePt t="144808" x="6632575" y="3429000"/>
          <p14:tracePt t="144816" x="6632575" y="3440113"/>
          <p14:tracePt t="144824" x="6627813" y="3462338"/>
          <p14:tracePt t="144832" x="6621463" y="3473450"/>
          <p14:tracePt t="144840" x="6616700" y="3484563"/>
          <p14:tracePt t="144850" x="6616700" y="3495675"/>
          <p14:tracePt t="144856" x="6610350" y="3508375"/>
          <p14:tracePt t="144866" x="6592888" y="3530600"/>
          <p14:tracePt t="144872" x="6592888" y="3535363"/>
          <p14:tracePt t="144882" x="6588125" y="3546475"/>
          <p14:tracePt t="144890" x="6581775" y="3552825"/>
          <p14:tracePt t="144898" x="6581775" y="3563938"/>
          <p14:tracePt t="144906" x="6581775" y="3570288"/>
          <p14:tracePt t="144914" x="6577013" y="3586163"/>
          <p14:tracePt t="144922" x="6577013" y="3592513"/>
          <p14:tracePt t="144930" x="6577013" y="3597275"/>
          <p14:tracePt t="144938" x="6577013" y="3603625"/>
          <p14:tracePt t="144946" x="6577013" y="3608388"/>
          <p14:tracePt t="144954" x="6577013" y="3614738"/>
          <p14:tracePt t="144962" x="6577013" y="3619500"/>
          <p14:tracePt t="144970" x="6577013" y="3625850"/>
          <p14:tracePt t="144978" x="6577013" y="3630613"/>
          <p14:tracePt t="144986" x="6577013" y="3643313"/>
          <p14:tracePt t="144994" x="6577013" y="3648075"/>
          <p14:tracePt t="145002" x="6577013" y="3654425"/>
          <p14:tracePt t="145010" x="6577013" y="3659188"/>
          <p14:tracePt t="145018" x="6570663" y="3665538"/>
          <p14:tracePt t="145026" x="6565900" y="3676650"/>
          <p14:tracePt t="145034" x="6554788" y="3681413"/>
          <p14:tracePt t="145042" x="6548438" y="3687763"/>
          <p14:tracePt t="145050" x="6530975" y="3698875"/>
          <p14:tracePt t="145058" x="6519863" y="3698875"/>
          <p14:tracePt t="145066" x="6503988" y="3709988"/>
          <p14:tracePt t="145074" x="6497638" y="3716338"/>
          <p14:tracePt t="145082" x="6475413" y="3716338"/>
          <p14:tracePt t="145090" x="6457950" y="3721100"/>
          <p14:tracePt t="145098" x="6446838" y="3727450"/>
          <p14:tracePt t="145106" x="6413500" y="3732213"/>
          <p14:tracePt t="145114" x="6396038" y="3732213"/>
          <p14:tracePt t="145122" x="6351588" y="3738563"/>
          <p14:tracePt t="145130" x="6323013" y="3743325"/>
          <p14:tracePt t="145138" x="6300788" y="3743325"/>
          <p14:tracePt t="145146" x="6245225" y="3749675"/>
          <p14:tracePt t="145156" x="6211888" y="3754438"/>
          <p14:tracePt t="145164" x="6183313" y="3754438"/>
          <p14:tracePt t="145172" x="6103938" y="3754438"/>
          <p14:tracePt t="145180" x="6076950" y="3754438"/>
          <p14:tracePt t="145188" x="6037263" y="3754438"/>
          <p14:tracePt t="145196" x="5957888" y="3754438"/>
          <p14:tracePt t="145204" x="5913438" y="3754438"/>
          <p14:tracePt t="145212" x="5873750" y="3754438"/>
          <p14:tracePt t="145220" x="5829300" y="3754438"/>
          <p14:tracePt t="145228" x="5734050" y="3754438"/>
          <p14:tracePt t="145236" x="5699125" y="3754438"/>
          <p14:tracePt t="145244" x="5665788" y="3749675"/>
          <p14:tracePt t="145252" x="5637213" y="3749675"/>
          <p14:tracePt t="145260" x="5581650" y="3738563"/>
          <p14:tracePt t="145268" x="5570538" y="3738563"/>
          <p14:tracePt t="145276" x="5541963" y="3727450"/>
          <p14:tracePt t="145284" x="5526088" y="3727450"/>
          <p14:tracePt t="145292" x="5502275" y="3721100"/>
          <p14:tracePt t="145300" x="5497513" y="3716338"/>
          <p14:tracePt t="145308" x="5486400" y="3705225"/>
          <p14:tracePt t="145316" x="5475288" y="3698875"/>
          <p14:tracePt t="145324" x="5475288" y="3692525"/>
          <p14:tracePt t="145332" x="5464175" y="3681413"/>
          <p14:tracePt t="145340" x="5457825" y="3676650"/>
          <p14:tracePt t="145348" x="5440363" y="3659188"/>
          <p14:tracePt t="145356" x="5435600" y="3648075"/>
          <p14:tracePt t="145364" x="5429250" y="3636963"/>
          <p14:tracePt t="145372" x="5413375" y="3614738"/>
          <p14:tracePt t="145380" x="5402263" y="3603625"/>
          <p14:tracePt t="145388" x="5395913" y="3592513"/>
          <p14:tracePt t="145396" x="5384800" y="3581400"/>
          <p14:tracePt t="145404" x="5367338" y="3552825"/>
          <p14:tracePt t="145412" x="5356225" y="3541713"/>
          <p14:tracePt t="145422" x="5345113" y="3530600"/>
          <p14:tracePt t="145428" x="5334000" y="3513138"/>
          <p14:tracePt t="145438" x="5307013" y="3468688"/>
          <p14:tracePt t="145444" x="5300663" y="3451225"/>
          <p14:tracePt t="145454" x="5294313" y="3435350"/>
          <p14:tracePt t="145462" x="5289550" y="3417888"/>
          <p14:tracePt t="145470" x="5278438" y="3373438"/>
          <p14:tracePt t="145478" x="5272088" y="3355975"/>
          <p14:tracePt t="145486" x="5272088" y="3338513"/>
          <p14:tracePt t="145494" x="5272088" y="3327400"/>
          <p14:tracePt t="145502" x="5272088" y="3316288"/>
          <p14:tracePt t="145510" x="5272088" y="3287713"/>
          <p14:tracePt t="145518" x="5272088" y="3276600"/>
          <p14:tracePt t="145526" x="5272088" y="3271838"/>
          <p14:tracePt t="145534" x="5278438" y="3254375"/>
          <p14:tracePt t="145542" x="5278438" y="3249613"/>
          <p14:tracePt t="145550" x="5278438" y="3238500"/>
          <p14:tracePt t="145558" x="5283200" y="3232150"/>
          <p14:tracePt t="145566" x="5289550" y="3221038"/>
          <p14:tracePt t="145574" x="5294313" y="3203575"/>
          <p14:tracePt t="145582" x="5307013" y="3198813"/>
          <p14:tracePt t="145590" x="5311775" y="3187700"/>
          <p14:tracePt t="145598" x="5322888" y="3181350"/>
          <p14:tracePt t="145606" x="5329238" y="3170238"/>
          <p14:tracePt t="145614" x="5340350" y="3165475"/>
          <p14:tracePt t="145622" x="5373688" y="3148013"/>
          <p14:tracePt t="145630" x="5391150" y="3141663"/>
          <p14:tracePt t="145638" x="5402263" y="3141663"/>
          <p14:tracePt t="145646" x="5446713" y="3125788"/>
          <p14:tracePt t="145654" x="5475288" y="3119438"/>
          <p14:tracePt t="145662" x="5537200" y="3103563"/>
          <p14:tracePt t="145670" x="5564188" y="3097213"/>
          <p14:tracePt t="145678" x="5643563" y="3086100"/>
          <p14:tracePt t="145686" x="5672138" y="3074988"/>
          <p14:tracePt t="145694" x="5756275" y="3057525"/>
          <p14:tracePt t="145704" x="5795963" y="3052763"/>
          <p14:tracePt t="145710" x="5902325" y="3041650"/>
          <p14:tracePt t="145720" x="5942013" y="3035300"/>
          <p14:tracePt t="145726" x="6048375" y="3019425"/>
          <p14:tracePt t="145736" x="6092825" y="3013075"/>
          <p14:tracePt t="145744" x="6188075" y="3006725"/>
          <p14:tracePt t="145752" x="6216650" y="3001963"/>
          <p14:tracePt t="145760" x="6296025" y="2995613"/>
          <p14:tracePt t="145768" x="6323013" y="2995613"/>
          <p14:tracePt t="145776" x="6369050" y="2995613"/>
          <p14:tracePt t="145784" x="6413500" y="2995613"/>
          <p14:tracePt t="145792" x="6424613" y="2995613"/>
          <p14:tracePt t="145800" x="6453188" y="2995613"/>
          <p14:tracePt t="145808" x="6492875" y="3006725"/>
          <p14:tracePt t="145816" x="6508750" y="3013075"/>
          <p14:tracePt t="145824" x="6537325" y="3024188"/>
          <p14:tracePt t="145832" x="6554788" y="3035300"/>
          <p14:tracePt t="145840" x="6588125" y="3063875"/>
          <p14:tracePt t="145848" x="6627813" y="3092450"/>
          <p14:tracePt t="145856" x="6638925" y="3103563"/>
          <p14:tracePt t="145864" x="6672263" y="3148013"/>
          <p14:tracePt t="145872" x="6689725" y="3159125"/>
          <p14:tracePt t="145880" x="6700838" y="3181350"/>
          <p14:tracePt t="145888" x="6727825" y="3221038"/>
          <p14:tracePt t="145896" x="6738938" y="3232150"/>
          <p14:tracePt t="145904" x="6762750" y="3265488"/>
          <p14:tracePt t="145912" x="6767513" y="3276600"/>
          <p14:tracePt t="145920" x="6784975" y="3305175"/>
          <p14:tracePt t="145928" x="6784975" y="3322638"/>
          <p14:tracePt t="145936" x="6784975" y="3333750"/>
          <p14:tracePt t="145944" x="6784975" y="3355975"/>
          <p14:tracePt t="145952" x="6789738" y="3373438"/>
          <p14:tracePt t="145960" x="6789738" y="3406775"/>
          <p14:tracePt t="145968" x="6789738" y="3411538"/>
          <p14:tracePt t="145976" x="6789738" y="3422650"/>
          <p14:tracePt t="145984" x="6784975" y="3440113"/>
          <p14:tracePt t="145992" x="6767513" y="3462338"/>
          <p14:tracePt t="146000" x="6762750" y="3473450"/>
          <p14:tracePt t="146008" x="6756400" y="3484563"/>
          <p14:tracePt t="146018" x="6727825" y="3508375"/>
          <p14:tracePt t="146024" x="6716713" y="3519488"/>
          <p14:tracePt t="146034" x="6700838" y="3530600"/>
          <p14:tracePt t="146042" x="6689725" y="3535363"/>
          <p14:tracePt t="146050" x="6654800" y="3563938"/>
          <p14:tracePt t="146058" x="6632575" y="3575050"/>
          <p14:tracePt t="146066" x="6616700" y="3581400"/>
          <p14:tracePt t="146074" x="6599238" y="3586163"/>
          <p14:tracePt t="146082" x="6577013" y="3597275"/>
          <p14:tracePt t="146090" x="6508750" y="3603625"/>
          <p14:tracePt t="146098" x="6481763" y="3603625"/>
          <p14:tracePt t="146106" x="6413500" y="3608388"/>
          <p14:tracePt t="146114" x="6384925" y="3608388"/>
          <p14:tracePt t="146122" x="6323013" y="3608388"/>
          <p14:tracePt t="146130" x="6256338" y="3608388"/>
          <p14:tracePt t="146138" x="6234113" y="3608388"/>
          <p14:tracePt t="146146" x="6165850" y="3603625"/>
          <p14:tracePt t="146154" x="6103938" y="3597275"/>
          <p14:tracePt t="146162" x="6081713" y="3592513"/>
          <p14:tracePt t="146170" x="6019800" y="3575050"/>
          <p14:tracePt t="146178" x="6003925" y="3570288"/>
          <p14:tracePt t="146186" x="5964238" y="3552825"/>
          <p14:tracePt t="146194" x="5946775" y="3541713"/>
          <p14:tracePt t="146202" x="5913438" y="3524250"/>
          <p14:tracePt t="146210" x="5902325" y="3519488"/>
          <p14:tracePt t="146218" x="5884863" y="3513138"/>
          <p14:tracePt t="146226" x="5880100" y="3508375"/>
          <p14:tracePt t="146270" x="5880100" y="3502025"/>
          <p14:tracePt t="146473" x="5880100" y="3495675"/>
          <p14:tracePt t="146500" x="5880100" y="3490913"/>
          <p14:tracePt t="146516" x="5873750" y="3490913"/>
          <p14:tracePt t="146532" x="5857875" y="3490913"/>
          <p14:tracePt t="146540" x="5845175" y="3495675"/>
          <p14:tracePt t="146548" x="5822950" y="3502025"/>
          <p14:tracePt t="146556" x="5807075" y="3502025"/>
          <p14:tracePt t="146830" x="5800725" y="3502025"/>
          <p14:tracePt t="146838" x="5795963" y="3502025"/>
          <p14:tracePt t="146846" x="5789613" y="3495675"/>
          <p14:tracePt t="146854" x="5789613" y="3490913"/>
          <p14:tracePt t="146862" x="5789613" y="3484563"/>
          <p14:tracePt t="146872" x="5789613" y="3479800"/>
          <p14:tracePt t="146878" x="5789613" y="3473450"/>
          <p14:tracePt t="146888" x="5789613" y="3468688"/>
          <p14:tracePt t="146896" x="5789613" y="3462338"/>
          <p14:tracePt t="146904" x="5795963" y="3446463"/>
          <p14:tracePt t="146912" x="5795963" y="3440113"/>
          <p14:tracePt t="146920" x="5795963" y="3435350"/>
          <p14:tracePt t="146928" x="5795963" y="3429000"/>
          <p14:tracePt t="147130" x="5789613" y="3435350"/>
          <p14:tracePt t="147144" x="5789613" y="3440113"/>
          <p14:tracePt t="147354" x="5783263" y="3440113"/>
          <p14:tracePt t="147362" x="5778500" y="3440113"/>
          <p14:tracePt t="147370" x="5756275" y="3435350"/>
          <p14:tracePt t="147378" x="5705475" y="3422650"/>
          <p14:tracePt t="147386" x="5643563" y="3406775"/>
          <p14:tracePt t="147394" x="5526088" y="3378200"/>
          <p14:tracePt t="147402" x="5440363" y="3362325"/>
          <p14:tracePt t="147410" x="5362575" y="3349625"/>
          <p14:tracePt t="147418" x="5283200" y="3344863"/>
          <p14:tracePt t="147428" x="5176838" y="3327400"/>
          <p14:tracePt t="147434" x="5099050" y="3322638"/>
          <p14:tracePt t="147444" x="5024438" y="3311525"/>
          <p14:tracePt t="147450" x="4929188" y="3300413"/>
          <p14:tracePt t="147460" x="4738688" y="3271838"/>
          <p14:tracePt t="147468" x="4592638" y="3249613"/>
          <p14:tracePt t="147476" x="4462463" y="3227388"/>
          <p14:tracePt t="147484" x="4311650" y="3198813"/>
          <p14:tracePt t="147492" x="4165600" y="3176588"/>
          <p14:tracePt t="147500" x="3957638" y="3136900"/>
          <p14:tracePt t="147508" x="3867150" y="3119438"/>
          <p14:tracePt t="147516" x="3789363" y="3114675"/>
          <p14:tracePt t="147524" x="3714750" y="3108325"/>
          <p14:tracePt t="147532" x="3619500" y="3108325"/>
          <p14:tracePt t="147540" x="3552825" y="3103563"/>
          <p14:tracePt t="147548" x="3495675" y="3103563"/>
          <p14:tracePt t="147556" x="3429000" y="3097213"/>
          <p14:tracePt t="147564" x="3344863" y="3097213"/>
          <p14:tracePt t="147572" x="3287713" y="3097213"/>
          <p14:tracePt t="147580" x="3232150" y="3097213"/>
          <p14:tracePt t="147588" x="3176588" y="3097213"/>
          <p14:tracePt t="147596" x="3090863" y="3097213"/>
          <p14:tracePt t="147604" x="3041650" y="3097213"/>
          <p14:tracePt t="147612" x="2984500" y="3097213"/>
          <p14:tracePt t="147620" x="2933700" y="3097213"/>
          <p14:tracePt t="147628" x="2860675" y="3097213"/>
          <p14:tracePt t="147636" x="2805113" y="3097213"/>
          <p14:tracePt t="147644" x="2760663" y="3103563"/>
          <p14:tracePt t="147652" x="2725738" y="3103563"/>
          <p14:tracePt t="147660" x="2674938" y="3108325"/>
          <p14:tracePt t="147668" x="2641600" y="3114675"/>
          <p14:tracePt t="147676" x="2601913" y="3119438"/>
          <p14:tracePt t="147684" x="2574925" y="3125788"/>
          <p14:tracePt t="147692" x="2524125" y="3130550"/>
          <p14:tracePt t="147700" x="2490788" y="3141663"/>
          <p14:tracePt t="147708" x="2428875" y="3152775"/>
          <p14:tracePt t="147716" x="2389188" y="3165475"/>
          <p14:tracePt t="147724" x="2327275" y="3181350"/>
          <p14:tracePt t="147732" x="2287588" y="3192463"/>
          <p14:tracePt t="147742" x="2225675" y="3214688"/>
          <p14:tracePt t="147750" x="2197100" y="3221038"/>
          <p14:tracePt t="147758" x="2141538" y="3243263"/>
          <p14:tracePt t="147766" x="2090738" y="3260725"/>
          <p14:tracePt t="147774" x="2068513" y="3271838"/>
          <p14:tracePt t="147782" x="2024063" y="3287713"/>
          <p14:tracePt t="147790" x="2001838" y="3294063"/>
          <p14:tracePt t="147798" x="1973263" y="3305175"/>
          <p14:tracePt t="147806" x="1951038" y="3316288"/>
          <p14:tracePt t="147814" x="1939925" y="3322638"/>
          <p14:tracePt t="147822" x="1916113" y="3327400"/>
          <p14:tracePt t="147830" x="1893888" y="3338513"/>
          <p14:tracePt t="147838" x="1882775" y="3349625"/>
          <p14:tracePt t="147846" x="1871663" y="3355975"/>
          <p14:tracePt t="147854" x="1860550" y="3367088"/>
          <p14:tracePt t="147862" x="1843088" y="3373438"/>
          <p14:tracePt t="147870" x="1827213" y="3384550"/>
          <p14:tracePt t="147878" x="1809750" y="3395663"/>
          <p14:tracePt t="147886" x="1787525" y="3411538"/>
          <p14:tracePt t="147894" x="1776413" y="3417888"/>
          <p14:tracePt t="147902" x="1758950" y="3429000"/>
          <p14:tracePt t="147910" x="1754188" y="3435350"/>
          <p14:tracePt t="147918" x="1736725" y="3446463"/>
          <p14:tracePt t="147926" x="1736725" y="3451225"/>
          <p14:tracePt t="147934" x="1731963" y="3457575"/>
          <p14:tracePt t="147942" x="1725613" y="3468688"/>
          <p14:tracePt t="147950" x="1714500" y="3479800"/>
          <p14:tracePt t="147958" x="1708150" y="3490913"/>
          <p14:tracePt t="147966" x="1703388" y="3502025"/>
          <p14:tracePt t="147974" x="1692275" y="3519488"/>
          <p14:tracePt t="147982" x="1685925" y="3524250"/>
          <p14:tracePt t="147990" x="1670050" y="3552825"/>
          <p14:tracePt t="147998" x="1663700" y="3563938"/>
          <p14:tracePt t="148006" x="1641475" y="3586163"/>
          <p14:tracePt t="148014" x="1630363" y="3614738"/>
          <p14:tracePt t="148022" x="1619250" y="3625850"/>
          <p14:tracePt t="148030" x="1590675" y="3659188"/>
          <p14:tracePt t="148040" x="1590675" y="3665538"/>
          <p14:tracePt t="148046" x="1568450" y="3687763"/>
          <p14:tracePt t="148056" x="1568450" y="3698875"/>
          <p14:tracePt t="148064" x="1557338" y="3705225"/>
          <p14:tracePt t="148072" x="1550988" y="3716338"/>
          <p14:tracePt t="148088" x="1550988" y="3721100"/>
          <p14:tracePt t="148096" x="1546225" y="3721100"/>
          <p14:tracePt t="148651" x="1550988" y="3721100"/>
          <p14:tracePt t="148660" x="1568450" y="3721100"/>
          <p14:tracePt t="148668" x="1601788" y="3716338"/>
          <p14:tracePt t="148676" x="1658938" y="3692525"/>
          <p14:tracePt t="148684" x="1719263" y="3676650"/>
          <p14:tracePt t="148692" x="1827213" y="3643313"/>
          <p14:tracePt t="148700" x="1973263" y="3575050"/>
          <p14:tracePt t="148708" x="2214563" y="3502025"/>
          <p14:tracePt t="148716" x="2540000" y="3400425"/>
          <p14:tracePt t="148724" x="2979738" y="3276600"/>
          <p14:tracePt t="148732" x="3429000" y="3181350"/>
          <p14:tracePt t="148740" x="3911600" y="3079750"/>
          <p14:tracePt t="148748" x="4541838" y="2979738"/>
          <p14:tracePt t="148756" x="5137150" y="2889250"/>
          <p14:tracePt t="148764" x="5829300" y="2809875"/>
          <p14:tracePt t="148772" x="6542088" y="2743200"/>
          <p14:tracePt t="148780" x="7245350" y="2692400"/>
          <p14:tracePt t="148788" x="7931150" y="2641600"/>
          <p14:tracePt t="148796" x="8599488" y="2601913"/>
          <p14:tracePt t="148804" x="9088438" y="2590800"/>
          <p14:tracePt t="148812" x="9667875" y="2579688"/>
          <p14:tracePt t="148820" x="10152063" y="2579688"/>
          <p14:tracePt t="148828" x="10521950" y="2608263"/>
          <p14:tracePt t="148836" x="10741025" y="2636838"/>
          <p14:tracePt t="148844" x="10937875" y="2687638"/>
          <p14:tracePt t="148852" x="11023600" y="2720975"/>
          <p14:tracePt t="148860" x="11072813" y="2765425"/>
          <p14:tracePt t="148868" x="11101388" y="2805113"/>
          <p14:tracePt t="148876" x="11107738" y="2860675"/>
          <p14:tracePt t="148884" x="11107738" y="2911475"/>
          <p14:tracePt t="148892" x="11107738" y="2973388"/>
          <p14:tracePt t="148900" x="11090275" y="3019425"/>
          <p14:tracePt t="148908" x="11056938" y="3079750"/>
          <p14:tracePt t="148916" x="11034713" y="3119438"/>
          <p14:tracePt t="148926" x="11006138" y="3148013"/>
          <p14:tracePt t="148932" x="10977563" y="3176588"/>
          <p14:tracePt t="148942" x="10955338" y="3192463"/>
          <p14:tracePt t="148950" x="10933113" y="3203575"/>
          <p14:tracePt t="148958" x="10893425" y="3214688"/>
          <p14:tracePt t="148966" x="10853738" y="3221038"/>
          <p14:tracePt t="148974" x="10826750" y="3227388"/>
          <p14:tracePt t="148982" x="10764838" y="3227388"/>
          <p14:tracePt t="148990" x="10718800" y="3227388"/>
          <p14:tracePt t="148998" x="10663238" y="3209925"/>
          <p14:tracePt t="149006" x="10533063" y="3187700"/>
          <p14:tracePt t="149014" x="10364788" y="3141663"/>
          <p14:tracePt t="149022" x="10094913" y="3092450"/>
          <p14:tracePt t="149030" x="9842500" y="3024188"/>
          <p14:tracePt t="149038" x="9617075" y="2984500"/>
          <p14:tracePt t="149046" x="9240838" y="2911475"/>
          <p14:tracePt t="149054" x="8959850" y="2884488"/>
          <p14:tracePt t="149062" x="8543925" y="2833688"/>
          <p14:tracePt t="149070" x="8234363" y="2798763"/>
          <p14:tracePt t="149078" x="7926388" y="2776538"/>
          <p14:tracePt t="149086" x="7470775" y="2765425"/>
          <p14:tracePt t="149094" x="7150100" y="2754313"/>
          <p14:tracePt t="149102" x="6711950" y="2754313"/>
          <p14:tracePt t="149110" x="6384925" y="2760663"/>
          <p14:tracePt t="149118" x="6081713" y="2782888"/>
          <p14:tracePt t="149126" x="5632450" y="2833688"/>
          <p14:tracePt t="149134" x="5334000" y="2878138"/>
          <p14:tracePt t="149142" x="4902200" y="2962275"/>
          <p14:tracePt t="149150" x="4603750" y="3013075"/>
          <p14:tracePt t="149158" x="4283075" y="3097213"/>
          <p14:tracePt t="149166" x="3816350" y="3203575"/>
          <p14:tracePt t="149174" x="3502025" y="3271838"/>
          <p14:tracePt t="149182" x="3079750" y="3355975"/>
          <p14:tracePt t="149190" x="2809875" y="3422650"/>
          <p14:tracePt t="149198" x="2552700" y="3473450"/>
          <p14:tracePt t="149206" x="2332038" y="3519488"/>
          <p14:tracePt t="149214" x="2101850" y="3570288"/>
          <p14:tracePt t="149224" x="1922463" y="3603625"/>
          <p14:tracePt t="149232" x="1776413" y="3643313"/>
          <p14:tracePt t="149240" x="1635125" y="3676650"/>
          <p14:tracePt t="149248" x="1585913" y="3692525"/>
          <p14:tracePt t="149256" x="1528763" y="3709988"/>
          <p14:tracePt t="149264" x="1489075" y="3727450"/>
          <p14:tracePt t="149272" x="1455738" y="3743325"/>
          <p14:tracePt t="149280" x="1438275" y="3760788"/>
          <p14:tracePt t="149288" x="1433513" y="3765550"/>
          <p14:tracePt t="149296" x="1427163" y="3771900"/>
          <p14:tracePt t="149312" x="1427163" y="3778250"/>
          <p14:tracePt t="149769" x="1433513" y="3778250"/>
          <p14:tracePt t="149844" x="1433513" y="3771900"/>
          <p14:tracePt t="149945" x="1438275" y="3771900"/>
          <p14:tracePt t="149952" x="1438275" y="3765550"/>
          <p14:tracePt t="149969" x="1438275" y="3760788"/>
          <p14:tracePt t="150000" x="1438275" y="3754438"/>
          <p14:tracePt t="150016" x="1438275" y="3749675"/>
          <p14:tracePt t="150040" x="1438275" y="3743325"/>
          <p14:tracePt t="150048" x="1438275" y="3738563"/>
          <p14:tracePt t="150064" x="1438275" y="3732213"/>
          <p14:tracePt t="150090" x="1438275" y="3727450"/>
          <p14:tracePt t="150106" x="1438275" y="3721100"/>
          <p14:tracePt t="150114" x="1438275" y="3716338"/>
          <p14:tracePt t="150122" x="1433513" y="3709988"/>
          <p14:tracePt t="150130" x="1433513" y="3698875"/>
          <p14:tracePt t="150146" x="1427163" y="3687763"/>
          <p14:tracePt t="150154" x="1422400" y="3676650"/>
          <p14:tracePt t="150162" x="1422400" y="3670300"/>
          <p14:tracePt t="150170" x="1416050" y="3665538"/>
          <p14:tracePt t="150178" x="1411288" y="3659188"/>
          <p14:tracePt t="150186" x="1411288" y="3654425"/>
          <p14:tracePt t="150254" x="1404938" y="3654425"/>
          <p14:tracePt t="150271" x="1400175" y="3654425"/>
          <p14:tracePt t="150278" x="1382713" y="3648075"/>
          <p14:tracePt t="150286" x="1382713" y="3630613"/>
          <p14:tracePt t="150294" x="1376363" y="3597275"/>
          <p14:tracePt t="150302" x="1376363" y="3586163"/>
          <p14:tracePt t="156910" x="1371600" y="3581400"/>
          <p14:tracePt t="156917" x="1349375" y="3563938"/>
          <p14:tracePt t="156925" x="1316038" y="3541713"/>
          <p14:tracePt t="156933" x="1298575" y="3519488"/>
          <p14:tracePt t="156941" x="1292225" y="3519488"/>
          <p14:tracePt t="156977" x="1292225" y="3513138"/>
          <p14:tracePt t="156985" x="1320800" y="3502025"/>
          <p14:tracePt t="156993" x="1365250" y="3479800"/>
          <p14:tracePt t="157001" x="1477963" y="3435350"/>
          <p14:tracePt t="157009" x="1624013" y="3378200"/>
          <p14:tracePt t="157017" x="1692275" y="3355975"/>
          <p14:tracePt t="157025" x="1827213" y="3300413"/>
          <p14:tracePt t="157033" x="2039938" y="3249613"/>
          <p14:tracePt t="157041" x="2220913" y="3209925"/>
          <p14:tracePt t="157049" x="2287588" y="3192463"/>
          <p14:tracePt t="157059" x="2417763" y="3159125"/>
          <p14:tracePt t="157065" x="2478088" y="3148013"/>
          <p14:tracePt t="157075" x="2528888" y="3141663"/>
          <p14:tracePt t="157081" x="2608263" y="3141663"/>
          <p14:tracePt t="157091" x="2641600" y="3141663"/>
          <p14:tracePt t="157099" x="2674938" y="3141663"/>
          <p14:tracePt t="157107" x="2703513" y="3136900"/>
          <p14:tracePt t="157115" x="2732088" y="3130550"/>
          <p14:tracePt t="157123" x="2747963" y="3125788"/>
          <p14:tracePt t="157131" x="2776538" y="3108325"/>
          <p14:tracePt t="157139" x="2787650" y="3086100"/>
          <p14:tracePt t="157147" x="2805113" y="3068638"/>
          <p14:tracePt t="157155" x="2820988" y="3046413"/>
          <p14:tracePt t="157163" x="2838450" y="3030538"/>
          <p14:tracePt t="157171" x="2849563" y="3019425"/>
          <p14:tracePt t="157227" x="2855913" y="3024188"/>
          <p14:tracePt t="157235" x="2867025" y="3035300"/>
          <p14:tracePt t="157243" x="2889250" y="3052763"/>
          <p14:tracePt t="157251" x="2944813" y="3092450"/>
          <p14:tracePt t="157259" x="2995613" y="3125788"/>
          <p14:tracePt t="157267" x="3103563" y="3176588"/>
          <p14:tracePt t="157275" x="3249613" y="3249613"/>
          <p14:tracePt t="157283" x="3367088" y="3305175"/>
          <p14:tracePt t="157291" x="3524250" y="3384550"/>
          <p14:tracePt t="157299" x="3789363" y="3479800"/>
          <p14:tracePt t="157307" x="4035425" y="3552825"/>
          <p14:tracePt t="157315" x="4333875" y="3608388"/>
          <p14:tracePt t="157323" x="4625975" y="3643313"/>
          <p14:tracePt t="157331" x="4964113" y="3654425"/>
          <p14:tracePt t="157339" x="5418138" y="3665538"/>
          <p14:tracePt t="157347" x="5818188" y="3676650"/>
          <p14:tracePt t="157357" x="6183313" y="3676650"/>
          <p14:tracePt t="157363" x="6408738" y="3676650"/>
          <p14:tracePt t="157373" x="6700838" y="3676650"/>
          <p14:tracePt t="157379" x="6796088" y="3676650"/>
          <p14:tracePt t="157389" x="6924675" y="3670300"/>
          <p14:tracePt t="157397" x="7008813" y="3654425"/>
          <p14:tracePt t="157405" x="7070725" y="3648075"/>
          <p14:tracePt t="157413" x="7127875" y="3648075"/>
          <p14:tracePt t="157421" x="7167563" y="3643313"/>
          <p14:tracePt t="157429" x="7189788" y="3643313"/>
          <p14:tracePt t="157437" x="7200900" y="3643313"/>
          <p14:tracePt t="157823" x="7200900" y="3636963"/>
          <p14:tracePt t="157831" x="7200900" y="3630613"/>
          <p14:tracePt t="157838" x="7200900" y="3625850"/>
          <p14:tracePt t="157847" x="7200900" y="3619500"/>
          <p14:tracePt t="157855" x="7200900" y="3614738"/>
          <p14:tracePt t="157863" x="7200900" y="3597275"/>
          <p14:tracePt t="157871" x="7200900" y="3586163"/>
          <p14:tracePt t="157879" x="7200900" y="3575050"/>
          <p14:tracePt t="157887" x="7205663" y="3552825"/>
          <p14:tracePt t="157895" x="7205663" y="3535363"/>
          <p14:tracePt t="157903" x="7212013" y="3524250"/>
          <p14:tracePt t="157913" x="7216775" y="3502025"/>
          <p14:tracePt t="157918" x="7216775" y="3490913"/>
          <p14:tracePt t="157935" x="7216775" y="3484563"/>
          <p14:tracePt t="158357" x="7216775" y="3479800"/>
          <p14:tracePt t="158371" x="7223125" y="3479800"/>
          <p14:tracePt t="158645" x="7227888" y="3479800"/>
          <p14:tracePt t="158653" x="7227888" y="3484563"/>
          <p14:tracePt t="158661" x="7227888" y="3490913"/>
          <p14:tracePt t="158669" x="7234238" y="3502025"/>
          <p14:tracePt t="158677" x="7240588" y="3508375"/>
          <p14:tracePt t="158685" x="7251700" y="3524250"/>
          <p14:tracePt t="158695" x="7262813" y="3546475"/>
          <p14:tracePt t="158701" x="7267575" y="3557588"/>
          <p14:tracePt t="158709" x="7278688" y="3563938"/>
          <p14:tracePt t="158717" x="7278688" y="3575050"/>
          <p14:tracePt t="158888" x="7278688" y="3570288"/>
          <p14:tracePt t="158895" x="7278688" y="3563938"/>
          <p14:tracePt t="158903" x="7273925" y="3557588"/>
          <p14:tracePt t="158919" x="7267575" y="3552825"/>
          <p14:tracePt t="158927" x="7262813" y="3552825"/>
          <p14:tracePt t="158935" x="7251700" y="3546475"/>
          <p14:tracePt t="158943" x="7234238" y="3546475"/>
          <p14:tracePt t="158951" x="7205663" y="3541713"/>
          <p14:tracePt t="158959" x="7172325" y="3535363"/>
          <p14:tracePt t="158967" x="7105650" y="3535363"/>
          <p14:tracePt t="158975" x="7019925" y="3530600"/>
          <p14:tracePt t="158983" x="6919913" y="3524250"/>
          <p14:tracePt t="158991" x="6824663" y="3519488"/>
          <p14:tracePt t="158999" x="6632575" y="3508375"/>
          <p14:tracePt t="159007" x="6503988" y="3490913"/>
          <p14:tracePt t="159015" x="6362700" y="3484563"/>
          <p14:tracePt t="159023" x="6234113" y="3468688"/>
          <p14:tracePt t="159031" x="6121400" y="3451225"/>
          <p14:tracePt t="159039" x="5986463" y="3435350"/>
          <p14:tracePt t="159047" x="5935663" y="3429000"/>
          <p14:tracePt t="159055" x="5862638" y="3422650"/>
          <p14:tracePt t="159063" x="5822950" y="3422650"/>
          <p14:tracePt t="159071" x="5761038" y="3417888"/>
          <p14:tracePt t="159079" x="5745163" y="3417888"/>
          <p14:tracePt t="159087" x="5727700" y="3417888"/>
          <p14:tracePt t="159097" x="5716588" y="3417888"/>
          <p14:tracePt t="159177" x="5716588" y="3429000"/>
          <p14:tracePt t="159193" x="5716588" y="3446463"/>
          <p14:tracePt t="159201" x="5716588" y="3462338"/>
          <p14:tracePt t="159209" x="5710238" y="3484563"/>
          <p14:tracePt t="159217" x="5710238" y="3502025"/>
          <p14:tracePt t="159225" x="5699125" y="3535363"/>
          <p14:tracePt t="159233" x="5683250" y="3581400"/>
          <p14:tracePt t="159241" x="5661025" y="3619500"/>
          <p14:tracePt t="159249" x="5649913" y="3636963"/>
          <p14:tracePt t="159257" x="5614988" y="3665538"/>
          <p14:tracePt t="159265" x="5603875" y="3676650"/>
          <p14:tracePt t="159273" x="5564188" y="3687763"/>
          <p14:tracePt t="159281" x="5553075" y="3692525"/>
          <p14:tracePt t="159289" x="5508625" y="3698875"/>
          <p14:tracePt t="159297" x="5486400" y="3698875"/>
          <p14:tracePt t="159305" x="5407025" y="3698875"/>
          <p14:tracePt t="159313" x="5380038" y="3698875"/>
          <p14:tracePt t="159321" x="5278438" y="3676650"/>
          <p14:tracePt t="159329" x="5249863" y="3670300"/>
          <p14:tracePt t="159337" x="5148263" y="3630613"/>
          <p14:tracePt t="159345" x="5114925" y="3619500"/>
          <p14:tracePt t="159353" x="5048250" y="3592513"/>
          <p14:tracePt t="159361" x="5024438" y="3581400"/>
          <p14:tracePt t="159369" x="4991100" y="3557588"/>
          <p14:tracePt t="159379" x="4968875" y="3524250"/>
          <p14:tracePt t="159385" x="4968875" y="3513138"/>
          <p14:tracePt t="159395" x="4968875" y="3490913"/>
          <p14:tracePt t="159401" x="4968875" y="3473450"/>
          <p14:tracePt t="159411" x="4968875" y="3457575"/>
          <p14:tracePt t="159417" x="4968875" y="3435350"/>
          <p14:tracePt t="159427" x="4968875" y="3417888"/>
          <p14:tracePt t="159435" x="4968875" y="3400425"/>
          <p14:tracePt t="159443" x="4979988" y="3373438"/>
          <p14:tracePt t="159451" x="4997450" y="3338513"/>
          <p14:tracePt t="159459" x="5008563" y="3316288"/>
          <p14:tracePt t="159467" x="5030788" y="3282950"/>
          <p14:tracePt t="159475" x="5048250" y="3254375"/>
          <p14:tracePt t="159483" x="5070475" y="3221038"/>
          <p14:tracePt t="159491" x="5086350" y="3203575"/>
          <p14:tracePt t="159499" x="5114925" y="3170238"/>
          <p14:tracePt t="159507" x="5148263" y="3136900"/>
          <p14:tracePt t="159515" x="5176838" y="3114675"/>
          <p14:tracePt t="159523" x="5210175" y="3097213"/>
          <p14:tracePt t="159531" x="5267325" y="3063875"/>
          <p14:tracePt t="159539" x="5307013" y="3046413"/>
          <p14:tracePt t="159547" x="5351463" y="3024188"/>
          <p14:tracePt t="159555" x="5475288" y="2995613"/>
          <p14:tracePt t="159563" x="5548313" y="2979738"/>
          <p14:tracePt t="159571" x="5626100" y="2973388"/>
          <p14:tracePt t="159579" x="5722938" y="2957513"/>
          <p14:tracePt t="159587" x="5811838" y="2957513"/>
          <p14:tracePt t="159595" x="5907088" y="2957513"/>
          <p14:tracePt t="159603" x="5997575" y="2957513"/>
          <p14:tracePt t="159611" x="6081713" y="2957513"/>
          <p14:tracePt t="159619" x="6188075" y="2968625"/>
          <p14:tracePt t="159627" x="6223000" y="2973388"/>
          <p14:tracePt t="159635" x="6318250" y="2984500"/>
          <p14:tracePt t="159643" x="6408738" y="2995613"/>
          <p14:tracePt t="159651" x="6497638" y="3019425"/>
          <p14:tracePt t="159659" x="6577013" y="3046413"/>
          <p14:tracePt t="159667" x="6610350" y="3057525"/>
          <p14:tracePt t="159677" x="6683375" y="3074988"/>
          <p14:tracePt t="159683" x="6756400" y="3108325"/>
          <p14:tracePt t="159693" x="6773863" y="3114675"/>
          <p14:tracePt t="159699" x="6829425" y="3148013"/>
          <p14:tracePt t="159709" x="6873875" y="3176588"/>
          <p14:tracePt t="159717" x="6897688" y="3192463"/>
          <p14:tracePt t="159725" x="6931025" y="3227388"/>
          <p14:tracePt t="159733" x="6946900" y="3249613"/>
          <p14:tracePt t="159741" x="6953250" y="3276600"/>
          <p14:tracePt t="159749" x="6964363" y="3300413"/>
          <p14:tracePt t="159757" x="6970713" y="3316288"/>
          <p14:tracePt t="159765" x="6970713" y="3338513"/>
          <p14:tracePt t="159773" x="6970713" y="3367088"/>
          <p14:tracePt t="159781" x="6970713" y="3400425"/>
          <p14:tracePt t="159789" x="6964363" y="3446463"/>
          <p14:tracePt t="159797" x="6953250" y="3468688"/>
          <p14:tracePt t="159805" x="6935788" y="3513138"/>
          <p14:tracePt t="159813" x="6913563" y="3563938"/>
          <p14:tracePt t="159821" x="6897688" y="3592513"/>
          <p14:tracePt t="159829" x="6873875" y="3619500"/>
          <p14:tracePt t="159837" x="6824663" y="3670300"/>
          <p14:tracePt t="159845" x="6784975" y="3698875"/>
          <p14:tracePt t="159853" x="6745288" y="3721100"/>
          <p14:tracePt t="159861" x="6711950" y="3743325"/>
          <p14:tracePt t="159869" x="6683375" y="3760788"/>
          <p14:tracePt t="159877" x="6661150" y="3771900"/>
          <p14:tracePt t="159885" x="6650038" y="3783013"/>
          <p14:tracePt t="159893" x="6638925" y="3789363"/>
          <p14:tracePt t="159901" x="6632575" y="3794125"/>
          <p14:tracePt t="160183" x="6627813" y="3794125"/>
          <p14:tracePt t="160191" x="6610350" y="3794125"/>
          <p14:tracePt t="160199" x="6554788" y="3794125"/>
          <p14:tracePt t="160207" x="6464300" y="3794125"/>
          <p14:tracePt t="160215" x="6323013" y="3794125"/>
          <p14:tracePt t="160223" x="6092825" y="3783013"/>
          <p14:tracePt t="160231" x="5749925" y="3743325"/>
          <p14:tracePt t="160239" x="5468938" y="3716338"/>
          <p14:tracePt t="160247" x="5132388" y="3681413"/>
          <p14:tracePt t="160255" x="4716463" y="3643313"/>
          <p14:tracePt t="160265" x="4300538" y="3608388"/>
          <p14:tracePt t="160271" x="3884613" y="3575050"/>
          <p14:tracePt t="160281" x="3502025" y="3552825"/>
          <p14:tracePt t="160289" x="3086100" y="3513138"/>
          <p14:tracePt t="160297" x="2871788" y="3502025"/>
          <p14:tracePt t="160305" x="2698750" y="3495675"/>
          <p14:tracePt t="160313" x="2513013" y="3484563"/>
          <p14:tracePt t="160321" x="2422525" y="3484563"/>
          <p14:tracePt t="160329" x="2366963" y="3484563"/>
          <p14:tracePt t="160337" x="2320925" y="3484563"/>
          <p14:tracePt t="160345" x="2298700" y="3484563"/>
          <p14:tracePt t="160353" x="2287588" y="3490913"/>
          <p14:tracePt t="160361" x="2276475" y="3495675"/>
          <p14:tracePt t="160369" x="2259013" y="3508375"/>
          <p14:tracePt t="160377" x="2247900" y="3513138"/>
          <p14:tracePt t="160385" x="2232025" y="3530600"/>
          <p14:tracePt t="160393" x="2214563" y="3535363"/>
          <p14:tracePt t="160401" x="2185988" y="3552825"/>
          <p14:tracePt t="160409" x="2170113" y="3563938"/>
          <p14:tracePt t="160417" x="2147888" y="3575050"/>
          <p14:tracePt t="160425" x="2141538" y="3575050"/>
          <p14:tracePt t="160433" x="2130425" y="3586163"/>
          <p14:tracePt t="160441" x="2119313" y="3592513"/>
          <p14:tracePt t="160449" x="2112963" y="3597275"/>
          <p14:tracePt t="160457" x="2108200" y="3603625"/>
          <p14:tracePt t="160465" x="2097088" y="3614738"/>
          <p14:tracePt t="160473" x="2090738" y="3614738"/>
          <p14:tracePt t="160481" x="2085975" y="3625850"/>
          <p14:tracePt t="160489" x="2079625" y="3630613"/>
          <p14:tracePt t="160497" x="2068513" y="3643313"/>
          <p14:tracePt t="160505" x="2046288" y="3654425"/>
          <p14:tracePt t="160513" x="2035175" y="3665538"/>
          <p14:tracePt t="160521" x="2006600" y="3670300"/>
          <p14:tracePt t="160529" x="1984375" y="3676650"/>
          <p14:tracePt t="160537" x="1951038" y="3681413"/>
          <p14:tracePt t="160545" x="1939925" y="3681413"/>
          <p14:tracePt t="160553" x="1905000" y="3681413"/>
          <p14:tracePt t="160563" x="1878013" y="3681413"/>
          <p14:tracePt t="160571" x="1838325" y="3670300"/>
          <p14:tracePt t="160579" x="1787525" y="3654425"/>
          <p14:tracePt t="160587" x="1770063" y="3643313"/>
          <p14:tracePt t="160595" x="1719263" y="3625850"/>
          <p14:tracePt t="160603" x="1674813" y="3608388"/>
          <p14:tracePt t="160611" x="1630363" y="3592513"/>
          <p14:tracePt t="160619" x="1612900" y="3586163"/>
          <p14:tracePt t="160627" x="1562100" y="3581400"/>
          <p14:tracePt t="160635" x="1546225" y="3575050"/>
          <p14:tracePt t="160643" x="1500188" y="3575050"/>
          <p14:tracePt t="160651" x="1462088" y="3570288"/>
          <p14:tracePt t="160659" x="1444625" y="3570288"/>
          <p14:tracePt t="160667" x="1422400" y="3570288"/>
          <p14:tracePt t="160675" x="1411288" y="3575050"/>
          <p14:tracePt t="160683" x="1389063" y="3586163"/>
          <p14:tracePt t="160691" x="1376363" y="3586163"/>
          <p14:tracePt t="160699" x="1343025" y="3608388"/>
          <p14:tracePt t="160707" x="1331913" y="3619500"/>
          <p14:tracePt t="160715" x="1303338" y="3643313"/>
          <p14:tracePt t="160723" x="1287463" y="3654425"/>
          <p14:tracePt t="160731" x="1247775" y="3698875"/>
          <p14:tracePt t="160739" x="1230313" y="3716338"/>
          <p14:tracePt t="160747" x="1219200" y="3738563"/>
          <p14:tracePt t="160755" x="1185863" y="3771900"/>
          <p14:tracePt t="160763" x="1181100" y="3783013"/>
          <p14:tracePt t="160771" x="1168400" y="3816350"/>
          <p14:tracePt t="160779" x="1168400" y="3822700"/>
          <p14:tracePt t="160787" x="1168400" y="3827463"/>
          <p14:tracePt t="160795" x="1168400" y="3833813"/>
          <p14:tracePt t="160803" x="1181100" y="3844925"/>
          <p14:tracePt t="160811" x="1203325" y="3862388"/>
          <p14:tracePt t="160819" x="1236663" y="3867150"/>
          <p14:tracePt t="160827" x="1292225" y="3889375"/>
          <p14:tracePt t="160835" x="1360488" y="3900488"/>
          <p14:tracePt t="160843" x="1427163" y="3913188"/>
          <p14:tracePt t="160853" x="1568450" y="3917950"/>
          <p14:tracePt t="160859" x="1692275" y="3929063"/>
          <p14:tracePt t="160869" x="1849438" y="3935413"/>
          <p14:tracePt t="160877" x="2035175" y="3946525"/>
          <p14:tracePt t="160885" x="2265363" y="3946525"/>
          <p14:tracePt t="160893" x="2400300" y="3946525"/>
          <p14:tracePt t="160901" x="2674938" y="3946525"/>
          <p14:tracePt t="160909" x="2979738" y="3957638"/>
          <p14:tracePt t="160917" x="3148013" y="3957638"/>
          <p14:tracePt t="160925" x="3468688" y="3957638"/>
          <p14:tracePt t="160933" x="3654425" y="3951288"/>
          <p14:tracePt t="160941" x="3990975" y="3940175"/>
          <p14:tracePt t="160949" x="4283075" y="3929063"/>
          <p14:tracePt t="160957" x="4592638" y="3913188"/>
          <p14:tracePt t="160965" x="4895850" y="3900488"/>
          <p14:tracePt t="160973" x="5216525" y="3900488"/>
          <p14:tracePt t="160981" x="5526088" y="3889375"/>
          <p14:tracePt t="160989" x="5840413" y="3889375"/>
          <p14:tracePt t="160997" x="6161088" y="3889375"/>
          <p14:tracePt t="161005" x="6481763" y="3895725"/>
          <p14:tracePt t="161013" x="6807200" y="3906838"/>
          <p14:tracePt t="161021" x="7216775" y="3917950"/>
          <p14:tracePt t="161029" x="7486650" y="3917950"/>
          <p14:tracePt t="161037" x="7778750" y="3917950"/>
          <p14:tracePt t="161045" x="8156575" y="3917950"/>
          <p14:tracePt t="161053" x="8415338" y="3917950"/>
          <p14:tracePt t="161061" x="8689975" y="3917950"/>
          <p14:tracePt t="161069" x="8948738" y="3917950"/>
          <p14:tracePt t="161077" x="9207500" y="3917950"/>
          <p14:tracePt t="161085" x="9466263" y="3917950"/>
          <p14:tracePt t="161093" x="9605963" y="3917950"/>
          <p14:tracePt t="161101" x="9836150" y="3917950"/>
          <p14:tracePt t="161109" x="9932988" y="3913188"/>
          <p14:tracePt t="161119" x="10163175" y="3906838"/>
          <p14:tracePt t="161125" x="10258425" y="3895725"/>
          <p14:tracePt t="161135" x="10342563" y="3889375"/>
          <p14:tracePt t="161141" x="10510838" y="3884613"/>
          <p14:tracePt t="161151" x="10594975" y="3878263"/>
          <p14:tracePt t="161157" x="10674350" y="3878263"/>
          <p14:tracePt t="161167" x="10753725" y="3878263"/>
          <p14:tracePt t="161175" x="10831513" y="3878263"/>
          <p14:tracePt t="161183" x="10922000" y="3878263"/>
          <p14:tracePt t="161191" x="11006138" y="3878263"/>
          <p14:tracePt t="161199" x="11079163" y="3873500"/>
          <p14:tracePt t="161207" x="11141075" y="3856038"/>
          <p14:tracePt t="161215" x="11202988" y="3838575"/>
          <p14:tracePt t="161223" x="11231563" y="3822700"/>
          <p14:tracePt t="161231" x="11247438" y="3800475"/>
          <p14:tracePt t="161239" x="11258550" y="3778250"/>
          <p14:tracePt t="161247" x="11258550" y="3760788"/>
          <p14:tracePt t="161255" x="11258550" y="3727450"/>
          <p14:tracePt t="161263" x="11258550" y="3705225"/>
          <p14:tracePt t="161271" x="11258550" y="3665538"/>
          <p14:tracePt t="161279" x="11258550" y="3625850"/>
          <p14:tracePt t="161287" x="11253788" y="3581400"/>
          <p14:tracePt t="161295" x="11247438" y="3519488"/>
          <p14:tracePt t="161303" x="11242675" y="3484563"/>
          <p14:tracePt t="161311" x="11231563" y="3429000"/>
          <p14:tracePt t="161319" x="11218863" y="3395663"/>
          <p14:tracePt t="161327" x="11196638" y="3344863"/>
          <p14:tracePt t="161335" x="11174413" y="3316288"/>
          <p14:tracePt t="161343" x="11156950" y="3294063"/>
          <p14:tracePt t="161351" x="11118850" y="3260725"/>
          <p14:tracePt t="161359" x="11090275" y="3238500"/>
          <p14:tracePt t="161367" x="11068050" y="3221038"/>
          <p14:tracePt t="161375" x="11050588" y="3209925"/>
          <p14:tracePt t="161383" x="11039475" y="3198813"/>
          <p14:tracePt t="161391" x="11023600" y="3192463"/>
          <p14:tracePt t="161399" x="11006138" y="3181350"/>
          <p14:tracePt t="161407" x="10995025" y="3176588"/>
          <p14:tracePt t="161417" x="10972800" y="3159125"/>
          <p14:tracePt t="161423" x="10937875" y="3148013"/>
          <p14:tracePt t="161433" x="10899775" y="3136900"/>
          <p14:tracePt t="161441" x="10888663" y="3130550"/>
          <p14:tracePt t="161449" x="10837863" y="3119438"/>
          <p14:tracePt t="161457" x="10787063" y="3114675"/>
          <p14:tracePt t="161465" x="10718800" y="3097213"/>
          <p14:tracePt t="161473" x="10685463" y="3092450"/>
          <p14:tracePt t="161481" x="10601325" y="3086100"/>
          <p14:tracePt t="161489" x="10510838" y="3086100"/>
          <p14:tracePt t="161497" x="10477500" y="3086100"/>
          <p14:tracePt t="161505" x="10393363" y="3086100"/>
          <p14:tracePt t="161513" x="10320338" y="3103563"/>
          <p14:tracePt t="161521" x="10287000" y="3114675"/>
          <p14:tracePt t="161529" x="10225088" y="3125788"/>
          <p14:tracePt t="161537" x="10207625" y="3130550"/>
          <p14:tracePt t="161545" x="10156825" y="3148013"/>
          <p14:tracePt t="161553" x="10134600" y="3152775"/>
          <p14:tracePt t="161561" x="10094913" y="3170238"/>
          <p14:tracePt t="161569" x="10072688" y="3181350"/>
          <p14:tracePt t="161577" x="10021888" y="3203575"/>
          <p14:tracePt t="161585" x="9999663" y="3214688"/>
          <p14:tracePt t="161593" x="9955213" y="3243263"/>
          <p14:tracePt t="161601" x="9926638" y="3260725"/>
          <p14:tracePt t="161609" x="9864725" y="3311525"/>
          <p14:tracePt t="161617" x="9831388" y="3333750"/>
          <p14:tracePt t="161625" x="9798050" y="3355975"/>
          <p14:tracePt t="161633" x="9707563" y="3417888"/>
          <p14:tracePt t="161641" x="9685338" y="3435350"/>
          <p14:tracePt t="161649" x="9612313" y="3484563"/>
          <p14:tracePt t="161657" x="9578975" y="3502025"/>
          <p14:tracePt t="161665" x="9550400" y="3513138"/>
          <p14:tracePt t="161673" x="9521825" y="3530600"/>
          <p14:tracePt t="161681" x="9459913" y="3563938"/>
          <p14:tracePt t="161689" x="9437688" y="3575050"/>
          <p14:tracePt t="161697" x="9404350" y="3592513"/>
          <p14:tracePt t="161705" x="9313863" y="3625850"/>
          <p14:tracePt t="161715" x="9274175" y="3643313"/>
          <p14:tracePt t="161723" x="9229725" y="3659188"/>
          <p14:tracePt t="161731" x="9185275" y="3670300"/>
          <p14:tracePt t="161739" x="9072563" y="3709988"/>
          <p14:tracePt t="161747" x="9028113" y="3721100"/>
          <p14:tracePt t="161755" x="8988425" y="3732213"/>
          <p14:tracePt t="161763" x="8869363" y="3754438"/>
          <p14:tracePt t="161771" x="8824913" y="3765550"/>
          <p14:tracePt t="161779" x="8689975" y="3789363"/>
          <p14:tracePt t="161787" x="8634413" y="3794125"/>
          <p14:tracePt t="161795" x="8577263" y="3800475"/>
          <p14:tracePt t="161803" x="8408988" y="3816350"/>
          <p14:tracePt t="161811" x="8342313" y="3816350"/>
          <p14:tracePt t="161819" x="8167688" y="3822700"/>
          <p14:tracePt t="161827" x="7986713" y="3822700"/>
          <p14:tracePt t="161835" x="7773988" y="3822700"/>
          <p14:tracePt t="161843" x="7570788" y="3822700"/>
          <p14:tracePt t="161851" x="7358063" y="3811588"/>
          <p14:tracePt t="161859" x="7121525" y="3800475"/>
          <p14:tracePt t="161867" x="6884988" y="3765550"/>
          <p14:tracePt t="161875" x="6665913" y="3749675"/>
          <p14:tracePt t="161883" x="6435725" y="3727450"/>
          <p14:tracePt t="161891" x="6019800" y="3681413"/>
          <p14:tracePt t="161899" x="5800725" y="3659188"/>
          <p14:tracePt t="161907" x="5581650" y="3643313"/>
          <p14:tracePt t="161915" x="5210175" y="3608388"/>
          <p14:tracePt t="161923" x="4991100" y="3586163"/>
          <p14:tracePt t="161931" x="4665663" y="3552825"/>
          <p14:tracePt t="161939" x="4497388" y="3541713"/>
          <p14:tracePt t="161947" x="4198938" y="3513138"/>
          <p14:tracePt t="161955" x="3922713" y="3502025"/>
          <p14:tracePt t="161963" x="3783013" y="3490913"/>
          <p14:tracePt t="161971" x="3519488" y="3468688"/>
          <p14:tracePt t="161979" x="3395663" y="3462338"/>
          <p14:tracePt t="161987" x="3136900" y="3462338"/>
          <p14:tracePt t="161995" x="2995613" y="3457575"/>
          <p14:tracePt t="162003" x="2747963" y="3457575"/>
          <p14:tracePt t="162013" x="2636838" y="3446463"/>
          <p14:tracePt t="162021" x="2528888" y="3446463"/>
          <p14:tracePt t="162029" x="2405063" y="3446463"/>
          <p14:tracePt t="162037" x="2298700" y="3446463"/>
          <p14:tracePt t="162045" x="2101850" y="3446463"/>
          <p14:tracePt t="162053" x="2068513" y="3446463"/>
          <p14:tracePt t="162061" x="1989138" y="3440113"/>
          <p14:tracePt t="162069" x="1911350" y="3440113"/>
          <p14:tracePt t="162077" x="1838325" y="3440113"/>
          <p14:tracePt t="162085" x="1770063" y="3440113"/>
          <p14:tracePt t="162093" x="1703388" y="3435350"/>
          <p14:tracePt t="162101" x="1630363" y="3429000"/>
          <p14:tracePt t="162109" x="1568450" y="3429000"/>
          <p14:tracePt t="162117" x="1511300" y="3422650"/>
          <p14:tracePt t="162125" x="1495425" y="3422650"/>
          <p14:tracePt t="162133" x="1444625" y="3422650"/>
          <p14:tracePt t="162141" x="1400175" y="3422650"/>
          <p14:tracePt t="162149" x="1382713" y="3422650"/>
          <p14:tracePt t="162157" x="1349375" y="3422650"/>
          <p14:tracePt t="162165" x="1309688" y="3422650"/>
          <p14:tracePt t="162173" x="1298575" y="3429000"/>
          <p14:tracePt t="162181" x="1276350" y="3429000"/>
          <p14:tracePt t="162189" x="1247775" y="3440113"/>
          <p14:tracePt t="162197" x="1243013" y="3451225"/>
          <p14:tracePt t="162205" x="1225550" y="3457575"/>
          <p14:tracePt t="162213" x="1214438" y="3468688"/>
          <p14:tracePt t="162221" x="1192213" y="3479800"/>
          <p14:tracePt t="162229" x="1181100" y="3484563"/>
          <p14:tracePt t="162237" x="1157288" y="3502025"/>
          <p14:tracePt t="162245" x="1146175" y="3513138"/>
          <p14:tracePt t="162253" x="1123950" y="3530600"/>
          <p14:tracePt t="162261" x="1108075" y="3541713"/>
          <p14:tracePt t="162269" x="1084263" y="3563938"/>
          <p14:tracePt t="162277" x="1079500" y="3581400"/>
          <p14:tracePt t="162287" x="1062038" y="3586163"/>
          <p14:tracePt t="162293" x="1046163" y="3603625"/>
          <p14:tracePt t="162303" x="1035050" y="3614738"/>
          <p14:tracePt t="162309" x="1028700" y="3619500"/>
          <p14:tracePt t="162319" x="1017588" y="3636963"/>
          <p14:tracePt t="162327" x="1011238" y="3643313"/>
          <p14:tracePt t="162335" x="1011238" y="3648075"/>
          <p14:tracePt t="162343" x="1006475" y="3670300"/>
          <p14:tracePt t="162351" x="1000125" y="3676650"/>
          <p14:tracePt t="162359" x="1000125" y="3681413"/>
          <p14:tracePt t="162367" x="995363" y="3698875"/>
          <p14:tracePt t="162375" x="995363" y="3709988"/>
          <p14:tracePt t="162383" x="995363" y="3727450"/>
          <p14:tracePt t="162391" x="995363" y="3743325"/>
          <p14:tracePt t="162399" x="1011238" y="3778250"/>
          <p14:tracePt t="162407" x="1028700" y="3816350"/>
          <p14:tracePt t="162415" x="1046163" y="3838575"/>
          <p14:tracePt t="162423" x="1062038" y="3856038"/>
          <p14:tracePt t="162431" x="1073150" y="3873500"/>
          <p14:tracePt t="162439" x="1101725" y="3889375"/>
          <p14:tracePt t="162447" x="1119188" y="3900488"/>
          <p14:tracePt t="162455" x="1152525" y="3917950"/>
          <p14:tracePt t="162463" x="1168400" y="3924300"/>
          <p14:tracePt t="162471" x="1196975" y="3929063"/>
          <p14:tracePt t="162479" x="1219200" y="3940175"/>
          <p14:tracePt t="162487" x="1236663" y="3940175"/>
          <p14:tracePt t="162495" x="1276350" y="3946525"/>
          <p14:tracePt t="162503" x="1327150" y="3957638"/>
          <p14:tracePt t="162511" x="1354138" y="3962400"/>
          <p14:tracePt t="162519" x="1393825" y="3962400"/>
          <p14:tracePt t="162527" x="1477963" y="3968750"/>
          <p14:tracePt t="162535" x="1528763" y="3968750"/>
          <p14:tracePt t="162543" x="1597025" y="3968750"/>
          <p14:tracePt t="162553" x="1670050" y="3968750"/>
          <p14:tracePt t="162559" x="1827213" y="3968750"/>
          <p14:tracePt t="162569" x="1927225" y="3962400"/>
          <p14:tracePt t="162575" x="2024063" y="3957638"/>
          <p14:tracePt t="162585" x="2152650" y="3940175"/>
          <p14:tracePt t="162593" x="2276475" y="3929063"/>
          <p14:tracePt t="162601" x="2422525" y="3913188"/>
          <p14:tracePt t="162609" x="2568575" y="3895725"/>
          <p14:tracePt t="162617" x="2732088" y="3867150"/>
          <p14:tracePt t="162625" x="2782888" y="3862388"/>
          <p14:tracePt t="162633" x="2928938" y="3833813"/>
          <p14:tracePt t="162641" x="3086100" y="3805238"/>
          <p14:tracePt t="162649" x="3232150" y="3789363"/>
          <p14:tracePt t="162657" x="3389313" y="3778250"/>
          <p14:tracePt t="162665" x="3440113" y="3771900"/>
          <p14:tracePt t="162673" x="3579813" y="3771900"/>
          <p14:tracePt t="162681" x="3732213" y="3778250"/>
          <p14:tracePt t="162689" x="3789363" y="3783013"/>
          <p14:tracePt t="162697" x="3922713" y="3789363"/>
          <p14:tracePt t="162705" x="4081463" y="3800475"/>
          <p14:tracePt t="162713" x="4130675" y="3800475"/>
          <p14:tracePt t="162721" x="4283075" y="3805238"/>
          <p14:tracePt t="162729" x="4424363" y="3816350"/>
          <p14:tracePt t="162739" x="4473575" y="3816350"/>
          <p14:tracePt t="162745" x="4614863" y="3816350"/>
          <p14:tracePt t="162753" x="4767263" y="3822700"/>
          <p14:tracePt t="162761" x="4913313" y="3833813"/>
          <p14:tracePt t="162769" x="4957763" y="3838575"/>
          <p14:tracePt t="162777" x="5081588" y="3844925"/>
          <p14:tracePt t="162785" x="5227638" y="3862388"/>
          <p14:tracePt t="162793" x="5272088" y="3867150"/>
          <p14:tracePt t="162801" x="5413375" y="3884613"/>
          <p14:tracePt t="162809" x="5457825" y="3889375"/>
          <p14:tracePt t="162817" x="5599113" y="3906838"/>
          <p14:tracePt t="162825" x="5649913" y="3913188"/>
          <p14:tracePt t="162833" x="5789613" y="3917950"/>
          <p14:tracePt t="162841" x="5924550" y="3917950"/>
          <p14:tracePt t="162849" x="5969000" y="3924300"/>
          <p14:tracePt t="162859" x="6099175" y="3924300"/>
          <p14:tracePt t="162865" x="6132513" y="3924300"/>
          <p14:tracePt t="162875" x="6234113" y="3924300"/>
          <p14:tracePt t="162881" x="6278563" y="3924300"/>
          <p14:tracePt t="162891" x="6362700" y="3929063"/>
          <p14:tracePt t="162899" x="6402388" y="3929063"/>
          <p14:tracePt t="162907" x="6475413" y="3929063"/>
          <p14:tracePt t="162915" x="6503988" y="3929063"/>
          <p14:tracePt t="162923" x="6570663" y="3929063"/>
          <p14:tracePt t="162931" x="6592888" y="3929063"/>
          <p14:tracePt t="162939" x="6621463" y="3929063"/>
          <p14:tracePt t="162947" x="6672263" y="3929063"/>
          <p14:tracePt t="162955" x="6683375" y="3929063"/>
          <p14:tracePt t="162963" x="6716713" y="3929063"/>
          <p14:tracePt t="162971" x="6727825" y="3929063"/>
          <p14:tracePt t="162979" x="6738938" y="3929063"/>
          <p14:tracePt t="163027" x="6745288" y="3929063"/>
          <p14:tracePt t="163059" x="6756400" y="3929063"/>
          <p14:tracePt t="163067" x="6756400" y="3924300"/>
          <p14:tracePt t="163075" x="6762750" y="3924300"/>
          <p14:tracePt t="163083" x="6773863" y="3917950"/>
          <p14:tracePt t="163091" x="6789738" y="3906838"/>
          <p14:tracePt t="163099" x="6800850" y="3900488"/>
          <p14:tracePt t="163107" x="6811963" y="3895725"/>
          <p14:tracePt t="163117" x="6835775" y="3889375"/>
          <p14:tracePt t="163123" x="6851650" y="3878263"/>
          <p14:tracePt t="163133" x="6869113" y="3867150"/>
          <p14:tracePt t="163139" x="6880225" y="3862388"/>
          <p14:tracePt t="163149" x="6908800" y="3851275"/>
          <p14:tracePt t="163155" x="6935788" y="3833813"/>
          <p14:tracePt t="163165" x="6981825" y="3822700"/>
          <p14:tracePt t="163173" x="7019925" y="3805238"/>
          <p14:tracePt t="163181" x="7037388" y="3800475"/>
          <p14:tracePt t="163189" x="7081838" y="3783013"/>
          <p14:tracePt t="163197" x="7138988" y="3765550"/>
          <p14:tracePt t="163205" x="7161213" y="3754438"/>
          <p14:tracePt t="163213" x="7223125" y="3738563"/>
          <p14:tracePt t="163221" x="7289800" y="3721100"/>
          <p14:tracePt t="163229" x="7324725" y="3716338"/>
          <p14:tracePt t="163237" x="7419975" y="3692525"/>
          <p14:tracePt t="163245" x="7464425" y="3692525"/>
          <p14:tracePt t="163253" x="7583488" y="3687763"/>
          <p14:tracePt t="163261" x="7705725" y="3687763"/>
          <p14:tracePt t="163269" x="7840663" y="3687763"/>
          <p14:tracePt t="163277" x="7981950" y="3687763"/>
          <p14:tracePt t="163285" x="8150225" y="3687763"/>
          <p14:tracePt t="163293" x="8212138" y="3692525"/>
          <p14:tracePt t="163301" x="8375650" y="3705225"/>
          <p14:tracePt t="163309" x="8561388" y="3721100"/>
          <p14:tracePt t="163317" x="8751888" y="3743325"/>
          <p14:tracePt t="163325" x="8937625" y="3749675"/>
          <p14:tracePt t="163333" x="9112250" y="3765550"/>
          <p14:tracePt t="163341" x="9302750" y="3789363"/>
          <p14:tracePt t="163349" x="9488488" y="3805238"/>
          <p14:tracePt t="163357" x="9690100" y="3827463"/>
          <p14:tracePt t="163365" x="9864725" y="3844925"/>
          <p14:tracePt t="163373" x="10039350" y="3851275"/>
          <p14:tracePt t="163381" x="10207625" y="3851275"/>
          <p14:tracePt t="163389" x="10348913" y="3862388"/>
          <p14:tracePt t="163397" x="10488613" y="3862388"/>
          <p14:tracePt t="163405" x="10641013" y="3862388"/>
          <p14:tracePt t="163413" x="10764838" y="3862388"/>
          <p14:tracePt t="163421" x="10888663" y="3862388"/>
          <p14:tracePt t="163431" x="10988675" y="3844925"/>
          <p14:tracePt t="163439" x="11090275" y="3827463"/>
          <p14:tracePt t="163447" x="11169650" y="3805238"/>
          <p14:tracePt t="163455" x="11231563" y="3783013"/>
          <p14:tracePt t="163463" x="11280775" y="3765550"/>
          <p14:tracePt t="163471" x="11331575" y="3738563"/>
          <p14:tracePt t="163479" x="11360150" y="3716338"/>
          <p14:tracePt t="163487" x="11388725" y="3698875"/>
          <p14:tracePt t="163495" x="11404600" y="3687763"/>
          <p14:tracePt t="163503" x="11426825" y="3665538"/>
          <p14:tracePt t="163511" x="11433175" y="3654425"/>
          <p14:tracePt t="163519" x="11433175" y="3643313"/>
          <p14:tracePt t="163527" x="11439525" y="3630613"/>
          <p14:tracePt t="163535" x="11439525" y="3614738"/>
          <p14:tracePt t="163543" x="11433175" y="3592513"/>
          <p14:tracePt t="163551" x="11410950" y="3557588"/>
          <p14:tracePt t="163559" x="11377613" y="3519488"/>
          <p14:tracePt t="163567" x="11342688" y="3484563"/>
          <p14:tracePt t="163575" x="11291888" y="3451225"/>
          <p14:tracePt t="163583" x="11236325" y="3411538"/>
          <p14:tracePt t="163591" x="11196638" y="3389313"/>
          <p14:tracePt t="163599" x="11163300" y="3373438"/>
          <p14:tracePt t="163607" x="11112500" y="3355975"/>
          <p14:tracePt t="163615" x="11079163" y="3344863"/>
          <p14:tracePt t="163623" x="11045825" y="3333750"/>
          <p14:tracePt t="163631" x="11006138" y="3322638"/>
          <p14:tracePt t="163639" x="10966450" y="3311525"/>
          <p14:tracePt t="163647" x="10922000" y="3305175"/>
          <p14:tracePt t="163655" x="10798175" y="3276600"/>
          <p14:tracePt t="163663" x="10725150" y="3265488"/>
          <p14:tracePt t="163671" x="10629900" y="3249613"/>
          <p14:tracePt t="163679" x="10421938" y="3221038"/>
          <p14:tracePt t="163687" x="10202863" y="3181350"/>
          <p14:tracePt t="163695" x="10083800" y="3165475"/>
          <p14:tracePt t="163703" x="9831388" y="3130550"/>
          <p14:tracePt t="163711" x="9701213" y="3114675"/>
          <p14:tracePt t="163721" x="9578975" y="3108325"/>
          <p14:tracePt t="163727" x="9342438" y="3086100"/>
          <p14:tracePt t="163737" x="9201150" y="3079750"/>
          <p14:tracePt t="163745" x="9061450" y="3068638"/>
          <p14:tracePt t="163753" x="8920163" y="3063875"/>
          <p14:tracePt t="163761" x="8780463" y="3057525"/>
          <p14:tracePt t="163769" x="8623300" y="3046413"/>
          <p14:tracePt t="163777" x="8302625" y="3035300"/>
          <p14:tracePt t="163785" x="8110538" y="3024188"/>
          <p14:tracePt t="163793" x="7931150" y="3024188"/>
          <p14:tracePt t="163801" x="7762875" y="3024188"/>
          <p14:tracePt t="163809" x="7497763" y="3030538"/>
          <p14:tracePt t="163817" x="7369175" y="3046413"/>
          <p14:tracePt t="163825" x="7227888" y="3063875"/>
          <p14:tracePt t="163833" x="7116763" y="3068638"/>
          <p14:tracePt t="163841" x="7037388" y="3079750"/>
          <p14:tracePt t="163849" x="6986588" y="3086100"/>
          <p14:tracePt t="163857" x="6902450" y="3092450"/>
          <p14:tracePt t="163865" x="6824663" y="3092450"/>
          <p14:tracePt t="163873" x="6767513" y="3092450"/>
          <p14:tracePt t="163881" x="6654800" y="3092450"/>
          <p14:tracePt t="163889" x="6588125" y="3092450"/>
          <p14:tracePt t="163897" x="6519863" y="3097213"/>
          <p14:tracePt t="163905" x="6373813" y="3097213"/>
          <p14:tracePt t="163913" x="6296025" y="3103563"/>
          <p14:tracePt t="163921" x="6211888" y="3108325"/>
          <p14:tracePt t="163929" x="6126163" y="3114675"/>
          <p14:tracePt t="163937" x="6059488" y="3119438"/>
          <p14:tracePt t="163945" x="5991225" y="3125788"/>
          <p14:tracePt t="163953" x="5942013" y="3125788"/>
          <p14:tracePt t="163961" x="5891213" y="3130550"/>
          <p14:tracePt t="163969" x="5834063" y="3130550"/>
          <p14:tracePt t="163977" x="5789613" y="3130550"/>
          <p14:tracePt t="163985" x="5745163" y="3130550"/>
          <p14:tracePt t="163993" x="5694363" y="3130550"/>
          <p14:tracePt t="164003" x="5649913" y="3130550"/>
          <p14:tracePt t="164009" x="5614988" y="3130550"/>
          <p14:tracePt t="164019" x="5570538" y="3130550"/>
          <p14:tracePt t="164025" x="5541963" y="3130550"/>
          <p14:tracePt t="164035" x="5530850" y="3130550"/>
          <p14:tracePt t="164041" x="5519738" y="3136900"/>
          <p14:tracePt t="164051" x="5502275" y="3136900"/>
          <p14:tracePt t="164059" x="5491163" y="3136900"/>
          <p14:tracePt t="164067" x="5480050" y="3141663"/>
          <p14:tracePt t="164075" x="5464175" y="3141663"/>
          <p14:tracePt t="164083" x="5435600" y="3152775"/>
          <p14:tracePt t="164091" x="5418138" y="3152775"/>
          <p14:tracePt t="164099" x="5395913" y="3152775"/>
          <p14:tracePt t="164107" x="5380038" y="3159125"/>
          <p14:tracePt t="164115" x="5351463" y="3165475"/>
          <p14:tracePt t="164123" x="5334000" y="3165475"/>
          <p14:tracePt t="164131" x="5329238" y="3165475"/>
          <p14:tracePt t="164139" x="5311775" y="3170238"/>
          <p14:tracePt t="164147" x="5294313" y="3170238"/>
          <p14:tracePt t="164155" x="5283200" y="3176588"/>
          <p14:tracePt t="164163" x="5278438" y="3176588"/>
          <p14:tracePt t="164171" x="5272088" y="3176588"/>
          <p14:tracePt t="164195" x="5267325" y="3181350"/>
          <p14:tracePt t="164211" x="5267325" y="3192463"/>
          <p14:tracePt t="164219" x="5260975" y="3209925"/>
          <p14:tracePt t="164227" x="5256213" y="3214688"/>
          <p14:tracePt t="164235" x="5249863" y="3243263"/>
          <p14:tracePt t="164245" x="5245100" y="3260725"/>
          <p14:tracePt t="164251" x="5232400" y="3300413"/>
          <p14:tracePt t="164259" x="5221288" y="3327400"/>
          <p14:tracePt t="164267" x="5216525" y="3349625"/>
          <p14:tracePt t="164275" x="5210175" y="3384550"/>
          <p14:tracePt t="164283" x="5205413" y="3406775"/>
          <p14:tracePt t="164291" x="5205413" y="3422650"/>
          <p14:tracePt t="164301" x="5205413" y="3446463"/>
          <p14:tracePt t="164309" x="5205413" y="3457575"/>
          <p14:tracePt t="164317" x="5205413" y="3473450"/>
          <p14:tracePt t="164325" x="5205413" y="3484563"/>
          <p14:tracePt t="164333" x="5210175" y="3502025"/>
          <p14:tracePt t="164341" x="5216525" y="3508375"/>
          <p14:tracePt t="164349" x="5216525" y="3519488"/>
          <p14:tracePt t="164357" x="5216525" y="3524250"/>
          <p14:tracePt t="164365" x="5216525" y="3535363"/>
          <p14:tracePt t="164373" x="5216525" y="3541713"/>
          <p14:tracePt t="164381" x="5216525" y="3546475"/>
          <p14:tracePt t="164389" x="5216525" y="3552825"/>
          <p14:tracePt t="164397" x="5216525" y="3563938"/>
          <p14:tracePt t="164421" x="5210175" y="3570288"/>
          <p14:tracePt t="164445" x="5205413" y="3570288"/>
          <p14:tracePt t="164453" x="5199063" y="3570288"/>
          <p14:tracePt t="164461" x="5187950" y="3570288"/>
          <p14:tracePt t="164469" x="5183188" y="3570288"/>
          <p14:tracePt t="164477" x="5172075" y="3570288"/>
          <p14:tracePt t="164485" x="5148263" y="3570288"/>
          <p14:tracePt t="164493" x="5137150" y="3570288"/>
          <p14:tracePt t="164501" x="5110163" y="3570288"/>
          <p14:tracePt t="164509" x="5092700" y="3570288"/>
          <p14:tracePt t="164517" x="5053013" y="3570288"/>
          <p14:tracePt t="164525" x="5030788" y="3570288"/>
          <p14:tracePt t="164533" x="5008563" y="3570288"/>
          <p14:tracePt t="164541" x="4929188" y="3563938"/>
          <p14:tracePt t="164551" x="4902200" y="3557588"/>
          <p14:tracePt t="164557" x="4805363" y="3552825"/>
          <p14:tracePt t="164567" x="4767263" y="3546475"/>
          <p14:tracePt t="164573" x="4727575" y="3546475"/>
          <p14:tracePt t="164583" x="4637088" y="3541713"/>
          <p14:tracePt t="164589" x="4597400" y="3535363"/>
          <p14:tracePt t="164599" x="4552950" y="3535363"/>
          <p14:tracePt t="164605" x="4457700" y="3530600"/>
          <p14:tracePt t="164615" x="4413250" y="3524250"/>
          <p14:tracePt t="164623" x="4367213" y="3513138"/>
          <p14:tracePt t="164631" x="4243388" y="3513138"/>
          <p14:tracePt t="164639" x="4187825" y="3508375"/>
          <p14:tracePt t="164647" x="4075113" y="3508375"/>
          <p14:tracePt t="164655" x="3968750" y="3508375"/>
          <p14:tracePt t="164663" x="3721100" y="3502025"/>
          <p14:tracePt t="164671" x="3579813" y="3490913"/>
          <p14:tracePt t="164679" x="3429000" y="3490913"/>
          <p14:tracePt t="164687" x="3254375" y="3484563"/>
          <p14:tracePt t="164695" x="3090863" y="3484563"/>
          <p14:tracePt t="164703" x="2889250" y="3484563"/>
          <p14:tracePt t="164711" x="2524125" y="3468688"/>
          <p14:tracePt t="164719" x="2338388" y="3468688"/>
          <p14:tracePt t="164727" x="2141538" y="3468688"/>
          <p14:tracePt t="164735" x="1776413" y="3446463"/>
          <p14:tracePt t="164743" x="1585913" y="3440113"/>
          <p14:tracePt t="164751" x="1309688" y="3406775"/>
          <p14:tracePt t="164759" x="1073150" y="3378200"/>
          <p14:tracePt t="164767" x="973138" y="3362325"/>
          <p14:tracePt t="164775" x="781050" y="3344863"/>
          <p14:tracePt t="164783" x="685800" y="3333750"/>
          <p14:tracePt t="164791" x="606425" y="3327400"/>
          <p14:tracePt t="164799" x="579438" y="3322638"/>
          <p14:tracePt t="164807" x="517525" y="3316288"/>
          <p14:tracePt t="164815" x="495300" y="3311525"/>
          <p14:tracePt t="164823" x="484188" y="3311525"/>
          <p14:tracePt t="164831" x="471488" y="3311525"/>
          <p14:tracePt t="164918" x="466725" y="3311525"/>
          <p14:tracePt t="165109" x="466725" y="3316288"/>
          <p14:tracePt t="165125" x="466725" y="3322638"/>
          <p14:tracePt t="165157" x="466725" y="3327400"/>
          <p14:tracePt t="165175" x="460375" y="3327400"/>
          <p14:tracePt t="165181" x="460375" y="3333750"/>
          <p14:tracePt t="165207" x="460375" y="3338513"/>
          <p14:tracePt t="165231" x="460375" y="3344863"/>
          <p14:tracePt t="168762" x="460375" y="3333750"/>
          <p14:tracePt t="168769" x="460375" y="3311525"/>
          <p14:tracePt t="168777" x="460375" y="3300413"/>
          <p14:tracePt t="168786" x="466725" y="3287713"/>
          <p14:tracePt t="168793" x="471488" y="3287713"/>
          <p14:tracePt t="168803" x="477838" y="3287713"/>
          <p14:tracePt t="168809" x="488950" y="3287713"/>
          <p14:tracePt t="168817" x="517525" y="3287713"/>
          <p14:tracePt t="168825" x="544513" y="3300413"/>
          <p14:tracePt t="168833" x="590550" y="3322638"/>
          <p14:tracePt t="168841" x="630238" y="3349625"/>
          <p14:tracePt t="168849" x="679450" y="3384550"/>
          <p14:tracePt t="168857" x="719138" y="3429000"/>
          <p14:tracePt t="168865" x="769938" y="3484563"/>
          <p14:tracePt t="168873" x="838200" y="3552825"/>
          <p14:tracePt t="168881" x="882650" y="3586163"/>
          <p14:tracePt t="168889" x="955675" y="3648075"/>
          <p14:tracePt t="168897" x="1011238" y="3687763"/>
          <p14:tracePt t="168905" x="1112838" y="3732213"/>
          <p14:tracePt t="168915" x="1174750" y="3754438"/>
          <p14:tracePt t="168921" x="1230313" y="3765550"/>
          <p14:tracePt t="168931" x="1303338" y="3789363"/>
          <p14:tracePt t="168939" x="1331913" y="3789363"/>
          <p14:tracePt t="168947" x="1343025" y="3789363"/>
          <p14:tracePt t="168971" x="1343025" y="3783013"/>
          <p14:tracePt t="168979" x="1343025" y="3778250"/>
          <p14:tracePt t="168987" x="1343025" y="3771900"/>
          <p14:tracePt t="168995" x="1343025" y="3760788"/>
          <p14:tracePt t="169003" x="1331913" y="3749675"/>
          <p14:tracePt t="169011" x="1327150" y="3738563"/>
          <p14:tracePt t="169019" x="1316038" y="3732213"/>
          <p14:tracePt t="169027" x="1292225" y="3721100"/>
          <p14:tracePt t="169035" x="1265238" y="3705225"/>
          <p14:tracePt t="169043" x="1236663" y="3692525"/>
          <p14:tracePt t="169051" x="1203325" y="3681413"/>
          <p14:tracePt t="169059" x="1163638" y="3665538"/>
          <p14:tracePt t="169067" x="1123950" y="3654425"/>
          <p14:tracePt t="169075" x="1079500" y="3636963"/>
          <p14:tracePt t="169083" x="1022350" y="3619500"/>
          <p14:tracePt t="169091" x="989013" y="3608388"/>
          <p14:tracePt t="169099" x="938213" y="3597275"/>
          <p14:tracePt t="169107" x="900113" y="3586163"/>
          <p14:tracePt t="169115" x="838200" y="3570288"/>
          <p14:tracePt t="169123" x="803275" y="3563938"/>
          <p14:tracePt t="169131" x="781050" y="3557588"/>
          <p14:tracePt t="169139" x="765175" y="3552825"/>
          <p14:tracePt t="169147" x="736600" y="3546475"/>
          <p14:tracePt t="169156" x="725488" y="3541713"/>
          <p14:tracePt t="169163" x="719138" y="3541713"/>
          <p14:tracePt t="169171" x="714375" y="3541713"/>
          <p14:tracePt t="169179" x="708025" y="3541713"/>
          <p14:tracePt t="169269" x="708025" y="3552825"/>
          <p14:tracePt t="169285" x="708025" y="3570288"/>
          <p14:tracePt t="169293" x="708025" y="3592513"/>
          <p14:tracePt t="169301" x="708025" y="3603625"/>
          <p14:tracePt t="169309" x="708025" y="3630613"/>
          <p14:tracePt t="169317" x="708025" y="3643313"/>
          <p14:tracePt t="169325" x="708025" y="3670300"/>
          <p14:tracePt t="169333" x="708025" y="3705225"/>
          <p14:tracePt t="169341" x="708025" y="3716338"/>
          <p14:tracePt t="169349" x="708025" y="3727450"/>
          <p14:tracePt t="169357" x="719138" y="3754438"/>
          <p14:tracePt t="169365" x="730250" y="3771900"/>
          <p14:tracePt t="169373" x="741363" y="3794125"/>
          <p14:tracePt t="169381" x="752475" y="3800475"/>
          <p14:tracePt t="169389" x="776288" y="3827463"/>
          <p14:tracePt t="169397" x="787400" y="3827463"/>
          <p14:tracePt t="169405" x="825500" y="3851275"/>
          <p14:tracePt t="169413" x="842963" y="3856038"/>
          <p14:tracePt t="169421" x="882650" y="3873500"/>
          <p14:tracePt t="169429" x="927100" y="3889375"/>
          <p14:tracePt t="169437" x="966788" y="3900488"/>
          <p14:tracePt t="169446" x="984250" y="3906838"/>
          <p14:tracePt t="169453" x="1039813" y="3917950"/>
          <p14:tracePt t="169461" x="1062038" y="3917950"/>
          <p14:tracePt t="169469" x="1123950" y="3924300"/>
          <p14:tracePt t="169479" x="1146175" y="3924300"/>
          <p14:tracePt t="169485" x="1219200" y="3924300"/>
          <p14:tracePt t="169495" x="1254125" y="3924300"/>
          <p14:tracePt t="169501" x="1343025" y="3924300"/>
          <p14:tracePt t="169511" x="1376363" y="3924300"/>
          <p14:tracePt t="169519" x="1473200" y="3924300"/>
          <p14:tracePt t="169527" x="1500188" y="3924300"/>
          <p14:tracePt t="169536" x="1568450" y="3924300"/>
          <p14:tracePt t="169543" x="1590675" y="3924300"/>
          <p14:tracePt t="169551" x="1630363" y="3924300"/>
          <p14:tracePt t="169559" x="1652588" y="3924300"/>
          <p14:tracePt t="169567" x="1663700" y="3924300"/>
          <p14:tracePt t="169575" x="1681163" y="3924300"/>
          <p14:tracePt t="169583" x="1692275" y="3917950"/>
          <p14:tracePt t="169591" x="1703388" y="3913188"/>
          <p14:tracePt t="169599" x="1708150" y="3906838"/>
          <p14:tracePt t="169607" x="1719263" y="3900488"/>
          <p14:tracePt t="169615" x="1743075" y="3884613"/>
          <p14:tracePt t="169623" x="1754188" y="3878263"/>
          <p14:tracePt t="169631" x="1770063" y="3867150"/>
          <p14:tracePt t="169639" x="1781175" y="3862388"/>
          <p14:tracePt t="169647" x="1798638" y="3851275"/>
          <p14:tracePt t="169655" x="1809750" y="3851275"/>
          <p14:tracePt t="169663" x="1820863" y="3833813"/>
          <p14:tracePt t="169671" x="1831975" y="3827463"/>
          <p14:tracePt t="169679" x="1831975" y="3816350"/>
          <p14:tracePt t="169687" x="1838325" y="3800475"/>
          <p14:tracePt t="169695" x="1843088" y="3794125"/>
          <p14:tracePt t="169703" x="1849438" y="3778250"/>
          <p14:tracePt t="169711" x="1854200" y="3765550"/>
          <p14:tracePt t="169719" x="1866900" y="3754438"/>
          <p14:tracePt t="169727" x="1871663" y="3743325"/>
          <p14:tracePt t="169735" x="1882775" y="3732213"/>
          <p14:tracePt t="169743" x="1893888" y="3705225"/>
          <p14:tracePt t="169753" x="1905000" y="3692525"/>
          <p14:tracePt t="169759" x="1911350" y="3681413"/>
          <p14:tracePt t="169767" x="1916113" y="3670300"/>
          <p14:tracePt t="169775" x="1922463" y="3654425"/>
          <p14:tracePt t="169784" x="1933575" y="3636963"/>
          <p14:tracePt t="169791" x="1939925" y="3630613"/>
          <p14:tracePt t="169802" x="1944688" y="3619500"/>
          <p14:tracePt t="169807" x="1955800" y="3603625"/>
          <p14:tracePt t="169818" x="1966913" y="3592513"/>
          <p14:tracePt t="169825" x="1978025" y="3581400"/>
          <p14:tracePt t="169834" x="1989138" y="3575050"/>
          <p14:tracePt t="169841" x="2006600" y="3563938"/>
          <p14:tracePt t="169850" x="2039938" y="3546475"/>
          <p14:tracePt t="169857" x="2046288" y="3541713"/>
          <p14:tracePt t="169865" x="2079625" y="3524250"/>
          <p14:tracePt t="169873" x="2130425" y="3519488"/>
          <p14:tracePt t="169881" x="2152650" y="3513138"/>
          <p14:tracePt t="169889" x="2214563" y="3513138"/>
          <p14:tracePt t="169897" x="2282825" y="3513138"/>
          <p14:tracePt t="169905" x="2355850" y="3513138"/>
          <p14:tracePt t="169913" x="2444750" y="3519488"/>
          <p14:tracePt t="169921" x="2528888" y="3524250"/>
          <p14:tracePt t="169929" x="2703513" y="3541713"/>
          <p14:tracePt t="169937" x="2833688" y="3557588"/>
          <p14:tracePt t="169945" x="2973388" y="3575050"/>
          <p14:tracePt t="169953" x="3181350" y="3592513"/>
          <p14:tracePt t="169961" x="3563938" y="3625850"/>
          <p14:tracePt t="169969" x="3816350" y="3659188"/>
          <p14:tracePt t="169977" x="4064000" y="3687763"/>
          <p14:tracePt t="169985" x="4524375" y="3738563"/>
          <p14:tracePt t="169993" x="4822825" y="3783013"/>
          <p14:tracePt t="170001" x="5318125" y="3833813"/>
          <p14:tracePt t="170009" x="5626100" y="3856038"/>
          <p14:tracePt t="170017" x="6176963" y="3900488"/>
          <p14:tracePt t="170025" x="6711950" y="3940175"/>
          <p14:tracePt t="170035" x="7227888" y="3962400"/>
          <p14:tracePt t="170041" x="7762875" y="4002088"/>
          <p14:tracePt t="170051" x="8251825" y="4013200"/>
          <p14:tracePt t="170057" x="8875713" y="4041775"/>
          <p14:tracePt t="170067" x="9285288" y="4064000"/>
          <p14:tracePt t="170073" x="9758363" y="4075113"/>
          <p14:tracePt t="170083" x="10167938" y="4086225"/>
          <p14:tracePt t="170089" x="10477500" y="4108450"/>
          <p14:tracePt t="170099" x="10922000" y="4132263"/>
          <p14:tracePt t="170106" x="11196638" y="4143375"/>
          <p14:tracePt t="170115" x="11488738" y="4165600"/>
          <p14:tracePt t="170123" x="11736388" y="4165600"/>
          <p14:tracePt t="170132" x="11904663" y="4176713"/>
          <p14:tracePt t="170140" x="12101513" y="4176713"/>
          <p14:tracePt t="170147" x="12180888" y="4176713"/>
          <p14:tracePt t="170283" x="12074525" y="3648075"/>
          <p14:tracePt t="170291" x="11955463" y="3557588"/>
          <p14:tracePt t="170300" x="11893550" y="3513138"/>
          <p14:tracePt t="170307" x="11849100" y="3479800"/>
          <p14:tracePt t="170316" x="11769725" y="3400425"/>
          <p14:tracePt t="170323" x="11731625" y="3355975"/>
          <p14:tracePt t="170333" x="11685588" y="3311525"/>
          <p14:tracePt t="170339" x="11634788" y="3260725"/>
          <p14:tracePt t="170349" x="11574463" y="3209925"/>
          <p14:tracePt t="170357" x="11495088" y="3148013"/>
          <p14:tracePt t="170366" x="11371263" y="3068638"/>
          <p14:tracePt t="170371" x="11236325" y="2990850"/>
          <p14:tracePt t="170381" x="11090275" y="2928938"/>
          <p14:tracePt t="170387" x="10922000" y="2860675"/>
          <p14:tracePt t="170397" x="10747375" y="2805113"/>
          <p14:tracePt t="170405" x="10594975" y="2760663"/>
          <p14:tracePt t="170413" x="10455275" y="2714625"/>
          <p14:tracePt t="170421" x="10410825" y="2709863"/>
          <p14:tracePt t="170429" x="10302875" y="2681288"/>
          <p14:tracePt t="170437" x="10152063" y="2652713"/>
          <p14:tracePt t="170445" x="10101263" y="2647950"/>
          <p14:tracePt t="170453" x="9937750" y="2630488"/>
          <p14:tracePt t="170461" x="9752013" y="2614613"/>
          <p14:tracePt t="170469" x="9566275" y="2614613"/>
          <p14:tracePt t="170477" x="9201150" y="2601913"/>
          <p14:tracePt t="170485" x="9015413" y="2590800"/>
          <p14:tracePt t="170493" x="8831263" y="2590800"/>
          <p14:tracePt t="170501" x="8510588" y="2590800"/>
          <p14:tracePt t="170509" x="8358188" y="2597150"/>
          <p14:tracePt t="170517" x="8105775" y="2625725"/>
          <p14:tracePt t="170525" x="7986713" y="2641600"/>
          <p14:tracePt t="170533" x="7875588" y="2659063"/>
          <p14:tracePt t="170541" x="7729538" y="2681288"/>
          <p14:tracePt t="170549" x="7442200" y="2725738"/>
          <p14:tracePt t="170557" x="7267575" y="2754313"/>
          <p14:tracePt t="170566" x="7088188" y="2782888"/>
          <p14:tracePt t="170573" x="6908800" y="2822575"/>
          <p14:tracePt t="170581" x="6751638" y="2849563"/>
          <p14:tracePt t="170589" x="6588125" y="2871788"/>
          <p14:tracePt t="170597" x="6318250" y="2917825"/>
          <p14:tracePt t="170605" x="6273800" y="2928938"/>
          <p14:tracePt t="170614" x="6143625" y="2944813"/>
          <p14:tracePt t="170621" x="6026150" y="2968625"/>
          <p14:tracePt t="170630" x="5935663" y="2990850"/>
          <p14:tracePt t="170637" x="5851525" y="3001963"/>
          <p14:tracePt t="170647" x="5772150" y="3019425"/>
          <p14:tracePt t="170655" x="5699125" y="3041650"/>
          <p14:tracePt t="170664" x="5637213" y="3052763"/>
          <p14:tracePt t="170669" x="5588000" y="3074988"/>
          <p14:tracePt t="170679" x="5564188" y="3092450"/>
          <p14:tracePt t="170687" x="5514975" y="3108325"/>
          <p14:tracePt t="170695" x="5491163" y="3125788"/>
          <p14:tracePt t="170703" x="5464175" y="3141663"/>
          <p14:tracePt t="170711" x="5435600" y="3159125"/>
          <p14:tracePt t="170719" x="5384800" y="3192463"/>
          <p14:tracePt t="170727" x="5351463" y="3214688"/>
          <p14:tracePt t="170735" x="5329238" y="3238500"/>
          <p14:tracePt t="170743" x="5294313" y="3260725"/>
          <p14:tracePt t="170751" x="5267325" y="3282950"/>
          <p14:tracePt t="170760" x="5245100" y="3300413"/>
          <p14:tracePt t="170767" x="5238750" y="3311525"/>
          <p14:tracePt t="170775" x="5221288" y="3327400"/>
          <p14:tracePt t="170784" x="5199063" y="3355975"/>
          <p14:tracePt t="170792" x="5187950" y="3384550"/>
          <p14:tracePt t="170799" x="5165725" y="3406775"/>
          <p14:tracePt t="170807" x="5143500" y="3440113"/>
          <p14:tracePt t="170816" x="5132388" y="3457575"/>
          <p14:tracePt t="170823" x="5114925" y="3479800"/>
          <p14:tracePt t="170831" x="5086350" y="3508375"/>
          <p14:tracePt t="170840" x="5075238" y="3513138"/>
          <p14:tracePt t="170847" x="5053013" y="3535363"/>
          <p14:tracePt t="170855" x="5041900" y="3541713"/>
          <p14:tracePt t="170864" x="5019675" y="3552825"/>
          <p14:tracePt t="170871" x="4979988" y="3557588"/>
          <p14:tracePt t="170879" x="4951413" y="3563938"/>
          <p14:tracePt t="170888" x="4924425" y="3563938"/>
          <p14:tracePt t="170895" x="4851400" y="3563938"/>
          <p14:tracePt t="170903" x="4789488" y="3563938"/>
          <p14:tracePt t="170912" x="4716463" y="3563938"/>
          <p14:tracePt t="170919" x="4632325" y="3563938"/>
          <p14:tracePt t="170929" x="4530725" y="3563938"/>
          <p14:tracePt t="170937" x="4418013" y="3552825"/>
          <p14:tracePt t="170945" x="4278313" y="3546475"/>
          <p14:tracePt t="170954" x="4143375" y="3546475"/>
          <p14:tracePt t="170962" x="3997325" y="3541713"/>
          <p14:tracePt t="170969" x="3856038" y="3530600"/>
          <p14:tracePt t="170977" x="3714750" y="3524250"/>
          <p14:tracePt t="170985" x="3557588" y="3513138"/>
          <p14:tracePt t="170993" x="3411538" y="3495675"/>
          <p14:tracePt t="171001" x="3367088" y="3495675"/>
          <p14:tracePt t="171010" x="3232150" y="3495675"/>
          <p14:tracePt t="171017" x="3079750" y="3484563"/>
          <p14:tracePt t="171025" x="2911475" y="3484563"/>
          <p14:tracePt t="171034" x="2743200" y="3484563"/>
          <p14:tracePt t="171041" x="2557463" y="3484563"/>
          <p14:tracePt t="171049" x="2495550" y="3484563"/>
          <p14:tracePt t="171058" x="2338388" y="3484563"/>
          <p14:tracePt t="171065" x="2152650" y="3479800"/>
          <p14:tracePt t="171073" x="1995488" y="3468688"/>
          <p14:tracePt t="171082" x="1860550" y="3468688"/>
          <p14:tracePt t="171089" x="1731963" y="3462338"/>
          <p14:tracePt t="171097" x="1619250" y="3457575"/>
          <p14:tracePt t="171105" x="1546225" y="3457575"/>
          <p14:tracePt t="171113" x="1477963" y="3457575"/>
          <p14:tracePt t="171121" x="1422400" y="3457575"/>
          <p14:tracePt t="171130" x="1343025" y="3457575"/>
          <p14:tracePt t="171137" x="1298575" y="3457575"/>
          <p14:tracePt t="171145" x="1276350" y="3457575"/>
          <p14:tracePt t="171153" x="1258888" y="3457575"/>
          <p14:tracePt t="171161" x="1247775" y="3457575"/>
          <p14:tracePt t="171169" x="1236663" y="3462338"/>
          <p14:tracePt t="171475" x="1243013" y="3451225"/>
          <p14:tracePt t="171483" x="1254125" y="3440113"/>
          <p14:tracePt t="171491" x="1258888" y="3435350"/>
          <p14:tracePt t="171501" x="1265238" y="3435350"/>
          <p14:tracePt t="171931" x="1265238" y="3429000"/>
          <p14:tracePt t="171956" x="1265238" y="3422650"/>
          <p14:tracePt t="172007" x="1265238" y="3435350"/>
          <p14:tracePt t="172016" x="1265238" y="3446463"/>
          <p14:tracePt t="172023" x="1265238" y="3457575"/>
          <p14:tracePt t="172031" x="1265238" y="3479800"/>
          <p14:tracePt t="172039" x="1270000" y="3502025"/>
          <p14:tracePt t="172047" x="1270000" y="3535363"/>
          <p14:tracePt t="172055" x="1270000" y="3563938"/>
          <p14:tracePt t="172063" x="1270000" y="3581400"/>
          <p14:tracePt t="172071" x="1276350" y="3608388"/>
          <p14:tracePt t="172082" x="1276350" y="3625850"/>
          <p14:tracePt t="172087" x="1287463" y="3648075"/>
          <p14:tracePt t="172097" x="1298575" y="3665538"/>
          <p14:tracePt t="172103" x="1303338" y="3676650"/>
          <p14:tracePt t="172113" x="1316038" y="3687763"/>
          <p14:tracePt t="172121" x="1331913" y="3705225"/>
          <p14:tracePt t="172129" x="1354138" y="3716338"/>
          <p14:tracePt t="172138" x="1389063" y="3727450"/>
          <p14:tracePt t="172145" x="1433513" y="3738563"/>
          <p14:tracePt t="172153" x="1466850" y="3738563"/>
          <p14:tracePt t="172161" x="1517650" y="3738563"/>
          <p14:tracePt t="172169" x="1550988" y="3738563"/>
          <p14:tracePt t="172178" x="1597025" y="3738563"/>
          <p14:tracePt t="172185" x="1624013" y="3738563"/>
          <p14:tracePt t="172193" x="1652588" y="3732213"/>
          <p14:tracePt t="172201" x="1681163" y="3727450"/>
          <p14:tracePt t="172209" x="1714500" y="3721100"/>
          <p14:tracePt t="172217" x="1758950" y="3709988"/>
          <p14:tracePt t="172225" x="1793875" y="3705225"/>
          <p14:tracePt t="172233" x="1809750" y="3692525"/>
          <p14:tracePt t="172241" x="1827213" y="3687763"/>
          <p14:tracePt t="172249" x="1838325" y="3676650"/>
          <p14:tracePt t="172265" x="1838325" y="3670300"/>
          <p14:tracePt t="172273" x="1838325" y="3665538"/>
          <p14:tracePt t="172282" x="1843088" y="3659188"/>
          <p14:tracePt t="172289" x="1849438" y="3654425"/>
          <p14:tracePt t="172298" x="1849438" y="3643313"/>
          <p14:tracePt t="172305" x="1854200" y="3625850"/>
          <p14:tracePt t="172313" x="1860550" y="3625850"/>
          <p14:tracePt t="172321" x="1860550" y="3619500"/>
          <p14:tracePt t="172329" x="1860550" y="3608388"/>
          <p14:tracePt t="172337" x="1860550" y="3603625"/>
          <p14:tracePt t="172345" x="1860550" y="3597275"/>
          <p14:tracePt t="172353" x="1860550" y="3586163"/>
          <p14:tracePt t="172361" x="1860550" y="3581400"/>
          <p14:tracePt t="172369" x="1860550" y="3570288"/>
          <p14:tracePt t="172385" x="1854200" y="3557588"/>
          <p14:tracePt t="172396" x="1849438" y="3552825"/>
          <p14:tracePt t="172403" x="1843088" y="3541713"/>
          <p14:tracePt t="172412" x="1831975" y="3535363"/>
          <p14:tracePt t="172420" x="1816100" y="3519488"/>
          <p14:tracePt t="172428" x="1809750" y="3513138"/>
          <p14:tracePt t="172436" x="1781175" y="3502025"/>
          <p14:tracePt t="172444" x="1776413" y="3495675"/>
          <p14:tracePt t="172452" x="1747838" y="3484563"/>
          <p14:tracePt t="172459" x="1731963" y="3479800"/>
          <p14:tracePt t="172468" x="1703388" y="3473450"/>
          <p14:tracePt t="172476" x="1697038" y="3473450"/>
          <p14:tracePt t="172484" x="1692275" y="3468688"/>
          <p14:tracePt t="172492" x="1670050" y="3462338"/>
          <p14:tracePt t="172500" x="1663700" y="3462338"/>
          <p14:tracePt t="172508" x="1658938" y="3462338"/>
          <p14:tracePt t="172516" x="1646238" y="3457575"/>
          <p14:tracePt t="172524" x="1635125" y="3457575"/>
          <p14:tracePt t="172532" x="1630363" y="3451225"/>
          <p14:tracePt t="172540" x="1612900" y="3451225"/>
          <p14:tracePt t="172548" x="1608138" y="3446463"/>
          <p14:tracePt t="172556" x="1590675" y="3446463"/>
          <p14:tracePt t="172564" x="1585913" y="3446463"/>
          <p14:tracePt t="172572" x="1573213" y="3446463"/>
          <p14:tracePt t="172580" x="1568450" y="3446463"/>
          <p14:tracePt t="172588" x="1562100" y="3446463"/>
          <p14:tracePt t="172596" x="1557338" y="3446463"/>
          <p14:tracePt t="172604" x="1550988" y="3446463"/>
          <p14:tracePt t="172612" x="1546225" y="3446463"/>
          <p14:tracePt t="172620" x="1535113" y="3446463"/>
          <p14:tracePt t="172628" x="1524000" y="3451225"/>
          <p14:tracePt t="172635" x="1517650" y="3451225"/>
          <p14:tracePt t="172644" x="1500188" y="3457575"/>
          <p14:tracePt t="172652" x="1484313" y="3468688"/>
          <p14:tracePt t="172660" x="1466850" y="3468688"/>
          <p14:tracePt t="172670" x="1455738" y="3479800"/>
          <p14:tracePt t="172676" x="1433513" y="3484563"/>
          <p14:tracePt t="172686" x="1422400" y="3490913"/>
          <p14:tracePt t="172694" x="1404938" y="3490913"/>
          <p14:tracePt t="172702" x="1382713" y="3490913"/>
          <p14:tracePt t="172710" x="1365250" y="3490913"/>
          <p14:tracePt t="172718" x="1349375" y="3495675"/>
          <p14:tracePt t="172726" x="1331913" y="3495675"/>
          <p14:tracePt t="172733" x="1316038" y="3495675"/>
          <p14:tracePt t="172742" x="1292225" y="3495675"/>
          <p14:tracePt t="172750" x="1270000" y="3495675"/>
          <p14:tracePt t="172758" x="1247775" y="3495675"/>
          <p14:tracePt t="172766" x="1219200" y="3495675"/>
          <p14:tracePt t="172773" x="1192213" y="3495675"/>
          <p14:tracePt t="172782" x="1168400" y="3495675"/>
          <p14:tracePt t="172789" x="1146175" y="3495675"/>
          <p14:tracePt t="172797" x="1135063" y="3495675"/>
          <p14:tracePt t="172805" x="1119188" y="3495675"/>
          <p14:tracePt t="172813" x="1095375" y="3495675"/>
          <p14:tracePt t="172822" x="1073150" y="3490913"/>
          <p14:tracePt t="172829" x="1062038" y="3484563"/>
          <p14:tracePt t="172837" x="1046163" y="3479800"/>
          <p14:tracePt t="172845" x="1035050" y="3473450"/>
          <p14:tracePt t="172854" x="1028700" y="3468688"/>
          <p14:tracePt t="172862" x="1006475" y="3457575"/>
          <p14:tracePt t="172870" x="1000125" y="3451225"/>
          <p14:tracePt t="172877" x="995363" y="3446463"/>
          <p14:tracePt t="172885" x="984250" y="3440113"/>
          <p14:tracePt t="172894" x="984250" y="3435350"/>
          <p14:tracePt t="172902" x="977900" y="3429000"/>
          <p14:tracePt t="172910" x="973138" y="3422650"/>
          <p14:tracePt t="172918" x="966788" y="3411538"/>
          <p14:tracePt t="172925" x="966788" y="3406775"/>
          <p14:tracePt t="172933" x="966788" y="3395663"/>
          <p14:tracePt t="172942" x="966788" y="3389313"/>
          <p14:tracePt t="172949" x="966788" y="3373438"/>
          <p14:tracePt t="172957" x="966788" y="3362325"/>
          <p14:tracePt t="172967" x="966788" y="3355975"/>
          <p14:tracePt t="172973" x="966788" y="3338513"/>
          <p14:tracePt t="172984" x="966788" y="3333750"/>
          <p14:tracePt t="172990" x="966788" y="3316288"/>
          <p14:tracePt t="173000" x="973138" y="3311525"/>
          <p14:tracePt t="173008" x="973138" y="3305175"/>
          <p14:tracePt t="173015" x="984250" y="3294063"/>
          <p14:tracePt t="173024" x="989013" y="3282950"/>
          <p14:tracePt t="173031" x="995363" y="3282950"/>
          <p14:tracePt t="173040" x="1011238" y="3265488"/>
          <p14:tracePt t="173047" x="1017588" y="3260725"/>
          <p14:tracePt t="173056" x="1028700" y="3254375"/>
          <p14:tracePt t="173063" x="1039813" y="3249613"/>
          <p14:tracePt t="173071" x="1068388" y="3227388"/>
          <p14:tracePt t="173080" x="1090613" y="3221038"/>
          <p14:tracePt t="173087" x="1108075" y="3209925"/>
          <p14:tracePt t="173096" x="1123950" y="3198813"/>
          <p14:tracePt t="173103" x="1181100" y="3181350"/>
          <p14:tracePt t="173111" x="1203325" y="3176588"/>
          <p14:tracePt t="173119" x="1236663" y="3165475"/>
          <p14:tracePt t="173128" x="1298575" y="3152775"/>
          <p14:tracePt t="173136" x="1320800" y="3148013"/>
          <p14:tracePt t="173144" x="1343025" y="3141663"/>
          <p14:tracePt t="173152" x="1400175" y="3136900"/>
          <p14:tracePt t="173160" x="1416050" y="3136900"/>
          <p14:tracePt t="173167" x="1466850" y="3125788"/>
          <p14:tracePt t="173176" x="1495425" y="3125788"/>
          <p14:tracePt t="173183" x="1524000" y="3125788"/>
          <p14:tracePt t="173192" x="1557338" y="3119438"/>
          <p14:tracePt t="173200" x="1630363" y="3119438"/>
          <p14:tracePt t="173208" x="1658938" y="3119438"/>
          <p14:tracePt t="173217" x="1692275" y="3119438"/>
          <p14:tracePt t="173223" x="1765300" y="3119438"/>
          <p14:tracePt t="173234" x="1793875" y="3119438"/>
          <p14:tracePt t="173239" x="1820863" y="3119438"/>
          <p14:tracePt t="173249" x="1849438" y="3119438"/>
          <p14:tracePt t="173256" x="1916113" y="3125788"/>
          <p14:tracePt t="173265" x="1939925" y="3130550"/>
          <p14:tracePt t="173273" x="1966913" y="3130550"/>
          <p14:tracePt t="173282" x="1989138" y="3130550"/>
          <p14:tracePt t="173290" x="2062163" y="3130550"/>
          <p14:tracePt t="173297" x="2090738" y="3130550"/>
          <p14:tracePt t="173306" x="2124075" y="3130550"/>
          <p14:tracePt t="173314" x="2152650" y="3130550"/>
          <p14:tracePt t="173322" x="2185988" y="3136900"/>
          <p14:tracePt t="173329" x="2243138" y="3136900"/>
          <p14:tracePt t="173338" x="2259013" y="3136900"/>
          <p14:tracePt t="173345" x="2276475" y="3141663"/>
          <p14:tracePt t="173353" x="2298700" y="3141663"/>
          <p14:tracePt t="173362" x="2305050" y="3148013"/>
          <p14:tracePt t="173369" x="2316163" y="3148013"/>
          <p14:tracePt t="173378" x="2320925" y="3148013"/>
          <p14:tracePt t="173386" x="2332038" y="3148013"/>
          <p14:tracePt t="173393" x="2338388" y="3152775"/>
          <p14:tracePt t="173402" x="2344738" y="3152775"/>
          <p14:tracePt t="173410" x="2355850" y="3159125"/>
          <p14:tracePt t="173418" x="2371725" y="3159125"/>
          <p14:tracePt t="173434" x="2382838" y="3159125"/>
          <p14:tracePt t="173449" x="2393950" y="3165475"/>
          <p14:tracePt t="173458" x="2400300" y="3165475"/>
          <p14:tracePt t="173465" x="2405063" y="3165475"/>
          <p14:tracePt t="173474" x="2411413" y="3170238"/>
          <p14:tracePt t="173482" x="2422525" y="3170238"/>
          <p14:tracePt t="173489" x="2433638" y="3170238"/>
          <p14:tracePt t="173497" x="2439988" y="3176588"/>
          <p14:tracePt t="173506" x="2444750" y="3176588"/>
          <p14:tracePt t="173513" x="2455863" y="3181350"/>
          <p14:tracePt t="173522" x="2473325" y="3187700"/>
          <p14:tracePt t="173529" x="2484438" y="3192463"/>
          <p14:tracePt t="173538" x="2495550" y="3198813"/>
          <p14:tracePt t="173548" x="2513013" y="3214688"/>
          <p14:tracePt t="173556" x="2528888" y="3221038"/>
          <p14:tracePt t="173564" x="2557463" y="3243263"/>
          <p14:tracePt t="173572" x="2579688" y="3260725"/>
          <p14:tracePt t="173580" x="2659063" y="3316288"/>
          <p14:tracePt t="173588" x="2732088" y="3362325"/>
          <p14:tracePt t="173596" x="2805113" y="3395663"/>
          <p14:tracePt t="173604" x="2878138" y="3422650"/>
          <p14:tracePt t="173612" x="3001963" y="3446463"/>
          <p14:tracePt t="173620" x="3114675" y="3462338"/>
          <p14:tracePt t="173628" x="3254375" y="3468688"/>
          <p14:tracePt t="173636" x="3422650" y="3468688"/>
          <p14:tracePt t="173644" x="3490913" y="3468688"/>
          <p14:tracePt t="173652" x="3619500" y="3468688"/>
          <p14:tracePt t="173660" x="3687763" y="3462338"/>
          <p14:tracePt t="173667" x="3811588" y="3451225"/>
          <p14:tracePt t="173676" x="3873500" y="3446463"/>
          <p14:tracePt t="173683" x="3922713" y="3446463"/>
          <p14:tracePt t="173692" x="3962400" y="3446463"/>
          <p14:tracePt t="173700" x="4013200" y="3446463"/>
          <p14:tracePt t="173708" x="4030663" y="3446463"/>
          <p14:tracePt t="173716" x="4035425" y="3446463"/>
          <p14:tracePt t="173788" x="4035425" y="3451225"/>
          <p14:tracePt t="173796" x="4035425" y="3457575"/>
          <p14:tracePt t="173806" x="4035425" y="3462338"/>
          <p14:tracePt t="173822" x="4035425" y="3473450"/>
          <p14:tracePt t="173828" x="4024313" y="3484563"/>
          <p14:tracePt t="173837" x="4019550" y="3490913"/>
          <p14:tracePt t="173846" x="3997325" y="3508375"/>
          <p14:tracePt t="173854" x="3984625" y="3513138"/>
          <p14:tracePt t="173862" x="3979863" y="3524250"/>
          <p14:tracePt t="173870" x="3968750" y="3530600"/>
          <p14:tracePt t="173878" x="3951288" y="3541713"/>
          <p14:tracePt t="173886" x="3946525" y="3541713"/>
          <p14:tracePt t="173894" x="3940175" y="3546475"/>
          <p14:tracePt t="173902" x="3935413" y="3546475"/>
          <p14:tracePt t="173910" x="3929063" y="3546475"/>
          <p14:tracePt t="174093" x="3929063" y="3552825"/>
          <p14:tracePt t="174128" x="3929063" y="3557588"/>
          <p14:tracePt t="174136" x="3922713" y="3557588"/>
          <p14:tracePt t="174168" x="3917950" y="3563938"/>
          <p14:tracePt t="174184" x="3911600" y="3570288"/>
          <p14:tracePt t="174192" x="3906838" y="3570288"/>
          <p14:tracePt t="174199" x="3900488" y="3575050"/>
          <p14:tracePt t="174208" x="3884613" y="3586163"/>
          <p14:tracePt t="174216" x="3873500" y="3592513"/>
          <p14:tracePt t="174224" x="3862388" y="3597275"/>
          <p14:tracePt t="174232" x="3856038" y="3597275"/>
          <p14:tracePt t="174240" x="3816350" y="3608388"/>
          <p14:tracePt t="174248" x="3805238" y="3614738"/>
          <p14:tracePt t="174256" x="3794125" y="3614738"/>
          <p14:tracePt t="174264" x="3776663" y="3619500"/>
          <p14:tracePt t="174272" x="3760788" y="3619500"/>
          <p14:tracePt t="174280" x="3721100" y="3619500"/>
          <p14:tracePt t="174287" x="3698875" y="3619500"/>
          <p14:tracePt t="174296" x="3681413" y="3619500"/>
          <p14:tracePt t="174303" x="3659188" y="3619500"/>
          <p14:tracePt t="174312" x="3630613" y="3619500"/>
          <p14:tracePt t="174320" x="3608388" y="3619500"/>
          <p14:tracePt t="174328" x="3552825" y="3619500"/>
          <p14:tracePt t="174336" x="3519488" y="3619500"/>
          <p14:tracePt t="174344" x="3495675" y="3619500"/>
          <p14:tracePt t="174352" x="3468688" y="3619500"/>
          <p14:tracePt t="174360" x="3433763" y="3619500"/>
          <p14:tracePt t="174367" x="3406775" y="3614738"/>
          <p14:tracePt t="174378" x="3371850" y="3608388"/>
          <p14:tracePt t="174384" x="3338513" y="3603625"/>
          <p14:tracePt t="174394" x="3298825" y="3592513"/>
          <p14:tracePt t="174399" x="3271838" y="3581400"/>
          <p14:tracePt t="174410" x="3187700" y="3546475"/>
          <p14:tracePt t="174416" x="3152775" y="3530600"/>
          <p14:tracePt t="174426" x="3130550" y="3513138"/>
          <p14:tracePt t="174434" x="3103563" y="3490913"/>
          <p14:tracePt t="174442" x="3086100" y="3473450"/>
          <p14:tracePt t="174450" x="3063875" y="3440113"/>
          <p14:tracePt t="174458" x="3057525" y="3395663"/>
          <p14:tracePt t="174466" x="3057525" y="3373438"/>
          <p14:tracePt t="174474" x="3057525" y="3327400"/>
          <p14:tracePt t="174481" x="3068638" y="3294063"/>
          <p14:tracePt t="174490" x="3103563" y="3238500"/>
          <p14:tracePt t="174498" x="3125788" y="3203575"/>
          <p14:tracePt t="174506" x="3141663" y="3176588"/>
          <p14:tracePt t="174514" x="3181350" y="3125788"/>
          <p14:tracePt t="174522" x="3209925" y="3108325"/>
          <p14:tracePt t="174530" x="3238500" y="3086100"/>
          <p14:tracePt t="174538" x="3265488" y="3063875"/>
          <p14:tracePt t="174546" x="3294063" y="3046413"/>
          <p14:tracePt t="174554" x="3327400" y="3035300"/>
          <p14:tracePt t="174562" x="3367088" y="3024188"/>
          <p14:tracePt t="174570" x="3406775" y="3013075"/>
          <p14:tracePt t="174578" x="3462338" y="3006725"/>
          <p14:tracePt t="174586" x="3513138" y="3006725"/>
          <p14:tracePt t="174594" x="3535363" y="3006725"/>
          <p14:tracePt t="174602" x="3592513" y="3006725"/>
          <p14:tracePt t="174610" x="3648075" y="3013075"/>
          <p14:tracePt t="174618" x="3703638" y="3024188"/>
          <p14:tracePt t="174626" x="3749675" y="3041650"/>
          <p14:tracePt t="174634" x="3765550" y="3046413"/>
          <p14:tracePt t="174642" x="3811588" y="3068638"/>
          <p14:tracePt t="174650" x="3844925" y="3086100"/>
          <p14:tracePt t="174660" x="3856038" y="3097213"/>
          <p14:tracePt t="174665" x="3878263" y="3114675"/>
          <p14:tracePt t="174676" x="3895725" y="3130550"/>
          <p14:tracePt t="174683" x="3911600" y="3148013"/>
          <p14:tracePt t="174691" x="3922713" y="3170238"/>
          <p14:tracePt t="174699" x="3922713" y="3176588"/>
          <p14:tracePt t="174707" x="3929063" y="3192463"/>
          <p14:tracePt t="174715" x="3929063" y="3198813"/>
          <p14:tracePt t="174724" x="3929063" y="3214688"/>
          <p14:tracePt t="174732" x="3929063" y="3227388"/>
          <p14:tracePt t="174739" x="3929063" y="3238500"/>
          <p14:tracePt t="174747" x="3929063" y="3243263"/>
          <p14:tracePt t="174756" x="3929063" y="3249613"/>
          <p14:tracePt t="174764" x="3929063" y="3260725"/>
          <p14:tracePt t="174780" x="3929063" y="3265488"/>
          <p14:tracePt t="174892" x="3929063" y="3271838"/>
          <p14:tracePt t="174900" x="3935413" y="3271838"/>
          <p14:tracePt t="174939" x="3935413" y="3276600"/>
          <p14:tracePt t="174947" x="3935413" y="3282950"/>
          <p14:tracePt t="174956" x="3935413" y="3287713"/>
          <p14:tracePt t="174965" x="3935413" y="3305175"/>
          <p14:tracePt t="174971" x="3935413" y="3338513"/>
          <p14:tracePt t="174982" x="3922713" y="3378200"/>
          <p14:tracePt t="174988" x="3906838" y="3446463"/>
          <p14:tracePt t="174998" x="3873500" y="3524250"/>
          <p14:tracePt t="175006" x="3833813" y="3597275"/>
          <p14:tracePt t="175014" x="3771900" y="3692525"/>
          <p14:tracePt t="175022" x="3721100" y="3743325"/>
          <p14:tracePt t="175030" x="3670300" y="3771900"/>
          <p14:tracePt t="175038" x="3614738" y="3789363"/>
          <p14:tracePt t="175046" x="3546475" y="3794125"/>
          <p14:tracePt t="175054" x="3502025" y="3794125"/>
          <p14:tracePt t="175062" x="3411538" y="3778250"/>
          <p14:tracePt t="175070" x="3355975" y="3743325"/>
          <p14:tracePt t="175078" x="3249613" y="3659188"/>
          <p14:tracePt t="175086" x="3192463" y="3608388"/>
          <p14:tracePt t="175094" x="3141663" y="3552825"/>
          <p14:tracePt t="175102" x="3063875" y="3440113"/>
          <p14:tracePt t="175110" x="3017838" y="3389313"/>
          <p14:tracePt t="175118" x="2990850" y="3322638"/>
          <p14:tracePt t="175126" x="2962275" y="3271838"/>
          <p14:tracePt t="175134" x="2944813" y="3221038"/>
          <p14:tracePt t="175142" x="2933700" y="3170238"/>
          <p14:tracePt t="175150" x="2933700" y="3114675"/>
          <p14:tracePt t="175158" x="2933700" y="3046413"/>
          <p14:tracePt t="175166" x="2951163" y="3024188"/>
          <p14:tracePt t="175174" x="2973388" y="3001963"/>
          <p14:tracePt t="175182" x="3006725" y="2979738"/>
          <p14:tracePt t="175190" x="3046413" y="2968625"/>
          <p14:tracePt t="175198" x="3097213" y="2962275"/>
          <p14:tracePt t="175206" x="3141663" y="2957513"/>
          <p14:tracePt t="175214" x="3221038" y="2962275"/>
          <p14:tracePt t="175222" x="3282950" y="2979738"/>
          <p14:tracePt t="175230" x="3349625" y="3019425"/>
          <p14:tracePt t="175238" x="3417888" y="3074988"/>
          <p14:tracePt t="175248" x="3473450" y="3130550"/>
          <p14:tracePt t="175254" x="3524250" y="3192463"/>
          <p14:tracePt t="175264" x="3557588" y="3238500"/>
          <p14:tracePt t="175270" x="3586163" y="3294063"/>
          <p14:tracePt t="175280" x="3603625" y="3327400"/>
          <p14:tracePt t="175288" x="3614738" y="3373438"/>
          <p14:tracePt t="175296" x="3614738" y="3389313"/>
          <p14:tracePt t="175304" x="3614738" y="3400425"/>
          <p14:tracePt t="175312" x="3603625" y="3417888"/>
          <p14:tracePt t="175320" x="3592513" y="3435350"/>
          <p14:tracePt t="175328" x="3575050" y="3440113"/>
          <p14:tracePt t="175336" x="3568700" y="3446463"/>
          <p14:tracePt t="175344" x="3557588" y="3446463"/>
          <p14:tracePt t="175352" x="3552825" y="3451225"/>
          <p14:tracePt t="175661" x="3552825" y="3457575"/>
          <p14:tracePt t="175678" x="3552825" y="3462338"/>
          <p14:tracePt t="175686" x="3552825" y="3473450"/>
          <p14:tracePt t="175693" x="3552825" y="3484563"/>
          <p14:tracePt t="175702" x="3541713" y="3508375"/>
          <p14:tracePt t="175710" x="3530600" y="3535363"/>
          <p14:tracePt t="175718" x="3506788" y="3557588"/>
          <p14:tracePt t="175726" x="3479800" y="3586163"/>
          <p14:tracePt t="175734" x="3457575" y="3608388"/>
          <p14:tracePt t="175742" x="3429000" y="3630613"/>
          <p14:tracePt t="175750" x="3395663" y="3648075"/>
          <p14:tracePt t="175758" x="3378200" y="3659188"/>
          <p14:tracePt t="175766" x="3367088" y="3659188"/>
          <p14:tracePt t="175798" x="3371850" y="3643313"/>
          <p14:tracePt t="175806" x="3378200" y="3619500"/>
          <p14:tracePt t="175814" x="3417888" y="3570288"/>
          <p14:tracePt t="175822" x="3440113" y="3541713"/>
          <p14:tracePt t="175830" x="3490913" y="3490913"/>
          <p14:tracePt t="175838" x="3524250" y="3462338"/>
          <p14:tracePt t="175846" x="3563938" y="3435350"/>
          <p14:tracePt t="175856" x="3608388" y="3417888"/>
          <p14:tracePt t="175864" x="3659188" y="3400425"/>
          <p14:tracePt t="175872" x="3727450" y="3378200"/>
          <p14:tracePt t="175880" x="3794125" y="3378200"/>
          <p14:tracePt t="175888" x="3862388" y="3378200"/>
          <p14:tracePt t="175896" x="3922713" y="3395663"/>
          <p14:tracePt t="175904" x="3984625" y="3429000"/>
          <p14:tracePt t="175912" x="4019550" y="3473450"/>
          <p14:tracePt t="175920" x="4046538" y="3513138"/>
          <p14:tracePt t="175928" x="4057650" y="3557588"/>
          <p14:tracePt t="175936" x="4064000" y="3614738"/>
          <p14:tracePt t="175944" x="4064000" y="3659188"/>
          <p14:tracePt t="175952" x="4046538" y="3687763"/>
          <p14:tracePt t="175960" x="4019550" y="3721100"/>
          <p14:tracePt t="175968" x="3962400" y="3738563"/>
          <p14:tracePt t="175976" x="3922713" y="3743325"/>
          <p14:tracePt t="175984" x="3849688" y="3743325"/>
          <p14:tracePt t="175992" x="3789363" y="3727450"/>
          <p14:tracePt t="176000" x="3743325" y="3705225"/>
          <p14:tracePt t="176008" x="3687763" y="3670300"/>
          <p14:tracePt t="176016" x="3630613" y="3636963"/>
          <p14:tracePt t="176024" x="3575050" y="3586163"/>
          <p14:tracePt t="176032" x="3535363" y="3546475"/>
          <p14:tracePt t="176040" x="3490913" y="3473450"/>
          <p14:tracePt t="176048" x="3473450" y="3429000"/>
          <p14:tracePt t="176056" x="3462338" y="3373438"/>
          <p14:tracePt t="176064" x="3462338" y="3327400"/>
          <p14:tracePt t="176072" x="3468688" y="3282950"/>
          <p14:tracePt t="176080" x="3495675" y="3238500"/>
          <p14:tracePt t="176088" x="3519488" y="3214688"/>
          <p14:tracePt t="176096" x="3575050" y="3187700"/>
          <p14:tracePt t="176104" x="3625850" y="3176588"/>
          <p14:tracePt t="176112" x="3687763" y="3170238"/>
          <p14:tracePt t="176120" x="3783013" y="3170238"/>
          <p14:tracePt t="176130" x="3884613" y="3192463"/>
          <p14:tracePt t="176136" x="4013200" y="3243263"/>
          <p14:tracePt t="176146" x="4159250" y="3327400"/>
          <p14:tracePt t="176151" x="4227513" y="3373438"/>
          <p14:tracePt t="176162" x="4322763" y="3457575"/>
          <p14:tracePt t="176168" x="4373563" y="3513138"/>
          <p14:tracePt t="176178" x="4451350" y="3614738"/>
          <p14:tracePt t="176185" x="4479925" y="3676650"/>
          <p14:tracePt t="176194" x="4497388" y="3721100"/>
          <p14:tracePt t="176202" x="4502150" y="3754438"/>
          <p14:tracePt t="176210" x="4502150" y="3778250"/>
          <p14:tracePt t="176218" x="4502150" y="3789363"/>
          <p14:tracePt t="176226" x="4502150" y="3794125"/>
          <p14:tracePt t="176234" x="4502150" y="3800475"/>
          <p14:tracePt t="176300" x="4497388" y="3800475"/>
          <p14:tracePt t="176322" x="4497388" y="3794125"/>
          <p14:tracePt t="176346" x="4497388" y="3789363"/>
          <p14:tracePt t="176353" x="4497388" y="3783013"/>
          <p14:tracePt t="176525" x="4497388" y="3778250"/>
          <p14:tracePt t="176541" x="4497388" y="3771900"/>
          <p14:tracePt t="176556" x="4497388" y="3760788"/>
          <p14:tracePt t="176564" x="4497388" y="3743325"/>
          <p14:tracePt t="176572" x="4497388" y="3727450"/>
          <p14:tracePt t="176580" x="4497388" y="3698875"/>
          <p14:tracePt t="176588" x="4497388" y="3681413"/>
          <p14:tracePt t="176596" x="4497388" y="3676650"/>
          <p14:tracePt t="176612" x="4497388" y="3670300"/>
          <p14:tracePt t="176628" x="4497388" y="3665538"/>
          <p14:tracePt t="176636" x="4497388" y="3654425"/>
          <p14:tracePt t="176644" x="4497388" y="3643313"/>
          <p14:tracePt t="176652" x="4497388" y="3636963"/>
          <p14:tracePt t="176660" x="4497388" y="3630613"/>
          <p14:tracePt t="176686" x="4491038" y="3630613"/>
          <p14:tracePt t="176691" x="4486275" y="3630613"/>
          <p14:tracePt t="176702" x="4473575" y="3630613"/>
          <p14:tracePt t="176708" x="4457700" y="3630613"/>
          <p14:tracePt t="176718" x="4400550" y="3648075"/>
          <p14:tracePt t="176724" x="4333875" y="3681413"/>
          <p14:tracePt t="176734" x="4238625" y="3732213"/>
          <p14:tracePt t="176739" x="4176713" y="3765550"/>
          <p14:tracePt t="176750" x="4057650" y="3867150"/>
          <p14:tracePt t="176758" x="3979863" y="3951288"/>
          <p14:tracePt t="176766" x="3940175" y="4008438"/>
          <p14:tracePt t="176774" x="3922713" y="4035425"/>
          <p14:tracePt t="176782" x="3922713" y="4052888"/>
          <p14:tracePt t="176790" x="3922713" y="4070350"/>
          <p14:tracePt t="176798" x="3929063" y="4081463"/>
          <p14:tracePt t="176814" x="3922713" y="4048125"/>
          <p14:tracePt t="176822" x="3917950" y="4048125"/>
          <p14:tracePt t="176962" x="3917950" y="4041775"/>
          <p14:tracePt t="176970" x="3900488" y="4041775"/>
          <p14:tracePt t="176980" x="3856038" y="4041775"/>
          <p14:tracePt t="176986" x="3771900" y="4041775"/>
          <p14:tracePt t="176996" x="3603625" y="4041775"/>
          <p14:tracePt t="177002" x="3406775" y="4041775"/>
          <p14:tracePt t="177012" x="3265488" y="4041775"/>
          <p14:tracePt t="177018" x="3090863" y="4059238"/>
          <p14:tracePt t="177028" x="2933700" y="4081463"/>
          <p14:tracePt t="177036" x="2809875" y="4108450"/>
          <p14:tracePt t="177044" x="2647950" y="4143375"/>
          <p14:tracePt t="177052" x="2501900" y="4170363"/>
          <p14:tracePt t="177060" x="2382838" y="4181475"/>
          <p14:tracePt t="177068" x="2243138" y="4205288"/>
          <p14:tracePt t="177076" x="2141538" y="4210050"/>
          <p14:tracePt t="177084" x="2068513" y="4210050"/>
          <p14:tracePt t="177092" x="2024063" y="4216400"/>
          <p14:tracePt t="177100" x="1984375" y="4227513"/>
          <p14:tracePt t="177108" x="1962150" y="4232275"/>
          <p14:tracePt t="177116" x="1944688" y="4232275"/>
          <p14:tracePt t="177124" x="1927225" y="4232275"/>
          <p14:tracePt t="177132" x="1911350" y="4232275"/>
          <p14:tracePt t="177140" x="1900238" y="4232275"/>
          <p14:tracePt t="177148" x="1889125" y="4232275"/>
          <p14:tracePt t="177156" x="1889125" y="4227513"/>
          <p14:tracePt t="177164" x="1882775" y="4227513"/>
          <p14:tracePt t="177172" x="1878013" y="4227513"/>
          <p14:tracePt t="177180" x="1866900" y="4227513"/>
          <p14:tracePt t="177188" x="1854200" y="4227513"/>
          <p14:tracePt t="177196" x="1849438" y="4227513"/>
          <p14:tracePt t="177204" x="1831975" y="4227513"/>
          <p14:tracePt t="177212" x="1816100" y="4227513"/>
          <p14:tracePt t="177220" x="1758950" y="4243388"/>
          <p14:tracePt t="177228" x="1725613" y="4260850"/>
          <p14:tracePt t="177236" x="1685925" y="4278313"/>
          <p14:tracePt t="177244" x="1608138" y="4300538"/>
          <p14:tracePt t="177252" x="1568450" y="4311650"/>
          <p14:tracePt t="177260" x="1524000" y="4329113"/>
          <p14:tracePt t="177268" x="1484313" y="4340225"/>
          <p14:tracePt t="177276" x="1427163" y="4367213"/>
          <p14:tracePt t="177284" x="1393825" y="4378325"/>
          <p14:tracePt t="177294" x="1382713" y="4378325"/>
          <p14:tracePt t="177302" x="1371600" y="4384675"/>
          <p14:tracePt t="177390" x="1371600" y="4391025"/>
          <p14:tracePt t="177406" x="1365250" y="4391025"/>
          <p14:tracePt t="177414" x="1360488" y="4395788"/>
          <p14:tracePt t="177430" x="1354138" y="4395788"/>
          <p14:tracePt t="177438" x="1331913" y="4413250"/>
          <p14:tracePt t="177446" x="1316038" y="4418013"/>
          <p14:tracePt t="177454" x="1265238" y="4424363"/>
          <p14:tracePt t="177720" x="1265238" y="4418013"/>
          <p14:tracePt t="177728" x="1258888" y="4413250"/>
          <p14:tracePt t="177744" x="1247775" y="4402138"/>
          <p14:tracePt t="177752" x="1236663" y="4378325"/>
          <p14:tracePt t="177760" x="1230313" y="4367213"/>
          <p14:tracePt t="177768" x="1225550" y="4356100"/>
          <p14:tracePt t="177776" x="1225550" y="4329113"/>
          <p14:tracePt t="177784" x="1219200" y="4311650"/>
          <p14:tracePt t="177792" x="1214438" y="4300538"/>
          <p14:tracePt t="177800" x="1214438" y="4278313"/>
          <p14:tracePt t="177808" x="1214438" y="4249738"/>
          <p14:tracePt t="177816" x="1208088" y="4238625"/>
          <p14:tracePt t="177824" x="1208088" y="4216400"/>
          <p14:tracePt t="177832" x="1203325" y="4194175"/>
          <p14:tracePt t="177840" x="1192213" y="4181475"/>
          <p14:tracePt t="177848" x="1185863" y="4165600"/>
          <p14:tracePt t="177856" x="1174750" y="4159250"/>
          <p14:tracePt t="177864" x="1174750" y="4148138"/>
          <p14:tracePt t="177874" x="1168400" y="4143375"/>
          <p14:tracePt t="178097" x="1168400" y="4137025"/>
          <p14:tracePt t="178119" x="1168400" y="4132263"/>
          <p14:tracePt t="178134" x="1168400" y="4125913"/>
          <p14:tracePt t="178150" x="1168400" y="4121150"/>
          <p14:tracePt t="178158" x="1168400" y="4114800"/>
          <p14:tracePt t="178168" x="1168400" y="4103688"/>
          <p14:tracePt t="178176" x="1168400" y="4092575"/>
          <p14:tracePt t="178184" x="1168400" y="4081463"/>
          <p14:tracePt t="178192" x="1181100" y="4052888"/>
          <p14:tracePt t="178200" x="1185863" y="4041775"/>
          <p14:tracePt t="178208" x="1192213" y="4024313"/>
          <p14:tracePt t="178216" x="1203325" y="3986213"/>
          <p14:tracePt t="178224" x="1203325" y="3968750"/>
          <p14:tracePt t="178232" x="1208088" y="3951288"/>
          <p14:tracePt t="178240" x="1219200" y="3906838"/>
          <p14:tracePt t="178248" x="1225550" y="3889375"/>
          <p14:tracePt t="178256" x="1230313" y="3862388"/>
          <p14:tracePt t="178264" x="1243013" y="3794125"/>
          <p14:tracePt t="178272" x="1254125" y="3771900"/>
          <p14:tracePt t="178280" x="1258888" y="3749675"/>
          <p14:tracePt t="178288" x="1270000" y="3692525"/>
          <p14:tracePt t="178296" x="1270000" y="3681413"/>
          <p14:tracePt t="178304" x="1270000" y="3670300"/>
          <p14:tracePt t="178312" x="1276350" y="3659188"/>
          <p14:tracePt t="178344" x="1281113" y="3659188"/>
          <p14:tracePt t="178368" x="1281113" y="3681413"/>
          <p14:tracePt t="178376" x="1287463" y="3709988"/>
          <p14:tracePt t="178384" x="1287463" y="3765550"/>
          <p14:tracePt t="178392" x="1287463" y="3816350"/>
          <p14:tracePt t="178400" x="1287463" y="3862388"/>
          <p14:tracePt t="178408" x="1292225" y="3900488"/>
          <p14:tracePt t="178416" x="1292225" y="3946525"/>
          <p14:tracePt t="178424" x="1298575" y="3990975"/>
          <p14:tracePt t="178434" x="1309688" y="4030663"/>
          <p14:tracePt t="178440" x="1327150" y="4070350"/>
          <p14:tracePt t="178450" x="1331913" y="4092575"/>
          <p14:tracePt t="178456" x="1349375" y="4114800"/>
          <p14:tracePt t="178466" x="1360488" y="4125913"/>
          <p14:tracePt t="178474" x="1365250" y="4143375"/>
          <p14:tracePt t="178482" x="1371600" y="4143375"/>
          <p14:tracePt t="178490" x="1371600" y="4148138"/>
          <p14:tracePt t="178530" x="1371600" y="4154488"/>
          <p14:tracePt t="178538" x="1371600" y="4159250"/>
          <p14:tracePt t="178554" x="1371600" y="4165600"/>
          <p14:tracePt t="178570" x="1371600" y="4170363"/>
          <p14:tracePt t="178578" x="1371600" y="4176713"/>
          <p14:tracePt t="178586" x="1371600" y="4181475"/>
          <p14:tracePt t="178602" x="1371600" y="4187825"/>
          <p14:tracePt t="178610" x="1371600" y="4194175"/>
          <p14:tracePt t="178626" x="1371600" y="4198938"/>
          <p14:tracePt t="178634" x="1371600" y="4205288"/>
          <p14:tracePt t="178658" x="1371600" y="4210050"/>
          <p14:tracePt t="178674" x="1376363" y="4210050"/>
          <p14:tracePt t="178690" x="1382713" y="4216400"/>
          <p14:tracePt t="178698" x="1389063" y="4216400"/>
          <p14:tracePt t="178706" x="1389063" y="4227513"/>
          <p14:tracePt t="178714" x="1389063" y="4232275"/>
          <p14:tracePt t="178722" x="1389063" y="4238625"/>
          <p14:tracePt t="178732" x="1389063" y="4249738"/>
          <p14:tracePt t="178738" x="1389063" y="4260850"/>
          <p14:tracePt t="178748" x="1389063" y="4271963"/>
          <p14:tracePt t="178756" x="1376363" y="4283075"/>
          <p14:tracePt t="178764" x="1365250" y="4294188"/>
          <p14:tracePt t="178772" x="1354138" y="4300538"/>
          <p14:tracePt t="178780" x="1343025" y="4311650"/>
          <p14:tracePt t="178788" x="1316038" y="4316413"/>
          <p14:tracePt t="178796" x="1287463" y="4316413"/>
          <p14:tracePt t="178804" x="1247775" y="4322763"/>
          <p14:tracePt t="178812" x="1203325" y="4322763"/>
          <p14:tracePt t="178820" x="1168400" y="4322763"/>
          <p14:tracePt t="178828" x="1119188" y="4311650"/>
          <p14:tracePt t="178836" x="1084263" y="4300538"/>
          <p14:tracePt t="178844" x="1028700" y="4278313"/>
          <p14:tracePt t="178852" x="1006475" y="4260850"/>
          <p14:tracePt t="178860" x="973138" y="4243388"/>
          <p14:tracePt t="178868" x="949325" y="4232275"/>
          <p14:tracePt t="178876" x="938213" y="4221163"/>
          <p14:tracePt t="178884" x="933450" y="4216400"/>
          <p14:tracePt t="178892" x="927100" y="4205288"/>
          <p14:tracePt t="178900" x="927100" y="4198938"/>
          <p14:tracePt t="178908" x="922338" y="4194175"/>
          <p14:tracePt t="178916" x="922338" y="4187825"/>
          <p14:tracePt t="178924" x="922338" y="4176713"/>
          <p14:tracePt t="178932" x="922338" y="4170363"/>
          <p14:tracePt t="178940" x="922338" y="4165600"/>
          <p14:tracePt t="178948" x="927100" y="4148138"/>
          <p14:tracePt t="178956" x="927100" y="4137025"/>
          <p14:tracePt t="178964" x="933450" y="4137025"/>
          <p14:tracePt t="178972" x="938213" y="4125913"/>
          <p14:tracePt t="178980" x="944563" y="4108450"/>
          <p14:tracePt t="178988" x="955675" y="4097338"/>
          <p14:tracePt t="178996" x="955675" y="4092575"/>
          <p14:tracePt t="179004" x="973138" y="4081463"/>
          <p14:tracePt t="179012" x="989013" y="4070350"/>
          <p14:tracePt t="179022" x="995363" y="4064000"/>
          <p14:tracePt t="179028" x="1017588" y="4052888"/>
          <p14:tracePt t="179038" x="1035050" y="4052888"/>
          <p14:tracePt t="179046" x="1068388" y="4035425"/>
          <p14:tracePt t="179054" x="1108075" y="4024313"/>
          <p14:tracePt t="179062" x="1130300" y="4024313"/>
          <p14:tracePt t="179070" x="1168400" y="4013200"/>
          <p14:tracePt t="179078" x="1208088" y="4008438"/>
          <p14:tracePt t="179086" x="1254125" y="4002088"/>
          <p14:tracePt t="179094" x="1287463" y="3997325"/>
          <p14:tracePt t="179102" x="1327150" y="3990975"/>
          <p14:tracePt t="179110" x="1354138" y="3986213"/>
          <p14:tracePt t="179118" x="1376363" y="3986213"/>
          <p14:tracePt t="179126" x="1393825" y="3986213"/>
          <p14:tracePt t="179134" x="1411288" y="3986213"/>
          <p14:tracePt t="179142" x="1433513" y="3986213"/>
          <p14:tracePt t="179150" x="1462088" y="3986213"/>
          <p14:tracePt t="179158" x="1473200" y="3986213"/>
          <p14:tracePt t="179166" x="1495425" y="3986213"/>
          <p14:tracePt t="179174" x="1528763" y="3986213"/>
          <p14:tracePt t="179182" x="1539875" y="3986213"/>
          <p14:tracePt t="179190" x="1579563" y="3986213"/>
          <p14:tracePt t="179198" x="1601788" y="3986213"/>
          <p14:tracePt t="179206" x="1663700" y="3979863"/>
          <p14:tracePt t="179214" x="1725613" y="3979863"/>
          <p14:tracePt t="179222" x="1758950" y="3973513"/>
          <p14:tracePt t="179230" x="1843088" y="3973513"/>
          <p14:tracePt t="179238" x="1889125" y="3968750"/>
          <p14:tracePt t="179246" x="1978025" y="3968750"/>
          <p14:tracePt t="179254" x="2017713" y="3962400"/>
          <p14:tracePt t="179262" x="2097088" y="3962400"/>
          <p14:tracePt t="179270" x="2130425" y="3962400"/>
          <p14:tracePt t="179278" x="2163763" y="3962400"/>
          <p14:tracePt t="179286" x="2243138" y="3962400"/>
          <p14:tracePt t="179294" x="2276475" y="3962400"/>
          <p14:tracePt t="179304" x="2355850" y="3962400"/>
          <p14:tracePt t="179310" x="2378075" y="3962400"/>
          <p14:tracePt t="179320" x="2405063" y="3962400"/>
          <p14:tracePt t="179326" x="2466975" y="3962400"/>
          <p14:tracePt t="179336" x="2490788" y="3968750"/>
          <p14:tracePt t="179344" x="2535238" y="3973513"/>
          <p14:tracePt t="179352" x="2563813" y="3973513"/>
          <p14:tracePt t="179360" x="2586038" y="3979863"/>
          <p14:tracePt t="179368" x="2601913" y="3986213"/>
          <p14:tracePt t="179376" x="2608263" y="3986213"/>
          <p14:tracePt t="179384" x="2625725" y="3986213"/>
          <p14:tracePt t="179392" x="2630488" y="3990975"/>
          <p14:tracePt t="179408" x="2636838" y="3990975"/>
          <p14:tracePt t="179416" x="2636838" y="3997325"/>
          <p14:tracePt t="179424" x="2641600" y="3997325"/>
          <p14:tracePt t="179432" x="2641600" y="4002088"/>
          <p14:tracePt t="179440" x="2641600" y="4008438"/>
          <p14:tracePt t="179448" x="2641600" y="4013200"/>
          <p14:tracePt t="179456" x="2641600" y="4024313"/>
          <p14:tracePt t="179464" x="2641600" y="4035425"/>
          <p14:tracePt t="179472" x="2641600" y="4048125"/>
          <p14:tracePt t="179480" x="2641600" y="4064000"/>
          <p14:tracePt t="179488" x="2641600" y="4081463"/>
          <p14:tracePt t="179496" x="2641600" y="4097338"/>
          <p14:tracePt t="179504" x="2641600" y="4114800"/>
          <p14:tracePt t="179512" x="2641600" y="4121150"/>
          <p14:tracePt t="179520" x="2641600" y="4132263"/>
          <p14:tracePt t="179528" x="2641600" y="4143375"/>
          <p14:tracePt t="179536" x="2636838" y="4159250"/>
          <p14:tracePt t="179552" x="2630488" y="4165600"/>
          <p14:tracePt t="179560" x="2630488" y="4176713"/>
          <p14:tracePt t="179576" x="2625725" y="4187825"/>
          <p14:tracePt t="179584" x="2619375" y="4194175"/>
          <p14:tracePt t="179594" x="2613025" y="4198938"/>
          <p14:tracePt t="179600" x="2608263" y="4210050"/>
          <p14:tracePt t="179610" x="2597150" y="4221163"/>
          <p14:tracePt t="179616" x="2590800" y="4227513"/>
          <p14:tracePt t="179626" x="2574925" y="4243388"/>
          <p14:tracePt t="179634" x="2568575" y="4249738"/>
          <p14:tracePt t="179642" x="2557463" y="4260850"/>
          <p14:tracePt t="179650" x="2546350" y="4267200"/>
          <p14:tracePt t="179658" x="2524125" y="4283075"/>
          <p14:tracePt t="179666" x="2517775" y="4289425"/>
          <p14:tracePt t="179674" x="2501900" y="4300538"/>
          <p14:tracePt t="179682" x="2466975" y="4311650"/>
          <p14:tracePt t="179690" x="2455863" y="4316413"/>
          <p14:tracePt t="179698" x="2411413" y="4329113"/>
          <p14:tracePt t="179706" x="2389188" y="4333875"/>
          <p14:tracePt t="179714" x="2366963" y="4340225"/>
          <p14:tracePt t="179722" x="2287588" y="4351338"/>
          <p14:tracePt t="179730" x="2259013" y="4356100"/>
          <p14:tracePt t="179738" x="2220913" y="4356100"/>
          <p14:tracePt t="179746" x="2136775" y="4356100"/>
          <p14:tracePt t="179754" x="2101850" y="4356100"/>
          <p14:tracePt t="179762" x="2001838" y="4356100"/>
          <p14:tracePt t="179770" x="1962150" y="4356100"/>
          <p14:tracePt t="179778" x="1838325" y="4356100"/>
          <p14:tracePt t="179786" x="1781175" y="4356100"/>
          <p14:tracePt t="179794" x="1646238" y="4356100"/>
          <p14:tracePt t="179802" x="1597025" y="4356100"/>
          <p14:tracePt t="179810" x="1539875" y="4356100"/>
          <p14:tracePt t="179818" x="1393825" y="4340225"/>
          <p14:tracePt t="179826" x="1338263" y="4333875"/>
          <p14:tracePt t="179834" x="1287463" y="4329113"/>
          <p14:tracePt t="179842" x="1135063" y="4305300"/>
          <p14:tracePt t="179850" x="1079500" y="4289425"/>
          <p14:tracePt t="179858" x="938213" y="4267200"/>
          <p14:tracePt t="179866" x="893763" y="4256088"/>
          <p14:tracePt t="179876" x="838200" y="4238625"/>
          <p14:tracePt t="179882" x="776288" y="4221163"/>
          <p14:tracePt t="179892" x="758825" y="4216400"/>
          <p14:tracePt t="179898" x="741363" y="4205288"/>
          <p14:tracePt t="179908" x="725488" y="4194175"/>
          <p14:tracePt t="179914" x="714375" y="4187825"/>
          <p14:tracePt t="179924" x="714375" y="4181475"/>
          <p14:tracePt t="179940" x="714375" y="4176713"/>
          <p14:tracePt t="180000" x="714375" y="4170363"/>
          <p14:tracePt t="180008" x="730250" y="4081463"/>
          <p14:tracePt t="180016" x="741363" y="4064000"/>
          <p14:tracePt t="180024" x="747713" y="4064000"/>
          <p14:tracePt t="180032" x="776288" y="4048125"/>
          <p14:tracePt t="180040" x="820738" y="4024313"/>
          <p14:tracePt t="180048" x="871538" y="4008438"/>
          <p14:tracePt t="180056" x="911225" y="4002088"/>
          <p14:tracePt t="180064" x="977900" y="3986213"/>
          <p14:tracePt t="180072" x="1035050" y="3979863"/>
          <p14:tracePt t="180080" x="1090613" y="3968750"/>
          <p14:tracePt t="180088" x="1196975" y="3962400"/>
          <p14:tracePt t="180096" x="1270000" y="3957638"/>
          <p14:tracePt t="180104" x="1338263" y="3957638"/>
          <p14:tracePt t="180112" x="1411288" y="3951288"/>
          <p14:tracePt t="180120" x="1484313" y="3951288"/>
          <p14:tracePt t="180128" x="1562100" y="3951288"/>
          <p14:tracePt t="180136" x="1652588" y="3951288"/>
          <p14:tracePt t="180144" x="1731963" y="3951288"/>
          <p14:tracePt t="180152" x="1820863" y="3951288"/>
          <p14:tracePt t="180206" x="1933575" y="3951288"/>
          <p14:tracePt t="180214" x="2871788" y="3968750"/>
          <p14:tracePt t="180222" x="2933700" y="3986213"/>
          <p14:tracePt t="180230" x="2984500" y="3990975"/>
          <p14:tracePt t="180238" x="3024188" y="4002088"/>
          <p14:tracePt t="180246" x="3035300" y="4002088"/>
          <p14:tracePt t="180254" x="3057525" y="4008438"/>
          <p14:tracePt t="180262" x="3068638" y="4013200"/>
          <p14:tracePt t="180270" x="3086100" y="4024313"/>
          <p14:tracePt t="180278" x="3090863" y="4024313"/>
          <p14:tracePt t="180286" x="3103563" y="4030663"/>
          <p14:tracePt t="180294" x="3114675" y="4035425"/>
          <p14:tracePt t="180302" x="3130550" y="4048125"/>
          <p14:tracePt t="180310" x="3148013" y="4052888"/>
          <p14:tracePt t="180318" x="3181350" y="4059238"/>
          <p14:tracePt t="180326" x="3198813" y="4064000"/>
          <p14:tracePt t="180334" x="3238500" y="4070350"/>
          <p14:tracePt t="180342" x="3265488" y="4075113"/>
          <p14:tracePt t="180350" x="3327400" y="4075113"/>
          <p14:tracePt t="180358" x="3367088" y="4081463"/>
          <p14:tracePt t="180366" x="3411538" y="4086225"/>
          <p14:tracePt t="180374" x="3495675" y="4092575"/>
          <p14:tracePt t="180382" x="3541713" y="4097338"/>
          <p14:tracePt t="180390" x="3586163" y="4108450"/>
          <p14:tracePt t="180398" x="3619500" y="4114800"/>
          <p14:tracePt t="180406" x="3648075" y="4125913"/>
          <p14:tracePt t="180414" x="3659188" y="4137025"/>
          <p14:tracePt t="180430" x="3659188" y="4143375"/>
          <p14:tracePt t="180440" x="3659188" y="4148138"/>
          <p14:tracePt t="180446" x="3659188" y="4154488"/>
          <p14:tracePt t="180456" x="3659188" y="4159250"/>
          <p14:tracePt t="180466" x="3659188" y="4165600"/>
          <p14:tracePt t="180476" x="3659188" y="4176713"/>
          <p14:tracePt t="180484" x="3659188" y="4181475"/>
          <p14:tracePt t="180492" x="3654425" y="4194175"/>
          <p14:tracePt t="180500" x="3641725" y="4205288"/>
          <p14:tracePt t="180508" x="3636963" y="4210050"/>
          <p14:tracePt t="180516" x="3614738" y="4232275"/>
          <p14:tracePt t="180524" x="3592513" y="4256088"/>
          <p14:tracePt t="180532" x="3546475" y="4271963"/>
          <p14:tracePt t="180540" x="3519488" y="4278313"/>
          <p14:tracePt t="180548" x="3462338" y="4289425"/>
          <p14:tracePt t="180556" x="3429000" y="4289425"/>
          <p14:tracePt t="180564" x="3378200" y="4294188"/>
          <p14:tracePt t="180572" x="3311525" y="4294188"/>
          <p14:tracePt t="180580" x="3265488" y="4294188"/>
          <p14:tracePt t="180588" x="3221038" y="4294188"/>
          <p14:tracePt t="180596" x="3176588" y="4294188"/>
          <p14:tracePt t="180604" x="3125788" y="4294188"/>
          <p14:tracePt t="180612" x="3074988" y="4289425"/>
          <p14:tracePt t="180620" x="3013075" y="4271963"/>
          <p14:tracePt t="180628" x="2955925" y="4260850"/>
          <p14:tracePt t="180636" x="2911475" y="4249738"/>
          <p14:tracePt t="180644" x="2867025" y="4238625"/>
          <p14:tracePt t="180652" x="2827338" y="4227513"/>
          <p14:tracePt t="180660" x="2794000" y="4210050"/>
          <p14:tracePt t="180668" x="2765425" y="4198938"/>
          <p14:tracePt t="180676" x="2760663" y="4194175"/>
          <p14:tracePt t="180684" x="2754313" y="4181475"/>
          <p14:tracePt t="180692" x="2754313" y="4176713"/>
          <p14:tracePt t="180700" x="2754313" y="4154488"/>
          <p14:tracePt t="180708" x="2760663" y="4137025"/>
          <p14:tracePt t="180716" x="2776538" y="4121150"/>
          <p14:tracePt t="180724" x="2798763" y="4092575"/>
          <p14:tracePt t="180732" x="2833688" y="4070350"/>
          <p14:tracePt t="180742" x="2867025" y="4048125"/>
          <p14:tracePt t="180748" x="2922588" y="4013200"/>
          <p14:tracePt t="180758" x="2962275" y="3990975"/>
          <p14:tracePt t="180766" x="3028950" y="3962400"/>
          <p14:tracePt t="180774" x="3090863" y="3940175"/>
          <p14:tracePt t="180782" x="3192463" y="3913188"/>
          <p14:tracePt t="180790" x="3254375" y="3900488"/>
          <p14:tracePt t="180798" x="3327400" y="3889375"/>
          <p14:tracePt t="180806" x="3400425" y="3884613"/>
          <p14:tracePt t="180814" x="3484563" y="3878263"/>
          <p14:tracePt t="180822" x="3619500" y="3878263"/>
          <p14:tracePt t="180830" x="3703638" y="3878263"/>
          <p14:tracePt t="180838" x="3776663" y="3878263"/>
          <p14:tracePt t="180846" x="3811588" y="3884613"/>
          <p14:tracePt t="180854" x="3878263" y="3900488"/>
          <p14:tracePt t="180862" x="3940175" y="3917950"/>
          <p14:tracePt t="180870" x="3984625" y="3946525"/>
          <p14:tracePt t="180878" x="4030663" y="3973513"/>
          <p14:tracePt t="180886" x="4064000" y="4008438"/>
          <p14:tracePt t="180894" x="4081463" y="4035425"/>
          <p14:tracePt t="180902" x="4081463" y="4059238"/>
          <p14:tracePt t="180910" x="4081463" y="4081463"/>
          <p14:tracePt t="180918" x="4081463" y="4097338"/>
          <p14:tracePt t="180926" x="4057650" y="4125913"/>
          <p14:tracePt t="180934" x="4035425" y="4143375"/>
          <p14:tracePt t="180942" x="4013200" y="4165600"/>
          <p14:tracePt t="180950" x="3979863" y="4187825"/>
          <p14:tracePt t="180958" x="3935413" y="4210050"/>
          <p14:tracePt t="180966" x="3889375" y="4232275"/>
          <p14:tracePt t="180974" x="3849688" y="4243388"/>
          <p14:tracePt t="180982" x="3783013" y="4256088"/>
          <p14:tracePt t="180990" x="3714750" y="4267200"/>
          <p14:tracePt t="180998" x="3659188" y="4267200"/>
          <p14:tracePt t="181006" x="3603625" y="4271963"/>
          <p14:tracePt t="181014" x="3506788" y="4271963"/>
          <p14:tracePt t="181022" x="3446463" y="4271963"/>
          <p14:tracePt t="181030" x="3360738" y="4271963"/>
          <p14:tracePt t="181040" x="3276600" y="4271963"/>
          <p14:tracePt t="181048" x="3203575" y="4267200"/>
          <p14:tracePt t="181056" x="3052763" y="4249738"/>
          <p14:tracePt t="181064" x="3024188" y="4243388"/>
          <p14:tracePt t="181072" x="2944813" y="4216400"/>
          <p14:tracePt t="181080" x="2917825" y="4205288"/>
          <p14:tracePt t="181088" x="2895600" y="4176713"/>
          <p14:tracePt t="181096" x="2895600" y="4159250"/>
          <p14:tracePt t="181104" x="2895600" y="4143375"/>
          <p14:tracePt t="181112" x="2900363" y="4121150"/>
          <p14:tracePt t="181120" x="2928938" y="4092575"/>
          <p14:tracePt t="181128" x="2955925" y="4070350"/>
          <p14:tracePt t="181136" x="2995613" y="4048125"/>
          <p14:tracePt t="181144" x="3052763" y="4019550"/>
          <p14:tracePt t="181152" x="3108325" y="3997325"/>
          <p14:tracePt t="181160" x="3163888" y="3986213"/>
          <p14:tracePt t="181168" x="3265488" y="3957638"/>
          <p14:tracePt t="181176" x="3349625" y="3946525"/>
          <p14:tracePt t="181184" x="3451225" y="3935413"/>
          <p14:tracePt t="181192" x="3557588" y="3929063"/>
          <p14:tracePt t="181200" x="3670300" y="3929063"/>
          <p14:tracePt t="181208" x="3738563" y="3929063"/>
          <p14:tracePt t="181216" x="3838575" y="3929063"/>
          <p14:tracePt t="181224" x="3889375" y="3929063"/>
          <p14:tracePt t="181232" x="3968750" y="3946525"/>
          <p14:tracePt t="181240" x="4008438" y="3957638"/>
          <p14:tracePt t="181248" x="4041775" y="3973513"/>
          <p14:tracePt t="181256" x="4070350" y="4008438"/>
          <p14:tracePt t="181264" x="4075113" y="4030663"/>
          <p14:tracePt t="181272" x="4081463" y="4052888"/>
          <p14:tracePt t="181280" x="4081463" y="4070350"/>
          <p14:tracePt t="181288" x="4081463" y="4092575"/>
          <p14:tracePt t="181296" x="4070350" y="4125913"/>
          <p14:tracePt t="181304" x="4057650" y="4154488"/>
          <p14:tracePt t="181312" x="4035425" y="4187825"/>
          <p14:tracePt t="181320" x="4013200" y="4205288"/>
          <p14:tracePt t="181330" x="3984625" y="4232275"/>
          <p14:tracePt t="181338" x="3951288" y="4260850"/>
          <p14:tracePt t="181346" x="3911600" y="4283075"/>
          <p14:tracePt t="181354" x="3862388" y="4305300"/>
          <p14:tracePt t="181362" x="3838575" y="4305300"/>
          <p14:tracePt t="181370" x="3771900" y="4322763"/>
          <p14:tracePt t="181378" x="3698875" y="4329113"/>
          <p14:tracePt t="181386" x="3665538" y="4329113"/>
          <p14:tracePt t="181394" x="3592513" y="4329113"/>
          <p14:tracePt t="181402" x="3524250" y="4329113"/>
          <p14:tracePt t="181410" x="3506788" y="4322763"/>
          <p14:tracePt t="181418" x="3468688" y="4311650"/>
          <p14:tracePt t="181426" x="3433763" y="4294188"/>
          <p14:tracePt t="181434" x="3411538" y="4278313"/>
          <p14:tracePt t="181446" x="3400425" y="4271963"/>
          <p14:tracePt t="181454" x="3395663" y="4260850"/>
          <p14:tracePt t="181462" x="3395663" y="4249738"/>
          <p14:tracePt t="181470" x="3395663" y="4243388"/>
          <p14:tracePt t="181486" x="3400425" y="4243388"/>
          <p14:tracePt t="181494" x="3406775" y="4238625"/>
          <p14:tracePt t="181502" x="3406775" y="4232275"/>
          <p14:tracePt t="181510" x="3411538" y="4232275"/>
          <p14:tracePt t="181518" x="3417888" y="4232275"/>
          <p14:tracePt t="181526" x="3422650" y="4232275"/>
          <p14:tracePt t="181534" x="3429000" y="4232275"/>
          <p14:tracePt t="181550" x="3433763" y="4232275"/>
          <p14:tracePt t="181574" x="3440113" y="4232275"/>
          <p14:tracePt t="181590" x="3446463" y="4232275"/>
          <p14:tracePt t="181598" x="3457575" y="4238625"/>
          <p14:tracePt t="181608" x="3473450" y="4238625"/>
          <p14:tracePt t="181614" x="3495675" y="4238625"/>
          <p14:tracePt t="181624" x="3524250" y="4238625"/>
          <p14:tracePt t="181630" x="3575050" y="4243388"/>
          <p14:tracePt t="181640" x="3597275" y="4243388"/>
          <p14:tracePt t="181648" x="3709988" y="4256088"/>
          <p14:tracePt t="181656" x="3776663" y="4260850"/>
          <p14:tracePt t="181664" x="3889375" y="4260850"/>
          <p14:tracePt t="181672" x="4057650" y="4260850"/>
          <p14:tracePt t="181680" x="4260850" y="4260850"/>
          <p14:tracePt t="181688" x="4384675" y="4260850"/>
          <p14:tracePt t="181696" x="4659313" y="4243388"/>
          <p14:tracePt t="181704" x="4924425" y="4221163"/>
          <p14:tracePt t="181712" x="5081588" y="4216400"/>
          <p14:tracePt t="181720" x="5221288" y="4205288"/>
          <p14:tracePt t="181728" x="5424488" y="4194175"/>
          <p14:tracePt t="181736" x="5537200" y="4187825"/>
          <p14:tracePt t="181744" x="5603875" y="4187825"/>
          <p14:tracePt t="181752" x="5637213" y="4187825"/>
          <p14:tracePt t="181760" x="5654675" y="4181475"/>
          <p14:tracePt t="181768" x="5661025" y="4181475"/>
          <p14:tracePt t="181816" x="5654675" y="4181475"/>
          <p14:tracePt t="181840" x="5649913" y="4181475"/>
          <p14:tracePt t="181856" x="5643563" y="4181475"/>
          <p14:tracePt t="181864" x="5637213" y="4187825"/>
          <p14:tracePt t="181874" x="5632450" y="4187825"/>
          <p14:tracePt t="181880" x="5614988" y="4198938"/>
          <p14:tracePt t="181890" x="5603875" y="4205288"/>
          <p14:tracePt t="181896" x="5570538" y="4216400"/>
          <p14:tracePt t="181906" x="5548313" y="4221163"/>
          <p14:tracePt t="181914" x="5491163" y="4238625"/>
          <p14:tracePt t="181922" x="5440363" y="4249738"/>
          <p14:tracePt t="181930" x="5384800" y="4260850"/>
          <p14:tracePt t="181938" x="5267325" y="4278313"/>
          <p14:tracePt t="181946" x="5114925" y="4283075"/>
          <p14:tracePt t="181954" x="5037138" y="4294188"/>
          <p14:tracePt t="181962" x="4856163" y="4294188"/>
          <p14:tracePt t="181970" x="4732338" y="4294188"/>
          <p14:tracePt t="181978" x="4608513" y="4294188"/>
          <p14:tracePt t="181986" x="4351338" y="4289425"/>
          <p14:tracePt t="181994" x="4210050" y="4278313"/>
          <p14:tracePt t="182002" x="4097338" y="4271963"/>
          <p14:tracePt t="182010" x="4013200" y="4260850"/>
          <p14:tracePt t="182018" x="3895725" y="4232275"/>
          <p14:tracePt t="182026" x="3862388" y="4216400"/>
          <p14:tracePt t="182034" x="3838575" y="4205288"/>
          <p14:tracePt t="182042" x="3833813" y="4194175"/>
          <p14:tracePt t="182050" x="3833813" y="4176713"/>
          <p14:tracePt t="182058" x="3833813" y="4159250"/>
          <p14:tracePt t="182066" x="3833813" y="4143375"/>
          <p14:tracePt t="182074" x="3844925" y="4125913"/>
          <p14:tracePt t="182082" x="3873500" y="4103688"/>
          <p14:tracePt t="182090" x="3906838" y="4081463"/>
          <p14:tracePt t="182098" x="3957638" y="4059238"/>
          <p14:tracePt t="182106" x="4024313" y="4024313"/>
          <p14:tracePt t="182114" x="4097338" y="4002088"/>
          <p14:tracePt t="182122" x="4159250" y="3979863"/>
          <p14:tracePt t="182130" x="4271963" y="3951288"/>
          <p14:tracePt t="182138" x="4418013" y="3929063"/>
          <p14:tracePt t="182146" x="4497388" y="3913188"/>
          <p14:tracePt t="182154" x="4581525" y="3900488"/>
          <p14:tracePt t="182162" x="4756150" y="3884613"/>
          <p14:tracePt t="182172" x="4833938" y="3878263"/>
          <p14:tracePt t="182178" x="4918075" y="3878263"/>
          <p14:tracePt t="182188" x="5086350" y="3867150"/>
          <p14:tracePt t="182196" x="5183188" y="3867150"/>
          <p14:tracePt t="182204" x="5267325" y="3878263"/>
          <p14:tracePt t="182212" x="5351463" y="3889375"/>
          <p14:tracePt t="182220" x="5457825" y="3917950"/>
          <p14:tracePt t="182228" x="5553075" y="3951288"/>
          <p14:tracePt t="182236" x="5632450" y="3973513"/>
          <p14:tracePt t="182244" x="5699125" y="4008438"/>
          <p14:tracePt t="182252" x="5772150" y="4035425"/>
          <p14:tracePt t="182260" x="5800725" y="4052888"/>
          <p14:tracePt t="182268" x="5868988" y="4092575"/>
          <p14:tracePt t="182276" x="5902325" y="4121150"/>
          <p14:tracePt t="182284" x="5918200" y="4137025"/>
          <p14:tracePt t="182292" x="5918200" y="4148138"/>
          <p14:tracePt t="182308" x="5918200" y="4159250"/>
          <p14:tracePt t="182324" x="5918200" y="4165600"/>
          <p14:tracePt t="182340" x="5918200" y="4170363"/>
          <p14:tracePt t="182348" x="5913438" y="4170363"/>
          <p14:tracePt t="182414" x="5913438" y="4176713"/>
          <p14:tracePt t="182462" x="5913438" y="4181475"/>
          <p14:tracePt t="182787" x="5907088" y="4170363"/>
          <p14:tracePt t="182792" x="5895975" y="4137025"/>
          <p14:tracePt t="182798" x="5868988" y="4024313"/>
          <p14:tracePt t="182808" x="5789613" y="3838575"/>
          <p14:tracePt t="182816" x="5665788" y="3586163"/>
          <p14:tracePt t="182824" x="5491163" y="3282950"/>
          <p14:tracePt t="182832" x="5345113" y="3019425"/>
          <p14:tracePt t="182840" x="5183188" y="2647950"/>
          <p14:tracePt t="182848" x="5075238" y="2320925"/>
          <p14:tracePt t="182858" x="5002213" y="2079625"/>
          <p14:tracePt t="182864" x="4929188" y="1878013"/>
          <p14:tracePt t="182872" x="4884738" y="1776413"/>
          <p14:tracePt t="182880" x="4829175" y="1663700"/>
          <p14:tracePt t="182888" x="4778375" y="1585913"/>
          <p14:tracePt t="182896" x="4749800" y="1546225"/>
          <p14:tracePt t="182904" x="4727575" y="1512888"/>
          <p14:tracePt t="182912" x="4721225" y="1500188"/>
          <p14:tracePt t="182936" x="4716463" y="1500188"/>
          <p14:tracePt t="182944" x="4710113" y="1506538"/>
          <p14:tracePt t="182952" x="4681538" y="1546225"/>
          <p14:tracePt t="182960" x="4654550" y="1579563"/>
          <p14:tracePt t="182968" x="4608513" y="1619250"/>
          <p14:tracePt t="182976" x="4570413" y="1658938"/>
          <p14:tracePt t="182984" x="4541838" y="1685925"/>
          <p14:tracePt t="182992" x="4497388" y="1714500"/>
          <p14:tracePt t="183000" x="4462463" y="1736725"/>
          <p14:tracePt t="183008" x="4424363" y="1758950"/>
          <p14:tracePt t="183016" x="4384675" y="1776413"/>
          <p14:tracePt t="183024" x="4333875" y="1787525"/>
          <p14:tracePt t="183032" x="4271963" y="1809750"/>
          <p14:tracePt t="183040" x="4181475" y="1827213"/>
          <p14:tracePt t="183048" x="4130675" y="1838325"/>
          <p14:tracePt t="183058" x="4070350" y="1849438"/>
          <p14:tracePt t="183066" x="4030663" y="1849438"/>
          <p14:tracePt t="183074" x="4024313" y="1849438"/>
          <p14:tracePt t="183082" x="4019550" y="1849438"/>
          <p14:tracePt t="183122" x="4024313" y="1831975"/>
          <p14:tracePt t="183131" x="4030663" y="1820863"/>
          <p14:tracePt t="183138" x="4046538" y="1809750"/>
          <p14:tracePt t="183146" x="4052888" y="1798638"/>
          <p14:tracePt t="183155" x="4075113" y="1793875"/>
          <p14:tracePt t="183162" x="4092575" y="1781175"/>
          <p14:tracePt t="183170" x="4097338" y="1781175"/>
          <p14:tracePt t="183178" x="4103688" y="1781175"/>
          <p14:tracePt t="183202" x="4103688" y="1787525"/>
          <p14:tracePt t="183210" x="4103688" y="1798638"/>
          <p14:tracePt t="183218" x="4103688" y="1809750"/>
          <p14:tracePt t="183226" x="4097338" y="1820863"/>
          <p14:tracePt t="183234" x="4092575" y="1838325"/>
          <p14:tracePt t="183242" x="4092575" y="1849438"/>
          <p14:tracePt t="183258" x="4086225" y="1860550"/>
          <p14:tracePt t="183266" x="4086225" y="1866900"/>
          <p14:tracePt t="183274" x="4086225" y="1871663"/>
          <p14:tracePt t="183306" x="4081463" y="1849438"/>
          <p14:tracePt t="183314" x="4070350" y="1816100"/>
          <p14:tracePt t="183322" x="4041775" y="1765300"/>
          <p14:tracePt t="183330" x="4019550" y="1720850"/>
          <p14:tracePt t="183340" x="3990975" y="1670050"/>
          <p14:tracePt t="183348" x="3973513" y="1641475"/>
          <p14:tracePt t="183357" x="3946525" y="1590675"/>
          <p14:tracePt t="183364" x="3917950" y="1550988"/>
          <p14:tracePt t="183372" x="3911600" y="1528763"/>
          <p14:tracePt t="183380" x="3906838" y="1500188"/>
          <p14:tracePt t="183388" x="3900488" y="1477963"/>
          <p14:tracePt t="183396" x="3900488" y="1462088"/>
          <p14:tracePt t="183404" x="3906838" y="1438275"/>
          <p14:tracePt t="183412" x="3911600" y="1422400"/>
          <p14:tracePt t="183420" x="3929063" y="1404938"/>
          <p14:tracePt t="183428" x="3940175" y="1393825"/>
          <p14:tracePt t="183436" x="3957638" y="1377950"/>
          <p14:tracePt t="183444" x="3973513" y="1371600"/>
          <p14:tracePt t="183452" x="3997325" y="1354138"/>
          <p14:tracePt t="183460" x="4013200" y="1349375"/>
          <p14:tracePt t="183468" x="4046538" y="1338263"/>
          <p14:tracePt t="183476" x="4081463" y="1331913"/>
          <p14:tracePt t="183484" x="4125913" y="1327150"/>
          <p14:tracePt t="183492" x="4176713" y="1320800"/>
          <p14:tracePt t="183500" x="4238625" y="1316038"/>
          <p14:tracePt t="183508" x="4311650" y="1316038"/>
          <p14:tracePt t="183516" x="4395788" y="1316038"/>
          <p14:tracePt t="183524" x="4486275" y="1304925"/>
          <p14:tracePt t="183532" x="4608513" y="1304925"/>
          <p14:tracePt t="183540" x="4760913" y="1304925"/>
          <p14:tracePt t="183548" x="4902200" y="1304925"/>
          <p14:tracePt t="183556" x="5024438" y="1304925"/>
          <p14:tracePt t="183564" x="5070475" y="1304925"/>
          <p14:tracePt t="183572" x="5172075" y="1304925"/>
          <p14:tracePt t="183580" x="5278438" y="1304925"/>
          <p14:tracePt t="183588" x="5318125" y="1304925"/>
          <p14:tracePt t="183596" x="5418138" y="1304925"/>
          <p14:tracePt t="183604" x="5526088" y="1304925"/>
          <p14:tracePt t="183612" x="5649913" y="1304925"/>
          <p14:tracePt t="183620" x="5694363" y="1304925"/>
          <p14:tracePt t="183628" x="5829300" y="1304925"/>
          <p14:tracePt t="183638" x="5884863" y="1304925"/>
          <p14:tracePt t="183646" x="6030913" y="1304925"/>
          <p14:tracePt t="183654" x="6081713" y="1304925"/>
          <p14:tracePt t="183662" x="6238875" y="1304925"/>
          <p14:tracePt t="183670" x="6424613" y="1304925"/>
          <p14:tracePt t="183678" x="6486525" y="1304925"/>
          <p14:tracePt t="183686" x="6654800" y="1304925"/>
          <p14:tracePt t="183694" x="6869113" y="1304925"/>
          <p14:tracePt t="183702" x="7081838" y="1304925"/>
          <p14:tracePt t="183710" x="7143750" y="1304925"/>
          <p14:tracePt t="183718" x="7302500" y="1304925"/>
          <p14:tracePt t="183726" x="7486650" y="1304925"/>
          <p14:tracePt t="183734" x="7683500" y="1304925"/>
          <p14:tracePt t="183742" x="7869238" y="1304925"/>
          <p14:tracePt t="183750" x="8004175" y="1304925"/>
          <p14:tracePt t="183758" x="8145463" y="1304925"/>
          <p14:tracePt t="183766" x="8269288" y="1304925"/>
          <p14:tracePt t="183774" x="8375650" y="1304925"/>
          <p14:tracePt t="183782" x="8499475" y="1304925"/>
          <p14:tracePt t="183790" x="8537575" y="1304925"/>
          <p14:tracePt t="183798" x="8661400" y="1304925"/>
          <p14:tracePt t="183807" x="8785225" y="1304925"/>
          <p14:tracePt t="183814" x="8926513" y="1292225"/>
          <p14:tracePt t="183822" x="9072563" y="1287463"/>
          <p14:tracePt t="183830" x="9123363" y="1281113"/>
          <p14:tracePt t="183838" x="9274175" y="1270000"/>
          <p14:tracePt t="183846" x="9426575" y="1265238"/>
          <p14:tracePt t="183854" x="9471025" y="1265238"/>
          <p14:tracePt t="183862" x="9605963" y="1265238"/>
          <p14:tracePt t="183870" x="9729788" y="1265238"/>
          <p14:tracePt t="183878" x="9774238" y="1265238"/>
          <p14:tracePt t="183886" x="9882188" y="1265238"/>
          <p14:tracePt t="183896" x="9926638" y="1265238"/>
          <p14:tracePt t="183902" x="10039350" y="1265238"/>
          <p14:tracePt t="183912" x="10083800" y="1265238"/>
          <p14:tracePt t="183920" x="10196513" y="1265238"/>
          <p14:tracePt t="183928" x="10240963" y="1265238"/>
          <p14:tracePt t="183936" x="10353675" y="1265238"/>
          <p14:tracePt t="183944" x="10398125" y="1265238"/>
          <p14:tracePt t="183952" x="10510838" y="1265238"/>
          <p14:tracePt t="183960" x="10556875" y="1265238"/>
          <p14:tracePt t="183968" x="10685463" y="1265238"/>
          <p14:tracePt t="183976" x="10729913" y="1270000"/>
          <p14:tracePt t="183984" x="10775950" y="1270000"/>
          <p14:tracePt t="183992" x="10882313" y="1287463"/>
          <p14:tracePt t="184000" x="10922000" y="1292225"/>
          <p14:tracePt t="184008" x="10972800" y="1304925"/>
          <p14:tracePt t="184016" x="11006138" y="1316038"/>
          <p14:tracePt t="184024" x="11017250" y="1316038"/>
          <p14:tracePt t="184032" x="11034713" y="1338263"/>
          <p14:tracePt t="184040" x="11034713" y="1343025"/>
          <p14:tracePt t="184048" x="11034713" y="1360488"/>
          <p14:tracePt t="184056" x="11039475" y="1377950"/>
          <p14:tracePt t="184064" x="11045825" y="1404938"/>
          <p14:tracePt t="184072" x="11050588" y="1427163"/>
          <p14:tracePt t="184080" x="11056938" y="1455738"/>
          <p14:tracePt t="184088" x="11068050" y="1484313"/>
          <p14:tracePt t="184096" x="11079163" y="1524000"/>
          <p14:tracePt t="184104" x="11083925" y="1546225"/>
          <p14:tracePt t="184112" x="11083925" y="1562100"/>
          <p14:tracePt t="184120" x="11090275" y="1597025"/>
          <p14:tracePt t="184128" x="11090275" y="1624013"/>
          <p14:tracePt t="184136" x="11090275" y="1663700"/>
          <p14:tracePt t="184144" x="11079163" y="1703388"/>
          <p14:tracePt t="184152" x="11050588" y="1747838"/>
          <p14:tracePt t="184160" x="11023600" y="1776413"/>
          <p14:tracePt t="184168" x="10972800" y="1816100"/>
          <p14:tracePt t="184176" x="10933113" y="1849438"/>
          <p14:tracePt t="184186" x="10893425" y="1878013"/>
          <p14:tracePt t="184192" x="10798175" y="1916113"/>
          <p14:tracePt t="184202" x="10741025" y="1951038"/>
          <p14:tracePt t="184209" x="10680700" y="1973263"/>
          <p14:tracePt t="184218" x="10606088" y="2001838"/>
          <p14:tracePt t="184226" x="10521950" y="2028825"/>
          <p14:tracePt t="184234" x="10448925" y="2046288"/>
          <p14:tracePt t="184242" x="10353675" y="2068513"/>
          <p14:tracePt t="184250" x="10247313" y="2090738"/>
          <p14:tracePt t="184258" x="10134600" y="2101850"/>
          <p14:tracePt t="184266" x="9999663" y="2119313"/>
          <p14:tracePt t="184274" x="9842500" y="2136775"/>
          <p14:tracePt t="184282" x="9667875" y="2159000"/>
          <p14:tracePt t="184290" x="9510713" y="2174875"/>
          <p14:tracePt t="184298" x="9448800" y="2181225"/>
          <p14:tracePt t="184306" x="9309100" y="2198688"/>
          <p14:tracePt t="184314" x="9139238" y="2203450"/>
          <p14:tracePt t="184322" x="8982075" y="2214563"/>
          <p14:tracePt t="184330" x="8813800" y="2214563"/>
          <p14:tracePt t="184338" x="8645525" y="2214563"/>
          <p14:tracePt t="184346" x="8583613" y="2214563"/>
          <p14:tracePt t="184354" x="8426450" y="2209800"/>
          <p14:tracePt t="184362" x="8212138" y="2203450"/>
          <p14:tracePt t="184370" x="7964488" y="2192338"/>
          <p14:tracePt t="184378" x="7700963" y="2170113"/>
          <p14:tracePt t="184386" x="7435850" y="2159000"/>
          <p14:tracePt t="184394" x="7223125" y="2159000"/>
          <p14:tracePt t="184402" x="7026275" y="2159000"/>
          <p14:tracePt t="184410" x="6858000" y="2152650"/>
          <p14:tracePt t="184418" x="6700838" y="2152650"/>
          <p14:tracePt t="184426" x="6650038" y="2152650"/>
          <p14:tracePt t="184434" x="6526213" y="2152650"/>
          <p14:tracePt t="184442" x="6384925" y="2152650"/>
          <p14:tracePt t="184452" x="6249988" y="2152650"/>
          <p14:tracePt t="184458" x="6110288" y="2152650"/>
          <p14:tracePt t="184468" x="5957888" y="2152650"/>
          <p14:tracePt t="184474" x="5789613" y="2141538"/>
          <p14:tracePt t="184484" x="5603875" y="2141538"/>
          <p14:tracePt t="184492" x="5429250" y="2130425"/>
          <p14:tracePt t="184500" x="5260975" y="2130425"/>
          <p14:tracePt t="184508" x="5110163" y="2124075"/>
          <p14:tracePt t="184516" x="4964113" y="2108200"/>
          <p14:tracePt t="184524" x="4833938" y="2090738"/>
          <p14:tracePt t="184532" x="4625975" y="2051050"/>
          <p14:tracePt t="184540" x="4530725" y="2024063"/>
          <p14:tracePt t="184548" x="4435475" y="1995488"/>
          <p14:tracePt t="184556" x="4344988" y="1962150"/>
          <p14:tracePt t="184564" x="4260850" y="1928813"/>
          <p14:tracePt t="184572" x="4176713" y="1893888"/>
          <p14:tracePt t="184580" x="4114800" y="1871663"/>
          <p14:tracePt t="184588" x="4081463" y="1855788"/>
          <p14:tracePt t="184596" x="4052888" y="1827213"/>
          <p14:tracePt t="184604" x="4035425" y="1798638"/>
          <p14:tracePt t="184612" x="4030663" y="1776413"/>
          <p14:tracePt t="184620" x="4024313" y="1747838"/>
          <p14:tracePt t="184628" x="4024313" y="1692275"/>
          <p14:tracePt t="184636" x="4024313" y="1652588"/>
          <p14:tracePt t="184644" x="4030663" y="1608138"/>
          <p14:tracePt t="184652" x="4041775" y="1550988"/>
          <p14:tracePt t="184660" x="4070350" y="1473200"/>
          <p14:tracePt t="184668" x="4086225" y="1433513"/>
          <p14:tracePt t="184676" x="4108450" y="1400175"/>
          <p14:tracePt t="184684" x="4143375" y="1360488"/>
          <p14:tracePt t="184692" x="4176713" y="1316038"/>
          <p14:tracePt t="184700" x="4227513" y="1281113"/>
          <p14:tracePt t="184708" x="4283075" y="1243013"/>
          <p14:tracePt t="184716" x="4316413" y="1219200"/>
          <p14:tracePt t="184724" x="4384675" y="1192213"/>
          <p14:tracePt t="184732" x="4440238" y="1169988"/>
          <p14:tracePt t="184740" x="4497388" y="1157288"/>
          <p14:tracePt t="184748" x="4625975" y="1135063"/>
          <p14:tracePt t="184756" x="4727575" y="1123950"/>
          <p14:tracePt t="184766" x="4851400" y="1112838"/>
          <p14:tracePt t="184774" x="5143500" y="1101725"/>
          <p14:tracePt t="184782" x="5278438" y="1101725"/>
          <p14:tracePt t="184790" x="5553075" y="1101725"/>
          <p14:tracePt t="184798" x="5705475" y="1101725"/>
          <p14:tracePt t="184806" x="6015038" y="1101725"/>
          <p14:tracePt t="184814" x="6334125" y="1090613"/>
          <p14:tracePt t="184822" x="6515100" y="1090613"/>
          <p14:tracePt t="184830" x="6835775" y="1090613"/>
          <p14:tracePt t="184838" x="7138988" y="1090613"/>
          <p14:tracePt t="184846" x="7459663" y="1095375"/>
          <p14:tracePt t="184854" x="7785100" y="1108075"/>
          <p14:tracePt t="184862" x="8105775" y="1130300"/>
          <p14:tracePt t="184870" x="8426450" y="1141413"/>
          <p14:tracePt t="184878" x="8734425" y="1163638"/>
          <p14:tracePt t="184886" x="9028113" y="1185863"/>
          <p14:tracePt t="184894" x="9291638" y="1208088"/>
          <p14:tracePt t="184902" x="9555163" y="1236663"/>
          <p14:tracePt t="184910" x="9701213" y="1254125"/>
          <p14:tracePt t="184918" x="9966325" y="1287463"/>
          <p14:tracePt t="184926" x="10202863" y="1316038"/>
          <p14:tracePt t="184934" x="10353675" y="1343025"/>
          <p14:tracePt t="184942" x="10472738" y="1365250"/>
          <p14:tracePt t="184950" x="10691813" y="1411288"/>
          <p14:tracePt t="184958" x="10798175" y="1433513"/>
          <p14:tracePt t="184966" x="10888663" y="1450975"/>
          <p14:tracePt t="184974" x="10995025" y="1484313"/>
          <p14:tracePt t="184982" x="11034713" y="1495425"/>
          <p14:tracePt t="184990" x="11096625" y="1512888"/>
          <p14:tracePt t="184998" x="11129963" y="1528763"/>
          <p14:tracePt t="185006" x="11163300" y="1546225"/>
          <p14:tracePt t="185014" x="11174413" y="1557338"/>
          <p14:tracePt t="185024" x="11185525" y="1568450"/>
          <p14:tracePt t="185030" x="11185525" y="1585913"/>
          <p14:tracePt t="185040" x="11185525" y="1597025"/>
          <p14:tracePt t="185046" x="11180763" y="1624013"/>
          <p14:tracePt t="185056" x="11169650" y="1652588"/>
          <p14:tracePt t="185062" x="11145838" y="1685925"/>
          <p14:tracePt t="185072" x="11118850" y="1720850"/>
          <p14:tracePt t="185080" x="11083925" y="1758950"/>
          <p14:tracePt t="185088" x="11034713" y="1809750"/>
          <p14:tracePt t="185096" x="11006138" y="1843088"/>
          <p14:tracePt t="185104" x="10948988" y="1900238"/>
          <p14:tracePt t="185112" x="10893425" y="1951038"/>
          <p14:tracePt t="185120" x="10853738" y="1984375"/>
          <p14:tracePt t="185128" x="10815638" y="2024063"/>
          <p14:tracePt t="185136" x="10741025" y="2074863"/>
          <p14:tracePt t="185144" x="10691813" y="2108200"/>
          <p14:tracePt t="185152" x="10629900" y="2136775"/>
          <p14:tracePt t="185160" x="10561638" y="2170113"/>
          <p14:tracePt t="185168" x="10472738" y="2198688"/>
          <p14:tracePt t="185176" x="10364788" y="2225675"/>
          <p14:tracePt t="185184" x="10213975" y="2254250"/>
          <p14:tracePt t="185192" x="10050463" y="2287588"/>
          <p14:tracePt t="185200" x="9859963" y="2316163"/>
          <p14:tracePt t="185208" x="9678988" y="2344738"/>
          <p14:tracePt t="185216" x="9510713" y="2366963"/>
          <p14:tracePt t="185224" x="9347200" y="2382838"/>
          <p14:tracePt t="185232" x="9201150" y="2400300"/>
          <p14:tracePt t="185240" x="9077325" y="2406650"/>
          <p14:tracePt t="185248" x="8948738" y="2417763"/>
          <p14:tracePt t="185256" x="8824913" y="2417763"/>
          <p14:tracePt t="185264" x="8707438" y="2417763"/>
          <p14:tracePt t="185272" x="8561388" y="2411413"/>
          <p14:tracePt t="185280" x="8510588" y="2406650"/>
          <p14:tracePt t="185288" x="8375650" y="2400300"/>
          <p14:tracePt t="185296" x="8212138" y="2382838"/>
          <p14:tracePt t="185304" x="8066088" y="2366963"/>
          <p14:tracePt t="185312" x="7959725" y="2355850"/>
          <p14:tracePt t="185320" x="7875588" y="2349500"/>
          <p14:tracePt t="185328" x="7802563" y="2344738"/>
          <p14:tracePt t="185338" x="7734300" y="2333625"/>
          <p14:tracePt t="185344" x="7656513" y="2327275"/>
          <p14:tracePt t="185354" x="7577138" y="2320925"/>
          <p14:tracePt t="185362" x="7497763" y="2305050"/>
          <p14:tracePt t="185370" x="7408863" y="2298700"/>
          <p14:tracePt t="185378" x="7307263" y="2287588"/>
          <p14:tracePt t="185386" x="7178675" y="2276475"/>
          <p14:tracePt t="185394" x="7004050" y="2259013"/>
          <p14:tracePt t="185402" x="6858000" y="2243138"/>
          <p14:tracePt t="185410" x="6581775" y="2209800"/>
          <p14:tracePt t="185418" x="6435725" y="2192338"/>
          <p14:tracePt t="185426" x="6351588" y="2181225"/>
          <p14:tracePt t="185434" x="6223000" y="2170113"/>
          <p14:tracePt t="185442" x="6154738" y="2152650"/>
          <p14:tracePt t="185450" x="6121400" y="2141538"/>
          <p14:tracePt t="185458" x="6099175" y="2130425"/>
          <p14:tracePt t="185466" x="6076950" y="2112963"/>
          <p14:tracePt t="185474" x="6070600" y="2101850"/>
          <p14:tracePt t="185482" x="6065838" y="2074863"/>
          <p14:tracePt t="185490" x="6059488" y="2046288"/>
          <p14:tracePt t="185498" x="6053138" y="2001838"/>
          <p14:tracePt t="185506" x="6053138" y="1944688"/>
          <p14:tracePt t="185514" x="6053138" y="1911350"/>
          <p14:tracePt t="185522" x="6053138" y="1871663"/>
          <p14:tracePt t="185530" x="6053138" y="1831975"/>
          <p14:tracePt t="185538" x="6059488" y="1793875"/>
          <p14:tracePt t="185546" x="6076950" y="1758950"/>
          <p14:tracePt t="185554" x="6092825" y="1736725"/>
          <p14:tracePt t="185562" x="6132513" y="1685925"/>
          <p14:tracePt t="185570" x="6149975" y="1658938"/>
          <p14:tracePt t="185578" x="6200775" y="1601788"/>
          <p14:tracePt t="185586" x="6245225" y="1573213"/>
          <p14:tracePt t="185594" x="6318250" y="1517650"/>
          <p14:tracePt t="185602" x="6369050" y="1489075"/>
          <p14:tracePt t="185610" x="6430963" y="1455738"/>
          <p14:tracePt t="185618" x="6492875" y="1427163"/>
          <p14:tracePt t="185628" x="6570663" y="1400175"/>
          <p14:tracePt t="185634" x="6643688" y="1382713"/>
          <p14:tracePt t="185644" x="6738938" y="1365250"/>
          <p14:tracePt t="185650" x="6858000" y="1349375"/>
          <p14:tracePt t="185660" x="6953250" y="1343025"/>
          <p14:tracePt t="185668" x="7059613" y="1343025"/>
          <p14:tracePt t="185676" x="7167563" y="1343025"/>
          <p14:tracePt t="185684" x="7267575" y="1354138"/>
          <p14:tracePt t="185692" x="7346950" y="1371600"/>
          <p14:tracePt t="185700" x="7413625" y="1393825"/>
          <p14:tracePt t="185708" x="7459663" y="1411288"/>
          <p14:tracePt t="185716" x="7504113" y="1433513"/>
          <p14:tracePt t="185724" x="7526338" y="1462088"/>
          <p14:tracePt t="185732" x="7548563" y="1477963"/>
          <p14:tracePt t="185740" x="7559675" y="1506538"/>
          <p14:tracePt t="185748" x="7570788" y="1539875"/>
          <p14:tracePt t="185756" x="7570788" y="1557338"/>
          <p14:tracePt t="185764" x="7570788" y="1590675"/>
          <p14:tracePt t="185772" x="7570788" y="1619250"/>
          <p14:tracePt t="185780" x="7554913" y="1647825"/>
          <p14:tracePt t="185788" x="7537450" y="1685925"/>
          <p14:tracePt t="185796" x="7515225" y="1720850"/>
          <p14:tracePt t="185804" x="7486650" y="1754188"/>
          <p14:tracePt t="185812" x="7442200" y="1793875"/>
          <p14:tracePt t="185820" x="7419975" y="1816100"/>
          <p14:tracePt t="185828" x="7375525" y="1843088"/>
          <p14:tracePt t="185836" x="7340600" y="1860550"/>
          <p14:tracePt t="185844" x="7289800" y="1889125"/>
          <p14:tracePt t="185852" x="7251700" y="1900238"/>
          <p14:tracePt t="185860" x="7205663" y="1916113"/>
          <p14:tracePt t="185868" x="7172325" y="1922463"/>
          <p14:tracePt t="185876" x="7092950" y="1939925"/>
          <p14:tracePt t="185884" x="7043738" y="1939925"/>
          <p14:tracePt t="185892" x="6986588" y="1939925"/>
          <p14:tracePt t="185900" x="6931025" y="1939925"/>
          <p14:tracePt t="185910" x="6873875" y="1928813"/>
          <p14:tracePt t="185916" x="6829425" y="1916113"/>
          <p14:tracePt t="185926" x="6789738" y="1893888"/>
          <p14:tracePt t="185932" x="6767513" y="1882775"/>
          <p14:tracePt t="185942" x="6745288" y="1849438"/>
          <p14:tracePt t="185950" x="6734175" y="1820863"/>
          <p14:tracePt t="185958" x="6723063" y="1776413"/>
          <p14:tracePt t="185966" x="6716713" y="1743075"/>
          <p14:tracePt t="185974" x="6716713" y="1714500"/>
          <p14:tracePt t="185982" x="6716713" y="1674813"/>
          <p14:tracePt t="185990" x="6751638" y="1619250"/>
          <p14:tracePt t="185998" x="6778625" y="1585913"/>
          <p14:tracePt t="186006" x="6807200" y="1550988"/>
          <p14:tracePt t="186014" x="6858000" y="1512888"/>
          <p14:tracePt t="186022" x="6919913" y="1484313"/>
          <p14:tracePt t="186030" x="6986588" y="1450975"/>
          <p14:tracePt t="186038" x="7048500" y="1427163"/>
          <p14:tracePt t="186046" x="7161213" y="1393825"/>
          <p14:tracePt t="186054" x="7278688" y="1371600"/>
          <p14:tracePt t="186062" x="7346950" y="1365250"/>
          <p14:tracePt t="186070" x="7408863" y="1365250"/>
          <p14:tracePt t="186078" x="7510463" y="1365250"/>
          <p14:tracePt t="186086" x="7566025" y="1365250"/>
          <p14:tracePt t="186094" x="7621588" y="1371600"/>
          <p14:tracePt t="186102" x="7678738" y="1389063"/>
          <p14:tracePt t="186110" x="7756525" y="1438275"/>
          <p14:tracePt t="186118" x="7796213" y="1466850"/>
          <p14:tracePt t="186126" x="7824788" y="1512888"/>
          <p14:tracePt t="186134" x="7853363" y="1550988"/>
          <p14:tracePt t="186142" x="7869238" y="1597025"/>
          <p14:tracePt t="186150" x="7880350" y="1635125"/>
          <p14:tracePt t="186158" x="7880350" y="1652588"/>
          <p14:tracePt t="186166" x="7886700" y="1692275"/>
          <p14:tracePt t="186174" x="7880350" y="1743075"/>
          <p14:tracePt t="186182" x="7864475" y="1770063"/>
          <p14:tracePt t="186190" x="7853363" y="1787525"/>
          <p14:tracePt t="186198" x="7802563" y="1827213"/>
          <p14:tracePt t="186208" x="7767638" y="1843088"/>
          <p14:tracePt t="186214" x="7729538" y="1855788"/>
          <p14:tracePt t="186224" x="7689850" y="1860550"/>
          <p14:tracePt t="186232" x="7650163" y="1866900"/>
          <p14:tracePt t="186240" x="7605713" y="1866900"/>
          <p14:tracePt t="186248" x="7566025" y="1866900"/>
          <p14:tracePt t="186256" x="7526338" y="1855788"/>
          <p14:tracePt t="186264" x="7510463" y="1838325"/>
          <p14:tracePt t="186272" x="7493000" y="1827213"/>
          <p14:tracePt t="186280" x="7493000" y="1798638"/>
          <p14:tracePt t="186288" x="7493000" y="1781175"/>
          <p14:tracePt t="186296" x="7493000" y="1758950"/>
          <p14:tracePt t="186304" x="7504113" y="1736725"/>
          <p14:tracePt t="186312" x="7526338" y="1714500"/>
          <p14:tracePt t="186320" x="7559675" y="1685925"/>
          <p14:tracePt t="186328" x="7594600" y="1670050"/>
          <p14:tracePt t="186336" x="7643813" y="1652588"/>
          <p14:tracePt t="186344" x="7694613" y="1641475"/>
          <p14:tracePt t="186352" x="7791450" y="1619250"/>
          <p14:tracePt t="186360" x="7864475" y="1612900"/>
          <p14:tracePt t="186368" x="7959725" y="1612900"/>
          <p14:tracePt t="186376" x="8048625" y="1612900"/>
          <p14:tracePt t="186384" x="8145463" y="1612900"/>
          <p14:tracePt t="186392" x="8207375" y="1619250"/>
          <p14:tracePt t="186400" x="8313738" y="1641475"/>
          <p14:tracePt t="186408" x="8391525" y="1658938"/>
          <p14:tracePt t="186416" x="8431213" y="1674813"/>
          <p14:tracePt t="186424" x="8470900" y="1703388"/>
          <p14:tracePt t="186432" x="8499475" y="1720850"/>
          <p14:tracePt t="186440" x="8504238" y="1743075"/>
          <p14:tracePt t="186448" x="8504238" y="1758950"/>
          <p14:tracePt t="186456" x="8504238" y="1776413"/>
          <p14:tracePt t="186465" x="8493125" y="1787525"/>
          <p14:tracePt t="186473" x="8488363" y="1798638"/>
          <p14:tracePt t="186480" x="8464550" y="1809750"/>
          <p14:tracePt t="186490" x="8431213" y="1820863"/>
          <p14:tracePt t="186496" x="8397875" y="1831975"/>
          <p14:tracePt t="186506" x="8358188" y="1831975"/>
          <p14:tracePt t="186512" x="8302625" y="1831975"/>
          <p14:tracePt t="186522" x="8256588" y="1831975"/>
          <p14:tracePt t="186530" x="8212138" y="1831975"/>
          <p14:tracePt t="186538" x="8161338" y="1820863"/>
          <p14:tracePt t="186546" x="8121650" y="1798638"/>
          <p14:tracePt t="186554" x="8066088" y="1765300"/>
          <p14:tracePt t="186562" x="8054975" y="1743075"/>
          <p14:tracePt t="186570" x="8043863" y="1714500"/>
          <p14:tracePt t="186578" x="8037513" y="1674813"/>
          <p14:tracePt t="186587" x="8037513" y="1635125"/>
          <p14:tracePt t="186594" x="8037513" y="1612900"/>
          <p14:tracePt t="186603" x="8043863" y="1568450"/>
          <p14:tracePt t="186611" x="8066088" y="1524000"/>
          <p14:tracePt t="186618" x="8088313" y="1500188"/>
          <p14:tracePt t="186626" x="8105775" y="1484313"/>
          <p14:tracePt t="186634" x="8156575" y="1455738"/>
          <p14:tracePt t="186643" x="8178800" y="1444625"/>
          <p14:tracePt t="186650" x="8218488" y="1438275"/>
          <p14:tracePt t="186658" x="8256588" y="1438275"/>
          <p14:tracePt t="186666" x="8296275" y="1438275"/>
          <p14:tracePt t="186674" x="8329613" y="1438275"/>
          <p14:tracePt t="186682" x="8375650" y="1444625"/>
          <p14:tracePt t="186690" x="8408988" y="1466850"/>
          <p14:tracePt t="186698" x="8442325" y="1512888"/>
          <p14:tracePt t="186706" x="8453438" y="1546225"/>
          <p14:tracePt t="186714" x="8459788" y="1585913"/>
          <p14:tracePt t="186723" x="8459788" y="1608138"/>
          <p14:tracePt t="186730" x="8459788" y="1647825"/>
          <p14:tracePt t="186739" x="8453438" y="1670050"/>
          <p14:tracePt t="186746" x="8448675" y="1681163"/>
          <p14:tracePt t="186754" x="8442325" y="1692275"/>
          <p14:tracePt t="186762" x="8437563" y="1692275"/>
          <p14:tracePt t="186804" x="8437563" y="1681163"/>
          <p14:tracePt t="186812" x="8442325" y="1674813"/>
          <p14:tracePt t="186820" x="8448675" y="1658938"/>
          <p14:tracePt t="186828" x="8464550" y="1647825"/>
          <p14:tracePt t="186836" x="8482013" y="1635125"/>
          <p14:tracePt t="186844" x="8493125" y="1630363"/>
          <p14:tracePt t="186852" x="8504238" y="1624013"/>
          <p14:tracePt t="186860" x="8521700" y="1619250"/>
          <p14:tracePt t="186876" x="8526463" y="1619250"/>
          <p14:tracePt t="186884" x="8526463" y="1624013"/>
          <p14:tracePt t="186892" x="8526463" y="1635125"/>
          <p14:tracePt t="186900" x="8532813" y="1647825"/>
          <p14:tracePt t="186908" x="8532813" y="1652588"/>
          <p14:tracePt t="186916" x="8532813" y="1674813"/>
          <p14:tracePt t="186924" x="8537575" y="1692275"/>
          <p14:tracePt t="186932" x="8537575" y="1703388"/>
          <p14:tracePt t="186940" x="8550275" y="1720850"/>
          <p14:tracePt t="186948" x="8550275" y="1731963"/>
          <p14:tracePt t="186956" x="8550275" y="1736725"/>
          <p14:tracePt t="186964" x="8550275" y="1747838"/>
          <p14:tracePt t="186980" x="8550275" y="1754188"/>
          <p14:tracePt t="187090" x="8550275" y="1758950"/>
          <p14:tracePt t="187098" x="8550275" y="1765300"/>
          <p14:tracePt t="187106" x="8550275" y="1770063"/>
          <p14:tracePt t="187114" x="8550275" y="1787525"/>
          <p14:tracePt t="187122" x="8550275" y="1793875"/>
          <p14:tracePt t="187130" x="8550275" y="1804988"/>
          <p14:tracePt t="187138" x="8543925" y="1816100"/>
          <p14:tracePt t="187146" x="8543925" y="1827213"/>
          <p14:tracePt t="187154" x="8537575" y="1838325"/>
          <p14:tracePt t="187162" x="8526463" y="1843088"/>
          <p14:tracePt t="187170" x="8515350" y="1855788"/>
          <p14:tracePt t="187178" x="8510588" y="1855788"/>
          <p14:tracePt t="187186" x="8493125" y="1855788"/>
          <p14:tracePt t="187194" x="8482013" y="1855788"/>
          <p14:tracePt t="187203" x="8464550" y="1855788"/>
          <p14:tracePt t="187210" x="8431213" y="1831975"/>
          <p14:tracePt t="187218" x="8402638" y="1809750"/>
          <p14:tracePt t="187226" x="8380413" y="1781175"/>
          <p14:tracePt t="187234" x="8353425" y="1747838"/>
          <p14:tracePt t="187242" x="8329613" y="1720850"/>
          <p14:tracePt t="187250" x="8296275" y="1663700"/>
          <p14:tracePt t="187258" x="8285163" y="1624013"/>
          <p14:tracePt t="187266" x="8285163" y="1601788"/>
          <p14:tracePt t="187274" x="8285163" y="1590675"/>
          <p14:tracePt t="187282" x="8285163" y="1568450"/>
          <p14:tracePt t="187291" x="8285163" y="1539875"/>
          <p14:tracePt t="187300" x="8296275" y="1528763"/>
          <p14:tracePt t="187306" x="8307388" y="1517650"/>
          <p14:tracePt t="187316" x="8329613" y="1512888"/>
          <p14:tracePt t="187322" x="8353425" y="1512888"/>
          <p14:tracePt t="187332" x="8369300" y="1512888"/>
          <p14:tracePt t="187338" x="8408988" y="1512888"/>
          <p14:tracePt t="187348" x="8453438" y="1524000"/>
          <p14:tracePt t="187356" x="8470900" y="1528763"/>
          <p14:tracePt t="187364" x="8510588" y="1557338"/>
          <p14:tracePt t="187372" x="8543925" y="1585913"/>
          <p14:tracePt t="187380" x="8555038" y="1597025"/>
          <p14:tracePt t="187388" x="8577263" y="1641475"/>
          <p14:tracePt t="187396" x="8577263" y="1670050"/>
          <p14:tracePt t="187404" x="8577263" y="1708150"/>
          <p14:tracePt t="187412" x="8572500" y="1743075"/>
          <p14:tracePt t="187420" x="8555038" y="1754188"/>
          <p14:tracePt t="187428" x="8532813" y="1781175"/>
          <p14:tracePt t="187436" x="8515350" y="1787525"/>
          <p14:tracePt t="187444" x="8488363" y="1798638"/>
          <p14:tracePt t="187452" x="8477250" y="1798638"/>
          <p14:tracePt t="187460" x="8464550" y="1798638"/>
          <p14:tracePt t="187468" x="8448675" y="1798638"/>
          <p14:tracePt t="187476" x="8437563" y="1787525"/>
          <p14:tracePt t="187484" x="8431213" y="1781175"/>
          <p14:tracePt t="187492" x="8431213" y="1770063"/>
          <p14:tracePt t="187500" x="8431213" y="1758950"/>
          <p14:tracePt t="187508" x="8431213" y="1743075"/>
          <p14:tracePt t="187516" x="8431213" y="1720850"/>
          <p14:tracePt t="187524" x="8437563" y="1708150"/>
          <p14:tracePt t="187532" x="8453438" y="1692275"/>
          <p14:tracePt t="187540" x="8464550" y="1681163"/>
          <p14:tracePt t="187548" x="8470900" y="1681163"/>
          <p14:tracePt t="187556" x="8477250" y="1681163"/>
          <p14:tracePt t="187564" x="8488363" y="1681163"/>
          <p14:tracePt t="187580" x="8499475" y="1685925"/>
          <p14:tracePt t="187588" x="8499475" y="1697038"/>
          <p14:tracePt t="187596" x="8504238" y="1725613"/>
          <p14:tracePt t="187606" x="8504238" y="1747838"/>
          <p14:tracePt t="187612" x="8504238" y="1758950"/>
          <p14:tracePt t="187622" x="8504238" y="1787525"/>
          <p14:tracePt t="187628" x="8499475" y="1816100"/>
          <p14:tracePt t="187638" x="8488363" y="1816100"/>
          <p14:tracePt t="187646" x="8470900" y="1827213"/>
          <p14:tracePt t="187654" x="8464550" y="1827213"/>
          <p14:tracePt t="187662" x="8453438" y="1827213"/>
          <p14:tracePt t="187670" x="8448675" y="1827213"/>
          <p14:tracePt t="187678" x="8437563" y="1804988"/>
          <p14:tracePt t="187686" x="8431213" y="1781175"/>
          <p14:tracePt t="187694" x="8426450" y="1747838"/>
          <p14:tracePt t="187702" x="8426450" y="1725613"/>
          <p14:tracePt t="187710" x="8426450" y="1685925"/>
          <p14:tracePt t="187718" x="8426450" y="1663700"/>
          <p14:tracePt t="187726" x="8426450" y="1641475"/>
          <p14:tracePt t="187734" x="8431213" y="1630363"/>
          <p14:tracePt t="187742" x="8442325" y="1612900"/>
          <p14:tracePt t="187750" x="8448675" y="1608138"/>
          <p14:tracePt t="187758" x="8453438" y="1608138"/>
          <p14:tracePt t="187766" x="8459788" y="1608138"/>
          <p14:tracePt t="187774" x="8464550" y="1608138"/>
          <p14:tracePt t="187782" x="8464550" y="1612900"/>
          <p14:tracePt t="187790" x="8470900" y="1630363"/>
          <p14:tracePt t="187798" x="8477250" y="1652588"/>
          <p14:tracePt t="187806" x="8477250" y="1670050"/>
          <p14:tracePt t="187814" x="8477250" y="1685925"/>
          <p14:tracePt t="187822" x="8477250" y="1697038"/>
          <p14:tracePt t="187830" x="8477250" y="1714500"/>
          <p14:tracePt t="187838" x="8482013" y="1720850"/>
          <p14:tracePt t="187846" x="8482013" y="1725613"/>
          <p14:tracePt t="187924" x="8482013" y="1720850"/>
          <p14:tracePt t="187948" x="8493125" y="1714500"/>
          <p14:tracePt t="187956" x="8521700" y="1714500"/>
          <p14:tracePt t="187964" x="8555038" y="1714500"/>
          <p14:tracePt t="187972" x="8661400" y="1731963"/>
          <p14:tracePt t="187980" x="8758238" y="1736725"/>
          <p14:tracePt t="187988" x="8931275" y="1754188"/>
          <p14:tracePt t="187996" x="9134475" y="1776413"/>
          <p14:tracePt t="188004" x="9382125" y="1787525"/>
          <p14:tracePt t="188012" x="9628188" y="1793875"/>
          <p14:tracePt t="188020" x="9786938" y="1804988"/>
          <p14:tracePt t="188028" x="10044113" y="1816100"/>
          <p14:tracePt t="188036" x="10167938" y="1816100"/>
          <p14:tracePt t="188044" x="10398125" y="1816100"/>
          <p14:tracePt t="188052" x="10533063" y="1816100"/>
          <p14:tracePt t="188060" x="10594975" y="1816100"/>
          <p14:tracePt t="188068" x="10606088" y="1816100"/>
          <p14:tracePt t="188076" x="10606088" y="1809750"/>
          <p14:tracePt t="188084" x="10594975" y="1809750"/>
          <p14:tracePt t="188092" x="10561638" y="1804988"/>
          <p14:tracePt t="188100" x="10510838" y="1798638"/>
          <p14:tracePt t="188108" x="10460038" y="1781175"/>
          <p14:tracePt t="188116" x="10415588" y="1781175"/>
          <p14:tracePt t="188124" x="10375900" y="1776413"/>
          <p14:tracePt t="188132" x="10364788" y="1776413"/>
          <p14:tracePt t="188157" x="10371138" y="1776413"/>
          <p14:tracePt t="188166" x="10398125" y="1776413"/>
          <p14:tracePt t="188172" x="10444163" y="1781175"/>
          <p14:tracePt t="188182" x="10521950" y="1798638"/>
          <p14:tracePt t="188188" x="10590213" y="1809750"/>
          <p14:tracePt t="188198" x="10656888" y="1816100"/>
          <p14:tracePt t="188206" x="10718800" y="1827213"/>
          <p14:tracePt t="188214" x="10764838" y="1831975"/>
          <p14:tracePt t="188222" x="10780713" y="1838325"/>
          <p14:tracePt t="188230" x="10791825" y="1838325"/>
          <p14:tracePt t="188254" x="10787063" y="1838325"/>
          <p14:tracePt t="188262" x="10769600" y="1838325"/>
          <p14:tracePt t="188270" x="10741025" y="1838325"/>
          <p14:tracePt t="188278" x="10702925" y="1838325"/>
          <p14:tracePt t="188286" x="10668000" y="1838325"/>
          <p14:tracePt t="188294" x="10652125" y="1843088"/>
          <p14:tracePt t="188302" x="10629900" y="1843088"/>
          <p14:tracePt t="188310" x="10606088" y="1860550"/>
          <p14:tracePt t="188318" x="10583863" y="1878013"/>
          <p14:tracePt t="188326" x="10556875" y="1893888"/>
          <p14:tracePt t="188334" x="10539413" y="1900238"/>
          <p14:tracePt t="188343" x="10499725" y="1928813"/>
          <p14:tracePt t="188350" x="10444163" y="1944688"/>
          <p14:tracePt t="188358" x="10410825" y="1955800"/>
          <p14:tracePt t="188366" x="10337800" y="1966913"/>
          <p14:tracePt t="188374" x="10269538" y="1973263"/>
          <p14:tracePt t="188382" x="10145713" y="1973263"/>
          <p14:tracePt t="188390" x="10044113" y="1973263"/>
          <p14:tracePt t="188398" x="9932988" y="1955800"/>
          <p14:tracePt t="188406" x="9813925" y="1933575"/>
          <p14:tracePt t="188414" x="9696450" y="1911350"/>
          <p14:tracePt t="188422" x="9590088" y="1889125"/>
          <p14:tracePt t="188430" x="9510713" y="1860550"/>
          <p14:tracePt t="188438" x="9353550" y="1793875"/>
          <p14:tracePt t="188446" x="9320213" y="1776413"/>
          <p14:tracePt t="188456" x="9274175" y="1743075"/>
          <p14:tracePt t="188462" x="9258300" y="1708150"/>
          <p14:tracePt t="188473" x="9251950" y="1674813"/>
          <p14:tracePt t="188478" x="9251950" y="1647825"/>
          <p14:tracePt t="188489" x="9251950" y="1624013"/>
          <p14:tracePt t="188496" x="9258300" y="1597025"/>
          <p14:tracePt t="188505" x="9280525" y="1562100"/>
          <p14:tracePt t="188512" x="9309100" y="1539875"/>
          <p14:tracePt t="188520" x="9347200" y="1517650"/>
          <p14:tracePt t="188528" x="9382125" y="1500188"/>
          <p14:tracePt t="188536" x="9448800" y="1484313"/>
          <p14:tracePt t="188544" x="9532938" y="1466850"/>
          <p14:tracePt t="188553" x="9594850" y="1462088"/>
          <p14:tracePt t="188560" x="9678988" y="1462088"/>
          <p14:tracePt t="188568" x="9825038" y="1462088"/>
          <p14:tracePt t="188576" x="9921875" y="1466850"/>
          <p14:tracePt t="188584" x="10028238" y="1489075"/>
          <p14:tracePt t="188592" x="10117138" y="1517650"/>
          <p14:tracePt t="188600" x="10269538" y="1601788"/>
          <p14:tracePt t="188609" x="10309225" y="1635125"/>
          <p14:tracePt t="188617" x="10348913" y="1692275"/>
          <p14:tracePt t="188625" x="10371138" y="1736725"/>
          <p14:tracePt t="188633" x="10375900" y="1793875"/>
          <p14:tracePt t="188640" x="10375900" y="1820863"/>
          <p14:tracePt t="188648" x="10342563" y="1878013"/>
          <p14:tracePt t="188656" x="10309225" y="1900238"/>
          <p14:tracePt t="188665" x="10247313" y="1928813"/>
          <p14:tracePt t="188672" x="10163175" y="1944688"/>
          <p14:tracePt t="188680" x="10101263" y="1951038"/>
          <p14:tracePt t="188689" x="9977438" y="1951038"/>
          <p14:tracePt t="188696" x="9886950" y="1951038"/>
          <p14:tracePt t="188704" x="9769475" y="1933575"/>
          <p14:tracePt t="188712" x="9628188" y="1889125"/>
          <p14:tracePt t="188720" x="9517063" y="1849438"/>
          <p14:tracePt t="188728" x="9431338" y="1809750"/>
          <p14:tracePt t="188737" x="9382125" y="1765300"/>
          <p14:tracePt t="188744" x="9364663" y="1731963"/>
          <p14:tracePt t="188752" x="9364663" y="1692275"/>
          <p14:tracePt t="188761" x="9371013" y="1658938"/>
          <p14:tracePt t="188768" x="9398000" y="1624013"/>
          <p14:tracePt t="188778" x="9448800" y="1590675"/>
          <p14:tracePt t="188786" x="9517063" y="1550988"/>
          <p14:tracePt t="188794" x="9645650" y="1512888"/>
          <p14:tracePt t="188802" x="9825038" y="1473200"/>
          <p14:tracePt t="188810" x="9994900" y="1462088"/>
          <p14:tracePt t="188818" x="10179050" y="1455738"/>
          <p14:tracePt t="188827" x="10410825" y="1455738"/>
          <p14:tracePt t="188834" x="10674350" y="1466850"/>
          <p14:tracePt t="188842" x="10910888" y="1512888"/>
          <p14:tracePt t="188851" x="11141075" y="1573213"/>
          <p14:tracePt t="188859" x="11315700" y="1652588"/>
          <p14:tracePt t="188866" x="11360150" y="1692275"/>
          <p14:tracePt t="188874" x="11404600" y="1743075"/>
          <p14:tracePt t="188883" x="11422063" y="1776413"/>
          <p14:tracePt t="188891" x="11422063" y="1816100"/>
          <p14:tracePt t="188898" x="11399838" y="1838325"/>
          <p14:tracePt t="188907" x="11366500" y="1855788"/>
          <p14:tracePt t="188914" x="11298238" y="1871663"/>
          <p14:tracePt t="188923" x="11231563" y="1871663"/>
          <p14:tracePt t="188931" x="11163300" y="1871663"/>
          <p14:tracePt t="188939" x="11096625" y="1849438"/>
          <p14:tracePt t="188946" x="11028363" y="1827213"/>
          <p14:tracePt t="188955" x="10995025" y="1804988"/>
          <p14:tracePt t="188962" x="10961688" y="1776413"/>
          <p14:tracePt t="188971" x="10937875" y="1743075"/>
          <p14:tracePt t="188978" x="10937875" y="1714500"/>
          <p14:tracePt t="188986" x="10937875" y="1697038"/>
          <p14:tracePt t="188995" x="10948988" y="1674813"/>
          <p14:tracePt t="189002" x="10977563" y="1652588"/>
          <p14:tracePt t="189010" x="11017250" y="1635125"/>
          <p14:tracePt t="189019" x="11050588" y="1630363"/>
          <p14:tracePt t="189027" x="11096625" y="1630363"/>
          <p14:tracePt t="189035" x="11123613" y="1635125"/>
          <p14:tracePt t="189045" x="11152188" y="1652588"/>
          <p14:tracePt t="189050" x="11174413" y="1674813"/>
          <p14:tracePt t="189060" x="11191875" y="1703388"/>
          <p14:tracePt t="189067" x="11196638" y="1743075"/>
          <p14:tracePt t="189076" x="11202988" y="1765300"/>
          <p14:tracePt t="189082" x="11202988" y="1804988"/>
          <p14:tracePt t="189092" x="11191875" y="1820863"/>
          <p14:tracePt t="189101" x="11163300" y="1860550"/>
          <p14:tracePt t="189108" x="11141075" y="1878013"/>
          <p14:tracePt t="189116" x="11118850" y="1893888"/>
          <p14:tracePt t="189124" x="11061700" y="1911350"/>
          <p14:tracePt t="189132" x="11028363" y="1916113"/>
          <p14:tracePt t="189140" x="10999788" y="1916113"/>
          <p14:tracePt t="189149" x="10977563" y="1916113"/>
          <p14:tracePt t="189156" x="10961688" y="1916113"/>
          <p14:tracePt t="189164" x="10933113" y="1900238"/>
          <p14:tracePt t="189173" x="10915650" y="1878013"/>
          <p14:tracePt t="189180" x="10899775" y="1860550"/>
          <p14:tracePt t="189188" x="10882313" y="1831975"/>
          <p14:tracePt t="189196" x="10864850" y="1804988"/>
          <p14:tracePt t="189204" x="10853738" y="1776413"/>
          <p14:tracePt t="189212" x="10848975" y="1758950"/>
          <p14:tracePt t="189221" x="10837863" y="1736725"/>
          <p14:tracePt t="189228" x="10826750" y="1720850"/>
          <p14:tracePt t="189237" x="10815638" y="1692275"/>
          <p14:tracePt t="189253" x="10809288" y="1674813"/>
          <p14:tracePt t="189260" x="10802938" y="1670050"/>
          <p14:tracePt t="189276" x="10802938" y="1663700"/>
          <p14:tracePt t="189334" x="10802938" y="1658938"/>
          <p14:tracePt t="189340" x="10798175" y="1658938"/>
          <p14:tracePt t="189350" x="10798175" y="1647825"/>
          <p14:tracePt t="189358" x="10791825" y="1647825"/>
          <p14:tracePt t="189366" x="10787063" y="1630363"/>
          <p14:tracePt t="189374" x="10775950" y="1619250"/>
          <p14:tracePt t="189382" x="10769600" y="1590675"/>
          <p14:tracePt t="189390" x="10758488" y="1585913"/>
          <p14:tracePt t="189398" x="10753725" y="1568450"/>
          <p14:tracePt t="189406" x="10747375" y="1535113"/>
          <p14:tracePt t="189415" x="10747375" y="1524000"/>
          <p14:tracePt t="189422" x="10741025" y="1512888"/>
          <p14:tracePt t="189430" x="10741025" y="1473200"/>
          <p14:tracePt t="189438" x="10741025" y="1455738"/>
          <p14:tracePt t="189446" x="10741025" y="1438275"/>
          <p14:tracePt t="189454" x="10753725" y="1400175"/>
          <p14:tracePt t="189462" x="10764838" y="1382713"/>
          <p14:tracePt t="189470" x="10775950" y="1371600"/>
          <p14:tracePt t="189478" x="10791825" y="1343025"/>
          <p14:tracePt t="189487" x="10802938" y="1331913"/>
          <p14:tracePt t="189494" x="10820400" y="1327150"/>
          <p14:tracePt t="189502" x="10831513" y="1320800"/>
          <p14:tracePt t="189510" x="10871200" y="1309688"/>
          <p14:tracePt t="189518" x="10888663" y="1304925"/>
          <p14:tracePt t="189526" x="10904538" y="1304925"/>
          <p14:tracePt t="189535" x="10966450" y="1304925"/>
          <p14:tracePt t="189543" x="11006138" y="1316038"/>
          <p14:tracePt t="189551" x="11045825" y="1331913"/>
          <p14:tracePt t="189558" x="11079163" y="1349375"/>
          <p14:tracePt t="189567" x="11112500" y="1377950"/>
          <p14:tracePt t="189574" x="11145838" y="1400175"/>
          <p14:tracePt t="189583" x="11174413" y="1422400"/>
          <p14:tracePt t="189590" x="11207750" y="1455738"/>
          <p14:tracePt t="189598" x="11236325" y="1484313"/>
          <p14:tracePt t="189607" x="11253788" y="1512888"/>
          <p14:tracePt t="189614" x="11258550" y="1535113"/>
          <p14:tracePt t="189622" x="11269663" y="1562100"/>
          <p14:tracePt t="189632" x="11276013" y="1597025"/>
          <p14:tracePt t="189641" x="11280775" y="1619250"/>
          <p14:tracePt t="189648" x="11280775" y="1647825"/>
          <p14:tracePt t="189656" x="11280775" y="1663700"/>
          <p14:tracePt t="189664" x="11280775" y="1697038"/>
          <p14:tracePt t="189673" x="11269663" y="1720850"/>
          <p14:tracePt t="189681" x="11242675" y="1754188"/>
          <p14:tracePt t="189689" x="11231563" y="1765300"/>
          <p14:tracePt t="189696" x="11202988" y="1787525"/>
          <p14:tracePt t="189704" x="11180763" y="1804988"/>
          <p14:tracePt t="189713" x="11123613" y="1827213"/>
          <p14:tracePt t="189720" x="11083925" y="1838325"/>
          <p14:tracePt t="189728" x="11045825" y="1843088"/>
          <p14:tracePt t="189737" x="11006138" y="1843088"/>
          <p14:tracePt t="189744" x="10977563" y="1843088"/>
          <p14:tracePt t="189752" x="10944225" y="1831975"/>
          <p14:tracePt t="189761" x="10922000" y="1816100"/>
          <p14:tracePt t="189768" x="10904538" y="1793875"/>
          <p14:tracePt t="189776" x="10899775" y="1787525"/>
          <p14:tracePt t="189784" x="10888663" y="1758950"/>
          <p14:tracePt t="189792" x="10882313" y="1725613"/>
          <p14:tracePt t="189800" x="10882313" y="1697038"/>
          <p14:tracePt t="189808" x="10882313" y="1658938"/>
          <p14:tracePt t="189816" x="10888663" y="1647825"/>
          <p14:tracePt t="189824" x="10904538" y="1612900"/>
          <p14:tracePt t="189832" x="10922000" y="1597025"/>
          <p14:tracePt t="189840" x="10933113" y="1590675"/>
          <p14:tracePt t="189848" x="10948988" y="1585913"/>
          <p14:tracePt t="189856" x="10966450" y="1579563"/>
          <p14:tracePt t="189872" x="10977563" y="1579563"/>
          <p14:tracePt t="189881" x="10988675" y="1597025"/>
          <p14:tracePt t="189888" x="10988675" y="1608138"/>
          <p14:tracePt t="189896" x="10988675" y="1624013"/>
          <p14:tracePt t="189907" x="10988675" y="1647825"/>
          <p14:tracePt t="189912" x="10983913" y="1663700"/>
          <p14:tracePt t="189922" x="10966450" y="1685925"/>
          <p14:tracePt t="189928" x="10937875" y="1708150"/>
          <p14:tracePt t="189938" x="10922000" y="1720850"/>
          <p14:tracePt t="189944" x="10899775" y="1736725"/>
          <p14:tracePt t="189955" x="10860088" y="1754188"/>
          <p14:tracePt t="189962" x="10831513" y="1765300"/>
          <p14:tracePt t="189970" x="10826750" y="1770063"/>
          <p14:tracePt t="189994" x="10831513" y="1770063"/>
          <p14:tracePt t="190003" x="10853738" y="1770063"/>
          <p14:tracePt t="190010" x="10904538" y="1770063"/>
          <p14:tracePt t="190018" x="10948988" y="1770063"/>
          <p14:tracePt t="190027" x="11034713" y="1770063"/>
          <p14:tracePt t="190035" x="11134725" y="1765300"/>
          <p14:tracePt t="190042" x="11202988" y="1765300"/>
          <p14:tracePt t="190050" x="11264900" y="1765300"/>
          <p14:tracePt t="190058" x="11377613" y="1765300"/>
          <p14:tracePt t="190067" x="11444288" y="1765300"/>
          <p14:tracePt t="190074" x="11495088" y="1765300"/>
          <p14:tracePt t="190082" x="11534775" y="1770063"/>
          <p14:tracePt t="190091" x="11561763" y="1776413"/>
          <p14:tracePt t="190106" x="11561763" y="1781175"/>
          <p14:tracePt t="190114" x="11539538" y="1787525"/>
          <p14:tracePt t="190122" x="11512550" y="1793875"/>
          <p14:tracePt t="190131" x="11466513" y="1798638"/>
          <p14:tracePt t="190139" x="11360150" y="1809750"/>
          <p14:tracePt t="190146" x="11247438" y="1816100"/>
          <p14:tracePt t="190154" x="11118850" y="1831975"/>
          <p14:tracePt t="190162" x="11045825" y="1838325"/>
          <p14:tracePt t="190173" x="10860088" y="1855788"/>
          <p14:tracePt t="190178" x="10583863" y="1878013"/>
          <p14:tracePt t="190188" x="10426700" y="1882775"/>
          <p14:tracePt t="190194" x="10072688" y="1893888"/>
          <p14:tracePt t="190204" x="9678988" y="1905000"/>
          <p14:tracePt t="190211" x="9331325" y="1905000"/>
          <p14:tracePt t="190221" x="9055100" y="1905000"/>
          <p14:tracePt t="190228" x="8583613" y="1900238"/>
          <p14:tracePt t="190236" x="8245475" y="1900238"/>
          <p14:tracePt t="190244" x="7818438" y="1878013"/>
          <p14:tracePt t="190253" x="7408863" y="1855788"/>
          <p14:tracePt t="190260" x="6992938" y="1831975"/>
          <p14:tracePt t="190269" x="6565900" y="1793875"/>
          <p14:tracePt t="190277" x="6132513" y="1758950"/>
          <p14:tracePt t="190285" x="5795963" y="1725613"/>
          <p14:tracePt t="190292" x="5468938" y="1692275"/>
          <p14:tracePt t="190301" x="5024438" y="1652588"/>
          <p14:tracePt t="190309" x="4760913" y="1635125"/>
          <p14:tracePt t="190317" x="4524375" y="1612900"/>
          <p14:tracePt t="190325" x="4278313" y="1590675"/>
          <p14:tracePt t="190333" x="4035425" y="1590675"/>
          <p14:tracePt t="190340" x="3929063" y="1590675"/>
          <p14:tracePt t="190348" x="3849688" y="1590675"/>
          <p14:tracePt t="190356" x="3827463" y="1590675"/>
          <p14:tracePt t="190364" x="3816350" y="1597025"/>
          <p14:tracePt t="190381" x="3816350" y="1601788"/>
          <p14:tracePt t="190389" x="3827463" y="1608138"/>
          <p14:tracePt t="190396" x="3849688" y="1619250"/>
          <p14:tracePt t="190405" x="3906838" y="1635125"/>
          <p14:tracePt t="190412" x="3957638" y="1652588"/>
          <p14:tracePt t="190421" x="4075113" y="1663700"/>
          <p14:tracePt t="190428" x="4181475" y="1685925"/>
          <p14:tracePt t="190436" x="4338638" y="1703388"/>
          <p14:tracePt t="190445" x="4559300" y="1725613"/>
          <p14:tracePt t="190452" x="4805363" y="1736725"/>
          <p14:tracePt t="190460" x="5216525" y="1747838"/>
          <p14:tracePt t="190469" x="5553075" y="1758950"/>
          <p14:tracePt t="190476" x="5902325" y="1758950"/>
          <p14:tracePt t="190486" x="6464300" y="1770063"/>
          <p14:tracePt t="190492" x="6964363" y="1781175"/>
          <p14:tracePt t="190502" x="7318375" y="1793875"/>
          <p14:tracePt t="190510" x="7942263" y="1820863"/>
          <p14:tracePt t="190519" x="8488363" y="1843088"/>
          <p14:tracePt t="190526" x="8948738" y="1855788"/>
          <p14:tracePt t="190534" x="9466263" y="1882775"/>
          <p14:tracePt t="190543" x="9955213" y="1905000"/>
          <p14:tracePt t="190551" x="10382250" y="1916113"/>
          <p14:tracePt t="190558" x="10736263" y="1939925"/>
          <p14:tracePt t="190566" x="10948988" y="1951038"/>
          <p14:tracePt t="190575" x="11141075" y="1966913"/>
          <p14:tracePt t="190582" x="11207750" y="1984375"/>
          <p14:tracePt t="190590" x="11214100" y="1984375"/>
          <p14:tracePt t="190607" x="11191875" y="1984375"/>
          <p14:tracePt t="190615" x="11118850" y="1984375"/>
          <p14:tracePt t="190622" x="11034713" y="1984375"/>
          <p14:tracePt t="190630" x="10875963" y="1984375"/>
          <p14:tracePt t="190639" x="10634663" y="1984375"/>
          <p14:tracePt t="190647" x="10280650" y="1978025"/>
          <p14:tracePt t="190654" x="9988550" y="1955800"/>
          <p14:tracePt t="190663" x="9652000" y="1944688"/>
          <p14:tracePt t="190671" x="9207500" y="1922463"/>
          <p14:tracePt t="190678" x="8751888" y="1911350"/>
          <p14:tracePt t="190686" x="8296275" y="1889125"/>
          <p14:tracePt t="190695" x="7835900" y="1871663"/>
          <p14:tracePt t="190702" x="7424738" y="1849438"/>
          <p14:tracePt t="190711" x="7059613" y="1838325"/>
          <p14:tracePt t="190718" x="6738938" y="1827213"/>
          <p14:tracePt t="190726" x="6475413" y="1816100"/>
          <p14:tracePt t="190735" x="6307138" y="1816100"/>
          <p14:tracePt t="190743" x="6238875" y="1816100"/>
          <p14:tracePt t="190750" x="6149975" y="1809750"/>
          <p14:tracePt t="190758" x="6110288" y="1809750"/>
          <p14:tracePt t="190767" x="6099175" y="1804988"/>
          <p14:tracePt t="190775" x="6092825" y="1804988"/>
          <p14:tracePt t="190809" x="6110288" y="1804988"/>
          <p14:tracePt t="190817" x="6138863" y="1804988"/>
          <p14:tracePt t="190825" x="6183313" y="1804988"/>
          <p14:tracePt t="190833" x="6249988" y="1798638"/>
          <p14:tracePt t="190841" x="6419850" y="1798638"/>
          <p14:tracePt t="190848" x="6643688" y="1798638"/>
          <p14:tracePt t="190856" x="7008813" y="1798638"/>
          <p14:tracePt t="190865" x="7435850" y="1798638"/>
          <p14:tracePt t="190872" x="7847013" y="1798638"/>
          <p14:tracePt t="190881" x="8329613" y="1798638"/>
          <p14:tracePt t="190889" x="8847138" y="1798638"/>
          <p14:tracePt t="190897" x="9393238" y="1798638"/>
          <p14:tracePt t="190905" x="9802813" y="1798638"/>
          <p14:tracePt t="190912" x="10258425" y="1787525"/>
          <p14:tracePt t="190920" x="10652125" y="1787525"/>
          <p14:tracePt t="190928" x="11017250" y="1787525"/>
          <p14:tracePt t="190937" x="11202988" y="1787525"/>
          <p14:tracePt t="190945" x="11320463" y="1804988"/>
          <p14:tracePt t="190953" x="11360150" y="1809750"/>
          <p14:tracePt t="190960" x="11360150" y="1816100"/>
          <p14:tracePt t="190968" x="11353800" y="1820863"/>
          <p14:tracePt t="190976" x="11309350" y="1838325"/>
          <p14:tracePt t="190984" x="11247438" y="1855788"/>
          <p14:tracePt t="190992" x="11118850" y="1900238"/>
          <p14:tracePt t="191001" x="10910888" y="1995488"/>
          <p14:tracePt t="191009" x="10645775" y="2101850"/>
          <p14:tracePt t="191017" x="10410825" y="2209800"/>
          <p14:tracePt t="191025" x="10006013" y="2406650"/>
          <p14:tracePt t="191033" x="9707563" y="2568575"/>
          <p14:tracePt t="191040" x="9393238" y="2754313"/>
          <p14:tracePt t="191049" x="8937625" y="3046413"/>
          <p14:tracePt t="191058" x="8634413" y="3265488"/>
          <p14:tracePt t="191065" x="8307388" y="3546475"/>
          <p14:tracePt t="191074" x="8010525" y="3816350"/>
          <p14:tracePt t="191082" x="7802563" y="4052888"/>
          <p14:tracePt t="191091" x="7610475" y="4271963"/>
          <p14:tracePt t="191098" x="7459663" y="4457700"/>
          <p14:tracePt t="191107" x="7362825" y="4570413"/>
          <p14:tracePt t="191115" x="7251700" y="4699000"/>
          <p14:tracePt t="191122" x="7200900" y="4756150"/>
          <p14:tracePt t="191131" x="7150100" y="4800600"/>
          <p14:tracePt t="191139" x="7110413" y="4829175"/>
          <p14:tracePt t="191147" x="7070725" y="4845050"/>
          <p14:tracePt t="191155" x="7048500" y="4851400"/>
          <p14:tracePt t="191163" x="7015163" y="4856163"/>
          <p14:tracePt t="191170" x="6981825" y="4856163"/>
          <p14:tracePt t="191179" x="6931025" y="4856163"/>
          <p14:tracePt t="191187" x="6846888" y="4851400"/>
          <p14:tracePt t="191195" x="6773863" y="4845050"/>
          <p14:tracePt t="191203" x="6689725" y="4840288"/>
          <p14:tracePt t="191211" x="6599238" y="4840288"/>
          <p14:tracePt t="191219" x="6519863" y="4840288"/>
          <p14:tracePt t="191227" x="6453188" y="4833938"/>
          <p14:tracePt t="191235" x="6396038" y="4822825"/>
          <p14:tracePt t="191243" x="6362700" y="4811713"/>
          <p14:tracePt t="191251" x="6357938" y="4794250"/>
          <p14:tracePt t="191259" x="6351588" y="4783138"/>
          <p14:tracePt t="191267" x="6346825" y="4772025"/>
          <p14:tracePt t="191275" x="6346825" y="4767263"/>
          <p14:tracePt t="191283" x="6346825" y="4749800"/>
          <p14:tracePt t="191291" x="6346825" y="4738688"/>
          <p14:tracePt t="191299" x="6346825" y="4733925"/>
          <p14:tracePt t="191315" x="6340475" y="4721225"/>
          <p14:tracePt t="191323" x="6300788" y="4710113"/>
          <p14:tracePt t="191330" x="6278563" y="4705350"/>
          <p14:tracePt t="191339" x="6238875" y="4699000"/>
          <p14:tracePt t="191347" x="6200775" y="4683125"/>
          <p14:tracePt t="191357" x="6176963" y="4672013"/>
          <p14:tracePt t="191525" x="6172200" y="4665663"/>
          <p14:tracePt t="191532" x="6138863" y="4654550"/>
          <p14:tracePt t="191540" x="6070600" y="4632325"/>
          <p14:tracePt t="191548" x="5946775" y="4592638"/>
          <p14:tracePt t="191557" x="5778500" y="4537075"/>
          <p14:tracePt t="191565" x="5502275" y="4451350"/>
          <p14:tracePt t="191573" x="5126038" y="4367213"/>
          <p14:tracePt t="191581" x="4659313" y="4271963"/>
          <p14:tracePt t="191589" x="4249738" y="4159250"/>
          <p14:tracePt t="191597" x="3738563" y="4048125"/>
          <p14:tracePt t="191605" x="3316288" y="3951288"/>
          <p14:tracePt t="191613" x="2833688" y="3867150"/>
          <p14:tracePt t="191621" x="2473325" y="3794125"/>
          <p14:tracePt t="191629" x="2119313" y="3738563"/>
          <p14:tracePt t="191639" x="1849438" y="3687763"/>
          <p14:tracePt t="191646" x="1685925" y="3665538"/>
          <p14:tracePt t="191654" x="1585913" y="3654425"/>
          <p14:tracePt t="191663" x="1511300" y="3654425"/>
          <p14:tracePt t="191671" x="1462088" y="3654425"/>
          <p14:tracePt t="191678" x="1438275" y="3654425"/>
          <p14:tracePt t="191687" x="1422400" y="3654425"/>
          <p14:tracePt t="191703" x="1416050" y="3654425"/>
          <p14:tracePt t="191726" x="1411288" y="3654425"/>
          <p14:tracePt t="191735" x="1400175" y="3654425"/>
          <p14:tracePt t="191750" x="1389063" y="3654425"/>
          <p14:tracePt t="191758" x="1389063" y="3659188"/>
          <p14:tracePt t="191766" x="1382713" y="3659188"/>
          <p14:tracePt t="191838" x="1376363" y="3659188"/>
          <p14:tracePt t="191887" x="1376363" y="3670300"/>
          <p14:tracePt t="191895" x="1376363" y="3681413"/>
          <p14:tracePt t="191905" x="1382713" y="3738563"/>
          <p14:tracePt t="191910" x="1393825" y="3822700"/>
          <p14:tracePt t="191921" x="1404938" y="3900488"/>
          <p14:tracePt t="191927" x="1411288" y="3962400"/>
          <p14:tracePt t="191937" x="1411288" y="4024313"/>
          <p14:tracePt t="191945" x="1416050" y="4075113"/>
          <p14:tracePt t="191953" x="1416050" y="4121150"/>
          <p14:tracePt t="191961" x="1416050" y="4159250"/>
          <p14:tracePt t="191969" x="1416050" y="4176713"/>
          <p14:tracePt t="191977" x="1411288" y="4187825"/>
          <p14:tracePt t="191985" x="1404938" y="4198938"/>
          <p14:tracePt t="191993" x="1393825" y="4210050"/>
          <p14:tracePt t="192001" x="1382713" y="4216400"/>
          <p14:tracePt t="192017" x="1376363" y="4216400"/>
          <p14:tracePt t="192065" x="1376363" y="4210050"/>
          <p14:tracePt t="192073" x="1376363" y="4198938"/>
          <p14:tracePt t="192081" x="1376363" y="4194175"/>
          <p14:tracePt t="192088" x="1376363" y="4181475"/>
          <p14:tracePt t="192097" x="1376363" y="4176713"/>
          <p14:tracePt t="192104" x="1376363" y="4170363"/>
          <p14:tracePt t="192112" x="1376363" y="4165600"/>
          <p14:tracePt t="192145" x="1382713" y="4165600"/>
          <p14:tracePt t="192153" x="1393825" y="4165600"/>
          <p14:tracePt t="192161" x="1411288" y="4165600"/>
          <p14:tracePt t="192169" x="1422400" y="4176713"/>
          <p14:tracePt t="192177" x="1427163" y="4181475"/>
          <p14:tracePt t="192184" x="1450975" y="4194175"/>
          <p14:tracePt t="192193" x="1466850" y="4205288"/>
          <p14:tracePt t="192201" x="1473200" y="4210050"/>
          <p14:tracePt t="192209" x="1506538" y="4221163"/>
          <p14:tracePt t="192219" x="1546225" y="4232275"/>
          <p14:tracePt t="192226" x="1557338" y="4232275"/>
          <p14:tracePt t="192235" x="1590675" y="4238625"/>
          <p14:tracePt t="192243" x="1612900" y="4238625"/>
          <p14:tracePt t="192250" x="1663700" y="4238625"/>
          <p14:tracePt t="192259" x="1692275" y="4238625"/>
          <p14:tracePt t="192267" x="1758950" y="4238625"/>
          <p14:tracePt t="192275" x="1781175" y="4238625"/>
          <p14:tracePt t="192283" x="1816100" y="4238625"/>
          <p14:tracePt t="192475" x="1827213" y="4238625"/>
          <p14:tracePt t="192485" x="1866900" y="4232275"/>
          <p14:tracePt t="192491" x="1922463" y="4227513"/>
          <p14:tracePt t="192500" x="2006600" y="4227513"/>
          <p14:tracePt t="192506" x="2079625" y="4227513"/>
          <p14:tracePt t="192516" x="2141538" y="4227513"/>
          <p14:tracePt t="192525" x="2220913" y="4227513"/>
          <p14:tracePt t="192532" x="2282825" y="4227513"/>
          <p14:tracePt t="192541" x="2366963" y="4232275"/>
          <p14:tracePt t="192549" x="2422525" y="4232275"/>
          <p14:tracePt t="192557" x="2506663" y="4238625"/>
          <p14:tracePt t="192565" x="2597150" y="4243388"/>
          <p14:tracePt t="192572" x="2663825" y="4243388"/>
          <p14:tracePt t="192581" x="2747963" y="4243388"/>
          <p14:tracePt t="192588" x="2816225" y="4243388"/>
          <p14:tracePt t="192597" x="2906713" y="4243388"/>
          <p14:tracePt t="192605" x="2973388" y="4243388"/>
          <p14:tracePt t="192613" x="3052763" y="4243388"/>
          <p14:tracePt t="192621" x="3119438" y="4243388"/>
          <p14:tracePt t="192629" x="3176588" y="4238625"/>
          <p14:tracePt t="192637" x="3214688" y="4238625"/>
          <p14:tracePt t="192645" x="3249613" y="4232275"/>
          <p14:tracePt t="192653" x="3311525" y="4232275"/>
          <p14:tracePt t="192661" x="3327400" y="4232275"/>
          <p14:tracePt t="192669" x="3349625" y="4227513"/>
          <p14:tracePt t="192677" x="3367088" y="4227513"/>
          <p14:tracePt t="192685" x="3371850" y="4227513"/>
          <p14:tracePt t="192717" x="3360738" y="4227513"/>
          <p14:tracePt t="192725" x="3349625" y="4221163"/>
          <p14:tracePt t="192733" x="3338513" y="4221163"/>
          <p14:tracePt t="192741" x="3333750" y="4221163"/>
          <p14:tracePt t="192749" x="3327400" y="4216400"/>
          <p14:tracePt t="192757" x="3322638" y="4216400"/>
          <p14:tracePt t="192765" x="3316288" y="4216400"/>
          <p14:tracePt t="192773" x="3311525" y="4216400"/>
          <p14:tracePt t="192781" x="3298825" y="4216400"/>
          <p14:tracePt t="192791" x="3282950" y="4216400"/>
          <p14:tracePt t="192797" x="3265488" y="4216400"/>
          <p14:tracePt t="192807" x="3232150" y="4216400"/>
          <p14:tracePt t="192815" x="3181350" y="4216400"/>
          <p14:tracePt t="192823" x="3114675" y="4216400"/>
          <p14:tracePt t="192831" x="3028950" y="4221163"/>
          <p14:tracePt t="192838" x="2940050" y="4221163"/>
          <p14:tracePt t="192847" x="2798763" y="4221163"/>
          <p14:tracePt t="192855" x="2647950" y="4221163"/>
          <p14:tracePt t="192863" x="2495550" y="4221163"/>
          <p14:tracePt t="192871" x="2338388" y="4221163"/>
          <p14:tracePt t="192879" x="2203450" y="4221163"/>
          <p14:tracePt t="192887" x="2097088" y="4221163"/>
          <p14:tracePt t="192895" x="2017713" y="4221163"/>
          <p14:tracePt t="192903" x="1973263" y="4221163"/>
          <p14:tracePt t="192911" x="1951038" y="4221163"/>
          <p14:tracePt t="192919" x="1939925" y="4221163"/>
          <p14:tracePt t="192959" x="1944688" y="4227513"/>
          <p14:tracePt t="192967" x="1944688" y="4232275"/>
          <p14:tracePt t="192975" x="1951038" y="4238625"/>
          <p14:tracePt t="192983" x="1955800" y="4249738"/>
          <p14:tracePt t="192991" x="1955800" y="4260850"/>
          <p14:tracePt t="192999" x="1955800" y="4267200"/>
          <p14:tracePt t="193007" x="1955800" y="4271963"/>
          <p14:tracePt t="193015" x="1951038" y="4283075"/>
          <p14:tracePt t="193023" x="1939925" y="4289425"/>
          <p14:tracePt t="193031" x="1922463" y="4305300"/>
          <p14:tracePt t="193039" x="1893888" y="4311650"/>
          <p14:tracePt t="193049" x="1889125" y="4316413"/>
          <p14:tracePt t="193055" x="1854200" y="4322763"/>
          <p14:tracePt t="193065" x="1816100" y="4322763"/>
          <p14:tracePt t="193071" x="1776413" y="4329113"/>
          <p14:tracePt t="193081" x="1758950" y="4329113"/>
          <p14:tracePt t="193086" x="1731963" y="4329113"/>
          <p14:tracePt t="193097" x="1697038" y="4329113"/>
          <p14:tracePt t="193105" x="1670050" y="4329113"/>
          <p14:tracePt t="193113" x="1658938" y="4329113"/>
          <p14:tracePt t="193121" x="1630363" y="4329113"/>
          <p14:tracePt t="193129" x="1601788" y="4329113"/>
          <p14:tracePt t="193137" x="1579563" y="4329113"/>
          <p14:tracePt t="193145" x="1568450" y="4329113"/>
          <p14:tracePt t="193153" x="1550988" y="4329113"/>
          <p14:tracePt t="193161" x="1535113" y="4329113"/>
          <p14:tracePt t="193177" x="1517650" y="4329113"/>
          <p14:tracePt t="193185" x="1511300" y="4329113"/>
          <p14:tracePt t="193193" x="1500188" y="4329113"/>
          <p14:tracePt t="193201" x="1473200" y="4329113"/>
          <p14:tracePt t="193209" x="1466850" y="4329113"/>
          <p14:tracePt t="193217" x="1438275" y="4333875"/>
          <p14:tracePt t="193225" x="1422400" y="4340225"/>
          <p14:tracePt t="193233" x="1376363" y="4340225"/>
          <p14:tracePt t="193241" x="1354138" y="4340225"/>
          <p14:tracePt t="193249" x="1287463" y="4340225"/>
          <p14:tracePt t="193257" x="1230313" y="4340225"/>
          <p14:tracePt t="193265" x="1181100" y="4340225"/>
          <p14:tracePt t="193273" x="1135063" y="4333875"/>
          <p14:tracePt t="193281" x="1084263" y="4322763"/>
          <p14:tracePt t="193289" x="1046163" y="4311650"/>
          <p14:tracePt t="193297" x="1035050" y="4311650"/>
          <p14:tracePt t="193305" x="1011238" y="4300538"/>
          <p14:tracePt t="193313" x="1000125" y="4289425"/>
          <p14:tracePt t="193321" x="984250" y="4271963"/>
          <p14:tracePt t="193329" x="977900" y="4260850"/>
          <p14:tracePt t="193337" x="977900" y="4256088"/>
          <p14:tracePt t="193345" x="966788" y="4238625"/>
          <p14:tracePt t="193353" x="966788" y="4221163"/>
          <p14:tracePt t="193363" x="966788" y="4216400"/>
          <p14:tracePt t="193371" x="966788" y="4205288"/>
          <p14:tracePt t="193377" x="966788" y="4198938"/>
          <p14:tracePt t="193387" x="966788" y="4181475"/>
          <p14:tracePt t="193395" x="966788" y="4165600"/>
          <p14:tracePt t="193403" x="966788" y="4159250"/>
          <p14:tracePt t="193411" x="966788" y="4143375"/>
          <p14:tracePt t="193419" x="966788" y="4137025"/>
          <p14:tracePt t="193427" x="977900" y="4114800"/>
          <p14:tracePt t="193435" x="989013" y="4108450"/>
          <p14:tracePt t="193443" x="1006475" y="4092575"/>
          <p14:tracePt t="193451" x="1022350" y="4075113"/>
          <p14:tracePt t="193459" x="1062038" y="4048125"/>
          <p14:tracePt t="193466" x="1090613" y="4030663"/>
          <p14:tracePt t="193475" x="1135063" y="4002088"/>
          <p14:tracePt t="193483" x="1152525" y="3990975"/>
          <p14:tracePt t="193491" x="1208088" y="3968750"/>
          <p14:tracePt t="193499" x="1265238" y="3946525"/>
          <p14:tracePt t="193507" x="1292225" y="3935413"/>
          <p14:tracePt t="193515" x="1349375" y="3917950"/>
          <p14:tracePt t="193523" x="1427163" y="3895725"/>
          <p14:tracePt t="193531" x="1462088" y="3889375"/>
          <p14:tracePt t="193539" x="1557338" y="3873500"/>
          <p14:tracePt t="193547" x="1685925" y="3856038"/>
          <p14:tracePt t="193555" x="1816100" y="3838575"/>
          <p14:tracePt t="193563" x="1955800" y="3827463"/>
          <p14:tracePt t="193571" x="2079625" y="3827463"/>
          <p14:tracePt t="193579" x="2185988" y="3827463"/>
          <p14:tracePt t="193587" x="2389188" y="3833813"/>
          <p14:tracePt t="193595" x="2473325" y="3844925"/>
          <p14:tracePt t="193603" x="2579688" y="3867150"/>
          <p14:tracePt t="193611" x="2652713" y="3884613"/>
          <p14:tracePt t="193619" x="2732088" y="3906838"/>
          <p14:tracePt t="193627" x="2820988" y="3951288"/>
          <p14:tracePt t="193637" x="2855913" y="3979863"/>
          <p14:tracePt t="193643" x="2878138" y="4008438"/>
          <p14:tracePt t="193653" x="2882900" y="4030663"/>
          <p14:tracePt t="193658" x="2889250" y="4048125"/>
          <p14:tracePt t="193669" x="2895600" y="4081463"/>
          <p14:tracePt t="193675" x="2895600" y="4097338"/>
          <p14:tracePt t="193685" x="2895600" y="4132263"/>
          <p14:tracePt t="193693" x="2889250" y="4159250"/>
          <p14:tracePt t="193701" x="2871788" y="4198938"/>
          <p14:tracePt t="193709" x="2860675" y="4232275"/>
          <p14:tracePt t="193717" x="2838450" y="4256088"/>
          <p14:tracePt t="193725" x="2809875" y="4289425"/>
          <p14:tracePt t="193733" x="2782888" y="4329113"/>
          <p14:tracePt t="193741" x="2743200" y="4356100"/>
          <p14:tracePt t="193749" x="2703513" y="4384675"/>
          <p14:tracePt t="193757" x="2652713" y="4413250"/>
          <p14:tracePt t="193765" x="2597150" y="4446588"/>
          <p14:tracePt t="193773" x="2540000" y="4468813"/>
          <p14:tracePt t="193781" x="2473325" y="4491038"/>
          <p14:tracePt t="193789" x="2400300" y="4502150"/>
          <p14:tracePt t="193797" x="2293938" y="4513263"/>
          <p14:tracePt t="193805" x="2181225" y="4524375"/>
          <p14:tracePt t="193813" x="2130425" y="4524375"/>
          <p14:tracePt t="193821" x="1995488" y="4524375"/>
          <p14:tracePt t="193829" x="1820863" y="4508500"/>
          <p14:tracePt t="193837" x="1641475" y="4479925"/>
          <p14:tracePt t="193845" x="1444625" y="4446588"/>
          <p14:tracePt t="193853" x="1254125" y="4395788"/>
          <p14:tracePt t="193861" x="1196975" y="4384675"/>
          <p14:tracePt t="193869" x="1073150" y="4344988"/>
          <p14:tracePt t="193877" x="960438" y="4294188"/>
          <p14:tracePt t="193885" x="904875" y="4271963"/>
          <p14:tracePt t="193893" x="871538" y="4249738"/>
          <p14:tracePt t="193901" x="842963" y="4221163"/>
          <p14:tracePt t="193909" x="838200" y="4210050"/>
          <p14:tracePt t="193919" x="831850" y="4187825"/>
          <p14:tracePt t="193925" x="831850" y="4170363"/>
          <p14:tracePt t="193935" x="831850" y="4148138"/>
          <p14:tracePt t="193941" x="838200" y="4137025"/>
          <p14:tracePt t="193951" x="849313" y="4125913"/>
          <p14:tracePt t="193957" x="865188" y="4097338"/>
          <p14:tracePt t="193967" x="887413" y="4081463"/>
          <p14:tracePt t="193975" x="900113" y="4064000"/>
          <p14:tracePt t="193983" x="922338" y="4048125"/>
          <p14:tracePt t="193991" x="938213" y="4030663"/>
          <p14:tracePt t="193999" x="966788" y="4013200"/>
          <p14:tracePt t="194007" x="995363" y="4002088"/>
          <p14:tracePt t="194015" x="1022350" y="3990975"/>
          <p14:tracePt t="194023" x="1062038" y="3979863"/>
          <p14:tracePt t="194031" x="1101725" y="3968750"/>
          <p14:tracePt t="194039" x="1152525" y="3962400"/>
          <p14:tracePt t="194047" x="1174750" y="3962400"/>
          <p14:tracePt t="194055" x="1243013" y="3957638"/>
          <p14:tracePt t="194063" x="1309688" y="3957638"/>
          <p14:tracePt t="194071" x="1389063" y="3946525"/>
          <p14:tracePt t="194079" x="1427163" y="3946525"/>
          <p14:tracePt t="194087" x="1511300" y="3946525"/>
          <p14:tracePt t="194095" x="1579563" y="3946525"/>
          <p14:tracePt t="194102" x="1635125" y="3951288"/>
          <p14:tracePt t="194111" x="1658938" y="3951288"/>
          <p14:tracePt t="194118" x="1708150" y="3962400"/>
          <p14:tracePt t="194127" x="1736725" y="3973513"/>
          <p14:tracePt t="194135" x="1765300" y="3973513"/>
          <p14:tracePt t="194143" x="1798638" y="3986213"/>
          <p14:tracePt t="194151" x="1820863" y="3997325"/>
          <p14:tracePt t="194159" x="1854200" y="4008438"/>
          <p14:tracePt t="194167" x="1860550" y="4013200"/>
          <p14:tracePt t="194175" x="1889125" y="4024313"/>
          <p14:tracePt t="194183" x="1922463" y="4030663"/>
          <p14:tracePt t="194191" x="1955800" y="4048125"/>
          <p14:tracePt t="194199" x="1989138" y="4064000"/>
          <p14:tracePt t="194207" x="2001838" y="4070350"/>
          <p14:tracePt t="194217" x="2028825" y="4086225"/>
          <p14:tracePt t="194223" x="2051050" y="4108450"/>
          <p14:tracePt t="194233" x="2068513" y="4114800"/>
          <p14:tracePt t="194239" x="2090738" y="4137025"/>
          <p14:tracePt t="194249" x="2101850" y="4143375"/>
          <p14:tracePt t="194257" x="2130425" y="4165600"/>
          <p14:tracePt t="194265" x="2147888" y="4187825"/>
          <p14:tracePt t="194273" x="2152650" y="4198938"/>
          <p14:tracePt t="194281" x="2163763" y="4216400"/>
          <p14:tracePt t="194289" x="2163763" y="4227513"/>
          <p14:tracePt t="194297" x="2163763" y="4243388"/>
          <p14:tracePt t="194305" x="2170113" y="4249738"/>
          <p14:tracePt t="194313" x="2170113" y="4267200"/>
          <p14:tracePt t="194329" x="2170113" y="4271963"/>
          <p14:tracePt t="194337" x="2170113" y="4283075"/>
          <p14:tracePt t="194345" x="2170113" y="4294188"/>
          <p14:tracePt t="194353" x="2170113" y="4300538"/>
          <p14:tracePt t="194361" x="2170113" y="4305300"/>
          <p14:tracePt t="194369" x="2170113" y="4311650"/>
          <p14:tracePt t="194377" x="2163763" y="4322763"/>
          <p14:tracePt t="194385" x="2163763" y="4329113"/>
          <p14:tracePt t="194393" x="2159000" y="4333875"/>
          <p14:tracePt t="194401" x="2147888" y="4351338"/>
          <p14:tracePt t="194409" x="2141538" y="4356100"/>
          <p14:tracePt t="194417" x="2130425" y="4362450"/>
          <p14:tracePt t="194425" x="2101850" y="4384675"/>
          <p14:tracePt t="194433" x="2090738" y="4384675"/>
          <p14:tracePt t="194441" x="2079625" y="4391025"/>
          <p14:tracePt t="194449" x="2062163" y="4402138"/>
          <p14:tracePt t="194457" x="2051050" y="4402138"/>
          <p14:tracePt t="194563" x="2057400" y="4402138"/>
          <p14:tracePt t="194571" x="2068513" y="4395788"/>
          <p14:tracePt t="194579" x="2079625" y="4391025"/>
          <p14:tracePt t="194587" x="2119313" y="4378325"/>
          <p14:tracePt t="194595" x="2181225" y="4373563"/>
          <p14:tracePt t="194603" x="2309813" y="4362450"/>
          <p14:tracePt t="194611" x="2455863" y="4340225"/>
          <p14:tracePt t="194619" x="2703513" y="4322763"/>
          <p14:tracePt t="194627" x="3046413" y="4278313"/>
          <p14:tracePt t="194635" x="3338513" y="4243388"/>
          <p14:tracePt t="194643" x="3827463" y="4205288"/>
          <p14:tracePt t="194651" x="4154488" y="4181475"/>
          <p14:tracePt t="194659" x="4608513" y="4181475"/>
          <p14:tracePt t="194667" x="4895850" y="4181475"/>
          <p14:tracePt t="194675" x="5187950" y="4181475"/>
          <p14:tracePt t="194683" x="5429250" y="4181475"/>
          <p14:tracePt t="194691" x="5570538" y="4187825"/>
          <p14:tracePt t="194699" x="5688013" y="4205288"/>
          <p14:tracePt t="194707" x="5749925" y="4216400"/>
          <p14:tracePt t="194715" x="5772150" y="4221163"/>
          <p14:tracePt t="194723" x="5783263" y="4221163"/>
          <p14:tracePt t="194739" x="5783263" y="4227513"/>
          <p14:tracePt t="194763" x="5783263" y="4232275"/>
          <p14:tracePt t="194771" x="5778500" y="4238625"/>
          <p14:tracePt t="194787" x="5778500" y="4243388"/>
          <p14:tracePt t="194803" x="5772150" y="4249738"/>
          <p14:tracePt t="194813" x="5772150" y="4256088"/>
          <p14:tracePt t="194820" x="5767388" y="4267200"/>
          <p14:tracePt t="194829" x="5749925" y="4278313"/>
          <p14:tracePt t="194837" x="5727700" y="4289425"/>
          <p14:tracePt t="194845" x="5694363" y="4300538"/>
          <p14:tracePt t="194853" x="5637213" y="4316413"/>
          <p14:tracePt t="194861" x="5599113" y="4322763"/>
          <p14:tracePt t="194868" x="5526088" y="4340225"/>
          <p14:tracePt t="194877" x="5475288" y="4344988"/>
          <p14:tracePt t="194885" x="5391150" y="4362450"/>
          <p14:tracePt t="194893" x="5334000" y="4373563"/>
          <p14:tracePt t="194901" x="5283200" y="4378325"/>
          <p14:tracePt t="194909" x="5232400" y="4378325"/>
          <p14:tracePt t="194917" x="5154613" y="4384675"/>
          <p14:tracePt t="194925" x="5110163" y="4391025"/>
          <p14:tracePt t="194933" x="5064125" y="4391025"/>
          <p14:tracePt t="194941" x="5019675" y="4391025"/>
          <p14:tracePt t="194949" x="4968875" y="4391025"/>
          <p14:tracePt t="194957" x="4913313" y="4391025"/>
          <p14:tracePt t="194965" x="4856163" y="4391025"/>
          <p14:tracePt t="194973" x="4783138" y="4391025"/>
          <p14:tracePt t="194981" x="4749800" y="4384675"/>
          <p14:tracePt t="194989" x="4665663" y="4367213"/>
          <p14:tracePt t="194997" x="4581525" y="4362450"/>
          <p14:tracePt t="195005" x="4508500" y="4351338"/>
          <p14:tracePt t="195013" x="4446588" y="4333875"/>
          <p14:tracePt t="195021" x="4424363" y="4329113"/>
          <p14:tracePt t="195029" x="4373563" y="4311650"/>
          <p14:tracePt t="195037" x="4338638" y="4289425"/>
          <p14:tracePt t="195045" x="4333875" y="4278313"/>
          <p14:tracePt t="195053" x="4327525" y="4260850"/>
          <p14:tracePt t="195061" x="4327525" y="4249738"/>
          <p14:tracePt t="195069" x="4327525" y="4232275"/>
          <p14:tracePt t="195079" x="4333875" y="4210050"/>
          <p14:tracePt t="195085" x="4344988" y="4181475"/>
          <p14:tracePt t="195095" x="4351338" y="4170363"/>
          <p14:tracePt t="195100" x="4373563" y="4143375"/>
          <p14:tracePt t="195111" x="4384675" y="4121150"/>
          <p14:tracePt t="195119" x="4418013" y="4092575"/>
          <p14:tracePt t="195127" x="4440238" y="4075113"/>
          <p14:tracePt t="195135" x="4468813" y="4052888"/>
          <p14:tracePt t="195144" x="4508500" y="4030663"/>
          <p14:tracePt t="195151" x="4592638" y="3979863"/>
          <p14:tracePt t="195159" x="4648200" y="3957638"/>
          <p14:tracePt t="195167" x="4710113" y="3929063"/>
          <p14:tracePt t="195175" x="4829175" y="3900488"/>
          <p14:tracePt t="195183" x="4889500" y="3884613"/>
          <p14:tracePt t="195191" x="5030788" y="3856038"/>
          <p14:tracePt t="195199" x="5103813" y="3851275"/>
          <p14:tracePt t="195207" x="5267325" y="3833813"/>
          <p14:tracePt t="195215" x="5351463" y="3833813"/>
          <p14:tracePt t="195223" x="5429250" y="3833813"/>
          <p14:tracePt t="195231" x="5514975" y="3833813"/>
          <p14:tracePt t="195239" x="5661025" y="3838575"/>
          <p14:tracePt t="195247" x="5734050" y="3851275"/>
          <p14:tracePt t="195255" x="5807075" y="3862388"/>
          <p14:tracePt t="195262" x="5873750" y="3884613"/>
          <p14:tracePt t="195271" x="5935663" y="3895725"/>
          <p14:tracePt t="195279" x="5986463" y="3917950"/>
          <p14:tracePt t="195287" x="6037263" y="3935413"/>
          <p14:tracePt t="195295" x="6076950" y="3962400"/>
          <p14:tracePt t="195303" x="6110288" y="3997325"/>
          <p14:tracePt t="195311" x="6126163" y="4008438"/>
          <p14:tracePt t="195319" x="6143625" y="4035425"/>
          <p14:tracePt t="195327" x="6161088" y="4059238"/>
          <p14:tracePt t="195335" x="6165850" y="4086225"/>
          <p14:tracePt t="195345" x="6172200" y="4097338"/>
          <p14:tracePt t="195350" x="6176963" y="4121150"/>
          <p14:tracePt t="195361" x="6176963" y="4143375"/>
          <p14:tracePt t="195366" x="6176963" y="4159250"/>
          <p14:tracePt t="195377" x="6176963" y="4170363"/>
          <p14:tracePt t="195383" x="6161088" y="4194175"/>
          <p14:tracePt t="195393" x="6138863" y="4216400"/>
          <p14:tracePt t="195401" x="6110288" y="4238625"/>
          <p14:tracePt t="195409" x="6076950" y="4260850"/>
          <p14:tracePt t="195417" x="6042025" y="4271963"/>
          <p14:tracePt t="195425" x="5980113" y="4300538"/>
          <p14:tracePt t="195433" x="5913438" y="4322763"/>
          <p14:tracePt t="195441" x="5873750" y="4333875"/>
          <p14:tracePt t="195449" x="5818188" y="4356100"/>
          <p14:tracePt t="195457" x="5738813" y="4367213"/>
          <p14:tracePt t="195465" x="5694363" y="4378325"/>
          <p14:tracePt t="195473" x="5649913" y="4384675"/>
          <p14:tracePt t="195481" x="5610225" y="4391025"/>
          <p14:tracePt t="195489" x="5541963" y="4395788"/>
          <p14:tracePt t="195497" x="5514975" y="4395788"/>
          <p14:tracePt t="195505" x="5491163" y="4395788"/>
          <p14:tracePt t="195513" x="5464175" y="4395788"/>
          <p14:tracePt t="195521" x="5453063" y="4395788"/>
          <p14:tracePt t="195537" x="5446713" y="4395788"/>
          <p14:tracePt t="195629" x="5457825" y="4391025"/>
          <p14:tracePt t="195637" x="5502275" y="4378325"/>
          <p14:tracePt t="195645" x="5564188" y="4367213"/>
          <p14:tracePt t="195655" x="5716588" y="4333875"/>
          <p14:tracePt t="195663" x="5868988" y="4300538"/>
          <p14:tracePt t="195671" x="6081713" y="4227513"/>
          <p14:tracePt t="195679" x="6424613" y="4086225"/>
          <p14:tracePt t="195687" x="6716713" y="3951288"/>
          <p14:tracePt t="195695" x="7065963" y="3771900"/>
          <p14:tracePt t="195703" x="7408863" y="3557588"/>
          <p14:tracePt t="195711" x="7745413" y="3327400"/>
          <p14:tracePt t="195719" x="8054975" y="3068638"/>
          <p14:tracePt t="195727" x="8318500" y="2809875"/>
          <p14:tracePt t="195735" x="8521700" y="2579688"/>
          <p14:tracePt t="195743" x="8672513" y="2338388"/>
          <p14:tracePt t="195751" x="8780463" y="2130425"/>
          <p14:tracePt t="195759" x="8824913" y="1978025"/>
          <p14:tracePt t="195767" x="8831263" y="1866900"/>
          <p14:tracePt t="195775" x="8831263" y="1804988"/>
          <p14:tracePt t="195783" x="8780463" y="1703388"/>
          <p14:tracePt t="195791" x="8734425" y="1652588"/>
          <p14:tracePt t="195799" x="8689975" y="1608138"/>
          <p14:tracePt t="195807" x="8639175" y="1579563"/>
          <p14:tracePt t="195815" x="8605838" y="1557338"/>
          <p14:tracePt t="195823" x="8561388" y="1539875"/>
          <p14:tracePt t="195831" x="8515350" y="1524000"/>
          <p14:tracePt t="195839" x="8493125" y="1517650"/>
          <p14:tracePt t="195847" x="8482013" y="1517650"/>
          <p14:tracePt t="195855" x="8477250" y="1517650"/>
          <p14:tracePt t="195887" x="8477250" y="1535113"/>
          <p14:tracePt t="195895" x="8477250" y="1557338"/>
          <p14:tracePt t="195903" x="8477250" y="1568450"/>
          <p14:tracePt t="195911" x="8477250" y="1597025"/>
          <p14:tracePt t="195919" x="8477250" y="1612900"/>
          <p14:tracePt t="195929" x="8482013" y="1635125"/>
          <p14:tracePt t="195935" x="8482013" y="1652588"/>
          <p14:tracePt t="195945" x="8482013" y="1663700"/>
          <p14:tracePt t="195953" x="8482013" y="1681163"/>
          <p14:tracePt t="195961" x="8482013" y="1697038"/>
          <p14:tracePt t="195969" x="8482013" y="1714500"/>
          <p14:tracePt t="195977" x="8470900" y="1720850"/>
          <p14:tracePt t="195985" x="8464550" y="1725613"/>
          <p14:tracePt t="195993" x="8453438" y="1731963"/>
          <p14:tracePt t="196001" x="8437563" y="1736725"/>
          <p14:tracePt t="196009" x="8420100" y="1743075"/>
          <p14:tracePt t="196017" x="8402638" y="1747838"/>
          <p14:tracePt t="196025" x="8375650" y="1747838"/>
          <p14:tracePt t="196033" x="8335963" y="1754188"/>
          <p14:tracePt t="196041" x="8280400" y="1758950"/>
          <p14:tracePt t="196049" x="8212138" y="1770063"/>
          <p14:tracePt t="196057" x="8167688" y="1776413"/>
          <p14:tracePt t="196065" x="8088313" y="1776413"/>
          <p14:tracePt t="196073" x="8032750" y="1776413"/>
          <p14:tracePt t="196081" x="7931150" y="1776413"/>
          <p14:tracePt t="196089" x="7864475" y="1776413"/>
          <p14:tracePt t="196097" x="7745413" y="1765300"/>
          <p14:tracePt t="196105" x="7672388" y="1758950"/>
          <p14:tracePt t="196113" x="7599363" y="1747838"/>
          <p14:tracePt t="196121" x="7521575" y="1743075"/>
          <p14:tracePt t="196130" x="7453313" y="1725613"/>
          <p14:tracePt t="196137" x="7386638" y="1714500"/>
          <p14:tracePt t="196145" x="7324725" y="1708150"/>
          <p14:tracePt t="196153" x="7273925" y="1697038"/>
          <p14:tracePt t="196161" x="7234238" y="1692275"/>
          <p14:tracePt t="196169" x="7194550" y="1685925"/>
          <p14:tracePt t="196177" x="7161213" y="1674813"/>
          <p14:tracePt t="196185" x="7138988" y="1670050"/>
          <p14:tracePt t="196193" x="7132638" y="1670050"/>
          <p14:tracePt t="196201" x="7116763" y="1663700"/>
          <p14:tracePt t="196209" x="7099300" y="1663700"/>
          <p14:tracePt t="196219" x="7065963" y="1663700"/>
          <p14:tracePt t="196225" x="7054850" y="1663700"/>
          <p14:tracePt t="196235" x="7026275" y="1663700"/>
          <p14:tracePt t="196241" x="6992938" y="1663700"/>
          <p14:tracePt t="196251" x="6975475" y="1663700"/>
          <p14:tracePt t="196257" x="6970713" y="1663700"/>
          <p14:tracePt t="196267" x="6964363" y="1663700"/>
          <p14:tracePt t="196275" x="6970713" y="1663700"/>
          <p14:tracePt t="196291" x="6981825" y="1663700"/>
          <p14:tracePt t="196299" x="7015163" y="1663700"/>
          <p14:tracePt t="196307" x="7054850" y="1663700"/>
          <p14:tracePt t="196315" x="7099300" y="1663700"/>
          <p14:tracePt t="196323" x="7150100" y="1663700"/>
          <p14:tracePt t="196331" x="7273925" y="1663700"/>
          <p14:tracePt t="196339" x="7340600" y="1663700"/>
          <p14:tracePt t="196347" x="7504113" y="1663700"/>
          <p14:tracePt t="196355" x="7745413" y="1663700"/>
          <p14:tracePt t="196363" x="7897813" y="1663700"/>
          <p14:tracePt t="196371" x="8066088" y="1663700"/>
          <p14:tracePt t="196379" x="8402638" y="1663700"/>
          <p14:tracePt t="196387" x="8555038" y="1663700"/>
          <p14:tracePt t="196395" x="8847138" y="1658938"/>
          <p14:tracePt t="196403" x="9105900" y="1658938"/>
          <p14:tracePt t="196411" x="9240838" y="1658938"/>
          <p14:tracePt t="196419" x="9382125" y="1658938"/>
          <p14:tracePt t="196427" x="9656763" y="1658938"/>
          <p14:tracePt t="196435" x="9774238" y="1658938"/>
          <p14:tracePt t="196443" x="9886950" y="1658938"/>
          <p14:tracePt t="196451" x="10129838" y="1658938"/>
          <p14:tracePt t="196459" x="10252075" y="1658938"/>
          <p14:tracePt t="196467" x="10360025" y="1658938"/>
          <p14:tracePt t="196475" x="10455275" y="1658938"/>
          <p14:tracePt t="196483" x="10572750" y="1658938"/>
          <p14:tracePt t="196491" x="10685463" y="1658938"/>
          <p14:tracePt t="196499" x="10780713" y="1647825"/>
          <p14:tracePt t="196507" x="10853738" y="1647825"/>
          <p14:tracePt t="196515" x="10899775" y="1647825"/>
          <p14:tracePt t="196523" x="10948988" y="1647825"/>
          <p14:tracePt t="196533" x="10983913" y="1647825"/>
          <p14:tracePt t="196541" x="10988675" y="1647825"/>
          <p14:tracePt t="196549" x="10995025" y="1647825"/>
          <p14:tracePt t="196597" x="10988675" y="1647825"/>
          <p14:tracePt t="196605" x="10977563" y="1647825"/>
          <p14:tracePt t="196613" x="10948988" y="1652588"/>
          <p14:tracePt t="196620" x="10910888" y="1652588"/>
          <p14:tracePt t="196629" x="10864850" y="1658938"/>
          <p14:tracePt t="196637" x="10820400" y="1658938"/>
          <p14:tracePt t="196645" x="10725150" y="1663700"/>
          <p14:tracePt t="196653" x="10583863" y="1674813"/>
          <p14:tracePt t="196661" x="10472738" y="1681163"/>
          <p14:tracePt t="196669" x="10348913" y="1681163"/>
          <p14:tracePt t="196677" x="10090150" y="1681163"/>
          <p14:tracePt t="196685" x="9813925" y="1692275"/>
          <p14:tracePt t="196693" x="9663113" y="1692275"/>
          <p14:tracePt t="196701" x="9386888" y="1714500"/>
          <p14:tracePt t="196709" x="9094788" y="1725613"/>
          <p14:tracePt t="196717" x="8953500" y="1731963"/>
          <p14:tracePt t="196725" x="8645525" y="1743075"/>
          <p14:tracePt t="196733" x="8488363" y="1754188"/>
          <p14:tracePt t="196741" x="8335963" y="1754188"/>
          <p14:tracePt t="196749" x="8061325" y="1754188"/>
          <p14:tracePt t="196757" x="7908925" y="1754188"/>
          <p14:tracePt t="196765" x="7756525" y="1754188"/>
          <p14:tracePt t="196773" x="7650163" y="1754188"/>
          <p14:tracePt t="196781" x="7526338" y="1754188"/>
          <p14:tracePt t="196789" x="7470775" y="1754188"/>
          <p14:tracePt t="196797" x="7453313" y="1754188"/>
          <p14:tracePt t="196821" x="7459663" y="1754188"/>
          <p14:tracePt t="196839" x="7470775" y="1747838"/>
          <p14:tracePt t="196847" x="7475538" y="1743075"/>
          <p14:tracePt t="196855" x="7504113" y="1736725"/>
          <p14:tracePt t="196863" x="7521575" y="1731963"/>
          <p14:tracePt t="196871" x="7548563" y="1725613"/>
          <p14:tracePt t="196879" x="7588250" y="1720850"/>
          <p14:tracePt t="196887" x="7621588" y="1714500"/>
          <p14:tracePt t="196895" x="7694613" y="1708150"/>
          <p14:tracePt t="196903" x="7785100" y="1708150"/>
          <p14:tracePt t="196911" x="7847013" y="1708150"/>
          <p14:tracePt t="196919" x="7920038" y="1708150"/>
          <p14:tracePt t="196927" x="8066088" y="1708150"/>
          <p14:tracePt t="196935" x="8178800" y="1708150"/>
          <p14:tracePt t="196943" x="8291513" y="1720850"/>
          <p14:tracePt t="196951" x="8583613" y="1731963"/>
          <p14:tracePt t="196959" x="8769350" y="1736725"/>
          <p14:tracePt t="196967" x="8959850" y="1758950"/>
          <p14:tracePt t="196975" x="9128125" y="1765300"/>
          <p14:tracePt t="196983" x="9437688" y="1776413"/>
          <p14:tracePt t="196991" x="9605963" y="1787525"/>
          <p14:tracePt t="196999" x="9747250" y="1793875"/>
          <p14:tracePt t="197007" x="9886950" y="1804988"/>
          <p14:tracePt t="197015" x="10094913" y="1820863"/>
          <p14:tracePt t="197023" x="10202863" y="1827213"/>
          <p14:tracePt t="197031" x="10252075" y="1831975"/>
          <p14:tracePt t="197039" x="10309225" y="1849438"/>
          <p14:tracePt t="197047" x="10325100" y="1849438"/>
          <p14:tracePt t="197055" x="10337800" y="1849438"/>
          <p14:tracePt t="197202" x="10337800" y="1855788"/>
          <p14:tracePt t="197217" x="10320338" y="1860550"/>
          <p14:tracePt t="197225" x="10280650" y="1866900"/>
          <p14:tracePt t="197233" x="10225088" y="1866900"/>
          <p14:tracePt t="197241" x="10152063" y="1871663"/>
          <p14:tracePt t="197249" x="10039350" y="1871663"/>
          <p14:tracePt t="197257" x="9853613" y="1871663"/>
          <p14:tracePt t="197265" x="9685338" y="1871663"/>
          <p14:tracePt t="197273" x="9488488" y="1871663"/>
          <p14:tracePt t="197281" x="9212263" y="1855788"/>
          <p14:tracePt t="197289" x="8886825" y="1843088"/>
          <p14:tracePt t="197297" x="8566150" y="1820863"/>
          <p14:tracePt t="197305" x="8256588" y="1809750"/>
          <p14:tracePt t="197313" x="7999413" y="1798638"/>
          <p14:tracePt t="197321" x="7767638" y="1787525"/>
          <p14:tracePt t="197329" x="7566025" y="1787525"/>
          <p14:tracePt t="197337" x="7459663" y="1787525"/>
          <p14:tracePt t="197345" x="7335838" y="1781175"/>
          <p14:tracePt t="197353" x="7278688" y="1776413"/>
          <p14:tracePt t="197361" x="7234238" y="1770063"/>
          <p14:tracePt t="197369" x="7216775" y="1770063"/>
          <p14:tracePt t="197377" x="7216775" y="1765300"/>
          <p14:tracePt t="197401" x="7227888" y="1765300"/>
          <p14:tracePt t="197411" x="7245350" y="1765300"/>
          <p14:tracePt t="197419" x="7289800" y="1765300"/>
          <p14:tracePt t="197427" x="7402513" y="1765300"/>
          <p14:tracePt t="197435" x="7497763" y="1770063"/>
          <p14:tracePt t="197443" x="7627938" y="1781175"/>
          <p14:tracePt t="197451" x="7920038" y="1793875"/>
          <p14:tracePt t="197459" x="8167688" y="1804988"/>
          <p14:tracePt t="197467" x="8470900" y="1816100"/>
          <p14:tracePt t="197475" x="8836025" y="1816100"/>
          <p14:tracePt t="197483" x="9247188" y="1816100"/>
          <p14:tracePt t="197491" x="9623425" y="1816100"/>
          <p14:tracePt t="197499" x="10129838" y="1827213"/>
          <p14:tracePt t="197507" x="10460038" y="1827213"/>
          <p14:tracePt t="197515" x="10780713" y="1827213"/>
          <p14:tracePt t="197523" x="11191875" y="1827213"/>
          <p14:tracePt t="197531" x="11422063" y="1827213"/>
          <p14:tracePt t="197539" x="11647488" y="1827213"/>
          <p14:tracePt t="197547" x="11787188" y="1827213"/>
          <p14:tracePt t="197555" x="11866563" y="1827213"/>
          <p14:tracePt t="197563" x="11899900" y="1827213"/>
          <p14:tracePt t="197701" x="11899900" y="1831975"/>
          <p14:tracePt t="197717" x="11893550" y="1831975"/>
          <p14:tracePt t="197733" x="11882438" y="1838325"/>
          <p14:tracePt t="197741" x="11837988" y="1838325"/>
          <p14:tracePt t="197749" x="11793538" y="1838325"/>
          <p14:tracePt t="197757" x="11720513" y="1838325"/>
          <p14:tracePt t="197765" x="11630025" y="1838325"/>
          <p14:tracePt t="197773" x="11477625" y="1838325"/>
          <p14:tracePt t="197781" x="11382375" y="1838325"/>
          <p14:tracePt t="197789" x="11034713" y="1838325"/>
          <p14:tracePt t="197797" x="10802938" y="1831975"/>
          <p14:tracePt t="197805" x="10556875" y="1820863"/>
          <p14:tracePt t="197813" x="10252075" y="1809750"/>
          <p14:tracePt t="197821" x="9909175" y="1787525"/>
          <p14:tracePt t="197829" x="9578975" y="1776413"/>
          <p14:tracePt t="197837" x="9236075" y="1754188"/>
          <p14:tracePt t="197845" x="8931275" y="1754188"/>
          <p14:tracePt t="197853" x="8645525" y="1743075"/>
          <p14:tracePt t="197861" x="8380413" y="1731963"/>
          <p14:tracePt t="197869" x="8167688" y="1731963"/>
          <p14:tracePt t="197877" x="8054975" y="1725613"/>
          <p14:tracePt t="197885" x="7975600" y="1725613"/>
          <p14:tracePt t="197893" x="7942263" y="1725613"/>
          <p14:tracePt t="197901" x="7937500" y="1720850"/>
          <p14:tracePt t="197933" x="7942263" y="1720850"/>
          <p14:tracePt t="197941" x="7981950" y="1720850"/>
          <p14:tracePt t="197951" x="8094663" y="1708150"/>
          <p14:tracePt t="197957" x="8234363" y="1708150"/>
          <p14:tracePt t="197967" x="8342313" y="1708150"/>
          <p14:tracePt t="197973" x="8599488" y="1697038"/>
          <p14:tracePt t="197983" x="8813800" y="1697038"/>
          <p14:tracePt t="197991" x="9043988" y="1697038"/>
          <p14:tracePt t="197999" x="9320213" y="1697038"/>
          <p14:tracePt t="198007" x="9612313" y="1692275"/>
          <p14:tracePt t="198014" x="9882188" y="1692275"/>
          <p14:tracePt t="198023" x="10156825" y="1692275"/>
          <p14:tracePt t="198031" x="10371138" y="1692275"/>
          <p14:tracePt t="198039" x="10556875" y="1692275"/>
          <p14:tracePt t="198047" x="10707688" y="1692275"/>
          <p14:tracePt t="198055" x="10769600" y="1692275"/>
          <p14:tracePt t="198063" x="10787063" y="1697038"/>
          <p14:tracePt t="198071" x="10791825" y="1697038"/>
          <p14:tracePt t="198111" x="10787063" y="1703388"/>
          <p14:tracePt t="198119" x="10780713" y="1708150"/>
          <p14:tracePt t="198127" x="10780713" y="1714500"/>
          <p14:tracePt t="198135" x="10775950" y="1720850"/>
          <p14:tracePt t="198143" x="10775950" y="1725613"/>
          <p14:tracePt t="198159" x="10775950" y="1731963"/>
          <p14:tracePt t="198886" x="10775950" y="1736725"/>
          <p14:tracePt t="198893" x="10775950" y="1754188"/>
          <p14:tracePt t="198899" x="10769600" y="1781175"/>
          <p14:tracePt t="198909" x="10758488" y="1827213"/>
          <p14:tracePt t="198917" x="10741025" y="1893888"/>
          <p14:tracePt t="198925" x="10718800" y="1995488"/>
          <p14:tracePt t="198933" x="10652125" y="2192338"/>
          <p14:tracePt t="198941" x="10579100" y="2422525"/>
          <p14:tracePt t="198949" x="10477500" y="2714625"/>
          <p14:tracePt t="198957" x="10404475" y="2944813"/>
          <p14:tracePt t="198965" x="10229850" y="3344863"/>
          <p14:tracePt t="198973" x="10112375" y="3597275"/>
          <p14:tracePt t="198981" x="9955213" y="3867150"/>
          <p14:tracePt t="198989" x="9786938" y="4108450"/>
          <p14:tracePt t="198997" x="9634538" y="4300538"/>
          <p14:tracePt t="199005" x="9471025" y="4451350"/>
          <p14:tracePt t="199013" x="9320213" y="4548188"/>
          <p14:tracePt t="199021" x="9207500" y="4592638"/>
          <p14:tracePt t="199029" x="9055100" y="4637088"/>
          <p14:tracePt t="199037" x="8970963" y="4643438"/>
          <p14:tracePt t="199045" x="8869363" y="4643438"/>
          <p14:tracePt t="199053" x="8774113" y="4643438"/>
          <p14:tracePt t="199061" x="8645525" y="4637088"/>
          <p14:tracePt t="199069" x="8577263" y="4614863"/>
          <p14:tracePt t="199077" x="8420100" y="4575175"/>
          <p14:tracePt t="199085" x="8251825" y="4508500"/>
          <p14:tracePt t="199093" x="8139113" y="4468813"/>
          <p14:tracePt t="199101" x="8043863" y="4429125"/>
          <p14:tracePt t="199109" x="7858125" y="4373563"/>
          <p14:tracePt t="199117" x="7785100" y="4356100"/>
          <p14:tracePt t="199125" x="7700963" y="4340225"/>
          <p14:tracePt t="199135" x="7621588" y="4329113"/>
          <p14:tracePt t="199141" x="7510463" y="4329113"/>
          <p14:tracePt t="199149" x="7442200" y="4329113"/>
          <p14:tracePt t="199159" x="7380288" y="4329113"/>
          <p14:tracePt t="199165" x="7329488" y="4329113"/>
          <p14:tracePt t="199175" x="7285038" y="4333875"/>
          <p14:tracePt t="199181" x="7245350" y="4333875"/>
          <p14:tracePt t="199191" x="7234238" y="4333875"/>
          <p14:tracePt t="199199" x="7205663" y="4333875"/>
          <p14:tracePt t="199207" x="7183438" y="4333875"/>
          <p14:tracePt t="199215" x="7167563" y="4333875"/>
          <p14:tracePt t="199223" x="7154863" y="4333875"/>
          <p14:tracePt t="199231" x="7150100" y="4333875"/>
          <p14:tracePt t="199239" x="7150100" y="4340225"/>
          <p14:tracePt t="199247" x="7143750" y="4340225"/>
          <p14:tracePt t="199255" x="7132638" y="4344988"/>
          <p14:tracePt t="199263" x="7132638" y="4351338"/>
          <p14:tracePt t="199271" x="7110413" y="4351338"/>
          <p14:tracePt t="199279" x="7088188" y="4356100"/>
          <p14:tracePt t="199287" x="7070725" y="4362450"/>
          <p14:tracePt t="199295" x="7043738" y="4367213"/>
          <p14:tracePt t="199303" x="7026275" y="4367213"/>
          <p14:tracePt t="199311" x="6986588" y="4367213"/>
          <p14:tracePt t="199319" x="6964363" y="4367213"/>
          <p14:tracePt t="199327" x="6902450" y="4362450"/>
          <p14:tracePt t="199335" x="6880225" y="4356100"/>
          <p14:tracePt t="199343" x="6789738" y="4333875"/>
          <p14:tracePt t="199351" x="6751638" y="4322763"/>
          <p14:tracePt t="199359" x="6654800" y="4300538"/>
          <p14:tracePt t="199367" x="6610350" y="4294188"/>
          <p14:tracePt t="199375" x="6503988" y="4278313"/>
          <p14:tracePt t="199383" x="6469063" y="4271963"/>
          <p14:tracePt t="199391" x="6402388" y="4267200"/>
          <p14:tracePt t="199399" x="6384925" y="4260850"/>
          <p14:tracePt t="199407" x="6329363" y="4256088"/>
          <p14:tracePt t="199415" x="6307138" y="4256088"/>
          <p14:tracePt t="199423" x="6249988" y="4249738"/>
          <p14:tracePt t="199431" x="6223000" y="4243388"/>
          <p14:tracePt t="199439" x="6143625" y="4238625"/>
          <p14:tracePt t="199447" x="6037263" y="4238625"/>
          <p14:tracePt t="199455" x="5946775" y="4238625"/>
          <p14:tracePt t="199463" x="5761038" y="4238625"/>
          <p14:tracePt t="199473" x="5575300" y="4238625"/>
          <p14:tracePt t="199481" x="5464175" y="4249738"/>
          <p14:tracePt t="199489" x="5176838" y="4260850"/>
          <p14:tracePt t="199497" x="4805363" y="4271963"/>
          <p14:tracePt t="199505" x="4592638" y="4271963"/>
          <p14:tracePt t="199513" x="4198938" y="4271963"/>
          <p14:tracePt t="199521" x="3849688" y="4271963"/>
          <p14:tracePt t="199529" x="3513138" y="4271963"/>
          <p14:tracePt t="199537" x="3181350" y="4271963"/>
          <p14:tracePt t="199545" x="2895600" y="4271963"/>
          <p14:tracePt t="199553" x="2647950" y="4271963"/>
          <p14:tracePt t="199561" x="2389188" y="4278313"/>
          <p14:tracePt t="199569" x="2259013" y="4289425"/>
          <p14:tracePt t="199577" x="2209800" y="4294188"/>
          <p14:tracePt t="199585" x="2152650" y="4300538"/>
          <p14:tracePt t="199593" x="2136775" y="4300538"/>
          <p14:tracePt t="199697" x="2136775" y="4294188"/>
          <p14:tracePt t="199705" x="2152650" y="4289425"/>
          <p14:tracePt t="199713" x="2192338" y="4278313"/>
          <p14:tracePt t="199721" x="2243138" y="4271963"/>
          <p14:tracePt t="199731" x="2405063" y="4260850"/>
          <p14:tracePt t="199737" x="2619375" y="4260850"/>
          <p14:tracePt t="199747" x="2906713" y="4249738"/>
          <p14:tracePt t="199755" x="3232150" y="4238625"/>
          <p14:tracePt t="199763" x="3552825" y="4227513"/>
          <p14:tracePt t="199771" x="4070350" y="4216400"/>
          <p14:tracePt t="199779" x="4524375" y="4205288"/>
          <p14:tracePt t="199787" x="4964113" y="4205288"/>
          <p14:tracePt t="199795" x="5238750" y="4205288"/>
          <p14:tracePt t="199803" x="5575300" y="4232275"/>
          <p14:tracePt t="199811" x="5873750" y="4278313"/>
          <p14:tracePt t="199819" x="5980113" y="4300538"/>
          <p14:tracePt t="199827" x="6030913" y="4311650"/>
          <p14:tracePt t="199835" x="6048375" y="4322763"/>
          <p14:tracePt t="199851" x="6019800" y="4322763"/>
          <p14:tracePt t="199859" x="5946775" y="4322763"/>
          <p14:tracePt t="199867" x="5829300" y="4316413"/>
          <p14:tracePt t="199875" x="5548313" y="4283075"/>
          <p14:tracePt t="199883" x="5256213" y="4249738"/>
          <p14:tracePt t="199891" x="4975225" y="4227513"/>
          <p14:tracePt t="199899" x="4559300" y="4181475"/>
          <p14:tracePt t="199907" x="4125913" y="4132263"/>
          <p14:tracePt t="199915" x="3681413" y="4097338"/>
          <p14:tracePt t="199923" x="3225800" y="4059238"/>
          <p14:tracePt t="199931" x="2794000" y="4035425"/>
          <p14:tracePt t="199939" x="2382838" y="4024313"/>
          <p14:tracePt t="199947" x="2035175" y="4013200"/>
          <p14:tracePt t="199955" x="1831975" y="4002088"/>
          <p14:tracePt t="199963" x="1585913" y="3990975"/>
          <p14:tracePt t="199971" x="1462088" y="3990975"/>
          <p14:tracePt t="199979" x="1393825" y="3990975"/>
          <p14:tracePt t="200003" x="1422400" y="3990975"/>
          <p14:tracePt t="200011" x="1495425" y="3986213"/>
          <p14:tracePt t="200021" x="1630363" y="3986213"/>
          <p14:tracePt t="200027" x="1843088" y="3986213"/>
          <p14:tracePt t="200037" x="2181225" y="3986213"/>
          <p14:tracePt t="200043" x="2466975" y="3986213"/>
          <p14:tracePt t="200053" x="2805113" y="3990975"/>
          <p14:tracePt t="200059" x="3125788" y="4013200"/>
          <p14:tracePt t="200069" x="3344863" y="4030663"/>
          <p14:tracePt t="200077" x="3614738" y="4064000"/>
          <p14:tracePt t="200085" x="3727450" y="4081463"/>
          <p14:tracePt t="200093" x="3805238" y="4097338"/>
          <p14:tracePt t="200101" x="3822700" y="4108450"/>
          <p14:tracePt t="200109" x="3822700" y="4114800"/>
          <p14:tracePt t="200117" x="3811588" y="4125913"/>
          <p14:tracePt t="200125" x="3754438" y="4137025"/>
          <p14:tracePt t="200134" x="3692525" y="4137025"/>
          <p14:tracePt t="200141" x="3592513" y="4143375"/>
          <p14:tracePt t="200149" x="3440113" y="4143375"/>
          <p14:tracePt t="200157" x="3254375" y="4143375"/>
          <p14:tracePt t="200165" x="3114675" y="4143375"/>
          <p14:tracePt t="200173" x="2979738" y="4143375"/>
          <p14:tracePt t="200181" x="2871788" y="4143375"/>
          <p14:tracePt t="200189" x="2787650" y="4143375"/>
          <p14:tracePt t="200197" x="2776538" y="4143375"/>
          <p14:tracePt t="200213" x="2794000" y="4143375"/>
          <p14:tracePt t="200221" x="2860675" y="4143375"/>
          <p14:tracePt t="200229" x="2984500" y="4143375"/>
          <p14:tracePt t="200237" x="3108325" y="4143375"/>
          <p14:tracePt t="200245" x="3294063" y="4143375"/>
          <p14:tracePt t="200253" x="3490913" y="4143375"/>
          <p14:tracePt t="200261" x="3608388" y="4154488"/>
          <p14:tracePt t="200269" x="3709988" y="4165600"/>
          <p14:tracePt t="200277" x="3783013" y="4187825"/>
          <p14:tracePt t="200285" x="3822700" y="4205288"/>
          <p14:tracePt t="200293" x="3833813" y="4210050"/>
          <p14:tracePt t="200301" x="3827463" y="4216400"/>
          <p14:tracePt t="200511" x="3827463" y="4210050"/>
          <p14:tracePt t="200519" x="3827463" y="4205288"/>
          <p14:tracePt t="200527" x="3827463" y="4198938"/>
          <p14:tracePt t="200535" x="3833813" y="4194175"/>
          <p14:tracePt t="200543" x="3838575" y="4187825"/>
          <p14:tracePt t="200551" x="3838575" y="4181475"/>
          <p14:tracePt t="200567" x="3827463" y="4176713"/>
          <p14:tracePt t="200575" x="3816350" y="4176713"/>
          <p14:tracePt t="200583" x="3800475" y="4176713"/>
          <p14:tracePt t="200593" x="3776663" y="4176713"/>
          <p14:tracePt t="200599" x="3749675" y="4176713"/>
          <p14:tracePt t="200609" x="3721100" y="4187825"/>
          <p14:tracePt t="200617" x="3670300" y="4198938"/>
          <p14:tracePt t="200625" x="3641725" y="4210050"/>
          <p14:tracePt t="200633" x="3563938" y="4227513"/>
          <p14:tracePt t="200641" x="3513138" y="4243388"/>
          <p14:tracePt t="200649" x="3389313" y="4260850"/>
          <p14:tracePt t="200657" x="3316288" y="4283075"/>
          <p14:tracePt t="200665" x="3163888" y="4305300"/>
          <p14:tracePt t="200673" x="3068638" y="4311650"/>
          <p14:tracePt t="200681" x="2906713" y="4333875"/>
          <p14:tracePt t="200689" x="2782888" y="4340225"/>
          <p14:tracePt t="200697" x="2687638" y="4340225"/>
          <p14:tracePt t="200705" x="2613025" y="4340225"/>
          <p14:tracePt t="200713" x="2563813" y="4340225"/>
          <p14:tracePt t="200721" x="2535238" y="4340225"/>
          <p14:tracePt t="200729" x="2506663" y="4329113"/>
          <p14:tracePt t="200737" x="2484438" y="4316413"/>
          <p14:tracePt t="200753" x="2484438" y="4311650"/>
          <p14:tracePt t="200769" x="2484438" y="4305300"/>
          <p14:tracePt t="200777" x="2490788" y="4300538"/>
          <p14:tracePt t="200785" x="2506663" y="4289425"/>
          <p14:tracePt t="200793" x="2574925" y="4267200"/>
          <p14:tracePt t="200801" x="2630488" y="4249738"/>
          <p14:tracePt t="200809" x="2703513" y="4227513"/>
          <p14:tracePt t="200817" x="2787650" y="4216400"/>
          <p14:tracePt t="200825" x="2867025" y="4210050"/>
          <p14:tracePt t="200833" x="2933700" y="4210050"/>
          <p14:tracePt t="200841" x="3024188" y="4210050"/>
          <p14:tracePt t="200849" x="3057525" y="4221163"/>
          <p14:tracePt t="200857" x="3086100" y="4238625"/>
          <p14:tracePt t="200865" x="3097213" y="4249738"/>
          <p14:tracePt t="200873" x="3097213" y="4271963"/>
          <p14:tracePt t="200883" x="3086100" y="4300538"/>
          <p14:tracePt t="200889" x="3057525" y="4322763"/>
          <p14:tracePt t="200899" x="3013075" y="4344988"/>
          <p14:tracePt t="200905" x="2878138" y="4384675"/>
          <p14:tracePt t="200915" x="2776538" y="4406900"/>
          <p14:tracePt t="200923" x="2590800" y="4406900"/>
          <p14:tracePt t="200931" x="2495550" y="4406900"/>
          <p14:tracePt t="200939" x="2320925" y="4395788"/>
          <p14:tracePt t="200947" x="2247900" y="4373563"/>
          <p14:tracePt t="200955" x="2112963" y="4333875"/>
          <p14:tracePt t="200963" x="2062163" y="4311650"/>
          <p14:tracePt t="200971" x="2006600" y="4278313"/>
          <p14:tracePt t="200979" x="1995488" y="4267200"/>
          <p14:tracePt t="200987" x="1995488" y="4243388"/>
          <p14:tracePt t="200995" x="2012950" y="4227513"/>
          <p14:tracePt t="201003" x="2085975" y="4187825"/>
          <p14:tracePt t="201011" x="2147888" y="4154488"/>
          <p14:tracePt t="201019" x="2287588" y="4125913"/>
          <p14:tracePt t="201027" x="2360613" y="4108450"/>
          <p14:tracePt t="201035" x="2490788" y="4103688"/>
          <p14:tracePt t="201043" x="2597150" y="4103688"/>
          <p14:tracePt t="201051" x="2687638" y="4121150"/>
          <p14:tracePt t="201059" x="2747963" y="4143375"/>
          <p14:tracePt t="201067" x="2798763" y="4165600"/>
          <p14:tracePt t="201075" x="2816225" y="4187825"/>
          <p14:tracePt t="201083" x="2820988" y="4221163"/>
          <p14:tracePt t="201091" x="2820988" y="4249738"/>
          <p14:tracePt t="201099" x="2787650" y="4278313"/>
          <p14:tracePt t="201107" x="2720975" y="4311650"/>
          <p14:tracePt t="201115" x="2608263" y="4333875"/>
          <p14:tracePt t="201123" x="2535238" y="4340225"/>
          <p14:tracePt t="201131" x="2400300" y="4340225"/>
          <p14:tracePt t="201139" x="2170113" y="4333875"/>
          <p14:tracePt t="201147" x="2035175" y="4311650"/>
          <p14:tracePt t="201157" x="1951038" y="4294188"/>
          <p14:tracePt t="201165" x="1860550" y="4278313"/>
          <p14:tracePt t="201171" x="1827213" y="4260850"/>
          <p14:tracePt t="201181" x="1820863" y="4249738"/>
          <p14:tracePt t="201187" x="1827213" y="4227513"/>
          <p14:tracePt t="201197" x="1871663" y="4205288"/>
          <p14:tracePt t="201205" x="1944688" y="4181475"/>
          <p14:tracePt t="201213" x="2039938" y="4165600"/>
          <p14:tracePt t="201221" x="2203450" y="4137025"/>
          <p14:tracePt t="201229" x="2405063" y="4114800"/>
          <p14:tracePt t="201237" x="2590800" y="4108450"/>
          <p14:tracePt t="201245" x="2765425" y="4108450"/>
          <p14:tracePt t="201253" x="2849563" y="4125913"/>
          <p14:tracePt t="201261" x="2922588" y="4143375"/>
          <p14:tracePt t="201269" x="3006725" y="4181475"/>
          <p14:tracePt t="201277" x="3041650" y="4216400"/>
          <p14:tracePt t="201285" x="3046413" y="4243388"/>
          <p14:tracePt t="201293" x="3024188" y="4271963"/>
          <p14:tracePt t="201301" x="2968625" y="4294188"/>
          <p14:tracePt t="201309" x="2849563" y="4329113"/>
          <p14:tracePt t="201317" x="2630488" y="4340225"/>
          <p14:tracePt t="201325" x="2327275" y="4333875"/>
          <p14:tracePt t="201333" x="2090738" y="4300538"/>
          <p14:tracePt t="201341" x="1820863" y="4243388"/>
          <p14:tracePt t="201349" x="1550988" y="4181475"/>
          <p14:tracePt t="201357" x="1309688" y="4121150"/>
          <p14:tracePt t="201365" x="1079500" y="4048125"/>
          <p14:tracePt t="201373" x="1017588" y="4019550"/>
          <p14:tracePt t="201381" x="1000125" y="3997325"/>
          <p14:tracePt t="201389" x="1006475" y="3973513"/>
          <p14:tracePt t="201397" x="1073150" y="3946525"/>
          <p14:tracePt t="201405" x="1214438" y="3917950"/>
          <p14:tracePt t="201413" x="1343025" y="3906838"/>
          <p14:tracePt t="201421" x="1681163" y="3906838"/>
          <p14:tracePt t="201429" x="1911350" y="3906838"/>
          <p14:tracePt t="201437" x="2147888" y="3940175"/>
          <p14:tracePt t="201447" x="2400300" y="4002088"/>
          <p14:tracePt t="201453" x="2601913" y="4075113"/>
          <p14:tracePt t="201463" x="2754313" y="4170363"/>
          <p14:tracePt t="201469" x="2798763" y="4227513"/>
          <p14:tracePt t="201479" x="2805113" y="4271963"/>
          <p14:tracePt t="201487" x="2787650" y="4311650"/>
          <p14:tracePt t="201495" x="2736850" y="4340225"/>
          <p14:tracePt t="201503" x="2630488" y="4373563"/>
          <p14:tracePt t="201511" x="2495550" y="4384675"/>
          <p14:tracePt t="201519" x="2316163" y="4384675"/>
          <p14:tracePt t="201527" x="2101850" y="4384675"/>
          <p14:tracePt t="201535" x="1843088" y="4329113"/>
          <p14:tracePt t="201543" x="1608138" y="4221163"/>
          <p14:tracePt t="201551" x="1393825" y="4159250"/>
          <p14:tracePt t="201559" x="1225550" y="4103688"/>
          <p14:tracePt t="201567" x="1157288" y="4086225"/>
          <p14:tracePt t="201575" x="1135063" y="4070350"/>
          <p14:tracePt t="201583" x="1152525" y="4052888"/>
          <p14:tracePt t="201591" x="1247775" y="4030663"/>
          <p14:tracePt t="201599" x="1466850" y="4008438"/>
          <p14:tracePt t="201607" x="1714500" y="3997325"/>
          <p14:tracePt t="201615" x="2108200" y="3986213"/>
          <p14:tracePt t="201623" x="2597150" y="3986213"/>
          <p14:tracePt t="201631" x="3035300" y="3990975"/>
          <p14:tracePt t="201639" x="3457575" y="4052888"/>
          <p14:tracePt t="201647" x="3727450" y="4108450"/>
          <p14:tracePt t="201655" x="4086225" y="4198938"/>
          <p14:tracePt t="201663" x="4260850" y="4256088"/>
          <p14:tracePt t="201671" x="4389438" y="4329113"/>
          <p14:tracePt t="201679" x="4424363" y="4378325"/>
          <p14:tracePt t="201687" x="4418013" y="4395788"/>
          <p14:tracePt t="201695" x="4351338" y="4418013"/>
          <p14:tracePt t="201703" x="4232275" y="4429125"/>
          <p14:tracePt t="201711" x="4019550" y="4429125"/>
          <p14:tracePt t="201719" x="3789363" y="4424363"/>
          <p14:tracePt t="201727" x="3535363" y="4391025"/>
          <p14:tracePt t="201735" x="3378200" y="4367213"/>
          <p14:tracePt t="201743" x="3148013" y="4300538"/>
          <p14:tracePt t="201751" x="3035300" y="4260850"/>
          <p14:tracePt t="201761" x="3017838" y="4249738"/>
          <p14:tracePt t="201769" x="3017838" y="4238625"/>
          <p14:tracePt t="201777" x="3052763" y="4216400"/>
          <p14:tracePt t="201785" x="3119438" y="4198938"/>
          <p14:tracePt t="201793" x="3287713" y="4154488"/>
          <p14:tracePt t="201801" x="3479800" y="4114800"/>
          <p14:tracePt t="201809" x="3743325" y="4086225"/>
          <p14:tracePt t="201817" x="4024313" y="4052888"/>
          <p14:tracePt t="201825" x="4278313" y="4019550"/>
          <p14:tracePt t="201833" x="4570413" y="3997325"/>
          <p14:tracePt t="201841" x="4760913" y="3979863"/>
          <p14:tracePt t="201849" x="4951413" y="3951288"/>
          <p14:tracePt t="201857" x="5086350" y="3929063"/>
          <p14:tracePt t="201865" x="5154613" y="3906838"/>
          <p14:tracePt t="201873" x="5199063" y="3895725"/>
          <p14:tracePt t="201881" x="5205413" y="3889375"/>
          <p14:tracePt t="201917" x="5210175" y="3889375"/>
          <p14:tracePt t="201925" x="5216525" y="3889375"/>
          <p14:tracePt t="201933" x="5227638" y="3900488"/>
          <p14:tracePt t="201941" x="5260975" y="3913188"/>
          <p14:tracePt t="201949" x="5318125" y="3935413"/>
          <p14:tracePt t="201957" x="5384800" y="3962400"/>
          <p14:tracePt t="201965" x="5497513" y="3990975"/>
          <p14:tracePt t="201973" x="5637213" y="4048125"/>
          <p14:tracePt t="201981" x="5716588" y="4070350"/>
          <p14:tracePt t="201989" x="5851525" y="4143375"/>
          <p14:tracePt t="201997" x="5957888" y="4205288"/>
          <p14:tracePt t="202005" x="5997575" y="4256088"/>
          <p14:tracePt t="202015" x="6003925" y="4294188"/>
          <p14:tracePt t="202021" x="5986463" y="4333875"/>
          <p14:tracePt t="202031" x="5913438" y="4384675"/>
          <p14:tracePt t="202037" x="5789613" y="4424363"/>
          <p14:tracePt t="202047" x="5621338" y="4464050"/>
          <p14:tracePt t="202055" x="5362575" y="4479925"/>
          <p14:tracePt t="202063" x="5148263" y="4479925"/>
          <p14:tracePt t="202071" x="4867275" y="4468813"/>
          <p14:tracePt t="202079" x="4581525" y="4413250"/>
          <p14:tracePt t="202087" x="4232275" y="4316413"/>
          <p14:tracePt t="202095" x="4019550" y="4243388"/>
          <p14:tracePt t="202103" x="3844925" y="4170363"/>
          <p14:tracePt t="202111" x="3714750" y="4108450"/>
          <p14:tracePt t="202119" x="3665538" y="4059238"/>
          <p14:tracePt t="202127" x="3665538" y="4035425"/>
          <p14:tracePt t="202135" x="3703638" y="3990975"/>
          <p14:tracePt t="202143" x="3776663" y="3951288"/>
          <p14:tracePt t="202151" x="3951288" y="3884613"/>
          <p14:tracePt t="202159" x="4210050" y="3811588"/>
          <p14:tracePt t="202167" x="4524375" y="3754438"/>
          <p14:tracePt t="202175" x="4878388" y="3709988"/>
          <p14:tracePt t="202183" x="5172075" y="3698875"/>
          <p14:tracePt t="202191" x="5446713" y="3698875"/>
          <p14:tracePt t="202199" x="5795963" y="3705225"/>
          <p14:tracePt t="202207" x="5991225" y="3743325"/>
          <p14:tracePt t="202215" x="6115050" y="3783013"/>
          <p14:tracePt t="202223" x="6172200" y="3827463"/>
          <p14:tracePt t="202231" x="6183313" y="3873500"/>
          <p14:tracePt t="202239" x="6176963" y="3913188"/>
          <p14:tracePt t="202247" x="6103938" y="3968750"/>
          <p14:tracePt t="202255" x="5957888" y="4041775"/>
          <p14:tracePt t="202263" x="5811838" y="4092575"/>
          <p14:tracePt t="202271" x="5548313" y="4137025"/>
          <p14:tracePt t="202279" x="5283200" y="4159250"/>
          <p14:tracePt t="202287" x="5008563" y="4159250"/>
          <p14:tracePt t="202295" x="4811713" y="4159250"/>
          <p14:tracePt t="202303" x="4548188" y="4154488"/>
          <p14:tracePt t="202313" x="4440238" y="4148138"/>
          <p14:tracePt t="202319" x="4378325" y="4137025"/>
          <p14:tracePt t="202329" x="4338638" y="4125913"/>
          <p14:tracePt t="202337" x="4322763" y="4114800"/>
          <p14:tracePt t="202345" x="4322763" y="4103688"/>
          <p14:tracePt t="202353" x="4362450" y="4081463"/>
          <p14:tracePt t="202586" x="4362450" y="4075113"/>
          <p14:tracePt t="202601" x="4362450" y="4064000"/>
          <p14:tracePt t="202611" x="4362450" y="4059238"/>
          <p14:tracePt t="202627" x="4356100" y="4052888"/>
          <p14:tracePt t="202633" x="4356100" y="4041775"/>
          <p14:tracePt t="203085" x="4356100" y="4048125"/>
          <p14:tracePt t="203093" x="4367213" y="4052888"/>
          <p14:tracePt t="203109" x="4373563" y="4064000"/>
          <p14:tracePt t="203125" x="4373563" y="4070350"/>
          <p14:tracePt t="203267" x="4378325" y="4070350"/>
          <p14:tracePt t="203291" x="4389438" y="4064000"/>
          <p14:tracePt t="203299" x="4389438" y="4059238"/>
          <p14:tracePt t="203307" x="4395788" y="4059238"/>
          <p14:tracePt t="203315" x="4395788" y="4052888"/>
          <p14:tracePt t="203323" x="4400550" y="4052888"/>
          <p14:tracePt t="203331" x="4400550" y="4048125"/>
          <p14:tracePt t="203339" x="4406900" y="4041775"/>
          <p14:tracePt t="203391" x="4400550" y="4041775"/>
          <p14:tracePt t="203399" x="4378325" y="4059238"/>
          <p14:tracePt t="203407" x="4356100" y="4092575"/>
          <p14:tracePt t="203415" x="4333875" y="4114800"/>
          <p14:tracePt t="203423" x="4265613" y="4154488"/>
          <p14:tracePt t="203431" x="4198938" y="4170363"/>
          <p14:tracePt t="203439" x="4130675" y="4187825"/>
          <p14:tracePt t="203447" x="4046538" y="4194175"/>
          <p14:tracePt t="203455" x="3935413" y="4194175"/>
          <p14:tracePt t="203465" x="3884613" y="4187825"/>
          <p14:tracePt t="203471" x="3873500" y="4187825"/>
          <p14:tracePt t="203625" x="3873500" y="4181475"/>
          <p14:tracePt t="203633" x="3873500" y="4176713"/>
          <p14:tracePt t="203641" x="3873500" y="4170363"/>
          <p14:tracePt t="203649" x="3867150" y="4170363"/>
          <p14:tracePt t="203657" x="3862388" y="4159250"/>
          <p14:tracePt t="203665" x="3856038" y="4159250"/>
          <p14:tracePt t="203673" x="3838575" y="4159250"/>
          <p14:tracePt t="203681" x="3805238" y="4159250"/>
          <p14:tracePt t="203689" x="3771900" y="4159250"/>
          <p14:tracePt t="203697" x="3714750" y="4159250"/>
          <p14:tracePt t="203705" x="3665538" y="4159250"/>
          <p14:tracePt t="203713" x="3614738" y="4159250"/>
          <p14:tracePt t="203721" x="3552825" y="4159250"/>
          <p14:tracePt t="203729" x="3446463" y="4165600"/>
          <p14:tracePt t="203737" x="3378200" y="4165600"/>
          <p14:tracePt t="203745" x="3298825" y="4170363"/>
          <p14:tracePt t="203753" x="3203575" y="4176713"/>
          <p14:tracePt t="203761" x="3035300" y="4187825"/>
          <p14:tracePt t="203771" x="2922588" y="4194175"/>
          <p14:tracePt t="203779" x="2794000" y="4210050"/>
          <p14:tracePt t="203787" x="2674938" y="4227513"/>
          <p14:tracePt t="203795" x="2466975" y="4267200"/>
          <p14:tracePt t="203804" x="2349500" y="4289425"/>
          <p14:tracePt t="203811" x="2225675" y="4329113"/>
          <p14:tracePt t="203819" x="2130425" y="4367213"/>
          <p14:tracePt t="203827" x="1995488" y="4440238"/>
          <p14:tracePt t="203835" x="1922463" y="4479925"/>
          <p14:tracePt t="203843" x="1860550" y="4513263"/>
          <p14:tracePt t="203852" x="1809750" y="4564063"/>
          <p14:tracePt t="203859" x="1731963" y="4625975"/>
          <p14:tracePt t="203867" x="1697038" y="4672013"/>
          <p14:tracePt t="203875" x="1670050" y="4699000"/>
          <p14:tracePt t="203883" x="1652588" y="4721225"/>
          <p14:tracePt t="203891" x="1646238" y="4745038"/>
          <p14:tracePt t="203899" x="1646238" y="4756150"/>
          <p14:tracePt t="203907" x="1641475" y="4756150"/>
          <p14:tracePt t="203915" x="1641475" y="4767263"/>
          <p14:tracePt t="204019" x="1635125" y="4767263"/>
          <p14:tracePt t="204027" x="1624013" y="4767263"/>
          <p14:tracePt t="204037" x="1612900" y="4760913"/>
          <p14:tracePt t="204043" x="1597025" y="4749800"/>
          <p14:tracePt t="204053" x="1562100" y="4745038"/>
          <p14:tracePt t="204059" x="1546225" y="4738688"/>
          <p14:tracePt t="204069" x="1500188" y="4727575"/>
          <p14:tracePt t="204077" x="1444625" y="4710113"/>
          <p14:tracePt t="204085" x="1376363" y="4699000"/>
          <p14:tracePt t="204093" x="1354138" y="4694238"/>
          <p14:tracePt t="204101" x="1298575" y="4683125"/>
          <p14:tracePt t="204109" x="1247775" y="4676775"/>
          <p14:tracePt t="204117" x="1196975" y="4672013"/>
          <p14:tracePt t="204125" x="1181100" y="4672013"/>
          <p14:tracePt t="204133" x="1152525" y="4665663"/>
          <p14:tracePt t="204141" x="1135063" y="4665663"/>
          <p14:tracePt t="204157" x="1130300" y="4665663"/>
          <p14:tracePt t="204205" x="1123950" y="4672013"/>
          <p14:tracePt t="204213" x="1119188" y="4672013"/>
          <p14:tracePt t="204221" x="1108075" y="4683125"/>
          <p14:tracePt t="204229" x="1084263" y="4694238"/>
          <p14:tracePt t="204237" x="1079500" y="4694238"/>
          <p14:tracePt t="204245" x="1062038" y="4705350"/>
          <p14:tracePt t="204253" x="1050925" y="4705350"/>
          <p14:tracePt t="204261" x="1046163" y="4710113"/>
          <p14:tracePt t="204269" x="1039813" y="4710113"/>
          <p14:tracePt t="204714" x="1046163" y="4710113"/>
          <p14:tracePt t="204737" x="1046163" y="4705350"/>
          <p14:tracePt t="204745" x="1046163" y="4699000"/>
          <p14:tracePt t="204761" x="1050925" y="4699000"/>
          <p14:tracePt t="204817" x="1050925" y="4705350"/>
          <p14:tracePt t="204841" x="1050925" y="4710113"/>
          <p14:tracePt t="204930" x="1057275" y="4710113"/>
          <p14:tracePt t="204945" x="1068388" y="4705350"/>
          <p14:tracePt t="204955" x="1073150" y="4699000"/>
          <p14:tracePt t="204963" x="1084263" y="4694238"/>
          <p14:tracePt t="204971" x="1101725" y="4676775"/>
          <p14:tracePt t="204979" x="1112838" y="4665663"/>
          <p14:tracePt t="204987" x="1123950" y="4654550"/>
          <p14:tracePt t="204995" x="1130300" y="4648200"/>
          <p14:tracePt t="205003" x="1141413" y="4637088"/>
          <p14:tracePt t="205011" x="1146175" y="4632325"/>
          <p14:tracePt t="205019" x="1152525" y="4632325"/>
          <p14:tracePt t="205027" x="1152525" y="4625975"/>
          <p14:tracePt t="205035" x="1157288" y="4625975"/>
          <p14:tracePt t="205051" x="1157288" y="4621213"/>
          <p14:tracePt t="205125" x="1163638" y="4621213"/>
          <p14:tracePt t="205155" x="1168400" y="4621213"/>
          <p14:tracePt t="205171" x="1174750" y="4621213"/>
          <p14:tracePt t="205187" x="1181100" y="4621213"/>
          <p14:tracePt t="205197" x="1185863" y="4621213"/>
          <p14:tracePt t="205213" x="1192213" y="4621213"/>
          <p14:tracePt t="205219" x="1203325" y="4621213"/>
          <p14:tracePt t="205237" x="1214438" y="4621213"/>
          <p14:tracePt t="205245" x="1219200" y="4621213"/>
          <p14:tracePt t="205253" x="1254125" y="4621213"/>
          <p14:tracePt t="205261" x="1276350" y="4621213"/>
          <p14:tracePt t="205269" x="1287463" y="4621213"/>
          <p14:tracePt t="205277" x="1327150" y="4621213"/>
          <p14:tracePt t="205285" x="1371600" y="4621213"/>
          <p14:tracePt t="205293" x="1389063" y="4621213"/>
          <p14:tracePt t="205301" x="1438275" y="4621213"/>
          <p14:tracePt t="205310" x="1466850" y="4621213"/>
          <p14:tracePt t="205317" x="1517650" y="4614863"/>
          <p14:tracePt t="205325" x="1568450" y="4614863"/>
          <p14:tracePt t="205333" x="1585913" y="4614863"/>
          <p14:tracePt t="205341" x="1635125" y="4610100"/>
          <p14:tracePt t="205349" x="1652588" y="4610100"/>
          <p14:tracePt t="205357" x="1714500" y="4603750"/>
          <p14:tracePt t="205366" x="1731963" y="4598988"/>
          <p14:tracePt t="205373" x="1781175" y="4592638"/>
          <p14:tracePt t="205381" x="1804988" y="4592638"/>
          <p14:tracePt t="205389" x="1827213" y="4592638"/>
          <p14:tracePt t="205397" x="1882775" y="4586288"/>
          <p14:tracePt t="205405" x="1905000" y="4586288"/>
          <p14:tracePt t="205413" x="1973263" y="4581525"/>
          <p14:tracePt t="205421" x="1995488" y="4581525"/>
          <p14:tracePt t="205429" x="2017713" y="4581525"/>
          <p14:tracePt t="205437" x="2090738" y="4581525"/>
          <p14:tracePt t="205445" x="2124075" y="4581525"/>
          <p14:tracePt t="205453" x="2152650" y="4581525"/>
          <p14:tracePt t="205461" x="2220913" y="4581525"/>
          <p14:tracePt t="205469" x="2243138" y="4581525"/>
          <p14:tracePt t="205477" x="2265363" y="4581525"/>
          <p14:tracePt t="205485" x="2320925" y="4581525"/>
          <p14:tracePt t="205493" x="2338388" y="4581525"/>
          <p14:tracePt t="205503" x="2349500" y="4581525"/>
          <p14:tracePt t="205511" x="2360613" y="4581525"/>
          <p14:tracePt t="205519" x="2389188" y="4581525"/>
          <p14:tracePt t="205527" x="2400300" y="4581525"/>
          <p14:tracePt t="205535" x="2411413" y="4581525"/>
          <p14:tracePt t="205543" x="2422525" y="4581525"/>
          <p14:tracePt t="205551" x="2451100" y="4581525"/>
          <p14:tracePt t="205559" x="2462213" y="4581525"/>
          <p14:tracePt t="205567" x="2473325" y="4575175"/>
          <p14:tracePt t="205575" x="2490788" y="4575175"/>
          <p14:tracePt t="205583" x="2506663" y="4570413"/>
          <p14:tracePt t="205591" x="2557463" y="4559300"/>
          <p14:tracePt t="205599" x="2574925" y="4559300"/>
          <p14:tracePt t="205607" x="2597150" y="4552950"/>
          <p14:tracePt t="205615" x="2613025" y="4552950"/>
          <p14:tracePt t="205623" x="2630488" y="4552950"/>
          <p14:tracePt t="205631" x="2647950" y="4552950"/>
          <p14:tracePt t="205639" x="2663825" y="4552950"/>
          <p14:tracePt t="205647" x="2698750" y="4552950"/>
          <p14:tracePt t="205655" x="2709863" y="4552950"/>
          <p14:tracePt t="205663" x="2714625" y="4552950"/>
          <p14:tracePt t="205671" x="2725738" y="4552950"/>
          <p14:tracePt t="205679" x="2736850" y="4552950"/>
          <p14:tracePt t="205687" x="2747963" y="4552950"/>
          <p14:tracePt t="205695" x="2754313" y="4552950"/>
          <p14:tracePt t="205703" x="2760663" y="4552950"/>
          <p14:tracePt t="205711" x="2771775" y="4552950"/>
          <p14:tracePt t="205727" x="2776538" y="4552950"/>
          <p14:tracePt t="205743" x="2782888" y="4552950"/>
          <p14:tracePt t="205751" x="2787650" y="4552950"/>
          <p14:tracePt t="205769" x="2794000" y="4552950"/>
          <p14:tracePt t="205775" x="2798763" y="4552950"/>
          <p14:tracePt t="205785" x="2805113" y="4552950"/>
          <p14:tracePt t="205791" x="2816225" y="4552950"/>
          <p14:tracePt t="205801" x="2827338" y="4559300"/>
          <p14:tracePt t="205809" x="2844800" y="4559300"/>
          <p14:tracePt t="205817" x="2855913" y="4564063"/>
          <p14:tracePt t="205825" x="2867025" y="4570413"/>
          <p14:tracePt t="205833" x="2878138" y="4570413"/>
          <p14:tracePt t="205841" x="2895600" y="4575175"/>
          <p14:tracePt t="205849" x="2911475" y="4586288"/>
          <p14:tracePt t="205857" x="2928938" y="4586288"/>
          <p14:tracePt t="205865" x="2940050" y="4592638"/>
          <p14:tracePt t="205873" x="2951163" y="4603750"/>
          <p14:tracePt t="205881" x="2962275" y="4603750"/>
          <p14:tracePt t="205889" x="2973388" y="4610100"/>
          <p14:tracePt t="205897" x="2979738" y="4614863"/>
          <p14:tracePt t="205905" x="2984500" y="4614863"/>
          <p14:tracePt t="205913" x="2990850" y="4621213"/>
          <p14:tracePt t="205921" x="2995613" y="4625975"/>
          <p14:tracePt t="205929" x="3001963" y="4625975"/>
          <p14:tracePt t="206064" x="3006725" y="4625975"/>
          <p14:tracePt t="206099" x="3013075" y="4625975"/>
          <p14:tracePt t="206123" x="3017838" y="4625975"/>
          <p14:tracePt t="206139" x="3024188" y="4625975"/>
          <p14:tracePt t="206147" x="3035300" y="4625975"/>
          <p14:tracePt t="206155" x="3041650" y="4625975"/>
          <p14:tracePt t="206163" x="3052763" y="4625975"/>
          <p14:tracePt t="206171" x="3068638" y="4632325"/>
          <p14:tracePt t="206179" x="3079750" y="4632325"/>
          <p14:tracePt t="206187" x="3097213" y="4632325"/>
          <p14:tracePt t="206195" x="3119438" y="4632325"/>
          <p14:tracePt t="206203" x="3141663" y="4632325"/>
          <p14:tracePt t="206211" x="3159125" y="4632325"/>
          <p14:tracePt t="206219" x="3198813" y="4632325"/>
          <p14:tracePt t="206227" x="3214688" y="4632325"/>
          <p14:tracePt t="206235" x="3249613" y="4632325"/>
          <p14:tracePt t="206243" x="3271838" y="4632325"/>
          <p14:tracePt t="206251" x="3294063" y="4625975"/>
          <p14:tracePt t="206259" x="3333750" y="4621213"/>
          <p14:tracePt t="206267" x="3360738" y="4614863"/>
          <p14:tracePt t="206275" x="3378200" y="4614863"/>
          <p14:tracePt t="206283" x="3400425" y="4614863"/>
          <p14:tracePt t="206291" x="3429000" y="4610100"/>
          <p14:tracePt t="206299" x="3457575" y="4603750"/>
          <p14:tracePt t="206307" x="3479800" y="4603750"/>
          <p14:tracePt t="206315" x="3502025" y="4603750"/>
          <p14:tracePt t="206323" x="3524250" y="4603750"/>
          <p14:tracePt t="206333" x="3546475" y="4603750"/>
          <p14:tracePt t="206339" x="3557588" y="4603750"/>
          <p14:tracePt t="206349" x="3586163" y="4603750"/>
          <p14:tracePt t="206357" x="3608388" y="4603750"/>
          <p14:tracePt t="206365" x="3625850" y="4614863"/>
          <p14:tracePt t="206373" x="3654425" y="4621213"/>
          <p14:tracePt t="206381" x="3659188" y="4621213"/>
          <p14:tracePt t="206389" x="3681413" y="4625975"/>
          <p14:tracePt t="206397" x="3692525" y="4632325"/>
          <p14:tracePt t="206405" x="3698875" y="4632325"/>
          <p14:tracePt t="206413" x="3714750" y="4632325"/>
          <p14:tracePt t="206422" x="3721100" y="4632325"/>
          <p14:tracePt t="206429" x="3732213" y="4632325"/>
          <p14:tracePt t="206437" x="3749675" y="4632325"/>
          <p14:tracePt t="206445" x="3754438" y="4632325"/>
          <p14:tracePt t="206453" x="3765550" y="4632325"/>
          <p14:tracePt t="206461" x="3776663" y="4632325"/>
          <p14:tracePt t="206469" x="3800475" y="4632325"/>
          <p14:tracePt t="206477" x="3805238" y="4632325"/>
          <p14:tracePt t="206485" x="3827463" y="4632325"/>
          <p14:tracePt t="206493" x="3838575" y="4632325"/>
          <p14:tracePt t="206501" x="3849688" y="4632325"/>
          <p14:tracePt t="206509" x="3878263" y="4625975"/>
          <p14:tracePt t="206517" x="3895725" y="4625975"/>
          <p14:tracePt t="206525" x="3935413" y="4625975"/>
          <p14:tracePt t="206533" x="3951288" y="4625975"/>
          <p14:tracePt t="206542" x="3973513" y="4625975"/>
          <p14:tracePt t="206549" x="4024313" y="4625975"/>
          <p14:tracePt t="206557" x="4052888" y="4625975"/>
          <p14:tracePt t="206565" x="4081463" y="4625975"/>
          <p14:tracePt t="206573" x="4154488" y="4625975"/>
          <p14:tracePt t="206581" x="4181475" y="4625975"/>
          <p14:tracePt t="206590" x="4216400" y="4625975"/>
          <p14:tracePt t="206597" x="4294188" y="4625975"/>
          <p14:tracePt t="206607" x="4333875" y="4625975"/>
          <p14:tracePt t="206613" x="4378325" y="4625975"/>
          <p14:tracePt t="206623" x="4486275" y="4632325"/>
          <p14:tracePt t="206629" x="4625975" y="4643438"/>
          <p14:tracePt t="206640" x="4670425" y="4643438"/>
          <p14:tracePt t="206647" x="4783138" y="4648200"/>
          <p14:tracePt t="206655" x="4929188" y="4654550"/>
          <p14:tracePt t="206663" x="4979988" y="4659313"/>
          <p14:tracePt t="206671" x="5110163" y="4676775"/>
          <p14:tracePt t="206679" x="5221288" y="4683125"/>
          <p14:tracePt t="206687" x="5249863" y="4687888"/>
          <p14:tracePt t="206695" x="5340350" y="4710113"/>
          <p14:tracePt t="206703" x="5356225" y="4716463"/>
          <p14:tracePt t="206711" x="5362575" y="4716463"/>
          <p14:tracePt t="206727" x="5362575" y="4721225"/>
          <p14:tracePt t="206743" x="5356225" y="4721225"/>
          <p14:tracePt t="206751" x="5345113" y="4721225"/>
          <p14:tracePt t="206759" x="5340350" y="4721225"/>
          <p14:tracePt t="207368" x="5340350" y="4727575"/>
          <p14:tracePt t="207375" x="5345113" y="4745038"/>
          <p14:tracePt t="207383" x="5351463" y="4778375"/>
          <p14:tracePt t="207391" x="5351463" y="4800600"/>
          <p14:tracePt t="207820" x="5367338" y="4800600"/>
          <p14:tracePt t="207825" x="5435600" y="4800600"/>
          <p14:tracePt t="207836" x="5514975" y="4789488"/>
          <p14:tracePt t="207841" x="5621338" y="4772025"/>
          <p14:tracePt t="207851" x="5705475" y="4760913"/>
          <p14:tracePt t="207859" x="5822950" y="4745038"/>
          <p14:tracePt t="207867" x="5880100" y="4738688"/>
          <p14:tracePt t="207876" x="5957888" y="4727575"/>
          <p14:tracePt t="207883" x="5997575" y="4721225"/>
          <p14:tracePt t="207891" x="6026150" y="4705350"/>
          <p14:tracePt t="207899" x="6042025" y="4699000"/>
          <p14:tracePt t="207907" x="6042025" y="4694238"/>
          <p14:tracePt t="207915" x="6048375" y="4687888"/>
          <p14:tracePt t="207923" x="6048375" y="4683125"/>
          <p14:tracePt t="207931" x="6042025" y="4683125"/>
          <p14:tracePt t="207940" x="6026150" y="4676775"/>
          <p14:tracePt t="207947" x="6008688" y="4676775"/>
          <p14:tracePt t="207955" x="5991225" y="4676775"/>
          <p14:tracePt t="207972" x="5986463" y="4672013"/>
          <p14:tracePt t="207987" x="5991225" y="4665663"/>
          <p14:tracePt t="207995" x="6008688" y="4654550"/>
          <p14:tracePt t="208003" x="6019800" y="4654550"/>
          <p14:tracePt t="208012" x="6030913" y="4654550"/>
          <p14:tracePt t="208019" x="6037263" y="4648200"/>
          <p14:tracePt t="208027" x="6048375" y="4648200"/>
          <p14:tracePt t="208035" x="6048375" y="4643438"/>
          <p14:tracePt t="208067" x="6042025" y="4643438"/>
          <p14:tracePt t="208076" x="6030913" y="4643438"/>
          <p14:tracePt t="208083" x="6015038" y="4643438"/>
          <p14:tracePt t="208091" x="6003925" y="4643438"/>
          <p14:tracePt t="208100" x="5986463" y="4643438"/>
          <p14:tracePt t="208107" x="5969000" y="4648200"/>
          <p14:tracePt t="208115" x="5957888" y="4654550"/>
          <p14:tracePt t="208133" x="5953125" y="4659313"/>
          <p14:tracePt t="208141" x="5946775" y="4665663"/>
          <p14:tracePt t="208149" x="5942013" y="4672013"/>
          <p14:tracePt t="208157" x="5935663" y="4683125"/>
          <p14:tracePt t="208165" x="5930900" y="4687888"/>
          <p14:tracePt t="208173" x="5924550" y="4694238"/>
          <p14:tracePt t="208182" x="5913438" y="4699000"/>
          <p14:tracePt t="208189" x="5902325" y="4710113"/>
          <p14:tracePt t="208197" x="5895975" y="4710113"/>
          <p14:tracePt t="208205" x="5873750" y="4721225"/>
          <p14:tracePt t="208213" x="5862638" y="4727575"/>
          <p14:tracePt t="208222" x="5845175" y="4733925"/>
          <p14:tracePt t="208229" x="5834063" y="4738688"/>
          <p14:tracePt t="208237" x="5818188" y="4745038"/>
          <p14:tracePt t="208246" x="5807075" y="4745038"/>
          <p14:tracePt t="208253" x="5795963" y="4745038"/>
          <p14:tracePt t="208261" x="5789613" y="4745038"/>
          <p14:tracePt t="208269" x="5783263" y="4749800"/>
          <p14:tracePt t="208277" x="5772150" y="4756150"/>
          <p14:tracePt t="208293" x="5767388" y="4756150"/>
          <p14:tracePt t="208301" x="5749925" y="4760913"/>
          <p14:tracePt t="208309" x="5738813" y="4767263"/>
          <p14:tracePt t="208317" x="5734050" y="4767263"/>
          <p14:tracePt t="208325" x="5710238" y="4772025"/>
          <p14:tracePt t="208333" x="5699125" y="4778375"/>
          <p14:tracePt t="208341" x="5683250" y="4778375"/>
          <p14:tracePt t="208349" x="5665788" y="4783138"/>
          <p14:tracePt t="208357" x="5626100" y="4783138"/>
          <p14:tracePt t="208365" x="5610225" y="4783138"/>
          <p14:tracePt t="208373" x="5592763" y="4783138"/>
          <p14:tracePt t="208381" x="5575300" y="4783138"/>
          <p14:tracePt t="208389" x="5541963" y="4783138"/>
          <p14:tracePt t="208399" x="5537200" y="4783138"/>
          <p14:tracePt t="208405" x="5526088" y="4783138"/>
          <p14:tracePt t="208415" x="5514975" y="4783138"/>
          <p14:tracePt t="208421" x="5486400" y="4783138"/>
          <p14:tracePt t="208431" x="5480050" y="4783138"/>
          <p14:tracePt t="208437" x="5468938" y="4783138"/>
          <p14:tracePt t="208448" x="5457825" y="4778375"/>
          <p14:tracePt t="208455" x="5418138" y="4767263"/>
          <p14:tracePt t="208463" x="5407025" y="4767263"/>
          <p14:tracePt t="208471" x="5391150" y="4760913"/>
          <p14:tracePt t="208479" x="5351463" y="4749800"/>
          <p14:tracePt t="208487" x="5340350" y="4745038"/>
          <p14:tracePt t="208495" x="5329238" y="4738688"/>
          <p14:tracePt t="208504" x="5318125" y="4733925"/>
          <p14:tracePt t="208512" x="5300663" y="4721225"/>
          <p14:tracePt t="208519" x="5294313" y="4716463"/>
          <p14:tracePt t="208527" x="5289550" y="4710113"/>
          <p14:tracePt t="208536" x="5283200" y="4705350"/>
          <p14:tracePt t="208543" x="5278438" y="4694238"/>
          <p14:tracePt t="208551" x="5272088" y="4687888"/>
          <p14:tracePt t="208559" x="5267325" y="4687888"/>
          <p14:tracePt t="208568" x="5260975" y="4676775"/>
          <p14:tracePt t="208583" x="5256213" y="4665663"/>
          <p14:tracePt t="208591" x="5256213" y="4659313"/>
          <p14:tracePt t="208600" x="5249863" y="4654550"/>
          <p14:tracePt t="208608" x="5245100" y="4648200"/>
          <p14:tracePt t="208616" x="5245100" y="4643438"/>
          <p14:tracePt t="208624" x="5245100" y="4637088"/>
          <p14:tracePt t="208632" x="5245100" y="4625975"/>
          <p14:tracePt t="208639" x="5245100" y="4621213"/>
          <p14:tracePt t="208647" x="5245100" y="4603750"/>
          <p14:tracePt t="208656" x="5245100" y="4598988"/>
          <p14:tracePt t="208664" x="5245100" y="4592638"/>
          <p14:tracePt t="208672" x="5245100" y="4581525"/>
          <p14:tracePt t="208682" x="5245100" y="4570413"/>
          <p14:tracePt t="208688" x="5249863" y="4564063"/>
          <p14:tracePt t="208697" x="5256213" y="4541838"/>
          <p14:tracePt t="208703" x="5267325" y="4530725"/>
          <p14:tracePt t="208713" x="5272088" y="4519613"/>
          <p14:tracePt t="208719" x="5272088" y="4508500"/>
          <p14:tracePt t="208730" x="5283200" y="4502150"/>
          <p14:tracePt t="208736" x="5289550" y="4486275"/>
          <p14:tracePt t="208745" x="5300663" y="4479925"/>
          <p14:tracePt t="208753" x="5307013" y="4468813"/>
          <p14:tracePt t="208762" x="5318125" y="4457700"/>
          <p14:tracePt t="208769" x="5329238" y="4446588"/>
          <p14:tracePt t="208778" x="5340350" y="4435475"/>
          <p14:tracePt t="208786" x="5351463" y="4429125"/>
          <p14:tracePt t="208793" x="5362575" y="4424363"/>
          <p14:tracePt t="208802" x="5367338" y="4413250"/>
          <p14:tracePt t="208809" x="5380038" y="4406900"/>
          <p14:tracePt t="208817" x="5395913" y="4402138"/>
          <p14:tracePt t="208825" x="5402263" y="4395788"/>
          <p14:tracePt t="208834" x="5413375" y="4391025"/>
          <p14:tracePt t="208842" x="5424488" y="4384675"/>
          <p14:tracePt t="208849" x="5429250" y="4378325"/>
          <p14:tracePt t="208858" x="5435600" y="4378325"/>
          <p14:tracePt t="208865" x="5446713" y="4378325"/>
          <p14:tracePt t="208873" x="5453063" y="4373563"/>
          <p14:tracePt t="208881" x="5457825" y="4373563"/>
          <p14:tracePt t="208889" x="5468938" y="4373563"/>
          <p14:tracePt t="208897" x="5475288" y="4367213"/>
          <p14:tracePt t="208906" x="5486400" y="4367213"/>
          <p14:tracePt t="208914" x="5502275" y="4362450"/>
          <p14:tracePt t="208921" x="5519738" y="4356100"/>
          <p14:tracePt t="208930" x="5537200" y="4351338"/>
          <p14:tracePt t="208937" x="5553075" y="4351338"/>
          <p14:tracePt t="208945" x="5570538" y="4344988"/>
          <p14:tracePt t="208954" x="5599113" y="4344988"/>
          <p14:tracePt t="208963" x="5621338" y="4344988"/>
          <p14:tracePt t="208969" x="5654675" y="4344988"/>
          <p14:tracePt t="208979" x="5694363" y="4344988"/>
          <p14:tracePt t="208985" x="5738813" y="4344988"/>
          <p14:tracePt t="208995" x="5795963" y="4344988"/>
          <p14:tracePt t="209001" x="5845175" y="4356100"/>
          <p14:tracePt t="209011" x="5907088" y="4367213"/>
          <p14:tracePt t="209019" x="5969000" y="4384675"/>
          <p14:tracePt t="209027" x="6015038" y="4413250"/>
          <p14:tracePt t="209035" x="6053138" y="4446588"/>
          <p14:tracePt t="209043" x="6070600" y="4464050"/>
          <p14:tracePt t="209051" x="6081713" y="4491038"/>
          <p14:tracePt t="209059" x="6099175" y="4552950"/>
          <p14:tracePt t="209067" x="6103938" y="4575175"/>
          <p14:tracePt t="209076" x="6103938" y="4637088"/>
          <p14:tracePt t="209083" x="6103938" y="4659313"/>
          <p14:tracePt t="209091" x="6076950" y="4705350"/>
          <p14:tracePt t="209099" x="6065838" y="4721225"/>
          <p14:tracePt t="209107" x="6030913" y="4738688"/>
          <p14:tracePt t="209115" x="5997575" y="4749800"/>
          <p14:tracePt t="209124" x="5980113" y="4756150"/>
          <p14:tracePt t="209132" x="5969000" y="4756150"/>
          <p14:tracePt t="209139" x="5953125" y="4756150"/>
          <p14:tracePt t="209147" x="5946775" y="4756150"/>
          <p14:tracePt t="209155" x="5930900" y="4745038"/>
          <p14:tracePt t="209164" x="5918200" y="4738688"/>
          <p14:tracePt t="209171" x="5902325" y="4710113"/>
          <p14:tracePt t="209179" x="5891213" y="4705350"/>
          <p14:tracePt t="209187" x="5884863" y="4694238"/>
          <p14:tracePt t="209195" x="5880100" y="4676775"/>
          <p14:tracePt t="209203" x="5868988" y="4654550"/>
          <p14:tracePt t="209211" x="5868988" y="4637088"/>
          <p14:tracePt t="209219" x="5868988" y="4621213"/>
          <p14:tracePt t="209228" x="5868988" y="4603750"/>
          <p14:tracePt t="209235" x="5873750" y="4586288"/>
          <p14:tracePt t="209245" x="5880100" y="4575175"/>
          <p14:tracePt t="209251" x="5895975" y="4564063"/>
          <p14:tracePt t="209261" x="5902325" y="4552950"/>
          <p14:tracePt t="209267" x="5907088" y="4548188"/>
          <p14:tracePt t="209277" x="5918200" y="4548188"/>
          <p14:tracePt t="209294" x="5924550" y="4548188"/>
          <p14:tracePt t="209300" x="5930900" y="4548188"/>
          <p14:tracePt t="209395" x="5935663" y="4548188"/>
          <p14:tracePt t="209492" x="5942013" y="4548188"/>
          <p14:tracePt t="209506" x="5946775" y="4548188"/>
          <p14:tracePt t="209514" x="5946775" y="4552950"/>
          <p14:tracePt t="209521" x="5953125" y="4552950"/>
          <p14:tracePt t="209530" x="5964238" y="4559300"/>
          <p14:tracePt t="209545" x="5969000" y="4559300"/>
          <p14:tracePt t="209556" x="5980113" y="4564063"/>
          <p14:tracePt t="209561" x="5980113" y="4570413"/>
          <p14:tracePt t="209572" x="5991225" y="4570413"/>
          <p14:tracePt t="209580" x="6019800" y="4581525"/>
          <p14:tracePt t="209588" x="6030913" y="4586288"/>
          <p14:tracePt t="209596" x="6070600" y="4598988"/>
          <p14:tracePt t="209603" x="6194425" y="4632325"/>
          <p14:tracePt t="209612" x="6267450" y="4643438"/>
          <p14:tracePt t="209620" x="6384925" y="4654550"/>
          <p14:tracePt t="209628" x="6570663" y="4665663"/>
          <p14:tracePt t="209635" x="6800850" y="4665663"/>
          <p14:tracePt t="209644" x="7048500" y="4676775"/>
          <p14:tracePt t="209652" x="7369175" y="4676775"/>
          <p14:tracePt t="209660" x="7548563" y="4676775"/>
          <p14:tracePt t="209668" x="7886700" y="4676775"/>
          <p14:tracePt t="209676" x="8189913" y="4676775"/>
          <p14:tracePt t="209684" x="8448675" y="4676775"/>
          <p14:tracePt t="209692" x="8689975" y="4676775"/>
          <p14:tracePt t="209700" x="8920163" y="4676775"/>
          <p14:tracePt t="209707" x="9010650" y="4676775"/>
          <p14:tracePt t="209716" x="9156700" y="4683125"/>
          <p14:tracePt t="209724" x="9229725" y="4683125"/>
          <p14:tracePt t="209732" x="9285288" y="4683125"/>
          <p14:tracePt t="209740" x="9302750" y="4683125"/>
          <p14:tracePt t="209748" x="9309100" y="4683125"/>
          <p14:tracePt t="209839" x="9309100" y="4687888"/>
          <p14:tracePt t="209850" x="9296400" y="4694238"/>
          <p14:tracePt t="209856" x="9280525" y="4699000"/>
          <p14:tracePt t="209866" x="9240838" y="4716463"/>
          <p14:tracePt t="209874" x="9201150" y="4721225"/>
          <p14:tracePt t="209882" x="9145588" y="4727575"/>
          <p14:tracePt t="209890" x="9083675" y="4733925"/>
          <p14:tracePt t="209898" x="9028113" y="4738688"/>
          <p14:tracePt t="209906" x="8959850" y="4738688"/>
          <p14:tracePt t="209914" x="8915400" y="4738688"/>
          <p14:tracePt t="209921" x="8880475" y="4738688"/>
          <p14:tracePt t="209930" x="8842375" y="4738688"/>
          <p14:tracePt t="209938" x="8824913" y="4738688"/>
          <p14:tracePt t="209946" x="8802688" y="4738688"/>
          <p14:tracePt t="209953" x="8796338" y="4738688"/>
          <p14:tracePt t="209962" x="8780463" y="4738688"/>
          <p14:tracePt t="209970" x="8769350" y="4738688"/>
          <p14:tracePt t="209978" x="8758238" y="4738688"/>
          <p14:tracePt t="209986" x="8751888" y="4738688"/>
          <p14:tracePt t="209994" x="8745538" y="4738688"/>
          <p14:tracePt t="210002" x="8740775" y="4738688"/>
          <p14:tracePt t="210010" x="8734425" y="4738688"/>
          <p14:tracePt t="210018" x="8729663" y="4738688"/>
          <p14:tracePt t="210026" x="8718550" y="4738688"/>
          <p14:tracePt t="210034" x="8712200" y="4738688"/>
          <p14:tracePt t="210042" x="8701088" y="4738688"/>
          <p14:tracePt t="210050" x="8685213" y="4738688"/>
          <p14:tracePt t="210058" x="8667750" y="4738688"/>
          <p14:tracePt t="210066" x="8661400" y="4738688"/>
          <p14:tracePt t="210074" x="8634413" y="4738688"/>
          <p14:tracePt t="210082" x="8594725" y="4738688"/>
          <p14:tracePt t="210090" x="8550275" y="4738688"/>
          <p14:tracePt t="210100" x="8488363" y="4738688"/>
          <p14:tracePt t="210106" x="8464550" y="4738688"/>
          <p14:tracePt t="210116" x="8369300" y="4733925"/>
          <p14:tracePt t="210122" x="8262938" y="4699000"/>
          <p14:tracePt t="210132" x="8077200" y="4643438"/>
          <p14:tracePt t="210140" x="8015288" y="4621213"/>
          <p14:tracePt t="210148" x="7959725" y="4586288"/>
          <p14:tracePt t="210156" x="7920038" y="4552950"/>
          <p14:tracePt t="210164" x="7897813" y="4513263"/>
          <p14:tracePt t="210172" x="7886700" y="4464050"/>
          <p14:tracePt t="210180" x="7886700" y="4413250"/>
          <p14:tracePt t="210188" x="7886700" y="4373563"/>
          <p14:tracePt t="210196" x="7902575" y="4305300"/>
          <p14:tracePt t="210204" x="7926388" y="4256088"/>
          <p14:tracePt t="210212" x="7981950" y="4181475"/>
          <p14:tracePt t="210220" x="8026400" y="4143375"/>
          <p14:tracePt t="210228" x="8072438" y="4103688"/>
          <p14:tracePt t="210236" x="8178800" y="4041775"/>
          <p14:tracePt t="210244" x="8240713" y="4013200"/>
          <p14:tracePt t="210252" x="8313738" y="3986213"/>
          <p14:tracePt t="210259" x="8380413" y="3973513"/>
          <p14:tracePt t="210268" x="8453438" y="3968750"/>
          <p14:tracePt t="210276" x="8532813" y="3968750"/>
          <p14:tracePt t="210284" x="8616950" y="3968750"/>
          <p14:tracePt t="210292" x="8689975" y="3968750"/>
          <p14:tracePt t="210299" x="8780463" y="3990975"/>
          <p14:tracePt t="210307" x="8875713" y="4024313"/>
          <p14:tracePt t="210315" x="8909050" y="4041775"/>
          <p14:tracePt t="210323" x="8982075" y="4092575"/>
          <p14:tracePt t="210332" x="9039225" y="4132263"/>
          <p14:tracePt t="210339" x="9101138" y="4210050"/>
          <p14:tracePt t="210348" x="9123363" y="4249738"/>
          <p14:tracePt t="210356" x="9139238" y="4283075"/>
          <p14:tracePt t="210364" x="9150350" y="4322763"/>
          <p14:tracePt t="210372" x="9156700" y="4384675"/>
          <p14:tracePt t="210380" x="9156700" y="4424363"/>
          <p14:tracePt t="210388" x="9150350" y="4475163"/>
          <p14:tracePt t="210396" x="9123363" y="4513263"/>
          <p14:tracePt t="210404" x="9077325" y="4564063"/>
          <p14:tracePt t="210414" x="9021763" y="4610100"/>
          <p14:tracePt t="210422" x="8948738" y="4654550"/>
          <p14:tracePt t="210430" x="8836025" y="4705350"/>
          <p14:tracePt t="210438" x="8758238" y="4721225"/>
          <p14:tracePt t="210446" x="8689975" y="4745038"/>
          <p14:tracePt t="210454" x="8605838" y="4756150"/>
          <p14:tracePt t="210461" x="8537575" y="4760913"/>
          <p14:tracePt t="210470" x="8493125" y="4767263"/>
          <p14:tracePt t="210478" x="8464550" y="4767263"/>
          <p14:tracePt t="210485" x="8459788" y="4767263"/>
          <p14:tracePt t="210494" x="8453438" y="4767263"/>
          <p14:tracePt t="210510" x="8453438" y="4760913"/>
          <p14:tracePt t="210526" x="8453438" y="4756150"/>
          <p14:tracePt t="210533" x="8453438" y="4749800"/>
          <p14:tracePt t="210541" x="8453438" y="4745038"/>
          <p14:tracePt t="210683" x="8448675" y="4745038"/>
          <p14:tracePt t="210698" x="8437563" y="4749800"/>
          <p14:tracePt t="210707" x="8426450" y="4749800"/>
          <p14:tracePt t="210715" x="8408988" y="4749800"/>
          <p14:tracePt t="210724" x="8380413" y="4749800"/>
          <p14:tracePt t="210732" x="8335963" y="4756150"/>
          <p14:tracePt t="210739" x="8318500" y="4756150"/>
          <p14:tracePt t="210747" x="8262938" y="4756150"/>
          <p14:tracePt t="210755" x="8212138" y="4756150"/>
          <p14:tracePt t="210763" x="8189913" y="4756150"/>
          <p14:tracePt t="210772" x="8139113" y="4756150"/>
          <p14:tracePt t="210780" x="8088313" y="4749800"/>
          <p14:tracePt t="210788" x="8072438" y="4745038"/>
          <p14:tracePt t="210796" x="8021638" y="4733925"/>
          <p14:tracePt t="210804" x="7993063" y="4721225"/>
          <p14:tracePt t="210812" x="7920038" y="4683125"/>
          <p14:tracePt t="210820" x="7864475" y="4643438"/>
          <p14:tracePt t="210828" x="7767638" y="4575175"/>
          <p14:tracePt t="210836" x="7643813" y="4491038"/>
          <p14:tracePt t="210844" x="7493000" y="4384675"/>
          <p14:tracePt t="210852" x="7278688" y="4256088"/>
          <p14:tracePt t="210860" x="7099300" y="4148138"/>
          <p14:tracePt t="210868" x="6919913" y="4048125"/>
          <p14:tracePt t="210875" x="6858000" y="4013200"/>
          <p14:tracePt t="210883" x="6762750" y="3957638"/>
          <p14:tracePt t="210892" x="6716713" y="3913188"/>
          <p14:tracePt t="210900" x="6677025" y="3878263"/>
          <p14:tracePt t="210908" x="6672263" y="3867150"/>
          <p14:tracePt t="210916" x="6661150" y="3851275"/>
          <p14:tracePt t="210924" x="6661150" y="3838575"/>
          <p14:tracePt t="210932" x="6661150" y="3833813"/>
          <p14:tracePt t="210940" x="6661150" y="3827463"/>
          <p14:tracePt t="210956" x="6661150" y="3822700"/>
          <p14:tracePt t="211261" x="6661150" y="3827463"/>
          <p14:tracePt t="211267" x="6661150" y="3838575"/>
          <p14:tracePt t="211273" x="6661150" y="3873500"/>
          <p14:tracePt t="211283" x="6661150" y="3924300"/>
          <p14:tracePt t="211290" x="6672263" y="4002088"/>
          <p14:tracePt t="211300" x="6689725" y="4097338"/>
          <p14:tracePt t="211306" x="6700838" y="4181475"/>
          <p14:tracePt t="211316" x="6734175" y="4316413"/>
          <p14:tracePt t="211321" x="6767513" y="4440238"/>
          <p14:tracePt t="211332" x="6807200" y="4552950"/>
          <p14:tracePt t="211340" x="6846888" y="4625975"/>
          <p14:tracePt t="211347" x="6891338" y="4687888"/>
          <p14:tracePt t="211356" x="6975475" y="4778375"/>
          <p14:tracePt t="211364" x="7054850" y="4833938"/>
          <p14:tracePt t="211371" x="7143750" y="4884738"/>
          <p14:tracePt t="211380" x="7189788" y="4913313"/>
          <p14:tracePt t="211388" x="7302500" y="4957763"/>
          <p14:tracePt t="211396" x="7442200" y="4997450"/>
          <p14:tracePt t="211404" x="7510463" y="5019675"/>
          <p14:tracePt t="211412" x="7650163" y="5030788"/>
          <p14:tracePt t="211420" x="7729538" y="5030788"/>
          <p14:tracePt t="211428" x="7813675" y="5030788"/>
          <p14:tracePt t="211436" x="7953375" y="5002213"/>
          <p14:tracePt t="211444" x="8061325" y="4968875"/>
          <p14:tracePt t="211452" x="8161338" y="4935538"/>
          <p14:tracePt t="211460" x="8240713" y="4895850"/>
          <p14:tracePt t="211468" x="8307388" y="4867275"/>
          <p14:tracePt t="211476" x="8369300" y="4822825"/>
          <p14:tracePt t="211484" x="8408988" y="4794250"/>
          <p14:tracePt t="211492" x="8437563" y="4772025"/>
          <p14:tracePt t="211500" x="8448675" y="4760913"/>
          <p14:tracePt t="211508" x="8453438" y="4749800"/>
          <p14:tracePt t="211524" x="8459788" y="4745038"/>
          <p14:tracePt t="211532" x="8464550" y="4745038"/>
          <p14:tracePt t="211540" x="8464550" y="4738688"/>
          <p14:tracePt t="211548" x="8470900" y="4733925"/>
          <p14:tracePt t="211564" x="8477250" y="4733925"/>
          <p14:tracePt t="211572" x="8482013" y="4733925"/>
          <p14:tracePt t="211582" x="8493125" y="4733925"/>
          <p14:tracePt t="211588" x="8504238" y="4733925"/>
          <p14:tracePt t="211598" x="8515350" y="4733925"/>
          <p14:tracePt t="211605" x="8532813" y="4733925"/>
          <p14:tracePt t="211614" x="8550275" y="4733925"/>
          <p14:tracePt t="211621" x="8566150" y="4733925"/>
          <p14:tracePt t="211630" x="8599488" y="4745038"/>
          <p14:tracePt t="211638" x="8628063" y="4749800"/>
          <p14:tracePt t="211646" x="8685213" y="4760913"/>
          <p14:tracePt t="211654" x="8707438" y="4760913"/>
          <p14:tracePt t="211662" x="8769350" y="4767263"/>
          <p14:tracePt t="211670" x="8847138" y="4772025"/>
          <p14:tracePt t="211678" x="8937625" y="4772025"/>
          <p14:tracePt t="211686" x="8988425" y="4772025"/>
          <p14:tracePt t="211694" x="9105900" y="4749800"/>
          <p14:tracePt t="211702" x="9269413" y="4716463"/>
          <p14:tracePt t="211709" x="9324975" y="4705350"/>
          <p14:tracePt t="211718" x="9466263" y="4665663"/>
          <p14:tracePt t="211726" x="9634538" y="4603750"/>
          <p14:tracePt t="211734" x="9685338" y="4586288"/>
          <p14:tracePt t="211742" x="9798050" y="4537075"/>
          <p14:tracePt t="211750" x="9909175" y="4486275"/>
          <p14:tracePt t="211757" x="9955213" y="4468813"/>
          <p14:tracePt t="211766" x="10017125" y="4435475"/>
          <p14:tracePt t="211774" x="10061575" y="4413250"/>
          <p14:tracePt t="211782" x="10090150" y="4395788"/>
          <p14:tracePt t="211790" x="10101263" y="4384675"/>
          <p14:tracePt t="211798" x="10106025" y="4384675"/>
          <p14:tracePt t="211806" x="10106025" y="4378325"/>
          <p14:tracePt t="211814" x="10106025" y="4373563"/>
          <p14:tracePt t="211873" x="10106025" y="4367213"/>
          <p14:tracePt t="211878" x="10106025" y="4362450"/>
          <p14:tracePt t="211888" x="10106025" y="4356100"/>
          <p14:tracePt t="211904" x="10106025" y="4340225"/>
          <p14:tracePt t="211912" x="10106025" y="4322763"/>
          <p14:tracePt t="211919" x="10106025" y="4300538"/>
          <p14:tracePt t="211928" x="10106025" y="4283075"/>
          <p14:tracePt t="211935" x="10106025" y="4249738"/>
          <p14:tracePt t="211944" x="10106025" y="4210050"/>
          <p14:tracePt t="211951" x="10112375" y="4181475"/>
          <p14:tracePt t="211959" x="10112375" y="4170363"/>
          <p14:tracePt t="211968" x="10112375" y="4154488"/>
          <p14:tracePt t="211975" x="10112375" y="4143375"/>
          <p14:tracePt t="211984" x="10112375" y="4137025"/>
          <p14:tracePt t="212024" x="10112375" y="4143375"/>
          <p14:tracePt t="212032" x="10112375" y="4165600"/>
          <p14:tracePt t="212040" x="10112375" y="4210050"/>
          <p14:tracePt t="212048" x="10112375" y="4278313"/>
          <p14:tracePt t="212056" x="10112375" y="4391025"/>
          <p14:tracePt t="212064" x="10112375" y="4486275"/>
          <p14:tracePt t="212072" x="10106025" y="4581525"/>
          <p14:tracePt t="212080" x="10079038" y="4716463"/>
          <p14:tracePt t="212088" x="10067925" y="4833938"/>
          <p14:tracePt t="212096" x="10044113" y="4924425"/>
          <p14:tracePt t="212104" x="10039350" y="4975225"/>
          <p14:tracePt t="212112" x="10033000" y="5030788"/>
          <p14:tracePt t="212120" x="10033000" y="5053013"/>
          <p14:tracePt t="212154" x="10044113" y="5026025"/>
          <p14:tracePt t="212160" x="10061575" y="4979988"/>
          <p14:tracePt t="212170" x="10094913" y="4879975"/>
          <p14:tracePt t="212178" x="10129838" y="4772025"/>
          <p14:tracePt t="212186" x="10163175" y="4648200"/>
          <p14:tracePt t="212194" x="10196513" y="4513263"/>
          <p14:tracePt t="212202" x="10207625" y="4451350"/>
          <p14:tracePt t="212210" x="10229850" y="4322763"/>
          <p14:tracePt t="212218" x="10252075" y="4205288"/>
          <p14:tracePt t="212226" x="10264775" y="4143375"/>
          <p14:tracePt t="212234" x="10280650" y="4035425"/>
          <p14:tracePt t="212242" x="10287000" y="3979863"/>
          <p14:tracePt t="212250" x="10291763" y="3929063"/>
          <p14:tracePt t="212258" x="10291763" y="3873500"/>
          <p14:tracePt t="212266" x="10291763" y="3856038"/>
          <p14:tracePt t="212274" x="10291763" y="3844925"/>
          <p14:tracePt t="212282" x="10291763" y="3838575"/>
          <p14:tracePt t="212314" x="10291763" y="3873500"/>
          <p14:tracePt t="212322" x="10291763" y="3917950"/>
          <p14:tracePt t="212330" x="10291763" y="3997325"/>
          <p14:tracePt t="212338" x="10291763" y="4086225"/>
          <p14:tracePt t="212346" x="10291763" y="4194175"/>
          <p14:tracePt t="212354" x="10287000" y="4333875"/>
          <p14:tracePt t="212362" x="10275888" y="4451350"/>
          <p14:tracePt t="212370" x="10247313" y="4581525"/>
          <p14:tracePt t="212378" x="10213975" y="4733925"/>
          <p14:tracePt t="212386" x="10196513" y="4811713"/>
          <p14:tracePt t="212394" x="10163175" y="4918075"/>
          <p14:tracePt t="212402" x="10145713" y="4986338"/>
          <p14:tracePt t="212412" x="10134600" y="5041900"/>
          <p14:tracePt t="212418" x="10129838" y="5076825"/>
          <p14:tracePt t="212428" x="10129838" y="5081588"/>
          <p14:tracePt t="212459" x="10134600" y="5041900"/>
          <p14:tracePt t="212467" x="10163175" y="4975225"/>
          <p14:tracePt t="212476" x="10190163" y="4856163"/>
          <p14:tracePt t="212483" x="10218738" y="4721225"/>
          <p14:tracePt t="212492" x="10252075" y="4552950"/>
          <p14:tracePt t="212500" x="10269538" y="4440238"/>
          <p14:tracePt t="212508" x="10287000" y="4311650"/>
          <p14:tracePt t="212516" x="10298113" y="4092575"/>
          <p14:tracePt t="212524" x="10302875" y="3940175"/>
          <p14:tracePt t="212532" x="10302875" y="3816350"/>
          <p14:tracePt t="212540" x="10302875" y="3749675"/>
          <p14:tracePt t="212548" x="10302875" y="3659188"/>
          <p14:tracePt t="212556" x="10302875" y="3575050"/>
          <p14:tracePt t="212564" x="10291763" y="3519488"/>
          <p14:tracePt t="212572" x="10287000" y="3502025"/>
          <p14:tracePt t="212580" x="10280650" y="3495675"/>
          <p14:tracePt t="212612" x="10280650" y="3508375"/>
          <p14:tracePt t="212620" x="10275888" y="3557588"/>
          <p14:tracePt t="212628" x="10269538" y="3625850"/>
          <p14:tracePt t="212636" x="10258425" y="3771900"/>
          <p14:tracePt t="212644" x="10236200" y="3924300"/>
          <p14:tracePt t="212652" x="10207625" y="4097338"/>
          <p14:tracePt t="212660" x="10179050" y="4260850"/>
          <p14:tracePt t="212668" x="10156825" y="4351338"/>
          <p14:tracePt t="212676" x="10101263" y="4519613"/>
          <p14:tracePt t="212686" x="10083800" y="4586288"/>
          <p14:tracePt t="212691" x="10044113" y="4699000"/>
          <p14:tracePt t="212702" x="10017125" y="4794250"/>
          <p14:tracePt t="212708" x="9999663" y="4856163"/>
          <p14:tracePt t="212718" x="9988550" y="4891088"/>
          <p14:tracePt t="212726" x="9982200" y="4906963"/>
          <p14:tracePt t="212734" x="9982200" y="4913313"/>
          <p14:tracePt t="212766" x="9982200" y="4895850"/>
          <p14:tracePt t="212774" x="9994900" y="4856163"/>
          <p14:tracePt t="212782" x="10010775" y="4783138"/>
          <p14:tracePt t="212790" x="10033000" y="4694238"/>
          <p14:tracePt t="212798" x="10067925" y="4530725"/>
          <p14:tracePt t="212806" x="10106025" y="4378325"/>
          <p14:tracePt t="212814" x="10134600" y="4187825"/>
          <p14:tracePt t="212822" x="10152063" y="4002088"/>
          <p14:tracePt t="212830" x="10167938" y="3867150"/>
          <p14:tracePt t="212838" x="10174288" y="3760788"/>
          <p14:tracePt t="212846" x="10185400" y="3648075"/>
          <p14:tracePt t="212854" x="10185400" y="3563938"/>
          <p14:tracePt t="212862" x="10185400" y="3495675"/>
          <p14:tracePt t="212870" x="10185400" y="3451225"/>
          <p14:tracePt t="212878" x="10185400" y="3429000"/>
          <p14:tracePt t="212886" x="10185400" y="3417888"/>
          <p14:tracePt t="212922" x="10185400" y="3422650"/>
          <p14:tracePt t="212930" x="10185400" y="3446463"/>
          <p14:tracePt t="212938" x="10179050" y="3495675"/>
          <p14:tracePt t="212946" x="10163175" y="3603625"/>
          <p14:tracePt t="212954" x="10152063" y="3692525"/>
          <p14:tracePt t="212962" x="10129838" y="3811588"/>
          <p14:tracePt t="212970" x="10090150" y="3973513"/>
          <p14:tracePt t="212978" x="10044113" y="4143375"/>
          <p14:tracePt t="212988" x="9977438" y="4316413"/>
          <p14:tracePt t="212994" x="9921875" y="4486275"/>
          <p14:tracePt t="213004" x="9859963" y="4614863"/>
          <p14:tracePt t="213012" x="9842500" y="4659313"/>
          <p14:tracePt t="213020" x="9813925" y="4738688"/>
          <p14:tracePt t="213028" x="9798050" y="4772025"/>
          <p14:tracePt t="213036" x="9786938" y="4806950"/>
          <p14:tracePt t="213044" x="9774238" y="4851400"/>
          <p14:tracePt t="213052" x="9769475" y="4867275"/>
          <p14:tracePt t="213060" x="9769475" y="4884738"/>
          <p14:tracePt t="213068" x="9769475" y="4895850"/>
          <p14:tracePt t="213076" x="9769475" y="4902200"/>
          <p14:tracePt t="213732" x="9763125" y="4902200"/>
          <p14:tracePt t="213740" x="9758363" y="4902200"/>
          <p14:tracePt t="213748" x="9736138" y="4902200"/>
          <p14:tracePt t="213756" x="9696450" y="4902200"/>
          <p14:tracePt t="213764" x="9628188" y="4906963"/>
          <p14:tracePt t="213772" x="9517063" y="4913313"/>
          <p14:tracePt t="213780" x="9358313" y="4913313"/>
          <p14:tracePt t="213788" x="9134475" y="4913313"/>
          <p14:tracePt t="213796" x="8904288" y="4924425"/>
          <p14:tracePt t="213804" x="8656638" y="4924425"/>
          <p14:tracePt t="213812" x="8415338" y="4924425"/>
          <p14:tracePt t="213820" x="8245475" y="4924425"/>
          <p14:tracePt t="213828" x="8088313" y="4935538"/>
          <p14:tracePt t="213836" x="7937500" y="4935538"/>
          <p14:tracePt t="213844" x="7796213" y="4941888"/>
          <p14:tracePt t="213852" x="7656513" y="4953000"/>
          <p14:tracePt t="213860" x="7510463" y="4957763"/>
          <p14:tracePt t="213868" x="7340600" y="4968875"/>
          <p14:tracePt t="213876" x="7267575" y="4968875"/>
          <p14:tracePt t="213886" x="7138988" y="4975225"/>
          <p14:tracePt t="213892" x="7059613" y="4979988"/>
          <p14:tracePt t="213902" x="6992938" y="4979988"/>
          <p14:tracePt t="213907" x="6869113" y="4979988"/>
          <p14:tracePt t="213918" x="6807200" y="4979988"/>
          <p14:tracePt t="213926" x="6745288" y="4979988"/>
          <p14:tracePt t="213934" x="6689725" y="4979988"/>
          <p14:tracePt t="213942" x="6588125" y="4979988"/>
          <p14:tracePt t="213950" x="6526213" y="4979988"/>
          <p14:tracePt t="213958" x="6457950" y="4979988"/>
          <p14:tracePt t="213966" x="6384925" y="4975225"/>
          <p14:tracePt t="213974" x="6300788" y="4968875"/>
          <p14:tracePt t="213982" x="6267450" y="4964113"/>
          <p14:tracePt t="213990" x="6176963" y="4957763"/>
          <p14:tracePt t="213998" x="6081713" y="4946650"/>
          <p14:tracePt t="214006" x="5946775" y="4935538"/>
          <p14:tracePt t="214014" x="5807075" y="4913313"/>
          <p14:tracePt t="214022" x="5643563" y="4895850"/>
          <p14:tracePt t="214030" x="5592763" y="4891088"/>
          <p14:tracePt t="214038" x="5453063" y="4867275"/>
          <p14:tracePt t="214046" x="5289550" y="4840288"/>
          <p14:tracePt t="214054" x="5114925" y="4822825"/>
          <p14:tracePt t="214062" x="4968875" y="4794250"/>
          <p14:tracePt t="214070" x="4805363" y="4778375"/>
          <p14:tracePt t="214078" x="4760913" y="4772025"/>
          <p14:tracePt t="214086" x="4625975" y="4767263"/>
          <p14:tracePt t="214094" x="4486275" y="4756150"/>
          <p14:tracePt t="214102" x="4338638" y="4749800"/>
          <p14:tracePt t="214110" x="4187825" y="4738688"/>
          <p14:tracePt t="214118" x="4130675" y="4733925"/>
          <p14:tracePt t="214126" x="3997325" y="4727575"/>
          <p14:tracePt t="214134" x="3856038" y="4727575"/>
          <p14:tracePt t="214142" x="3811588" y="4721225"/>
          <p14:tracePt t="214150" x="3709988" y="4721225"/>
          <p14:tracePt t="214158" x="3665538" y="4721225"/>
          <p14:tracePt t="214166" x="3568700" y="4716463"/>
          <p14:tracePt t="214174" x="3479800" y="4716463"/>
          <p14:tracePt t="214182" x="3440113" y="4710113"/>
          <p14:tracePt t="214192" x="3349625" y="4710113"/>
          <p14:tracePt t="214200" x="3311525" y="4710113"/>
          <p14:tracePt t="214206" x="3209925" y="4710113"/>
          <p14:tracePt t="214216" x="3163888" y="4710113"/>
          <p14:tracePt t="214224" x="3063875" y="4710113"/>
          <p14:tracePt t="214232" x="3017838" y="4710113"/>
          <p14:tracePt t="214240" x="2900363" y="4699000"/>
          <p14:tracePt t="214248" x="2855913" y="4694238"/>
          <p14:tracePt t="214256" x="2805113" y="4694238"/>
          <p14:tracePt t="214264" x="2674938" y="4687888"/>
          <p14:tracePt t="214272" x="2625725" y="4683125"/>
          <p14:tracePt t="214280" x="2473325" y="4676775"/>
          <p14:tracePt t="214288" x="2422525" y="4672013"/>
          <p14:tracePt t="214296" x="2360613" y="4665663"/>
          <p14:tracePt t="214304" x="2214563" y="4654550"/>
          <p14:tracePt t="214312" x="2159000" y="4654550"/>
          <p14:tracePt t="214320" x="2024063" y="4648200"/>
          <p14:tracePt t="214328" x="1978025" y="4648200"/>
          <p14:tracePt t="214336" x="1922463" y="4648200"/>
          <p14:tracePt t="214344" x="1820863" y="4648200"/>
          <p14:tracePt t="214352" x="1793875" y="4648200"/>
          <p14:tracePt t="214360" x="1725613" y="4648200"/>
          <p14:tracePt t="214368" x="1685925" y="4659313"/>
          <p14:tracePt t="214376" x="1652588" y="4665663"/>
          <p14:tracePt t="214384" x="1612900" y="4676775"/>
          <p14:tracePt t="214392" x="1568450" y="4687888"/>
          <p14:tracePt t="214400" x="1528763" y="4694238"/>
          <p14:tracePt t="214408" x="1489075" y="4699000"/>
          <p14:tracePt t="214416" x="1422400" y="4710113"/>
          <p14:tracePt t="214424" x="1382713" y="4716463"/>
          <p14:tracePt t="214432" x="1338263" y="4716463"/>
          <p14:tracePt t="214440" x="1298575" y="4716463"/>
          <p14:tracePt t="214448" x="1265238" y="4716463"/>
          <p14:tracePt t="214458" x="1203325" y="4716463"/>
          <p14:tracePt t="214464" x="1174750" y="4716463"/>
          <p14:tracePt t="214474" x="1135063" y="4716463"/>
          <p14:tracePt t="214480" x="1101725" y="4710113"/>
          <p14:tracePt t="214490" x="1068388" y="4699000"/>
          <p14:tracePt t="214498" x="1057275" y="4699000"/>
          <p14:tracePt t="214506" x="1022350" y="4687888"/>
          <p14:tracePt t="214514" x="984250" y="4672013"/>
          <p14:tracePt t="214522" x="933450" y="4654550"/>
          <p14:tracePt t="214530" x="900113" y="4637088"/>
          <p14:tracePt t="214538" x="882650" y="4632325"/>
          <p14:tracePt t="214546" x="854075" y="4614863"/>
          <p14:tracePt t="214554" x="831850" y="4586288"/>
          <p14:tracePt t="214562" x="825500" y="4581525"/>
          <p14:tracePt t="214570" x="825500" y="4564063"/>
          <p14:tracePt t="214578" x="820738" y="4548188"/>
          <p14:tracePt t="214586" x="820738" y="4530725"/>
          <p14:tracePt t="214594" x="820738" y="4513263"/>
          <p14:tracePt t="214602" x="838200" y="4497388"/>
          <p14:tracePt t="214610" x="849313" y="4486275"/>
          <p14:tracePt t="214618" x="865188" y="4464050"/>
          <p14:tracePt t="214626" x="887413" y="4446588"/>
          <p14:tracePt t="214634" x="933450" y="4424363"/>
          <p14:tracePt t="214642" x="977900" y="4402138"/>
          <p14:tracePt t="214650" x="1039813" y="4384675"/>
          <p14:tracePt t="214658" x="1079500" y="4373563"/>
          <p14:tracePt t="214666" x="1174750" y="4344988"/>
          <p14:tracePt t="214674" x="1327150" y="4305300"/>
          <p14:tracePt t="214682" x="1400175" y="4294188"/>
          <p14:tracePt t="214690" x="1562100" y="4271963"/>
          <p14:tracePt t="214698" x="1681163" y="4256088"/>
          <p14:tracePt t="214706" x="1804988" y="4249738"/>
          <p14:tracePt t="214714" x="2057400" y="4227513"/>
          <p14:tracePt t="214722" x="2225675" y="4227513"/>
          <p14:tracePt t="214730" x="2378075" y="4216400"/>
          <p14:tracePt t="214738" x="2546350" y="4216400"/>
          <p14:tracePt t="214746" x="2714625" y="4216400"/>
          <p14:tracePt t="214754" x="3006725" y="4205288"/>
          <p14:tracePt t="214762" x="3176588" y="4205288"/>
          <p14:tracePt t="214772" x="3327400" y="4205288"/>
          <p14:tracePt t="214780" x="3495675" y="4205288"/>
          <p14:tracePt t="214788" x="3681413" y="4205288"/>
          <p14:tracePt t="214796" x="3862388" y="4205288"/>
          <p14:tracePt t="214804" x="4052888" y="4210050"/>
          <p14:tracePt t="214812" x="4384675" y="4210050"/>
          <p14:tracePt t="214820" x="4570413" y="4221163"/>
          <p14:tracePt t="214828" x="4721225" y="4221163"/>
          <p14:tracePt t="214836" x="5002213" y="4232275"/>
          <p14:tracePt t="214844" x="5137150" y="4232275"/>
          <p14:tracePt t="214852" x="5278438" y="4232275"/>
          <p14:tracePt t="214860" x="5435600" y="4238625"/>
          <p14:tracePt t="214868" x="5705475" y="4238625"/>
          <p14:tracePt t="214876" x="5845175" y="4249738"/>
          <p14:tracePt t="214884" x="5986463" y="4249738"/>
          <p14:tracePt t="214892" x="6154738" y="4256088"/>
          <p14:tracePt t="214900" x="6329363" y="4267200"/>
          <p14:tracePt t="214908" x="6481763" y="4267200"/>
          <p14:tracePt t="214916" x="6632575" y="4267200"/>
          <p14:tracePt t="214924" x="6778625" y="4271963"/>
          <p14:tracePt t="214932" x="6913563" y="4271963"/>
          <p14:tracePt t="214940" x="7043738" y="4283075"/>
          <p14:tracePt t="214948" x="7150100" y="4283075"/>
          <p14:tracePt t="214956" x="7194550" y="4289425"/>
          <p14:tracePt t="214964" x="7296150" y="4289425"/>
          <p14:tracePt t="214972" x="7408863" y="4294188"/>
          <p14:tracePt t="214980" x="7521575" y="4300538"/>
          <p14:tracePt t="214988" x="7610475" y="4300538"/>
          <p14:tracePt t="214996" x="7712075" y="4311650"/>
          <p14:tracePt t="215004" x="7756525" y="4311650"/>
          <p14:tracePt t="215012" x="7847013" y="4316413"/>
          <p14:tracePt t="215020" x="7953375" y="4316413"/>
          <p14:tracePt t="215030" x="8004175" y="4316413"/>
          <p14:tracePt t="215036" x="8116888" y="4316413"/>
          <p14:tracePt t="215046" x="8256588" y="4322763"/>
          <p14:tracePt t="215052" x="8307388" y="4322763"/>
          <p14:tracePt t="215062" x="8442325" y="4322763"/>
          <p14:tracePt t="215068" x="8488363" y="4322763"/>
          <p14:tracePt t="215078" x="8616950" y="4333875"/>
          <p14:tracePt t="215086" x="8667750" y="4333875"/>
          <p14:tracePt t="215094" x="8791575" y="4333875"/>
          <p14:tracePt t="215102" x="8836025" y="4333875"/>
          <p14:tracePt t="215110" x="8953500" y="4340225"/>
          <p14:tracePt t="215118" x="8999538" y="4340225"/>
          <p14:tracePt t="215126" x="9101138" y="4344988"/>
          <p14:tracePt t="215134" x="9139238" y="4344988"/>
          <p14:tracePt t="215142" x="9247188" y="4362450"/>
          <p14:tracePt t="215150" x="9285288" y="4362450"/>
          <p14:tracePt t="215158" x="9313863" y="4367213"/>
          <p14:tracePt t="215166" x="9393238" y="4373563"/>
          <p14:tracePt t="215174" x="9437688" y="4384675"/>
          <p14:tracePt t="215182" x="9455150" y="4391025"/>
          <p14:tracePt t="215190" x="9482138" y="4395788"/>
          <p14:tracePt t="215198" x="9499600" y="4413250"/>
          <p14:tracePt t="215206" x="9504363" y="4418013"/>
          <p14:tracePt t="215214" x="9504363" y="4424363"/>
          <p14:tracePt t="215222" x="9504363" y="4429125"/>
          <p14:tracePt t="215230" x="9504363" y="4435475"/>
          <p14:tracePt t="215238" x="9504363" y="4446588"/>
          <p14:tracePt t="215246" x="9504363" y="4451350"/>
          <p14:tracePt t="215254" x="9499600" y="4457700"/>
          <p14:tracePt t="215262" x="9499600" y="4464050"/>
          <p14:tracePt t="215270" x="9499600" y="4468813"/>
          <p14:tracePt t="215286" x="9499600" y="4475163"/>
          <p14:tracePt t="215302" x="9499600" y="4479925"/>
          <p14:tracePt t="215318" x="9493250" y="4479925"/>
          <p14:tracePt t="215326" x="9493250" y="4486275"/>
          <p14:tracePt t="215711" x="9493250" y="4491038"/>
          <p14:tracePt t="215734" x="9488488" y="4491038"/>
          <p14:tracePt t="215742" x="9482138" y="4497388"/>
          <p14:tracePt t="215758" x="9477375" y="4497388"/>
          <p14:tracePt t="215766" x="9466263" y="4502150"/>
          <p14:tracePt t="215774" x="9455150" y="4508500"/>
          <p14:tracePt t="215782" x="9444038" y="4508500"/>
          <p14:tracePt t="215790" x="9426575" y="4508500"/>
          <p14:tracePt t="215798" x="9409113" y="4508500"/>
          <p14:tracePt t="215806" x="9393238" y="4508500"/>
          <p14:tracePt t="215814" x="9375775" y="4508500"/>
          <p14:tracePt t="215822" x="9353550" y="4508500"/>
          <p14:tracePt t="215830" x="9331325" y="4513263"/>
          <p14:tracePt t="215838" x="9313863" y="4513263"/>
          <p14:tracePt t="215846" x="9285288" y="4513263"/>
          <p14:tracePt t="215854" x="9251950" y="4513263"/>
          <p14:tracePt t="215862" x="9229725" y="4513263"/>
          <p14:tracePt t="215870" x="9201150" y="4513263"/>
          <p14:tracePt t="215878" x="9139238" y="4524375"/>
          <p14:tracePt t="215886" x="9083675" y="4537075"/>
          <p14:tracePt t="215894" x="8999538" y="4548188"/>
          <p14:tracePt t="215902" x="8853488" y="4570413"/>
          <p14:tracePt t="215910" x="8628063" y="4625975"/>
          <p14:tracePt t="215918" x="8269288" y="4683125"/>
          <p14:tracePt t="215926" x="7913688" y="4727575"/>
          <p14:tracePt t="215936" x="7464425" y="4789488"/>
          <p14:tracePt t="215942" x="6975475" y="4840288"/>
          <p14:tracePt t="215952" x="6424613" y="4884738"/>
          <p14:tracePt t="215958" x="5800725" y="4924425"/>
          <p14:tracePt t="215968" x="5322888" y="4953000"/>
          <p14:tracePt t="215976" x="4699000" y="4975225"/>
          <p14:tracePt t="215984" x="4108450" y="5002213"/>
          <p14:tracePt t="215992" x="3557588" y="5014913"/>
          <p14:tracePt t="216000" x="3163888" y="5014913"/>
          <p14:tracePt t="216008" x="2754313" y="5014913"/>
          <p14:tracePt t="216016" x="2389188" y="5014913"/>
          <p14:tracePt t="216024" x="2147888" y="5026025"/>
          <p14:tracePt t="216032" x="1882775" y="5030788"/>
          <p14:tracePt t="216040" x="1725613" y="5041900"/>
          <p14:tracePt t="216048" x="1601788" y="5048250"/>
          <p14:tracePt t="216056" x="1557338" y="5053013"/>
          <p14:tracePt t="216064" x="1517650" y="5064125"/>
          <p14:tracePt t="216072" x="1506538" y="5076825"/>
          <p14:tracePt t="216080" x="1506538" y="5081588"/>
          <p14:tracePt t="216088" x="1500188" y="5092700"/>
          <p14:tracePt t="216096" x="1500188" y="5103813"/>
          <p14:tracePt t="216104" x="1500188" y="5121275"/>
          <p14:tracePt t="216112" x="1500188" y="5132388"/>
          <p14:tracePt t="216120" x="1500188" y="5143500"/>
          <p14:tracePt t="216128" x="1489075" y="5160963"/>
          <p14:tracePt t="216136" x="1484313" y="5176838"/>
          <p14:tracePt t="216144" x="1462088" y="5194300"/>
          <p14:tracePt t="216152" x="1433513" y="5216525"/>
          <p14:tracePt t="216160" x="1411288" y="5233988"/>
          <p14:tracePt t="216168" x="1360488" y="5256213"/>
          <p14:tracePt t="216176" x="1303338" y="5278438"/>
          <p14:tracePt t="216184" x="1236663" y="5300663"/>
          <p14:tracePt t="216192" x="1185863" y="5311775"/>
          <p14:tracePt t="216200" x="1108075" y="5318125"/>
          <p14:tracePt t="216208" x="1035050" y="5322888"/>
          <p14:tracePt t="216216" x="944563" y="5322888"/>
          <p14:tracePt t="216224" x="876300" y="5322888"/>
          <p14:tracePt t="216234" x="781050" y="5322888"/>
          <p14:tracePt t="216242" x="714375" y="5311775"/>
          <p14:tracePt t="216250" x="657225" y="5289550"/>
          <p14:tracePt t="216258" x="635000" y="5284788"/>
          <p14:tracePt t="216266" x="595313" y="5256213"/>
          <p14:tracePt t="216274" x="568325" y="5238750"/>
          <p14:tracePt t="216282" x="557213" y="5222875"/>
          <p14:tracePt t="216290" x="550863" y="5205413"/>
          <p14:tracePt t="216298" x="544513" y="5187950"/>
          <p14:tracePt t="216306" x="544513" y="5149850"/>
          <p14:tracePt t="216314" x="550863" y="5132388"/>
          <p14:tracePt t="216322" x="561975" y="5110163"/>
          <p14:tracePt t="216330" x="579438" y="5081588"/>
          <p14:tracePt t="216338" x="623888" y="5030788"/>
          <p14:tracePt t="216346" x="663575" y="5002213"/>
          <p14:tracePt t="216354" x="714375" y="4975225"/>
          <p14:tracePt t="216362" x="769938" y="4946650"/>
          <p14:tracePt t="216370" x="849313" y="4913313"/>
          <p14:tracePt t="216378" x="915988" y="4895850"/>
          <p14:tracePt t="216386" x="1073150" y="4856163"/>
          <p14:tracePt t="216394" x="1174750" y="4833938"/>
          <p14:tracePt t="216402" x="1400175" y="4789488"/>
          <p14:tracePt t="216410" x="1646238" y="4772025"/>
          <p14:tracePt t="216418" x="1804988" y="4749800"/>
          <p14:tracePt t="216426" x="1978025" y="4733925"/>
          <p14:tracePt t="216434" x="2305050" y="4721225"/>
          <p14:tracePt t="216442" x="2473325" y="4716463"/>
          <p14:tracePt t="216450" x="2625725" y="4716463"/>
          <p14:tracePt t="216458" x="2900363" y="4716463"/>
          <p14:tracePt t="216466" x="3024188" y="4716463"/>
          <p14:tracePt t="216474" x="3130550" y="4716463"/>
          <p14:tracePt t="216482" x="3333750" y="4727575"/>
          <p14:tracePt t="216490" x="3433763" y="4745038"/>
          <p14:tracePt t="216498" x="3513138" y="4756150"/>
          <p14:tracePt t="216508" x="3586163" y="4772025"/>
          <p14:tracePt t="216514" x="3665538" y="4794250"/>
          <p14:tracePt t="216524" x="3738563" y="4811713"/>
          <p14:tracePt t="216530" x="3800475" y="4829175"/>
          <p14:tracePt t="216540" x="3862388" y="4851400"/>
          <p14:tracePt t="216546" x="3906838" y="4867275"/>
          <p14:tracePt t="216556" x="3946525" y="4879975"/>
          <p14:tracePt t="216564" x="3962400" y="4879975"/>
          <p14:tracePt t="216572" x="3990975" y="4895850"/>
          <p14:tracePt t="216580" x="3997325" y="4902200"/>
          <p14:tracePt t="216596" x="4002088" y="4902200"/>
          <p14:tracePt t="216604" x="4002088" y="4906963"/>
          <p14:tracePt t="216612" x="4008438" y="4913313"/>
          <p14:tracePt t="216628" x="4008438" y="4918075"/>
          <p14:tracePt t="216644" x="4008438" y="4924425"/>
          <p14:tracePt t="216652" x="4013200" y="4941888"/>
          <p14:tracePt t="216660" x="4013200" y="4946650"/>
          <p14:tracePt t="216668" x="4013200" y="4957763"/>
          <p14:tracePt t="216676" x="4013200" y="4968875"/>
          <p14:tracePt t="216684" x="4013200" y="4979988"/>
          <p14:tracePt t="216692" x="4013200" y="4997450"/>
          <p14:tracePt t="216700" x="4002088" y="5026025"/>
          <p14:tracePt t="216708" x="3997325" y="5041900"/>
          <p14:tracePt t="216716" x="3984625" y="5053013"/>
          <p14:tracePt t="216724" x="3979863" y="5070475"/>
          <p14:tracePt t="216732" x="3962400" y="5087938"/>
          <p14:tracePt t="216740" x="3935413" y="5103813"/>
          <p14:tracePt t="216748" x="3929063" y="5110163"/>
          <p14:tracePt t="216756" x="3895725" y="5126038"/>
          <p14:tracePt t="216764" x="3844925" y="5149850"/>
          <p14:tracePt t="216772" x="3794125" y="5165725"/>
          <p14:tracePt t="216780" x="3765550" y="5172075"/>
          <p14:tracePt t="216788" x="3692525" y="5194300"/>
          <p14:tracePt t="216796" x="3592513" y="5210175"/>
          <p14:tracePt t="216804" x="3506788" y="5227638"/>
          <p14:tracePt t="216812" x="3411538" y="5233988"/>
          <p14:tracePt t="216822" x="3294063" y="5249863"/>
          <p14:tracePt t="216830" x="3187700" y="5249863"/>
          <p14:tracePt t="216838" x="3063875" y="5249863"/>
          <p14:tracePt t="216846" x="3017838" y="5249863"/>
          <p14:tracePt t="216854" x="2906713" y="5249863"/>
          <p14:tracePt t="216862" x="2771775" y="5249863"/>
          <p14:tracePt t="216870" x="2630488" y="5249863"/>
          <p14:tracePt t="216878" x="2586038" y="5249863"/>
          <p14:tracePt t="216886" x="2444750" y="5245100"/>
          <p14:tracePt t="216894" x="2293938" y="5238750"/>
          <p14:tracePt t="216902" x="2163763" y="5222875"/>
          <p14:tracePt t="216910" x="2124075" y="5216525"/>
          <p14:tracePt t="216918" x="2012950" y="5194300"/>
          <p14:tracePt t="216926" x="1939925" y="5183188"/>
          <p14:tracePt t="216934" x="1878013" y="5165725"/>
          <p14:tracePt t="216942" x="1831975" y="5143500"/>
          <p14:tracePt t="216950" x="1798638" y="5126038"/>
          <p14:tracePt t="216958" x="1776413" y="5121275"/>
          <p14:tracePt t="216966" x="1765300" y="5103813"/>
          <p14:tracePt t="216974" x="1758950" y="5092700"/>
          <p14:tracePt t="216982" x="1758950" y="5081588"/>
          <p14:tracePt t="216990" x="1758950" y="5070475"/>
          <p14:tracePt t="216998" x="1776413" y="5048250"/>
          <p14:tracePt t="217006" x="1787525" y="5030788"/>
          <p14:tracePt t="217014" x="1816100" y="5008563"/>
          <p14:tracePt t="217022" x="1843088" y="4997450"/>
          <p14:tracePt t="217030" x="1878013" y="4979988"/>
          <p14:tracePt t="217038" x="1944688" y="4946650"/>
          <p14:tracePt t="217046" x="2001838" y="4929188"/>
          <p14:tracePt t="217054" x="2068513" y="4913313"/>
          <p14:tracePt t="217062" x="2141538" y="4891088"/>
          <p14:tracePt t="217070" x="2225675" y="4879975"/>
          <p14:tracePt t="217078" x="2316163" y="4867275"/>
          <p14:tracePt t="217086" x="2517775" y="4833938"/>
          <p14:tracePt t="217096" x="2652713" y="4818063"/>
          <p14:tracePt t="217102" x="2794000" y="4811713"/>
          <p14:tracePt t="217112" x="2951163" y="4800600"/>
          <p14:tracePt t="217118" x="3090863" y="4794250"/>
          <p14:tracePt t="217128" x="3225800" y="4794250"/>
          <p14:tracePt t="217136" x="3378200" y="4794250"/>
          <p14:tracePt t="217144" x="3519488" y="4794250"/>
          <p14:tracePt t="217152" x="3648075" y="4806950"/>
          <p14:tracePt t="217160" x="3776663" y="4822825"/>
          <p14:tracePt t="217168" x="3895725" y="4845050"/>
          <p14:tracePt t="217177" x="4002088" y="4867275"/>
          <p14:tracePt t="217184" x="4064000" y="4891088"/>
          <p14:tracePt t="217192" x="4130675" y="4918075"/>
          <p14:tracePt t="217200" x="4165600" y="4941888"/>
          <p14:tracePt t="217208" x="4192588" y="4957763"/>
          <p14:tracePt t="217216" x="4205288" y="4975225"/>
          <p14:tracePt t="217224" x="4205288" y="4991100"/>
          <p14:tracePt t="217232" x="4205288" y="5008563"/>
          <p14:tracePt t="217240" x="4205288" y="5026025"/>
          <p14:tracePt t="217248" x="4205288" y="5041900"/>
          <p14:tracePt t="217256" x="4181475" y="5064125"/>
          <p14:tracePt t="217264" x="4170363" y="5081588"/>
          <p14:tracePt t="217272" x="4125913" y="5103813"/>
          <p14:tracePt t="217280" x="4086225" y="5126038"/>
          <p14:tracePt t="217288" x="4046538" y="5149850"/>
          <p14:tracePt t="217296" x="4002088" y="5165725"/>
          <p14:tracePt t="217304" x="3889375" y="5187950"/>
          <p14:tracePt t="217312" x="3822700" y="5199063"/>
          <p14:tracePt t="217320" x="3749675" y="5205413"/>
          <p14:tracePt t="217328" x="3676650" y="5210175"/>
          <p14:tracePt t="217336" x="3597275" y="5210175"/>
          <p14:tracePt t="217344" x="3495675" y="5210175"/>
          <p14:tracePt t="217352" x="3440113" y="5210175"/>
          <p14:tracePt t="217362" x="3389313" y="5210175"/>
          <p14:tracePt t="217368" x="3355975" y="5210175"/>
          <p14:tracePt t="217376" x="3327400" y="5205413"/>
          <p14:tracePt t="217384" x="3322638" y="5205413"/>
          <p14:tracePt t="217394" x="3311525" y="5205413"/>
          <p14:tracePt t="217400" x="3294063" y="5199063"/>
          <p14:tracePt t="217410" x="3276600" y="5199063"/>
          <p14:tracePt t="217418" x="3243263" y="5194300"/>
          <p14:tracePt t="217426" x="3238500" y="5194300"/>
          <p14:tracePt t="217434" x="3203575" y="5183188"/>
          <p14:tracePt t="217442" x="3159125" y="5165725"/>
          <p14:tracePt t="217450" x="3130550" y="5154613"/>
          <p14:tracePt t="217458" x="3114675" y="5149850"/>
          <p14:tracePt t="217466" x="3079750" y="5132388"/>
          <p14:tracePt t="217474" x="3068638" y="5126038"/>
          <p14:tracePt t="217482" x="3052763" y="5114925"/>
          <p14:tracePt t="217490" x="3041650" y="5103813"/>
          <p14:tracePt t="217506" x="3035300" y="5099050"/>
          <p14:tracePt t="217522" x="3035300" y="5092700"/>
          <p14:tracePt t="217530" x="3035300" y="5087938"/>
          <p14:tracePt t="217538" x="3041650" y="5081588"/>
          <p14:tracePt t="217546" x="3046413" y="5076825"/>
          <p14:tracePt t="217554" x="3063875" y="5064125"/>
          <p14:tracePt t="217562" x="3068638" y="5064125"/>
          <p14:tracePt t="217570" x="3074988" y="5059363"/>
          <p14:tracePt t="217578" x="3079750" y="5059363"/>
          <p14:tracePt t="217586" x="3079750" y="5053013"/>
          <p14:tracePt t="217602" x="3079750" y="5048250"/>
          <p14:tracePt t="217610" x="3086100" y="5048250"/>
          <p14:tracePt t="217650" x="3090863" y="5048250"/>
          <p14:tracePt t="217660" x="3090863" y="5041900"/>
          <p14:tracePt t="217708" x="3097213" y="5041900"/>
          <p14:tracePt t="217716" x="3097213" y="5037138"/>
          <p14:tracePt t="217749" x="3103563" y="5037138"/>
          <p14:tracePt t="217756" x="3103563" y="5030788"/>
          <p14:tracePt t="217773" x="3108325" y="5030788"/>
          <p14:tracePt t="217780" x="3108325" y="5026025"/>
          <p14:tracePt t="217788" x="3114675" y="5026025"/>
          <p14:tracePt t="217804" x="3119438" y="5019675"/>
          <p14:tracePt t="217820" x="3125788" y="5014913"/>
          <p14:tracePt t="217828" x="3130550" y="5014913"/>
          <p14:tracePt t="217836" x="3130550" y="5008563"/>
          <p14:tracePt t="217844" x="3141663" y="4997450"/>
          <p14:tracePt t="217860" x="3152775" y="4986338"/>
          <p14:tracePt t="217868" x="3159125" y="4986338"/>
          <p14:tracePt t="217876" x="3170238" y="4975225"/>
          <p14:tracePt t="217884" x="3176588" y="4964113"/>
          <p14:tracePt t="217892" x="3181350" y="4964113"/>
          <p14:tracePt t="217900" x="3192463" y="4953000"/>
          <p14:tracePt t="217916" x="3203575" y="4946650"/>
          <p14:tracePt t="217926" x="3203575" y="4941888"/>
          <p14:tracePt t="217932" x="3214688" y="4935538"/>
          <p14:tracePt t="217942" x="3225800" y="4924425"/>
          <p14:tracePt t="217948" x="3254375" y="4913313"/>
          <p14:tracePt t="217958" x="3271838" y="4902200"/>
          <p14:tracePt t="217966" x="3294063" y="4891088"/>
          <p14:tracePt t="217974" x="3338513" y="4867275"/>
          <p14:tracePt t="217982" x="3367088" y="4856163"/>
          <p14:tracePt t="217990" x="3389313" y="4845050"/>
          <p14:tracePt t="217998" x="3446463" y="4822825"/>
          <p14:tracePt t="218006" x="3462338" y="4811713"/>
          <p14:tracePt t="218014" x="3519488" y="4794250"/>
          <p14:tracePt t="218022" x="3530600" y="4789488"/>
          <p14:tracePt t="218030" x="3546475" y="4772025"/>
          <p14:tracePt t="218038" x="3552825" y="4772025"/>
          <p14:tracePt t="218046" x="3557588" y="4760913"/>
          <p14:tracePt t="218054" x="3557588" y="4756150"/>
          <p14:tracePt t="218062" x="3557588" y="4749800"/>
          <p14:tracePt t="218070" x="3557588" y="4738688"/>
          <p14:tracePt t="218078" x="3557588" y="4727575"/>
          <p14:tracePt t="218086" x="3557588" y="4716463"/>
          <p14:tracePt t="218094" x="3546475" y="4705350"/>
          <p14:tracePt t="218102" x="3535363" y="4694238"/>
          <p14:tracePt t="218110" x="3513138" y="4672013"/>
          <p14:tracePt t="218118" x="3484563" y="4654550"/>
          <p14:tracePt t="218126" x="3457575" y="4643438"/>
          <p14:tracePt t="218134" x="3406775" y="4614863"/>
          <p14:tracePt t="218142" x="3349625" y="4598988"/>
          <p14:tracePt t="218150" x="3282950" y="4575175"/>
          <p14:tracePt t="218158" x="3192463" y="4552950"/>
          <p14:tracePt t="218166" x="3103563" y="4530725"/>
          <p14:tracePt t="218174" x="2911475" y="4491038"/>
          <p14:tracePt t="218182" x="2833688" y="4475163"/>
          <p14:tracePt t="218190" x="2681288" y="4451350"/>
          <p14:tracePt t="218198" x="2517775" y="4424363"/>
          <p14:tracePt t="218206" x="2360613" y="4395788"/>
          <p14:tracePt t="218214" x="2243138" y="4378325"/>
          <p14:tracePt t="218222" x="2197100" y="4373563"/>
          <p14:tracePt t="218230" x="2141538" y="4367213"/>
          <p14:tracePt t="218240" x="2108200" y="4367213"/>
          <p14:tracePt t="218246" x="2101850" y="4367213"/>
          <p14:tracePt t="218288" x="2108200" y="4367213"/>
          <p14:tracePt t="218416" x="2097088" y="4367213"/>
          <p14:tracePt t="218424" x="2039938" y="4367213"/>
          <p14:tracePt t="218433" x="1951038" y="4384675"/>
          <p14:tracePt t="218440" x="1787525" y="4429125"/>
          <p14:tracePt t="218448" x="1585913" y="4491038"/>
          <p14:tracePt t="218456" x="1444625" y="4552950"/>
          <p14:tracePt t="218464" x="1281113" y="4637088"/>
          <p14:tracePt t="218472" x="1141413" y="4733925"/>
          <p14:tracePt t="218480" x="1046163" y="4811713"/>
          <p14:tracePt t="218488" x="1000125" y="4845050"/>
          <p14:tracePt t="218496" x="984250" y="4873625"/>
          <p14:tracePt t="218504" x="966788" y="4884738"/>
          <p14:tracePt t="218520" x="960438" y="4884738"/>
          <p14:tracePt t="218578" x="960438" y="4879975"/>
          <p14:tracePt t="218586" x="960438" y="4873625"/>
          <p14:tracePt t="218594" x="960438" y="4862513"/>
          <p14:tracePt t="218602" x="960438" y="4851400"/>
          <p14:tracePt t="218610" x="960438" y="4845050"/>
          <p14:tracePt t="218618" x="960438" y="4840288"/>
          <p14:tracePt t="218626" x="960438" y="4833938"/>
          <p14:tracePt t="218642" x="960438" y="4829175"/>
          <p14:tracePt t="218650" x="960438" y="4822825"/>
          <p14:tracePt t="218658" x="960438" y="4806950"/>
          <p14:tracePt t="218666" x="966788" y="4772025"/>
          <p14:tracePt t="218674" x="966788" y="4733925"/>
          <p14:tracePt t="218682" x="973138" y="4716463"/>
          <p14:tracePt t="218690" x="973138" y="4672013"/>
          <p14:tracePt t="218698" x="973138" y="4621213"/>
          <p14:tracePt t="218706" x="955675" y="4559300"/>
          <p14:tracePt t="218714" x="949325" y="4530725"/>
          <p14:tracePt t="218722" x="922338" y="4468813"/>
          <p14:tracePt t="218730" x="887413" y="4406900"/>
          <p14:tracePt t="218738" x="871538" y="4391025"/>
          <p14:tracePt t="218746" x="831850" y="4333875"/>
          <p14:tracePt t="218754" x="820738" y="4311650"/>
          <p14:tracePt t="218762" x="781050" y="4267200"/>
          <p14:tracePt t="218770" x="758825" y="4232275"/>
          <p14:tracePt t="218778" x="752475" y="4216400"/>
          <p14:tracePt t="218786" x="736600" y="4198938"/>
          <p14:tracePt t="218794" x="730250" y="4187825"/>
          <p14:tracePt t="218804" x="730250" y="4176713"/>
          <p14:tracePt t="218810" x="730250" y="4170363"/>
          <p14:tracePt t="218820" x="730250" y="4159250"/>
          <p14:tracePt t="218836" x="730250" y="4154488"/>
          <p14:tracePt t="218852" x="730250" y="4148138"/>
          <p14:tracePt t="218976" x="730250" y="4154488"/>
          <p14:tracePt t="218984" x="736600" y="4154488"/>
          <p14:tracePt t="218992" x="736600" y="4170363"/>
          <p14:tracePt t="219000" x="741363" y="4181475"/>
          <p14:tracePt t="219008" x="752475" y="4221163"/>
          <p14:tracePt t="219016" x="765175" y="4243388"/>
          <p14:tracePt t="219026" x="765175" y="4267200"/>
          <p14:tracePt t="219032" x="787400" y="4316413"/>
          <p14:tracePt t="219040" x="787400" y="4333875"/>
          <p14:tracePt t="219048" x="792163" y="4351338"/>
          <p14:tracePt t="219056" x="798513" y="4356100"/>
          <p14:tracePt t="219064" x="798513" y="4362450"/>
          <p14:tracePt t="219170" x="798513" y="4356100"/>
          <p14:tracePt t="219178" x="803275" y="4333875"/>
          <p14:tracePt t="219186" x="814388" y="4294188"/>
          <p14:tracePt t="219194" x="825500" y="4260850"/>
          <p14:tracePt t="219202" x="831850" y="4232275"/>
          <p14:tracePt t="219210" x="854075" y="4159250"/>
          <p14:tracePt t="219218" x="871538" y="4121150"/>
          <p14:tracePt t="219226" x="871538" y="4081463"/>
          <p14:tracePt t="219234" x="882650" y="4059238"/>
          <p14:tracePt t="219242" x="882650" y="4041775"/>
          <p14:tracePt t="219250" x="887413" y="4024313"/>
          <p14:tracePt t="219258" x="887413" y="4019550"/>
          <p14:tracePt t="219266" x="887413" y="4013200"/>
          <p14:tracePt t="219274" x="887413" y="4008438"/>
          <p14:tracePt t="219334" x="887413" y="4013200"/>
          <p14:tracePt t="219342" x="887413" y="4019550"/>
          <p14:tracePt t="219350" x="887413" y="4024313"/>
          <p14:tracePt t="219358" x="887413" y="4030663"/>
          <p14:tracePt t="219374" x="887413" y="4035425"/>
          <p14:tracePt t="219382" x="887413" y="4052888"/>
          <p14:tracePt t="219392" x="887413" y="4064000"/>
          <p14:tracePt t="219398" x="887413" y="4075113"/>
          <p14:tracePt t="219408" x="887413" y="4103688"/>
          <p14:tracePt t="219416" x="887413" y="4114800"/>
          <p14:tracePt t="219424" x="887413" y="4154488"/>
          <p14:tracePt t="219432" x="887413" y="4176713"/>
          <p14:tracePt t="219440" x="887413" y="4227513"/>
          <p14:tracePt t="219448" x="882650" y="4243388"/>
          <p14:tracePt t="219456" x="876300" y="4289425"/>
          <p14:tracePt t="219464" x="871538" y="4305300"/>
          <p14:tracePt t="219472" x="871538" y="4316413"/>
          <p14:tracePt t="219480" x="871538" y="4351338"/>
          <p14:tracePt t="219488" x="865188" y="4362450"/>
          <p14:tracePt t="219500" x="865188" y="4391025"/>
          <p14:tracePt t="219508" x="865188" y="4424363"/>
          <p14:tracePt t="219516" x="865188" y="4440238"/>
          <p14:tracePt t="219524" x="865188" y="4451350"/>
          <p14:tracePt t="219536" x="865188" y="4464050"/>
          <p14:tracePt t="219544" x="865188" y="4491038"/>
          <p14:tracePt t="219552" x="865188" y="4530725"/>
          <p14:tracePt t="219560" x="865188" y="4541838"/>
          <p14:tracePt t="219568" x="871538" y="4559300"/>
          <p14:tracePt t="219576" x="876300" y="4603750"/>
          <p14:tracePt t="219584" x="876300" y="4621213"/>
          <p14:tracePt t="219592" x="882650" y="4643438"/>
          <p14:tracePt t="219600" x="893763" y="4654550"/>
          <p14:tracePt t="219608" x="900113" y="4694238"/>
          <p14:tracePt t="219616" x="904875" y="4705350"/>
          <p14:tracePt t="219624" x="911225" y="4721225"/>
          <p14:tracePt t="219632" x="915988" y="4738688"/>
          <p14:tracePt t="219640" x="915988" y="4749800"/>
          <p14:tracePt t="219648" x="915988" y="4778375"/>
          <p14:tracePt t="219656" x="915988" y="4789488"/>
          <p14:tracePt t="219664" x="915988" y="4806950"/>
          <p14:tracePt t="219674" x="915988" y="4818063"/>
          <p14:tracePt t="219680" x="911225" y="4829175"/>
          <p14:tracePt t="219690" x="904875" y="4840288"/>
          <p14:tracePt t="219696" x="893763" y="4862513"/>
          <p14:tracePt t="219706" x="887413" y="4873625"/>
          <p14:tracePt t="219712" x="882650" y="4884738"/>
          <p14:tracePt t="219730" x="882650" y="4891088"/>
          <p14:tracePt t="219738" x="876300" y="4895850"/>
          <p14:tracePt t="219746" x="876300" y="4902200"/>
          <p14:tracePt t="219754" x="876300" y="4906963"/>
          <p14:tracePt t="219762" x="876300" y="4913313"/>
          <p14:tracePt t="219770" x="876300" y="4924425"/>
          <p14:tracePt t="219778" x="871538" y="4946650"/>
          <p14:tracePt t="219786" x="871538" y="4957763"/>
          <p14:tracePt t="219794" x="871538" y="4968875"/>
          <p14:tracePt t="219802" x="871538" y="4975225"/>
          <p14:tracePt t="219810" x="865188" y="4986338"/>
          <p14:tracePt t="219818" x="865188" y="5002213"/>
          <p14:tracePt t="219826" x="865188" y="5014913"/>
          <p14:tracePt t="219834" x="865188" y="5030788"/>
          <p14:tracePt t="219842" x="860425" y="5048250"/>
          <p14:tracePt t="219850" x="860425" y="5059363"/>
          <p14:tracePt t="219858" x="860425" y="5076825"/>
          <p14:tracePt t="219866" x="860425" y="5092700"/>
          <p14:tracePt t="219874" x="860425" y="5110163"/>
          <p14:tracePt t="219882" x="865188" y="5132388"/>
          <p14:tracePt t="219890" x="871538" y="5143500"/>
          <p14:tracePt t="219898" x="876300" y="5160963"/>
          <p14:tracePt t="219906" x="893763" y="5183188"/>
          <p14:tracePt t="219914" x="911225" y="5199063"/>
          <p14:tracePt t="219922" x="944563" y="5233988"/>
          <p14:tracePt t="219930" x="955675" y="5245100"/>
          <p14:tracePt t="219938" x="966788" y="5249863"/>
          <p14:tracePt t="219946" x="1006475" y="5267325"/>
          <p14:tracePt t="219956" x="1017588" y="5272088"/>
          <p14:tracePt t="219962" x="1028700" y="5278438"/>
          <p14:tracePt t="219972" x="1039813" y="5289550"/>
          <p14:tracePt t="219978" x="1068388" y="5295900"/>
          <p14:tracePt t="219988" x="1073150" y="5300663"/>
          <p14:tracePt t="219996" x="1079500" y="5307013"/>
          <p14:tracePt t="220004" x="1084263" y="5307013"/>
          <p14:tracePt t="220012" x="1090613" y="5307013"/>
          <p14:tracePt t="220108" x="1090613" y="5295900"/>
          <p14:tracePt t="220116" x="1084263" y="5289550"/>
          <p14:tracePt t="220124" x="1079500" y="5284788"/>
          <p14:tracePt t="220132" x="1068388" y="5278438"/>
          <p14:tracePt t="220140" x="1062038" y="5272088"/>
          <p14:tracePt t="220148" x="1050925" y="5267325"/>
          <p14:tracePt t="220156" x="1039813" y="5267325"/>
          <p14:tracePt t="220164" x="1028700" y="5260975"/>
          <p14:tracePt t="220172" x="1011238" y="5256213"/>
          <p14:tracePt t="220188" x="1000125" y="5249863"/>
          <p14:tracePt t="220196" x="1000125" y="5245100"/>
          <p14:tracePt t="220212" x="995363" y="5245100"/>
          <p14:tracePt t="220220" x="995363" y="5238750"/>
          <p14:tracePt t="220228" x="989013" y="5222875"/>
          <p14:tracePt t="220238" x="984250" y="5194300"/>
          <p14:tracePt t="220244" x="984250" y="5137150"/>
          <p14:tracePt t="220255" x="984250" y="5064125"/>
          <p14:tracePt t="220260" x="977900" y="4957763"/>
          <p14:tracePt t="220270" x="966788" y="4772025"/>
          <p14:tracePt t="220278" x="955675" y="4479925"/>
          <p14:tracePt t="220286" x="922338" y="4108450"/>
          <p14:tracePt t="220294" x="876300" y="3738563"/>
          <p14:tracePt t="220302" x="814388" y="3276600"/>
          <p14:tracePt t="220310" x="765175" y="2663825"/>
          <p14:tracePt t="220318" x="741363" y="2282825"/>
          <p14:tracePt t="220326" x="730250" y="1793875"/>
          <p14:tracePt t="220334" x="736600" y="1462088"/>
          <p14:tracePt t="220342" x="765175" y="1281113"/>
          <p14:tracePt t="220350" x="814388" y="1057275"/>
          <p14:tracePt t="220358" x="871538" y="900113"/>
          <p14:tracePt t="220366" x="911225" y="814388"/>
          <p14:tracePt t="220374" x="944563" y="752475"/>
          <p14:tracePt t="220382" x="966788" y="714375"/>
          <p14:tracePt t="220390" x="977900" y="692150"/>
          <p14:tracePt t="220398" x="984250" y="685800"/>
          <p14:tracePt t="220430" x="984250" y="696913"/>
          <p14:tracePt t="220438" x="989013" y="719138"/>
          <p14:tracePt t="220446" x="995363" y="741363"/>
          <p14:tracePt t="220454" x="1000125" y="769938"/>
          <p14:tracePt t="220462" x="1000125" y="787400"/>
          <p14:tracePt t="220470" x="1000125" y="798513"/>
          <p14:tracePt t="220478" x="1000125" y="809625"/>
          <p14:tracePt t="220486" x="1000125" y="827088"/>
          <p14:tracePt t="220494" x="1000125" y="842963"/>
          <p14:tracePt t="220502" x="1000125" y="865188"/>
          <p14:tracePt t="220510" x="1000125" y="882650"/>
          <p14:tracePt t="220518" x="1000125" y="911225"/>
          <p14:tracePt t="220528" x="1000125" y="949325"/>
          <p14:tracePt t="220534" x="995363" y="989013"/>
          <p14:tracePt t="220544" x="995363" y="1017588"/>
          <p14:tracePt t="220552" x="984250" y="1079500"/>
          <p14:tracePt t="220560" x="973138" y="1157288"/>
          <p14:tracePt t="220568" x="966788" y="1203325"/>
          <p14:tracePt t="220576" x="960438" y="1247775"/>
          <p14:tracePt t="220584" x="955675" y="1309688"/>
          <p14:tracePt t="220592" x="955675" y="1331913"/>
          <p14:tracePt t="220600" x="955675" y="1343025"/>
          <p14:tracePt t="220608" x="955675" y="1349375"/>
          <p14:tracePt t="220652" x="955675" y="1343025"/>
          <p14:tracePt t="220668" x="955675" y="1338263"/>
          <p14:tracePt t="220676" x="955675" y="1320800"/>
          <p14:tracePt t="220684" x="955675" y="1304925"/>
          <p14:tracePt t="220692" x="955675" y="1292225"/>
          <p14:tracePt t="220700" x="955675" y="1281113"/>
          <p14:tracePt t="220708" x="955675" y="1265238"/>
          <p14:tracePt t="220716" x="949325" y="1254125"/>
          <p14:tracePt t="220724" x="949325" y="1247775"/>
          <p14:tracePt t="220732" x="949325" y="1243013"/>
          <p14:tracePt t="220740" x="944563" y="1243013"/>
          <p14:tracePt t="220748" x="938213" y="1236663"/>
          <p14:tracePt t="220756" x="938213" y="1230313"/>
          <p14:tracePt t="220764" x="933450" y="1230313"/>
          <p14:tracePt t="220772" x="927100" y="1230313"/>
          <p14:tracePt t="220780" x="915988" y="1230313"/>
          <p14:tracePt t="220788" x="900113" y="1243013"/>
          <p14:tracePt t="220796" x="893763" y="1247775"/>
          <p14:tracePt t="220806" x="865188" y="1265238"/>
          <p14:tracePt t="220812" x="838200" y="1298575"/>
          <p14:tracePt t="220822" x="825500" y="1309688"/>
          <p14:tracePt t="220828" x="798513" y="1349375"/>
          <p14:tracePt t="220838" x="781050" y="1377950"/>
          <p14:tracePt t="220846" x="741363" y="1433513"/>
          <p14:tracePt t="220854" x="703263" y="1495425"/>
          <p14:tracePt t="220863" x="692150" y="1524000"/>
          <p14:tracePt t="220870" x="657225" y="1590675"/>
          <p14:tracePt t="220878" x="641350" y="1624013"/>
          <p14:tracePt t="220886" x="623888" y="1685925"/>
          <p14:tracePt t="220894" x="612775" y="1725613"/>
          <p14:tracePt t="220902" x="601663" y="1765300"/>
          <p14:tracePt t="220910" x="595313" y="1827213"/>
          <p14:tracePt t="220918" x="590550" y="1866900"/>
          <p14:tracePt t="220926" x="590550" y="1911350"/>
          <p14:tracePt t="220934" x="590550" y="1944688"/>
          <p14:tracePt t="220942" x="590550" y="1995488"/>
          <p14:tracePt t="220950" x="590550" y="2006600"/>
          <p14:tracePt t="220958" x="590550" y="2046288"/>
          <p14:tracePt t="220966" x="601663" y="2090738"/>
          <p14:tracePt t="220974" x="606425" y="2136775"/>
          <p14:tracePt t="220982" x="617538" y="2185988"/>
          <p14:tracePt t="220990" x="617538" y="2203450"/>
          <p14:tracePt t="220998" x="635000" y="2247900"/>
          <p14:tracePt t="221006" x="646113" y="2316163"/>
          <p14:tracePt t="221014" x="657225" y="2382838"/>
          <p14:tracePt t="221022" x="663575" y="2417763"/>
          <p14:tracePt t="221030" x="668338" y="2490788"/>
          <p14:tracePt t="221038" x="674688" y="2524125"/>
          <p14:tracePt t="221046" x="679450" y="2590800"/>
          <p14:tracePt t="221054" x="685800" y="2659063"/>
          <p14:tracePt t="221062" x="685800" y="2687638"/>
          <p14:tracePt t="221070" x="685800" y="2749550"/>
          <p14:tracePt t="221078" x="685800" y="2771775"/>
          <p14:tracePt t="221086" x="685800" y="2838450"/>
          <p14:tracePt t="221094" x="685800" y="2871788"/>
          <p14:tracePt t="221102" x="685800" y="2940050"/>
          <p14:tracePt t="221110" x="679450" y="2962275"/>
          <p14:tracePt t="221120" x="663575" y="3024188"/>
          <p14:tracePt t="221128" x="652463" y="3046413"/>
          <p14:tracePt t="221136" x="623888" y="3108325"/>
          <p14:tracePt t="221144" x="612775" y="3136900"/>
          <p14:tracePt t="221152" x="595313" y="3165475"/>
          <p14:tracePt t="221160" x="561975" y="3221038"/>
          <p14:tracePt t="221168" x="557213" y="3243263"/>
          <p14:tracePt t="221176" x="528638" y="3294063"/>
          <p14:tracePt t="221184" x="522288" y="3311525"/>
          <p14:tracePt t="221192" x="517525" y="3327400"/>
          <p14:tracePt t="221200" x="517525" y="3344863"/>
          <p14:tracePt t="221208" x="517525" y="3400425"/>
          <p14:tracePt t="221216" x="517525" y="3435350"/>
          <p14:tracePt t="221224" x="528638" y="3468688"/>
          <p14:tracePt t="221232" x="539750" y="3508375"/>
          <p14:tracePt t="221240" x="557213" y="3557588"/>
          <p14:tracePt t="221248" x="584200" y="3630613"/>
          <p14:tracePt t="221256" x="601663" y="3698875"/>
          <p14:tracePt t="221264" x="617538" y="3754438"/>
          <p14:tracePt t="221272" x="641350" y="3851275"/>
          <p14:tracePt t="221280" x="652463" y="3924300"/>
          <p14:tracePt t="221288" x="674688" y="4035425"/>
          <p14:tracePt t="221296" x="685800" y="4121150"/>
          <p14:tracePt t="221304" x="692150" y="4187825"/>
          <p14:tracePt t="221312" x="708025" y="4260850"/>
          <p14:tracePt t="221320" x="708025" y="4300538"/>
          <p14:tracePt t="221328" x="714375" y="4367213"/>
          <p14:tracePt t="221336" x="714375" y="4418013"/>
          <p14:tracePt t="221344" x="714375" y="4451350"/>
          <p14:tracePt t="221352" x="714375" y="4479925"/>
          <p14:tracePt t="221360" x="708025" y="4537075"/>
          <p14:tracePt t="221368" x="703263" y="4575175"/>
          <p14:tracePt t="221378" x="696913" y="4603750"/>
          <p14:tracePt t="221385" x="685800" y="4659313"/>
          <p14:tracePt t="221394" x="663575" y="4756150"/>
          <p14:tracePt t="221400" x="652463" y="4811713"/>
          <p14:tracePt t="221410" x="635000" y="4879975"/>
          <p14:tracePt t="221416" x="623888" y="4946650"/>
          <p14:tracePt t="221426" x="606425" y="5014913"/>
          <p14:tracePt t="221434" x="595313" y="5092700"/>
          <p14:tracePt t="221442" x="579438" y="5160963"/>
          <p14:tracePt t="221450" x="573088" y="5216525"/>
          <p14:tracePt t="221458" x="573088" y="5233988"/>
          <p14:tracePt t="221466" x="573088" y="5295900"/>
          <p14:tracePt t="221474" x="579438" y="5311775"/>
          <p14:tracePt t="221482" x="601663" y="5340350"/>
          <p14:tracePt t="221490" x="617538" y="5351463"/>
          <p14:tracePt t="221498" x="668338" y="5368925"/>
          <p14:tracePt t="221506" x="714375" y="5373688"/>
          <p14:tracePt t="221514" x="758825" y="5373688"/>
          <p14:tracePt t="221522" x="849313" y="5373688"/>
          <p14:tracePt t="221530" x="915988" y="5373688"/>
          <p14:tracePt t="221538" x="960438" y="5368925"/>
          <p14:tracePt t="221546" x="1006475" y="5362575"/>
          <p14:tracePt t="221554" x="1046163" y="5351463"/>
          <p14:tracePt t="221562" x="1073150" y="5345113"/>
          <p14:tracePt t="221570" x="1090613" y="5334000"/>
          <p14:tracePt t="221578" x="1112838" y="5329238"/>
          <p14:tracePt t="221586" x="1123950" y="5329238"/>
          <p14:tracePt t="221594" x="1141413" y="5329238"/>
          <p14:tracePt t="221602" x="1141413" y="5322888"/>
          <p14:tracePt t="221610" x="1146175" y="5322888"/>
          <p14:tracePt t="221656" x="1146175" y="5318125"/>
          <p14:tracePt t="221864" x="1152525" y="5318125"/>
          <p14:tracePt t="221872" x="1157288" y="5311775"/>
          <p14:tracePt t="221888" x="1174750" y="5307013"/>
          <p14:tracePt t="221896" x="1192213" y="5300663"/>
          <p14:tracePt t="221904" x="1214438" y="5295900"/>
          <p14:tracePt t="221912" x="1254125" y="5284788"/>
          <p14:tracePt t="221920" x="1303338" y="5272088"/>
          <p14:tracePt t="221928" x="1371600" y="5260975"/>
          <p14:tracePt t="221936" x="1422400" y="5249863"/>
          <p14:tracePt t="221944" x="1539875" y="5233988"/>
          <p14:tracePt t="221952" x="1685925" y="5210175"/>
          <p14:tracePt t="221960" x="1770063" y="5199063"/>
          <p14:tracePt t="221968" x="1854200" y="5187950"/>
          <p14:tracePt t="221976" x="2074863" y="5160963"/>
          <p14:tracePt t="221984" x="2174875" y="5143500"/>
          <p14:tracePt t="221994" x="2320925" y="5126038"/>
          <p14:tracePt t="222002" x="2478088" y="5110163"/>
          <p14:tracePt t="222010" x="2820988" y="5087938"/>
          <p14:tracePt t="222018" x="3024188" y="5070475"/>
          <p14:tracePt t="222026" x="3406775" y="5041900"/>
          <p14:tracePt t="222034" x="3760788" y="5030788"/>
          <p14:tracePt t="222042" x="4159250" y="4997450"/>
          <p14:tracePt t="222051" x="4570413" y="4964113"/>
          <p14:tracePt t="222058" x="4957763" y="4913313"/>
          <p14:tracePt t="222066" x="5570538" y="4829175"/>
          <p14:tracePt t="222074" x="6065838" y="4767263"/>
          <p14:tracePt t="222082" x="6526213" y="4716463"/>
          <p14:tracePt t="222090" x="6824663" y="4683125"/>
          <p14:tracePt t="222098" x="7161213" y="4637088"/>
          <p14:tracePt t="222106" x="7369175" y="4621213"/>
          <p14:tracePt t="222114" x="7470775" y="4603750"/>
          <p14:tracePt t="222341" x="7475538" y="4598988"/>
          <p14:tracePt t="222348" x="7486650" y="4592638"/>
          <p14:tracePt t="222356" x="7521575" y="4592638"/>
          <p14:tracePt t="222365" x="7588250" y="4592638"/>
          <p14:tracePt t="222372" x="7667625" y="4586288"/>
          <p14:tracePt t="222380" x="7723188" y="4586288"/>
          <p14:tracePt t="222388" x="7807325" y="4586288"/>
          <p14:tracePt t="222396" x="7858125" y="4586288"/>
          <p14:tracePt t="222404" x="7920038" y="4586288"/>
          <p14:tracePt t="222412" x="7953375" y="4586288"/>
          <p14:tracePt t="222420" x="8015288" y="4586288"/>
          <p14:tracePt t="222428" x="8083550" y="4586288"/>
          <p14:tracePt t="222436" x="8150225" y="4586288"/>
          <p14:tracePt t="222444" x="8234363" y="4592638"/>
          <p14:tracePt t="222452" x="8302625" y="4592638"/>
          <p14:tracePt t="222460" x="8402638" y="4598988"/>
          <p14:tracePt t="222468" x="8555038" y="4598988"/>
          <p14:tracePt t="222476" x="8723313" y="4598988"/>
          <p14:tracePt t="222484" x="8831263" y="4598988"/>
          <p14:tracePt t="222492" x="9004300" y="4598988"/>
          <p14:tracePt t="222500" x="9134475" y="4581525"/>
          <p14:tracePt t="222508" x="9251950" y="4564063"/>
          <p14:tracePt t="222516" x="9324975" y="4552950"/>
          <p14:tracePt t="222524" x="9364663" y="4537075"/>
          <p14:tracePt t="222532" x="9398000" y="4524375"/>
          <p14:tracePt t="222542" x="9415463" y="4508500"/>
          <p14:tracePt t="222548" x="9426575" y="4497388"/>
          <p14:tracePt t="222558" x="9431338" y="4491038"/>
          <p14:tracePt t="222564" x="9431338" y="4479925"/>
          <p14:tracePt t="222574" x="9431338" y="4475163"/>
          <p14:tracePt t="222580" x="9431338" y="4468813"/>
          <p14:tracePt t="222598" x="9426575" y="4464050"/>
          <p14:tracePt t="222606" x="9415463" y="4457700"/>
          <p14:tracePt t="222614" x="9404350" y="4451350"/>
          <p14:tracePt t="222622" x="9398000" y="4446588"/>
          <p14:tracePt t="222630" x="9393238" y="4440238"/>
          <p14:tracePt t="222638" x="9386888" y="4435475"/>
          <p14:tracePt t="222646" x="9386888" y="4424363"/>
          <p14:tracePt t="222654" x="9386888" y="4413250"/>
          <p14:tracePt t="222662" x="9386888" y="4402138"/>
          <p14:tracePt t="222670" x="9382125" y="4391025"/>
          <p14:tracePt t="222678" x="9382125" y="4367213"/>
          <p14:tracePt t="222686" x="9375775" y="4340225"/>
          <p14:tracePt t="222694" x="9347200" y="4256088"/>
          <p14:tracePt t="222702" x="9313863" y="4132263"/>
          <p14:tracePt t="222710" x="9285288" y="4035425"/>
          <p14:tracePt t="222718" x="9178925" y="3630613"/>
          <p14:tracePt t="222726" x="9101138" y="3300413"/>
          <p14:tracePt t="222734" x="8982075" y="2944813"/>
          <p14:tracePt t="222742" x="8847138" y="2517775"/>
          <p14:tracePt t="222750" x="8718550" y="2108200"/>
          <p14:tracePt t="222758" x="8612188" y="1804988"/>
          <p14:tracePt t="222766" x="8499475" y="1466850"/>
          <p14:tracePt t="222774" x="8415338" y="1265238"/>
          <p14:tracePt t="222782" x="8285163" y="1039813"/>
          <p14:tracePt t="222790" x="8207375" y="904875"/>
          <p14:tracePt t="222798" x="8066088" y="730250"/>
          <p14:tracePt t="222806" x="7970838" y="630238"/>
          <p14:tracePt t="222814" x="7858125" y="522288"/>
          <p14:tracePt t="222822" x="7796213" y="477838"/>
          <p14:tracePt t="222830" x="7729538" y="433388"/>
          <p14:tracePt t="222840" x="7689850" y="415925"/>
          <p14:tracePt t="222846" x="7672388" y="404813"/>
          <p14:tracePt t="222856" x="7661275" y="398463"/>
          <p14:tracePt t="222864" x="7650163" y="398463"/>
          <p14:tracePt t="222872" x="7643813" y="398463"/>
          <p14:tracePt t="222880" x="7639050" y="398463"/>
          <p14:tracePt t="222888" x="7627938" y="398463"/>
          <p14:tracePt t="222896" x="7616825" y="404813"/>
          <p14:tracePt t="222904" x="7605713" y="427038"/>
          <p14:tracePt t="222912" x="7583488" y="449263"/>
          <p14:tracePt t="222920" x="7570788" y="466725"/>
          <p14:tracePt t="222928" x="7554913" y="495300"/>
          <p14:tracePt t="222936" x="7532688" y="517525"/>
          <p14:tracePt t="222944" x="7521575" y="528638"/>
          <p14:tracePt t="222952" x="7493000" y="557213"/>
          <p14:tracePt t="222960" x="7475538" y="568325"/>
          <p14:tracePt t="222968" x="7453313" y="573088"/>
          <p14:tracePt t="222976" x="7435850" y="584200"/>
          <p14:tracePt t="222984" x="7413625" y="590550"/>
          <p14:tracePt t="222992" x="7375525" y="601663"/>
          <p14:tracePt t="223000" x="7358063" y="601663"/>
          <p14:tracePt t="223008" x="7278688" y="635000"/>
          <p14:tracePt t="223016" x="7183438" y="679450"/>
          <p14:tracePt t="223024" x="7059613" y="758825"/>
          <p14:tracePt t="223032" x="6829425" y="911225"/>
          <p14:tracePt t="223040" x="6604000" y="1062038"/>
          <p14:tracePt t="223048" x="6373813" y="1236663"/>
          <p14:tracePt t="223056" x="6245225" y="1338263"/>
          <p14:tracePt t="223064" x="5986463" y="1539875"/>
          <p14:tracePt t="223072" x="5778500" y="1736725"/>
          <p14:tracePt t="223080" x="5614988" y="1889125"/>
          <p14:tracePt t="223088" x="5502275" y="2028825"/>
          <p14:tracePt t="223096" x="5457825" y="2085975"/>
          <p14:tracePt t="223104" x="5391150" y="2214563"/>
          <p14:tracePt t="223112" x="5329238" y="2344738"/>
          <p14:tracePt t="223122" x="5283200" y="2495550"/>
          <p14:tracePt t="223128" x="5256213" y="2630488"/>
          <p14:tracePt t="223138" x="5238750" y="2794000"/>
          <p14:tracePt t="223146" x="5227638" y="2990850"/>
          <p14:tracePt t="223155" x="5227638" y="3249613"/>
          <p14:tracePt t="223162" x="5256213" y="3502025"/>
          <p14:tracePt t="223170" x="5300663" y="3800475"/>
          <p14:tracePt t="223179" x="5391150" y="4086225"/>
          <p14:tracePt t="223186" x="5429250" y="4227513"/>
          <p14:tracePt t="223194" x="5553075" y="4508500"/>
          <p14:tracePt t="223202" x="5649913" y="4659313"/>
          <p14:tracePt t="223210" x="5834063" y="4935538"/>
          <p14:tracePt t="223218" x="6019800" y="5149850"/>
          <p14:tracePt t="223226" x="6238875" y="5351463"/>
          <p14:tracePt t="223235" x="6497638" y="5530850"/>
          <p14:tracePt t="223242" x="6650038" y="5614988"/>
          <p14:tracePt t="223250" x="6942138" y="5727700"/>
          <p14:tracePt t="223258" x="7245350" y="5818188"/>
          <p14:tracePt t="223266" x="7570788" y="5873750"/>
          <p14:tracePt t="223274" x="7926388" y="5895975"/>
          <p14:tracePt t="223282" x="8426450" y="5895975"/>
          <p14:tracePt t="223290" x="8763000" y="5891213"/>
          <p14:tracePt t="223298" x="9251950" y="5840413"/>
          <p14:tracePt t="223306" x="9656763" y="5773738"/>
          <p14:tracePt t="223314" x="10050463" y="5700713"/>
          <p14:tracePt t="223322" x="10320338" y="5621338"/>
          <p14:tracePt t="223331" x="10641013" y="5519738"/>
          <p14:tracePt t="223338" x="10802938" y="5446713"/>
          <p14:tracePt t="223346" x="10910888" y="5380038"/>
          <p14:tracePt t="223354" x="10966450" y="5322888"/>
          <p14:tracePt t="223362" x="10995025" y="5272088"/>
          <p14:tracePt t="223370" x="10999788" y="5233988"/>
          <p14:tracePt t="223378" x="10999788" y="5187950"/>
          <p14:tracePt t="223386" x="10999788" y="5137150"/>
          <p14:tracePt t="223394" x="10988675" y="5099050"/>
          <p14:tracePt t="223402" x="10966450" y="5041900"/>
          <p14:tracePt t="223412" x="10948988" y="5008563"/>
          <p14:tracePt t="223418" x="10933113" y="4975225"/>
          <p14:tracePt t="223428" x="10915650" y="4953000"/>
          <p14:tracePt t="223434" x="10910888" y="4941888"/>
          <p14:tracePt t="223445" x="10904538" y="4929188"/>
          <p14:tracePt t="223452" x="10899775" y="4924425"/>
          <p14:tracePt t="223460" x="10899775" y="4918075"/>
          <p14:tracePt t="223633" x="10899775" y="4913313"/>
          <p14:tracePt t="223640" x="10893425" y="4891088"/>
          <p14:tracePt t="223648" x="10893425" y="4867275"/>
          <p14:tracePt t="223656" x="10888663" y="4822825"/>
          <p14:tracePt t="223664" x="10888663" y="4778375"/>
          <p14:tracePt t="223672" x="10875963" y="4694238"/>
          <p14:tracePt t="223680" x="10864850" y="4625975"/>
          <p14:tracePt t="223688" x="10860088" y="4541838"/>
          <p14:tracePt t="223696" x="10848975" y="4440238"/>
          <p14:tracePt t="223706" x="10837863" y="4311650"/>
          <p14:tracePt t="223712" x="10831513" y="4170363"/>
          <p14:tracePt t="223722" x="10826750" y="4086225"/>
          <p14:tracePt t="223728" x="10809288" y="3929063"/>
          <p14:tracePt t="223738" x="10787063" y="3709988"/>
          <p14:tracePt t="223744" x="10769600" y="3546475"/>
          <p14:tracePt t="223754" x="10741025" y="3282950"/>
          <p14:tracePt t="223762" x="10656888" y="2968625"/>
          <p14:tracePt t="223770" x="10567988" y="2647950"/>
          <p14:tracePt t="223778" x="10426700" y="2293938"/>
          <p14:tracePt t="223786" x="10252075" y="1962150"/>
          <p14:tracePt t="223794" x="10039350" y="1647825"/>
          <p14:tracePt t="223803" x="9809163" y="1365250"/>
          <p14:tracePt t="223810" x="9528175" y="1119188"/>
          <p14:tracePt t="223818" x="9223375" y="911225"/>
          <p14:tracePt t="223827" x="8864600" y="719138"/>
          <p14:tracePt t="223834" x="8493125" y="550863"/>
          <p14:tracePt t="223842" x="8156575" y="433388"/>
          <p14:tracePt t="223850" x="7639050" y="280988"/>
          <p14:tracePt t="223858" x="7127875" y="157163"/>
          <p14:tracePt t="223866" x="6661150" y="73025"/>
          <p14:tracePt t="223874" x="6346825" y="17463"/>
          <p14:tracePt t="224020" x="2243138" y="44450"/>
          <p14:tracePt t="224026" x="2170113" y="84138"/>
          <p14:tracePt t="224036" x="2090738" y="134938"/>
          <p14:tracePt t="224045" x="2017713" y="179388"/>
          <p14:tracePt t="224053" x="1944688" y="219075"/>
          <p14:tracePt t="224060" x="1882775" y="263525"/>
          <p14:tracePt t="224068" x="1809750" y="303213"/>
          <p14:tracePt t="224076" x="1747838" y="349250"/>
          <p14:tracePt t="224084" x="1681163" y="387350"/>
          <p14:tracePt t="224092" x="1612900" y="415925"/>
          <p14:tracePt t="224100" x="1590675" y="427038"/>
          <p14:tracePt t="224108" x="1517650" y="460375"/>
          <p14:tracePt t="224116" x="1444625" y="500063"/>
          <p14:tracePt t="224124" x="1365250" y="533400"/>
          <p14:tracePt t="224132" x="1331913" y="544513"/>
          <p14:tracePt t="224140" x="1254125" y="579438"/>
          <p14:tracePt t="224148" x="1163638" y="619125"/>
          <p14:tracePt t="224156" x="1130300" y="635000"/>
          <p14:tracePt t="224164" x="1039813" y="696913"/>
          <p14:tracePt t="224172" x="995363" y="719138"/>
          <p14:tracePt t="224180" x="900113" y="787400"/>
          <p14:tracePt t="224188" x="809625" y="849313"/>
          <p14:tracePt t="224196" x="776288" y="876300"/>
          <p14:tracePt t="224204" x="685800" y="933450"/>
          <p14:tracePt t="224212" x="663575" y="962025"/>
          <p14:tracePt t="224220" x="595313" y="1011238"/>
          <p14:tracePt t="224228" x="568325" y="1035050"/>
          <p14:tracePt t="224237" x="500063" y="1095375"/>
          <p14:tracePt t="224244" x="484188" y="1119188"/>
          <p14:tracePt t="224252" x="455613" y="1146175"/>
          <p14:tracePt t="224260" x="398463" y="1225550"/>
          <p14:tracePt t="224268" x="376238" y="1265238"/>
          <p14:tracePt t="224276" x="325438" y="1349375"/>
          <p14:tracePt t="224286" x="309563" y="1389063"/>
          <p14:tracePt t="224292" x="292100" y="1427163"/>
          <p14:tracePt t="224300" x="252413" y="1539875"/>
          <p14:tracePt t="224310" x="236538" y="1597025"/>
          <p14:tracePt t="224318" x="214313" y="1736725"/>
          <p14:tracePt t="224326" x="207963" y="1793875"/>
          <p14:tracePt t="224334" x="207963" y="1951038"/>
          <p14:tracePt t="224342" x="207963" y="2017713"/>
          <p14:tracePt t="224350" x="207963" y="2225675"/>
          <p14:tracePt t="224358" x="236538" y="2389188"/>
          <p14:tracePt t="224366" x="274638" y="2568575"/>
          <p14:tracePt t="224374" x="320675" y="2703513"/>
          <p14:tracePt t="224382" x="376238" y="2906713"/>
          <p14:tracePt t="224390" x="460375" y="3119438"/>
          <p14:tracePt t="224398" x="528638" y="3311525"/>
          <p14:tracePt t="224406" x="668338" y="3619500"/>
          <p14:tracePt t="224414" x="787400" y="3856038"/>
          <p14:tracePt t="224422" x="960438" y="4170363"/>
          <p14:tracePt t="224430" x="1174750" y="4491038"/>
          <p14:tracePt t="224438" x="1411288" y="4822825"/>
          <p14:tracePt t="224446" x="1646238" y="5114925"/>
          <p14:tracePt t="224454" x="2035175" y="5508625"/>
          <p14:tracePt t="224462" x="2389188" y="5800725"/>
          <p14:tracePt t="224470" x="2782888" y="6059488"/>
          <p14:tracePt t="224478" x="3187700" y="6256338"/>
          <p14:tracePt t="224486" x="3619500" y="6424613"/>
          <p14:tracePt t="224494" x="4057650" y="6548438"/>
          <p14:tracePt t="224502" x="4479925" y="6643688"/>
          <p14:tracePt t="224510" x="4867275" y="6700838"/>
          <p14:tracePt t="224518" x="5148263" y="6745288"/>
          <p14:tracePt t="224526" x="5519738" y="6778625"/>
          <p14:tracePt t="224534" x="5749925" y="6802438"/>
          <p14:tracePt t="224543" x="6008688" y="6802438"/>
          <p14:tracePt t="224550" x="6238875" y="6802438"/>
          <p14:tracePt t="224558" x="6457950" y="6796088"/>
          <p14:tracePt t="224568" x="6604000" y="6773863"/>
          <p14:tracePt t="224574" x="6677025" y="6756400"/>
          <p14:tracePt t="224584" x="6727825" y="6740525"/>
          <p14:tracePt t="224592" x="6762750" y="6723063"/>
          <p14:tracePt t="224600" x="6767513" y="6723063"/>
          <p14:tracePt t="224608" x="6767513" y="6716713"/>
          <p14:tracePt t="224616" x="6767513" y="6711950"/>
          <p14:tracePt t="224632" x="6767513" y="6705600"/>
          <p14:tracePt t="224641" x="6767513" y="6700838"/>
          <p14:tracePt t="224665" x="6767513" y="6694488"/>
          <p14:tracePt t="224681" x="6767513" y="6689725"/>
          <p14:tracePt t="224712" x="6762750" y="6689725"/>
          <p14:tracePt t="224720" x="6762750" y="6683375"/>
          <p14:tracePt t="224736" x="6762750" y="6678613"/>
          <p14:tracePt t="224744" x="6762750" y="6672263"/>
          <p14:tracePt t="224752" x="6751638" y="6661150"/>
          <p14:tracePt t="224760" x="6745288" y="6643688"/>
          <p14:tracePt t="224768" x="6738938" y="6627813"/>
          <p14:tracePt t="224776" x="6723063" y="6610350"/>
          <p14:tracePt t="224784" x="6705600" y="6588125"/>
          <p14:tracePt t="224792" x="6677025" y="6559550"/>
          <p14:tracePt t="224800" x="6643688" y="6532563"/>
          <p14:tracePt t="224808" x="6588125" y="6486525"/>
          <p14:tracePt t="224816" x="6537325" y="6448425"/>
          <p14:tracePt t="224824" x="6469063" y="6391275"/>
          <p14:tracePt t="224832" x="6362700" y="6307138"/>
          <p14:tracePt t="224842" x="6216650" y="6194425"/>
          <p14:tracePt t="224848" x="5913438" y="5986463"/>
          <p14:tracePt t="224858" x="5734050" y="5884863"/>
          <p14:tracePt t="224866" x="5435600" y="5722938"/>
          <p14:tracePt t="224875" x="5019675" y="5541963"/>
          <p14:tracePt t="224882" x="4681538" y="5424488"/>
          <p14:tracePt t="224890" x="4210050" y="5249863"/>
          <p14:tracePt t="224898" x="3800475" y="5103813"/>
          <p14:tracePt t="224906" x="3411538" y="4957763"/>
          <p14:tracePt t="224914" x="3152775" y="4873625"/>
          <p14:tracePt t="224922" x="2889250" y="4772025"/>
          <p14:tracePt t="224930" x="2747963" y="4721225"/>
          <p14:tracePt t="224939" x="2692400" y="4694238"/>
          <p14:tracePt t="224946" x="2659063" y="4676775"/>
          <p14:tracePt t="224954" x="2647950" y="4659313"/>
          <p14:tracePt t="224962" x="2641600" y="4654550"/>
          <p14:tracePt t="224970" x="2641600" y="4648200"/>
          <p14:tracePt t="225062" x="2641600" y="4643438"/>
          <p14:tracePt t="225070" x="2636838" y="4643438"/>
          <p14:tracePt t="225078" x="2636838" y="4637088"/>
          <p14:tracePt t="225086" x="2636838" y="4632325"/>
          <p14:tracePt t="225149" x="2630488" y="4632325"/>
          <p14:tracePt t="225165" x="2601913" y="4643438"/>
          <p14:tracePt t="225172" x="2568575" y="4665663"/>
          <p14:tracePt t="225180" x="2535238" y="4694238"/>
          <p14:tracePt t="225188" x="2513013" y="4710113"/>
          <p14:tracePt t="225196" x="2501900" y="4733925"/>
          <p14:tracePt t="225212" x="2501900" y="4738688"/>
          <p14:tracePt t="225228" x="2506663" y="4738688"/>
          <p14:tracePt t="225236" x="2517775" y="4738688"/>
          <p14:tracePt t="225244" x="2528888" y="4738688"/>
          <p14:tracePt t="225252" x="2574925" y="4716463"/>
          <p14:tracePt t="225261" x="2641600" y="4683125"/>
          <p14:tracePt t="225269" x="2703513" y="4654550"/>
          <p14:tracePt t="225276" x="2771775" y="4625975"/>
          <p14:tracePt t="225284" x="2860675" y="4592638"/>
          <p14:tracePt t="225292" x="2922588" y="4570413"/>
          <p14:tracePt t="225300" x="2995613" y="4548188"/>
          <p14:tracePt t="225308" x="3024188" y="4537075"/>
          <p14:tracePt t="225316" x="3052763" y="4530725"/>
          <p14:tracePt t="225325" x="3074988" y="4530725"/>
          <p14:tracePt t="225332" x="3086100" y="4530725"/>
          <p14:tracePt t="225340" x="3097213" y="4530725"/>
          <p14:tracePt t="225348" x="3103563" y="4530725"/>
          <p14:tracePt t="225356" x="3103563" y="4537075"/>
          <p14:tracePt t="225380" x="3103563" y="4541838"/>
          <p14:tracePt t="225396" x="3103563" y="4548188"/>
          <p14:tracePt t="225405" x="3097213" y="4548188"/>
          <p14:tracePt t="225415" x="3097213" y="4552950"/>
          <p14:tracePt t="225422" x="3097213" y="4559300"/>
          <p14:tracePt t="225430" x="3090863" y="4559300"/>
          <p14:tracePt t="225438" x="3090863" y="4564063"/>
          <p14:tracePt t="225446" x="3079750" y="4570413"/>
          <p14:tracePt t="225454" x="3079750" y="4575175"/>
          <p14:tracePt t="225462" x="3068638" y="4586288"/>
          <p14:tracePt t="225470" x="3063875" y="4592638"/>
          <p14:tracePt t="225478" x="3052763" y="4610100"/>
          <p14:tracePt t="225487" x="3041650" y="4632325"/>
          <p14:tracePt t="225495" x="3017838" y="4659313"/>
          <p14:tracePt t="225502" x="3013075" y="4672013"/>
          <p14:tracePt t="225510" x="2995613" y="4699000"/>
          <p14:tracePt t="225519" x="2973388" y="4733925"/>
          <p14:tracePt t="225526" x="2962275" y="4749800"/>
          <p14:tracePt t="225535" x="2940050" y="4778375"/>
          <p14:tracePt t="225542" x="2900363" y="4811713"/>
          <p14:tracePt t="225551" x="2889250" y="4829175"/>
          <p14:tracePt t="225558" x="2849563" y="4862513"/>
          <p14:tracePt t="225567" x="2809875" y="4891088"/>
          <p14:tracePt t="225575" x="2794000" y="4902200"/>
          <p14:tracePt t="225583" x="2760663" y="4918075"/>
          <p14:tracePt t="225590" x="2743200" y="4924425"/>
          <p14:tracePt t="225598" x="2709863" y="4935538"/>
          <p14:tracePt t="225606" x="2692400" y="4935538"/>
          <p14:tracePt t="225614" x="2663825" y="4941888"/>
          <p14:tracePt t="225622" x="2647950" y="4941888"/>
          <p14:tracePt t="225630" x="2619375" y="4941888"/>
          <p14:tracePt t="225638" x="2613025" y="4941888"/>
          <p14:tracePt t="225646" x="2586038" y="4941888"/>
          <p14:tracePt t="225654" x="2568575" y="4941888"/>
          <p14:tracePt t="225663" x="2552700" y="4941888"/>
          <p14:tracePt t="225670" x="2513013" y="4924425"/>
          <p14:tracePt t="225678" x="2495550" y="4913313"/>
          <p14:tracePt t="225686" x="2433638" y="4891088"/>
          <p14:tracePt t="225695" x="2405063" y="4879975"/>
          <p14:tracePt t="225702" x="2371725" y="4867275"/>
          <p14:tracePt t="225711" x="2293938" y="4833938"/>
          <p14:tracePt t="225720" x="2265363" y="4818063"/>
          <p14:tracePt t="225727" x="2232025" y="4800600"/>
          <p14:tracePt t="225737" x="2220913" y="4783138"/>
          <p14:tracePt t="225744" x="2214563" y="4760913"/>
          <p14:tracePt t="225752" x="2214563" y="4733925"/>
          <p14:tracePt t="225760" x="2214563" y="4705350"/>
          <p14:tracePt t="225768" x="2214563" y="4683125"/>
          <p14:tracePt t="225777" x="2225675" y="4654550"/>
          <p14:tracePt t="225784" x="2232025" y="4632325"/>
          <p14:tracePt t="225793" x="2232025" y="4603750"/>
          <p14:tracePt t="225800" x="2236788" y="4598988"/>
          <p14:tracePt t="225808" x="2247900" y="4581525"/>
          <p14:tracePt t="225816" x="2254250" y="4564063"/>
          <p14:tracePt t="225824" x="2270125" y="4541838"/>
          <p14:tracePt t="225832" x="2282825" y="4530725"/>
          <p14:tracePt t="225840" x="2305050" y="4502150"/>
          <p14:tracePt t="225848" x="2327275" y="4486275"/>
          <p14:tracePt t="225856" x="2344738" y="4468813"/>
          <p14:tracePt t="225864" x="2378075" y="4446588"/>
          <p14:tracePt t="225872" x="2400300" y="4429125"/>
          <p14:tracePt t="225880" x="2422525" y="4418013"/>
          <p14:tracePt t="225888" x="2451100" y="4413250"/>
          <p14:tracePt t="225896" x="2473325" y="4402138"/>
          <p14:tracePt t="225904" x="2506663" y="4391025"/>
          <p14:tracePt t="225913" x="2546350" y="4378325"/>
          <p14:tracePt t="225920" x="2590800" y="4373563"/>
          <p14:tracePt t="225928" x="2647950" y="4362450"/>
          <p14:tracePt t="225937" x="2709863" y="4344988"/>
          <p14:tracePt t="225944" x="2782888" y="4329113"/>
          <p14:tracePt t="225952" x="2867025" y="4316413"/>
          <p14:tracePt t="225960" x="2951163" y="4300538"/>
          <p14:tracePt t="225968" x="3041650" y="4289425"/>
          <p14:tracePt t="225976" x="3152775" y="4283075"/>
          <p14:tracePt t="225985" x="3265488" y="4267200"/>
          <p14:tracePt t="225992" x="3378200" y="4260850"/>
          <p14:tracePt t="226002" x="3506788" y="4243388"/>
          <p14:tracePt t="226009" x="3636963" y="4232275"/>
          <p14:tracePt t="226018" x="3760788" y="4227513"/>
          <p14:tracePt t="226026" x="3889375" y="4221163"/>
          <p14:tracePt t="226034" x="4024313" y="4221163"/>
          <p14:tracePt t="226042" x="4148138" y="4221163"/>
          <p14:tracePt t="226050" x="4289425" y="4221163"/>
          <p14:tracePt t="226059" x="4333875" y="4221163"/>
          <p14:tracePt t="226067" x="4457700" y="4221163"/>
          <p14:tracePt t="226075" x="4608513" y="4221163"/>
          <p14:tracePt t="226082" x="4760913" y="4221163"/>
          <p14:tracePt t="226091" x="4816475" y="4221163"/>
          <p14:tracePt t="226099" x="4918075" y="4221163"/>
          <p14:tracePt t="226107" x="4997450" y="4221163"/>
          <p14:tracePt t="226115" x="5059363" y="4221163"/>
          <p14:tracePt t="226123" x="5114925" y="4227513"/>
          <p14:tracePt t="226131" x="5159375" y="4238625"/>
          <p14:tracePt t="226139" x="5205413" y="4249738"/>
          <p14:tracePt t="226147" x="5221288" y="4256088"/>
          <p14:tracePt t="226155" x="5267325" y="4278313"/>
          <p14:tracePt t="226163" x="5294313" y="4294188"/>
          <p14:tracePt t="226171" x="5329238" y="4300538"/>
          <p14:tracePt t="226179" x="5356225" y="4316413"/>
          <p14:tracePt t="226187" x="5362575" y="4329113"/>
          <p14:tracePt t="226195" x="5380038" y="4344988"/>
          <p14:tracePt t="226203" x="5384800" y="4351338"/>
          <p14:tracePt t="226211" x="5384800" y="4367213"/>
          <p14:tracePt t="226219" x="5384800" y="4378325"/>
          <p14:tracePt t="226227" x="5384800" y="4391025"/>
          <p14:tracePt t="226235" x="5380038" y="4402138"/>
          <p14:tracePt t="226243" x="5373688" y="4418013"/>
          <p14:tracePt t="226251" x="5351463" y="4440238"/>
          <p14:tracePt t="226259" x="5329238" y="4464050"/>
          <p14:tracePt t="226269" x="5311775" y="4479925"/>
          <p14:tracePt t="226276" x="5283200" y="4502150"/>
          <p14:tracePt t="226285" x="5232400" y="4530725"/>
          <p14:tracePt t="226290" x="5194300" y="4559300"/>
          <p14:tracePt t="226301" x="5165725" y="4570413"/>
          <p14:tracePt t="226309" x="5121275" y="4603750"/>
          <p14:tracePt t="226317" x="5070475" y="4625975"/>
          <p14:tracePt t="226325" x="5019675" y="4648200"/>
          <p14:tracePt t="226332" x="4991100" y="4665663"/>
          <p14:tracePt t="226340" x="4957763" y="4683125"/>
          <p14:tracePt t="226349" x="4902200" y="4705350"/>
          <p14:tracePt t="226357" x="4867275" y="4721225"/>
          <p14:tracePt t="226365" x="4833938" y="4738688"/>
          <p14:tracePt t="226373" x="4772025" y="4767263"/>
          <p14:tracePt t="226381" x="4732338" y="4783138"/>
          <p14:tracePt t="226388" x="4694238" y="4794250"/>
          <p14:tracePt t="226397" x="4654550" y="4806950"/>
          <p14:tracePt t="226405" x="4608513" y="4822825"/>
          <p14:tracePt t="226413" x="4552950" y="4829175"/>
          <p14:tracePt t="226421" x="4502150" y="4840288"/>
          <p14:tracePt t="226429" x="4435475" y="4845050"/>
          <p14:tracePt t="226436" x="4351338" y="4851400"/>
          <p14:tracePt t="226445" x="4249738" y="4862513"/>
          <p14:tracePt t="226452" x="4198938" y="4867275"/>
          <p14:tracePt t="226460" x="4086225" y="4867275"/>
          <p14:tracePt t="226468" x="3929063" y="4873625"/>
          <p14:tracePt t="226476" x="3765550" y="4873625"/>
          <p14:tracePt t="226484" x="3597275" y="4873625"/>
          <p14:tracePt t="226492" x="3411538" y="4873625"/>
          <p14:tracePt t="226500" x="3360738" y="4873625"/>
          <p14:tracePt t="226508" x="3214688" y="4873625"/>
          <p14:tracePt t="226516" x="3074988" y="4873625"/>
          <p14:tracePt t="226525" x="2951163" y="4873625"/>
          <p14:tracePt t="226533" x="2871788" y="4873625"/>
          <p14:tracePt t="226541" x="2809875" y="4873625"/>
          <p14:tracePt t="226549" x="2720975" y="4873625"/>
          <p14:tracePt t="226558" x="2674938" y="4873625"/>
          <p14:tracePt t="226565" x="2619375" y="4867275"/>
          <p14:tracePt t="226575" x="2574925" y="4867275"/>
          <p14:tracePt t="226580" x="2506663" y="4862513"/>
          <p14:tracePt t="226590" x="2478088" y="4856163"/>
          <p14:tracePt t="226597" x="2451100" y="4851400"/>
          <p14:tracePt t="226607" x="2433638" y="4845050"/>
          <p14:tracePt t="226615" x="2417763" y="4845050"/>
          <p14:tracePt t="226623" x="2400300" y="4840288"/>
          <p14:tracePt t="226630" x="2382838" y="4833938"/>
          <p14:tracePt t="226639" x="2378075" y="4829175"/>
          <p14:tracePt t="226646" x="2371725" y="4829175"/>
          <p14:tracePt t="226655" x="2371725" y="4818063"/>
          <p14:tracePt t="226662" x="2366963" y="4811713"/>
          <p14:tracePt t="226670" x="2366963" y="4800600"/>
          <p14:tracePt t="226678" x="2366963" y="4794250"/>
          <p14:tracePt t="226686" x="2366963" y="4778375"/>
          <p14:tracePt t="226694" x="2371725" y="4749800"/>
          <p14:tracePt t="226702" x="2371725" y="4738688"/>
          <p14:tracePt t="226710" x="2378075" y="4716463"/>
          <p14:tracePt t="226718" x="2378075" y="4694238"/>
          <p14:tracePt t="226726" x="2382838" y="4683125"/>
          <p14:tracePt t="226734" x="2382838" y="4654550"/>
          <p14:tracePt t="226742" x="2382838" y="4643438"/>
          <p14:tracePt t="226750" x="2389188" y="4621213"/>
          <p14:tracePt t="226758" x="2389188" y="4614863"/>
          <p14:tracePt t="226766" x="2400300" y="4592638"/>
          <p14:tracePt t="226774" x="2405063" y="4581525"/>
          <p14:tracePt t="226782" x="2417763" y="4564063"/>
          <p14:tracePt t="226791" x="2422525" y="4559300"/>
          <p14:tracePt t="226799" x="2444750" y="4530725"/>
          <p14:tracePt t="226806" x="2451100" y="4519613"/>
          <p14:tracePt t="226815" x="2490788" y="4486275"/>
          <p14:tracePt t="226822" x="2524125" y="4464050"/>
          <p14:tracePt t="226831" x="2574925" y="4435475"/>
          <p14:tracePt t="226838" x="2625725" y="4413250"/>
          <p14:tracePt t="226846" x="2647950" y="4402138"/>
          <p14:tracePt t="226857" x="2714625" y="4367213"/>
          <p14:tracePt t="226862" x="2805113" y="4344988"/>
          <p14:tracePt t="226872" x="2838450" y="4333875"/>
          <p14:tracePt t="226881" x="2933700" y="4305300"/>
          <p14:tracePt t="226888" x="3052763" y="4278313"/>
          <p14:tracePt t="226896" x="3103563" y="4267200"/>
          <p14:tracePt t="226904" x="3232150" y="4243388"/>
          <p14:tracePt t="226912" x="3276600" y="4238625"/>
          <p14:tracePt t="226920" x="3406775" y="4216400"/>
          <p14:tracePt t="226928" x="3535363" y="4198938"/>
          <p14:tracePt t="226937" x="3579813" y="4194175"/>
          <p14:tracePt t="226944" x="3698875" y="4187825"/>
          <p14:tracePt t="226953" x="3738563" y="4181475"/>
          <p14:tracePt t="226961" x="3838575" y="4176713"/>
          <p14:tracePt t="226969" x="3884613" y="4170363"/>
          <p14:tracePt t="226976" x="3979863" y="4159250"/>
          <p14:tracePt t="226984" x="4019550" y="4159250"/>
          <p14:tracePt t="226992" x="4052888" y="4159250"/>
          <p14:tracePt t="227001" x="4137025" y="4159250"/>
          <p14:tracePt t="227009" x="4176713" y="4159250"/>
          <p14:tracePt t="227016" x="4249738" y="4159250"/>
          <p14:tracePt t="227024" x="4278313" y="4159250"/>
          <p14:tracePt t="227033" x="4316413" y="4159250"/>
          <p14:tracePt t="227040" x="4400550" y="4165600"/>
          <p14:tracePt t="227048" x="4435475" y="4165600"/>
          <p14:tracePt t="227056" x="4473575" y="4170363"/>
          <p14:tracePt t="227065" x="4570413" y="4176713"/>
          <p14:tracePt t="227072" x="4614863" y="4181475"/>
          <p14:tracePt t="227081" x="4654550" y="4181475"/>
          <p14:tracePt t="227088" x="4749800" y="4194175"/>
          <p14:tracePt t="227097" x="4794250" y="4198938"/>
          <p14:tracePt t="227105" x="4822825" y="4205288"/>
          <p14:tracePt t="227113" x="4862513" y="4210050"/>
          <p14:tracePt t="227120" x="4924425" y="4221163"/>
          <p14:tracePt t="227131" x="4940300" y="4232275"/>
          <p14:tracePt t="227136" x="4975225" y="4243388"/>
          <p14:tracePt t="227147" x="5002213" y="4256088"/>
          <p14:tracePt t="227152" x="5013325" y="4260850"/>
          <p14:tracePt t="227163" x="5019675" y="4267200"/>
          <p14:tracePt t="227168" x="5024438" y="4271963"/>
          <p14:tracePt t="227179" x="5030788" y="4271963"/>
          <p14:tracePt t="227207" x="5030788" y="4278313"/>
          <p14:tracePt t="227294" x="5024438" y="4278313"/>
          <p14:tracePt t="227310" x="5013325" y="4289425"/>
          <p14:tracePt t="227318" x="4986338" y="4311650"/>
          <p14:tracePt t="227326" x="4940300" y="4351338"/>
          <p14:tracePt t="227335" x="4873625" y="4418013"/>
          <p14:tracePt t="227343" x="4822825" y="4475163"/>
          <p14:tracePt t="227350" x="4710113" y="4610100"/>
          <p14:tracePt t="227358" x="4621213" y="4699000"/>
          <p14:tracePt t="227367" x="4418013" y="4856163"/>
          <p14:tracePt t="227374" x="4322763" y="4929188"/>
          <p14:tracePt t="227383" x="4165600" y="5002213"/>
          <p14:tracePt t="227391" x="4064000" y="5048250"/>
          <p14:tracePt t="227398" x="3968750" y="5076825"/>
          <p14:tracePt t="227407" x="3862388" y="5110163"/>
          <p14:tracePt t="227416" x="3749675" y="5126038"/>
          <p14:tracePt t="227423" x="3648075" y="5137150"/>
          <p14:tracePt t="227433" x="3552825" y="5143500"/>
          <p14:tracePt t="227440" x="3457575" y="5143500"/>
          <p14:tracePt t="227448" x="3406775" y="5143500"/>
          <p14:tracePt t="227456" x="3333750" y="5143500"/>
          <p14:tracePt t="227464" x="3282950" y="5143500"/>
          <p14:tracePt t="227473" x="3238500" y="5137150"/>
          <p14:tracePt t="227481" x="3225800" y="5137150"/>
          <p14:tracePt t="227496" x="3221038" y="5132388"/>
          <p14:tracePt t="227540" x="3214688" y="5143500"/>
          <p14:tracePt t="227548" x="3209925" y="5149850"/>
          <p14:tracePt t="227556" x="3192463" y="5160963"/>
          <p14:tracePt t="227564" x="3163888" y="5176838"/>
          <p14:tracePt t="227572" x="3130550" y="5199063"/>
          <p14:tracePt t="227580" x="3086100" y="5216525"/>
          <p14:tracePt t="227589" x="3057525" y="5227638"/>
          <p14:tracePt t="227597" x="3013075" y="5238750"/>
          <p14:tracePt t="227604" x="2973388" y="5249863"/>
          <p14:tracePt t="227613" x="2911475" y="5260975"/>
          <p14:tracePt t="227621" x="2867025" y="5267325"/>
          <p14:tracePt t="227628" x="2798763" y="5278438"/>
          <p14:tracePt t="227637" x="2760663" y="5284788"/>
          <p14:tracePt t="227645" x="2703513" y="5284788"/>
          <p14:tracePt t="227653" x="2659063" y="5284788"/>
          <p14:tracePt t="227660" x="2613025" y="5284788"/>
          <p14:tracePt t="227668" x="2563813" y="5284788"/>
          <p14:tracePt t="227677" x="2513013" y="5278438"/>
          <p14:tracePt t="227685" x="2455863" y="5272088"/>
          <p14:tracePt t="227695" x="2405063" y="5267325"/>
          <p14:tracePt t="227700" x="2349500" y="5256213"/>
          <p14:tracePt t="227711" x="2305050" y="5249863"/>
          <p14:tracePt t="227717" x="2247900" y="5233988"/>
          <p14:tracePt t="227727" x="2209800" y="5222875"/>
          <p14:tracePt t="227732" x="2170113" y="5205413"/>
          <p14:tracePt t="227743" x="2163763" y="5199063"/>
          <p14:tracePt t="227751" x="2147888" y="5194300"/>
          <p14:tracePt t="227759" x="2130425" y="5183188"/>
          <p14:tracePt t="227767" x="2124075" y="5172075"/>
          <p14:tracePt t="227775" x="2124075" y="5165725"/>
          <p14:tracePt t="227782" x="2124075" y="5154613"/>
          <p14:tracePt t="227790" x="2124075" y="5137150"/>
          <p14:tracePt t="227799" x="2124075" y="5121275"/>
          <p14:tracePt t="227806" x="2124075" y="5110163"/>
          <p14:tracePt t="227814" x="2124075" y="5099050"/>
          <p14:tracePt t="227822" x="2124075" y="5081588"/>
          <p14:tracePt t="227830" x="2130425" y="5064125"/>
          <p14:tracePt t="227838" x="2136775" y="5053013"/>
          <p14:tracePt t="227846" x="2141538" y="5037138"/>
          <p14:tracePt t="227854" x="2152650" y="5019675"/>
          <p14:tracePt t="227863" x="2159000" y="5014913"/>
          <p14:tracePt t="227870" x="2170113" y="5002213"/>
          <p14:tracePt t="227879" x="2192338" y="4979988"/>
          <p14:tracePt t="227887" x="2209800" y="4957763"/>
          <p14:tracePt t="227895" x="2232025" y="4953000"/>
          <p14:tracePt t="227902" x="2265363" y="4924425"/>
          <p14:tracePt t="227911" x="2282825" y="4906963"/>
          <p14:tracePt t="227919" x="2332038" y="4884738"/>
          <p14:tracePt t="227927" x="2355850" y="4867275"/>
          <p14:tracePt t="227934" x="2382838" y="4856163"/>
          <p14:tracePt t="227943" x="2417763" y="4840288"/>
          <p14:tracePt t="227950" x="2455863" y="4822825"/>
          <p14:tracePt t="227959" x="2524125" y="4800600"/>
          <p14:tracePt t="227967" x="2568575" y="4789488"/>
          <p14:tracePt t="227977" x="2630488" y="4772025"/>
          <p14:tracePt t="227983" x="2692400" y="4760913"/>
          <p14:tracePt t="227993" x="2771775" y="4749800"/>
          <p14:tracePt t="227998" x="2855913" y="4738688"/>
          <p14:tracePt t="228009" x="2889250" y="4733925"/>
          <p14:tracePt t="228017" x="2995613" y="4716463"/>
          <p14:tracePt t="228025" x="3108325" y="4710113"/>
          <p14:tracePt t="228033" x="3192463" y="4705350"/>
          <p14:tracePt t="228040" x="3271838" y="4699000"/>
          <p14:tracePt t="228049" x="3305175" y="4699000"/>
          <p14:tracePt t="228057" x="3384550" y="4699000"/>
          <p14:tracePt t="228064" x="3462338" y="4699000"/>
          <p14:tracePt t="228073" x="3490913" y="4699000"/>
          <p14:tracePt t="228081" x="3575050" y="4699000"/>
          <p14:tracePt t="228089" x="3648075" y="4699000"/>
          <p14:tracePt t="228097" x="3681413" y="4699000"/>
          <p14:tracePt t="228105" x="3765550" y="4699000"/>
          <p14:tracePt t="228113" x="3838575" y="4705350"/>
          <p14:tracePt t="228121" x="3873500" y="4710113"/>
          <p14:tracePt t="228129" x="3935413" y="4727575"/>
          <p14:tracePt t="228137" x="3951288" y="4738688"/>
          <p14:tracePt t="228145" x="4008438" y="4767263"/>
          <p14:tracePt t="228153" x="4019550" y="4778375"/>
          <p14:tracePt t="228161" x="4064000" y="4806950"/>
          <p14:tracePt t="228169" x="4075113" y="4818063"/>
          <p14:tracePt t="228177" x="4108450" y="4845050"/>
          <p14:tracePt t="228184" x="4114800" y="4856163"/>
          <p14:tracePt t="228193" x="4125913" y="4867275"/>
          <p14:tracePt t="228201" x="4137025" y="4891088"/>
          <p14:tracePt t="228209" x="4143375" y="4906963"/>
          <p14:tracePt t="228216" x="4148138" y="4929188"/>
          <p14:tracePt t="228224" x="4148138" y="4941888"/>
          <p14:tracePt t="228232" x="4148138" y="4946650"/>
          <p14:tracePt t="228240" x="4148138" y="4975225"/>
          <p14:tracePt t="228249" x="4137025" y="5002213"/>
          <p14:tracePt t="228256" x="4119563" y="5030788"/>
          <p14:tracePt t="228264" x="4103688" y="5053013"/>
          <p14:tracePt t="228273" x="4092575" y="5076825"/>
          <p14:tracePt t="228281" x="4075113" y="5092700"/>
          <p14:tracePt t="228291" x="4064000" y="5114925"/>
          <p14:tracePt t="228299" x="4041775" y="5132388"/>
          <p14:tracePt t="228307" x="4019550" y="5154613"/>
          <p14:tracePt t="228315" x="4008438" y="5165725"/>
          <p14:tracePt t="228323" x="3990975" y="5176838"/>
          <p14:tracePt t="228331" x="3968750" y="5194300"/>
          <p14:tracePt t="228339" x="3951288" y="5205413"/>
          <p14:tracePt t="228346" x="3917950" y="5222875"/>
          <p14:tracePt t="228355" x="3889375" y="5238750"/>
          <p14:tracePt t="228363" x="3856038" y="5249863"/>
          <p14:tracePt t="228371" x="3816350" y="5260975"/>
          <p14:tracePt t="228379" x="3776663" y="5272088"/>
          <p14:tracePt t="228386" x="3727450" y="5284788"/>
          <p14:tracePt t="228395" x="3659188" y="5295900"/>
          <p14:tracePt t="228403" x="3592513" y="5300663"/>
          <p14:tracePt t="228411" x="3513138" y="5300663"/>
          <p14:tracePt t="228419" x="3422650" y="5300663"/>
          <p14:tracePt t="228427" x="3316288" y="5300663"/>
          <p14:tracePt t="228435" x="3271838" y="5300663"/>
          <p14:tracePt t="228443" x="3159125" y="5300663"/>
          <p14:tracePt t="228451" x="3028950" y="5300663"/>
          <p14:tracePt t="228459" x="2889250" y="5289550"/>
          <p14:tracePt t="228467" x="2732088" y="5284788"/>
          <p14:tracePt t="228475" x="2687638" y="5278438"/>
          <p14:tracePt t="228483" x="2546350" y="5260975"/>
          <p14:tracePt t="228491" x="2400300" y="5233988"/>
          <p14:tracePt t="228499" x="2355850" y="5227638"/>
          <p14:tracePt t="228507" x="2236788" y="5205413"/>
          <p14:tracePt t="228515" x="2197100" y="5194300"/>
          <p14:tracePt t="228523" x="2108200" y="5176838"/>
          <p14:tracePt t="228531" x="2046288" y="5160963"/>
          <p14:tracePt t="228539" x="2006600" y="5137150"/>
          <p14:tracePt t="228547" x="1962150" y="5114925"/>
          <p14:tracePt t="228555" x="1944688" y="5110163"/>
          <p14:tracePt t="228563" x="1933575" y="5092700"/>
          <p14:tracePt t="228573" x="1927225" y="5081588"/>
          <p14:tracePt t="228581" x="1927225" y="5070475"/>
          <p14:tracePt t="228587" x="1927225" y="5053013"/>
          <p14:tracePt t="228597" x="1927225" y="5037138"/>
          <p14:tracePt t="228605" x="1939925" y="5030788"/>
          <p14:tracePt t="228613" x="1944688" y="5008563"/>
          <p14:tracePt t="228621" x="1955800" y="4997450"/>
          <p14:tracePt t="228629" x="1962150" y="4975225"/>
          <p14:tracePt t="228637" x="1973263" y="4964113"/>
          <p14:tracePt t="228645" x="1978025" y="4953000"/>
          <p14:tracePt t="228653" x="1989138" y="4941888"/>
          <p14:tracePt t="228661" x="2012950" y="4918075"/>
          <p14:tracePt t="228669" x="2024063" y="4913313"/>
          <p14:tracePt t="228677" x="2046288" y="4895850"/>
          <p14:tracePt t="228685" x="2062163" y="4891088"/>
          <p14:tracePt t="228693" x="2097088" y="4873625"/>
          <p14:tracePt t="228701" x="2130425" y="4862513"/>
          <p14:tracePt t="228709" x="2170113" y="4845050"/>
          <p14:tracePt t="228717" x="2209800" y="4833938"/>
          <p14:tracePt t="228725" x="2220913" y="4829175"/>
          <p14:tracePt t="228733" x="2254250" y="4822825"/>
          <p14:tracePt t="228741" x="2298700" y="4811713"/>
          <p14:tracePt t="228749" x="2338388" y="4806950"/>
          <p14:tracePt t="228757" x="2393950" y="4806950"/>
          <p14:tracePt t="228765" x="2411413" y="4800600"/>
          <p14:tracePt t="228773" x="2478088" y="4794250"/>
          <p14:tracePt t="228781" x="2535238" y="4794250"/>
          <p14:tracePt t="228789" x="2568575" y="4794250"/>
          <p14:tracePt t="228797" x="2641600" y="4794250"/>
          <p14:tracePt t="228805" x="2725738" y="4794250"/>
          <p14:tracePt t="228813" x="2754313" y="4794250"/>
          <p14:tracePt t="228821" x="2844800" y="4794250"/>
          <p14:tracePt t="228829" x="2889250" y="4794250"/>
          <p14:tracePt t="228837" x="2984500" y="4811713"/>
          <p14:tracePt t="228847" x="3024188" y="4818063"/>
          <p14:tracePt t="228852" x="3125788" y="4833938"/>
          <p14:tracePt t="228863" x="3152775" y="4845050"/>
          <p14:tracePt t="228868" x="3243263" y="4873625"/>
          <p14:tracePt t="228879" x="3271838" y="4884738"/>
          <p14:tracePt t="228884" x="3338513" y="4913313"/>
          <p14:tracePt t="228895" x="3360738" y="4924425"/>
          <p14:tracePt t="228903" x="3406775" y="4957763"/>
          <p14:tracePt t="228911" x="3433763" y="4975225"/>
          <p14:tracePt t="228919" x="3451225" y="4991100"/>
          <p14:tracePt t="228927" x="3462338" y="5008563"/>
          <p14:tracePt t="228935" x="3468688" y="5030788"/>
          <p14:tracePt t="228943" x="3468688" y="5037138"/>
          <p14:tracePt t="228951" x="3468688" y="5048250"/>
          <p14:tracePt t="228959" x="3468688" y="5059363"/>
          <p14:tracePt t="228967" x="3462338" y="5070475"/>
          <p14:tracePt t="228975" x="3462338" y="5087938"/>
          <p14:tracePt t="228983" x="3462338" y="5099050"/>
          <p14:tracePt t="228991" x="3462338" y="5103813"/>
          <p14:tracePt t="228999" x="3462338" y="5114925"/>
          <p14:tracePt t="229007" x="3462338" y="5121275"/>
          <p14:tracePt t="229015" x="3468688" y="5132388"/>
          <p14:tracePt t="229023" x="3468688" y="5137150"/>
          <p14:tracePt t="229031" x="3468688" y="5149850"/>
          <p14:tracePt t="229039" x="3468688" y="5160963"/>
          <p14:tracePt t="229046" x="3462338" y="5183188"/>
          <p14:tracePt t="229054" x="3451225" y="5199063"/>
          <p14:tracePt t="229062" x="3446463" y="5216525"/>
          <p14:tracePt t="229071" x="3417888" y="5245100"/>
          <p14:tracePt t="229078" x="3389313" y="5267325"/>
          <p14:tracePt t="229087" x="3360738" y="5289550"/>
          <p14:tracePt t="229094" x="3305175" y="5322888"/>
          <p14:tracePt t="229103" x="3265488" y="5351463"/>
          <p14:tracePt t="229111" x="3209925" y="5373688"/>
          <p14:tracePt t="229119" x="3148013" y="5391150"/>
          <p14:tracePt t="229129" x="3086100" y="5402263"/>
          <p14:tracePt t="229135" x="2962275" y="5413375"/>
          <p14:tracePt t="229145" x="2878138" y="5413375"/>
          <p14:tracePt t="229150" x="2849563" y="5413375"/>
          <p14:tracePt t="229161" x="2765425" y="5402263"/>
          <p14:tracePt t="229169" x="2681288" y="5391150"/>
          <p14:tracePt t="229177" x="2574925" y="5368925"/>
          <p14:tracePt t="229185" x="2484438" y="5345113"/>
          <p14:tracePt t="229193" x="2389188" y="5311775"/>
          <p14:tracePt t="229201" x="2293938" y="5272088"/>
          <p14:tracePt t="229209" x="2203450" y="5227638"/>
          <p14:tracePt t="229217" x="2170113" y="5210175"/>
          <p14:tracePt t="229225" x="2108200" y="5176838"/>
          <p14:tracePt t="229233" x="2062163" y="5137150"/>
          <p14:tracePt t="229241" x="2035175" y="5114925"/>
          <p14:tracePt t="229249" x="2012950" y="5081588"/>
          <p14:tracePt t="229257" x="2006600" y="5070475"/>
          <p14:tracePt t="229264" x="2006600" y="5059363"/>
          <p14:tracePt t="229273" x="2006600" y="5041900"/>
          <p14:tracePt t="229281" x="2012950" y="5019675"/>
          <p14:tracePt t="229289" x="2017713" y="5008563"/>
          <p14:tracePt t="229297" x="2039938" y="4986338"/>
          <p14:tracePt t="229305" x="2057400" y="4975225"/>
          <p14:tracePt t="229313" x="2090738" y="4953000"/>
          <p14:tracePt t="229321" x="2124075" y="4929188"/>
          <p14:tracePt t="229329" x="2163763" y="4913313"/>
          <p14:tracePt t="229337" x="2192338" y="4902200"/>
          <p14:tracePt t="229345" x="2243138" y="4873625"/>
          <p14:tracePt t="229353" x="2316163" y="4851400"/>
          <p14:tracePt t="229361" x="2400300" y="4829175"/>
          <p14:tracePt t="229369" x="2506663" y="4806950"/>
          <p14:tracePt t="229377" x="2552700" y="4800600"/>
          <p14:tracePt t="229384" x="2670175" y="4778375"/>
          <p14:tracePt t="229393" x="2827338" y="4760913"/>
          <p14:tracePt t="229401" x="2889250" y="4760913"/>
          <p14:tracePt t="229409" x="3035300" y="4756150"/>
          <p14:tracePt t="229417" x="3225800" y="4745038"/>
          <p14:tracePt t="229427" x="3282950" y="4745038"/>
          <p14:tracePt t="229433" x="3429000" y="4745038"/>
          <p14:tracePt t="229443" x="3568700" y="4745038"/>
          <p14:tracePt t="229448" x="3709988" y="4749800"/>
          <p14:tracePt t="229459" x="3765550" y="4756150"/>
          <p14:tracePt t="229467" x="3867150" y="4767263"/>
          <p14:tracePt t="229474" x="3917950" y="4778375"/>
          <p14:tracePt t="229483" x="3997325" y="4806950"/>
          <p14:tracePt t="229491" x="4057650" y="4829175"/>
          <p14:tracePt t="229499" x="4108450" y="4862513"/>
          <p14:tracePt t="229507" x="4159250" y="4891088"/>
          <p14:tracePt t="229515" x="4176713" y="4902200"/>
          <p14:tracePt t="229523" x="4227513" y="4935538"/>
          <p14:tracePt t="229531" x="4278313" y="4975225"/>
          <p14:tracePt t="229539" x="4294188" y="4986338"/>
          <p14:tracePt t="229547" x="4344988" y="5030788"/>
          <p14:tracePt t="229555" x="4384675" y="5064125"/>
          <p14:tracePt t="229563" x="4400550" y="5087938"/>
          <p14:tracePt t="229571" x="4435475" y="5114925"/>
          <p14:tracePt t="229579" x="4446588" y="5143500"/>
          <p14:tracePt t="229587" x="4451350" y="5160963"/>
          <p14:tracePt t="229595" x="4451350" y="5172075"/>
          <p14:tracePt t="229603" x="4451350" y="5187950"/>
          <p14:tracePt t="229611" x="4451350" y="5199063"/>
          <p14:tracePt t="229619" x="4446588" y="5216525"/>
          <p14:tracePt t="229627" x="4440238" y="5227638"/>
          <p14:tracePt t="229635" x="4429125" y="5245100"/>
          <p14:tracePt t="229643" x="4424363" y="5256213"/>
          <p14:tracePt t="229651" x="4400550" y="5278438"/>
          <p14:tracePt t="229659" x="4384675" y="5300663"/>
          <p14:tracePt t="229667" x="4367213" y="5311775"/>
          <p14:tracePt t="229675" x="4338638" y="5334000"/>
          <p14:tracePt t="229683" x="4305300" y="5357813"/>
          <p14:tracePt t="229691" x="4271963" y="5380038"/>
          <p14:tracePt t="229699" x="4232275" y="5395913"/>
          <p14:tracePt t="229707" x="4221163" y="5402263"/>
          <p14:tracePt t="229715" x="4181475" y="5419725"/>
          <p14:tracePt t="229725" x="4143375" y="5430838"/>
          <p14:tracePt t="229733" x="4114800" y="5441950"/>
          <p14:tracePt t="229741" x="4086225" y="5446713"/>
          <p14:tracePt t="229749" x="4081463" y="5446713"/>
          <p14:tracePt t="229757" x="4057650" y="5446713"/>
          <p14:tracePt t="229764" x="4052888" y="5446713"/>
          <p14:tracePt t="229772" x="4046538" y="5446713"/>
          <p14:tracePt t="229833" x="4041775" y="5446713"/>
          <p14:tracePt t="229841" x="4035425" y="5446713"/>
          <p14:tracePt t="229849" x="4030663" y="5446713"/>
          <p14:tracePt t="229856" x="4013200" y="5441950"/>
          <p14:tracePt t="229864" x="3990975" y="5435600"/>
          <p14:tracePt t="229873" x="3957638" y="5430838"/>
          <p14:tracePt t="229881" x="3917950" y="5424488"/>
          <p14:tracePt t="229889" x="3856038" y="5413375"/>
          <p14:tracePt t="229897" x="3789363" y="5402263"/>
          <p14:tracePt t="229905" x="3721100" y="5391150"/>
          <p14:tracePt t="229913" x="3648075" y="5380038"/>
          <p14:tracePt t="229921" x="3519488" y="5357813"/>
          <p14:tracePt t="229929" x="3440113" y="5334000"/>
          <p14:tracePt t="229937" x="3371850" y="5318125"/>
          <p14:tracePt t="229945" x="3338513" y="5307013"/>
          <p14:tracePt t="229953" x="3276600" y="5289550"/>
          <p14:tracePt t="229961" x="3214688" y="5267325"/>
          <p14:tracePt t="229969" x="3163888" y="5249863"/>
          <p14:tracePt t="229977" x="3103563" y="5233988"/>
          <p14:tracePt t="229984" x="3046413" y="5222875"/>
          <p14:tracePt t="229993" x="2995613" y="5210175"/>
          <p14:tracePt t="230003" x="2979738" y="5205413"/>
          <p14:tracePt t="230011" x="2917825" y="5194300"/>
          <p14:tracePt t="230019" x="2860675" y="5187950"/>
          <p14:tracePt t="230027" x="2809875" y="5183188"/>
          <p14:tracePt t="230035" x="2782888" y="5176838"/>
          <p14:tracePt t="230043" x="2725738" y="5172075"/>
          <p14:tracePt t="230051" x="2703513" y="5172075"/>
          <p14:tracePt t="230059" x="2625725" y="5172075"/>
          <p14:tracePt t="230067" x="2546350" y="5165725"/>
          <p14:tracePt t="230075" x="2513013" y="5165725"/>
          <p14:tracePt t="230083" x="2433638" y="5154613"/>
          <p14:tracePt t="230091" x="2393950" y="5149850"/>
          <p14:tracePt t="230099" x="2320925" y="5143500"/>
          <p14:tracePt t="230107" x="2287588" y="5137150"/>
          <p14:tracePt t="230115" x="2225675" y="5126038"/>
          <p14:tracePt t="230123" x="2192338" y="5114925"/>
          <p14:tracePt t="230131" x="2174875" y="5110163"/>
          <p14:tracePt t="230139" x="2163763" y="5099050"/>
          <p14:tracePt t="230147" x="2159000" y="5092700"/>
          <p14:tracePt t="230155" x="2152650" y="5081588"/>
          <p14:tracePt t="230163" x="2152650" y="5070475"/>
          <p14:tracePt t="230171" x="2141538" y="5059363"/>
          <p14:tracePt t="230179" x="2141538" y="5053013"/>
          <p14:tracePt t="230187" x="2136775" y="5037138"/>
          <p14:tracePt t="230195" x="2119313" y="5019675"/>
          <p14:tracePt t="230203" x="2119313" y="5014913"/>
          <p14:tracePt t="230211" x="2108200" y="4997450"/>
          <p14:tracePt t="230219" x="2101850" y="4986338"/>
          <p14:tracePt t="230227" x="2090738" y="4968875"/>
          <p14:tracePt t="230235" x="2085975" y="4964113"/>
          <p14:tracePt t="230243" x="2085975" y="4953000"/>
          <p14:tracePt t="230251" x="2079625" y="4953000"/>
          <p14:tracePt t="230259" x="2079625" y="4946650"/>
          <p14:tracePt t="230313" x="2074863" y="4946650"/>
          <p14:tracePt t="230389" x="2068513" y="4946650"/>
          <p14:tracePt t="230404" x="2046288" y="4946650"/>
          <p14:tracePt t="230413" x="2035175" y="4946650"/>
          <p14:tracePt t="230421" x="2024063" y="4946650"/>
          <p14:tracePt t="230429" x="2012950" y="4946650"/>
          <p14:tracePt t="230437" x="2001838" y="4953000"/>
          <p14:tracePt t="230444" x="1989138" y="4953000"/>
          <p14:tracePt t="230453" x="1984375" y="4957763"/>
          <p14:tracePt t="230461" x="1973263" y="4957763"/>
          <p14:tracePt t="230469" x="1962150" y="4964113"/>
          <p14:tracePt t="230656" x="1955800" y="4964113"/>
          <p14:tracePt t="230663" x="1922463" y="4975225"/>
          <p14:tracePt t="230671" x="1871663" y="4986338"/>
          <p14:tracePt t="230679" x="1816100" y="4997450"/>
          <p14:tracePt t="230687" x="1697038" y="5019675"/>
          <p14:tracePt t="230695" x="1612900" y="5026025"/>
          <p14:tracePt t="230703" x="1511300" y="5026025"/>
          <p14:tracePt t="230711" x="1422400" y="5026025"/>
          <p14:tracePt t="230719" x="1338263" y="5026025"/>
          <p14:tracePt t="230727" x="1292225" y="5014913"/>
          <p14:tracePt t="230735" x="1225550" y="4991100"/>
          <p14:tracePt t="230743" x="1168400" y="4968875"/>
          <p14:tracePt t="230751" x="1141413" y="4953000"/>
          <p14:tracePt t="230759" x="1123950" y="4941888"/>
          <p14:tracePt t="230767" x="1095375" y="4913313"/>
          <p14:tracePt t="230775" x="1084263" y="4891088"/>
          <p14:tracePt t="230783" x="1079500" y="4873625"/>
          <p14:tracePt t="230791" x="1079500" y="4851400"/>
          <p14:tracePt t="230799" x="1079500" y="4833938"/>
          <p14:tracePt t="230807" x="1079500" y="4800600"/>
          <p14:tracePt t="230815" x="1079500" y="4778375"/>
          <p14:tracePt t="230823" x="1079500" y="4760913"/>
          <p14:tracePt t="230831" x="1079500" y="4745038"/>
          <p14:tracePt t="230839" x="1079500" y="4733925"/>
          <p14:tracePt t="230847" x="1079500" y="4721225"/>
          <p14:tracePt t="230855" x="1079500" y="4710113"/>
          <p14:tracePt t="230863" x="1079500" y="4705350"/>
          <p14:tracePt t="230873" x="1079500" y="4694238"/>
          <p14:tracePt t="230879" x="1073150" y="4683125"/>
          <p14:tracePt t="230889" x="1068388" y="4676775"/>
          <p14:tracePt t="230897" x="1057275" y="4665663"/>
          <p14:tracePt t="230906" x="1046163" y="4654550"/>
          <p14:tracePt t="230913" x="1022350" y="4643438"/>
          <p14:tracePt t="230921" x="1017588" y="4643438"/>
          <p14:tracePt t="230929" x="1000125" y="4637088"/>
          <p14:tracePt t="230937" x="989013" y="4632325"/>
          <p14:tracePt t="230945" x="984250" y="4632325"/>
          <p14:tracePt t="230953" x="973138" y="4632325"/>
          <p14:tracePt t="230961" x="966788" y="4632325"/>
          <p14:tracePt t="230969" x="949325" y="4632325"/>
          <p14:tracePt t="230977" x="944563" y="4632325"/>
          <p14:tracePt t="230985" x="927100" y="4625975"/>
          <p14:tracePt t="230993" x="915988" y="4625975"/>
          <p14:tracePt t="231001" x="900113" y="4614863"/>
          <p14:tracePt t="231009" x="893763" y="4614863"/>
          <p14:tracePt t="231017" x="887413" y="4603750"/>
          <p14:tracePt t="231025" x="882650" y="4603750"/>
          <p14:tracePt t="231033" x="871538" y="4592638"/>
          <p14:tracePt t="231041" x="865188" y="4586288"/>
          <p14:tracePt t="231057" x="865188" y="4575175"/>
          <p14:tracePt t="231073" x="860425" y="4570413"/>
          <p14:tracePt t="231089" x="860425" y="4564063"/>
          <p14:tracePt t="231151" x="860425" y="4559300"/>
          <p14:tracePt t="231167" x="860425" y="4552950"/>
          <p14:tracePt t="231173" x="854075" y="4552950"/>
          <p14:tracePt t="231183" x="854075" y="4548188"/>
          <p14:tracePt t="231189" x="849313" y="4541838"/>
          <p14:tracePt t="231199" x="849313" y="4537075"/>
          <p14:tracePt t="231215" x="842963" y="4530725"/>
          <p14:tracePt t="231223" x="842963" y="4524375"/>
          <p14:tracePt t="231231" x="838200" y="4519613"/>
          <p14:tracePt t="231239" x="831850" y="4519613"/>
          <p14:tracePt t="231255" x="825500" y="4513263"/>
          <p14:tracePt t="231287" x="820738" y="4513263"/>
          <p14:tracePt t="231349" x="820738" y="4508500"/>
          <p14:tracePt t="231387" x="814388" y="4508500"/>
          <p14:tracePt t="231403" x="809625" y="4502150"/>
          <p14:tracePt t="231411" x="803275" y="4502150"/>
          <p14:tracePt t="231419" x="803275" y="4497388"/>
          <p14:tracePt t="231427" x="798513" y="4497388"/>
          <p14:tracePt t="231489" x="792163" y="4491038"/>
          <p14:tracePt t="231522" x="787400" y="4491038"/>
          <p14:tracePt t="231529" x="781050" y="4491038"/>
          <p14:tracePt t="231537" x="781050" y="4486275"/>
          <p14:tracePt t="231545" x="776288" y="4486275"/>
          <p14:tracePt t="231561" x="765175" y="4486275"/>
          <p14:tracePt t="231577" x="758825" y="4486275"/>
          <p14:tracePt t="231585" x="752475" y="4486275"/>
          <p14:tracePt t="231593" x="747713" y="4486275"/>
          <p14:tracePt t="231601" x="736600" y="4486275"/>
          <p14:tracePt t="231617" x="730250" y="4479925"/>
          <p14:tracePt t="231649" x="725488" y="4479925"/>
          <p14:tracePt t="231677" x="719138" y="4479925"/>
          <p14:tracePt t="231693" x="714375" y="4479925"/>
          <p14:tracePt t="231717" x="708025" y="4479925"/>
          <p14:tracePt t="231725" x="703263" y="4479925"/>
          <p14:tracePt t="231735" x="696913" y="4479925"/>
          <p14:tracePt t="231743" x="692150" y="4479925"/>
          <p14:tracePt t="231751" x="685800" y="4486275"/>
          <p14:tracePt t="231759" x="679450" y="4486275"/>
          <p14:tracePt t="231887" x="674688" y="4486275"/>
          <p14:tracePt t="231903" x="674688" y="4491038"/>
          <p14:tracePt t="231911" x="668338" y="4491038"/>
          <p14:tracePt t="231919" x="668338" y="4497388"/>
          <p14:tracePt t="231927" x="663575" y="4497388"/>
          <p14:tracePt t="231951" x="657225" y="4502150"/>
          <p14:tracePt t="231983" x="652463" y="4502150"/>
          <p14:tracePt t="232057" x="652463" y="4508500"/>
          <p14:tracePt t="232065" x="652463" y="4513263"/>
          <p14:tracePt t="232073" x="646113" y="4524375"/>
          <p14:tracePt t="232081" x="646113" y="4530725"/>
          <p14:tracePt t="232089" x="646113" y="4541838"/>
          <p14:tracePt t="232097" x="646113" y="4548188"/>
          <p14:tracePt t="232105" x="646113" y="4552950"/>
          <p14:tracePt t="232113" x="646113" y="4559300"/>
          <p14:tracePt t="232145" x="646113" y="4564063"/>
          <p14:tracePt t="232161" x="646113" y="4570413"/>
          <p14:tracePt t="232169" x="646113" y="4575175"/>
          <p14:tracePt t="232177" x="646113" y="4586288"/>
          <p14:tracePt t="232185" x="646113" y="4598988"/>
          <p14:tracePt t="232201" x="652463" y="4614863"/>
          <p14:tracePt t="232209" x="652463" y="4621213"/>
          <p14:tracePt t="232217" x="657225" y="4637088"/>
          <p14:tracePt t="232225" x="663575" y="4643438"/>
          <p14:tracePt t="232233" x="668338" y="4648200"/>
          <p14:tracePt t="232241" x="679450" y="4665663"/>
          <p14:tracePt t="232249" x="685800" y="4672013"/>
          <p14:tracePt t="232257" x="696913" y="4676775"/>
          <p14:tracePt t="232265" x="703263" y="4687888"/>
          <p14:tracePt t="232273" x="708025" y="4687888"/>
          <p14:tracePt t="232281" x="719138" y="4699000"/>
          <p14:tracePt t="232297" x="725488" y="4705350"/>
          <p14:tracePt t="232307" x="725488" y="4710113"/>
          <p14:tracePt t="232313" x="730250" y="4716463"/>
          <p14:tracePt t="232323" x="730250" y="4721225"/>
          <p14:tracePt t="232331" x="736600" y="4727575"/>
          <p14:tracePt t="232339" x="736600" y="4733925"/>
          <p14:tracePt t="232347" x="736600" y="4738688"/>
          <p14:tracePt t="232355" x="736600" y="4749800"/>
          <p14:tracePt t="232363" x="736600" y="4756150"/>
          <p14:tracePt t="232371" x="736600" y="4767263"/>
          <p14:tracePt t="232379" x="736600" y="4772025"/>
          <p14:tracePt t="232387" x="736600" y="4783138"/>
          <p14:tracePt t="232395" x="736600" y="4794250"/>
          <p14:tracePt t="232403" x="730250" y="4794250"/>
          <p14:tracePt t="232411" x="730250" y="4806950"/>
          <p14:tracePt t="232419" x="725488" y="4806950"/>
          <p14:tracePt t="232427" x="719138" y="4811713"/>
          <p14:tracePt t="232435" x="719138" y="4818063"/>
          <p14:tracePt t="232459" x="719138" y="4822825"/>
          <p14:tracePt t="232483" x="714375" y="4822825"/>
          <p14:tracePt t="232501" x="714375" y="4829175"/>
          <p14:tracePt t="232574" x="714375" y="4833938"/>
          <p14:tracePt t="232579" x="708025" y="4833938"/>
          <p14:tracePt t="232613" x="708025" y="4840288"/>
          <p14:tracePt t="232621" x="703263" y="4840288"/>
          <p14:tracePt t="232629" x="703263" y="4845050"/>
          <p14:tracePt t="232645" x="696913" y="4845050"/>
          <p14:tracePt t="232871" x="696913" y="4851400"/>
          <p14:tracePt t="232943" x="692150" y="4840288"/>
          <p14:tracePt t="232959" x="692150" y="4833938"/>
          <p14:tracePt t="232967" x="692150" y="4829175"/>
          <p14:tracePt t="232975" x="692150" y="4822825"/>
          <p14:tracePt t="232983" x="692150" y="4818063"/>
          <p14:tracePt t="232991" x="692150" y="4794250"/>
          <p14:tracePt t="233007" x="692150" y="4778375"/>
          <p14:tracePt t="233015" x="696913" y="4738688"/>
          <p14:tracePt t="233023" x="708025" y="4699000"/>
          <p14:tracePt t="233031" x="714375" y="4676775"/>
          <p14:tracePt t="233039" x="719138" y="4654550"/>
          <p14:tracePt t="233047" x="725488" y="4625975"/>
          <p14:tracePt t="233055" x="730250" y="4610100"/>
          <p14:tracePt t="233063" x="736600" y="4592638"/>
          <p14:tracePt t="233071" x="741363" y="4575175"/>
          <p14:tracePt t="233079" x="747713" y="4564063"/>
          <p14:tracePt t="233087" x="747713" y="4559300"/>
          <p14:tracePt t="233095" x="752475" y="4552950"/>
          <p14:tracePt t="233165" x="752475" y="4548188"/>
          <p14:tracePt t="234590" x="752475" y="4541838"/>
          <p14:tracePt t="234614" x="752475" y="4537075"/>
          <p14:tracePt t="234638" x="758825" y="4537075"/>
          <p14:tracePt t="234661" x="765175" y="4537075"/>
          <p14:tracePt t="234669" x="769938" y="4537075"/>
          <p14:tracePt t="234677" x="781050" y="4537075"/>
          <p14:tracePt t="234693" x="787400" y="4537075"/>
          <p14:tracePt t="234701" x="787400" y="4530725"/>
          <p14:tracePt t="234717" x="792163" y="4530725"/>
          <p14:tracePt t="234725" x="792163" y="4524375"/>
          <p14:tracePt t="234733" x="798513" y="4524375"/>
          <p14:tracePt t="234743" x="803275" y="4513263"/>
          <p14:tracePt t="234759" x="809625" y="4508500"/>
          <p14:tracePt t="234767" x="809625" y="4502150"/>
          <p14:tracePt t="234775" x="809625" y="4497388"/>
          <p14:tracePt t="234783" x="814388" y="4491038"/>
          <p14:tracePt t="234791" x="820738" y="4486275"/>
          <p14:tracePt t="234799" x="820738" y="4479925"/>
          <p14:tracePt t="234815" x="820738" y="4475163"/>
          <p14:tracePt t="234831" x="825500" y="4468813"/>
          <p14:tracePt t="234935" x="825500" y="4464050"/>
          <p14:tracePt t="234967" x="820738" y="4464050"/>
          <p14:tracePt t="234991" x="814388" y="4464050"/>
          <p14:tracePt t="234999" x="809625" y="4464050"/>
          <p14:tracePt t="235007" x="809625" y="4457700"/>
          <p14:tracePt t="235015" x="803275" y="4457700"/>
          <p14:tracePt t="235023" x="798513" y="4457700"/>
          <p14:tracePt t="235031" x="792163" y="4457700"/>
          <p14:tracePt t="235039" x="781050" y="4457700"/>
          <p14:tracePt t="235057" x="776288" y="4457700"/>
          <p14:tracePt t="235065" x="765175" y="4457700"/>
          <p14:tracePt t="235073" x="758825" y="4464050"/>
          <p14:tracePt t="235081" x="752475" y="4468813"/>
          <p14:tracePt t="235089" x="741363" y="4468813"/>
          <p14:tracePt t="235097" x="741363" y="4475163"/>
          <p14:tracePt t="235105" x="736600" y="4479925"/>
          <p14:tracePt t="235121" x="730250" y="4486275"/>
          <p14:tracePt t="235137" x="730250" y="4491038"/>
          <p14:tracePt t="235145" x="725488" y="4491038"/>
          <p14:tracePt t="235161" x="725488" y="4497388"/>
          <p14:tracePt t="235169" x="725488" y="4502150"/>
          <p14:tracePt t="235185" x="725488" y="4508500"/>
          <p14:tracePt t="235193" x="725488" y="4513263"/>
          <p14:tracePt t="235201" x="730250" y="4524375"/>
          <p14:tracePt t="235217" x="736600" y="4541838"/>
          <p14:tracePt t="235225" x="741363" y="4552950"/>
          <p14:tracePt t="235233" x="752475" y="4570413"/>
          <p14:tracePt t="235241" x="758825" y="4581525"/>
          <p14:tracePt t="235249" x="758825" y="4586288"/>
          <p14:tracePt t="235257" x="765175" y="4598988"/>
          <p14:tracePt t="235273" x="765175" y="4603750"/>
          <p14:tracePt t="235289" x="765175" y="4610100"/>
          <p14:tracePt t="235305" x="765175" y="4621213"/>
          <p14:tracePt t="235313" x="752475" y="4625975"/>
          <p14:tracePt t="235323" x="741363" y="4637088"/>
          <p14:tracePt t="235329" x="730250" y="4654550"/>
          <p14:tracePt t="235339" x="719138" y="4659313"/>
          <p14:tracePt t="235345" x="708025" y="4683125"/>
          <p14:tracePt t="235355" x="685800" y="4694238"/>
          <p14:tracePt t="235363" x="685800" y="4699000"/>
          <p14:tracePt t="235371" x="674688" y="4716463"/>
          <p14:tracePt t="235379" x="668338" y="4727575"/>
          <p14:tracePt t="235395" x="668338" y="4733925"/>
          <p14:tracePt t="235403" x="668338" y="4738688"/>
          <p14:tracePt t="235411" x="668338" y="4745038"/>
          <p14:tracePt t="235427" x="668338" y="4749800"/>
          <p14:tracePt t="235435" x="668338" y="4756150"/>
          <p14:tracePt t="235443" x="674688" y="4760913"/>
          <p14:tracePt t="235459" x="674688" y="4767263"/>
          <p14:tracePt t="235467" x="679450" y="4778375"/>
          <p14:tracePt t="235475" x="679450" y="4783138"/>
          <p14:tracePt t="235483" x="685800" y="4800600"/>
          <p14:tracePt t="235491" x="692150" y="4811713"/>
          <p14:tracePt t="235499" x="696913" y="4840288"/>
          <p14:tracePt t="235507" x="696913" y="4856163"/>
          <p14:tracePt t="235515" x="696913" y="4867275"/>
          <p14:tracePt t="235523" x="708025" y="4895850"/>
          <p14:tracePt t="235533" x="708025" y="4906963"/>
          <p14:tracePt t="235539" x="714375" y="4929188"/>
          <p14:tracePt t="235547" x="719138" y="4935538"/>
          <p14:tracePt t="235555" x="719138" y="4941888"/>
          <p14:tracePt t="235563" x="719138" y="4957763"/>
          <p14:tracePt t="235571" x="719138" y="4964113"/>
          <p14:tracePt t="235587" x="725488" y="4975225"/>
          <p14:tracePt t="235595" x="725488" y="4979988"/>
          <p14:tracePt t="235613" x="725488" y="4986338"/>
          <p14:tracePt t="235619" x="730250" y="4986338"/>
          <p14:tracePt t="235629" x="730250" y="4991100"/>
          <p14:tracePt t="235635" x="730250" y="4997450"/>
          <p14:tracePt t="235653" x="730250" y="5008563"/>
          <p14:tracePt t="235669" x="736600" y="5014913"/>
          <p14:tracePt t="235685" x="736600" y="5019675"/>
          <p14:tracePt t="235693" x="741363" y="5019675"/>
          <p14:tracePt t="235741" x="747713" y="5019675"/>
          <p14:tracePt t="235765" x="747713" y="5014913"/>
          <p14:tracePt t="235789" x="747713" y="5002213"/>
          <p14:tracePt t="235805" x="752475" y="4997450"/>
          <p14:tracePt t="235821" x="752475" y="4991100"/>
          <p14:tracePt t="235837" x="752475" y="4986338"/>
          <p14:tracePt t="235845" x="752475" y="4979988"/>
          <p14:tracePt t="235853" x="752475" y="4975225"/>
          <p14:tracePt t="235877" x="752475" y="4968875"/>
          <p14:tracePt t="238100" x="752475" y="4964113"/>
          <p14:tracePt t="238109" x="752475" y="4957763"/>
          <p14:tracePt t="238115" x="765175" y="4953000"/>
          <p14:tracePt t="238125" x="781050" y="4941888"/>
          <p14:tracePt t="238133" x="798513" y="4924425"/>
          <p14:tracePt t="238141" x="820738" y="4902200"/>
          <p14:tracePt t="238149" x="849313" y="4884738"/>
          <p14:tracePt t="238157" x="876300" y="4862513"/>
          <p14:tracePt t="238165" x="911225" y="4840288"/>
          <p14:tracePt t="238173" x="933450" y="4822825"/>
          <p14:tracePt t="238181" x="966788" y="4806950"/>
          <p14:tracePt t="238189" x="995363" y="4783138"/>
          <p14:tracePt t="238197" x="1022350" y="4767263"/>
          <p14:tracePt t="238205" x="1046163" y="4749800"/>
          <p14:tracePt t="238213" x="1079500" y="4738688"/>
          <p14:tracePt t="238221" x="1112838" y="4721225"/>
          <p14:tracePt t="238229" x="1152525" y="4694238"/>
          <p14:tracePt t="238237" x="1203325" y="4672013"/>
          <p14:tracePt t="238245" x="1258888" y="4648200"/>
          <p14:tracePt t="238253" x="1292225" y="4625975"/>
          <p14:tracePt t="238261" x="1360488" y="4592638"/>
          <p14:tracePt t="238269" x="1416050" y="4570413"/>
          <p14:tracePt t="238277" x="1477963" y="4541838"/>
          <p14:tracePt t="238285" x="1601788" y="4479925"/>
          <p14:tracePt t="238293" x="1719263" y="4424363"/>
          <p14:tracePt t="238301" x="1989138" y="4289425"/>
          <p14:tracePt t="238309" x="2136775" y="4216400"/>
          <p14:tracePt t="238317" x="2517775" y="4048125"/>
          <p14:tracePt t="238325" x="2782888" y="3946525"/>
          <p14:tracePt t="238333" x="3046413" y="3862388"/>
          <p14:tracePt t="238341" x="3344863" y="3783013"/>
          <p14:tracePt t="238349" x="3630613" y="3716338"/>
          <p14:tracePt t="238359" x="3884613" y="3687763"/>
          <p14:tracePt t="238365" x="4137025" y="3654425"/>
          <p14:tracePt t="238375" x="4232275" y="3648075"/>
          <p14:tracePt t="238383" x="4435475" y="3636963"/>
          <p14:tracePt t="238391" x="4524375" y="3636963"/>
          <p14:tracePt t="238397" x="4756150" y="3636963"/>
          <p14:tracePt t="238407" x="4862513" y="3636963"/>
          <p14:tracePt t="238415" x="4957763" y="3636963"/>
          <p14:tracePt t="238423" x="5064125" y="3636963"/>
          <p14:tracePt t="238431" x="5300663" y="3659188"/>
          <p14:tracePt t="238439" x="5384800" y="3670300"/>
          <p14:tracePt t="238447" x="5486400" y="3687763"/>
          <p14:tracePt t="238455" x="5588000" y="3705225"/>
          <p14:tracePt t="238463" x="5688013" y="3716338"/>
          <p14:tracePt t="238471" x="5807075" y="3738563"/>
          <p14:tracePt t="238479" x="5924550" y="3754438"/>
          <p14:tracePt t="238487" x="6030913" y="3760788"/>
          <p14:tracePt t="238495" x="6081713" y="3760788"/>
          <p14:tracePt t="238503" x="6172200" y="3771900"/>
          <p14:tracePt t="238511" x="6267450" y="3771900"/>
          <p14:tracePt t="238519" x="6346825" y="3765550"/>
          <p14:tracePt t="238527" x="6430963" y="3765550"/>
          <p14:tracePt t="238535" x="6457950" y="3765550"/>
          <p14:tracePt t="238543" x="6548438" y="3765550"/>
          <p14:tracePt t="238551" x="6654800" y="3765550"/>
          <p14:tracePt t="238559" x="6694488" y="3765550"/>
          <p14:tracePt t="238567" x="6807200" y="3765550"/>
          <p14:tracePt t="238575" x="6946900" y="3765550"/>
          <p14:tracePt t="238583" x="6992938" y="3765550"/>
          <p14:tracePt t="238591" x="7092950" y="3771900"/>
          <p14:tracePt t="238599" x="7154863" y="3778250"/>
          <p14:tracePt t="238607" x="7200900" y="3783013"/>
          <p14:tracePt t="238616" x="7216775" y="3789363"/>
          <p14:tracePt t="238623" x="7234238" y="3789363"/>
          <p14:tracePt t="250630" x="7240588" y="3783013"/>
          <p14:tracePt t="250638" x="7245350" y="3771900"/>
          <p14:tracePt t="250646" x="7245350" y="3738563"/>
          <p14:tracePt t="250654" x="7285038" y="3630613"/>
          <p14:tracePt t="250662" x="7329488" y="3541713"/>
          <p14:tracePt t="250670" x="7413625" y="3378200"/>
          <p14:tracePt t="250678" x="7504113" y="3243263"/>
          <p14:tracePt t="250686" x="7632700" y="3046413"/>
          <p14:tracePt t="250694" x="7818438" y="2827338"/>
          <p14:tracePt t="250702" x="7981950" y="2663825"/>
          <p14:tracePt t="250710" x="8212138" y="2451100"/>
          <p14:tracePt t="250718" x="8324850" y="2378075"/>
          <p14:tracePt t="250726" x="8353425" y="2349500"/>
          <p14:tracePt t="250744" x="8347075" y="2349500"/>
          <p14:tracePt t="250752" x="8329613" y="2355850"/>
          <p14:tracePt t="250760" x="8313738" y="2360613"/>
          <p14:tracePt t="250766" x="8291513" y="2360613"/>
          <p14:tracePt t="250776" x="8280400" y="2360613"/>
          <p14:tracePt t="250784" x="8269288" y="2360613"/>
          <p14:tracePt t="250792" x="8262938" y="2360613"/>
          <p14:tracePt t="250866" x="8262938" y="2371725"/>
          <p14:tracePt t="250872" x="8256588" y="2422525"/>
          <p14:tracePt t="250880" x="8245475" y="2466975"/>
          <p14:tracePt t="250888" x="8240713" y="2495550"/>
          <p14:tracePt t="250896" x="8240713" y="2513013"/>
          <p14:tracePt t="250904" x="8240713" y="2524125"/>
          <p14:tracePt t="250992" x="8240713" y="2535238"/>
          <p14:tracePt t="251000" x="8234363" y="2546350"/>
          <p14:tracePt t="251008" x="8223250" y="2574925"/>
          <p14:tracePt t="251016" x="8212138" y="2597150"/>
          <p14:tracePt t="251024" x="8201025" y="2625725"/>
          <p14:tracePt t="251034" x="8189913" y="2659063"/>
          <p14:tracePt t="251040" x="8172450" y="2681288"/>
          <p14:tracePt t="251050" x="8156575" y="2709863"/>
          <p14:tracePt t="251058" x="8139113" y="273685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 Configs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Recommended configs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8BA0E9-7745-4E89-83BE-4E52E6BE0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9" y="2978323"/>
            <a:ext cx="5734489" cy="200599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42891EB-9795-4BC4-A705-CD316024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99" y="1419051"/>
            <a:ext cx="4364182" cy="4607626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5BB7A40-3E7E-45A8-969A-7BA2126CEF04}"/>
              </a:ext>
            </a:extLst>
          </p:cNvPr>
          <p:cNvCxnSpPr>
            <a:cxnSpLocks/>
          </p:cNvCxnSpPr>
          <p:nvPr/>
        </p:nvCxnSpPr>
        <p:spPr bwMode="auto">
          <a:xfrm>
            <a:off x="2690106" y="3981319"/>
            <a:ext cx="4773536" cy="5906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D94B0ED-B95D-4A5D-A96E-EB0FA7BB5B08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5693" y="2874124"/>
            <a:ext cx="1645154" cy="12967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D0EB0C4-C048-4C1C-984D-CC27CBC651D6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5693" y="3562598"/>
            <a:ext cx="1645154" cy="60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32D505A-274B-41DB-8EB2-A9DA2F98FFFC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2706728" y="2307211"/>
            <a:ext cx="5049432" cy="1668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7E2C0C-C39C-4E55-A746-4F12502F5487}"/>
              </a:ext>
            </a:extLst>
          </p:cNvPr>
          <p:cNvSpPr txBox="1"/>
          <p:nvPr/>
        </p:nvSpPr>
        <p:spPr>
          <a:xfrm>
            <a:off x="7756160" y="1799379"/>
            <a:ext cx="426720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7030A0"/>
                </a:solidFill>
              </a:rPr>
              <a:t>{</a:t>
            </a:r>
            <a:endParaRPr lang="zh-TW" altLang="en-US" sz="3600" dirty="0">
              <a:solidFill>
                <a:srgbClr val="7030A0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A3FB965-6640-4AA4-B0C1-049911E3585C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6465693" y="2307211"/>
            <a:ext cx="1290467" cy="1863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361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13"/>
    </mc:Choice>
    <mc:Fallback xmlns="">
      <p:transition spd="slow" advTm="100813"/>
    </mc:Fallback>
  </mc:AlternateContent>
  <p:extLst>
    <p:ext uri="{3A86A75C-4F4B-4683-9AE1-C65F6400EC91}">
      <p14:laserTraceLst xmlns:p14="http://schemas.microsoft.com/office/powerpoint/2010/main">
        <p14:tracePtLst>
          <p14:tracePt t="13" x="8054975" y="2889250"/>
          <p14:tracePt t="19" x="8048625" y="2911475"/>
          <p14:tracePt t="35" x="8043863" y="2917825"/>
          <p14:tracePt t="43" x="8043863" y="2922588"/>
          <p14:tracePt t="91" x="8048625" y="2922588"/>
          <p14:tracePt t="99" x="8061325" y="2922588"/>
          <p14:tracePt t="115" x="8066088" y="2922588"/>
          <p14:tracePt t="123" x="8072438" y="2922588"/>
          <p14:tracePt t="131" x="8077200" y="2928938"/>
          <p14:tracePt t="139" x="8083550" y="2940050"/>
          <p14:tracePt t="147" x="8083550" y="2944813"/>
          <p14:tracePt t="453" x="8088313" y="2944813"/>
          <p14:tracePt t="477" x="8094663" y="2944813"/>
          <p14:tracePt t="485" x="8094663" y="2940050"/>
          <p14:tracePt t="501" x="8094663" y="2933700"/>
          <p14:tracePt t="519" x="8094663" y="2928938"/>
          <p14:tracePt t="525" x="8094663" y="2922588"/>
          <p14:tracePt t="543" x="8099425" y="2917825"/>
          <p14:tracePt t="559" x="8099425" y="2911475"/>
          <p14:tracePt t="575" x="8105775" y="2906713"/>
          <p14:tracePt t="583" x="8110538" y="2900363"/>
          <p14:tracePt t="599" x="8110538" y="2895600"/>
          <p14:tracePt t="631" x="8110538" y="2889250"/>
          <p14:tracePt t="639" x="8116888" y="2889250"/>
          <p14:tracePt t="655" x="8121650" y="2878138"/>
          <p14:tracePt t="663" x="8128000" y="2867025"/>
          <p14:tracePt t="671" x="8134350" y="2867025"/>
          <p14:tracePt t="679" x="8139113" y="2855913"/>
          <p14:tracePt t="687" x="8150225" y="2838450"/>
          <p14:tracePt t="695" x="8156575" y="2827338"/>
          <p14:tracePt t="703" x="8156575" y="2822575"/>
          <p14:tracePt t="711" x="8156575" y="2809875"/>
          <p14:tracePt t="719" x="8156575" y="2805113"/>
          <p14:tracePt t="727" x="8156575" y="2794000"/>
          <p14:tracePt t="735" x="8156575" y="2782888"/>
          <p14:tracePt t="743" x="8156575" y="2771775"/>
          <p14:tracePt t="751" x="8156575" y="2749550"/>
          <p14:tracePt t="759" x="8156575" y="2714625"/>
          <p14:tracePt t="767" x="8150225" y="2703513"/>
          <p14:tracePt t="777" x="8150225" y="2676525"/>
          <p14:tracePt t="785" x="8150225" y="2663825"/>
          <p14:tracePt t="793" x="8150225" y="2659063"/>
          <p14:tracePt t="799" x="8150225" y="2652713"/>
          <p14:tracePt t="825" x="8150225" y="2647950"/>
          <p14:tracePt t="831" x="8145463" y="2647950"/>
          <p14:tracePt t="849" x="8139113" y="2647950"/>
          <p14:tracePt t="873" x="8139113" y="2641600"/>
          <p14:tracePt t="929" x="8134350" y="2641600"/>
          <p14:tracePt t="1073" x="8128000" y="2647950"/>
          <p14:tracePt t="1081" x="8128000" y="2652713"/>
          <p14:tracePt t="1091" x="8128000" y="2659063"/>
          <p14:tracePt t="1097" x="8128000" y="2663825"/>
          <p14:tracePt t="1107" x="8121650" y="2670175"/>
          <p14:tracePt t="1113" x="8116888" y="2681288"/>
          <p14:tracePt t="1123" x="8116888" y="2687638"/>
          <p14:tracePt t="1131" x="8110538" y="2698750"/>
          <p14:tracePt t="1139" x="8099425" y="2709863"/>
          <p14:tracePt t="1147" x="8099425" y="2725738"/>
          <p14:tracePt t="1155" x="8094663" y="2736850"/>
          <p14:tracePt t="1163" x="8083550" y="2754313"/>
          <p14:tracePt t="1171" x="8077200" y="2771775"/>
          <p14:tracePt t="1179" x="8061325" y="2816225"/>
          <p14:tracePt t="1187" x="8061325" y="2838450"/>
          <p14:tracePt t="1195" x="8061325" y="2844800"/>
          <p14:tracePt t="1203" x="8061325" y="2849563"/>
          <p14:tracePt t="1211" x="8061325" y="2855913"/>
          <p14:tracePt t="1244" x="8061325" y="2860675"/>
          <p14:tracePt t="1260" x="8054975" y="2867025"/>
          <p14:tracePt t="1267" x="8048625" y="2871788"/>
          <p14:tracePt t="1275" x="8043863" y="2878138"/>
          <p14:tracePt t="1283" x="8037513" y="2884488"/>
          <p14:tracePt t="1291" x="8037513" y="2889250"/>
          <p14:tracePt t="1299" x="8032750" y="2889250"/>
          <p14:tracePt t="1315" x="8032750" y="2895600"/>
          <p14:tracePt t="1323" x="8026400" y="2895600"/>
          <p14:tracePt t="1330" x="8026400" y="2900363"/>
          <p14:tracePt t="1365" x="8021638" y="2900363"/>
          <p14:tracePt t="1381" x="8015288" y="2911475"/>
          <p14:tracePt t="1386" x="7999413" y="2922588"/>
          <p14:tracePt t="1397" x="7986713" y="2940050"/>
          <p14:tracePt t="1405" x="7975600" y="2957513"/>
          <p14:tracePt t="1413" x="7959725" y="2984500"/>
          <p14:tracePt t="1421" x="7942263" y="3019425"/>
          <p14:tracePt t="1429" x="7942263" y="3046413"/>
          <p14:tracePt t="1437" x="7937500" y="3063875"/>
          <p14:tracePt t="1445" x="7926388" y="3125788"/>
          <p14:tracePt t="1453" x="7902575" y="3187700"/>
          <p14:tracePt t="1461" x="7886700" y="3238500"/>
          <p14:tracePt t="1469" x="7869238" y="3287713"/>
          <p14:tracePt t="1477" x="7853363" y="3344863"/>
          <p14:tracePt t="1485" x="7840663" y="3384550"/>
          <p14:tracePt t="1493" x="7824788" y="3417888"/>
          <p14:tracePt t="1501" x="7813675" y="3440113"/>
          <p14:tracePt t="1509" x="7802563" y="3457575"/>
          <p14:tracePt t="1517" x="7791450" y="3468688"/>
          <p14:tracePt t="1525" x="7773988" y="3479800"/>
          <p14:tracePt t="1533" x="7756525" y="3484563"/>
          <p14:tracePt t="1541" x="7729538" y="3495675"/>
          <p14:tracePt t="1549" x="7689850" y="3495675"/>
          <p14:tracePt t="1557" x="7643813" y="3495675"/>
          <p14:tracePt t="1565" x="7621588" y="3495675"/>
          <p14:tracePt t="1573" x="7577138" y="3490913"/>
          <p14:tracePt t="1856" x="7577138" y="3495675"/>
          <p14:tracePt t="1863" x="7577138" y="3502025"/>
          <p14:tracePt t="1871" x="7577138" y="3508375"/>
          <p14:tracePt t="1879" x="7577138" y="3513138"/>
          <p14:tracePt t="1895" x="7577138" y="3519488"/>
          <p14:tracePt t="1911" x="7577138" y="3524250"/>
          <p14:tracePt t="1975" x="7577138" y="3530600"/>
          <p14:tracePt t="1991" x="7577138" y="3535363"/>
          <p14:tracePt t="2654" x="7577138" y="3530600"/>
          <p14:tracePt t="2661" x="7577138" y="3495675"/>
          <p14:tracePt t="2669" x="7570788" y="3479800"/>
          <p14:tracePt t="2677" x="7566025" y="3411538"/>
          <p14:tracePt t="2685" x="7548563" y="3282950"/>
          <p14:tracePt t="2693" x="7515225" y="3086100"/>
          <p14:tracePt t="2701" x="7448550" y="2844800"/>
          <p14:tracePt t="2709" x="7358063" y="2625725"/>
          <p14:tracePt t="2717" x="7256463" y="2444750"/>
          <p14:tracePt t="2725" x="7127875" y="2276475"/>
          <p14:tracePt t="2733" x="7019925" y="2159000"/>
          <p14:tracePt t="2741" x="6873875" y="2035175"/>
          <p14:tracePt t="2749" x="6751638" y="1939925"/>
          <p14:tracePt t="2757" x="6689725" y="1900238"/>
          <p14:tracePt t="2765" x="6638925" y="1866900"/>
          <p14:tracePt t="2773" x="6621463" y="1860550"/>
          <p14:tracePt t="2781" x="6621463" y="1855788"/>
          <p14:tracePt t="2813" x="6621463" y="1866900"/>
          <p14:tracePt t="2823" x="6632575" y="1893888"/>
          <p14:tracePt t="2829" x="6672263" y="1978025"/>
          <p14:tracePt t="2839" x="6767513" y="2130425"/>
          <p14:tracePt t="2845" x="6902450" y="2327275"/>
          <p14:tracePt t="2855" x="7054850" y="2541588"/>
          <p14:tracePt t="2861" x="7172325" y="2698750"/>
          <p14:tracePt t="2871" x="7285038" y="2809875"/>
          <p14:tracePt t="2879" x="7442200" y="2940050"/>
          <p14:tracePt t="2887" x="7526338" y="2973388"/>
          <p14:tracePt t="2895" x="7583488" y="2979738"/>
          <p14:tracePt t="2903" x="7605713" y="2979738"/>
          <p14:tracePt t="2911" x="7610475" y="2968625"/>
          <p14:tracePt t="2919" x="7616825" y="2962275"/>
          <p14:tracePt t="2927" x="7616825" y="2957513"/>
          <p14:tracePt t="2935" x="7616825" y="2951163"/>
          <p14:tracePt t="2943" x="7616825" y="2944813"/>
          <p14:tracePt t="2967" x="7616825" y="2940050"/>
          <p14:tracePt t="2983" x="7616825" y="2928938"/>
          <p14:tracePt t="2991" x="7610475" y="2917825"/>
          <p14:tracePt t="2999" x="7610475" y="2911475"/>
          <p14:tracePt t="3007" x="7605713" y="2906713"/>
          <p14:tracePt t="3079" x="7632700" y="2933700"/>
          <p14:tracePt t="3087" x="7667625" y="2973388"/>
          <p14:tracePt t="3095" x="7718425" y="3024188"/>
          <p14:tracePt t="3103" x="7785100" y="3086100"/>
          <p14:tracePt t="3111" x="7853363" y="3148013"/>
          <p14:tracePt t="3119" x="7931150" y="3198813"/>
          <p14:tracePt t="3129" x="7970838" y="3221038"/>
          <p14:tracePt t="3135" x="8032750" y="3243263"/>
          <p14:tracePt t="3145" x="8094663" y="3260725"/>
          <p14:tracePt t="3153" x="8128000" y="3265488"/>
          <p14:tracePt t="3161" x="8156575" y="3271838"/>
          <p14:tracePt t="3169" x="8194675" y="3271838"/>
          <p14:tracePt t="3177" x="8212138" y="3271838"/>
          <p14:tracePt t="3185" x="8223250" y="3271838"/>
          <p14:tracePt t="3193" x="8229600" y="3271838"/>
          <p14:tracePt t="3201" x="8240713" y="3276600"/>
          <p14:tracePt t="3217" x="8245475" y="3276600"/>
          <p14:tracePt t="3225" x="8245475" y="3282950"/>
          <p14:tracePt t="3233" x="8251825" y="3282950"/>
          <p14:tracePt t="3241" x="8256588" y="3287713"/>
          <p14:tracePt t="3257" x="8262938" y="3287713"/>
          <p14:tracePt t="3265" x="8262938" y="3294063"/>
          <p14:tracePt t="3281" x="8262938" y="3305175"/>
          <p14:tracePt t="3289" x="8256588" y="3338513"/>
          <p14:tracePt t="3297" x="8245475" y="3367088"/>
          <p14:tracePt t="3305" x="8234363" y="3417888"/>
          <p14:tracePt t="3313" x="8234363" y="3440113"/>
          <p14:tracePt t="3691" x="8240713" y="3435350"/>
          <p14:tracePt t="3701" x="8245475" y="3435350"/>
          <p14:tracePt t="3707" x="8251825" y="3429000"/>
          <p14:tracePt t="3781" x="8251825" y="3422650"/>
          <p14:tracePt t="3797" x="8251825" y="3417888"/>
          <p14:tracePt t="3805" x="8251825" y="3411538"/>
          <p14:tracePt t="3813" x="8256588" y="3411538"/>
          <p14:tracePt t="3821" x="8262938" y="3400425"/>
          <p14:tracePt t="3829" x="8269288" y="3395663"/>
          <p14:tracePt t="3837" x="8269288" y="3389313"/>
          <p14:tracePt t="3845" x="8269288" y="3384550"/>
          <p14:tracePt t="3853" x="8269288" y="3378200"/>
          <p14:tracePt t="3861" x="8269288" y="3373438"/>
          <p14:tracePt t="3869" x="8269288" y="3367088"/>
          <p14:tracePt t="3885" x="8269288" y="3355975"/>
          <p14:tracePt t="3901" x="8269288" y="3349625"/>
          <p14:tracePt t="4023" x="8269288" y="3344863"/>
          <p14:tracePt t="4039" x="8269288" y="3338513"/>
          <p14:tracePt t="4047" x="8269288" y="3333750"/>
          <p14:tracePt t="4195" x="8262938" y="3333750"/>
          <p14:tracePt t="4229" x="8262938" y="3338513"/>
          <p14:tracePt t="4294" x="8256588" y="3338513"/>
          <p14:tracePt t="4333" x="8256588" y="3344863"/>
          <p14:tracePt t="4341" x="8251825" y="3344863"/>
          <p14:tracePt t="4349" x="8251825" y="3349625"/>
          <p14:tracePt t="4357" x="8251825" y="3367088"/>
          <p14:tracePt t="4365" x="8245475" y="3378200"/>
          <p14:tracePt t="4373" x="8240713" y="3395663"/>
          <p14:tracePt t="4381" x="8234363" y="3411538"/>
          <p14:tracePt t="4389" x="8229600" y="3422650"/>
          <p14:tracePt t="4397" x="8218488" y="3446463"/>
          <p14:tracePt t="4405" x="8218488" y="3457575"/>
          <p14:tracePt t="4413" x="8212138" y="3468688"/>
          <p14:tracePt t="4421" x="8207375" y="3473450"/>
          <p14:tracePt t="4429" x="8207375" y="3479800"/>
          <p14:tracePt t="4437" x="8207375" y="3484563"/>
          <p14:tracePt t="4469" x="8201025" y="3490913"/>
          <p14:tracePt t="4477" x="8201025" y="3495675"/>
          <p14:tracePt t="4493" x="8201025" y="3502025"/>
          <p14:tracePt t="4501" x="8194675" y="3508375"/>
          <p14:tracePt t="4525" x="8194675" y="3513138"/>
          <p14:tracePt t="4567" x="8194675" y="3519488"/>
          <p14:tracePt t="4643" x="8189913" y="3530600"/>
          <p14:tracePt t="4651" x="8189913" y="3541713"/>
          <p14:tracePt t="4659" x="8183563" y="3546475"/>
          <p14:tracePt t="4675" x="8183563" y="3552825"/>
          <p14:tracePt t="4683" x="8183563" y="3557588"/>
          <p14:tracePt t="4691" x="8183563" y="3563938"/>
          <p14:tracePt t="5151" x="8183563" y="3557588"/>
          <p14:tracePt t="5421" x="8183563" y="3552825"/>
          <p14:tracePt t="5437" x="8183563" y="3546475"/>
          <p14:tracePt t="5443" x="8183563" y="3541713"/>
          <p14:tracePt t="5453" x="8183563" y="3535363"/>
          <p14:tracePt t="5461" x="8183563" y="3524250"/>
          <p14:tracePt t="5469" x="8183563" y="3519488"/>
          <p14:tracePt t="5477" x="8183563" y="3508375"/>
          <p14:tracePt t="5485" x="8183563" y="3502025"/>
          <p14:tracePt t="5493" x="8183563" y="3490913"/>
          <p14:tracePt t="5501" x="8189913" y="3490913"/>
          <p14:tracePt t="5509" x="8189913" y="3484563"/>
          <p14:tracePt t="5517" x="8189913" y="3479800"/>
          <p14:tracePt t="5525" x="8189913" y="3473450"/>
          <p14:tracePt t="5533" x="8189913" y="3468688"/>
          <p14:tracePt t="5541" x="8194675" y="3462338"/>
          <p14:tracePt t="5549" x="8194675" y="3457575"/>
          <p14:tracePt t="5565" x="8194675" y="3451225"/>
          <p14:tracePt t="5573" x="8194675" y="3446463"/>
          <p14:tracePt t="5581" x="8201025" y="3440113"/>
          <p14:tracePt t="5589" x="8201025" y="3435350"/>
          <p14:tracePt t="5605" x="8201025" y="3429000"/>
          <p14:tracePt t="5651" x="8201025" y="3422650"/>
          <p14:tracePt t="5679" x="8201025" y="3417888"/>
          <p14:tracePt t="5717" x="8201025" y="3411538"/>
          <p14:tracePt t="5741" x="8201025" y="3406775"/>
          <p14:tracePt t="5775" x="8201025" y="3400425"/>
          <p14:tracePt t="5852" x="8201025" y="3406775"/>
          <p14:tracePt t="5859" x="8194675" y="3422650"/>
          <p14:tracePt t="5867" x="8183563" y="3446463"/>
          <p14:tracePt t="5875" x="8167688" y="3479800"/>
          <p14:tracePt t="5883" x="8145463" y="3530600"/>
          <p14:tracePt t="5891" x="8128000" y="3570288"/>
          <p14:tracePt t="5899" x="8105775" y="3643313"/>
          <p14:tracePt t="5907" x="8083550" y="3749675"/>
          <p14:tracePt t="5915" x="8066088" y="3884613"/>
          <p14:tracePt t="5923" x="8061325" y="4159250"/>
          <p14:tracePt t="5931" x="8061325" y="4384675"/>
          <p14:tracePt t="5939" x="8061325" y="4659313"/>
          <p14:tracePt t="5947" x="8061325" y="4918075"/>
          <p14:tracePt t="5955" x="8077200" y="5037138"/>
          <p14:tracePt t="5963" x="8128000" y="5249863"/>
          <p14:tracePt t="5971" x="8189913" y="5395913"/>
          <p14:tracePt t="5981" x="8240713" y="5457825"/>
          <p14:tracePt t="5987" x="8307388" y="5497513"/>
          <p14:tracePt t="5997" x="8342313" y="5503863"/>
          <p14:tracePt t="6003" x="8380413" y="5503863"/>
          <p14:tracePt t="6013" x="8415338" y="5503863"/>
          <p14:tracePt t="6021" x="8437563" y="5497513"/>
          <p14:tracePt t="6029" x="8448675" y="5486400"/>
          <p14:tracePt t="6037" x="8459788" y="5475288"/>
          <p14:tracePt t="6045" x="8470900" y="5453063"/>
          <p14:tracePt t="6053" x="8470900" y="5430838"/>
          <p14:tracePt t="6061" x="8477250" y="5407025"/>
          <p14:tracePt t="6069" x="8482013" y="5368925"/>
          <p14:tracePt t="6077" x="8493125" y="5322888"/>
          <p14:tracePt t="6085" x="8515350" y="5267325"/>
          <p14:tracePt t="6093" x="8526463" y="5210175"/>
          <p14:tracePt t="6101" x="8532813" y="5165725"/>
          <p14:tracePt t="6109" x="8537575" y="5121275"/>
          <p14:tracePt t="6117" x="8537575" y="5099050"/>
          <p14:tracePt t="6125" x="8537575" y="5064125"/>
          <p14:tracePt t="6133" x="8537575" y="5048250"/>
          <p14:tracePt t="6141" x="8537575" y="5037138"/>
          <p14:tracePt t="6149" x="8537575" y="5026025"/>
          <p14:tracePt t="6221" x="8526463" y="5030788"/>
          <p14:tracePt t="6229" x="8515350" y="5041900"/>
          <p14:tracePt t="6237" x="8504238" y="5048250"/>
          <p14:tracePt t="6245" x="8477250" y="5059363"/>
          <p14:tracePt t="6253" x="8453438" y="5064125"/>
          <p14:tracePt t="6261" x="8420100" y="5070475"/>
          <p14:tracePt t="6271" x="8408988" y="5070475"/>
          <p14:tracePt t="6277" x="8375650" y="5070475"/>
          <p14:tracePt t="6287" x="8347075" y="5070475"/>
          <p14:tracePt t="6293" x="8329613" y="5064125"/>
          <p14:tracePt t="6303" x="8296275" y="5059363"/>
          <p14:tracePt t="6309" x="8256588" y="5053013"/>
          <p14:tracePt t="6319" x="8240713" y="5048250"/>
          <p14:tracePt t="6327" x="8201025" y="5041900"/>
          <p14:tracePt t="6335" x="8189913" y="5041900"/>
          <p14:tracePt t="6343" x="8167688" y="5041900"/>
          <p14:tracePt t="6351" x="8156575" y="5048250"/>
          <p14:tracePt t="6359" x="8150225" y="5048250"/>
          <p14:tracePt t="6367" x="8145463" y="5059363"/>
          <p14:tracePt t="6375" x="8134350" y="5064125"/>
          <p14:tracePt t="6383" x="8134350" y="5070475"/>
          <p14:tracePt t="6391" x="8116888" y="5087938"/>
          <p14:tracePt t="6399" x="8105775" y="5092700"/>
          <p14:tracePt t="6407" x="8088313" y="5110163"/>
          <p14:tracePt t="6415" x="8083550" y="5126038"/>
          <p14:tracePt t="6423" x="8054975" y="5149850"/>
          <p14:tracePt t="6431" x="8048625" y="5160963"/>
          <p14:tracePt t="6439" x="8032750" y="5172075"/>
          <p14:tracePt t="6447" x="8015288" y="5187950"/>
          <p14:tracePt t="6455" x="8004175" y="5199063"/>
          <p14:tracePt t="6463" x="7993063" y="5205413"/>
          <p14:tracePt t="6471" x="7970838" y="5233988"/>
          <p14:tracePt t="6479" x="7959725" y="5245100"/>
          <p14:tracePt t="6487" x="7959725" y="5256213"/>
          <p14:tracePt t="6495" x="7948613" y="5289550"/>
          <p14:tracePt t="6503" x="7942263" y="5300663"/>
          <p14:tracePt t="6511" x="7937500" y="5322888"/>
          <p14:tracePt t="6519" x="7926388" y="5368925"/>
          <p14:tracePt t="6527" x="7920038" y="5384800"/>
          <p14:tracePt t="6535" x="7913688" y="5407025"/>
          <p14:tracePt t="6543" x="7902575" y="5435600"/>
          <p14:tracePt t="6553" x="7880350" y="5497513"/>
          <p14:tracePt t="6559" x="7864475" y="5526088"/>
          <p14:tracePt t="6569" x="7847013" y="5548313"/>
          <p14:tracePt t="6575" x="7829550" y="5570538"/>
          <p14:tracePt t="6585" x="7813675" y="5599113"/>
          <p14:tracePt t="6591" x="7767638" y="5643563"/>
          <p14:tracePt t="6601" x="7751763" y="5661025"/>
          <p14:tracePt t="6609" x="7734300" y="5672138"/>
          <p14:tracePt t="6617" x="7712075" y="5688013"/>
          <p14:tracePt t="6625" x="7694613" y="5700713"/>
          <p14:tracePt t="6633" x="7678738" y="5711825"/>
          <p14:tracePt t="6641" x="7627938" y="5738813"/>
          <p14:tracePt t="6649" x="7610475" y="5749925"/>
          <p14:tracePt t="6657" x="7588250" y="5762625"/>
          <p14:tracePt t="6665" x="7570788" y="5767388"/>
          <p14:tracePt t="6673" x="7554913" y="5778500"/>
          <p14:tracePt t="6681" x="7537450" y="5784850"/>
          <p14:tracePt t="6689" x="7515225" y="5795963"/>
          <p14:tracePt t="6697" x="7504113" y="5795963"/>
          <p14:tracePt t="6706" x="7470775" y="5807075"/>
          <p14:tracePt t="6713" x="7453313" y="5811838"/>
          <p14:tracePt t="6721" x="7442200" y="5811838"/>
          <p14:tracePt t="6729" x="7431088" y="5818188"/>
          <p14:tracePt t="6737" x="7424738" y="5818188"/>
          <p14:tracePt t="6745" x="7413625" y="5822950"/>
          <p14:tracePt t="6753" x="7402513" y="5829300"/>
          <p14:tracePt t="6761" x="7386638" y="5829300"/>
          <p14:tracePt t="6769" x="7375525" y="5835650"/>
          <p14:tracePt t="6777" x="7351713" y="5846763"/>
          <p14:tracePt t="6785" x="7335838" y="5851525"/>
          <p14:tracePt t="6793" x="7318375" y="5851525"/>
          <p14:tracePt t="6801" x="7296150" y="5862638"/>
          <p14:tracePt t="6809" x="7278688" y="5868988"/>
          <p14:tracePt t="6817" x="7262813" y="5873750"/>
          <p14:tracePt t="6825" x="7251700" y="5873750"/>
          <p14:tracePt t="6833" x="7234238" y="5884863"/>
          <p14:tracePt t="6841" x="7216775" y="5884863"/>
          <p14:tracePt t="6851" x="7200900" y="5891213"/>
          <p14:tracePt t="6857" x="7183438" y="5891213"/>
          <p14:tracePt t="6867" x="7167563" y="5895975"/>
          <p14:tracePt t="6875" x="7150100" y="5895975"/>
          <p14:tracePt t="6883" x="7132638" y="5902325"/>
          <p14:tracePt t="6891" x="7121525" y="5902325"/>
          <p14:tracePt t="6899" x="7105650" y="5902325"/>
          <p14:tracePt t="6907" x="7092950" y="5902325"/>
          <p14:tracePt t="6915" x="7081838" y="5908675"/>
          <p14:tracePt t="6923" x="7070725" y="5908675"/>
          <p14:tracePt t="6939" x="7065963" y="5908675"/>
          <p14:tracePt t="6987" x="7059613" y="5908675"/>
          <p14:tracePt t="7003" x="7048500" y="5908675"/>
          <p14:tracePt t="7019" x="7032625" y="5908675"/>
          <p14:tracePt t="7027" x="7026275" y="5908675"/>
          <p14:tracePt t="7035" x="7004050" y="5908675"/>
          <p14:tracePt t="7043" x="6997700" y="5902325"/>
          <p14:tracePt t="7051" x="6981825" y="5902325"/>
          <p14:tracePt t="7059" x="6970713" y="5902325"/>
          <p14:tracePt t="7067" x="6964363" y="5902325"/>
          <p14:tracePt t="7075" x="6953250" y="5895975"/>
          <p14:tracePt t="7083" x="6946900" y="5895975"/>
          <p14:tracePt t="7091" x="6935788" y="5891213"/>
          <p14:tracePt t="7099" x="6931025" y="5891213"/>
          <p14:tracePt t="7107" x="6924675" y="5891213"/>
          <p14:tracePt t="7115" x="6908800" y="5891213"/>
          <p14:tracePt t="7125" x="6897688" y="5891213"/>
          <p14:tracePt t="7131" x="6891338" y="5884863"/>
          <p14:tracePt t="7139" x="6869113" y="5880100"/>
          <p14:tracePt t="7147" x="6862763" y="5880100"/>
          <p14:tracePt t="7157" x="6846888" y="5873750"/>
          <p14:tracePt t="7165" x="6829425" y="5868988"/>
          <p14:tracePt t="7173" x="6818313" y="5862638"/>
          <p14:tracePt t="7181" x="6811963" y="5857875"/>
          <p14:tracePt t="7189" x="6807200" y="5851525"/>
          <p14:tracePt t="7197" x="6796088" y="5840413"/>
          <p14:tracePt t="7205" x="6784975" y="5840413"/>
          <p14:tracePt t="7213" x="6784975" y="5835650"/>
          <p14:tracePt t="7222" x="6778625" y="5835650"/>
          <p14:tracePt t="7229" x="6773863" y="5822950"/>
          <p14:tracePt t="7237" x="6762750" y="5818188"/>
          <p14:tracePt t="7245" x="6762750" y="5811838"/>
          <p14:tracePt t="7253" x="6751638" y="5811838"/>
          <p14:tracePt t="7261" x="6745288" y="5807075"/>
          <p14:tracePt t="7269" x="6738938" y="5800725"/>
          <p14:tracePt t="7277" x="6716713" y="5789613"/>
          <p14:tracePt t="7285" x="6711950" y="5784850"/>
          <p14:tracePt t="7293" x="6700838" y="5778500"/>
          <p14:tracePt t="7301" x="6689725" y="5773738"/>
          <p14:tracePt t="7309" x="6683375" y="5767388"/>
          <p14:tracePt t="7317" x="6677025" y="5762625"/>
          <p14:tracePt t="7325" x="6672263" y="5756275"/>
          <p14:tracePt t="7333" x="6665913" y="5749925"/>
          <p14:tracePt t="7341" x="6650038" y="5734050"/>
          <p14:tracePt t="7349" x="6643688" y="5722938"/>
          <p14:tracePt t="7357" x="6643688" y="5716588"/>
          <p14:tracePt t="7365" x="6638925" y="5711825"/>
          <p14:tracePt t="7373" x="6632575" y="5700713"/>
          <p14:tracePt t="7381" x="6632575" y="5694363"/>
          <p14:tracePt t="7389" x="6632575" y="5688013"/>
          <p14:tracePt t="7397" x="6627813" y="5672138"/>
          <p14:tracePt t="7407" x="6621463" y="5665788"/>
          <p14:tracePt t="7413" x="6621463" y="5661025"/>
          <p14:tracePt t="7423" x="6616700" y="5649913"/>
          <p14:tracePt t="7429" x="6610350" y="5638800"/>
          <p14:tracePt t="7439" x="6604000" y="5627688"/>
          <p14:tracePt t="7445" x="6599238" y="5621338"/>
          <p14:tracePt t="7455" x="6592888" y="5603875"/>
          <p14:tracePt t="7463" x="6588125" y="5599113"/>
          <p14:tracePt t="7471" x="6570663" y="5581650"/>
          <p14:tracePt t="7479" x="6565900" y="5565775"/>
          <p14:tracePt t="7487" x="6559550" y="5565775"/>
          <p14:tracePt t="7495" x="6548438" y="5548313"/>
          <p14:tracePt t="7503" x="6548438" y="5541963"/>
          <p14:tracePt t="7511" x="6537325" y="5514975"/>
          <p14:tracePt t="7520" x="6530975" y="5508625"/>
          <p14:tracePt t="7527" x="6515100" y="5475288"/>
          <p14:tracePt t="7535" x="6515100" y="5457825"/>
          <p14:tracePt t="7543" x="6497638" y="5419725"/>
          <p14:tracePt t="7551" x="6492875" y="5407025"/>
          <p14:tracePt t="7559" x="6469063" y="5368925"/>
          <p14:tracePt t="7567" x="6469063" y="5351463"/>
          <p14:tracePt t="7575" x="6457950" y="5340350"/>
          <p14:tracePt t="7583" x="6442075" y="5307013"/>
          <p14:tracePt t="7591" x="6430963" y="5289550"/>
          <p14:tracePt t="7599" x="6413500" y="5256213"/>
          <p14:tracePt t="7607" x="6408738" y="5245100"/>
          <p14:tracePt t="7615" x="6396038" y="5222875"/>
          <p14:tracePt t="7623" x="6384925" y="5172075"/>
          <p14:tracePt t="7631" x="6369050" y="5114925"/>
          <p14:tracePt t="7639" x="6362700" y="5092700"/>
          <p14:tracePt t="7647" x="6346825" y="5030788"/>
          <p14:tracePt t="7655" x="6334125" y="5002213"/>
          <p14:tracePt t="7663" x="6318250" y="4935538"/>
          <p14:tracePt t="7671" x="6311900" y="4906963"/>
          <p14:tracePt t="7679" x="6289675" y="4833938"/>
          <p14:tracePt t="7689" x="6284913" y="4811713"/>
          <p14:tracePt t="7695" x="6267450" y="4749800"/>
          <p14:tracePt t="7705" x="6261100" y="4733925"/>
          <p14:tracePt t="7711" x="6256338" y="4672013"/>
          <p14:tracePt t="7721" x="6249988" y="4648200"/>
          <p14:tracePt t="7727" x="6249988" y="4625975"/>
          <p14:tracePt t="7737" x="6238875" y="4559300"/>
          <p14:tracePt t="7745" x="6238875" y="4530725"/>
          <p14:tracePt t="7753" x="6223000" y="4464050"/>
          <p14:tracePt t="7761" x="6216650" y="4435475"/>
          <p14:tracePt t="7769" x="6216650" y="4406900"/>
          <p14:tracePt t="7777" x="6205538" y="4322763"/>
          <p14:tracePt t="7785" x="6200775" y="4294188"/>
          <p14:tracePt t="7793" x="6194425" y="4256088"/>
          <p14:tracePt t="7801" x="6194425" y="4210050"/>
          <p14:tracePt t="7809" x="6188075" y="4103688"/>
          <p14:tracePt t="7817" x="6183313" y="4059238"/>
          <p14:tracePt t="7825" x="6183313" y="4019550"/>
          <p14:tracePt t="7833" x="6176963" y="3929063"/>
          <p14:tracePt t="7841" x="6172200" y="3895725"/>
          <p14:tracePt t="7849" x="6172200" y="3867150"/>
          <p14:tracePt t="7857" x="6172200" y="3833813"/>
          <p14:tracePt t="7865" x="6172200" y="3743325"/>
          <p14:tracePt t="7873" x="6172200" y="3698875"/>
          <p14:tracePt t="7881" x="6172200" y="3648075"/>
          <p14:tracePt t="7889" x="6172200" y="3546475"/>
          <p14:tracePt t="7897" x="6172200" y="3508375"/>
          <p14:tracePt t="7905" x="6172200" y="3411538"/>
          <p14:tracePt t="7913" x="6172200" y="3378200"/>
          <p14:tracePt t="7921" x="6188075" y="3271838"/>
          <p14:tracePt t="7929" x="6194425" y="3227388"/>
          <p14:tracePt t="7937" x="6216650" y="3097213"/>
          <p14:tracePt t="7945" x="6227763" y="3041650"/>
          <p14:tracePt t="7953" x="6267450" y="2889250"/>
          <p14:tracePt t="7961" x="6284913" y="2827338"/>
          <p14:tracePt t="7969" x="6329363" y="2670175"/>
          <p14:tracePt t="7977" x="6340475" y="2619375"/>
          <p14:tracePt t="7987" x="6380163" y="2473325"/>
          <p14:tracePt t="7993" x="6391275" y="2417763"/>
          <p14:tracePt t="8003" x="6430963" y="2298700"/>
          <p14:tracePt t="8011" x="6435725" y="2259013"/>
          <p14:tracePt t="8019" x="6457950" y="2152650"/>
          <p14:tracePt t="8027" x="6457950" y="2112963"/>
          <p14:tracePt t="8035" x="6475413" y="2028825"/>
          <p14:tracePt t="8043" x="6475413" y="1990725"/>
          <p14:tracePt t="8051" x="6481763" y="1951038"/>
          <p14:tracePt t="8059" x="6492875" y="1866900"/>
          <p14:tracePt t="8067" x="6497638" y="1831975"/>
          <p14:tracePt t="8075" x="6508750" y="1793875"/>
          <p14:tracePt t="8083" x="6530975" y="1708150"/>
          <p14:tracePt t="8091" x="6537325" y="1674813"/>
          <p14:tracePt t="8099" x="6542088" y="1647825"/>
          <p14:tracePt t="8107" x="6570663" y="1573213"/>
          <p14:tracePt t="8115" x="6581775" y="1550988"/>
          <p14:tracePt t="8123" x="6592888" y="1524000"/>
          <p14:tracePt t="8131" x="6621463" y="1462088"/>
          <p14:tracePt t="8139" x="6638925" y="1438275"/>
          <p14:tracePt t="8147" x="6654800" y="1411288"/>
          <p14:tracePt t="8155" x="6665913" y="1382713"/>
          <p14:tracePt t="8163" x="6711950" y="1320800"/>
          <p14:tracePt t="8171" x="6734175" y="1298575"/>
          <p14:tracePt t="8179" x="6756400" y="1281113"/>
          <p14:tracePt t="8187" x="6773863" y="1265238"/>
          <p14:tracePt t="8195" x="6824663" y="1230313"/>
          <p14:tracePt t="8203" x="6846888" y="1214438"/>
          <p14:tracePt t="8211" x="6873875" y="1196975"/>
          <p14:tracePt t="8219" x="6908800" y="1185863"/>
          <p14:tracePt t="8227" x="6986588" y="1157288"/>
          <p14:tracePt t="8235" x="7008813" y="1157288"/>
          <p14:tracePt t="8243" x="7077075" y="1141413"/>
          <p14:tracePt t="8251" x="7154863" y="1130300"/>
          <p14:tracePt t="8259" x="7189788" y="1123950"/>
          <p14:tracePt t="8267" x="7273925" y="1112838"/>
          <p14:tracePt t="8275" x="7391400" y="1095375"/>
          <p14:tracePt t="8283" x="7435850" y="1095375"/>
          <p14:tracePt t="8293" x="7554913" y="1084263"/>
          <p14:tracePt t="8302" x="7599363" y="1084263"/>
          <p14:tracePt t="8309" x="7712075" y="1073150"/>
          <p14:tracePt t="8317" x="7756525" y="1073150"/>
          <p14:tracePt t="8325" x="7897813" y="1068388"/>
          <p14:tracePt t="8333" x="7948613" y="1068388"/>
          <p14:tracePt t="8341" x="8072438" y="1068388"/>
          <p14:tracePt t="8349" x="8116888" y="1068388"/>
          <p14:tracePt t="8357" x="8229600" y="1068388"/>
          <p14:tracePt t="8365" x="8269288" y="1068388"/>
          <p14:tracePt t="8373" x="8342313" y="1068388"/>
          <p14:tracePt t="8381" x="8369300" y="1068388"/>
          <p14:tracePt t="8389" x="8431213" y="1068388"/>
          <p14:tracePt t="8397" x="8493125" y="1068388"/>
          <p14:tracePt t="8405" x="8515350" y="1068388"/>
          <p14:tracePt t="8413" x="8577263" y="1073150"/>
          <p14:tracePt t="8421" x="8612188" y="1073150"/>
          <p14:tracePt t="8429" x="8685213" y="1084263"/>
          <p14:tracePt t="8437" x="8712200" y="1084263"/>
          <p14:tracePt t="8445" x="8796338" y="1090613"/>
          <p14:tracePt t="8454" x="8824913" y="1090613"/>
          <p14:tracePt t="8461" x="8904288" y="1090613"/>
          <p14:tracePt t="8469" x="8931275" y="1095375"/>
          <p14:tracePt t="8477" x="8966200" y="1095375"/>
          <p14:tracePt t="8485" x="9043988" y="1095375"/>
          <p14:tracePt t="8493" x="9077325" y="1095375"/>
          <p14:tracePt t="8501" x="9167813" y="1101725"/>
          <p14:tracePt t="8509" x="9207500" y="1108075"/>
          <p14:tracePt t="8517" x="9251950" y="1108075"/>
          <p14:tracePt t="8525" x="9371013" y="1119188"/>
          <p14:tracePt t="8533" x="9415463" y="1123950"/>
          <p14:tracePt t="8541" x="9459913" y="1123950"/>
          <p14:tracePt t="8549" x="9504363" y="1130300"/>
          <p14:tracePt t="8559" x="9612313" y="1135063"/>
          <p14:tracePt t="8565" x="9645650" y="1141413"/>
          <p14:tracePt t="8575" x="9696450" y="1146175"/>
          <p14:tracePt t="8581" x="9791700" y="1157288"/>
          <p14:tracePt t="8591" x="9825038" y="1163638"/>
          <p14:tracePt t="8600" x="9864725" y="1169988"/>
          <p14:tracePt t="8607" x="9898063" y="1181100"/>
          <p14:tracePt t="8615" x="9982200" y="1203325"/>
          <p14:tracePt t="8623" x="10017125" y="1208088"/>
          <p14:tracePt t="8631" x="10050463" y="1214438"/>
          <p14:tracePt t="8639" x="10090150" y="1225550"/>
          <p14:tracePt t="8647" x="10117138" y="1230313"/>
          <p14:tracePt t="8655" x="10190163" y="1247775"/>
          <p14:tracePt t="8663" x="10218738" y="1258888"/>
          <p14:tracePt t="8671" x="10247313" y="1265238"/>
          <p14:tracePt t="8679" x="10269538" y="1270000"/>
          <p14:tracePt t="8687" x="10298113" y="1281113"/>
          <p14:tracePt t="8695" x="10320338" y="1292225"/>
          <p14:tracePt t="8703" x="10393363" y="1331913"/>
          <p14:tracePt t="8711" x="10426700" y="1349375"/>
          <p14:tracePt t="8719" x="10460038" y="1371600"/>
          <p14:tracePt t="8727" x="10494963" y="1393825"/>
          <p14:tracePt t="8735" x="10528300" y="1411288"/>
          <p14:tracePt t="8743" x="10567988" y="1433513"/>
          <p14:tracePt t="8751" x="10601325" y="1450975"/>
          <p14:tracePt t="8759" x="10634663" y="1466850"/>
          <p14:tracePt t="8767" x="10668000" y="1477963"/>
          <p14:tracePt t="8775" x="10696575" y="1495425"/>
          <p14:tracePt t="8783" x="10764838" y="1535113"/>
          <p14:tracePt t="8791" x="10787063" y="1546225"/>
          <p14:tracePt t="8799" x="10815638" y="1562100"/>
          <p14:tracePt t="8807" x="10837863" y="1585913"/>
          <p14:tracePt t="8815" x="10860088" y="1608138"/>
          <p14:tracePt t="8823" x="10888663" y="1635125"/>
          <p14:tracePt t="8831" x="10926763" y="1670050"/>
          <p14:tracePt t="8839" x="10948988" y="1703388"/>
          <p14:tracePt t="8847" x="11006138" y="1758950"/>
          <p14:tracePt t="8857" x="11023600" y="1787525"/>
          <p14:tracePt t="8865" x="11039475" y="1804988"/>
          <p14:tracePt t="8873" x="11061700" y="1827213"/>
          <p14:tracePt t="8881" x="11072813" y="1838325"/>
          <p14:tracePt t="8889" x="11101388" y="1871663"/>
          <p14:tracePt t="8897" x="11112500" y="1889125"/>
          <p14:tracePt t="8905" x="11123613" y="1900238"/>
          <p14:tracePt t="8913" x="11129963" y="1905000"/>
          <p14:tracePt t="8921" x="11141075" y="1916113"/>
          <p14:tracePt t="8929" x="11152188" y="1939925"/>
          <p14:tracePt t="8937" x="11156950" y="1944688"/>
          <p14:tracePt t="8945" x="11169650" y="1962150"/>
          <p14:tracePt t="8953" x="11174413" y="1973263"/>
          <p14:tracePt t="8961" x="11185525" y="1984375"/>
          <p14:tracePt t="8969" x="11196638" y="2001838"/>
          <p14:tracePt t="8977" x="11207750" y="2024063"/>
          <p14:tracePt t="8985" x="11242675" y="2079625"/>
          <p14:tracePt t="8993" x="11253788" y="2101850"/>
          <p14:tracePt t="9001" x="11269663" y="2130425"/>
          <p14:tracePt t="9009" x="11280775" y="2152650"/>
          <p14:tracePt t="9017" x="11287125" y="2181225"/>
          <p14:tracePt t="9025" x="11298238" y="2203450"/>
          <p14:tracePt t="9033" x="11309350" y="2232025"/>
          <p14:tracePt t="9041" x="11320463" y="2265363"/>
          <p14:tracePt t="9049" x="11331575" y="2287588"/>
          <p14:tracePt t="9057" x="11342688" y="2320925"/>
          <p14:tracePt t="9065" x="11360150" y="2393950"/>
          <p14:tracePt t="9073" x="11371263" y="2428875"/>
          <p14:tracePt t="9081" x="11382375" y="2466975"/>
          <p14:tracePt t="9089" x="11388725" y="2506663"/>
          <p14:tracePt t="9097" x="11388725" y="2546350"/>
          <p14:tracePt t="9105" x="11388725" y="2590800"/>
          <p14:tracePt t="9113" x="11388725" y="2636838"/>
          <p14:tracePt t="9121" x="11377613" y="2754313"/>
          <p14:tracePt t="9129" x="11366500" y="2798763"/>
          <p14:tracePt t="9137" x="11337925" y="2900363"/>
          <p14:tracePt t="9145" x="11309350" y="3006725"/>
          <p14:tracePt t="9155" x="11298238" y="3046413"/>
          <p14:tracePt t="9163" x="11258550" y="3148013"/>
          <p14:tracePt t="9171" x="11231563" y="3265488"/>
          <p14:tracePt t="9179" x="11218863" y="3305175"/>
          <p14:tracePt t="9188" x="11180763" y="3417888"/>
          <p14:tracePt t="9195" x="11163300" y="3457575"/>
          <p14:tracePt t="9203" x="11129963" y="3557588"/>
          <p14:tracePt t="9211" x="11112500" y="3592513"/>
          <p14:tracePt t="9219" x="11056938" y="3709988"/>
          <p14:tracePt t="9227" x="11039475" y="3754438"/>
          <p14:tracePt t="9235" x="10977563" y="3873500"/>
          <p14:tracePt t="9243" x="10961688" y="3917950"/>
          <p14:tracePt t="9251" x="10893425" y="4052888"/>
          <p14:tracePt t="9260" x="10871200" y="4103688"/>
          <p14:tracePt t="9267" x="10802938" y="4249738"/>
          <p14:tracePt t="9275" x="10780713" y="4305300"/>
          <p14:tracePt t="9284" x="10714038" y="4451350"/>
          <p14:tracePt t="9291" x="10696575" y="4502150"/>
          <p14:tracePt t="9299" x="10641013" y="4637088"/>
          <p14:tracePt t="9308" x="10623550" y="4683125"/>
          <p14:tracePt t="9315" x="10579100" y="4806950"/>
          <p14:tracePt t="9323" x="10561638" y="4856163"/>
          <p14:tracePt t="9331" x="10545763" y="4902200"/>
          <p14:tracePt t="9339" x="10494963" y="5037138"/>
          <p14:tracePt t="9347" x="10472738" y="5092700"/>
          <p14:tracePt t="9355" x="10415588" y="5238750"/>
          <p14:tracePt t="9363" x="10387013" y="5289550"/>
          <p14:tracePt t="9371" x="10364788" y="5345113"/>
          <p14:tracePt t="9379" x="10298113" y="5492750"/>
          <p14:tracePt t="9387" x="10275888" y="5541963"/>
          <p14:tracePt t="9395" x="10202863" y="5672138"/>
          <p14:tracePt t="9403" x="10174288" y="5711825"/>
          <p14:tracePt t="9413" x="10145713" y="5762625"/>
          <p14:tracePt t="9419" x="10055225" y="5880100"/>
          <p14:tracePt t="9429" x="10010775" y="5930900"/>
          <p14:tracePt t="9435" x="9971088" y="5975350"/>
          <p14:tracePt t="9445" x="9859963" y="6081713"/>
          <p14:tracePt t="9453" x="9736138" y="6172200"/>
          <p14:tracePt t="9461" x="9690100" y="6200775"/>
          <p14:tracePt t="9469" x="9578975" y="6267450"/>
          <p14:tracePt t="9477" x="9415463" y="6346825"/>
          <p14:tracePt t="9485" x="9358313" y="6362700"/>
          <p14:tracePt t="9493" x="9223375" y="6408738"/>
          <p14:tracePt t="9501" x="9004300" y="6453188"/>
          <p14:tracePt t="9509" x="8886825" y="6464300"/>
          <p14:tracePt t="9517" x="8774113" y="6475413"/>
          <p14:tracePt t="9525" x="8639175" y="6475413"/>
          <p14:tracePt t="9533" x="8488363" y="6475413"/>
          <p14:tracePt t="9541" x="8329613" y="6470650"/>
          <p14:tracePt t="9549" x="8172450" y="6464300"/>
          <p14:tracePt t="9557" x="8015288" y="6453188"/>
          <p14:tracePt t="9565" x="7875588" y="6448425"/>
          <p14:tracePt t="9573" x="7824788" y="6448425"/>
          <p14:tracePt t="9581" x="7718425" y="6435725"/>
          <p14:tracePt t="9589" x="7616825" y="6424613"/>
          <p14:tracePt t="9597" x="7532688" y="6408738"/>
          <p14:tracePt t="9605" x="7497763" y="6408738"/>
          <p14:tracePt t="9613" x="7413625" y="6391275"/>
          <p14:tracePt t="9621" x="7324725" y="6373813"/>
          <p14:tracePt t="9629" x="7289800" y="6362700"/>
          <p14:tracePt t="9637" x="7205663" y="6340475"/>
          <p14:tracePt t="9645" x="7110413" y="6313488"/>
          <p14:tracePt t="9653" x="7070725" y="6300788"/>
          <p14:tracePt t="9661" x="6997700" y="6273800"/>
          <p14:tracePt t="9669" x="6970713" y="6262688"/>
          <p14:tracePt t="9678" x="6913563" y="6227763"/>
          <p14:tracePt t="9685" x="6880225" y="6194425"/>
          <p14:tracePt t="9694" x="6846888" y="6143625"/>
          <p14:tracePt t="9701" x="6807200" y="6065838"/>
          <p14:tracePt t="9711" x="6762750" y="5964238"/>
          <p14:tracePt t="9717" x="6738938" y="5913438"/>
          <p14:tracePt t="9728" x="6665913" y="5800725"/>
          <p14:tracePt t="9734" x="6627813" y="5727700"/>
          <p14:tracePt t="9744" x="6588125" y="5661025"/>
          <p14:tracePt t="9751" x="6519863" y="5548313"/>
          <p14:tracePt t="9759" x="6486525" y="5480050"/>
          <p14:tracePt t="9767" x="6464300" y="5419725"/>
          <p14:tracePt t="9776" x="6446838" y="5368925"/>
          <p14:tracePt t="9783" x="6435725" y="5311775"/>
          <p14:tracePt t="9791" x="6419850" y="5249863"/>
          <p14:tracePt t="9800" x="6413500" y="5194300"/>
          <p14:tracePt t="9807" x="6413500" y="5126038"/>
          <p14:tracePt t="9816" x="6413500" y="5053013"/>
          <p14:tracePt t="9823" x="6413500" y="4975225"/>
          <p14:tracePt t="9831" x="6413500" y="4873625"/>
          <p14:tracePt t="9839" x="6413500" y="4783138"/>
          <p14:tracePt t="9847" x="6413500" y="4738688"/>
          <p14:tracePt t="9855" x="6413500" y="4654550"/>
          <p14:tracePt t="9863" x="6413500" y="4564063"/>
          <p14:tracePt t="9871" x="6413500" y="4440238"/>
          <p14:tracePt t="9879" x="6413500" y="4391025"/>
          <p14:tracePt t="9887" x="6413500" y="4256088"/>
          <p14:tracePt t="9895" x="6413500" y="4052888"/>
          <p14:tracePt t="9903" x="6413500" y="3986213"/>
          <p14:tracePt t="9911" x="6435725" y="3822700"/>
          <p14:tracePt t="9920" x="6469063" y="3659188"/>
          <p14:tracePt t="9927" x="6515100" y="3490913"/>
          <p14:tracePt t="9935" x="6570663" y="3367088"/>
          <p14:tracePt t="9943" x="6581775" y="3327400"/>
          <p14:tracePt t="9952" x="6627813" y="3209925"/>
          <p14:tracePt t="9961" x="6654800" y="3119438"/>
          <p14:tracePt t="9967" x="6677025" y="3041650"/>
          <p14:tracePt t="9977" x="6689725" y="3006725"/>
          <p14:tracePt t="9983" x="6711950" y="2928938"/>
          <p14:tracePt t="9991" x="6727825" y="2855913"/>
          <p14:tracePt t="9999" x="6738938" y="2822575"/>
          <p14:tracePt t="10009" x="6767513" y="2743200"/>
          <p14:tracePt t="10015" x="6773863" y="2714625"/>
          <p14:tracePt t="10025" x="6796088" y="2641600"/>
          <p14:tracePt t="10034" x="6807200" y="2619375"/>
          <p14:tracePt t="10041" x="6824663" y="2557463"/>
          <p14:tracePt t="10049" x="6835775" y="2528888"/>
          <p14:tracePt t="10057" x="6851650" y="2466975"/>
          <p14:tracePt t="10065" x="6858000" y="2444750"/>
          <p14:tracePt t="10073" x="6873875" y="2378075"/>
          <p14:tracePt t="10081" x="6880225" y="2344738"/>
          <p14:tracePt t="10089" x="6902450" y="2247900"/>
          <p14:tracePt t="10097" x="6902450" y="2209800"/>
          <p14:tracePt t="10105" x="6908800" y="2181225"/>
          <p14:tracePt t="10113" x="6913563" y="2097088"/>
          <p14:tracePt t="10121" x="6919913" y="2063750"/>
          <p14:tracePt t="10129" x="6931025" y="2006600"/>
          <p14:tracePt t="10137" x="6935788" y="1978025"/>
          <p14:tracePt t="10145" x="6942138" y="1955800"/>
          <p14:tracePt t="10153" x="6953250" y="1900238"/>
          <p14:tracePt t="10161" x="6964363" y="1889125"/>
          <p14:tracePt t="10169" x="6964363" y="1871663"/>
          <p14:tracePt t="10177" x="6975475" y="1860550"/>
          <p14:tracePt t="10185" x="6992938" y="1820863"/>
          <p14:tracePt t="10193" x="6992938" y="1804988"/>
          <p14:tracePt t="10201" x="7004050" y="1793875"/>
          <p14:tracePt t="10209" x="7019925" y="1754188"/>
          <p14:tracePt t="10217" x="7026275" y="1736725"/>
          <p14:tracePt t="10225" x="7043738" y="1720850"/>
          <p14:tracePt t="10233" x="7048500" y="1703388"/>
          <p14:tracePt t="10241" x="7088188" y="1647825"/>
          <p14:tracePt t="10249" x="7110413" y="1624013"/>
          <p14:tracePt t="10257" x="7132638" y="1597025"/>
          <p14:tracePt t="10265" x="7154863" y="1573213"/>
          <p14:tracePt t="10275" x="7183438" y="1546225"/>
          <p14:tracePt t="10283" x="7212013" y="1524000"/>
          <p14:tracePt t="10291" x="7278688" y="1462088"/>
          <p14:tracePt t="10297" x="7302500" y="1444625"/>
          <p14:tracePt t="10307" x="7329488" y="1422400"/>
          <p14:tracePt t="10315" x="7362825" y="1400175"/>
          <p14:tracePt t="10323" x="7408863" y="1377950"/>
          <p14:tracePt t="10331" x="7448550" y="1360488"/>
          <p14:tracePt t="10339" x="7559675" y="1309688"/>
          <p14:tracePt t="10347" x="7605713" y="1292225"/>
          <p14:tracePt t="10355" x="7656513" y="1270000"/>
          <p14:tracePt t="10363" x="7705725" y="1258888"/>
          <p14:tracePt t="10371" x="7756525" y="1243013"/>
          <p14:tracePt t="10379" x="7813675" y="1225550"/>
          <p14:tracePt t="10387" x="7864475" y="1214438"/>
          <p14:tracePt t="10395" x="7920038" y="1203325"/>
          <p14:tracePt t="10403" x="7964488" y="1196975"/>
          <p14:tracePt t="10411" x="8037513" y="1181100"/>
          <p14:tracePt t="10419" x="8061325" y="1181100"/>
          <p14:tracePt t="10427" x="8105775" y="1181100"/>
          <p14:tracePt t="10435" x="8121650" y="1181100"/>
          <p14:tracePt t="10443" x="8178800" y="1181100"/>
          <p14:tracePt t="10451" x="8201025" y="1181100"/>
          <p14:tracePt t="10460" x="8262938" y="1185863"/>
          <p14:tracePt t="10467" x="8291513" y="1192213"/>
          <p14:tracePt t="10475" x="8324850" y="1192213"/>
          <p14:tracePt t="10483" x="8397875" y="1208088"/>
          <p14:tracePt t="10491" x="8431213" y="1208088"/>
          <p14:tracePt t="10499" x="8515350" y="1219200"/>
          <p14:tracePt t="10507" x="8543925" y="1219200"/>
          <p14:tracePt t="10515" x="8583613" y="1225550"/>
          <p14:tracePt t="10523" x="8689975" y="1236663"/>
          <p14:tracePt t="10531" x="8734425" y="1243013"/>
          <p14:tracePt t="10539" x="8785225" y="1247775"/>
          <p14:tracePt t="10547" x="8836025" y="1265238"/>
          <p14:tracePt t="10555" x="8966200" y="1276350"/>
          <p14:tracePt t="10563" x="9010650" y="1281113"/>
          <p14:tracePt t="10571" x="9050338" y="1287463"/>
          <p14:tracePt t="10579" x="9156700" y="1309688"/>
          <p14:tracePt t="10589" x="9196388" y="1320800"/>
          <p14:tracePt t="10597" x="9223375" y="1327150"/>
          <p14:tracePt t="10605" x="9258300" y="1331913"/>
          <p14:tracePt t="10613" x="9320213" y="1343025"/>
          <p14:tracePt t="10621" x="9336088" y="1349375"/>
          <p14:tracePt t="10629" x="9375775" y="1360488"/>
          <p14:tracePt t="10637" x="9386888" y="1360488"/>
          <p14:tracePt t="10645" x="9404350" y="1365250"/>
          <p14:tracePt t="10653" x="9409113" y="1365250"/>
          <p14:tracePt t="10661" x="9415463" y="1365250"/>
          <p14:tracePt t="10670" x="9420225" y="1371600"/>
          <p14:tracePt t="10678" x="9426575" y="1371600"/>
          <p14:tracePt t="10685" x="9444038" y="1377950"/>
          <p14:tracePt t="10693" x="9459913" y="1382713"/>
          <p14:tracePt t="10701" x="9493250" y="1393825"/>
          <p14:tracePt t="10709" x="9555163" y="1404938"/>
          <p14:tracePt t="10717" x="9612313" y="1416050"/>
          <p14:tracePt t="10725" x="9690100" y="1433513"/>
          <p14:tracePt t="10733" x="9774238" y="1444625"/>
          <p14:tracePt t="10741" x="9825038" y="1450975"/>
          <p14:tracePt t="10749" x="9909175" y="1455738"/>
          <p14:tracePt t="10757" x="9959975" y="1462088"/>
          <p14:tracePt t="10765" x="10067925" y="1466850"/>
          <p14:tracePt t="10773" x="10117138" y="1466850"/>
          <p14:tracePt t="10781" x="10174288" y="1477963"/>
          <p14:tracePt t="10789" x="10264775" y="1484313"/>
          <p14:tracePt t="10797" x="10320338" y="1489075"/>
          <p14:tracePt t="10805" x="10371138" y="1495425"/>
          <p14:tracePt t="10813" x="10415588" y="1500188"/>
          <p14:tracePt t="10822" x="10472738" y="1506538"/>
          <p14:tracePt t="10829" x="10533063" y="1517650"/>
          <p14:tracePt t="10837" x="10590213" y="1528763"/>
          <p14:tracePt t="10845" x="10645775" y="1546225"/>
          <p14:tracePt t="10853" x="10691813" y="1562100"/>
          <p14:tracePt t="10861" x="10741025" y="1579563"/>
          <p14:tracePt t="10869" x="10769600" y="1590675"/>
          <p14:tracePt t="10879" x="10787063" y="1590675"/>
          <p14:tracePt t="10887" x="10802938" y="1601788"/>
          <p14:tracePt t="10895" x="10815638" y="1608138"/>
          <p14:tracePt t="10903" x="10826750" y="1612900"/>
          <p14:tracePt t="10911" x="10831513" y="1619250"/>
          <p14:tracePt t="10919" x="10842625" y="1624013"/>
          <p14:tracePt t="10927" x="10853738" y="1635125"/>
          <p14:tracePt t="10935" x="10864850" y="1647825"/>
          <p14:tracePt t="10943" x="10888663" y="1663700"/>
          <p14:tracePt t="10951" x="10922000" y="1692275"/>
          <p14:tracePt t="10959" x="10937875" y="1714500"/>
          <p14:tracePt t="10967" x="10983913" y="1754188"/>
          <p14:tracePt t="10975" x="10999788" y="1770063"/>
          <p14:tracePt t="10983" x="11050588" y="1820863"/>
          <p14:tracePt t="10992" x="11061700" y="1843088"/>
          <p14:tracePt t="10999" x="11112500" y="1900238"/>
          <p14:tracePt t="11007" x="11129963" y="1928813"/>
          <p14:tracePt t="11015" x="11180763" y="1995488"/>
          <p14:tracePt t="11023" x="11196638" y="2017713"/>
          <p14:tracePt t="11031" x="11242675" y="2074863"/>
          <p14:tracePt t="11039" x="11258550" y="2101850"/>
          <p14:tracePt t="11047" x="11309350" y="2174875"/>
          <p14:tracePt t="11055" x="11342688" y="2209800"/>
          <p14:tracePt t="11064" x="11360150" y="2236788"/>
          <p14:tracePt t="11072" x="11426825" y="2333625"/>
          <p14:tracePt t="11079" x="11450638" y="2366963"/>
          <p14:tracePt t="11087" x="11499850" y="2462213"/>
          <p14:tracePt t="11095" x="11523663" y="2495550"/>
          <p14:tracePt t="11103" x="11539538" y="2535238"/>
          <p14:tracePt t="11112" x="11550650" y="2568575"/>
          <p14:tracePt t="11120" x="11585575" y="2687638"/>
          <p14:tracePt t="11128" x="11590338" y="2736850"/>
          <p14:tracePt t="11135" x="11601450" y="2805113"/>
          <p14:tracePt t="11146" x="11607800" y="2849563"/>
          <p14:tracePt t="11151" x="11612563" y="2895600"/>
          <p14:tracePt t="11162" x="11612563" y="2940050"/>
          <p14:tracePt t="11167" x="11618913" y="2984500"/>
          <p14:tracePt t="11177" x="11623675" y="3030538"/>
          <p14:tracePt t="11183" x="11630025" y="3079750"/>
          <p14:tracePt t="11194" x="11634788" y="3125788"/>
          <p14:tracePt t="11201" x="11634788" y="3170238"/>
          <p14:tracePt t="11209" x="11634788" y="3203575"/>
          <p14:tracePt t="11217" x="11634788" y="3249613"/>
          <p14:tracePt t="11225" x="11630025" y="3305175"/>
          <p14:tracePt t="11233" x="11618913" y="3362325"/>
          <p14:tracePt t="11241" x="11590338" y="3422650"/>
          <p14:tracePt t="11249" x="11579225" y="3451225"/>
          <p14:tracePt t="11258" x="11550650" y="3524250"/>
          <p14:tracePt t="11266" x="11506200" y="3625850"/>
          <p14:tracePt t="11273" x="11488738" y="3665538"/>
          <p14:tracePt t="11281" x="11426825" y="3794125"/>
          <p14:tracePt t="11290" x="11353800" y="3940175"/>
          <p14:tracePt t="11298" x="11320463" y="3997325"/>
          <p14:tracePt t="11305" x="11231563" y="4143375"/>
          <p14:tracePt t="11314" x="11090275" y="4373563"/>
          <p14:tracePt t="11321" x="11050588" y="4435475"/>
          <p14:tracePt t="11329" x="10915650" y="4632325"/>
          <p14:tracePt t="11337" x="10853738" y="4721225"/>
          <p14:tracePt t="11345" x="10691813" y="4968875"/>
          <p14:tracePt t="11354" x="10517188" y="5183188"/>
          <p14:tracePt t="11362" x="10466388" y="5238750"/>
          <p14:tracePt t="11369" x="10337800" y="5384800"/>
          <p14:tracePt t="11377" x="10207625" y="5519738"/>
          <p14:tracePt t="11385" x="10090150" y="5614988"/>
          <p14:tracePt t="11393" x="9977438" y="5711825"/>
          <p14:tracePt t="11401" x="9882188" y="5789613"/>
          <p14:tracePt t="11411" x="9774238" y="5868988"/>
          <p14:tracePt t="11417" x="9652000" y="5942013"/>
          <p14:tracePt t="11427" x="9544050" y="6019800"/>
          <p14:tracePt t="11433" x="9493250" y="6043613"/>
          <p14:tracePt t="11444" x="9393238" y="6092825"/>
          <p14:tracePt t="11449" x="9251950" y="6149975"/>
          <p14:tracePt t="11460" x="9077325" y="6205538"/>
          <p14:tracePt t="11468" x="9032875" y="6216650"/>
          <p14:tracePt t="11475" x="8893175" y="6251575"/>
          <p14:tracePt t="11483" x="8729663" y="6273800"/>
          <p14:tracePt t="11491" x="8672513" y="6284913"/>
          <p14:tracePt t="11499" x="8537575" y="6296025"/>
          <p14:tracePt t="11508" x="8380413" y="6300788"/>
          <p14:tracePt t="11516" x="8207375" y="6289675"/>
          <p14:tracePt t="11523" x="8094663" y="6273800"/>
          <p14:tracePt t="11532" x="7970838" y="6251575"/>
          <p14:tracePt t="11540" x="7897813" y="6234113"/>
          <p14:tracePt t="11547" x="7773988" y="6194425"/>
          <p14:tracePt t="11555" x="7661275" y="6143625"/>
          <p14:tracePt t="11563" x="7532688" y="6081713"/>
          <p14:tracePt t="11572" x="7442200" y="6043613"/>
          <p14:tracePt t="11580" x="7278688" y="5946775"/>
          <p14:tracePt t="11587" x="7189788" y="5891213"/>
          <p14:tracePt t="11595" x="7070725" y="5811838"/>
          <p14:tracePt t="11603" x="6946900" y="5727700"/>
          <p14:tracePt t="11611" x="6846888" y="5632450"/>
          <p14:tracePt t="11619" x="6727825" y="5514975"/>
          <p14:tracePt t="11627" x="6672263" y="5453063"/>
          <p14:tracePt t="11636" x="6570663" y="5311775"/>
          <p14:tracePt t="11643" x="6526213" y="5233988"/>
          <p14:tracePt t="11651" x="6413500" y="5053013"/>
          <p14:tracePt t="11660" x="6369050" y="4953000"/>
          <p14:tracePt t="11667" x="6329363" y="4856163"/>
          <p14:tracePt t="11675" x="6273800" y="4659313"/>
          <p14:tracePt t="11683" x="6256338" y="4559300"/>
          <p14:tracePt t="11691" x="6238875" y="4440238"/>
          <p14:tracePt t="11699" x="6234113" y="4344988"/>
          <p14:tracePt t="11710" x="6234113" y="4256088"/>
          <p14:tracePt t="11715" x="6234113" y="4143375"/>
          <p14:tracePt t="11725" x="6234113" y="4030663"/>
          <p14:tracePt t="11731" x="6249988" y="3900488"/>
          <p14:tracePt t="11741" x="6273800" y="3783013"/>
          <p14:tracePt t="11749" x="6311900" y="3619500"/>
          <p14:tracePt t="11757" x="6346825" y="3468688"/>
          <p14:tracePt t="11765" x="6362700" y="3411538"/>
          <p14:tracePt t="11773" x="6413500" y="3260725"/>
          <p14:tracePt t="11781" x="6469063" y="3086100"/>
          <p14:tracePt t="11789" x="6537325" y="2917825"/>
          <p14:tracePt t="11797" x="6616700" y="2743200"/>
          <p14:tracePt t="11805" x="6689725" y="2597150"/>
          <p14:tracePt t="11813" x="6711950" y="2552700"/>
          <p14:tracePt t="11822" x="6789738" y="2444750"/>
          <p14:tracePt t="11829" x="6880225" y="2320925"/>
          <p14:tracePt t="11838" x="6964363" y="2209800"/>
          <p14:tracePt t="11845" x="6997700" y="2174875"/>
          <p14:tracePt t="11853" x="7081838" y="2085975"/>
          <p14:tracePt t="11861" x="7167563" y="2001838"/>
          <p14:tracePt t="11869" x="7200900" y="1966913"/>
          <p14:tracePt t="11877" x="7289800" y="1882775"/>
          <p14:tracePt t="11885" x="7335838" y="1849438"/>
          <p14:tracePt t="11893" x="7442200" y="1770063"/>
          <p14:tracePt t="11901" x="7566025" y="1692275"/>
          <p14:tracePt t="11909" x="7610475" y="1670050"/>
          <p14:tracePt t="11917" x="7745413" y="1601788"/>
          <p14:tracePt t="11925" x="7802563" y="1585913"/>
          <p14:tracePt t="11933" x="7959725" y="1535113"/>
          <p14:tracePt t="11941" x="8021638" y="1517650"/>
          <p14:tracePt t="11949" x="8088313" y="1506538"/>
          <p14:tracePt t="11957" x="8262938" y="1462088"/>
          <p14:tracePt t="11965" x="8470900" y="1433513"/>
          <p14:tracePt t="11973" x="8537575" y="1427163"/>
          <p14:tracePt t="11981" x="8707438" y="1422400"/>
          <p14:tracePt t="11989" x="8774113" y="1411288"/>
          <p14:tracePt t="11997" x="8970963" y="1411288"/>
          <p14:tracePt t="12007" x="9196388" y="1411288"/>
          <p14:tracePt t="12013" x="9263063" y="1416050"/>
          <p14:tracePt t="12023" x="9528175" y="1466850"/>
          <p14:tracePt t="12031" x="9685338" y="1512888"/>
          <p14:tracePt t="12039" x="9853613" y="1579563"/>
          <p14:tracePt t="12048" x="9999663" y="1635125"/>
          <p14:tracePt t="12055" x="10145713" y="1720850"/>
          <p14:tracePt t="12064" x="10298113" y="1804988"/>
          <p14:tracePt t="12072" x="10387013" y="1871663"/>
          <p14:tracePt t="12079" x="10472738" y="1939925"/>
          <p14:tracePt t="12087" x="10539413" y="2001838"/>
          <p14:tracePt t="12095" x="10612438" y="2097088"/>
          <p14:tracePt t="12103" x="10674350" y="2185988"/>
          <p14:tracePt t="12112" x="10729913" y="2305050"/>
          <p14:tracePt t="12120" x="10798175" y="2462213"/>
          <p14:tracePt t="12128" x="10820400" y="2535238"/>
          <p14:tracePt t="12136" x="10871200" y="2687638"/>
          <p14:tracePt t="12143" x="10904538" y="2809875"/>
          <p14:tracePt t="12152" x="10944225" y="3035300"/>
          <p14:tracePt t="12159" x="10948988" y="3148013"/>
          <p14:tracePt t="12168" x="10961688" y="3271838"/>
          <p14:tracePt t="12176" x="10972800" y="3563938"/>
          <p14:tracePt t="12184" x="10972800" y="3716338"/>
          <p14:tracePt t="12192" x="10966450" y="3856038"/>
          <p14:tracePt t="12200" x="10937875" y="4019550"/>
          <p14:tracePt t="12207" x="10915650" y="4170363"/>
          <p14:tracePt t="12216" x="10871200" y="4333875"/>
          <p14:tracePt t="12224" x="10815638" y="4479925"/>
          <p14:tracePt t="12232" x="10753725" y="4610100"/>
          <p14:tracePt t="12239" x="10685463" y="4738688"/>
          <p14:tracePt t="12247" x="10579100" y="4895850"/>
          <p14:tracePt t="12256" x="10483850" y="5008563"/>
          <p14:tracePt t="12264" x="10398125" y="5114925"/>
          <p14:tracePt t="12272" x="10213975" y="5322888"/>
          <p14:tracePt t="12280" x="10106025" y="5435600"/>
          <p14:tracePt t="12287" x="9999663" y="5553075"/>
          <p14:tracePt t="12296" x="9909175" y="5654675"/>
          <p14:tracePt t="12306" x="9813925" y="5734050"/>
          <p14:tracePt t="12311" x="9639300" y="5891213"/>
          <p14:tracePt t="12321" x="9594850" y="5913438"/>
          <p14:tracePt t="12330" x="9499600" y="5986463"/>
          <p14:tracePt t="12338" x="9393238" y="6054725"/>
          <p14:tracePt t="12345" x="9274175" y="6121400"/>
          <p14:tracePt t="12353" x="9156700" y="6178550"/>
          <p14:tracePt t="12361" x="9028113" y="6251575"/>
          <p14:tracePt t="12369" x="8880475" y="6313488"/>
          <p14:tracePt t="12378" x="8734425" y="6373813"/>
          <p14:tracePt t="12386" x="8594725" y="6430963"/>
          <p14:tracePt t="12393" x="8543925" y="6442075"/>
          <p14:tracePt t="12401" x="8408988" y="6481763"/>
          <p14:tracePt t="12409" x="8274050" y="6515100"/>
          <p14:tracePt t="12417" x="8229600" y="6521450"/>
          <p14:tracePt t="12425" x="8099425" y="6526213"/>
          <p14:tracePt t="12433" x="7942263" y="6537325"/>
          <p14:tracePt t="12442" x="7891463" y="6537325"/>
          <p14:tracePt t="12449" x="7729538" y="6521450"/>
          <p14:tracePt t="12457" x="7548563" y="6481763"/>
          <p14:tracePt t="12465" x="7442200" y="6453188"/>
          <p14:tracePt t="12473" x="7227888" y="6402388"/>
          <p14:tracePt t="12481" x="7138988" y="6369050"/>
          <p14:tracePt t="12490" x="7043738" y="6335713"/>
          <p14:tracePt t="12497" x="6959600" y="6300788"/>
          <p14:tracePt t="12505" x="6891338" y="6267450"/>
          <p14:tracePt t="12514" x="6773863" y="6200775"/>
          <p14:tracePt t="12523" x="6734175" y="6161088"/>
          <p14:tracePt t="12529" x="6677025" y="6110288"/>
          <p14:tracePt t="12537" x="6638925" y="6054725"/>
          <p14:tracePt t="12546" x="6581775" y="5970588"/>
          <p14:tracePt t="12553" x="6519863" y="5857875"/>
          <p14:tracePt t="12562" x="6492875" y="5789613"/>
          <p14:tracePt t="12569" x="6442075" y="5661025"/>
          <p14:tracePt t="12577" x="6413500" y="5565775"/>
          <p14:tracePt t="12588" x="6391275" y="5475288"/>
          <p14:tracePt t="12593" x="6346825" y="5278438"/>
          <p14:tracePt t="12604" x="6311900" y="5172075"/>
          <p14:tracePt t="12612" x="6289675" y="5053013"/>
          <p14:tracePt t="12624" x="6256338" y="4913313"/>
          <p14:tracePt t="12631" x="6188075" y="4632325"/>
          <p14:tracePt t="12639" x="6132513" y="4329113"/>
          <p14:tracePt t="12648" x="6115050" y="4170363"/>
          <p14:tracePt t="12655" x="6099175" y="4024313"/>
          <p14:tracePt t="12663" x="6092825" y="3884613"/>
          <p14:tracePt t="12672" x="6092825" y="3749675"/>
          <p14:tracePt t="12679" x="6092825" y="3608388"/>
          <p14:tracePt t="12687" x="6092825" y="3479800"/>
          <p14:tracePt t="12695" x="6115050" y="3362325"/>
          <p14:tracePt t="12703" x="6154738" y="3214688"/>
          <p14:tracePt t="12711" x="6200775" y="3057525"/>
          <p14:tracePt t="12719" x="6223000" y="3006725"/>
          <p14:tracePt t="12727" x="6278563" y="2867025"/>
          <p14:tracePt t="12735" x="6362700" y="2720975"/>
          <p14:tracePt t="12743" x="6457950" y="2568575"/>
          <p14:tracePt t="12751" x="6492875" y="2517775"/>
          <p14:tracePt t="12759" x="6592888" y="2389188"/>
          <p14:tracePt t="12767" x="6727825" y="2232025"/>
          <p14:tracePt t="12775" x="6880225" y="2068513"/>
          <p14:tracePt t="12783" x="6924675" y="2028825"/>
          <p14:tracePt t="12792" x="7059613" y="1900238"/>
          <p14:tracePt t="12799" x="7116763" y="1860550"/>
          <p14:tracePt t="12807" x="7267575" y="1758950"/>
          <p14:tracePt t="12815" x="7448550" y="1652588"/>
          <p14:tracePt t="12823" x="7504113" y="1624013"/>
          <p14:tracePt t="12831" x="7705725" y="1546225"/>
          <p14:tracePt t="12839" x="7829550" y="1506538"/>
          <p14:tracePt t="12848" x="7964488" y="1473200"/>
          <p14:tracePt t="12855" x="8128000" y="1433513"/>
          <p14:tracePt t="12863" x="8318500" y="1404938"/>
          <p14:tracePt t="12873" x="8526463" y="1389063"/>
          <p14:tracePt t="12879" x="8729663" y="1365250"/>
          <p14:tracePt t="12889" x="8915400" y="1360488"/>
          <p14:tracePt t="12897" x="9083675" y="1360488"/>
          <p14:tracePt t="12905" x="9223375" y="1360488"/>
          <p14:tracePt t="12913" x="9353550" y="1377950"/>
          <p14:tracePt t="12921" x="9471025" y="1400175"/>
          <p14:tracePt t="12929" x="9583738" y="1433513"/>
          <p14:tracePt t="12937" x="9696450" y="1477963"/>
          <p14:tracePt t="12945" x="9798050" y="1535113"/>
          <p14:tracePt t="12953" x="9944100" y="1658938"/>
          <p14:tracePt t="12961" x="10050463" y="1787525"/>
          <p14:tracePt t="12969" x="10106025" y="1855788"/>
          <p14:tracePt t="12977" x="10252075" y="2057400"/>
          <p14:tracePt t="12986" x="10337800" y="2203450"/>
          <p14:tracePt t="12993" x="10433050" y="2355850"/>
          <p14:tracePt t="13001" x="10579100" y="2670175"/>
          <p14:tracePt t="13009" x="10656888" y="2844800"/>
          <p14:tracePt t="13017" x="10725150" y="3030538"/>
          <p14:tracePt t="13025" x="10809288" y="3362325"/>
          <p14:tracePt t="13033" x="10837863" y="3552825"/>
          <p14:tracePt t="13041" x="10871200" y="3878263"/>
          <p14:tracePt t="13050" x="10871200" y="4064000"/>
          <p14:tracePt t="13057" x="10864850" y="4232275"/>
          <p14:tracePt t="13066" x="10820400" y="4575175"/>
          <p14:tracePt t="13073" x="10780713" y="4756150"/>
          <p14:tracePt t="13082" x="10736263" y="4935538"/>
          <p14:tracePt t="13090" x="10629900" y="5256213"/>
          <p14:tracePt t="13097" x="10567988" y="5413375"/>
          <p14:tracePt t="13105" x="10483850" y="5576888"/>
          <p14:tracePt t="13113" x="10375900" y="5734050"/>
          <p14:tracePt t="13121" x="10179050" y="5953125"/>
          <p14:tracePt t="13129" x="10033000" y="6065838"/>
          <p14:tracePt t="13137" x="9882188" y="6161088"/>
          <p14:tracePt t="13145" x="9645650" y="6278563"/>
          <p14:tracePt t="13153" x="9477375" y="6335713"/>
          <p14:tracePt t="13161" x="9280525" y="6373813"/>
          <p14:tracePt t="13171" x="9061450" y="6402388"/>
          <p14:tracePt t="13179" x="8802688" y="6402388"/>
          <p14:tracePt t="13188" x="8499475" y="6397625"/>
          <p14:tracePt t="13195" x="8307388" y="6380163"/>
          <p14:tracePt t="13203" x="7948613" y="6324600"/>
          <p14:tracePt t="13211" x="7599363" y="6238875"/>
          <p14:tracePt t="13219" x="7313613" y="6161088"/>
          <p14:tracePt t="13227" x="7070725" y="6088063"/>
          <p14:tracePt t="13236" x="6970713" y="6043613"/>
          <p14:tracePt t="13244" x="6745288" y="5902325"/>
          <p14:tracePt t="13251" x="6661150" y="5822950"/>
          <p14:tracePt t="13260" x="6599238" y="5734050"/>
          <p14:tracePt t="13267" x="6530975" y="5588000"/>
          <p14:tracePt t="13275" x="6486525" y="5407025"/>
          <p14:tracePt t="13283" x="6457950" y="5187950"/>
          <p14:tracePt t="13291" x="6446838" y="4895850"/>
          <p14:tracePt t="13299" x="6446838" y="4745038"/>
          <p14:tracePt t="13307" x="6446838" y="4451350"/>
          <p14:tracePt t="13315" x="6446838" y="4165600"/>
          <p14:tracePt t="13323" x="6446838" y="4008438"/>
          <p14:tracePt t="13332" x="6469063" y="3681413"/>
          <p14:tracePt t="13339" x="6481763" y="3378200"/>
          <p14:tracePt t="13347" x="6515100" y="3114675"/>
          <p14:tracePt t="13355" x="6530975" y="2878138"/>
          <p14:tracePt t="13364" x="6548438" y="2765425"/>
          <p14:tracePt t="13371" x="6599238" y="2552700"/>
          <p14:tracePt t="13379" x="6654800" y="2382838"/>
          <p14:tracePt t="13387" x="6683375" y="2309813"/>
          <p14:tracePt t="13395" x="6745288" y="2185988"/>
          <p14:tracePt t="13404" x="6789738" y="2124075"/>
          <p14:tracePt t="13411" x="6824663" y="2068513"/>
          <p14:tracePt t="13419" x="6908800" y="1966913"/>
          <p14:tracePt t="13427" x="6964363" y="1900238"/>
          <p14:tracePt t="13435" x="7015163" y="1843088"/>
          <p14:tracePt t="13445" x="7070725" y="1793875"/>
          <p14:tracePt t="13451" x="7127875" y="1736725"/>
          <p14:tracePt t="13462" x="7194550" y="1681163"/>
          <p14:tracePt t="13467" x="7251700" y="1630363"/>
          <p14:tracePt t="13478" x="7307263" y="1585913"/>
          <p14:tracePt t="13484" x="7369175" y="1539875"/>
          <p14:tracePt t="13493" x="7431088" y="1500188"/>
          <p14:tracePt t="13502" x="7504113" y="1462088"/>
          <p14:tracePt t="13509" x="7570788" y="1433513"/>
          <p14:tracePt t="13517" x="7610475" y="1416050"/>
          <p14:tracePt t="13526" x="7689850" y="1389063"/>
          <p14:tracePt t="13533" x="7796213" y="1365250"/>
          <p14:tracePt t="13542" x="7897813" y="1343025"/>
          <p14:tracePt t="13549" x="7948613" y="1331913"/>
          <p14:tracePt t="13558" x="8048625" y="1327150"/>
          <p14:tracePt t="13566" x="8167688" y="1309688"/>
          <p14:tracePt t="13573" x="8212138" y="1309688"/>
          <p14:tracePt t="13581" x="8313738" y="1309688"/>
          <p14:tracePt t="13589" x="8402638" y="1309688"/>
          <p14:tracePt t="13597" x="8442325" y="1309688"/>
          <p14:tracePt t="13605" x="8537575" y="1320800"/>
          <p14:tracePt t="13613" x="8577263" y="1327150"/>
          <p14:tracePt t="13621" x="8685213" y="1349375"/>
          <p14:tracePt t="13629" x="8723313" y="1354138"/>
          <p14:tracePt t="13637" x="8847138" y="1389063"/>
          <p14:tracePt t="13645" x="8893175" y="1400175"/>
          <p14:tracePt t="13654" x="9010650" y="1427163"/>
          <p14:tracePt t="13661" x="9050338" y="1438275"/>
          <p14:tracePt t="13669" x="9174163" y="1477963"/>
          <p14:tracePt t="13677" x="9218613" y="1495425"/>
          <p14:tracePt t="13685" x="9263063" y="1506538"/>
          <p14:tracePt t="13693" x="9364663" y="1550988"/>
          <p14:tracePt t="13701" x="9404350" y="1568450"/>
          <p14:tracePt t="13709" x="9499600" y="1619250"/>
          <p14:tracePt t="13717" x="9528175" y="1635125"/>
          <p14:tracePt t="13727" x="9561513" y="1652588"/>
          <p14:tracePt t="13733" x="9634538" y="1697038"/>
          <p14:tracePt t="13743" x="9663113" y="1714500"/>
          <p14:tracePt t="13749" x="9685338" y="1725613"/>
          <p14:tracePt t="13759" x="9736138" y="1765300"/>
          <p14:tracePt t="13765" x="9758363" y="1781175"/>
          <p14:tracePt t="13775" x="9774238" y="1787525"/>
          <p14:tracePt t="13784" x="9798050" y="1804988"/>
          <p14:tracePt t="13792" x="9842500" y="1838325"/>
          <p14:tracePt t="13799" x="9864725" y="1849438"/>
          <p14:tracePt t="13807" x="9882188" y="1866900"/>
          <p14:tracePt t="13815" x="9898063" y="1871663"/>
          <p14:tracePt t="13823" x="9944100" y="1900238"/>
          <p14:tracePt t="13831" x="9955213" y="1905000"/>
          <p14:tracePt t="13839" x="9966325" y="1911350"/>
          <p14:tracePt t="13848" x="9977438" y="1916113"/>
          <p14:tracePt t="13855" x="9988550" y="1922463"/>
          <p14:tracePt t="13863" x="9999663" y="1928813"/>
          <p14:tracePt t="13871" x="10006013" y="1933575"/>
          <p14:tracePt t="13887" x="10006013" y="1939925"/>
          <p14:tracePt t="13895" x="10010775" y="1939925"/>
          <p14:tracePt t="13912" x="10021888" y="1944688"/>
          <p14:tracePt t="13919" x="10021888" y="1951038"/>
          <p14:tracePt t="13929" x="10028238" y="1955800"/>
          <p14:tracePt t="13935" x="10028238" y="1962150"/>
          <p14:tracePt t="13944" x="10039350" y="1966913"/>
          <p14:tracePt t="13952" x="10039350" y="1973263"/>
          <p14:tracePt t="13960" x="10044113" y="1978025"/>
          <p14:tracePt t="13968" x="10055225" y="1984375"/>
          <p14:tracePt t="13975" x="10055225" y="1990725"/>
          <p14:tracePt t="13983" x="10072688" y="1995488"/>
          <p14:tracePt t="13991" x="10079038" y="2001838"/>
          <p14:tracePt t="14000" x="10083800" y="2012950"/>
          <p14:tracePt t="14015" x="10090150" y="2017713"/>
          <p14:tracePt t="14031" x="10094913" y="2024063"/>
          <p14:tracePt t="14042" x="10106025" y="2039938"/>
          <p14:tracePt t="14050" x="10112375" y="2046288"/>
          <p14:tracePt t="14057" x="10129838" y="2063750"/>
          <p14:tracePt t="14066" x="10134600" y="2079625"/>
          <p14:tracePt t="14074" x="10152063" y="2101850"/>
          <p14:tracePt t="14082" x="10152063" y="2112963"/>
          <p14:tracePt t="14089" x="10167938" y="2152650"/>
          <p14:tracePt t="14097" x="10174288" y="2163763"/>
          <p14:tracePt t="14105" x="10196513" y="2198688"/>
          <p14:tracePt t="14113" x="10196513" y="2214563"/>
          <p14:tracePt t="14122" x="10213975" y="2254250"/>
          <p14:tracePt t="14130" x="10225088" y="2276475"/>
          <p14:tracePt t="14138" x="10247313" y="2320925"/>
          <p14:tracePt t="14146" x="10252075" y="2338388"/>
          <p14:tracePt t="14153" x="10264775" y="2360613"/>
          <p14:tracePt t="14161" x="10280650" y="2411413"/>
          <p14:tracePt t="14170" x="10287000" y="2439988"/>
          <p14:tracePt t="14178" x="10298113" y="2490788"/>
          <p14:tracePt t="14186" x="10309225" y="2524125"/>
          <p14:tracePt t="14194" x="10313988" y="2546350"/>
          <p14:tracePt t="14202" x="10325100" y="2630488"/>
          <p14:tracePt t="14209" x="10337800" y="2670175"/>
          <p14:tracePt t="14217" x="10342563" y="2720975"/>
          <p14:tracePt t="14225" x="10360025" y="2833688"/>
          <p14:tracePt t="14234" x="10364788" y="2884488"/>
          <p14:tracePt t="14241" x="10375900" y="2995613"/>
          <p14:tracePt t="14249" x="10375900" y="3035300"/>
          <p14:tracePt t="14257" x="10375900" y="3136900"/>
          <p14:tracePt t="14266" x="10375900" y="3181350"/>
          <p14:tracePt t="14274" x="10375900" y="3221038"/>
          <p14:tracePt t="14281" x="10375900" y="3338513"/>
          <p14:tracePt t="14290" x="10364788" y="3384550"/>
          <p14:tracePt t="14300" x="10342563" y="3513138"/>
          <p14:tracePt t="14306" x="10325100" y="3557588"/>
          <p14:tracePt t="14316" x="10280650" y="3716338"/>
          <p14:tracePt t="14321" x="10229850" y="3873500"/>
          <p14:tracePt t="14332" x="10207625" y="3924300"/>
          <p14:tracePt t="14337" x="10152063" y="4059238"/>
          <p14:tracePt t="14347" x="10090150" y="4232275"/>
          <p14:tracePt t="14356" x="10010775" y="4395788"/>
          <p14:tracePt t="14364" x="9988550" y="4457700"/>
          <p14:tracePt t="14372" x="9904413" y="4603750"/>
          <p14:tracePt t="14380" x="9802813" y="4800600"/>
          <p14:tracePt t="14388" x="9685338" y="4968875"/>
          <p14:tracePt t="14396" x="9645650" y="5026025"/>
          <p14:tracePt t="14404" x="9544050" y="5176838"/>
          <p14:tracePt t="14412" x="9437688" y="5340350"/>
          <p14:tracePt t="14420" x="9398000" y="5395913"/>
          <p14:tracePt t="14428" x="9291638" y="5530850"/>
          <p14:tracePt t="14436" x="9178925" y="5672138"/>
          <p14:tracePt t="14444" x="9134475" y="5716588"/>
          <p14:tracePt t="14452" x="9028113" y="5835650"/>
          <p14:tracePt t="14460" x="8993188" y="5880100"/>
          <p14:tracePt t="14468" x="8893175" y="5970588"/>
          <p14:tracePt t="14476" x="8791575" y="6065838"/>
          <p14:tracePt t="14484" x="8712200" y="6121400"/>
          <p14:tracePt t="14492" x="8650288" y="6154738"/>
          <p14:tracePt t="14500" x="8577263" y="6194425"/>
          <p14:tracePt t="14508" x="8515350" y="6227763"/>
          <p14:tracePt t="14516" x="8437563" y="6256338"/>
          <p14:tracePt t="14524" x="8408988" y="6262688"/>
          <p14:tracePt t="14532" x="8342313" y="6273800"/>
          <p14:tracePt t="14540" x="8262938" y="6278563"/>
          <p14:tracePt t="14548" x="8183563" y="6278563"/>
          <p14:tracePt t="14556" x="8145463" y="6278563"/>
          <p14:tracePt t="14564" x="8037513" y="6267450"/>
          <p14:tracePt t="14572" x="7908925" y="6245225"/>
          <p14:tracePt t="14582" x="7740650" y="6200775"/>
          <p14:tracePt t="14588" x="7683500" y="6183313"/>
          <p14:tracePt t="14598" x="7554913" y="6149975"/>
          <p14:tracePt t="14606" x="7408863" y="6092825"/>
          <p14:tracePt t="14614" x="7346950" y="6059488"/>
          <p14:tracePt t="14619" x="7285038" y="6026150"/>
          <p14:tracePt t="14630" x="7256463" y="6003925"/>
          <p14:tracePt t="14638" x="7216775" y="5970588"/>
          <p14:tracePt t="14646" x="7194550" y="5942013"/>
          <p14:tracePt t="14653" x="7178675" y="5913438"/>
          <p14:tracePt t="14662" x="7150100" y="5857875"/>
          <p14:tracePt t="14670" x="7138988" y="5822950"/>
          <p14:tracePt t="14678" x="7127875" y="5778500"/>
          <p14:tracePt t="14686" x="7121525" y="5727700"/>
          <p14:tracePt t="14694" x="7105650" y="5610225"/>
          <p14:tracePt t="14702" x="7099300" y="5537200"/>
          <p14:tracePt t="14710" x="7081838" y="5430838"/>
          <p14:tracePt t="14718" x="7070725" y="5311775"/>
          <p14:tracePt t="14725" x="7032625" y="5160963"/>
          <p14:tracePt t="14733" x="7019925" y="5114925"/>
          <p14:tracePt t="14742" x="6992938" y="4986338"/>
          <p14:tracePt t="14750" x="6946900" y="4829175"/>
          <p14:tracePt t="14758" x="6913563" y="4694238"/>
          <p14:tracePt t="14766" x="6880225" y="4575175"/>
          <p14:tracePt t="14774" x="6858000" y="4451350"/>
          <p14:tracePt t="14782" x="6851650" y="4406900"/>
          <p14:tracePt t="14790" x="6835775" y="4260850"/>
          <p14:tracePt t="14798" x="6818313" y="4070350"/>
          <p14:tracePt t="14806" x="6811963" y="4008438"/>
          <p14:tracePt t="14814" x="6811963" y="3827463"/>
          <p14:tracePt t="14822" x="6811963" y="3659188"/>
          <p14:tracePt t="14830" x="6811963" y="3508375"/>
          <p14:tracePt t="14838" x="6811963" y="3384550"/>
          <p14:tracePt t="14846" x="6811963" y="3338513"/>
          <p14:tracePt t="14854" x="6811963" y="3227388"/>
          <p14:tracePt t="14864" x="6811963" y="3086100"/>
          <p14:tracePt t="14870" x="6811963" y="2917825"/>
          <p14:tracePt t="14880" x="6818313" y="2860675"/>
          <p14:tracePt t="14886" x="6835775" y="2703513"/>
          <p14:tracePt t="14896" x="6862763" y="2524125"/>
          <p14:tracePt t="14904" x="6902450" y="2333625"/>
          <p14:tracePt t="14912" x="6946900" y="2147888"/>
          <p14:tracePt t="14919" x="7037388" y="1843088"/>
          <p14:tracePt t="14928" x="7088188" y="1743075"/>
          <p14:tracePt t="14936" x="7178675" y="1550988"/>
          <p14:tracePt t="14943" x="7227888" y="1462088"/>
          <p14:tracePt t="14951" x="7351713" y="1281113"/>
          <p14:tracePt t="14960" x="7419975" y="1196975"/>
          <p14:tracePt t="14967" x="7481888" y="1130300"/>
          <p14:tracePt t="14976" x="7627938" y="984250"/>
          <p14:tracePt t="14984" x="7723188" y="911225"/>
          <p14:tracePt t="14992" x="7829550" y="838200"/>
          <p14:tracePt t="15000" x="7937500" y="769938"/>
          <p14:tracePt t="15008" x="8054975" y="714375"/>
          <p14:tracePt t="15016" x="8183563" y="652463"/>
          <p14:tracePt t="15024" x="8324850" y="606425"/>
          <p14:tracePt t="15032" x="8459788" y="568325"/>
          <p14:tracePt t="15040" x="8612188" y="528638"/>
          <p14:tracePt t="15048" x="8774113" y="506413"/>
          <p14:tracePt t="15056" x="8931275" y="495300"/>
          <p14:tracePt t="15064" x="9101138" y="484188"/>
          <p14:tracePt t="15072" x="9269413" y="484188"/>
          <p14:tracePt t="15080" x="9444038" y="488950"/>
          <p14:tracePt t="15088" x="9617075" y="517525"/>
          <p14:tracePt t="15096" x="9763125" y="544513"/>
          <p14:tracePt t="15104" x="9904413" y="584200"/>
          <p14:tracePt t="15112" x="10033000" y="646113"/>
          <p14:tracePt t="15120" x="10112375" y="696913"/>
          <p14:tracePt t="15128" x="10252075" y="798513"/>
          <p14:tracePt t="15136" x="10320338" y="871538"/>
          <p14:tracePt t="15144" x="10393363" y="944563"/>
          <p14:tracePt t="15151" x="10579100" y="1146175"/>
          <p14:tracePt t="15162" x="10663238" y="1258888"/>
          <p14:tracePt t="15167" x="10764838" y="1382713"/>
          <p14:tracePt t="15178" x="10842625" y="1506538"/>
          <p14:tracePt t="15184" x="10926763" y="1670050"/>
          <p14:tracePt t="15194" x="10983913" y="1838325"/>
          <p14:tracePt t="15202" x="11045825" y="2068513"/>
          <p14:tracePt t="15210" x="11083925" y="2276475"/>
          <p14:tracePt t="15218" x="11112500" y="2451100"/>
          <p14:tracePt t="15226" x="11134725" y="2760663"/>
          <p14:tracePt t="15234" x="11145838" y="2979738"/>
          <p14:tracePt t="15242" x="11145838" y="3238500"/>
          <p14:tracePt t="15250" x="11145838" y="3495675"/>
          <p14:tracePt t="15258" x="11141075" y="3754438"/>
          <p14:tracePt t="15266" x="11123613" y="3929063"/>
          <p14:tracePt t="15274" x="11079163" y="4271963"/>
          <p14:tracePt t="15282" x="11006138" y="4603750"/>
          <p14:tracePt t="15290" x="10961688" y="4783138"/>
          <p14:tracePt t="15298" x="10860088" y="5076825"/>
          <p14:tracePt t="15306" x="10736263" y="5368925"/>
          <p14:tracePt t="15314" x="10663238" y="5514975"/>
          <p14:tracePt t="15322" x="10567988" y="5665788"/>
          <p14:tracePt t="15330" x="10398125" y="5913438"/>
          <p14:tracePt t="15338" x="10302875" y="6037263"/>
          <p14:tracePt t="15346" x="10190163" y="6165850"/>
          <p14:tracePt t="15354" x="10083800" y="6284913"/>
          <p14:tracePt t="15362" x="9864725" y="6481763"/>
          <p14:tracePt t="15370" x="9752013" y="6577013"/>
          <p14:tracePt t="15378" x="9590088" y="6661150"/>
          <p14:tracePt t="15386" x="9448800" y="6716713"/>
          <p14:tracePt t="15394" x="9296400" y="6751638"/>
          <p14:tracePt t="15402" x="9185275" y="6756400"/>
          <p14:tracePt t="15410" x="9061450" y="6756400"/>
          <p14:tracePt t="15418" x="8824913" y="6723063"/>
          <p14:tracePt t="15426" x="8623300" y="6661150"/>
          <p14:tracePt t="15434" x="8437563" y="6581775"/>
          <p14:tracePt t="15442" x="8318500" y="6526213"/>
          <p14:tracePt t="15452" x="8110538" y="6397625"/>
          <p14:tracePt t="15458" x="7913688" y="6273800"/>
          <p14:tracePt t="15466" x="7818438" y="6211888"/>
          <p14:tracePt t="15476" x="7751763" y="6149975"/>
          <p14:tracePt t="15484" x="7643813" y="6037263"/>
          <p14:tracePt t="15492" x="7577138" y="5930900"/>
          <p14:tracePt t="15500" x="7559675" y="5868988"/>
          <p14:tracePt t="15508" x="7554913" y="5807075"/>
          <p14:tracePt t="15516" x="7554913" y="5762625"/>
          <p14:tracePt t="15524" x="7559675" y="5716588"/>
          <p14:tracePt t="15532" x="7570788" y="5672138"/>
          <p14:tracePt t="15539" x="7588250" y="5614988"/>
          <p14:tracePt t="15548" x="7605713" y="5581650"/>
          <p14:tracePt t="15555" x="7632700" y="5530850"/>
          <p14:tracePt t="15563" x="7650163" y="5503863"/>
          <p14:tracePt t="15572" x="7667625" y="5475288"/>
          <p14:tracePt t="15580" x="7683500" y="5446713"/>
          <p14:tracePt t="15588" x="7689850" y="5435600"/>
          <p14:tracePt t="15596" x="7700963" y="5419725"/>
          <p14:tracePt t="15604" x="7712075" y="5402263"/>
          <p14:tracePt t="15612" x="7718425" y="5391150"/>
          <p14:tracePt t="15620" x="7723188" y="5384800"/>
          <p14:tracePt t="15628" x="7729538" y="5373688"/>
          <p14:tracePt t="15635" x="7729538" y="5368925"/>
          <p14:tracePt t="15644" x="7729538" y="5362575"/>
          <p14:tracePt t="15652" x="7734300" y="5351463"/>
          <p14:tracePt t="15660" x="7734300" y="5334000"/>
          <p14:tracePt t="15668" x="7734300" y="5318125"/>
          <p14:tracePt t="15676" x="7734300" y="5295900"/>
          <p14:tracePt t="15684" x="7729538" y="5272088"/>
          <p14:tracePt t="15692" x="7705725" y="5238750"/>
          <p14:tracePt t="15700" x="7667625" y="5205413"/>
          <p14:tracePt t="15708" x="7632700" y="5160963"/>
          <p14:tracePt t="15716" x="7599363" y="5126038"/>
          <p14:tracePt t="15724" x="7583488" y="5103813"/>
          <p14:tracePt t="15732" x="7577138" y="5099050"/>
          <p14:tracePt t="16089" x="7577138" y="5092700"/>
          <p14:tracePt t="16093" x="7583488" y="5092700"/>
          <p14:tracePt t="16103" x="7594600" y="5081588"/>
          <p14:tracePt t="16112" x="7616825" y="5076825"/>
          <p14:tracePt t="16119" x="7627938" y="5064125"/>
          <p14:tracePt t="16128" x="7632700" y="5059363"/>
          <p14:tracePt t="16136" x="7639050" y="5059363"/>
          <p14:tracePt t="16152" x="7639050" y="5053013"/>
          <p14:tracePt t="16160" x="7643813" y="5053013"/>
          <p14:tracePt t="16167" x="7650163" y="5048250"/>
          <p14:tracePt t="16176" x="7661275" y="5037138"/>
          <p14:tracePt t="16184" x="7678738" y="5014913"/>
          <p14:tracePt t="16192" x="7694613" y="4991100"/>
          <p14:tracePt t="16200" x="7723188" y="4964113"/>
          <p14:tracePt t="16208" x="7762875" y="4918075"/>
          <p14:tracePt t="16216" x="7802563" y="4879975"/>
          <p14:tracePt t="16224" x="7869238" y="4818063"/>
          <p14:tracePt t="16232" x="7964488" y="4738688"/>
          <p14:tracePt t="16240" x="8015288" y="4694238"/>
          <p14:tracePt t="16248" x="8110538" y="4625975"/>
          <p14:tracePt t="16256" x="8178800" y="4581525"/>
          <p14:tracePt t="16264" x="8262938" y="4519613"/>
          <p14:tracePt t="16272" x="8302625" y="4479925"/>
          <p14:tracePt t="16280" x="8342313" y="4446588"/>
          <p14:tracePt t="16288" x="8375650" y="4413250"/>
          <p14:tracePt t="16296" x="8402638" y="4367213"/>
          <p14:tracePt t="16304" x="8448675" y="4311650"/>
          <p14:tracePt t="16312" x="8470900" y="4289425"/>
          <p14:tracePt t="16320" x="8488363" y="4267200"/>
          <p14:tracePt t="16330" x="8499475" y="4249738"/>
          <p14:tracePt t="16338" x="8504238" y="4232275"/>
          <p14:tracePt t="16344" x="8504238" y="4216400"/>
          <p14:tracePt t="16354" x="8504238" y="4210050"/>
          <p14:tracePt t="16562" x="8499475" y="4210050"/>
          <p14:tracePt t="16571" x="8477250" y="4227513"/>
          <p14:tracePt t="16578" x="8448675" y="4243388"/>
          <p14:tracePt t="16586" x="8420100" y="4267200"/>
          <p14:tracePt t="16594" x="8391525" y="4278313"/>
          <p14:tracePt t="16602" x="8369300" y="4289425"/>
          <p14:tracePt t="16610" x="8358188" y="4300538"/>
          <p14:tracePt t="16618" x="8342313" y="4305300"/>
          <p14:tracePt t="16626" x="8342313" y="4316413"/>
          <p14:tracePt t="16634" x="8335963" y="4316413"/>
          <p14:tracePt t="16642" x="8335963" y="4322763"/>
          <p14:tracePt t="16652" x="8335963" y="4329113"/>
          <p14:tracePt t="16657" x="8335963" y="4333875"/>
          <p14:tracePt t="16668" x="8335963" y="4340225"/>
          <p14:tracePt t="16676" x="8335963" y="4344988"/>
          <p14:tracePt t="16684" x="8329613" y="4356100"/>
          <p14:tracePt t="16692" x="8329613" y="4362450"/>
          <p14:tracePt t="16700" x="8329613" y="4378325"/>
          <p14:tracePt t="16708" x="8329613" y="4384675"/>
          <p14:tracePt t="16716" x="8324850" y="4395788"/>
          <p14:tracePt t="16724" x="8324850" y="4406900"/>
          <p14:tracePt t="16732" x="8324850" y="4435475"/>
          <p14:tracePt t="16740" x="8324850" y="4451350"/>
          <p14:tracePt t="16748" x="8324850" y="4475163"/>
          <p14:tracePt t="16756" x="8324850" y="4497388"/>
          <p14:tracePt t="16764" x="8324850" y="4513263"/>
          <p14:tracePt t="16772" x="8318500" y="4537075"/>
          <p14:tracePt t="16780" x="8318500" y="4570413"/>
          <p14:tracePt t="16788" x="8313738" y="4592638"/>
          <p14:tracePt t="16796" x="8307388" y="4621213"/>
          <p14:tracePt t="16804" x="8307388" y="4625975"/>
          <p14:tracePt t="16812" x="8302625" y="4643438"/>
          <p14:tracePt t="16820" x="8291513" y="4659313"/>
          <p14:tracePt t="16828" x="8285163" y="4676775"/>
          <p14:tracePt t="16836" x="8285163" y="4687888"/>
          <p14:tracePt t="16844" x="8280400" y="4705350"/>
          <p14:tracePt t="16852" x="8280400" y="4727575"/>
          <p14:tracePt t="16860" x="8269288" y="4760913"/>
          <p14:tracePt t="16868" x="8269288" y="4772025"/>
          <p14:tracePt t="16876" x="8256588" y="4794250"/>
          <p14:tracePt t="16884" x="8251825" y="4822825"/>
          <p14:tracePt t="16892" x="8240713" y="4840288"/>
          <p14:tracePt t="16900" x="8234363" y="4840288"/>
          <p14:tracePt t="16908" x="8234363" y="4851400"/>
          <p14:tracePt t="16918" x="8234363" y="4856163"/>
          <p14:tracePt t="16924" x="8234363" y="4862513"/>
          <p14:tracePt t="16934" x="8234363" y="4867275"/>
          <p14:tracePt t="17070" x="8234363" y="4862513"/>
          <p14:tracePt t="17078" x="8234363" y="4856163"/>
          <p14:tracePt t="17102" x="8234363" y="4851400"/>
          <p14:tracePt t="17118" x="8234363" y="4845050"/>
          <p14:tracePt t="17134" x="8234363" y="4840288"/>
          <p14:tracePt t="17142" x="8234363" y="4833938"/>
          <p14:tracePt t="17166" x="8234363" y="4829175"/>
          <p14:tracePt t="17174" x="8229600" y="4829175"/>
          <p14:tracePt t="17220" x="8229600" y="4822825"/>
          <p14:tracePt t="17244" x="8223250" y="4822825"/>
          <p14:tracePt t="17252" x="8223250" y="4818063"/>
          <p14:tracePt t="17260" x="8218488" y="4818063"/>
          <p14:tracePt t="17268" x="8218488" y="4811713"/>
          <p14:tracePt t="17276" x="8212138" y="4806950"/>
          <p14:tracePt t="17284" x="8207375" y="4806950"/>
          <p14:tracePt t="17292" x="8194675" y="4789488"/>
          <p14:tracePt t="17300" x="8183563" y="4783138"/>
          <p14:tracePt t="17308" x="8172450" y="4767263"/>
          <p14:tracePt t="17316" x="8156575" y="4756150"/>
          <p14:tracePt t="17324" x="8139113" y="4749800"/>
          <p14:tracePt t="17332" x="8134350" y="4738688"/>
          <p14:tracePt t="17340" x="8121650" y="4733925"/>
          <p14:tracePt t="17348" x="8110538" y="4733925"/>
          <p14:tracePt t="17356" x="8105775" y="4733925"/>
          <p14:tracePt t="17364" x="8099425" y="4727575"/>
          <p14:tracePt t="17372" x="8083550" y="4721225"/>
          <p14:tracePt t="17380" x="8072438" y="4721225"/>
          <p14:tracePt t="17388" x="8066088" y="4721225"/>
          <p14:tracePt t="17396" x="8061325" y="4721225"/>
          <p14:tracePt t="17404" x="8048625" y="4721225"/>
          <p14:tracePt t="18364" x="8043863" y="4721225"/>
          <p14:tracePt t="18370" x="8043863" y="4710113"/>
          <p14:tracePt t="18378" x="8015288" y="4694238"/>
          <p14:tracePt t="18386" x="7959725" y="4648200"/>
          <p14:tracePt t="18394" x="7908925" y="4592638"/>
          <p14:tracePt t="18402" x="7864475" y="4537075"/>
          <p14:tracePt t="18410" x="7840663" y="4502150"/>
          <p14:tracePt t="18418" x="7835900" y="4491038"/>
          <p14:tracePt t="18426" x="7835900" y="4486275"/>
          <p14:tracePt t="18468" x="7835900" y="4479925"/>
          <p14:tracePt t="18476" x="7835900" y="4468813"/>
          <p14:tracePt t="18484" x="7835900" y="4457700"/>
          <p14:tracePt t="18492" x="7835900" y="4440238"/>
          <p14:tracePt t="18500" x="7847013" y="4395788"/>
          <p14:tracePt t="18508" x="7869238" y="4344988"/>
          <p14:tracePt t="18516" x="7897813" y="4267200"/>
          <p14:tracePt t="18524" x="7920038" y="4205288"/>
          <p14:tracePt t="18532" x="7942263" y="4125913"/>
          <p14:tracePt t="18540" x="7975600" y="4019550"/>
          <p14:tracePt t="18548" x="7999413" y="3873500"/>
          <p14:tracePt t="18556" x="8015288" y="3783013"/>
          <p14:tracePt t="18564" x="8043863" y="3625850"/>
          <p14:tracePt t="18572" x="8054975" y="3535363"/>
          <p14:tracePt t="18580" x="8072438" y="3349625"/>
          <p14:tracePt t="18588" x="8083550" y="3238500"/>
          <p14:tracePt t="18596" x="8083550" y="3130550"/>
          <p14:tracePt t="18604" x="8083550" y="2900363"/>
          <p14:tracePt t="18612" x="8083550" y="2760663"/>
          <p14:tracePt t="18620" x="8083550" y="2636838"/>
          <p14:tracePt t="18628" x="8083550" y="2501900"/>
          <p14:tracePt t="18636" x="8077200" y="2371725"/>
          <p14:tracePt t="18644" x="8077200" y="2236788"/>
          <p14:tracePt t="18652" x="8077200" y="2085975"/>
          <p14:tracePt t="18660" x="8077200" y="1944688"/>
          <p14:tracePt t="18668" x="8077200" y="1838325"/>
          <p14:tracePt t="18676" x="8077200" y="1714500"/>
          <p14:tracePt t="18684" x="8088313" y="1612900"/>
          <p14:tracePt t="18692" x="8105775" y="1546225"/>
          <p14:tracePt t="18700" x="8121650" y="1484313"/>
          <p14:tracePt t="18708" x="8156575" y="1433513"/>
          <p14:tracePt t="18716" x="8178800" y="1389063"/>
          <p14:tracePt t="18724" x="8223250" y="1343025"/>
          <p14:tracePt t="18732" x="8240713" y="1331913"/>
          <p14:tracePt t="18740" x="8245475" y="1327150"/>
          <p14:tracePt t="18750" x="8251825" y="1327150"/>
          <p14:tracePt t="18778" x="8256588" y="1327150"/>
          <p14:tracePt t="18795" x="8256588" y="1331913"/>
          <p14:tracePt t="18802" x="8274050" y="1354138"/>
          <p14:tracePt t="18811" x="8296275" y="1393825"/>
          <p14:tracePt t="18818" x="8324850" y="1433513"/>
          <p14:tracePt t="18826" x="8353425" y="1473200"/>
          <p14:tracePt t="18834" x="8391525" y="1524000"/>
          <p14:tracePt t="18842" x="8420100" y="1562100"/>
          <p14:tracePt t="18850" x="8459788" y="1619250"/>
          <p14:tracePt t="18858" x="8510588" y="1731963"/>
          <p14:tracePt t="18866" x="8532813" y="1781175"/>
          <p14:tracePt t="18874" x="8561388" y="1866900"/>
          <p14:tracePt t="18882" x="8583613" y="1990725"/>
          <p14:tracePt t="18890" x="8594725" y="2130425"/>
          <p14:tracePt t="18898" x="8599488" y="2225675"/>
          <p14:tracePt t="18906" x="8599488" y="2455863"/>
          <p14:tracePt t="18914" x="8599488" y="2760663"/>
          <p14:tracePt t="18922" x="8612188" y="3052763"/>
          <p14:tracePt t="18930" x="8612188" y="3338513"/>
          <p14:tracePt t="18938" x="8623300" y="3659188"/>
          <p14:tracePt t="18946" x="8634413" y="3968750"/>
          <p14:tracePt t="18954" x="8634413" y="4121150"/>
          <p14:tracePt t="18962" x="8634413" y="4362450"/>
          <p14:tracePt t="18970" x="8634413" y="4564063"/>
          <p14:tracePt t="18978" x="8634413" y="4699000"/>
          <p14:tracePt t="18986" x="8634413" y="4772025"/>
          <p14:tracePt t="18996" x="8639175" y="4829175"/>
          <p14:tracePt t="19002" x="8650288" y="4862513"/>
          <p14:tracePt t="19012" x="8656638" y="4873625"/>
          <p14:tracePt t="19018" x="8656638" y="4879975"/>
          <p14:tracePt t="19052" x="8656638" y="4873625"/>
          <p14:tracePt t="19060" x="8634413" y="4862513"/>
          <p14:tracePt t="19068" x="8616950" y="4845050"/>
          <p14:tracePt t="19076" x="8566150" y="4818063"/>
          <p14:tracePt t="19084" x="8543925" y="4800600"/>
          <p14:tracePt t="19092" x="8537575" y="4794250"/>
          <p14:tracePt t="19228" x="8532813" y="4794250"/>
          <p14:tracePt t="19244" x="8526463" y="4794250"/>
          <p14:tracePt t="19252" x="8521700" y="4794250"/>
          <p14:tracePt t="19260" x="8515350" y="4794250"/>
          <p14:tracePt t="19268" x="8482013" y="4794250"/>
          <p14:tracePt t="19276" x="8459788" y="4794250"/>
          <p14:tracePt t="19284" x="8415338" y="4789488"/>
          <p14:tracePt t="19292" x="8358188" y="4789488"/>
          <p14:tracePt t="19300" x="8318500" y="4778375"/>
          <p14:tracePt t="19310" x="8291513" y="4767263"/>
          <p14:tracePt t="19316" x="8262938" y="4738688"/>
          <p14:tracePt t="19326" x="8262938" y="4716463"/>
          <p14:tracePt t="19334" x="8262938" y="4672013"/>
          <p14:tracePt t="19342" x="8269288" y="4598988"/>
          <p14:tracePt t="19350" x="8296275" y="4508500"/>
          <p14:tracePt t="19358" x="8318500" y="4391025"/>
          <p14:tracePt t="19366" x="8353425" y="4267200"/>
          <p14:tracePt t="19374" x="8369300" y="4205288"/>
          <p14:tracePt t="19382" x="8397875" y="4086225"/>
          <p14:tracePt t="19390" x="8426450" y="3951288"/>
          <p14:tracePt t="19398" x="8442325" y="3833813"/>
          <p14:tracePt t="19406" x="8453438" y="3721100"/>
          <p14:tracePt t="19414" x="8464550" y="3625850"/>
          <p14:tracePt t="19422" x="8464550" y="3581400"/>
          <p14:tracePt t="19430" x="8464550" y="3513138"/>
          <p14:tracePt t="19438" x="8464550" y="3457575"/>
          <p14:tracePt t="19446" x="8453438" y="3422650"/>
          <p14:tracePt t="19454" x="8448675" y="3417888"/>
          <p14:tracePt t="19462" x="8442325" y="3417888"/>
          <p14:tracePt t="19502" x="8442325" y="3422650"/>
          <p14:tracePt t="19510" x="8442325" y="3429000"/>
          <p14:tracePt t="19518" x="8442325" y="3440113"/>
          <p14:tracePt t="19526" x="8442325" y="3457575"/>
          <p14:tracePt t="19534" x="8442325" y="3473450"/>
          <p14:tracePt t="19542" x="8442325" y="3484563"/>
          <p14:tracePt t="19704" x="8442325" y="3490913"/>
          <p14:tracePt t="19712" x="8442325" y="3495675"/>
          <p14:tracePt t="19720" x="8442325" y="3502025"/>
          <p14:tracePt t="19728" x="8442325" y="3513138"/>
          <p14:tracePt t="19736" x="8442325" y="3546475"/>
          <p14:tracePt t="19744" x="8442325" y="3563938"/>
          <p14:tracePt t="19752" x="8442325" y="3586163"/>
          <p14:tracePt t="19760" x="8470900" y="3643313"/>
          <p14:tracePt t="19768" x="8482013" y="3659188"/>
          <p14:tracePt t="19776" x="8532813" y="3709988"/>
          <p14:tracePt t="19784" x="8561388" y="3727450"/>
          <p14:tracePt t="19792" x="8588375" y="3743325"/>
          <p14:tracePt t="19800" x="8656638" y="3771900"/>
          <p14:tracePt t="19808" x="8685213" y="3789363"/>
          <p14:tracePt t="19816" x="8758238" y="3805238"/>
          <p14:tracePt t="19824" x="8791575" y="3816350"/>
          <p14:tracePt t="19832" x="8869363" y="3822700"/>
          <p14:tracePt t="19840" x="8909050" y="3822700"/>
          <p14:tracePt t="19848" x="8942388" y="3822700"/>
          <p14:tracePt t="19856" x="9028113" y="3816350"/>
          <p14:tracePt t="19864" x="9055100" y="3800475"/>
          <p14:tracePt t="19872" x="9139238" y="3765550"/>
          <p14:tracePt t="19880" x="9163050" y="3749675"/>
          <p14:tracePt t="19890" x="9185275" y="3738563"/>
          <p14:tracePt t="19898" x="9223375" y="3692525"/>
          <p14:tracePt t="19906" x="9240838" y="3676650"/>
          <p14:tracePt t="19914" x="9274175" y="3625850"/>
          <p14:tracePt t="19922" x="9291638" y="3597275"/>
          <p14:tracePt t="19930" x="9313863" y="3552825"/>
          <p14:tracePt t="19938" x="9320213" y="3541713"/>
          <p14:tracePt t="19946" x="9331325" y="3524250"/>
          <p14:tracePt t="19954" x="9336088" y="3502025"/>
          <p14:tracePt t="19970" x="9336088" y="3490913"/>
          <p14:tracePt t="19978" x="9336088" y="3484563"/>
          <p14:tracePt t="19994" x="9336088" y="3479800"/>
          <p14:tracePt t="20010" x="9336088" y="3473450"/>
          <p14:tracePt t="20034" x="9336088" y="3468688"/>
          <p14:tracePt t="20042" x="9336088" y="3462338"/>
          <p14:tracePt t="20058" x="9336088" y="3457575"/>
          <p14:tracePt t="20074" x="9342438" y="3451225"/>
          <p14:tracePt t="20082" x="9342438" y="3440113"/>
          <p14:tracePt t="20098" x="9342438" y="3435350"/>
          <p14:tracePt t="20106" x="9342438" y="3429000"/>
          <p14:tracePt t="20114" x="9342438" y="3422650"/>
          <p14:tracePt t="20138" x="9342438" y="3417888"/>
          <p14:tracePt t="20360" x="9336088" y="3417888"/>
          <p14:tracePt t="20376" x="9331325" y="3422650"/>
          <p14:tracePt t="20400" x="9331325" y="3429000"/>
          <p14:tracePt t="20408" x="9324975" y="3435350"/>
          <p14:tracePt t="20416" x="9324975" y="3440113"/>
          <p14:tracePt t="20432" x="9320213" y="3451225"/>
          <p14:tracePt t="20440" x="9313863" y="3451225"/>
          <p14:tracePt t="20448" x="9313863" y="3457575"/>
          <p14:tracePt t="20474" x="9313863" y="3462338"/>
          <p14:tracePt t="20534" x="9309100" y="3468688"/>
          <p14:tracePt t="20550" x="9309100" y="3473450"/>
          <p14:tracePt t="20558" x="9302750" y="3473450"/>
          <p14:tracePt t="20566" x="9291638" y="3484563"/>
          <p14:tracePt t="20574" x="9285288" y="3484563"/>
          <p14:tracePt t="20582" x="9263063" y="3495675"/>
          <p14:tracePt t="20590" x="9240838" y="3495675"/>
          <p14:tracePt t="20598" x="9212263" y="3495675"/>
          <p14:tracePt t="20606" x="9163050" y="3495675"/>
          <p14:tracePt t="20614" x="9123363" y="3479800"/>
          <p14:tracePt t="20622" x="9066213" y="3462338"/>
          <p14:tracePt t="20630" x="9010650" y="3422650"/>
          <p14:tracePt t="20638" x="8937625" y="3378200"/>
          <p14:tracePt t="20646" x="8820150" y="3300413"/>
          <p14:tracePt t="20654" x="8689975" y="3198813"/>
          <p14:tracePt t="20662" x="8550275" y="3097213"/>
          <p14:tracePt t="20670" x="8408988" y="2984500"/>
          <p14:tracePt t="20678" x="8251825" y="2867025"/>
          <p14:tracePt t="20686" x="8110538" y="2743200"/>
          <p14:tracePt t="20694" x="8010525" y="2641600"/>
          <p14:tracePt t="20702" x="7948613" y="2568575"/>
          <p14:tracePt t="20710" x="7902575" y="2524125"/>
          <p14:tracePt t="20718" x="7858125" y="2466975"/>
          <p14:tracePt t="20726" x="7840663" y="2422525"/>
          <p14:tracePt t="20734" x="7829550" y="2400300"/>
          <p14:tracePt t="20744" x="7829550" y="2382838"/>
          <p14:tracePt t="20750" x="7829550" y="2360613"/>
          <p14:tracePt t="20760" x="7829550" y="2333625"/>
          <p14:tracePt t="20768" x="7835900" y="2316163"/>
          <p14:tracePt t="20776" x="7840663" y="2298700"/>
          <p14:tracePt t="20784" x="7858125" y="2271713"/>
          <p14:tracePt t="20792" x="7864475" y="2259013"/>
          <p14:tracePt t="20800" x="7869238" y="2247900"/>
          <p14:tracePt t="20808" x="7875588" y="2236788"/>
          <p14:tracePt t="20816" x="7880350" y="2225675"/>
          <p14:tracePt t="20824" x="7880350" y="2220913"/>
          <p14:tracePt t="20832" x="7886700" y="2214563"/>
          <p14:tracePt t="20840" x="7886700" y="2209800"/>
          <p14:tracePt t="20856" x="7886700" y="2203450"/>
          <p14:tracePt t="20924" x="7880350" y="2203450"/>
          <p14:tracePt t="20932" x="7875588" y="2198688"/>
          <p14:tracePt t="20940" x="7875588" y="2192338"/>
          <p14:tracePt t="20948" x="7858125" y="2185988"/>
          <p14:tracePt t="20956" x="7835900" y="2174875"/>
          <p14:tracePt t="20964" x="7829550" y="2174875"/>
          <p14:tracePt t="20972" x="7813675" y="2152650"/>
          <p14:tracePt t="20980" x="7802563" y="2141538"/>
          <p14:tracePt t="20988" x="7785100" y="2119313"/>
          <p14:tracePt t="20996" x="7762875" y="2085975"/>
          <p14:tracePt t="21006" x="7751763" y="2068513"/>
          <p14:tracePt t="21014" x="7745413" y="2051050"/>
          <p14:tracePt t="21020" x="7729538" y="2006600"/>
          <p14:tracePt t="21030" x="7723188" y="1995488"/>
          <p14:tracePt t="21036" x="7718425" y="1951038"/>
          <p14:tracePt t="21046" x="7712075" y="1933575"/>
          <p14:tracePt t="21052" x="7712075" y="1889125"/>
          <p14:tracePt t="21062" x="7712075" y="1871663"/>
          <p14:tracePt t="21068" x="7712075" y="1831975"/>
          <p14:tracePt t="21078" x="7712075" y="1809750"/>
          <p14:tracePt t="21086" x="7712075" y="1787525"/>
          <p14:tracePt t="21094" x="7718425" y="1725613"/>
          <p14:tracePt t="21102" x="7718425" y="1703388"/>
          <p14:tracePt t="21110" x="7718425" y="1681163"/>
          <p14:tracePt t="21118" x="7718425" y="1624013"/>
          <p14:tracePt t="21126" x="7718425" y="1608138"/>
          <p14:tracePt t="21134" x="7718425" y="1590675"/>
          <p14:tracePt t="21142" x="7718425" y="1562100"/>
          <p14:tracePt t="21150" x="7712075" y="1550988"/>
          <p14:tracePt t="21158" x="7712075" y="1546225"/>
          <p14:tracePt t="21166" x="7712075" y="1535113"/>
          <p14:tracePt t="21174" x="7700963" y="1524000"/>
          <p14:tracePt t="21182" x="7700963" y="1517650"/>
          <p14:tracePt t="21190" x="7694613" y="1506538"/>
          <p14:tracePt t="21198" x="7689850" y="1500188"/>
          <p14:tracePt t="21206" x="7672388" y="1484313"/>
          <p14:tracePt t="21214" x="7661275" y="1473200"/>
          <p14:tracePt t="21222" x="7639050" y="1455738"/>
          <p14:tracePt t="21230" x="7610475" y="1444625"/>
          <p14:tracePt t="21238" x="7583488" y="1427163"/>
          <p14:tracePt t="21246" x="7548563" y="1416050"/>
          <p14:tracePt t="21254" x="7515225" y="1411288"/>
          <p14:tracePt t="21262" x="7481888" y="1400175"/>
          <p14:tracePt t="21271" x="7470775" y="1393825"/>
          <p14:tracePt t="21278" x="7442200" y="1382713"/>
          <p14:tracePt t="21286" x="7402513" y="1377950"/>
          <p14:tracePt t="21294" x="7386638" y="1377950"/>
          <p14:tracePt t="21302" x="7346950" y="1371600"/>
          <p14:tracePt t="21310" x="7318375" y="1365250"/>
          <p14:tracePt t="21318" x="7302500" y="1365250"/>
          <p14:tracePt t="21328" x="7285038" y="1365250"/>
          <p14:tracePt t="21372" x="7278688" y="1371600"/>
          <p14:tracePt t="21380" x="7278688" y="1377950"/>
          <p14:tracePt t="21388" x="7267575" y="1393825"/>
          <p14:tracePt t="21396" x="7262813" y="1400175"/>
          <p14:tracePt t="21404" x="7256463" y="1411288"/>
          <p14:tracePt t="21412" x="7240588" y="1438275"/>
          <p14:tracePt t="21420" x="7234238" y="1455738"/>
          <p14:tracePt t="21428" x="7216775" y="1484313"/>
          <p14:tracePt t="21436" x="7183438" y="1535113"/>
          <p14:tracePt t="21444" x="7167563" y="1579563"/>
          <p14:tracePt t="21452" x="7143750" y="1624013"/>
          <p14:tracePt t="21460" x="7121525" y="1674813"/>
          <p14:tracePt t="21468" x="7088188" y="1743075"/>
          <p14:tracePt t="21476" x="7054850" y="1820863"/>
          <p14:tracePt t="21484" x="7015163" y="1933575"/>
          <p14:tracePt t="21492" x="6959600" y="2130425"/>
          <p14:tracePt t="21500" x="6902450" y="2298700"/>
          <p14:tracePt t="21508" x="6840538" y="2501900"/>
          <p14:tracePt t="21516" x="6800850" y="2614613"/>
          <p14:tracePt t="21524" x="6738938" y="2855913"/>
          <p14:tracePt t="21532" x="6694488" y="3092450"/>
          <p14:tracePt t="21540" x="6672263" y="3209925"/>
          <p14:tracePt t="21548" x="6643688" y="3462338"/>
          <p14:tracePt t="21556" x="6632575" y="3586163"/>
          <p14:tracePt t="21564" x="6627813" y="3698875"/>
          <p14:tracePt t="21572" x="6627813" y="3929063"/>
          <p14:tracePt t="21580" x="6627813" y="4064000"/>
          <p14:tracePt t="21590" x="6627813" y="4187825"/>
          <p14:tracePt t="21596" x="6627813" y="4329113"/>
          <p14:tracePt t="21606" x="6643688" y="4475163"/>
          <p14:tracePt t="21612" x="6661150" y="4637088"/>
          <p14:tracePt t="21622" x="6683375" y="4811713"/>
          <p14:tracePt t="21628" x="6716713" y="4986338"/>
          <p14:tracePt t="21638" x="6756400" y="5154613"/>
          <p14:tracePt t="21646" x="6800850" y="5322888"/>
          <p14:tracePt t="21654" x="6846888" y="5475288"/>
          <p14:tracePt t="21662" x="6902450" y="5614988"/>
          <p14:tracePt t="21670" x="6924675" y="5654675"/>
          <p14:tracePt t="21678" x="6997700" y="5807075"/>
          <p14:tracePt t="21686" x="7043738" y="5868988"/>
          <p14:tracePt t="21694" x="7088188" y="5919788"/>
          <p14:tracePt t="21702" x="7143750" y="5964238"/>
          <p14:tracePt t="21710" x="7205663" y="6008688"/>
          <p14:tracePt t="21718" x="7296150" y="6048375"/>
          <p14:tracePt t="21726" x="7391400" y="6088063"/>
          <p14:tracePt t="21734" x="7570788" y="6121400"/>
          <p14:tracePt t="21742" x="7661275" y="6143625"/>
          <p14:tracePt t="21750" x="7762875" y="6149975"/>
          <p14:tracePt t="21758" x="7875588" y="6161088"/>
          <p14:tracePt t="21766" x="8145463" y="6161088"/>
          <p14:tracePt t="21774" x="8302625" y="6154738"/>
          <p14:tracePt t="21782" x="8482013" y="6127750"/>
          <p14:tracePt t="21790" x="8672513" y="6088063"/>
          <p14:tracePt t="21798" x="8869363" y="6037263"/>
          <p14:tracePt t="21806" x="9083675" y="5970588"/>
          <p14:tracePt t="21814" x="9302750" y="5895975"/>
          <p14:tracePt t="21822" x="9656763" y="5756275"/>
          <p14:tracePt t="21830" x="9831388" y="5676900"/>
          <p14:tracePt t="21838" x="10112375" y="5519738"/>
          <p14:tracePt t="21846" x="10240963" y="5430838"/>
          <p14:tracePt t="21854" x="10421938" y="5222875"/>
          <p14:tracePt t="21862" x="10594975" y="4924425"/>
          <p14:tracePt t="21870" x="10674350" y="4721225"/>
          <p14:tracePt t="21878" x="10729913" y="4451350"/>
          <p14:tracePt t="21888" x="10764838" y="4154488"/>
          <p14:tracePt t="21894" x="10775950" y="3851275"/>
          <p14:tracePt t="21904" x="10775950" y="3557588"/>
          <p14:tracePt t="21910" x="10787063" y="3282950"/>
          <p14:tracePt t="21920" x="10798175" y="3052763"/>
          <p14:tracePt t="21928" x="10798175" y="2928938"/>
          <p14:tracePt t="21936" x="10802938" y="2681288"/>
          <p14:tracePt t="21944" x="10798175" y="2422525"/>
          <p14:tracePt t="21952" x="10780713" y="2276475"/>
          <p14:tracePt t="21960" x="10725150" y="1962150"/>
          <p14:tracePt t="21968" x="10680700" y="1793875"/>
          <p14:tracePt t="21976" x="10583863" y="1535113"/>
          <p14:tracePt t="21985" x="10533063" y="1433513"/>
          <p14:tracePt t="21992" x="10472738" y="1327150"/>
          <p14:tracePt t="22000" x="10382250" y="1203325"/>
          <p14:tracePt t="22008" x="10331450" y="1163638"/>
          <p14:tracePt t="22016" x="10258425" y="1108075"/>
          <p14:tracePt t="22024" x="10185400" y="1068388"/>
          <p14:tracePt t="22032" x="10101263" y="1035050"/>
          <p14:tracePt t="22040" x="10055225" y="1011238"/>
          <p14:tracePt t="22048" x="9982200" y="1000125"/>
          <p14:tracePt t="22056" x="9904413" y="989013"/>
          <p14:tracePt t="22064" x="9853613" y="989013"/>
          <p14:tracePt t="22072" x="9798050" y="989013"/>
          <p14:tracePt t="22080" x="9707563" y="989013"/>
          <p14:tracePt t="22088" x="9645650" y="1000125"/>
          <p14:tracePt t="22096" x="9561513" y="1017588"/>
          <p14:tracePt t="22104" x="9471025" y="1035050"/>
          <p14:tracePt t="22112" x="9247188" y="1084263"/>
          <p14:tracePt t="22120" x="9123363" y="1130300"/>
          <p14:tracePt t="22128" x="8966200" y="1174750"/>
          <p14:tracePt t="22136" x="8785225" y="1219200"/>
          <p14:tracePt t="22144" x="8616950" y="1276350"/>
          <p14:tracePt t="22152" x="8431213" y="1327150"/>
          <p14:tracePt t="22160" x="8262938" y="1393825"/>
          <p14:tracePt t="22170" x="8088313" y="1450975"/>
          <p14:tracePt t="22176" x="7948613" y="1512888"/>
          <p14:tracePt t="22186" x="7897813" y="1528763"/>
          <p14:tracePt t="22192" x="7785100" y="1590675"/>
          <p14:tracePt t="22202" x="7650163" y="1663700"/>
          <p14:tracePt t="22210" x="7521575" y="1736725"/>
          <p14:tracePt t="22218" x="7397750" y="1816100"/>
          <p14:tracePt t="22226" x="7289800" y="1889125"/>
          <p14:tracePt t="22234" x="7189788" y="1966913"/>
          <p14:tracePt t="22242" x="7154863" y="1995488"/>
          <p14:tracePt t="22250" x="7070725" y="2068513"/>
          <p14:tracePt t="22258" x="6975475" y="2170113"/>
          <p14:tracePt t="22266" x="6946900" y="2203450"/>
          <p14:tracePt t="22274" x="6884988" y="2293938"/>
          <p14:tracePt t="22282" x="6829425" y="2393950"/>
          <p14:tracePt t="22290" x="6807200" y="2433638"/>
          <p14:tracePt t="22298" x="6751638" y="2552700"/>
          <p14:tracePt t="22306" x="6727825" y="2597150"/>
          <p14:tracePt t="22314" x="6672263" y="2720975"/>
          <p14:tracePt t="22322" x="6616700" y="2878138"/>
          <p14:tracePt t="22330" x="6592888" y="2933700"/>
          <p14:tracePt t="22338" x="6537325" y="3079750"/>
          <p14:tracePt t="22346" x="6508750" y="3141663"/>
          <p14:tracePt t="22354" x="6446838" y="3300413"/>
          <p14:tracePt t="22362" x="6419850" y="3355975"/>
          <p14:tracePt t="22370" x="6402388" y="3411538"/>
          <p14:tracePt t="22378" x="6334125" y="3557588"/>
          <p14:tracePt t="22386" x="6318250" y="3603625"/>
          <p14:tracePt t="22394" x="6278563" y="3727450"/>
          <p14:tracePt t="22402" x="6267450" y="3765550"/>
          <p14:tracePt t="22410" x="6249988" y="3851275"/>
          <p14:tracePt t="22418" x="6238875" y="3906838"/>
          <p14:tracePt t="22426" x="6234113" y="3940175"/>
          <p14:tracePt t="22434" x="6234113" y="3957638"/>
          <p14:tracePt t="22442" x="6234113" y="3968750"/>
          <p14:tracePt t="22450" x="6234113" y="3979863"/>
          <p14:tracePt t="22458" x="6234113" y="3986213"/>
          <p14:tracePt t="22468" x="6227763" y="3990975"/>
          <p14:tracePt t="22484" x="6227763" y="3997325"/>
          <p14:tracePt t="22556" x="6227763" y="3986213"/>
          <p14:tracePt t="22564" x="6223000" y="3973513"/>
          <p14:tracePt t="22572" x="6211888" y="3957638"/>
          <p14:tracePt t="22580" x="6194425" y="3929063"/>
          <p14:tracePt t="22588" x="6188075" y="3917950"/>
          <p14:tracePt t="22596" x="6138863" y="3862388"/>
          <p14:tracePt t="22604" x="6081713" y="3811588"/>
          <p14:tracePt t="22612" x="5991225" y="3743325"/>
          <p14:tracePt t="22620" x="5818188" y="3659188"/>
          <p14:tracePt t="22628" x="5614988" y="3586163"/>
          <p14:tracePt t="22636" x="5418138" y="3535363"/>
          <p14:tracePt t="22644" x="5075238" y="3479800"/>
          <p14:tracePt t="22652" x="4794250" y="3457575"/>
          <p14:tracePt t="22660" x="4491038" y="3446463"/>
          <p14:tracePt t="22668" x="4216400" y="3446463"/>
          <p14:tracePt t="22676" x="3940175" y="3462338"/>
          <p14:tracePt t="22684" x="3822700" y="3479800"/>
          <p14:tracePt t="22692" x="3614738" y="3519488"/>
          <p14:tracePt t="22700" x="3446463" y="3563938"/>
          <p14:tracePt t="22708" x="3338513" y="3603625"/>
          <p14:tracePt t="22716" x="3287713" y="3636963"/>
          <p14:tracePt t="22724" x="3254375" y="3659188"/>
          <p14:tracePt t="22732" x="3232150" y="3676650"/>
          <p14:tracePt t="22740" x="3225800" y="3698875"/>
          <p14:tracePt t="22748" x="3221038" y="3709988"/>
          <p14:tracePt t="22756" x="3221038" y="3721100"/>
          <p14:tracePt t="22766" x="3221038" y="3738563"/>
          <p14:tracePt t="22774" x="3221038" y="3749675"/>
          <p14:tracePt t="22782" x="3221038" y="3778250"/>
          <p14:tracePt t="22790" x="3221038" y="3789363"/>
          <p14:tracePt t="22798" x="3221038" y="3811588"/>
          <p14:tracePt t="22806" x="3221038" y="3827463"/>
          <p14:tracePt t="22814" x="3214688" y="3838575"/>
          <p14:tracePt t="22822" x="3209925" y="3856038"/>
          <p14:tracePt t="22830" x="3198813" y="3867150"/>
          <p14:tracePt t="22838" x="3192463" y="3878263"/>
          <p14:tracePt t="22846" x="3176588" y="3889375"/>
          <p14:tracePt t="22854" x="3163888" y="3900488"/>
          <p14:tracePt t="22862" x="3152775" y="3906838"/>
          <p14:tracePt t="22870" x="3141663" y="3917950"/>
          <p14:tracePt t="22878" x="3119438" y="3929063"/>
          <p14:tracePt t="22886" x="3103563" y="3940175"/>
          <p14:tracePt t="22894" x="3068638" y="3962400"/>
          <p14:tracePt t="22902" x="3041650" y="3979863"/>
          <p14:tracePt t="22910" x="2979738" y="4002088"/>
          <p14:tracePt t="22918" x="2951163" y="4013200"/>
          <p14:tracePt t="22926" x="2917825" y="4024313"/>
          <p14:tracePt t="22934" x="2882900" y="4030663"/>
          <p14:tracePt t="22942" x="2833688" y="4030663"/>
          <p14:tracePt t="22950" x="2809875" y="4030663"/>
          <p14:tracePt t="22958" x="2782888" y="4030663"/>
          <p14:tracePt t="22966" x="2771775" y="4030663"/>
          <p14:tracePt t="22974" x="2754313" y="4024313"/>
          <p14:tracePt t="22982" x="2747963" y="4024313"/>
          <p14:tracePt t="22990" x="2743200" y="4024313"/>
          <p14:tracePt t="23014" x="2736850" y="4024313"/>
          <p14:tracePt t="23030" x="2732088" y="4024313"/>
          <p14:tracePt t="23038" x="2725738" y="4030663"/>
          <p14:tracePt t="23046" x="2714625" y="4035425"/>
          <p14:tracePt t="23056" x="2698750" y="4048125"/>
          <p14:tracePt t="23064" x="2692400" y="4052888"/>
          <p14:tracePt t="23072" x="2659063" y="4070350"/>
          <p14:tracePt t="23080" x="2613025" y="4086225"/>
          <p14:tracePt t="23088" x="2579688" y="4097338"/>
          <p14:tracePt t="23096" x="2540000" y="4108450"/>
          <p14:tracePt t="23104" x="2473325" y="4121150"/>
          <p14:tracePt t="23112" x="2428875" y="4125913"/>
          <p14:tracePt t="23120" x="2382838" y="4125913"/>
          <p14:tracePt t="23128" x="2344738" y="4125913"/>
          <p14:tracePt t="23136" x="2298700" y="4132263"/>
          <p14:tracePt t="23144" x="2254250" y="4132263"/>
          <p14:tracePt t="23152" x="2214563" y="4132263"/>
          <p14:tracePt t="23160" x="2170113" y="4132263"/>
          <p14:tracePt t="23168" x="2130425" y="4137025"/>
          <p14:tracePt t="23176" x="2097088" y="4137025"/>
          <p14:tracePt t="23184" x="2057400" y="4143375"/>
          <p14:tracePt t="23192" x="2039938" y="4143375"/>
          <p14:tracePt t="23200" x="2001838" y="4148138"/>
          <p14:tracePt t="23208" x="1951038" y="4154488"/>
          <p14:tracePt t="23216" x="1900238" y="4159250"/>
          <p14:tracePt t="23224" x="1871663" y="4159250"/>
          <p14:tracePt t="23232" x="1798638" y="4165600"/>
          <p14:tracePt t="23240" x="1725613" y="4165600"/>
          <p14:tracePt t="23248" x="1697038" y="4165600"/>
          <p14:tracePt t="23256" x="1612900" y="4165600"/>
          <p14:tracePt t="23264" x="1517650" y="4170363"/>
          <p14:tracePt t="23272" x="1484313" y="4170363"/>
          <p14:tracePt t="23280" x="1393825" y="4170363"/>
          <p14:tracePt t="23288" x="1354138" y="4170363"/>
          <p14:tracePt t="23296" x="1265238" y="4170363"/>
          <p14:tracePt t="23304" x="1219200" y="4170363"/>
          <p14:tracePt t="23314" x="1112838" y="4170363"/>
          <p14:tracePt t="23320" x="1079500" y="4170363"/>
          <p14:tracePt t="23330" x="973138" y="4181475"/>
          <p14:tracePt t="23336" x="933450" y="4181475"/>
          <p14:tracePt t="23346" x="854075" y="4181475"/>
          <p14:tracePt t="23352" x="814388" y="4181475"/>
          <p14:tracePt t="23362" x="730250" y="4170363"/>
          <p14:tracePt t="23371" x="696913" y="4165600"/>
          <p14:tracePt t="23378" x="663575" y="4165600"/>
          <p14:tracePt t="23386" x="595313" y="4148138"/>
          <p14:tracePt t="23394" x="568325" y="4143375"/>
          <p14:tracePt t="23402" x="528638" y="4125913"/>
          <p14:tracePt t="23410" x="506413" y="4114800"/>
          <p14:tracePt t="23418" x="495300" y="4097338"/>
          <p14:tracePt t="23426" x="495300" y="4086225"/>
          <p14:tracePt t="23434" x="495300" y="4075113"/>
          <p14:tracePt t="23442" x="495300" y="4052888"/>
          <p14:tracePt t="23450" x="511175" y="4035425"/>
          <p14:tracePt t="23458" x="522288" y="4008438"/>
          <p14:tracePt t="23468" x="539750" y="3986213"/>
          <p14:tracePt t="23474" x="557213" y="3968750"/>
          <p14:tracePt t="23482" x="573088" y="3940175"/>
          <p14:tracePt t="23490" x="601663" y="3917950"/>
          <p14:tracePt t="23498" x="623888" y="3900488"/>
          <p14:tracePt t="23506" x="652463" y="3884613"/>
          <p14:tracePt t="23514" x="696913" y="3862388"/>
          <p14:tracePt t="23522" x="730250" y="3844925"/>
          <p14:tracePt t="23530" x="776288" y="3822700"/>
          <p14:tracePt t="23538" x="838200" y="3805238"/>
          <p14:tracePt t="23546" x="911225" y="3789363"/>
          <p14:tracePt t="23554" x="1017588" y="3765550"/>
          <p14:tracePt t="23562" x="1084263" y="3749675"/>
          <p14:tracePt t="23570" x="1225550" y="3727450"/>
          <p14:tracePt t="23578" x="1309688" y="3716338"/>
          <p14:tracePt t="23586" x="1489075" y="3692525"/>
          <p14:tracePt t="23596" x="1590675" y="3687763"/>
          <p14:tracePt t="23602" x="1685925" y="3676650"/>
          <p14:tracePt t="23612" x="1889125" y="3670300"/>
          <p14:tracePt t="23618" x="1984375" y="3665538"/>
          <p14:tracePt t="23628" x="2062163" y="3665538"/>
          <p14:tracePt t="23636" x="2147888" y="3654425"/>
          <p14:tracePt t="23644" x="2232025" y="3654425"/>
          <p14:tracePt t="23652" x="2309813" y="3654425"/>
          <p14:tracePt t="23660" x="2382838" y="3654425"/>
          <p14:tracePt t="23668" x="2466975" y="3654425"/>
          <p14:tracePt t="23676" x="2546350" y="3659188"/>
          <p14:tracePt t="23684" x="2641600" y="3659188"/>
          <p14:tracePt t="23692" x="2736850" y="3665538"/>
          <p14:tracePt t="23700" x="2776538" y="3670300"/>
          <p14:tracePt t="23708" x="2860675" y="3681413"/>
          <p14:tracePt t="23716" x="2944813" y="3692525"/>
          <p14:tracePt t="23724" x="3006725" y="3709988"/>
          <p14:tracePt t="23732" x="3068638" y="3732213"/>
          <p14:tracePt t="23740" x="3079750" y="3738563"/>
          <p14:tracePt t="23748" x="3090863" y="3749675"/>
          <p14:tracePt t="23756" x="3090863" y="3760788"/>
          <p14:tracePt t="23764" x="3090863" y="3765550"/>
          <p14:tracePt t="23772" x="3086100" y="3789363"/>
          <p14:tracePt t="23780" x="3068638" y="3800475"/>
          <p14:tracePt t="23788" x="3041650" y="3822700"/>
          <p14:tracePt t="23796" x="2979738" y="3856038"/>
          <p14:tracePt t="23804" x="2917825" y="3878263"/>
          <p14:tracePt t="23812" x="2838450" y="3906838"/>
          <p14:tracePt t="23820" x="2787650" y="3924300"/>
          <p14:tracePt t="23828" x="2681288" y="3951288"/>
          <p14:tracePt t="23836" x="2557463" y="3990975"/>
          <p14:tracePt t="23844" x="2495550" y="4013200"/>
          <p14:tracePt t="23852" x="2360613" y="4059238"/>
          <p14:tracePt t="23860" x="2282825" y="4086225"/>
          <p14:tracePt t="23868" x="2192338" y="4108450"/>
          <p14:tracePt t="23876" x="1989138" y="4165600"/>
          <p14:tracePt t="23884" x="1854200" y="4198938"/>
          <p14:tracePt t="23892" x="1703388" y="4238625"/>
          <p14:tracePt t="23900" x="1546225" y="4256088"/>
          <p14:tracePt t="23908" x="1400175" y="4271963"/>
          <p14:tracePt t="23918" x="1095375" y="4283075"/>
          <p14:tracePt t="23926" x="938213" y="4283075"/>
          <p14:tracePt t="23934" x="798513" y="4271963"/>
          <p14:tracePt t="23942" x="646113" y="4243388"/>
          <p14:tracePt t="23950" x="528638" y="4221163"/>
          <p14:tracePt t="23958" x="360363" y="4165600"/>
          <p14:tracePt t="23966" x="303213" y="4137025"/>
          <p14:tracePt t="23974" x="258763" y="4108450"/>
          <p14:tracePt t="23982" x="230188" y="4075113"/>
          <p14:tracePt t="23990" x="225425" y="4041775"/>
          <p14:tracePt t="23998" x="225425" y="4002088"/>
          <p14:tracePt t="24006" x="247650" y="3962400"/>
          <p14:tracePt t="24014" x="274638" y="3917950"/>
          <p14:tracePt t="24022" x="325438" y="3873500"/>
          <p14:tracePt t="24030" x="365125" y="3827463"/>
          <p14:tracePt t="24038" x="422275" y="3794125"/>
          <p14:tracePt t="24046" x="488950" y="3754438"/>
          <p14:tracePt t="24054" x="568325" y="3721100"/>
          <p14:tracePt t="24062" x="630238" y="3705225"/>
          <p14:tracePt t="24070" x="696913" y="3687763"/>
          <p14:tracePt t="24080" x="798513" y="3654425"/>
          <p14:tracePt t="24086" x="944563" y="3630613"/>
          <p14:tracePt t="24094" x="1119188" y="3603625"/>
          <p14:tracePt t="24102" x="1343025" y="3563938"/>
          <p14:tracePt t="24110" x="1473200" y="3546475"/>
          <p14:tracePt t="24118" x="1736725" y="3513138"/>
          <p14:tracePt t="24126" x="1882775" y="3508375"/>
          <p14:tracePt t="24134" x="2170113" y="3495675"/>
          <p14:tracePt t="24142" x="2309813" y="3495675"/>
          <p14:tracePt t="24150" x="2422525" y="3495675"/>
          <p14:tracePt t="24158" x="2574925" y="3530600"/>
          <p14:tracePt t="24166" x="2670175" y="3570288"/>
          <p14:tracePt t="24174" x="2732088" y="3597275"/>
          <p14:tracePt t="24182" x="2787650" y="3648075"/>
          <p14:tracePt t="24190" x="2820988" y="3692525"/>
          <p14:tracePt t="24200" x="2855913" y="3732213"/>
          <p14:tracePt t="24206" x="2871788" y="3765550"/>
          <p14:tracePt t="24216" x="2882900" y="3805238"/>
          <p14:tracePt t="24224" x="2889250" y="3838575"/>
          <p14:tracePt t="24232" x="2889250" y="3856038"/>
          <p14:tracePt t="24240" x="2882900" y="3878263"/>
          <p14:tracePt t="24248" x="2871788" y="3895725"/>
          <p14:tracePt t="24256" x="2855913" y="3917950"/>
          <p14:tracePt t="24264" x="2833688" y="3935413"/>
          <p14:tracePt t="24272" x="2798763" y="3957638"/>
          <p14:tracePt t="24280" x="2771775" y="3973513"/>
          <p14:tracePt t="24288" x="2714625" y="4002088"/>
          <p14:tracePt t="24296" x="2647950" y="4024313"/>
          <p14:tracePt t="24304" x="2601913" y="4035425"/>
          <p14:tracePt t="24312" x="2546350" y="4041775"/>
          <p14:tracePt t="24320" x="2444750" y="4048125"/>
          <p14:tracePt t="24328" x="2382838" y="4059238"/>
          <p14:tracePt t="24336" x="2327275" y="4059238"/>
          <p14:tracePt t="24344" x="2259013" y="4059238"/>
          <p14:tracePt t="24352" x="2203450" y="4059238"/>
          <p14:tracePt t="24360" x="2112963" y="4059238"/>
          <p14:tracePt t="24368" x="2057400" y="4059238"/>
          <p14:tracePt t="24376" x="2001838" y="4052888"/>
          <p14:tracePt t="24384" x="1951038" y="4052888"/>
          <p14:tracePt t="24392" x="1905000" y="4052888"/>
          <p14:tracePt t="24400" x="1882775" y="4052888"/>
          <p14:tracePt t="24408" x="1827213" y="4052888"/>
          <p14:tracePt t="24416" x="1776413" y="4052888"/>
          <p14:tracePt t="24424" x="1731963" y="4048125"/>
          <p14:tracePt t="24432" x="1685925" y="4048125"/>
          <p14:tracePt t="24440" x="1674813" y="4048125"/>
          <p14:tracePt t="24448" x="1635125" y="4041775"/>
          <p14:tracePt t="24456" x="1608138" y="4035425"/>
          <p14:tracePt t="24464" x="1590675" y="4030663"/>
          <p14:tracePt t="24472" x="1579563" y="4024313"/>
          <p14:tracePt t="24482" x="1568450" y="4024313"/>
          <p14:tracePt t="24488" x="1562100" y="4013200"/>
          <p14:tracePt t="24498" x="1557338" y="4013200"/>
          <p14:tracePt t="24645" x="1557338" y="4008438"/>
          <p14:tracePt t="24667" x="1562100" y="4008438"/>
          <p14:tracePt t="24674" x="1579563" y="4008438"/>
          <p14:tracePt t="24682" x="1590675" y="4008438"/>
          <p14:tracePt t="24691" x="1612900" y="4008438"/>
          <p14:tracePt t="24698" x="1635125" y="4008438"/>
          <p14:tracePt t="24706" x="1674813" y="4013200"/>
          <p14:tracePt t="24714" x="1708150" y="4019550"/>
          <p14:tracePt t="24722" x="1765300" y="4024313"/>
          <p14:tracePt t="24730" x="1820863" y="4030663"/>
          <p14:tracePt t="24738" x="1889125" y="4030663"/>
          <p14:tracePt t="24746" x="1962150" y="4030663"/>
          <p14:tracePt t="24754" x="2039938" y="4030663"/>
          <p14:tracePt t="24764" x="2147888" y="4024313"/>
          <p14:tracePt t="24770" x="2220913" y="4019550"/>
          <p14:tracePt t="24780" x="2371725" y="3990975"/>
          <p14:tracePt t="24787" x="2462213" y="3979863"/>
          <p14:tracePt t="24796" x="2714625" y="3929063"/>
          <p14:tracePt t="24804" x="2849563" y="3900488"/>
          <p14:tracePt t="24812" x="3013075" y="3867150"/>
          <p14:tracePt t="24820" x="3333750" y="3783013"/>
          <p14:tracePt t="24828" x="3513138" y="3738563"/>
          <p14:tracePt t="24836" x="3849688" y="3630613"/>
          <p14:tracePt t="24844" x="4046538" y="3575050"/>
          <p14:tracePt t="24852" x="4367213" y="3468688"/>
          <p14:tracePt t="24860" x="4535488" y="3411538"/>
          <p14:tracePt t="24868" x="4845050" y="3311525"/>
          <p14:tracePt t="24876" x="5132388" y="3221038"/>
          <p14:tracePt t="24884" x="5300663" y="3165475"/>
          <p14:tracePt t="24892" x="5592763" y="3074988"/>
          <p14:tracePt t="24900" x="5734050" y="3024188"/>
          <p14:tracePt t="24908" x="6026150" y="2922588"/>
          <p14:tracePt t="24916" x="6194425" y="2867025"/>
          <p14:tracePt t="24924" x="6334125" y="2822575"/>
          <p14:tracePt t="24932" x="6627813" y="2720975"/>
          <p14:tracePt t="24940" x="6811963" y="2663825"/>
          <p14:tracePt t="24948" x="6997700" y="2608263"/>
          <p14:tracePt t="24956" x="7183438" y="2535238"/>
          <p14:tracePt t="24964" x="7386638" y="2466975"/>
          <p14:tracePt t="24972" x="7570788" y="2389188"/>
          <p14:tracePt t="24980" x="7880350" y="2247900"/>
          <p14:tracePt t="24988" x="8061325" y="2170113"/>
          <p14:tracePt t="24996" x="8201025" y="2108200"/>
          <p14:tracePt t="25004" x="8375650" y="2028825"/>
          <p14:tracePt t="25012" x="8504238" y="1978025"/>
          <p14:tracePt t="25020" x="8616950" y="1928813"/>
          <p14:tracePt t="25028" x="8656638" y="1911350"/>
          <p14:tracePt t="25036" x="8678863" y="1900238"/>
          <p14:tracePt t="25044" x="8678863" y="1893888"/>
          <p14:tracePt t="25202" x="8685213" y="1893888"/>
          <p14:tracePt t="25210" x="8689975" y="1893888"/>
          <p14:tracePt t="25218" x="8696325" y="1900238"/>
          <p14:tracePt t="25226" x="8701088" y="1911350"/>
          <p14:tracePt t="25234" x="8701088" y="1928813"/>
          <p14:tracePt t="25242" x="8707438" y="1951038"/>
          <p14:tracePt t="25250" x="8712200" y="1984375"/>
          <p14:tracePt t="25258" x="8712200" y="2017713"/>
          <p14:tracePt t="25266" x="8712200" y="2035175"/>
          <p14:tracePt t="25274" x="8701088" y="2074863"/>
          <p14:tracePt t="25282" x="8678863" y="2108200"/>
          <p14:tracePt t="25290" x="8672513" y="2119313"/>
          <p14:tracePt t="25298" x="8645525" y="2136775"/>
          <p14:tracePt t="25306" x="8605838" y="2152650"/>
          <p14:tracePt t="25316" x="8588375" y="2163763"/>
          <p14:tracePt t="25322" x="8543925" y="2185988"/>
          <p14:tracePt t="25332" x="8521700" y="2192338"/>
          <p14:tracePt t="25338" x="8470900" y="2209800"/>
          <p14:tracePt t="25348" x="8408988" y="2236788"/>
          <p14:tracePt t="25354" x="8380413" y="2243138"/>
          <p14:tracePt t="25364" x="8358188" y="2247900"/>
          <p14:tracePt t="25372" x="8313738" y="2254250"/>
          <p14:tracePt t="25380" x="8291513" y="2254250"/>
          <p14:tracePt t="25388" x="8280400" y="2254250"/>
          <p14:tracePt t="25396" x="8269288" y="2254250"/>
          <p14:tracePt t="25412" x="8262938" y="2247900"/>
          <p14:tracePt t="25420" x="8262938" y="2243138"/>
          <p14:tracePt t="25444" x="8262938" y="2236788"/>
          <p14:tracePt t="25476" x="8262938" y="2243138"/>
          <p14:tracePt t="25484" x="8269288" y="2265363"/>
          <p14:tracePt t="25492" x="8274050" y="2287588"/>
          <p14:tracePt t="25500" x="8280400" y="2327275"/>
          <p14:tracePt t="25508" x="8280400" y="2366963"/>
          <p14:tracePt t="25516" x="8280400" y="2406650"/>
          <p14:tracePt t="25524" x="8285163" y="2455863"/>
          <p14:tracePt t="25532" x="8285163" y="2501900"/>
          <p14:tracePt t="25540" x="8285163" y="2557463"/>
          <p14:tracePt t="25548" x="8274050" y="2601913"/>
          <p14:tracePt t="25556" x="8262938" y="2641600"/>
          <p14:tracePt t="25564" x="8245475" y="2681288"/>
          <p14:tracePt t="25572" x="8229600" y="2709863"/>
          <p14:tracePt t="25580" x="8207375" y="2732088"/>
          <p14:tracePt t="25588" x="8178800" y="2754313"/>
          <p14:tracePt t="25596" x="8172450" y="2765425"/>
          <p14:tracePt t="25604" x="8145463" y="2776538"/>
          <p14:tracePt t="25612" x="8105775" y="2794000"/>
          <p14:tracePt t="25622" x="8054975" y="2805113"/>
          <p14:tracePt t="25628" x="8037513" y="2805113"/>
          <p14:tracePt t="25638" x="7993063" y="2809875"/>
          <p14:tracePt t="25644" x="7948613" y="2809875"/>
          <p14:tracePt t="25654" x="7931150" y="2809875"/>
          <p14:tracePt t="25662" x="7897813" y="2809875"/>
          <p14:tracePt t="25670" x="7880350" y="2809875"/>
          <p14:tracePt t="25678" x="7840663" y="2794000"/>
          <p14:tracePt t="25686" x="7824788" y="2782888"/>
          <p14:tracePt t="25694" x="7802563" y="2765425"/>
          <p14:tracePt t="25702" x="7791450" y="2749550"/>
          <p14:tracePt t="25710" x="7773988" y="2725738"/>
          <p14:tracePt t="25718" x="7767638" y="2720975"/>
          <p14:tracePt t="25726" x="7751763" y="2681288"/>
          <p14:tracePt t="25734" x="7740650" y="2670175"/>
          <p14:tracePt t="25742" x="7723188" y="2625725"/>
          <p14:tracePt t="25750" x="7712075" y="2601913"/>
          <p14:tracePt t="25758" x="7694613" y="2546350"/>
          <p14:tracePt t="25766" x="7689850" y="2524125"/>
          <p14:tracePt t="25774" x="7689850" y="2501900"/>
          <p14:tracePt t="25782" x="7689850" y="2433638"/>
          <p14:tracePt t="25790" x="7694613" y="2378075"/>
          <p14:tracePt t="25798" x="7718425" y="2338388"/>
          <p14:tracePt t="25806" x="7740650" y="2305050"/>
          <p14:tracePt t="25814" x="7785100" y="2247900"/>
          <p14:tracePt t="25822" x="7818438" y="2220913"/>
          <p14:tracePt t="25830" x="7858125" y="2174875"/>
          <p14:tracePt t="25838" x="7908925" y="2147888"/>
          <p14:tracePt t="25846" x="7964488" y="2119313"/>
          <p14:tracePt t="25854" x="7999413" y="2101850"/>
          <p14:tracePt t="25862" x="8061325" y="2074863"/>
          <p14:tracePt t="25870" x="8128000" y="2057400"/>
          <p14:tracePt t="25878" x="8167688" y="2051050"/>
          <p14:tracePt t="25886" x="8218488" y="2046288"/>
          <p14:tracePt t="25894" x="8291513" y="2046288"/>
          <p14:tracePt t="25902" x="8347075" y="2046288"/>
          <p14:tracePt t="25910" x="8391525" y="2063750"/>
          <p14:tracePt t="25920" x="8442325" y="2079625"/>
          <p14:tracePt t="25926" x="8526463" y="2130425"/>
          <p14:tracePt t="25936" x="8561388" y="2163763"/>
          <p14:tracePt t="25944" x="8599488" y="2214563"/>
          <p14:tracePt t="25952" x="8639175" y="2259013"/>
          <p14:tracePt t="25960" x="8678863" y="2316163"/>
          <p14:tracePt t="25968" x="8707438" y="2378075"/>
          <p14:tracePt t="25976" x="8718550" y="2406650"/>
          <p14:tracePt t="25984" x="8740775" y="2466975"/>
          <p14:tracePt t="25992" x="8763000" y="2528888"/>
          <p14:tracePt t="26000" x="8780463" y="2590800"/>
          <p14:tracePt t="26008" x="8785225" y="2641600"/>
          <p14:tracePt t="26016" x="8785225" y="2663825"/>
          <p14:tracePt t="26024" x="8785225" y="2709863"/>
          <p14:tracePt t="26032" x="8774113" y="2743200"/>
          <p14:tracePt t="26040" x="8751888" y="2776538"/>
          <p14:tracePt t="26048" x="8740775" y="2794000"/>
          <p14:tracePt t="26056" x="8696325" y="2816225"/>
          <p14:tracePt t="26064" x="8645525" y="2833688"/>
          <p14:tracePt t="26072" x="8594725" y="2844800"/>
          <p14:tracePt t="26080" x="8543925" y="2844800"/>
          <p14:tracePt t="26088" x="8482013" y="2844800"/>
          <p14:tracePt t="26096" x="8415338" y="2838450"/>
          <p14:tracePt t="26104" x="8347075" y="2822575"/>
          <p14:tracePt t="26112" x="8285163" y="2787650"/>
          <p14:tracePt t="26120" x="8207375" y="2754313"/>
          <p14:tracePt t="26128" x="8116888" y="2703513"/>
          <p14:tracePt t="26136" x="8054975" y="2663825"/>
          <p14:tracePt t="26144" x="8004175" y="2636838"/>
          <p14:tracePt t="26152" x="7964488" y="2590800"/>
          <p14:tracePt t="26160" x="7948613" y="2552700"/>
          <p14:tracePt t="26168" x="7937500" y="2517775"/>
          <p14:tracePt t="26177" x="7937500" y="2466975"/>
          <p14:tracePt t="26184" x="7937500" y="2439988"/>
          <p14:tracePt t="26192" x="7948613" y="2393950"/>
          <p14:tracePt t="26202" x="7964488" y="2366963"/>
          <p14:tracePt t="26208" x="7993063" y="2320925"/>
          <p14:tracePt t="26218" x="8032750" y="2282825"/>
          <p14:tracePt t="26226" x="8072438" y="2254250"/>
          <p14:tracePt t="26234" x="8134350" y="2209800"/>
          <p14:tracePt t="26242" x="8178800" y="2174875"/>
          <p14:tracePt t="26250" x="8285163" y="2119313"/>
          <p14:tracePt t="26258" x="8358188" y="2085975"/>
          <p14:tracePt t="26266" x="8493125" y="2028825"/>
          <p14:tracePt t="26274" x="8588375" y="1990725"/>
          <p14:tracePt t="26282" x="8712200" y="1962150"/>
          <p14:tracePt t="26290" x="8831263" y="1928813"/>
          <p14:tracePt t="26298" x="8970963" y="1893888"/>
          <p14:tracePt t="26306" x="9088438" y="1860550"/>
          <p14:tracePt t="26314" x="9212263" y="1827213"/>
          <p14:tracePt t="26322" x="9347200" y="1804988"/>
          <p14:tracePt t="26330" x="9466263" y="1781175"/>
          <p14:tracePt t="26338" x="9583738" y="1754188"/>
          <p14:tracePt t="26346" x="9685338" y="1743075"/>
          <p14:tracePt t="26354" x="9798050" y="1725613"/>
          <p14:tracePt t="26362" x="9898063" y="1714500"/>
          <p14:tracePt t="26370" x="9971088" y="1703388"/>
          <p14:tracePt t="26378" x="10006013" y="1703388"/>
          <p14:tracePt t="26386" x="10067925" y="1692275"/>
          <p14:tracePt t="26394" x="10134600" y="1692275"/>
          <p14:tracePt t="26402" x="10156825" y="1692275"/>
          <p14:tracePt t="26410" x="10229850" y="1692275"/>
          <p14:tracePt t="26418" x="10298113" y="1697038"/>
          <p14:tracePt t="26426" x="10331450" y="1697038"/>
          <p14:tracePt t="26434" x="10404475" y="1714500"/>
          <p14:tracePt t="26442" x="10483850" y="1731963"/>
          <p14:tracePt t="26450" x="10521950" y="1743075"/>
          <p14:tracePt t="26458" x="10612438" y="1776413"/>
          <p14:tracePt t="26466" x="10652125" y="1793875"/>
          <p14:tracePt t="26474" x="10753725" y="1849438"/>
          <p14:tracePt t="26482" x="10848975" y="1916113"/>
          <p14:tracePt t="26492" x="10882313" y="1933575"/>
          <p14:tracePt t="26498" x="10937875" y="1990725"/>
          <p14:tracePt t="26508" x="10995025" y="2046288"/>
          <p14:tracePt t="26514" x="11039475" y="2112963"/>
          <p14:tracePt t="26524" x="11083925" y="2185988"/>
          <p14:tracePt t="26532" x="11112500" y="2247900"/>
          <p14:tracePt t="26540" x="11129963" y="2293938"/>
          <p14:tracePt t="26548" x="11141075" y="2349500"/>
          <p14:tracePt t="26556" x="11152188" y="2393950"/>
          <p14:tracePt t="26564" x="11152188" y="2439988"/>
          <p14:tracePt t="26572" x="11152188" y="2484438"/>
          <p14:tracePt t="26580" x="11152188" y="2524125"/>
          <p14:tracePt t="26588" x="11145838" y="2552700"/>
          <p14:tracePt t="26596" x="11129963" y="2597150"/>
          <p14:tracePt t="26604" x="11107738" y="2630488"/>
          <p14:tracePt t="26612" x="11079163" y="2670175"/>
          <p14:tracePt t="26620" x="11034713" y="2714625"/>
          <p14:tracePt t="26628" x="10988675" y="2749550"/>
          <p14:tracePt t="26636" x="10937875" y="2776538"/>
          <p14:tracePt t="26644" x="10893425" y="2809875"/>
          <p14:tracePt t="26652" x="10837863" y="2838450"/>
          <p14:tracePt t="26660" x="10787063" y="2855913"/>
          <p14:tracePt t="26668" x="10725150" y="2884488"/>
          <p14:tracePt t="26676" x="10674350" y="2900363"/>
          <p14:tracePt t="26684" x="10612438" y="2906713"/>
          <p14:tracePt t="26692" x="10545763" y="2917825"/>
          <p14:tracePt t="26700" x="10499725" y="2917825"/>
          <p14:tracePt t="26708" x="10410825" y="2917825"/>
          <p14:tracePt t="26716" x="10298113" y="2917825"/>
          <p14:tracePt t="26724" x="10229850" y="2917825"/>
          <p14:tracePt t="26732" x="10094913" y="2900363"/>
          <p14:tracePt t="26740" x="10017125" y="2895600"/>
          <p14:tracePt t="26748" x="9948863" y="2889250"/>
          <p14:tracePt t="26756" x="9847263" y="2884488"/>
          <p14:tracePt t="26764" x="9780588" y="2884488"/>
          <p14:tracePt t="26774" x="9713913" y="2878138"/>
          <p14:tracePt t="26780" x="9652000" y="2878138"/>
          <p14:tracePt t="26790" x="9590088" y="2871788"/>
          <p14:tracePt t="26796" x="9517063" y="2867025"/>
          <p14:tracePt t="26806" x="9444038" y="2867025"/>
          <p14:tracePt t="26812" x="9358313" y="2867025"/>
          <p14:tracePt t="26822" x="9280525" y="2860675"/>
          <p14:tracePt t="26830" x="9190038" y="2860675"/>
          <p14:tracePt t="26838" x="9077325" y="2849563"/>
          <p14:tracePt t="26846" x="8966200" y="2844800"/>
          <p14:tracePt t="26854" x="8920163" y="2844800"/>
          <p14:tracePt t="26862" x="8836025" y="2833688"/>
          <p14:tracePt t="26870" x="8751888" y="2816225"/>
          <p14:tracePt t="26878" x="8667750" y="2794000"/>
          <p14:tracePt t="26886" x="8639175" y="2782888"/>
          <p14:tracePt t="26894" x="8566150" y="2749550"/>
          <p14:tracePt t="26902" x="8504238" y="2714625"/>
          <p14:tracePt t="26910" x="8477250" y="2703513"/>
          <p14:tracePt t="26918" x="8420100" y="2659063"/>
          <p14:tracePt t="26926" x="8402638" y="2641600"/>
          <p14:tracePt t="26934" x="8358188" y="2597150"/>
          <p14:tracePt t="26942" x="8324850" y="2546350"/>
          <p14:tracePt t="26950" x="8307388" y="2524125"/>
          <p14:tracePt t="26958" x="8274050" y="2462213"/>
          <p14:tracePt t="26966" x="8262938" y="2439988"/>
          <p14:tracePt t="26974" x="8234363" y="2366963"/>
          <p14:tracePt t="26982" x="8229600" y="2344738"/>
          <p14:tracePt t="26990" x="8223250" y="2271713"/>
          <p14:tracePt t="26998" x="8223250" y="2232025"/>
          <p14:tracePt t="27006" x="8223250" y="2203450"/>
          <p14:tracePt t="27014" x="8229600" y="2163763"/>
          <p14:tracePt t="27022" x="8240713" y="2141538"/>
          <p14:tracePt t="27030" x="8256588" y="2108200"/>
          <p14:tracePt t="27038" x="8280400" y="2074863"/>
          <p14:tracePt t="27046" x="8302625" y="2051050"/>
          <p14:tracePt t="27056" x="8318500" y="2028825"/>
          <p14:tracePt t="27062" x="8347075" y="1995488"/>
          <p14:tracePt t="27072" x="8375650" y="1973263"/>
          <p14:tracePt t="27078" x="8408988" y="1951038"/>
          <p14:tracePt t="27088" x="8442325" y="1922463"/>
          <p14:tracePt t="27094" x="8488363" y="1900238"/>
          <p14:tracePt t="27104" x="8537575" y="1871663"/>
          <p14:tracePt t="27112" x="8577263" y="1860550"/>
          <p14:tracePt t="27120" x="8656638" y="1838325"/>
          <p14:tracePt t="27128" x="8712200" y="1827213"/>
          <p14:tracePt t="27136" x="8831263" y="1804988"/>
          <p14:tracePt t="27144" x="8904288" y="1787525"/>
          <p14:tracePt t="27152" x="8977313" y="1776413"/>
          <p14:tracePt t="27160" x="9128125" y="1754188"/>
          <p14:tracePt t="27168" x="9223375" y="1747838"/>
          <p14:tracePt t="27176" x="9302750" y="1747838"/>
          <p14:tracePt t="27184" x="9409113" y="1743075"/>
          <p14:tracePt t="27192" x="9499600" y="1743075"/>
          <p14:tracePt t="27200" x="9612313" y="1743075"/>
          <p14:tracePt t="27208" x="9729788" y="1743075"/>
          <p14:tracePt t="27216" x="9842500" y="1743075"/>
          <p14:tracePt t="27224" x="9932988" y="1743075"/>
          <p14:tracePt t="27232" x="10028238" y="1743075"/>
          <p14:tracePt t="27240" x="10112375" y="1747838"/>
          <p14:tracePt t="27248" x="10145713" y="1754188"/>
          <p14:tracePt t="27256" x="10213975" y="1765300"/>
          <p14:tracePt t="27264" x="10258425" y="1776413"/>
          <p14:tracePt t="27272" x="10313988" y="1793875"/>
          <p14:tracePt t="27280" x="10331450" y="1804988"/>
          <p14:tracePt t="27288" x="10348913" y="1816100"/>
          <p14:tracePt t="27296" x="10364788" y="1827213"/>
          <p14:tracePt t="27304" x="10382250" y="1849438"/>
          <p14:tracePt t="27312" x="10393363" y="1855788"/>
          <p14:tracePt t="27320" x="10404475" y="1866900"/>
          <p14:tracePt t="27328" x="10415588" y="1889125"/>
          <p14:tracePt t="27338" x="10437813" y="1905000"/>
          <p14:tracePt t="27344" x="10460038" y="1928813"/>
          <p14:tracePt t="27354" x="10483850" y="1955800"/>
          <p14:tracePt t="27360" x="10510838" y="1990725"/>
          <p14:tracePt t="27370" x="10539413" y="2024063"/>
          <p14:tracePt t="27378" x="10545763" y="2039938"/>
          <p14:tracePt t="27386" x="10579100" y="2085975"/>
          <p14:tracePt t="27394" x="10594975" y="2130425"/>
          <p14:tracePt t="27402" x="10612438" y="2174875"/>
          <p14:tracePt t="27410" x="10618788" y="2236788"/>
          <p14:tracePt t="27418" x="10623550" y="2265363"/>
          <p14:tracePt t="27426" x="10623550" y="2327275"/>
          <p14:tracePt t="27434" x="10618788" y="2400300"/>
          <p14:tracePt t="27442" x="10612438" y="2422525"/>
          <p14:tracePt t="27450" x="10579100" y="2490788"/>
          <p14:tracePt t="27458" x="10545763" y="2546350"/>
          <p14:tracePt t="27466" x="10510838" y="2590800"/>
          <p14:tracePt t="27474" x="10455275" y="2652713"/>
          <p14:tracePt t="27482" x="10404475" y="2687638"/>
          <p14:tracePt t="27490" x="10348913" y="2720975"/>
          <p14:tracePt t="27498" x="10287000" y="2754313"/>
          <p14:tracePt t="27506" x="10140950" y="2805113"/>
          <p14:tracePt t="27514" x="10039350" y="2822575"/>
          <p14:tracePt t="27522" x="9921875" y="2849563"/>
          <p14:tracePt t="27530" x="9791700" y="2855913"/>
          <p14:tracePt t="27538" x="9652000" y="2867025"/>
          <p14:tracePt t="27546" x="9510713" y="2871788"/>
          <p14:tracePt t="27554" x="9371013" y="2871788"/>
          <p14:tracePt t="27562" x="9320213" y="2871788"/>
          <p14:tracePt t="27570" x="9185275" y="2871788"/>
          <p14:tracePt t="27578" x="9043988" y="2871788"/>
          <p14:tracePt t="27586" x="8915400" y="2860675"/>
          <p14:tracePt t="27594" x="8791575" y="2860675"/>
          <p14:tracePt t="27602" x="8745538" y="2855913"/>
          <p14:tracePt t="27610" x="8634413" y="2855913"/>
          <p14:tracePt t="27618" x="8504238" y="2849563"/>
          <p14:tracePt t="27626" x="8459788" y="2849563"/>
          <p14:tracePt t="27636" x="8353425" y="2833688"/>
          <p14:tracePt t="27642" x="8245475" y="2827338"/>
          <p14:tracePt t="27652" x="8207375" y="2822575"/>
          <p14:tracePt t="27660" x="8105775" y="2798763"/>
          <p14:tracePt t="27668" x="8077200" y="2794000"/>
          <p14:tracePt t="27676" x="7999413" y="2776538"/>
          <p14:tracePt t="27684" x="7953375" y="2760663"/>
          <p14:tracePt t="27692" x="7913688" y="2743200"/>
          <p14:tracePt t="27700" x="7880350" y="2703513"/>
          <p14:tracePt t="27708" x="7864475" y="2692400"/>
          <p14:tracePt t="27716" x="7858125" y="2676525"/>
          <p14:tracePt t="27724" x="7858125" y="2652713"/>
          <p14:tracePt t="27732" x="7853363" y="2625725"/>
          <p14:tracePt t="27740" x="7853363" y="2590800"/>
          <p14:tracePt t="27748" x="7853363" y="2557463"/>
          <p14:tracePt t="27757" x="7853363" y="2528888"/>
          <p14:tracePt t="27764" x="7853363" y="2506663"/>
          <p14:tracePt t="27772" x="7853363" y="2466975"/>
          <p14:tracePt t="27780" x="7858125" y="2439988"/>
          <p14:tracePt t="27788" x="7864475" y="2417763"/>
          <p14:tracePt t="27796" x="7875588" y="2389188"/>
          <p14:tracePt t="27804" x="7886700" y="2366963"/>
          <p14:tracePt t="27812" x="7902575" y="2333625"/>
          <p14:tracePt t="27820" x="7913688" y="2309813"/>
          <p14:tracePt t="27829" x="7942263" y="2265363"/>
          <p14:tracePt t="27836" x="7970838" y="2220913"/>
          <p14:tracePt t="27844" x="7993063" y="2192338"/>
          <p14:tracePt t="27852" x="8010525" y="2163763"/>
          <p14:tracePt t="27860" x="8043863" y="2130425"/>
          <p14:tracePt t="27868" x="8066088" y="2101850"/>
          <p14:tracePt t="27876" x="8088313" y="2079625"/>
          <p14:tracePt t="27884" x="8105775" y="2063750"/>
          <p14:tracePt t="27892" x="8156575" y="2024063"/>
          <p14:tracePt t="27900" x="8183563" y="2001838"/>
          <p14:tracePt t="27909" x="8223250" y="1978025"/>
          <p14:tracePt t="27916" x="8262938" y="1951038"/>
          <p14:tracePt t="27924" x="8313738" y="1928813"/>
          <p14:tracePt t="27934" x="8369300" y="1893888"/>
          <p14:tracePt t="27940" x="8431213" y="1871663"/>
          <p14:tracePt t="27950" x="8464550" y="1855788"/>
          <p14:tracePt t="27958" x="8555038" y="1820863"/>
          <p14:tracePt t="27966" x="8645525" y="1793875"/>
          <p14:tracePt t="27974" x="8751888" y="1758950"/>
          <p14:tracePt t="27982" x="8864600" y="1731963"/>
          <p14:tracePt t="27990" x="8909050" y="1725613"/>
          <p14:tracePt t="27998" x="9015413" y="1703388"/>
          <p14:tracePt t="28006" x="9150350" y="1674813"/>
          <p14:tracePt t="28014" x="9196388" y="1670050"/>
          <p14:tracePt t="28022" x="9309100" y="1663700"/>
          <p14:tracePt t="28030" x="9466263" y="1658938"/>
          <p14:tracePt t="28038" x="9510713" y="1658938"/>
          <p14:tracePt t="28046" x="9645650" y="1658938"/>
          <p14:tracePt t="28054" x="9690100" y="1658938"/>
          <p14:tracePt t="28062" x="9820275" y="1658938"/>
          <p14:tracePt t="28070" x="9871075" y="1663700"/>
          <p14:tracePt t="28078" x="9999663" y="1681163"/>
          <p14:tracePt t="28086" x="10055225" y="1685925"/>
          <p14:tracePt t="28094" x="10196513" y="1714500"/>
          <p14:tracePt t="28102" x="10247313" y="1725613"/>
          <p14:tracePt t="28110" x="10371138" y="1758950"/>
          <p14:tracePt t="28118" x="10415588" y="1770063"/>
          <p14:tracePt t="28126" x="10528300" y="1809750"/>
          <p14:tracePt t="28134" x="10567988" y="1827213"/>
          <p14:tracePt t="28142" x="10634663" y="1849438"/>
          <p14:tracePt t="28150" x="10680700" y="1871663"/>
          <p14:tracePt t="28158" x="10702925" y="1893888"/>
          <p14:tracePt t="28166" x="10729913" y="1916113"/>
          <p14:tracePt t="28174" x="10747375" y="1928813"/>
          <p14:tracePt t="28182" x="10758488" y="1951038"/>
          <p14:tracePt t="28190" x="10775950" y="1966913"/>
          <p14:tracePt t="28198" x="10780713" y="1984375"/>
          <p14:tracePt t="28208" x="10798175" y="2006600"/>
          <p14:tracePt t="28214" x="10802938" y="2028825"/>
          <p14:tracePt t="28224" x="10815638" y="2057400"/>
          <p14:tracePt t="28230" x="10826750" y="2090738"/>
          <p14:tracePt t="28240" x="10837863" y="2119313"/>
          <p14:tracePt t="28246" x="10837863" y="2136775"/>
          <p14:tracePt t="28256" x="10842625" y="2170113"/>
          <p14:tracePt t="28264" x="10848975" y="2203450"/>
          <p14:tracePt t="28272" x="10848975" y="2247900"/>
          <p14:tracePt t="28280" x="10853738" y="2271713"/>
          <p14:tracePt t="28288" x="10853738" y="2305050"/>
          <p14:tracePt t="28296" x="10853738" y="2349500"/>
          <p14:tracePt t="28304" x="10853738" y="2366963"/>
          <p14:tracePt t="28312" x="10853738" y="2411413"/>
          <p14:tracePt t="28320" x="10853738" y="2422525"/>
          <p14:tracePt t="28328" x="10848975" y="2462213"/>
          <p14:tracePt t="28336" x="10837863" y="2506663"/>
          <p14:tracePt t="28344" x="10831513" y="2528888"/>
          <p14:tracePt t="28352" x="10802938" y="2568575"/>
          <p14:tracePt t="28360" x="10798175" y="2586038"/>
          <p14:tracePt t="28368" x="10764838" y="2630488"/>
          <p14:tracePt t="28376" x="10753725" y="2647950"/>
          <p14:tracePt t="28384" x="10702925" y="2687638"/>
          <p14:tracePt t="28393" x="10685463" y="2703513"/>
          <p14:tracePt t="28400" x="10601325" y="2754313"/>
          <p14:tracePt t="28409" x="10572750" y="2765425"/>
          <p14:tracePt t="28417" x="10448925" y="2816225"/>
          <p14:tracePt t="28424" x="10382250" y="2838450"/>
          <p14:tracePt t="28432" x="10302875" y="2855913"/>
          <p14:tracePt t="28440" x="10229850" y="2867025"/>
          <p14:tracePt t="28448" x="10134600" y="2889250"/>
          <p14:tracePt t="28456" x="10010775" y="2911475"/>
          <p14:tracePt t="28464" x="9871075" y="2928938"/>
          <p14:tracePt t="28472" x="9707563" y="2944813"/>
          <p14:tracePt t="28480" x="9539288" y="2957513"/>
          <p14:tracePt t="28490" x="9353550" y="2968625"/>
          <p14:tracePt t="28496" x="9167813" y="2973388"/>
          <p14:tracePt t="28506" x="8982075" y="2973388"/>
          <p14:tracePt t="28512" x="8769350" y="2973388"/>
          <p14:tracePt t="28522" x="8572500" y="2973388"/>
          <p14:tracePt t="28528" x="8386763" y="2973388"/>
          <p14:tracePt t="28539" x="8189913" y="2944813"/>
          <p14:tracePt t="28546" x="7880350" y="2900363"/>
          <p14:tracePt t="28554" x="7745413" y="2871788"/>
          <p14:tracePt t="28563" x="7621588" y="2833688"/>
          <p14:tracePt t="28571" x="7537450" y="2798763"/>
          <p14:tracePt t="28579" x="7448550" y="2736850"/>
          <p14:tracePt t="28587" x="7419975" y="2703513"/>
          <p14:tracePt t="28595" x="7408863" y="2670175"/>
          <p14:tracePt t="28602" x="7408863" y="2614613"/>
          <p14:tracePt t="28610" x="7408863" y="2557463"/>
          <p14:tracePt t="28618" x="7442200" y="2484438"/>
          <p14:tracePt t="28627" x="7486650" y="2406650"/>
          <p14:tracePt t="28635" x="7526338" y="2355850"/>
          <p14:tracePt t="28642" x="7588250" y="2276475"/>
          <p14:tracePt t="28650" x="7639050" y="2220913"/>
          <p14:tracePt t="28659" x="7740650" y="2130425"/>
          <p14:tracePt t="28666" x="7802563" y="2085975"/>
          <p14:tracePt t="28674" x="7875588" y="2028825"/>
          <p14:tracePt t="28683" x="7975600" y="1973263"/>
          <p14:tracePt t="28691" x="8201025" y="1855788"/>
          <p14:tracePt t="28699" x="8342313" y="1804988"/>
          <p14:tracePt t="28706" x="8499475" y="1747838"/>
          <p14:tracePt t="28715" x="8678863" y="1714500"/>
          <p14:tracePt t="28722" x="8886825" y="1670050"/>
          <p14:tracePt t="28730" x="9088438" y="1652588"/>
          <p14:tracePt t="28738" x="9291638" y="1641475"/>
          <p14:tracePt t="28746" x="9493250" y="1635125"/>
          <p14:tracePt t="28754" x="9707563" y="1635125"/>
          <p14:tracePt t="28763" x="10050463" y="1663700"/>
          <p14:tracePt t="28772" x="10225088" y="1692275"/>
          <p14:tracePt t="28778" x="10528300" y="1754188"/>
          <p14:tracePt t="28789" x="10680700" y="1809750"/>
          <p14:tracePt t="28794" x="10842625" y="1889125"/>
          <p14:tracePt t="28805" x="11039475" y="2001838"/>
          <p14:tracePt t="28811" x="11101388" y="2051050"/>
          <p14:tracePt t="28820" x="11225213" y="2181225"/>
          <p14:tracePt t="28828" x="11276013" y="2247900"/>
          <p14:tracePt t="28836" x="11360150" y="2400300"/>
          <p14:tracePt t="28844" x="11388725" y="2462213"/>
          <p14:tracePt t="28852" x="11399838" y="2579688"/>
          <p14:tracePt t="28860" x="11399838" y="2636838"/>
          <p14:tracePt t="28868" x="11371263" y="2698750"/>
          <p14:tracePt t="28876" x="11326813" y="2749550"/>
          <p14:tracePt t="28884" x="11242675" y="2816225"/>
          <p14:tracePt t="28892" x="11134725" y="2871788"/>
          <p14:tracePt t="28900" x="10922000" y="2951163"/>
          <p14:tracePt t="28908" x="10780713" y="2984500"/>
          <p14:tracePt t="28916" x="10545763" y="3041650"/>
          <p14:tracePt t="28924" x="10218738" y="3074988"/>
          <p14:tracePt t="28932" x="9999663" y="3079750"/>
          <p14:tracePt t="28940" x="9786938" y="3092450"/>
          <p14:tracePt t="28948" x="9555163" y="3103563"/>
          <p14:tracePt t="28956" x="9353550" y="3097213"/>
          <p14:tracePt t="28964" x="9145588" y="3068638"/>
          <p14:tracePt t="28972" x="9043988" y="3046413"/>
          <p14:tracePt t="28980" x="8842375" y="2973388"/>
          <p14:tracePt t="28988" x="8745538" y="2940050"/>
          <p14:tracePt t="28996" x="8550275" y="2838450"/>
          <p14:tracePt t="29004" x="8448675" y="2782888"/>
          <p14:tracePt t="29012" x="8296275" y="2676525"/>
          <p14:tracePt t="29020" x="8234363" y="2630488"/>
          <p14:tracePt t="29028" x="8189913" y="2586038"/>
          <p14:tracePt t="29037" x="8139113" y="2535238"/>
          <p14:tracePt t="29044" x="8110538" y="2479675"/>
          <p14:tracePt t="29054" x="8088313" y="2411413"/>
          <p14:tracePt t="29060" x="8088313" y="2371725"/>
          <p14:tracePt t="29070" x="8105775" y="2316163"/>
          <p14:tracePt t="29076" x="8134350" y="2276475"/>
          <p14:tracePt t="29086" x="8161338" y="2243138"/>
          <p14:tracePt t="29095" x="8207375" y="2192338"/>
          <p14:tracePt t="29102" x="8245475" y="2159000"/>
          <p14:tracePt t="29110" x="8302625" y="2112963"/>
          <p14:tracePt t="29118" x="8375650" y="2068513"/>
          <p14:tracePt t="29126" x="8437563" y="2035175"/>
          <p14:tracePt t="29134" x="8550275" y="1990725"/>
          <p14:tracePt t="29142" x="8612188" y="1973263"/>
          <p14:tracePt t="29150" x="8718550" y="1951038"/>
          <p14:tracePt t="29158" x="8853488" y="1928813"/>
          <p14:tracePt t="29166" x="9028113" y="1905000"/>
          <p14:tracePt t="29174" x="9229725" y="1900238"/>
          <p14:tracePt t="29182" x="9336088" y="1900238"/>
          <p14:tracePt t="29190" x="9594850" y="1900238"/>
          <p14:tracePt t="29200" x="9752013" y="1900238"/>
          <p14:tracePt t="29206" x="10079038" y="1933575"/>
          <p14:tracePt t="29214" x="10252075" y="1951038"/>
          <p14:tracePt t="29222" x="10415588" y="1978025"/>
          <p14:tracePt t="29230" x="10696575" y="2035175"/>
          <p14:tracePt t="29238" x="10837863" y="2079625"/>
          <p14:tracePt t="29246" x="10961688" y="2108200"/>
          <p14:tracePt t="29254" x="11180763" y="2214563"/>
          <p14:tracePt t="29262" x="11269663" y="2265363"/>
          <p14:tracePt t="29270" x="11320463" y="2309813"/>
          <p14:tracePt t="29278" x="11404600" y="2411413"/>
          <p14:tracePt t="29286" x="11426825" y="2462213"/>
          <p14:tracePt t="29294" x="11439525" y="2513013"/>
          <p14:tracePt t="29302" x="11439525" y="2590800"/>
          <p14:tracePt t="29310" x="11426825" y="2647950"/>
          <p14:tracePt t="29318" x="11371263" y="2732088"/>
          <p14:tracePt t="29326" x="11280775" y="2822575"/>
          <p14:tracePt t="29334" x="11174413" y="2884488"/>
          <p14:tracePt t="29342" x="11017250" y="2951163"/>
          <p14:tracePt t="29350" x="10802938" y="3013075"/>
          <p14:tracePt t="29358" x="10623550" y="3046413"/>
          <p14:tracePt t="29366" x="10433050" y="3086100"/>
          <p14:tracePt t="29374" x="10213975" y="3108325"/>
          <p14:tracePt t="29384" x="9932988" y="3130550"/>
          <p14:tracePt t="29392" x="9663113" y="3130550"/>
          <p14:tracePt t="29400" x="9371013" y="3130550"/>
          <p14:tracePt t="29408" x="9077325" y="3114675"/>
          <p14:tracePt t="29416" x="8931275" y="3086100"/>
          <p14:tracePt t="29424" x="8656638" y="3019425"/>
          <p14:tracePt t="29432" x="8504238" y="2968625"/>
          <p14:tracePt t="29440" x="8364538" y="2922588"/>
          <p14:tracePt t="29448" x="8110538" y="2816225"/>
          <p14:tracePt t="29456" x="7999413" y="2754313"/>
          <p14:tracePt t="29464" x="7818438" y="2647950"/>
          <p14:tracePt t="29472" x="7762875" y="2608263"/>
          <p14:tracePt t="29480" x="7689850" y="2517775"/>
          <p14:tracePt t="29489" x="7667625" y="2473325"/>
          <p14:tracePt t="29496" x="7661275" y="2411413"/>
          <p14:tracePt t="29504" x="7672388" y="2344738"/>
          <p14:tracePt t="29512" x="7705725" y="2243138"/>
          <p14:tracePt t="29521" x="7751763" y="2159000"/>
          <p14:tracePt t="29528" x="7807325" y="2051050"/>
          <p14:tracePt t="29536" x="7875588" y="1962150"/>
          <p14:tracePt t="29544" x="7926388" y="1905000"/>
          <p14:tracePt t="29552" x="7981950" y="1843088"/>
          <p14:tracePt t="29560" x="8048625" y="1793875"/>
          <p14:tracePt t="29569" x="8139113" y="1731963"/>
          <p14:tracePt t="29576" x="8256588" y="1674813"/>
          <p14:tracePt t="29584" x="8391525" y="1641475"/>
          <p14:tracePt t="29592" x="8599488" y="1601788"/>
          <p14:tracePt t="29600" x="8701088" y="1585913"/>
          <p14:tracePt t="29608" x="8948738" y="1573213"/>
          <p14:tracePt t="29616" x="9101138" y="1573213"/>
          <p14:tracePt t="29624" x="9398000" y="1612900"/>
          <p14:tracePt t="29632" x="9566275" y="1652588"/>
          <p14:tracePt t="29640" x="9701213" y="1692275"/>
          <p14:tracePt t="29648" x="9982200" y="1816100"/>
          <p14:tracePt t="29656" x="10134600" y="1900238"/>
          <p14:tracePt t="29666" x="10258425" y="1990725"/>
          <p14:tracePt t="29675" x="10371138" y="2085975"/>
          <p14:tracePt t="29683" x="10460038" y="2185988"/>
          <p14:tracePt t="29690" x="10545763" y="2333625"/>
          <p14:tracePt t="29699" x="10583863" y="2444750"/>
          <p14:tracePt t="29706" x="10594975" y="2513013"/>
          <p14:tracePt t="29714" x="10594975" y="2586038"/>
          <p14:tracePt t="29722" x="10590213" y="2663825"/>
          <p14:tracePt t="29730" x="10556875" y="2720975"/>
          <p14:tracePt t="29739" x="10494963" y="2794000"/>
          <p14:tracePt t="29746" x="10433050" y="2838450"/>
          <p14:tracePt t="29754" x="10331450" y="2884488"/>
          <p14:tracePt t="29763" x="10207625" y="2922588"/>
          <p14:tracePt t="29770" x="10140950" y="2933700"/>
          <p14:tracePt t="29779" x="9988550" y="2944813"/>
          <p14:tracePt t="29786" x="9809163" y="2944813"/>
          <p14:tracePt t="29794" x="9696450" y="2944813"/>
          <p14:tracePt t="29802" x="9426575" y="2889250"/>
          <p14:tracePt t="29810" x="9258300" y="2844800"/>
          <p14:tracePt t="29818" x="9083675" y="2776538"/>
          <p14:tracePt t="29826" x="8802688" y="2652713"/>
          <p14:tracePt t="29834" x="8645525" y="2574925"/>
          <p14:tracePt t="29842" x="8555038" y="2524125"/>
          <p14:tracePt t="29850" x="8397875" y="2406650"/>
          <p14:tracePt t="29858" x="8353425" y="2344738"/>
          <p14:tracePt t="29866" x="8335963" y="2298700"/>
          <p14:tracePt t="29874" x="8324850" y="2214563"/>
          <p14:tracePt t="29882" x="8324850" y="2152650"/>
          <p14:tracePt t="29890" x="8342313" y="2085975"/>
          <p14:tracePt t="29899" x="8375650" y="2006600"/>
          <p14:tracePt t="29906" x="8415338" y="1933575"/>
          <p14:tracePt t="29914" x="8482013" y="1849438"/>
          <p14:tracePt t="29922" x="8532813" y="1816100"/>
          <p14:tracePt t="29930" x="8628063" y="1754188"/>
          <p14:tracePt t="29938" x="8769350" y="1703388"/>
          <p14:tracePt t="29946" x="8937625" y="1652588"/>
          <p14:tracePt t="29956" x="9112250" y="1624013"/>
          <p14:tracePt t="29964" x="9212263" y="1619250"/>
          <p14:tracePt t="29972" x="9488488" y="1608138"/>
          <p14:tracePt t="29980" x="9802813" y="1608138"/>
          <p14:tracePt t="29988" x="9994900" y="1612900"/>
          <p14:tracePt t="29996" x="10313988" y="1647825"/>
          <p14:tracePt t="30004" x="10618788" y="1703388"/>
          <p14:tracePt t="30012" x="10888663" y="1765300"/>
          <p14:tracePt t="30020" x="11163300" y="1866900"/>
          <p14:tracePt t="30028" x="11433175" y="1990725"/>
          <p14:tracePt t="30036" x="11550650" y="2057400"/>
          <p14:tracePt t="30044" x="11764963" y="2209800"/>
          <p14:tracePt t="30052" x="11849100" y="2282825"/>
          <p14:tracePt t="30060" x="11917363" y="2366963"/>
          <p14:tracePt t="30068" x="11961813" y="2466975"/>
          <p14:tracePt t="30076" x="11961813" y="2524125"/>
          <p14:tracePt t="30084" x="11950700" y="2579688"/>
          <p14:tracePt t="30092" x="11893550" y="2636838"/>
          <p14:tracePt t="30100" x="11837988" y="2663825"/>
          <p14:tracePt t="30108" x="11680825" y="2725738"/>
          <p14:tracePt t="30116" x="11545888" y="2749550"/>
          <p14:tracePt t="30124" x="11360150" y="2771775"/>
          <p14:tracePt t="30133" x="11112500" y="2771775"/>
          <p14:tracePt t="30140" x="10826750" y="2771775"/>
          <p14:tracePt t="30148" x="10483850" y="2736850"/>
          <p14:tracePt t="30156" x="10112375" y="2681288"/>
          <p14:tracePt t="30164" x="9718675" y="2597150"/>
          <p14:tracePt t="30172" x="9358313" y="2517775"/>
          <p14:tracePt t="30180" x="8920163" y="2382838"/>
          <p14:tracePt t="30188" x="8645525" y="2293938"/>
          <p14:tracePt t="30196" x="8437563" y="2203450"/>
          <p14:tracePt t="30205" x="8234363" y="2108200"/>
          <p14:tracePt t="30213" x="8105775" y="2012950"/>
          <p14:tracePt t="30223" x="8066088" y="1962150"/>
          <p14:tracePt t="30228" x="8043863" y="1916113"/>
          <p14:tracePt t="30238" x="8037513" y="1866900"/>
          <p14:tracePt t="30244" x="8037513" y="1809750"/>
          <p14:tracePt t="30255" x="8072438" y="1736725"/>
          <p14:tracePt t="30262" x="8110538" y="1681163"/>
          <p14:tracePt t="30270" x="8145463" y="1641475"/>
          <p14:tracePt t="30278" x="8223250" y="1579563"/>
          <p14:tracePt t="30286" x="8285163" y="1539875"/>
          <p14:tracePt t="30295" x="8353425" y="1512888"/>
          <p14:tracePt t="30302" x="8464550" y="1473200"/>
          <p14:tracePt t="30311" x="8628063" y="1433513"/>
          <p14:tracePt t="30319" x="8820150" y="1404938"/>
          <p14:tracePt t="30327" x="9066213" y="1393825"/>
          <p14:tracePt t="30334" x="9358313" y="1389063"/>
          <p14:tracePt t="30342" x="9499600" y="1389063"/>
          <p14:tracePt t="30350" x="9780588" y="1411288"/>
          <p14:tracePt t="30358" x="9926638" y="1450975"/>
          <p14:tracePt t="30366" x="10174288" y="1546225"/>
          <p14:tracePt t="30374" x="10398125" y="1663700"/>
          <p14:tracePt t="30382" x="10506075" y="1736725"/>
          <p14:tracePt t="30390" x="10652125" y="1860550"/>
          <p14:tracePt t="30398" x="10753725" y="1990725"/>
          <p14:tracePt t="30406" x="10809288" y="2101850"/>
          <p14:tracePt t="30414" x="10826750" y="2181225"/>
          <p14:tracePt t="30422" x="10837863" y="2293938"/>
          <p14:tracePt t="30430" x="10826750" y="2382838"/>
          <p14:tracePt t="30439" x="10758488" y="2501900"/>
          <p14:tracePt t="30447" x="10707688" y="2557463"/>
          <p14:tracePt t="30454" x="10601325" y="2625725"/>
          <p14:tracePt t="30462" x="10460038" y="2687638"/>
          <p14:tracePt t="30471" x="10287000" y="2754313"/>
          <p14:tracePt t="30479" x="10117138" y="2794000"/>
          <p14:tracePt t="30487" x="9893300" y="2844800"/>
          <p14:tracePt t="30495" x="9628188" y="2878138"/>
          <p14:tracePt t="30505" x="9309100" y="2889250"/>
          <p14:tracePt t="30511" x="9066213" y="2889250"/>
          <p14:tracePt t="30521" x="8667750" y="2889250"/>
          <p14:tracePt t="30526" x="8358188" y="2860675"/>
          <p14:tracePt t="30537" x="8194675" y="2833688"/>
          <p14:tracePt t="30543" x="7913688" y="2776538"/>
          <p14:tracePt t="30553" x="7639050" y="2698750"/>
          <p14:tracePt t="30561" x="7386638" y="2568575"/>
          <p14:tracePt t="30569" x="7262813" y="2490788"/>
          <p14:tracePt t="30576" x="7194550" y="2417763"/>
          <p14:tracePt t="30584" x="7105650" y="2309813"/>
          <p14:tracePt t="30593" x="7088188" y="2247900"/>
          <p14:tracePt t="30601" x="7081838" y="2192338"/>
          <p14:tracePt t="30609" x="7081838" y="2124075"/>
          <p14:tracePt t="30617" x="7110413" y="2057400"/>
          <p14:tracePt t="30625" x="7143750" y="1995488"/>
          <p14:tracePt t="30632" x="7189788" y="1944688"/>
          <p14:tracePt t="30641" x="7296150" y="1866900"/>
          <p14:tracePt t="30649" x="7386638" y="1816100"/>
          <p14:tracePt t="30656" x="7543800" y="1747838"/>
          <p14:tracePt t="30664" x="7745413" y="1692275"/>
          <p14:tracePt t="30673" x="7970838" y="1641475"/>
          <p14:tracePt t="30680" x="8269288" y="1597025"/>
          <p14:tracePt t="30688" x="8442325" y="1579563"/>
          <p14:tracePt t="30697" x="8780463" y="1568450"/>
          <p14:tracePt t="30705" x="9094788" y="1568450"/>
          <p14:tracePt t="30712" x="9386888" y="1568450"/>
          <p14:tracePt t="30721" x="9696450" y="1601788"/>
          <p14:tracePt t="30728" x="9999663" y="1670050"/>
          <p14:tracePt t="30737" x="10302875" y="1747838"/>
          <p14:tracePt t="30745" x="10579100" y="1849438"/>
          <p14:tracePt t="30753" x="10736263" y="1916113"/>
          <p14:tracePt t="30761" x="11023600" y="2074863"/>
          <p14:tracePt t="30769" x="11276013" y="2220913"/>
          <p14:tracePt t="30777" x="11388725" y="2305050"/>
          <p14:tracePt t="30787" x="11539538" y="2479675"/>
          <p14:tracePt t="30793" x="11618913" y="2586038"/>
          <p14:tracePt t="30803" x="11641138" y="2652713"/>
          <p14:tracePt t="30809" x="11647488" y="2720975"/>
          <p14:tracePt t="30819" x="11623675" y="2794000"/>
          <p14:tracePt t="30825" x="11574463" y="2849563"/>
          <p14:tracePt t="30835" x="11483975" y="2906713"/>
          <p14:tracePt t="30843" x="11326813" y="2979738"/>
          <p14:tracePt t="30851" x="11129963" y="3030538"/>
          <p14:tracePt t="30859" x="10888663" y="3079750"/>
          <p14:tracePt t="30867" x="10623550" y="3103563"/>
          <p14:tracePt t="30875" x="10437813" y="3114675"/>
          <p14:tracePt t="30883" x="10090150" y="3125788"/>
          <p14:tracePt t="30891" x="9813925" y="3125788"/>
          <p14:tracePt t="30899" x="9431338" y="3119438"/>
          <p14:tracePt t="30907" x="9139238" y="3097213"/>
          <p14:tracePt t="30915" x="8893175" y="3074988"/>
          <p14:tracePt t="30923" x="8696325" y="3035300"/>
          <p14:tracePt t="30931" x="8588375" y="3006725"/>
          <p14:tracePt t="30938" x="8448675" y="2951163"/>
          <p14:tracePt t="30947" x="8397875" y="2922588"/>
          <p14:tracePt t="30955" x="8364538" y="2889250"/>
          <p14:tracePt t="30963" x="8347075" y="2867025"/>
          <p14:tracePt t="30971" x="8335963" y="2827338"/>
          <p14:tracePt t="30979" x="8324850" y="2782888"/>
          <p14:tracePt t="30987" x="8318500" y="2749550"/>
          <p14:tracePt t="30995" x="8318500" y="2703513"/>
          <p14:tracePt t="31003" x="8318500" y="2676525"/>
          <p14:tracePt t="31011" x="8318500" y="2630488"/>
          <p14:tracePt t="31019" x="8318500" y="2619375"/>
          <p14:tracePt t="31027" x="8318500" y="2608263"/>
          <p14:tracePt t="31035" x="8318500" y="2597150"/>
          <p14:tracePt t="31043" x="8318500" y="2586038"/>
          <p14:tracePt t="31075" x="8318500" y="2579688"/>
          <p14:tracePt t="31229" x="8313738" y="2579688"/>
          <p14:tracePt t="31236" x="8296275" y="2574925"/>
          <p14:tracePt t="31244" x="8291513" y="2574925"/>
          <p14:tracePt t="31253" x="8280400" y="2574925"/>
          <p14:tracePt t="31260" x="8274050" y="2568575"/>
          <p14:tracePt t="31269" x="8251825" y="2568575"/>
          <p14:tracePt t="31276" x="8234363" y="2563813"/>
          <p14:tracePt t="31285" x="8229600" y="2563813"/>
          <p14:tracePt t="31705" x="8229600" y="2557463"/>
          <p14:tracePt t="31729" x="8229600" y="2552700"/>
          <p14:tracePt t="31817" x="8229600" y="2546350"/>
          <p14:tracePt t="31824" x="8223250" y="2546350"/>
          <p14:tracePt t="31833" x="8223250" y="2541588"/>
          <p14:tracePt t="31840" x="8218488" y="2541588"/>
          <p14:tracePt t="31856" x="8212138" y="2535238"/>
          <p14:tracePt t="31865" x="8212138" y="2528888"/>
          <p14:tracePt t="31872" x="8207375" y="2528888"/>
          <p14:tracePt t="31880" x="8207375" y="2524125"/>
          <p14:tracePt t="31889" x="8194675" y="2524125"/>
          <p14:tracePt t="31897" x="8189913" y="2524125"/>
          <p14:tracePt t="31905" x="8183563" y="2517775"/>
          <p14:tracePt t="31913" x="8172450" y="2513013"/>
          <p14:tracePt t="31921" x="8161338" y="2513013"/>
          <p14:tracePt t="31929" x="8150225" y="2513013"/>
          <p14:tracePt t="31937" x="8139113" y="2513013"/>
          <p14:tracePt t="31945" x="8121650" y="2506663"/>
          <p14:tracePt t="31953" x="8116888" y="2506663"/>
          <p14:tracePt t="31960" x="8105775" y="2506663"/>
          <p14:tracePt t="31969" x="8094663" y="2501900"/>
          <p14:tracePt t="31976" x="8088313" y="2501900"/>
          <p14:tracePt t="31985" x="8083550" y="2501900"/>
          <p14:tracePt t="32180" x="8077200" y="2501900"/>
          <p14:tracePt t="32187" x="8061325" y="2501900"/>
          <p14:tracePt t="32195" x="8037513" y="2513013"/>
          <p14:tracePt t="32203" x="8004175" y="2517775"/>
          <p14:tracePt t="32211" x="7959725" y="2535238"/>
          <p14:tracePt t="32219" x="7902575" y="2546350"/>
          <p14:tracePt t="32227" x="7829550" y="2557463"/>
          <p14:tracePt t="32235" x="7767638" y="2563813"/>
          <p14:tracePt t="32243" x="7705725" y="2574925"/>
          <p14:tracePt t="32251" x="7627938" y="2579688"/>
          <p14:tracePt t="32259" x="7554913" y="2586038"/>
          <p14:tracePt t="32266" x="7470775" y="2597150"/>
          <p14:tracePt t="32277" x="7375525" y="2601913"/>
          <p14:tracePt t="32283" x="7324725" y="2608263"/>
          <p14:tracePt t="32292" x="7223125" y="2608263"/>
          <p14:tracePt t="32301" x="7154863" y="2614613"/>
          <p14:tracePt t="32309" x="7026275" y="2619375"/>
          <p14:tracePt t="32317" x="6959600" y="2625725"/>
          <p14:tracePt t="32325" x="6858000" y="2630488"/>
          <p14:tracePt t="32333" x="6796088" y="2647950"/>
          <p14:tracePt t="32341" x="6738938" y="2652713"/>
          <p14:tracePt t="32349" x="6700838" y="2663825"/>
          <p14:tracePt t="32357" x="6672263" y="2670175"/>
          <p14:tracePt t="32364" x="6643688" y="2676525"/>
          <p14:tracePt t="32373" x="6627813" y="2687638"/>
          <p14:tracePt t="32381" x="6610350" y="2698750"/>
          <p14:tracePt t="32389" x="6599238" y="2703513"/>
          <p14:tracePt t="32396" x="6588125" y="2714625"/>
          <p14:tracePt t="32404" x="6577013" y="2732088"/>
          <p14:tracePt t="32413" x="6570663" y="2743200"/>
          <p14:tracePt t="32421" x="6565900" y="2749550"/>
          <p14:tracePt t="32429" x="6565900" y="2765425"/>
          <p14:tracePt t="32437" x="6559550" y="2771775"/>
          <p14:tracePt t="32460" x="6559550" y="2776538"/>
          <p14:tracePt t="32477" x="6570663" y="2776538"/>
          <p14:tracePt t="32485" x="6588125" y="2776538"/>
          <p14:tracePt t="32493" x="6616700" y="2765425"/>
          <p14:tracePt t="32501" x="6654800" y="2743200"/>
          <p14:tracePt t="32509" x="6711950" y="2709863"/>
          <p14:tracePt t="32517" x="6778625" y="2663825"/>
          <p14:tracePt t="32525" x="6851650" y="2601913"/>
          <p14:tracePt t="32533" x="6919913" y="2546350"/>
          <p14:tracePt t="32541" x="7032625" y="2451100"/>
          <p14:tracePt t="32549" x="7127875" y="2389188"/>
          <p14:tracePt t="32557" x="7216775" y="2320925"/>
          <p14:tracePt t="32565" x="7285038" y="2276475"/>
          <p14:tracePt t="32575" x="7362825" y="2225675"/>
          <p14:tracePt t="32583" x="7453313" y="2174875"/>
          <p14:tracePt t="32591" x="7559675" y="2119313"/>
          <p14:tracePt t="32599" x="7610475" y="2097088"/>
          <p14:tracePt t="32607" x="7661275" y="2068513"/>
          <p14:tracePt t="32615" x="7705725" y="2051050"/>
          <p14:tracePt t="32623" x="7734300" y="2046288"/>
          <p14:tracePt t="32631" x="7751763" y="2046288"/>
          <p14:tracePt t="32639" x="7756525" y="2046288"/>
          <p14:tracePt t="32655" x="7762875" y="2046288"/>
          <p14:tracePt t="32671" x="7762875" y="2063750"/>
          <p14:tracePt t="32679" x="7762875" y="2074863"/>
          <p14:tracePt t="32687" x="7762875" y="2097088"/>
          <p14:tracePt t="32695" x="7767638" y="2119313"/>
          <p14:tracePt t="32703" x="7767638" y="2147888"/>
          <p14:tracePt t="32711" x="7767638" y="2170113"/>
          <p14:tracePt t="32719" x="7767638" y="2192338"/>
          <p14:tracePt t="32727" x="7767638" y="2214563"/>
          <p14:tracePt t="32735" x="7767638" y="2236788"/>
          <p14:tracePt t="32742" x="7767638" y="2259013"/>
          <p14:tracePt t="32751" x="7767638" y="2282825"/>
          <p14:tracePt t="32759" x="7767638" y="2309813"/>
          <p14:tracePt t="32767" x="7762875" y="2327275"/>
          <p14:tracePt t="32775" x="7751763" y="2338388"/>
          <p14:tracePt t="32783" x="7745413" y="2355850"/>
          <p14:tracePt t="32791" x="7740650" y="2360613"/>
          <p14:tracePt t="32799" x="7740650" y="2371725"/>
          <p14:tracePt t="32807" x="7734300" y="2378075"/>
          <p14:tracePt t="32815" x="7734300" y="2382838"/>
          <p14:tracePt t="32833" x="7740650" y="2389188"/>
          <p14:tracePt t="32839" x="7745413" y="2389188"/>
          <p14:tracePt t="32849" x="7756525" y="2389188"/>
          <p14:tracePt t="32855" x="7785100" y="2389188"/>
          <p14:tracePt t="32865" x="7807325" y="2382838"/>
          <p14:tracePt t="32870" x="7858125" y="2366963"/>
          <p14:tracePt t="32881" x="7891463" y="2349500"/>
          <p14:tracePt t="32889" x="7931150" y="2338388"/>
          <p14:tracePt t="32897" x="7970838" y="2327275"/>
          <p14:tracePt t="32905" x="7999413" y="2316163"/>
          <p14:tracePt t="32913" x="8032750" y="2309813"/>
          <p14:tracePt t="32921" x="8054975" y="2305050"/>
          <p14:tracePt t="32929" x="8072438" y="2305050"/>
          <p14:tracePt t="32937" x="8083550" y="2305050"/>
          <p14:tracePt t="32945" x="8088313" y="2305050"/>
          <p14:tracePt t="32953" x="8094663" y="2305050"/>
          <p14:tracePt t="32969" x="8094663" y="2309813"/>
          <p14:tracePt t="32985" x="8094663" y="2320925"/>
          <p14:tracePt t="32992" x="8088313" y="2333625"/>
          <p14:tracePt t="33001" x="8083550" y="2344738"/>
          <p14:tracePt t="33008" x="8083550" y="2349500"/>
          <p14:tracePt t="33017" x="8072438" y="2360613"/>
          <p14:tracePt t="33025" x="8066088" y="2371725"/>
          <p14:tracePt t="33033" x="8061325" y="2371725"/>
          <p14:tracePt t="33041" x="8061325" y="2378075"/>
          <p14:tracePt t="33097" x="8072438" y="2378075"/>
          <p14:tracePt t="33105" x="8094663" y="2360613"/>
          <p14:tracePt t="33113" x="8116888" y="2344738"/>
          <p14:tracePt t="33121" x="8139113" y="2333625"/>
          <p14:tracePt t="33131" x="8167688" y="2316163"/>
          <p14:tracePt t="33139" x="8183563" y="2298700"/>
          <p14:tracePt t="33147" x="8207375" y="2287588"/>
          <p14:tracePt t="33155" x="8218488" y="2282825"/>
          <p14:tracePt t="33163" x="8223250" y="2276475"/>
          <p14:tracePt t="33243" x="8212138" y="2282825"/>
          <p14:tracePt t="33251" x="8201025" y="2282825"/>
          <p14:tracePt t="33259" x="8183563" y="2293938"/>
          <p14:tracePt t="33267" x="8156575" y="2309813"/>
          <p14:tracePt t="33275" x="8139113" y="2316163"/>
          <p14:tracePt t="33283" x="8105775" y="2327275"/>
          <p14:tracePt t="33291" x="8066088" y="2355850"/>
          <p14:tracePt t="33299" x="8037513" y="2360613"/>
          <p14:tracePt t="33307" x="7981950" y="2393950"/>
          <p14:tracePt t="33315" x="7948613" y="2417763"/>
          <p14:tracePt t="33323" x="7908925" y="2439988"/>
          <p14:tracePt t="33331" x="7847013" y="2490788"/>
          <p14:tracePt t="33339" x="7802563" y="2528888"/>
          <p14:tracePt t="33347" x="7767638" y="2568575"/>
          <p14:tracePt t="33355" x="7734300" y="2601913"/>
          <p14:tracePt t="33363" x="7705725" y="2630488"/>
          <p14:tracePt t="33371" x="7683500" y="2663825"/>
          <p14:tracePt t="33379" x="7672388" y="2687638"/>
          <p14:tracePt t="33387" x="7667625" y="2698750"/>
          <p14:tracePt t="33403" x="7667625" y="2703513"/>
          <p14:tracePt t="33521" x="7672388" y="2703513"/>
          <p14:tracePt t="33529" x="7678738" y="2698750"/>
          <p14:tracePt t="33537" x="7694613" y="2681288"/>
          <p14:tracePt t="33545" x="7723188" y="2647950"/>
          <p14:tracePt t="33553" x="7751763" y="2619375"/>
          <p14:tracePt t="33561" x="7791450" y="2574925"/>
          <p14:tracePt t="33569" x="7824788" y="2524125"/>
          <p14:tracePt t="33577" x="7858125" y="2484438"/>
          <p14:tracePt t="33585" x="7880350" y="2455863"/>
          <p14:tracePt t="33593" x="7902575" y="2428875"/>
          <p14:tracePt t="33601" x="7920038" y="2400300"/>
          <p14:tracePt t="33609" x="7937500" y="2382838"/>
          <p14:tracePt t="33617" x="7942263" y="2360613"/>
          <p14:tracePt t="33625" x="7948613" y="2355850"/>
          <p14:tracePt t="33633" x="7948613" y="2349500"/>
          <p14:tracePt t="33640" x="7948613" y="2344738"/>
          <p14:tracePt t="33844" x="7948613" y="2349500"/>
          <p14:tracePt t="33850" x="7942263" y="2355850"/>
          <p14:tracePt t="33859" x="7937500" y="2360613"/>
          <p14:tracePt t="33867" x="7926388" y="2371725"/>
          <p14:tracePt t="33875" x="7920038" y="2382838"/>
          <p14:tracePt t="33883" x="7902575" y="2393950"/>
          <p14:tracePt t="33891" x="7886700" y="2417763"/>
          <p14:tracePt t="33899" x="7864475" y="2444750"/>
          <p14:tracePt t="33907" x="7847013" y="2466975"/>
          <p14:tracePt t="33915" x="7813675" y="2524125"/>
          <p14:tracePt t="33923" x="7778750" y="2574925"/>
          <p14:tracePt t="33931" x="7751763" y="2641600"/>
          <p14:tracePt t="33939" x="7705725" y="2725738"/>
          <p14:tracePt t="33947" x="7650163" y="2827338"/>
          <p14:tracePt t="33955" x="7577138" y="2951163"/>
          <p14:tracePt t="33963" x="7537450" y="3013075"/>
          <p14:tracePt t="33971" x="7448550" y="3141663"/>
          <p14:tracePt t="33979" x="7402513" y="3203575"/>
          <p14:tracePt t="33987" x="7302500" y="3349625"/>
          <p14:tracePt t="33995" x="7245350" y="3429000"/>
          <p14:tracePt t="34003" x="7200900" y="3490913"/>
          <p14:tracePt t="34011" x="7116763" y="3608388"/>
          <p14:tracePt t="34021" x="7070725" y="3670300"/>
          <p14:tracePt t="34027" x="7032625" y="3727450"/>
          <p14:tracePt t="34037" x="6992938" y="3783013"/>
          <p14:tracePt t="34045" x="6959600" y="3833813"/>
          <p14:tracePt t="34053" x="6924675" y="3873500"/>
          <p14:tracePt t="34061" x="6891338" y="3917950"/>
          <p14:tracePt t="34069" x="6862763" y="3951288"/>
          <p14:tracePt t="34077" x="6835775" y="3986213"/>
          <p14:tracePt t="34085" x="6807200" y="4019550"/>
          <p14:tracePt t="34093" x="6778625" y="4048125"/>
          <p14:tracePt t="34101" x="6773863" y="4059238"/>
          <p14:tracePt t="34109" x="6738938" y="4086225"/>
          <p14:tracePt t="34117" x="6711950" y="4108450"/>
          <p14:tracePt t="34125" x="6689725" y="4132263"/>
          <p14:tracePt t="34133" x="6677025" y="4143375"/>
          <p14:tracePt t="34141" x="6661150" y="4159250"/>
          <p14:tracePt t="34149" x="6638925" y="4181475"/>
          <p14:tracePt t="34157" x="6627813" y="4194175"/>
          <p14:tracePt t="34165" x="6621463" y="4198938"/>
          <p14:tracePt t="34173" x="6616700" y="4205288"/>
          <p14:tracePt t="34181" x="6616700" y="4210050"/>
          <p14:tracePt t="34221" x="6621463" y="4194175"/>
          <p14:tracePt t="34229" x="6650038" y="4165600"/>
          <p14:tracePt t="34237" x="6694488" y="4121150"/>
          <p14:tracePt t="34245" x="6734175" y="4075113"/>
          <p14:tracePt t="34253" x="6784975" y="4019550"/>
          <p14:tracePt t="34261" x="6858000" y="3940175"/>
          <p14:tracePt t="34269" x="6931025" y="3844925"/>
          <p14:tracePt t="34277" x="7015163" y="3721100"/>
          <p14:tracePt t="34285" x="7077075" y="3643313"/>
          <p14:tracePt t="34293" x="7223125" y="3429000"/>
          <p14:tracePt t="34303" x="7313613" y="3294063"/>
          <p14:tracePt t="34309" x="7431088" y="3136900"/>
          <p14:tracePt t="34319" x="7559675" y="2979738"/>
          <p14:tracePt t="34327" x="7678738" y="2809875"/>
          <p14:tracePt t="34335" x="7818438" y="2652713"/>
          <p14:tracePt t="34343" x="7891463" y="2579688"/>
          <p14:tracePt t="34351" x="8021638" y="2455863"/>
          <p14:tracePt t="34359" x="8116888" y="2389188"/>
          <p14:tracePt t="34367" x="8189913" y="2344738"/>
          <p14:tracePt t="34375" x="8245475" y="2316163"/>
          <p14:tracePt t="34383" x="8285163" y="2298700"/>
          <p14:tracePt t="34391" x="8329613" y="2287588"/>
          <p14:tracePt t="34399" x="8347075" y="2287588"/>
          <p14:tracePt t="34407" x="8358188" y="2287588"/>
          <p14:tracePt t="34415" x="8364538" y="2287588"/>
          <p14:tracePt t="34439" x="8364538" y="2298700"/>
          <p14:tracePt t="34446" x="8364538" y="2305050"/>
          <p14:tracePt t="34455" x="8364538" y="2316163"/>
          <p14:tracePt t="34463" x="8364538" y="2327275"/>
          <p14:tracePt t="34529" x="8364538" y="2333625"/>
          <p14:tracePt t="34543" x="8364538" y="2338388"/>
          <p14:tracePt t="34551" x="8364538" y="2349500"/>
          <p14:tracePt t="34559" x="8369300" y="2371725"/>
          <p14:tracePt t="34567" x="8375650" y="2411413"/>
          <p14:tracePt t="34577" x="8386763" y="2451100"/>
          <p14:tracePt t="34583" x="8391525" y="2490788"/>
          <p14:tracePt t="34593" x="8402638" y="2528888"/>
          <p14:tracePt t="34599" x="8408988" y="2568575"/>
          <p14:tracePt t="34609" x="8408988" y="2614613"/>
          <p14:tracePt t="34614" x="8408988" y="2641600"/>
          <p14:tracePt t="34625" x="8408988" y="2676525"/>
          <p14:tracePt t="34633" x="8402638" y="2698750"/>
          <p14:tracePt t="34641" x="8386763" y="2732088"/>
          <p14:tracePt t="34649" x="8353425" y="2765425"/>
          <p14:tracePt t="34657" x="8318500" y="2794000"/>
          <p14:tracePt t="34665" x="8285163" y="2809875"/>
          <p14:tracePt t="34673" x="8256588" y="2816225"/>
          <p14:tracePt t="34681" x="8229600" y="2816225"/>
          <p14:tracePt t="34689" x="8194675" y="2816225"/>
          <p14:tracePt t="34697" x="8161338" y="2816225"/>
          <p14:tracePt t="34705" x="8145463" y="2809875"/>
          <p14:tracePt t="34713" x="8116888" y="2798763"/>
          <p14:tracePt t="34721" x="8083550" y="2771775"/>
          <p14:tracePt t="34729" x="8072438" y="2754313"/>
          <p14:tracePt t="34737" x="8054975" y="2732088"/>
          <p14:tracePt t="34745" x="8026400" y="2687638"/>
          <p14:tracePt t="34753" x="8015288" y="2647950"/>
          <p14:tracePt t="34761" x="8004175" y="2608263"/>
          <p14:tracePt t="34769" x="7999413" y="2563813"/>
          <p14:tracePt t="34777" x="7993063" y="2513013"/>
          <p14:tracePt t="34785" x="7993063" y="2455863"/>
          <p14:tracePt t="34793" x="7993063" y="2400300"/>
          <p14:tracePt t="34801" x="7993063" y="2338388"/>
          <p14:tracePt t="34809" x="8004175" y="2276475"/>
          <p14:tracePt t="34817" x="8010525" y="2254250"/>
          <p14:tracePt t="34825" x="8032750" y="2198688"/>
          <p14:tracePt t="34833" x="8054975" y="2152650"/>
          <p14:tracePt t="34841" x="8094663" y="2101850"/>
          <p14:tracePt t="34849" x="8139113" y="2051050"/>
          <p14:tracePt t="34857" x="8156575" y="2035175"/>
          <p14:tracePt t="34865" x="8245475" y="1966913"/>
          <p14:tracePt t="34875" x="8296275" y="1939925"/>
          <p14:tracePt t="34880" x="8364538" y="1905000"/>
          <p14:tracePt t="34891" x="8431213" y="1878013"/>
          <p14:tracePt t="34897" x="8532813" y="1843088"/>
          <p14:tracePt t="34907" x="8639175" y="1816100"/>
          <p14:tracePt t="34915" x="8774113" y="1787525"/>
          <p14:tracePt t="34923" x="8920163" y="1765300"/>
          <p14:tracePt t="34931" x="9077325" y="1743075"/>
          <p14:tracePt t="34939" x="9236075" y="1736725"/>
          <p14:tracePt t="34947" x="9393238" y="1725613"/>
          <p14:tracePt t="34955" x="9528175" y="1725613"/>
          <p14:tracePt t="34963" x="9685338" y="1725613"/>
          <p14:tracePt t="34971" x="9847263" y="1747838"/>
          <p14:tracePt t="34979" x="10006013" y="1776413"/>
          <p14:tracePt t="34987" x="10156825" y="1809750"/>
          <p14:tracePt t="34995" x="10325100" y="1866900"/>
          <p14:tracePt t="35003" x="10375900" y="1882775"/>
          <p14:tracePt t="35011" x="10521950" y="1951038"/>
          <p14:tracePt t="35019" x="10685463" y="2035175"/>
          <p14:tracePt t="35027" x="10864850" y="2136775"/>
          <p14:tracePt t="35035" x="11017250" y="2232025"/>
          <p14:tracePt t="35043" x="11056938" y="2259013"/>
          <p14:tracePt t="35051" x="11202988" y="2378075"/>
          <p14:tracePt t="35059" x="11247438" y="2444750"/>
          <p14:tracePt t="35067" x="11276013" y="2495550"/>
          <p14:tracePt t="35075" x="11287125" y="2552700"/>
          <p14:tracePt t="35083" x="11287125" y="2601913"/>
          <p14:tracePt t="35091" x="11280775" y="2663825"/>
          <p14:tracePt t="35099" x="11253788" y="2720975"/>
          <p14:tracePt t="35107" x="11214100" y="2771775"/>
          <p14:tracePt t="35115" x="11156950" y="2822575"/>
          <p14:tracePt t="35123" x="11061700" y="2878138"/>
          <p14:tracePt t="35131" x="10904538" y="2951163"/>
          <p14:tracePt t="35139" x="10775950" y="3006725"/>
          <p14:tracePt t="35147" x="10634663" y="3057525"/>
          <p14:tracePt t="35157" x="10448925" y="3103563"/>
          <p14:tracePt t="35163" x="10236200" y="3165475"/>
          <p14:tracePt t="35173" x="10017125" y="3209925"/>
          <p14:tracePt t="35179" x="9747250" y="3249613"/>
          <p14:tracePt t="35189" x="9601200" y="3265488"/>
          <p14:tracePt t="35197" x="9342438" y="3265488"/>
          <p14:tracePt t="35205" x="9218613" y="3265488"/>
          <p14:tracePt t="35213" x="8953500" y="3249613"/>
          <p14:tracePt t="35221" x="8824913" y="3227388"/>
          <p14:tracePt t="35229" x="8588375" y="3141663"/>
          <p14:tracePt t="35237" x="8448675" y="3079750"/>
          <p14:tracePt t="35245" x="8313738" y="3006725"/>
          <p14:tracePt t="35253" x="8189913" y="2917825"/>
          <p14:tracePt t="35261" x="8077200" y="2833688"/>
          <p14:tracePt t="35269" x="7970838" y="2749550"/>
          <p14:tracePt t="35277" x="7880350" y="2663825"/>
          <p14:tracePt t="35285" x="7824788" y="2608263"/>
          <p14:tracePt t="35293" x="7773988" y="2524125"/>
          <p14:tracePt t="35301" x="7767638" y="2479675"/>
          <p14:tracePt t="35309" x="7767638" y="2439988"/>
          <p14:tracePt t="35317" x="7767638" y="2393950"/>
          <p14:tracePt t="35325" x="7796213" y="2344738"/>
          <p14:tracePt t="35333" x="7818438" y="2305050"/>
          <p14:tracePt t="35341" x="7847013" y="2271713"/>
          <p14:tracePt t="35349" x="7875588" y="2247900"/>
          <p14:tracePt t="35357" x="7908925" y="2225675"/>
          <p14:tracePt t="35365" x="7926388" y="2214563"/>
          <p14:tracePt t="35373" x="7959725" y="2209800"/>
          <p14:tracePt t="35381" x="7964488" y="2209800"/>
          <p14:tracePt t="35389" x="7975600" y="2209800"/>
          <p14:tracePt t="35397" x="7981950" y="2209800"/>
          <p14:tracePt t="35405" x="7999413" y="2209800"/>
          <p14:tracePt t="35413" x="8004175" y="2209800"/>
          <p14:tracePt t="35421" x="8010525" y="2209800"/>
          <p14:tracePt t="35429" x="8021638" y="2203450"/>
          <p14:tracePt t="35437" x="8026400" y="2203450"/>
          <p14:tracePt t="35445" x="8032750" y="2198688"/>
          <p14:tracePt t="35455" x="8037513" y="2198688"/>
          <p14:tracePt t="35515" x="8043863" y="2198688"/>
          <p14:tracePt t="35531" x="8048625" y="2198688"/>
          <p14:tracePt t="35539" x="8054975" y="2198688"/>
          <p14:tracePt t="35547" x="8066088" y="2198688"/>
          <p14:tracePt t="35555" x="8077200" y="2203450"/>
          <p14:tracePt t="35571" x="8088313" y="2203450"/>
          <p14:tracePt t="35579" x="8094663" y="2203450"/>
          <p14:tracePt t="35587" x="8105775" y="2203450"/>
          <p14:tracePt t="35611" x="8110538" y="2203450"/>
          <p14:tracePt t="35627" x="8110538" y="2209800"/>
          <p14:tracePt t="35651" x="8110538" y="2214563"/>
          <p14:tracePt t="35659" x="8116888" y="2220913"/>
          <p14:tracePt t="35667" x="8116888" y="2225675"/>
          <p14:tracePt t="35675" x="8116888" y="2247900"/>
          <p14:tracePt t="35683" x="8116888" y="2259013"/>
          <p14:tracePt t="35691" x="8128000" y="2287588"/>
          <p14:tracePt t="35837" x="8139113" y="2287588"/>
          <p14:tracePt t="35845" x="8145463" y="2287588"/>
          <p14:tracePt t="35853" x="8134350" y="2282825"/>
          <p14:tracePt t="35861" x="8066088" y="2265363"/>
          <p14:tracePt t="35869" x="7981950" y="2254250"/>
          <p14:tracePt t="35877" x="7864475" y="2236788"/>
          <p14:tracePt t="35885" x="7767638" y="2232025"/>
          <p14:tracePt t="35893" x="7616825" y="2232025"/>
          <p14:tracePt t="35901" x="7486650" y="2232025"/>
          <p14:tracePt t="35909" x="7245350" y="2282825"/>
          <p14:tracePt t="35917" x="7065963" y="2344738"/>
          <p14:tracePt t="35925" x="6784975" y="2466975"/>
          <p14:tracePt t="35933" x="6565900" y="2546350"/>
          <p14:tracePt t="35941" x="6256338" y="2676525"/>
          <p14:tracePt t="35949" x="5991225" y="2771775"/>
          <p14:tracePt t="35957" x="5643563" y="2900363"/>
          <p14:tracePt t="35965" x="5289550" y="3030538"/>
          <p14:tracePt t="35973" x="5041900" y="3114675"/>
          <p14:tracePt t="35981" x="4738688" y="3221038"/>
          <p14:tracePt t="35989" x="4519613" y="3300413"/>
          <p14:tracePt t="35997" x="4243388" y="3400425"/>
          <p14:tracePt t="36005" x="4052888" y="3479800"/>
          <p14:tracePt t="36015" x="3789363" y="3581400"/>
          <p14:tracePt t="36021" x="3619500" y="3648075"/>
          <p14:tracePt t="36031" x="3384550" y="3732213"/>
          <p14:tracePt t="36039" x="3249613" y="3771900"/>
          <p14:tracePt t="36047" x="3074988" y="3833813"/>
          <p14:tracePt t="36055" x="2928938" y="3867150"/>
          <p14:tracePt t="36063" x="2833688" y="3895725"/>
          <p14:tracePt t="36071" x="2732088" y="3906838"/>
          <p14:tracePt t="36079" x="2670175" y="3924300"/>
          <p14:tracePt t="36087" x="2597150" y="3924300"/>
          <p14:tracePt t="36095" x="2552700" y="3924300"/>
          <p14:tracePt t="36103" x="2524125" y="3924300"/>
          <p14:tracePt t="36111" x="2506663" y="3906838"/>
          <p14:tracePt t="36119" x="2495550" y="3889375"/>
          <p14:tracePt t="36127" x="2495550" y="3867150"/>
          <p14:tracePt t="36135" x="2495550" y="3856038"/>
          <p14:tracePt t="36231" x="2490788" y="3856038"/>
          <p14:tracePt t="36239" x="2478088" y="3862388"/>
          <p14:tracePt t="36247" x="2439988" y="3906838"/>
          <p14:tracePt t="36255" x="2382838" y="3957638"/>
          <p14:tracePt t="36263" x="2214563" y="4086225"/>
          <p14:tracePt t="36271" x="2062163" y="4194175"/>
          <p14:tracePt t="36279" x="1893888" y="4289425"/>
          <p14:tracePt t="36289" x="1714500" y="4402138"/>
          <p14:tracePt t="36295" x="1444625" y="4548188"/>
          <p14:tracePt t="36305" x="1331913" y="4592638"/>
          <p14:tracePt t="36311" x="1192213" y="4637088"/>
          <p14:tracePt t="36321" x="1119188" y="4648200"/>
          <p14:tracePt t="36327" x="1090613" y="4648200"/>
          <p14:tracePt t="36337" x="1062038" y="4632325"/>
          <p14:tracePt t="36345" x="1050925" y="4610100"/>
          <p14:tracePt t="36353" x="1028700" y="4575175"/>
          <p14:tracePt t="36361" x="1000125" y="4552950"/>
          <p14:tracePt t="36369" x="960438" y="4530725"/>
          <p14:tracePt t="36377" x="911225" y="4508500"/>
          <p14:tracePt t="36585" x="904875" y="4502150"/>
          <p14:tracePt t="36593" x="904875" y="4497388"/>
          <p14:tracePt t="36603" x="904875" y="4491038"/>
          <p14:tracePt t="36611" x="915988" y="4479925"/>
          <p14:tracePt t="36619" x="949325" y="4457700"/>
          <p14:tracePt t="36627" x="989013" y="4435475"/>
          <p14:tracePt t="36635" x="1046163" y="4402138"/>
          <p14:tracePt t="36643" x="1090613" y="4367213"/>
          <p14:tracePt t="36651" x="1119188" y="4344988"/>
          <p14:tracePt t="36659" x="1141413" y="4316413"/>
          <p14:tracePt t="36667" x="1163638" y="4289425"/>
          <p14:tracePt t="36675" x="1168400" y="4278313"/>
          <p14:tracePt t="36683" x="1181100" y="4260850"/>
          <p14:tracePt t="36691" x="1192213" y="4232275"/>
          <p14:tracePt t="36699" x="1203325" y="4216400"/>
          <p14:tracePt t="36707" x="1214438" y="4205288"/>
          <p14:tracePt t="36715" x="1219200" y="4187825"/>
          <p14:tracePt t="36723" x="1219200" y="4181475"/>
          <p14:tracePt t="36731" x="1225550" y="4176713"/>
          <p14:tracePt t="36739" x="1230313" y="4170363"/>
          <p14:tracePt t="36966" x="1225550" y="4170363"/>
          <p14:tracePt t="36973" x="1225550" y="4176713"/>
          <p14:tracePt t="36997" x="1225550" y="4181475"/>
          <p14:tracePt t="37005" x="1219200" y="4187825"/>
          <p14:tracePt t="37013" x="1214438" y="4198938"/>
          <p14:tracePt t="37021" x="1203325" y="4205288"/>
          <p14:tracePt t="37029" x="1192213" y="4210050"/>
          <p14:tracePt t="37037" x="1163638" y="4238625"/>
          <p14:tracePt t="37045" x="1152525" y="4249738"/>
          <p14:tracePt t="37053" x="1135063" y="4256088"/>
          <p14:tracePt t="37061" x="1112838" y="4267200"/>
          <p14:tracePt t="37069" x="1101725" y="4267200"/>
          <p14:tracePt t="37077" x="1095375" y="4271963"/>
          <p14:tracePt t="37085" x="1079500" y="4278313"/>
          <p14:tracePt t="37093" x="1068388" y="4278313"/>
          <p14:tracePt t="37101" x="1062038" y="4278313"/>
          <p14:tracePt t="37109" x="1050925" y="4278313"/>
          <p14:tracePt t="37117" x="1035050" y="4278313"/>
          <p14:tracePt t="37125" x="1028700" y="4278313"/>
          <p14:tracePt t="37133" x="1022350" y="4278313"/>
          <p14:tracePt t="37191" x="1017588" y="4278313"/>
          <p14:tracePt t="37199" x="1011238" y="4278313"/>
          <p14:tracePt t="37215" x="1006475" y="4278313"/>
          <p14:tracePt t="37223" x="995363" y="4278313"/>
          <p14:tracePt t="37231" x="989013" y="4278313"/>
          <p14:tracePt t="37239" x="984250" y="4278313"/>
          <p14:tracePt t="37247" x="984250" y="4271963"/>
          <p14:tracePt t="37255" x="977900" y="4267200"/>
          <p14:tracePt t="37263" x="966788" y="4256088"/>
          <p14:tracePt t="37271" x="960438" y="4249738"/>
          <p14:tracePt t="37279" x="955675" y="4238625"/>
          <p14:tracePt t="37287" x="949325" y="4227513"/>
          <p14:tracePt t="37295" x="949325" y="4216400"/>
          <p14:tracePt t="37303" x="949325" y="4205288"/>
          <p14:tracePt t="37311" x="949325" y="4187825"/>
          <p14:tracePt t="37319" x="949325" y="4176713"/>
          <p14:tracePt t="37327" x="949325" y="4165600"/>
          <p14:tracePt t="37337" x="949325" y="4154488"/>
          <p14:tracePt t="37343" x="955675" y="4148138"/>
          <p14:tracePt t="37351" x="955675" y="4137025"/>
          <p14:tracePt t="37359" x="966788" y="4132263"/>
          <p14:tracePt t="37367" x="984250" y="4114800"/>
          <p14:tracePt t="37375" x="995363" y="4103688"/>
          <p14:tracePt t="37383" x="1006475" y="4097338"/>
          <p14:tracePt t="37391" x="1022350" y="4092575"/>
          <p14:tracePt t="37399" x="1039813" y="4081463"/>
          <p14:tracePt t="37407" x="1073150" y="4070350"/>
          <p14:tracePt t="37415" x="1108075" y="4064000"/>
          <p14:tracePt t="37423" x="1146175" y="4048125"/>
          <p14:tracePt t="37431" x="1236663" y="4013200"/>
          <p14:tracePt t="37439" x="1287463" y="4008438"/>
          <p14:tracePt t="37449" x="1354138" y="4002088"/>
          <p14:tracePt t="37455" x="1411288" y="3997325"/>
          <p14:tracePt t="37465" x="1484313" y="3990975"/>
          <p14:tracePt t="37471" x="1535113" y="3986213"/>
          <p14:tracePt t="37481" x="1585913" y="3986213"/>
          <p14:tracePt t="37487" x="1646238" y="3986213"/>
          <p14:tracePt t="37497" x="1708150" y="3986213"/>
          <p14:tracePt t="37505" x="1776413" y="3986213"/>
          <p14:tracePt t="37513" x="1849438" y="3986213"/>
          <p14:tracePt t="37521" x="1893888" y="3979863"/>
          <p14:tracePt t="37529" x="1978025" y="3979863"/>
          <p14:tracePt t="37537" x="2062163" y="3973513"/>
          <p14:tracePt t="37545" x="2141538" y="3968750"/>
          <p14:tracePt t="37553" x="2225675" y="3968750"/>
          <p14:tracePt t="37561" x="2276475" y="3962400"/>
          <p14:tracePt t="37569" x="2344738" y="3962400"/>
          <p14:tracePt t="37577" x="2405063" y="3962400"/>
          <p14:tracePt t="37585" x="2462213" y="3962400"/>
          <p14:tracePt t="37593" x="2501900" y="3962400"/>
          <p14:tracePt t="37601" x="2540000" y="3957638"/>
          <p14:tracePt t="37609" x="2586038" y="3957638"/>
          <p14:tracePt t="37617" x="2608263" y="3957638"/>
          <p14:tracePt t="37625" x="2636838" y="3957638"/>
          <p14:tracePt t="37633" x="2674938" y="3957638"/>
          <p14:tracePt t="37641" x="2720975" y="3957638"/>
          <p14:tracePt t="37649" x="2743200" y="3957638"/>
          <p14:tracePt t="37657" x="2798763" y="3968750"/>
          <p14:tracePt t="37665" x="2820988" y="3968750"/>
          <p14:tracePt t="37673" x="2860675" y="3979863"/>
          <p14:tracePt t="37681" x="2878138" y="3986213"/>
          <p14:tracePt t="37689" x="2895600" y="3990975"/>
          <p14:tracePt t="37697" x="2922588" y="4002088"/>
          <p14:tracePt t="37705" x="2933700" y="4013200"/>
          <p14:tracePt t="37713" x="2944813" y="4024313"/>
          <p14:tracePt t="37721" x="2955925" y="4030663"/>
          <p14:tracePt t="37729" x="2955925" y="4035425"/>
          <p14:tracePt t="37737" x="2962275" y="4052888"/>
          <p14:tracePt t="37747" x="2962275" y="4064000"/>
          <p14:tracePt t="37753" x="2968625" y="4075113"/>
          <p14:tracePt t="37763" x="2968625" y="4092575"/>
          <p14:tracePt t="37771" x="2968625" y="4108450"/>
          <p14:tracePt t="37779" x="2968625" y="4114800"/>
          <p14:tracePt t="37787" x="2968625" y="4137025"/>
          <p14:tracePt t="37795" x="2962275" y="4154488"/>
          <p14:tracePt t="37803" x="2962275" y="4176713"/>
          <p14:tracePt t="37811" x="2951163" y="4198938"/>
          <p14:tracePt t="37819" x="2944813" y="4205288"/>
          <p14:tracePt t="37827" x="2933700" y="4227513"/>
          <p14:tracePt t="37835" x="2928938" y="4243388"/>
          <p14:tracePt t="37843" x="2917825" y="4249738"/>
          <p14:tracePt t="37851" x="2900363" y="4271963"/>
          <p14:tracePt t="37859" x="2889250" y="4278313"/>
          <p14:tracePt t="37867" x="2849563" y="4294188"/>
          <p14:tracePt t="37875" x="2805113" y="4311650"/>
          <p14:tracePt t="37883" x="2760663" y="4322763"/>
          <p14:tracePt t="37891" x="2714625" y="4329113"/>
          <p14:tracePt t="37899" x="2659063" y="4340225"/>
          <p14:tracePt t="37907" x="2608263" y="4344988"/>
          <p14:tracePt t="37915" x="2528888" y="4351338"/>
          <p14:tracePt t="37923" x="2455863" y="4367213"/>
          <p14:tracePt t="37931" x="2371725" y="4373563"/>
          <p14:tracePt t="37939" x="2282825" y="4378325"/>
          <p14:tracePt t="37947" x="2185988" y="4378325"/>
          <p14:tracePt t="37955" x="2074863" y="4384675"/>
          <p14:tracePt t="37963" x="1984375" y="4384675"/>
          <p14:tracePt t="37971" x="1939925" y="4384675"/>
          <p14:tracePt t="37979" x="1849438" y="4384675"/>
          <p14:tracePt t="37987" x="1754188" y="4384675"/>
          <p14:tracePt t="37995" x="1641475" y="4384675"/>
          <p14:tracePt t="38003" x="1601788" y="4384675"/>
          <p14:tracePt t="38011" x="1506538" y="4373563"/>
          <p14:tracePt t="38021" x="1427163" y="4362450"/>
          <p14:tracePt t="38027" x="1389063" y="4356100"/>
          <p14:tracePt t="38037" x="1316038" y="4344988"/>
          <p14:tracePt t="38043" x="1225550" y="4316413"/>
          <p14:tracePt t="38053" x="1203325" y="4316413"/>
          <p14:tracePt t="38059" x="1130300" y="4283075"/>
          <p14:tracePt t="38069" x="1108075" y="4271963"/>
          <p14:tracePt t="38075" x="1062038" y="4249738"/>
          <p14:tracePt t="38085" x="1039813" y="4227513"/>
          <p14:tracePt t="38093" x="1022350" y="4216400"/>
          <p14:tracePt t="38101" x="1017588" y="4198938"/>
          <p14:tracePt t="38109" x="1017588" y="4181475"/>
          <p14:tracePt t="38117" x="1017588" y="4159250"/>
          <p14:tracePt t="38125" x="1035050" y="4132263"/>
          <p14:tracePt t="38133" x="1039813" y="4125913"/>
          <p14:tracePt t="38141" x="1057275" y="4092575"/>
          <p14:tracePt t="38149" x="1079500" y="4075113"/>
          <p14:tracePt t="38157" x="1108075" y="4048125"/>
          <p14:tracePt t="38165" x="1135063" y="4024313"/>
          <p14:tracePt t="38173" x="1185863" y="3997325"/>
          <p14:tracePt t="38181" x="1230313" y="3979863"/>
          <p14:tracePt t="38189" x="1281113" y="3962400"/>
          <p14:tracePt t="38197" x="1360488" y="3940175"/>
          <p14:tracePt t="38205" x="1450975" y="3917950"/>
          <p14:tracePt t="38213" x="1568450" y="3895725"/>
          <p14:tracePt t="38221" x="1731963" y="3873500"/>
          <p14:tracePt t="38229" x="1804988" y="3862388"/>
          <p14:tracePt t="38237" x="1955800" y="3844925"/>
          <p14:tracePt t="38245" x="2035175" y="3838575"/>
          <p14:tracePt t="38253" x="2197100" y="3833813"/>
          <p14:tracePt t="38261" x="2276475" y="3833813"/>
          <p14:tracePt t="38269" x="2355850" y="3833813"/>
          <p14:tracePt t="38277" x="2433638" y="3833813"/>
          <p14:tracePt t="38285" x="2586038" y="3851275"/>
          <p14:tracePt t="38293" x="2652713" y="3867150"/>
          <p14:tracePt t="38301" x="2714625" y="3884613"/>
          <p14:tracePt t="38309" x="2776538" y="3906838"/>
          <p14:tracePt t="38319" x="2816225" y="3924300"/>
          <p14:tracePt t="38325" x="2867025" y="3951288"/>
          <p14:tracePt t="38335" x="2889250" y="3973513"/>
          <p14:tracePt t="38341" x="2911475" y="3997325"/>
          <p14:tracePt t="38351" x="2928938" y="4019550"/>
          <p14:tracePt t="38359" x="2933700" y="4048125"/>
          <p14:tracePt t="38367" x="2940050" y="4075113"/>
          <p14:tracePt t="38375" x="2940050" y="4092575"/>
          <p14:tracePt t="38383" x="2940050" y="4121150"/>
          <p14:tracePt t="38391" x="2940050" y="4148138"/>
          <p14:tracePt t="38399" x="2928938" y="4165600"/>
          <p14:tracePt t="38407" x="2922588" y="4181475"/>
          <p14:tracePt t="38415" x="2882900" y="4216400"/>
          <p14:tracePt t="38423" x="2867025" y="4238625"/>
          <p14:tracePt t="38431" x="2820988" y="4260850"/>
          <p14:tracePt t="38439" x="2782888" y="4278313"/>
          <p14:tracePt t="38447" x="2743200" y="4289425"/>
          <p14:tracePt t="38455" x="2670175" y="4311650"/>
          <p14:tracePt t="38463" x="2613025" y="4316413"/>
          <p14:tracePt t="38471" x="2557463" y="4316413"/>
          <p14:tracePt t="38479" x="2495550" y="4316413"/>
          <p14:tracePt t="38487" x="2433638" y="4316413"/>
          <p14:tracePt t="38495" x="2411413" y="4316413"/>
          <p14:tracePt t="38503" x="2344738" y="4316413"/>
          <p14:tracePt t="38511" x="2270125" y="4316413"/>
          <p14:tracePt t="38519" x="2197100" y="4316413"/>
          <p14:tracePt t="38527" x="2112963" y="4305300"/>
          <p14:tracePt t="38535" x="2079625" y="4305300"/>
          <p14:tracePt t="38543" x="1973263" y="4305300"/>
          <p14:tracePt t="38551" x="1866900" y="4305300"/>
          <p14:tracePt t="38559" x="1754188" y="4300538"/>
          <p14:tracePt t="38567" x="1719263" y="4300538"/>
          <p14:tracePt t="38575" x="1624013" y="4300538"/>
          <p14:tracePt t="38583" x="1539875" y="4289425"/>
          <p14:tracePt t="38591" x="1517650" y="4283075"/>
          <p14:tracePt t="38601" x="1473200" y="4278313"/>
          <p14:tracePt t="38607" x="1433513" y="4267200"/>
          <p14:tracePt t="38617" x="1404938" y="4256088"/>
          <p14:tracePt t="38623" x="1393825" y="4249738"/>
          <p14:tracePt t="38633" x="1376363" y="4243388"/>
          <p14:tracePt t="38641" x="1365250" y="4232275"/>
          <p14:tracePt t="38649" x="1360488" y="4227513"/>
          <p14:tracePt t="38657" x="1354138" y="4221163"/>
          <p14:tracePt t="38665" x="1349375" y="4216400"/>
          <p14:tracePt t="38673" x="1343025" y="4210050"/>
          <p14:tracePt t="38681" x="1343025" y="4198938"/>
          <p14:tracePt t="38689" x="1343025" y="4194175"/>
          <p14:tracePt t="38697" x="1343025" y="4187825"/>
          <p14:tracePt t="38705" x="1343025" y="4176713"/>
          <p14:tracePt t="38713" x="1343025" y="4170363"/>
          <p14:tracePt t="38721" x="1343025" y="4159250"/>
          <p14:tracePt t="38729" x="1349375" y="4154488"/>
          <p14:tracePt t="38737" x="1360488" y="4137025"/>
          <p14:tracePt t="38745" x="1389063" y="4125913"/>
          <p14:tracePt t="38753" x="1400175" y="4114800"/>
          <p14:tracePt t="38761" x="1438275" y="4097338"/>
          <p14:tracePt t="38769" x="1500188" y="4081463"/>
          <p14:tracePt t="38777" x="1557338" y="4064000"/>
          <p14:tracePt t="38785" x="1624013" y="4052888"/>
          <p14:tracePt t="38793" x="1708150" y="4035425"/>
          <p14:tracePt t="38801" x="1809750" y="4024313"/>
          <p14:tracePt t="38809" x="1922463" y="4013200"/>
          <p14:tracePt t="38817" x="1984375" y="4008438"/>
          <p14:tracePt t="38825" x="2097088" y="4008438"/>
          <p14:tracePt t="38833" x="2152650" y="4008438"/>
          <p14:tracePt t="38841" x="2270125" y="4008438"/>
          <p14:tracePt t="38849" x="2327275" y="4008438"/>
          <p14:tracePt t="38857" x="2389188" y="4024313"/>
          <p14:tracePt t="38865" x="2495550" y="4030663"/>
          <p14:tracePt t="38873" x="2557463" y="4041775"/>
          <p14:tracePt t="38881" x="2608263" y="4048125"/>
          <p14:tracePt t="38889" x="2652713" y="4059238"/>
          <p14:tracePt t="38899" x="2703513" y="4070350"/>
          <p14:tracePt t="38905" x="2747963" y="4081463"/>
          <p14:tracePt t="38915" x="2771775" y="4092575"/>
          <p14:tracePt t="38923" x="2794000" y="4103688"/>
          <p14:tracePt t="38931" x="2805113" y="4108450"/>
          <p14:tracePt t="38939" x="2809875" y="4114800"/>
          <p14:tracePt t="38947" x="2809875" y="4125913"/>
          <p14:tracePt t="38963" x="2805113" y="4137025"/>
          <p14:tracePt t="38971" x="2798763" y="4154488"/>
          <p14:tracePt t="38979" x="2782888" y="4170363"/>
          <p14:tracePt t="38987" x="2782888" y="4176713"/>
          <p14:tracePt t="38995" x="2754313" y="4194175"/>
          <p14:tracePt t="39003" x="2725738" y="4216400"/>
          <p14:tracePt t="39011" x="2720975" y="4221163"/>
          <p14:tracePt t="39019" x="2687638" y="4243388"/>
          <p14:tracePt t="39027" x="2625725" y="4260850"/>
          <p14:tracePt t="39035" x="2597150" y="4271963"/>
          <p14:tracePt t="39043" x="2528888" y="4283075"/>
          <p14:tracePt t="39051" x="2462213" y="4294188"/>
          <p14:tracePt t="39059" x="2393950" y="4300538"/>
          <p14:tracePt t="39067" x="2332038" y="4300538"/>
          <p14:tracePt t="39075" x="2265363" y="4300538"/>
          <p14:tracePt t="39083" x="2197100" y="4300538"/>
          <p14:tracePt t="39091" x="2124075" y="4300538"/>
          <p14:tracePt t="39099" x="2051050" y="4300538"/>
          <p14:tracePt t="39107" x="1978025" y="4294188"/>
          <p14:tracePt t="39115" x="1900238" y="4289425"/>
          <p14:tracePt t="39123" x="1827213" y="4278313"/>
          <p14:tracePt t="39131" x="1758950" y="4256088"/>
          <p14:tracePt t="39139" x="1703388" y="4243388"/>
          <p14:tracePt t="39147" x="1658938" y="4232275"/>
          <p14:tracePt t="39155" x="1624013" y="4216400"/>
          <p14:tracePt t="39163" x="1612900" y="4210050"/>
          <p14:tracePt t="39171" x="1601788" y="4198938"/>
          <p14:tracePt t="39179" x="1597025" y="4187825"/>
          <p14:tracePt t="39187" x="1597025" y="4176713"/>
          <p14:tracePt t="39197" x="1597025" y="4170363"/>
          <p14:tracePt t="39205" x="1597025" y="4159250"/>
          <p14:tracePt t="39213" x="1608138" y="4148138"/>
          <p14:tracePt t="39221" x="1612900" y="4143375"/>
          <p14:tracePt t="39229" x="1619250" y="4137025"/>
          <p14:tracePt t="39237" x="1630363" y="4132263"/>
          <p14:tracePt t="39245" x="1646238" y="4121150"/>
          <p14:tracePt t="39253" x="1652588" y="4114800"/>
          <p14:tracePt t="39261" x="1681163" y="4103688"/>
          <p14:tracePt t="39269" x="1708150" y="4097338"/>
          <p14:tracePt t="39277" x="1743075" y="4086225"/>
          <p14:tracePt t="39285" x="1798638" y="4081463"/>
          <p14:tracePt t="39293" x="1838325" y="4075113"/>
          <p14:tracePt t="39301" x="1882775" y="4075113"/>
          <p14:tracePt t="39309" x="1933575" y="4075113"/>
          <p14:tracePt t="39317" x="1978025" y="4075113"/>
          <p14:tracePt t="39325" x="2035175" y="4075113"/>
          <p14:tracePt t="39333" x="2085975" y="4075113"/>
          <p14:tracePt t="39341" x="2130425" y="4081463"/>
          <p14:tracePt t="39349" x="2185988" y="4092575"/>
          <p14:tracePt t="39357" x="2232025" y="4097338"/>
          <p14:tracePt t="39365" x="2270125" y="4103688"/>
          <p14:tracePt t="39373" x="2305050" y="4114800"/>
          <p14:tracePt t="39381" x="2316163" y="4121150"/>
          <p14:tracePt t="39389" x="2320925" y="4121150"/>
          <p14:tracePt t="39397" x="2327275" y="4125913"/>
          <p14:tracePt t="39405" x="2332038" y="4125913"/>
          <p14:tracePt t="39413" x="2332038" y="4132263"/>
          <p14:tracePt t="39421" x="2332038" y="4137025"/>
          <p14:tracePt t="39445" x="2332038" y="4143375"/>
          <p14:tracePt t="39531" x="2327275" y="4148138"/>
          <p14:tracePt t="39555" x="2327275" y="4154488"/>
          <p14:tracePt t="39563" x="2320925" y="4159250"/>
          <p14:tracePt t="39571" x="2316163" y="4159250"/>
          <p14:tracePt t="39579" x="2309813" y="4170363"/>
          <p14:tracePt t="39587" x="2293938" y="4181475"/>
          <p14:tracePt t="39595" x="2282825" y="4187825"/>
          <p14:tracePt t="39603" x="2259013" y="4210050"/>
          <p14:tracePt t="39611" x="2225675" y="4232275"/>
          <p14:tracePt t="39619" x="2209800" y="4238625"/>
          <p14:tracePt t="39627" x="2174875" y="4260850"/>
          <p14:tracePt t="39635" x="2163763" y="4267200"/>
          <p14:tracePt t="39643" x="2130425" y="4278313"/>
          <p14:tracePt t="39651" x="2119313" y="4283075"/>
          <p14:tracePt t="39659" x="2108200" y="4294188"/>
          <p14:tracePt t="39667" x="2101850" y="4294188"/>
          <p14:tracePt t="39675" x="2090738" y="4294188"/>
          <p14:tracePt t="39683" x="2090738" y="4300538"/>
          <p14:tracePt t="39691" x="2085975" y="4300538"/>
          <p14:tracePt t="39715" x="2085975" y="4305300"/>
          <p14:tracePt t="39739" x="2085975" y="4311650"/>
          <p14:tracePt t="39747" x="2085975" y="4316413"/>
          <p14:tracePt t="39755" x="2090738" y="4316413"/>
          <p14:tracePt t="39779" x="2090738" y="4322763"/>
          <p14:tracePt t="39797" x="2090738" y="4329113"/>
          <p14:tracePt t="39813" x="2090738" y="4333875"/>
          <p14:tracePt t="39821" x="2085975" y="4344988"/>
          <p14:tracePt t="39829" x="2079625" y="4351338"/>
          <p14:tracePt t="39837" x="2068513" y="4351338"/>
          <p14:tracePt t="39845" x="2062163" y="4362450"/>
          <p14:tracePt t="39853" x="2039938" y="4367213"/>
          <p14:tracePt t="39861" x="2024063" y="4373563"/>
          <p14:tracePt t="39869" x="2006600" y="4378325"/>
          <p14:tracePt t="39877" x="1989138" y="4384675"/>
          <p14:tracePt t="39885" x="1973263" y="4384675"/>
          <p14:tracePt t="39893" x="1933575" y="4391025"/>
          <p14:tracePt t="39901" x="1911350" y="4395788"/>
          <p14:tracePt t="39909" x="1893888" y="4395788"/>
          <p14:tracePt t="39917" x="1878013" y="4395788"/>
          <p14:tracePt t="39925" x="1849438" y="4395788"/>
          <p14:tracePt t="39933" x="1831975" y="4402138"/>
          <p14:tracePt t="39941" x="1809750" y="4402138"/>
          <p14:tracePt t="39949" x="1758950" y="4406900"/>
          <p14:tracePt t="39957" x="1736725" y="4406900"/>
          <p14:tracePt t="39965" x="1719263" y="4413250"/>
          <p14:tracePt t="39973" x="1692275" y="4413250"/>
          <p14:tracePt t="39981" x="1674813" y="4413250"/>
          <p14:tracePt t="39989" x="1658938" y="4413250"/>
          <p14:tracePt t="39997" x="1641475" y="4413250"/>
          <p14:tracePt t="40005" x="1624013" y="4413250"/>
          <p14:tracePt t="40013" x="1608138" y="4413250"/>
          <p14:tracePt t="40021" x="1597025" y="4413250"/>
          <p14:tracePt t="40029" x="1579563" y="4413250"/>
          <p14:tracePt t="40037" x="1550988" y="4413250"/>
          <p14:tracePt t="40045" x="1539875" y="4413250"/>
          <p14:tracePt t="40055" x="1524000" y="4413250"/>
          <p14:tracePt t="40061" x="1506538" y="4413250"/>
          <p14:tracePt t="40071" x="1484313" y="4413250"/>
          <p14:tracePt t="40079" x="1462088" y="4413250"/>
          <p14:tracePt t="40087" x="1438275" y="4413250"/>
          <p14:tracePt t="40095" x="1416050" y="4413250"/>
          <p14:tracePt t="40103" x="1389063" y="4406900"/>
          <p14:tracePt t="40111" x="1365250" y="4402138"/>
          <p14:tracePt t="40119" x="1354138" y="4402138"/>
          <p14:tracePt t="40127" x="1320800" y="4395788"/>
          <p14:tracePt t="40135" x="1316038" y="4384675"/>
          <p14:tracePt t="40143" x="1309688" y="4378325"/>
          <p14:tracePt t="40151" x="1303338" y="4373563"/>
          <p14:tracePt t="40159" x="1298575" y="4362450"/>
          <p14:tracePt t="40175" x="1298575" y="4356100"/>
          <p14:tracePt t="40183" x="1298575" y="4340225"/>
          <p14:tracePt t="40199" x="1298575" y="4329113"/>
          <p14:tracePt t="40207" x="1298575" y="4316413"/>
          <p14:tracePt t="40215" x="1316038" y="4300538"/>
          <p14:tracePt t="40223" x="1320800" y="4289425"/>
          <p14:tracePt t="40231" x="1331913" y="4278313"/>
          <p14:tracePt t="40239" x="1338263" y="4260850"/>
          <p14:tracePt t="40247" x="1343025" y="4260850"/>
          <p14:tracePt t="40255" x="1349375" y="4249738"/>
          <p14:tracePt t="40263" x="1360488" y="4238625"/>
          <p14:tracePt t="40271" x="1371600" y="4232275"/>
          <p14:tracePt t="40279" x="1382713" y="4227513"/>
          <p14:tracePt t="40287" x="1393825" y="4227513"/>
          <p14:tracePt t="40295" x="1411288" y="4221163"/>
          <p14:tracePt t="40303" x="1416050" y="4216400"/>
          <p14:tracePt t="40311" x="1444625" y="4210050"/>
          <p14:tracePt t="40319" x="1466850" y="4205288"/>
          <p14:tracePt t="40327" x="1484313" y="4205288"/>
          <p14:tracePt t="40335" x="1517650" y="4205288"/>
          <p14:tracePt t="40343" x="1557338" y="4205288"/>
          <p14:tracePt t="40353" x="1573213" y="4205288"/>
          <p14:tracePt t="40361" x="1612900" y="4205288"/>
          <p14:tracePt t="40369" x="1630363" y="4205288"/>
          <p14:tracePt t="40377" x="1663700" y="4205288"/>
          <p14:tracePt t="40385" x="1703388" y="4205288"/>
          <p14:tracePt t="40393" x="1719263" y="4205288"/>
          <p14:tracePt t="40401" x="1765300" y="4205288"/>
          <p14:tracePt t="40409" x="1787525" y="4205288"/>
          <p14:tracePt t="40417" x="1854200" y="4194175"/>
          <p14:tracePt t="40425" x="1878013" y="4194175"/>
          <p14:tracePt t="40433" x="1905000" y="4194175"/>
          <p14:tracePt t="40441" x="1962150" y="4194175"/>
          <p14:tracePt t="40449" x="1984375" y="4194175"/>
          <p14:tracePt t="40457" x="2035175" y="4194175"/>
          <p14:tracePt t="40465" x="2051050" y="4198938"/>
          <p14:tracePt t="40473" x="2062163" y="4198938"/>
          <p14:tracePt t="40481" x="2085975" y="4205288"/>
          <p14:tracePt t="40489" x="2097088" y="4205288"/>
          <p14:tracePt t="40497" x="2108200" y="4205288"/>
          <p14:tracePt t="40505" x="2119313" y="4210050"/>
          <p14:tracePt t="40513" x="2130425" y="4210050"/>
          <p14:tracePt t="40521" x="2141538" y="4210050"/>
          <p14:tracePt t="40529" x="2147888" y="4210050"/>
          <p14:tracePt t="40537" x="2152650" y="4210050"/>
          <p14:tracePt t="40545" x="2163763" y="4216400"/>
          <p14:tracePt t="40553" x="2163763" y="4227513"/>
          <p14:tracePt t="40561" x="2174875" y="4232275"/>
          <p14:tracePt t="40569" x="2181225" y="4238625"/>
          <p14:tracePt t="40577" x="2192338" y="4256088"/>
          <p14:tracePt t="40585" x="2197100" y="4271963"/>
          <p14:tracePt t="40593" x="2203450" y="4283075"/>
          <p14:tracePt t="40601" x="2209800" y="4305300"/>
          <p14:tracePt t="40611" x="2209800" y="4322763"/>
          <p14:tracePt t="40617" x="2209800" y="4340225"/>
          <p14:tracePt t="40627" x="2209800" y="4344988"/>
          <p14:tracePt t="40633" x="2197100" y="4367213"/>
          <p14:tracePt t="40643" x="2170113" y="4391025"/>
          <p14:tracePt t="40649" x="2136775" y="4406900"/>
          <p14:tracePt t="40659" x="2090738" y="4418013"/>
          <p14:tracePt t="40667" x="2039938" y="4429125"/>
          <p14:tracePt t="40675" x="1962150" y="4435475"/>
          <p14:tracePt t="40683" x="1905000" y="4435475"/>
          <p14:tracePt t="40691" x="1804988" y="4435475"/>
          <p14:tracePt t="40699" x="1681163" y="4429125"/>
          <p14:tracePt t="40707" x="1500188" y="4402138"/>
          <p14:tracePt t="40715" x="1327150" y="4373563"/>
          <p14:tracePt t="40723" x="1258888" y="4356100"/>
          <p14:tracePt t="40731" x="1157288" y="4329113"/>
          <p14:tracePt t="40739" x="1095375" y="4305300"/>
          <p14:tracePt t="40747" x="1068388" y="4283075"/>
          <p14:tracePt t="40755" x="1050925" y="4256088"/>
          <p14:tracePt t="40763" x="1050925" y="4238625"/>
          <p14:tracePt t="40771" x="1057275" y="4216400"/>
          <p14:tracePt t="40779" x="1084263" y="4194175"/>
          <p14:tracePt t="40787" x="1123950" y="4165600"/>
          <p14:tracePt t="40795" x="1174750" y="4148138"/>
          <p14:tracePt t="40803" x="1243013" y="4125913"/>
          <p14:tracePt t="40811" x="1309688" y="4121150"/>
          <p14:tracePt t="40819" x="1365250" y="4121150"/>
          <p14:tracePt t="40827" x="1450975" y="4121150"/>
          <p14:tracePt t="40835" x="1511300" y="4121150"/>
          <p14:tracePt t="40843" x="1579563" y="4125913"/>
          <p14:tracePt t="40851" x="1641475" y="4143375"/>
          <p14:tracePt t="40859" x="1703388" y="4159250"/>
          <p14:tracePt t="40867" x="1731963" y="4176713"/>
          <p14:tracePt t="40875" x="1776413" y="4205288"/>
          <p14:tracePt t="40883" x="1804988" y="4238625"/>
          <p14:tracePt t="40893" x="1816100" y="4260850"/>
          <p14:tracePt t="40899" x="1816100" y="4283075"/>
          <p14:tracePt t="40909" x="1816100" y="4316413"/>
          <p14:tracePt t="40915" x="1809750" y="4344988"/>
          <p14:tracePt t="40925" x="1770063" y="4378325"/>
          <p14:tracePt t="40933" x="1731963" y="4402138"/>
          <p14:tracePt t="40941" x="1630363" y="4440238"/>
          <p14:tracePt t="40949" x="1550988" y="4446588"/>
          <p14:tracePt t="40957" x="1455738" y="4451350"/>
          <p14:tracePt t="40965" x="1393825" y="4451350"/>
          <p14:tracePt t="40973" x="1281113" y="4440238"/>
          <p14:tracePt t="40981" x="1141413" y="4406900"/>
          <p14:tracePt t="40989" x="1079500" y="4391025"/>
          <p14:tracePt t="40997" x="977900" y="4344988"/>
          <p14:tracePt t="41005" x="938213" y="4322763"/>
          <p14:tracePt t="41013" x="904875" y="4289425"/>
          <p14:tracePt t="41021" x="900113" y="4267200"/>
          <p14:tracePt t="41029" x="900113" y="4232275"/>
          <p14:tracePt t="41037" x="915988" y="4205288"/>
          <p14:tracePt t="41045" x="949325" y="4170363"/>
          <p14:tracePt t="41053" x="1000125" y="4137025"/>
          <p14:tracePt t="41061" x="1046163" y="4103688"/>
          <p14:tracePt t="41069" x="1130300" y="4064000"/>
          <p14:tracePt t="41077" x="1192213" y="4048125"/>
          <p14:tracePt t="41085" x="1258888" y="4024313"/>
          <p14:tracePt t="41093" x="1327150" y="4019550"/>
          <p14:tracePt t="41101" x="1393825" y="4013200"/>
          <p14:tracePt t="41109" x="1433513" y="4013200"/>
          <p14:tracePt t="41117" x="1484313" y="4019550"/>
          <p14:tracePt t="41125" x="1528763" y="4030663"/>
          <p14:tracePt t="41133" x="1550988" y="4048125"/>
          <p14:tracePt t="41141" x="1562100" y="4052888"/>
          <p14:tracePt t="41149" x="1573213" y="4075113"/>
          <p14:tracePt t="41157" x="1573213" y="4086225"/>
          <p14:tracePt t="41165" x="1573213" y="4097338"/>
          <p14:tracePt t="41173" x="1568450" y="4103688"/>
          <p14:tracePt t="41181" x="1539875" y="4121150"/>
          <p14:tracePt t="41189" x="1495425" y="4132263"/>
          <p14:tracePt t="41197" x="1455738" y="4137025"/>
          <p14:tracePt t="41207" x="1416050" y="4137025"/>
          <p14:tracePt t="41215" x="1371600" y="4137025"/>
          <p14:tracePt t="41223" x="1349375" y="4137025"/>
          <p14:tracePt t="41231" x="1309688" y="4137025"/>
          <p14:tracePt t="41239" x="1292225" y="4137025"/>
          <p14:tracePt t="41247" x="1270000" y="4137025"/>
          <p14:tracePt t="41255" x="1265238" y="4137025"/>
          <p14:tracePt t="41303" x="1265238" y="4143375"/>
          <p14:tracePt t="41335" x="1265238" y="4148138"/>
          <p14:tracePt t="41405" x="1270000" y="4148138"/>
          <p14:tracePt t="41435" x="1276350" y="4148138"/>
          <p14:tracePt t="41443" x="1281113" y="4148138"/>
          <p14:tracePt t="41459" x="1287463" y="4154488"/>
          <p14:tracePt t="41485" x="1292225" y="4154488"/>
          <p14:tracePt t="41617" x="1298575" y="4159250"/>
          <p14:tracePt t="41625" x="1303338" y="4159250"/>
          <p14:tracePt t="41641" x="1309688" y="4165600"/>
          <p14:tracePt t="41649" x="1316038" y="4165600"/>
          <p14:tracePt t="41657" x="1320800" y="4165600"/>
          <p14:tracePt t="41665" x="1343025" y="4165600"/>
          <p14:tracePt t="41673" x="1360488" y="4165600"/>
          <p14:tracePt t="41681" x="1376363" y="4170363"/>
          <p14:tracePt t="41689" x="1404938" y="4176713"/>
          <p14:tracePt t="41697" x="1433513" y="4187825"/>
          <p14:tracePt t="41705" x="1473200" y="4198938"/>
          <p14:tracePt t="41713" x="1495425" y="4205288"/>
          <p14:tracePt t="41721" x="1550988" y="4221163"/>
          <p14:tracePt t="41729" x="1612900" y="4232275"/>
          <p14:tracePt t="41739" x="1685925" y="4256088"/>
          <p14:tracePt t="41745" x="1708150" y="4256088"/>
          <p14:tracePt t="41755" x="1793875" y="4278313"/>
          <p14:tracePt t="41761" x="1911350" y="4300538"/>
          <p14:tracePt t="41771" x="2039938" y="4316413"/>
          <p14:tracePt t="41778" x="2090738" y="4322763"/>
          <p14:tracePt t="41787" x="2236788" y="4340225"/>
          <p14:tracePt t="41795" x="2393950" y="4344988"/>
          <p14:tracePt t="41803" x="2563813" y="4344988"/>
          <p14:tracePt t="41811" x="2760663" y="4344988"/>
          <p14:tracePt t="41819" x="2962275" y="4344988"/>
          <p14:tracePt t="41827" x="3136900" y="4333875"/>
          <p14:tracePt t="41835" x="3473450" y="4322763"/>
          <p14:tracePt t="41843" x="3648075" y="4305300"/>
          <p14:tracePt t="41851" x="3833813" y="4289425"/>
          <p14:tracePt t="41859" x="3990975" y="4278313"/>
          <p14:tracePt t="41867" x="4148138" y="4260850"/>
          <p14:tracePt t="41875" x="4311650" y="4243388"/>
          <p14:tracePt t="41883" x="4451350" y="4227513"/>
          <p14:tracePt t="41891" x="4614863" y="4205288"/>
          <p14:tracePt t="41899" x="4772025" y="4187825"/>
          <p14:tracePt t="41907" x="4918075" y="4170363"/>
          <p14:tracePt t="41915" x="5064125" y="4154488"/>
          <p14:tracePt t="41923" x="5205413" y="4137025"/>
          <p14:tracePt t="41931" x="5367338" y="4108450"/>
          <p14:tracePt t="41939" x="5541963" y="4092575"/>
          <p14:tracePt t="41947" x="5722938" y="4064000"/>
          <p14:tracePt t="41955" x="5772150" y="4052888"/>
          <p14:tracePt t="41963" x="5913438" y="4030663"/>
          <p14:tracePt t="41971" x="6065838" y="4002088"/>
          <p14:tracePt t="41979" x="6211888" y="3968750"/>
          <p14:tracePt t="41987" x="6346825" y="3946525"/>
          <p14:tracePt t="41995" x="6481763" y="3917950"/>
          <p14:tracePt t="42003" x="6526213" y="3906838"/>
          <p14:tracePt t="42011" x="6632575" y="3895725"/>
          <p14:tracePt t="42019" x="6751638" y="3867150"/>
          <p14:tracePt t="42027" x="6796088" y="3862388"/>
          <p14:tracePt t="42037" x="6902450" y="3851275"/>
          <p14:tracePt t="42043" x="6992938" y="3827463"/>
          <p14:tracePt t="42053" x="7054850" y="3822700"/>
          <p14:tracePt t="42059" x="7099300" y="3811588"/>
          <p14:tracePt t="42069" x="7143750" y="3800475"/>
          <p14:tracePt t="42077" x="7161213" y="3794125"/>
          <p14:tracePt t="42085" x="7167563" y="3789363"/>
          <p14:tracePt t="42215" x="7172325" y="3789363"/>
          <p14:tracePt t="42399" x="7172325" y="3783013"/>
          <p14:tracePt t="42415" x="7178675" y="3783013"/>
          <p14:tracePt t="42439" x="7183438" y="3783013"/>
          <p14:tracePt t="42455" x="7183438" y="3778250"/>
          <p14:tracePt t="42463" x="7189788" y="3778250"/>
          <p14:tracePt t="42471" x="7194550" y="3778250"/>
          <p14:tracePt t="42519" x="7200900" y="3778250"/>
          <p14:tracePt t="42535" x="7200900" y="3771900"/>
          <p14:tracePt t="42543" x="7205663" y="3771900"/>
          <p14:tracePt t="42551" x="7205663" y="3765550"/>
          <p14:tracePt t="42559" x="7216775" y="3765550"/>
          <p14:tracePt t="42567" x="7223125" y="3754438"/>
          <p14:tracePt t="42575" x="7251700" y="3738563"/>
          <p14:tracePt t="42583" x="7278688" y="3721100"/>
          <p14:tracePt t="42591" x="7313613" y="3698875"/>
          <p14:tracePt t="42599" x="7351713" y="3676650"/>
          <p14:tracePt t="42608" x="7397750" y="3648075"/>
          <p14:tracePt t="42617" x="7442200" y="3608388"/>
          <p14:tracePt t="42623" x="7510463" y="3557588"/>
          <p14:tracePt t="42633" x="7559675" y="3502025"/>
          <p14:tracePt t="42639" x="7667625" y="3378200"/>
          <p14:tracePt t="42649" x="7729538" y="3287713"/>
          <p14:tracePt t="42657" x="7791450" y="3181350"/>
          <p14:tracePt t="42665" x="7864475" y="3046413"/>
          <p14:tracePt t="42673" x="7913688" y="2922588"/>
          <p14:tracePt t="42681" x="7964488" y="2681288"/>
          <p14:tracePt t="42689" x="7981950" y="2590800"/>
          <p14:tracePt t="42697" x="7981950" y="2546350"/>
          <p14:tracePt t="42706" x="7981950" y="2490788"/>
          <p14:tracePt t="42714" x="7981950" y="2466975"/>
          <p14:tracePt t="42721" x="7981950" y="2451100"/>
          <p14:tracePt t="42730" x="7981950" y="2433638"/>
          <p14:tracePt t="42737" x="7981950" y="2422525"/>
          <p14:tracePt t="42745" x="7981950" y="2411413"/>
          <p14:tracePt t="42753" x="7981950" y="2406650"/>
          <p14:tracePt t="42761" x="7981950" y="2400300"/>
          <p14:tracePt t="42777" x="7975600" y="2393950"/>
          <p14:tracePt t="42793" x="7970838" y="2393950"/>
          <p14:tracePt t="42809" x="7959725" y="2393950"/>
          <p14:tracePt t="42817" x="7948613" y="2400300"/>
          <p14:tracePt t="42825" x="7931150" y="2417763"/>
          <p14:tracePt t="42833" x="7908925" y="2444750"/>
          <p14:tracePt t="42841" x="7875588" y="2484438"/>
          <p14:tracePt t="42849" x="7824788" y="2546350"/>
          <p14:tracePt t="42857" x="7762875" y="2608263"/>
          <p14:tracePt t="42865" x="7683500" y="2709863"/>
          <p14:tracePt t="42873" x="7583488" y="2798763"/>
          <p14:tracePt t="42881" x="7481888" y="2900363"/>
          <p14:tracePt t="42889" x="7402513" y="2957513"/>
          <p14:tracePt t="42897" x="7351713" y="2990850"/>
          <p14:tracePt t="42905" x="7296150" y="3013075"/>
          <p14:tracePt t="42915" x="7278688" y="3013075"/>
          <p14:tracePt t="42921" x="7273925" y="3013075"/>
          <p14:tracePt t="42939" x="7273925" y="3006725"/>
          <p14:tracePt t="42945" x="7273925" y="2984500"/>
          <p14:tracePt t="42955" x="7278688" y="2928938"/>
          <p14:tracePt t="42963" x="7296150" y="2867025"/>
          <p14:tracePt t="42971" x="7340600" y="2787650"/>
          <p14:tracePt t="42979" x="7362825" y="2732088"/>
          <p14:tracePt t="42987" x="7397750" y="2630488"/>
          <p14:tracePt t="42995" x="7408863" y="2586038"/>
          <p14:tracePt t="43003" x="7424738" y="2490788"/>
          <p14:tracePt t="43011" x="7424738" y="2406650"/>
          <p14:tracePt t="43019" x="7413625" y="2355850"/>
          <p14:tracePt t="43027" x="7380288" y="2298700"/>
          <p14:tracePt t="43035" x="7340600" y="2247900"/>
          <p14:tracePt t="43043" x="7302500" y="2209800"/>
          <p14:tracePt t="43051" x="7267575" y="2170113"/>
          <p14:tracePt t="43059" x="7245350" y="2136775"/>
          <p14:tracePt t="43067" x="7227888" y="2112963"/>
          <p14:tracePt t="43075" x="7216775" y="2085975"/>
          <p14:tracePt t="43083" x="7212013" y="2068513"/>
          <p14:tracePt t="43091" x="7200900" y="2028825"/>
          <p14:tracePt t="43099" x="7194550" y="2006600"/>
          <p14:tracePt t="43107" x="7189788" y="1966913"/>
          <p14:tracePt t="43115" x="7178675" y="1928813"/>
          <p14:tracePt t="43123" x="7172325" y="1900238"/>
          <p14:tracePt t="43131" x="7172325" y="1855788"/>
          <p14:tracePt t="43139" x="7172325" y="1809750"/>
          <p14:tracePt t="43147" x="7172325" y="1787525"/>
          <p14:tracePt t="43155" x="7172325" y="1747838"/>
          <p14:tracePt t="43163" x="7189788" y="1681163"/>
          <p14:tracePt t="43171" x="7200900" y="1635125"/>
          <p14:tracePt t="43179" x="7227888" y="1562100"/>
          <p14:tracePt t="43187" x="7245350" y="1524000"/>
          <p14:tracePt t="43195" x="7267575" y="1484313"/>
          <p14:tracePt t="43205" x="7285038" y="1444625"/>
          <p14:tracePt t="43211" x="7307263" y="1404938"/>
          <p14:tracePt t="43221" x="7340600" y="1354138"/>
          <p14:tracePt t="43227" x="7369175" y="1316038"/>
          <p14:tracePt t="43237" x="7397750" y="1270000"/>
          <p14:tracePt t="43243" x="7424738" y="1243013"/>
          <p14:tracePt t="43253" x="7453313" y="1219200"/>
          <p14:tracePt t="43261" x="7464425" y="1196975"/>
          <p14:tracePt t="43269" x="7475538" y="1185863"/>
          <p14:tracePt t="43277" x="7481888" y="1181100"/>
          <p14:tracePt t="43318" x="7481888" y="1174750"/>
          <p14:tracePt t="43335" x="7486650" y="1163638"/>
          <p14:tracePt t="43341" x="7486650" y="1152525"/>
          <p14:tracePt t="43349" x="7497763" y="1130300"/>
          <p14:tracePt t="43357" x="7510463" y="1123950"/>
          <p14:tracePt t="43365" x="7515225" y="1108075"/>
          <p14:tracePt t="43373" x="7526338" y="1095375"/>
          <p14:tracePt t="43381" x="7526338" y="1090613"/>
          <p14:tracePt t="43389" x="7532688" y="1084263"/>
          <p14:tracePt t="43421" x="7515225" y="1095375"/>
          <p14:tracePt t="43429" x="7475538" y="1112838"/>
          <p14:tracePt t="43632" x="7475538" y="1119188"/>
          <p14:tracePt t="43655" x="7470775" y="1119188"/>
          <p14:tracePt t="43663" x="7470775" y="1123950"/>
          <p14:tracePt t="43671" x="7464425" y="1130300"/>
          <p14:tracePt t="43679" x="7453313" y="1141413"/>
          <p14:tracePt t="43687" x="7453313" y="1152525"/>
          <p14:tracePt t="43695" x="7453313" y="1157288"/>
          <p14:tracePt t="43703" x="7453313" y="1163638"/>
          <p14:tracePt t="43711" x="7453313" y="1169988"/>
          <p14:tracePt t="43719" x="7453313" y="1174750"/>
          <p14:tracePt t="43727" x="7453313" y="1181100"/>
          <p14:tracePt t="43743" x="7453313" y="1185863"/>
          <p14:tracePt t="43751" x="7453313" y="1196975"/>
          <p14:tracePt t="43767" x="7448550" y="1208088"/>
          <p14:tracePt t="43775" x="7442200" y="1214438"/>
          <p14:tracePt t="43783" x="7431088" y="1219200"/>
          <p14:tracePt t="43793" x="7424738" y="1219200"/>
          <p14:tracePt t="43799" x="7413625" y="1225550"/>
          <p14:tracePt t="43817" x="7408863" y="1225550"/>
          <p14:tracePt t="43881" x="7402513" y="1225550"/>
          <p14:tracePt t="43905" x="7397750" y="1225550"/>
          <p14:tracePt t="43921" x="7391400" y="1225550"/>
          <p14:tracePt t="43945" x="7386638" y="1225550"/>
          <p14:tracePt t="43961" x="7380288" y="1225550"/>
          <p14:tracePt t="43969" x="7375525" y="1219200"/>
          <p14:tracePt t="43977" x="7369175" y="1214438"/>
          <p14:tracePt t="43985" x="7362825" y="1208088"/>
          <p14:tracePt t="43993" x="7358063" y="1203325"/>
          <p14:tracePt t="44001" x="7351713" y="1196975"/>
          <p14:tracePt t="44009" x="7340600" y="1185863"/>
          <p14:tracePt t="44017" x="7335838" y="1185863"/>
          <p14:tracePt t="44025" x="7318375" y="1174750"/>
          <p14:tracePt t="44041" x="7313613" y="1169988"/>
          <p14:tracePt t="44049" x="7289800" y="1152525"/>
          <p14:tracePt t="44059" x="7285038" y="1146175"/>
          <p14:tracePt t="44065" x="7267575" y="1130300"/>
          <p14:tracePt t="44075" x="7262813" y="1119188"/>
          <p14:tracePt t="44081" x="7256463" y="1112838"/>
          <p14:tracePt t="44091" x="7245350" y="1090613"/>
          <p14:tracePt t="44099" x="7234238" y="1068388"/>
          <p14:tracePt t="44107" x="7227888" y="1057275"/>
          <p14:tracePt t="44115" x="7205663" y="1011238"/>
          <p14:tracePt t="44123" x="7194550" y="989013"/>
          <p14:tracePt t="44131" x="7183438" y="966788"/>
          <p14:tracePt t="44139" x="7161213" y="911225"/>
          <p14:tracePt t="44147" x="7154863" y="893763"/>
          <p14:tracePt t="44155" x="7143750" y="876300"/>
          <p14:tracePt t="44163" x="7132638" y="827088"/>
          <p14:tracePt t="44171" x="7132638" y="809625"/>
          <p14:tracePt t="44179" x="7121525" y="792163"/>
          <p14:tracePt t="44187" x="7116763" y="736600"/>
          <p14:tracePt t="44195" x="7110413" y="714375"/>
          <p14:tracePt t="44203" x="7110413" y="696913"/>
          <p14:tracePt t="44211" x="7110413" y="652463"/>
          <p14:tracePt t="44219" x="7110413" y="630238"/>
          <p14:tracePt t="44227" x="7110413" y="601663"/>
          <p14:tracePt t="44235" x="7121525" y="544513"/>
          <p14:tracePt t="44243" x="7127875" y="517525"/>
          <p14:tracePt t="44251" x="7132638" y="495300"/>
          <p14:tracePt t="44261" x="7150100" y="438150"/>
          <p14:tracePt t="44267" x="7161213" y="422275"/>
          <p14:tracePt t="44275" x="7167563" y="404813"/>
          <p14:tracePt t="44283" x="7183438" y="365125"/>
          <p14:tracePt t="44291" x="7189788" y="349250"/>
          <p14:tracePt t="44299" x="7200900" y="336550"/>
          <p14:tracePt t="44307" x="7216775" y="314325"/>
          <p14:tracePt t="44315" x="7227888" y="298450"/>
          <p14:tracePt t="44323" x="7245350" y="292100"/>
          <p14:tracePt t="44331" x="7278688" y="263525"/>
          <p14:tracePt t="44339" x="7296150" y="263525"/>
          <p14:tracePt t="44347" x="7318375" y="252413"/>
          <p14:tracePt t="44357" x="7369175" y="236538"/>
          <p14:tracePt t="44363" x="7386638" y="230188"/>
          <p14:tracePt t="44373" x="7413625" y="225425"/>
          <p14:tracePt t="44380" x="7470775" y="214313"/>
          <p14:tracePt t="44389" x="7497763" y="214313"/>
          <p14:tracePt t="44397" x="7526338" y="207963"/>
          <p14:tracePt t="44405" x="7594600" y="196850"/>
          <p14:tracePt t="44413" x="7632700" y="190500"/>
          <p14:tracePt t="44421" x="7672388" y="185738"/>
          <p14:tracePt t="44429" x="7778750" y="179388"/>
          <p14:tracePt t="44437" x="7824788" y="168275"/>
          <p14:tracePt t="44445" x="7869238" y="163513"/>
          <p14:tracePt t="44453" x="7993063" y="157163"/>
          <p14:tracePt t="44462" x="8048625" y="152400"/>
          <p14:tracePt t="44469" x="8167688" y="134938"/>
          <p14:tracePt t="44477" x="8212138" y="134938"/>
          <p14:tracePt t="44485" x="8318500" y="123825"/>
          <p14:tracePt t="44493" x="8364538" y="123825"/>
          <p14:tracePt t="44501" x="8453438" y="117475"/>
          <p14:tracePt t="44509" x="8493125" y="117475"/>
          <p14:tracePt t="44517" x="8583613" y="117475"/>
          <p14:tracePt t="44525" x="8623300" y="117475"/>
          <p14:tracePt t="44533" x="8712200" y="117475"/>
          <p14:tracePt t="44541" x="8758238" y="112713"/>
          <p14:tracePt t="44549" x="8847138" y="112713"/>
          <p14:tracePt t="44557" x="8893175" y="112713"/>
          <p14:tracePt t="44565" x="8977313" y="112713"/>
          <p14:tracePt t="44573" x="9015413" y="112713"/>
          <p14:tracePt t="44581" x="9043988" y="112713"/>
          <p14:tracePt t="44589" x="9112250" y="112713"/>
          <p14:tracePt t="44597" x="9128125" y="112713"/>
          <p14:tracePt t="44605" x="9178925" y="112713"/>
          <p14:tracePt t="44613" x="9201150" y="112713"/>
          <p14:tracePt t="44621" x="9229725" y="112713"/>
          <p14:tracePt t="44629" x="9302750" y="112713"/>
          <p14:tracePt t="44637" x="9331325" y="112713"/>
          <p14:tracePt t="44645" x="9364663" y="112713"/>
          <p14:tracePt t="44655" x="9393238" y="112713"/>
          <p14:tracePt t="44661" x="9482138" y="112713"/>
          <p14:tracePt t="44671" x="9528175" y="112713"/>
          <p14:tracePt t="44679" x="9566275" y="106363"/>
          <p14:tracePt t="44687" x="9612313" y="106363"/>
          <p14:tracePt t="44695" x="9713913" y="106363"/>
          <p14:tracePt t="44703" x="9758363" y="106363"/>
          <p14:tracePt t="44711" x="9798050" y="106363"/>
          <p14:tracePt t="44719" x="9842500" y="106363"/>
          <p14:tracePt t="44727" x="9948863" y="112713"/>
          <p14:tracePt t="44735" x="9988550" y="117475"/>
          <p14:tracePt t="44743" x="10033000" y="128588"/>
          <p14:tracePt t="44751" x="10079038" y="134938"/>
          <p14:tracePt t="44759" x="10129838" y="146050"/>
          <p14:tracePt t="44767" x="10225088" y="168275"/>
          <p14:tracePt t="44775" x="10269538" y="174625"/>
          <p14:tracePt t="44783" x="10313988" y="185738"/>
          <p14:tracePt t="44791" x="10364788" y="196850"/>
          <p14:tracePt t="44799" x="10415588" y="207963"/>
          <p14:tracePt t="44807" x="10466388" y="225425"/>
          <p14:tracePt t="44815" x="10510838" y="236538"/>
          <p14:tracePt t="44824" x="10556875" y="247650"/>
          <p14:tracePt t="44831" x="10668000" y="280988"/>
          <p14:tracePt t="44839" x="10714038" y="298450"/>
          <p14:tracePt t="44847" x="10753725" y="314325"/>
          <p14:tracePt t="44855" x="10798175" y="336550"/>
          <p14:tracePt t="44863" x="10831513" y="349250"/>
          <p14:tracePt t="44871" x="10864850" y="376238"/>
          <p14:tracePt t="44879" x="10910888" y="415925"/>
          <p14:tracePt t="44887" x="10926763" y="427038"/>
          <p14:tracePt t="44895" x="10937875" y="444500"/>
          <p14:tracePt t="44903" x="10972800" y="484188"/>
          <p14:tracePt t="44913" x="10983913" y="506413"/>
          <p14:tracePt t="44919" x="10995025" y="522288"/>
          <p14:tracePt t="44929" x="11010900" y="561975"/>
          <p14:tracePt t="44935" x="11010900" y="579438"/>
          <p14:tracePt t="44945" x="11023600" y="595313"/>
          <p14:tracePt t="44951" x="11034713" y="635000"/>
          <p14:tracePt t="44961" x="11034713" y="652463"/>
          <p14:tracePt t="44969" x="11039475" y="668338"/>
          <p14:tracePt t="44977" x="11045825" y="696913"/>
          <p14:tracePt t="44985" x="11045825" y="708025"/>
          <p14:tracePt t="44993" x="11045825" y="719138"/>
          <p14:tracePt t="45002" x="11045825" y="736600"/>
          <p14:tracePt t="45009" x="11045825" y="758825"/>
          <p14:tracePt t="45017" x="11045825" y="769938"/>
          <p14:tracePt t="45026" x="11039475" y="781050"/>
          <p14:tracePt t="45033" x="11039475" y="787400"/>
          <p14:tracePt t="45041" x="11028363" y="820738"/>
          <p14:tracePt t="45049" x="11017250" y="831850"/>
          <p14:tracePt t="45057" x="11010900" y="849313"/>
          <p14:tracePt t="45065" x="10999788" y="860425"/>
          <p14:tracePt t="45073" x="10995025" y="876300"/>
          <p14:tracePt t="45081" x="10977563" y="893763"/>
          <p14:tracePt t="45089" x="10948988" y="933450"/>
          <p14:tracePt t="45097" x="10937875" y="944563"/>
          <p14:tracePt t="45105" x="10922000" y="962025"/>
          <p14:tracePt t="45113" x="10910888" y="973138"/>
          <p14:tracePt t="45121" x="10893425" y="989013"/>
          <p14:tracePt t="45129" x="10875963" y="995363"/>
          <p14:tracePt t="45137" x="10860088" y="1011238"/>
          <p14:tracePt t="45146" x="10815638" y="1039813"/>
          <p14:tracePt t="45153" x="10798175" y="1050925"/>
          <p14:tracePt t="45161" x="10775950" y="1057275"/>
          <p14:tracePt t="45169" x="10758488" y="1068388"/>
          <p14:tracePt t="45177" x="10741025" y="1079500"/>
          <p14:tracePt t="45185" x="10718800" y="1079500"/>
          <p14:tracePt t="45193" x="10707688" y="1090613"/>
          <p14:tracePt t="45201" x="10685463" y="1101725"/>
          <p14:tracePt t="45211" x="10680700" y="1108075"/>
          <p14:tracePt t="45217" x="10680700" y="1112838"/>
          <p14:tracePt t="45227" x="10668000" y="1119188"/>
          <p14:tracePt t="45243" x="10663238" y="1130300"/>
          <p14:tracePt t="45259" x="10656888" y="1135063"/>
          <p14:tracePt t="45267" x="10652125" y="1141413"/>
          <p14:tracePt t="45275" x="10652125" y="1146175"/>
          <p14:tracePt t="45283" x="10645775" y="1146175"/>
          <p14:tracePt t="45291" x="10645775" y="1152525"/>
          <p14:tracePt t="45299" x="10641013" y="1152525"/>
          <p14:tracePt t="45307" x="10641013" y="1157288"/>
          <p14:tracePt t="45315" x="10634663" y="1157288"/>
          <p14:tracePt t="45331" x="10618788" y="1163638"/>
          <p14:tracePt t="45339" x="10612438" y="1169988"/>
          <p14:tracePt t="45347" x="10606088" y="1169988"/>
          <p14:tracePt t="45355" x="10601325" y="1174750"/>
          <p14:tracePt t="45363" x="10590213" y="1174750"/>
          <p14:tracePt t="45379" x="10583863" y="1181100"/>
          <p14:tracePt t="45387" x="10579100" y="1185863"/>
          <p14:tracePt t="45403" x="10572750" y="1192213"/>
          <p14:tracePt t="45411" x="10567988" y="1196975"/>
          <p14:tracePt t="45427" x="10561638" y="1196975"/>
          <p14:tracePt t="45542" x="10561638" y="1203325"/>
          <p14:tracePt t="45565" x="10556875" y="1203325"/>
          <p14:tracePt t="45573" x="10550525" y="1208088"/>
          <p14:tracePt t="45598" x="10545763" y="1214438"/>
          <p14:tracePt t="45613" x="10539413" y="1219200"/>
          <p14:tracePt t="45629" x="10533063" y="1225550"/>
          <p14:tracePt t="45637" x="10528300" y="1225550"/>
          <p14:tracePt t="45735" x="10521950" y="1225550"/>
          <p14:tracePt t="46026" x="10517188" y="1225550"/>
          <p14:tracePt t="46039" x="10510838" y="1225550"/>
          <p14:tracePt t="46047" x="10506075" y="1219200"/>
          <p14:tracePt t="46055" x="10499725" y="1219200"/>
          <p14:tracePt t="46063" x="10488613" y="1214438"/>
          <p14:tracePt t="46073" x="10472738" y="1208088"/>
          <p14:tracePt t="46079" x="10437813" y="1203325"/>
          <p14:tracePt t="46089" x="10398125" y="1196975"/>
          <p14:tracePt t="46096" x="10360025" y="1185863"/>
          <p14:tracePt t="46105" x="10309225" y="1157288"/>
          <p14:tracePt t="46111" x="10275888" y="1119188"/>
          <p14:tracePt t="46121" x="10247313" y="1068388"/>
          <p14:tracePt t="46127" x="10247313" y="1062038"/>
          <p14:tracePt t="49979" x="10240963" y="1057275"/>
          <p14:tracePt t="49993" x="10240963" y="1050925"/>
          <p14:tracePt t="50001" x="10240963" y="1046163"/>
          <p14:tracePt t="50009" x="10240963" y="1039813"/>
          <p14:tracePt t="50017" x="10240963" y="1035050"/>
          <p14:tracePt t="50025" x="10240963" y="1022350"/>
          <p14:tracePt t="50034" x="10240963" y="1017588"/>
          <p14:tracePt t="50042" x="10240963" y="1006475"/>
          <p14:tracePt t="50049" x="10240963" y="1000125"/>
          <p14:tracePt t="50058" x="10240963" y="995363"/>
          <p14:tracePt t="50066" x="10240963" y="984250"/>
          <p14:tracePt t="50074" x="10247313" y="984250"/>
          <p14:tracePt t="50082" x="10247313" y="977900"/>
          <p14:tracePt t="50098" x="10247313" y="973138"/>
          <p14:tracePt t="50901" x="10240963" y="973138"/>
          <p14:tracePt t="50907" x="10213975" y="973138"/>
          <p14:tracePt t="50915" x="10163175" y="984250"/>
          <p14:tracePt t="50924" x="10123488" y="1000125"/>
          <p14:tracePt t="50932" x="10079038" y="1017588"/>
          <p14:tracePt t="50940" x="10021888" y="1039813"/>
          <p14:tracePt t="50947" x="9982200" y="1062038"/>
          <p14:tracePt t="50956" x="9944100" y="1079500"/>
          <p14:tracePt t="50964" x="9904413" y="1090613"/>
          <p14:tracePt t="50972" x="9886950" y="1095375"/>
          <p14:tracePt t="51084" x="9886950" y="1090613"/>
          <p14:tracePt t="51100" x="9886950" y="1084263"/>
          <p14:tracePt t="51148" x="9886950" y="1095375"/>
          <p14:tracePt t="51158" x="9886950" y="1101725"/>
          <p14:tracePt t="51164" x="9882188" y="1108075"/>
          <p14:tracePt t="51174" x="9875838" y="1119188"/>
          <p14:tracePt t="51182" x="9871075" y="1123950"/>
          <p14:tracePt t="51190" x="9859963" y="1130300"/>
          <p14:tracePt t="51198" x="9847263" y="1141413"/>
          <p14:tracePt t="51206" x="9825038" y="1157288"/>
          <p14:tracePt t="51214" x="9791700" y="1163638"/>
          <p14:tracePt t="51222" x="9747250" y="1181100"/>
          <p14:tracePt t="51230" x="9707563" y="1192213"/>
          <p14:tracePt t="51238" x="9652000" y="1203325"/>
          <p14:tracePt t="51246" x="9594850" y="1208088"/>
          <p14:tracePt t="51254" x="9521825" y="1219200"/>
          <p14:tracePt t="51262" x="9466263" y="1225550"/>
          <p14:tracePt t="51270" x="9398000" y="1225550"/>
          <p14:tracePt t="51278" x="9331325" y="1230313"/>
          <p14:tracePt t="51286" x="9296400" y="1230313"/>
          <p14:tracePt t="51294" x="9240838" y="1230313"/>
          <p14:tracePt t="51302" x="9190038" y="1225550"/>
          <p14:tracePt t="51309" x="9156700" y="1219200"/>
          <p14:tracePt t="51318" x="9077325" y="1208088"/>
          <p14:tracePt t="51326" x="9015413" y="1196975"/>
          <p14:tracePt t="51336" x="8953500" y="1181100"/>
          <p14:tracePt t="51341" x="8897938" y="1169988"/>
          <p14:tracePt t="51349" x="8836025" y="1152525"/>
          <p14:tracePt t="51358" x="8763000" y="1135063"/>
          <p14:tracePt t="51366" x="8689975" y="1108075"/>
          <p14:tracePt t="51373" x="8616950" y="1090613"/>
          <p14:tracePt t="51381" x="8537575" y="1057275"/>
          <p14:tracePt t="51389" x="8470900" y="1028700"/>
          <p14:tracePt t="51398" x="8408988" y="1000125"/>
          <p14:tracePt t="51406" x="8347075" y="962025"/>
          <p14:tracePt t="51414" x="8296275" y="933450"/>
          <p14:tracePt t="51422" x="8280400" y="915988"/>
          <p14:tracePt t="51430" x="8234363" y="887413"/>
          <p14:tracePt t="51440" x="8194675" y="842963"/>
          <p14:tracePt t="51446" x="8150225" y="803275"/>
          <p14:tracePt t="51456" x="8139113" y="792163"/>
          <p14:tracePt t="51461" x="8105775" y="736600"/>
          <p14:tracePt t="51472" x="8083550" y="685800"/>
          <p14:tracePt t="51480" x="8072438" y="663575"/>
          <p14:tracePt t="51488" x="8061325" y="601663"/>
          <p14:tracePt t="51496" x="8048625" y="533400"/>
          <p14:tracePt t="51504" x="8048625" y="477838"/>
          <p14:tracePt t="51512" x="8048625" y="422275"/>
          <p14:tracePt t="51520" x="8066088" y="360363"/>
          <p14:tracePt t="51528" x="8094663" y="298450"/>
          <p14:tracePt t="51536" x="8116888" y="247650"/>
          <p14:tracePt t="51544" x="8145463" y="190500"/>
          <p14:tracePt t="51552" x="8183563" y="128588"/>
          <p14:tracePt t="51560" x="8229600" y="66675"/>
          <p14:tracePt t="51568" x="8269288" y="17463"/>
          <p14:tracePt t="51738" x="10258425" y="33338"/>
          <p14:tracePt t="51744" x="10337800" y="95250"/>
          <p14:tracePt t="51754" x="10404475" y="157163"/>
          <p14:tracePt t="51760" x="10460038" y="236538"/>
          <p14:tracePt t="51770" x="10483850" y="276225"/>
          <p14:tracePt t="51778" x="10506075" y="320675"/>
          <p14:tracePt t="51786" x="10528300" y="382588"/>
          <p14:tracePt t="51794" x="10539413" y="427038"/>
          <p14:tracePt t="51802" x="10545763" y="466725"/>
          <p14:tracePt t="51810" x="10550525" y="506413"/>
          <p14:tracePt t="51818" x="10556875" y="544513"/>
          <p14:tracePt t="51826" x="10556875" y="579438"/>
          <p14:tracePt t="51834" x="10556875" y="619125"/>
          <p14:tracePt t="51842" x="10556875" y="657225"/>
          <p14:tracePt t="51850" x="10550525" y="692150"/>
          <p14:tracePt t="51858" x="10545763" y="719138"/>
          <p14:tracePt t="51866" x="10533063" y="752475"/>
          <p14:tracePt t="51874" x="10528300" y="758825"/>
          <p14:tracePt t="51882" x="10517188" y="787400"/>
          <p14:tracePt t="51890" x="10506075" y="809625"/>
          <p14:tracePt t="51898" x="10494963" y="831850"/>
          <p14:tracePt t="51906" x="10488613" y="838200"/>
          <p14:tracePt t="51914" x="10466388" y="860425"/>
          <p14:tracePt t="51922" x="10448925" y="882650"/>
          <p14:tracePt t="51930" x="10437813" y="887413"/>
          <p14:tracePt t="51938" x="10410825" y="904875"/>
          <p14:tracePt t="51946" x="10375900" y="915988"/>
          <p14:tracePt t="51954" x="10364788" y="927100"/>
          <p14:tracePt t="51962" x="10325100" y="933450"/>
          <p14:tracePt t="51970" x="10309225" y="933450"/>
          <p14:tracePt t="51978" x="10258425" y="938213"/>
          <p14:tracePt t="51987" x="10229850" y="944563"/>
          <p14:tracePt t="51994" x="10145713" y="944563"/>
          <p14:tracePt t="52004" x="10067925" y="949325"/>
          <p14:tracePt t="52009" x="9971088" y="949325"/>
          <p14:tracePt t="52020" x="9893300" y="949325"/>
          <p14:tracePt t="52026" x="9809163" y="949325"/>
          <p14:tracePt t="52036" x="9729788" y="949325"/>
          <p14:tracePt t="52044" x="9656763" y="949325"/>
          <p14:tracePt t="52052" x="9572625" y="944563"/>
          <p14:tracePt t="52060" x="9504363" y="933450"/>
          <p14:tracePt t="52068" x="9444038" y="922338"/>
          <p14:tracePt t="52076" x="9386888" y="904875"/>
          <p14:tracePt t="52084" x="9342438" y="876300"/>
          <p14:tracePt t="52092" x="9285288" y="854075"/>
          <p14:tracePt t="52100" x="9236075" y="827088"/>
          <p14:tracePt t="52108" x="9218613" y="814388"/>
          <p14:tracePt t="52116" x="9178925" y="787400"/>
          <p14:tracePt t="52124" x="9134475" y="752475"/>
          <p14:tracePt t="52132" x="9105900" y="719138"/>
          <p14:tracePt t="52140" x="9094788" y="708025"/>
          <p14:tracePt t="52148" x="9072563" y="679450"/>
          <p14:tracePt t="52156" x="9055100" y="646113"/>
          <p14:tracePt t="52164" x="9043988" y="623888"/>
          <p14:tracePt t="52172" x="9043988" y="612775"/>
          <p14:tracePt t="52180" x="9043988" y="595313"/>
          <p14:tracePt t="52188" x="9043988" y="579438"/>
          <p14:tracePt t="52196" x="9043988" y="561975"/>
          <p14:tracePt t="52204" x="9043988" y="550863"/>
          <p14:tracePt t="52212" x="9043988" y="522288"/>
          <p14:tracePt t="52220" x="9055100" y="511175"/>
          <p14:tracePt t="52228" x="9072563" y="484188"/>
          <p14:tracePt t="52236" x="9083675" y="466725"/>
          <p14:tracePt t="52244" x="9105900" y="438150"/>
          <p14:tracePt t="52252" x="9134475" y="409575"/>
          <p14:tracePt t="52260" x="9163050" y="382588"/>
          <p14:tracePt t="52268" x="9196388" y="354013"/>
          <p14:tracePt t="52276" x="9236075" y="325438"/>
          <p14:tracePt t="52284" x="9285288" y="298450"/>
          <p14:tracePt t="52292" x="9302750" y="287338"/>
          <p14:tracePt t="52302" x="9358313" y="252413"/>
          <p14:tracePt t="52308" x="9415463" y="230188"/>
          <p14:tracePt t="52318" x="9477375" y="207963"/>
          <p14:tracePt t="52324" x="9539288" y="179388"/>
          <p14:tracePt t="52334" x="9561513" y="174625"/>
          <p14:tracePt t="52342" x="9623425" y="152400"/>
          <p14:tracePt t="52350" x="9685338" y="141288"/>
          <p14:tracePt t="52358" x="9707563" y="141288"/>
          <p14:tracePt t="52366" x="9774238" y="134938"/>
          <p14:tracePt t="52374" x="9798050" y="134938"/>
          <p14:tracePt t="52382" x="9853613" y="134938"/>
          <p14:tracePt t="52390" x="9904413" y="134938"/>
          <p14:tracePt t="52398" x="9921875" y="134938"/>
          <p14:tracePt t="52406" x="9966325" y="146050"/>
          <p14:tracePt t="52414" x="9988550" y="152400"/>
          <p14:tracePt t="52422" x="10017125" y="168275"/>
          <p14:tracePt t="52430" x="10033000" y="168275"/>
          <p14:tracePt t="52438" x="10072688" y="190500"/>
          <p14:tracePt t="52446" x="10083800" y="196850"/>
          <p14:tracePt t="52454" x="10117138" y="219075"/>
          <p14:tracePt t="52462" x="10134600" y="225425"/>
          <p14:tracePt t="52470" x="10152063" y="241300"/>
          <p14:tracePt t="52478" x="10190163" y="263525"/>
          <p14:tracePt t="52486" x="10207625" y="276225"/>
          <p14:tracePt t="52494" x="10225088" y="280988"/>
          <p14:tracePt t="52502" x="10240963" y="298450"/>
          <p14:tracePt t="52510" x="10247313" y="303213"/>
          <p14:tracePt t="52518" x="10269538" y="320675"/>
          <p14:tracePt t="52526" x="10269538" y="325438"/>
          <p14:tracePt t="52534" x="10275888" y="331788"/>
          <p14:tracePt t="52542" x="10280650" y="336550"/>
          <p14:tracePt t="52550" x="10291763" y="349250"/>
          <p14:tracePt t="52558" x="10298113" y="360363"/>
          <p14:tracePt t="52566" x="10309225" y="365125"/>
          <p14:tracePt t="52574" x="10320338" y="376238"/>
          <p14:tracePt t="52582" x="10325100" y="387350"/>
          <p14:tracePt t="52590" x="10331450" y="393700"/>
          <p14:tracePt t="52600" x="10337800" y="404813"/>
          <p14:tracePt t="52605" x="10348913" y="433388"/>
          <p14:tracePt t="52616" x="10353675" y="444500"/>
          <p14:tracePt t="52624" x="10364788" y="455613"/>
          <p14:tracePt t="52632" x="10371138" y="466725"/>
          <p14:tracePt t="52640" x="10382250" y="484188"/>
          <p14:tracePt t="52648" x="10404475" y="533400"/>
          <p14:tracePt t="52656" x="10415588" y="550863"/>
          <p14:tracePt t="52664" x="10426700" y="573088"/>
          <p14:tracePt t="52672" x="10437813" y="590550"/>
          <p14:tracePt t="52680" x="10444163" y="601663"/>
          <p14:tracePt t="52688" x="10455275" y="619125"/>
          <p14:tracePt t="52696" x="10460038" y="635000"/>
          <p14:tracePt t="52704" x="10477500" y="674688"/>
          <p14:tracePt t="52712" x="10483850" y="703263"/>
          <p14:tracePt t="52720" x="10494963" y="719138"/>
          <p14:tracePt t="52728" x="10499725" y="741363"/>
          <p14:tracePt t="52736" x="10506075" y="769938"/>
          <p14:tracePt t="52744" x="10510838" y="792163"/>
          <p14:tracePt t="52752" x="10521950" y="827088"/>
          <p14:tracePt t="52760" x="10528300" y="854075"/>
          <p14:tracePt t="52768" x="10533063" y="882650"/>
          <p14:tracePt t="52776" x="10545763" y="949325"/>
          <p14:tracePt t="52784" x="10545763" y="977900"/>
          <p14:tracePt t="52792" x="10545763" y="1000125"/>
          <p14:tracePt t="52800" x="10545763" y="1035050"/>
          <p14:tracePt t="52808" x="10545763" y="1057275"/>
          <p14:tracePt t="52816" x="10545763" y="1079500"/>
          <p14:tracePt t="52824" x="10545763" y="1101725"/>
          <p14:tracePt t="52832" x="10545763" y="1123950"/>
          <p14:tracePt t="52840" x="10545763" y="1146175"/>
          <p14:tracePt t="52848" x="10545763" y="1181100"/>
          <p14:tracePt t="52856" x="10545763" y="1203325"/>
          <p14:tracePt t="52864" x="10545763" y="1243013"/>
          <p14:tracePt t="52874" x="10539413" y="1276350"/>
          <p14:tracePt t="52880" x="10533063" y="1309688"/>
          <p14:tracePt t="52890" x="10528300" y="1349375"/>
          <p14:tracePt t="52895" x="10521950" y="1389063"/>
          <p14:tracePt t="52906" x="10517188" y="1427163"/>
          <p14:tracePt t="52914" x="10510838" y="1466850"/>
          <p14:tracePt t="52922" x="10506075" y="1506538"/>
          <p14:tracePt t="52930" x="10499725" y="1546225"/>
          <p14:tracePt t="52938" x="10494963" y="1585913"/>
          <p14:tracePt t="52946" x="10488613" y="1635125"/>
          <p14:tracePt t="52954" x="10477500" y="1681163"/>
          <p14:tracePt t="52962" x="10466388" y="1731963"/>
          <p14:tracePt t="52969" x="10444163" y="1849438"/>
          <p14:tracePt t="52978" x="10410825" y="1966913"/>
          <p14:tracePt t="52986" x="10398125" y="2017713"/>
          <p14:tracePt t="52994" x="10382250" y="2063750"/>
          <p14:tracePt t="53002" x="10348913" y="2174875"/>
          <p14:tracePt t="53010" x="10337800" y="2220913"/>
          <p14:tracePt t="53018" x="10291763" y="2366963"/>
          <p14:tracePt t="53026" x="10275888" y="2417763"/>
          <p14:tracePt t="53034" x="10258425" y="2473325"/>
          <p14:tracePt t="53042" x="10202863" y="2641600"/>
          <p14:tracePt t="53050" x="10174288" y="2703513"/>
          <p14:tracePt t="53058" x="10106025" y="2860675"/>
          <p14:tracePt t="53066" x="10079038" y="2917825"/>
          <p14:tracePt t="53074" x="10017125" y="3046413"/>
          <p14:tracePt t="53082" x="9944100" y="3176588"/>
          <p14:tracePt t="53090" x="9915525" y="3221038"/>
          <p14:tracePt t="53098" x="9836150" y="3338513"/>
          <p14:tracePt t="53106" x="9736138" y="3462338"/>
          <p14:tracePt t="53114" x="9707563" y="3495675"/>
          <p14:tracePt t="53122" x="9634538" y="3575050"/>
          <p14:tracePt t="53130" x="9594850" y="3619500"/>
          <p14:tracePt t="53138" x="9561513" y="3654425"/>
          <p14:tracePt t="53146" x="9550400" y="3654425"/>
          <p14:tracePt t="53154" x="9550400" y="3659188"/>
          <p14:tracePt t="53340" x="9539288" y="3659188"/>
          <p14:tracePt t="53348" x="9521825" y="3659188"/>
          <p14:tracePt t="53356" x="9504363" y="3665538"/>
          <p14:tracePt t="53364" x="9477375" y="3670300"/>
          <p14:tracePt t="53372" x="9455150" y="3676650"/>
          <p14:tracePt t="53380" x="9426575" y="3687763"/>
          <p14:tracePt t="53388" x="9398000" y="3692525"/>
          <p14:tracePt t="53396" x="9375775" y="3698875"/>
          <p14:tracePt t="53404" x="9331325" y="3709988"/>
          <p14:tracePt t="53412" x="9291638" y="3709988"/>
          <p14:tracePt t="53419" x="9251950" y="3721100"/>
          <p14:tracePt t="53428" x="9207500" y="3732213"/>
          <p14:tracePt t="53436" x="9156700" y="3743325"/>
          <p14:tracePt t="53444" x="9112250" y="3749675"/>
          <p14:tracePt t="53452" x="9066213" y="3754438"/>
          <p14:tracePt t="53462" x="9021763" y="3760788"/>
          <p14:tracePt t="53470" x="8988425" y="3760788"/>
          <p14:tracePt t="53478" x="8937625" y="3765550"/>
          <p14:tracePt t="53486" x="8893175" y="3778250"/>
          <p14:tracePt t="53494" x="8842375" y="3783013"/>
          <p14:tracePt t="53502" x="8796338" y="3789363"/>
          <p14:tracePt t="53510" x="8758238" y="3794125"/>
          <p14:tracePt t="53518" x="8734425" y="3800475"/>
          <p14:tracePt t="53526" x="8696325" y="3805238"/>
          <p14:tracePt t="53534" x="8650288" y="3811588"/>
          <p14:tracePt t="53542" x="8628063" y="3811588"/>
          <p14:tracePt t="53550" x="8588375" y="3816350"/>
          <p14:tracePt t="53558" x="8566150" y="3822700"/>
          <p14:tracePt t="53566" x="8543925" y="3822700"/>
          <p14:tracePt t="53574" x="8499475" y="3822700"/>
          <p14:tracePt t="53582" x="8470900" y="3822700"/>
          <p14:tracePt t="53590" x="8448675" y="3822700"/>
          <p14:tracePt t="53598" x="8420100" y="3822700"/>
          <p14:tracePt t="53606" x="8369300" y="3822700"/>
          <p14:tracePt t="53614" x="8329613" y="3822700"/>
          <p14:tracePt t="53622" x="8291513" y="3816350"/>
          <p14:tracePt t="53630" x="8251825" y="3811588"/>
          <p14:tracePt t="53638" x="8194675" y="3789363"/>
          <p14:tracePt t="53646" x="8172450" y="3783013"/>
          <p14:tracePt t="53654" x="8145463" y="3771900"/>
          <p14:tracePt t="53662" x="8099425" y="3749675"/>
          <p14:tracePt t="53670" x="8072438" y="3738563"/>
          <p14:tracePt t="53678" x="8054975" y="3721100"/>
          <p14:tracePt t="53686" x="8032750" y="3709988"/>
          <p14:tracePt t="53694" x="8015288" y="3687763"/>
          <p14:tracePt t="53702" x="7993063" y="3665538"/>
          <p14:tracePt t="53710" x="7975600" y="3648075"/>
          <p14:tracePt t="53718" x="7964488" y="3625850"/>
          <p14:tracePt t="53726" x="7948613" y="3603625"/>
          <p14:tracePt t="53736" x="7931150" y="3575050"/>
          <p14:tracePt t="53742" x="7920038" y="3535363"/>
          <p14:tracePt t="53752" x="7902575" y="3495675"/>
          <p14:tracePt t="53758" x="7891463" y="3451225"/>
          <p14:tracePt t="53768" x="7886700" y="3400425"/>
          <p14:tracePt t="53776" x="7880350" y="3355975"/>
          <p14:tracePt t="53784" x="7880350" y="3338513"/>
          <p14:tracePt t="53792" x="7880350" y="3300413"/>
          <p14:tracePt t="53800" x="7880350" y="3260725"/>
          <p14:tracePt t="53808" x="7880350" y="3214688"/>
          <p14:tracePt t="53816" x="7891463" y="3176588"/>
          <p14:tracePt t="53824" x="7908925" y="3136900"/>
          <p14:tracePt t="53832" x="7926388" y="3103563"/>
          <p14:tracePt t="53840" x="7948613" y="3074988"/>
          <p14:tracePt t="53848" x="7970838" y="3041650"/>
          <p14:tracePt t="53856" x="7975600" y="3035300"/>
          <p14:tracePt t="53864" x="8004175" y="3006725"/>
          <p14:tracePt t="53872" x="8037513" y="2979738"/>
          <p14:tracePt t="53880" x="8072438" y="2951163"/>
          <p14:tracePt t="53888" x="8121650" y="2922588"/>
          <p14:tracePt t="53896" x="8167688" y="2889250"/>
          <p14:tracePt t="53904" x="8223250" y="2867025"/>
          <p14:tracePt t="53912" x="8285163" y="2838450"/>
          <p14:tracePt t="53920" x="8347075" y="2809875"/>
          <p14:tracePt t="53928" x="8408988" y="2794000"/>
          <p14:tracePt t="53936" x="8442325" y="2782888"/>
          <p14:tracePt t="53944" x="8510588" y="2765425"/>
          <p14:tracePt t="53952" x="8577263" y="2743200"/>
          <p14:tracePt t="53960" x="8667750" y="2725738"/>
          <p14:tracePt t="53968" x="8751888" y="2709863"/>
          <p14:tracePt t="53976" x="8842375" y="2692400"/>
          <p14:tracePt t="53984" x="8931275" y="2670175"/>
          <p14:tracePt t="53992" x="9004300" y="2659063"/>
          <p14:tracePt t="54000" x="9072563" y="2652713"/>
          <p14:tracePt t="54008" x="9134475" y="2647950"/>
          <p14:tracePt t="54018" x="9201150" y="2636838"/>
          <p14:tracePt t="54024" x="9263063" y="2636838"/>
          <p14:tracePt t="54034" x="9320213" y="2636838"/>
          <p14:tracePt t="54040" x="9386888" y="2636838"/>
          <p14:tracePt t="54050" x="9448800" y="2636838"/>
          <p14:tracePt t="54056" x="9517063" y="2641600"/>
          <p14:tracePt t="54066" x="9583738" y="2652713"/>
          <p14:tracePt t="54074" x="9656763" y="2663825"/>
          <p14:tracePt t="54082" x="9813925" y="2698750"/>
          <p14:tracePt t="54090" x="9886950" y="2709863"/>
          <p14:tracePt t="54098" x="9982200" y="2732088"/>
          <p14:tracePt t="54106" x="10090150" y="2754313"/>
          <p14:tracePt t="54114" x="10196513" y="2776538"/>
          <p14:tracePt t="54122" x="10313988" y="2805113"/>
          <p14:tracePt t="54130" x="10421938" y="2838450"/>
          <p14:tracePt t="54138" x="10460038" y="2855913"/>
          <p14:tracePt t="54146" x="10572750" y="2895600"/>
          <p14:tracePt t="54154" x="10702925" y="2944813"/>
          <p14:tracePt t="54162" x="10815638" y="2990850"/>
          <p14:tracePt t="54170" x="10926763" y="3041650"/>
          <p14:tracePt t="54178" x="10972800" y="3063875"/>
          <p14:tracePt t="54186" x="11056938" y="3114675"/>
          <p14:tracePt t="54194" x="11129963" y="3159125"/>
          <p14:tracePt t="54202" x="11156950" y="3181350"/>
          <p14:tracePt t="54210" x="11225213" y="3249613"/>
          <p14:tracePt t="54218" x="11253788" y="3282950"/>
          <p14:tracePt t="54226" x="11276013" y="3327400"/>
          <p14:tracePt t="54234" x="11298238" y="3362325"/>
          <p14:tracePt t="54242" x="11309350" y="3406775"/>
          <p14:tracePt t="54250" x="11320463" y="3451225"/>
          <p14:tracePt t="54258" x="11326813" y="3495675"/>
          <p14:tracePt t="54266" x="11326813" y="3557588"/>
          <p14:tracePt t="54274" x="11326813" y="3619500"/>
          <p14:tracePt t="54282" x="11320463" y="3687763"/>
          <p14:tracePt t="54290" x="11309350" y="3709988"/>
          <p14:tracePt t="54300" x="11298238" y="3778250"/>
          <p14:tracePt t="54306" x="11280775" y="3838575"/>
          <p14:tracePt t="54316" x="11258550" y="3900488"/>
          <p14:tracePt t="54322" x="11247438" y="3924300"/>
          <p14:tracePt t="54332" x="11207750" y="3979863"/>
          <p14:tracePt t="54338" x="11163300" y="4019550"/>
          <p14:tracePt t="54348" x="11112500" y="4064000"/>
          <p14:tracePt t="54356" x="11083925" y="4081463"/>
          <p14:tracePt t="54364" x="11017250" y="4108450"/>
          <p14:tracePt t="54372" x="10983913" y="4125913"/>
          <p14:tracePt t="54380" x="10899775" y="4170363"/>
          <p14:tracePt t="54388" x="10871200" y="4181475"/>
          <p14:tracePt t="54396" x="10787063" y="4221163"/>
          <p14:tracePt t="54404" x="10691813" y="4256088"/>
          <p14:tracePt t="54412" x="10652125" y="4267200"/>
          <p14:tracePt t="54420" x="10561638" y="4294188"/>
          <p14:tracePt t="54428" x="10528300" y="4305300"/>
          <p14:tracePt t="54436" x="10433050" y="4329113"/>
          <p14:tracePt t="54444" x="10393363" y="4340225"/>
          <p14:tracePt t="54452" x="10353675" y="4344988"/>
          <p14:tracePt t="54460" x="10236200" y="4356100"/>
          <p14:tracePt t="54468" x="10185400" y="4367213"/>
          <p14:tracePt t="54476" x="10039350" y="4367213"/>
          <p14:tracePt t="54484" x="9982200" y="4367213"/>
          <p14:tracePt t="54492" x="9915525" y="4367213"/>
          <p14:tracePt t="54500" x="9747250" y="4367213"/>
          <p14:tracePt t="54508" x="9690100" y="4362450"/>
          <p14:tracePt t="54516" x="9539288" y="4351338"/>
          <p14:tracePt t="54524" x="9382125" y="4340225"/>
          <p14:tracePt t="54532" x="9331325" y="4333875"/>
          <p14:tracePt t="54540" x="9212263" y="4316413"/>
          <p14:tracePt t="54548" x="9167813" y="4311650"/>
          <p14:tracePt t="54556" x="9072563" y="4300538"/>
          <p14:tracePt t="54564" x="9032875" y="4294188"/>
          <p14:tracePt t="54572" x="8966200" y="4278313"/>
          <p14:tracePt t="54582" x="8937625" y="4271963"/>
          <p14:tracePt t="54588" x="8897938" y="4260850"/>
          <p14:tracePt t="54598" x="8858250" y="4249738"/>
          <p14:tracePt t="54604" x="8836025" y="4243388"/>
          <p14:tracePt t="54614" x="8824913" y="4238625"/>
          <p14:tracePt t="54620" x="8791575" y="4232275"/>
          <p14:tracePt t="54630" x="8780463" y="4232275"/>
          <p14:tracePt t="54638" x="8740775" y="4221163"/>
          <p14:tracePt t="54646" x="8718550" y="4221163"/>
          <p14:tracePt t="54654" x="8656638" y="4210050"/>
          <p14:tracePt t="54662" x="8572500" y="4198938"/>
          <p14:tracePt t="54670" x="8543925" y="4198938"/>
          <p14:tracePt t="54678" x="8453438" y="4176713"/>
          <p14:tracePt t="54686" x="8426450" y="4170363"/>
          <p14:tracePt t="54694" x="8347075" y="4154488"/>
          <p14:tracePt t="54702" x="8324850" y="4143375"/>
          <p14:tracePt t="54710" x="8296275" y="4132263"/>
          <p14:tracePt t="54718" x="8240713" y="4114800"/>
          <p14:tracePt t="54726" x="8218488" y="4103688"/>
          <p14:tracePt t="54734" x="8161338" y="4081463"/>
          <p14:tracePt t="54742" x="8139113" y="4070350"/>
          <p14:tracePt t="54750" x="8116888" y="4059238"/>
          <p14:tracePt t="54758" x="8066088" y="4041775"/>
          <p14:tracePt t="54766" x="8043863" y="4030663"/>
          <p14:tracePt t="54774" x="8026400" y="4024313"/>
          <p14:tracePt t="54782" x="7981950" y="3997325"/>
          <p14:tracePt t="54790" x="7959725" y="3990975"/>
          <p14:tracePt t="54798" x="7948613" y="3979863"/>
          <p14:tracePt t="54806" x="7913688" y="3946525"/>
          <p14:tracePt t="54814" x="7902575" y="3935413"/>
          <p14:tracePt t="54822" x="7891463" y="3924300"/>
          <p14:tracePt t="54830" x="7880350" y="3906838"/>
          <p14:tracePt t="54838" x="7864475" y="3851275"/>
          <p14:tracePt t="54846" x="7858125" y="3827463"/>
          <p14:tracePt t="54854" x="7853363" y="3800475"/>
          <p14:tracePt t="54862" x="7853363" y="3771900"/>
          <p14:tracePt t="54870" x="7853363" y="3705225"/>
          <p14:tracePt t="54878" x="7853363" y="3665538"/>
          <p14:tracePt t="54886" x="7853363" y="3581400"/>
          <p14:tracePt t="54896" x="7853363" y="3524250"/>
          <p14:tracePt t="54902" x="7864475" y="3457575"/>
          <p14:tracePt t="54912" x="7875588" y="3406775"/>
          <p14:tracePt t="54920" x="7880350" y="3349625"/>
          <p14:tracePt t="54928" x="7891463" y="3294063"/>
          <p14:tracePt t="54936" x="7902575" y="3249613"/>
          <p14:tracePt t="54944" x="7913688" y="3209925"/>
          <p14:tracePt t="54952" x="7920038" y="3181350"/>
          <p14:tracePt t="54960" x="7931150" y="3141663"/>
          <p14:tracePt t="54968" x="7942263" y="3114675"/>
          <p14:tracePt t="54976" x="7953375" y="3079750"/>
          <p14:tracePt t="54984" x="7964488" y="3046413"/>
          <p14:tracePt t="54992" x="7970838" y="3030538"/>
          <p14:tracePt t="55000" x="7986713" y="2995613"/>
          <p14:tracePt t="55008" x="8004175" y="2968625"/>
          <p14:tracePt t="55016" x="8015288" y="2951163"/>
          <p14:tracePt t="55024" x="8021638" y="2940050"/>
          <p14:tracePt t="55032" x="8037513" y="2922588"/>
          <p14:tracePt t="55040" x="8043863" y="2911475"/>
          <p14:tracePt t="55048" x="8054975" y="2900363"/>
          <p14:tracePt t="55056" x="8061325" y="2895600"/>
          <p14:tracePt t="55064" x="8072438" y="2889250"/>
          <p14:tracePt t="55072" x="8083550" y="2878138"/>
          <p14:tracePt t="55080" x="8094663" y="2871788"/>
          <p14:tracePt t="55088" x="8105775" y="2855913"/>
          <p14:tracePt t="55096" x="8128000" y="2849563"/>
          <p14:tracePt t="55104" x="8150225" y="2833688"/>
          <p14:tracePt t="55112" x="8178800" y="2822575"/>
          <p14:tracePt t="55120" x="8212138" y="2805113"/>
          <p14:tracePt t="55128" x="8256588" y="2787650"/>
          <p14:tracePt t="55136" x="8291513" y="2771775"/>
          <p14:tracePt t="55144" x="8329613" y="2760663"/>
          <p14:tracePt t="55152" x="8375650" y="2749550"/>
          <p14:tracePt t="55162" x="8420100" y="2743200"/>
          <p14:tracePt t="55168" x="8515350" y="2732088"/>
          <p14:tracePt t="55178" x="8577263" y="2720975"/>
          <p14:tracePt t="55184" x="8645525" y="2714625"/>
          <p14:tracePt t="55194" x="8712200" y="2714625"/>
          <p14:tracePt t="55202" x="8785225" y="2714625"/>
          <p14:tracePt t="55210" x="8864600" y="2714625"/>
          <p14:tracePt t="55218" x="8942388" y="2714625"/>
          <p14:tracePt t="55226" x="8988425" y="2714625"/>
          <p14:tracePt t="55234" x="9105900" y="2720975"/>
          <p14:tracePt t="55242" x="9247188" y="2736850"/>
          <p14:tracePt t="55250" x="9404350" y="2743200"/>
          <p14:tracePt t="55258" x="9561513" y="2754313"/>
          <p14:tracePt t="55266" x="9701213" y="2760663"/>
          <p14:tracePt t="55274" x="9747250" y="2765425"/>
          <p14:tracePt t="55282" x="9875838" y="2776538"/>
          <p14:tracePt t="55290" x="9971088" y="2782888"/>
          <p14:tracePt t="55298" x="10067925" y="2782888"/>
          <p14:tracePt t="55306" x="10101263" y="2782888"/>
          <p14:tracePt t="55314" x="10185400" y="2782888"/>
          <p14:tracePt t="55322" x="10258425" y="2787650"/>
          <p14:tracePt t="55330" x="10291763" y="2787650"/>
          <p14:tracePt t="55338" x="10382250" y="2787650"/>
          <p14:tracePt t="55346" x="10488613" y="2787650"/>
          <p14:tracePt t="55354" x="10528300" y="2794000"/>
          <p14:tracePt t="55362" x="10641013" y="2798763"/>
          <p14:tracePt t="55370" x="10680700" y="2805113"/>
          <p14:tracePt t="55380" x="10787063" y="2822575"/>
          <p14:tracePt t="55386" x="10893425" y="2844800"/>
          <p14:tracePt t="55394" x="10933113" y="2855913"/>
          <p14:tracePt t="55402" x="11028363" y="2884488"/>
          <p14:tracePt t="55410" x="11061700" y="2900363"/>
          <p14:tracePt t="55418" x="11101388" y="2917825"/>
          <p14:tracePt t="55426" x="11191875" y="2951163"/>
          <p14:tracePt t="55434" x="11225213" y="2973388"/>
          <p14:tracePt t="55442" x="11309350" y="3030538"/>
          <p14:tracePt t="55452" x="11342688" y="3052763"/>
          <p14:tracePt t="55458" x="11422063" y="3114675"/>
          <p14:tracePt t="55468" x="11450638" y="3141663"/>
          <p14:tracePt t="55474" x="11477625" y="3165475"/>
          <p14:tracePt t="55484" x="11528425" y="3221038"/>
          <p14:tracePt t="55490" x="11550650" y="3249613"/>
          <p14:tracePt t="55500" x="11579225" y="3294063"/>
          <p14:tracePt t="55508" x="11590338" y="3327400"/>
          <p14:tracePt t="55516" x="11601450" y="3362325"/>
          <p14:tracePt t="55524" x="11601450" y="3389313"/>
          <p14:tracePt t="55532" x="11601450" y="3429000"/>
          <p14:tracePt t="55540" x="11601450" y="3479800"/>
          <p14:tracePt t="55548" x="11601450" y="3524250"/>
          <p14:tracePt t="55556" x="11590338" y="3581400"/>
          <p14:tracePt t="55564" x="11585575" y="3625850"/>
          <p14:tracePt t="55572" x="11568113" y="3687763"/>
          <p14:tracePt t="55580" x="11557000" y="3743325"/>
          <p14:tracePt t="55588" x="11550650" y="3794125"/>
          <p14:tracePt t="55596" x="11539538" y="3851275"/>
          <p14:tracePt t="55604" x="11528425" y="3889375"/>
          <p14:tracePt t="55612" x="11512550" y="3929063"/>
          <p14:tracePt t="55620" x="11488738" y="3990975"/>
          <p14:tracePt t="55628" x="11455400" y="4048125"/>
          <p14:tracePt t="55636" x="11422063" y="4092575"/>
          <p14:tracePt t="55644" x="11393488" y="4125913"/>
          <p14:tracePt t="55652" x="11342688" y="4181475"/>
          <p14:tracePt t="55660" x="11291888" y="4243388"/>
          <p14:tracePt t="55668" x="11247438" y="4278313"/>
          <p14:tracePt t="55676" x="11180763" y="4340225"/>
          <p14:tracePt t="55684" x="11141075" y="4367213"/>
          <p14:tracePt t="55692" x="11096625" y="4395788"/>
          <p14:tracePt t="55700" x="11023600" y="4435475"/>
          <p14:tracePt t="55708" x="10972800" y="4451350"/>
          <p14:tracePt t="55716" x="10926763" y="4468813"/>
          <p14:tracePt t="55724" x="10888663" y="4486275"/>
          <p14:tracePt t="55734" x="10831513" y="4502150"/>
          <p14:tracePt t="55740" x="10780713" y="4508500"/>
          <p14:tracePt t="55750" x="10714038" y="4519613"/>
          <p14:tracePt t="55756" x="10634663" y="4524375"/>
          <p14:tracePt t="55766" x="10556875" y="4524375"/>
          <p14:tracePt t="55774" x="10466388" y="4524375"/>
          <p14:tracePt t="55782" x="10325100" y="4530725"/>
          <p14:tracePt t="55790" x="10156825" y="4530725"/>
          <p14:tracePt t="55798" x="10017125" y="4530725"/>
          <p14:tracePt t="55806" x="9859963" y="4541838"/>
          <p14:tracePt t="55814" x="9555163" y="4552950"/>
          <p14:tracePt t="55822" x="9398000" y="4559300"/>
          <p14:tracePt t="55830" x="9240838" y="4570413"/>
          <p14:tracePt t="55838" x="9094788" y="4586288"/>
          <p14:tracePt t="55846" x="8988425" y="4592638"/>
          <p14:tracePt t="55854" x="8869363" y="4610100"/>
          <p14:tracePt t="55862" x="8758238" y="4614863"/>
          <p14:tracePt t="55870" x="8678863" y="4625975"/>
          <p14:tracePt t="55878" x="8583613" y="4632325"/>
          <p14:tracePt t="55886" x="8510588" y="4632325"/>
          <p14:tracePt t="55894" x="8431213" y="4637088"/>
          <p14:tracePt t="55902" x="8358188" y="4637088"/>
          <p14:tracePt t="55910" x="8285163" y="4637088"/>
          <p14:tracePt t="55918" x="8256588" y="4637088"/>
          <p14:tracePt t="55926" x="8189913" y="4637088"/>
          <p14:tracePt t="55934" x="8121650" y="4637088"/>
          <p14:tracePt t="55942" x="8043863" y="4637088"/>
          <p14:tracePt t="55950" x="8015288" y="4632325"/>
          <p14:tracePt t="55958" x="7937500" y="4625975"/>
          <p14:tracePt t="55966" x="7880350" y="4614863"/>
          <p14:tracePt t="55974" x="7853363" y="4610100"/>
          <p14:tracePt t="55982" x="7785100" y="4586288"/>
          <p14:tracePt t="55990" x="7767638" y="4581525"/>
          <p14:tracePt t="55998" x="7745413" y="4570413"/>
          <p14:tracePt t="56006" x="7734300" y="4559300"/>
          <p14:tracePt t="56014" x="7729538" y="4548188"/>
          <p14:tracePt t="56022" x="7723188" y="4541838"/>
          <p14:tracePt t="56030" x="7718425" y="4530725"/>
          <p14:tracePt t="56040" x="7718425" y="4513263"/>
          <p14:tracePt t="56046" x="7712075" y="4497388"/>
          <p14:tracePt t="56056" x="7712075" y="4479925"/>
          <p14:tracePt t="56062" x="7705725" y="4464050"/>
          <p14:tracePt t="56072" x="7705725" y="4435475"/>
          <p14:tracePt t="56080" x="7700963" y="4406900"/>
          <p14:tracePt t="56088" x="7694613" y="4378325"/>
          <p14:tracePt t="56096" x="7689850" y="4329113"/>
          <p14:tracePt t="56104" x="7689850" y="4300538"/>
          <p14:tracePt t="56112" x="7683500" y="4221163"/>
          <p14:tracePt t="56120" x="7683500" y="4170363"/>
          <p14:tracePt t="56128" x="7683500" y="4121150"/>
          <p14:tracePt t="56136" x="7678738" y="4052888"/>
          <p14:tracePt t="56144" x="7678738" y="3990975"/>
          <p14:tracePt t="56152" x="7678738" y="3940175"/>
          <p14:tracePt t="56160" x="7678738" y="3878263"/>
          <p14:tracePt t="56168" x="7678738" y="3827463"/>
          <p14:tracePt t="56176" x="7678738" y="3765550"/>
          <p14:tracePt t="56184" x="7678738" y="3716338"/>
          <p14:tracePt t="56192" x="7678738" y="3659188"/>
          <p14:tracePt t="56200" x="7683500" y="3597275"/>
          <p14:tracePt t="56208" x="7689850" y="3541713"/>
          <p14:tracePt t="56216" x="7689850" y="3473450"/>
          <p14:tracePt t="56224" x="7694613" y="3411538"/>
          <p14:tracePt t="56232" x="7694613" y="3389313"/>
          <p14:tracePt t="56240" x="7700963" y="3327400"/>
          <p14:tracePt t="56248" x="7705725" y="3265488"/>
          <p14:tracePt t="56256" x="7712075" y="3243263"/>
          <p14:tracePt t="56264" x="7718425" y="3198813"/>
          <p14:tracePt t="56272" x="7729538" y="3152775"/>
          <p14:tracePt t="56280" x="7734300" y="3136900"/>
          <p14:tracePt t="56288" x="7745413" y="3103563"/>
          <p14:tracePt t="56296" x="7756525" y="3068638"/>
          <p14:tracePt t="56306" x="7762875" y="3057525"/>
          <p14:tracePt t="56312" x="7773988" y="3035300"/>
          <p14:tracePt t="56322" x="7778750" y="3024188"/>
          <p14:tracePt t="56328" x="7796213" y="2995613"/>
          <p14:tracePt t="56338" x="7807325" y="2984500"/>
          <p14:tracePt t="56344" x="7829550" y="2962275"/>
          <p14:tracePt t="56354" x="7847013" y="2944813"/>
          <p14:tracePt t="56360" x="7880350" y="2917825"/>
          <p14:tracePt t="56370" x="7891463" y="2906713"/>
          <p14:tracePt t="56378" x="7908925" y="2895600"/>
          <p14:tracePt t="56386" x="7953375" y="2871788"/>
          <p14:tracePt t="56394" x="7970838" y="2860675"/>
          <p14:tracePt t="56402" x="8026400" y="2838450"/>
          <p14:tracePt t="56410" x="8043863" y="2833688"/>
          <p14:tracePt t="56418" x="8077200" y="2822575"/>
          <p14:tracePt t="56426" x="8145463" y="2805113"/>
          <p14:tracePt t="56434" x="8172450" y="2798763"/>
          <p14:tracePt t="56442" x="8212138" y="2787650"/>
          <p14:tracePt t="56450" x="8296275" y="2776538"/>
          <p14:tracePt t="56458" x="8329613" y="2765425"/>
          <p14:tracePt t="56466" x="8369300" y="2760663"/>
          <p14:tracePt t="56474" x="8442325" y="2749550"/>
          <p14:tracePt t="56482" x="8482013" y="2749550"/>
          <p14:tracePt t="56490" x="8521700" y="2743200"/>
          <p14:tracePt t="56498" x="8550275" y="2743200"/>
          <p14:tracePt t="56506" x="8634413" y="2743200"/>
          <p14:tracePt t="56514" x="8661400" y="2743200"/>
          <p14:tracePt t="56522" x="8696325" y="2743200"/>
          <p14:tracePt t="56530" x="8723313" y="2743200"/>
          <p14:tracePt t="56538" x="8785225" y="2743200"/>
          <p14:tracePt t="56546" x="8813800" y="2743200"/>
          <p14:tracePt t="56554" x="8836025" y="2743200"/>
          <p14:tracePt t="56562" x="8875713" y="2743200"/>
          <p14:tracePt t="56570" x="8909050" y="2743200"/>
          <p14:tracePt t="56578" x="8999538" y="2743200"/>
          <p14:tracePt t="56586" x="9043988" y="2743200"/>
          <p14:tracePt t="56594" x="9094788" y="2743200"/>
          <p14:tracePt t="56602" x="9139238" y="2743200"/>
          <p14:tracePt t="56610" x="9269413" y="2743200"/>
          <p14:tracePt t="56620" x="9398000" y="2760663"/>
          <p14:tracePt t="56628" x="9510713" y="2765425"/>
          <p14:tracePt t="56636" x="9601200" y="2765425"/>
          <p14:tracePt t="56644" x="9696450" y="2771775"/>
          <p14:tracePt t="56652" x="9809163" y="2782888"/>
          <p14:tracePt t="56660" x="9937750" y="2787650"/>
          <p14:tracePt t="56668" x="10079038" y="2798763"/>
          <p14:tracePt t="56676" x="10202863" y="2798763"/>
          <p14:tracePt t="56684" x="10313988" y="2805113"/>
          <p14:tracePt t="56692" x="10421938" y="2805113"/>
          <p14:tracePt t="56700" x="10533063" y="2809875"/>
          <p14:tracePt t="56708" x="10641013" y="2809875"/>
          <p14:tracePt t="56716" x="10747375" y="2809875"/>
          <p14:tracePt t="56724" x="10791825" y="2809875"/>
          <p14:tracePt t="56732" x="10893425" y="2809875"/>
          <p14:tracePt t="56740" x="11017250" y="2809875"/>
          <p14:tracePt t="56748" x="11056938" y="2809875"/>
          <p14:tracePt t="56756" x="11134725" y="2809875"/>
          <p14:tracePt t="56764" x="11214100" y="2816225"/>
          <p14:tracePt t="56772" x="11264900" y="2822575"/>
          <p14:tracePt t="56780" x="11298238" y="2822575"/>
          <p14:tracePt t="56788" x="11320463" y="2833688"/>
          <p14:tracePt t="56796" x="11331575" y="2838450"/>
          <p14:tracePt t="56804" x="11337925" y="2844800"/>
          <p14:tracePt t="56812" x="11342688" y="2849563"/>
          <p14:tracePt t="56820" x="11353800" y="2867025"/>
          <p14:tracePt t="56828" x="11353800" y="2878138"/>
          <p14:tracePt t="56836" x="11366500" y="2900363"/>
          <p14:tracePt t="56844" x="11377613" y="2933700"/>
          <p14:tracePt t="56852" x="11382375" y="2973388"/>
          <p14:tracePt t="56860" x="11388725" y="3019425"/>
          <p14:tracePt t="56868" x="11393488" y="3074988"/>
          <p14:tracePt t="56876" x="11399838" y="3114675"/>
          <p14:tracePt t="56883" x="11399838" y="3170238"/>
          <p14:tracePt t="56892" x="11404600" y="3214688"/>
          <p14:tracePt t="56900" x="11404600" y="3294063"/>
          <p14:tracePt t="56910" x="11404600" y="3344863"/>
          <p14:tracePt t="56916" x="11404600" y="3389313"/>
          <p14:tracePt t="56926" x="11404600" y="3451225"/>
          <p14:tracePt t="56934" x="11404600" y="3541713"/>
          <p14:tracePt t="56942" x="11404600" y="3592513"/>
          <p14:tracePt t="56950" x="11399838" y="3654425"/>
          <p14:tracePt t="56958" x="11393488" y="3716338"/>
          <p14:tracePt t="56966" x="11388725" y="3783013"/>
          <p14:tracePt t="56974" x="11382375" y="3838575"/>
          <p14:tracePt t="56982" x="11377613" y="3900488"/>
          <p14:tracePt t="56990" x="11371263" y="3957638"/>
          <p14:tracePt t="56998" x="11366500" y="3973513"/>
          <p14:tracePt t="57006" x="11360150" y="4019550"/>
          <p14:tracePt t="57014" x="11353800" y="4064000"/>
          <p14:tracePt t="57022" x="11349038" y="4081463"/>
          <p14:tracePt t="57030" x="11337925" y="4097338"/>
          <p14:tracePt t="57038" x="11326813" y="4125913"/>
          <p14:tracePt t="57046" x="11304588" y="4148138"/>
          <p14:tracePt t="57054" x="11280775" y="4159250"/>
          <p14:tracePt t="57062" x="11253788" y="4176713"/>
          <p14:tracePt t="57070" x="11218863" y="4194175"/>
          <p14:tracePt t="57078" x="11163300" y="4210050"/>
          <p14:tracePt t="57086" x="11101388" y="4227513"/>
          <p14:tracePt t="57094" x="11034713" y="4238625"/>
          <p14:tracePt t="57102" x="10915650" y="4249738"/>
          <p14:tracePt t="57110" x="10802938" y="4267200"/>
          <p14:tracePt t="57118" x="10645775" y="4278313"/>
          <p14:tracePt t="57126" x="10455275" y="4294188"/>
          <p14:tracePt t="57134" x="10360025" y="4300538"/>
          <p14:tracePt t="57142" x="10140950" y="4322763"/>
          <p14:tracePt t="57150" x="10028238" y="4340225"/>
          <p14:tracePt t="57158" x="9774238" y="4367213"/>
          <p14:tracePt t="57166" x="9645650" y="4384675"/>
          <p14:tracePt t="57174" x="9409113" y="4406900"/>
          <p14:tracePt t="57182" x="9296400" y="4418013"/>
          <p14:tracePt t="57192" x="9167813" y="4429125"/>
          <p14:tracePt t="57198" x="9055100" y="4446588"/>
          <p14:tracePt t="57208" x="8926513" y="4451350"/>
          <p14:tracePt t="57216" x="8813800" y="4457700"/>
          <p14:tracePt t="57224" x="8689975" y="4468813"/>
          <p14:tracePt t="57232" x="8561388" y="4475163"/>
          <p14:tracePt t="57240" x="8464550" y="4479925"/>
          <p14:tracePt t="57248" x="8386763" y="4486275"/>
          <p14:tracePt t="57256" x="8313738" y="4502150"/>
          <p14:tracePt t="57264" x="8234363" y="4508500"/>
          <p14:tracePt t="57272" x="8189913" y="4513263"/>
          <p14:tracePt t="57280" x="8134350" y="4519613"/>
          <p14:tracePt t="57288" x="8088313" y="4519613"/>
          <p14:tracePt t="57296" x="8061325" y="4519613"/>
          <p14:tracePt t="57304" x="8021638" y="4524375"/>
          <p14:tracePt t="57312" x="7986713" y="4524375"/>
          <p14:tracePt t="57320" x="7953375" y="4524375"/>
          <p14:tracePt t="57328" x="7931150" y="4524375"/>
          <p14:tracePt t="57336" x="7902575" y="4524375"/>
          <p14:tracePt t="57344" x="7880350" y="4519613"/>
          <p14:tracePt t="57352" x="7864475" y="4513263"/>
          <p14:tracePt t="57360" x="7853363" y="4513263"/>
          <p14:tracePt t="57368" x="7853363" y="4502150"/>
          <p14:tracePt t="57376" x="7853363" y="4497388"/>
          <p14:tracePt t="57384" x="7853363" y="4475163"/>
          <p14:tracePt t="57392" x="7853363" y="4464050"/>
          <p14:tracePt t="57402" x="7858125" y="4429125"/>
          <p14:tracePt t="57408" x="7864475" y="4402138"/>
          <p14:tracePt t="57416" x="7864475" y="4367213"/>
          <p14:tracePt t="57424" x="7869238" y="4344988"/>
          <p14:tracePt t="57432" x="7869238" y="4329113"/>
          <p14:tracePt t="57440" x="7869238" y="4311650"/>
          <p14:tracePt t="57448" x="7875588" y="4289425"/>
          <p14:tracePt t="57458" x="7875588" y="4267200"/>
          <p14:tracePt t="57464" x="7875588" y="4238625"/>
          <p14:tracePt t="57474" x="7880350" y="4198938"/>
          <p14:tracePt t="57480" x="7880350" y="4154488"/>
          <p14:tracePt t="57490" x="7880350" y="4092575"/>
          <p14:tracePt t="57498" x="7880350" y="4035425"/>
          <p14:tracePt t="57506" x="7880350" y="3957638"/>
          <p14:tracePt t="57514" x="7880350" y="3878263"/>
          <p14:tracePt t="57522" x="7880350" y="3851275"/>
          <p14:tracePt t="57530" x="7880350" y="3743325"/>
          <p14:tracePt t="57538" x="7886700" y="3592513"/>
          <p14:tracePt t="57546" x="7897813" y="3462338"/>
          <p14:tracePt t="57554" x="7897813" y="3322638"/>
          <p14:tracePt t="57562" x="7897813" y="3187700"/>
          <p14:tracePt t="57570" x="7897813" y="3063875"/>
          <p14:tracePt t="57578" x="7897813" y="2990850"/>
          <p14:tracePt t="57586" x="7891463" y="2906713"/>
          <p14:tracePt t="57594" x="7891463" y="2878138"/>
          <p14:tracePt t="57602" x="7886700" y="2838450"/>
          <p14:tracePt t="57610" x="7886700" y="2822575"/>
          <p14:tracePt t="57618" x="7886700" y="2805113"/>
          <p14:tracePt t="57626" x="7886700" y="2798763"/>
          <p14:tracePt t="57658" x="7886700" y="2794000"/>
          <p14:tracePt t="57674" x="7891463" y="2787650"/>
          <p14:tracePt t="57682" x="7891463" y="2782888"/>
          <p14:tracePt t="57698" x="7897813" y="2776538"/>
          <p14:tracePt t="57706" x="7908925" y="2771775"/>
          <p14:tracePt t="57714" x="7920038" y="2760663"/>
          <p14:tracePt t="57722" x="7937500" y="2754313"/>
          <p14:tracePt t="57730" x="7975600" y="2743200"/>
          <p14:tracePt t="57738" x="8010525" y="2732088"/>
          <p14:tracePt t="57746" x="8072438" y="2725738"/>
          <p14:tracePt t="57754" x="8110538" y="2720975"/>
          <p14:tracePt t="57764" x="8201025" y="2714625"/>
          <p14:tracePt t="57772" x="8262938" y="2714625"/>
          <p14:tracePt t="57780" x="8329613" y="2714625"/>
          <p14:tracePt t="57788" x="8464550" y="2714625"/>
          <p14:tracePt t="57794" x="8572500" y="2714625"/>
          <p14:tracePt t="57804" x="8696325" y="2714625"/>
          <p14:tracePt t="57812" x="8836025" y="2703513"/>
          <p14:tracePt t="57820" x="8977313" y="2703513"/>
          <p14:tracePt t="57828" x="9128125" y="2703513"/>
          <p14:tracePt t="57836" x="9296400" y="2703513"/>
          <p14:tracePt t="57844" x="9448800" y="2703513"/>
          <p14:tracePt t="57852" x="9590088" y="2703513"/>
          <p14:tracePt t="57860" x="9740900" y="2703513"/>
          <p14:tracePt t="57868" x="9882188" y="2703513"/>
          <p14:tracePt t="57876" x="9999663" y="2703513"/>
          <p14:tracePt t="57884" x="10079038" y="2703513"/>
          <p14:tracePt t="57892" x="10145713" y="2703513"/>
          <p14:tracePt t="57900" x="10202863" y="2703513"/>
          <p14:tracePt t="57908" x="10247313" y="2703513"/>
          <p14:tracePt t="57916" x="10313988" y="2709863"/>
          <p14:tracePt t="57924" x="10348913" y="2714625"/>
          <p14:tracePt t="57932" x="10371138" y="2720975"/>
          <p14:tracePt t="57940" x="10404475" y="2725738"/>
          <p14:tracePt t="57948" x="10426700" y="2732088"/>
          <p14:tracePt t="57956" x="10448925" y="2732088"/>
          <p14:tracePt t="57964" x="10466388" y="2736850"/>
          <p14:tracePt t="57972" x="10506075" y="2736850"/>
          <p14:tracePt t="57980" x="10545763" y="2743200"/>
          <p14:tracePt t="57988" x="10583863" y="2749550"/>
          <p14:tracePt t="57996" x="10623550" y="2749550"/>
          <p14:tracePt t="58004" x="10680700" y="2749550"/>
          <p14:tracePt t="58012" x="10725150" y="2749550"/>
          <p14:tracePt t="58020" x="10764838" y="2749550"/>
          <p14:tracePt t="58028" x="10802938" y="2749550"/>
          <p14:tracePt t="58038" x="10853738" y="2743200"/>
          <p14:tracePt t="58044" x="10882313" y="2736850"/>
          <p14:tracePt t="58054" x="10899775" y="2732088"/>
          <p14:tracePt t="58060" x="10915650" y="2732088"/>
          <p14:tracePt t="58070" x="10933113" y="2725738"/>
          <p14:tracePt t="58078" x="10948988" y="2725738"/>
          <p14:tracePt t="58086" x="10961688" y="2720975"/>
          <p14:tracePt t="58094" x="10966450" y="2720975"/>
          <p14:tracePt t="58102" x="10977563" y="2720975"/>
          <p14:tracePt t="59318" x="10972800" y="2725738"/>
          <p14:tracePt t="59324" x="10961688" y="2736850"/>
          <p14:tracePt t="59334" x="10937875" y="2749550"/>
          <p14:tracePt t="59340" x="10899775" y="2771775"/>
          <p14:tracePt t="59350" x="10842625" y="2787650"/>
          <p14:tracePt t="59358" x="10791825" y="2805113"/>
          <p14:tracePt t="59366" x="10714038" y="2827338"/>
          <p14:tracePt t="59374" x="10612438" y="2833688"/>
          <p14:tracePt t="59382" x="10517188" y="2833688"/>
          <p14:tracePt t="59390" x="10410825" y="2833688"/>
          <p14:tracePt t="59398" x="10252075" y="2822575"/>
          <p14:tracePt t="59406" x="10028238" y="2787650"/>
          <p14:tracePt t="59414" x="9809163" y="2760663"/>
          <p14:tracePt t="59422" x="9555163" y="2725738"/>
          <p14:tracePt t="59430" x="9291638" y="2698750"/>
          <p14:tracePt t="59438" x="9178925" y="2681288"/>
          <p14:tracePt t="59446" x="9004300" y="2663825"/>
          <p14:tracePt t="59454" x="8920163" y="2659063"/>
          <p14:tracePt t="59462" x="8824913" y="2647950"/>
          <p14:tracePt t="59470" x="8758238" y="2641600"/>
          <p14:tracePt t="59478" x="8712200" y="2641600"/>
          <p14:tracePt t="59486" x="8685213" y="2636838"/>
          <p14:tracePt t="59494" x="8667750" y="2636838"/>
          <p14:tracePt t="59560" x="8661400" y="2636838"/>
          <p14:tracePt t="59566" x="8656638" y="2636838"/>
          <p14:tracePt t="59574" x="8650288" y="2636838"/>
          <p14:tracePt t="59582" x="8639175" y="2636838"/>
          <p14:tracePt t="59592" x="8623300" y="2636838"/>
          <p14:tracePt t="59598" x="8605838" y="2636838"/>
          <p14:tracePt t="59608" x="8594725" y="2641600"/>
          <p14:tracePt t="59614" x="8572500" y="2647950"/>
          <p14:tracePt t="59624" x="8555038" y="2647950"/>
          <p14:tracePt t="59632" x="8543925" y="2647950"/>
          <p14:tracePt t="59640" x="8521700" y="2652713"/>
          <p14:tracePt t="59648" x="8504238" y="2659063"/>
          <p14:tracePt t="59656" x="8488363" y="2663825"/>
          <p14:tracePt t="59664" x="8448675" y="2676525"/>
          <p14:tracePt t="59672" x="8420100" y="2681288"/>
          <p14:tracePt t="59680" x="8391525" y="2692400"/>
          <p14:tracePt t="59688" x="8358188" y="2692400"/>
          <p14:tracePt t="59696" x="8318500" y="2698750"/>
          <p14:tracePt t="59704" x="8280400" y="2709863"/>
          <p14:tracePt t="59712" x="8240713" y="2720975"/>
          <p14:tracePt t="59720" x="8207375" y="2725738"/>
          <p14:tracePt t="59728" x="8183563" y="2736850"/>
          <p14:tracePt t="59736" x="8167688" y="2749550"/>
          <p14:tracePt t="59744" x="8145463" y="2760663"/>
          <p14:tracePt t="59752" x="8134350" y="2765425"/>
          <p14:tracePt t="59760" x="8128000" y="2771775"/>
          <p14:tracePt t="59768" x="8116888" y="2782888"/>
          <p14:tracePt t="59776" x="8099425" y="2798763"/>
          <p14:tracePt t="59784" x="8072438" y="2827338"/>
          <p14:tracePt t="59792" x="8066088" y="2838450"/>
          <p14:tracePt t="59800" x="8037513" y="2871788"/>
          <p14:tracePt t="59808" x="8010525" y="2911475"/>
          <p14:tracePt t="59816" x="7993063" y="2928938"/>
          <p14:tracePt t="59824" x="7970838" y="2968625"/>
          <p14:tracePt t="59832" x="7942263" y="3006725"/>
          <p14:tracePt t="59840" x="7937500" y="3019425"/>
          <p14:tracePt t="59848" x="7913688" y="3052763"/>
          <p14:tracePt t="59856" x="7908925" y="3063875"/>
          <p14:tracePt t="59864" x="7897813" y="3086100"/>
          <p14:tracePt t="59874" x="7891463" y="3097213"/>
          <p14:tracePt t="59880" x="7886700" y="3125788"/>
          <p14:tracePt t="59890" x="7880350" y="3136900"/>
          <p14:tracePt t="59896" x="7880350" y="3159125"/>
          <p14:tracePt t="59906" x="7875588" y="3170238"/>
          <p14:tracePt t="59912" x="7869238" y="3209925"/>
          <p14:tracePt t="59922" x="7864475" y="3227388"/>
          <p14:tracePt t="59930" x="7858125" y="3249613"/>
          <p14:tracePt t="59938" x="7858125" y="3305175"/>
          <p14:tracePt t="59946" x="7858125" y="3333750"/>
          <p14:tracePt t="59954" x="7858125" y="3395663"/>
          <p14:tracePt t="59962" x="7858125" y="3422650"/>
          <p14:tracePt t="59970" x="7858125" y="3446463"/>
          <p14:tracePt t="59978" x="7864475" y="3508375"/>
          <p14:tracePt t="59986" x="7864475" y="3530600"/>
          <p14:tracePt t="59994" x="7864475" y="3546475"/>
          <p14:tracePt t="60002" x="7864475" y="3597275"/>
          <p14:tracePt t="60010" x="7864475" y="3619500"/>
          <p14:tracePt t="60018" x="7864475" y="3643313"/>
          <p14:tracePt t="60026" x="7869238" y="3676650"/>
          <p14:tracePt t="60034" x="7875588" y="3749675"/>
          <p14:tracePt t="60042" x="7880350" y="3778250"/>
          <p14:tracePt t="60050" x="7886700" y="3805238"/>
          <p14:tracePt t="60058" x="7886700" y="3827463"/>
          <p14:tracePt t="60066" x="7897813" y="3884613"/>
          <p14:tracePt t="60074" x="7902575" y="3900488"/>
          <p14:tracePt t="60082" x="7902575" y="3917950"/>
          <p14:tracePt t="60090" x="7908925" y="3935413"/>
          <p14:tracePt t="60098" x="7908925" y="3946525"/>
          <p14:tracePt t="60106" x="7920038" y="3990975"/>
          <p14:tracePt t="60114" x="7920038" y="4008438"/>
          <p14:tracePt t="60122" x="7926388" y="4019550"/>
          <p14:tracePt t="60130" x="7931150" y="4030663"/>
          <p14:tracePt t="60138" x="7937500" y="4041775"/>
          <p14:tracePt t="60146" x="7942263" y="4059238"/>
          <p14:tracePt t="60154" x="7970838" y="4086225"/>
          <p14:tracePt t="60162" x="7975600" y="4092575"/>
          <p14:tracePt t="60170" x="7993063" y="4108450"/>
          <p14:tracePt t="60178" x="8010525" y="4121150"/>
          <p14:tracePt t="60188" x="8026400" y="4132263"/>
          <p14:tracePt t="60194" x="8077200" y="4148138"/>
          <p14:tracePt t="60204" x="8128000" y="4159250"/>
          <p14:tracePt t="60212" x="8194675" y="4165600"/>
          <p14:tracePt t="60220" x="8280400" y="4165600"/>
          <p14:tracePt t="60228" x="8386763" y="4159250"/>
          <p14:tracePt t="60236" x="8470900" y="4143375"/>
          <p14:tracePt t="60244" x="8667750" y="4097338"/>
          <p14:tracePt t="60252" x="8774113" y="4075113"/>
          <p14:tracePt t="60260" x="8988425" y="4013200"/>
          <p14:tracePt t="60268" x="9094788" y="3973513"/>
          <p14:tracePt t="60276" x="9269413" y="3895725"/>
          <p14:tracePt t="60284" x="9342438" y="3856038"/>
          <p14:tracePt t="60292" x="9437688" y="3783013"/>
          <p14:tracePt t="60300" x="9482138" y="3743325"/>
          <p14:tracePt t="60308" x="9504363" y="3716338"/>
          <p14:tracePt t="60316" x="9528175" y="3670300"/>
          <p14:tracePt t="60324" x="9532938" y="3614738"/>
          <p14:tracePt t="60332" x="9532938" y="3570288"/>
          <p14:tracePt t="60340" x="9532938" y="3535363"/>
          <p14:tracePt t="60348" x="9521825" y="3508375"/>
          <p14:tracePt t="60356" x="9488488" y="3451225"/>
          <p14:tracePt t="60364" x="9466263" y="3411538"/>
          <p14:tracePt t="60372" x="9437688" y="3367088"/>
          <p14:tracePt t="60380" x="9386888" y="3305175"/>
          <p14:tracePt t="60388" x="9358313" y="3271838"/>
          <p14:tracePt t="60396" x="9331325" y="3232150"/>
          <p14:tracePt t="60404" x="9302750" y="3214688"/>
          <p14:tracePt t="60412" x="9274175" y="3192463"/>
          <p14:tracePt t="60420" x="9251950" y="3181350"/>
          <p14:tracePt t="60428" x="9223375" y="3170238"/>
          <p14:tracePt t="60436" x="9212263" y="3165475"/>
          <p14:tracePt t="60444" x="9207500" y="3165475"/>
          <p14:tracePt t="60452" x="9201150" y="3165475"/>
          <p14:tracePt t="60478" x="9196388" y="3165475"/>
          <p14:tracePt t="60502" x="9190038" y="3170238"/>
          <p14:tracePt t="60510" x="9190038" y="3176588"/>
          <p14:tracePt t="60518" x="9178925" y="3176588"/>
          <p14:tracePt t="60534" x="9174163" y="3176588"/>
          <p14:tracePt t="60542" x="9167813" y="3176588"/>
          <p14:tracePt t="60550" x="9156700" y="3176588"/>
          <p14:tracePt t="60558" x="9150350" y="3170238"/>
          <p14:tracePt t="60566" x="9139238" y="3165475"/>
          <p14:tracePt t="60574" x="9128125" y="3152775"/>
          <p14:tracePt t="60582" x="9123363" y="3152775"/>
          <p14:tracePt t="60590" x="9105900" y="3152775"/>
          <p14:tracePt t="60598" x="9088438" y="3152775"/>
          <p14:tracePt t="60606" x="9061450" y="3152775"/>
          <p14:tracePt t="60614" x="9039225" y="3159125"/>
          <p14:tracePt t="60622" x="9004300" y="3165475"/>
          <p14:tracePt t="60630" x="8977313" y="3170238"/>
          <p14:tracePt t="60638" x="8948738" y="3181350"/>
          <p14:tracePt t="60646" x="8915400" y="3187700"/>
          <p14:tracePt t="60654" x="8897938" y="3192463"/>
          <p14:tracePt t="60662" x="8880475" y="3192463"/>
          <p14:tracePt t="60718" x="8886825" y="3181350"/>
          <p14:tracePt t="60726" x="8904288" y="3176588"/>
          <p14:tracePt t="60736" x="8937625" y="3170238"/>
          <p14:tracePt t="60742" x="8977313" y="3165475"/>
          <p14:tracePt t="60752" x="9028113" y="3159125"/>
          <p14:tracePt t="60760" x="9088438" y="3152775"/>
          <p14:tracePt t="60768" x="9174163" y="3148013"/>
          <p14:tracePt t="60776" x="9223375" y="3148013"/>
          <p14:tracePt t="60784" x="9324975" y="3148013"/>
          <p14:tracePt t="60792" x="9448800" y="3148013"/>
          <p14:tracePt t="60800" x="9517063" y="3148013"/>
          <p14:tracePt t="60808" x="9590088" y="3148013"/>
          <p14:tracePt t="60816" x="9707563" y="3152775"/>
          <p14:tracePt t="60824" x="9769475" y="3159125"/>
          <p14:tracePt t="60832" x="9836150" y="3176588"/>
          <p14:tracePt t="60840" x="9893300" y="3187700"/>
          <p14:tracePt t="60848" x="9959975" y="3203575"/>
          <p14:tracePt t="60856" x="9994900" y="3214688"/>
          <p14:tracePt t="60864" x="10021888" y="3221038"/>
          <p14:tracePt t="60872" x="10033000" y="3227388"/>
          <p14:tracePt t="60880" x="10044113" y="3232150"/>
          <p14:tracePt t="60904" x="10044113" y="3238500"/>
          <p14:tracePt t="60920" x="10039350" y="3238500"/>
          <p14:tracePt t="60928" x="10021888" y="3249613"/>
          <p14:tracePt t="60936" x="9999663" y="3260725"/>
          <p14:tracePt t="60944" x="9966325" y="3260725"/>
          <p14:tracePt t="60952" x="9909175" y="3282950"/>
          <p14:tracePt t="60960" x="9842500" y="3294063"/>
          <p14:tracePt t="60968" x="9747250" y="3300413"/>
          <p14:tracePt t="60976" x="9696450" y="3305175"/>
          <p14:tracePt t="60984" x="9561513" y="3305175"/>
          <p14:tracePt t="60992" x="9482138" y="3300413"/>
          <p14:tracePt t="61000" x="9409113" y="3287713"/>
          <p14:tracePt t="61008" x="9274175" y="3254375"/>
          <p14:tracePt t="61016" x="9223375" y="3232150"/>
          <p14:tracePt t="61024" x="9167813" y="3198813"/>
          <p14:tracePt t="61032" x="9156700" y="3192463"/>
          <p14:tracePt t="61042" x="9150350" y="3181350"/>
          <p14:tracePt t="61050" x="9150350" y="3165475"/>
          <p14:tracePt t="61058" x="9156700" y="3141663"/>
          <p14:tracePt t="61066" x="9178925" y="3130550"/>
          <p14:tracePt t="61074" x="9212263" y="3108325"/>
          <p14:tracePt t="61082" x="9263063" y="3092450"/>
          <p14:tracePt t="61091" x="9324975" y="3074988"/>
          <p14:tracePt t="61098" x="9409113" y="3063875"/>
          <p14:tracePt t="61106" x="9471025" y="3063875"/>
          <p14:tracePt t="61115" x="9594850" y="3063875"/>
          <p14:tracePt t="61122" x="9667875" y="3063875"/>
          <p14:tracePt t="61130" x="9820275" y="3074988"/>
          <p14:tracePt t="61138" x="9893300" y="3086100"/>
          <p14:tracePt t="61146" x="9977438" y="3119438"/>
          <p14:tracePt t="61154" x="10021888" y="3141663"/>
          <p14:tracePt t="61162" x="10039350" y="3176588"/>
          <p14:tracePt t="61170" x="10039350" y="3203575"/>
          <p14:tracePt t="61178" x="9999663" y="3232150"/>
          <p14:tracePt t="61186" x="9944100" y="3249613"/>
          <p14:tracePt t="61194" x="9802813" y="3271838"/>
          <p14:tracePt t="61202" x="9674225" y="3287713"/>
          <p14:tracePt t="61210" x="9504363" y="3287713"/>
          <p14:tracePt t="61218" x="9302750" y="3282950"/>
          <p14:tracePt t="61226" x="9101138" y="3265488"/>
          <p14:tracePt t="61234" x="8999538" y="3243263"/>
          <p14:tracePt t="61242" x="8802688" y="3203575"/>
          <p14:tracePt t="61250" x="8758238" y="3192463"/>
          <p14:tracePt t="61258" x="8729663" y="3181350"/>
          <p14:tracePt t="61266" x="8729663" y="3176588"/>
          <p14:tracePt t="61274" x="8740775" y="3165475"/>
          <p14:tracePt t="61282" x="8796338" y="3148013"/>
          <p14:tracePt t="61290" x="8858250" y="3141663"/>
          <p14:tracePt t="61298" x="9004300" y="3125788"/>
          <p14:tracePt t="61306" x="9163050" y="3125788"/>
          <p14:tracePt t="61316" x="9375775" y="3125788"/>
          <p14:tracePt t="61322" x="9572625" y="3125788"/>
          <p14:tracePt t="61332" x="9690100" y="3136900"/>
          <p14:tracePt t="61338" x="9893300" y="3165475"/>
          <p14:tracePt t="61348" x="10028238" y="3198813"/>
          <p14:tracePt t="61356" x="10129838" y="3238500"/>
          <p14:tracePt t="61364" x="10156825" y="3265488"/>
          <p14:tracePt t="61372" x="10156825" y="3282950"/>
          <p14:tracePt t="61380" x="10140950" y="3294063"/>
          <p14:tracePt t="61388" x="10083800" y="3300413"/>
          <p14:tracePt t="61396" x="10010775" y="3300413"/>
          <p14:tracePt t="61404" x="9937750" y="3300413"/>
          <p14:tracePt t="61412" x="9820275" y="3287713"/>
          <p14:tracePt t="61420" x="9718675" y="3276600"/>
          <p14:tracePt t="61428" x="9590088" y="3260725"/>
          <p14:tracePt t="61436" x="9477375" y="3243263"/>
          <p14:tracePt t="61444" x="9409113" y="3238500"/>
          <p14:tracePt t="61452" x="9353550" y="3238500"/>
          <p14:tracePt t="61460" x="9302750" y="3232150"/>
          <p14:tracePt t="61468" x="9291638" y="3232150"/>
          <p14:tracePt t="61694" x="9285288" y="3232150"/>
          <p14:tracePt t="61702" x="9274175" y="3232150"/>
          <p14:tracePt t="61710" x="9263063" y="3232150"/>
          <p14:tracePt t="61718" x="9251950" y="3232150"/>
          <p14:tracePt t="61726" x="9229725" y="3232150"/>
          <p14:tracePt t="61734" x="9190038" y="3238500"/>
          <p14:tracePt t="61742" x="9145588" y="3238500"/>
          <p14:tracePt t="61750" x="9105900" y="3238500"/>
          <p14:tracePt t="61758" x="9077325" y="3238500"/>
          <p14:tracePt t="61766" x="9043988" y="3238500"/>
          <p14:tracePt t="61774" x="9021763" y="3227388"/>
          <p14:tracePt t="61782" x="8993188" y="3214688"/>
          <p14:tracePt t="61790" x="8977313" y="3203575"/>
          <p14:tracePt t="61798" x="8966200" y="3192463"/>
          <p14:tracePt t="61806" x="8953500" y="3187700"/>
          <p14:tracePt t="61814" x="8953500" y="3181350"/>
          <p14:tracePt t="61822" x="8953500" y="3176588"/>
          <p14:tracePt t="61830" x="8953500" y="3159125"/>
          <p14:tracePt t="61838" x="8953500" y="3148013"/>
          <p14:tracePt t="61846" x="8953500" y="3130550"/>
          <p14:tracePt t="61854" x="8953500" y="3103563"/>
          <p14:tracePt t="61862" x="8953500" y="3086100"/>
          <p14:tracePt t="61870" x="8959850" y="3063875"/>
          <p14:tracePt t="61878" x="8966200" y="3041650"/>
          <p14:tracePt t="61888" x="8977313" y="3019425"/>
          <p14:tracePt t="61894" x="8982075" y="2990850"/>
          <p14:tracePt t="61904" x="8988425" y="2962275"/>
          <p14:tracePt t="61912" x="8999538" y="2944813"/>
          <p14:tracePt t="61920" x="9004300" y="2922588"/>
          <p14:tracePt t="61928" x="9010650" y="2906713"/>
          <p14:tracePt t="61936" x="9010650" y="2889250"/>
          <p14:tracePt t="61944" x="9010650" y="2878138"/>
          <p14:tracePt t="61960" x="9010650" y="2871788"/>
          <p14:tracePt t="61992" x="9010650" y="2878138"/>
          <p14:tracePt t="62000" x="8999538" y="2889250"/>
          <p14:tracePt t="62008" x="8993188" y="2900363"/>
          <p14:tracePt t="62016" x="8977313" y="2911475"/>
          <p14:tracePt t="62024" x="8953500" y="2928938"/>
          <p14:tracePt t="62032" x="8948738" y="2928938"/>
          <p14:tracePt t="62040" x="8942388" y="2940050"/>
          <p14:tracePt t="62048" x="8931275" y="2944813"/>
          <p14:tracePt t="62064" x="8926513" y="2951163"/>
          <p14:tracePt t="62112" x="8948738" y="2922588"/>
          <p14:tracePt t="62120" x="8993188" y="2849563"/>
          <p14:tracePt t="62128" x="9072563" y="2736850"/>
          <p14:tracePt t="62136" x="9134475" y="2647950"/>
          <p14:tracePt t="62144" x="9218613" y="2524125"/>
          <p14:tracePt t="62152" x="9280525" y="2428875"/>
          <p14:tracePt t="62160" x="9364663" y="2320925"/>
          <p14:tracePt t="62168" x="9409113" y="2265363"/>
          <p14:tracePt t="62178" x="9459913" y="2209800"/>
          <p14:tracePt t="62184" x="9504363" y="2170113"/>
          <p14:tracePt t="62194" x="9528175" y="2163763"/>
          <p14:tracePt t="62200" x="9544050" y="2159000"/>
          <p14:tracePt t="62210" x="9561513" y="2159000"/>
          <p14:tracePt t="62218" x="9578975" y="2163763"/>
          <p14:tracePt t="62226" x="9612313" y="2198688"/>
          <p14:tracePt t="62234" x="9652000" y="2254250"/>
          <p14:tracePt t="62242" x="9690100" y="2298700"/>
          <p14:tracePt t="62250" x="9752013" y="2382838"/>
          <p14:tracePt t="62258" x="9847263" y="2495550"/>
          <p14:tracePt t="62266" x="9955213" y="2614613"/>
          <p14:tracePt t="62274" x="10061575" y="2725738"/>
          <p14:tracePt t="62282" x="10179050" y="2833688"/>
          <p14:tracePt t="62290" x="10264775" y="2922588"/>
          <p14:tracePt t="62298" x="10309225" y="2962275"/>
          <p14:tracePt t="62306" x="10353675" y="3035300"/>
          <p14:tracePt t="62314" x="10382250" y="3092450"/>
          <p14:tracePt t="62322" x="10382250" y="3152775"/>
          <p14:tracePt t="62330" x="10375900" y="3203575"/>
          <p14:tracePt t="62338" x="10342563" y="3254375"/>
          <p14:tracePt t="62346" x="10287000" y="3300413"/>
          <p14:tracePt t="62354" x="10179050" y="3349625"/>
          <p14:tracePt t="62362" x="10039350" y="3400425"/>
          <p14:tracePt t="62370" x="9853613" y="3473450"/>
          <p14:tracePt t="62378" x="9740900" y="3513138"/>
          <p14:tracePt t="62386" x="9561513" y="3557588"/>
          <p14:tracePt t="62394" x="9358313" y="3630613"/>
          <p14:tracePt t="62402" x="9229725" y="3681413"/>
          <p14:tracePt t="62410" x="9055100" y="3765550"/>
          <p14:tracePt t="62418" x="8948738" y="3822700"/>
          <p14:tracePt t="62426" x="8886825" y="3878263"/>
          <p14:tracePt t="62434" x="8842375" y="3935413"/>
          <p14:tracePt t="62442" x="8813800" y="3997325"/>
          <p14:tracePt t="62450" x="8820150" y="4064000"/>
          <p14:tracePt t="62460" x="8858250" y="4154488"/>
          <p14:tracePt t="62466" x="8931275" y="4249738"/>
          <p14:tracePt t="62476" x="9061450" y="4384675"/>
          <p14:tracePt t="62482" x="9190038" y="4479925"/>
          <p14:tracePt t="62492" x="9459913" y="4665663"/>
          <p14:tracePt t="62498" x="9667875" y="4767263"/>
          <p14:tracePt t="62509" x="9921875" y="4873625"/>
          <p14:tracePt t="62516" x="10179050" y="4964113"/>
          <p14:tracePt t="62524" x="10421938" y="5014913"/>
          <p14:tracePt t="62532" x="10685463" y="5037138"/>
          <p14:tracePt t="62540" x="10809288" y="5037138"/>
          <p14:tracePt t="62548" x="10915650" y="5037138"/>
          <p14:tracePt t="62556" x="10995025" y="5037138"/>
          <p14:tracePt t="62564" x="11028363" y="5037138"/>
          <p14:tracePt t="62741" x="11034713" y="5037138"/>
          <p14:tracePt t="62751" x="11050588" y="5037138"/>
          <p14:tracePt t="62757" x="11061700" y="5030788"/>
          <p14:tracePt t="62766" x="11072813" y="5026025"/>
          <p14:tracePt t="62772" x="11083925" y="5019675"/>
          <p14:tracePt t="62782" x="11090275" y="5008563"/>
          <p14:tracePt t="62790" x="11101388" y="4991100"/>
          <p14:tracePt t="62798" x="11107738" y="4968875"/>
          <p14:tracePt t="62806" x="11112500" y="4946650"/>
          <p14:tracePt t="62814" x="11118850" y="4906963"/>
          <p14:tracePt t="62822" x="11123613" y="4840288"/>
          <p14:tracePt t="62830" x="11123613" y="4772025"/>
          <p14:tracePt t="62838" x="11123613" y="4705350"/>
          <p14:tracePt t="62846" x="11112500" y="4637088"/>
          <p14:tracePt t="62854" x="11083925" y="4530725"/>
          <p14:tracePt t="62862" x="11068050" y="4457700"/>
          <p14:tracePt t="62870" x="11039475" y="4378325"/>
          <p14:tracePt t="62878" x="11023600" y="4305300"/>
          <p14:tracePt t="62886" x="10995025" y="4227513"/>
          <p14:tracePt t="62894" x="10926763" y="4052888"/>
          <p14:tracePt t="62902" x="10882313" y="3940175"/>
          <p14:tracePt t="62910" x="10820400" y="3822700"/>
          <p14:tracePt t="62918" x="10764838" y="3709988"/>
          <p14:tracePt t="62926" x="10652125" y="3530600"/>
          <p14:tracePt t="62934" x="10579100" y="3417888"/>
          <p14:tracePt t="62942" x="10494963" y="3322638"/>
          <p14:tracePt t="62950" x="10410825" y="3243263"/>
          <p14:tracePt t="62958" x="10269538" y="3130550"/>
          <p14:tracePt t="62966" x="10196513" y="3086100"/>
          <p14:tracePt t="62974" x="10134600" y="3046413"/>
          <p14:tracePt t="62982" x="10079038" y="3019425"/>
          <p14:tracePt t="62990" x="10033000" y="3013075"/>
          <p14:tracePt t="62999" x="10021888" y="3013075"/>
          <p14:tracePt t="63177" x="10017125" y="3013075"/>
          <p14:tracePt t="63184" x="9994900" y="3006725"/>
          <p14:tracePt t="63192" x="9937750" y="2995613"/>
          <p14:tracePt t="63200" x="9859963" y="2990850"/>
          <p14:tracePt t="63208" x="9780588" y="2984500"/>
          <p14:tracePt t="63216" x="9663113" y="2973388"/>
          <p14:tracePt t="63224" x="9532938" y="2957513"/>
          <p14:tracePt t="63232" x="9459913" y="2951163"/>
          <p14:tracePt t="63240" x="9371013" y="2933700"/>
          <p14:tracePt t="63248" x="9309100" y="2906713"/>
          <p14:tracePt t="63256" x="9247188" y="2878138"/>
          <p14:tracePt t="63264" x="9185275" y="2844800"/>
          <p14:tracePt t="63272" x="9123363" y="2809875"/>
          <p14:tracePt t="63280" x="9072563" y="2782888"/>
          <p14:tracePt t="63288" x="9021763" y="2749550"/>
          <p14:tracePt t="63296" x="8970963" y="2714625"/>
          <p14:tracePt t="63304" x="8931275" y="2692400"/>
          <p14:tracePt t="63314" x="8897938" y="2670175"/>
          <p14:tracePt t="63321" x="8869363" y="2652713"/>
          <p14:tracePt t="63330" x="8858250" y="2647950"/>
          <p14:tracePt t="63336" x="8847138" y="2636838"/>
          <p14:tracePt t="63346" x="8842375" y="2636838"/>
          <p14:tracePt t="63352" x="8836025" y="2630488"/>
          <p14:tracePt t="63362" x="8824913" y="2625725"/>
          <p14:tracePt t="63371" x="8813800" y="2625725"/>
          <p14:tracePt t="63378" x="8807450" y="2625725"/>
          <p14:tracePt t="63386" x="8780463" y="2625725"/>
          <p14:tracePt t="63394" x="8751888" y="2630488"/>
          <p14:tracePt t="63402" x="8723313" y="2636838"/>
          <p14:tracePt t="63410" x="8696325" y="2647950"/>
          <p14:tracePt t="63418" x="8656638" y="2663825"/>
          <p14:tracePt t="63426" x="8634413" y="2676525"/>
          <p14:tracePt t="63435" x="8588375" y="2692400"/>
          <p14:tracePt t="63442" x="8550275" y="2709863"/>
          <p14:tracePt t="63450" x="8504238" y="2725738"/>
          <p14:tracePt t="63458" x="8464550" y="2736850"/>
          <p14:tracePt t="63467" x="8397875" y="2765425"/>
          <p14:tracePt t="63474" x="8358188" y="2776538"/>
          <p14:tracePt t="63482" x="8280400" y="2794000"/>
          <p14:tracePt t="63490" x="8234363" y="2805113"/>
          <p14:tracePt t="63498" x="8167688" y="2816225"/>
          <p14:tracePt t="63506" x="8128000" y="2822575"/>
          <p14:tracePt t="63514" x="8094663" y="2822575"/>
          <p14:tracePt t="63522" x="8072438" y="2827338"/>
          <p14:tracePt t="63530" x="8054975" y="2827338"/>
          <p14:tracePt t="63538" x="8037513" y="2827338"/>
          <p14:tracePt t="63546" x="8032750" y="2827338"/>
          <p14:tracePt t="63562" x="8026400" y="2827338"/>
          <p14:tracePt t="63608" x="8026400" y="2833688"/>
          <p14:tracePt t="63624" x="8021638" y="2844800"/>
          <p14:tracePt t="63630" x="8010525" y="2860675"/>
          <p14:tracePt t="63640" x="7993063" y="2911475"/>
          <p14:tracePt t="63648" x="7975600" y="2957513"/>
          <p14:tracePt t="63656" x="7964488" y="3013075"/>
          <p14:tracePt t="63664" x="7953375" y="3074988"/>
          <p14:tracePt t="63672" x="7948613" y="3119438"/>
          <p14:tracePt t="63680" x="7948613" y="3192463"/>
          <p14:tracePt t="63688" x="7948613" y="3282950"/>
          <p14:tracePt t="63696" x="7948613" y="3338513"/>
          <p14:tracePt t="63704" x="7953375" y="3395663"/>
          <p14:tracePt t="63712" x="7981950" y="3508375"/>
          <p14:tracePt t="63720" x="8010525" y="3570288"/>
          <p14:tracePt t="63728" x="8032750" y="3630613"/>
          <p14:tracePt t="63736" x="8061325" y="3709988"/>
          <p14:tracePt t="63744" x="8121650" y="3867150"/>
          <p14:tracePt t="63752" x="8150225" y="3935413"/>
          <p14:tracePt t="63760" x="8178800" y="3997325"/>
          <p14:tracePt t="63768" x="8201025" y="4048125"/>
          <p14:tracePt t="63776" x="8229600" y="4086225"/>
          <p14:tracePt t="63784" x="8256588" y="4121150"/>
          <p14:tracePt t="63792" x="8280400" y="4137025"/>
          <p14:tracePt t="63800" x="8307388" y="4148138"/>
          <p14:tracePt t="63808" x="8324850" y="4154488"/>
          <p14:tracePt t="63816" x="8364538" y="4159250"/>
          <p14:tracePt t="63824" x="8408988" y="4165600"/>
          <p14:tracePt t="63832" x="8442325" y="4170363"/>
          <p14:tracePt t="63840" x="8488363" y="4176713"/>
          <p14:tracePt t="63848" x="8572500" y="4187825"/>
          <p14:tracePt t="63856" x="8639175" y="4194175"/>
          <p14:tracePt t="63864" x="8723313" y="4205288"/>
          <p14:tracePt t="63872" x="8909050" y="4221163"/>
          <p14:tracePt t="63880" x="9112250" y="4232275"/>
          <p14:tracePt t="63890" x="9229725" y="4249738"/>
          <p14:tracePt t="63896" x="9504363" y="4260850"/>
          <p14:tracePt t="63906" x="9663113" y="4267200"/>
          <p14:tracePt t="63914" x="9813925" y="4267200"/>
          <p14:tracePt t="63922" x="10134600" y="4267200"/>
          <p14:tracePt t="63930" x="10302875" y="4267200"/>
          <p14:tracePt t="63939" x="10477500" y="4256088"/>
          <p14:tracePt t="63946" x="10798175" y="4221163"/>
          <p14:tracePt t="63954" x="10977563" y="4194175"/>
          <p14:tracePt t="63962" x="11141075" y="4159250"/>
          <p14:tracePt t="63970" x="11415713" y="4070350"/>
          <p14:tracePt t="63978" x="11545888" y="4019550"/>
          <p14:tracePt t="63986" x="11663363" y="3951288"/>
          <p14:tracePt t="63994" x="11831638" y="3827463"/>
          <p14:tracePt t="64002" x="11917363" y="3754438"/>
          <p14:tracePt t="64011" x="12001500" y="3643313"/>
          <p14:tracePt t="64018" x="12034838" y="3586163"/>
          <p14:tracePt t="64026" x="12050713" y="3513138"/>
          <p14:tracePt t="64034" x="12057063" y="3435350"/>
          <p14:tracePt t="64042" x="12057063" y="3355975"/>
          <p14:tracePt t="64050" x="12023725" y="3243263"/>
          <p14:tracePt t="64058" x="11984038" y="3159125"/>
          <p14:tracePt t="64066" x="11933238" y="3068638"/>
          <p14:tracePt t="64074" x="11860213" y="2962275"/>
          <p14:tracePt t="64082" x="11769725" y="2878138"/>
          <p14:tracePt t="64090" x="11663363" y="2760663"/>
          <p14:tracePt t="64098" x="11528425" y="2659063"/>
          <p14:tracePt t="64106" x="11399838" y="2568575"/>
          <p14:tracePt t="64114" x="11264900" y="2490788"/>
          <p14:tracePt t="64122" x="11028363" y="2344738"/>
          <p14:tracePt t="64130" x="10837863" y="2254250"/>
          <p14:tracePt t="64138" x="10736263" y="2220913"/>
          <p14:tracePt t="64146" x="10539413" y="2147888"/>
          <p14:tracePt t="64154" x="10280650" y="2085975"/>
          <p14:tracePt t="64162" x="9994900" y="2028825"/>
          <p14:tracePt t="64170" x="9853613" y="2012950"/>
          <p14:tracePt t="64178" x="9690100" y="1995488"/>
          <p14:tracePt t="64186" x="9404350" y="1995488"/>
          <p14:tracePt t="64196" x="9280525" y="1995488"/>
          <p14:tracePt t="64205" x="9156700" y="1995488"/>
          <p14:tracePt t="64212" x="8937625" y="2006600"/>
          <p14:tracePt t="64220" x="8836025" y="2024063"/>
          <p14:tracePt t="64228" x="8751888" y="2035175"/>
          <p14:tracePt t="64236" x="8667750" y="2051050"/>
          <p14:tracePt t="64244" x="8577263" y="2068513"/>
          <p14:tracePt t="64252" x="8499475" y="2090738"/>
          <p14:tracePt t="64260" x="8408988" y="2119313"/>
          <p14:tracePt t="64268" x="8335963" y="2136775"/>
          <p14:tracePt t="64276" x="8245475" y="2163763"/>
          <p14:tracePt t="64284" x="8167688" y="2185988"/>
          <p14:tracePt t="64292" x="8134350" y="2198688"/>
          <p14:tracePt t="64300" x="8043863" y="2236788"/>
          <p14:tracePt t="64308" x="7964488" y="2259013"/>
          <p14:tracePt t="64316" x="7880350" y="2293938"/>
          <p14:tracePt t="64324" x="7796213" y="2333625"/>
          <p14:tracePt t="64332" x="7756525" y="2344738"/>
          <p14:tracePt t="64340" x="7678738" y="2382838"/>
          <p14:tracePt t="64348" x="7594600" y="2428875"/>
          <p14:tracePt t="64356" x="7566025" y="2444750"/>
          <p14:tracePt t="64364" x="7497763" y="2501900"/>
          <p14:tracePt t="64372" x="7470775" y="2517775"/>
          <p14:tracePt t="64380" x="7431088" y="2586038"/>
          <p14:tracePt t="64388" x="7391400" y="2676525"/>
          <p14:tracePt t="64396" x="7375525" y="2725738"/>
          <p14:tracePt t="64404" x="7362825" y="2782888"/>
          <p14:tracePt t="64412" x="7340600" y="2911475"/>
          <p14:tracePt t="64420" x="7329488" y="2984500"/>
          <p14:tracePt t="64428" x="7318375" y="3063875"/>
          <p14:tracePt t="64436" x="7318375" y="3141663"/>
          <p14:tracePt t="64444" x="7307263" y="3227388"/>
          <p14:tracePt t="64452" x="7307263" y="3316288"/>
          <p14:tracePt t="64462" x="7307263" y="3400425"/>
          <p14:tracePt t="64468" x="7318375" y="3484563"/>
          <p14:tracePt t="64478" x="7358063" y="3608388"/>
          <p14:tracePt t="64484" x="7402513" y="3709988"/>
          <p14:tracePt t="64494" x="7470775" y="3816350"/>
          <p14:tracePt t="64500" x="7526338" y="3895725"/>
          <p14:tracePt t="64510" x="7616825" y="3990975"/>
          <p14:tracePt t="64518" x="7689850" y="4052888"/>
          <p14:tracePt t="64526" x="7767638" y="4114800"/>
          <p14:tracePt t="64534" x="7858125" y="4176713"/>
          <p14:tracePt t="64542" x="7913688" y="4205288"/>
          <p14:tracePt t="64550" x="8032750" y="4267200"/>
          <p14:tracePt t="64558" x="8099425" y="4294188"/>
          <p14:tracePt t="64566" x="8256588" y="4351338"/>
          <p14:tracePt t="64574" x="8380413" y="4384675"/>
          <p14:tracePt t="64582" x="8656638" y="4413250"/>
          <p14:tracePt t="64590" x="8820150" y="4435475"/>
          <p14:tracePt t="64599" x="8988425" y="4440238"/>
          <p14:tracePt t="64606" x="9324975" y="4440238"/>
          <p14:tracePt t="64614" x="9521825" y="4440238"/>
          <p14:tracePt t="64622" x="9893300" y="4413250"/>
          <p14:tracePt t="64630" x="10067925" y="4395788"/>
          <p14:tracePt t="64638" x="10360025" y="4362450"/>
          <p14:tracePt t="64647" x="10494963" y="4344988"/>
          <p14:tracePt t="64654" x="10747375" y="4300538"/>
          <p14:tracePt t="64662" x="10864850" y="4271963"/>
          <p14:tracePt t="64670" x="11079163" y="4210050"/>
          <p14:tracePt t="64678" x="11163300" y="4165600"/>
          <p14:tracePt t="64686" x="11253788" y="4114800"/>
          <p14:tracePt t="64694" x="11331575" y="4030663"/>
          <p14:tracePt t="64702" x="11366500" y="3968750"/>
          <p14:tracePt t="64710" x="11371263" y="3913188"/>
          <p14:tracePt t="64718" x="11371263" y="3822700"/>
          <p14:tracePt t="64726" x="11353800" y="3754438"/>
          <p14:tracePt t="64734" x="11320463" y="3676650"/>
          <p14:tracePt t="64744" x="11280775" y="3563938"/>
          <p14:tracePt t="64750" x="11231563" y="3462338"/>
          <p14:tracePt t="64760" x="11169650" y="3344863"/>
          <p14:tracePt t="64766" x="11134725" y="3287713"/>
          <p14:tracePt t="64776" x="11056938" y="3192463"/>
          <p14:tracePt t="64782" x="11017250" y="3148013"/>
          <p14:tracePt t="64792" x="10933113" y="3057525"/>
          <p14:tracePt t="64800" x="10875963" y="3019425"/>
          <p14:tracePt t="64808" x="10780713" y="2940050"/>
          <p14:tracePt t="64816" x="10714038" y="2900363"/>
          <p14:tracePt t="64824" x="10641013" y="2855913"/>
          <p14:tracePt t="64832" x="10572750" y="2816225"/>
          <p14:tracePt t="64840" x="10499725" y="2782888"/>
          <p14:tracePt t="64848" x="10421938" y="2749550"/>
          <p14:tracePt t="64856" x="10309225" y="2709863"/>
          <p14:tracePt t="64864" x="10190163" y="2681288"/>
          <p14:tracePt t="64872" x="10067925" y="2647950"/>
          <p14:tracePt t="64880" x="9921875" y="2619375"/>
          <p14:tracePt t="64888" x="9758363" y="2590800"/>
          <p14:tracePt t="64896" x="9590088" y="2557463"/>
          <p14:tracePt t="64904" x="9415463" y="2528888"/>
          <p14:tracePt t="64912" x="9251950" y="2501900"/>
          <p14:tracePt t="64920" x="9207500" y="2490788"/>
          <p14:tracePt t="64928" x="9066213" y="2473325"/>
          <p14:tracePt t="64936" x="8909050" y="2455863"/>
          <p14:tracePt t="64944" x="8853488" y="2451100"/>
          <p14:tracePt t="64952" x="8729663" y="2444750"/>
          <p14:tracePt t="64960" x="8599488" y="2433638"/>
          <p14:tracePt t="64968" x="8555038" y="2433638"/>
          <p14:tracePt t="64976" x="8442325" y="2433638"/>
          <p14:tracePt t="64984" x="8324850" y="2444750"/>
          <p14:tracePt t="64993" x="8285163" y="2455863"/>
          <p14:tracePt t="65000" x="8212138" y="2479675"/>
          <p14:tracePt t="65008" x="8178800" y="2484438"/>
          <p14:tracePt t="65016" x="8110538" y="2524125"/>
          <p14:tracePt t="65024" x="8054975" y="2563813"/>
          <p14:tracePt t="65032" x="8004175" y="2590800"/>
          <p14:tracePt t="65042" x="7981950" y="2614613"/>
          <p14:tracePt t="65048" x="7942263" y="2647950"/>
          <p14:tracePt t="65058" x="7897813" y="2698750"/>
          <p14:tracePt t="65064" x="7858125" y="2749550"/>
          <p14:tracePt t="65075" x="7835900" y="2765425"/>
          <p14:tracePt t="65083" x="7791450" y="2816225"/>
          <p14:tracePt t="65090" x="7751763" y="2860675"/>
          <p14:tracePt t="65098" x="7734300" y="2878138"/>
          <p14:tracePt t="65107" x="7705725" y="2922588"/>
          <p14:tracePt t="65114" x="7683500" y="2962275"/>
          <p14:tracePt t="65122" x="7667625" y="2979738"/>
          <p14:tracePt t="65130" x="7650163" y="3019425"/>
          <p14:tracePt t="65138" x="7643813" y="3041650"/>
          <p14:tracePt t="65146" x="7621588" y="3092450"/>
          <p14:tracePt t="65154" x="7616825" y="3119438"/>
          <p14:tracePt t="65162" x="7599363" y="3181350"/>
          <p14:tracePt t="65170" x="7594600" y="3203575"/>
          <p14:tracePt t="65178" x="7583488" y="3282950"/>
          <p14:tracePt t="65186" x="7583488" y="3311525"/>
          <p14:tracePt t="65194" x="7588250" y="3435350"/>
          <p14:tracePt t="65202" x="7599363" y="3484563"/>
          <p14:tracePt t="65210" x="7616825" y="3535363"/>
          <p14:tracePt t="65218" x="7632700" y="3597275"/>
          <p14:tracePt t="65226" x="7667625" y="3654425"/>
          <p14:tracePt t="65234" x="7689850" y="3705225"/>
          <p14:tracePt t="65242" x="7729538" y="3749675"/>
          <p14:tracePt t="65250" x="7773988" y="3794125"/>
          <p14:tracePt t="65258" x="7818438" y="3827463"/>
          <p14:tracePt t="65266" x="7858125" y="3867150"/>
          <p14:tracePt t="65274" x="7908925" y="3900488"/>
          <p14:tracePt t="65283" x="7970838" y="3940175"/>
          <p14:tracePt t="65290" x="8026400" y="3979863"/>
          <p14:tracePt t="65299" x="8099425" y="4019550"/>
          <p14:tracePt t="65306" x="8194675" y="4064000"/>
          <p14:tracePt t="65314" x="8251825" y="4081463"/>
          <p14:tracePt t="65322" x="8364538" y="4121150"/>
          <p14:tracePt t="65330" x="8437563" y="4137025"/>
          <p14:tracePt t="65340" x="8583613" y="4170363"/>
          <p14:tracePt t="65346" x="8656638" y="4181475"/>
          <p14:tracePt t="65356" x="8740775" y="4194175"/>
          <p14:tracePt t="65364" x="8959850" y="4221163"/>
          <p14:tracePt t="65372" x="9077325" y="4238625"/>
          <p14:tracePt t="65380" x="9201150" y="4249738"/>
          <p14:tracePt t="65388" x="9320213" y="4260850"/>
          <p14:tracePt t="65396" x="9448800" y="4271963"/>
          <p14:tracePt t="65404" x="9583738" y="4271963"/>
          <p14:tracePt t="65412" x="9707563" y="4271963"/>
          <p14:tracePt t="65420" x="9831388" y="4267200"/>
          <p14:tracePt t="65428" x="9966325" y="4249738"/>
          <p14:tracePt t="65436" x="10117138" y="4205288"/>
          <p14:tracePt t="65444" x="10167938" y="4194175"/>
          <p14:tracePt t="65452" x="10287000" y="4148138"/>
          <p14:tracePt t="65460" x="10410825" y="4108450"/>
          <p14:tracePt t="65468" x="10517188" y="4070350"/>
          <p14:tracePt t="65476" x="10561638" y="4052888"/>
          <p14:tracePt t="65484" x="10663238" y="4008438"/>
          <p14:tracePt t="65492" x="10764838" y="3951288"/>
          <p14:tracePt t="65500" x="10860088" y="3889375"/>
          <p14:tracePt t="65508" x="10882313" y="3867150"/>
          <p14:tracePt t="65516" x="10926763" y="3811588"/>
          <p14:tracePt t="65524" x="10955338" y="3765550"/>
          <p14:tracePt t="65532" x="10995025" y="3665538"/>
          <p14:tracePt t="65540" x="11010900" y="3603625"/>
          <p14:tracePt t="65548" x="11010900" y="3541713"/>
          <p14:tracePt t="65556" x="11010900" y="3473450"/>
          <p14:tracePt t="65564" x="11010900" y="3417888"/>
          <p14:tracePt t="65572" x="10988675" y="3344863"/>
          <p14:tracePt t="65580" x="10977563" y="3316288"/>
          <p14:tracePt t="65588" x="10904538" y="3203575"/>
          <p14:tracePt t="65596" x="10837863" y="3114675"/>
          <p14:tracePt t="65604" x="10791825" y="3068638"/>
          <p14:tracePt t="65612" x="10702925" y="2990850"/>
          <p14:tracePt t="65620" x="10656888" y="2944813"/>
          <p14:tracePt t="65628" x="10567988" y="2878138"/>
          <p14:tracePt t="65638" x="10528300" y="2844800"/>
          <p14:tracePt t="65646" x="10483850" y="2816225"/>
          <p14:tracePt t="65654" x="10444163" y="2782888"/>
          <p14:tracePt t="65662" x="10398125" y="2754313"/>
          <p14:tracePt t="65670" x="10353675" y="2732088"/>
          <p14:tracePt t="65678" x="10309225" y="2703513"/>
          <p14:tracePt t="65686" x="10247313" y="2676525"/>
          <p14:tracePt t="65694" x="10174288" y="2647950"/>
          <p14:tracePt t="65703" x="10094913" y="2619375"/>
          <p14:tracePt t="65711" x="10021888" y="2601913"/>
          <p14:tracePt t="65719" x="9926638" y="2579688"/>
          <p14:tracePt t="65726" x="9820275" y="2557463"/>
          <p14:tracePt t="65734" x="9707563" y="2541588"/>
          <p14:tracePt t="65742" x="9605963" y="2528888"/>
          <p14:tracePt t="65751" x="9566275" y="2524125"/>
          <p14:tracePt t="65758" x="9471025" y="2513013"/>
          <p14:tracePt t="65767" x="9371013" y="2501900"/>
          <p14:tracePt t="65774" x="9342438" y="2495550"/>
          <p14:tracePt t="65783" x="9269413" y="2495550"/>
          <p14:tracePt t="65791" x="9185275" y="2490788"/>
          <p14:tracePt t="65798" x="9145588" y="2490788"/>
          <p14:tracePt t="65806" x="9066213" y="2490788"/>
          <p14:tracePt t="65814" x="8977313" y="2490788"/>
          <p14:tracePt t="65822" x="8937625" y="2490788"/>
          <p14:tracePt t="65831" x="8842375" y="2495550"/>
          <p14:tracePt t="65838" x="8802688" y="2501900"/>
          <p14:tracePt t="65846" x="8696325" y="2524125"/>
          <p14:tracePt t="65854" x="8650288" y="2528888"/>
          <p14:tracePt t="65862" x="8521700" y="2546350"/>
          <p14:tracePt t="65870" x="8464550" y="2557463"/>
          <p14:tracePt t="65878" x="8347075" y="2579688"/>
          <p14:tracePt t="65886" x="8302625" y="2586038"/>
          <p14:tracePt t="65895" x="8256588" y="2597150"/>
          <p14:tracePt t="65902" x="8145463" y="2625725"/>
          <p14:tracePt t="65911" x="8105775" y="2636838"/>
          <p14:tracePt t="65921" x="7993063" y="2676525"/>
          <p14:tracePt t="65928" x="7948613" y="2692400"/>
          <p14:tracePt t="65936" x="7908925" y="2714625"/>
          <p14:tracePt t="65945" x="7813675" y="2771775"/>
          <p14:tracePt t="65953" x="7778750" y="2798763"/>
          <p14:tracePt t="65961" x="7712075" y="2867025"/>
          <p14:tracePt t="65969" x="7689850" y="2889250"/>
          <p14:tracePt t="65977" x="7650163" y="2940050"/>
          <p14:tracePt t="65985" x="7621588" y="2984500"/>
          <p14:tracePt t="65993" x="7599363" y="3041650"/>
          <p14:tracePt t="66001" x="7583488" y="3074988"/>
          <p14:tracePt t="66009" x="7570788" y="3114675"/>
          <p14:tracePt t="66017" x="7566025" y="3152775"/>
          <p14:tracePt t="66025" x="7554913" y="3203575"/>
          <p14:tracePt t="66033" x="7548563" y="3254375"/>
          <p14:tracePt t="66041" x="7548563" y="3305175"/>
          <p14:tracePt t="66048" x="7543800" y="3349625"/>
          <p14:tracePt t="66056" x="7543800" y="3417888"/>
          <p14:tracePt t="66064" x="7543800" y="3468688"/>
          <p14:tracePt t="66073" x="7543800" y="3524250"/>
          <p14:tracePt t="66081" x="7543800" y="3575050"/>
          <p14:tracePt t="66088" x="7548563" y="3636963"/>
          <p14:tracePt t="66096" x="7548563" y="3692525"/>
          <p14:tracePt t="66105" x="7548563" y="3732213"/>
          <p14:tracePt t="66112" x="7554913" y="3800475"/>
          <p14:tracePt t="66121" x="7559675" y="3862388"/>
          <p14:tracePt t="66128" x="7566025" y="3906838"/>
          <p14:tracePt t="66137" x="7570788" y="3946525"/>
          <p14:tracePt t="66144" x="7599363" y="4035425"/>
          <p14:tracePt t="66153" x="7621588" y="4092575"/>
          <p14:tracePt t="66161" x="7661275" y="4143375"/>
          <p14:tracePt t="66168" x="7705725" y="4210050"/>
          <p14:tracePt t="66176" x="7756525" y="4267200"/>
          <p14:tracePt t="66185" x="7818438" y="4322763"/>
          <p14:tracePt t="66195" x="8032750" y="4451350"/>
          <p14:tracePt t="66201" x="8134350" y="4497388"/>
          <p14:tracePt t="66211" x="8240713" y="4537075"/>
          <p14:tracePt t="66217" x="8510588" y="4592638"/>
          <p14:tracePt t="66226" x="8672513" y="4621213"/>
          <p14:tracePt t="66232" x="8982075" y="4648200"/>
          <p14:tracePt t="66243" x="9156700" y="4659313"/>
          <p14:tracePt t="66250" x="9493250" y="4672013"/>
          <p14:tracePt t="66258" x="9798050" y="4683125"/>
          <p14:tracePt t="66267" x="10072688" y="4683125"/>
          <p14:tracePt t="66274" x="10348913" y="4683125"/>
          <p14:tracePt t="66283" x="10652125" y="4683125"/>
          <p14:tracePt t="66291" x="10787063" y="4683125"/>
          <p14:tracePt t="66299" x="11061700" y="4676775"/>
          <p14:tracePt t="66306" x="11185525" y="4676775"/>
          <p14:tracePt t="66315" x="11439525" y="4654550"/>
          <p14:tracePt t="66323" x="11534775" y="4643438"/>
          <p14:tracePt t="66330" x="11623675" y="4625975"/>
          <p14:tracePt t="66338" x="11804650" y="4581525"/>
          <p14:tracePt t="66347" x="11866563" y="4559300"/>
          <p14:tracePt t="66355" x="11944350" y="4524375"/>
          <p14:tracePt t="66363" x="11972925" y="4502150"/>
          <p14:tracePt t="66370" x="12017375" y="4457700"/>
          <p14:tracePt t="66379" x="12034838" y="4424363"/>
          <p14:tracePt t="66387" x="12039600" y="4406900"/>
          <p14:tracePt t="66395" x="12039600" y="4384675"/>
          <p14:tracePt t="66402" x="12039600" y="4356100"/>
          <p14:tracePt t="66410" x="12039600" y="4329113"/>
          <p14:tracePt t="66418" x="12034838" y="4283075"/>
          <p14:tracePt t="66426" x="12028488" y="4249738"/>
          <p14:tracePt t="66434" x="12012613" y="4205288"/>
          <p14:tracePt t="66443" x="11995150" y="4148138"/>
          <p14:tracePt t="66450" x="11977688" y="4097338"/>
          <p14:tracePt t="66458" x="11961813" y="4059238"/>
          <p14:tracePt t="66466" x="11922125" y="3986213"/>
          <p14:tracePt t="66477" x="11871325" y="3906838"/>
          <p14:tracePt t="66482" x="11842750" y="3851275"/>
          <p14:tracePt t="66493" x="11804650" y="3783013"/>
          <p14:tracePt t="66501" x="11696700" y="3625850"/>
          <p14:tracePt t="66509" x="11647488" y="3563938"/>
          <p14:tracePt t="66515" x="11561763" y="3462338"/>
          <p14:tracePt t="66525" x="11495088" y="3384550"/>
          <p14:tracePt t="66533" x="11349038" y="3221038"/>
          <p14:tracePt t="66540" x="11264900" y="3141663"/>
          <p14:tracePt t="66548" x="11163300" y="3063875"/>
          <p14:tracePt t="66557" x="11056938" y="2979738"/>
          <p14:tracePt t="66564" x="10904538" y="2895600"/>
          <p14:tracePt t="66572" x="10758488" y="2822575"/>
          <p14:tracePt t="66580" x="10629900" y="2771775"/>
          <p14:tracePt t="66589" x="10337800" y="2670175"/>
          <p14:tracePt t="66597" x="10174288" y="2630488"/>
          <p14:tracePt t="66604" x="10010775" y="2608263"/>
          <p14:tracePt t="66613" x="9701213" y="2563813"/>
          <p14:tracePt t="66621" x="9544050" y="2552700"/>
          <p14:tracePt t="66629" x="9386888" y="2546350"/>
          <p14:tracePt t="66637" x="9094788" y="2535238"/>
          <p14:tracePt t="66645" x="8942388" y="2535238"/>
          <p14:tracePt t="66653" x="8836025" y="2535238"/>
          <p14:tracePt t="66661" x="8729663" y="2535238"/>
          <p14:tracePt t="66669" x="8645525" y="2535238"/>
          <p14:tracePt t="66676" x="8566150" y="2535238"/>
          <p14:tracePt t="66685" x="8504238" y="2535238"/>
          <p14:tracePt t="66693" x="8482013" y="2535238"/>
          <p14:tracePt t="66700" x="8459788" y="2535238"/>
          <p14:tracePt t="66709" x="8453438" y="2535238"/>
          <p14:tracePt t="66904" x="8448675" y="2535238"/>
          <p14:tracePt t="66910" x="8448675" y="2541588"/>
          <p14:tracePt t="66918" x="8442325" y="2541588"/>
          <p14:tracePt t="66927" x="8426450" y="2552700"/>
          <p14:tracePt t="66935" x="8408988" y="2563813"/>
          <p14:tracePt t="66942" x="8391525" y="2574925"/>
          <p14:tracePt t="66951" x="8375650" y="2586038"/>
          <p14:tracePt t="66958" x="8353425" y="2590800"/>
          <p14:tracePt t="66966" x="8318500" y="2608263"/>
          <p14:tracePt t="66975" x="8307388" y="2619375"/>
          <p14:tracePt t="66983" x="8274050" y="2636838"/>
          <p14:tracePt t="66990" x="8256588" y="2641600"/>
          <p14:tracePt t="66998" x="8201025" y="2663825"/>
          <p14:tracePt t="67006" x="8150225" y="2692400"/>
          <p14:tracePt t="67015" x="8134350" y="2698750"/>
          <p14:tracePt t="67022" x="8094663" y="2720975"/>
          <p14:tracePt t="67030" x="8077200" y="2725738"/>
          <p14:tracePt t="67038" x="8043863" y="2743200"/>
          <p14:tracePt t="67046" x="8032750" y="2749550"/>
          <p14:tracePt t="67055" x="8010525" y="2760663"/>
          <p14:tracePt t="67063" x="8004175" y="2765425"/>
          <p14:tracePt t="67130" x="7999413" y="2771775"/>
          <p14:tracePt t="67136" x="7999413" y="2776538"/>
          <p14:tracePt t="67145" x="7993063" y="2787650"/>
          <p14:tracePt t="67152" x="7981950" y="2809875"/>
          <p14:tracePt t="67161" x="7975600" y="2833688"/>
          <p14:tracePt t="67168" x="7959725" y="2855913"/>
          <p14:tracePt t="67177" x="7942263" y="2889250"/>
          <p14:tracePt t="67185" x="7926388" y="2911475"/>
          <p14:tracePt t="67192" x="7920038" y="2933700"/>
          <p14:tracePt t="67201" x="7902575" y="2957513"/>
          <p14:tracePt t="67208" x="7891463" y="2968625"/>
          <p14:tracePt t="67216" x="7886700" y="2984500"/>
          <p14:tracePt t="67225" x="7875588" y="2995613"/>
          <p14:tracePt t="67232" x="7875588" y="3006725"/>
          <p14:tracePt t="67240" x="7864475" y="3019425"/>
          <p14:tracePt t="67249" x="7858125" y="3024188"/>
          <p14:tracePt t="67257" x="7858125" y="3035300"/>
          <p14:tracePt t="67264" x="7853363" y="3052763"/>
          <p14:tracePt t="67273" x="7847013" y="3068638"/>
          <p14:tracePt t="67281" x="7840663" y="3086100"/>
          <p14:tracePt t="67289" x="7840663" y="3097213"/>
          <p14:tracePt t="67296" x="7835900" y="3119438"/>
          <p14:tracePt t="67304" x="7829550" y="3141663"/>
          <p14:tracePt t="67313" x="7829550" y="3159125"/>
          <p14:tracePt t="67321" x="7824788" y="3192463"/>
          <p14:tracePt t="67328" x="7824788" y="3209925"/>
          <p14:tracePt t="67336" x="7824788" y="3227388"/>
          <p14:tracePt t="67347" x="7824788" y="3254375"/>
          <p14:tracePt t="67352" x="7824788" y="3271838"/>
          <p14:tracePt t="67363" x="7824788" y="3287713"/>
          <p14:tracePt t="67368" x="7824788" y="3305175"/>
          <p14:tracePt t="67379" x="7829550" y="3322638"/>
          <p14:tracePt t="67386" x="7835900" y="3344863"/>
          <p14:tracePt t="67395" x="7835900" y="3362325"/>
          <p14:tracePt t="67403" x="7835900" y="3384550"/>
          <p14:tracePt t="67411" x="7847013" y="3400425"/>
          <p14:tracePt t="67418" x="7853363" y="3429000"/>
          <p14:tracePt t="67427" x="7864475" y="3451225"/>
          <p14:tracePt t="67434" x="7875588" y="3484563"/>
          <p14:tracePt t="67443" x="7875588" y="3490913"/>
          <p14:tracePt t="67451" x="7886700" y="3519488"/>
          <p14:tracePt t="67459" x="7897813" y="3541713"/>
          <p14:tracePt t="67467" x="7902575" y="3563938"/>
          <p14:tracePt t="67475" x="7913688" y="3570288"/>
          <p14:tracePt t="67482" x="7926388" y="3592513"/>
          <p14:tracePt t="67491" x="7937500" y="3614738"/>
          <p14:tracePt t="67498" x="7942263" y="3625850"/>
          <p14:tracePt t="67507" x="7959725" y="3648075"/>
          <p14:tracePt t="67515" x="7964488" y="3659188"/>
          <p14:tracePt t="67523" x="7986713" y="3687763"/>
          <p14:tracePt t="67531" x="7999413" y="3709988"/>
          <p14:tracePt t="67539" x="8010525" y="3721100"/>
          <p14:tracePt t="67547" x="8026400" y="3743325"/>
          <p14:tracePt t="67554" x="8037513" y="3754438"/>
          <p14:tracePt t="67563" x="8054975" y="3783013"/>
          <p14:tracePt t="67570" x="8066088" y="3789363"/>
          <p14:tracePt t="67579" x="8083550" y="3822700"/>
          <p14:tracePt t="67587" x="8099425" y="3833813"/>
          <p14:tracePt t="67595" x="8134350" y="3867150"/>
          <p14:tracePt t="67603" x="8145463" y="3884613"/>
          <p14:tracePt t="67611" x="8167688" y="3895725"/>
          <p14:tracePt t="67619" x="8201025" y="3924300"/>
          <p14:tracePt t="67627" x="8218488" y="3940175"/>
          <p14:tracePt t="67634" x="8262938" y="3968750"/>
          <p14:tracePt t="67642" x="8285163" y="3986213"/>
          <p14:tracePt t="67652" x="8313738" y="3997325"/>
          <p14:tracePt t="67658" x="8380413" y="4024313"/>
          <p14:tracePt t="67669" x="8415338" y="4035425"/>
          <p14:tracePt t="67677" x="8453438" y="4048125"/>
          <p14:tracePt t="67685" x="8537575" y="4070350"/>
          <p14:tracePt t="67693" x="8645525" y="4092575"/>
          <p14:tracePt t="67701" x="8685213" y="4097338"/>
          <p14:tracePt t="67709" x="8758238" y="4114800"/>
          <p14:tracePt t="67716" x="8842375" y="4125913"/>
          <p14:tracePt t="67725" x="8931275" y="4143375"/>
          <p14:tracePt t="67733" x="9039225" y="4148138"/>
          <p14:tracePt t="67741" x="9077325" y="4154488"/>
          <p14:tracePt t="67748" x="9207500" y="4170363"/>
          <p14:tracePt t="67757" x="9347200" y="4170363"/>
          <p14:tracePt t="67765" x="9398000" y="4176713"/>
          <p14:tracePt t="67773" x="9521825" y="4176713"/>
          <p14:tracePt t="67781" x="9674225" y="4176713"/>
          <p14:tracePt t="67789" x="9736138" y="4176713"/>
          <p14:tracePt t="67797" x="9886950" y="4170363"/>
          <p14:tracePt t="67805" x="9944100" y="4165600"/>
          <p14:tracePt t="67813" x="10106025" y="4154488"/>
          <p14:tracePt t="67822" x="10167938" y="4137025"/>
          <p14:tracePt t="67829" x="10298113" y="4125913"/>
          <p14:tracePt t="67837" x="10426700" y="4097338"/>
          <p14:tracePt t="67845" x="10466388" y="4086225"/>
          <p14:tracePt t="67853" x="10579100" y="4059238"/>
          <p14:tracePt t="67861" x="10618788" y="4048125"/>
          <p14:tracePt t="67869" x="10718800" y="4002088"/>
          <p14:tracePt t="67877" x="10758488" y="3979863"/>
          <p14:tracePt t="67885" x="10882313" y="3884613"/>
          <p14:tracePt t="67893" x="10910888" y="3844925"/>
          <p14:tracePt t="67901" x="10961688" y="3760788"/>
          <p14:tracePt t="67909" x="10977563" y="3709988"/>
          <p14:tracePt t="67919" x="10995025" y="3575050"/>
          <p14:tracePt t="67924" x="10995025" y="3495675"/>
          <p14:tracePt t="67935" x="10961688" y="3429000"/>
          <p14:tracePt t="67941" x="10926763" y="3349625"/>
          <p14:tracePt t="67951" x="10882313" y="3260725"/>
          <p14:tracePt t="67957" x="10837863" y="3187700"/>
          <p14:tracePt t="67967" x="10798175" y="3130550"/>
          <p14:tracePt t="67975" x="10753725" y="3074988"/>
          <p14:tracePt t="67983" x="10714038" y="3024188"/>
          <p14:tracePt t="67991" x="10674350" y="2984500"/>
          <p14:tracePt t="67999" x="10641013" y="2940050"/>
          <p14:tracePt t="68007" x="10594975" y="2900363"/>
          <p14:tracePt t="68015" x="10556875" y="2849563"/>
          <p14:tracePt t="68023" x="10499725" y="2809875"/>
          <p14:tracePt t="68031" x="10437813" y="2776538"/>
          <p14:tracePt t="68039" x="10364788" y="2743200"/>
          <p14:tracePt t="68047" x="10320338" y="2725738"/>
          <p14:tracePt t="68055" x="10218738" y="2687638"/>
          <p14:tracePt t="68063" x="10140950" y="2670175"/>
          <p14:tracePt t="68071" x="9999663" y="2636838"/>
          <p14:tracePt t="68079" x="9926638" y="2630488"/>
          <p14:tracePt t="68087" x="9842500" y="2619375"/>
          <p14:tracePt t="68095" x="9769475" y="2619375"/>
          <p14:tracePt t="68103" x="9690100" y="2614613"/>
          <p14:tracePt t="68111" x="9578975" y="2614613"/>
          <p14:tracePt t="68119" x="9521825" y="2614613"/>
          <p14:tracePt t="68127" x="9459913" y="2614613"/>
          <p14:tracePt t="68135" x="9398000" y="2608263"/>
          <p14:tracePt t="68143" x="9342438" y="2608263"/>
          <p14:tracePt t="68151" x="9274175" y="2601913"/>
          <p14:tracePt t="68159" x="9240838" y="2597150"/>
          <p14:tracePt t="68167" x="9156700" y="2590800"/>
          <p14:tracePt t="68175" x="9077325" y="2586038"/>
          <p14:tracePt t="68183" x="8993188" y="2574925"/>
          <p14:tracePt t="68191" x="8904288" y="2568575"/>
          <p14:tracePt t="68201" x="8853488" y="2563813"/>
          <p14:tracePt t="68207" x="8751888" y="2563813"/>
          <p14:tracePt t="68217" x="8639175" y="2557463"/>
          <p14:tracePt t="68223" x="8594725" y="2557463"/>
          <p14:tracePt t="68233" x="8504238" y="2557463"/>
          <p14:tracePt t="68241" x="8426450" y="2557463"/>
          <p14:tracePt t="68249" x="8386763" y="2563813"/>
          <p14:tracePt t="68257" x="8307388" y="2574925"/>
          <p14:tracePt t="68265" x="8280400" y="2579688"/>
          <p14:tracePt t="68273" x="8207375" y="2601913"/>
          <p14:tracePt t="68281" x="8139113" y="2619375"/>
          <p14:tracePt t="68289" x="8116888" y="2625725"/>
          <p14:tracePt t="68297" x="8043863" y="2652713"/>
          <p14:tracePt t="68305" x="8021638" y="2663825"/>
          <p14:tracePt t="68313" x="7959725" y="2698750"/>
          <p14:tracePt t="68321" x="7931150" y="2709863"/>
          <p14:tracePt t="68329" x="7869238" y="2743200"/>
          <p14:tracePt t="68337" x="7835900" y="2760663"/>
          <p14:tracePt t="68345" x="7807325" y="2782888"/>
          <p14:tracePt t="68352" x="7734300" y="2844800"/>
          <p14:tracePt t="68361" x="7705725" y="2871788"/>
          <p14:tracePt t="68369" x="7632700" y="2951163"/>
          <p14:tracePt t="68377" x="7570788" y="3041650"/>
          <p14:tracePt t="68385" x="7515225" y="3119438"/>
          <p14:tracePt t="68393" x="7464425" y="3209925"/>
          <p14:tracePt t="68401" x="7431088" y="3265488"/>
          <p14:tracePt t="68409" x="7397750" y="3355975"/>
          <p14:tracePt t="68417" x="7380288" y="3435350"/>
          <p14:tracePt t="68425" x="7369175" y="3473450"/>
          <p14:tracePt t="68433" x="7369175" y="3502025"/>
          <p14:tracePt t="68441" x="7362825" y="3535363"/>
          <p14:tracePt t="68449" x="7358063" y="3552825"/>
          <p14:tracePt t="68457" x="7351713" y="3570288"/>
          <p14:tracePt t="68465" x="7346950" y="3581400"/>
          <p14:tracePt t="68473" x="7335838" y="3592513"/>
          <p14:tracePt t="68481" x="7329488" y="3603625"/>
          <p14:tracePt t="68707" x="7324725" y="3603625"/>
          <p14:tracePt t="68715" x="7307263" y="3608388"/>
          <p14:tracePt t="68723" x="7289800" y="3608388"/>
          <p14:tracePt t="68731" x="7278688" y="3614738"/>
          <p14:tracePt t="68739" x="7273925" y="3619500"/>
          <p14:tracePt t="68747" x="7267575" y="3619500"/>
          <p14:tracePt t="68755" x="7267575" y="3625850"/>
          <p14:tracePt t="68763" x="7267575" y="3630613"/>
          <p14:tracePt t="68771" x="7267575" y="3643313"/>
          <p14:tracePt t="68778" x="7267575" y="3648075"/>
          <p14:tracePt t="68787" x="7273925" y="3659188"/>
          <p14:tracePt t="68795" x="7285038" y="3670300"/>
          <p14:tracePt t="68803" x="7289800" y="3692525"/>
          <p14:tracePt t="68813" x="7302500" y="3709988"/>
          <p14:tracePt t="68821" x="7307263" y="3716338"/>
          <p14:tracePt t="68829" x="7307263" y="3721100"/>
          <p14:tracePt t="68837" x="7313613" y="3721100"/>
          <p14:tracePt t="68845" x="7318375" y="3727450"/>
          <p14:tracePt t="68853" x="7318375" y="3732213"/>
          <p14:tracePt t="68877" x="7318375" y="3738563"/>
          <p14:tracePt t="68941" x="7324725" y="3738563"/>
          <p14:tracePt t="69053" x="7318375" y="3738563"/>
          <p14:tracePt t="69061" x="7307263" y="3738563"/>
          <p14:tracePt t="69068" x="7251700" y="3738563"/>
          <p14:tracePt t="69078" x="7183438" y="3738563"/>
          <p14:tracePt t="69084" x="7105650" y="3738563"/>
          <p14:tracePt t="69095" x="7032625" y="3738563"/>
          <p14:tracePt t="69102" x="6946900" y="3738563"/>
          <p14:tracePt t="69111" x="6869113" y="3738563"/>
          <p14:tracePt t="69119" x="6807200" y="3738563"/>
          <p14:tracePt t="69127" x="6773863" y="3738563"/>
          <p14:tracePt t="69135" x="6751638" y="3738563"/>
          <p14:tracePt t="69143" x="6738938" y="3738563"/>
          <p14:tracePt t="69151" x="6734175" y="3738563"/>
          <p14:tracePt t="69159" x="6727825" y="3738563"/>
          <p14:tracePt t="69175" x="6723063" y="3738563"/>
          <p14:tracePt t="69183" x="6723063" y="3732213"/>
          <p14:tracePt t="69207" x="6723063" y="3727450"/>
          <p14:tracePt t="69215" x="6723063" y="3721100"/>
          <p14:tracePt t="69231" x="6734175" y="3716338"/>
          <p14:tracePt t="69247" x="6738938" y="3709988"/>
          <p14:tracePt t="69255" x="6745288" y="3705225"/>
          <p14:tracePt t="69263" x="6751638" y="3705225"/>
          <p14:tracePt t="69287" x="6756400" y="3705225"/>
          <p14:tracePt t="69303" x="6762750" y="3705225"/>
          <p14:tracePt t="69311" x="6773863" y="3705225"/>
          <p14:tracePt t="69319" x="6778625" y="3705225"/>
          <p14:tracePt t="69326" x="6789738" y="3709988"/>
          <p14:tracePt t="69335" x="6800850" y="3709988"/>
          <p14:tracePt t="69343" x="6807200" y="3709988"/>
          <p14:tracePt t="69351" x="6811963" y="3709988"/>
          <p14:tracePt t="69359" x="6818313" y="3709988"/>
          <p14:tracePt t="69367" x="6824663" y="3709988"/>
          <p14:tracePt t="69377" x="6829425" y="3709988"/>
          <p14:tracePt t="69382" x="6835775" y="3709988"/>
          <p14:tracePt t="69399" x="6846888" y="3709988"/>
          <p14:tracePt t="69409" x="6851650" y="3709988"/>
          <p14:tracePt t="69415" x="6862763" y="3705225"/>
          <p14:tracePt t="69425" x="6873875" y="3698875"/>
          <p14:tracePt t="69433" x="6897688" y="3687763"/>
          <p14:tracePt t="69441" x="6908800" y="3681413"/>
          <p14:tracePt t="69449" x="6935788" y="3659188"/>
          <p14:tracePt t="69457" x="6946900" y="3654425"/>
          <p14:tracePt t="69465" x="6975475" y="3636963"/>
          <p14:tracePt t="69473" x="6981825" y="3630613"/>
          <p14:tracePt t="69481" x="7004050" y="3614738"/>
          <p14:tracePt t="69489" x="7015163" y="3608388"/>
          <p14:tracePt t="69497" x="7026275" y="3597275"/>
          <p14:tracePt t="69505" x="7032625" y="3592513"/>
          <p14:tracePt t="69513" x="7048500" y="3581400"/>
          <p14:tracePt t="69521" x="7054850" y="3575050"/>
          <p14:tracePt t="69529" x="7065963" y="3570288"/>
          <p14:tracePt t="69537" x="7081838" y="3552825"/>
          <p14:tracePt t="69545" x="7088188" y="3546475"/>
          <p14:tracePt t="69553" x="7099300" y="3541713"/>
          <p14:tracePt t="69561" x="7105650" y="3535363"/>
          <p14:tracePt t="69569" x="7110413" y="3530600"/>
          <p14:tracePt t="69577" x="7121525" y="3524250"/>
          <p14:tracePt t="69585" x="7132638" y="3519488"/>
          <p14:tracePt t="69593" x="7138988" y="3513138"/>
          <p14:tracePt t="69601" x="7150100" y="3508375"/>
          <p14:tracePt t="69609" x="7172325" y="3502025"/>
          <p14:tracePt t="69617" x="7183438" y="3490913"/>
          <p14:tracePt t="69624" x="7194550" y="3484563"/>
          <p14:tracePt t="69633" x="7205663" y="3484563"/>
          <p14:tracePt t="69641" x="7227888" y="3468688"/>
          <p14:tracePt t="69649" x="7240588" y="3462338"/>
          <p14:tracePt t="69658" x="7251700" y="3457575"/>
          <p14:tracePt t="69665" x="7289800" y="3435350"/>
          <p14:tracePt t="69675" x="7307263" y="3429000"/>
          <p14:tracePt t="69680" x="7358063" y="3395663"/>
          <p14:tracePt t="69691" x="7413625" y="3367088"/>
          <p14:tracePt t="69697" x="7435850" y="3355975"/>
          <p14:tracePt t="69707" x="7497763" y="3322638"/>
          <p14:tracePt t="69715" x="7526338" y="3316288"/>
          <p14:tracePt t="69723" x="7594600" y="3282950"/>
          <p14:tracePt t="69731" x="7621588" y="3265488"/>
          <p14:tracePt t="69739" x="7689850" y="3243263"/>
          <p14:tracePt t="69747" x="7718425" y="3227388"/>
          <p14:tracePt t="69755" x="7740650" y="3214688"/>
          <p14:tracePt t="69763" x="7813675" y="3181350"/>
          <p14:tracePt t="69771" x="7840663" y="3170238"/>
          <p14:tracePt t="69779" x="7913688" y="3141663"/>
          <p14:tracePt t="69787" x="7948613" y="3125788"/>
          <p14:tracePt t="69795" x="7981950" y="3114675"/>
          <p14:tracePt t="69803" x="8072438" y="3079750"/>
          <p14:tracePt t="69811" x="8099425" y="3063875"/>
          <p14:tracePt t="69819" x="8134350" y="3052763"/>
          <p14:tracePt t="69827" x="8212138" y="3019425"/>
          <p14:tracePt t="69835" x="8240713" y="3006725"/>
          <p14:tracePt t="69843" x="8274050" y="2995613"/>
          <p14:tracePt t="69851" x="8335963" y="2973388"/>
          <p14:tracePt t="69859" x="8353425" y="2962275"/>
          <p14:tracePt t="69867" x="8369300" y="2957513"/>
          <p14:tracePt t="69875" x="8397875" y="2951163"/>
          <p14:tracePt t="69883" x="8415338" y="2940050"/>
          <p14:tracePt t="69891" x="8420100" y="2933700"/>
          <p14:tracePt t="69907" x="8420100" y="2928938"/>
          <p14:tracePt t="69915" x="8426450" y="2917825"/>
          <p14:tracePt t="69923" x="8426450" y="2906713"/>
          <p14:tracePt t="69931" x="8426450" y="2895600"/>
          <p14:tracePt t="69939" x="8420100" y="2884488"/>
          <p14:tracePt t="69947" x="8408988" y="2867025"/>
          <p14:tracePt t="69955" x="8397875" y="2860675"/>
          <p14:tracePt t="69965" x="8375650" y="2844800"/>
          <p14:tracePt t="69973" x="8358188" y="2838450"/>
          <p14:tracePt t="69981" x="8342313" y="2822575"/>
          <p14:tracePt t="69989" x="8318500" y="2809875"/>
          <p14:tracePt t="69997" x="8296275" y="2798763"/>
          <p14:tracePt t="70005" x="8274050" y="2782888"/>
          <p14:tracePt t="70013" x="8262938" y="2776538"/>
          <p14:tracePt t="70021" x="8251825" y="2771775"/>
          <p14:tracePt t="70029" x="8234363" y="2760663"/>
          <p14:tracePt t="70037" x="8218488" y="2760663"/>
          <p14:tracePt t="70045" x="8201025" y="2760663"/>
          <p14:tracePt t="70052" x="8183563" y="2760663"/>
          <p14:tracePt t="70061" x="8156575" y="2760663"/>
          <p14:tracePt t="70069" x="8134350" y="2760663"/>
          <p14:tracePt t="70077" x="8099425" y="2776538"/>
          <p14:tracePt t="70085" x="8066088" y="2794000"/>
          <p14:tracePt t="70093" x="8026400" y="2827338"/>
          <p14:tracePt t="70101" x="7981950" y="2855913"/>
          <p14:tracePt t="70109" x="7937500" y="2889250"/>
          <p14:tracePt t="70117" x="7913688" y="2911475"/>
          <p14:tracePt t="70125" x="7864475" y="2957513"/>
          <p14:tracePt t="70133" x="7813675" y="3001963"/>
          <p14:tracePt t="70141" x="7773988" y="3068638"/>
          <p14:tracePt t="70149" x="7734300" y="3136900"/>
          <p14:tracePt t="70157" x="7723188" y="3176588"/>
          <p14:tracePt t="70165" x="7700963" y="3276600"/>
          <p14:tracePt t="70173" x="7700963" y="3457575"/>
          <p14:tracePt t="70181" x="7723188" y="3636963"/>
          <p14:tracePt t="70189" x="7762875" y="3760788"/>
          <p14:tracePt t="70197" x="7869238" y="3968750"/>
          <p14:tracePt t="70205" x="7993063" y="4165600"/>
          <p14:tracePt t="70213" x="8094663" y="4289425"/>
          <p14:tracePt t="70223" x="8296275" y="4537075"/>
          <p14:tracePt t="70229" x="8442325" y="4699000"/>
          <p14:tracePt t="70239" x="8605838" y="4862513"/>
          <p14:tracePt t="70245" x="8807450" y="5019675"/>
          <p14:tracePt t="70255" x="9010650" y="5154613"/>
          <p14:tracePt t="70263" x="9229725" y="5249863"/>
          <p14:tracePt t="70271" x="9482138" y="5307013"/>
          <p14:tracePt t="70279" x="9729788" y="5322888"/>
          <p14:tracePt t="70287" x="10050463" y="5318125"/>
          <p14:tracePt t="70295" x="10280650" y="5267325"/>
          <p14:tracePt t="70302" x="10521950" y="5205413"/>
          <p14:tracePt t="70311" x="10798175" y="5103813"/>
          <p14:tracePt t="70319" x="11061700" y="4997450"/>
          <p14:tracePt t="70327" x="11298238" y="4862513"/>
          <p14:tracePt t="70335" x="11433175" y="4794250"/>
          <p14:tracePt t="70343" x="11658600" y="4654550"/>
          <p14:tracePt t="70351" x="11815763" y="4524375"/>
          <p14:tracePt t="70359" x="11939588" y="4384675"/>
          <p14:tracePt t="70367" x="11990388" y="4305300"/>
          <p14:tracePt t="70375" x="12023725" y="4221163"/>
          <p14:tracePt t="70383" x="12039600" y="4081463"/>
          <p14:tracePt t="70391" x="12039600" y="4002088"/>
          <p14:tracePt t="70399" x="12012613" y="3895725"/>
          <p14:tracePt t="70407" x="11955463" y="3789363"/>
          <p14:tracePt t="70415" x="11882438" y="3698875"/>
          <p14:tracePt t="70423" x="11793538" y="3597275"/>
          <p14:tracePt t="70431" x="11680825" y="3502025"/>
          <p14:tracePt t="70439" x="11528425" y="3406775"/>
          <p14:tracePt t="70447" x="11426825" y="3349625"/>
          <p14:tracePt t="70455" x="11225213" y="3271838"/>
          <p14:tracePt t="70463" x="11101388" y="3227388"/>
          <p14:tracePt t="70471" x="10977563" y="3192463"/>
          <p14:tracePt t="70479" x="10871200" y="3170238"/>
          <p14:tracePt t="70487" x="10787063" y="3159125"/>
          <p14:tracePt t="70495" x="10714038" y="3148013"/>
          <p14:tracePt t="70503" x="10663238" y="3141663"/>
          <p14:tracePt t="70511" x="10590213" y="3141663"/>
          <p14:tracePt t="70521" x="10545763" y="3141663"/>
          <p14:tracePt t="70527" x="10466388" y="3141663"/>
          <p14:tracePt t="70537" x="10410825" y="3141663"/>
          <p14:tracePt t="70545" x="10325100" y="3152775"/>
          <p14:tracePt t="70553" x="10269538" y="3170238"/>
          <p14:tracePt t="70559" x="10218738" y="3187700"/>
          <p14:tracePt t="70569" x="10163175" y="3203575"/>
          <p14:tracePt t="70577" x="10117138" y="3227388"/>
          <p14:tracePt t="70585" x="10072688" y="3243263"/>
          <p14:tracePt t="70593" x="10028238" y="3260725"/>
          <p14:tracePt t="70601" x="9994900" y="3271838"/>
          <p14:tracePt t="70609" x="9959975" y="3282950"/>
          <p14:tracePt t="70617" x="9937750" y="3294063"/>
          <p14:tracePt t="70625" x="9904413" y="3300413"/>
          <p14:tracePt t="70633" x="9886950" y="3311525"/>
          <p14:tracePt t="70641" x="9859963" y="3322638"/>
          <p14:tracePt t="70649" x="9831388" y="3349625"/>
          <p14:tracePt t="70657" x="9820275" y="3362325"/>
          <p14:tracePt t="70665" x="9786938" y="3395663"/>
          <p14:tracePt t="70673" x="9729788" y="3429000"/>
          <p14:tracePt t="70681" x="9678988" y="3462338"/>
          <p14:tracePt t="70689" x="9605963" y="3495675"/>
          <p14:tracePt t="70697" x="9426575" y="3608388"/>
          <p14:tracePt t="70705" x="9320213" y="3681413"/>
          <p14:tracePt t="70713" x="9196388" y="3783013"/>
          <p14:tracePt t="70721" x="9077325" y="3878263"/>
          <p14:tracePt t="70729" x="8953500" y="3968750"/>
          <p14:tracePt t="70737" x="8915400" y="4002088"/>
          <p14:tracePt t="70745" x="8785225" y="4086225"/>
          <p14:tracePt t="70753" x="8634413" y="4187825"/>
          <p14:tracePt t="70761" x="8464550" y="4300538"/>
          <p14:tracePt t="70769" x="8324850" y="4413250"/>
          <p14:tracePt t="70777" x="8274050" y="4446588"/>
          <p14:tracePt t="70785" x="8139113" y="4564063"/>
          <p14:tracePt t="70793" x="7981950" y="4694238"/>
          <p14:tracePt t="70801" x="7829550" y="4806950"/>
          <p14:tracePt t="70809" x="7778750" y="4840288"/>
          <p14:tracePt t="70819" x="7672388" y="4902200"/>
          <p14:tracePt t="70827" x="7543800" y="4957763"/>
          <p14:tracePt t="70835" x="7481888" y="4991100"/>
          <p14:tracePt t="70843" x="7442200" y="5014913"/>
          <p14:tracePt t="70851" x="7408863" y="5037138"/>
          <p14:tracePt t="70858" x="7397750" y="5041900"/>
          <p14:tracePt t="70867" x="7391400" y="5053013"/>
          <p14:tracePt t="70883" x="7391400" y="5048250"/>
          <p14:tracePt t="70891" x="7391400" y="5037138"/>
          <p14:tracePt t="71060" x="7386638" y="5037138"/>
          <p14:tracePt t="71067" x="7375525" y="5037138"/>
          <p14:tracePt t="71075" x="7340600" y="5037138"/>
          <p14:tracePt t="71083" x="7302500" y="5030788"/>
          <p14:tracePt t="71093" x="7256463" y="5030788"/>
          <p14:tracePt t="71099" x="7227888" y="5026025"/>
          <p14:tracePt t="71109" x="7194550" y="5019675"/>
          <p14:tracePt t="71115" x="7161213" y="5008563"/>
          <p14:tracePt t="71125" x="7132638" y="4997450"/>
          <p14:tracePt t="71133" x="7099300" y="4979988"/>
          <p14:tracePt t="71141" x="7065963" y="4957763"/>
          <p14:tracePt t="71149" x="7019925" y="4929188"/>
          <p14:tracePt t="71157" x="6970713" y="4891088"/>
          <p14:tracePt t="71165" x="6897688" y="4851400"/>
          <p14:tracePt t="71173" x="6818313" y="4806950"/>
          <p14:tracePt t="71181" x="6773863" y="4772025"/>
          <p14:tracePt t="71189" x="6665913" y="4721225"/>
          <p14:tracePt t="71197" x="6548438" y="4665663"/>
          <p14:tracePt t="71205" x="6453188" y="4621213"/>
          <p14:tracePt t="71213" x="6380163" y="4586288"/>
          <p14:tracePt t="71221" x="6329363" y="4564063"/>
          <p14:tracePt t="71229" x="6307138" y="4552950"/>
          <p14:tracePt t="71237" x="6300788" y="4541838"/>
          <p14:tracePt t="71245" x="6296025" y="4537075"/>
          <p14:tracePt t="71253" x="6296025" y="4530725"/>
          <p14:tracePt t="71261" x="6307138" y="4524375"/>
          <p14:tracePt t="71269" x="6323013" y="4513263"/>
          <p14:tracePt t="71277" x="6334125" y="4508500"/>
          <p14:tracePt t="71285" x="6373813" y="4502150"/>
          <p14:tracePt t="71293" x="6402388" y="4502150"/>
          <p14:tracePt t="71301" x="6430963" y="4502150"/>
          <p14:tracePt t="71309" x="6464300" y="4502150"/>
          <p14:tracePt t="71317" x="6530975" y="4508500"/>
          <p14:tracePt t="71325" x="6570663" y="4524375"/>
          <p14:tracePt t="71333" x="6610350" y="4541838"/>
          <p14:tracePt t="71341" x="6654800" y="4570413"/>
          <p14:tracePt t="71349" x="6716713" y="4621213"/>
          <p14:tracePt t="71357" x="6756400" y="4654550"/>
          <p14:tracePt t="71365" x="6796088" y="4699000"/>
          <p14:tracePt t="71375" x="6862763" y="4772025"/>
          <p14:tracePt t="71380" x="6908800" y="4818063"/>
          <p14:tracePt t="71391" x="6964363" y="4862513"/>
          <p14:tracePt t="71396" x="7037388" y="4902200"/>
          <p14:tracePt t="71407" x="7200900" y="4946650"/>
          <p14:tracePt t="71413" x="7278688" y="4957763"/>
          <p14:tracePt t="71423" x="7424738" y="4957763"/>
          <p14:tracePt t="71431" x="7510463" y="4957763"/>
          <p14:tracePt t="71439" x="7661275" y="4924425"/>
          <p14:tracePt t="71447" x="7824788" y="4891088"/>
          <p14:tracePt t="71455" x="7993063" y="4851400"/>
          <p14:tracePt t="71463" x="8066088" y="4833938"/>
          <p14:tracePt t="71471" x="8218488" y="4800600"/>
          <p14:tracePt t="71479" x="8386763" y="4767263"/>
          <p14:tracePt t="71487" x="8515350" y="4738688"/>
          <p14:tracePt t="71495" x="8634413" y="4716463"/>
          <p14:tracePt t="71503" x="8712200" y="4710113"/>
          <p14:tracePt t="71511" x="8751888" y="4705350"/>
          <p14:tracePt t="71519" x="8796338" y="4705350"/>
          <p14:tracePt t="71527" x="8831263" y="4705350"/>
          <p14:tracePt t="71535" x="8864600" y="4710113"/>
          <p14:tracePt t="71543" x="8875713" y="4716463"/>
          <p14:tracePt t="71551" x="8904288" y="4738688"/>
          <p14:tracePt t="71559" x="8931275" y="4772025"/>
          <p14:tracePt t="71567" x="8948738" y="4794250"/>
          <p14:tracePt t="71575" x="8966200" y="4818063"/>
          <p14:tracePt t="71583" x="9004300" y="4884738"/>
          <p14:tracePt t="71591" x="9032875" y="4918075"/>
          <p14:tracePt t="71599" x="9061450" y="4953000"/>
          <p14:tracePt t="71607" x="9088438" y="4979988"/>
          <p14:tracePt t="71615" x="9139238" y="5030788"/>
          <p14:tracePt t="71623" x="9167813" y="5053013"/>
          <p14:tracePt t="71631" x="9190038" y="5081588"/>
          <p14:tracePt t="71639" x="9212263" y="5110163"/>
          <p14:tracePt t="71647" x="9229725" y="5132388"/>
          <p14:tracePt t="71657" x="9240838" y="5149850"/>
          <p14:tracePt t="71663" x="9240838" y="5172075"/>
          <p14:tracePt t="71673" x="9240838" y="5187950"/>
          <p14:tracePt t="71679" x="9223375" y="5216525"/>
          <p14:tracePt t="71689" x="9167813" y="5267325"/>
          <p14:tracePt t="71697" x="9128125" y="5300663"/>
          <p14:tracePt t="71705" x="9077325" y="5345113"/>
          <p14:tracePt t="71713" x="9039225" y="5380038"/>
          <p14:tracePt t="71721" x="8982075" y="5419725"/>
          <p14:tracePt t="71729" x="8931275" y="5453063"/>
          <p14:tracePt t="71737" x="8869363" y="5486400"/>
          <p14:tracePt t="71745" x="8796338" y="5526088"/>
          <p14:tracePt t="71753" x="8718550" y="5559425"/>
          <p14:tracePt t="71761" x="8634413" y="5592763"/>
          <p14:tracePt t="71769" x="8561388" y="5627688"/>
          <p14:tracePt t="71777" x="8493125" y="5654675"/>
          <p14:tracePt t="71785" x="8426450" y="5688013"/>
          <p14:tracePt t="71793" x="8369300" y="5705475"/>
          <p14:tracePt t="71801" x="8353425" y="5716588"/>
          <p14:tracePt t="71809" x="8302625" y="5727700"/>
          <p14:tracePt t="71817" x="8262938" y="5738813"/>
          <p14:tracePt t="71825" x="8223250" y="5745163"/>
          <p14:tracePt t="71833" x="8207375" y="5745163"/>
          <p14:tracePt t="71841" x="8167688" y="5745163"/>
          <p14:tracePt t="71849" x="8110538" y="5745163"/>
          <p14:tracePt t="71857" x="8083550" y="5745163"/>
          <p14:tracePt t="71865" x="8015288" y="5734050"/>
          <p14:tracePt t="71873" x="7981950" y="5722938"/>
          <p14:tracePt t="71881" x="7897813" y="5694363"/>
          <p14:tracePt t="71889" x="7796213" y="5649913"/>
          <p14:tracePt t="71897" x="7756525" y="5632450"/>
          <p14:tracePt t="71905" x="7661275" y="5581650"/>
          <p14:tracePt t="71915" x="7627938" y="5565775"/>
          <p14:tracePt t="71921" x="7566025" y="5514975"/>
          <p14:tracePt t="71929" x="7515225" y="5464175"/>
          <p14:tracePt t="71937" x="7481888" y="5413375"/>
          <p14:tracePt t="71945" x="7470775" y="5395913"/>
          <p14:tracePt t="71953" x="7448550" y="5340350"/>
          <p14:tracePt t="71961" x="7431088" y="5272088"/>
          <p14:tracePt t="71971" x="7419975" y="5205413"/>
          <p14:tracePt t="71979" x="7419975" y="5172075"/>
          <p14:tracePt t="71987" x="7413625" y="5099050"/>
          <p14:tracePt t="71995" x="7408863" y="5014913"/>
          <p14:tracePt t="72003" x="7402513" y="4979988"/>
          <p14:tracePt t="72011" x="7402513" y="4895850"/>
          <p14:tracePt t="72019" x="7397750" y="4856163"/>
          <p14:tracePt t="72028" x="7397750" y="4789488"/>
          <p14:tracePt t="72035" x="7397750" y="4738688"/>
          <p14:tracePt t="72043" x="7408863" y="4687888"/>
          <p14:tracePt t="72051" x="7424738" y="4648200"/>
          <p14:tracePt t="72059" x="7435850" y="4637088"/>
          <p14:tracePt t="72067" x="7497763" y="4570413"/>
          <p14:tracePt t="72075" x="7559675" y="4524375"/>
          <p14:tracePt t="72083" x="7656513" y="4475163"/>
          <p14:tracePt t="72091" x="7767638" y="4435475"/>
          <p14:tracePt t="72099" x="7931150" y="4402138"/>
          <p14:tracePt t="72107" x="8274050" y="4344988"/>
          <p14:tracePt t="72115" x="8634413" y="4294188"/>
          <p14:tracePt t="72123" x="8880475" y="4267200"/>
          <p14:tracePt t="72131" x="9296400" y="4227513"/>
          <p14:tracePt t="72139" x="9617075" y="4221163"/>
          <p14:tracePt t="72147" x="10044113" y="4205288"/>
          <p14:tracePt t="72155" x="10337800" y="4205288"/>
          <p14:tracePt t="72163" x="10590213" y="4243388"/>
          <p14:tracePt t="72171" x="10798175" y="4294188"/>
          <p14:tracePt t="72179" x="10961688" y="4378325"/>
          <p14:tracePt t="72187" x="11045825" y="4446588"/>
          <p14:tracePt t="72195" x="11134725" y="4598988"/>
          <p14:tracePt t="72203" x="11174413" y="4683125"/>
          <p14:tracePt t="72211" x="11185525" y="4811713"/>
          <p14:tracePt t="72219" x="11185525" y="4935538"/>
          <p14:tracePt t="72227" x="11156950" y="5099050"/>
          <p14:tracePt t="72235" x="11096625" y="5227638"/>
          <p14:tracePt t="72243" x="11006138" y="5351463"/>
          <p14:tracePt t="72253" x="10871200" y="5497513"/>
          <p14:tracePt t="72261" x="10645775" y="5649913"/>
          <p14:tracePt t="72269" x="10404475" y="5784850"/>
          <p14:tracePt t="72277" x="10112375" y="5880100"/>
          <p14:tracePt t="72285" x="9886950" y="5946775"/>
          <p14:tracePt t="72293" x="9663113" y="5997575"/>
          <p14:tracePt t="72301" x="9426575" y="6026150"/>
          <p14:tracePt t="72309" x="9178925" y="6037263"/>
          <p14:tracePt t="72317" x="8931275" y="6030913"/>
          <p14:tracePt t="72325" x="8628063" y="5964238"/>
          <p14:tracePt t="72333" x="8464550" y="5919788"/>
          <p14:tracePt t="72341" x="8156575" y="5818188"/>
          <p14:tracePt t="72349" x="7847013" y="5688013"/>
          <p14:tracePt t="72357" x="7705725" y="5627688"/>
          <p14:tracePt t="72365" x="7497763" y="5526088"/>
          <p14:tracePt t="72373" x="7329488" y="5419725"/>
          <p14:tracePt t="72381" x="7285038" y="5368925"/>
          <p14:tracePt t="72389" x="7267575" y="5311775"/>
          <p14:tracePt t="72397" x="7267575" y="5249863"/>
          <p14:tracePt t="72405" x="7278688" y="5176838"/>
          <p14:tracePt t="72413" x="7318375" y="5087938"/>
          <p14:tracePt t="72421" x="7375525" y="5008563"/>
          <p14:tracePt t="72429" x="7448550" y="4902200"/>
          <p14:tracePt t="72437" x="7566025" y="4783138"/>
          <p14:tracePt t="72445" x="7723188" y="4654550"/>
          <p14:tracePt t="72453" x="7875588" y="4570413"/>
          <p14:tracePt t="72461" x="8150225" y="4457700"/>
          <p14:tracePt t="72469" x="8420100" y="4395788"/>
          <p14:tracePt t="72477" x="8734425" y="4362450"/>
          <p14:tracePt t="72485" x="8909050" y="4344988"/>
          <p14:tracePt t="72493" x="9223375" y="4344988"/>
          <p14:tracePt t="72501" x="9532938" y="4344988"/>
          <p14:tracePt t="72509" x="9813925" y="4391025"/>
          <p14:tracePt t="72517" x="10044113" y="4464050"/>
          <p14:tracePt t="72525" x="10258425" y="4603750"/>
          <p14:tracePt t="72533" x="10375900" y="4733925"/>
          <p14:tracePt t="72543" x="10433050" y="4833938"/>
          <p14:tracePt t="72551" x="10466388" y="4986338"/>
          <p14:tracePt t="72559" x="10466388" y="5137150"/>
          <p14:tracePt t="72567" x="10415588" y="5311775"/>
          <p14:tracePt t="72575" x="10313988" y="5464175"/>
          <p14:tracePt t="72583" x="10167938" y="5599113"/>
          <p14:tracePt t="72591" x="9944100" y="5727700"/>
          <p14:tracePt t="72599" x="9696450" y="5822950"/>
          <p14:tracePt t="72607" x="9510713" y="5873750"/>
          <p14:tracePt t="72615" x="9185275" y="5919788"/>
          <p14:tracePt t="72623" x="8926513" y="5919788"/>
          <p14:tracePt t="72631" x="8526463" y="5884863"/>
          <p14:tracePt t="72639" x="8212138" y="5829300"/>
          <p14:tracePt t="72647" x="7908925" y="5738813"/>
          <p14:tracePt t="72655" x="7656513" y="5632450"/>
          <p14:tracePt t="72663" x="7448550" y="5508625"/>
          <p14:tracePt t="72671" x="7358063" y="5407025"/>
          <p14:tracePt t="72679" x="7296150" y="5289550"/>
          <p14:tracePt t="72687" x="7289800" y="5205413"/>
          <p14:tracePt t="72695" x="7307263" y="5099050"/>
          <p14:tracePt t="72703" x="7380288" y="4991100"/>
          <p14:tracePt t="72711" x="7493000" y="4862513"/>
          <p14:tracePt t="72719" x="7667625" y="4721225"/>
          <p14:tracePt t="72727" x="7802563" y="4621213"/>
          <p14:tracePt t="72735" x="8061325" y="4464050"/>
          <p14:tracePt t="72743" x="8324850" y="4351338"/>
          <p14:tracePt t="72751" x="8634413" y="4249738"/>
          <p14:tracePt t="72759" x="8886825" y="4210050"/>
          <p14:tracePt t="72767" x="9285288" y="4170363"/>
          <p14:tracePt t="72775" x="9544050" y="4170363"/>
          <p14:tracePt t="72783" x="9842500" y="4221163"/>
          <p14:tracePt t="72791" x="10055225" y="4294188"/>
          <p14:tracePt t="72799" x="10269538" y="4435475"/>
          <p14:tracePt t="72807" x="10382250" y="4575175"/>
          <p14:tracePt t="72815" x="10437813" y="4716463"/>
          <p14:tracePt t="72823" x="10437813" y="4800600"/>
          <p14:tracePt t="72833" x="10387013" y="4997450"/>
          <p14:tracePt t="72841" x="10298113" y="5149850"/>
          <p14:tracePt t="72849" x="10123488" y="5300663"/>
          <p14:tracePt t="72857" x="9909175" y="5441950"/>
          <p14:tracePt t="72865" x="9690100" y="5537200"/>
          <p14:tracePt t="72873" x="9386888" y="5614988"/>
          <p14:tracePt t="72881" x="9105900" y="5632450"/>
          <p14:tracePt t="72889" x="8791575" y="5632450"/>
          <p14:tracePt t="72897" x="8459788" y="5592763"/>
          <p14:tracePt t="72905" x="8234363" y="5530850"/>
          <p14:tracePt t="72913" x="7981950" y="5424488"/>
          <p14:tracePt t="72921" x="7858125" y="5334000"/>
          <p14:tracePt t="72929" x="7818438" y="5272088"/>
          <p14:tracePt t="72937" x="7796213" y="5205413"/>
          <p14:tracePt t="72945" x="7796213" y="5132388"/>
          <p14:tracePt t="72953" x="7818438" y="5064125"/>
          <p14:tracePt t="72961" x="7853363" y="5002213"/>
          <p14:tracePt t="72969" x="7964488" y="4891088"/>
          <p14:tracePt t="72977" x="8121650" y="4783138"/>
          <p14:tracePt t="72985" x="8223250" y="4733925"/>
          <p14:tracePt t="72993" x="8453438" y="4659313"/>
          <p14:tracePt t="73001" x="8645525" y="4632325"/>
          <p14:tracePt t="73009" x="8937625" y="4621213"/>
          <p14:tracePt t="73017" x="9043988" y="4621213"/>
          <p14:tracePt t="73025" x="9258300" y="4672013"/>
          <p14:tracePt t="73033" x="9482138" y="4800600"/>
          <p14:tracePt t="73041" x="9605963" y="4946650"/>
          <p14:tracePt t="73049" x="9645650" y="5041900"/>
          <p14:tracePt t="73057" x="9652000" y="5126038"/>
          <p14:tracePt t="73065" x="9634538" y="5199063"/>
          <p14:tracePt t="73073" x="9578975" y="5307013"/>
          <p14:tracePt t="73081" x="9488488" y="5391150"/>
          <p14:tracePt t="73089" x="9353550" y="5486400"/>
          <p14:tracePt t="73097" x="9196388" y="5548313"/>
          <p14:tracePt t="73105" x="9015413" y="5588000"/>
          <p14:tracePt t="73113" x="8785225" y="5599113"/>
          <p14:tracePt t="73121" x="8583613" y="5592763"/>
          <p14:tracePt t="73131" x="8358188" y="5541963"/>
          <p14:tracePt t="73139" x="8083550" y="5475288"/>
          <p14:tracePt t="73147" x="7778750" y="5384800"/>
          <p14:tracePt t="73155" x="7504113" y="5278438"/>
          <p14:tracePt t="73163" x="7240588" y="5165725"/>
          <p14:tracePt t="73171" x="7026275" y="5026025"/>
          <p14:tracePt t="73179" x="6953250" y="4957763"/>
          <p14:tracePt t="73187" x="6931025" y="4895850"/>
          <p14:tracePt t="73195" x="6931025" y="4833938"/>
          <p14:tracePt t="73203" x="6959600" y="4760913"/>
          <p14:tracePt t="73211" x="7043738" y="4665663"/>
          <p14:tracePt t="73219" x="7121525" y="4598988"/>
          <p14:tracePt t="73227" x="7262813" y="4497388"/>
          <p14:tracePt t="73235" x="7453313" y="4406900"/>
          <p14:tracePt t="73243" x="7718425" y="4305300"/>
          <p14:tracePt t="73251" x="7959725" y="4256088"/>
          <p14:tracePt t="73259" x="8194675" y="4221163"/>
          <p14:tracePt t="73267" x="8515350" y="4198938"/>
          <p14:tracePt t="73275" x="8853488" y="4198938"/>
          <p14:tracePt t="73283" x="9207500" y="4216400"/>
          <p14:tracePt t="73291" x="9652000" y="4278313"/>
          <p14:tracePt t="73299" x="9955213" y="4344988"/>
          <p14:tracePt t="73307" x="10240963" y="4424363"/>
          <p14:tracePt t="73315" x="10521950" y="4548188"/>
          <p14:tracePt t="73323" x="10809288" y="4716463"/>
          <p14:tracePt t="73331" x="10948988" y="4845050"/>
          <p14:tracePt t="73339" x="11010900" y="4935538"/>
          <p14:tracePt t="73347" x="11112500" y="5126038"/>
          <p14:tracePt t="73355" x="11129963" y="5227638"/>
          <p14:tracePt t="73363" x="11134725" y="5307013"/>
          <p14:tracePt t="73371" x="11123613" y="5373688"/>
          <p14:tracePt t="73379" x="11068050" y="5435600"/>
          <p14:tracePt t="73387" x="10977563" y="5497513"/>
          <p14:tracePt t="73397" x="10864850" y="5548313"/>
          <p14:tracePt t="73405" x="10680700" y="5592763"/>
          <p14:tracePt t="73413" x="10426700" y="5638800"/>
          <p14:tracePt t="73421" x="10190163" y="5665788"/>
          <p14:tracePt t="73429" x="9932988" y="5688013"/>
          <p14:tracePt t="73437" x="9504363" y="5688013"/>
          <p14:tracePt t="73445" x="9201150" y="5688013"/>
          <p14:tracePt t="73453" x="8740775" y="5649913"/>
          <p14:tracePt t="73461" x="8415338" y="5603875"/>
          <p14:tracePt t="73469" x="8099425" y="5548313"/>
          <p14:tracePt t="73477" x="7689850" y="5424488"/>
          <p14:tracePt t="73485" x="7521575" y="5368925"/>
          <p14:tracePt t="73493" x="7223125" y="5233988"/>
          <p14:tracePt t="73501" x="7054850" y="5121275"/>
          <p14:tracePt t="73509" x="6986588" y="5059363"/>
          <p14:tracePt t="73517" x="6942138" y="5002213"/>
          <p14:tracePt t="73525" x="6924675" y="4953000"/>
          <p14:tracePt t="73533" x="6924675" y="4906963"/>
          <p14:tracePt t="73541" x="6942138" y="4833938"/>
          <p14:tracePt t="73549" x="6981825" y="4772025"/>
          <p14:tracePt t="73557" x="7048500" y="4705350"/>
          <p14:tracePt t="73565" x="7138988" y="4621213"/>
          <p14:tracePt t="73573" x="7262813" y="4519613"/>
          <p14:tracePt t="73581" x="7340600" y="4468813"/>
          <p14:tracePt t="73589" x="7515225" y="4373563"/>
          <p14:tracePt t="73597" x="7705725" y="4294188"/>
          <p14:tracePt t="73605" x="7829550" y="4260850"/>
          <p14:tracePt t="73613" x="7948613" y="4227513"/>
          <p14:tracePt t="73621" x="8201025" y="4194175"/>
          <p14:tracePt t="73629" x="8313738" y="4187825"/>
          <p14:tracePt t="73637" x="8448675" y="4187825"/>
          <p14:tracePt t="73645" x="8561388" y="4187825"/>
          <p14:tracePt t="73653" x="8758238" y="4238625"/>
          <p14:tracePt t="73661" x="8820150" y="4267200"/>
          <p14:tracePt t="73669" x="8886825" y="4305300"/>
          <p14:tracePt t="73677" x="8926513" y="4356100"/>
          <p14:tracePt t="73687" x="8953500" y="4418013"/>
          <p14:tracePt t="73693" x="8959850" y="4464050"/>
          <p14:tracePt t="73703" x="8959850" y="4530725"/>
          <p14:tracePt t="73711" x="8948738" y="4610100"/>
          <p14:tracePt t="73719" x="8931275" y="4654550"/>
          <p14:tracePt t="73727" x="8920163" y="4699000"/>
          <p14:tracePt t="73735" x="8897938" y="4760913"/>
          <p14:tracePt t="73743" x="8886825" y="4789488"/>
          <p14:tracePt t="73751" x="8880475" y="4800600"/>
          <p14:tracePt t="73759" x="8880475" y="4811713"/>
          <p14:tracePt t="73808" x="8880475" y="4806950"/>
          <p14:tracePt t="73824" x="8880475" y="4800600"/>
          <p14:tracePt t="73840" x="8886825" y="4794250"/>
          <p14:tracePt t="73847" x="8886825" y="4789488"/>
          <p14:tracePt t="73863" x="8886825" y="4783138"/>
          <p14:tracePt t="73871" x="8893175" y="4783138"/>
          <p14:tracePt t="74049" x="8897938" y="4783138"/>
          <p14:tracePt t="74081" x="8904288" y="4783138"/>
          <p14:tracePt t="74089" x="8915400" y="4767263"/>
          <p14:tracePt t="74097" x="8926513" y="4733925"/>
          <p14:tracePt t="74105" x="8931275" y="4694238"/>
          <p14:tracePt t="74113" x="8931275" y="4676775"/>
          <p14:tracePt t="74121" x="8931275" y="4637088"/>
          <p14:tracePt t="74129" x="8926513" y="4614863"/>
          <p14:tracePt t="74137" x="8920163" y="4592638"/>
          <p14:tracePt t="74145" x="8909050" y="4581525"/>
          <p14:tracePt t="74153" x="8893175" y="4564063"/>
          <p14:tracePt t="74161" x="8875713" y="4552950"/>
          <p14:tracePt t="74169" x="8864600" y="4548188"/>
          <p14:tracePt t="74177" x="8836025" y="4537075"/>
          <p14:tracePt t="74185" x="8769350" y="4530725"/>
          <p14:tracePt t="74193" x="8701088" y="4524375"/>
          <p14:tracePt t="74201" x="8628063" y="4524375"/>
          <p14:tracePt t="74209" x="8572500" y="4524375"/>
          <p14:tracePt t="74217" x="8453438" y="4530725"/>
          <p14:tracePt t="74225" x="8307388" y="4570413"/>
          <p14:tracePt t="74233" x="8229600" y="4586288"/>
          <p14:tracePt t="74241" x="8083550" y="4637088"/>
          <p14:tracePt t="74249" x="7999413" y="4676775"/>
          <p14:tracePt t="74257" x="7937500" y="4716463"/>
          <p14:tracePt t="74267" x="7858125" y="4794250"/>
          <p14:tracePt t="74273" x="7807325" y="4873625"/>
          <p14:tracePt t="74283" x="7791450" y="4913313"/>
          <p14:tracePt t="74291" x="7767638" y="4979988"/>
          <p14:tracePt t="74299" x="7745413" y="5064125"/>
          <p14:tracePt t="74307" x="7723188" y="5172075"/>
          <p14:tracePt t="74315" x="7723188" y="5216525"/>
          <p14:tracePt t="74323" x="7723188" y="5307013"/>
          <p14:tracePt t="74331" x="7729538" y="5368925"/>
          <p14:tracePt t="74339" x="7785100" y="5480050"/>
          <p14:tracePt t="74347" x="7818438" y="5537200"/>
          <p14:tracePt t="74355" x="7869238" y="5592763"/>
          <p14:tracePt t="74363" x="7926388" y="5649913"/>
          <p14:tracePt t="74371" x="8048625" y="5738813"/>
          <p14:tracePt t="74379" x="8121650" y="5789613"/>
          <p14:tracePt t="74387" x="8212138" y="5829300"/>
          <p14:tracePt t="74396" x="8307388" y="5868988"/>
          <p14:tracePt t="74403" x="8448675" y="5913438"/>
          <p14:tracePt t="74411" x="8594725" y="5935663"/>
          <p14:tracePt t="74419" x="8758238" y="5964238"/>
          <p14:tracePt t="74427" x="8915400" y="5975350"/>
          <p14:tracePt t="74435" x="9201150" y="5986463"/>
          <p14:tracePt t="74443" x="9358313" y="5986463"/>
          <p14:tracePt t="74451" x="9645650" y="5986463"/>
          <p14:tracePt t="74459" x="9944100" y="5957888"/>
          <p14:tracePt t="74467" x="10083800" y="5942013"/>
          <p14:tracePt t="74475" x="10371138" y="5873750"/>
          <p14:tracePt t="74483" x="10645775" y="5807075"/>
          <p14:tracePt t="74491" x="10787063" y="5756275"/>
          <p14:tracePt t="74499" x="10922000" y="5711825"/>
          <p14:tracePt t="74507" x="11083925" y="5638800"/>
          <p14:tracePt t="74515" x="11196638" y="5553075"/>
          <p14:tracePt t="74523" x="11253788" y="5497513"/>
          <p14:tracePt t="74531" x="11287125" y="5441950"/>
          <p14:tracePt t="74539" x="11315700" y="5351463"/>
          <p14:tracePt t="74547" x="11315700" y="5284788"/>
          <p14:tracePt t="74557" x="11315700" y="5199063"/>
          <p14:tracePt t="74563" x="11280775" y="5110163"/>
          <p14:tracePt t="74573" x="11231563" y="5019675"/>
          <p14:tracePt t="74579" x="11145838" y="4913313"/>
          <p14:tracePt t="74589" x="11096625" y="4862513"/>
          <p14:tracePt t="74597" x="11006138" y="4778375"/>
          <p14:tracePt t="74605" x="10948988" y="4738688"/>
          <p14:tracePt t="74613" x="10842625" y="4665663"/>
          <p14:tracePt t="74621" x="10787063" y="4637088"/>
          <p14:tracePt t="74629" x="10729913" y="4603750"/>
          <p14:tracePt t="74637" x="10629900" y="4552950"/>
          <p14:tracePt t="74645" x="10567988" y="4530725"/>
          <p14:tracePt t="74653" x="10506075" y="4508500"/>
          <p14:tracePt t="74661" x="10444163" y="4497388"/>
          <p14:tracePt t="74669" x="10371138" y="4486275"/>
          <p14:tracePt t="74677" x="10287000" y="4475163"/>
          <p14:tracePt t="74685" x="10174288" y="4475163"/>
          <p14:tracePt t="74693" x="10039350" y="4475163"/>
          <p14:tracePt t="74701" x="9871075" y="4475163"/>
          <p14:tracePt t="74709" x="9678988" y="4486275"/>
          <p14:tracePt t="74717" x="9493250" y="4502150"/>
          <p14:tracePt t="74725" x="9285288" y="4537075"/>
          <p14:tracePt t="74733" x="9088438" y="4575175"/>
          <p14:tracePt t="74741" x="8937625" y="4621213"/>
          <p14:tracePt t="74749" x="8734425" y="4710113"/>
          <p14:tracePt t="74757" x="8667750" y="4767263"/>
          <p14:tracePt t="74765" x="8566150" y="4845050"/>
          <p14:tracePt t="74773" x="8470900" y="4957763"/>
          <p14:tracePt t="74781" x="8402638" y="5076825"/>
          <p14:tracePt t="74789" x="8364538" y="5216525"/>
          <p14:tracePt t="74797" x="8353425" y="5340350"/>
          <p14:tracePt t="74805" x="8364538" y="5430838"/>
          <p14:tracePt t="74813" x="8402638" y="5514975"/>
          <p14:tracePt t="74821" x="8464550" y="5610225"/>
          <p14:tracePt t="74829" x="8532813" y="5672138"/>
          <p14:tracePt t="74837" x="8599488" y="5700713"/>
          <p14:tracePt t="74845" x="8689975" y="5745163"/>
          <p14:tracePt t="74855" x="8802688" y="5784850"/>
          <p14:tracePt t="74863" x="8937625" y="5818188"/>
          <p14:tracePt t="74871" x="9021763" y="5829300"/>
          <p14:tracePt t="74879" x="9156700" y="5857875"/>
          <p14:tracePt t="74887" x="9251950" y="5862638"/>
          <p14:tracePt t="74895" x="9336088" y="5868988"/>
          <p14:tracePt t="74903" x="9415463" y="5868988"/>
          <p14:tracePt t="74911" x="9471025" y="5868988"/>
          <p14:tracePt t="74919" x="9572625" y="5868988"/>
          <p14:tracePt t="74927" x="9639300" y="5846763"/>
          <p14:tracePt t="74935" x="9752013" y="5811838"/>
          <p14:tracePt t="74943" x="9820275" y="5778500"/>
          <p14:tracePt t="74951" x="9948863" y="5716588"/>
          <p14:tracePt t="74959" x="10006013" y="5676900"/>
          <p14:tracePt t="74967" x="10061575" y="5638800"/>
          <p14:tracePt t="74975" x="10112375" y="5588000"/>
          <p14:tracePt t="74983" x="10179050" y="5480050"/>
          <p14:tracePt t="74991" x="10207625" y="5373688"/>
          <p14:tracePt t="74999" x="10207625" y="5307013"/>
          <p14:tracePt t="75007" x="10207625" y="5238750"/>
          <p14:tracePt t="75015" x="10185400" y="5165725"/>
          <p14:tracePt t="75023" x="10134600" y="5087938"/>
          <p14:tracePt t="75031" x="10061575" y="4997450"/>
          <p14:tracePt t="75039" x="9977438" y="4941888"/>
          <p14:tracePt t="75047" x="9842500" y="4862513"/>
          <p14:tracePt t="75055" x="9674225" y="4794250"/>
          <p14:tracePt t="75063" x="9504363" y="4749800"/>
          <p14:tracePt t="75071" x="9218613" y="4694238"/>
          <p14:tracePt t="75079" x="9032875" y="4672013"/>
          <p14:tracePt t="75087" x="8796338" y="4654550"/>
          <p14:tracePt t="75095" x="8583613" y="4654550"/>
          <p14:tracePt t="75103" x="8397875" y="4654550"/>
          <p14:tracePt t="75111" x="8307388" y="4654550"/>
          <p14:tracePt t="75121" x="8145463" y="4676775"/>
          <p14:tracePt t="75127" x="8021638" y="4705350"/>
          <p14:tracePt t="75137" x="7959725" y="4733925"/>
          <p14:tracePt t="75143" x="7897813" y="4756150"/>
          <p14:tracePt t="75153" x="7813675" y="4811713"/>
          <p14:tracePt t="75159" x="7767638" y="4851400"/>
          <p14:tracePt t="75169" x="7723188" y="4902200"/>
          <p14:tracePt t="75177" x="7683500" y="4946650"/>
          <p14:tracePt t="75185" x="7632700" y="5026025"/>
          <p14:tracePt t="75193" x="7610475" y="5070475"/>
          <p14:tracePt t="75201" x="7594600" y="5114925"/>
          <p14:tracePt t="75209" x="7577138" y="5149850"/>
          <p14:tracePt t="75217" x="7577138" y="5183188"/>
          <p14:tracePt t="75225" x="7570788" y="5205413"/>
          <p14:tracePt t="75233" x="7570788" y="5216525"/>
          <p14:tracePt t="75241" x="7570788" y="5233988"/>
          <p14:tracePt t="75249" x="7570788" y="5245100"/>
          <p14:tracePt t="75257" x="7570788" y="5249863"/>
          <p14:tracePt t="75265" x="7570788" y="5256213"/>
          <p14:tracePt t="75273" x="7570788" y="5260975"/>
          <p14:tracePt t="75313" x="7570788" y="5267325"/>
          <p14:tracePt t="75345" x="7570788" y="5272088"/>
          <p14:tracePt t="75353" x="7570788" y="5284788"/>
          <p14:tracePt t="75361" x="7570788" y="5289550"/>
          <p14:tracePt t="75369" x="7570788" y="5300663"/>
          <p14:tracePt t="75377" x="7577138" y="5340350"/>
          <p14:tracePt t="75385" x="7588250" y="5368925"/>
          <p14:tracePt t="75393" x="7605713" y="5391150"/>
          <p14:tracePt t="75401" x="7632700" y="5430838"/>
          <p14:tracePt t="75409" x="7656513" y="5464175"/>
          <p14:tracePt t="75417" x="7694613" y="5497513"/>
          <p14:tracePt t="75427" x="7740650" y="5530850"/>
          <p14:tracePt t="75435" x="7778750" y="5565775"/>
          <p14:tracePt t="75443" x="7829550" y="5599113"/>
          <p14:tracePt t="75451" x="7891463" y="5632450"/>
          <p14:tracePt t="75459" x="7953375" y="5661025"/>
          <p14:tracePt t="75467" x="8032750" y="5688013"/>
          <p14:tracePt t="75475" x="8066088" y="5700713"/>
          <p14:tracePt t="75483" x="8150225" y="5716588"/>
          <p14:tracePt t="75491" x="8251825" y="5734050"/>
          <p14:tracePt t="75499" x="8375650" y="5738813"/>
          <p14:tracePt t="75507" x="8420100" y="5738813"/>
          <p14:tracePt t="75515" x="8555038" y="5738813"/>
          <p14:tracePt t="75523" x="8712200" y="5738813"/>
          <p14:tracePt t="75531" x="8774113" y="5734050"/>
          <p14:tracePt t="75539" x="8948738" y="5688013"/>
          <p14:tracePt t="75547" x="9117013" y="5643563"/>
          <p14:tracePt t="75555" x="9218613" y="5599113"/>
          <p14:tracePt t="75563" x="9309100" y="5537200"/>
          <p14:tracePt t="75571" x="9386888" y="5475288"/>
          <p14:tracePt t="75579" x="9444038" y="5413375"/>
          <p14:tracePt t="75587" x="9471025" y="5368925"/>
          <p14:tracePt t="75595" x="9499600" y="5289550"/>
          <p14:tracePt t="75603" x="9504363" y="5216525"/>
          <p14:tracePt t="75611" x="9504363" y="5165725"/>
          <p14:tracePt t="75619" x="9504363" y="5110163"/>
          <p14:tracePt t="75627" x="9471025" y="5019675"/>
          <p14:tracePt t="75635" x="9444038" y="4968875"/>
          <p14:tracePt t="75643" x="9409113" y="4913313"/>
          <p14:tracePt t="75651" x="9364663" y="4845050"/>
          <p14:tracePt t="75659" x="9263063" y="4760913"/>
          <p14:tracePt t="75667" x="9167813" y="4694238"/>
          <p14:tracePt t="75675" x="9050338" y="4614863"/>
          <p14:tracePt t="75683" x="8875713" y="4537075"/>
          <p14:tracePt t="75693" x="8774113" y="4497388"/>
          <p14:tracePt t="75699" x="8561388" y="4440238"/>
          <p14:tracePt t="75709" x="8342313" y="4395788"/>
          <p14:tracePt t="75715" x="8212138" y="4378325"/>
          <p14:tracePt t="75725" x="8099425" y="4378325"/>
          <p14:tracePt t="75731" x="7886700" y="4378325"/>
          <p14:tracePt t="75741" x="7773988" y="4384675"/>
          <p14:tracePt t="75749" x="7678738" y="4395788"/>
          <p14:tracePt t="75757" x="7570788" y="4418013"/>
          <p14:tracePt t="75765" x="7475538" y="4457700"/>
          <p14:tracePt t="75773" x="7391400" y="4491038"/>
          <p14:tracePt t="75781" x="7302500" y="4552950"/>
          <p14:tracePt t="75789" x="7194550" y="4654550"/>
          <p14:tracePt t="75797" x="7110413" y="4767263"/>
          <p14:tracePt t="75805" x="7088188" y="4829175"/>
          <p14:tracePt t="75813" x="7048500" y="4968875"/>
          <p14:tracePt t="75821" x="7037388" y="5114925"/>
          <p14:tracePt t="75829" x="7037388" y="5205413"/>
          <p14:tracePt t="75837" x="7048500" y="5284788"/>
          <p14:tracePt t="75845" x="7077075" y="5362575"/>
          <p14:tracePt t="75853" x="7116763" y="5419725"/>
          <p14:tracePt t="75861" x="7167563" y="5480050"/>
          <p14:tracePt t="75869" x="7216775" y="5530850"/>
          <p14:tracePt t="75877" x="7302500" y="5588000"/>
          <p14:tracePt t="75885" x="7419975" y="5654675"/>
          <p14:tracePt t="75893" x="7521575" y="5694363"/>
          <p14:tracePt t="75901" x="7643813" y="5745163"/>
          <p14:tracePt t="75909" x="7785100" y="5789613"/>
          <p14:tracePt t="75917" x="7970838" y="5835650"/>
          <p14:tracePt t="75925" x="8178800" y="5884863"/>
          <p14:tracePt t="75933" x="8415338" y="5919788"/>
          <p14:tracePt t="75941" x="8696325" y="5946775"/>
          <p14:tracePt t="75949" x="8853488" y="5970588"/>
          <p14:tracePt t="75957" x="9128125" y="5970588"/>
          <p14:tracePt t="75965" x="9296400" y="5970588"/>
          <p14:tracePt t="75973" x="9601200" y="5964238"/>
          <p14:tracePt t="75981" x="9763125" y="5935663"/>
          <p14:tracePt t="75991" x="9932988" y="5895975"/>
          <p14:tracePt t="75997" x="10083800" y="5851525"/>
          <p14:tracePt t="76007" x="10225088" y="5800725"/>
          <p14:tracePt t="76013" x="10387013" y="5711825"/>
          <p14:tracePt t="76023" x="10472738" y="5643563"/>
          <p14:tracePt t="76031" x="10533063" y="5576888"/>
          <p14:tracePt t="76039" x="10556875" y="5519738"/>
          <p14:tracePt t="76047" x="10572750" y="5453063"/>
          <p14:tracePt t="76055" x="10572750" y="5380038"/>
          <p14:tracePt t="76063" x="10572750" y="5307013"/>
          <p14:tracePt t="76071" x="10550525" y="5205413"/>
          <p14:tracePt t="76079" x="10521950" y="5081588"/>
          <p14:tracePt t="76087" x="10483850" y="4986338"/>
          <p14:tracePt t="76095" x="10398125" y="4822825"/>
          <p14:tracePt t="76103" x="10313988" y="4687888"/>
          <p14:tracePt t="76111" x="10213975" y="4548188"/>
          <p14:tracePt t="76119" x="10067925" y="4402138"/>
          <p14:tracePt t="76127" x="9982200" y="4322763"/>
          <p14:tracePt t="76135" x="9696450" y="4154488"/>
          <p14:tracePt t="76143" x="9517063" y="4052888"/>
          <p14:tracePt t="76151" x="9313863" y="3973513"/>
          <p14:tracePt t="76159" x="9094788" y="3889375"/>
          <p14:tracePt t="76167" x="8897938" y="3827463"/>
          <p14:tracePt t="76175" x="8734425" y="3805238"/>
          <p14:tracePt t="76183" x="8577263" y="3794125"/>
          <p14:tracePt t="76191" x="8510588" y="3794125"/>
          <p14:tracePt t="76199" x="8408988" y="3794125"/>
          <p14:tracePt t="76207" x="8347075" y="3800475"/>
          <p14:tracePt t="76215" x="8245475" y="3838575"/>
          <p14:tracePt t="76223" x="8189913" y="3862388"/>
          <p14:tracePt t="76231" x="8139113" y="3889375"/>
          <p14:tracePt t="76239" x="8083550" y="3929063"/>
          <p14:tracePt t="76247" x="7993063" y="4013200"/>
          <p14:tracePt t="76255" x="7948613" y="4052888"/>
          <p14:tracePt t="76263" x="7908925" y="4103688"/>
          <p14:tracePt t="76273" x="7864475" y="4159250"/>
          <p14:tracePt t="76279" x="7835900" y="4205288"/>
          <p14:tracePt t="76289" x="7807325" y="4260850"/>
          <p14:tracePt t="76295" x="7791450" y="4316413"/>
          <p14:tracePt t="76305" x="7773988" y="4362450"/>
          <p14:tracePt t="76313" x="7767638" y="4391025"/>
          <p14:tracePt t="76321" x="7762875" y="4440238"/>
          <p14:tracePt t="76329" x="7762875" y="4486275"/>
          <p14:tracePt t="76337" x="7762875" y="4530725"/>
          <p14:tracePt t="76345" x="7762875" y="4570413"/>
          <p14:tracePt t="76353" x="7767638" y="4586288"/>
          <p14:tracePt t="76361" x="7778750" y="4625975"/>
          <p14:tracePt t="76369" x="7785100" y="4672013"/>
          <p14:tracePt t="76377" x="7785100" y="4683125"/>
          <p14:tracePt t="76385" x="7796213" y="4721225"/>
          <p14:tracePt t="76393" x="7813675" y="4767263"/>
          <p14:tracePt t="76401" x="7818438" y="4783138"/>
          <p14:tracePt t="76409" x="7840663" y="4833938"/>
          <p14:tracePt t="76417" x="7858125" y="4851400"/>
          <p14:tracePt t="76425" x="7902575" y="4902200"/>
          <p14:tracePt t="76433" x="7948613" y="4946650"/>
          <p14:tracePt t="76441" x="7981950" y="4968875"/>
          <p14:tracePt t="76449" x="8054975" y="5008563"/>
          <p14:tracePt t="76457" x="8088313" y="5026025"/>
          <p14:tracePt t="76465" x="8178800" y="5048250"/>
          <p14:tracePt t="76473" x="8296275" y="5076825"/>
          <p14:tracePt t="76481" x="8442325" y="5099050"/>
          <p14:tracePt t="76489" x="8572500" y="5114925"/>
          <p14:tracePt t="76497" x="8807450" y="5137150"/>
          <p14:tracePt t="76505" x="9010650" y="5154613"/>
          <p14:tracePt t="76513" x="9258300" y="5165725"/>
          <p14:tracePt t="76521" x="9398000" y="5172075"/>
          <p14:tracePt t="76529" x="9690100" y="5183188"/>
          <p14:tracePt t="76537" x="9994900" y="5194300"/>
          <p14:tracePt t="76545" x="10134600" y="5194300"/>
          <p14:tracePt t="76555" x="10410825" y="5194300"/>
          <p14:tracePt t="76561" x="10533063" y="5194300"/>
          <p14:tracePt t="76571" x="10729913" y="5194300"/>
          <p14:tracePt t="76577" x="10820400" y="5176838"/>
          <p14:tracePt t="76587" x="10983913" y="5143500"/>
          <p14:tracePt t="76593" x="11056938" y="5121275"/>
          <p14:tracePt t="76603" x="11123613" y="5099050"/>
          <p14:tracePt t="76611" x="11156950" y="5076825"/>
          <p14:tracePt t="76619" x="11174413" y="5053013"/>
          <p14:tracePt t="76627" x="11191875" y="5019675"/>
          <p14:tracePt t="76635" x="11196638" y="4991100"/>
          <p14:tracePt t="76643" x="11196638" y="4968875"/>
          <p14:tracePt t="76651" x="11196638" y="4946650"/>
          <p14:tracePt t="76659" x="11196638" y="4895850"/>
          <p14:tracePt t="76667" x="11185525" y="4873625"/>
          <p14:tracePt t="76675" x="11174413" y="4845050"/>
          <p14:tracePt t="76683" x="11174413" y="4822825"/>
          <p14:tracePt t="76691" x="11163300" y="4806950"/>
          <p14:tracePt t="76699" x="11152188" y="4772025"/>
          <p14:tracePt t="76707" x="11145838" y="4756150"/>
          <p14:tracePt t="76715" x="11134725" y="4727575"/>
          <p14:tracePt t="76723" x="11134725" y="4710113"/>
          <p14:tracePt t="76731" x="11123613" y="4694238"/>
          <p14:tracePt t="76739" x="11118850" y="4687888"/>
          <p14:tracePt t="76747" x="11107738" y="4665663"/>
          <p14:tracePt t="76755" x="11090275" y="4648200"/>
          <p14:tracePt t="76763" x="11079163" y="4625975"/>
          <p14:tracePt t="76771" x="11050588" y="4610100"/>
          <p14:tracePt t="76779" x="11039475" y="4603750"/>
          <p14:tracePt t="76787" x="11023600" y="4586288"/>
          <p14:tracePt t="76795" x="11006138" y="4581525"/>
          <p14:tracePt t="76803" x="10988675" y="4575175"/>
          <p14:tracePt t="76811" x="10977563" y="4570413"/>
          <p14:tracePt t="76819" x="10972800" y="4570413"/>
          <p14:tracePt t="76827" x="10966450" y="4570413"/>
          <p14:tracePt t="76843" x="10961688" y="4570413"/>
          <p14:tracePt t="76958" x="10948988" y="4575175"/>
          <p14:tracePt t="76965" x="10944225" y="4598988"/>
          <p14:tracePt t="76973" x="10926763" y="4614863"/>
          <p14:tracePt t="76981" x="10899775" y="4672013"/>
          <p14:tracePt t="76989" x="10848975" y="4767263"/>
          <p14:tracePt t="76997" x="10787063" y="4856163"/>
          <p14:tracePt t="77005" x="10729913" y="4935538"/>
          <p14:tracePt t="77013" x="10634663" y="5037138"/>
          <p14:tracePt t="77021" x="10561638" y="5110163"/>
          <p14:tracePt t="77029" x="10517188" y="5165725"/>
          <p14:tracePt t="77037" x="10466388" y="5216525"/>
          <p14:tracePt t="77045" x="10437813" y="5238750"/>
          <p14:tracePt t="77053" x="10404475" y="5272088"/>
          <p14:tracePt t="77061" x="10387013" y="5289550"/>
          <p14:tracePt t="77069" x="10360025" y="5322888"/>
          <p14:tracePt t="77077" x="10348913" y="5340350"/>
          <p14:tracePt t="77085" x="10331450" y="5351463"/>
          <p14:tracePt t="77093" x="10325100" y="5362575"/>
          <p14:tracePt t="77101" x="10313988" y="5373688"/>
          <p14:tracePt t="77109" x="10302875" y="5380038"/>
          <p14:tracePt t="77117" x="10298113" y="5391150"/>
          <p14:tracePt t="77133" x="10291763" y="5395913"/>
          <p14:tracePt t="77141" x="10287000" y="5407025"/>
          <p14:tracePt t="77149" x="10275888" y="5413375"/>
          <p14:tracePt t="77159" x="10269538" y="5424488"/>
          <p14:tracePt t="77167" x="10264775" y="5424488"/>
          <p14:tracePt t="77175" x="10252075" y="5430838"/>
          <p14:tracePt t="77183" x="10247313" y="5435600"/>
          <p14:tracePt t="77191" x="10236200" y="5435600"/>
          <p14:tracePt t="77199" x="10229850" y="5435600"/>
          <p14:tracePt t="77207" x="10218738" y="5435600"/>
          <p14:tracePt t="77215" x="10202863" y="5435600"/>
          <p14:tracePt t="77223" x="10190163" y="5435600"/>
          <p14:tracePt t="77231" x="10185400" y="5435600"/>
          <p14:tracePt t="77239" x="10167938" y="5435600"/>
          <p14:tracePt t="77247" x="10145713" y="5435600"/>
          <p14:tracePt t="77255" x="10134600" y="5435600"/>
          <p14:tracePt t="77263" x="10101263" y="5424488"/>
          <p14:tracePt t="77271" x="10083800" y="5419725"/>
          <p14:tracePt t="77279" x="10039350" y="5402263"/>
          <p14:tracePt t="77287" x="9977438" y="5380038"/>
          <p14:tracePt t="77295" x="9948863" y="5362575"/>
          <p14:tracePt t="77303" x="9898063" y="5345113"/>
          <p14:tracePt t="77311" x="9875838" y="5334000"/>
          <p14:tracePt t="77319" x="9864725" y="5329238"/>
          <p14:tracePt t="77327" x="9831388" y="5307013"/>
          <p14:tracePt t="77335" x="9813925" y="5295900"/>
          <p14:tracePt t="77343" x="9780588" y="5278438"/>
          <p14:tracePt t="77351" x="9769475" y="5272088"/>
          <p14:tracePt t="77359" x="9747250" y="5260975"/>
          <p14:tracePt t="77375" x="9736138" y="5256213"/>
          <p14:tracePt t="77383" x="9729788" y="5249863"/>
          <p14:tracePt t="77391" x="9725025" y="5249863"/>
          <p14:tracePt t="77407" x="9713913" y="5245100"/>
          <p14:tracePt t="77417" x="9707563" y="5245100"/>
          <p14:tracePt t="77433" x="9696450" y="5238750"/>
          <p14:tracePt t="77439" x="9690100" y="5238750"/>
          <p14:tracePt t="77449" x="9678988" y="5238750"/>
          <p14:tracePt t="77457" x="9667875" y="5238750"/>
          <p14:tracePt t="77465" x="9639300" y="5238750"/>
          <p14:tracePt t="77473" x="9628188" y="5238750"/>
          <p14:tracePt t="77481" x="9612313" y="5238750"/>
          <p14:tracePt t="77489" x="9594850" y="5238750"/>
          <p14:tracePt t="77497" x="9550400" y="5238750"/>
          <p14:tracePt t="77505" x="9517063" y="5238750"/>
          <p14:tracePt t="77513" x="9493250" y="5238750"/>
          <p14:tracePt t="77521" x="9471025" y="5238750"/>
          <p14:tracePt t="77529" x="9444038" y="5238750"/>
          <p14:tracePt t="77538" x="9375775" y="5233988"/>
          <p14:tracePt t="77545" x="9347200" y="5227638"/>
          <p14:tracePt t="77553" x="9302750" y="5210175"/>
          <p14:tracePt t="77561" x="9269413" y="5194300"/>
          <p14:tracePt t="77569" x="9240838" y="5172075"/>
          <p14:tracePt t="77577" x="9190038" y="5121275"/>
          <p14:tracePt t="77585" x="9163050" y="5092700"/>
          <p14:tracePt t="77593" x="9156700" y="5081588"/>
          <p14:tracePt t="77601" x="9139238" y="5053013"/>
          <p14:tracePt t="77609" x="9123363" y="5026025"/>
          <p14:tracePt t="77617" x="9123363" y="5002213"/>
          <p14:tracePt t="77625" x="9117013" y="4975225"/>
          <p14:tracePt t="77633" x="9117013" y="4953000"/>
          <p14:tracePt t="77641" x="9117013" y="4929188"/>
          <p14:tracePt t="77649" x="9117013" y="4906963"/>
          <p14:tracePt t="77657" x="9117013" y="4895850"/>
          <p14:tracePt t="77665" x="9128125" y="4873625"/>
          <p14:tracePt t="77673" x="9134475" y="4862513"/>
          <p14:tracePt t="77681" x="9145588" y="4856163"/>
          <p14:tracePt t="77690" x="9156700" y="4840288"/>
          <p14:tracePt t="77697" x="9185275" y="4822825"/>
          <p14:tracePt t="77705" x="9196388" y="4822825"/>
          <p14:tracePt t="77713" x="9223375" y="4811713"/>
          <p14:tracePt t="77721" x="9240838" y="4806950"/>
          <p14:tracePt t="77731" x="9296400" y="4800600"/>
          <p14:tracePt t="77739" x="9364663" y="4794250"/>
          <p14:tracePt t="77747" x="9431338" y="4794250"/>
          <p14:tracePt t="77755" x="9493250" y="4800600"/>
          <p14:tracePt t="77763" x="9521825" y="4806950"/>
          <p14:tracePt t="77771" x="9594850" y="4833938"/>
          <p14:tracePt t="77779" x="9663113" y="4873625"/>
          <p14:tracePt t="77787" x="9769475" y="4986338"/>
          <p14:tracePt t="77795" x="9802813" y="5041900"/>
          <p14:tracePt t="77803" x="9820275" y="5099050"/>
          <p14:tracePt t="77811" x="9825038" y="5233988"/>
          <p14:tracePt t="77819" x="9825038" y="5284788"/>
          <p14:tracePt t="77827" x="9802813" y="5334000"/>
          <p14:tracePt t="77835" x="9763125" y="5384800"/>
          <p14:tracePt t="77843" x="9718675" y="5413375"/>
          <p14:tracePt t="77851" x="9667875" y="5430838"/>
          <p14:tracePt t="77859" x="9628188" y="5441950"/>
          <p14:tracePt t="77867" x="9594850" y="5441950"/>
          <p14:tracePt t="77875" x="9578975" y="5441950"/>
          <p14:tracePt t="77883" x="9566275" y="5441950"/>
          <p14:tracePt t="77899" x="9561513" y="5441950"/>
          <p14:tracePt t="77991" x="9566275" y="5441950"/>
          <p14:tracePt t="78007" x="9572625" y="5441950"/>
          <p14:tracePt t="78017" x="9578975" y="5441950"/>
          <p14:tracePt t="78025" x="9583738" y="5446713"/>
          <p14:tracePt t="78041" x="9594850" y="5446713"/>
          <p14:tracePt t="78049" x="9601200" y="5446713"/>
          <p14:tracePt t="78057" x="9605963" y="5453063"/>
          <p14:tracePt t="78065" x="9612313" y="5453063"/>
          <p14:tracePt t="78073" x="9617075" y="5453063"/>
          <p14:tracePt t="78081" x="9623425" y="5453063"/>
          <p14:tracePt t="78097" x="9634538" y="5453063"/>
          <p14:tracePt t="78105" x="9652000" y="5435600"/>
          <p14:tracePt t="78113" x="9678988" y="5419725"/>
          <p14:tracePt t="78121" x="9701213" y="5380038"/>
          <p14:tracePt t="78129" x="9729788" y="5340350"/>
          <p14:tracePt t="78137" x="9747250" y="5307013"/>
          <p14:tracePt t="78145" x="9769475" y="5249863"/>
          <p14:tracePt t="78153" x="9774238" y="5216525"/>
          <p14:tracePt t="78161" x="9786938" y="5165725"/>
          <p14:tracePt t="78169" x="9791700" y="5121275"/>
          <p14:tracePt t="78177" x="9791700" y="5070475"/>
          <p14:tracePt t="78185" x="9791700" y="5030788"/>
          <p14:tracePt t="78193" x="9791700" y="4979988"/>
          <p14:tracePt t="78201" x="9780588" y="4924425"/>
          <p14:tracePt t="78209" x="9769475" y="4891088"/>
          <p14:tracePt t="78217" x="9747250" y="4840288"/>
          <p14:tracePt t="78225" x="9725025" y="4806950"/>
          <p14:tracePt t="78233" x="9696450" y="4767263"/>
          <p14:tracePt t="78241" x="9667875" y="4745038"/>
          <p14:tracePt t="78249" x="9594850" y="4694238"/>
          <p14:tracePt t="78257" x="9544050" y="4676775"/>
          <p14:tracePt t="78265" x="9477375" y="4665663"/>
          <p14:tracePt t="78273" x="9437688" y="4665663"/>
          <p14:tracePt t="78283" x="9404350" y="4694238"/>
          <p14:tracePt t="78289" x="9382125" y="4733925"/>
          <p14:tracePt t="78299" x="9371013" y="4789488"/>
          <p14:tracePt t="78305" x="9364663" y="4851400"/>
          <p14:tracePt t="78315" x="9371013" y="4918075"/>
          <p14:tracePt t="78323" x="9409113" y="4986338"/>
          <p14:tracePt t="78331" x="9448800" y="5048250"/>
          <p14:tracePt t="78339" x="9504363" y="5110163"/>
          <p14:tracePt t="78347" x="9634538" y="5187950"/>
          <p14:tracePt t="78355" x="9752013" y="5222875"/>
          <p14:tracePt t="78363" x="9937750" y="5222875"/>
          <p14:tracePt t="78371" x="10112375" y="5205413"/>
          <p14:tracePt t="78379" x="10280650" y="5160963"/>
          <p14:tracePt t="78387" x="10466388" y="5092700"/>
          <p14:tracePt t="78395" x="10601325" y="5019675"/>
          <p14:tracePt t="78403" x="10691813" y="4957763"/>
          <p14:tracePt t="78411" x="10747375" y="4902200"/>
          <p14:tracePt t="78419" x="10769600" y="4851400"/>
          <p14:tracePt t="78427" x="10758488" y="4800600"/>
          <p14:tracePt t="78435" x="10725150" y="4756150"/>
          <p14:tracePt t="78443" x="10645775" y="4694238"/>
          <p14:tracePt t="78451" x="10517188" y="4632325"/>
          <p14:tracePt t="78459" x="10313988" y="4559300"/>
          <p14:tracePt t="78467" x="10117138" y="4502150"/>
          <p14:tracePt t="78475" x="9882188" y="4468813"/>
          <p14:tracePt t="78483" x="9769475" y="4464050"/>
          <p14:tracePt t="78491" x="9566275" y="4464050"/>
          <p14:tracePt t="78499" x="9504363" y="4486275"/>
          <p14:tracePt t="78507" x="9482138" y="4513263"/>
          <p14:tracePt t="78515" x="9471025" y="4530725"/>
          <p14:tracePt t="78523" x="9471025" y="4548188"/>
          <p14:tracePt t="78531" x="9482138" y="4581525"/>
          <p14:tracePt t="78539" x="9504363" y="4614863"/>
          <p14:tracePt t="78547" x="9521825" y="4643438"/>
          <p14:tracePt t="78555" x="9572625" y="4683125"/>
          <p14:tracePt t="78565" x="9612313" y="4710113"/>
          <p14:tracePt t="78571" x="9656763" y="4727575"/>
          <p14:tracePt t="78581" x="9696450" y="4745038"/>
          <p14:tracePt t="78589" x="9729788" y="4760913"/>
          <p14:tracePt t="78597" x="9752013" y="4767263"/>
          <p14:tracePt t="78605" x="9758363" y="4767263"/>
          <p14:tracePt t="78681" x="9758363" y="4756150"/>
          <p14:tracePt t="78689" x="9752013" y="4738688"/>
          <p14:tracePt t="78697" x="9747250" y="4710113"/>
          <p14:tracePt t="78705" x="9747250" y="4683125"/>
          <p14:tracePt t="78713" x="9736138" y="4659313"/>
          <p14:tracePt t="78721" x="9725025" y="4621213"/>
          <p14:tracePt t="78729" x="9713913" y="4581525"/>
          <p14:tracePt t="78737" x="9707563" y="4559300"/>
          <p14:tracePt t="78745" x="9696450" y="4541838"/>
          <p14:tracePt t="78753" x="9690100" y="4524375"/>
          <p14:tracePt t="78761" x="9685338" y="4513263"/>
          <p14:tracePt t="78769" x="9678988" y="4508500"/>
          <p14:tracePt t="78777" x="9674225" y="4497388"/>
          <p14:tracePt t="78785" x="9667875" y="4486275"/>
          <p14:tracePt t="78793" x="9663113" y="4475163"/>
          <p14:tracePt t="78801" x="9652000" y="4457700"/>
          <p14:tracePt t="78809" x="9645650" y="4440238"/>
          <p14:tracePt t="78817" x="9634538" y="4424363"/>
          <p14:tracePt t="78825" x="9628188" y="4418013"/>
          <p14:tracePt t="78833" x="9605963" y="4384675"/>
          <p14:tracePt t="78841" x="9572625" y="4351338"/>
          <p14:tracePt t="78851" x="9504363" y="4283075"/>
          <p14:tracePt t="78857" x="9455150" y="4238625"/>
          <p14:tracePt t="78867" x="9358313" y="4176713"/>
          <p14:tracePt t="78873" x="9134475" y="4059238"/>
          <p14:tracePt t="78883" x="9004300" y="3997325"/>
          <p14:tracePt t="78891" x="8758238" y="3900488"/>
          <p14:tracePt t="78899" x="8375650" y="3783013"/>
          <p14:tracePt t="78907" x="8072438" y="3687763"/>
          <p14:tracePt t="78915" x="7588250" y="3592513"/>
          <p14:tracePt t="78923" x="7138988" y="3508375"/>
          <p14:tracePt t="78931" x="6677025" y="3457575"/>
          <p14:tracePt t="78939" x="6223000" y="3435350"/>
          <p14:tracePt t="78947" x="5767388" y="3435350"/>
          <p14:tracePt t="78955" x="5345113" y="3502025"/>
          <p14:tracePt t="78963" x="4935538" y="3648075"/>
          <p14:tracePt t="78971" x="4648200" y="3816350"/>
          <p14:tracePt t="78979" x="4278313" y="4154488"/>
          <p14:tracePt t="78987" x="4081463" y="4413250"/>
          <p14:tracePt t="78995" x="3906838" y="4738688"/>
          <p14:tracePt t="79003" x="3783013" y="5149850"/>
          <p14:tracePt t="79011" x="3765550" y="5446713"/>
          <p14:tracePt t="79019" x="3776663" y="5621338"/>
          <p14:tracePt t="79027" x="3822700" y="5716588"/>
          <p14:tracePt t="79035" x="3856038" y="5762625"/>
          <p14:tracePt t="79043" x="3935413" y="5811838"/>
          <p14:tracePt t="79051" x="3990975" y="5846763"/>
          <p14:tracePt t="79059" x="4035425" y="5862638"/>
          <p14:tracePt t="79067" x="4103688" y="5891213"/>
          <p14:tracePt t="79075" x="4159250" y="5895975"/>
          <p14:tracePt t="79083" x="4210050" y="5895975"/>
          <p14:tracePt t="79091" x="4254500" y="5895975"/>
          <p14:tracePt t="79099" x="4311650" y="5862638"/>
          <p14:tracePt t="79107" x="4362450" y="5807075"/>
          <p14:tracePt t="79115" x="4413250" y="5745163"/>
          <p14:tracePt t="79123" x="4440238" y="5649913"/>
          <p14:tracePt t="79131" x="4457700" y="5565775"/>
          <p14:tracePt t="79139" x="4451350" y="5419725"/>
          <p14:tracePt t="79149" x="4413250" y="5311775"/>
          <p14:tracePt t="79155" x="4351338" y="5205413"/>
          <p14:tracePt t="79165" x="4210050" y="5059363"/>
          <p14:tracePt t="79173" x="4057650" y="4941888"/>
          <p14:tracePt t="79181" x="3816350" y="4800600"/>
          <p14:tracePt t="79189" x="3535363" y="4676775"/>
          <p14:tracePt t="79197" x="3287713" y="4581525"/>
          <p14:tracePt t="79205" x="2895600" y="4457700"/>
          <p14:tracePt t="79213" x="2608263" y="4406900"/>
          <p14:tracePt t="79221" x="2309813" y="4362450"/>
          <p14:tracePt t="79229" x="2035175" y="4351338"/>
          <p14:tracePt t="79237" x="1820863" y="4351338"/>
          <p14:tracePt t="79245" x="1601788" y="4373563"/>
          <p14:tracePt t="79253" x="1524000" y="4402138"/>
          <p14:tracePt t="79261" x="1473200" y="4446588"/>
          <p14:tracePt t="79269" x="1466850" y="4486275"/>
          <p14:tracePt t="79277" x="1466850" y="4513263"/>
          <p14:tracePt t="79285" x="1495425" y="4581525"/>
          <p14:tracePt t="79293" x="1535113" y="4648200"/>
          <p14:tracePt t="79301" x="1635125" y="4767263"/>
          <p14:tracePt t="79309" x="1731963" y="4856163"/>
          <p14:tracePt t="79317" x="1827213" y="4957763"/>
          <p14:tracePt t="79325" x="1922463" y="5041900"/>
          <p14:tracePt t="79333" x="1978025" y="5076825"/>
          <p14:tracePt t="79341" x="2085975" y="5149850"/>
          <p14:tracePt t="79349" x="2197100" y="5194300"/>
          <p14:tracePt t="79357" x="2259013" y="5210175"/>
          <p14:tracePt t="79365" x="2320925" y="5233988"/>
          <p14:tracePt t="79373" x="2428875" y="5238750"/>
          <p14:tracePt t="79381" x="2484438" y="5238750"/>
          <p14:tracePt t="79389" x="2546350" y="5238750"/>
          <p14:tracePt t="79397" x="2608263" y="5227638"/>
          <p14:tracePt t="79405" x="2720975" y="5187950"/>
          <p14:tracePt t="79413" x="2771775" y="5165725"/>
          <p14:tracePt t="79421" x="2805113" y="5149850"/>
          <p14:tracePt t="79431" x="2838450" y="5121275"/>
          <p14:tracePt t="79437" x="2860675" y="5103813"/>
          <p14:tracePt t="79447" x="2867025" y="5092700"/>
          <p14:tracePt t="79455" x="2871788" y="5081588"/>
          <p14:tracePt t="79463" x="2878138" y="5064125"/>
          <p14:tracePt t="79472" x="2882900" y="5053013"/>
          <p14:tracePt t="79479" x="2882900" y="5048250"/>
          <p14:tracePt t="79487" x="2895600" y="5037138"/>
          <p14:tracePt t="79495" x="2900363" y="5026025"/>
          <p14:tracePt t="79503" x="2911475" y="5014913"/>
          <p14:tracePt t="79511" x="2933700" y="4991100"/>
          <p14:tracePt t="79519" x="2944813" y="4986338"/>
          <p14:tracePt t="79527" x="2962275" y="4975225"/>
          <p14:tracePt t="79535" x="2973388" y="4964113"/>
          <p14:tracePt t="79543" x="2984500" y="4957763"/>
          <p14:tracePt t="79551" x="2995613" y="4946650"/>
          <p14:tracePt t="79559" x="3006725" y="4941888"/>
          <p14:tracePt t="79567" x="3028950" y="4924425"/>
          <p14:tracePt t="79575" x="3046413" y="4913313"/>
          <p14:tracePt t="79583" x="3074988" y="4902200"/>
          <p14:tracePt t="79591" x="3103563" y="4879975"/>
          <p14:tracePt t="79599" x="3141663" y="4862513"/>
          <p14:tracePt t="79607" x="3192463" y="4829175"/>
          <p14:tracePt t="79615" x="3214688" y="4811713"/>
          <p14:tracePt t="80744" x="3214688" y="4806950"/>
          <p14:tracePt t="80751" x="3209925" y="4783138"/>
          <p14:tracePt t="80759" x="3136900" y="4699000"/>
          <p14:tracePt t="80767" x="2922588" y="4475163"/>
          <p14:tracePt t="80775" x="2732088" y="4283075"/>
          <p14:tracePt t="80783" x="2517775" y="4048125"/>
          <p14:tracePt t="80791" x="2316163" y="3878263"/>
          <p14:tracePt t="80799" x="2108200" y="3760788"/>
          <p14:tracePt t="80807" x="1973263" y="3727450"/>
          <p14:tracePt t="80815" x="1900238" y="3721100"/>
          <p14:tracePt t="80823" x="1871663" y="3721100"/>
          <p14:tracePt t="80831" x="1871663" y="3727450"/>
          <p14:tracePt t="80879" x="1878013" y="3727450"/>
          <p14:tracePt t="80887" x="1927225" y="3716338"/>
          <p14:tracePt t="80895" x="2006600" y="3698875"/>
          <p14:tracePt t="80903" x="2141538" y="3643313"/>
          <p14:tracePt t="80911" x="2344738" y="3552825"/>
          <p14:tracePt t="80919" x="2528888" y="3440113"/>
          <p14:tracePt t="80927" x="2703513" y="3287713"/>
          <p14:tracePt t="80935" x="2782888" y="3187700"/>
          <p14:tracePt t="80943" x="2882900" y="3063875"/>
          <p14:tracePt t="80951" x="2990850" y="2895600"/>
          <p14:tracePt t="80959" x="3079750" y="2703513"/>
          <p14:tracePt t="80967" x="3163888" y="2473325"/>
          <p14:tracePt t="80975" x="3209925" y="2320925"/>
          <p14:tracePt t="80983" x="3254375" y="2024063"/>
          <p14:tracePt t="80993" x="3254375" y="1674813"/>
          <p14:tracePt t="81001" x="3254375" y="1444625"/>
          <p14:tracePt t="81009" x="3221038" y="1219200"/>
          <p14:tracePt t="81017" x="3159125" y="1006475"/>
          <p14:tracePt t="81025" x="3125788" y="887413"/>
          <p14:tracePt t="81033" x="3079750" y="747713"/>
          <p14:tracePt t="81041" x="3057525" y="685800"/>
          <p14:tracePt t="81049" x="3052763" y="646113"/>
          <p14:tracePt t="81057" x="3052763" y="641350"/>
          <p14:tracePt t="81081" x="3046413" y="657225"/>
          <p14:tracePt t="81089" x="3046413" y="692150"/>
          <p14:tracePt t="81097" x="3041650" y="730250"/>
          <p14:tracePt t="81105" x="3028950" y="776288"/>
          <p14:tracePt t="81113" x="3013075" y="842963"/>
          <p14:tracePt t="81121" x="3001963" y="876300"/>
          <p14:tracePt t="81129" x="2979738" y="933450"/>
          <p14:tracePt t="81137" x="2944813" y="989013"/>
          <p14:tracePt t="81145" x="2900363" y="1035050"/>
          <p14:tracePt t="81153" x="2882900" y="1062038"/>
          <p14:tracePt t="81161" x="2833688" y="1112838"/>
          <p14:tracePt t="81169" x="2805113" y="1146175"/>
          <p14:tracePt t="81177" x="2747963" y="1214438"/>
          <p14:tracePt t="81185" x="2720975" y="1276350"/>
          <p14:tracePt t="81193" x="2720975" y="1320800"/>
          <p14:tracePt t="81201" x="2720975" y="1349375"/>
          <p14:tracePt t="81209" x="2760663" y="1444625"/>
          <p14:tracePt t="81217" x="2816225" y="1535113"/>
          <p14:tracePt t="81225" x="2882900" y="1652588"/>
          <p14:tracePt t="81233" x="2984500" y="1843088"/>
          <p14:tracePt t="81243" x="3108325" y="2057400"/>
          <p14:tracePt t="81249" x="3225800" y="2276475"/>
          <p14:tracePt t="81259" x="3360738" y="2528888"/>
          <p14:tracePt t="81265" x="3417888" y="2647950"/>
          <p14:tracePt t="81275" x="3530600" y="2844800"/>
          <p14:tracePt t="81281" x="3597275" y="2951163"/>
          <p14:tracePt t="81291" x="3727450" y="3130550"/>
          <p14:tracePt t="81299" x="3800475" y="3203575"/>
          <p14:tracePt t="81307" x="3911600" y="3287713"/>
          <p14:tracePt t="81315" x="4008438" y="3362325"/>
          <p14:tracePt t="81323" x="4046538" y="3384550"/>
          <p14:tracePt t="81331" x="4070350" y="3406775"/>
          <p14:tracePt t="81339" x="4064000" y="3411538"/>
          <p14:tracePt t="81347" x="4041775" y="3435350"/>
          <p14:tracePt t="81355" x="4030663" y="3435350"/>
          <p14:tracePt t="81574" x="4035425" y="3435350"/>
          <p14:tracePt t="81581" x="4052888" y="3435350"/>
          <p14:tracePt t="81589" x="4086225" y="3435350"/>
          <p14:tracePt t="81598" x="4148138" y="3440113"/>
          <p14:tracePt t="81605" x="4210050" y="3451225"/>
          <p14:tracePt t="81613" x="4294188" y="3462338"/>
          <p14:tracePt t="81621" x="4395788" y="3479800"/>
          <p14:tracePt t="81630" x="4462463" y="3484563"/>
          <p14:tracePt t="81637" x="4570413" y="3495675"/>
          <p14:tracePt t="81645" x="4654550" y="3513138"/>
          <p14:tracePt t="81653" x="4800600" y="3530600"/>
          <p14:tracePt t="81661" x="4913313" y="3535363"/>
          <p14:tracePt t="81669" x="5086350" y="3552825"/>
          <p14:tracePt t="81678" x="5210175" y="3563938"/>
          <p14:tracePt t="81686" x="5429250" y="3575050"/>
          <p14:tracePt t="81693" x="5599113" y="3575050"/>
          <p14:tracePt t="81701" x="5822950" y="3575050"/>
          <p14:tracePt t="81709" x="6053138" y="3570288"/>
          <p14:tracePt t="81717" x="6227763" y="3546475"/>
          <p14:tracePt t="81725" x="6497638" y="3495675"/>
          <p14:tracePt t="81733" x="6694488" y="3446463"/>
          <p14:tracePt t="81741" x="6986588" y="3355975"/>
          <p14:tracePt t="81749" x="7216775" y="3271838"/>
          <p14:tracePt t="81757" x="7515225" y="3148013"/>
          <p14:tracePt t="81765" x="7718425" y="3046413"/>
          <p14:tracePt t="81773" x="7986713" y="2911475"/>
          <p14:tracePt t="81781" x="8161338" y="2822575"/>
          <p14:tracePt t="81789" x="8369300" y="2720975"/>
          <p14:tracePt t="81797" x="8499475" y="2659063"/>
          <p14:tracePt t="81805" x="8678863" y="2579688"/>
          <p14:tracePt t="81813" x="8836025" y="2513013"/>
          <p14:tracePt t="81821" x="8942388" y="2473325"/>
          <p14:tracePt t="81831" x="9088438" y="2422525"/>
          <p14:tracePt t="81837" x="9174163" y="2378075"/>
          <p14:tracePt t="81847" x="9274175" y="2333625"/>
          <p14:tracePt t="81855" x="9336088" y="2293938"/>
          <p14:tracePt t="81863" x="9393238" y="2265363"/>
          <p14:tracePt t="81871" x="9426575" y="2232025"/>
          <p14:tracePt t="81879" x="9448800" y="2198688"/>
          <p14:tracePt t="81887" x="9455150" y="2181225"/>
          <p14:tracePt t="81896" x="9459913" y="2152650"/>
          <p14:tracePt t="81903" x="9459913" y="2136775"/>
          <p14:tracePt t="81911" x="9448800" y="2112963"/>
          <p14:tracePt t="81919" x="9431338" y="2085975"/>
          <p14:tracePt t="81927" x="9409113" y="2051050"/>
          <p14:tracePt t="81935" x="9398000" y="2035175"/>
          <p14:tracePt t="81943" x="9364663" y="1984375"/>
          <p14:tracePt t="81951" x="9336088" y="1951038"/>
          <p14:tracePt t="81959" x="9280525" y="1900238"/>
          <p14:tracePt t="81967" x="9240838" y="1871663"/>
          <p14:tracePt t="81975" x="9156700" y="1820863"/>
          <p14:tracePt t="81983" x="9101138" y="1804988"/>
          <p14:tracePt t="81991" x="8993188" y="1776413"/>
          <p14:tracePt t="81999" x="8937625" y="1758950"/>
          <p14:tracePt t="82007" x="8831263" y="1743075"/>
          <p14:tracePt t="82016" x="8780463" y="1743075"/>
          <p14:tracePt t="82023" x="8729663" y="1736725"/>
          <p14:tracePt t="82032" x="8656638" y="1736725"/>
          <p14:tracePt t="82039" x="8639175" y="1736725"/>
          <p14:tracePt t="82047" x="8623300" y="1736725"/>
          <p14:tracePt t="82055" x="8616950" y="1736725"/>
          <p14:tracePt t="82249" x="8612188" y="1736725"/>
          <p14:tracePt t="82265" x="8605838" y="1743075"/>
          <p14:tracePt t="82273" x="8599488" y="1754188"/>
          <p14:tracePt t="82281" x="8577263" y="1787525"/>
          <p14:tracePt t="82289" x="8555038" y="1827213"/>
          <p14:tracePt t="82297" x="8521700" y="1893888"/>
          <p14:tracePt t="82305" x="8477250" y="2017713"/>
          <p14:tracePt t="82314" x="8448675" y="2124075"/>
          <p14:tracePt t="82321" x="8408988" y="2276475"/>
          <p14:tracePt t="82329" x="8391525" y="2451100"/>
          <p14:tracePt t="82337" x="8386763" y="2563813"/>
          <p14:tracePt t="82345" x="8375650" y="2732088"/>
          <p14:tracePt t="82353" x="8375650" y="2889250"/>
          <p14:tracePt t="82361" x="8380413" y="3030538"/>
          <p14:tracePt t="82369" x="8386763" y="3141663"/>
          <p14:tracePt t="82377" x="8391525" y="3238500"/>
          <p14:tracePt t="82387" x="8408988" y="3411538"/>
          <p14:tracePt t="82393" x="8420100" y="3552825"/>
          <p14:tracePt t="82401" x="8437563" y="3709988"/>
          <p14:tracePt t="82412" x="8442325" y="3789363"/>
          <p14:tracePt t="82419" x="8442325" y="3935413"/>
          <p14:tracePt t="82427" x="8442325" y="4103688"/>
          <p14:tracePt t="82436" x="8442325" y="4170363"/>
          <p14:tracePt t="82443" x="8415338" y="4278313"/>
          <p14:tracePt t="82451" x="8386763" y="4333875"/>
          <p14:tracePt t="82460" x="8364538" y="4373563"/>
          <p14:tracePt t="82467" x="8307388" y="4464050"/>
          <p14:tracePt t="82475" x="8274050" y="4502150"/>
          <p14:tracePt t="82483" x="8234363" y="4552950"/>
          <p14:tracePt t="82491" x="8189913" y="4592638"/>
          <p14:tracePt t="82499" x="8139113" y="4632325"/>
          <p14:tracePt t="82507" x="8083550" y="4676775"/>
          <p14:tracePt t="82515" x="8021638" y="4710113"/>
          <p14:tracePt t="82523" x="7948613" y="4745038"/>
          <p14:tracePt t="82531" x="7869238" y="4778375"/>
          <p14:tracePt t="82539" x="7796213" y="4794250"/>
          <p14:tracePt t="82547" x="7718425" y="4818063"/>
          <p14:tracePt t="82555" x="7643813" y="4822825"/>
          <p14:tracePt t="82564" x="7559675" y="4822825"/>
          <p14:tracePt t="82571" x="7470775" y="4818063"/>
          <p14:tracePt t="82579" x="7402513" y="4800600"/>
          <p14:tracePt t="82587" x="7340600" y="4778375"/>
          <p14:tracePt t="82595" x="7267575" y="4738688"/>
          <p14:tracePt t="82603" x="7205663" y="4694238"/>
          <p14:tracePt t="82611" x="7116763" y="4625975"/>
          <p14:tracePt t="82619" x="7032625" y="4552950"/>
          <p14:tracePt t="82627" x="6970713" y="4479925"/>
          <p14:tracePt t="82635" x="6942138" y="4435475"/>
          <p14:tracePt t="82643" x="6908800" y="4362450"/>
          <p14:tracePt t="82651" x="6902450" y="4305300"/>
          <p14:tracePt t="82659" x="6902450" y="4232275"/>
          <p14:tracePt t="82667" x="6902450" y="4137025"/>
          <p14:tracePt t="82677" x="6908800" y="4013200"/>
          <p14:tracePt t="82683" x="6913563" y="3929063"/>
          <p14:tracePt t="82691" x="6919913" y="3794125"/>
          <p14:tracePt t="82701" x="6924675" y="3709988"/>
          <p14:tracePt t="82709" x="6924675" y="3575050"/>
          <p14:tracePt t="82717" x="6931025" y="3502025"/>
          <p14:tracePt t="82725" x="6946900" y="3373438"/>
          <p14:tracePt t="82733" x="6953250" y="3305175"/>
          <p14:tracePt t="82741" x="6964363" y="3227388"/>
          <p14:tracePt t="82749" x="6970713" y="3159125"/>
          <p14:tracePt t="82757" x="6986588" y="3092450"/>
          <p14:tracePt t="82765" x="7004050" y="2984500"/>
          <p14:tracePt t="82774" x="7026275" y="2917825"/>
          <p14:tracePt t="82781" x="7037388" y="2889250"/>
          <p14:tracePt t="82789" x="7059613" y="2822575"/>
          <p14:tracePt t="82797" x="7099300" y="2743200"/>
          <p14:tracePt t="82805" x="7132638" y="2659063"/>
          <p14:tracePt t="82813" x="7189788" y="2568575"/>
          <p14:tracePt t="82821" x="7227888" y="2484438"/>
          <p14:tracePt t="82830" x="7267575" y="2417763"/>
          <p14:tracePt t="82838" x="7307263" y="2355850"/>
          <p14:tracePt t="82845" x="7318375" y="2338388"/>
          <p14:tracePt t="82853" x="7358063" y="2282825"/>
          <p14:tracePt t="82861" x="7386638" y="2236788"/>
          <p14:tracePt t="82869" x="7402513" y="2220913"/>
          <p14:tracePt t="82878" x="7431088" y="2185988"/>
          <p14:tracePt t="82885" x="7459663" y="2159000"/>
          <p14:tracePt t="82893" x="7464425" y="2147888"/>
          <p14:tracePt t="82901" x="7497763" y="2112963"/>
          <p14:tracePt t="82909" x="7537450" y="2085975"/>
          <p14:tracePt t="82917" x="7559675" y="2063750"/>
          <p14:tracePt t="82925" x="7616825" y="2035175"/>
          <p14:tracePt t="82933" x="7678738" y="1990725"/>
          <p14:tracePt t="82943" x="7740650" y="1951038"/>
          <p14:tracePt t="82949" x="7824788" y="1905000"/>
          <p14:tracePt t="82957" x="7920038" y="1831975"/>
          <p14:tracePt t="82965" x="8015288" y="1758950"/>
          <p14:tracePt t="82973" x="8105775" y="1697038"/>
          <p14:tracePt t="82981" x="8139113" y="1670050"/>
          <p14:tracePt t="82991" x="8201025" y="1624013"/>
          <p14:tracePt t="82999" x="8269288" y="1590675"/>
          <p14:tracePt t="83007" x="8329613" y="1562100"/>
          <p14:tracePt t="83015" x="8375650" y="1546225"/>
          <p14:tracePt t="83023" x="8408988" y="1535113"/>
          <p14:tracePt t="83031" x="8431213" y="1535113"/>
          <p14:tracePt t="83039" x="8453438" y="1528763"/>
          <p14:tracePt t="83047" x="8477250" y="1528763"/>
          <p14:tracePt t="83055" x="8493125" y="1528763"/>
          <p14:tracePt t="83063" x="8521700" y="1528763"/>
          <p14:tracePt t="83072" x="8555038" y="1528763"/>
          <p14:tracePt t="83079" x="8588375" y="1528763"/>
          <p14:tracePt t="83087" x="8634413" y="1535113"/>
          <p14:tracePt t="83095" x="8678863" y="1539875"/>
          <p14:tracePt t="83103" x="8729663" y="1546225"/>
          <p14:tracePt t="83111" x="8791575" y="1562100"/>
          <p14:tracePt t="83119" x="8847138" y="1573213"/>
          <p14:tracePt t="83127" x="8942388" y="1585913"/>
          <p14:tracePt t="83135" x="8999538" y="1590675"/>
          <p14:tracePt t="83143" x="9139238" y="1608138"/>
          <p14:tracePt t="83151" x="9223375" y="1619250"/>
          <p14:tracePt t="83159" x="9398000" y="1630363"/>
          <p14:tracePt t="83168" x="9482138" y="1641475"/>
          <p14:tracePt t="83175" x="9566275" y="1647825"/>
          <p14:tracePt t="83183" x="9663113" y="1663700"/>
          <p14:tracePt t="83191" x="9853613" y="1692275"/>
          <p14:tracePt t="83199" x="9944100" y="1714500"/>
          <p14:tracePt t="83207" x="10017125" y="1731963"/>
          <p14:tracePt t="83216" x="10094913" y="1758950"/>
          <p14:tracePt t="83223" x="10174288" y="1781175"/>
          <p14:tracePt t="83231" x="10247313" y="1816100"/>
          <p14:tracePt t="83241" x="10309225" y="1838325"/>
          <p14:tracePt t="83247" x="10331450" y="1855788"/>
          <p14:tracePt t="83257" x="10393363" y="1878013"/>
          <p14:tracePt t="83263" x="10444163" y="1911350"/>
          <p14:tracePt t="83273" x="10494963" y="1939925"/>
          <p14:tracePt t="83279" x="10521950" y="1966913"/>
          <p14:tracePt t="83289" x="10533063" y="1978025"/>
          <p14:tracePt t="83296" x="10556875" y="2006600"/>
          <p14:tracePt t="83306" x="10590213" y="2057400"/>
          <p14:tracePt t="83314" x="10612438" y="2101850"/>
          <p14:tracePt t="83322" x="10623550" y="2130425"/>
          <p14:tracePt t="83329" x="10641013" y="2198688"/>
          <p14:tracePt t="83338" x="10652125" y="2232025"/>
          <p14:tracePt t="83346" x="10668000" y="2305050"/>
          <p14:tracePt t="83353" x="10691813" y="2382838"/>
          <p14:tracePt t="83361" x="10702925" y="2411413"/>
          <p14:tracePt t="83369" x="10718800" y="2490788"/>
          <p14:tracePt t="83377" x="10725150" y="2524125"/>
          <p14:tracePt t="83386" x="10747375" y="2608263"/>
          <p14:tracePt t="83394" x="10753725" y="2641600"/>
          <p14:tracePt t="83401" x="10769600" y="2709863"/>
          <p14:tracePt t="83409" x="10775950" y="2736850"/>
          <p14:tracePt t="83418" x="10787063" y="2816225"/>
          <p14:tracePt t="83425" x="10791825" y="2844800"/>
          <p14:tracePt t="83433" x="10798175" y="2884488"/>
          <p14:tracePt t="83442" x="10820400" y="2984500"/>
          <p14:tracePt t="83449" x="10831513" y="3024188"/>
          <p14:tracePt t="83457" x="10853738" y="3130550"/>
          <p14:tracePt t="83465" x="10864850" y="3176588"/>
          <p14:tracePt t="83473" x="10871200" y="3214688"/>
          <p14:tracePt t="83481" x="10899775" y="3344863"/>
          <p14:tracePt t="83490" x="10910888" y="3395663"/>
          <p14:tracePt t="83497" x="10922000" y="3435350"/>
          <p14:tracePt t="83505" x="10937875" y="3546475"/>
          <p14:tracePt t="83513" x="10944225" y="3597275"/>
          <p14:tracePt t="83521" x="10944225" y="3643313"/>
          <p14:tracePt t="83529" x="10948988" y="3681413"/>
          <p14:tracePt t="83537" x="10948988" y="3805238"/>
          <p14:tracePt t="83545" x="10948988" y="3851275"/>
          <p14:tracePt t="83555" x="10948988" y="3900488"/>
          <p14:tracePt t="83561" x="10948988" y="3962400"/>
          <p14:tracePt t="83571" x="10937875" y="4132263"/>
          <p14:tracePt t="83577" x="10933113" y="4198938"/>
          <p14:tracePt t="83587" x="10922000" y="4267200"/>
          <p14:tracePt t="83593" x="10893425" y="4451350"/>
          <p14:tracePt t="83603" x="10882313" y="4513263"/>
          <p14:tracePt t="83612" x="10864850" y="4575175"/>
          <p14:tracePt t="83619" x="10826750" y="4738688"/>
          <p14:tracePt t="83628" x="10798175" y="4794250"/>
          <p14:tracePt t="83636" x="10741025" y="4929188"/>
          <p14:tracePt t="83643" x="10718800" y="4986338"/>
          <p14:tracePt t="83651" x="10691813" y="5037138"/>
          <p14:tracePt t="83659" x="10601325" y="5154613"/>
          <p14:tracePt t="83667" x="10572750" y="5194300"/>
          <p14:tracePt t="83675" x="10506075" y="5260975"/>
          <p14:tracePt t="83683" x="10415588" y="5351463"/>
          <p14:tracePt t="83691" x="10382250" y="5380038"/>
          <p14:tracePt t="83699" x="10298113" y="5446713"/>
          <p14:tracePt t="83707" x="10185400" y="5530850"/>
          <p14:tracePt t="83715" x="10145713" y="5559425"/>
          <p14:tracePt t="83723" x="10044113" y="5632450"/>
          <p14:tracePt t="83731" x="10006013" y="5665788"/>
          <p14:tracePt t="83739" x="9921875" y="5727700"/>
          <p14:tracePt t="83747" x="9886950" y="5749925"/>
          <p14:tracePt t="83755" x="9798050" y="5807075"/>
          <p14:tracePt t="83763" x="9769475" y="5822950"/>
          <p14:tracePt t="83771" x="9685338" y="5862638"/>
          <p14:tracePt t="83779" x="9652000" y="5873750"/>
          <p14:tracePt t="83787" x="9561513" y="5902325"/>
          <p14:tracePt t="83795" x="9532938" y="5913438"/>
          <p14:tracePt t="83803" x="9431338" y="5935663"/>
          <p14:tracePt t="83811" x="9386888" y="5942013"/>
          <p14:tracePt t="83821" x="9342438" y="5946775"/>
          <p14:tracePt t="83827" x="9207500" y="5946775"/>
          <p14:tracePt t="83837" x="9066213" y="5946775"/>
          <p14:tracePt t="83845" x="9021763" y="5946775"/>
          <p14:tracePt t="83853" x="8897938" y="5935663"/>
          <p14:tracePt t="83861" x="8769350" y="5930900"/>
          <p14:tracePt t="83869" x="8656638" y="5919788"/>
          <p14:tracePt t="83877" x="8583613" y="5919788"/>
          <p14:tracePt t="83885" x="8499475" y="5913438"/>
          <p14:tracePt t="83893" x="8448675" y="5908675"/>
          <p14:tracePt t="83901" x="8402638" y="5902325"/>
          <p14:tracePt t="83909" x="8358188" y="5895975"/>
          <p14:tracePt t="83918" x="8318500" y="5884863"/>
          <p14:tracePt t="83926" x="8245475" y="5873750"/>
          <p14:tracePt t="83933" x="8194675" y="5862638"/>
          <p14:tracePt t="83941" x="8156575" y="5851525"/>
          <p14:tracePt t="83950" x="8077200" y="5835650"/>
          <p14:tracePt t="83957" x="7959725" y="5811838"/>
          <p14:tracePt t="83965" x="7824788" y="5773738"/>
          <p14:tracePt t="83973" x="7756525" y="5762625"/>
          <p14:tracePt t="83981" x="7650163" y="5749925"/>
          <p14:tracePt t="83989" x="7599363" y="5745163"/>
          <p14:tracePt t="83998" x="7548563" y="5745163"/>
          <p14:tracePt t="84006" x="7493000" y="5734050"/>
          <p14:tracePt t="84013" x="7453313" y="5727700"/>
          <p14:tracePt t="84022" x="7408863" y="5722938"/>
          <p14:tracePt t="84030" x="7369175" y="5711825"/>
          <p14:tracePt t="84037" x="7335838" y="5700713"/>
          <p14:tracePt t="84045" x="7296150" y="5683250"/>
          <p14:tracePt t="84054" x="7256463" y="5661025"/>
          <p14:tracePt t="84061" x="7205663" y="5643563"/>
          <p14:tracePt t="84069" x="7161213" y="5621338"/>
          <p14:tracePt t="84078" x="7105650" y="5599113"/>
          <p14:tracePt t="84085" x="7032625" y="5565775"/>
          <p14:tracePt t="84093" x="6953250" y="5530850"/>
          <p14:tracePt t="84101" x="6884988" y="5508625"/>
          <p14:tracePt t="84109" x="6858000" y="5497513"/>
          <p14:tracePt t="84117" x="6796088" y="5475288"/>
          <p14:tracePt t="84128" x="6751638" y="5453063"/>
          <p14:tracePt t="84133" x="6705600" y="5430838"/>
          <p14:tracePt t="84141" x="6689725" y="5419725"/>
          <p14:tracePt t="84151" x="6661150" y="5384800"/>
          <p14:tracePt t="84157" x="6632575" y="5351463"/>
          <p14:tracePt t="84168" x="6616700" y="5329238"/>
          <p14:tracePt t="84176" x="6592888" y="5289550"/>
          <p14:tracePt t="84183" x="6581775" y="5267325"/>
          <p14:tracePt t="84191" x="6554788" y="5222875"/>
          <p14:tracePt t="84199" x="6519863" y="5165725"/>
          <p14:tracePt t="84207" x="6503988" y="5137150"/>
          <p14:tracePt t="84215" x="6457950" y="5064125"/>
          <p14:tracePt t="84223" x="6435725" y="5026025"/>
          <p14:tracePt t="84231" x="6373813" y="4906963"/>
          <p14:tracePt t="84239" x="6278563" y="4756150"/>
          <p14:tracePt t="84247" x="6238875" y="4705350"/>
          <p14:tracePt t="84255" x="6194425" y="4621213"/>
          <p14:tracePt t="84263" x="6172200" y="4564063"/>
          <p14:tracePt t="84271" x="6143625" y="4457700"/>
          <p14:tracePt t="84279" x="6132513" y="4395788"/>
          <p14:tracePt t="84287" x="6132513" y="4316413"/>
          <p14:tracePt t="84295" x="6132513" y="4125913"/>
          <p14:tracePt t="84303" x="6132513" y="4002088"/>
          <p14:tracePt t="84311" x="6138863" y="3771900"/>
          <p14:tracePt t="84319" x="6138863" y="3530600"/>
          <p14:tracePt t="84328" x="6138863" y="3254375"/>
          <p14:tracePt t="84335" x="6138863" y="2995613"/>
          <p14:tracePt t="84343" x="6138863" y="2871788"/>
          <p14:tracePt t="84351" x="6138863" y="2659063"/>
          <p14:tracePt t="84360" x="6138863" y="2552700"/>
          <p14:tracePt t="84368" x="6138863" y="2462213"/>
          <p14:tracePt t="84376" x="6138863" y="2305050"/>
          <p14:tracePt t="84384" x="6143625" y="2232025"/>
          <p14:tracePt t="84392" x="6154738" y="2159000"/>
          <p14:tracePt t="84400" x="6165850" y="2079625"/>
          <p14:tracePt t="84408" x="6188075" y="1939925"/>
          <p14:tracePt t="84416" x="6211888" y="1849438"/>
          <p14:tracePt t="84426" x="6245225" y="1743075"/>
          <p14:tracePt t="84434" x="6284913" y="1630363"/>
          <p14:tracePt t="84442" x="6323013" y="1506538"/>
          <p14:tracePt t="84450" x="6340475" y="1466850"/>
          <p14:tracePt t="84458" x="6380163" y="1354138"/>
          <p14:tracePt t="84466" x="6446838" y="1225550"/>
          <p14:tracePt t="84474" x="6519863" y="1090613"/>
          <p14:tracePt t="84482" x="6604000" y="977900"/>
          <p14:tracePt t="84490" x="6694488" y="893763"/>
          <p14:tracePt t="84498" x="6734175" y="854075"/>
          <p14:tracePt t="84506" x="6953250" y="736600"/>
          <p14:tracePt t="84514" x="7059613" y="696913"/>
          <p14:tracePt t="84522" x="7172325" y="657225"/>
          <p14:tracePt t="84530" x="7340600" y="612775"/>
          <p14:tracePt t="84538" x="7521575" y="573088"/>
          <p14:tracePt t="84546" x="7700963" y="539750"/>
          <p14:tracePt t="84554" x="7908925" y="500063"/>
          <p14:tracePt t="84562" x="8010525" y="477838"/>
          <p14:tracePt t="84570" x="8207375" y="438150"/>
          <p14:tracePt t="84578" x="8307388" y="422275"/>
          <p14:tracePt t="84586" x="8515350" y="382588"/>
          <p14:tracePt t="84594" x="8628063" y="376238"/>
          <p14:tracePt t="84602" x="8729663" y="360363"/>
          <p14:tracePt t="84610" x="8931275" y="349250"/>
          <p14:tracePt t="84618" x="9028113" y="342900"/>
          <p14:tracePt t="84626" x="9134475" y="342900"/>
          <p14:tracePt t="84634" x="9229725" y="342900"/>
          <p14:tracePt t="84642" x="9320213" y="342900"/>
          <p14:tracePt t="84650" x="9415463" y="342900"/>
          <p14:tracePt t="84658" x="9510713" y="354013"/>
          <p14:tracePt t="84666" x="9634538" y="376238"/>
          <p14:tracePt t="84674" x="9740900" y="404813"/>
          <p14:tracePt t="84681" x="9864725" y="449263"/>
          <p14:tracePt t="84690" x="9994900" y="500063"/>
          <p14:tracePt t="84699" x="10039350" y="517525"/>
          <p14:tracePt t="84708" x="10163175" y="573088"/>
          <p14:tracePt t="84714" x="10309225" y="635000"/>
          <p14:tracePt t="84724" x="10472738" y="719138"/>
          <p14:tracePt t="84732" x="10528300" y="747713"/>
          <p14:tracePt t="84740" x="10685463" y="831850"/>
          <p14:tracePt t="84748" x="10864850" y="922338"/>
          <p14:tracePt t="84756" x="11017250" y="1011238"/>
          <p14:tracePt t="84764" x="11061700" y="1039813"/>
          <p14:tracePt t="84772" x="11169650" y="1112838"/>
          <p14:tracePt t="84780" x="11253788" y="1181100"/>
          <p14:tracePt t="84788" x="11309350" y="1236663"/>
          <p14:tracePt t="84796" x="11371263" y="1304925"/>
          <p14:tracePt t="84803" x="11426825" y="1382713"/>
          <p14:tracePt t="84812" x="11495088" y="1506538"/>
          <p14:tracePt t="84819" x="11545888" y="1590675"/>
          <p14:tracePt t="84828" x="11596688" y="1692275"/>
          <p14:tracePt t="84836" x="11696700" y="1916113"/>
          <p14:tracePt t="84844" x="11753850" y="2057400"/>
          <p14:tracePt t="84851" x="11793538" y="2192338"/>
          <p14:tracePt t="84860" x="11837988" y="2349500"/>
          <p14:tracePt t="84867" x="11877675" y="2513013"/>
          <p14:tracePt t="84875" x="11944350" y="2816225"/>
          <p14:tracePt t="84883" x="11972925" y="2979738"/>
          <p14:tracePt t="84892" x="12001500" y="3152775"/>
          <p14:tracePt t="84899" x="12017375" y="3327400"/>
          <p14:tracePt t="84908" x="12045950" y="3519488"/>
          <p14:tracePt t="84915" x="12068175" y="3844925"/>
          <p14:tracePt t="84923" x="12068175" y="4041775"/>
          <p14:tracePt t="84932" x="12068175" y="4391025"/>
          <p14:tracePt t="84940" x="12063413" y="4575175"/>
          <p14:tracePt t="84948" x="12028488" y="4884738"/>
          <p14:tracePt t="84955" x="12006263" y="5037138"/>
          <p14:tracePt t="84963" x="11939588" y="5322888"/>
          <p14:tracePt t="84974" x="11893550" y="5486400"/>
          <p14:tracePt t="84979" x="11804650" y="5778500"/>
          <p14:tracePt t="84990" x="11758613" y="5919788"/>
          <p14:tracePt t="84995" x="11707813" y="6059488"/>
          <p14:tracePt t="85005" x="11623675" y="6205538"/>
          <p14:tracePt t="85011" x="11455400" y="6453188"/>
          <p14:tracePt t="85022" x="11349038" y="6581775"/>
          <p14:tracePt t="85030" x="11231563" y="6689725"/>
          <p14:tracePt t="85038" x="11017250" y="6835775"/>
          <p14:tracePt t="85253" x="8189913" y="6807200"/>
          <p14:tracePt t="85261" x="8145463" y="6773863"/>
          <p14:tracePt t="85272" x="8099425" y="6729413"/>
          <p14:tracePt t="85277" x="8032750" y="6678613"/>
          <p14:tracePt t="85288" x="7853363" y="6565900"/>
          <p14:tracePt t="85294" x="7745413" y="6503988"/>
          <p14:tracePt t="85303" x="7656513" y="6448425"/>
          <p14:tracePt t="85312" x="7588250" y="6419850"/>
          <p14:tracePt t="85320" x="7543800" y="6386513"/>
          <p14:tracePt t="85328" x="7493000" y="6351588"/>
          <p14:tracePt t="85335" x="7470775" y="6324600"/>
          <p14:tracePt t="85344" x="7442200" y="6289675"/>
          <p14:tracePt t="85352" x="7413625" y="6256338"/>
          <p14:tracePt t="85359" x="7386638" y="6216650"/>
          <p14:tracePt t="85368" x="7369175" y="6165850"/>
          <p14:tracePt t="85376" x="7358063" y="6116638"/>
          <p14:tracePt t="85384" x="7340600" y="6054725"/>
          <p14:tracePt t="85392" x="7329488" y="5975350"/>
          <p14:tracePt t="85400" x="7313613" y="5891213"/>
          <p14:tracePt t="85408" x="7302500" y="5789613"/>
          <p14:tracePt t="85415" x="7273925" y="5661025"/>
          <p14:tracePt t="85424" x="7245350" y="5497513"/>
          <p14:tracePt t="85432" x="7212013" y="5300663"/>
          <p14:tracePt t="85440" x="7172325" y="5110163"/>
          <p14:tracePt t="85448" x="7150100" y="5037138"/>
          <p14:tracePt t="85455" x="7110413" y="4884738"/>
          <p14:tracePt t="85464" x="7070725" y="4705350"/>
          <p14:tracePt t="85472" x="7037388" y="4541838"/>
          <p14:tracePt t="85480" x="7008813" y="4378325"/>
          <p14:tracePt t="85488" x="6992938" y="4232275"/>
          <p14:tracePt t="85496" x="6981825" y="4064000"/>
          <p14:tracePt t="85504" x="6964363" y="3873500"/>
          <p14:tracePt t="85512" x="6953250" y="3687763"/>
          <p14:tracePt t="85520" x="6935788" y="3484563"/>
          <p14:tracePt t="85528" x="6931025" y="3429000"/>
          <p14:tracePt t="85536" x="6913563" y="3276600"/>
          <p14:tracePt t="85544" x="6902450" y="3125788"/>
          <p14:tracePt t="85553" x="6897688" y="2968625"/>
          <p14:tracePt t="85562" x="6880225" y="2838450"/>
          <p14:tracePt t="85569" x="6880225" y="2698750"/>
          <p14:tracePt t="85575" x="6873875" y="2574925"/>
          <p14:tracePt t="85586" x="6873875" y="2451100"/>
          <p14:tracePt t="85594" x="6873875" y="2305050"/>
          <p14:tracePt t="85602" x="6884988" y="2259013"/>
          <p14:tracePt t="85610" x="6908800" y="2119313"/>
          <p14:tracePt t="85618" x="6959600" y="1939925"/>
          <p14:tracePt t="85626" x="6975475" y="1878013"/>
          <p14:tracePt t="85634" x="7037388" y="1708150"/>
          <p14:tracePt t="85642" x="7116763" y="1517650"/>
          <p14:tracePt t="85650" x="7212013" y="1338263"/>
          <p14:tracePt t="85658" x="7245350" y="1292225"/>
          <p14:tracePt t="85666" x="7324725" y="1185863"/>
          <p14:tracePt t="85674" x="7397750" y="1101725"/>
          <p14:tracePt t="85682" x="7481888" y="1022350"/>
          <p14:tracePt t="85689" x="7632700" y="927100"/>
          <p14:tracePt t="85698" x="7689850" y="900113"/>
          <p14:tracePt t="85706" x="7813675" y="842963"/>
          <p14:tracePt t="85714" x="7999413" y="787400"/>
          <p14:tracePt t="85722" x="8105775" y="765175"/>
          <p14:tracePt t="85730" x="8223250" y="736600"/>
          <p14:tracePt t="85738" x="8464550" y="685800"/>
          <p14:tracePt t="85746" x="8605838" y="668338"/>
          <p14:tracePt t="85754" x="8785225" y="641350"/>
          <p14:tracePt t="85762" x="8959850" y="612775"/>
          <p14:tracePt t="85770" x="9139238" y="584200"/>
          <p14:tracePt t="85777" x="9331325" y="557213"/>
          <p14:tracePt t="85786" x="9652000" y="544513"/>
          <p14:tracePt t="85794" x="9820275" y="544513"/>
          <p14:tracePt t="85802" x="9994900" y="557213"/>
          <p14:tracePt t="85810" x="10167938" y="584200"/>
          <p14:tracePt t="85818" x="10325100" y="630238"/>
          <p14:tracePt t="85825" x="10494963" y="685800"/>
          <p14:tracePt t="85834" x="10758488" y="809625"/>
          <p14:tracePt t="85844" x="10893425" y="882650"/>
          <p14:tracePt t="85849" x="11034713" y="984250"/>
          <p14:tracePt t="85858" x="11145838" y="1090613"/>
          <p14:tracePt t="85868" x="11191875" y="1123950"/>
          <p14:tracePt t="85873" x="11360150" y="1316038"/>
          <p14:tracePt t="85884" x="11444288" y="1427163"/>
          <p14:tracePt t="85892" x="11539538" y="1562100"/>
          <p14:tracePt t="85900" x="11703050" y="1804988"/>
          <p14:tracePt t="85908" x="11809413" y="1973263"/>
          <p14:tracePt t="85916" x="11911013" y="2152650"/>
          <p14:tracePt t="85924" x="11995150" y="2316163"/>
          <p14:tracePt t="85932" x="12074525" y="2490788"/>
          <p14:tracePt t="85940" x="12174538" y="2798763"/>
          <p14:tracePt t="85988" x="12130088" y="4221163"/>
          <p14:tracePt t="85996" x="12096750" y="4440238"/>
          <p14:tracePt t="86003" x="12045950" y="4683125"/>
          <p14:tracePt t="86012" x="11995150" y="4924425"/>
          <p14:tracePt t="86020" x="11922125" y="5149850"/>
          <p14:tracePt t="86028" x="11837988" y="5368925"/>
          <p14:tracePt t="86036" x="11731625" y="5588000"/>
          <p14:tracePt t="86044" x="11669713" y="5694363"/>
          <p14:tracePt t="86052" x="11523663" y="5880100"/>
          <p14:tracePt t="86060" x="11433175" y="5970588"/>
          <p14:tracePt t="86067" x="11337925" y="6048375"/>
          <p14:tracePt t="86076" x="11134725" y="6200775"/>
          <p14:tracePt t="86084" x="11034713" y="6262688"/>
          <p14:tracePt t="86092" x="10899775" y="6324600"/>
          <p14:tracePt t="86100" x="10758488" y="6386513"/>
          <p14:tracePt t="86107" x="10601325" y="6430963"/>
          <p14:tracePt t="86116" x="10291763" y="6475413"/>
          <p14:tracePt t="86124" x="10061575" y="6486525"/>
          <p14:tracePt t="86131" x="9758363" y="6486525"/>
          <p14:tracePt t="86142" x="9528175" y="6481763"/>
          <p14:tracePt t="86149" x="9291638" y="6453188"/>
          <p14:tracePt t="86155" x="8993188" y="6408738"/>
          <p14:tracePt t="86166" x="8678863" y="6362700"/>
          <p14:tracePt t="86174" x="8380413" y="6318250"/>
          <p14:tracePt t="86182" x="8099425" y="6262688"/>
          <p14:tracePt t="86190" x="7840663" y="6189663"/>
          <p14:tracePt t="86198" x="7610475" y="6116638"/>
          <p14:tracePt t="86206" x="7386638" y="6008688"/>
          <p14:tracePt t="86214" x="7285038" y="5946775"/>
          <p14:tracePt t="86222" x="7105650" y="5767388"/>
          <p14:tracePt t="86230" x="7026275" y="5672138"/>
          <p14:tracePt t="86238" x="6953250" y="5548313"/>
          <p14:tracePt t="86246" x="6873875" y="5402263"/>
          <p14:tracePt t="86253" x="6807200" y="5256213"/>
          <p14:tracePt t="86262" x="6756400" y="5114925"/>
          <p14:tracePt t="86270" x="6705600" y="4935538"/>
          <p14:tracePt t="86278" x="6689725" y="4856163"/>
          <p14:tracePt t="86285" x="6672263" y="4705350"/>
          <p14:tracePt t="86294" x="6665913" y="4610100"/>
          <p14:tracePt t="86302" x="6665913" y="4367213"/>
          <p14:tracePt t="86310" x="6665913" y="4227513"/>
          <p14:tracePt t="86318" x="6677025" y="4052888"/>
          <p14:tracePt t="86326" x="6723063" y="3709988"/>
          <p14:tracePt t="86334" x="6738938" y="3524250"/>
          <p14:tracePt t="86341" x="6773863" y="3333750"/>
          <p14:tracePt t="86349" x="6829425" y="3001963"/>
          <p14:tracePt t="86358" x="6869113" y="2720975"/>
          <p14:tracePt t="86366" x="6908800" y="2568575"/>
          <p14:tracePt t="86374" x="6975475" y="2355850"/>
          <p14:tracePt t="86382" x="7015163" y="2243138"/>
          <p14:tracePt t="86390" x="7116763" y="2063750"/>
          <p14:tracePt t="86398" x="7167563" y="1973263"/>
          <p14:tracePt t="86405" x="7212013" y="1911350"/>
          <p14:tracePt t="86414" x="7273925" y="1838325"/>
          <p14:tracePt t="86424" x="7424738" y="1674813"/>
          <p14:tracePt t="86429" x="7497763" y="1612900"/>
          <p14:tracePt t="86438" x="7577138" y="1546225"/>
          <p14:tracePt t="86448" x="7672388" y="1484313"/>
          <p14:tracePt t="86455" x="7773988" y="1416050"/>
          <p14:tracePt t="86464" x="7902575" y="1365250"/>
          <p14:tracePt t="86472" x="8032750" y="1316038"/>
          <p14:tracePt t="86480" x="8183563" y="1265238"/>
          <p14:tracePt t="86488" x="8234363" y="1247775"/>
          <p14:tracePt t="86495" x="8375650" y="1208088"/>
          <p14:tracePt t="86504" x="8526463" y="1174750"/>
          <p14:tracePt t="86512" x="8656638" y="1157288"/>
          <p14:tracePt t="86520" x="8785225" y="1141413"/>
          <p14:tracePt t="86528" x="8824913" y="1141413"/>
          <p14:tracePt t="86536" x="8926513" y="1141413"/>
          <p14:tracePt t="86544" x="9010650" y="1141413"/>
          <p14:tracePt t="86552" x="9039225" y="1146175"/>
          <p14:tracePt t="86560" x="9117013" y="1169988"/>
          <p14:tracePt t="86568" x="9185275" y="1196975"/>
          <p14:tracePt t="86576" x="9218613" y="1208088"/>
          <p14:tracePt t="86584" x="9291638" y="1258888"/>
          <p14:tracePt t="86592" x="9324975" y="1281113"/>
          <p14:tracePt t="86600" x="9398000" y="1331913"/>
          <p14:tracePt t="86608" x="9437688" y="1360488"/>
          <p14:tracePt t="86616" x="9521825" y="1433513"/>
          <p14:tracePt t="86623" x="9555163" y="1462088"/>
          <p14:tracePt t="86632" x="9656763" y="1546225"/>
          <p14:tracePt t="86640" x="9696450" y="1585913"/>
          <p14:tracePt t="86648" x="9809163" y="1681163"/>
          <p14:tracePt t="86656" x="9853613" y="1720850"/>
          <p14:tracePt t="86664" x="9955213" y="1843088"/>
          <p14:tracePt t="86672" x="10050463" y="1978025"/>
          <p14:tracePt t="86680" x="10072688" y="2028825"/>
          <p14:tracePt t="86688" x="10134600" y="2152650"/>
          <p14:tracePt t="86696" x="10196513" y="2298700"/>
          <p14:tracePt t="86704" x="10218738" y="2355850"/>
          <p14:tracePt t="86712" x="10252075" y="2574925"/>
          <p14:tracePt t="86722" x="10258425" y="2681288"/>
          <p14:tracePt t="86728" x="10258425" y="2794000"/>
          <p14:tracePt t="86738" x="10258425" y="3052763"/>
          <p14:tracePt t="86746" x="10236200" y="3227388"/>
          <p14:tracePt t="86754" x="10196513" y="3422650"/>
          <p14:tracePt t="86762" x="10152063" y="3619500"/>
          <p14:tracePt t="86770" x="10090150" y="3816350"/>
          <p14:tracePt t="86778" x="9977438" y="4137025"/>
          <p14:tracePt t="86786" x="9898063" y="4316413"/>
          <p14:tracePt t="86794" x="9820275" y="4491038"/>
          <p14:tracePt t="86802" x="9656763" y="4789488"/>
          <p14:tracePt t="86810" x="9561513" y="4941888"/>
          <p14:tracePt t="86818" x="9471025" y="5076825"/>
          <p14:tracePt t="86826" x="9331325" y="5249863"/>
          <p14:tracePt t="86834" x="9274175" y="5307013"/>
          <p14:tracePt t="86842" x="9207500" y="5357813"/>
          <p14:tracePt t="86850" x="9145588" y="5402263"/>
          <p14:tracePt t="86858" x="9083675" y="5435600"/>
          <p14:tracePt t="86866" x="9021763" y="5453063"/>
          <p14:tracePt t="86874" x="8988425" y="5464175"/>
          <p14:tracePt t="86882" x="8948738" y="5464175"/>
          <p14:tracePt t="86890" x="8920163" y="5464175"/>
          <p14:tracePt t="86898" x="8893175" y="5464175"/>
          <p14:tracePt t="86906" x="8864600" y="5464175"/>
          <p14:tracePt t="86914" x="8847138" y="5464175"/>
          <p14:tracePt t="86922" x="8831263" y="5453063"/>
          <p14:tracePt t="86930" x="8824913" y="5453063"/>
          <p14:tracePt t="86938" x="8807450" y="5446713"/>
          <p14:tracePt t="86946" x="8807450" y="5441950"/>
          <p14:tracePt t="87036" x="8802688" y="5441950"/>
          <p14:tracePt t="87052" x="8802688" y="5435600"/>
          <p14:tracePt t="87060" x="8796338" y="5424488"/>
          <p14:tracePt t="87068" x="8785225" y="5391150"/>
          <p14:tracePt t="87076" x="8769350" y="5329238"/>
          <p14:tracePt t="87084" x="8745538" y="5249863"/>
          <p14:tracePt t="87092" x="8723313" y="5165725"/>
          <p14:tracePt t="87100" x="8661400" y="4979988"/>
          <p14:tracePt t="87108" x="8612188" y="4840288"/>
          <p14:tracePt t="87116" x="8532813" y="4648200"/>
          <p14:tracePt t="87124" x="8448675" y="4429125"/>
          <p14:tracePt t="87132" x="8364538" y="4181475"/>
          <p14:tracePt t="87140" x="8234363" y="3844925"/>
          <p14:tracePt t="87148" x="8161338" y="3630613"/>
          <p14:tracePt t="87156" x="8026400" y="3232150"/>
          <p14:tracePt t="87164" x="7864475" y="2703513"/>
          <p14:tracePt t="87172" x="7745413" y="2338388"/>
          <p14:tracePt t="87180" x="7599363" y="1893888"/>
          <p14:tracePt t="87188" x="7470775" y="1528763"/>
          <p14:tracePt t="87196" x="7340600" y="1192213"/>
          <p14:tracePt t="87204" x="7262813" y="1000125"/>
          <p14:tracePt t="87212" x="7205663" y="842963"/>
          <p14:tracePt t="87220" x="7138988" y="685800"/>
          <p14:tracePt t="87228" x="7105650" y="601663"/>
          <p14:tracePt t="87236" x="7081838" y="561975"/>
          <p14:tracePt t="87244" x="7059613" y="517525"/>
          <p14:tracePt t="87252" x="7048500" y="488950"/>
          <p14:tracePt t="87262" x="7043738" y="477838"/>
          <p14:tracePt t="87267" x="7032625" y="471488"/>
          <p14:tracePt t="87397" x="7032625" y="477838"/>
          <p14:tracePt t="87405" x="7015163" y="544513"/>
          <p14:tracePt t="87414" x="6997700" y="612775"/>
          <p14:tracePt t="87422" x="6986588" y="696913"/>
          <p14:tracePt t="87430" x="6981825" y="781050"/>
          <p14:tracePt t="87438" x="6975475" y="871538"/>
          <p14:tracePt t="87446" x="6975475" y="944563"/>
          <p14:tracePt t="87454" x="6959600" y="1095375"/>
          <p14:tracePt t="87462" x="6953250" y="1192213"/>
          <p14:tracePt t="87470" x="6935788" y="1309688"/>
          <p14:tracePt t="87478" x="6902450" y="1444625"/>
          <p14:tracePt t="87486" x="6880225" y="1550988"/>
          <p14:tracePt t="87494" x="6840538" y="1658938"/>
          <p14:tracePt t="87502" x="6824663" y="1697038"/>
          <p14:tracePt t="87510" x="6784975" y="1765300"/>
          <p14:tracePt t="87518" x="6756400" y="1804988"/>
          <p14:tracePt t="87526" x="6738938" y="1820863"/>
          <p14:tracePt t="87534" x="6727825" y="1838325"/>
          <p14:tracePt t="87542" x="6711950" y="1849438"/>
          <p14:tracePt t="87550" x="6705600" y="1855788"/>
          <p14:tracePt t="87558" x="6700838" y="1860550"/>
          <p14:tracePt t="87958" x="6694488" y="1866900"/>
          <p14:tracePt t="87974" x="6694488" y="1871663"/>
          <p14:tracePt t="87982" x="6689725" y="1882775"/>
          <p14:tracePt t="87990" x="6683375" y="1889125"/>
          <p14:tracePt t="87998" x="6672263" y="1900238"/>
          <p14:tracePt t="88006" x="6665913" y="1911350"/>
          <p14:tracePt t="88014" x="6650038" y="1922463"/>
          <p14:tracePt t="88022" x="6643688" y="1944688"/>
          <p14:tracePt t="88030" x="6632575" y="1955800"/>
          <p14:tracePt t="88038" x="6627813" y="1973263"/>
          <p14:tracePt t="88046" x="6610350" y="2001838"/>
          <p14:tracePt t="88054" x="6599238" y="2017713"/>
          <p14:tracePt t="88062" x="6599238" y="2028825"/>
          <p14:tracePt t="88070" x="6592888" y="2051050"/>
          <p14:tracePt t="88078" x="6592888" y="2068513"/>
          <p14:tracePt t="88086" x="6592888" y="2085975"/>
          <p14:tracePt t="88094" x="6592888" y="2097088"/>
          <p14:tracePt t="88102" x="6592888" y="2108200"/>
          <p14:tracePt t="88110" x="6592888" y="2124075"/>
          <p14:tracePt t="88118" x="6592888" y="2130425"/>
          <p14:tracePt t="88126" x="6599238" y="2141538"/>
          <p14:tracePt t="88134" x="6610350" y="2163763"/>
          <p14:tracePt t="88142" x="6616700" y="2170113"/>
          <p14:tracePt t="88150" x="6621463" y="2174875"/>
          <p14:tracePt t="88158" x="6627813" y="2185988"/>
          <p14:tracePt t="88166" x="6632575" y="2185988"/>
          <p14:tracePt t="88174" x="6638925" y="2192338"/>
          <p14:tracePt t="88360" x="6638925" y="2185988"/>
          <p14:tracePt t="88368" x="6643688" y="2174875"/>
          <p14:tracePt t="88376" x="6654800" y="2159000"/>
          <p14:tracePt t="88384" x="6661150" y="2141538"/>
          <p14:tracePt t="88392" x="6672263" y="2130425"/>
          <p14:tracePt t="88400" x="6677025" y="2108200"/>
          <p14:tracePt t="88408" x="6689725" y="2090738"/>
          <p14:tracePt t="88416" x="6700838" y="2074863"/>
          <p14:tracePt t="88424" x="6705600" y="2063750"/>
          <p14:tracePt t="88432" x="6716713" y="2051050"/>
          <p14:tracePt t="88440" x="6716713" y="2046288"/>
          <p14:tracePt t="88448" x="6723063" y="2039938"/>
          <p14:tracePt t="88456" x="6727825" y="2039938"/>
          <p14:tracePt t="88464" x="6727825" y="2035175"/>
          <p14:tracePt t="88472" x="6734175" y="2035175"/>
          <p14:tracePt t="88480" x="6734175" y="2028825"/>
          <p14:tracePt t="88504" x="6734175" y="2024063"/>
          <p14:tracePt t="88514" x="6738938" y="2024063"/>
          <p14:tracePt t="88538" x="6738938" y="2017713"/>
          <p14:tracePt t="88594" x="6745288" y="2017713"/>
          <p14:tracePt t="88610" x="6745288" y="2012950"/>
          <p14:tracePt t="88618" x="6756400" y="2006600"/>
          <p14:tracePt t="88634" x="6767513" y="2001838"/>
          <p14:tracePt t="88641" x="6778625" y="2001838"/>
          <p14:tracePt t="88650" x="6784975" y="1995488"/>
          <p14:tracePt t="88658" x="6796088" y="1990725"/>
          <p14:tracePt t="88666" x="6811963" y="1984375"/>
          <p14:tracePt t="88674" x="6818313" y="1978025"/>
          <p14:tracePt t="88682" x="6835775" y="1966913"/>
          <p14:tracePt t="88690" x="6840538" y="1966913"/>
          <p14:tracePt t="88698" x="6862763" y="1955800"/>
          <p14:tracePt t="88706" x="6880225" y="1944688"/>
          <p14:tracePt t="88714" x="6884988" y="1939925"/>
          <p14:tracePt t="88722" x="6897688" y="1933575"/>
          <p14:tracePt t="88730" x="6913563" y="1916113"/>
          <p14:tracePt t="88738" x="6924675" y="1911350"/>
          <p14:tracePt t="88746" x="6942138" y="1893888"/>
          <p14:tracePt t="88754" x="6946900" y="1889125"/>
          <p14:tracePt t="88762" x="6964363" y="1866900"/>
          <p14:tracePt t="88772" x="6970713" y="1855788"/>
          <p14:tracePt t="88778" x="6981825" y="1838325"/>
          <p14:tracePt t="88788" x="6986588" y="1831975"/>
          <p14:tracePt t="88794" x="6986588" y="1816100"/>
          <p14:tracePt t="88804" x="6992938" y="1804988"/>
          <p14:tracePt t="88810" x="6997700" y="1798638"/>
          <p14:tracePt t="88820" x="6997700" y="1793875"/>
          <p14:tracePt t="88825" x="6997700" y="1787525"/>
          <p14:tracePt t="88836" x="6997700" y="1781175"/>
          <p14:tracePt t="88852" x="6997700" y="1776413"/>
          <p14:tracePt t="88884" x="6997700" y="1770063"/>
          <p14:tracePt t="88900" x="6997700" y="1765300"/>
          <p14:tracePt t="88908" x="6997700" y="1758950"/>
          <p14:tracePt t="88916" x="6997700" y="1754188"/>
          <p14:tracePt t="88924" x="6997700" y="1747838"/>
          <p14:tracePt t="88932" x="6997700" y="1743075"/>
          <p14:tracePt t="88940" x="6997700" y="1736725"/>
          <p14:tracePt t="88948" x="6997700" y="1725613"/>
          <p14:tracePt t="88964" x="6997700" y="1714500"/>
          <p14:tracePt t="88980" x="6997700" y="1708150"/>
          <p14:tracePt t="88996" x="6997700" y="1697038"/>
          <p14:tracePt t="89012" x="6997700" y="1692275"/>
          <p14:tracePt t="89028" x="6997700" y="1685925"/>
          <p14:tracePt t="89036" x="6997700" y="1681163"/>
          <p14:tracePt t="89044" x="6997700" y="1674813"/>
          <p14:tracePt t="89060" x="6997700" y="1658938"/>
          <p14:tracePt t="89068" x="6997700" y="1652588"/>
          <p14:tracePt t="89078" x="6997700" y="1641475"/>
          <p14:tracePt t="89084" x="6997700" y="1630363"/>
          <p14:tracePt t="89094" x="6997700" y="1619250"/>
          <p14:tracePt t="89100" x="6997700" y="1608138"/>
          <p14:tracePt t="89111" x="7004050" y="1597025"/>
          <p14:tracePt t="89118" x="7004050" y="1590675"/>
          <p14:tracePt t="89126" x="7004050" y="1579563"/>
          <p14:tracePt t="89134" x="7008813" y="1573213"/>
          <p14:tracePt t="89142" x="7008813" y="1568450"/>
          <p14:tracePt t="89190" x="7015163" y="1568450"/>
          <p14:tracePt t="89198" x="7019925" y="1590675"/>
          <p14:tracePt t="89206" x="7043738" y="1630363"/>
          <p14:tracePt t="89214" x="7081838" y="1685925"/>
          <p14:tracePt t="89222" x="7138988" y="1781175"/>
          <p14:tracePt t="89230" x="7216775" y="1900238"/>
          <p14:tracePt t="89238" x="7358063" y="2101850"/>
          <p14:tracePt t="89246" x="7537450" y="2360613"/>
          <p14:tracePt t="89254" x="7802563" y="2725738"/>
          <p14:tracePt t="89262" x="8054975" y="3035300"/>
          <p14:tracePt t="89270" x="8482013" y="3524250"/>
          <p14:tracePt t="89278" x="8875713" y="3973513"/>
          <p14:tracePt t="89286" x="9296400" y="4406900"/>
          <p14:tracePt t="89294" x="9639300" y="4749800"/>
          <p14:tracePt t="89302" x="9982200" y="5053013"/>
          <p14:tracePt t="89310" x="10437813" y="5407025"/>
          <p14:tracePt t="89318" x="10685463" y="5588000"/>
          <p14:tracePt t="89326" x="10926763" y="5745163"/>
          <p14:tracePt t="89334" x="11145838" y="5857875"/>
          <p14:tracePt t="89342" x="11360150" y="5975350"/>
          <p14:tracePt t="89352" x="11472863" y="6030913"/>
          <p14:tracePt t="89358" x="11596688" y="6099175"/>
          <p14:tracePt t="89368" x="11658600" y="6132513"/>
          <p14:tracePt t="89376" x="11685588" y="6143625"/>
          <p14:tracePt t="89384" x="11703050" y="6143625"/>
          <p14:tracePt t="89400" x="11703050" y="6121400"/>
          <p14:tracePt t="89408" x="11691938" y="6065838"/>
          <p14:tracePt t="89416" x="11674475" y="6015038"/>
          <p14:tracePt t="89424" x="11641138" y="5913438"/>
          <p14:tracePt t="89432" x="11590338" y="5784850"/>
          <p14:tracePt t="89440" x="11512550" y="5621338"/>
          <p14:tracePt t="89448" x="11455400" y="5508625"/>
          <p14:tracePt t="89456" x="11353800" y="5311775"/>
          <p14:tracePt t="89464" x="11291888" y="5183188"/>
          <p14:tracePt t="89472" x="11218863" y="5037138"/>
          <p14:tracePt t="89480" x="11152188" y="4851400"/>
          <p14:tracePt t="89488" x="11090275" y="4637088"/>
          <p14:tracePt t="89496" x="11023600" y="4333875"/>
          <p14:tracePt t="89504" x="10983913" y="4143375"/>
          <p14:tracePt t="89512" x="10915650" y="3783013"/>
          <p14:tracePt t="89520" x="10860088" y="3451225"/>
          <p14:tracePt t="89528" x="10815638" y="3170238"/>
          <p14:tracePt t="89536" x="10769600" y="2889250"/>
          <p14:tracePt t="89544" x="10753725" y="2760663"/>
          <p14:tracePt t="89552" x="10714038" y="2506663"/>
          <p14:tracePt t="89560" x="10674350" y="2309813"/>
          <p14:tracePt t="89568" x="10652125" y="2203450"/>
          <p14:tracePt t="89576" x="10634663" y="2147888"/>
          <p14:tracePt t="89584" x="10623550" y="2097088"/>
          <p14:tracePt t="89592" x="10606088" y="2063750"/>
          <p14:tracePt t="89600" x="10594975" y="2039938"/>
          <p14:tracePt t="89608" x="10590213" y="2028825"/>
          <p14:tracePt t="89616" x="10583863" y="2024063"/>
          <p14:tracePt t="90021" x="10579100" y="2024063"/>
          <p14:tracePt t="90030" x="10567988" y="2051050"/>
          <p14:tracePt t="90036" x="10533063" y="2097088"/>
          <p14:tracePt t="90044" x="10488613" y="2152650"/>
          <p14:tracePt t="90052" x="10433050" y="2236788"/>
          <p14:tracePt t="90060" x="10348913" y="2360613"/>
          <p14:tracePt t="90068" x="10225088" y="2528888"/>
          <p14:tracePt t="90076" x="10106025" y="2703513"/>
          <p14:tracePt t="90084" x="9944100" y="2917825"/>
          <p14:tracePt t="90092" x="9758363" y="3165475"/>
          <p14:tracePt t="90100" x="9583738" y="3367088"/>
          <p14:tracePt t="90108" x="9409113" y="3586163"/>
          <p14:tracePt t="90116" x="9207500" y="3833813"/>
          <p14:tracePt t="90124" x="8988425" y="4097338"/>
          <p14:tracePt t="90132" x="8785225" y="4356100"/>
          <p14:tracePt t="90140" x="8566150" y="4621213"/>
          <p14:tracePt t="90148" x="8391525" y="4851400"/>
          <p14:tracePt t="90156" x="8296275" y="4964113"/>
          <p14:tracePt t="90164" x="8167688" y="5137150"/>
          <p14:tracePt t="90172" x="8099425" y="5216525"/>
          <p14:tracePt t="90180" x="8054975" y="5284788"/>
          <p14:tracePt t="90188" x="7981950" y="5368925"/>
          <p14:tracePt t="90196" x="7948613" y="5413375"/>
          <p14:tracePt t="90204" x="7913688" y="5457825"/>
          <p14:tracePt t="90212" x="7902575" y="5475288"/>
          <p14:tracePt t="90220" x="7902575" y="5492750"/>
          <p14:tracePt t="90464" x="7897813" y="5492750"/>
          <p14:tracePt t="91180" x="7891463" y="5492750"/>
          <p14:tracePt t="91194" x="7886700" y="5492750"/>
          <p14:tracePt t="91202" x="7875588" y="5492750"/>
          <p14:tracePt t="91212" x="7869238" y="5492750"/>
          <p14:tracePt t="91218" x="7858125" y="5497513"/>
          <p14:tracePt t="91228" x="7853363" y="5497513"/>
          <p14:tracePt t="91236" x="7840663" y="5497513"/>
          <p14:tracePt t="91244" x="7835900" y="5497513"/>
          <p14:tracePt t="91252" x="7829550" y="5497513"/>
          <p14:tracePt t="91268" x="7824788" y="5497513"/>
          <p14:tracePt t="91470" x="7818438" y="5497513"/>
          <p14:tracePt t="91484" x="7813675" y="5497513"/>
          <p14:tracePt t="91494" x="7778750" y="5492750"/>
          <p14:tracePt t="91500" x="7734300" y="5453063"/>
          <p14:tracePt t="91510" x="7678738" y="5407025"/>
          <p14:tracePt t="91516" x="7588250" y="5329238"/>
          <p14:tracePt t="91526" x="7510463" y="5233988"/>
          <p14:tracePt t="91532" x="7346950" y="5002213"/>
          <p14:tracePt t="91542" x="7161213" y="4727575"/>
          <p14:tracePt t="91550" x="6986588" y="4395788"/>
          <p14:tracePt t="91558" x="6824663" y="4114800"/>
          <p14:tracePt t="91566" x="6632575" y="3698875"/>
          <p14:tracePt t="91574" x="6515100" y="3389313"/>
          <p14:tracePt t="91582" x="6424613" y="3068638"/>
          <p14:tracePt t="91590" x="6323013" y="2586038"/>
          <p14:tracePt t="91598" x="6296025" y="2276475"/>
          <p14:tracePt t="91606" x="6273800" y="2012950"/>
          <p14:tracePt t="91614" x="6273800" y="1708150"/>
          <p14:tracePt t="91622" x="6296025" y="1535113"/>
          <p14:tracePt t="91630" x="6346825" y="1393825"/>
          <p14:tracePt t="91638" x="6380163" y="1320800"/>
          <p14:tracePt t="91646" x="6453188" y="1236663"/>
          <p14:tracePt t="91654" x="6492875" y="1192213"/>
          <p14:tracePt t="91662" x="6548438" y="1163638"/>
          <p14:tracePt t="91670" x="6599238" y="1135063"/>
          <p14:tracePt t="91678" x="6627813" y="1130300"/>
          <p14:tracePt t="91686" x="6677025" y="1123950"/>
          <p14:tracePt t="91694" x="6727825" y="1123950"/>
          <p14:tracePt t="91702" x="6751638" y="1130300"/>
          <p14:tracePt t="91710" x="6807200" y="1157288"/>
          <p14:tracePt t="91718" x="6835775" y="1169988"/>
          <p14:tracePt t="91726" x="6869113" y="1185863"/>
          <p14:tracePt t="91734" x="6913563" y="1219200"/>
          <p14:tracePt t="91742" x="6942138" y="1243013"/>
          <p14:tracePt t="91750" x="6970713" y="1258888"/>
          <p14:tracePt t="91758" x="6997700" y="1276350"/>
          <p14:tracePt t="91766" x="7015163" y="1287463"/>
          <p14:tracePt t="91776" x="7032625" y="1298575"/>
          <p14:tracePt t="91782" x="7037388" y="1298575"/>
          <p14:tracePt t="91790" x="7048500" y="1304925"/>
          <p14:tracePt t="93459" x="7048500" y="1316038"/>
          <p14:tracePt t="93466" x="7070725" y="1349375"/>
          <p14:tracePt t="93474" x="7116763" y="1422400"/>
          <p14:tracePt t="93482" x="7189788" y="1539875"/>
          <p14:tracePt t="93490" x="7251700" y="1635125"/>
          <p14:tracePt t="93498" x="7380288" y="1804988"/>
          <p14:tracePt t="93506" x="7583488" y="1990725"/>
          <p14:tracePt t="93514" x="7813675" y="2152650"/>
          <p14:tracePt t="93522" x="8083550" y="2287588"/>
          <p14:tracePt t="93530" x="8296275" y="2371725"/>
          <p14:tracePt t="93538" x="8650288" y="2473325"/>
          <p14:tracePt t="93546" x="8886825" y="2517775"/>
          <p14:tracePt t="93554" x="9150350" y="2535238"/>
          <p14:tracePt t="93562" x="9409113" y="2535238"/>
          <p14:tracePt t="93570" x="9623425" y="2535238"/>
          <p14:tracePt t="93578" x="9758363" y="2506663"/>
          <p14:tracePt t="93586" x="9959975" y="2428875"/>
          <p14:tracePt t="93594" x="10129838" y="2316163"/>
          <p14:tracePt t="93602" x="10196513" y="2236788"/>
          <p14:tracePt t="93610" x="10229850" y="2141538"/>
          <p14:tracePt t="93618" x="10229850" y="2057400"/>
          <p14:tracePt t="93626" x="10218738" y="1973263"/>
          <p14:tracePt t="93634" x="10152063" y="1855788"/>
          <p14:tracePt t="93644" x="10039350" y="1725613"/>
          <p14:tracePt t="93650" x="9893300" y="1590675"/>
          <p14:tracePt t="93658" x="9725025" y="1455738"/>
          <p14:tracePt t="93666" x="9528175" y="1343025"/>
          <p14:tracePt t="93676" x="9404350" y="1292225"/>
          <p14:tracePt t="93682" x="9251950" y="1258888"/>
          <p14:tracePt t="93692" x="9043988" y="1236663"/>
          <p14:tracePt t="93698" x="8869363" y="1254125"/>
          <p14:tracePt t="93708" x="8769350" y="1309688"/>
          <p14:tracePt t="93716" x="8689975" y="1371600"/>
          <p14:tracePt t="93724" x="8634413" y="1477963"/>
          <p14:tracePt t="93732" x="8612188" y="1568450"/>
          <p14:tracePt t="93740" x="8616950" y="1736725"/>
          <p14:tracePt t="93748" x="8685213" y="1955800"/>
          <p14:tracePt t="93756" x="8831263" y="2209800"/>
          <p14:tracePt t="93764" x="9105900" y="2506663"/>
          <p14:tracePt t="93772" x="9353550" y="2720975"/>
          <p14:tracePt t="93780" x="9713913" y="2933700"/>
          <p14:tracePt t="93788" x="10021888" y="3052763"/>
          <p14:tracePt t="93796" x="10410825" y="3119438"/>
          <p14:tracePt t="93804" x="10747375" y="3130550"/>
          <p14:tracePt t="93812" x="11068050" y="3057525"/>
          <p14:tracePt t="93820" x="11315700" y="2940050"/>
          <p14:tracePt t="93828" x="11444288" y="2827338"/>
          <p14:tracePt t="93836" x="11539538" y="2625725"/>
          <p14:tracePt t="93844" x="11528425" y="2495550"/>
          <p14:tracePt t="93852" x="11415713" y="2298700"/>
          <p14:tracePt t="93860" x="11202988" y="2079625"/>
          <p14:tracePt t="93868" x="10926763" y="1871663"/>
          <p14:tracePt t="93876" x="10433050" y="1601788"/>
          <p14:tracePt t="93884" x="9758363" y="1327150"/>
          <p14:tracePt t="93892" x="9196388" y="1146175"/>
          <p14:tracePt t="93900" x="8488363" y="977900"/>
          <p14:tracePt t="93908" x="7864475" y="927100"/>
          <p14:tracePt t="93916" x="7419975" y="944563"/>
          <p14:tracePt t="93926" x="7065963" y="1084263"/>
          <p14:tracePt t="93932" x="6884988" y="1265238"/>
          <p14:tracePt t="93940" x="6811963" y="1506538"/>
          <p14:tracePt t="93948" x="6818313" y="1725613"/>
          <p14:tracePt t="93956" x="6959600" y="2063750"/>
          <p14:tracePt t="93964" x="7227888" y="2428875"/>
          <p14:tracePt t="93974" x="7583488" y="2760663"/>
          <p14:tracePt t="93980" x="7993063" y="3063875"/>
          <p14:tracePt t="93990" x="8594725" y="3362325"/>
          <p14:tracePt t="93998" x="9201150" y="3570288"/>
          <p14:tracePt t="94006" x="9898063" y="3727450"/>
          <p14:tracePt t="94014" x="10572750" y="3816350"/>
          <p14:tracePt t="94022" x="11101388" y="3827463"/>
          <p14:tracePt t="94030" x="11720513" y="3743325"/>
          <p14:tracePt t="94038" x="12068175" y="3614738"/>
          <p14:tracePt t="94078" x="11831638" y="2568575"/>
          <p14:tracePt t="94086" x="11455400" y="2298700"/>
          <p14:tracePt t="94094" x="10882313" y="2001838"/>
          <p14:tracePt t="94102" x="10331450" y="1781175"/>
          <p14:tracePt t="94110" x="9409113" y="1512888"/>
          <p14:tracePt t="94118" x="8780463" y="1382713"/>
          <p14:tracePt t="94126" x="8015288" y="1316038"/>
          <p14:tracePt t="94134" x="7329488" y="1320800"/>
          <p14:tracePt t="94142" x="6762750" y="1450975"/>
          <p14:tracePt t="94150" x="6384925" y="1658938"/>
          <p14:tracePt t="94158" x="6194425" y="1900238"/>
          <p14:tracePt t="94166" x="6115050" y="2220913"/>
          <p14:tracePt t="94174" x="6165850" y="2517775"/>
          <p14:tracePt t="94182" x="6340475" y="2849563"/>
          <p14:tracePt t="94190" x="6689725" y="3221038"/>
          <p14:tracePt t="94198" x="7205663" y="3570288"/>
          <p14:tracePt t="94206" x="7756525" y="3827463"/>
          <p14:tracePt t="94214" x="8526463" y="4035425"/>
          <p14:tracePt t="94224" x="9263063" y="4132263"/>
          <p14:tracePt t="94230" x="9959975" y="4132263"/>
          <p14:tracePt t="94240" x="10448925" y="4097338"/>
          <p14:tracePt t="94246" x="11023600" y="3973513"/>
          <p14:tracePt t="94256" x="11466513" y="3800475"/>
          <p14:tracePt t="94262" x="11696700" y="3625850"/>
          <p14:tracePt t="94272" x="11769725" y="3473450"/>
          <p14:tracePt t="94278" x="11758613" y="3362325"/>
          <p14:tracePt t="94288" x="11663363" y="3198813"/>
          <p14:tracePt t="94296" x="11426825" y="2984500"/>
          <p14:tracePt t="94304" x="11169650" y="2805113"/>
          <p14:tracePt t="94312" x="10707688" y="2601913"/>
          <p14:tracePt t="94320" x="10129838" y="2422525"/>
          <p14:tracePt t="94328" x="9667875" y="2338388"/>
          <p14:tracePt t="94336" x="9101138" y="2309813"/>
          <p14:tracePt t="94344" x="8612188" y="2344738"/>
          <p14:tracePt t="94352" x="8280400" y="2433638"/>
          <p14:tracePt t="94360" x="7948613" y="2625725"/>
          <p14:tracePt t="94368" x="7778750" y="2827338"/>
          <p14:tracePt t="94376" x="7718425" y="3013075"/>
          <p14:tracePt t="94384" x="7718425" y="3209925"/>
          <p14:tracePt t="94392" x="7829550" y="3417888"/>
          <p14:tracePt t="94400" x="8043863" y="3654425"/>
          <p14:tracePt t="94408" x="8329613" y="3851275"/>
          <p14:tracePt t="94416" x="8745538" y="4035425"/>
          <p14:tracePt t="94424" x="9123363" y="4143375"/>
          <p14:tracePt t="94432" x="9605963" y="4227513"/>
          <p14:tracePt t="94440" x="10061575" y="4256088"/>
          <p14:tracePt t="94448" x="10472738" y="4256088"/>
          <p14:tracePt t="94456" x="10764838" y="4238625"/>
          <p14:tracePt t="94464" x="10988675" y="4194175"/>
          <p14:tracePt t="94472" x="11061700" y="4170363"/>
          <p14:tracePt t="94480" x="11083925" y="4148138"/>
          <p14:tracePt t="94488" x="11090275" y="4137025"/>
          <p14:tracePt t="94496" x="11083925" y="4121150"/>
          <p14:tracePt t="94504" x="11061700" y="4092575"/>
          <p14:tracePt t="94512" x="11017250" y="4052888"/>
          <p14:tracePt t="94520" x="10955338" y="4019550"/>
          <p14:tracePt t="94528" x="10853738" y="3973513"/>
          <p14:tracePt t="94538" x="10753725" y="3929063"/>
          <p14:tracePt t="94544" x="10556875" y="3867150"/>
          <p14:tracePt t="94554" x="10433050" y="3833813"/>
          <p14:tracePt t="94560" x="10287000" y="3811588"/>
          <p14:tracePt t="94570" x="10152063" y="3794125"/>
          <p14:tracePt t="94576" x="10079038" y="3794125"/>
          <p14:tracePt t="94586" x="10021888" y="3794125"/>
          <p14:tracePt t="94594" x="9999663" y="3794125"/>
          <p14:tracePt t="94602" x="9994900" y="3794125"/>
          <p14:tracePt t="94722" x="9988550" y="3794125"/>
          <p14:tracePt t="94746" x="9988550" y="3789363"/>
          <p14:tracePt t="94754" x="9982200" y="3789363"/>
          <p14:tracePt t="94762" x="9982200" y="3783013"/>
          <p14:tracePt t="94778" x="9977438" y="3778250"/>
          <p14:tracePt t="94909" x="9977438" y="3789363"/>
          <p14:tracePt t="94916" x="9977438" y="3811588"/>
          <p14:tracePt t="94924" x="9977438" y="3844925"/>
          <p14:tracePt t="94932" x="9982200" y="3856038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AS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service customers (AS65xx0 SDN Network, </a:t>
            </a:r>
            <a:r>
              <a:rPr lang="en-US" altLang="zh-TW" b="1" dirty="0">
                <a:solidFill>
                  <a:srgbClr val="FF0000"/>
                </a:solidFill>
              </a:rPr>
              <a:t>host 1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(172.16.xx.69/24). 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(172.16.yy.69/24). 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>
                <a:hlinkClick r:id="rId2"/>
              </a:rPr>
              <a:t>https://tools.keycdn.com/ipv6-ping</a:t>
            </a:r>
            <a:r>
              <a:rPr lang="en-US" altLang="zh-TW" dirty="0"/>
              <a:t> to see ICMP replies.</a:t>
            </a:r>
          </a:p>
          <a:p>
            <a:endParaRPr lang="en-US" altLang="zh-TW" dirty="0"/>
          </a:p>
          <a:p>
            <a:r>
              <a:rPr lang="en-US" altLang="zh-TW" dirty="0"/>
              <a:t>For transit ISP (AS65xx1, </a:t>
            </a:r>
            <a:r>
              <a:rPr lang="en-US" altLang="zh-TW" b="1" dirty="0">
                <a:solidFill>
                  <a:srgbClr val="FF0000"/>
                </a:solidFill>
              </a:rPr>
              <a:t>host 2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host 1 </a:t>
            </a:r>
            <a:r>
              <a:rPr lang="en-US" altLang="zh-TW" dirty="0"/>
              <a:t>IP (172.16.xx.2/24).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(172.16.yy.69/24).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host 2’s </a:t>
            </a:r>
            <a:r>
              <a:rPr lang="en-US" altLang="zh-TW" dirty="0"/>
              <a:t>IP (172.17.yy.2/24).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>
                <a:hlinkClick r:id="rId2"/>
              </a:rPr>
              <a:t>https://tools.keycdn.com/ipv6-ping</a:t>
            </a:r>
            <a:r>
              <a:rPr lang="en-US" altLang="zh-TW" dirty="0"/>
              <a:t> to see ICMP replies.</a:t>
            </a:r>
          </a:p>
        </p:txBody>
      </p:sp>
    </p:spTree>
    <p:extLst>
      <p:ext uri="{BB962C8B-B14F-4D97-AF65-F5344CB8AC3E}">
        <p14:creationId xmlns:p14="http://schemas.microsoft.com/office/powerpoint/2010/main" val="192898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1"/>
    </mc:Choice>
    <mc:Fallback xmlns="">
      <p:transition spd="slow" advTm="61421"/>
    </mc:Fallback>
  </mc:AlternateContent>
  <p:extLst>
    <p:ext uri="{3A86A75C-4F4B-4683-9AE1-C65F6400EC91}">
      <p14:laserTraceLst xmlns:p14="http://schemas.microsoft.com/office/powerpoint/2010/main">
        <p14:tracePtLst>
          <p14:tracePt t="1997" x="9988550" y="3856038"/>
          <p14:tracePt t="2003" x="9999663" y="3844925"/>
          <p14:tracePt t="2011" x="10055225" y="3789363"/>
          <p14:tracePt t="2019" x="10112375" y="3716338"/>
          <p14:tracePt t="2029" x="10202863" y="3592513"/>
          <p14:tracePt t="2035" x="10287000" y="3440113"/>
          <p14:tracePt t="2046" x="10371138" y="3276600"/>
          <p14:tracePt t="2051" x="10455275" y="3046413"/>
          <p14:tracePt t="2061" x="10510838" y="2860675"/>
          <p14:tracePt t="2069" x="10539413" y="2670175"/>
          <p14:tracePt t="2077" x="10550525" y="2495550"/>
          <p14:tracePt t="2085" x="10550525" y="2389188"/>
          <p14:tracePt t="2094" x="10517188" y="2247900"/>
          <p14:tracePt t="2101" x="10494963" y="2181225"/>
          <p14:tracePt t="2110" x="10472738" y="2136775"/>
          <p14:tracePt t="2117" x="10455275" y="2108200"/>
          <p14:tracePt t="2126" x="10448925" y="2097088"/>
          <p14:tracePt t="2133" x="10448925" y="2090738"/>
          <p14:tracePt t="2237" x="10448925" y="2079625"/>
          <p14:tracePt t="2245" x="10444163" y="2074863"/>
          <p14:tracePt t="2254" x="10433050" y="2046288"/>
          <p14:tracePt t="2261" x="10393363" y="1951038"/>
          <p14:tracePt t="2269" x="10331450" y="1725613"/>
          <p14:tracePt t="2277" x="10258425" y="1349375"/>
          <p14:tracePt t="2285" x="10140950" y="911225"/>
          <p14:tracePt t="2293" x="10017125" y="484188"/>
          <p14:tracePt t="2551" x="6784975" y="95250"/>
          <p14:tracePt t="2559" x="6745288" y="152400"/>
          <p14:tracePt t="2567" x="6711950" y="219075"/>
          <p14:tracePt t="2575" x="6700838" y="258763"/>
          <p14:tracePt t="2583" x="6677025" y="325438"/>
          <p14:tracePt t="2591" x="6665913" y="365125"/>
          <p14:tracePt t="2601" x="6638925" y="455613"/>
          <p14:tracePt t="2608" x="6621463" y="506413"/>
          <p14:tracePt t="2615" x="6588125" y="557213"/>
          <p14:tracePt t="2625" x="6519863" y="663575"/>
          <p14:tracePt t="2633" x="6475413" y="708025"/>
          <p14:tracePt t="2642" x="6384925" y="765175"/>
          <p14:tracePt t="2649" x="6334125" y="792163"/>
          <p14:tracePt t="2657" x="6183313" y="803275"/>
          <p14:tracePt t="2665" x="6099175" y="803275"/>
          <p14:tracePt t="2673" x="5991225" y="787400"/>
          <p14:tracePt t="2681" x="5868988" y="747713"/>
          <p14:tracePt t="2689" x="5756275" y="696913"/>
          <p14:tracePt t="2697" x="5570538" y="630238"/>
          <p14:tracePt t="2705" x="5453063" y="584200"/>
          <p14:tracePt t="2713" x="5294313" y="517525"/>
          <p14:tracePt t="2721" x="5148263" y="455613"/>
          <p14:tracePt t="2729" x="4997450" y="398463"/>
          <p14:tracePt t="2737" x="4918075" y="371475"/>
          <p14:tracePt t="2745" x="4840288" y="354013"/>
          <p14:tracePt t="2753" x="4772025" y="342900"/>
          <p14:tracePt t="2761" x="4721225" y="336550"/>
          <p14:tracePt t="2769" x="4676775" y="336550"/>
          <p14:tracePt t="2777" x="4632325" y="349250"/>
          <p14:tracePt t="2785" x="4614863" y="354013"/>
          <p14:tracePt t="2793" x="4581525" y="387350"/>
          <p14:tracePt t="2801" x="4570413" y="409575"/>
          <p14:tracePt t="2809" x="4564063" y="449263"/>
          <p14:tracePt t="2817" x="4564063" y="460375"/>
          <p14:tracePt t="3043" x="4564063" y="455613"/>
          <p14:tracePt t="3052" x="4570413" y="449263"/>
          <p14:tracePt t="3059" x="4570413" y="438150"/>
          <p14:tracePt t="3067" x="4552950" y="438150"/>
          <p14:tracePt t="3075" x="4530725" y="438150"/>
          <p14:tracePt t="3083" x="4508500" y="438150"/>
          <p14:tracePt t="3091" x="4491038" y="438150"/>
          <p14:tracePt t="3099" x="4468813" y="433388"/>
          <p14:tracePt t="3107" x="4457700" y="422275"/>
          <p14:tracePt t="3115" x="4446588" y="415925"/>
          <p14:tracePt t="3123" x="4435475" y="404813"/>
          <p14:tracePt t="3131" x="4435475" y="398463"/>
          <p14:tracePt t="3139" x="4424363" y="393700"/>
          <p14:tracePt t="3157" x="4413250" y="382588"/>
          <p14:tracePt t="3163" x="4395788" y="376238"/>
          <p14:tracePt t="3171" x="4373563" y="371475"/>
          <p14:tracePt t="3181" x="4356100" y="365125"/>
          <p14:tracePt t="3189" x="4333875" y="365125"/>
          <p14:tracePt t="3195" x="4283075" y="360363"/>
          <p14:tracePt t="3205" x="4249738" y="360363"/>
          <p14:tracePt t="3211" x="4210050" y="360363"/>
          <p14:tracePt t="3221" x="4154488" y="360363"/>
          <p14:tracePt t="3229" x="4114800" y="360363"/>
          <p14:tracePt t="3237" x="4070350" y="360363"/>
          <p14:tracePt t="3245" x="4030663" y="360363"/>
          <p14:tracePt t="3253" x="3962400" y="365125"/>
          <p14:tracePt t="3261" x="3922713" y="371475"/>
          <p14:tracePt t="3269" x="3878263" y="371475"/>
          <p14:tracePt t="3277" x="3838575" y="376238"/>
          <p14:tracePt t="3285" x="3783013" y="376238"/>
          <p14:tracePt t="3293" x="3749675" y="382588"/>
          <p14:tracePt t="3301" x="3721100" y="382588"/>
          <p14:tracePt t="3309" x="3676650" y="382588"/>
          <p14:tracePt t="3317" x="3654425" y="382588"/>
          <p14:tracePt t="3326" x="3625850" y="387350"/>
          <p14:tracePt t="3333" x="3597275" y="387350"/>
          <p14:tracePt t="3341" x="3557588" y="393700"/>
          <p14:tracePt t="3349" x="3524250" y="398463"/>
          <p14:tracePt t="3357" x="3502025" y="404813"/>
          <p14:tracePt t="3365" x="3479800" y="404813"/>
          <p14:tracePt t="3373" x="3429000" y="415925"/>
          <p14:tracePt t="3381" x="3411538" y="415925"/>
          <p14:tracePt t="3389" x="3395663" y="422275"/>
          <p14:tracePt t="3397" x="3378200" y="427038"/>
          <p14:tracePt t="3405" x="3367088" y="427038"/>
          <p14:tracePt t="3413" x="3360738" y="433388"/>
          <p14:tracePt t="3421" x="3355975" y="433388"/>
          <p14:tracePt t="4243" x="3360738" y="438150"/>
          <p14:tracePt t="4251" x="3367088" y="438150"/>
          <p14:tracePt t="4260" x="3378200" y="444500"/>
          <p14:tracePt t="4267" x="3378200" y="449263"/>
          <p14:tracePt t="4275" x="3384550" y="449263"/>
          <p14:tracePt t="4283" x="3389313" y="455613"/>
          <p14:tracePt t="4291" x="3395663" y="460375"/>
          <p14:tracePt t="4299" x="3400425" y="466725"/>
          <p14:tracePt t="4307" x="3411538" y="477838"/>
          <p14:tracePt t="4315" x="3422650" y="488950"/>
          <p14:tracePt t="4323" x="3440113" y="495300"/>
          <p14:tracePt t="4332" x="3446463" y="506413"/>
          <p14:tracePt t="4341" x="3462338" y="511175"/>
          <p14:tracePt t="4347" x="3473450" y="517525"/>
          <p14:tracePt t="4357" x="3479800" y="522288"/>
          <p14:tracePt t="4365" x="3490913" y="522288"/>
          <p14:tracePt t="4373" x="3495675" y="528638"/>
          <p14:tracePt t="4381" x="3502025" y="528638"/>
          <p14:tracePt t="4389" x="3502025" y="533400"/>
          <p14:tracePt t="4397" x="3502025" y="539750"/>
          <p14:tracePt t="4405" x="3506788" y="539750"/>
          <p14:tracePt t="4421" x="3506788" y="544513"/>
          <p14:tracePt t="5742" x="3502025" y="544513"/>
          <p14:tracePt t="5750" x="3495675" y="550863"/>
          <p14:tracePt t="5765" x="3490913" y="550863"/>
          <p14:tracePt t="5781" x="3479800" y="550863"/>
          <p14:tracePt t="5791" x="3479800" y="557213"/>
          <p14:tracePt t="5800" x="3473450" y="557213"/>
          <p14:tracePt t="5807" x="3462338" y="557213"/>
          <p14:tracePt t="5815" x="3457575" y="557213"/>
          <p14:tracePt t="5823" x="3451225" y="557213"/>
          <p14:tracePt t="5832" x="3446463" y="557213"/>
          <p14:tracePt t="5840" x="3440113" y="557213"/>
          <p14:tracePt t="5880" x="3433763" y="557213"/>
          <p14:tracePt t="5896" x="3433763" y="568325"/>
          <p14:tracePt t="5904" x="3422650" y="612775"/>
          <p14:tracePt t="5912" x="3406775" y="657225"/>
          <p14:tracePt t="5920" x="3384550" y="708025"/>
          <p14:tracePt t="5928" x="3349625" y="787400"/>
          <p14:tracePt t="5936" x="3316288" y="831850"/>
          <p14:tracePt t="5944" x="3294063" y="900113"/>
          <p14:tracePt t="5951" x="3271838" y="944563"/>
          <p14:tracePt t="5960" x="3254375" y="984250"/>
          <p14:tracePt t="5967" x="3243263" y="1000125"/>
          <p14:tracePt t="5976" x="3232150" y="1035050"/>
          <p14:tracePt t="5984" x="3225800" y="1050925"/>
          <p14:tracePt t="5991" x="3225800" y="1062038"/>
          <p14:tracePt t="6000" x="3221038" y="1090613"/>
          <p14:tracePt t="6008" x="3221038" y="1108075"/>
          <p14:tracePt t="6015" x="3221038" y="1130300"/>
          <p14:tracePt t="6023" x="3221038" y="1157288"/>
          <p14:tracePt t="6032" x="3221038" y="1219200"/>
          <p14:tracePt t="6039" x="3225800" y="1258888"/>
          <p14:tracePt t="6047" x="3232150" y="1304925"/>
          <p14:tracePt t="6058" x="3243263" y="1343025"/>
          <p14:tracePt t="6063" x="3265488" y="1389063"/>
          <p14:tracePt t="6074" x="3282950" y="1427163"/>
          <p14:tracePt t="6082" x="3305175" y="1473200"/>
          <p14:tracePt t="6090" x="3333750" y="1517650"/>
          <p14:tracePt t="6096" x="3371850" y="1562100"/>
          <p14:tracePt t="6105" x="3389313" y="1579563"/>
          <p14:tracePt t="6114" x="3433763" y="1630363"/>
          <p14:tracePt t="6121" x="3490913" y="1681163"/>
          <p14:tracePt t="6129" x="3557588" y="1743075"/>
          <p14:tracePt t="6138" x="3636963" y="1804988"/>
          <p14:tracePt t="6146" x="3714750" y="1855788"/>
          <p14:tracePt t="6153" x="3895725" y="1955800"/>
          <p14:tracePt t="6162" x="3990975" y="1990725"/>
          <p14:tracePt t="6170" x="4103688" y="2028825"/>
          <p14:tracePt t="6178" x="4249738" y="2068513"/>
          <p14:tracePt t="6185" x="4413250" y="2097088"/>
          <p14:tracePt t="6194" x="4705350" y="2112963"/>
          <p14:tracePt t="6201" x="4873625" y="2112963"/>
          <p14:tracePt t="6210" x="5030788" y="2112963"/>
          <p14:tracePt t="6218" x="5183188" y="2112963"/>
          <p14:tracePt t="6226" x="5307013" y="2112963"/>
          <p14:tracePt t="6234" x="5413375" y="2112963"/>
          <p14:tracePt t="6242" x="5502275" y="2112963"/>
          <p14:tracePt t="6250" x="5599113" y="2112963"/>
          <p14:tracePt t="6258" x="5672138" y="2112963"/>
          <p14:tracePt t="6266" x="5756275" y="2112963"/>
          <p14:tracePt t="6273" x="5840413" y="2101850"/>
          <p14:tracePt t="6281" x="5930900" y="2079625"/>
          <p14:tracePt t="6290" x="6037263" y="2039938"/>
          <p14:tracePt t="6298" x="6165850" y="2001838"/>
          <p14:tracePt t="6305" x="6205538" y="1990725"/>
          <p14:tracePt t="6314" x="6318250" y="1944688"/>
          <p14:tracePt t="6323" x="6469063" y="1900238"/>
          <p14:tracePt t="6329" x="6526213" y="1882775"/>
          <p14:tracePt t="6339" x="6689725" y="1849438"/>
          <p14:tracePt t="6345" x="6897688" y="1809750"/>
          <p14:tracePt t="6356" x="7105650" y="1776413"/>
          <p14:tracePt t="6362" x="7172325" y="1770063"/>
          <p14:tracePt t="6372" x="7324725" y="1743075"/>
          <p14:tracePt t="6380" x="7459663" y="1714500"/>
          <p14:tracePt t="6387" x="7588250" y="1697038"/>
          <p14:tracePt t="6396" x="7656513" y="1681163"/>
          <p14:tracePt t="6404" x="7667625" y="1674813"/>
          <p14:tracePt t="6605" x="7661275" y="1674813"/>
          <p14:tracePt t="6612" x="7627938" y="1674813"/>
          <p14:tracePt t="6619" x="7588250" y="1670050"/>
          <p14:tracePt t="6627" x="7548563" y="1670050"/>
          <p14:tracePt t="6637" x="7526338" y="1670050"/>
          <p14:tracePt t="6643" x="7504113" y="1663700"/>
          <p14:tracePt t="6654" x="7486650" y="1663700"/>
          <p14:tracePt t="6661" x="7475538" y="1663700"/>
          <p14:tracePt t="6670" x="7464425" y="1663700"/>
          <p14:tracePt t="6678" x="7459663" y="1663700"/>
          <p14:tracePt t="6686" x="7442200" y="1670050"/>
          <p14:tracePt t="6693" x="7431088" y="1670050"/>
          <p14:tracePt t="6701" x="7413625" y="1674813"/>
          <p14:tracePt t="6709" x="7391400" y="1674813"/>
          <p14:tracePt t="6718" x="7369175" y="1681163"/>
          <p14:tracePt t="6726" x="7340600" y="1681163"/>
          <p14:tracePt t="6733" x="7289800" y="1681163"/>
          <p14:tracePt t="6741" x="7251700" y="1681163"/>
          <p14:tracePt t="6750" x="7172325" y="1681163"/>
          <p14:tracePt t="6757" x="7110413" y="1681163"/>
          <p14:tracePt t="6766" x="7008813" y="1681163"/>
          <p14:tracePt t="6774" x="6942138" y="1681163"/>
          <p14:tracePt t="6782" x="6811963" y="1663700"/>
          <p14:tracePt t="6790" x="6665913" y="1647825"/>
          <p14:tracePt t="6798" x="6599238" y="1641475"/>
          <p14:tracePt t="6806" x="6464300" y="1630363"/>
          <p14:tracePt t="6814" x="6384925" y="1619250"/>
          <p14:tracePt t="6822" x="6245225" y="1608138"/>
          <p14:tracePt t="6830" x="6172200" y="1601788"/>
          <p14:tracePt t="6838" x="6037263" y="1590675"/>
          <p14:tracePt t="6846" x="5969000" y="1585913"/>
          <p14:tracePt t="6854" x="5851525" y="1573213"/>
          <p14:tracePt t="6862" x="5789613" y="1562100"/>
          <p14:tracePt t="6870" x="5705475" y="1557338"/>
          <p14:tracePt t="6878" x="5672138" y="1550988"/>
          <p14:tracePt t="6886" x="5610225" y="1546225"/>
          <p14:tracePt t="6894" x="5570538" y="1546225"/>
          <p14:tracePt t="6904" x="5519738" y="1539875"/>
          <p14:tracePt t="6909" x="5486400" y="1539875"/>
          <p14:tracePt t="6920" x="5440363" y="1539875"/>
          <p14:tracePt t="6926" x="5418138" y="1539875"/>
          <p14:tracePt t="6936" x="5380038" y="1539875"/>
          <p14:tracePt t="6944" x="5362575" y="1539875"/>
          <p14:tracePt t="6952" x="5340350" y="1539875"/>
          <p14:tracePt t="6960" x="5322888" y="1539875"/>
          <p14:tracePt t="6968" x="5311775" y="1539875"/>
          <p14:tracePt t="6976" x="5289550" y="1539875"/>
          <p14:tracePt t="6984" x="5283200" y="1539875"/>
          <p14:tracePt t="6992" x="5278438" y="1539875"/>
          <p14:tracePt t="7023" x="5272088" y="1539875"/>
          <p14:tracePt t="7047" x="5272088" y="1546225"/>
          <p14:tracePt t="7055" x="5267325" y="1546225"/>
          <p14:tracePt t="7064" x="5267325" y="1550988"/>
          <p14:tracePt t="7072" x="5267325" y="1557338"/>
          <p14:tracePt t="7080" x="5260975" y="1557338"/>
          <p14:tracePt t="7120" x="5256213" y="1557338"/>
          <p14:tracePt t="7152" x="5249863" y="1557338"/>
          <p14:tracePt t="7176" x="5249863" y="1550988"/>
          <p14:tracePt t="7226" x="5245100" y="1550988"/>
          <p14:tracePt t="7241" x="5238750" y="1550988"/>
          <p14:tracePt t="7257" x="5232400" y="1550988"/>
          <p14:tracePt t="7282" x="5227638" y="1550988"/>
          <p14:tracePt t="7289" x="5221288" y="1550988"/>
          <p14:tracePt t="7298" x="5216525" y="1550988"/>
          <p14:tracePt t="7306" x="5210175" y="1550988"/>
          <p14:tracePt t="7378" x="5216525" y="1550988"/>
          <p14:tracePt t="7394" x="5232400" y="1550988"/>
          <p14:tracePt t="7402" x="5267325" y="1539875"/>
          <p14:tracePt t="7410" x="5283200" y="1535113"/>
          <p14:tracePt t="7418" x="5322888" y="1524000"/>
          <p14:tracePt t="7425" x="5351463" y="1517650"/>
          <p14:tracePt t="7434" x="5407025" y="1512888"/>
          <p14:tracePt t="7442" x="5453063" y="1500188"/>
          <p14:tracePt t="7450" x="5519738" y="1500188"/>
          <p14:tracePt t="7458" x="5588000" y="1495425"/>
          <p14:tracePt t="7466" x="5649913" y="1489075"/>
          <p14:tracePt t="7474" x="5761038" y="1489075"/>
          <p14:tracePt t="7484" x="5834063" y="1484313"/>
          <p14:tracePt t="7489" x="5997575" y="1477963"/>
          <p14:tracePt t="7500" x="6092825" y="1466850"/>
          <p14:tracePt t="7505" x="6311900" y="1450975"/>
          <p14:tracePt t="7516" x="6391275" y="1450975"/>
          <p14:tracePt t="7521" x="6469063" y="1450975"/>
          <p14:tracePt t="7532" x="6559550" y="1450975"/>
          <p14:tracePt t="7540" x="6592888" y="1450975"/>
          <p14:tracePt t="7548" x="6654800" y="1450975"/>
          <p14:tracePt t="7556" x="6700838" y="1455738"/>
          <p14:tracePt t="7564" x="6727825" y="1462088"/>
          <p14:tracePt t="7572" x="6745288" y="1462088"/>
          <p14:tracePt t="7580" x="6767513" y="1466850"/>
          <p14:tracePt t="7588" x="6778625" y="1466850"/>
          <p14:tracePt t="7596" x="6789738" y="1473200"/>
          <p14:tracePt t="7604" x="6811963" y="1477963"/>
          <p14:tracePt t="7612" x="6829425" y="1477963"/>
          <p14:tracePt t="7620" x="6846888" y="1484313"/>
          <p14:tracePt t="7628" x="6869113" y="1484313"/>
          <p14:tracePt t="7636" x="6891338" y="1484313"/>
          <p14:tracePt t="7644" x="6913563" y="1484313"/>
          <p14:tracePt t="7652" x="6935788" y="1484313"/>
          <p14:tracePt t="7660" x="6959600" y="1484313"/>
          <p14:tracePt t="7668" x="6981825" y="1484313"/>
          <p14:tracePt t="7676" x="7015163" y="1484313"/>
          <p14:tracePt t="7683" x="7026275" y="1484313"/>
          <p14:tracePt t="7692" x="7054850" y="1489075"/>
          <p14:tracePt t="7699" x="7092950" y="1500188"/>
          <p14:tracePt t="7708" x="7138988" y="1506538"/>
          <p14:tracePt t="7715" x="7154863" y="1512888"/>
          <p14:tracePt t="7723" x="7194550" y="1512888"/>
          <p14:tracePt t="7732" x="7223125" y="1517650"/>
          <p14:tracePt t="7740" x="7234238" y="1517650"/>
          <p14:tracePt t="7748" x="7267575" y="1517650"/>
          <p14:tracePt t="7756" x="7278688" y="1517650"/>
          <p14:tracePt t="7764" x="7296150" y="1517650"/>
          <p14:tracePt t="7772" x="7302500" y="1517650"/>
          <p14:tracePt t="7822" x="7302500" y="1524000"/>
          <p14:tracePt t="7830" x="7296150" y="1528763"/>
          <p14:tracePt t="7838" x="7289800" y="1535113"/>
          <p14:tracePt t="7846" x="7285038" y="1539875"/>
          <p14:tracePt t="7854" x="7273925" y="1546225"/>
          <p14:tracePt t="7862" x="7262813" y="1557338"/>
          <p14:tracePt t="7870" x="7251700" y="1568450"/>
          <p14:tracePt t="7878" x="7227888" y="1579563"/>
          <p14:tracePt t="7886" x="7205663" y="1597025"/>
          <p14:tracePt t="7894" x="7178675" y="1612900"/>
          <p14:tracePt t="7902" x="7143750" y="1630363"/>
          <p14:tracePt t="7910" x="7121525" y="1635125"/>
          <p14:tracePt t="7918" x="7088188" y="1641475"/>
          <p14:tracePt t="7926" x="7048500" y="1652588"/>
          <p14:tracePt t="7934" x="7026275" y="1658938"/>
          <p14:tracePt t="7942" x="6986588" y="1663700"/>
          <p14:tracePt t="7950" x="6964363" y="1663700"/>
          <p14:tracePt t="7958" x="6935788" y="1663700"/>
          <p14:tracePt t="7966" x="6924675" y="1658938"/>
          <p14:tracePt t="7974" x="6913563" y="1647825"/>
          <p14:tracePt t="7982" x="6902450" y="1635125"/>
          <p14:tracePt t="7990" x="6897688" y="1612900"/>
          <p14:tracePt t="7998" x="6891338" y="1601788"/>
          <p14:tracePt t="8006" x="6884988" y="1579563"/>
          <p14:tracePt t="8014" x="6880225" y="1539875"/>
          <p14:tracePt t="8022" x="6869113" y="1512888"/>
          <p14:tracePt t="8030" x="6869113" y="1489075"/>
          <p14:tracePt t="8038" x="6858000" y="1462088"/>
          <p14:tracePt t="8046" x="6846888" y="1416050"/>
          <p14:tracePt t="8056" x="6840538" y="1400175"/>
          <p14:tracePt t="8061" x="6835775" y="1382713"/>
          <p14:tracePt t="8072" x="6829425" y="1360488"/>
          <p14:tracePt t="8078" x="6829425" y="1343025"/>
          <p14:tracePt t="8088" x="6829425" y="1327150"/>
          <p14:tracePt t="8096" x="6829425" y="1309688"/>
          <p14:tracePt t="8104" x="6829425" y="1292225"/>
          <p14:tracePt t="8112" x="6835775" y="1281113"/>
          <p14:tracePt t="8120" x="6840538" y="1258888"/>
          <p14:tracePt t="8128" x="6851650" y="1243013"/>
          <p14:tracePt t="8136" x="6869113" y="1219200"/>
          <p14:tracePt t="8144" x="6891338" y="1192213"/>
          <p14:tracePt t="8191" x="6897688" y="1185863"/>
          <p14:tracePt t="8199" x="7273925" y="1017588"/>
          <p14:tracePt t="8207" x="7408863" y="995363"/>
          <p14:tracePt t="8216" x="7481888" y="977900"/>
          <p14:tracePt t="8224" x="7559675" y="977900"/>
          <p14:tracePt t="8232" x="7639050" y="977900"/>
          <p14:tracePt t="8239" x="7740650" y="977900"/>
          <p14:tracePt t="8248" x="7840663" y="989013"/>
          <p14:tracePt t="8256" x="7931150" y="1011238"/>
          <p14:tracePt t="8264" x="8015288" y="1046163"/>
          <p14:tracePt t="8272" x="8116888" y="1090613"/>
          <p14:tracePt t="8280" x="8145463" y="1112838"/>
          <p14:tracePt t="8288" x="8234363" y="1203325"/>
          <p14:tracePt t="8296" x="8262938" y="1243013"/>
          <p14:tracePt t="8304" x="8280400" y="1281113"/>
          <p14:tracePt t="8312" x="8291513" y="1338263"/>
          <p14:tracePt t="8320" x="8291513" y="1377950"/>
          <p14:tracePt t="8328" x="8274050" y="1416050"/>
          <p14:tracePt t="8338" x="8234363" y="1444625"/>
          <p14:tracePt t="8344" x="8178800" y="1477963"/>
          <p14:tracePt t="8412" x="8110538" y="1495425"/>
          <p14:tracePt t="8417" x="7105650" y="1365250"/>
          <p14:tracePt t="8426" x="6931025" y="1208088"/>
          <p14:tracePt t="8434" x="6908800" y="1146175"/>
          <p14:tracePt t="8442" x="6908800" y="1095375"/>
          <p14:tracePt t="8450" x="6908800" y="1035050"/>
          <p14:tracePt t="8458" x="6924675" y="966788"/>
          <p14:tracePt t="8466" x="6970713" y="904875"/>
          <p14:tracePt t="8474" x="7004050" y="871538"/>
          <p14:tracePt t="8482" x="7081838" y="814388"/>
          <p14:tracePt t="8490" x="7127875" y="787400"/>
          <p14:tracePt t="8498" x="7251700" y="736600"/>
          <p14:tracePt t="8506" x="7318375" y="725488"/>
          <p14:tracePt t="8514" x="7402513" y="714375"/>
          <p14:tracePt t="8522" x="7577138" y="703263"/>
          <p14:tracePt t="8530" x="7723188" y="714375"/>
          <p14:tracePt t="8538" x="7829550" y="747713"/>
          <p14:tracePt t="8546" x="7902575" y="787400"/>
          <p14:tracePt t="8554" x="7942263" y="827088"/>
          <p14:tracePt t="8562" x="7975600" y="887413"/>
          <p14:tracePt t="8570" x="7981950" y="949325"/>
          <p14:tracePt t="8578" x="7981950" y="1011238"/>
          <p14:tracePt t="8586" x="7948613" y="1079500"/>
          <p14:tracePt t="8594" x="7920038" y="1130300"/>
          <p14:tracePt t="8602" x="7864475" y="1174750"/>
          <p14:tracePt t="8610" x="7807325" y="1203325"/>
          <p14:tracePt t="8618" x="7740650" y="1225550"/>
          <p14:tracePt t="8626" x="7683500" y="1243013"/>
          <p14:tracePt t="8636" x="7610475" y="1254125"/>
          <p14:tracePt t="8641" x="7532688" y="1254125"/>
          <p14:tracePt t="8652" x="7497763" y="1254125"/>
          <p14:tracePt t="8658" x="7475538" y="1254125"/>
          <p14:tracePt t="8668" x="7464425" y="1247775"/>
          <p14:tracePt t="8684" x="7464425" y="1243013"/>
          <p14:tracePt t="8692" x="7464425" y="1230313"/>
          <p14:tracePt t="8700" x="7464425" y="1225550"/>
          <p14:tracePt t="8708" x="7464425" y="1219200"/>
          <p14:tracePt t="8716" x="7470775" y="1214438"/>
          <p14:tracePt t="8724" x="7470775" y="1208088"/>
          <p14:tracePt t="8860" x="7470775" y="1214438"/>
          <p14:tracePt t="8893" x="7470775" y="1219200"/>
          <p14:tracePt t="8917" x="7464425" y="1230313"/>
          <p14:tracePt t="8923" x="7448550" y="1236663"/>
          <p14:tracePt t="8934" x="7424738" y="1247775"/>
          <p14:tracePt t="8942" x="7391400" y="1265238"/>
          <p14:tracePt t="8950" x="7296150" y="1292225"/>
          <p14:tracePt t="8958" x="7143750" y="1327150"/>
          <p14:tracePt t="8965" x="6981825" y="1354138"/>
          <p14:tracePt t="8973" x="6672263" y="1400175"/>
          <p14:tracePt t="8982" x="6267450" y="1433513"/>
          <p14:tracePt t="8990" x="5811838" y="1473200"/>
          <p14:tracePt t="8998" x="5486400" y="1495425"/>
          <p14:tracePt t="9006" x="4997450" y="1517650"/>
          <p14:tracePt t="9014" x="4524375" y="1539875"/>
          <p14:tracePt t="9022" x="4097338" y="1550988"/>
          <p14:tracePt t="9030" x="3776663" y="1562100"/>
          <p14:tracePt t="9038" x="3592513" y="1562100"/>
          <p14:tracePt t="9045" x="3457575" y="1562100"/>
          <p14:tracePt t="9054" x="3395663" y="1562100"/>
          <p14:tracePt t="9062" x="3349625" y="1562100"/>
          <p14:tracePt t="9070" x="3344863" y="1562100"/>
          <p14:tracePt t="9078" x="3338513" y="1557338"/>
          <p14:tracePt t="9094" x="3344863" y="1557338"/>
          <p14:tracePt t="9102" x="3360738" y="1557338"/>
          <p14:tracePt t="9110" x="3389313" y="1557338"/>
          <p14:tracePt t="9118" x="3433763" y="1562100"/>
          <p14:tracePt t="9126" x="3473450" y="1573213"/>
          <p14:tracePt t="9134" x="3524250" y="1585913"/>
          <p14:tracePt t="9142" x="3552825" y="1601788"/>
          <p14:tracePt t="9150" x="3579813" y="1619250"/>
          <p14:tracePt t="9158" x="3597275" y="1635125"/>
          <p14:tracePt t="9166" x="3597275" y="1652588"/>
          <p14:tracePt t="9174" x="3597275" y="1670050"/>
          <p14:tracePt t="9182" x="3597275" y="1692275"/>
          <p14:tracePt t="9190" x="3597275" y="1708150"/>
          <p14:tracePt t="9198" x="3597275" y="1731963"/>
          <p14:tracePt t="9206" x="3597275" y="1743075"/>
          <p14:tracePt t="9216" x="3597275" y="1747838"/>
          <p14:tracePt t="9222" x="3597275" y="1754188"/>
          <p14:tracePt t="9232" x="3597275" y="1758950"/>
          <p14:tracePt t="9238" x="3608388" y="1770063"/>
          <p14:tracePt t="9248" x="3614738" y="1781175"/>
          <p14:tracePt t="9256" x="3625850" y="1787525"/>
          <p14:tracePt t="9266" x="3636963" y="1809750"/>
          <p14:tracePt t="9272" x="3654425" y="1820863"/>
          <p14:tracePt t="9280" x="3659188" y="1831975"/>
          <p14:tracePt t="9288" x="3698875" y="1855788"/>
          <p14:tracePt t="9520" x="3703638" y="1855788"/>
          <p14:tracePt t="9530" x="3703638" y="1860550"/>
          <p14:tracePt t="9546" x="3703638" y="1866900"/>
          <p14:tracePt t="9562" x="3698875" y="1871663"/>
          <p14:tracePt t="9570" x="3687763" y="1878013"/>
          <p14:tracePt t="9578" x="3676650" y="1889125"/>
          <p14:tracePt t="9586" x="3659188" y="1893888"/>
          <p14:tracePt t="9594" x="3630613" y="1905000"/>
          <p14:tracePt t="9602" x="3608388" y="1916113"/>
          <p14:tracePt t="9610" x="3575050" y="1928813"/>
          <p14:tracePt t="9618" x="3541713" y="1939925"/>
          <p14:tracePt t="9626" x="3524250" y="1951038"/>
          <p14:tracePt t="9634" x="3513138" y="1951038"/>
          <p14:tracePt t="9642" x="3495675" y="1955800"/>
          <p14:tracePt t="9650" x="3484563" y="1955800"/>
          <p14:tracePt t="9658" x="3468688" y="1962150"/>
          <p14:tracePt t="9666" x="3462338" y="1962150"/>
          <p14:tracePt t="9676" x="3457575" y="1962150"/>
          <p14:tracePt t="9681" x="3451225" y="1962150"/>
          <p14:tracePt t="9690" x="3433763" y="1962150"/>
          <p14:tracePt t="9706" x="3429000" y="1962150"/>
          <p14:tracePt t="9722" x="3422650" y="1962150"/>
          <p14:tracePt t="9730" x="3417888" y="1962150"/>
          <p14:tracePt t="9738" x="3411538" y="1962150"/>
          <p14:tracePt t="9746" x="3406775" y="1962150"/>
          <p14:tracePt t="9762" x="3400425" y="1962150"/>
          <p14:tracePt t="9794" x="3395663" y="1962150"/>
          <p14:tracePt t="9812" x="3389313" y="1962150"/>
          <p14:tracePt t="9828" x="3384550" y="1962150"/>
          <p14:tracePt t="9844" x="3371850" y="1962150"/>
          <p14:tracePt t="9852" x="3360738" y="1962150"/>
          <p14:tracePt t="9868" x="3349625" y="1962150"/>
          <p14:tracePt t="9876" x="3338513" y="1966913"/>
          <p14:tracePt t="9884" x="3327400" y="1973263"/>
          <p14:tracePt t="9892" x="3322638" y="1973263"/>
          <p14:tracePt t="9900" x="3305175" y="1978025"/>
          <p14:tracePt t="9908" x="3294063" y="1978025"/>
          <p14:tracePt t="9916" x="3287713" y="1978025"/>
          <p14:tracePt t="9924" x="3265488" y="1984375"/>
          <p14:tracePt t="9932" x="3260725" y="1990725"/>
          <p14:tracePt t="9940" x="3243263" y="1990725"/>
          <p14:tracePt t="9948" x="3232150" y="1990725"/>
          <p14:tracePt t="9956" x="3221038" y="1995488"/>
          <p14:tracePt t="9964" x="3192463" y="1995488"/>
          <p14:tracePt t="9972" x="3181350" y="2001838"/>
          <p14:tracePt t="9984" x="3163888" y="2006600"/>
          <p14:tracePt t="9988" x="3108325" y="2017713"/>
          <p14:tracePt t="9996" x="3086100" y="2028825"/>
          <p14:tracePt t="10004" x="3006725" y="2039938"/>
          <p14:tracePt t="10012" x="2973388" y="2051050"/>
          <p14:tracePt t="10020" x="2889250" y="2063750"/>
          <p14:tracePt t="10028" x="2860675" y="2063750"/>
          <p14:tracePt t="10036" x="2794000" y="2063750"/>
          <p14:tracePt t="10044" x="2771775" y="2063750"/>
          <p14:tracePt t="10052" x="2725738" y="2063750"/>
          <p14:tracePt t="10060" x="2714625" y="2063750"/>
          <p14:tracePt t="10068" x="2681288" y="2046288"/>
          <p14:tracePt t="10078" x="2674938" y="2035175"/>
          <p14:tracePt t="10086" x="2659063" y="2017713"/>
          <p14:tracePt t="10094" x="2647950" y="2012950"/>
          <p14:tracePt t="10099" x="2641600" y="1995488"/>
          <p14:tracePt t="10110" x="2636838" y="1995488"/>
          <p14:tracePt t="10118" x="2630488" y="1984375"/>
          <p14:tracePt t="10126" x="2619375" y="1966913"/>
          <p14:tracePt t="10134" x="2613025" y="1962150"/>
          <p14:tracePt t="10142" x="2608263" y="1939925"/>
          <p14:tracePt t="10150" x="2601913" y="1928813"/>
          <p14:tracePt t="10158" x="2601913" y="1916113"/>
          <p14:tracePt t="10166" x="2597150" y="1882775"/>
          <p14:tracePt t="10174" x="2597150" y="1871663"/>
          <p14:tracePt t="10182" x="2597150" y="1855788"/>
          <p14:tracePt t="10190" x="2597150" y="1820863"/>
          <p14:tracePt t="10198" x="2597150" y="1804988"/>
          <p14:tracePt t="10206" x="2597150" y="1787525"/>
          <p14:tracePt t="10214" x="2597150" y="1743075"/>
          <p14:tracePt t="10222" x="2597150" y="1725613"/>
          <p14:tracePt t="10230" x="2597150" y="1703388"/>
          <p14:tracePt t="10238" x="2608263" y="1652588"/>
          <p14:tracePt t="10246" x="2619375" y="1630363"/>
          <p14:tracePt t="10254" x="2625725" y="1612900"/>
          <p14:tracePt t="10262" x="2647950" y="1573213"/>
          <p14:tracePt t="10270" x="2659063" y="1562100"/>
          <p14:tracePt t="10278" x="2670175" y="1546225"/>
          <p14:tracePt t="10286" x="2709863" y="1517650"/>
          <p14:tracePt t="10294" x="2732088" y="1500188"/>
          <p14:tracePt t="10302" x="2747963" y="1495425"/>
          <p14:tracePt t="10310" x="2820988" y="1462088"/>
          <p14:tracePt t="10318" x="2855913" y="1444625"/>
          <p14:tracePt t="10326" x="2940050" y="1416050"/>
          <p14:tracePt t="10334" x="2979738" y="1404938"/>
          <p14:tracePt t="10342" x="3103563" y="1377950"/>
          <p14:tracePt t="10350" x="3148013" y="1365250"/>
          <p14:tracePt t="10358" x="3287713" y="1343025"/>
          <p14:tracePt t="10366" x="3433763" y="1327150"/>
          <p14:tracePt t="10376" x="3484563" y="1320800"/>
          <p14:tracePt t="10381" x="3636963" y="1304925"/>
          <p14:tracePt t="10394" x="3687763" y="1304925"/>
          <p14:tracePt t="10400" x="3827463" y="1292225"/>
          <p14:tracePt t="10408" x="3962400" y="1292225"/>
          <p14:tracePt t="10416" x="4008438" y="1292225"/>
          <p14:tracePt t="10424" x="4097338" y="1292225"/>
          <p14:tracePt t="10432" x="4198938" y="1298575"/>
          <p14:tracePt t="10440" x="4278313" y="1304925"/>
          <p14:tracePt t="10448" x="4373563" y="1309688"/>
          <p14:tracePt t="10456" x="4400550" y="1309688"/>
          <p14:tracePt t="10464" x="4479925" y="1316038"/>
          <p14:tracePt t="10472" x="4552950" y="1320800"/>
          <p14:tracePt t="10480" x="4621213" y="1327150"/>
          <p14:tracePt t="10488" x="4681538" y="1343025"/>
          <p14:tracePt t="10496" x="4732338" y="1360488"/>
          <p14:tracePt t="10504" x="4778375" y="1377950"/>
          <p14:tracePt t="10512" x="4800600" y="1393825"/>
          <p14:tracePt t="10520" x="4816475" y="1411288"/>
          <p14:tracePt t="10528" x="4833938" y="1438275"/>
          <p14:tracePt t="10536" x="4845050" y="1462088"/>
          <p14:tracePt t="10544" x="4845050" y="1489075"/>
          <p14:tracePt t="10552" x="4851400" y="1512888"/>
          <p14:tracePt t="10560" x="4851400" y="1535113"/>
          <p14:tracePt t="10568" x="4851400" y="1568450"/>
          <p14:tracePt t="10576" x="4851400" y="1590675"/>
          <p14:tracePt t="10584" x="4833938" y="1630363"/>
          <p14:tracePt t="10592" x="4811713" y="1658938"/>
          <p14:tracePt t="10600" x="4794250" y="1685925"/>
          <p14:tracePt t="10608" x="4772025" y="1703388"/>
          <p14:tracePt t="10616" x="4743450" y="1720850"/>
          <p14:tracePt t="10624" x="4710113" y="1743075"/>
          <p14:tracePt t="10632" x="4676775" y="1765300"/>
          <p14:tracePt t="10640" x="4637088" y="1781175"/>
          <p14:tracePt t="10650" x="4597400" y="1804988"/>
          <p14:tracePt t="10656" x="4570413" y="1820863"/>
          <p14:tracePt t="10664" x="4519613" y="1838325"/>
          <p14:tracePt t="10674" x="4486275" y="1849438"/>
          <p14:tracePt t="10682" x="4418013" y="1878013"/>
          <p14:tracePt t="10690" x="4378325" y="1889125"/>
          <p14:tracePt t="10700" x="4305300" y="1911350"/>
          <p14:tracePt t="10706" x="4260850" y="1922463"/>
          <p14:tracePt t="10714" x="4181475" y="1944688"/>
          <p14:tracePt t="10722" x="4137025" y="1955800"/>
          <p14:tracePt t="10730" x="4052888" y="1966913"/>
          <p14:tracePt t="10738" x="3990975" y="1973263"/>
          <p14:tracePt t="10746" x="3922713" y="1973263"/>
          <p14:tracePt t="10754" x="3811588" y="1978025"/>
          <p14:tracePt t="10762" x="3743325" y="1978025"/>
          <p14:tracePt t="10770" x="3665538" y="1978025"/>
          <p14:tracePt t="10778" x="3597275" y="1978025"/>
          <p14:tracePt t="10786" x="3484563" y="1962150"/>
          <p14:tracePt t="10794" x="3429000" y="1955800"/>
          <p14:tracePt t="10802" x="3371850" y="1944688"/>
          <p14:tracePt t="10810" x="3327400" y="1933575"/>
          <p14:tracePt t="10818" x="3282950" y="1922463"/>
          <p14:tracePt t="10826" x="3260725" y="1916113"/>
          <p14:tracePt t="10834" x="3214688" y="1905000"/>
          <p14:tracePt t="10842" x="3176588" y="1893888"/>
          <p14:tracePt t="10850" x="3130550" y="1878013"/>
          <p14:tracePt t="10858" x="3079750" y="1866900"/>
          <p14:tracePt t="10866" x="3041650" y="1843088"/>
          <p14:tracePt t="10874" x="3028950" y="1831975"/>
          <p14:tracePt t="10882" x="2990850" y="1816100"/>
          <p14:tracePt t="10890" x="2968625" y="1793875"/>
          <p14:tracePt t="10898" x="2951163" y="1781175"/>
          <p14:tracePt t="10906" x="2940050" y="1758950"/>
          <p14:tracePt t="10914" x="2928938" y="1736725"/>
          <p14:tracePt t="10922" x="2922588" y="1725613"/>
          <p14:tracePt t="10930" x="2917825" y="1697038"/>
          <p14:tracePt t="10938" x="2917825" y="1685925"/>
          <p14:tracePt t="10948" x="2917825" y="1652588"/>
          <p14:tracePt t="10956" x="2917825" y="1619250"/>
          <p14:tracePt t="10964" x="2917825" y="1612900"/>
          <p14:tracePt t="10971" x="2917825" y="1585913"/>
          <p14:tracePt t="10980" x="2922588" y="1573213"/>
          <p14:tracePt t="10988" x="2944813" y="1546225"/>
          <p14:tracePt t="10996" x="2951163" y="1535113"/>
          <p14:tracePt t="11008" x="2990850" y="1506538"/>
          <p14:tracePt t="11012" x="3024188" y="1484313"/>
          <p14:tracePt t="11020" x="3068638" y="1450975"/>
          <p14:tracePt t="11028" x="3141663" y="1416050"/>
          <p14:tracePt t="11036" x="3225800" y="1377950"/>
          <p14:tracePt t="11044" x="3333750" y="1338263"/>
          <p14:tracePt t="11052" x="3389313" y="1327150"/>
          <p14:tracePt t="11060" x="3484563" y="1316038"/>
          <p14:tracePt t="11068" x="3535363" y="1309688"/>
          <p14:tracePt t="11076" x="3614738" y="1309688"/>
          <p14:tracePt t="11084" x="3659188" y="1304925"/>
          <p14:tracePt t="11092" x="3709988" y="1304925"/>
          <p14:tracePt t="11100" x="3754438" y="1304925"/>
          <p14:tracePt t="11110" x="3811588" y="1304925"/>
          <p14:tracePt t="11116" x="3900488" y="1316038"/>
          <p14:tracePt t="11124" x="3962400" y="1320800"/>
          <p14:tracePt t="11132" x="4030663" y="1343025"/>
          <p14:tracePt t="11140" x="4092575" y="1360488"/>
          <p14:tracePt t="11148" x="4154488" y="1382713"/>
          <p14:tracePt t="11156" x="4210050" y="1411288"/>
          <p14:tracePt t="11164" x="4249738" y="1433513"/>
          <p14:tracePt t="11172" x="4300538" y="1473200"/>
          <p14:tracePt t="11180" x="4327525" y="1495425"/>
          <p14:tracePt t="11188" x="4351338" y="1524000"/>
          <p14:tracePt t="11196" x="4362450" y="1546225"/>
          <p14:tracePt t="11204" x="4378325" y="1562100"/>
          <p14:tracePt t="11214" x="4384675" y="1573213"/>
          <p14:tracePt t="11220" x="4384675" y="1585913"/>
          <p14:tracePt t="11230" x="4384675" y="1601788"/>
          <p14:tracePt t="11236" x="4384675" y="1612900"/>
          <p14:tracePt t="11246" x="4384675" y="1624013"/>
          <p14:tracePt t="11254" x="4373563" y="1635125"/>
          <p14:tracePt t="11262" x="4362450" y="1647825"/>
          <p14:tracePt t="11270" x="4351338" y="1670050"/>
          <p14:tracePt t="11278" x="4327525" y="1685925"/>
          <p14:tracePt t="11286" x="4311650" y="1697038"/>
          <p14:tracePt t="11294" x="4300538" y="1703388"/>
          <p14:tracePt t="11302" x="4283075" y="1720850"/>
          <p14:tracePt t="11310" x="4254500" y="1736725"/>
          <p14:tracePt t="11318" x="4249738" y="1743075"/>
          <p14:tracePt t="11326" x="4238625" y="1747838"/>
          <p14:tracePt t="11608" x="4243388" y="1747838"/>
          <p14:tracePt t="11696" x="4243388" y="1754188"/>
          <p14:tracePt t="11712" x="4243388" y="1758950"/>
          <p14:tracePt t="11724" x="4243388" y="1770063"/>
          <p14:tracePt t="11728" x="4243388" y="1776413"/>
          <p14:tracePt t="11736" x="4243388" y="1781175"/>
          <p14:tracePt t="11744" x="4243388" y="1793875"/>
          <p14:tracePt t="11760" x="4249738" y="1798638"/>
          <p14:tracePt t="11776" x="4249738" y="1804988"/>
          <p14:tracePt t="11792" x="4249738" y="1809750"/>
          <p14:tracePt t="11800" x="4254500" y="1809750"/>
          <p14:tracePt t="11810" x="4260850" y="1809750"/>
          <p14:tracePt t="11816" x="4260850" y="1816100"/>
          <p14:tracePt t="11828" x="4265613" y="1816100"/>
          <p14:tracePt t="11834" x="4278313" y="1816100"/>
          <p14:tracePt t="11842" x="4289425" y="1816100"/>
          <p14:tracePt t="11850" x="4294188" y="1816100"/>
          <p14:tracePt t="11859" x="4316413" y="1816100"/>
          <p14:tracePt t="11866" x="4351338" y="1816100"/>
          <p14:tracePt t="11874" x="4384675" y="1816100"/>
          <p14:tracePt t="11882" x="4462463" y="1809750"/>
          <p14:tracePt t="11890" x="4508500" y="1809750"/>
          <p14:tracePt t="11898" x="4559300" y="1804988"/>
          <p14:tracePt t="11906" x="4608513" y="1804988"/>
          <p14:tracePt t="11914" x="4716463" y="1804988"/>
          <p14:tracePt t="11922" x="4767263" y="1804988"/>
          <p14:tracePt t="11930" x="4811713" y="1809750"/>
          <p14:tracePt t="11938" x="4845050" y="1816100"/>
          <p14:tracePt t="11946" x="4867275" y="1827213"/>
          <p14:tracePt t="11954" x="4884738" y="1831975"/>
          <p14:tracePt t="11962" x="4889500" y="1831975"/>
          <p14:tracePt t="11970" x="4895850" y="1843088"/>
          <p14:tracePt t="11978" x="4895850" y="1855788"/>
          <p14:tracePt t="11994" x="4895850" y="1871663"/>
          <p14:tracePt t="12002" x="4895850" y="1882775"/>
          <p14:tracePt t="12010" x="4895850" y="1893888"/>
          <p14:tracePt t="12018" x="4895850" y="1905000"/>
          <p14:tracePt t="12026" x="4889500" y="1905000"/>
          <p14:tracePt t="12034" x="4884738" y="1911350"/>
          <p14:tracePt t="12152" x="4878388" y="1911350"/>
          <p14:tracePt t="12204" x="4878388" y="1916113"/>
          <p14:tracePt t="12212" x="4873625" y="1922463"/>
          <p14:tracePt t="12220" x="4867275" y="1944688"/>
          <p14:tracePt t="12228" x="4851400" y="1984375"/>
          <p14:tracePt t="12236" x="4822825" y="2035175"/>
          <p14:tracePt t="12244" x="4783138" y="2090738"/>
          <p14:tracePt t="12252" x="4743450" y="2130425"/>
          <p14:tracePt t="12260" x="4710113" y="2174875"/>
          <p14:tracePt t="12268" x="4676775" y="2209800"/>
          <p14:tracePt t="12276" x="4637088" y="2247900"/>
          <p14:tracePt t="12284" x="4603750" y="2276475"/>
          <p14:tracePt t="12292" x="4570413" y="2309813"/>
          <p14:tracePt t="12300" x="4530725" y="2344738"/>
          <p14:tracePt t="12308" x="4502150" y="2360613"/>
          <p14:tracePt t="12316" x="4462463" y="2382838"/>
          <p14:tracePt t="12324" x="4440238" y="2389188"/>
          <p14:tracePt t="12332" x="4418013" y="2393950"/>
          <p14:tracePt t="12340" x="4378325" y="2400300"/>
          <p14:tracePt t="12348" x="4362450" y="2400300"/>
          <p14:tracePt t="12356" x="4344988" y="2400300"/>
          <p14:tracePt t="12366" x="4322763" y="2400300"/>
          <p14:tracePt t="12372" x="4305300" y="2400300"/>
          <p14:tracePt t="12382" x="4278313" y="2400300"/>
          <p14:tracePt t="12388" x="4271963" y="2400300"/>
          <p14:tracePt t="12398" x="4254500" y="2400300"/>
          <p14:tracePt t="12406" x="4232275" y="2393950"/>
          <p14:tracePt t="12414" x="4216400" y="2393950"/>
          <p14:tracePt t="12422" x="4181475" y="2393950"/>
          <p14:tracePt t="12430" x="4159250" y="2393950"/>
          <p14:tracePt t="12440" x="4130675" y="2389188"/>
          <p14:tracePt t="12446" x="4092575" y="2389188"/>
          <p14:tracePt t="12454" x="4064000" y="2389188"/>
          <p14:tracePt t="12462" x="4046538" y="2389188"/>
          <p14:tracePt t="12470" x="4019550" y="2389188"/>
          <p14:tracePt t="12478" x="4002088" y="2389188"/>
          <p14:tracePt t="12486" x="3997325" y="2389188"/>
          <p14:tracePt t="12494" x="3984625" y="2389188"/>
          <p14:tracePt t="12502" x="3973513" y="2389188"/>
          <p14:tracePt t="12510" x="3968750" y="2389188"/>
          <p14:tracePt t="12518" x="3957638" y="2389188"/>
          <p14:tracePt t="12534" x="3946525" y="2389188"/>
          <p14:tracePt t="12542" x="3929063" y="2389188"/>
          <p14:tracePt t="12550" x="3922713" y="2389188"/>
          <p14:tracePt t="12558" x="3906838" y="2389188"/>
          <p14:tracePt t="12566" x="3884613" y="2389188"/>
          <p14:tracePt t="12574" x="3862388" y="2389188"/>
          <p14:tracePt t="12582" x="3833813" y="2389188"/>
          <p14:tracePt t="12590" x="3811588" y="2389188"/>
          <p14:tracePt t="12598" x="3789363" y="2389188"/>
          <p14:tracePt t="12606" x="3771900" y="2389188"/>
          <p14:tracePt t="12614" x="3754438" y="2389188"/>
          <p14:tracePt t="12622" x="3743325" y="2389188"/>
          <p14:tracePt t="12630" x="3732213" y="2389188"/>
          <p14:tracePt t="12646" x="3721100" y="2389188"/>
          <p14:tracePt t="12654" x="3709988" y="2389188"/>
          <p14:tracePt t="12672" x="3698875" y="2389188"/>
          <p14:tracePt t="12678" x="3692525" y="2389188"/>
          <p14:tracePt t="12688" x="3681413" y="2389188"/>
          <p14:tracePt t="12696" x="3670300" y="2389188"/>
          <p14:tracePt t="12704" x="3665538" y="2389188"/>
          <p14:tracePt t="12712" x="3648075" y="2389188"/>
          <p14:tracePt t="12720" x="3630613" y="2389188"/>
          <p14:tracePt t="12728" x="3625850" y="2389188"/>
          <p14:tracePt t="12736" x="3614738" y="2389188"/>
          <p14:tracePt t="12744" x="3592513" y="2389188"/>
          <p14:tracePt t="12752" x="3586163" y="2389188"/>
          <p14:tracePt t="12760" x="3568700" y="2389188"/>
          <p14:tracePt t="12768" x="3557588" y="2389188"/>
          <p14:tracePt t="12776" x="3541713" y="2389188"/>
          <p14:tracePt t="12784" x="3535363" y="2393950"/>
          <p14:tracePt t="12792" x="3524250" y="2393950"/>
          <p14:tracePt t="12800" x="3519488" y="2393950"/>
          <p14:tracePt t="12816" x="3506788" y="2393950"/>
          <p14:tracePt t="12824" x="3495675" y="2393950"/>
          <p14:tracePt t="12832" x="3490913" y="2393950"/>
          <p14:tracePt t="12840" x="3473450" y="2393950"/>
          <p14:tracePt t="12850" x="3462338" y="2393950"/>
          <p14:tracePt t="12856" x="3457575" y="2393950"/>
          <p14:tracePt t="12864" x="3417888" y="2400300"/>
          <p14:tracePt t="12872" x="3406775" y="2400300"/>
          <p14:tracePt t="12880" x="3389313" y="2400300"/>
          <p14:tracePt t="12888" x="3344863" y="2400300"/>
          <p14:tracePt t="12896" x="3327400" y="2400300"/>
          <p14:tracePt t="12904" x="3305175" y="2400300"/>
          <p14:tracePt t="12912" x="3287713" y="2400300"/>
          <p14:tracePt t="12920" x="3249613" y="2400300"/>
          <p14:tracePt t="12928" x="3232150" y="2400300"/>
          <p14:tracePt t="12936" x="3214688" y="2406650"/>
          <p14:tracePt t="12946" x="3198813" y="2406650"/>
          <p14:tracePt t="12952" x="3187700" y="2406650"/>
          <p14:tracePt t="12962" x="3163888" y="2406650"/>
          <p14:tracePt t="12968" x="3148013" y="2406650"/>
          <p14:tracePt t="12978" x="3141663" y="2411413"/>
          <p14:tracePt t="12986" x="3130550" y="2411413"/>
          <p14:tracePt t="13002" x="3119438" y="2411413"/>
          <p14:tracePt t="13010" x="3114675" y="2411413"/>
          <p14:tracePt t="13018" x="3103563" y="2411413"/>
          <p14:tracePt t="13026" x="3097213" y="2411413"/>
          <p14:tracePt t="13034" x="3079750" y="2417763"/>
          <p14:tracePt t="13042" x="3068638" y="2417763"/>
          <p14:tracePt t="13050" x="3046413" y="2417763"/>
          <p14:tracePt t="13058" x="3035300" y="2417763"/>
          <p14:tracePt t="13066" x="3024188" y="2422525"/>
          <p14:tracePt t="13074" x="2995613" y="2422525"/>
          <p14:tracePt t="13082" x="2984500" y="2422525"/>
          <p14:tracePt t="13090" x="2955925" y="2422525"/>
          <p14:tracePt t="13098" x="2944813" y="2422525"/>
          <p14:tracePt t="13106" x="2933700" y="2417763"/>
          <p14:tracePt t="13114" x="2911475" y="2411413"/>
          <p14:tracePt t="13122" x="2906713" y="2406650"/>
          <p14:tracePt t="13130" x="2900363" y="2400300"/>
          <p14:tracePt t="13138" x="2889250" y="2393950"/>
          <p14:tracePt t="13158" x="2882900" y="2393950"/>
          <p14:tracePt t="13162" x="2878138" y="2389188"/>
          <p14:tracePt t="13170" x="2871788" y="2378075"/>
          <p14:tracePt t="13178" x="2871788" y="2371725"/>
          <p14:tracePt t="13186" x="2867025" y="2371725"/>
          <p14:tracePt t="13194" x="2860675" y="2366963"/>
          <p14:tracePt t="13202" x="2855913" y="2349500"/>
          <p14:tracePt t="13210" x="2849563" y="2344738"/>
          <p14:tracePt t="13218" x="2849563" y="2338388"/>
          <p14:tracePt t="13226" x="2844800" y="2327275"/>
          <p14:tracePt t="13234" x="2838450" y="2316163"/>
          <p14:tracePt t="13242" x="2833688" y="2287588"/>
          <p14:tracePt t="13250" x="2833688" y="2276475"/>
          <p14:tracePt t="13260" x="2833688" y="2259013"/>
          <p14:tracePt t="13268" x="2833688" y="2247900"/>
          <p14:tracePt t="13276" x="2833688" y="2232025"/>
          <p14:tracePt t="13284" x="2833688" y="2214563"/>
          <p14:tracePt t="13292" x="2833688" y="2170113"/>
          <p14:tracePt t="13300" x="2833688" y="2152650"/>
          <p14:tracePt t="13308" x="2838450" y="2136775"/>
          <p14:tracePt t="13316" x="2844800" y="2124075"/>
          <p14:tracePt t="13324" x="2844800" y="2108200"/>
          <p14:tracePt t="13332" x="2855913" y="2097088"/>
          <p14:tracePt t="13340" x="2860675" y="2085975"/>
          <p14:tracePt t="13348" x="2867025" y="2063750"/>
          <p14:tracePt t="13356" x="2878138" y="2051050"/>
          <p14:tracePt t="13364" x="2895600" y="2028825"/>
          <p14:tracePt t="13372" x="2906713" y="2012950"/>
          <p14:tracePt t="13380" x="2917825" y="2006600"/>
          <p14:tracePt t="13388" x="2922588" y="2001838"/>
          <p14:tracePt t="13396" x="2944813" y="1984375"/>
          <p14:tracePt t="13404" x="2955925" y="1973263"/>
          <p14:tracePt t="13412" x="2984500" y="1955800"/>
          <p14:tracePt t="13420" x="3024188" y="1933575"/>
          <p14:tracePt t="13428" x="3041650" y="1922463"/>
          <p14:tracePt t="13436" x="3079750" y="1905000"/>
          <p14:tracePt t="13444" x="3097213" y="1900238"/>
          <p14:tracePt t="13452" x="3136900" y="1882775"/>
          <p14:tracePt t="13460" x="3192463" y="1871663"/>
          <p14:tracePt t="13468" x="3209925" y="1866900"/>
          <p14:tracePt t="13476" x="3232150" y="1860550"/>
          <p14:tracePt t="13484" x="3294063" y="1849438"/>
          <p14:tracePt t="13492" x="3327400" y="1843088"/>
          <p14:tracePt t="13500" x="3395663" y="1838325"/>
          <p14:tracePt t="13508" x="3429000" y="1831975"/>
          <p14:tracePt t="13516" x="3519488" y="1827213"/>
          <p14:tracePt t="13524" x="3557588" y="1820863"/>
          <p14:tracePt t="13534" x="3586163" y="1820863"/>
          <p14:tracePt t="13540" x="3681413" y="1809750"/>
          <p14:tracePt t="13550" x="3721100" y="1809750"/>
          <p14:tracePt t="13556" x="3811588" y="1809750"/>
          <p14:tracePt t="13568" x="3849688" y="1804988"/>
          <p14:tracePt t="13572" x="3889375" y="1804988"/>
          <p14:tracePt t="13582" x="3990975" y="1804988"/>
          <p14:tracePt t="13590" x="4035425" y="1804988"/>
          <p14:tracePt t="13598" x="4081463" y="1804988"/>
          <p14:tracePt t="13606" x="4192588" y="1804988"/>
          <p14:tracePt t="13614" x="4249738" y="1804988"/>
          <p14:tracePt t="13622" x="4294188" y="1804988"/>
          <p14:tracePt t="13630" x="4344988" y="1804988"/>
          <p14:tracePt t="13638" x="4473575" y="1809750"/>
          <p14:tracePt t="13646" x="4519613" y="1809750"/>
          <p14:tracePt t="13654" x="4564063" y="1816100"/>
          <p14:tracePt t="13662" x="4603750" y="1820863"/>
          <p14:tracePt t="13670" x="4648200" y="1820863"/>
          <p14:tracePt t="13678" x="4760913" y="1827213"/>
          <p14:tracePt t="13686" x="4800600" y="1831975"/>
          <p14:tracePt t="13694" x="4845050" y="1838325"/>
          <p14:tracePt t="13702" x="4889500" y="1843088"/>
          <p14:tracePt t="13710" x="4935538" y="1849438"/>
          <p14:tracePt t="13718" x="5041900" y="1866900"/>
          <p14:tracePt t="13726" x="5081588" y="1878013"/>
          <p14:tracePt t="13734" x="5121275" y="1882775"/>
          <p14:tracePt t="13743" x="5159375" y="1889125"/>
          <p14:tracePt t="13750" x="5194300" y="1893888"/>
          <p14:tracePt t="13758" x="5216525" y="1905000"/>
          <p14:tracePt t="13766" x="5260975" y="1911350"/>
          <p14:tracePt t="13774" x="5289550" y="1922463"/>
          <p14:tracePt t="13782" x="5294313" y="1922463"/>
          <p14:tracePt t="13790" x="5311775" y="1928813"/>
          <p14:tracePt t="13798" x="5311775" y="1933575"/>
          <p14:tracePt t="13806" x="5322888" y="1933575"/>
          <p14:tracePt t="13816" x="5329238" y="1939925"/>
          <p14:tracePt t="13822" x="5345113" y="1951038"/>
          <p14:tracePt t="13832" x="5345113" y="1955800"/>
          <p14:tracePt t="13838" x="5356225" y="1962150"/>
          <p14:tracePt t="13848" x="5362575" y="1966913"/>
          <p14:tracePt t="13854" x="5367338" y="1973263"/>
          <p14:tracePt t="13864" x="5373688" y="1973263"/>
          <p14:tracePt t="13880" x="5373688" y="1978025"/>
          <p14:tracePt t="13888" x="5373688" y="1984375"/>
          <p14:tracePt t="13912" x="5373688" y="1990725"/>
          <p14:tracePt t="13936" x="5373688" y="1995488"/>
          <p14:tracePt t="13952" x="5373688" y="2001838"/>
          <p14:tracePt t="13960" x="5356225" y="2012950"/>
          <p14:tracePt t="13968" x="5340350" y="2017713"/>
          <p14:tracePt t="13978" x="5311775" y="2035175"/>
          <p14:tracePt t="13984" x="5256213" y="2051050"/>
          <p14:tracePt t="13992" x="5199063" y="2068513"/>
          <p14:tracePt t="14000" x="5137150" y="2090738"/>
          <p14:tracePt t="14008" x="5075238" y="2108200"/>
          <p14:tracePt t="14016" x="4997450" y="2130425"/>
          <p14:tracePt t="14024" x="4895850" y="2152650"/>
          <p14:tracePt t="14032" x="4783138" y="2192338"/>
          <p14:tracePt t="14040" x="4648200" y="2225675"/>
          <p14:tracePt t="14048" x="4524375" y="2259013"/>
          <p14:tracePt t="14056" x="4384675" y="2305050"/>
          <p14:tracePt t="14064" x="4238625" y="2338388"/>
          <p14:tracePt t="14072" x="4114800" y="2371725"/>
          <p14:tracePt t="14080" x="3973513" y="2417763"/>
          <p14:tracePt t="14088" x="3884613" y="2433638"/>
          <p14:tracePt t="14096" x="3844925" y="2444750"/>
          <p14:tracePt t="14106" x="3771900" y="2466975"/>
          <p14:tracePt t="14112" x="3709988" y="2473325"/>
          <p14:tracePt t="14122" x="3665538" y="2479675"/>
          <p14:tracePt t="14128" x="3625850" y="2479675"/>
          <p14:tracePt t="14138" x="3579813" y="2479675"/>
          <p14:tracePt t="14144" x="3568700" y="2479675"/>
          <p14:tracePt t="14154" x="3541713" y="2479675"/>
          <p14:tracePt t="14162" x="3506788" y="2479675"/>
          <p14:tracePt t="14170" x="3479800" y="2479675"/>
          <p14:tracePt t="14182" x="3433763" y="2479675"/>
          <p14:tracePt t="14186" x="3384550" y="2479675"/>
          <p14:tracePt t="14194" x="3322638" y="2479675"/>
          <p14:tracePt t="14202" x="3249613" y="2473325"/>
          <p14:tracePt t="14210" x="3170238" y="2466975"/>
          <p14:tracePt t="14218" x="3130550" y="2462213"/>
          <p14:tracePt t="14226" x="3046413" y="2444750"/>
          <p14:tracePt t="14234" x="2979738" y="2433638"/>
          <p14:tracePt t="14242" x="2928938" y="2422525"/>
          <p14:tracePt t="14250" x="2900363" y="2417763"/>
          <p14:tracePt t="14258" x="2878138" y="2400300"/>
          <p14:tracePt t="14266" x="2867025" y="2389188"/>
          <p14:tracePt t="14274" x="2867025" y="2378075"/>
          <p14:tracePt t="14284" x="2867025" y="2366963"/>
          <p14:tracePt t="14290" x="2867025" y="2349500"/>
          <p14:tracePt t="14298" x="2867025" y="2333625"/>
          <p14:tracePt t="14306" x="2867025" y="2320925"/>
          <p14:tracePt t="14314" x="2871788" y="2298700"/>
          <p14:tracePt t="14322" x="2871788" y="2276475"/>
          <p14:tracePt t="14330" x="2871788" y="2259013"/>
          <p14:tracePt t="14338" x="2878138" y="2247900"/>
          <p14:tracePt t="14346" x="2878138" y="2236788"/>
          <p14:tracePt t="14354" x="2882900" y="2232025"/>
          <p14:tracePt t="14362" x="2889250" y="2220913"/>
          <p14:tracePt t="14372" x="2889250" y="2209800"/>
          <p14:tracePt t="14378" x="2895600" y="2192338"/>
          <p14:tracePt t="14388" x="2900363" y="2185988"/>
          <p14:tracePt t="14394" x="2906713" y="2174875"/>
          <p14:tracePt t="14404" x="2917825" y="2163763"/>
          <p14:tracePt t="14412" x="2922588" y="2159000"/>
          <p14:tracePt t="14420" x="2928938" y="2141538"/>
          <p14:tracePt t="14428" x="2933700" y="2136775"/>
          <p14:tracePt t="14436" x="2951163" y="2130425"/>
          <p14:tracePt t="14444" x="2955925" y="2119313"/>
          <p14:tracePt t="14452" x="2968625" y="2112963"/>
          <p14:tracePt t="14460" x="2979738" y="2101850"/>
          <p14:tracePt t="14468" x="2990850" y="2097088"/>
          <p14:tracePt t="14476" x="2995613" y="2090738"/>
          <p14:tracePt t="14484" x="3006725" y="2085975"/>
          <p14:tracePt t="14492" x="3006725" y="2079625"/>
          <p14:tracePt t="14500" x="3017838" y="2074863"/>
          <p14:tracePt t="14516" x="3017838" y="2068513"/>
          <p14:tracePt t="14524" x="3024188" y="2068513"/>
          <p14:tracePt t="14532" x="3028950" y="2063750"/>
          <p14:tracePt t="14540" x="3035300" y="2057400"/>
          <p14:tracePt t="14548" x="3041650" y="2051050"/>
          <p14:tracePt t="14564" x="3052763" y="2039938"/>
          <p14:tracePt t="14572" x="3057525" y="2039938"/>
          <p14:tracePt t="14580" x="3063875" y="2035175"/>
          <p14:tracePt t="14596" x="3068638" y="2035175"/>
          <p14:tracePt t="14604" x="3068638" y="2028825"/>
          <p14:tracePt t="14628" x="3068638" y="2024063"/>
          <p14:tracePt t="14660" x="3074988" y="2024063"/>
          <p14:tracePt t="14698" x="3074988" y="2017713"/>
          <p14:tracePt t="14722" x="3068638" y="2017713"/>
          <p14:tracePt t="14728" x="3057525" y="2017713"/>
          <p14:tracePt t="14738" x="3052763" y="2017713"/>
          <p14:tracePt t="14746" x="3024188" y="2017713"/>
          <p14:tracePt t="14754" x="3001963" y="2017713"/>
          <p14:tracePt t="14762" x="2962275" y="2024063"/>
          <p14:tracePt t="14770" x="2906713" y="2039938"/>
          <p14:tracePt t="14778" x="2867025" y="2039938"/>
          <p14:tracePt t="14786" x="2827338" y="2046288"/>
          <p14:tracePt t="14796" x="2760663" y="2063750"/>
          <p14:tracePt t="14802" x="2720975" y="2063750"/>
          <p14:tracePt t="14810" x="2687638" y="2063750"/>
          <p14:tracePt t="14818" x="2663825" y="2063750"/>
          <p14:tracePt t="14826" x="2647950" y="2063750"/>
          <p14:tracePt t="14834" x="2625725" y="2057400"/>
          <p14:tracePt t="14842" x="2619375" y="2051050"/>
          <p14:tracePt t="14850" x="2619375" y="2039938"/>
          <p14:tracePt t="14858" x="2613025" y="2028825"/>
          <p14:tracePt t="14866" x="2613025" y="2017713"/>
          <p14:tracePt t="14874" x="2613025" y="2012950"/>
          <p14:tracePt t="14882" x="2613025" y="2001838"/>
          <p14:tracePt t="14890" x="2625725" y="1978025"/>
          <p14:tracePt t="14898" x="2630488" y="1962150"/>
          <p14:tracePt t="14906" x="2641600" y="1944688"/>
          <p14:tracePt t="14914" x="2647950" y="1933575"/>
          <p14:tracePt t="14922" x="2670175" y="1916113"/>
          <p14:tracePt t="14930" x="2714625" y="1889125"/>
          <p14:tracePt t="14938" x="2754313" y="1871663"/>
          <p14:tracePt t="14946" x="2805113" y="1855788"/>
          <p14:tracePt t="14956" x="2844800" y="1843088"/>
          <p14:tracePt t="14962" x="2900363" y="1838325"/>
          <p14:tracePt t="14972" x="2979738" y="1831975"/>
          <p14:tracePt t="14978" x="3028950" y="1831975"/>
          <p14:tracePt t="14988" x="3130550" y="1831975"/>
          <p14:tracePt t="14994" x="3214688" y="1831975"/>
          <p14:tracePt t="15004" x="3294063" y="1831975"/>
          <p14:tracePt t="15012" x="3395663" y="1831975"/>
          <p14:tracePt t="15020" x="3659188" y="1849438"/>
          <p14:tracePt t="15028" x="3816350" y="1860550"/>
          <p14:tracePt t="15036" x="3979863" y="1878013"/>
          <p14:tracePt t="15044" x="4119563" y="1893888"/>
          <p14:tracePt t="15052" x="4283075" y="1911350"/>
          <p14:tracePt t="15064" x="4424363" y="1928813"/>
          <p14:tracePt t="15072" x="4829175" y="1984375"/>
          <p14:tracePt t="15080" x="4991100" y="2012950"/>
          <p14:tracePt t="15088" x="5148263" y="2028825"/>
          <p14:tracePt t="15096" x="5311775" y="2057400"/>
          <p14:tracePt t="15104" x="5424488" y="2068513"/>
          <p14:tracePt t="15112" x="5468938" y="2074863"/>
          <p14:tracePt t="15120" x="5564188" y="2079625"/>
          <p14:tracePt t="15128" x="5643563" y="2085975"/>
          <p14:tracePt t="15136" x="5738813" y="2090738"/>
          <p14:tracePt t="15144" x="5783263" y="2097088"/>
          <p14:tracePt t="15152" x="5822950" y="2097088"/>
          <p14:tracePt t="15160" x="5868988" y="2108200"/>
          <p14:tracePt t="15168" x="5891213" y="2112963"/>
          <p14:tracePt t="15176" x="5913438" y="2124075"/>
          <p14:tracePt t="15184" x="5930900" y="2130425"/>
          <p14:tracePt t="15192" x="5946775" y="2141538"/>
          <p14:tracePt t="15200" x="5964238" y="2147888"/>
          <p14:tracePt t="15208" x="5975350" y="2163763"/>
          <p14:tracePt t="15216" x="5986463" y="2181225"/>
          <p14:tracePt t="15224" x="5991225" y="2198688"/>
          <p14:tracePt t="15232" x="5997575" y="2225675"/>
          <p14:tracePt t="15242" x="6003925" y="2243138"/>
          <p14:tracePt t="15248" x="6003925" y="2259013"/>
          <p14:tracePt t="15258" x="6003925" y="2282825"/>
          <p14:tracePt t="15265" x="6003925" y="2305050"/>
          <p14:tracePt t="15274" x="5997575" y="2327275"/>
          <p14:tracePt t="15282" x="5991225" y="2349500"/>
          <p14:tracePt t="15290" x="5980113" y="2366963"/>
          <p14:tracePt t="15298" x="5964238" y="2378075"/>
          <p14:tracePt t="15308" x="5946775" y="2400300"/>
          <p14:tracePt t="15314" x="5930900" y="2411413"/>
          <p14:tracePt t="15322" x="5907088" y="2428875"/>
          <p14:tracePt t="15330" x="5884863" y="2439988"/>
          <p14:tracePt t="15338" x="5862638" y="2444750"/>
          <p14:tracePt t="15346" x="5829300" y="2455863"/>
          <p14:tracePt t="15354" x="5789613" y="2455863"/>
          <p14:tracePt t="15362" x="5745163" y="2466975"/>
          <p14:tracePt t="15370" x="5676900" y="2466975"/>
          <p14:tracePt t="15378" x="5553075" y="2466975"/>
          <p14:tracePt t="15386" x="5486400" y="2466975"/>
          <p14:tracePt t="15394" x="5340350" y="2466975"/>
          <p14:tracePt t="15402" x="5260975" y="2466975"/>
          <p14:tracePt t="15410" x="5154613" y="2462213"/>
          <p14:tracePt t="15418" x="5064125" y="2462213"/>
          <p14:tracePt t="15426" x="4951413" y="2462213"/>
          <p14:tracePt t="15434" x="4845050" y="2462213"/>
          <p14:tracePt t="15442" x="4721225" y="2455863"/>
          <p14:tracePt t="15450" x="4581525" y="2455863"/>
          <p14:tracePt t="15458" x="4446588" y="2455863"/>
          <p14:tracePt t="15466" x="4300538" y="2455863"/>
          <p14:tracePt t="15474" x="4148138" y="2466975"/>
          <p14:tracePt t="15482" x="3990975" y="2473325"/>
          <p14:tracePt t="15490" x="3849688" y="2484438"/>
          <p14:tracePt t="15498" x="3794125" y="2484438"/>
          <p14:tracePt t="15506" x="3692525" y="2484438"/>
          <p14:tracePt t="15514" x="3568700" y="2484438"/>
          <p14:tracePt t="15522" x="3479800" y="2484438"/>
          <p14:tracePt t="15530" x="3440113" y="2484438"/>
          <p14:tracePt t="15538" x="3355975" y="2484438"/>
          <p14:tracePt t="15546" x="3276600" y="2479675"/>
          <p14:tracePt t="15556" x="3243263" y="2479675"/>
          <p14:tracePt t="15564" x="3163888" y="2473325"/>
          <p14:tracePt t="15572" x="3130550" y="2466975"/>
          <p14:tracePt t="15580" x="3063875" y="2462213"/>
          <p14:tracePt t="15588" x="2995613" y="2451100"/>
          <p14:tracePt t="15596" x="2973388" y="2451100"/>
          <p14:tracePt t="15604" x="2911475" y="2428875"/>
          <p14:tracePt t="15616" x="2895600" y="2428875"/>
          <p14:tracePt t="15620" x="2871788" y="2417763"/>
          <p14:tracePt t="15628" x="2849563" y="2389188"/>
          <p14:tracePt t="15636" x="2844800" y="2371725"/>
          <p14:tracePt t="15644" x="2844800" y="2355850"/>
          <p14:tracePt t="15652" x="2844800" y="2338388"/>
          <p14:tracePt t="15660" x="2844800" y="2309813"/>
          <p14:tracePt t="15668" x="2871788" y="2276475"/>
          <p14:tracePt t="15676" x="2900363" y="2236788"/>
          <p14:tracePt t="15684" x="2933700" y="2203450"/>
          <p14:tracePt t="15692" x="2984500" y="2163763"/>
          <p14:tracePt t="15700" x="3046413" y="2119313"/>
          <p14:tracePt t="15708" x="3090863" y="2090738"/>
          <p14:tracePt t="15718" x="3209925" y="2028825"/>
          <p14:tracePt t="15724" x="3276600" y="2006600"/>
          <p14:tracePt t="15732" x="3367088" y="1978025"/>
          <p14:tracePt t="15740" x="3473450" y="1955800"/>
          <p14:tracePt t="15748" x="3738563" y="1916113"/>
          <p14:tracePt t="15756" x="3900488" y="1889125"/>
          <p14:tracePt t="15764" x="4075113" y="1866900"/>
          <p14:tracePt t="15772" x="4260850" y="1860550"/>
          <p14:tracePt t="15780" x="4435475" y="1849438"/>
          <p14:tracePt t="15788" x="4603750" y="1849438"/>
          <p14:tracePt t="15796" x="4889500" y="1849438"/>
          <p14:tracePt t="15804" x="5041900" y="1849438"/>
          <p14:tracePt t="15812" x="5194300" y="1849438"/>
          <p14:tracePt t="15820" x="5340350" y="1855788"/>
          <p14:tracePt t="15830" x="5480050" y="1871663"/>
          <p14:tracePt t="15836" x="5610225" y="1878013"/>
          <p14:tracePt t="15846" x="5756275" y="1905000"/>
          <p14:tracePt t="15852" x="5884863" y="1922463"/>
          <p14:tracePt t="15862" x="6003925" y="1933575"/>
          <p14:tracePt t="15870" x="6092825" y="1955800"/>
          <p14:tracePt t="15878" x="6161088" y="1966913"/>
          <p14:tracePt t="15886" x="6238875" y="1995488"/>
          <p14:tracePt t="15894" x="6261100" y="2006600"/>
          <p14:tracePt t="15902" x="6289675" y="2017713"/>
          <p14:tracePt t="15910" x="6300788" y="2024063"/>
          <p14:tracePt t="15918" x="6318250" y="2035175"/>
          <p14:tracePt t="15926" x="6323013" y="2051050"/>
          <p14:tracePt t="15934" x="6323013" y="2063750"/>
          <p14:tracePt t="15942" x="6323013" y="2079625"/>
          <p14:tracePt t="15950" x="6323013" y="2097088"/>
          <p14:tracePt t="15958" x="6300788" y="2124075"/>
          <p14:tracePt t="15966" x="6273800" y="2159000"/>
          <p14:tracePt t="15974" x="6227763" y="2192338"/>
          <p14:tracePt t="15982" x="6172200" y="2225675"/>
          <p14:tracePt t="15990" x="6081713" y="2259013"/>
          <p14:tracePt t="15998" x="6026150" y="2276475"/>
          <p14:tracePt t="16006" x="5918200" y="2305050"/>
          <p14:tracePt t="16014" x="5845175" y="2320925"/>
          <p14:tracePt t="16024" x="5772150" y="2327275"/>
          <p14:tracePt t="16030" x="5614988" y="2333625"/>
          <p14:tracePt t="16038" x="5519738" y="2333625"/>
          <p14:tracePt t="16046" x="5413375" y="2333625"/>
          <p14:tracePt t="16054" x="5307013" y="2333625"/>
          <p14:tracePt t="16062" x="5075238" y="2327275"/>
          <p14:tracePt t="16070" x="4957763" y="2305050"/>
          <p14:tracePt t="16078" x="4840288" y="2282825"/>
          <p14:tracePt t="16086" x="4727575" y="2247900"/>
          <p14:tracePt t="16096" x="4648200" y="2225675"/>
          <p14:tracePt t="16102" x="4586288" y="2198688"/>
          <p14:tracePt t="16112" x="4541838" y="2174875"/>
          <p14:tracePt t="16118" x="4519613" y="2152650"/>
          <p14:tracePt t="16128" x="4513263" y="2141538"/>
          <p14:tracePt t="16134" x="4513263" y="2130425"/>
          <p14:tracePt t="16144" x="4513263" y="2119313"/>
          <p14:tracePt t="16152" x="4524375" y="2108200"/>
          <p14:tracePt t="16160" x="4541838" y="2090738"/>
          <p14:tracePt t="16168" x="4581525" y="2074863"/>
          <p14:tracePt t="16176" x="4614863" y="2068513"/>
          <p14:tracePt t="16184" x="4681538" y="2051050"/>
          <p14:tracePt t="16192" x="4743450" y="2046288"/>
          <p14:tracePt t="16200" x="4862513" y="2024063"/>
          <p14:tracePt t="16208" x="4986338" y="2012950"/>
          <p14:tracePt t="16216" x="5148263" y="1995488"/>
          <p14:tracePt t="16224" x="5367338" y="1978025"/>
          <p14:tracePt t="16232" x="5475288" y="1966913"/>
          <p14:tracePt t="16240" x="5694363" y="1951038"/>
          <p14:tracePt t="16248" x="5822950" y="1933575"/>
          <p14:tracePt t="16256" x="6076950" y="1911350"/>
          <p14:tracePt t="16265" x="6183313" y="1905000"/>
          <p14:tracePt t="16272" x="6284913" y="1900238"/>
          <p14:tracePt t="16280" x="6486525" y="1878013"/>
          <p14:tracePt t="16288" x="6570663" y="1878013"/>
          <p14:tracePt t="16296" x="6650038" y="1878013"/>
          <p14:tracePt t="16304" x="6723063" y="1878013"/>
          <p14:tracePt t="16312" x="6796088" y="1878013"/>
          <p14:tracePt t="16320" x="6835775" y="1878013"/>
          <p14:tracePt t="16332" x="6884988" y="1889125"/>
          <p14:tracePt t="16336" x="6902450" y="1900238"/>
          <p14:tracePt t="16344" x="6913563" y="1911350"/>
          <p14:tracePt t="16352" x="6919913" y="1922463"/>
          <p14:tracePt t="16360" x="6924675" y="1933575"/>
          <p14:tracePt t="16368" x="6924675" y="1951038"/>
          <p14:tracePt t="16376" x="6924675" y="1962150"/>
          <p14:tracePt t="16384" x="6924675" y="1978025"/>
          <p14:tracePt t="16392" x="6924675" y="1984375"/>
          <p14:tracePt t="16400" x="6924675" y="1995488"/>
          <p14:tracePt t="16410" x="6924675" y="2001838"/>
          <p14:tracePt t="16426" x="6924675" y="2012950"/>
          <p14:tracePt t="16442" x="6924675" y="2017713"/>
          <p14:tracePt t="16789" x="6931025" y="2017713"/>
          <p14:tracePt t="16820" x="6935788" y="2017713"/>
          <p14:tracePt t="16860" x="6942138" y="2017713"/>
          <p14:tracePt t="16900" x="6946900" y="2017713"/>
          <p14:tracePt t="16948" x="6946900" y="2024063"/>
          <p14:tracePt t="16958" x="6946900" y="2028825"/>
          <p14:tracePt t="16964" x="6946900" y="2035175"/>
          <p14:tracePt t="16974" x="6946900" y="2039938"/>
          <p14:tracePt t="16980" x="6953250" y="2046288"/>
          <p14:tracePt t="16990" x="6953250" y="2063750"/>
          <p14:tracePt t="17006" x="6953250" y="2074863"/>
          <p14:tracePt t="17014" x="6959600" y="2090738"/>
          <p14:tracePt t="17022" x="6959600" y="2101850"/>
          <p14:tracePt t="17030" x="6964363" y="2112963"/>
          <p14:tracePt t="17038" x="6964363" y="2124075"/>
          <p14:tracePt t="17048" x="6970713" y="2136775"/>
          <p14:tracePt t="17054" x="6975475" y="2147888"/>
          <p14:tracePt t="17062" x="6975475" y="2152650"/>
          <p14:tracePt t="17070" x="6975475" y="2163763"/>
          <p14:tracePt t="17078" x="6975475" y="2170113"/>
          <p14:tracePt t="17086" x="6981825" y="2185988"/>
          <p14:tracePt t="17094" x="6986588" y="2203450"/>
          <p14:tracePt t="17102" x="6986588" y="2209800"/>
          <p14:tracePt t="17110" x="6992938" y="2225675"/>
          <p14:tracePt t="17118" x="6992938" y="2232025"/>
          <p14:tracePt t="17126" x="6992938" y="2236788"/>
          <p14:tracePt t="17134" x="6992938" y="2243138"/>
          <p14:tracePt t="17683" x="6992938" y="2254250"/>
          <p14:tracePt t="17690" x="6970713" y="2276475"/>
          <p14:tracePt t="17698" x="6931025" y="2320925"/>
          <p14:tracePt t="17706" x="6862763" y="2389188"/>
          <p14:tracePt t="17714" x="6767513" y="2466975"/>
          <p14:tracePt t="17722" x="6599238" y="2574925"/>
          <p14:tracePt t="17730" x="6408738" y="2676525"/>
          <p14:tracePt t="17738" x="6143625" y="2787650"/>
          <p14:tracePt t="17746" x="5840413" y="2867025"/>
          <p14:tracePt t="17754" x="5468938" y="2922588"/>
          <p14:tracePt t="17764" x="5081588" y="2962275"/>
          <p14:tracePt t="17770" x="4637088" y="2973388"/>
          <p14:tracePt t="17778" x="4187825" y="2973388"/>
          <p14:tracePt t="17786" x="3727450" y="2951163"/>
          <p14:tracePt t="17794" x="3282950" y="2906713"/>
          <p14:tracePt t="17802" x="2860675" y="2844800"/>
          <p14:tracePt t="17810" x="2455863" y="2771775"/>
          <p14:tracePt t="17818" x="2159000" y="2709863"/>
          <p14:tracePt t="17827" x="1871663" y="2630488"/>
          <p14:tracePt t="17834" x="1506538" y="2524125"/>
          <p14:tracePt t="17842" x="1258888" y="2428875"/>
          <p14:tracePt t="17850" x="1095375" y="2360613"/>
          <p14:tracePt t="17858" x="949325" y="2287588"/>
          <p14:tracePt t="17868" x="860425" y="2225675"/>
          <p14:tracePt t="17874" x="825500" y="2192338"/>
          <p14:tracePt t="17884" x="792163" y="2152650"/>
          <p14:tracePt t="17890" x="787400" y="2124075"/>
          <p14:tracePt t="17900" x="787400" y="2101850"/>
          <p14:tracePt t="17908" x="787400" y="2090738"/>
          <p14:tracePt t="17916" x="787400" y="2079625"/>
          <p14:tracePt t="17924" x="787400" y="2074863"/>
          <p14:tracePt t="17932" x="787400" y="2068513"/>
          <p14:tracePt t="17940" x="787400" y="2063750"/>
          <p14:tracePt t="18101" x="792163" y="2063750"/>
          <p14:tracePt t="18108" x="792163" y="2068513"/>
          <p14:tracePt t="18116" x="798513" y="2079625"/>
          <p14:tracePt t="18124" x="820738" y="2124075"/>
          <p14:tracePt t="18132" x="838200" y="2152650"/>
          <p14:tracePt t="18140" x="887413" y="2236788"/>
          <p14:tracePt t="18148" x="922338" y="2293938"/>
          <p14:tracePt t="18156" x="973138" y="2366963"/>
          <p14:tracePt t="18164" x="1028700" y="2451100"/>
          <p14:tracePt t="18174" x="1119188" y="2535238"/>
          <p14:tracePt t="18180" x="1203325" y="2619375"/>
          <p14:tracePt t="18188" x="1404938" y="2760663"/>
          <p14:tracePt t="18196" x="1506538" y="2809875"/>
          <p14:tracePt t="18206" x="1601788" y="2849563"/>
          <p14:tracePt t="18214" x="1674813" y="2878138"/>
          <p14:tracePt t="18222" x="1703388" y="2889250"/>
          <p14:tracePt t="18230" x="1758950" y="2900363"/>
          <p14:tracePt t="18238" x="1770063" y="2900363"/>
          <p14:tracePt t="18246" x="1776413" y="2900363"/>
          <p14:tracePt t="18270" x="1770063" y="2889250"/>
          <p14:tracePt t="18278" x="1758950" y="2884488"/>
          <p14:tracePt t="18286" x="1754188" y="2867025"/>
          <p14:tracePt t="18294" x="1743075" y="2860675"/>
          <p14:tracePt t="18302" x="1731963" y="2855913"/>
          <p14:tracePt t="18310" x="1725613" y="2855913"/>
          <p14:tracePt t="18370" x="1731963" y="2855913"/>
          <p14:tracePt t="18380" x="1731963" y="2860675"/>
          <p14:tracePt t="18386" x="1736725" y="2860675"/>
          <p14:tracePt t="18394" x="1743075" y="2860675"/>
          <p14:tracePt t="18516" x="1747838" y="2860675"/>
          <p14:tracePt t="18540" x="1754188" y="2860675"/>
          <p14:tracePt t="18548" x="1758950" y="2860675"/>
          <p14:tracePt t="18556" x="1770063" y="2860675"/>
          <p14:tracePt t="18564" x="1793875" y="2860675"/>
          <p14:tracePt t="18572" x="1838325" y="2860675"/>
          <p14:tracePt t="18581" x="1882775" y="2860675"/>
          <p14:tracePt t="18588" x="1951038" y="2860675"/>
          <p14:tracePt t="18596" x="2012950" y="2860675"/>
          <p14:tracePt t="18604" x="2051050" y="2860675"/>
          <p14:tracePt t="18612" x="2119313" y="2860675"/>
          <p14:tracePt t="18620" x="2192338" y="2867025"/>
          <p14:tracePt t="18628" x="2276475" y="2878138"/>
          <p14:tracePt t="18636" x="2327275" y="2884488"/>
          <p14:tracePt t="18644" x="2411413" y="2884488"/>
          <p14:tracePt t="18652" x="2455863" y="2884488"/>
          <p14:tracePt t="18660" x="2501900" y="2884488"/>
          <p14:tracePt t="18668" x="2517775" y="2884488"/>
          <p14:tracePt t="18958" x="2524125" y="2884488"/>
          <p14:tracePt t="18966" x="2528888" y="2889250"/>
          <p14:tracePt t="18998" x="2528888" y="2884488"/>
          <p14:tracePt t="19014" x="2528888" y="2878138"/>
          <p14:tracePt t="19022" x="2524125" y="2871788"/>
          <p14:tracePt t="19030" x="2517775" y="2871788"/>
          <p14:tracePt t="19038" x="2513013" y="2871788"/>
          <p14:tracePt t="19048" x="2495550" y="2867025"/>
          <p14:tracePt t="19054" x="2490788" y="2860675"/>
          <p14:tracePt t="19064" x="2478088" y="2860675"/>
          <p14:tracePt t="19072" x="2466975" y="2855913"/>
          <p14:tracePt t="19080" x="2455863" y="2849563"/>
          <p14:tracePt t="19088" x="2451100" y="2844800"/>
          <p14:tracePt t="19096" x="2433638" y="2844800"/>
          <p14:tracePt t="19104" x="2422525" y="2844800"/>
          <p14:tracePt t="19112" x="2411413" y="2844800"/>
          <p14:tracePt t="19120" x="2393950" y="2844800"/>
          <p14:tracePt t="19128" x="2389188" y="2844800"/>
          <p14:tracePt t="19136" x="2382838" y="2844800"/>
          <p14:tracePt t="19144" x="2378075" y="2844800"/>
          <p14:tracePt t="19200" x="2371725" y="2844800"/>
          <p14:tracePt t="19224" x="2366963" y="2844800"/>
          <p14:tracePt t="19232" x="2360613" y="2844800"/>
          <p14:tracePt t="19240" x="2355850" y="2844800"/>
          <p14:tracePt t="19257" x="2355850" y="2849563"/>
          <p14:tracePt t="19272" x="2349500" y="2849563"/>
          <p14:tracePt t="19280" x="2338388" y="2855913"/>
          <p14:tracePt t="19296" x="2316163" y="2860675"/>
          <p14:tracePt t="19304" x="2309813" y="2860675"/>
          <p14:tracePt t="19312" x="2270125" y="2867025"/>
          <p14:tracePt t="19320" x="2259013" y="2871788"/>
          <p14:tracePt t="19330" x="2225675" y="2871788"/>
          <p14:tracePt t="19336" x="2209800" y="2871788"/>
          <p14:tracePt t="19346" x="2181225" y="2871788"/>
          <p14:tracePt t="19352" x="2174875" y="2871788"/>
          <p14:tracePt t="19362" x="2152650" y="2871788"/>
          <p14:tracePt t="19370" x="2147888" y="2871788"/>
          <p14:tracePt t="19378" x="2141538" y="2871788"/>
          <p14:tracePt t="19435" x="2136775" y="2871788"/>
          <p14:tracePt t="19442" x="2136775" y="2867025"/>
          <p14:tracePt t="19458" x="2130425" y="2867025"/>
          <p14:tracePt t="19474" x="2119313" y="2867025"/>
          <p14:tracePt t="19482" x="2112963" y="2867025"/>
          <p14:tracePt t="19506" x="2108200" y="2867025"/>
          <p14:tracePt t="19522" x="2101850" y="2867025"/>
          <p14:tracePt t="19546" x="2097088" y="2867025"/>
          <p14:tracePt t="19562" x="2085975" y="2871788"/>
          <p14:tracePt t="19570" x="2079625" y="2871788"/>
          <p14:tracePt t="19579" x="2068513" y="2871788"/>
          <p14:tracePt t="19586" x="2062163" y="2878138"/>
          <p14:tracePt t="19594" x="2051050" y="2878138"/>
          <p14:tracePt t="19602" x="2039938" y="2884488"/>
          <p14:tracePt t="19898" x="2039938" y="2889250"/>
          <p14:tracePt t="19904" x="2051050" y="2900363"/>
          <p14:tracePt t="19916" x="2062163" y="2911475"/>
          <p14:tracePt t="19920" x="2062163" y="2922588"/>
          <p14:tracePt t="20098" x="2057400" y="2922588"/>
          <p14:tracePt t="20107" x="2057400" y="2911475"/>
          <p14:tracePt t="20114" x="2046288" y="2889250"/>
          <p14:tracePt t="20122" x="2028825" y="2871788"/>
          <p14:tracePt t="20132" x="2024063" y="2849563"/>
          <p14:tracePt t="20138" x="2006600" y="2838450"/>
          <p14:tracePt t="20146" x="1995488" y="2827338"/>
          <p14:tracePt t="20155" x="1978025" y="2816225"/>
          <p14:tracePt t="20162" x="1962150" y="2809875"/>
          <p14:tracePt t="20170" x="1951038" y="2805113"/>
          <p14:tracePt t="20178" x="1951038" y="2798763"/>
          <p14:tracePt t="20186" x="1944688" y="2798763"/>
          <p14:tracePt t="20196" x="1944688" y="2794000"/>
          <p14:tracePt t="20202" x="1944688" y="2787650"/>
          <p14:tracePt t="20212" x="1939925" y="2776538"/>
          <p14:tracePt t="20222" x="1933575" y="2771775"/>
          <p14:tracePt t="20228" x="1927225" y="2754313"/>
          <p14:tracePt t="20234" x="1916113" y="2743200"/>
          <p14:tracePt t="20244" x="1905000" y="2725738"/>
          <p14:tracePt t="20252" x="1889125" y="2720975"/>
          <p14:tracePt t="20260" x="1882775" y="2703513"/>
          <p14:tracePt t="20268" x="1866900" y="2692400"/>
          <p14:tracePt t="20277" x="1849438" y="2681288"/>
          <p14:tracePt t="20284" x="1843088" y="2670175"/>
          <p14:tracePt t="20292" x="1831975" y="2659063"/>
          <p14:tracePt t="20300" x="1820863" y="2652713"/>
          <p14:tracePt t="20308" x="1816100" y="2636838"/>
          <p14:tracePt t="20316" x="1809750" y="2625725"/>
          <p14:tracePt t="20324" x="1798638" y="2608263"/>
          <p14:tracePt t="20332" x="1798638" y="2590800"/>
          <p14:tracePt t="20340" x="1793875" y="2574925"/>
          <p14:tracePt t="20348" x="1793875" y="2563813"/>
          <p14:tracePt t="20356" x="1793875" y="2541588"/>
          <p14:tracePt t="20364" x="1793875" y="2513013"/>
          <p14:tracePt t="20372" x="1793875" y="2484438"/>
          <p14:tracePt t="20380" x="1793875" y="2455863"/>
          <p14:tracePt t="20388" x="1798638" y="2428875"/>
          <p14:tracePt t="20396" x="1809750" y="2393950"/>
          <p14:tracePt t="20404" x="1827213" y="2360613"/>
          <p14:tracePt t="20412" x="1849438" y="2320925"/>
          <p14:tracePt t="20420" x="1854200" y="2316163"/>
          <p14:tracePt t="20428" x="1878013" y="2282825"/>
          <p14:tracePt t="20436" x="1905000" y="2247900"/>
          <p14:tracePt t="20444" x="1922463" y="2232025"/>
          <p14:tracePt t="20452" x="1944688" y="2209800"/>
          <p14:tracePt t="20460" x="1966913" y="2185988"/>
          <p14:tracePt t="20468" x="1989138" y="2174875"/>
          <p14:tracePt t="20476" x="2006600" y="2170113"/>
          <p14:tracePt t="20484" x="2028825" y="2152650"/>
          <p14:tracePt t="20494" x="2062163" y="2136775"/>
          <p14:tracePt t="20500" x="2108200" y="2119313"/>
          <p14:tracePt t="20510" x="2124075" y="2112963"/>
          <p14:tracePt t="20516" x="2185988" y="2097088"/>
          <p14:tracePt t="20526" x="2265363" y="2085975"/>
          <p14:tracePt t="20532" x="2349500" y="2074863"/>
          <p14:tracePt t="20542" x="2393950" y="2068513"/>
          <p14:tracePt t="20550" x="2524125" y="2051050"/>
          <p14:tracePt t="20558" x="2681288" y="2035175"/>
          <p14:tracePt t="20567" x="2855913" y="2012950"/>
          <p14:tracePt t="20574" x="3074988" y="1995488"/>
          <p14:tracePt t="20582" x="3294063" y="1973263"/>
          <p14:tracePt t="20590" x="3524250" y="1966913"/>
          <p14:tracePt t="20599" x="3771900" y="1944688"/>
          <p14:tracePt t="20607" x="4019550" y="1933575"/>
          <p14:tracePt t="20614" x="4265613" y="1922463"/>
          <p14:tracePt t="20622" x="4508500" y="1911350"/>
          <p14:tracePt t="20632" x="4906963" y="1911350"/>
          <p14:tracePt t="20638" x="5121275" y="1905000"/>
          <p14:tracePt t="20647" x="5334000" y="1905000"/>
          <p14:tracePt t="20654" x="5688013" y="1893888"/>
          <p14:tracePt t="20662" x="5857875" y="1893888"/>
          <p14:tracePt t="20670" x="6161088" y="1882775"/>
          <p14:tracePt t="20678" x="6300788" y="1882775"/>
          <p14:tracePt t="20686" x="6530975" y="1871663"/>
          <p14:tracePt t="20694" x="6727825" y="1871663"/>
          <p14:tracePt t="20702" x="6897688" y="1871663"/>
          <p14:tracePt t="20711" x="7026275" y="1871663"/>
          <p14:tracePt t="20719" x="7077075" y="1878013"/>
          <p14:tracePt t="20727" x="7161213" y="1893888"/>
          <p14:tracePt t="20734" x="7227888" y="1911350"/>
          <p14:tracePt t="20743" x="7289800" y="1928813"/>
          <p14:tracePt t="20750" x="7340600" y="1944688"/>
          <p14:tracePt t="20758" x="7380288" y="1973263"/>
          <p14:tracePt t="20766" x="7397750" y="1984375"/>
          <p14:tracePt t="20776" x="7419975" y="2006600"/>
          <p14:tracePt t="20782" x="7435850" y="2024063"/>
          <p14:tracePt t="20792" x="7442200" y="2039938"/>
          <p14:tracePt t="20798" x="7442200" y="2074863"/>
          <p14:tracePt t="20808" x="7442200" y="2097088"/>
          <p14:tracePt t="20817" x="7435850" y="2136775"/>
          <p14:tracePt t="20825" x="7424738" y="2163763"/>
          <p14:tracePt t="20832" x="7391400" y="2209800"/>
          <p14:tracePt t="20840" x="7369175" y="2243138"/>
          <p14:tracePt t="20848" x="7335838" y="2276475"/>
          <p14:tracePt t="20856" x="7289800" y="2316163"/>
          <p14:tracePt t="20864" x="7251700" y="2355850"/>
          <p14:tracePt t="20872" x="7194550" y="2393950"/>
          <p14:tracePt t="20880" x="7132638" y="2439988"/>
          <p14:tracePt t="20888" x="7043738" y="2495550"/>
          <p14:tracePt t="20897" x="6953250" y="2557463"/>
          <p14:tracePt t="20904" x="6824663" y="2619375"/>
          <p14:tracePt t="20913" x="6677025" y="2692400"/>
          <p14:tracePt t="20920" x="6503988" y="2771775"/>
          <p14:tracePt t="20928" x="6238875" y="2878138"/>
          <p14:tracePt t="20940" x="6081713" y="2933700"/>
          <p14:tracePt t="20944" x="5942013" y="2979738"/>
          <p14:tracePt t="20952" x="5789613" y="3024188"/>
          <p14:tracePt t="20961" x="5654675" y="3057525"/>
          <p14:tracePt t="20969" x="5537200" y="3079750"/>
          <p14:tracePt t="20976" x="5435600" y="3097213"/>
          <p14:tracePt t="20984" x="5356225" y="3108325"/>
          <p14:tracePt t="20992" x="5329238" y="3108325"/>
          <p14:tracePt t="21001" x="5238750" y="3108325"/>
          <p14:tracePt t="21008" x="5194300" y="3114675"/>
          <p14:tracePt t="21016" x="5114925" y="3114675"/>
          <p14:tracePt t="21025" x="5064125" y="3114675"/>
          <p14:tracePt t="21032" x="5002213" y="3114675"/>
          <p14:tracePt t="21043" x="4935538" y="3114675"/>
          <p14:tracePt t="21048" x="4862513" y="3119438"/>
          <p14:tracePt t="21056" x="4772025" y="3119438"/>
          <p14:tracePt t="21064" x="4479925" y="3114675"/>
          <p14:tracePt t="21073" x="4322763" y="3103563"/>
          <p14:tracePt t="21083" x="4165600" y="3086100"/>
          <p14:tracePt t="21090" x="3838575" y="3052763"/>
          <p14:tracePt t="21099" x="3665538" y="3035300"/>
          <p14:tracePt t="21106" x="3490913" y="3006725"/>
          <p14:tracePt t="21115" x="3159125" y="2951163"/>
          <p14:tracePt t="21122" x="2995613" y="2911475"/>
          <p14:tracePt t="21130" x="2663825" y="2833688"/>
          <p14:tracePt t="21139" x="2495550" y="2787650"/>
          <p14:tracePt t="21146" x="2316163" y="2736850"/>
          <p14:tracePt t="21155" x="2006600" y="2647950"/>
          <p14:tracePt t="21163" x="1854200" y="2597150"/>
          <p14:tracePt t="21170" x="1697038" y="2552700"/>
          <p14:tracePt t="21178" x="1466850" y="2466975"/>
          <p14:tracePt t="21186" x="1338263" y="2411413"/>
          <p14:tracePt t="21194" x="1258888" y="2378075"/>
          <p14:tracePt t="21202" x="1208088" y="2349500"/>
          <p14:tracePt t="21210" x="1196975" y="2327275"/>
          <p14:tracePt t="21218" x="1192213" y="2305050"/>
          <p14:tracePt t="21226" x="1192213" y="2282825"/>
          <p14:tracePt t="21234" x="1214438" y="2254250"/>
          <p14:tracePt t="21242" x="1265238" y="2209800"/>
          <p14:tracePt t="21250" x="1316038" y="2174875"/>
          <p14:tracePt t="21258" x="1404938" y="2124075"/>
          <p14:tracePt t="21266" x="1550988" y="2057400"/>
          <p14:tracePt t="21274" x="1736725" y="2001838"/>
          <p14:tracePt t="21282" x="1995488" y="1939925"/>
          <p14:tracePt t="21290" x="2293938" y="1871663"/>
          <p14:tracePt t="21298" x="2563813" y="1827213"/>
          <p14:tracePt t="21306" x="3006725" y="1765300"/>
          <p14:tracePt t="21314" x="3316288" y="1743075"/>
          <p14:tracePt t="21322" x="3654425" y="1720850"/>
          <p14:tracePt t="21330" x="4143375" y="1697038"/>
          <p14:tracePt t="21338" x="4552950" y="1697038"/>
          <p14:tracePt t="21348" x="4946650" y="1697038"/>
          <p14:tracePt t="21354" x="5245100" y="1725613"/>
          <p14:tracePt t="21364" x="5676900" y="1787525"/>
          <p14:tracePt t="21370" x="5975350" y="1855788"/>
          <p14:tracePt t="21380" x="6296025" y="1933575"/>
          <p14:tracePt t="21386" x="6581775" y="2017713"/>
          <p14:tracePt t="21397" x="6835775" y="2119313"/>
          <p14:tracePt t="21404" x="7054850" y="2209800"/>
          <p14:tracePt t="21412" x="7172325" y="2287588"/>
          <p14:tracePt t="21420" x="7278688" y="2366963"/>
          <p14:tracePt t="21428" x="7351713" y="2439988"/>
          <p14:tracePt t="21436" x="7391400" y="2479675"/>
          <p14:tracePt t="21445" x="7408863" y="2535238"/>
          <p14:tracePt t="21452" x="7413625" y="2574925"/>
          <p14:tracePt t="21461" x="7413625" y="2597150"/>
          <p14:tracePt t="21468" x="7413625" y="2636838"/>
          <p14:tracePt t="21476" x="7391400" y="2676525"/>
          <p14:tracePt t="21484" x="7346950" y="2725738"/>
          <p14:tracePt t="21492" x="7307263" y="2760663"/>
          <p14:tracePt t="21500" x="7234238" y="2805113"/>
          <p14:tracePt t="21509" x="7161213" y="2844800"/>
          <p14:tracePt t="21517" x="7015163" y="2917825"/>
          <p14:tracePt t="21524" x="6851650" y="2984500"/>
          <p14:tracePt t="21532" x="6683375" y="3052763"/>
          <p14:tracePt t="21540" x="6464300" y="3125788"/>
          <p14:tracePt t="21548" x="6346825" y="3152775"/>
          <p14:tracePt t="21556" x="6103938" y="3209925"/>
          <p14:tracePt t="21565" x="5986463" y="3232150"/>
          <p14:tracePt t="21573" x="5738813" y="3254375"/>
          <p14:tracePt t="21581" x="5626100" y="3260725"/>
          <p14:tracePt t="21588" x="5519738" y="3260725"/>
          <p14:tracePt t="21596" x="5311775" y="3243263"/>
          <p14:tracePt t="21604" x="5221288" y="3227388"/>
          <p14:tracePt t="21612" x="5132388" y="3203575"/>
          <p14:tracePt t="21621" x="5070475" y="3176588"/>
          <p14:tracePt t="21630" x="5002213" y="3141663"/>
          <p14:tracePt t="21636" x="4957763" y="3114675"/>
          <p14:tracePt t="21646" x="4935538" y="3079750"/>
          <p14:tracePt t="21656" x="4935538" y="3057525"/>
          <p14:tracePt t="21662" x="4935538" y="3019425"/>
          <p14:tracePt t="21668" x="4957763" y="2957513"/>
          <p14:tracePt t="21678" x="4986338" y="2906713"/>
          <p14:tracePt t="21686" x="5059363" y="2822575"/>
          <p14:tracePt t="21694" x="5137150" y="2760663"/>
          <p14:tracePt t="21702" x="5272088" y="2681288"/>
          <p14:tracePt t="21710" x="5446713" y="2614613"/>
          <p14:tracePt t="21718" x="5676900" y="2528888"/>
          <p14:tracePt t="21728" x="5935663" y="2466975"/>
          <p14:tracePt t="21734" x="6223000" y="2411413"/>
          <p14:tracePt t="21742" x="6530975" y="2366963"/>
          <p14:tracePt t="21750" x="6884988" y="2333625"/>
          <p14:tracePt t="21758" x="7088188" y="2320925"/>
          <p14:tracePt t="21766" x="7632700" y="2320925"/>
          <p14:tracePt t="21774" x="7970838" y="2320925"/>
          <p14:tracePt t="21782" x="8302625" y="2320925"/>
          <p14:tracePt t="21790" x="8780463" y="2355850"/>
          <p14:tracePt t="21798" x="9061450" y="2393950"/>
          <p14:tracePt t="21806" x="9448800" y="2466975"/>
          <p14:tracePt t="21814" x="9696450" y="2541588"/>
          <p14:tracePt t="21823" x="9802813" y="2579688"/>
          <p14:tracePt t="21830" x="10017125" y="2709863"/>
          <p14:tracePt t="21838" x="10094913" y="2776538"/>
          <p14:tracePt t="21847" x="10140950" y="2838450"/>
          <p14:tracePt t="21854" x="10152063" y="2900363"/>
          <p14:tracePt t="21862" x="10152063" y="2940050"/>
          <p14:tracePt t="21871" x="10117138" y="2979738"/>
          <p14:tracePt t="21878" x="10055225" y="3019425"/>
          <p14:tracePt t="21886" x="9955213" y="3046413"/>
          <p14:tracePt t="21894" x="9809163" y="3068638"/>
          <p14:tracePt t="21902" x="9652000" y="3079750"/>
          <p14:tracePt t="21910" x="9426575" y="3079750"/>
          <p14:tracePt t="21918" x="9128125" y="3063875"/>
          <p14:tracePt t="21926" x="8880475" y="3030538"/>
          <p14:tracePt t="21934" x="8550275" y="2973388"/>
          <p14:tracePt t="21944" x="8234363" y="2906713"/>
          <p14:tracePt t="21950" x="7886700" y="2816225"/>
          <p14:tracePt t="21960" x="7700963" y="2754313"/>
          <p14:tracePt t="21968" x="7515225" y="2676525"/>
          <p14:tracePt t="21977" x="7424738" y="2625725"/>
          <p14:tracePt t="21985" x="7391400" y="2590800"/>
          <p14:tracePt t="21992" x="7369175" y="2541588"/>
          <p14:tracePt t="22000" x="7369175" y="2495550"/>
          <p14:tracePt t="22008" x="7369175" y="2466975"/>
          <p14:tracePt t="22017" x="7402513" y="2417763"/>
          <p14:tracePt t="22024" x="7431088" y="2378075"/>
          <p14:tracePt t="22032" x="7504113" y="2320925"/>
          <p14:tracePt t="22041" x="7577138" y="2282825"/>
          <p14:tracePt t="22048" x="7678738" y="2236788"/>
          <p14:tracePt t="22056" x="7802563" y="2203450"/>
          <p14:tracePt t="22066" x="7891463" y="2181225"/>
          <p14:tracePt t="22072" x="8083550" y="2152650"/>
          <p14:tracePt t="22080" x="8296275" y="2147888"/>
          <p14:tracePt t="22088" x="8426450" y="2136775"/>
          <p14:tracePt t="22096" x="8561388" y="2136775"/>
          <p14:tracePt t="22104" x="8824913" y="2152650"/>
          <p14:tracePt t="22112" x="8959850" y="2174875"/>
          <p14:tracePt t="22121" x="9083675" y="2209800"/>
          <p14:tracePt t="22128" x="9190038" y="2247900"/>
          <p14:tracePt t="22136" x="9342438" y="2333625"/>
          <p14:tracePt t="22144" x="9398000" y="2389188"/>
          <p14:tracePt t="22152" x="9437688" y="2444750"/>
          <p14:tracePt t="22161" x="9448800" y="2501900"/>
          <p14:tracePt t="22168" x="9448800" y="2546350"/>
          <p14:tracePt t="22176" x="9448800" y="2597150"/>
          <p14:tracePt t="22184" x="9420225" y="2636838"/>
          <p14:tracePt t="22193" x="9386888" y="2681288"/>
          <p14:tracePt t="22200" x="9347200" y="2714625"/>
          <p14:tracePt t="22209" x="9291638" y="2749550"/>
          <p14:tracePt t="22217" x="9251950" y="2760663"/>
          <p14:tracePt t="22226" x="9218613" y="2771775"/>
          <p14:tracePt t="22232" x="9185275" y="2771775"/>
          <p14:tracePt t="22243" x="9167813" y="2776538"/>
          <p14:tracePt t="22250" x="9150350" y="2776538"/>
          <p14:tracePt t="22258" x="9145588" y="2776538"/>
          <p14:tracePt t="22266" x="9139238" y="2776538"/>
          <p14:tracePt t="22628" x="9134475" y="2776538"/>
          <p14:tracePt t="22645" x="9134475" y="2771775"/>
          <p14:tracePt t="22652" x="9128125" y="2771775"/>
          <p14:tracePt t="22660" x="9123363" y="2765425"/>
          <p14:tracePt t="22668" x="9117013" y="2765425"/>
          <p14:tracePt t="22676" x="9112250" y="2765425"/>
          <p14:tracePt t="22700" x="9105900" y="2765425"/>
          <p14:tracePt t="22780" x="9101138" y="2760663"/>
          <p14:tracePt t="22788" x="9088438" y="2743200"/>
          <p14:tracePt t="22797" x="9050338" y="2698750"/>
          <p14:tracePt t="22804" x="8977313" y="2608263"/>
          <p14:tracePt t="22812" x="8875713" y="2506663"/>
          <p14:tracePt t="22822" x="8740775" y="2360613"/>
          <p14:tracePt t="22828" x="8577263" y="2198688"/>
          <p14:tracePt t="22838" x="8342313" y="1995488"/>
          <p14:tracePt t="22846" x="8110538" y="1809750"/>
          <p14:tracePt t="22855" x="7880350" y="1658938"/>
          <p14:tracePt t="22862" x="7667625" y="1506538"/>
          <p14:tracePt t="22870" x="7504113" y="1400175"/>
          <p14:tracePt t="22878" x="7435850" y="1354138"/>
          <p14:tracePt t="22886" x="7391400" y="1309688"/>
          <p14:tracePt t="22894" x="7346950" y="1276350"/>
          <p14:tracePt t="22902" x="7318375" y="1243013"/>
          <p14:tracePt t="22911" x="7302500" y="1219200"/>
          <p14:tracePt t="22918" x="7302500" y="1214438"/>
          <p14:tracePt t="22926" x="7302500" y="1208088"/>
          <p14:tracePt t="23332" x="7302500" y="1225550"/>
          <p14:tracePt t="23341" x="7302500" y="1243013"/>
          <p14:tracePt t="23349" x="7302500" y="1265238"/>
          <p14:tracePt t="23357" x="7302500" y="1287463"/>
          <p14:tracePt t="23364" x="7302500" y="1316038"/>
          <p14:tracePt t="23373" x="7302500" y="1349375"/>
          <p14:tracePt t="23380" x="7302500" y="1393825"/>
          <p14:tracePt t="23388" x="7302500" y="1422400"/>
          <p14:tracePt t="23397" x="7302500" y="1489075"/>
          <p14:tracePt t="23405" x="7302500" y="1550988"/>
          <p14:tracePt t="23412" x="7302500" y="1630363"/>
          <p14:tracePt t="23423" x="7296150" y="1725613"/>
          <p14:tracePt t="23428" x="7278688" y="1838325"/>
          <p14:tracePt t="23438" x="7273925" y="1966913"/>
          <p14:tracePt t="23444" x="7267575" y="2028825"/>
          <p14:tracePt t="23455" x="7251700" y="2124075"/>
          <p14:tracePt t="23460" x="7240588" y="2198688"/>
          <p14:tracePt t="23470" x="7234238" y="2236788"/>
          <p14:tracePt t="23478" x="7227888" y="2271713"/>
          <p14:tracePt t="23486" x="7227888" y="2282825"/>
          <p14:tracePt t="23494" x="7223125" y="2287588"/>
          <p14:tracePt t="23503" x="7223125" y="2293938"/>
          <p14:tracePt t="23510" x="7216775" y="2293938"/>
          <p14:tracePt t="23527" x="7216775" y="2298700"/>
          <p14:tracePt t="23534" x="7216775" y="2305050"/>
          <p14:tracePt t="23542" x="7212013" y="2309813"/>
          <p14:tracePt t="23558" x="7212013" y="2316163"/>
          <p14:tracePt t="23582" x="7212013" y="2320925"/>
          <p14:tracePt t="23590" x="7205663" y="2320925"/>
          <p14:tracePt t="23606" x="7205663" y="2333625"/>
          <p14:tracePt t="23615" x="7205663" y="2344738"/>
          <p14:tracePt t="23623" x="7205663" y="2355850"/>
          <p14:tracePt t="23630" x="7200900" y="2366963"/>
          <p14:tracePt t="23639" x="7200900" y="2371725"/>
          <p14:tracePt t="23647" x="7200900" y="2389188"/>
          <p14:tracePt t="23654" x="7200900" y="2400300"/>
          <p14:tracePt t="23663" x="7194550" y="2411413"/>
          <p14:tracePt t="23670" x="7194550" y="2422525"/>
          <p14:tracePt t="23679" x="7194550" y="2428875"/>
          <p14:tracePt t="23686" x="7189788" y="2462213"/>
          <p14:tracePt t="23694" x="7189788" y="2490788"/>
          <p14:tracePt t="23704" x="7189788" y="2506663"/>
          <p14:tracePt t="23710" x="7178675" y="2552700"/>
          <p14:tracePt t="23719" x="7167563" y="2614613"/>
          <p14:tracePt t="23726" x="7154863" y="2647950"/>
          <p14:tracePt t="23736" x="7121525" y="2709863"/>
          <p14:tracePt t="23744" x="7081838" y="2771775"/>
          <p14:tracePt t="23752" x="7065963" y="2794000"/>
          <p14:tracePt t="23760" x="6970713" y="2860675"/>
          <p14:tracePt t="23768" x="6931025" y="2884488"/>
          <p14:tracePt t="23777" x="6807200" y="2906713"/>
          <p14:tracePt t="23784" x="6734175" y="2906713"/>
          <p14:tracePt t="23792" x="6672263" y="2884488"/>
          <p14:tracePt t="23801" x="6610350" y="2860675"/>
          <p14:tracePt t="23808" x="6559550" y="2827338"/>
          <p14:tracePt t="23816" x="6542088" y="2798763"/>
          <p14:tracePt t="23824" x="6519863" y="2749550"/>
          <p14:tracePt t="23832" x="6515100" y="2698750"/>
          <p14:tracePt t="23841" x="6515100" y="2625725"/>
          <p14:tracePt t="23848" x="6537325" y="2552700"/>
          <p14:tracePt t="23856" x="6599238" y="2417763"/>
          <p14:tracePt t="23864" x="6677025" y="2293938"/>
          <p14:tracePt t="23873" x="6767513" y="2170113"/>
          <p14:tracePt t="23880" x="6873875" y="2057400"/>
          <p14:tracePt t="23888" x="6931025" y="2001838"/>
          <p14:tracePt t="23896" x="7059613" y="1900238"/>
          <p14:tracePt t="23905" x="7143750" y="1866900"/>
          <p14:tracePt t="23912" x="7358063" y="1804988"/>
          <p14:tracePt t="23920" x="7532688" y="1787525"/>
          <p14:tracePt t="23929" x="7700963" y="1787525"/>
          <p14:tracePt t="23936" x="7902575" y="1798638"/>
          <p14:tracePt t="23944" x="8145463" y="1855788"/>
          <p14:tracePt t="23952" x="8313738" y="1911350"/>
          <p14:tracePt t="23961" x="8488363" y="1978025"/>
          <p14:tracePt t="23968" x="8661400" y="2063750"/>
          <p14:tracePt t="23976" x="8820150" y="2170113"/>
          <p14:tracePt t="23985" x="8959850" y="2271713"/>
          <p14:tracePt t="23993" x="9061450" y="2389188"/>
          <p14:tracePt t="24001" x="9139238" y="2513013"/>
          <p14:tracePt t="24008" x="9167813" y="2563813"/>
          <p14:tracePt t="24019" x="9174163" y="2641600"/>
          <p14:tracePt t="24026" x="9167813" y="2709863"/>
          <p14:tracePt t="24035" x="9128125" y="2743200"/>
          <p14:tracePt t="24043" x="9088438" y="2760663"/>
          <p14:tracePt t="24050" x="9039225" y="2765425"/>
          <p14:tracePt t="24058" x="8977313" y="2765425"/>
          <p14:tracePt t="24066" x="8915400" y="2760663"/>
          <p14:tracePt t="24075" x="8847138" y="2743200"/>
          <p14:tracePt t="24082" x="8802688" y="2714625"/>
          <p14:tracePt t="24090" x="8751888" y="2692400"/>
          <p14:tracePt t="24099" x="8718550" y="2652713"/>
          <p14:tracePt t="24107" x="8689975" y="2614613"/>
          <p14:tracePt t="24114" x="8661400" y="2568575"/>
          <p14:tracePt t="24122" x="8645525" y="2513013"/>
          <p14:tracePt t="24131" x="8628063" y="2439988"/>
          <p14:tracePt t="24139" x="8605838" y="2349500"/>
          <p14:tracePt t="24147" x="8594725" y="2254250"/>
          <p14:tracePt t="24154" x="8577263" y="2136775"/>
          <p14:tracePt t="24163" x="8572500" y="2074863"/>
          <p14:tracePt t="24171" x="8550275" y="1978025"/>
          <p14:tracePt t="24179" x="8532813" y="1916113"/>
          <p14:tracePt t="24187" x="8499475" y="1838325"/>
          <p14:tracePt t="24194" x="8477250" y="1804988"/>
          <p14:tracePt t="24203" x="8442325" y="1770063"/>
          <p14:tracePt t="24211" x="8386763" y="1731963"/>
          <p14:tracePt t="24218" x="8329613" y="1703388"/>
          <p14:tracePt t="24226" x="8218488" y="1647825"/>
          <p14:tracePt t="24235" x="8167688" y="1635125"/>
          <p14:tracePt t="24242" x="8139113" y="1624013"/>
          <p14:tracePt t="24251" x="8110538" y="1619250"/>
          <p14:tracePt t="24258" x="8105775" y="1619250"/>
          <p14:tracePt t="24285" x="8105775" y="1612900"/>
          <p14:tracePt t="24333" x="8105775" y="1619250"/>
          <p14:tracePt t="24341" x="8121650" y="1658938"/>
          <p14:tracePt t="24348" x="8150225" y="1714500"/>
          <p14:tracePt t="24357" x="8178800" y="1765300"/>
          <p14:tracePt t="24365" x="8223250" y="1889125"/>
          <p14:tracePt t="24373" x="8274050" y="2035175"/>
          <p14:tracePt t="24380" x="8296275" y="2101850"/>
          <p14:tracePt t="24389" x="8335963" y="2243138"/>
          <p14:tracePt t="24397" x="8386763" y="2439988"/>
          <p14:tracePt t="24405" x="8431213" y="2636838"/>
          <p14:tracePt t="24413" x="8453438" y="2714625"/>
          <p14:tracePt t="24420" x="8482013" y="2822575"/>
          <p14:tracePt t="24429" x="8499475" y="2860675"/>
          <p14:tracePt t="24437" x="8510588" y="2889250"/>
          <p14:tracePt t="24445" x="8510588" y="2895600"/>
          <p14:tracePt t="24469" x="8510588" y="2878138"/>
          <p14:tracePt t="24477" x="8510588" y="2849563"/>
          <p14:tracePt t="24485" x="8493125" y="2798763"/>
          <p14:tracePt t="24493" x="8477250" y="2736850"/>
          <p14:tracePt t="24501" x="8442325" y="2647950"/>
          <p14:tracePt t="24509" x="8391525" y="2517775"/>
          <p14:tracePt t="24517" x="8335963" y="2417763"/>
          <p14:tracePt t="24525" x="8223250" y="2232025"/>
          <p14:tracePt t="24533" x="8110538" y="2090738"/>
          <p14:tracePt t="24541" x="8032750" y="2006600"/>
          <p14:tracePt t="24548" x="7886700" y="1871663"/>
          <p14:tracePt t="24557" x="7712075" y="1720850"/>
          <p14:tracePt t="24564" x="7543800" y="1585913"/>
          <p14:tracePt t="24575" x="7419975" y="1506538"/>
          <p14:tracePt t="24580" x="7346950" y="1466850"/>
          <p14:tracePt t="24591" x="7296150" y="1438275"/>
          <p14:tracePt t="24599" x="7273925" y="1427163"/>
          <p14:tracePt t="24607" x="7262813" y="1422400"/>
          <p14:tracePt t="24648" x="7262813" y="1427163"/>
          <p14:tracePt t="24654" x="7267575" y="1444625"/>
          <p14:tracePt t="24662" x="7285038" y="1489075"/>
          <p14:tracePt t="24670" x="7313613" y="1535113"/>
          <p14:tracePt t="24679" x="7335838" y="1601788"/>
          <p14:tracePt t="24687" x="7351713" y="1663700"/>
          <p14:tracePt t="24694" x="7386638" y="1736725"/>
          <p14:tracePt t="24703" x="7402513" y="1787525"/>
          <p14:tracePt t="24711" x="7431088" y="1866900"/>
          <p14:tracePt t="24719" x="7442200" y="1905000"/>
          <p14:tracePt t="24729" x="7453313" y="1944688"/>
          <p14:tracePt t="24735" x="7464425" y="1978025"/>
          <p14:tracePt t="24743" x="7470775" y="1990725"/>
          <p14:tracePt t="24751" x="7470775" y="2001838"/>
          <p14:tracePt t="24758" x="7475538" y="2001838"/>
          <p14:tracePt t="24897" x="7481888" y="2001838"/>
          <p14:tracePt t="24905" x="7486650" y="2017713"/>
          <p14:tracePt t="24913" x="7493000" y="2039938"/>
          <p14:tracePt t="24921" x="7510463" y="2074863"/>
          <p14:tracePt t="24929" x="7515225" y="2085975"/>
          <p14:tracePt t="24936" x="7532688" y="2124075"/>
          <p14:tracePt t="24945" x="7548563" y="2159000"/>
          <p14:tracePt t="24953" x="7554913" y="2170113"/>
          <p14:tracePt t="24961" x="7570788" y="2198688"/>
          <p14:tracePt t="24969" x="7583488" y="2220913"/>
          <p14:tracePt t="24977" x="7588250" y="2232025"/>
          <p14:tracePt t="24985" x="7594600" y="2232025"/>
          <p14:tracePt t="25037" x="7594600" y="2220913"/>
          <p14:tracePt t="25045" x="7594600" y="2214563"/>
          <p14:tracePt t="25106" x="7583488" y="2225675"/>
          <p14:tracePt t="25113" x="7554913" y="2254250"/>
          <p14:tracePt t="25123" x="7515225" y="2282825"/>
          <p14:tracePt t="25129" x="7459663" y="2309813"/>
          <p14:tracePt t="25139" x="7386638" y="2349500"/>
          <p14:tracePt t="25145" x="7240588" y="2422525"/>
          <p14:tracePt t="25155" x="7154863" y="2455863"/>
          <p14:tracePt t="25160" x="7077075" y="2495550"/>
          <p14:tracePt t="25171" x="6959600" y="2541588"/>
          <p14:tracePt t="25179" x="6784975" y="2619375"/>
          <p14:tracePt t="25187" x="6723063" y="2652713"/>
          <p14:tracePt t="25195" x="6677025" y="2681288"/>
          <p14:tracePt t="25203" x="6627813" y="2709863"/>
          <p14:tracePt t="25211" x="6577013" y="2749550"/>
          <p14:tracePt t="25219" x="6537325" y="2782888"/>
          <p14:tracePt t="25227" x="6497638" y="2822575"/>
          <p14:tracePt t="25235" x="6469063" y="2849563"/>
          <p14:tracePt t="25243" x="6419850" y="2889250"/>
          <p14:tracePt t="25251" x="6391275" y="2917825"/>
          <p14:tracePt t="25259" x="6362700" y="2933700"/>
          <p14:tracePt t="25267" x="6318250" y="2957513"/>
          <p14:tracePt t="25275" x="6289675" y="2962275"/>
          <p14:tracePt t="25283" x="6267450" y="2968625"/>
          <p14:tracePt t="25291" x="6245225" y="2968625"/>
          <p14:tracePt t="25299" x="6205538" y="2968625"/>
          <p14:tracePt t="25307" x="6183313" y="2968625"/>
          <p14:tracePt t="25314" x="6161088" y="2962275"/>
          <p14:tracePt t="25323" x="6149975" y="2951163"/>
          <p14:tracePt t="25331" x="6143625" y="2940050"/>
          <p14:tracePt t="25343" x="6165850" y="2928938"/>
          <p14:tracePt t="25346" x="6165850" y="2922588"/>
          <p14:tracePt t="25501" x="6172200" y="2922588"/>
          <p14:tracePt t="25525" x="6138863" y="2922588"/>
          <p14:tracePt t="25533" x="6070600" y="2922588"/>
          <p14:tracePt t="25541" x="5969000" y="2922588"/>
          <p14:tracePt t="25549" x="5829300" y="2922588"/>
          <p14:tracePt t="25557" x="5722938" y="2922588"/>
          <p14:tracePt t="25565" x="5570538" y="2922588"/>
          <p14:tracePt t="25573" x="5446713" y="2922588"/>
          <p14:tracePt t="25581" x="5362575" y="2917825"/>
          <p14:tracePt t="25589" x="5260975" y="2911475"/>
          <p14:tracePt t="25597" x="5121275" y="2911475"/>
          <p14:tracePt t="25605" x="5008563" y="2906713"/>
          <p14:tracePt t="25613" x="4851400" y="2889250"/>
          <p14:tracePt t="25621" x="4694238" y="2878138"/>
          <p14:tracePt t="25629" x="4552950" y="2871788"/>
          <p14:tracePt t="25637" x="4356100" y="2871788"/>
          <p14:tracePt t="25645" x="4143375" y="2871788"/>
          <p14:tracePt t="25653" x="3968750" y="2860675"/>
          <p14:tracePt t="25661" x="3727450" y="2860675"/>
          <p14:tracePt t="25669" x="3479800" y="2849563"/>
          <p14:tracePt t="25677" x="3221038" y="2838450"/>
          <p14:tracePt t="25685" x="3017838" y="2833688"/>
          <p14:tracePt t="25693" x="2760663" y="2833688"/>
          <p14:tracePt t="25703" x="2513013" y="2822575"/>
          <p14:tracePt t="25709" x="2327275" y="2809875"/>
          <p14:tracePt t="25719" x="2112963" y="2809875"/>
          <p14:tracePt t="25725" x="1927225" y="2798763"/>
          <p14:tracePt t="25735" x="1831975" y="2798763"/>
          <p14:tracePt t="25740" x="1754188" y="2794000"/>
          <p14:tracePt t="25753" x="1670050" y="2794000"/>
          <p14:tracePt t="25759" x="1624013" y="2787650"/>
          <p14:tracePt t="25767" x="1590675" y="2787650"/>
          <p14:tracePt t="25775" x="1579563" y="2787650"/>
          <p14:tracePt t="25783" x="1568450" y="2787650"/>
          <p14:tracePt t="25815" x="1562100" y="2787650"/>
          <p14:tracePt t="25831" x="1557338" y="2787650"/>
          <p14:tracePt t="25847" x="1550988" y="2787650"/>
          <p14:tracePt t="25863" x="1546225" y="2787650"/>
          <p14:tracePt t="25871" x="1539875" y="2787650"/>
          <p14:tracePt t="25879" x="1535113" y="2787650"/>
          <p14:tracePt t="25895" x="1528763" y="2787650"/>
          <p14:tracePt t="25919" x="1524000" y="2776538"/>
          <p14:tracePt t="25927" x="1517650" y="2771775"/>
          <p14:tracePt t="25935" x="1511300" y="2765425"/>
          <p14:tracePt t="25942" x="1500188" y="2749550"/>
          <p14:tracePt t="25950" x="1477963" y="2736850"/>
          <p14:tracePt t="25959" x="1473200" y="2732088"/>
          <p14:tracePt t="25967" x="1444625" y="2714625"/>
          <p14:tracePt t="25975" x="1416050" y="2703513"/>
          <p14:tracePt t="25983" x="1389063" y="2687638"/>
          <p14:tracePt t="25991" x="1365250" y="2676525"/>
          <p14:tracePt t="25999" x="1354138" y="2670175"/>
          <p14:tracePt t="26009" x="1338263" y="2663825"/>
          <p14:tracePt t="26016" x="1320800" y="2652713"/>
          <p14:tracePt t="26025" x="1309688" y="2647950"/>
          <p14:tracePt t="26041" x="1303338" y="2641600"/>
          <p14:tracePt t="26049" x="1298575" y="2641600"/>
          <p14:tracePt t="26061" x="1292225" y="2636838"/>
          <p14:tracePt t="26064" x="1292225" y="2630488"/>
          <p14:tracePt t="26072" x="1287463" y="2625725"/>
          <p14:tracePt t="26081" x="1281113" y="2614613"/>
          <p14:tracePt t="26088" x="1276350" y="2614613"/>
          <p14:tracePt t="26097" x="1254125" y="2597150"/>
          <p14:tracePt t="26105" x="1247775" y="2590800"/>
          <p14:tracePt t="26113" x="1225550" y="2586038"/>
          <p14:tracePt t="26121" x="1214438" y="2574925"/>
          <p14:tracePt t="26129" x="1196975" y="2568575"/>
          <p14:tracePt t="26136" x="1196975" y="2563813"/>
          <p14:tracePt t="26153" x="1192213" y="2552700"/>
          <p14:tracePt t="26168" x="1192213" y="2535238"/>
          <p14:tracePt t="26185" x="1192213" y="2524125"/>
          <p14:tracePt t="26193" x="1192213" y="2506663"/>
          <p14:tracePt t="26201" x="1192213" y="2501900"/>
          <p14:tracePt t="26209" x="1192213" y="2490788"/>
          <p14:tracePt t="26217" x="1196975" y="2473325"/>
          <p14:tracePt t="26225" x="1196975" y="2462213"/>
          <p14:tracePt t="26233" x="1196975" y="2451100"/>
          <p14:tracePt t="26241" x="1203325" y="2439988"/>
          <p14:tracePt t="26249" x="1214438" y="2422525"/>
          <p14:tracePt t="26259" x="1214438" y="2417763"/>
          <p14:tracePt t="26264" x="1214438" y="2406650"/>
          <p14:tracePt t="26275" x="1219200" y="2400300"/>
          <p14:tracePt t="26281" x="1230313" y="2389188"/>
          <p14:tracePt t="26291" x="1236663" y="2378075"/>
          <p14:tracePt t="26296" x="1243013" y="2371725"/>
          <p14:tracePt t="26307" x="1254125" y="2360613"/>
          <p14:tracePt t="26313" x="1270000" y="2349500"/>
          <p14:tracePt t="26323" x="1281113" y="2338388"/>
          <p14:tracePt t="26331" x="1292225" y="2338388"/>
          <p14:tracePt t="26339" x="1303338" y="2333625"/>
          <p14:tracePt t="26347" x="1309688" y="2327275"/>
          <p14:tracePt t="26355" x="1320800" y="2320925"/>
          <p14:tracePt t="26363" x="1360488" y="2309813"/>
          <p14:tracePt t="26371" x="1382713" y="2309813"/>
          <p14:tracePt t="26379" x="1404938" y="2305050"/>
          <p14:tracePt t="26387" x="1484313" y="2293938"/>
          <p14:tracePt t="26395" x="1550988" y="2287588"/>
          <p14:tracePt t="26403" x="1646238" y="2271713"/>
          <p14:tracePt t="26411" x="1725613" y="2265363"/>
          <p14:tracePt t="26419" x="1804988" y="2259013"/>
          <p14:tracePt t="26427" x="1905000" y="2247900"/>
          <p14:tracePt t="26435" x="1989138" y="2243138"/>
          <p14:tracePt t="26443" x="2108200" y="2225675"/>
          <p14:tracePt t="26451" x="2203450" y="2220913"/>
          <p14:tracePt t="26459" x="2316163" y="2209800"/>
          <p14:tracePt t="26469" x="2428875" y="2203450"/>
          <p14:tracePt t="26475" x="2506663" y="2203450"/>
          <p14:tracePt t="26483" x="2647950" y="2198688"/>
          <p14:tracePt t="26491" x="2754313" y="2198688"/>
          <p14:tracePt t="26499" x="2911475" y="2185988"/>
          <p14:tracePt t="26507" x="3079750" y="2185988"/>
          <p14:tracePt t="26515" x="3159125" y="2181225"/>
          <p14:tracePt t="26523" x="3338513" y="2181225"/>
          <p14:tracePt t="26531" x="3575050" y="2170113"/>
          <p14:tracePt t="26539" x="3665538" y="2170113"/>
          <p14:tracePt t="26547" x="3895725" y="2170113"/>
          <p14:tracePt t="26555" x="3984625" y="2170113"/>
          <p14:tracePt t="26563" x="4092575" y="2170113"/>
          <p14:tracePt t="26573" x="4294188" y="2170113"/>
          <p14:tracePt t="26579" x="4418013" y="2170113"/>
          <p14:tracePt t="26589" x="4524375" y="2170113"/>
          <p14:tracePt t="26597" x="4632325" y="2170113"/>
          <p14:tracePt t="26605" x="4756150" y="2170113"/>
          <p14:tracePt t="26613" x="4889500" y="2170113"/>
          <p14:tracePt t="26621" x="5030788" y="2170113"/>
          <p14:tracePt t="26629" x="5172075" y="2174875"/>
          <p14:tracePt t="26637" x="5329238" y="2181225"/>
          <p14:tracePt t="26645" x="5486400" y="2198688"/>
          <p14:tracePt t="26653" x="5632450" y="2214563"/>
          <p14:tracePt t="26661" x="5778500" y="2232025"/>
          <p14:tracePt t="26669" x="5907088" y="2247900"/>
          <p14:tracePt t="26677" x="6019800" y="2265363"/>
          <p14:tracePt t="26685" x="6149975" y="2271713"/>
          <p14:tracePt t="26693" x="6278563" y="2287588"/>
          <p14:tracePt t="26701" x="6323013" y="2293938"/>
          <p14:tracePt t="26709" x="6442075" y="2309813"/>
          <p14:tracePt t="26717" x="6588125" y="2327275"/>
          <p14:tracePt t="26725" x="6762750" y="2355850"/>
          <p14:tracePt t="26733" x="6818313" y="2366963"/>
          <p14:tracePt t="26741" x="6981825" y="2400300"/>
          <p14:tracePt t="26749" x="7172325" y="2428875"/>
          <p14:tracePt t="26756" x="7362825" y="2444750"/>
          <p14:tracePt t="26765" x="7413625" y="2451100"/>
          <p14:tracePt t="26773" x="7554913" y="2479675"/>
          <p14:tracePt t="26781" x="7694613" y="2484438"/>
          <p14:tracePt t="26789" x="7751763" y="2490788"/>
          <p14:tracePt t="26797" x="7886700" y="2501900"/>
          <p14:tracePt t="26805" x="8032750" y="2506663"/>
          <p14:tracePt t="26813" x="8077200" y="2513013"/>
          <p14:tracePt t="26821" x="8201025" y="2517775"/>
          <p14:tracePt t="26829" x="8313738" y="2528888"/>
          <p14:tracePt t="26837" x="8358188" y="2528888"/>
          <p14:tracePt t="26845" x="8453438" y="2535238"/>
          <p14:tracePt t="26853" x="8532813" y="2541588"/>
          <p14:tracePt t="26861" x="8572500" y="2541588"/>
          <p14:tracePt t="26871" x="8623300" y="2546350"/>
          <p14:tracePt t="26879" x="8661400" y="2552700"/>
          <p14:tracePt t="26887" x="8678863" y="2557463"/>
          <p14:tracePt t="26895" x="8685213" y="2557463"/>
          <p14:tracePt t="26903" x="8685213" y="2563813"/>
          <p14:tracePt t="26911" x="8685213" y="2568575"/>
          <p14:tracePt t="26919" x="8685213" y="2574925"/>
          <p14:tracePt t="26927" x="8685213" y="2608263"/>
          <p14:tracePt t="26935" x="8678863" y="2625725"/>
          <p14:tracePt t="26943" x="8650288" y="2663825"/>
          <p14:tracePt t="26951" x="8623300" y="2709863"/>
          <p14:tracePt t="26959" x="8577263" y="2743200"/>
          <p14:tracePt t="26967" x="8521700" y="2798763"/>
          <p14:tracePt t="26975" x="8464550" y="2838450"/>
          <p14:tracePt t="26983" x="8391525" y="2884488"/>
          <p14:tracePt t="26991" x="8302625" y="2933700"/>
          <p14:tracePt t="26999" x="8201025" y="2990850"/>
          <p14:tracePt t="27007" x="8139113" y="3006725"/>
          <p14:tracePt t="27015" x="7999413" y="3046413"/>
          <p14:tracePt t="27023" x="7818438" y="3086100"/>
          <p14:tracePt t="27031" x="7689850" y="3097213"/>
          <p14:tracePt t="27039" x="7543800" y="3114675"/>
          <p14:tracePt t="27047" x="7194550" y="3125788"/>
          <p14:tracePt t="27055" x="6997700" y="3125788"/>
          <p14:tracePt t="27063" x="6632575" y="3125788"/>
          <p14:tracePt t="27071" x="6234113" y="3125788"/>
          <p14:tracePt t="27079" x="5884863" y="3125788"/>
          <p14:tracePt t="27087" x="5553075" y="3125788"/>
          <p14:tracePt t="27095" x="5232400" y="3119438"/>
          <p14:tracePt t="27103" x="5064125" y="3119438"/>
          <p14:tracePt t="27111" x="4760913" y="3119438"/>
          <p14:tracePt t="27118" x="4451350" y="3108325"/>
          <p14:tracePt t="27127" x="4148138" y="3108325"/>
          <p14:tracePt t="27135" x="3827463" y="3097213"/>
          <p14:tracePt t="27142" x="3506788" y="3097213"/>
          <p14:tracePt t="27153" x="3187700" y="3086100"/>
          <p14:tracePt t="27161" x="2867025" y="3086100"/>
          <p14:tracePt t="27166" x="2546350" y="3086100"/>
          <p14:tracePt t="27177" x="2259013" y="3086100"/>
          <p14:tracePt t="27186" x="1984375" y="3086100"/>
          <p14:tracePt t="27193" x="1725613" y="3092450"/>
          <p14:tracePt t="27201" x="1462088" y="3108325"/>
          <p14:tracePt t="27209" x="1320800" y="3119438"/>
          <p14:tracePt t="27217" x="1084263" y="3136900"/>
          <p14:tracePt t="27225" x="871538" y="3148013"/>
          <p14:tracePt t="27233" x="758825" y="3159125"/>
          <p14:tracePt t="27241" x="663575" y="3159125"/>
          <p14:tracePt t="27249" x="495300" y="3159125"/>
          <p14:tracePt t="27257" x="422275" y="3148013"/>
          <p14:tracePt t="27265" x="354013" y="3141663"/>
          <p14:tracePt t="27273" x="292100" y="3125788"/>
          <p14:tracePt t="27281" x="201613" y="3097213"/>
          <p14:tracePt t="27289" x="163513" y="3074988"/>
          <p14:tracePt t="27297" x="141288" y="3057525"/>
          <p14:tracePt t="27305" x="128588" y="3035300"/>
          <p14:tracePt t="27313" x="123825" y="3006725"/>
          <p14:tracePt t="27321" x="123825" y="2979738"/>
          <p14:tracePt t="27329" x="128588" y="2940050"/>
          <p14:tracePt t="27337" x="152400" y="2900363"/>
          <p14:tracePt t="27345" x="196850" y="2844800"/>
          <p14:tracePt t="27353" x="230188" y="2798763"/>
          <p14:tracePt t="27361" x="314325" y="2736850"/>
          <p14:tracePt t="27369" x="438150" y="2647950"/>
          <p14:tracePt t="27377" x="528638" y="2601913"/>
          <p14:tracePt t="27385" x="612775" y="2568575"/>
          <p14:tracePt t="27393" x="792163" y="2513013"/>
          <p14:tracePt t="27401" x="900113" y="2490788"/>
          <p14:tracePt t="27409" x="1011238" y="2473325"/>
          <p14:tracePt t="27417" x="1146175" y="2455863"/>
          <p14:tracePt t="27427" x="1287463" y="2439988"/>
          <p14:tracePt t="27433" x="1444625" y="2433638"/>
          <p14:tracePt t="27443" x="1781175" y="2411413"/>
          <p14:tracePt t="27448" x="1984375" y="2411413"/>
          <p14:tracePt t="27459" x="2209800" y="2411413"/>
          <p14:tracePt t="27465" x="2439988" y="2400300"/>
          <p14:tracePt t="27475" x="2838450" y="2400300"/>
          <p14:tracePt t="27483" x="3063875" y="2400300"/>
          <p14:tracePt t="27493" x="3294063" y="2406650"/>
          <p14:tracePt t="27499" x="3676650" y="2406650"/>
          <p14:tracePt t="27507" x="3862388" y="2411413"/>
          <p14:tracePt t="27515" x="4210050" y="2411413"/>
          <p14:tracePt t="27523" x="4548188" y="2411413"/>
          <p14:tracePt t="27531" x="4840288" y="2406650"/>
          <p14:tracePt t="27539" x="5110163" y="2406650"/>
          <p14:tracePt t="27547" x="5391150" y="2393950"/>
          <p14:tracePt t="27555" x="5665788" y="2389188"/>
          <p14:tracePt t="27563" x="5942013" y="2378075"/>
          <p14:tracePt t="27571" x="6200775" y="2366963"/>
          <p14:tracePt t="27579" x="6357938" y="2366963"/>
          <p14:tracePt t="27587" x="6643688" y="2355850"/>
          <p14:tracePt t="27597" x="6784975" y="2344738"/>
          <p14:tracePt t="27603" x="7048500" y="2333625"/>
          <p14:tracePt t="27611" x="7200900" y="2333625"/>
          <p14:tracePt t="27619" x="7493000" y="2327275"/>
          <p14:tracePt t="27627" x="7632700" y="2327275"/>
          <p14:tracePt t="27635" x="7767638" y="2327275"/>
          <p14:tracePt t="27643" x="7908925" y="2327275"/>
          <p14:tracePt t="27651" x="8167688" y="2327275"/>
          <p14:tracePt t="27659" x="8274050" y="2327275"/>
          <p14:tracePt t="27667" x="8353425" y="2327275"/>
          <p14:tracePt t="27675" x="8459788" y="2327275"/>
          <p14:tracePt t="27683" x="8510588" y="2327275"/>
          <p14:tracePt t="27691" x="8583613" y="2327275"/>
          <p14:tracePt t="27699" x="8623300" y="2327275"/>
          <p14:tracePt t="27709" x="8689975" y="2333625"/>
          <p14:tracePt t="27715" x="8734425" y="2338388"/>
          <p14:tracePt t="27725" x="8774113" y="2338388"/>
          <p14:tracePt t="27731" x="8813800" y="2344738"/>
          <p14:tracePt t="27741" x="8858250" y="2344738"/>
          <p14:tracePt t="27749" x="8875713" y="2344738"/>
          <p14:tracePt t="27781" x="8880475" y="2344738"/>
          <p14:tracePt t="28147" x="8880475" y="2349500"/>
          <p14:tracePt t="28163" x="8875713" y="2360613"/>
          <p14:tracePt t="28171" x="8858250" y="2382838"/>
          <p14:tracePt t="28179" x="8842375" y="2400300"/>
          <p14:tracePt t="28187" x="8831263" y="2428875"/>
          <p14:tracePt t="28195" x="8813800" y="2455863"/>
          <p14:tracePt t="28203" x="8796338" y="2473325"/>
          <p14:tracePt t="28211" x="8774113" y="2501900"/>
          <p14:tracePt t="28219" x="8769350" y="2513013"/>
          <p14:tracePt t="28227" x="8740775" y="2535238"/>
          <p14:tracePt t="28235" x="8701088" y="2563813"/>
          <p14:tracePt t="28243" x="8645525" y="2608263"/>
          <p14:tracePt t="28251" x="8572500" y="2647950"/>
          <p14:tracePt t="28259" x="8521700" y="2670175"/>
          <p14:tracePt t="28267" x="8408988" y="2714625"/>
          <p14:tracePt t="28275" x="8342313" y="2749550"/>
          <p14:tracePt t="28283" x="8218488" y="2794000"/>
          <p14:tracePt t="28291" x="8161338" y="2809875"/>
          <p14:tracePt t="28301" x="8105775" y="2822575"/>
          <p14:tracePt t="28307" x="8054975" y="2827338"/>
          <p14:tracePt t="28317" x="7999413" y="2827338"/>
          <p14:tracePt t="28323" x="7926388" y="2827338"/>
          <p14:tracePt t="28333" x="7880350" y="2827338"/>
          <p14:tracePt t="28339" x="7835900" y="2816225"/>
          <p14:tracePt t="28349" x="7785100" y="2809875"/>
          <p14:tracePt t="28357" x="7745413" y="2798763"/>
          <p14:tracePt t="28365" x="7700963" y="2794000"/>
          <p14:tracePt t="28373" x="7683500" y="2794000"/>
          <p14:tracePt t="28381" x="7643813" y="2787650"/>
          <p14:tracePt t="28389" x="7605713" y="2787650"/>
          <p14:tracePt t="28397" x="7566025" y="2787650"/>
          <p14:tracePt t="28405" x="7537450" y="2787650"/>
          <p14:tracePt t="28415" x="7521575" y="2787650"/>
          <p14:tracePt t="28421" x="7493000" y="2798763"/>
          <p14:tracePt t="28429" x="7470775" y="2805113"/>
          <p14:tracePt t="28437" x="7464425" y="2805113"/>
          <p14:tracePt t="28445" x="7459663" y="2805113"/>
          <p14:tracePt t="28453" x="7453313" y="2805113"/>
          <p14:tracePt t="28461" x="7448550" y="2805113"/>
          <p14:tracePt t="28469" x="7435850" y="2805113"/>
          <p14:tracePt t="28477" x="7424738" y="2805113"/>
          <p14:tracePt t="28485" x="7402513" y="2805113"/>
          <p14:tracePt t="28493" x="7351713" y="2805113"/>
          <p14:tracePt t="28501" x="7307263" y="2805113"/>
          <p14:tracePt t="28509" x="7256463" y="2805113"/>
          <p14:tracePt t="28517" x="7143750" y="2805113"/>
          <p14:tracePt t="28525" x="7081838" y="2805113"/>
          <p14:tracePt t="28533" x="6959600" y="2805113"/>
          <p14:tracePt t="28541" x="6818313" y="2798763"/>
          <p14:tracePt t="28549" x="6745288" y="2794000"/>
          <p14:tracePt t="28557" x="6683375" y="2787650"/>
          <p14:tracePt t="28565" x="6588125" y="2782888"/>
          <p14:tracePt t="28573" x="6537325" y="2771775"/>
          <p14:tracePt t="28581" x="6481763" y="2765425"/>
          <p14:tracePt t="28589" x="6430963" y="2760663"/>
          <p14:tracePt t="28597" x="6384925" y="2754313"/>
          <p14:tracePt t="28605" x="6340475" y="2749550"/>
          <p14:tracePt t="28615" x="6300788" y="2743200"/>
          <p14:tracePt t="28623" x="6267450" y="2743200"/>
          <p14:tracePt t="28631" x="6249988" y="2743200"/>
          <p14:tracePt t="28639" x="6238875" y="2743200"/>
          <p14:tracePt t="28645" x="6227763" y="2743200"/>
          <p14:tracePt t="28715" x="6223000" y="2743200"/>
          <p14:tracePt t="28723" x="6216650" y="2749550"/>
          <p14:tracePt t="28731" x="6216650" y="2754313"/>
          <p14:tracePt t="28739" x="6205538" y="2754313"/>
          <p14:tracePt t="28747" x="6194425" y="2765425"/>
          <p14:tracePt t="28755" x="6176963" y="2776538"/>
          <p14:tracePt t="28763" x="6149975" y="2794000"/>
          <p14:tracePt t="28771" x="6126163" y="2805113"/>
          <p14:tracePt t="28779" x="6076950" y="2827338"/>
          <p14:tracePt t="28787" x="6037263" y="2833688"/>
          <p14:tracePt t="28795" x="5957888" y="2860675"/>
          <p14:tracePt t="28803" x="5907088" y="2871788"/>
          <p14:tracePt t="28811" x="5845175" y="2884488"/>
          <p14:tracePt t="28819" x="5716588" y="2900363"/>
          <p14:tracePt t="28827" x="5643563" y="2911475"/>
          <p14:tracePt t="28835" x="5559425" y="2917825"/>
          <p14:tracePt t="28843" x="5480050" y="2917825"/>
          <p14:tracePt t="28851" x="5402263" y="2922588"/>
          <p14:tracePt t="28859" x="5300663" y="2928938"/>
          <p14:tracePt t="28867" x="5205413" y="2928938"/>
          <p14:tracePt t="28877" x="5110163" y="2940050"/>
          <p14:tracePt t="28883" x="5002213" y="2940050"/>
          <p14:tracePt t="28893" x="4862513" y="2944813"/>
          <p14:tracePt t="28899" x="4721225" y="2951163"/>
          <p14:tracePt t="28909" x="4564063" y="2951163"/>
          <p14:tracePt t="28915" x="4424363" y="2962275"/>
          <p14:tracePt t="28927" x="4283075" y="2968625"/>
          <p14:tracePt t="28933" x="4125913" y="2979738"/>
          <p14:tracePt t="28941" x="3990975" y="2979738"/>
          <p14:tracePt t="28949" x="3844925" y="2984500"/>
          <p14:tracePt t="28957" x="3732213" y="3001963"/>
          <p14:tracePt t="28965" x="3625850" y="3001963"/>
          <p14:tracePt t="28973" x="3541713" y="3006725"/>
          <p14:tracePt t="28981" x="3440113" y="3006725"/>
          <p14:tracePt t="28989" x="3333750" y="3006725"/>
          <p14:tracePt t="28997" x="3287713" y="3006725"/>
          <p14:tracePt t="29005" x="3187700" y="3006725"/>
          <p14:tracePt t="29013" x="3041650" y="3006725"/>
          <p14:tracePt t="29021" x="2889250" y="2995613"/>
          <p14:tracePt t="29031" x="2827338" y="2990850"/>
          <p14:tracePt t="29037" x="2663825" y="2973388"/>
          <p14:tracePt t="29045" x="2455863" y="2933700"/>
          <p14:tracePt t="29053" x="2232025" y="2884488"/>
          <p14:tracePt t="29061" x="2124075" y="2860675"/>
          <p14:tracePt t="29069" x="1927225" y="2805113"/>
          <p14:tracePt t="29077" x="1816100" y="2765425"/>
          <p14:tracePt t="29085" x="1601788" y="2692400"/>
          <p14:tracePt t="29095" x="1506538" y="2652713"/>
          <p14:tracePt t="29101" x="1422400" y="2619375"/>
          <p14:tracePt t="29109" x="1276350" y="2546350"/>
          <p14:tracePt t="29119" x="1236663" y="2524125"/>
          <p14:tracePt t="29125" x="1181100" y="2479675"/>
          <p14:tracePt t="29133" x="1163638" y="2462213"/>
          <p14:tracePt t="29143" x="1163638" y="2444750"/>
          <p14:tracePt t="29149" x="1168400" y="2428875"/>
          <p14:tracePt t="29157" x="1192213" y="2400300"/>
          <p14:tracePt t="29165" x="1236663" y="2371725"/>
          <p14:tracePt t="29173" x="1270000" y="2349500"/>
          <p14:tracePt t="29181" x="1331913" y="2327275"/>
          <p14:tracePt t="29191" x="1393825" y="2298700"/>
          <p14:tracePt t="29199" x="1433513" y="2282825"/>
          <p14:tracePt t="29207" x="1477963" y="2265363"/>
          <p14:tracePt t="29215" x="1557338" y="2236788"/>
          <p14:tracePt t="29223" x="1619250" y="2225675"/>
          <p14:tracePt t="29235" x="1685925" y="2209800"/>
          <p14:tracePt t="29239" x="1765300" y="2192338"/>
          <p14:tracePt t="29247" x="1962150" y="2152650"/>
          <p14:tracePt t="29255" x="2108200" y="2136775"/>
          <p14:tracePt t="29263" x="2265363" y="2112963"/>
          <p14:tracePt t="29271" x="2579688" y="2068513"/>
          <p14:tracePt t="29279" x="2878138" y="2035175"/>
          <p14:tracePt t="29287" x="3214688" y="1990725"/>
          <p14:tracePt t="29295" x="3541713" y="1955800"/>
          <p14:tracePt t="29303" x="3838575" y="1922463"/>
          <p14:tracePt t="29311" x="4265613" y="1900238"/>
          <p14:tracePt t="29319" x="4541838" y="1889125"/>
          <p14:tracePt t="29327" x="4940300" y="1878013"/>
          <p14:tracePt t="29337" x="5183188" y="1878013"/>
          <p14:tracePt t="29343" x="5440363" y="1878013"/>
          <p14:tracePt t="29351" x="5716588" y="1882775"/>
          <p14:tracePt t="29359" x="5964238" y="1900238"/>
          <p14:tracePt t="29367" x="6110288" y="1916113"/>
          <p14:tracePt t="29375" x="6346825" y="1962150"/>
          <p14:tracePt t="29383" x="6570663" y="1990725"/>
          <p14:tracePt t="29391" x="6661150" y="2012950"/>
          <p14:tracePt t="29399" x="6811963" y="2057400"/>
          <p14:tracePt t="29407" x="6873875" y="2085975"/>
          <p14:tracePt t="29415" x="6902450" y="2108200"/>
          <p14:tracePt t="29423" x="6913563" y="2136775"/>
          <p14:tracePt t="29431" x="6919913" y="2163763"/>
          <p14:tracePt t="29439" x="6919913" y="2192338"/>
          <p14:tracePt t="29447" x="6908800" y="2214563"/>
          <p14:tracePt t="29455" x="6880225" y="2254250"/>
          <p14:tracePt t="29463" x="6851650" y="2298700"/>
          <p14:tracePt t="29473" x="6807200" y="2338388"/>
          <p14:tracePt t="29481" x="6756400" y="2389188"/>
          <p14:tracePt t="29489" x="6700838" y="2439988"/>
          <p14:tracePt t="29497" x="6621463" y="2513013"/>
          <p14:tracePt t="29505" x="6577013" y="2552700"/>
          <p14:tracePt t="29513" x="6475413" y="2630488"/>
          <p14:tracePt t="29521" x="6419850" y="2676525"/>
          <p14:tracePt t="29529" x="6311900" y="2749550"/>
          <p14:tracePt t="29537" x="6249988" y="2787650"/>
          <p14:tracePt t="29545" x="6132513" y="2849563"/>
          <p14:tracePt t="29553" x="6070600" y="2884488"/>
          <p14:tracePt t="29561" x="6003925" y="2911475"/>
          <p14:tracePt t="29569" x="5930900" y="2940050"/>
          <p14:tracePt t="29577" x="5851525" y="2962275"/>
          <p14:tracePt t="29585" x="5745163" y="2995613"/>
          <p14:tracePt t="29593" x="5614988" y="3019425"/>
          <p14:tracePt t="29601" x="5453063" y="3035300"/>
          <p14:tracePt t="29609" x="5132388" y="3046413"/>
          <p14:tracePt t="29617" x="4964113" y="3046413"/>
          <p14:tracePt t="29625" x="4783138" y="3046413"/>
          <p14:tracePt t="29633" x="4413250" y="3030538"/>
          <p14:tracePt t="29645" x="4103688" y="2995613"/>
          <p14:tracePt t="29649" x="3929063" y="2979738"/>
          <p14:tracePt t="29657" x="3603625" y="2933700"/>
          <p14:tracePt t="29665" x="3287713" y="2878138"/>
          <p14:tracePt t="29673" x="3108325" y="2849563"/>
          <p14:tracePt t="29681" x="2809875" y="2771775"/>
          <p14:tracePt t="29689" x="2641600" y="2725738"/>
          <p14:tracePt t="29697" x="2366963" y="2647950"/>
          <p14:tracePt t="29705" x="2108200" y="2563813"/>
          <p14:tracePt t="29713" x="1995488" y="2524125"/>
          <p14:tracePt t="29723" x="1793875" y="2451100"/>
          <p14:tracePt t="29729" x="1731963" y="2422525"/>
          <p14:tracePt t="29737" x="1658938" y="2382838"/>
          <p14:tracePt t="29745" x="1641475" y="2360613"/>
          <p14:tracePt t="29753" x="1635125" y="2349500"/>
          <p14:tracePt t="29763" x="1635125" y="2333625"/>
          <p14:tracePt t="29771" x="1663700" y="2298700"/>
          <p14:tracePt t="29779" x="1703388" y="2265363"/>
          <p14:tracePt t="29787" x="1776413" y="2225675"/>
          <p14:tracePt t="29795" x="1860550" y="2192338"/>
          <p14:tracePt t="29803" x="1955800" y="2159000"/>
          <p14:tracePt t="29811" x="2024063" y="2136775"/>
          <p14:tracePt t="29819" x="2170113" y="2097088"/>
          <p14:tracePt t="29827" x="2405063" y="2057400"/>
          <p14:tracePt t="29835" x="2625725" y="2028825"/>
          <p14:tracePt t="29843" x="2968625" y="1978025"/>
          <p14:tracePt t="29851" x="3243263" y="1973263"/>
          <p14:tracePt t="29859" x="3568700" y="1951038"/>
          <p14:tracePt t="29867" x="3906838" y="1939925"/>
          <p14:tracePt t="29875" x="4227513" y="1939925"/>
          <p14:tracePt t="29883" x="4513263" y="1939925"/>
          <p14:tracePt t="29891" x="4975225" y="1955800"/>
          <p14:tracePt t="29899" x="5278438" y="1978025"/>
          <p14:tracePt t="29907" x="5592763" y="2012950"/>
          <p14:tracePt t="29915" x="6019800" y="2057400"/>
          <p14:tracePt t="29923" x="6318250" y="2101850"/>
          <p14:tracePt t="29931" x="6723063" y="2174875"/>
          <p14:tracePt t="29939" x="6992938" y="2225675"/>
          <p14:tracePt t="29951" x="7245350" y="2282825"/>
          <p14:tracePt t="29955" x="7475538" y="2344738"/>
          <p14:tracePt t="29963" x="7570788" y="2371725"/>
          <p14:tracePt t="29971" x="7639050" y="2406650"/>
          <p14:tracePt t="29979" x="7667625" y="2433638"/>
          <p14:tracePt t="29987" x="7672388" y="2444750"/>
          <p14:tracePt t="29995" x="7672388" y="2466975"/>
          <p14:tracePt t="30003" x="7672388" y="2484438"/>
          <p14:tracePt t="30011" x="7656513" y="2506663"/>
          <p14:tracePt t="30019" x="7627938" y="2524125"/>
          <p14:tracePt t="30027" x="7594600" y="2552700"/>
          <p14:tracePt t="30035" x="7548563" y="2586038"/>
          <p14:tracePt t="30045" x="7475538" y="2625725"/>
          <p14:tracePt t="30053" x="7419975" y="2641600"/>
          <p14:tracePt t="30061" x="7318375" y="2676525"/>
          <p14:tracePt t="30067" x="7251700" y="2698750"/>
          <p14:tracePt t="30077" x="7092950" y="2743200"/>
          <p14:tracePt t="30085" x="6986588" y="2776538"/>
          <p14:tracePt t="30093" x="6884988" y="2798763"/>
          <p14:tracePt t="30101" x="6738938" y="2816225"/>
          <p14:tracePt t="30109" x="6457950" y="2849563"/>
          <p14:tracePt t="30117" x="6357938" y="2860675"/>
          <p14:tracePt t="30125" x="6289675" y="2860675"/>
          <p14:tracePt t="30133" x="6223000" y="2867025"/>
          <p14:tracePt t="30141" x="6176963" y="2867025"/>
          <p14:tracePt t="30149" x="6172200" y="2867025"/>
          <p14:tracePt t="30317" x="6188075" y="2867025"/>
          <p14:tracePt t="30325" x="6234113" y="2844800"/>
          <p14:tracePt t="30333" x="6289675" y="2833688"/>
          <p14:tracePt t="30343" x="6373813" y="2822575"/>
          <p14:tracePt t="30351" x="6475413" y="2798763"/>
          <p14:tracePt t="30359" x="6638925" y="2771775"/>
          <p14:tracePt t="30367" x="6756400" y="2749550"/>
          <p14:tracePt t="30375" x="6959600" y="2725738"/>
          <p14:tracePt t="30383" x="7054850" y="2725738"/>
          <p14:tracePt t="30391" x="7143750" y="2725738"/>
          <p14:tracePt t="30399" x="7205663" y="2725738"/>
          <p14:tracePt t="30407" x="7251700" y="2725738"/>
          <p14:tracePt t="30415" x="7285038" y="2725738"/>
          <p14:tracePt t="30423" x="7296150" y="2725738"/>
          <p14:tracePt t="30431" x="7296150" y="2732088"/>
          <p14:tracePt t="30463" x="7285038" y="2736850"/>
          <p14:tracePt t="30471" x="7273925" y="2736850"/>
          <p14:tracePt t="30479" x="7256463" y="2743200"/>
          <p14:tracePt t="30487" x="7240588" y="2743200"/>
          <p14:tracePt t="30495" x="7223125" y="2743200"/>
          <p14:tracePt t="30503" x="7205663" y="2749550"/>
          <p14:tracePt t="30511" x="7194550" y="2749550"/>
          <p14:tracePt t="30519" x="7183438" y="2749550"/>
          <p14:tracePt t="30527" x="7178675" y="2749550"/>
          <p14:tracePt t="30565" x="7183438" y="2749550"/>
          <p14:tracePt t="30571" x="7216775" y="2749550"/>
          <p14:tracePt t="30579" x="7273925" y="2754313"/>
          <p14:tracePt t="30587" x="7375525" y="2765425"/>
          <p14:tracePt t="30595" x="7470775" y="2771775"/>
          <p14:tracePt t="30603" x="7656513" y="2771775"/>
          <p14:tracePt t="30613" x="7897813" y="2771775"/>
          <p14:tracePt t="30619" x="8234363" y="2771775"/>
          <p14:tracePt t="30629" x="8493125" y="2771775"/>
          <p14:tracePt t="30637" x="8774113" y="2754313"/>
          <p14:tracePt t="30645" x="9112250" y="2732088"/>
          <p14:tracePt t="30653" x="9420225" y="2698750"/>
          <p14:tracePt t="30661" x="9718675" y="2641600"/>
          <p14:tracePt t="30669" x="9871075" y="2608263"/>
          <p14:tracePt t="30677" x="10090150" y="2524125"/>
          <p14:tracePt t="30685" x="10252075" y="2428875"/>
          <p14:tracePt t="30693" x="10309225" y="2349500"/>
          <p14:tracePt t="30701" x="10320338" y="2293938"/>
          <p14:tracePt t="30709" x="10320338" y="2214563"/>
          <p14:tracePt t="30717" x="10298113" y="2124075"/>
          <p14:tracePt t="30725" x="10240963" y="2006600"/>
          <p14:tracePt t="30733" x="10156825" y="1860550"/>
          <p14:tracePt t="30741" x="10094913" y="1765300"/>
          <p14:tracePt t="30749" x="9955213" y="1608138"/>
          <p14:tracePt t="30757" x="9842500" y="1489075"/>
          <p14:tracePt t="30765" x="9758363" y="1422400"/>
          <p14:tracePt t="30773" x="9578975" y="1304925"/>
          <p14:tracePt t="30781" x="9459913" y="1243013"/>
          <p14:tracePt t="30789" x="9331325" y="1192213"/>
          <p14:tracePt t="30797" x="9174163" y="1141413"/>
          <p14:tracePt t="30805" x="9028113" y="1101725"/>
          <p14:tracePt t="30813" x="8875713" y="1079500"/>
          <p14:tracePt t="30821" x="8763000" y="1068388"/>
          <p14:tracePt t="30829" x="8712200" y="1068388"/>
          <p14:tracePt t="30837" x="8645525" y="1068388"/>
          <p14:tracePt t="30845" x="8616950" y="1068388"/>
          <p14:tracePt t="30853" x="8561388" y="1073150"/>
          <p14:tracePt t="30861" x="8537575" y="1079500"/>
          <p14:tracePt t="30873" x="8510588" y="1084263"/>
          <p14:tracePt t="30877" x="8464550" y="1090613"/>
          <p14:tracePt t="30885" x="8448675" y="1095375"/>
          <p14:tracePt t="30893" x="8431213" y="1095375"/>
          <p14:tracePt t="30903" x="8415338" y="1095375"/>
          <p14:tracePt t="30909" x="8397875" y="1095375"/>
          <p14:tracePt t="30919" x="8380413" y="1095375"/>
          <p14:tracePt t="30925" x="8369300" y="1095375"/>
          <p14:tracePt t="30935" x="8358188" y="1095375"/>
          <p14:tracePt t="30943" x="8353425" y="1095375"/>
          <p14:tracePt t="30951" x="8342313" y="1095375"/>
          <p14:tracePt t="30967" x="8329613" y="1095375"/>
          <p14:tracePt t="30975" x="8302625" y="1095375"/>
          <p14:tracePt t="30983" x="8245475" y="1095375"/>
          <p14:tracePt t="30991" x="8178800" y="1101725"/>
          <p14:tracePt t="30999" x="8134350" y="1101725"/>
          <p14:tracePt t="31007" x="8083550" y="1108075"/>
          <p14:tracePt t="31015" x="7986713" y="1112838"/>
          <p14:tracePt t="31023" x="7942263" y="1112838"/>
          <p14:tracePt t="31031" x="7891463" y="1119188"/>
          <p14:tracePt t="31039" x="7818438" y="1119188"/>
          <p14:tracePt t="31047" x="7778750" y="1123950"/>
          <p14:tracePt t="31055" x="7756525" y="1123950"/>
          <p14:tracePt t="31116" x="7756525" y="1130300"/>
          <p14:tracePt t="31123" x="7756525" y="1135063"/>
          <p14:tracePt t="31131" x="7767638" y="1146175"/>
          <p14:tracePt t="31139" x="7791450" y="1163638"/>
          <p14:tracePt t="31147" x="7824788" y="1208088"/>
          <p14:tracePt t="31155" x="7875588" y="1270000"/>
          <p14:tracePt t="31163" x="7970838" y="1382713"/>
          <p14:tracePt t="31171" x="8077200" y="1524000"/>
          <p14:tracePt t="31181" x="8145463" y="1658938"/>
          <p14:tracePt t="31187" x="8223250" y="1816100"/>
          <p14:tracePt t="31197" x="8291513" y="2006600"/>
          <p14:tracePt t="31203" x="8347075" y="2185988"/>
          <p14:tracePt t="31213" x="8397875" y="2355850"/>
          <p14:tracePt t="31221" x="8431213" y="2535238"/>
          <p14:tracePt t="31229" x="8448675" y="2614613"/>
          <p14:tracePt t="31237" x="8459788" y="2714625"/>
          <p14:tracePt t="31245" x="8459788" y="2794000"/>
          <p14:tracePt t="31253" x="8459788" y="2827338"/>
          <p14:tracePt t="31261" x="8459788" y="2849563"/>
          <p14:tracePt t="31269" x="8459788" y="2855913"/>
          <p14:tracePt t="31277" x="8448675" y="2855913"/>
          <p14:tracePt t="31285" x="8437563" y="2844800"/>
          <p14:tracePt t="31293" x="8420100" y="2816225"/>
          <p14:tracePt t="31301" x="8391525" y="2776538"/>
          <p14:tracePt t="31309" x="8369300" y="2749550"/>
          <p14:tracePt t="31317" x="8347075" y="2714625"/>
          <p14:tracePt t="31325" x="8324850" y="2681288"/>
          <p14:tracePt t="31333" x="8318500" y="2676525"/>
          <p14:tracePt t="31631" x="8324850" y="2670175"/>
          <p14:tracePt t="31639" x="8329613" y="2663825"/>
          <p14:tracePt t="31647" x="8335963" y="2663825"/>
          <p14:tracePt t="31655" x="8342313" y="2652713"/>
          <p14:tracePt t="31663" x="8353425" y="2647950"/>
          <p14:tracePt t="31671" x="8358188" y="2641600"/>
          <p14:tracePt t="31679" x="8358188" y="2630488"/>
          <p14:tracePt t="31687" x="8358188" y="2625725"/>
          <p14:tracePt t="31695" x="8347075" y="2614613"/>
          <p14:tracePt t="31703" x="8296275" y="2586038"/>
          <p14:tracePt t="31711" x="8240713" y="2563813"/>
          <p14:tracePt t="31719" x="8172450" y="2546350"/>
          <p14:tracePt t="31727" x="8066088" y="2528888"/>
          <p14:tracePt t="31735" x="7864475" y="2513013"/>
          <p14:tracePt t="31743" x="7718425" y="2495550"/>
          <p14:tracePt t="31753" x="7583488" y="2495550"/>
          <p14:tracePt t="31759" x="7459663" y="2495550"/>
          <p14:tracePt t="31769" x="7273925" y="2495550"/>
          <p14:tracePt t="31775" x="7178675" y="2495550"/>
          <p14:tracePt t="31785" x="7092950" y="2506663"/>
          <p14:tracePt t="31797" x="7015163" y="2517775"/>
          <p14:tracePt t="31805" x="6908800" y="2552700"/>
          <p14:tracePt t="31813" x="6762750" y="2601913"/>
          <p14:tracePt t="31821" x="6716713" y="2619375"/>
          <p14:tracePt t="31829" x="6677025" y="2641600"/>
          <p14:tracePt t="31837" x="6650038" y="2659063"/>
          <p14:tracePt t="31845" x="6632575" y="2676525"/>
          <p14:tracePt t="31853" x="6621463" y="2692400"/>
          <p14:tracePt t="31861" x="6621463" y="2703513"/>
          <p14:tracePt t="31869" x="6621463" y="2714625"/>
          <p14:tracePt t="31877" x="6643688" y="2725738"/>
          <p14:tracePt t="31885" x="6672263" y="2736850"/>
          <p14:tracePt t="31895" x="6745288" y="2754313"/>
          <p14:tracePt t="31901" x="6807200" y="2771775"/>
          <p14:tracePt t="31909" x="6970713" y="2782888"/>
          <p14:tracePt t="31917" x="7127875" y="2805113"/>
          <p14:tracePt t="31925" x="7329488" y="2822575"/>
          <p14:tracePt t="31933" x="7559675" y="2833688"/>
          <p14:tracePt t="31941" x="7718425" y="2838450"/>
          <p14:tracePt t="31949" x="7981950" y="2849563"/>
          <p14:tracePt t="31957" x="8269288" y="2849563"/>
          <p14:tracePt t="31965" x="8605838" y="2849563"/>
          <p14:tracePt t="31973" x="8836025" y="2844800"/>
          <p14:tracePt t="31981" x="9139238" y="2822575"/>
          <p14:tracePt t="31989" x="9331325" y="2805113"/>
          <p14:tracePt t="31997" x="9555163" y="2754313"/>
          <p14:tracePt t="32005" x="9678988" y="2720975"/>
          <p14:tracePt t="32013" x="9791700" y="2681288"/>
          <p14:tracePt t="32021" x="9836150" y="2647950"/>
          <p14:tracePt t="32029" x="9864725" y="2614613"/>
          <p14:tracePt t="32037" x="9875838" y="2563813"/>
          <p14:tracePt t="32045" x="9875838" y="2528888"/>
          <p14:tracePt t="32055" x="9864725" y="2479675"/>
          <p14:tracePt t="32061" x="9809163" y="2393950"/>
          <p14:tracePt t="32071" x="9763125" y="2338388"/>
          <p14:tracePt t="32079" x="9696450" y="2259013"/>
          <p14:tracePt t="32087" x="9612313" y="2185988"/>
          <p14:tracePt t="32095" x="9466263" y="2035175"/>
          <p14:tracePt t="32103" x="9353550" y="1951038"/>
          <p14:tracePt t="32111" x="9247188" y="1878013"/>
          <p14:tracePt t="32119" x="9123363" y="1798638"/>
          <p14:tracePt t="32127" x="8970963" y="1703388"/>
          <p14:tracePt t="32135" x="8869363" y="1647825"/>
          <p14:tracePt t="32143" x="8780463" y="1597025"/>
          <p14:tracePt t="32151" x="8707438" y="1557338"/>
          <p14:tracePt t="32159" x="8645525" y="1517650"/>
          <p14:tracePt t="32167" x="8612188" y="1500188"/>
          <p14:tracePt t="32175" x="8561388" y="1466850"/>
          <p14:tracePt t="32183" x="8537575" y="1450975"/>
          <p14:tracePt t="32191" x="8488363" y="1411288"/>
          <p14:tracePt t="32199" x="8459788" y="1400175"/>
          <p14:tracePt t="32207" x="8437563" y="1382713"/>
          <p14:tracePt t="32215" x="8391525" y="1360488"/>
          <p14:tracePt t="32223" x="8358188" y="1343025"/>
          <p14:tracePt t="32231" x="8342313" y="1331913"/>
          <p14:tracePt t="32239" x="8313738" y="1316038"/>
          <p14:tracePt t="32247" x="8296275" y="1309688"/>
          <p14:tracePt t="32255" x="8280400" y="1298575"/>
          <p14:tracePt t="32263" x="8251825" y="1281113"/>
          <p14:tracePt t="32271" x="8229600" y="1270000"/>
          <p14:tracePt t="32279" x="8201025" y="1265238"/>
          <p14:tracePt t="32287" x="8178800" y="1258888"/>
          <p14:tracePt t="32295" x="8156575" y="1247775"/>
          <p14:tracePt t="32305" x="8139113" y="1243013"/>
          <p14:tracePt t="32319" x="8128000" y="1236663"/>
          <p14:tracePt t="32327" x="8116888" y="1230313"/>
          <p14:tracePt t="32335" x="8105775" y="1230313"/>
          <p14:tracePt t="32353" x="8094663" y="1225550"/>
          <p14:tracePt t="32362" x="8083550" y="1219200"/>
          <p14:tracePt t="32369" x="8072438" y="1219200"/>
          <p14:tracePt t="32377" x="8048625" y="1219200"/>
          <p14:tracePt t="32385" x="8032750" y="1219200"/>
          <p14:tracePt t="32393" x="8026400" y="1219200"/>
          <p14:tracePt t="32401" x="8015288" y="1219200"/>
          <p14:tracePt t="32409" x="8010525" y="1219200"/>
          <p14:tracePt t="32465" x="8015288" y="1219200"/>
          <p14:tracePt t="32481" x="8021638" y="1225550"/>
          <p14:tracePt t="32489" x="8054975" y="1247775"/>
          <p14:tracePt t="32497" x="8099425" y="1265238"/>
          <p14:tracePt t="32505" x="8139113" y="1281113"/>
          <p14:tracePt t="32513" x="8274050" y="1338263"/>
          <p14:tracePt t="32521" x="8358188" y="1371600"/>
          <p14:tracePt t="32529" x="8448675" y="1416050"/>
          <p14:tracePt t="32537" x="8499475" y="1444625"/>
          <p14:tracePt t="32545" x="8555038" y="1489075"/>
          <p14:tracePt t="32553" x="8605838" y="1524000"/>
          <p14:tracePt t="32561" x="8650288" y="1573213"/>
          <p14:tracePt t="32569" x="8678863" y="1608138"/>
          <p14:tracePt t="32577" x="8707438" y="1663700"/>
          <p14:tracePt t="32585" x="8723313" y="1708150"/>
          <p14:tracePt t="32593" x="8740775" y="1743075"/>
          <p14:tracePt t="32601" x="8758238" y="1809750"/>
          <p14:tracePt t="32613" x="8769350" y="1860550"/>
          <p14:tracePt t="32617" x="8774113" y="1905000"/>
          <p14:tracePt t="32625" x="8774113" y="1951038"/>
          <p14:tracePt t="32635" x="8774113" y="1995488"/>
          <p14:tracePt t="32641" x="8774113" y="2035175"/>
          <p14:tracePt t="32651" x="8769350" y="2074863"/>
          <p14:tracePt t="32659" x="8763000" y="2090738"/>
          <p14:tracePt t="32667" x="8751888" y="2130425"/>
          <p14:tracePt t="32675" x="8745538" y="2147888"/>
          <p14:tracePt t="32683" x="8729663" y="2192338"/>
          <p14:tracePt t="32691" x="8718550" y="2220913"/>
          <p14:tracePt t="32699" x="8707438" y="2236788"/>
          <p14:tracePt t="32707" x="8672513" y="2282825"/>
          <p14:tracePt t="32715" x="8656638" y="2298700"/>
          <p14:tracePt t="32723" x="8623300" y="2327275"/>
          <p14:tracePt t="32731" x="8588375" y="2349500"/>
          <p14:tracePt t="32739" x="8555038" y="2371725"/>
          <p14:tracePt t="32747" x="8521700" y="2393950"/>
          <p14:tracePt t="32755" x="8493125" y="2411413"/>
          <p14:tracePt t="32763" x="8459788" y="2433638"/>
          <p14:tracePt t="32771" x="8426450" y="2451100"/>
          <p14:tracePt t="32779" x="8415338" y="2466975"/>
          <p14:tracePt t="32787" x="8397875" y="2473325"/>
          <p14:tracePt t="32795" x="8386763" y="2484438"/>
          <p14:tracePt t="32803" x="8380413" y="2490788"/>
          <p14:tracePt t="32811" x="8380413" y="2495550"/>
          <p14:tracePt t="32819" x="8375650" y="2501900"/>
          <p14:tracePt t="32835" x="8375650" y="2506663"/>
          <p14:tracePt t="32859" x="8375650" y="2513013"/>
          <p14:tracePt t="32867" x="8386763" y="2513013"/>
          <p14:tracePt t="32875" x="8397875" y="2513013"/>
          <p14:tracePt t="32883" x="8431213" y="2506663"/>
          <p14:tracePt t="32891" x="8453438" y="2490788"/>
          <p14:tracePt t="32899" x="8499475" y="2462213"/>
          <p14:tracePt t="32907" x="8537575" y="2428875"/>
          <p14:tracePt t="32917" x="8566150" y="2400300"/>
          <p14:tracePt t="32923" x="8605838" y="2360613"/>
          <p14:tracePt t="32933" x="8650288" y="2305050"/>
          <p14:tracePt t="32939" x="8672513" y="2271713"/>
          <p14:tracePt t="32949" x="8707438" y="2192338"/>
          <p14:tracePt t="32957" x="8718550" y="2136775"/>
          <p14:tracePt t="32965" x="8723313" y="2074863"/>
          <p14:tracePt t="32973" x="8723313" y="1951038"/>
          <p14:tracePt t="32981" x="8723313" y="1871663"/>
          <p14:tracePt t="32989" x="8707438" y="1793875"/>
          <p14:tracePt t="32997" x="8678863" y="1714500"/>
          <p14:tracePt t="33005" x="8650288" y="1647825"/>
          <p14:tracePt t="33013" x="8599488" y="1573213"/>
          <p14:tracePt t="33023" x="8537575" y="1506538"/>
          <p14:tracePt t="33029" x="8464550" y="1433513"/>
          <p14:tracePt t="33037" x="8375650" y="1360488"/>
          <p14:tracePt t="33045" x="8280400" y="1298575"/>
          <p14:tracePt t="33053" x="8161338" y="1230313"/>
          <p14:tracePt t="33061" x="8061325" y="1174750"/>
          <p14:tracePt t="33069" x="8010525" y="1152525"/>
          <p14:tracePt t="33077" x="7970838" y="1135063"/>
          <p14:tracePt t="33085" x="7964488" y="1130300"/>
          <p14:tracePt t="33109" x="7964488" y="1123950"/>
          <p14:tracePt t="33133" x="7970838" y="1123950"/>
          <p14:tracePt t="33141" x="7975600" y="1123950"/>
          <p14:tracePt t="33149" x="7981950" y="1123950"/>
          <p14:tracePt t="33157" x="7999413" y="1141413"/>
          <p14:tracePt t="33165" x="8015288" y="1146175"/>
          <p14:tracePt t="33173" x="8054975" y="1169988"/>
          <p14:tracePt t="33181" x="8110538" y="1203325"/>
          <p14:tracePt t="33189" x="8161338" y="1230313"/>
          <p14:tracePt t="33197" x="8256588" y="1292225"/>
          <p14:tracePt t="33205" x="8318500" y="1338263"/>
          <p14:tracePt t="33215" x="8380413" y="1389063"/>
          <p14:tracePt t="33223" x="8537575" y="1512888"/>
          <p14:tracePt t="33231" x="8639175" y="1608138"/>
          <p14:tracePt t="33239" x="8791575" y="1765300"/>
          <p14:tracePt t="33247" x="8858250" y="1849438"/>
          <p14:tracePt t="33255" x="8977313" y="2006600"/>
          <p14:tracePt t="33263" x="9032875" y="2085975"/>
          <p14:tracePt t="33271" x="9101138" y="2214563"/>
          <p14:tracePt t="33279" x="9128125" y="2271713"/>
          <p14:tracePt t="33287" x="9139238" y="2327275"/>
          <p14:tracePt t="33295" x="9145588" y="2371725"/>
          <p14:tracePt t="33303" x="9145588" y="2444750"/>
          <p14:tracePt t="33311" x="9128125" y="2484438"/>
          <p14:tracePt t="33319" x="9112250" y="2524125"/>
          <p14:tracePt t="33327" x="9094788" y="2557463"/>
          <p14:tracePt t="33335" x="9077325" y="2586038"/>
          <p14:tracePt t="33343" x="9055100" y="2608263"/>
          <p14:tracePt t="33351" x="9043988" y="2614613"/>
          <p14:tracePt t="33359" x="9032875" y="2625725"/>
          <p14:tracePt t="33367" x="9028113" y="2625725"/>
          <p14:tracePt t="33383" x="9028113" y="2619375"/>
          <p14:tracePt t="33391" x="9021763" y="2597150"/>
          <p14:tracePt t="33399" x="9021763" y="2541588"/>
          <p14:tracePt t="33407" x="9021763" y="2473325"/>
          <p14:tracePt t="33415" x="9015413" y="2417763"/>
          <p14:tracePt t="33423" x="9010650" y="2298700"/>
          <p14:tracePt t="33431" x="8988425" y="2181225"/>
          <p14:tracePt t="33439" x="8948738" y="1990725"/>
          <p14:tracePt t="33447" x="8880475" y="1816100"/>
          <p14:tracePt t="33455" x="8802688" y="1641475"/>
          <p14:tracePt t="33463" x="8696325" y="1473200"/>
          <p14:tracePt t="33473" x="8616950" y="1377950"/>
          <p14:tracePt t="33479" x="8448675" y="1196975"/>
          <p14:tracePt t="33489" x="8262938" y="1039813"/>
          <p14:tracePt t="33495" x="8150225" y="966788"/>
          <p14:tracePt t="33505" x="8037513" y="911225"/>
          <p14:tracePt t="33513" x="7829550" y="827088"/>
          <p14:tracePt t="33521" x="7773988" y="809625"/>
          <p14:tracePt t="33529" x="7718425" y="803275"/>
          <p14:tracePt t="33537" x="7705725" y="803275"/>
          <p14:tracePt t="33545" x="7700963" y="803275"/>
          <p14:tracePt t="33553" x="7700963" y="809625"/>
          <p14:tracePt t="33561" x="7700963" y="820738"/>
          <p14:tracePt t="33569" x="7712075" y="849313"/>
          <p14:tracePt t="33577" x="7734300" y="876300"/>
          <p14:tracePt t="33585" x="7767638" y="927100"/>
          <p14:tracePt t="33593" x="7818438" y="989013"/>
          <p14:tracePt t="33601" x="7886700" y="1062038"/>
          <p14:tracePt t="33609" x="8021638" y="1203325"/>
          <p14:tracePt t="33617" x="8121650" y="1309688"/>
          <p14:tracePt t="33625" x="8256588" y="1455738"/>
          <p14:tracePt t="33633" x="8386763" y="1612900"/>
          <p14:tracePt t="33641" x="8550275" y="1838325"/>
          <p14:tracePt t="33649" x="8650288" y="2017713"/>
          <p14:tracePt t="33657" x="8740775" y="2236788"/>
          <p14:tracePt t="33665" x="8791575" y="2451100"/>
          <p14:tracePt t="33673" x="8831263" y="2659063"/>
          <p14:tracePt t="33681" x="8842375" y="2754313"/>
          <p14:tracePt t="33689" x="8824913" y="2973388"/>
          <p14:tracePt t="33697" x="8791575" y="3057525"/>
          <p14:tracePt t="33705" x="8740775" y="3130550"/>
          <p14:tracePt t="33713" x="8689975" y="3187700"/>
          <p14:tracePt t="33721" x="8650288" y="3221038"/>
          <p14:tracePt t="33729" x="8588375" y="3249613"/>
          <p14:tracePt t="33737" x="8543925" y="3260725"/>
          <p14:tracePt t="33745" x="8499475" y="3260725"/>
          <p14:tracePt t="33755" x="8470900" y="3260725"/>
          <p14:tracePt t="33762" x="8459788" y="3254375"/>
          <p14:tracePt t="33771" x="8448675" y="3243263"/>
          <p14:tracePt t="33777" x="8437563" y="3227388"/>
          <p14:tracePt t="33787" x="8437563" y="3214688"/>
          <p14:tracePt t="33793" x="8437563" y="3209925"/>
          <p14:tracePt t="33803" x="8437563" y="3192463"/>
          <p14:tracePt t="33811" x="8437563" y="3181350"/>
          <p14:tracePt t="33819" x="8437563" y="3176588"/>
          <p14:tracePt t="33827" x="8442325" y="3165475"/>
          <p14:tracePt t="33843" x="8448675" y="3159125"/>
          <p14:tracePt t="33851" x="8464550" y="3148013"/>
          <p14:tracePt t="33867" x="8470900" y="3141663"/>
          <p14:tracePt t="33883" x="8464550" y="3141663"/>
          <p14:tracePt t="33891" x="8448675" y="3141663"/>
          <p14:tracePt t="33899" x="8437563" y="3141663"/>
          <p14:tracePt t="34269" x="8437563" y="3136900"/>
          <p14:tracePt t="34277" x="8431213" y="3130550"/>
          <p14:tracePt t="34285" x="8426450" y="3119438"/>
          <p14:tracePt t="34293" x="8420100" y="3114675"/>
          <p14:tracePt t="34301" x="8415338" y="3108325"/>
          <p14:tracePt t="34309" x="8397875" y="3092450"/>
          <p14:tracePt t="34317" x="8397875" y="3086100"/>
          <p14:tracePt t="34327" x="8380413" y="3074988"/>
          <p14:tracePt t="34333" x="8380413" y="3057525"/>
          <p14:tracePt t="34343" x="8369300" y="3046413"/>
          <p14:tracePt t="34349" x="8358188" y="3041650"/>
          <p14:tracePt t="34359" x="8342313" y="3030538"/>
          <p14:tracePt t="34367" x="8318500" y="3013075"/>
          <p14:tracePt t="34375" x="8307388" y="3006725"/>
          <p14:tracePt t="34383" x="8296275" y="2995613"/>
          <p14:tracePt t="34391" x="8285163" y="2990850"/>
          <p14:tracePt t="34399" x="8269288" y="2979738"/>
          <p14:tracePt t="34407" x="8262938" y="2979738"/>
          <p14:tracePt t="34415" x="8256588" y="2973388"/>
          <p14:tracePt t="34423" x="8251825" y="2968625"/>
          <p14:tracePt t="34431" x="8245475" y="2968625"/>
          <p14:tracePt t="34455" x="8245475" y="2962275"/>
          <p14:tracePt t="34463" x="8240713" y="2962275"/>
          <p14:tracePt t="34471" x="8240713" y="2957513"/>
          <p14:tracePt t="34479" x="8234363" y="2957513"/>
          <p14:tracePt t="34487" x="8229600" y="2951163"/>
          <p14:tracePt t="34495" x="8223250" y="2944813"/>
          <p14:tracePt t="34583" x="8223250" y="2940050"/>
          <p14:tracePt t="34607" x="8218488" y="2922588"/>
          <p14:tracePt t="34617" x="8212138" y="2917825"/>
          <p14:tracePt t="34623" x="8207375" y="2895600"/>
          <p14:tracePt t="34633" x="8201025" y="2889250"/>
          <p14:tracePt t="34839" x="8194675" y="2889250"/>
          <p14:tracePt t="34845" x="8189913" y="2889250"/>
          <p14:tracePt t="34853" x="8178800" y="2889250"/>
          <p14:tracePt t="34861" x="8167688" y="2889250"/>
          <p14:tracePt t="34869" x="8110538" y="2889250"/>
          <p14:tracePt t="34877" x="8032750" y="2889250"/>
          <p14:tracePt t="34885" x="7942263" y="2889250"/>
          <p14:tracePt t="34893" x="7835900" y="2889250"/>
          <p14:tracePt t="34901" x="7650163" y="2895600"/>
          <p14:tracePt t="34911" x="7448550" y="2911475"/>
          <p14:tracePt t="34917" x="7240588" y="2940050"/>
          <p14:tracePt t="34927" x="7105650" y="2968625"/>
          <p14:tracePt t="34933" x="6946900" y="3024188"/>
          <p14:tracePt t="34943" x="6824663" y="3074988"/>
          <p14:tracePt t="34949" x="6762750" y="3097213"/>
          <p14:tracePt t="34959" x="6677025" y="3148013"/>
          <p14:tracePt t="34967" x="6599238" y="3192463"/>
          <p14:tracePt t="34975" x="6519863" y="3254375"/>
          <p14:tracePt t="34983" x="6464300" y="3294063"/>
          <p14:tracePt t="34991" x="6369050" y="3373438"/>
          <p14:tracePt t="34999" x="6256338" y="3457575"/>
          <p14:tracePt t="35007" x="6149975" y="3530600"/>
          <p14:tracePt t="35015" x="6092825" y="3570288"/>
          <p14:tracePt t="35023" x="5997575" y="3619500"/>
          <p14:tracePt t="35031" x="5902325" y="3654425"/>
          <p14:tracePt t="35039" x="5807075" y="3687763"/>
          <p14:tracePt t="35047" x="5722938" y="3698875"/>
          <p14:tracePt t="35055" x="5654675" y="3705225"/>
          <p14:tracePt t="35063" x="5610225" y="3705225"/>
          <p14:tracePt t="35071" x="5570538" y="3692525"/>
          <p14:tracePt t="35079" x="5548313" y="3659188"/>
          <p14:tracePt t="35087" x="5541963" y="3625850"/>
          <p14:tracePt t="35216" x="5541963" y="3619500"/>
          <p14:tracePt t="35225" x="5548313" y="3619500"/>
          <p14:tracePt t="35233" x="5537200" y="3608388"/>
          <p14:tracePt t="35241" x="5497513" y="3597275"/>
          <p14:tracePt t="35249" x="5453063" y="3592513"/>
          <p14:tracePt t="35257" x="5373688" y="3581400"/>
          <p14:tracePt t="35265" x="5318125" y="3575050"/>
          <p14:tracePt t="35275" x="5221288" y="3570288"/>
          <p14:tracePt t="35281" x="5143500" y="3570288"/>
          <p14:tracePt t="35289" x="5002213" y="3557588"/>
          <p14:tracePt t="35297" x="4845050" y="3552825"/>
          <p14:tracePt t="35305" x="4756150" y="3552825"/>
          <p14:tracePt t="35313" x="4643438" y="3541713"/>
          <p14:tracePt t="35321" x="4575175" y="3535363"/>
          <p14:tracePt t="35329" x="4513263" y="3530600"/>
          <p14:tracePt t="35337" x="4486275" y="3524250"/>
          <p14:tracePt t="35345" x="4473575" y="3524250"/>
          <p14:tracePt t="35361" x="4473575" y="3519488"/>
          <p14:tracePt t="35377" x="4479925" y="3519488"/>
          <p14:tracePt t="35385" x="4486275" y="3519488"/>
          <p14:tracePt t="35393" x="4502150" y="3519488"/>
          <p14:tracePt t="35401" x="4535488" y="3524250"/>
          <p14:tracePt t="35409" x="4552950" y="3530600"/>
          <p14:tracePt t="35417" x="4586288" y="3546475"/>
          <p14:tracePt t="35425" x="4597400" y="3557588"/>
          <p14:tracePt t="35433" x="4603750" y="3563938"/>
          <p14:tracePt t="35441" x="4614863" y="3575050"/>
          <p14:tracePt t="35449" x="4614863" y="3586163"/>
          <p14:tracePt t="35457" x="4614863" y="3597275"/>
          <p14:tracePt t="35465" x="4608513" y="3608388"/>
          <p14:tracePt t="35473" x="4592638" y="3625850"/>
          <p14:tracePt t="35481" x="4581525" y="3636963"/>
          <p14:tracePt t="35489" x="4548188" y="3648075"/>
          <p14:tracePt t="35499" x="4513263" y="3665538"/>
          <p14:tracePt t="35505" x="4457700" y="3676650"/>
          <p14:tracePt t="35515" x="4406900" y="3687763"/>
          <p14:tracePt t="35521" x="4351338" y="3692525"/>
          <p14:tracePt t="35531" x="4294188" y="3692525"/>
          <p14:tracePt t="35539" x="4243388" y="3692525"/>
          <p14:tracePt t="35547" x="4192588" y="3681413"/>
          <p14:tracePt t="35555" x="4148138" y="3665538"/>
          <p14:tracePt t="35563" x="4064000" y="3614738"/>
          <p14:tracePt t="35571" x="4030663" y="3581400"/>
          <p14:tracePt t="35579" x="3984625" y="3546475"/>
          <p14:tracePt t="35587" x="3951288" y="3502025"/>
          <p14:tracePt t="35595" x="3911600" y="3462338"/>
          <p14:tracePt t="35603" x="3884613" y="3411538"/>
          <p14:tracePt t="35611" x="3862388" y="3373438"/>
          <p14:tracePt t="35619" x="3844925" y="3333750"/>
          <p14:tracePt t="35627" x="3838575" y="3294063"/>
          <p14:tracePt t="35635" x="3838575" y="3254375"/>
          <p14:tracePt t="35643" x="3838575" y="3227388"/>
          <p14:tracePt t="35651" x="3838575" y="3192463"/>
          <p14:tracePt t="35659" x="3856038" y="3159125"/>
          <p14:tracePt t="35667" x="3867150" y="3136900"/>
          <p14:tracePt t="35675" x="3878263" y="3108325"/>
          <p14:tracePt t="35685" x="3889375" y="3092450"/>
          <p14:tracePt t="35691" x="3911600" y="3057525"/>
          <p14:tracePt t="35699" x="3922713" y="3041650"/>
          <p14:tracePt t="35707" x="3929063" y="3035300"/>
          <p14:tracePt t="35715" x="3946525" y="3024188"/>
          <p14:tracePt t="35723" x="3973513" y="3001963"/>
          <p14:tracePt t="35731" x="4013200" y="2979738"/>
          <p14:tracePt t="35739" x="4057650" y="2962275"/>
          <p14:tracePt t="35747" x="4108450" y="2940050"/>
          <p14:tracePt t="35755" x="4165600" y="2922588"/>
          <p14:tracePt t="35763" x="4216400" y="2911475"/>
          <p14:tracePt t="35771" x="4278313" y="2900363"/>
          <p14:tracePt t="35779" x="4300538" y="2900363"/>
          <p14:tracePt t="35787" x="4362450" y="2895600"/>
          <p14:tracePt t="35797" x="4424363" y="2895600"/>
          <p14:tracePt t="35803" x="4479925" y="2895600"/>
          <p14:tracePt t="35813" x="4541838" y="2900363"/>
          <p14:tracePt t="35821" x="4608513" y="2917825"/>
          <p14:tracePt t="35829" x="4670425" y="2940050"/>
          <p14:tracePt t="35837" x="4743450" y="2962275"/>
          <p14:tracePt t="35845" x="4805363" y="2979738"/>
          <p14:tracePt t="35853" x="4840288" y="2995613"/>
          <p14:tracePt t="35861" x="4906963" y="3024188"/>
          <p14:tracePt t="35869" x="4975225" y="3046413"/>
          <p14:tracePt t="35877" x="5041900" y="3079750"/>
          <p14:tracePt t="35885" x="5110163" y="3108325"/>
          <p14:tracePt t="35893" x="5159375" y="3141663"/>
          <p14:tracePt t="35901" x="5210175" y="3165475"/>
          <p14:tracePt t="35909" x="5238750" y="3192463"/>
          <p14:tracePt t="35917" x="5267325" y="3227388"/>
          <p14:tracePt t="35925" x="5283200" y="3249613"/>
          <p14:tracePt t="35933" x="5283200" y="3265488"/>
          <p14:tracePt t="35941" x="5283200" y="3282950"/>
          <p14:tracePt t="35949" x="5283200" y="3300413"/>
          <p14:tracePt t="35957" x="5283200" y="3316288"/>
          <p14:tracePt t="35965" x="5267325" y="3333750"/>
          <p14:tracePt t="35973" x="5249863" y="3355975"/>
          <p14:tracePt t="35981" x="5221288" y="3384550"/>
          <p14:tracePt t="35991" x="5176838" y="3411538"/>
          <p14:tracePt t="35997" x="5121275" y="3440113"/>
          <p14:tracePt t="36005" x="5041900" y="3473450"/>
          <p14:tracePt t="36013" x="4975225" y="3495675"/>
          <p14:tracePt t="36021" x="4906963" y="3508375"/>
          <p14:tracePt t="36029" x="4829175" y="3524250"/>
          <p14:tracePt t="36037" x="4738688" y="3530600"/>
          <p14:tracePt t="36045" x="4643438" y="3541713"/>
          <p14:tracePt t="36053" x="4559300" y="3541713"/>
          <p14:tracePt t="36061" x="4468813" y="3541713"/>
          <p14:tracePt t="36069" x="4424363" y="3535363"/>
          <p14:tracePt t="36079" x="4344988" y="3513138"/>
          <p14:tracePt t="36085" x="4300538" y="3495675"/>
          <p14:tracePt t="36097" x="4238625" y="3457575"/>
          <p14:tracePt t="36101" x="4198938" y="3429000"/>
          <p14:tracePt t="36111" x="4176713" y="3400425"/>
          <p14:tracePt t="36119" x="4125913" y="3344863"/>
          <p14:tracePt t="36127" x="4097338" y="3305175"/>
          <p14:tracePt t="36135" x="4075113" y="3265488"/>
          <p14:tracePt t="36143" x="4057650" y="3227388"/>
          <p14:tracePt t="36151" x="4046538" y="3152775"/>
          <p14:tracePt t="36159" x="4046538" y="3119438"/>
          <p14:tracePt t="36167" x="4057650" y="3086100"/>
          <p14:tracePt t="36175" x="4075113" y="3046413"/>
          <p14:tracePt t="36183" x="4097338" y="3019425"/>
          <p14:tracePt t="36191" x="4125913" y="2990850"/>
          <p14:tracePt t="36199" x="4154488" y="2968625"/>
          <p14:tracePt t="36207" x="4176713" y="2951163"/>
          <p14:tracePt t="36215" x="4216400" y="2933700"/>
          <p14:tracePt t="36223" x="4260850" y="2917825"/>
          <p14:tracePt t="36231" x="4327525" y="2906713"/>
          <p14:tracePt t="36239" x="4384675" y="2895600"/>
          <p14:tracePt t="36247" x="4462463" y="2895600"/>
          <p14:tracePt t="36255" x="4535488" y="2889250"/>
          <p14:tracePt t="36263" x="4597400" y="2889250"/>
          <p14:tracePt t="36271" x="4699000" y="2889250"/>
          <p14:tracePt t="36279" x="4811713" y="2895600"/>
          <p14:tracePt t="36287" x="4873625" y="2911475"/>
          <p14:tracePt t="36299" x="4935538" y="2922588"/>
          <p14:tracePt t="36303" x="5041900" y="2944813"/>
          <p14:tracePt t="36311" x="5092700" y="2957513"/>
          <p14:tracePt t="36319" x="5143500" y="2973388"/>
          <p14:tracePt t="36327" x="5194300" y="2990850"/>
          <p14:tracePt t="36335" x="5256213" y="3024188"/>
          <p14:tracePt t="36343" x="5294313" y="3046413"/>
          <p14:tracePt t="36351" x="5322888" y="3068638"/>
          <p14:tracePt t="36359" x="5351463" y="3092450"/>
          <p14:tracePt t="36369" x="5362575" y="3114675"/>
          <p14:tracePt t="36377" x="5380038" y="3130550"/>
          <p14:tracePt t="36385" x="5384800" y="3152775"/>
          <p14:tracePt t="36393" x="5384800" y="3170238"/>
          <p14:tracePt t="36403" x="5384800" y="3176588"/>
          <p14:tracePt t="36409" x="5384800" y="3192463"/>
          <p14:tracePt t="36417" x="5384800" y="3214688"/>
          <p14:tracePt t="36425" x="5384800" y="3232150"/>
          <p14:tracePt t="36433" x="5380038" y="3254375"/>
          <p14:tracePt t="36441" x="5373688" y="3265488"/>
          <p14:tracePt t="36449" x="5367338" y="3287713"/>
          <p14:tracePt t="36457" x="5351463" y="3316288"/>
          <p14:tracePt t="36465" x="5340350" y="3322638"/>
          <p14:tracePt t="36473" x="5318125" y="3355975"/>
          <p14:tracePt t="36481" x="5307013" y="3367088"/>
          <p14:tracePt t="36489" x="5272088" y="3389313"/>
          <p14:tracePt t="36497" x="5227638" y="3429000"/>
          <p14:tracePt t="36505" x="5210175" y="3440113"/>
          <p14:tracePt t="36513" x="5148263" y="3462338"/>
          <p14:tracePt t="36521" x="5126038" y="3468688"/>
          <p14:tracePt t="36529" x="5053013" y="3484563"/>
          <p14:tracePt t="36537" x="5024438" y="3490913"/>
          <p14:tracePt t="36547" x="4940300" y="3490913"/>
          <p14:tracePt t="36553" x="4913313" y="3490913"/>
          <p14:tracePt t="36561" x="4822825" y="3490913"/>
          <p14:tracePt t="36569" x="4783138" y="3490913"/>
          <p14:tracePt t="36577" x="4738688" y="3484563"/>
          <p14:tracePt t="36585" x="4614863" y="3446463"/>
          <p14:tracePt t="36593" x="4559300" y="3429000"/>
          <p14:tracePt t="36601" x="4457700" y="3384550"/>
          <p14:tracePt t="36609" x="4424363" y="3367088"/>
          <p14:tracePt t="36617" x="4362450" y="3322638"/>
          <p14:tracePt t="36625" x="4338638" y="3305175"/>
          <p14:tracePt t="36633" x="4316413" y="3265488"/>
          <p14:tracePt t="36641" x="4300538" y="3238500"/>
          <p14:tracePt t="36649" x="4294188" y="3209925"/>
          <p14:tracePt t="36657" x="4283075" y="3181350"/>
          <p14:tracePt t="36667" x="4271963" y="3152775"/>
          <p14:tracePt t="36675" x="4265613" y="3136900"/>
          <p14:tracePt t="36683" x="4265613" y="3114675"/>
          <p14:tracePt t="36691" x="4260850" y="3097213"/>
          <p14:tracePt t="36699" x="4260850" y="3086100"/>
          <p14:tracePt t="36707" x="4260850" y="3074988"/>
          <p14:tracePt t="36715" x="4260850" y="3068638"/>
          <p14:tracePt t="36723" x="4265613" y="3063875"/>
          <p14:tracePt t="36739" x="4271963" y="3057525"/>
          <p14:tracePt t="36763" x="4278313" y="3052763"/>
          <p14:tracePt t="36779" x="4289425" y="3052763"/>
          <p14:tracePt t="36787" x="4289425" y="3046413"/>
          <p14:tracePt t="36795" x="4300538" y="3041650"/>
          <p14:tracePt t="36803" x="4305300" y="3041650"/>
          <p14:tracePt t="36811" x="4322763" y="3041650"/>
          <p14:tracePt t="36819" x="4338638" y="3041650"/>
          <p14:tracePt t="36827" x="4367213" y="3041650"/>
          <p14:tracePt t="36835" x="4384675" y="3041650"/>
          <p14:tracePt t="36843" x="4406900" y="3041650"/>
          <p14:tracePt t="36851" x="4429125" y="3041650"/>
          <p14:tracePt t="36859" x="4468813" y="3041650"/>
          <p14:tracePt t="36867" x="4486275" y="3046413"/>
          <p14:tracePt t="36875" x="4530725" y="3057525"/>
          <p14:tracePt t="36883" x="4559300" y="3063875"/>
          <p14:tracePt t="36891" x="4603750" y="3079750"/>
          <p14:tracePt t="36899" x="4637088" y="3092450"/>
          <p14:tracePt t="36907" x="4687888" y="3119438"/>
          <p14:tracePt t="36915" x="4716463" y="3125788"/>
          <p14:tracePt t="36923" x="4749800" y="3148013"/>
          <p14:tracePt t="36933" x="4778375" y="3170238"/>
          <p14:tracePt t="36939" x="4805363" y="3198813"/>
          <p14:tracePt t="36949" x="4833938" y="3249613"/>
          <p14:tracePt t="36955" x="4840288" y="3260725"/>
          <p14:tracePt t="36965" x="4851400" y="3294063"/>
          <p14:tracePt t="36973" x="4856163" y="3338513"/>
          <p14:tracePt t="36981" x="4856163" y="3378200"/>
          <p14:tracePt t="36989" x="4856163" y="3422650"/>
          <p14:tracePt t="36997" x="4840288" y="3457575"/>
          <p14:tracePt t="37005" x="4816475" y="3484563"/>
          <p14:tracePt t="37017" x="4794250" y="3502025"/>
          <p14:tracePt t="37021" x="4778375" y="3513138"/>
          <p14:tracePt t="37029" x="4772025" y="3513138"/>
          <p14:tracePt t="37037" x="4756150" y="3519488"/>
          <p14:tracePt t="37045" x="4749800" y="3519488"/>
          <p14:tracePt t="37085" x="4743450" y="3513138"/>
          <p14:tracePt t="37101" x="4743450" y="3508375"/>
          <p14:tracePt t="37125" x="4743450" y="3502025"/>
          <p14:tracePt t="37149" x="4743450" y="3495675"/>
          <p14:tracePt t="37297" x="4738688" y="3495675"/>
          <p14:tracePt t="37335" x="4738688" y="3490913"/>
          <p14:tracePt t="37343" x="4743450" y="3462338"/>
          <p14:tracePt t="37351" x="4743450" y="3422650"/>
          <p14:tracePt t="37359" x="4756150" y="3400425"/>
          <p14:tracePt t="37367" x="4767263" y="3378200"/>
          <p14:tracePt t="37375" x="4789488" y="3349625"/>
          <p14:tracePt t="37383" x="4811713" y="3327400"/>
          <p14:tracePt t="37392" x="4816475" y="3327400"/>
          <p14:tracePt t="37512" x="4811713" y="3327400"/>
          <p14:tracePt t="37520" x="4783138" y="3322638"/>
          <p14:tracePt t="37529" x="4743450" y="3322638"/>
          <p14:tracePt t="37535" x="4699000" y="3322638"/>
          <p14:tracePt t="37545" x="4643438" y="3316288"/>
          <p14:tracePt t="37551" x="4559300" y="3311525"/>
          <p14:tracePt t="37561" x="4473575" y="3294063"/>
          <p14:tracePt t="37569" x="4356100" y="3271838"/>
          <p14:tracePt t="37577" x="4249738" y="3243263"/>
          <p14:tracePt t="37585" x="4035425" y="3192463"/>
          <p14:tracePt t="37593" x="3889375" y="3165475"/>
          <p14:tracePt t="37601" x="3732213" y="3159125"/>
          <p14:tracePt t="37609" x="3592513" y="3148013"/>
          <p14:tracePt t="37617" x="3484563" y="3148013"/>
          <p14:tracePt t="37625" x="3422650" y="3148013"/>
          <p14:tracePt t="37633" x="3333750" y="3148013"/>
          <p14:tracePt t="37641" x="3225800" y="3148013"/>
          <p14:tracePt t="37649" x="3163888" y="3148013"/>
          <p14:tracePt t="37657" x="3046413" y="3165475"/>
          <p14:tracePt t="37665" x="2979738" y="3176588"/>
          <p14:tracePt t="37673" x="2911475" y="3187700"/>
          <p14:tracePt t="37681" x="2844800" y="3214688"/>
          <p14:tracePt t="37689" x="2736850" y="3271838"/>
          <p14:tracePt t="37697" x="2687638" y="3316288"/>
          <p14:tracePt t="37705" x="2641600" y="3373438"/>
          <p14:tracePt t="37713" x="2619375" y="3411538"/>
          <p14:tracePt t="37721" x="2597150" y="3451225"/>
          <p14:tracePt t="37733" x="2579688" y="3502025"/>
          <p14:tracePt t="37737" x="2563813" y="3546475"/>
          <p14:tracePt t="37745" x="2552700" y="3597275"/>
          <p14:tracePt t="37753" x="2535238" y="3636963"/>
          <p14:tracePt t="37761" x="2528888" y="3659188"/>
          <p14:tracePt t="37769" x="2513013" y="3692525"/>
          <p14:tracePt t="37777" x="2501900" y="3716338"/>
          <p14:tracePt t="37785" x="2495550" y="3732213"/>
          <p14:tracePt t="37795" x="2490788" y="3743325"/>
          <p14:tracePt t="37801" x="2478088" y="3760788"/>
          <p14:tracePt t="37811" x="2473325" y="3771900"/>
          <p14:tracePt t="37817" x="2462213" y="3778250"/>
          <p14:tracePt t="37827" x="2462213" y="3783013"/>
          <p14:tracePt t="37835" x="2451100" y="3789363"/>
          <p14:tracePt t="37843" x="2451100" y="3794125"/>
          <p14:tracePt t="37879" x="2451100" y="3789363"/>
          <p14:tracePt t="37887" x="2451100" y="3778250"/>
          <p14:tracePt t="37895" x="2451100" y="3765550"/>
          <p14:tracePt t="37903" x="2451100" y="3749675"/>
          <p14:tracePt t="37911" x="2455863" y="3738563"/>
          <p14:tracePt t="37919" x="2466975" y="3721100"/>
          <p14:tracePt t="37927" x="2501900" y="3705225"/>
          <p14:tracePt t="37937" x="2563813" y="3687763"/>
          <p14:tracePt t="37943" x="2681288" y="3670300"/>
          <p14:tracePt t="37951" x="2820988" y="3659188"/>
          <p14:tracePt t="37959" x="2979738" y="3665538"/>
          <p14:tracePt t="37967" x="3152775" y="3681413"/>
          <p14:tracePt t="37975" x="3333750" y="3709988"/>
          <p14:tracePt t="37983" x="3440113" y="3743325"/>
          <p14:tracePt t="37991" x="3603625" y="3778250"/>
          <p14:tracePt t="37999" x="3743325" y="3822700"/>
          <p14:tracePt t="38007" x="3856038" y="3862388"/>
          <p14:tracePt t="38016" x="3917950" y="3884613"/>
          <p14:tracePt t="38023" x="3979863" y="3917950"/>
          <p14:tracePt t="38031" x="4002088" y="3935413"/>
          <p14:tracePt t="38041" x="4019550" y="3946525"/>
          <p14:tracePt t="38047" x="4019550" y="3951288"/>
          <p14:tracePt t="38055" x="4013200" y="3962400"/>
          <p14:tracePt t="38063" x="3997325" y="3968750"/>
          <p14:tracePt t="38071" x="3968750" y="3979863"/>
          <p14:tracePt t="38079" x="3935413" y="3986213"/>
          <p14:tracePt t="38087" x="3884613" y="3997325"/>
          <p14:tracePt t="38095" x="3844925" y="4002088"/>
          <p14:tracePt t="38105" x="3794125" y="4013200"/>
          <p14:tracePt t="38111" x="3749675" y="4024313"/>
          <p14:tracePt t="38121" x="3698875" y="4030663"/>
          <p14:tracePt t="38129" x="3659188" y="4041775"/>
          <p14:tracePt t="38137" x="3614738" y="4041775"/>
          <p14:tracePt t="38145" x="3563938" y="4048125"/>
          <p14:tracePt t="38153" x="3519488" y="4048125"/>
          <p14:tracePt t="38161" x="3468688" y="4048125"/>
          <p14:tracePt t="38169" x="3406775" y="4048125"/>
          <p14:tracePt t="38177" x="3367088" y="4048125"/>
          <p14:tracePt t="38185" x="3298825" y="4048125"/>
          <p14:tracePt t="38193" x="3249613" y="4048125"/>
          <p14:tracePt t="38201" x="3163888" y="4035425"/>
          <p14:tracePt t="38209" x="3108325" y="4030663"/>
          <p14:tracePt t="38217" x="3063875" y="4019550"/>
          <p14:tracePt t="38225" x="3017838" y="4008438"/>
          <p14:tracePt t="38233" x="2973388" y="3997325"/>
          <p14:tracePt t="38245" x="2917825" y="3968750"/>
          <p14:tracePt t="38249" x="2882900" y="3957638"/>
          <p14:tracePt t="38257" x="2860675" y="3935413"/>
          <p14:tracePt t="38265" x="2849563" y="3913188"/>
          <p14:tracePt t="38273" x="2833688" y="3895725"/>
          <p14:tracePt t="38281" x="2827338" y="3873500"/>
          <p14:tracePt t="38289" x="2820988" y="3856038"/>
          <p14:tracePt t="38299" x="2820988" y="3827463"/>
          <p14:tracePt t="38305" x="2820988" y="3800475"/>
          <p14:tracePt t="38314" x="2820988" y="3778250"/>
          <p14:tracePt t="38321" x="2820988" y="3743325"/>
          <p14:tracePt t="38329" x="2820988" y="3727450"/>
          <p14:tracePt t="38337" x="2838450" y="3692525"/>
          <p14:tracePt t="38347" x="2855913" y="3654425"/>
          <p14:tracePt t="38353" x="2860675" y="3636963"/>
          <p14:tracePt t="38361" x="2882900" y="3603625"/>
          <p14:tracePt t="38371" x="2911475" y="3575050"/>
          <p14:tracePt t="38377" x="2917825" y="3563938"/>
          <p14:tracePt t="38387" x="2940050" y="3541713"/>
          <p14:tracePt t="38393" x="2955925" y="3530600"/>
          <p14:tracePt t="38403" x="3001963" y="3508375"/>
          <p14:tracePt t="38411" x="3052763" y="3495675"/>
          <p14:tracePt t="38419" x="3136900" y="3468688"/>
          <p14:tracePt t="38427" x="3192463" y="3457575"/>
          <p14:tracePt t="38435" x="3254375" y="3451225"/>
          <p14:tracePt t="38443" x="3311525" y="3446463"/>
          <p14:tracePt t="38451" x="3371850" y="3446463"/>
          <p14:tracePt t="38459" x="3433763" y="3446463"/>
          <p14:tracePt t="38467" x="3484563" y="3446463"/>
          <p14:tracePt t="38475" x="3506788" y="3446463"/>
          <p14:tracePt t="38483" x="3563938" y="3457575"/>
          <p14:tracePt t="38491" x="3614738" y="3468688"/>
          <p14:tracePt t="38499" x="3665538" y="3484563"/>
          <p14:tracePt t="38507" x="3703638" y="3495675"/>
          <p14:tracePt t="38515" x="3721100" y="3502025"/>
          <p14:tracePt t="38523" x="3771900" y="3513138"/>
          <p14:tracePt t="38532" x="3822700" y="3524250"/>
          <p14:tracePt t="38539" x="3844925" y="3535363"/>
          <p14:tracePt t="38547" x="3862388" y="3541713"/>
          <p14:tracePt t="38556" x="3889375" y="3552825"/>
          <p14:tracePt t="38563" x="3895725" y="3563938"/>
          <p14:tracePt t="38571" x="3906838" y="3570288"/>
          <p14:tracePt t="38579" x="3911600" y="3581400"/>
          <p14:tracePt t="38587" x="3929063" y="3597275"/>
          <p14:tracePt t="38595" x="3935413" y="3603625"/>
          <p14:tracePt t="38603" x="3946525" y="3619500"/>
          <p14:tracePt t="38611" x="3951288" y="3630613"/>
          <p14:tracePt t="38619" x="3962400" y="3643313"/>
          <p14:tracePt t="38627" x="3962400" y="3654425"/>
          <p14:tracePt t="38635" x="3968750" y="3659188"/>
          <p14:tracePt t="38643" x="3968750" y="3670300"/>
          <p14:tracePt t="38655" x="3973513" y="3676650"/>
          <p14:tracePt t="38659" x="3979863" y="3687763"/>
          <p14:tracePt t="38669" x="3984625" y="3698875"/>
          <p14:tracePt t="38675" x="3984625" y="3709988"/>
          <p14:tracePt t="38693" x="3984625" y="3721100"/>
          <p14:tracePt t="38701" x="3984625" y="3738563"/>
          <p14:tracePt t="38717" x="3984625" y="3749675"/>
          <p14:tracePt t="38725" x="3984625" y="3760788"/>
          <p14:tracePt t="38733" x="3984625" y="3765550"/>
          <p14:tracePt t="38741" x="3984625" y="3778250"/>
          <p14:tracePt t="38749" x="3984625" y="3783013"/>
          <p14:tracePt t="38757" x="3984625" y="3794125"/>
          <p14:tracePt t="38765" x="3984625" y="3800475"/>
          <p14:tracePt t="38773" x="3984625" y="3811588"/>
          <p14:tracePt t="38789" x="3979863" y="3822700"/>
          <p14:tracePt t="38797" x="3979863" y="3827463"/>
          <p14:tracePt t="38805" x="3979863" y="3833813"/>
          <p14:tracePt t="38813" x="3973513" y="3838575"/>
          <p14:tracePt t="38821" x="3968750" y="3844925"/>
          <p14:tracePt t="38837" x="3962400" y="3851275"/>
          <p14:tracePt t="38846" x="3962400" y="3856038"/>
          <p14:tracePt t="38853" x="3957638" y="3862388"/>
          <p14:tracePt t="38861" x="3951288" y="3867150"/>
          <p14:tracePt t="38869" x="3946525" y="3873500"/>
          <p14:tracePt t="38877" x="3946525" y="3878263"/>
          <p14:tracePt t="38885" x="3929063" y="3889375"/>
          <p14:tracePt t="38893" x="3929063" y="3895725"/>
          <p14:tracePt t="38901" x="3917950" y="3900488"/>
          <p14:tracePt t="38909" x="3906838" y="3913188"/>
          <p14:tracePt t="38917" x="3906838" y="3917950"/>
          <p14:tracePt t="38926" x="3900488" y="3924300"/>
          <p14:tracePt t="38933" x="3895725" y="3924300"/>
          <p14:tracePt t="38941" x="3889375" y="3929063"/>
          <p14:tracePt t="39293" x="3895725" y="3924300"/>
          <p14:tracePt t="39301" x="3900488" y="3917950"/>
          <p14:tracePt t="39310" x="3900488" y="3913188"/>
          <p14:tracePt t="39342" x="3878263" y="3906838"/>
          <p14:tracePt t="39632" x="3884613" y="3913188"/>
          <p14:tracePt t="39640" x="3900488" y="3929063"/>
          <p14:tracePt t="39647" x="3911600" y="3940175"/>
          <p14:tracePt t="39655" x="3940175" y="3962400"/>
          <p14:tracePt t="39663" x="3962400" y="3986213"/>
          <p14:tracePt t="39671" x="3990975" y="4008438"/>
          <p14:tracePt t="39679" x="4024313" y="4030663"/>
          <p14:tracePt t="39687" x="4041775" y="4052888"/>
          <p14:tracePt t="39695" x="4064000" y="4075113"/>
          <p14:tracePt t="39704" x="4086225" y="4103688"/>
          <p14:tracePt t="39711" x="4097338" y="4125913"/>
          <p14:tracePt t="39720" x="4108450" y="4154488"/>
          <p14:tracePt t="39727" x="4114800" y="4170363"/>
          <p14:tracePt t="39736" x="4130675" y="4205288"/>
          <p14:tracePt t="39743" x="4154488" y="4238625"/>
          <p14:tracePt t="39751" x="4176713" y="4256088"/>
          <p14:tracePt t="39759" x="4210050" y="4283075"/>
          <p14:tracePt t="39767" x="4227513" y="4294188"/>
          <p14:tracePt t="39776" x="4265613" y="4311650"/>
          <p14:tracePt t="39783" x="4300538" y="4316413"/>
          <p14:tracePt t="39792" x="4333875" y="4329113"/>
          <p14:tracePt t="39799" x="4373563" y="4333875"/>
          <p14:tracePt t="39807" x="4440238" y="4340225"/>
          <p14:tracePt t="39815" x="4486275" y="4340225"/>
          <p14:tracePt t="39823" x="4519613" y="4340225"/>
          <p14:tracePt t="39831" x="4564063" y="4340225"/>
          <p14:tracePt t="39839" x="4643438" y="4340225"/>
          <p14:tracePt t="39847" x="4687888" y="4340225"/>
          <p14:tracePt t="39858" x="4732338" y="4340225"/>
          <p14:tracePt t="39865" x="4811713" y="4340225"/>
          <p14:tracePt t="39873" x="4856163" y="4340225"/>
          <p14:tracePt t="39883" x="4895850" y="4333875"/>
          <p14:tracePt t="39889" x="4929188" y="4329113"/>
          <p14:tracePt t="39897" x="4968875" y="4322763"/>
          <p14:tracePt t="39905" x="4986338" y="4322763"/>
          <p14:tracePt t="39914" x="4991100" y="4316413"/>
          <p14:tracePt t="39945" x="4991100" y="4311650"/>
          <p14:tracePt t="39993" x="4986338" y="4311650"/>
          <p14:tracePt t="40001" x="4979988" y="4311650"/>
          <p14:tracePt t="40017" x="4975225" y="4311650"/>
          <p14:tracePt t="40033" x="4964113" y="4311650"/>
          <p14:tracePt t="40049" x="4957763" y="4311650"/>
          <p14:tracePt t="40057" x="4940300" y="4311650"/>
          <p14:tracePt t="40065" x="4935538" y="4311650"/>
          <p14:tracePt t="40073" x="4929188" y="4311650"/>
          <p14:tracePt t="40081" x="4924425" y="4316413"/>
          <p14:tracePt t="40089" x="4918075" y="4316413"/>
          <p14:tracePt t="40097" x="4913313" y="4316413"/>
          <p14:tracePt t="40105" x="4906963" y="4316413"/>
          <p14:tracePt t="40121" x="4902200" y="4322763"/>
          <p14:tracePt t="40137" x="4895850" y="4322763"/>
          <p14:tracePt t="40145" x="4889500" y="4329113"/>
          <p14:tracePt t="40153" x="4884738" y="4329113"/>
          <p14:tracePt t="40163" x="4878388" y="4329113"/>
          <p14:tracePt t="40171" x="4862513" y="4333875"/>
          <p14:tracePt t="40180" x="4856163" y="4333875"/>
          <p14:tracePt t="40188" x="4845050" y="4340225"/>
          <p14:tracePt t="40196" x="4829175" y="4344988"/>
          <p14:tracePt t="40203" x="4822825" y="4344988"/>
          <p14:tracePt t="40212" x="4816475" y="4344988"/>
          <p14:tracePt t="40220" x="4805363" y="4344988"/>
          <p14:tracePt t="40228" x="4800600" y="4344988"/>
          <p14:tracePt t="40236" x="4794250" y="4351338"/>
          <p14:tracePt t="40243" x="4789488" y="4351338"/>
          <p14:tracePt t="40251" x="4767263" y="4356100"/>
          <p14:tracePt t="40260" x="4760913" y="4362450"/>
          <p14:tracePt t="40268" x="4749800" y="4367213"/>
          <p14:tracePt t="40276" x="4738688" y="4367213"/>
          <p14:tracePt t="40284" x="4705350" y="4378325"/>
          <p14:tracePt t="40293" x="4694238" y="4384675"/>
          <p14:tracePt t="40299" x="4681538" y="4391025"/>
          <p14:tracePt t="40308" x="4670425" y="4391025"/>
          <p14:tracePt t="40315" x="4632325" y="4395788"/>
          <p14:tracePt t="40323" x="4621213" y="4395788"/>
          <p14:tracePt t="40332" x="4603750" y="4395788"/>
          <p14:tracePt t="40339" x="4592638" y="4402138"/>
          <p14:tracePt t="40347" x="4552950" y="4402138"/>
          <p14:tracePt t="40356" x="4535488" y="4402138"/>
          <p14:tracePt t="40363" x="4519613" y="4406900"/>
          <p14:tracePt t="40371" x="4457700" y="4406900"/>
          <p14:tracePt t="40379" x="4435475" y="4406900"/>
          <p14:tracePt t="40387" x="4406900" y="4413250"/>
          <p14:tracePt t="40396" x="4378325" y="4413250"/>
          <p14:tracePt t="40404" x="4311650" y="4418013"/>
          <p14:tracePt t="40412" x="4283075" y="4418013"/>
          <p14:tracePt t="40420" x="4260850" y="4424363"/>
          <p14:tracePt t="40430" x="4227513" y="4429125"/>
          <p14:tracePt t="40435" x="4159250" y="4435475"/>
          <p14:tracePt t="40446" x="4125913" y="4440238"/>
          <p14:tracePt t="40453" x="4097338" y="4440238"/>
          <p14:tracePt t="40461" x="4064000" y="4446588"/>
          <p14:tracePt t="40470" x="3990975" y="4457700"/>
          <p14:tracePt t="40478" x="3957638" y="4464050"/>
          <p14:tracePt t="40486" x="3929063" y="4464050"/>
          <p14:tracePt t="40493" x="3889375" y="4468813"/>
          <p14:tracePt t="40502" x="3805238" y="4479925"/>
          <p14:tracePt t="40509" x="3765550" y="4479925"/>
          <p14:tracePt t="40518" x="3670300" y="4497388"/>
          <p14:tracePt t="40526" x="3636963" y="4497388"/>
          <p14:tracePt t="40534" x="3552825" y="4508500"/>
          <p14:tracePt t="40541" x="3513138" y="4508500"/>
          <p14:tracePt t="40549" x="3473450" y="4508500"/>
          <p14:tracePt t="40557" x="3371850" y="4513263"/>
          <p14:tracePt t="40566" x="3327400" y="4513263"/>
          <p14:tracePt t="40574" x="3221038" y="4513263"/>
          <p14:tracePt t="40582" x="3187700" y="4513263"/>
          <p14:tracePt t="40590" x="3141663" y="4513263"/>
          <p14:tracePt t="40601" x="3046413" y="4513263"/>
          <p14:tracePt t="40607" x="3006725" y="4513263"/>
          <p14:tracePt t="40613" x="2973388" y="4513263"/>
          <p14:tracePt t="40621" x="2889250" y="4508500"/>
          <p14:tracePt t="40629" x="2860675" y="4508500"/>
          <p14:tracePt t="40637" x="2827338" y="4502150"/>
          <p14:tracePt t="40646" x="2743200" y="4491038"/>
          <p14:tracePt t="40653" x="2720975" y="4486275"/>
          <p14:tracePt t="40661" x="2687638" y="4479925"/>
          <p14:tracePt t="40669" x="2630488" y="4457700"/>
          <p14:tracePt t="40678" x="2613025" y="4451350"/>
          <p14:tracePt t="40685" x="2590800" y="4435475"/>
          <p14:tracePt t="40694" x="2586038" y="4429125"/>
          <p14:tracePt t="40701" x="2579688" y="4424363"/>
          <p14:tracePt t="40709" x="2579688" y="4418013"/>
          <p14:tracePt t="40720" x="2579688" y="4406900"/>
          <p14:tracePt t="40726" x="2579688" y="4402138"/>
          <p14:tracePt t="40735" x="2579688" y="4391025"/>
          <p14:tracePt t="40743" x="2579688" y="4378325"/>
          <p14:tracePt t="40751" x="2579688" y="4367213"/>
          <p14:tracePt t="40760" x="2579688" y="4351338"/>
          <p14:tracePt t="40768" x="2579688" y="4333875"/>
          <p14:tracePt t="40776" x="2579688" y="4316413"/>
          <p14:tracePt t="40783" x="2579688" y="4289425"/>
          <p14:tracePt t="40792" x="2590800" y="4271963"/>
          <p14:tracePt t="40799" x="2601913" y="4256088"/>
          <p14:tracePt t="40807" x="2613025" y="4227513"/>
          <p14:tracePt t="40815" x="2636838" y="4205288"/>
          <p14:tracePt t="40824" x="2647950" y="4194175"/>
          <p14:tracePt t="40831" x="2674938" y="4170363"/>
          <p14:tracePt t="40840" x="2698750" y="4159250"/>
          <p14:tracePt t="40847" x="2720975" y="4143375"/>
          <p14:tracePt t="40855" x="2776538" y="4125913"/>
          <p14:tracePt t="40864" x="2820988" y="4108450"/>
          <p14:tracePt t="40872" x="2871788" y="4092575"/>
          <p14:tracePt t="40879" x="2944813" y="4081463"/>
          <p14:tracePt t="40887" x="3028950" y="4064000"/>
          <p14:tracePt t="40895" x="3108325" y="4048125"/>
          <p14:tracePt t="40908" x="3203575" y="4035425"/>
          <p14:tracePt t="40911" x="3276600" y="4024313"/>
          <p14:tracePt t="40920" x="3360738" y="4019550"/>
          <p14:tracePt t="40927" x="3495675" y="4008438"/>
          <p14:tracePt t="40935" x="3608388" y="4002088"/>
          <p14:tracePt t="40944" x="3670300" y="4002088"/>
          <p14:tracePt t="40951" x="3771900" y="3997325"/>
          <p14:tracePt t="40960" x="3895725" y="3997325"/>
          <p14:tracePt t="40968" x="4002088" y="3997325"/>
          <p14:tracePt t="40976" x="4064000" y="3997325"/>
          <p14:tracePt t="40986" x="4165600" y="3997325"/>
          <p14:tracePt t="40992" x="4227513" y="3990975"/>
          <p14:tracePt t="41001" x="4283075" y="3990975"/>
          <p14:tracePt t="41009" x="4378325" y="3990975"/>
          <p14:tracePt t="41017" x="4435475" y="3990975"/>
          <p14:tracePt t="41023" x="4502150" y="3990975"/>
          <p14:tracePt t="41033" x="4564063" y="3986213"/>
          <p14:tracePt t="41041" x="4637088" y="3986213"/>
          <p14:tracePt t="41050" x="4705350" y="3986213"/>
          <p14:tracePt t="41058" x="4789488" y="3986213"/>
          <p14:tracePt t="41065" x="4862513" y="3986213"/>
          <p14:tracePt t="41073" x="4940300" y="3986213"/>
          <p14:tracePt t="41081" x="5019675" y="3986213"/>
          <p14:tracePt t="41089" x="5099050" y="3986213"/>
          <p14:tracePt t="41097" x="5183188" y="3986213"/>
          <p14:tracePt t="41105" x="5260975" y="3990975"/>
          <p14:tracePt t="41113" x="5345113" y="4002088"/>
          <p14:tracePt t="41121" x="5380038" y="4008438"/>
          <p14:tracePt t="41129" x="5464175" y="4019550"/>
          <p14:tracePt t="41137" x="5530850" y="4035425"/>
          <p14:tracePt t="41145" x="5553075" y="4035425"/>
          <p14:tracePt t="41154" x="5614988" y="4052888"/>
          <p14:tracePt t="41161" x="5661025" y="4059238"/>
          <p14:tracePt t="41169" x="5676900" y="4059238"/>
          <p14:tracePt t="41177" x="5722938" y="4075113"/>
          <p14:tracePt t="41185" x="5738813" y="4086225"/>
          <p14:tracePt t="41193" x="5745163" y="4092575"/>
          <p14:tracePt t="41202" x="5756275" y="4097338"/>
          <p14:tracePt t="41210" x="5756275" y="4108450"/>
          <p14:tracePt t="41218" x="5756275" y="4114800"/>
          <p14:tracePt t="41226" x="5761038" y="4125913"/>
          <p14:tracePt t="41234" x="5761038" y="4143375"/>
          <p14:tracePt t="41242" x="5761038" y="4148138"/>
          <p14:tracePt t="41250" x="5761038" y="4170363"/>
          <p14:tracePt t="41258" x="5761038" y="4198938"/>
          <p14:tracePt t="41266" x="5756275" y="4216400"/>
          <p14:tracePt t="41274" x="5738813" y="4256088"/>
          <p14:tracePt t="41284" x="5722938" y="4278313"/>
          <p14:tracePt t="41289" x="5705475" y="4294188"/>
          <p14:tracePt t="41300" x="5665788" y="4340225"/>
          <p14:tracePt t="41308" x="5632450" y="4362450"/>
          <p14:tracePt t="41315" x="5588000" y="4391025"/>
          <p14:tracePt t="41323" x="5548313" y="4418013"/>
          <p14:tracePt t="41331" x="5491163" y="4440238"/>
          <p14:tracePt t="41340" x="5429250" y="4468813"/>
          <p14:tracePt t="41348" x="5351463" y="4491038"/>
          <p14:tracePt t="41356" x="5267325" y="4508500"/>
          <p14:tracePt t="41364" x="5075238" y="4537075"/>
          <p14:tracePt t="41372" x="4979988" y="4541838"/>
          <p14:tracePt t="41379" x="4873625" y="4541838"/>
          <p14:tracePt t="41388" x="4597400" y="4541838"/>
          <p14:tracePt t="41396" x="4429125" y="4541838"/>
          <p14:tracePt t="41404" x="4260850" y="4541838"/>
          <p14:tracePt t="41411" x="4075113" y="4541838"/>
          <p14:tracePt t="41420" x="3900488" y="4530725"/>
          <p14:tracePt t="41428" x="3743325" y="4513263"/>
          <p14:tracePt t="41435" x="3462338" y="4479925"/>
          <p14:tracePt t="41444" x="3316288" y="4451350"/>
          <p14:tracePt t="41452" x="3181350" y="4418013"/>
          <p14:tracePt t="41460" x="3086100" y="4391025"/>
          <p14:tracePt t="41467" x="2995613" y="4373563"/>
          <p14:tracePt t="41476" x="2944813" y="4344988"/>
          <p14:tracePt t="41484" x="2917825" y="4329113"/>
          <p14:tracePt t="41492" x="2900363" y="4316413"/>
          <p14:tracePt t="41500" x="2889250" y="4305300"/>
          <p14:tracePt t="41508" x="2882900" y="4289425"/>
          <p14:tracePt t="41516" x="2882900" y="4278313"/>
          <p14:tracePt t="41524" x="2882900" y="4271963"/>
          <p14:tracePt t="41532" x="2882900" y="4249738"/>
          <p14:tracePt t="41540" x="2882900" y="4238625"/>
          <p14:tracePt t="41548" x="2895600" y="4221163"/>
          <p14:tracePt t="41556" x="2900363" y="4198938"/>
          <p14:tracePt t="41563" x="2922588" y="4159250"/>
          <p14:tracePt t="41571" x="2940050" y="4143375"/>
          <p14:tracePt t="41582" x="2968625" y="4114800"/>
          <p14:tracePt t="41589" x="2995613" y="4086225"/>
          <p14:tracePt t="41598" x="3041650" y="4064000"/>
          <p14:tracePt t="41606" x="3090863" y="4035425"/>
          <p14:tracePt t="41614" x="3152775" y="4008438"/>
          <p14:tracePt t="41626" x="3232150" y="3979863"/>
          <p14:tracePt t="41630" x="3298825" y="3962400"/>
          <p14:tracePt t="41637" x="3384550" y="3940175"/>
          <p14:tracePt t="41646" x="3484563" y="3929063"/>
          <p14:tracePt t="41654" x="3614738" y="3913188"/>
          <p14:tracePt t="41661" x="3760788" y="3895725"/>
          <p14:tracePt t="41670" x="3906838" y="3878263"/>
          <p14:tracePt t="41678" x="4064000" y="3867150"/>
          <p14:tracePt t="41686" x="4232275" y="3862388"/>
          <p14:tracePt t="41693" x="4389438" y="3851275"/>
          <p14:tracePt t="41702" x="4541838" y="3851275"/>
          <p14:tracePt t="41710" x="4694238" y="3851275"/>
          <p14:tracePt t="41718" x="4851400" y="3851275"/>
          <p14:tracePt t="41726" x="4986338" y="3851275"/>
          <p14:tracePt t="41734" x="5114925" y="3862388"/>
          <p14:tracePt t="41742" x="5227638" y="3867150"/>
          <p14:tracePt t="41750" x="5340350" y="3878263"/>
          <p14:tracePt t="41758" x="5440363" y="3889375"/>
          <p14:tracePt t="41766" x="5548313" y="3913188"/>
          <p14:tracePt t="41774" x="5581650" y="3917950"/>
          <p14:tracePt t="41782" x="5672138" y="3940175"/>
          <p14:tracePt t="41790" x="5761038" y="3957638"/>
          <p14:tracePt t="41798" x="5840413" y="3986213"/>
          <p14:tracePt t="41806" x="5930900" y="4008438"/>
          <p14:tracePt t="41814" x="5964238" y="4019550"/>
          <p14:tracePt t="41822" x="6042025" y="4041775"/>
          <p14:tracePt t="41830" x="6121400" y="4070350"/>
          <p14:tracePt t="41838" x="6143625" y="4081463"/>
          <p14:tracePt t="41846" x="6205538" y="4103688"/>
          <p14:tracePt t="41854" x="6234113" y="4114800"/>
          <p14:tracePt t="41861" x="6289675" y="4148138"/>
          <p14:tracePt t="41872" x="6334125" y="4176713"/>
          <p14:tracePt t="41880" x="6357938" y="4198938"/>
          <p14:tracePt t="41888" x="6369050" y="4216400"/>
          <p14:tracePt t="41896" x="6373813" y="4238625"/>
          <p14:tracePt t="41904" x="6373813" y="4249738"/>
          <p14:tracePt t="41912" x="6373813" y="4271963"/>
          <p14:tracePt t="41920" x="6373813" y="4289425"/>
          <p14:tracePt t="41928" x="6369050" y="4300538"/>
          <p14:tracePt t="41936" x="6351588" y="4316413"/>
          <p14:tracePt t="41943" x="6346825" y="4333875"/>
          <p14:tracePt t="41952" x="6334125" y="4351338"/>
          <p14:tracePt t="41960" x="6318250" y="4362450"/>
          <p14:tracePt t="41967" x="6311900" y="4373563"/>
          <p14:tracePt t="41976" x="6296025" y="4384675"/>
          <p14:tracePt t="41984" x="6289675" y="4391025"/>
          <p14:tracePt t="41991" x="6273800" y="4406900"/>
          <p14:tracePt t="42000" x="6261100" y="4413250"/>
          <p14:tracePt t="42008" x="6256338" y="4418013"/>
          <p14:tracePt t="42016" x="6249988" y="4424363"/>
          <p14:tracePt t="42359" x="6256338" y="4424363"/>
          <p14:tracePt t="42374" x="6261100" y="4418013"/>
          <p14:tracePt t="42551" x="6261100" y="4413250"/>
          <p14:tracePt t="42568" x="6256338" y="4406900"/>
          <p14:tracePt t="42575" x="6245225" y="4402138"/>
          <p14:tracePt t="42584" x="6223000" y="4395788"/>
          <p14:tracePt t="42592" x="6200775" y="4395788"/>
          <p14:tracePt t="42599" x="6165850" y="4391025"/>
          <p14:tracePt t="42608" x="6110288" y="4391025"/>
          <p14:tracePt t="42616" x="6070600" y="4391025"/>
          <p14:tracePt t="42624" x="6026150" y="4395788"/>
          <p14:tracePt t="42632" x="5969000" y="4413250"/>
          <p14:tracePt t="42639" x="5918200" y="4429125"/>
          <p14:tracePt t="42647" x="5829300" y="4479925"/>
          <p14:tracePt t="42656" x="5778500" y="4519613"/>
          <p14:tracePt t="42663" x="5716588" y="4552950"/>
          <p14:tracePt t="42671" x="5665788" y="4598988"/>
          <p14:tracePt t="42679" x="5610225" y="4637088"/>
          <p14:tracePt t="42688" x="5570538" y="4665663"/>
          <p14:tracePt t="42696" x="5548313" y="4676775"/>
          <p14:tracePt t="42704" x="5502275" y="4710113"/>
          <p14:tracePt t="42712" x="5464175" y="4733925"/>
          <p14:tracePt t="42720" x="5413375" y="4756150"/>
          <p14:tracePt t="42727" x="5380038" y="4778375"/>
          <p14:tracePt t="42736" x="5362575" y="4789488"/>
          <p14:tracePt t="42744" x="5311775" y="4806950"/>
          <p14:tracePt t="42751" x="5267325" y="4818063"/>
          <p14:tracePt t="42759" x="5245100" y="4829175"/>
          <p14:tracePt t="42768" x="5187950" y="4840288"/>
          <p14:tracePt t="42778" x="5121275" y="4851400"/>
          <p14:tracePt t="42786" x="5086350" y="4851400"/>
          <p14:tracePt t="42793" x="5008563" y="4856163"/>
          <p14:tracePt t="42801" x="4924425" y="4856163"/>
          <p14:tracePt t="42810" x="4889500" y="4856163"/>
          <p14:tracePt t="42818" x="4794250" y="4856163"/>
          <p14:tracePt t="42825" x="4760913" y="4856163"/>
          <p14:tracePt t="42833" x="4659313" y="4856163"/>
          <p14:tracePt t="42842" x="4621213" y="4856163"/>
          <p14:tracePt t="42849" x="4502150" y="4856163"/>
          <p14:tracePt t="42858" x="4457700" y="4856163"/>
          <p14:tracePt t="42866" x="4333875" y="4856163"/>
          <p14:tracePt t="42874" x="4283075" y="4856163"/>
          <p14:tracePt t="42882" x="4154488" y="4856163"/>
          <p14:tracePt t="42890" x="4103688" y="4862513"/>
          <p14:tracePt t="42898" x="4057650" y="4867275"/>
          <p14:tracePt t="42906" x="3951288" y="4879975"/>
          <p14:tracePt t="42914" x="3911600" y="4884738"/>
          <p14:tracePt t="42922" x="3833813" y="4891088"/>
          <p14:tracePt t="42929" x="3794125" y="4891088"/>
          <p14:tracePt t="42938" x="3727450" y="4895850"/>
          <p14:tracePt t="42946" x="3703638" y="4895850"/>
          <p14:tracePt t="42955" x="3681413" y="4895850"/>
          <p14:tracePt t="42961" x="3619500" y="4895850"/>
          <p14:tracePt t="42969" x="3603625" y="4895850"/>
          <p14:tracePt t="42977" x="3552825" y="4895850"/>
          <p14:tracePt t="42986" x="3519488" y="4902200"/>
          <p14:tracePt t="42993" x="3495675" y="4902200"/>
          <p14:tracePt t="43001" x="3473450" y="4902200"/>
          <p14:tracePt t="43010" x="3406775" y="4906963"/>
          <p14:tracePt t="43020" x="3371850" y="4906963"/>
          <p14:tracePt t="43026" x="3349625" y="4913313"/>
          <p14:tracePt t="43034" x="3287713" y="4918075"/>
          <p14:tracePt t="43042" x="3265488" y="4924425"/>
          <p14:tracePt t="43051" x="3243263" y="4924425"/>
          <p14:tracePt t="43058" x="3225800" y="4924425"/>
          <p14:tracePt t="43068" x="3170238" y="4929188"/>
          <p14:tracePt t="43074" x="3148013" y="4929188"/>
          <p14:tracePt t="43084" x="3125788" y="4929188"/>
          <p14:tracePt t="43092" x="3103563" y="4929188"/>
          <p14:tracePt t="43100" x="3079750" y="4929188"/>
          <p14:tracePt t="43108" x="3013075" y="4929188"/>
          <p14:tracePt t="43116" x="2990850" y="4929188"/>
          <p14:tracePt t="43124" x="2955925" y="4929188"/>
          <p14:tracePt t="43132" x="2928938" y="4929188"/>
          <p14:tracePt t="43140" x="2895600" y="4929188"/>
          <p14:tracePt t="43148" x="2820988" y="4913313"/>
          <p14:tracePt t="43156" x="2787650" y="4906963"/>
          <p14:tracePt t="43164" x="2760663" y="4906963"/>
          <p14:tracePt t="43172" x="2732088" y="4902200"/>
          <p14:tracePt t="43180" x="2709863" y="4895850"/>
          <p14:tracePt t="43187" x="2681288" y="4891088"/>
          <p14:tracePt t="43196" x="2659063" y="4884738"/>
          <p14:tracePt t="43204" x="2636838" y="4879975"/>
          <p14:tracePt t="43212" x="2579688" y="4867275"/>
          <p14:tracePt t="43220" x="2557463" y="4862513"/>
          <p14:tracePt t="43228" x="2535238" y="4856163"/>
          <p14:tracePt t="43236" x="2513013" y="4856163"/>
          <p14:tracePt t="43244" x="2501900" y="4845050"/>
          <p14:tracePt t="43252" x="2484438" y="4840288"/>
          <p14:tracePt t="43264" x="2478088" y="4833938"/>
          <p14:tracePt t="43267" x="2473325" y="4822825"/>
          <p14:tracePt t="43284" x="2473325" y="4818063"/>
          <p14:tracePt t="43292" x="2466975" y="4806950"/>
          <p14:tracePt t="43300" x="2466975" y="4800600"/>
          <p14:tracePt t="43310" x="2466975" y="4794250"/>
          <p14:tracePt t="43315" x="2462213" y="4789488"/>
          <p14:tracePt t="43323" x="2462213" y="4778375"/>
          <p14:tracePt t="43339" x="2462213" y="4767263"/>
          <p14:tracePt t="43350" x="2462213" y="4756150"/>
          <p14:tracePt t="43358" x="2462213" y="4749800"/>
          <p14:tracePt t="43366" x="2462213" y="4745038"/>
          <p14:tracePt t="43373" x="2462213" y="4733925"/>
          <p14:tracePt t="43382" x="2466975" y="4716463"/>
          <p14:tracePt t="43398" x="2478088" y="4705350"/>
          <p14:tracePt t="43406" x="2484438" y="4694238"/>
          <p14:tracePt t="43414" x="2490788" y="4683125"/>
          <p14:tracePt t="43422" x="2501900" y="4676775"/>
          <p14:tracePt t="43430" x="2506663" y="4665663"/>
          <p14:tracePt t="43438" x="2517775" y="4659313"/>
          <p14:tracePt t="43445" x="2528888" y="4648200"/>
          <p14:tracePt t="43454" x="2535238" y="4643438"/>
          <p14:tracePt t="43461" x="2552700" y="4632325"/>
          <p14:tracePt t="43470" x="2579688" y="4614863"/>
          <p14:tracePt t="43478" x="2601913" y="4598988"/>
          <p14:tracePt t="43486" x="2625725" y="4592638"/>
          <p14:tracePt t="43494" x="2659063" y="4581525"/>
          <p14:tracePt t="43502" x="2714625" y="4552950"/>
          <p14:tracePt t="43510" x="2760663" y="4541838"/>
          <p14:tracePt t="43518" x="2809875" y="4530725"/>
          <p14:tracePt t="43526" x="2855913" y="4513263"/>
          <p14:tracePt t="43534" x="2917825" y="4502150"/>
          <p14:tracePt t="43542" x="2973388" y="4497388"/>
          <p14:tracePt t="43550" x="3028950" y="4486275"/>
          <p14:tracePt t="43558" x="3090863" y="4479925"/>
          <p14:tracePt t="43570" x="3152775" y="4464050"/>
          <p14:tracePt t="43574" x="3176588" y="4464050"/>
          <p14:tracePt t="43582" x="3243263" y="4457700"/>
          <p14:tracePt t="43590" x="3305175" y="4451350"/>
          <p14:tracePt t="43598" x="3378200" y="4446588"/>
          <p14:tracePt t="43606" x="3451225" y="4440238"/>
          <p14:tracePt t="43614" x="3484563" y="4435475"/>
          <p14:tracePt t="43624" x="3563938" y="4429125"/>
          <p14:tracePt t="43630" x="3648075" y="4424363"/>
          <p14:tracePt t="43640" x="3681413" y="4418013"/>
          <p14:tracePt t="43646" x="3754438" y="4406900"/>
          <p14:tracePt t="43656" x="3838575" y="4395788"/>
          <p14:tracePt t="43664" x="3867150" y="4395788"/>
          <p14:tracePt t="43674" x="3951288" y="4391025"/>
          <p14:tracePt t="43679" x="3984625" y="4391025"/>
          <p14:tracePt t="43688" x="4092575" y="4391025"/>
          <p14:tracePt t="43696" x="4137025" y="4391025"/>
          <p14:tracePt t="43704" x="4249738" y="4391025"/>
          <p14:tracePt t="43712" x="4300538" y="4391025"/>
          <p14:tracePt t="43720" x="4424363" y="4391025"/>
          <p14:tracePt t="43728" x="4479925" y="4391025"/>
          <p14:tracePt t="43736" x="4592638" y="4391025"/>
          <p14:tracePt t="43744" x="4637088" y="4391025"/>
          <p14:tracePt t="43752" x="4749800" y="4395788"/>
          <p14:tracePt t="43760" x="4794250" y="4395788"/>
          <p14:tracePt t="43768" x="4840288" y="4402138"/>
          <p14:tracePt t="43776" x="4957763" y="4413250"/>
          <p14:tracePt t="43784" x="5013325" y="4418013"/>
          <p14:tracePt t="43792" x="5137150" y="4429125"/>
          <p14:tracePt t="43800" x="5194300" y="4435475"/>
          <p14:tracePt t="43808" x="5245100" y="4440238"/>
          <p14:tracePt t="43816" x="5373688" y="4451350"/>
          <p14:tracePt t="43824" x="5418138" y="4464050"/>
          <p14:tracePt t="43832" x="5464175" y="4475163"/>
          <p14:tracePt t="43840" x="5570538" y="4486275"/>
          <p14:tracePt t="43848" x="5610225" y="4497388"/>
          <p14:tracePt t="43856" x="5699125" y="4519613"/>
          <p14:tracePt t="43864" x="5722938" y="4519613"/>
          <p14:tracePt t="43872" x="5761038" y="4530725"/>
          <p14:tracePt t="43880" x="5800725" y="4552950"/>
          <p14:tracePt t="43890" x="5818188" y="4559300"/>
          <p14:tracePt t="43896" x="5829300" y="4570413"/>
          <p14:tracePt t="43906" x="5840413" y="4581525"/>
          <p14:tracePt t="43911" x="5840413" y="4586288"/>
          <p14:tracePt t="43922" x="5845175" y="4598988"/>
          <p14:tracePt t="43929" x="5845175" y="4610100"/>
          <p14:tracePt t="43938" x="5845175" y="4625975"/>
          <p14:tracePt t="43946" x="5845175" y="4637088"/>
          <p14:tracePt t="43954" x="5845175" y="4654550"/>
          <p14:tracePt t="43962" x="5840413" y="4665663"/>
          <p14:tracePt t="43970" x="5829300" y="4676775"/>
          <p14:tracePt t="43978" x="5822950" y="4694238"/>
          <p14:tracePt t="43986" x="5811838" y="4699000"/>
          <p14:tracePt t="43994" x="5800725" y="4710113"/>
          <p14:tracePt t="44002" x="5783263" y="4721225"/>
          <p14:tracePt t="44010" x="5749925" y="4738688"/>
          <p14:tracePt t="44018" x="5716588" y="4749800"/>
          <p14:tracePt t="44026" x="5637213" y="4767263"/>
          <p14:tracePt t="44034" x="5603875" y="4772025"/>
          <p14:tracePt t="44042" x="5530850" y="4783138"/>
          <p14:tracePt t="44050" x="5435600" y="4800600"/>
          <p14:tracePt t="44058" x="5373688" y="4800600"/>
          <p14:tracePt t="44066" x="5232400" y="4818063"/>
          <p14:tracePt t="44074" x="5137150" y="4818063"/>
          <p14:tracePt t="44082" x="4924425" y="4822825"/>
          <p14:tracePt t="44090" x="4811713" y="4833938"/>
          <p14:tracePt t="44098" x="4705350" y="4833938"/>
          <p14:tracePt t="44106" x="4491038" y="4833938"/>
          <p14:tracePt t="44114" x="4384675" y="4833938"/>
          <p14:tracePt t="44122" x="4271963" y="4833938"/>
          <p14:tracePt t="44130" x="4165600" y="4833938"/>
          <p14:tracePt t="44138" x="4057650" y="4833938"/>
          <p14:tracePt t="44146" x="3951288" y="4833938"/>
          <p14:tracePt t="44154" x="3822700" y="4829175"/>
          <p14:tracePt t="44162" x="3709988" y="4822825"/>
          <p14:tracePt t="44170" x="3603625" y="4818063"/>
          <p14:tracePt t="44178" x="3490913" y="4806950"/>
          <p14:tracePt t="44186" x="3446463" y="4800600"/>
          <p14:tracePt t="44196" x="3338513" y="4794250"/>
          <p14:tracePt t="44202" x="3254375" y="4789488"/>
          <p14:tracePt t="44212" x="3176588" y="4783138"/>
          <p14:tracePt t="44217" x="3141663" y="4778375"/>
          <p14:tracePt t="44228" x="3046413" y="4760913"/>
          <p14:tracePt t="44236" x="3006725" y="4749800"/>
          <p14:tracePt t="44244" x="2973388" y="4738688"/>
          <p14:tracePt t="44252" x="2951163" y="4738688"/>
          <p14:tracePt t="44260" x="2933700" y="4721225"/>
          <p14:tracePt t="44268" x="2933700" y="4716463"/>
          <p14:tracePt t="44276" x="2933700" y="4710113"/>
          <p14:tracePt t="44284" x="2933700" y="4699000"/>
          <p14:tracePt t="44292" x="2933700" y="4687888"/>
          <p14:tracePt t="44300" x="2944813" y="4676775"/>
          <p14:tracePt t="44308" x="2973388" y="4654550"/>
          <p14:tracePt t="44316" x="3006725" y="4625975"/>
          <p14:tracePt t="44324" x="3057525" y="4598988"/>
          <p14:tracePt t="44332" x="3125788" y="4570413"/>
          <p14:tracePt t="44340" x="3181350" y="4541838"/>
          <p14:tracePt t="44348" x="3282950" y="4513263"/>
          <p14:tracePt t="44356" x="3360738" y="4491038"/>
          <p14:tracePt t="44364" x="3568700" y="4451350"/>
          <p14:tracePt t="44372" x="3670300" y="4429125"/>
          <p14:tracePt t="44380" x="3794125" y="4402138"/>
          <p14:tracePt t="44390" x="3935413" y="4384675"/>
          <p14:tracePt t="44395" x="4216400" y="4356100"/>
          <p14:tracePt t="44404" x="4356100" y="4344988"/>
          <p14:tracePt t="44412" x="4479925" y="4344988"/>
          <p14:tracePt t="44420" x="4621213" y="4344988"/>
          <p14:tracePt t="44428" x="4743450" y="4344988"/>
          <p14:tracePt t="44436" x="4856163" y="4356100"/>
          <p14:tracePt t="44444" x="4964113" y="4378325"/>
          <p14:tracePt t="44452" x="5037138" y="4395788"/>
          <p14:tracePt t="44460" x="5070475" y="4406900"/>
          <p14:tracePt t="44468" x="5172075" y="4446588"/>
          <p14:tracePt t="44478" x="5210175" y="4468813"/>
          <p14:tracePt t="44483" x="5238750" y="4491038"/>
          <p14:tracePt t="44494" x="5249863" y="4502150"/>
          <p14:tracePt t="44500" x="5260975" y="4513263"/>
          <p14:tracePt t="44510" x="5267325" y="4524375"/>
          <p14:tracePt t="44518" x="5267325" y="4537075"/>
          <p14:tracePt t="44526" x="5267325" y="4548188"/>
          <p14:tracePt t="44534" x="5249863" y="4559300"/>
          <p14:tracePt t="44542" x="5238750" y="4570413"/>
          <p14:tracePt t="44550" x="5210175" y="4592638"/>
          <p14:tracePt t="44558" x="5165725" y="4614863"/>
          <p14:tracePt t="44566" x="5103813" y="4637088"/>
          <p14:tracePt t="44574" x="5013325" y="4665663"/>
          <p14:tracePt t="44582" x="4929188" y="4676775"/>
          <p14:tracePt t="44590" x="4738688" y="4705350"/>
          <p14:tracePt t="44598" x="4670425" y="4710113"/>
          <p14:tracePt t="44606" x="4564063" y="4716463"/>
          <p14:tracePt t="44614" x="4491038" y="4733925"/>
          <p14:tracePt t="44622" x="4429125" y="4738688"/>
          <p14:tracePt t="44630" x="4400550" y="4738688"/>
          <p14:tracePt t="44638" x="4395788" y="4738688"/>
          <p14:tracePt t="44892" x="4400550" y="4738688"/>
          <p14:tracePt t="45365" x="4406900" y="4738688"/>
          <p14:tracePt t="45387" x="4406900" y="4745038"/>
          <p14:tracePt t="45578" x="4413250" y="4745038"/>
          <p14:tracePt t="45673" x="4413250" y="4738688"/>
          <p14:tracePt t="45680" x="4413250" y="4733925"/>
          <p14:tracePt t="45688" x="4413250" y="4727575"/>
          <p14:tracePt t="45696" x="4413250" y="4710113"/>
          <p14:tracePt t="45706" x="4413250" y="4699000"/>
          <p14:tracePt t="45714" x="4413250" y="4683125"/>
          <p14:tracePt t="45721" x="4413250" y="4659313"/>
          <p14:tracePt t="45730" x="4413250" y="4654550"/>
          <p14:tracePt t="45738" x="4413250" y="4643438"/>
          <p14:tracePt t="45746" x="4413250" y="4637088"/>
          <p14:tracePt t="45754" x="4413250" y="4621213"/>
          <p14:tracePt t="45762" x="4413250" y="4614863"/>
          <p14:tracePt t="45770" x="4424363" y="4586288"/>
          <p14:tracePt t="45778" x="4435475" y="4552950"/>
          <p14:tracePt t="45786" x="4446588" y="4519613"/>
          <p14:tracePt t="45826" x="4446588" y="4513263"/>
          <p14:tracePt t="45842" x="4446588" y="4508500"/>
          <p14:tracePt t="45909" x="4446588" y="4502150"/>
          <p14:tracePt t="45926" x="4446588" y="4497388"/>
          <p14:tracePt t="45930" x="4446588" y="4491038"/>
          <p14:tracePt t="45938" x="4446588" y="4475163"/>
          <p14:tracePt t="45946" x="4446588" y="4464050"/>
          <p14:tracePt t="45953" x="4446588" y="4451350"/>
          <p14:tracePt t="45964" x="4446588" y="4446588"/>
          <p14:tracePt t="45970" x="4446588" y="4429125"/>
          <p14:tracePt t="45980" x="4446588" y="4413250"/>
          <p14:tracePt t="45986" x="4457700" y="4391025"/>
          <p14:tracePt t="45996" x="4468813" y="4356100"/>
          <p14:tracePt t="46003" x="4486275" y="4322763"/>
          <p14:tracePt t="46012" x="4524375" y="4267200"/>
          <p14:tracePt t="46020" x="4570413" y="4205288"/>
          <p14:tracePt t="46028" x="4625975" y="4121150"/>
          <p14:tracePt t="46036" x="4699000" y="4024313"/>
          <p14:tracePt t="46044" x="4738688" y="3968750"/>
          <p14:tracePt t="46052" x="4845050" y="3856038"/>
          <p14:tracePt t="46060" x="4991100" y="3709988"/>
          <p14:tracePt t="46068" x="5075238" y="3643313"/>
          <p14:tracePt t="46076" x="5249863" y="3484563"/>
          <p14:tracePt t="46084" x="5329238" y="3429000"/>
          <p14:tracePt t="46092" x="5395913" y="3378200"/>
          <p14:tracePt t="46100" x="5491163" y="3294063"/>
          <p14:tracePt t="46108" x="5541963" y="3260725"/>
          <p14:tracePt t="46116" x="5564188" y="3232150"/>
          <p14:tracePt t="46124" x="5588000" y="3209925"/>
          <p14:tracePt t="46132" x="5592763" y="3209925"/>
          <p14:tracePt t="46212" x="5592763" y="3221038"/>
          <p14:tracePt t="46220" x="5581650" y="3227388"/>
          <p14:tracePt t="46232" x="5564188" y="3249613"/>
          <p14:tracePt t="46236" x="5541963" y="3260725"/>
          <p14:tracePt t="46244" x="5526088" y="3276600"/>
          <p14:tracePt t="46254" x="5491163" y="3305175"/>
          <p14:tracePt t="46260" x="5464175" y="3322638"/>
          <p14:tracePt t="46270" x="5435600" y="3338513"/>
          <p14:tracePt t="46276" x="5413375" y="3349625"/>
          <p14:tracePt t="46286" x="5384800" y="3367088"/>
          <p14:tracePt t="46294" x="5362575" y="3373438"/>
          <p14:tracePt t="46302" x="5334000" y="3384550"/>
          <p14:tracePt t="46310" x="5311775" y="3389313"/>
          <p14:tracePt t="46318" x="5294313" y="3389313"/>
          <p14:tracePt t="46326" x="5278438" y="3389313"/>
          <p14:tracePt t="46336" x="5260975" y="3389313"/>
          <p14:tracePt t="46342" x="5238750" y="3395663"/>
          <p14:tracePt t="46350" x="5210175" y="3400425"/>
          <p14:tracePt t="46358" x="5187950" y="3411538"/>
          <p14:tracePt t="46366" x="5176838" y="3417888"/>
          <p14:tracePt t="46374" x="5137150" y="3422650"/>
          <p14:tracePt t="46382" x="5099050" y="3446463"/>
          <p14:tracePt t="46390" x="5081588" y="3446463"/>
          <p14:tracePt t="46398" x="5037138" y="3457575"/>
          <p14:tracePt t="46406" x="4986338" y="3468688"/>
          <p14:tracePt t="46414" x="4968875" y="3473450"/>
          <p14:tracePt t="46422" x="4918075" y="3484563"/>
          <p14:tracePt t="46430" x="4856163" y="3495675"/>
          <p14:tracePt t="46438" x="4833938" y="3502025"/>
          <p14:tracePt t="46446" x="4772025" y="3519488"/>
          <p14:tracePt t="46454" x="4756150" y="3519488"/>
          <p14:tracePt t="46462" x="4699000" y="3524250"/>
          <p14:tracePt t="46470" x="4676775" y="3524250"/>
          <p14:tracePt t="46478" x="4625975" y="3530600"/>
          <p14:tracePt t="46486" x="4597400" y="3535363"/>
          <p14:tracePt t="46494" x="4541838" y="3541713"/>
          <p14:tracePt t="46502" x="4519613" y="3541713"/>
          <p14:tracePt t="46510" x="4491038" y="3541713"/>
          <p14:tracePt t="46518" x="4418013" y="3552825"/>
          <p14:tracePt t="46526" x="4384675" y="3552825"/>
          <p14:tracePt t="46534" x="4311650" y="3563938"/>
          <p14:tracePt t="46542" x="4271963" y="3563938"/>
          <p14:tracePt t="46550" x="4243388" y="3570288"/>
          <p14:tracePt t="46558" x="4159250" y="3575050"/>
          <p14:tracePt t="46568" x="4125913" y="3575050"/>
          <p14:tracePt t="46576" x="4086225" y="3575050"/>
          <p14:tracePt t="46584" x="4002088" y="3581400"/>
          <p14:tracePt t="46592" x="3973513" y="3581400"/>
          <p14:tracePt t="46600" x="3940175" y="3581400"/>
          <p14:tracePt t="46608" x="3867150" y="3581400"/>
          <p14:tracePt t="46616" x="3838575" y="3581400"/>
          <p14:tracePt t="46624" x="3805238" y="3581400"/>
          <p14:tracePt t="46632" x="3776663" y="3581400"/>
          <p14:tracePt t="46642" x="3703638" y="3581400"/>
          <p14:tracePt t="46648" x="3670300" y="3581400"/>
          <p14:tracePt t="46656" x="3648075" y="3581400"/>
          <p14:tracePt t="46664" x="3625850" y="3581400"/>
          <p14:tracePt t="46672" x="3552825" y="3586163"/>
          <p14:tracePt t="46680" x="3513138" y="3586163"/>
          <p14:tracePt t="46688" x="3473450" y="3586163"/>
          <p14:tracePt t="46696" x="3433763" y="3592513"/>
          <p14:tracePt t="46704" x="3389313" y="3592513"/>
          <p14:tracePt t="46712" x="3298825" y="3592513"/>
          <p14:tracePt t="46720" x="3271838" y="3592513"/>
          <p14:tracePt t="46728" x="3238500" y="3592513"/>
          <p14:tracePt t="46736" x="3214688" y="3592513"/>
          <p14:tracePt t="46744" x="3198813" y="3592513"/>
          <p14:tracePt t="46752" x="3176588" y="3592513"/>
          <p14:tracePt t="46760" x="3148013" y="3597275"/>
          <p14:tracePt t="46768" x="3130550" y="3603625"/>
          <p14:tracePt t="46776" x="3114675" y="3603625"/>
          <p14:tracePt t="46784" x="3103563" y="3608388"/>
          <p14:tracePt t="46792" x="3097213" y="3614738"/>
          <p14:tracePt t="46800" x="3063875" y="3625850"/>
          <p14:tracePt t="46808" x="3052763" y="3630613"/>
          <p14:tracePt t="46816" x="3041650" y="3636963"/>
          <p14:tracePt t="46824" x="3006725" y="3643313"/>
          <p14:tracePt t="46832" x="2990850" y="3648075"/>
          <p14:tracePt t="46842" x="2973388" y="3648075"/>
          <p14:tracePt t="46848" x="2928938" y="3654425"/>
          <p14:tracePt t="46858" x="2906713" y="3654425"/>
          <p14:tracePt t="46866" x="2882900" y="3654425"/>
          <p14:tracePt t="46874" x="2816225" y="3659188"/>
          <p14:tracePt t="46882" x="2747963" y="3659188"/>
          <p14:tracePt t="46890" x="2714625" y="3659188"/>
          <p14:tracePt t="46898" x="2641600" y="3659188"/>
          <p14:tracePt t="46906" x="2590800" y="3659188"/>
          <p14:tracePt t="46914" x="2586038" y="3665538"/>
          <p14:tracePt t="46962" x="2579688" y="3665538"/>
          <p14:tracePt t="46978" x="2568575" y="3676650"/>
          <p14:tracePt t="46986" x="2563813" y="3676650"/>
          <p14:tracePt t="46994" x="2557463" y="3687763"/>
          <p14:tracePt t="47002" x="2552700" y="3687763"/>
          <p14:tracePt t="47010" x="2552700" y="3692525"/>
          <p14:tracePt t="47115" x="2552700" y="3698875"/>
          <p14:tracePt t="47138" x="2563813" y="3705225"/>
          <p14:tracePt t="47148" x="2586038" y="3727450"/>
          <p14:tracePt t="47153" x="2613025" y="3732213"/>
          <p14:tracePt t="47164" x="2619375" y="3732213"/>
          <p14:tracePt t="47364" x="2613025" y="3732213"/>
          <p14:tracePt t="47372" x="2590800" y="3732213"/>
          <p14:tracePt t="47380" x="2557463" y="3727450"/>
          <p14:tracePt t="47388" x="2524125" y="3727450"/>
          <p14:tracePt t="47396" x="2490788" y="3727450"/>
          <p14:tracePt t="47406" x="2462213" y="3721100"/>
          <p14:tracePt t="47412" x="2444750" y="3721100"/>
          <p14:tracePt t="47422" x="2439988" y="3716338"/>
          <p14:tracePt t="47438" x="2439988" y="3709988"/>
          <p14:tracePt t="47446" x="2439988" y="3705225"/>
          <p14:tracePt t="47454" x="2439988" y="3698875"/>
          <p14:tracePt t="47462" x="2444750" y="3687763"/>
          <p14:tracePt t="47470" x="2451100" y="3687763"/>
          <p14:tracePt t="47478" x="2462213" y="3665538"/>
          <p14:tracePt t="47486" x="2473325" y="3659188"/>
          <p14:tracePt t="47494" x="2484438" y="3643313"/>
          <p14:tracePt t="47502" x="2490788" y="3630613"/>
          <p14:tracePt t="47510" x="2501900" y="3619500"/>
          <p14:tracePt t="47518" x="2513013" y="3597275"/>
          <p14:tracePt t="47526" x="2524125" y="3581400"/>
          <p14:tracePt t="47534" x="2540000" y="3563938"/>
          <p14:tracePt t="47542" x="2568575" y="3541713"/>
          <p14:tracePt t="47550" x="2597150" y="3519488"/>
          <p14:tracePt t="47558" x="2636838" y="3495675"/>
          <p14:tracePt t="47566" x="2674938" y="3468688"/>
          <p14:tracePt t="47576" x="2725738" y="3435350"/>
          <p14:tracePt t="47582" x="2765425" y="3406775"/>
          <p14:tracePt t="47590" x="2860675" y="3349625"/>
          <p14:tracePt t="47598" x="2917825" y="3316288"/>
          <p14:tracePt t="47606" x="2979738" y="3287713"/>
          <p14:tracePt t="47614" x="3035300" y="3260725"/>
          <p14:tracePt t="47622" x="3090863" y="3238500"/>
          <p14:tracePt t="47630" x="3152775" y="3214688"/>
          <p14:tracePt t="47638" x="3214688" y="3192463"/>
          <p14:tracePt t="47648" x="3271838" y="3176588"/>
          <p14:tracePt t="47654" x="3333750" y="3159125"/>
          <p14:tracePt t="47666" x="3406775" y="3141663"/>
          <p14:tracePt t="47670" x="3479800" y="3119438"/>
          <p14:tracePt t="47678" x="3557588" y="3103563"/>
          <p14:tracePt t="47686" x="3630613" y="3092450"/>
          <p14:tracePt t="47694" x="3703638" y="3074988"/>
          <p14:tracePt t="47702" x="3783013" y="3063875"/>
          <p14:tracePt t="47712" x="3856038" y="3052763"/>
          <p14:tracePt t="47720" x="3997325" y="3035300"/>
          <p14:tracePt t="47728" x="4070350" y="3030538"/>
          <p14:tracePt t="47736" x="4148138" y="3024188"/>
          <p14:tracePt t="47744" x="4221163" y="3024188"/>
          <p14:tracePt t="47752" x="4289425" y="3019425"/>
          <p14:tracePt t="47760" x="4356100" y="3019425"/>
          <p14:tracePt t="47768" x="4413250" y="3019425"/>
          <p14:tracePt t="47776" x="4468813" y="3019425"/>
          <p14:tracePt t="47784" x="4513263" y="3019425"/>
          <p14:tracePt t="47792" x="4559300" y="3019425"/>
          <p14:tracePt t="47800" x="4597400" y="3024188"/>
          <p14:tracePt t="47808" x="4637088" y="3030538"/>
          <p14:tracePt t="47816" x="4665663" y="3041650"/>
          <p14:tracePt t="47824" x="4699000" y="3046413"/>
          <p14:tracePt t="47832" x="4732338" y="3057525"/>
          <p14:tracePt t="47840" x="4767263" y="3063875"/>
          <p14:tracePt t="47848" x="4822825" y="3086100"/>
          <p14:tracePt t="47856" x="4867275" y="3103563"/>
          <p14:tracePt t="47864" x="4913313" y="3114675"/>
          <p14:tracePt t="47872" x="4957763" y="3136900"/>
          <p14:tracePt t="47880" x="5013325" y="3159125"/>
          <p14:tracePt t="47888" x="5064125" y="3187700"/>
          <p14:tracePt t="47896" x="5103813" y="3214688"/>
          <p14:tracePt t="47904" x="5143500" y="3249613"/>
          <p14:tracePt t="47912" x="5183188" y="3287713"/>
          <p14:tracePt t="47920" x="5210175" y="3311525"/>
          <p14:tracePt t="47928" x="5227638" y="3344863"/>
          <p14:tracePt t="47936" x="5227638" y="3367088"/>
          <p14:tracePt t="47944" x="5227638" y="3395663"/>
          <p14:tracePt t="47952" x="5210175" y="3417888"/>
          <p14:tracePt t="47960" x="5172075" y="3451225"/>
          <p14:tracePt t="47968" x="5110163" y="3473450"/>
          <p14:tracePt t="47976" x="4986338" y="3508375"/>
          <p14:tracePt t="47984" x="4913313" y="3519488"/>
          <p14:tracePt t="47994" x="4833938" y="3524250"/>
          <p14:tracePt t="48000" x="4756150" y="3524250"/>
          <p14:tracePt t="48010" x="4676775" y="3524250"/>
          <p14:tracePt t="48018" x="4603750" y="3513138"/>
          <p14:tracePt t="48026" x="4530725" y="3490913"/>
          <p14:tracePt t="48034" x="4457700" y="3462338"/>
          <p14:tracePt t="48042" x="4344988" y="3406775"/>
          <p14:tracePt t="48050" x="4294188" y="3373438"/>
          <p14:tracePt t="48058" x="4260850" y="3327400"/>
          <p14:tracePt t="48066" x="4232275" y="3287713"/>
          <p14:tracePt t="48076" x="4205288" y="3209925"/>
          <p14:tracePt t="48082" x="4192588" y="3130550"/>
          <p14:tracePt t="48090" x="4192588" y="3074988"/>
          <p14:tracePt t="48098" x="4192588" y="3019425"/>
          <p14:tracePt t="48106" x="4210050" y="2957513"/>
          <p14:tracePt t="48114" x="4227513" y="2911475"/>
          <p14:tracePt t="48122" x="4249738" y="2878138"/>
          <p14:tracePt t="48130" x="4289425" y="2838450"/>
          <p14:tracePt t="48138" x="4327525" y="2798763"/>
          <p14:tracePt t="48146" x="4378325" y="2771775"/>
          <p14:tracePt t="48154" x="4429125" y="2749550"/>
          <p14:tracePt t="48162" x="4491038" y="2732088"/>
          <p14:tracePt t="48170" x="4552950" y="2720975"/>
          <p14:tracePt t="48178" x="4621213" y="2720975"/>
          <p14:tracePt t="48186" x="4670425" y="2720975"/>
          <p14:tracePt t="48194" x="4772025" y="2736850"/>
          <p14:tracePt t="48202" x="4833938" y="2754313"/>
          <p14:tracePt t="48210" x="4913313" y="2787650"/>
          <p14:tracePt t="48218" x="4997450" y="2833688"/>
          <p14:tracePt t="48226" x="5075238" y="2878138"/>
          <p14:tracePt t="48234" x="5154613" y="2940050"/>
          <p14:tracePt t="48242" x="5194300" y="2973388"/>
          <p14:tracePt t="48250" x="5260975" y="3035300"/>
          <p14:tracePt t="48258" x="5307013" y="3097213"/>
          <p14:tracePt t="48266" x="5322888" y="3136900"/>
          <p14:tracePt t="48276" x="5334000" y="3176588"/>
          <p14:tracePt t="48282" x="5334000" y="3243263"/>
          <p14:tracePt t="48292" x="5322888" y="3305175"/>
          <p14:tracePt t="48298" x="5283200" y="3362325"/>
          <p14:tracePt t="48308" x="5238750" y="3417888"/>
          <p14:tracePt t="48316" x="5172075" y="3473450"/>
          <p14:tracePt t="48324" x="5110163" y="3530600"/>
          <p14:tracePt t="48332" x="5008563" y="3575050"/>
          <p14:tracePt t="48340" x="4895850" y="3625850"/>
          <p14:tracePt t="48348" x="4816475" y="3643313"/>
          <p14:tracePt t="48356" x="4676775" y="3665538"/>
          <p14:tracePt t="48364" x="4581525" y="3676650"/>
          <p14:tracePt t="48372" x="4457700" y="3676650"/>
          <p14:tracePt t="48382" x="4333875" y="3676650"/>
          <p14:tracePt t="48388" x="4265613" y="3665538"/>
          <p14:tracePt t="48396" x="4159250" y="3643313"/>
          <p14:tracePt t="48404" x="4064000" y="3608388"/>
          <p14:tracePt t="48412" x="4008438" y="3570288"/>
          <p14:tracePt t="48420" x="3968750" y="3530600"/>
          <p14:tracePt t="48428" x="3951288" y="3495675"/>
          <p14:tracePt t="48436" x="3940175" y="3457575"/>
          <p14:tracePt t="48444" x="3940175" y="3411538"/>
          <p14:tracePt t="48452" x="3940175" y="3373438"/>
          <p14:tracePt t="48460" x="3940175" y="3327400"/>
          <p14:tracePt t="48468" x="3957638" y="3282950"/>
          <p14:tracePt t="48476" x="3979863" y="3238500"/>
          <p14:tracePt t="48486" x="4002088" y="3198813"/>
          <p14:tracePt t="48492" x="4035425" y="3165475"/>
          <p14:tracePt t="48500" x="4070350" y="3136900"/>
          <p14:tracePt t="48508" x="4103688" y="3114675"/>
          <p14:tracePt t="48516" x="4170363" y="3086100"/>
          <p14:tracePt t="48524" x="4210050" y="3074988"/>
          <p14:tracePt t="48532" x="4278313" y="3063875"/>
          <p14:tracePt t="48540" x="4362450" y="3063875"/>
          <p14:tracePt t="48548" x="4451350" y="3063875"/>
          <p14:tracePt t="48558" x="4519613" y="3063875"/>
          <p14:tracePt t="48564" x="4632325" y="3092450"/>
          <p14:tracePt t="48574" x="4694238" y="3119438"/>
          <p14:tracePt t="48580" x="4794250" y="3181350"/>
          <p14:tracePt t="48590" x="4856163" y="3232150"/>
          <p14:tracePt t="48596" x="4889500" y="3282950"/>
          <p14:tracePt t="48606" x="4918075" y="3344863"/>
          <p14:tracePt t="48614" x="4924425" y="3417888"/>
          <p14:tracePt t="48622" x="4924425" y="3468688"/>
          <p14:tracePt t="48630" x="4906963" y="3502025"/>
          <p14:tracePt t="48638" x="4878388" y="3535363"/>
          <p14:tracePt t="48646" x="4840288" y="3563938"/>
          <p14:tracePt t="48654" x="4816475" y="3581400"/>
          <p14:tracePt t="48662" x="4789488" y="3597275"/>
          <p14:tracePt t="48670" x="4767263" y="3603625"/>
          <p14:tracePt t="48678" x="4738688" y="3608388"/>
          <p14:tracePt t="48686" x="4727575" y="3608388"/>
          <p14:tracePt t="48694" x="4721225" y="3608388"/>
          <p14:tracePt t="48702" x="4716463" y="3608388"/>
          <p14:tracePt t="48824" x="4716463" y="3614738"/>
          <p14:tracePt t="48830" x="4716463" y="3625850"/>
          <p14:tracePt t="48838" x="4710113" y="3654425"/>
          <p14:tracePt t="48848" x="4699000" y="3738563"/>
          <p14:tracePt t="48854" x="4676775" y="3827463"/>
          <p14:tracePt t="48864" x="4648200" y="4019550"/>
          <p14:tracePt t="48870" x="4621213" y="4181475"/>
          <p14:tracePt t="48880" x="4559300" y="4424363"/>
          <p14:tracePt t="48888" x="4473575" y="4659313"/>
          <p14:tracePt t="48896" x="4344988" y="4913313"/>
          <p14:tracePt t="48904" x="4238625" y="5053013"/>
          <p14:tracePt t="48912" x="4119563" y="5183188"/>
          <p14:tracePt t="48920" x="3990975" y="5289550"/>
          <p14:tracePt t="48928" x="3867150" y="5391150"/>
          <p14:tracePt t="48936" x="3771900" y="5464175"/>
          <p14:tracePt t="48944" x="3714750" y="5497513"/>
          <p14:tracePt t="48952" x="3619500" y="5548313"/>
          <p14:tracePt t="48960" x="3502025" y="5581650"/>
          <p14:tracePt t="48968" x="3446463" y="5581650"/>
          <p14:tracePt t="48976" x="3400425" y="5570538"/>
          <p14:tracePt t="48984" x="3367088" y="5541963"/>
          <p14:tracePt t="48992" x="3338513" y="5508625"/>
          <p14:tracePt t="49000" x="3327400" y="5480050"/>
          <p14:tracePt t="49008" x="3311525" y="5464175"/>
          <p14:tracePt t="49016" x="3305175" y="5446713"/>
          <p14:tracePt t="49024" x="3298825" y="5424488"/>
          <p14:tracePt t="49032" x="3287713" y="5407025"/>
          <p14:tracePt t="49170" x="3294063" y="5407025"/>
          <p14:tracePt t="49178" x="3327400" y="5402263"/>
          <p14:tracePt t="49186" x="3338513" y="5402263"/>
          <p14:tracePt t="49202" x="3322638" y="5402263"/>
          <p14:tracePt t="49210" x="3276600" y="5402263"/>
          <p14:tracePt t="49218" x="3225800" y="5395913"/>
          <p14:tracePt t="49226" x="3170238" y="5391150"/>
          <p14:tracePt t="49234" x="3103563" y="5391150"/>
          <p14:tracePt t="49242" x="3057525" y="5391150"/>
          <p14:tracePt t="49250" x="2979738" y="5384800"/>
          <p14:tracePt t="49258" x="2900363" y="5384800"/>
          <p14:tracePt t="49266" x="2816225" y="5384800"/>
          <p14:tracePt t="49274" x="2747963" y="5384800"/>
          <p14:tracePt t="49282" x="2670175" y="5391150"/>
          <p14:tracePt t="49290" x="2586038" y="5395913"/>
          <p14:tracePt t="49298" x="2517775" y="5395913"/>
          <p14:tracePt t="49306" x="2462213" y="5395913"/>
          <p14:tracePt t="49314" x="2422525" y="5395913"/>
          <p14:tracePt t="49322" x="2382838" y="5395913"/>
          <p14:tracePt t="49330" x="2355850" y="5395913"/>
          <p14:tracePt t="49338" x="2332038" y="5395913"/>
          <p14:tracePt t="49346" x="2320925" y="5395913"/>
          <p14:tracePt t="49354" x="2305050" y="5395913"/>
          <p14:tracePt t="49362" x="2287588" y="5395913"/>
          <p14:tracePt t="49370" x="2276475" y="5391150"/>
          <p14:tracePt t="49378" x="2247900" y="5380038"/>
          <p14:tracePt t="49386" x="2232025" y="5380038"/>
          <p14:tracePt t="49394" x="2181225" y="5362575"/>
          <p14:tracePt t="49402" x="2152650" y="5362575"/>
          <p14:tracePt t="49410" x="2119313" y="5351463"/>
          <p14:tracePt t="49420" x="2057400" y="5334000"/>
          <p14:tracePt t="49426" x="2017713" y="5322888"/>
          <p14:tracePt t="49436" x="1995488" y="5322888"/>
          <p14:tracePt t="49444" x="1973263" y="5322888"/>
          <p14:tracePt t="49452" x="1939925" y="5318125"/>
          <p14:tracePt t="49460" x="1922463" y="5307013"/>
          <p14:tracePt t="49468" x="1911350" y="5300663"/>
          <p14:tracePt t="49476" x="1893888" y="5295900"/>
          <p14:tracePt t="49484" x="1889125" y="5284788"/>
          <p14:tracePt t="49492" x="1882775" y="5272088"/>
          <p14:tracePt t="49500" x="1878013" y="5260975"/>
          <p14:tracePt t="49510" x="1871663" y="5245100"/>
          <p14:tracePt t="49516" x="1866900" y="5233988"/>
          <p14:tracePt t="49524" x="1860550" y="5216525"/>
          <p14:tracePt t="49532" x="1854200" y="5194300"/>
          <p14:tracePt t="49540" x="1843088" y="5176838"/>
          <p14:tracePt t="49548" x="1827213" y="5149850"/>
          <p14:tracePt t="49556" x="1827213" y="5143500"/>
          <p14:tracePt t="49564" x="1809750" y="5121275"/>
          <p14:tracePt t="49572" x="1793875" y="5103813"/>
          <p14:tracePt t="49580" x="1793875" y="5092700"/>
          <p14:tracePt t="49588" x="1781175" y="5081588"/>
          <p14:tracePt t="49596" x="1781175" y="5070475"/>
          <p14:tracePt t="49604" x="1776413" y="5064125"/>
          <p14:tracePt t="49612" x="1776413" y="5048250"/>
          <p14:tracePt t="49620" x="1770063" y="5041900"/>
          <p14:tracePt t="49628" x="1770063" y="5019675"/>
          <p14:tracePt t="49636" x="1770063" y="5014913"/>
          <p14:tracePt t="49644" x="1770063" y="4997450"/>
          <p14:tracePt t="49652" x="1770063" y="4991100"/>
          <p14:tracePt t="49660" x="1770063" y="4979988"/>
          <p14:tracePt t="49676" x="1770063" y="4968875"/>
          <p14:tracePt t="49684" x="1770063" y="4964113"/>
          <p14:tracePt t="49692" x="1770063" y="4953000"/>
          <p14:tracePt t="49710" x="1770063" y="4946650"/>
          <p14:tracePt t="49716" x="1776413" y="4935538"/>
          <p14:tracePt t="49726" x="1781175" y="4929188"/>
          <p14:tracePt t="49732" x="1781175" y="4924425"/>
          <p14:tracePt t="49742" x="1793875" y="4913313"/>
          <p14:tracePt t="49750" x="1804988" y="4906963"/>
          <p14:tracePt t="49758" x="1809750" y="4895850"/>
          <p14:tracePt t="49766" x="1831975" y="4884738"/>
          <p14:tracePt t="49774" x="1843088" y="4873625"/>
          <p14:tracePt t="49782" x="1854200" y="4867275"/>
          <p14:tracePt t="49790" x="1905000" y="4851400"/>
          <p14:tracePt t="49798" x="1927225" y="4840288"/>
          <p14:tracePt t="49806" x="1944688" y="4833938"/>
          <p14:tracePt t="49816" x="2012950" y="4818063"/>
          <p14:tracePt t="49822" x="2046288" y="4806950"/>
          <p14:tracePt t="49830" x="2079625" y="4806950"/>
          <p14:tracePt t="49838" x="2163763" y="4789488"/>
          <p14:tracePt t="49846" x="2203450" y="4783138"/>
          <p14:tracePt t="49854" x="2298700" y="4772025"/>
          <p14:tracePt t="49862" x="2338388" y="4767263"/>
          <p14:tracePt t="49870" x="2371725" y="4760913"/>
          <p14:tracePt t="49878" x="2466975" y="4745038"/>
          <p14:tracePt t="49886" x="2501900" y="4738688"/>
          <p14:tracePt t="49894" x="2574925" y="4727575"/>
          <p14:tracePt t="49902" x="2608263" y="4721225"/>
          <p14:tracePt t="49910" x="2670175" y="4716463"/>
          <p14:tracePt t="49918" x="2692400" y="4710113"/>
          <p14:tracePt t="49930" x="2754313" y="4699000"/>
          <p14:tracePt t="49938" x="2816225" y="4694238"/>
          <p14:tracePt t="49946" x="2882900" y="4683125"/>
          <p14:tracePt t="49954" x="2906713" y="4676775"/>
          <p14:tracePt t="49962" x="2968625" y="4665663"/>
          <p14:tracePt t="49970" x="2995613" y="4665663"/>
          <p14:tracePt t="49978" x="3068638" y="4654550"/>
          <p14:tracePt t="49986" x="3103563" y="4648200"/>
          <p14:tracePt t="49994" x="3187700" y="4632325"/>
          <p14:tracePt t="50002" x="3221038" y="4632325"/>
          <p14:tracePt t="50010" x="3311525" y="4625975"/>
          <p14:tracePt t="50022" x="3344863" y="4621213"/>
          <p14:tracePt t="50028" x="3389313" y="4621213"/>
          <p14:tracePt t="50036" x="3490913" y="4621213"/>
          <p14:tracePt t="50044" x="3530600" y="4621213"/>
          <p14:tracePt t="50052" x="3630613" y="4621213"/>
          <p14:tracePt t="50060" x="3670300" y="4621213"/>
          <p14:tracePt t="50068" x="3714750" y="4621213"/>
          <p14:tracePt t="50076" x="3816350" y="4621213"/>
          <p14:tracePt t="50084" x="3856038" y="4621213"/>
          <p14:tracePt t="50092" x="3900488" y="4621213"/>
          <p14:tracePt t="50100" x="3990975" y="4621213"/>
          <p14:tracePt t="50108" x="4030663" y="4625975"/>
          <p14:tracePt t="50116" x="4075113" y="4632325"/>
          <p14:tracePt t="50124" x="4192588" y="4648200"/>
          <p14:tracePt t="50132" x="4238625" y="4654550"/>
          <p14:tracePt t="50140" x="4389438" y="4659313"/>
          <p14:tracePt t="50148" x="4440238" y="4659313"/>
          <p14:tracePt t="50156" x="4564063" y="4659313"/>
          <p14:tracePt t="50164" x="4716463" y="4659313"/>
          <p14:tracePt t="50172" x="4856163" y="4659313"/>
          <p14:tracePt t="50180" x="4906963" y="4659313"/>
          <p14:tracePt t="50188" x="5059363" y="4659313"/>
          <p14:tracePt t="50196" x="5210175" y="4659313"/>
          <p14:tracePt t="50204" x="5260975" y="4659313"/>
          <p14:tracePt t="50212" x="5384800" y="4659313"/>
          <p14:tracePt t="50220" x="5526088" y="4659313"/>
          <p14:tracePt t="50228" x="5575300" y="4659313"/>
          <p14:tracePt t="50236" x="5694363" y="4672013"/>
          <p14:tracePt t="50244" x="5738813" y="4672013"/>
          <p14:tracePt t="50252" x="5851525" y="4672013"/>
          <p14:tracePt t="50260" x="5975350" y="4676775"/>
          <p14:tracePt t="50268" x="6015038" y="4676775"/>
          <p14:tracePt t="50278" x="6132513" y="4683125"/>
          <p14:tracePt t="50284" x="6176963" y="4683125"/>
          <p14:tracePt t="50294" x="6278563" y="4683125"/>
          <p14:tracePt t="50302" x="6323013" y="4683125"/>
          <p14:tracePt t="50310" x="6413500" y="4683125"/>
          <p14:tracePt t="50318" x="6453188" y="4683125"/>
          <p14:tracePt t="50326" x="6486525" y="4683125"/>
          <p14:tracePt t="50334" x="6570663" y="4683125"/>
          <p14:tracePt t="50342" x="6592888" y="4683125"/>
          <p14:tracePt t="50350" x="6643688" y="4694238"/>
          <p14:tracePt t="50358" x="6683375" y="4694238"/>
          <p14:tracePt t="50366" x="6723063" y="4699000"/>
          <p14:tracePt t="50374" x="6756400" y="4710113"/>
          <p14:tracePt t="50382" x="6767513" y="4716463"/>
          <p14:tracePt t="50390" x="6789738" y="4727575"/>
          <p14:tracePt t="50398" x="6818313" y="4738688"/>
          <p14:tracePt t="50406" x="6846888" y="4749800"/>
          <p14:tracePt t="50414" x="6851650" y="4760913"/>
          <p14:tracePt t="50422" x="6862763" y="4778375"/>
          <p14:tracePt t="50430" x="6873875" y="4789488"/>
          <p14:tracePt t="50438" x="6884988" y="4806950"/>
          <p14:tracePt t="50446" x="6897688" y="4822825"/>
          <p14:tracePt t="50454" x="6897688" y="4833938"/>
          <p14:tracePt t="50462" x="6902450" y="4856163"/>
          <p14:tracePt t="50470" x="6902450" y="4873625"/>
          <p14:tracePt t="50478" x="6908800" y="4906963"/>
          <p14:tracePt t="50486" x="6908800" y="4918075"/>
          <p14:tracePt t="50494" x="6908800" y="4953000"/>
          <p14:tracePt t="50502" x="6908800" y="4968875"/>
          <p14:tracePt t="50510" x="6908800" y="5002213"/>
          <p14:tracePt t="50518" x="6908800" y="5014913"/>
          <p14:tracePt t="50526" x="6908800" y="5030788"/>
          <p14:tracePt t="50534" x="6897688" y="5064125"/>
          <p14:tracePt t="50542" x="6891338" y="5076825"/>
          <p14:tracePt t="50550" x="6873875" y="5110163"/>
          <p14:tracePt t="50558" x="6869113" y="5121275"/>
          <p14:tracePt t="50568" x="6858000" y="5132388"/>
          <p14:tracePt t="50574" x="6835775" y="5176838"/>
          <p14:tracePt t="50584" x="6818313" y="5187950"/>
          <p14:tracePt t="50590" x="6807200" y="5199063"/>
          <p14:tracePt t="50600" x="6756400" y="5238750"/>
          <p14:tracePt t="50608" x="6738938" y="5245100"/>
          <p14:tracePt t="50616" x="6711950" y="5260975"/>
          <p14:tracePt t="50624" x="6643688" y="5300663"/>
          <p14:tracePt t="50632" x="6577013" y="5334000"/>
          <p14:tracePt t="50640" x="6548438" y="5345113"/>
          <p14:tracePt t="50648" x="6469063" y="5373688"/>
          <p14:tracePt t="50656" x="6357938" y="5407025"/>
          <p14:tracePt t="50664" x="6318250" y="5419725"/>
          <p14:tracePt t="50672" x="6216650" y="5453063"/>
          <p14:tracePt t="50680" x="6183313" y="5457825"/>
          <p14:tracePt t="50688" x="6070600" y="5492750"/>
          <p14:tracePt t="50696" x="5953125" y="5503863"/>
          <p14:tracePt t="50704" x="5913438" y="5514975"/>
          <p14:tracePt t="50712" x="5789613" y="5530850"/>
          <p14:tracePt t="50720" x="5734050" y="5537200"/>
          <p14:tracePt t="50728" x="5581650" y="5553075"/>
          <p14:tracePt t="50736" x="5526088" y="5565775"/>
          <p14:tracePt t="50744" x="5457825" y="5570538"/>
          <p14:tracePt t="50752" x="5294313" y="5588000"/>
          <p14:tracePt t="50760" x="5114925" y="5614988"/>
          <p14:tracePt t="50768" x="5064125" y="5621338"/>
          <p14:tracePt t="50776" x="4913313" y="5638800"/>
          <p14:tracePt t="50784" x="4862513" y="5643563"/>
          <p14:tracePt t="50792" x="4699000" y="5649913"/>
          <p14:tracePt t="50800" x="4530725" y="5661025"/>
          <p14:tracePt t="50808" x="4468813" y="5661025"/>
          <p14:tracePt t="50816" x="4322763" y="5661025"/>
          <p14:tracePt t="50824" x="4265613" y="5661025"/>
          <p14:tracePt t="50832" x="4103688" y="5665788"/>
          <p14:tracePt t="50840" x="4046538" y="5665788"/>
          <p14:tracePt t="50850" x="3862388" y="5665788"/>
          <p14:tracePt t="50856" x="3648075" y="5665788"/>
          <p14:tracePt t="50866" x="3433763" y="5665788"/>
          <p14:tracePt t="50874" x="3371850" y="5665788"/>
          <p14:tracePt t="50882" x="3209925" y="5665788"/>
          <p14:tracePt t="50890" x="3057525" y="5665788"/>
          <p14:tracePt t="50898" x="2951163" y="5665788"/>
          <p14:tracePt t="50906" x="2844800" y="5665788"/>
          <p14:tracePt t="50914" x="2732088" y="5665788"/>
          <p14:tracePt t="50922" x="2636838" y="5661025"/>
          <p14:tracePt t="50930" x="2586038" y="5654675"/>
          <p14:tracePt t="50938" x="2462213" y="5643563"/>
          <p14:tracePt t="50946" x="2316163" y="5627688"/>
          <p14:tracePt t="50954" x="2174875" y="5610225"/>
          <p14:tracePt t="50962" x="2012950" y="5592763"/>
          <p14:tracePt t="50970" x="1962150" y="5588000"/>
          <p14:tracePt t="50978" x="1843088" y="5570538"/>
          <p14:tracePt t="50986" x="1765300" y="5559425"/>
          <p14:tracePt t="50994" x="1697038" y="5548313"/>
          <p14:tracePt t="51002" x="1670050" y="5537200"/>
          <p14:tracePt t="51010" x="1646238" y="5526088"/>
          <p14:tracePt t="51018" x="1635125" y="5519738"/>
          <p14:tracePt t="51026" x="1630363" y="5514975"/>
          <p14:tracePt t="51034" x="1624013" y="5497513"/>
          <p14:tracePt t="51044" x="1619250" y="5486400"/>
          <p14:tracePt t="51050" x="1612900" y="5468938"/>
          <p14:tracePt t="51058" x="1612900" y="5453063"/>
          <p14:tracePt t="51066" x="1612900" y="5430838"/>
          <p14:tracePt t="51074" x="1608138" y="5402263"/>
          <p14:tracePt t="51082" x="1608138" y="5373688"/>
          <p14:tracePt t="51090" x="1601788" y="5334000"/>
          <p14:tracePt t="51098" x="1590675" y="5295900"/>
          <p14:tracePt t="51106" x="1579563" y="5256213"/>
          <p14:tracePt t="51114" x="1562100" y="5216525"/>
          <p14:tracePt t="51122" x="1550988" y="5194300"/>
          <p14:tracePt t="51130" x="1535113" y="5149850"/>
          <p14:tracePt t="51140" x="1524000" y="5121275"/>
          <p14:tracePt t="51148" x="1517650" y="5103813"/>
          <p14:tracePt t="51156" x="1506538" y="5087938"/>
          <p14:tracePt t="51162" x="1506538" y="5070475"/>
          <p14:tracePt t="51172" x="1506538" y="5059363"/>
          <p14:tracePt t="51178" x="1506538" y="5037138"/>
          <p14:tracePt t="51189" x="1506538" y="5019675"/>
          <p14:tracePt t="51196" x="1506538" y="5002213"/>
          <p14:tracePt t="51204" x="1506538" y="4991100"/>
          <p14:tracePt t="51212" x="1506538" y="4979988"/>
          <p14:tracePt t="51220" x="1506538" y="4964113"/>
          <p14:tracePt t="51228" x="1506538" y="4953000"/>
          <p14:tracePt t="51236" x="1506538" y="4935538"/>
          <p14:tracePt t="51244" x="1517650" y="4924425"/>
          <p14:tracePt t="51252" x="1524000" y="4913313"/>
          <p14:tracePt t="51260" x="1535113" y="4895850"/>
          <p14:tracePt t="51268" x="1546225" y="4879975"/>
          <p14:tracePt t="51276" x="1550988" y="4873625"/>
          <p14:tracePt t="51284" x="1568450" y="4862513"/>
          <p14:tracePt t="51292" x="1579563" y="4851400"/>
          <p14:tracePt t="51300" x="1597025" y="4845050"/>
          <p14:tracePt t="51308" x="1608138" y="4840288"/>
          <p14:tracePt t="51316" x="1624013" y="4833938"/>
          <p14:tracePt t="51324" x="1670050" y="4822825"/>
          <p14:tracePt t="51332" x="1703388" y="4811713"/>
          <p14:tracePt t="51340" x="1736725" y="4806950"/>
          <p14:tracePt t="51352" x="1820863" y="4794250"/>
          <p14:tracePt t="51356" x="1878013" y="4783138"/>
          <p14:tracePt t="51364" x="1944688" y="4778375"/>
          <p14:tracePt t="51372" x="2024063" y="4760913"/>
          <p14:tracePt t="51380" x="2097088" y="4756150"/>
          <p14:tracePt t="51388" x="2181225" y="4756150"/>
          <p14:tracePt t="51396" x="2270125" y="4749800"/>
          <p14:tracePt t="51404" x="2366963" y="4749800"/>
          <p14:tracePt t="51412" x="2455863" y="4749800"/>
          <p14:tracePt t="51422" x="2579688" y="4749800"/>
          <p14:tracePt t="51428" x="2692400" y="4749800"/>
          <p14:tracePt t="51438" x="2736850" y="4756150"/>
          <p14:tracePt t="51444" x="2867025" y="4767263"/>
          <p14:tracePt t="51456" x="3024188" y="4783138"/>
          <p14:tracePt t="51462" x="3163888" y="4789488"/>
          <p14:tracePt t="51470" x="3327400" y="4811713"/>
          <p14:tracePt t="51478" x="3479800" y="4818063"/>
          <p14:tracePt t="51486" x="3524250" y="4818063"/>
          <p14:tracePt t="51494" x="3654425" y="4822825"/>
          <p14:tracePt t="51502" x="3776663" y="4833938"/>
          <p14:tracePt t="51510" x="3922713" y="4840288"/>
          <p14:tracePt t="51518" x="3968750" y="4845050"/>
          <p14:tracePt t="51526" x="4070350" y="4845050"/>
          <p14:tracePt t="51534" x="4192588" y="4856163"/>
          <p14:tracePt t="51542" x="4249738" y="4862513"/>
          <p14:tracePt t="51550" x="4384675" y="4862513"/>
          <p14:tracePt t="51558" x="4435475" y="4862513"/>
          <p14:tracePt t="51566" x="4586288" y="4867275"/>
          <p14:tracePt t="51574" x="4756150" y="4867275"/>
          <p14:tracePt t="51582" x="4805363" y="4867275"/>
          <p14:tracePt t="51590" x="4940300" y="4867275"/>
          <p14:tracePt t="51598" x="5002213" y="4867275"/>
          <p14:tracePt t="51606" x="5126038" y="4867275"/>
          <p14:tracePt t="51614" x="5176838" y="4867275"/>
          <p14:tracePt t="51622" x="5311775" y="4867275"/>
          <p14:tracePt t="51630" x="5468938" y="4867275"/>
          <p14:tracePt t="51638" x="5519738" y="4867275"/>
          <p14:tracePt t="51646" x="5665788" y="4867275"/>
          <p14:tracePt t="51654" x="5716588" y="4867275"/>
          <p14:tracePt t="51662" x="5857875" y="4867275"/>
          <p14:tracePt t="51670" x="5913438" y="4867275"/>
          <p14:tracePt t="51678" x="6048375" y="4867275"/>
          <p14:tracePt t="51686" x="6205538" y="4867275"/>
          <p14:tracePt t="51694" x="6256338" y="4867275"/>
          <p14:tracePt t="51702" x="6391275" y="4867275"/>
          <p14:tracePt t="51712" x="6442075" y="4867275"/>
          <p14:tracePt t="51718" x="6581775" y="4867275"/>
          <p14:tracePt t="51726" x="6738938" y="4851400"/>
          <p14:tracePt t="51734" x="6800850" y="4851400"/>
          <p14:tracePt t="51744" x="6946900" y="4833938"/>
          <p14:tracePt t="51752" x="7008813" y="4833938"/>
          <p14:tracePt t="51760" x="7178675" y="4822825"/>
          <p14:tracePt t="51772" x="7369175" y="4818063"/>
          <p14:tracePt t="51780" x="7554913" y="4806950"/>
          <p14:tracePt t="51788" x="7756525" y="4794250"/>
          <p14:tracePt t="51796" x="7813675" y="4794250"/>
          <p14:tracePt t="51804" x="7975600" y="4789488"/>
          <p14:tracePt t="51812" x="8156575" y="4789488"/>
          <p14:tracePt t="51820" x="8324850" y="4789488"/>
          <p14:tracePt t="51828" x="8386763" y="4789488"/>
          <p14:tracePt t="51836" x="8510588" y="4789488"/>
          <p14:tracePt t="51844" x="8634413" y="4789488"/>
          <p14:tracePt t="51852" x="8678863" y="4789488"/>
          <p14:tracePt t="51860" x="8769350" y="4789488"/>
          <p14:tracePt t="51868" x="8831263" y="4789488"/>
          <p14:tracePt t="51876" x="8864600" y="4789488"/>
          <p14:tracePt t="51884" x="8886825" y="4789488"/>
          <p14:tracePt t="51892" x="8915400" y="4789488"/>
          <p14:tracePt t="51908" x="8926513" y="4789488"/>
          <p14:tracePt t="51916" x="8926513" y="4794250"/>
          <p14:tracePt t="51924" x="8931275" y="4800600"/>
          <p14:tracePt t="51932" x="8931275" y="4811713"/>
          <p14:tracePt t="51940" x="8931275" y="4829175"/>
          <p14:tracePt t="51948" x="8937625" y="4840288"/>
          <p14:tracePt t="51956" x="8937625" y="4851400"/>
          <p14:tracePt t="51964" x="8937625" y="4856163"/>
          <p14:tracePt t="51972" x="8937625" y="4873625"/>
          <p14:tracePt t="51980" x="8937625" y="4895850"/>
          <p14:tracePt t="51988" x="8937625" y="4929188"/>
          <p14:tracePt t="51998" x="8926513" y="4957763"/>
          <p14:tracePt t="52004" x="8915400" y="5002213"/>
          <p14:tracePt t="52014" x="8909050" y="5014913"/>
          <p14:tracePt t="52020" x="8880475" y="5059363"/>
          <p14:tracePt t="52030" x="8853488" y="5110163"/>
          <p14:tracePt t="52036" x="8820150" y="5165725"/>
          <p14:tracePt t="52046" x="8807450" y="5183188"/>
          <p14:tracePt t="52054" x="8763000" y="5233988"/>
          <p14:tracePt t="52062" x="8751888" y="5245100"/>
          <p14:tracePt t="52070" x="8707438" y="5289550"/>
          <p14:tracePt t="52078" x="8667750" y="5322888"/>
          <p14:tracePt t="52086" x="8645525" y="5334000"/>
          <p14:tracePt t="52094" x="8605838" y="5357813"/>
          <p14:tracePt t="52102" x="8588375" y="5368925"/>
          <p14:tracePt t="52110" x="8537575" y="5384800"/>
          <p14:tracePt t="52118" x="8515350" y="5391150"/>
          <p14:tracePt t="52126" x="8448675" y="5402263"/>
          <p14:tracePt t="52134" x="8415338" y="5407025"/>
          <p14:tracePt t="52142" x="8335963" y="5413375"/>
          <p14:tracePt t="52150" x="8296275" y="5413375"/>
          <p14:tracePt t="52158" x="8183563" y="5419725"/>
          <p14:tracePt t="52166" x="8139113" y="5419725"/>
          <p14:tracePt t="52174" x="8099425" y="5419725"/>
          <p14:tracePt t="52182" x="8004175" y="5424488"/>
          <p14:tracePt t="52191" x="7964488" y="5430838"/>
          <p14:tracePt t="52198" x="7864475" y="5441950"/>
          <p14:tracePt t="52206" x="7818438" y="5446713"/>
          <p14:tracePt t="52214" x="7762875" y="5446713"/>
          <p14:tracePt t="52222" x="7616825" y="5453063"/>
          <p14:tracePt t="52230" x="7554913" y="5457825"/>
          <p14:tracePt t="52238" x="7419975" y="5457825"/>
          <p14:tracePt t="52246" x="7234238" y="5457825"/>
          <p14:tracePt t="52254" x="7178675" y="5457825"/>
          <p14:tracePt t="52262" x="7019925" y="5457825"/>
          <p14:tracePt t="52270" x="6818313" y="5453063"/>
          <p14:tracePt t="52280" x="6632575" y="5453063"/>
          <p14:tracePt t="52286" x="6419850" y="5453063"/>
          <p14:tracePt t="52297" x="6053138" y="5441950"/>
          <p14:tracePt t="52302" x="5840413" y="5441950"/>
          <p14:tracePt t="52312" x="5626100" y="5441950"/>
          <p14:tracePt t="52320" x="5395913" y="5441950"/>
          <p14:tracePt t="52328" x="5183188" y="5441950"/>
          <p14:tracePt t="52336" x="4805363" y="5430838"/>
          <p14:tracePt t="52344" x="4592638" y="5430838"/>
          <p14:tracePt t="52352" x="4238625" y="5419725"/>
          <p14:tracePt t="52360" x="4070350" y="5413375"/>
          <p14:tracePt t="52368" x="3776663" y="5402263"/>
          <p14:tracePt t="52376" x="3530600" y="5380038"/>
          <p14:tracePt t="52384" x="3384550" y="5373688"/>
          <p14:tracePt t="52392" x="3254375" y="5357813"/>
          <p14:tracePt t="52400" x="3035300" y="5334000"/>
          <p14:tracePt t="52408" x="2951163" y="5322888"/>
          <p14:tracePt t="52416" x="2878138" y="5311775"/>
          <p14:tracePt t="52424" x="2776538" y="5289550"/>
          <p14:tracePt t="52432" x="2736850" y="5278438"/>
          <p14:tracePt t="52440" x="2687638" y="5260975"/>
          <p14:tracePt t="52448" x="2659063" y="5245100"/>
          <p14:tracePt t="52456" x="2619375" y="5233988"/>
          <p14:tracePt t="52464" x="2590800" y="5222875"/>
          <p14:tracePt t="52472" x="2568575" y="5205413"/>
          <p14:tracePt t="52480" x="2557463" y="5205413"/>
          <p14:tracePt t="52488" x="2552700" y="5199063"/>
          <p14:tracePt t="52496" x="2546350" y="5194300"/>
          <p14:tracePt t="53851" x="2540000" y="5194300"/>
          <p14:tracePt t="53866" x="2528888" y="5194300"/>
          <p14:tracePt t="53872" x="2517775" y="5194300"/>
          <p14:tracePt t="53882" x="2501900" y="5194300"/>
          <p14:tracePt t="53890" x="2478088" y="5194300"/>
          <p14:tracePt t="53898" x="2462213" y="5194300"/>
          <p14:tracePt t="53906" x="2444750" y="5194300"/>
          <p14:tracePt t="53914" x="2422525" y="5194300"/>
          <p14:tracePt t="53922" x="2405063" y="5194300"/>
          <p14:tracePt t="53930" x="2393950" y="5194300"/>
          <p14:tracePt t="53938" x="2378075" y="5194300"/>
          <p14:tracePt t="53946" x="2360613" y="5194300"/>
          <p14:tracePt t="53954" x="2349500" y="5194300"/>
          <p14:tracePt t="53962" x="2338388" y="5194300"/>
          <p14:tracePt t="53970" x="2327275" y="5194300"/>
          <p14:tracePt t="53978" x="2316163" y="5194300"/>
          <p14:tracePt t="53986" x="2293938" y="5194300"/>
          <p14:tracePt t="53994" x="2259013" y="5194300"/>
          <p14:tracePt t="54002" x="2236788" y="5199063"/>
          <p14:tracePt t="54010" x="2214563" y="5199063"/>
          <p14:tracePt t="54018" x="2170113" y="5205413"/>
          <p14:tracePt t="54026" x="2147888" y="5205413"/>
          <p14:tracePt t="54034" x="2112963" y="5210175"/>
          <p14:tracePt t="54042" x="2074863" y="5210175"/>
          <p14:tracePt t="54050" x="2046288" y="5210175"/>
          <p14:tracePt t="54058" x="1984375" y="5205413"/>
          <p14:tracePt t="54066" x="1944688" y="5194300"/>
          <p14:tracePt t="54074" x="1893888" y="5172075"/>
          <p14:tracePt t="54082" x="1849438" y="5132388"/>
          <p14:tracePt t="54090" x="1827213" y="5121275"/>
          <p14:tracePt t="54098" x="1781175" y="5081588"/>
          <p14:tracePt t="54106" x="1725613" y="5037138"/>
          <p14:tracePt t="54116" x="1674813" y="4991100"/>
          <p14:tracePt t="54122" x="1624013" y="4946650"/>
          <p14:tracePt t="54130" x="1579563" y="4902200"/>
          <p14:tracePt t="54140" x="1568450" y="4891088"/>
          <p14:tracePt t="54146" x="1539875" y="4851400"/>
          <p14:tracePt t="54156" x="1511300" y="4806950"/>
          <p14:tracePt t="54162" x="1489075" y="4772025"/>
          <p14:tracePt t="54172" x="1477963" y="4756150"/>
          <p14:tracePt t="54180" x="1450975" y="4710113"/>
          <p14:tracePt t="54188" x="1433513" y="4683125"/>
          <p14:tracePt t="54196" x="1400175" y="4603750"/>
          <p14:tracePt t="54204" x="1349375" y="4513263"/>
          <p14:tracePt t="54212" x="1331913" y="4479925"/>
          <p14:tracePt t="54220" x="1281113" y="4384675"/>
          <p14:tracePt t="54228" x="1265238" y="4351338"/>
          <p14:tracePt t="54236" x="1219200" y="4260850"/>
          <p14:tracePt t="54244" x="1208088" y="4227513"/>
          <p14:tracePt t="54252" x="1185863" y="4159250"/>
          <p14:tracePt t="54260" x="1174750" y="4132263"/>
          <p14:tracePt t="54268" x="1163638" y="4070350"/>
          <p14:tracePt t="54276" x="1152525" y="4048125"/>
          <p14:tracePt t="54284" x="1141413" y="3979863"/>
          <p14:tracePt t="54292" x="1135063" y="3946525"/>
          <p14:tracePt t="54300" x="1130300" y="3917950"/>
          <p14:tracePt t="54308" x="1108075" y="3827463"/>
          <p14:tracePt t="54316" x="1095375" y="3789363"/>
          <p14:tracePt t="54324" x="1079500" y="3716338"/>
          <p14:tracePt t="54332" x="1068388" y="3630613"/>
          <p14:tracePt t="54340" x="1062038" y="3597275"/>
          <p14:tracePt t="54348" x="1039813" y="3513138"/>
          <p14:tracePt t="54356" x="1035050" y="3479800"/>
          <p14:tracePt t="54364" x="1022350" y="3406775"/>
          <p14:tracePt t="54372" x="1017588" y="3373438"/>
          <p14:tracePt t="54380" x="1006475" y="3305175"/>
          <p14:tracePt t="54388" x="1006475" y="3276600"/>
          <p14:tracePt t="54396" x="1000125" y="3214688"/>
          <p14:tracePt t="54404" x="995363" y="3198813"/>
          <p14:tracePt t="54412" x="995363" y="3176588"/>
          <p14:tracePt t="54424" x="989013" y="3119438"/>
          <p14:tracePt t="54428" x="989013" y="3103563"/>
          <p14:tracePt t="54436" x="984250" y="3063875"/>
          <p14:tracePt t="54446" x="984250" y="3046413"/>
          <p14:tracePt t="54452" x="984250" y="3030538"/>
          <p14:tracePt t="54460" x="977900" y="2984500"/>
          <p14:tracePt t="54470" x="977900" y="2957513"/>
          <p14:tracePt t="54478" x="977900" y="2933700"/>
          <p14:tracePt t="54486" x="973138" y="2878138"/>
          <p14:tracePt t="54494" x="973138" y="2860675"/>
          <p14:tracePt t="54502" x="973138" y="2838450"/>
          <p14:tracePt t="54510" x="973138" y="2809875"/>
          <p14:tracePt t="54518" x="973138" y="2743200"/>
          <p14:tracePt t="54526" x="973138" y="2720975"/>
          <p14:tracePt t="54534" x="973138" y="2692400"/>
          <p14:tracePt t="54542" x="973138" y="2659063"/>
          <p14:tracePt t="54550" x="973138" y="2579688"/>
          <p14:tracePt t="54558" x="973138" y="2541588"/>
          <p14:tracePt t="54566" x="977900" y="2501900"/>
          <p14:tracePt t="54574" x="977900" y="2462213"/>
          <p14:tracePt t="54582" x="977900" y="2371725"/>
          <p14:tracePt t="54590" x="984250" y="2333625"/>
          <p14:tracePt t="54598" x="984250" y="2298700"/>
          <p14:tracePt t="54606" x="989013" y="2259013"/>
          <p14:tracePt t="54614" x="989013" y="2220913"/>
          <p14:tracePt t="54622" x="1000125" y="2136775"/>
          <p14:tracePt t="54630" x="1006475" y="2090738"/>
          <p14:tracePt t="54638" x="1011238" y="2051050"/>
          <p14:tracePt t="54646" x="1022350" y="2006600"/>
          <p14:tracePt t="54654" x="1028700" y="1962150"/>
          <p14:tracePt t="54662" x="1039813" y="1911350"/>
          <p14:tracePt t="54670" x="1057275" y="1860550"/>
          <p14:tracePt t="54678" x="1068388" y="1798638"/>
          <p14:tracePt t="54686" x="1108075" y="1630363"/>
          <p14:tracePt t="54694" x="1119188" y="1573213"/>
          <p14:tracePt t="54702" x="1141413" y="1517650"/>
          <p14:tracePt t="54712" x="1152525" y="1455738"/>
          <p14:tracePt t="54718" x="1196975" y="1309688"/>
          <p14:tracePt t="54726" x="1219200" y="1258888"/>
          <p14:tracePt t="54734" x="1230313" y="1203325"/>
          <p14:tracePt t="54744" x="1247775" y="1157288"/>
          <p14:tracePt t="54750" x="1265238" y="1108075"/>
          <p14:tracePt t="54760" x="1320800" y="984250"/>
          <p14:tracePt t="54766" x="1338263" y="938213"/>
          <p14:tracePt t="54776" x="1360488" y="893763"/>
          <p14:tracePt t="54784" x="1376363" y="854075"/>
          <p14:tracePt t="54792" x="1400175" y="820738"/>
          <p14:tracePt t="54800" x="1450975" y="736600"/>
          <p14:tracePt t="54808" x="1466850" y="714375"/>
          <p14:tracePt t="54816" x="1500188" y="663575"/>
          <p14:tracePt t="54824" x="1517650" y="646113"/>
          <p14:tracePt t="54834" x="1550988" y="601663"/>
          <p14:tracePt t="54840" x="1562100" y="590550"/>
          <p14:tracePt t="54848" x="1579563" y="568325"/>
          <p14:tracePt t="54856" x="1630363" y="528638"/>
          <p14:tracePt t="54864" x="1646238" y="511175"/>
          <p14:tracePt t="54872" x="1703388" y="471488"/>
          <p14:tracePt t="54880" x="1731963" y="460375"/>
          <p14:tracePt t="54888" x="1754188" y="444500"/>
          <p14:tracePt t="54896" x="1827213" y="404813"/>
          <p14:tracePt t="54904" x="1866900" y="382588"/>
          <p14:tracePt t="54912" x="1973263" y="336550"/>
          <p14:tracePt t="54920" x="2012950" y="320675"/>
          <p14:tracePt t="54928" x="2112963" y="287338"/>
          <p14:tracePt t="54936" x="2220913" y="241300"/>
          <p14:tracePt t="54944" x="2259013" y="230188"/>
          <p14:tracePt t="54952" x="2371725" y="201613"/>
          <p14:tracePt t="54960" x="2506663" y="168275"/>
          <p14:tracePt t="54968" x="2563813" y="157163"/>
          <p14:tracePt t="54976" x="2692400" y="128588"/>
          <p14:tracePt t="54984" x="2747963" y="123825"/>
          <p14:tracePt t="54992" x="2889250" y="95250"/>
          <p14:tracePt t="55000" x="3046413" y="79375"/>
          <p14:tracePt t="55010" x="3103563" y="66675"/>
          <p14:tracePt t="55016" x="3238500" y="50800"/>
          <p14:tracePt t="55026" x="3298825" y="44450"/>
          <p14:tracePt t="55032" x="3451225" y="28575"/>
          <p14:tracePt t="55042" x="3506788" y="22225"/>
          <p14:tracePt t="55048" x="3670300" y="11113"/>
          <p14:tracePt t="55404" x="8116888" y="33338"/>
          <p14:tracePt t="55412" x="8156575" y="50800"/>
          <p14:tracePt t="55420" x="8194675" y="66675"/>
          <p14:tracePt t="55428" x="8302625" y="112713"/>
          <p14:tracePt t="55436" x="8347075" y="128588"/>
          <p14:tracePt t="55444" x="8386763" y="152400"/>
          <p14:tracePt t="55452" x="8493125" y="214313"/>
          <p14:tracePt t="55460" x="8526463" y="236538"/>
          <p14:tracePt t="55468" x="8561388" y="263525"/>
          <p14:tracePt t="55476" x="8650288" y="336550"/>
          <p14:tracePt t="55484" x="8685213" y="365125"/>
          <p14:tracePt t="55492" x="8718550" y="398463"/>
          <p14:tracePt t="55500" x="8745538" y="433388"/>
          <p14:tracePt t="55508" x="8842375" y="533400"/>
          <p14:tracePt t="55516" x="8875713" y="579438"/>
          <p14:tracePt t="55524" x="8909050" y="619125"/>
          <p14:tracePt t="55532" x="8953500" y="663575"/>
          <p14:tracePt t="55540" x="9050338" y="781050"/>
          <p14:tracePt t="55548" x="9088438" y="831850"/>
          <p14:tracePt t="55556" x="9123363" y="887413"/>
          <p14:tracePt t="55564" x="9156700" y="933450"/>
          <p14:tracePt t="55572" x="9190038" y="989013"/>
          <p14:tracePt t="55581" x="9269413" y="1141413"/>
          <p14:tracePt t="55589" x="9296400" y="1196975"/>
          <p14:tracePt t="55596" x="9331325" y="1258888"/>
          <p14:tracePt t="55606" x="9353550" y="1320800"/>
          <p14:tracePt t="55612" x="9386888" y="1389063"/>
          <p14:tracePt t="55623" x="9415463" y="1450975"/>
          <p14:tracePt t="55628" x="9493250" y="1630363"/>
          <p14:tracePt t="55638" x="9517063" y="1692275"/>
          <p14:tracePt t="55646" x="9544050" y="1765300"/>
          <p14:tracePt t="55654" x="9566275" y="1827213"/>
          <p14:tracePt t="55662" x="9583738" y="1889125"/>
          <p14:tracePt t="55670" x="9634538" y="2039938"/>
          <p14:tracePt t="55678" x="9645650" y="2097088"/>
          <p14:tracePt t="55686" x="9667875" y="2159000"/>
          <p14:tracePt t="55695" x="9707563" y="2320925"/>
          <p14:tracePt t="55702" x="9718675" y="2389188"/>
          <p14:tracePt t="55710" x="9740900" y="2462213"/>
          <p14:tracePt t="55718" x="9791700" y="2636838"/>
          <p14:tracePt t="55726" x="9809163" y="2692400"/>
          <p14:tracePt t="55734" x="9836150" y="2798763"/>
          <p14:tracePt t="55742" x="9859963" y="2906713"/>
          <p14:tracePt t="55750" x="9875838" y="2979738"/>
          <p14:tracePt t="55759" x="9882188" y="3013075"/>
          <p14:tracePt t="55767" x="9898063" y="3097213"/>
          <p14:tracePt t="55774" x="9898063" y="3125788"/>
          <p14:tracePt t="55782" x="9904413" y="3209925"/>
          <p14:tracePt t="55790" x="9904413" y="3294063"/>
          <p14:tracePt t="55798" x="9904413" y="3327400"/>
          <p14:tracePt t="55806" x="9904413" y="3411538"/>
          <p14:tracePt t="55814" x="9904413" y="3451225"/>
          <p14:tracePt t="55823" x="9893300" y="3541713"/>
          <p14:tracePt t="55830" x="9886950" y="3592513"/>
          <p14:tracePt t="55838" x="9859963" y="3687763"/>
          <p14:tracePt t="55847" x="9847263" y="3727450"/>
          <p14:tracePt t="55854" x="9802813" y="3838575"/>
          <p14:tracePt t="55862" x="9786938" y="3889375"/>
          <p14:tracePt t="55872" x="9769475" y="3935413"/>
          <p14:tracePt t="55879" x="9713913" y="4059238"/>
          <p14:tracePt t="55889" x="9690100" y="4108450"/>
          <p14:tracePt t="55894" x="9634538" y="4243388"/>
          <p14:tracePt t="55905" x="9612313" y="4300538"/>
          <p14:tracePt t="55911" x="9532938" y="4446588"/>
          <p14:tracePt t="55920" x="9504363" y="4497388"/>
          <p14:tracePt t="55928" x="9426575" y="4625975"/>
          <p14:tracePt t="55936" x="9320213" y="4767263"/>
          <p14:tracePt t="55944" x="9285288" y="4811713"/>
          <p14:tracePt t="55952" x="9190038" y="4924425"/>
          <p14:tracePt t="55960" x="9066213" y="5070475"/>
          <p14:tracePt t="55968" x="9021763" y="5114925"/>
          <p14:tracePt t="55976" x="8920163" y="5222875"/>
          <p14:tracePt t="55985" x="8869363" y="5260975"/>
          <p14:tracePt t="55992" x="8751888" y="5357813"/>
          <p14:tracePt t="56000" x="8701088" y="5395913"/>
          <p14:tracePt t="56008" x="8550275" y="5497513"/>
          <p14:tracePt t="56017" x="8493125" y="5526088"/>
          <p14:tracePt t="56024" x="8313738" y="5614988"/>
          <p14:tracePt t="56033" x="8094663" y="5711825"/>
          <p14:tracePt t="56040" x="8032750" y="5734050"/>
          <p14:tracePt t="56048" x="7853363" y="5795963"/>
          <p14:tracePt t="56056" x="7594600" y="5868988"/>
          <p14:tracePt t="56064" x="7504113" y="5891213"/>
          <p14:tracePt t="56072" x="7216775" y="5942013"/>
          <p14:tracePt t="56080" x="6953250" y="5975350"/>
          <p14:tracePt t="56088" x="6672263" y="6008688"/>
          <p14:tracePt t="56096" x="6380163" y="6030913"/>
          <p14:tracePt t="56104" x="5918200" y="6065838"/>
          <p14:tracePt t="56112" x="5676900" y="6076950"/>
          <p14:tracePt t="56120" x="5429250" y="6088063"/>
          <p14:tracePt t="56128" x="5210175" y="6099175"/>
          <p14:tracePt t="56136" x="5008563" y="6105525"/>
          <p14:tracePt t="56144" x="4676775" y="6105525"/>
          <p14:tracePt t="56154" x="4491038" y="6105525"/>
          <p14:tracePt t="56160" x="4143375" y="6099175"/>
          <p14:tracePt t="56170" x="3951288" y="6081713"/>
          <p14:tracePt t="56176" x="3608388" y="6037263"/>
          <p14:tracePt t="56186" x="3254375" y="5975350"/>
          <p14:tracePt t="56194" x="2940050" y="5924550"/>
          <p14:tracePt t="56202" x="2652713" y="5857875"/>
          <p14:tracePt t="56210" x="2393950" y="5789613"/>
          <p14:tracePt t="56218" x="2254250" y="5738813"/>
          <p14:tracePt t="56226" x="2017713" y="5643563"/>
          <p14:tracePt t="56234" x="1905000" y="5588000"/>
          <p14:tracePt t="56242" x="1681163" y="5457825"/>
          <p14:tracePt t="56250" x="1546225" y="5384800"/>
          <p14:tracePt t="56258" x="1303338" y="5245100"/>
          <p14:tracePt t="56268" x="1185863" y="5176838"/>
          <p14:tracePt t="56274" x="1079500" y="5110163"/>
          <p14:tracePt t="56282" x="984250" y="5037138"/>
          <p14:tracePt t="56290" x="854075" y="4906963"/>
          <p14:tracePt t="56298" x="803275" y="4829175"/>
          <p14:tracePt t="56306" x="747713" y="4716463"/>
          <p14:tracePt t="56314" x="692150" y="4559300"/>
          <p14:tracePt t="56322" x="657225" y="4424363"/>
          <p14:tracePt t="56330" x="595313" y="4181475"/>
          <p14:tracePt t="56338" x="568325" y="3973513"/>
          <p14:tracePt t="56346" x="533400" y="3738563"/>
          <p14:tracePt t="56354" x="506413" y="3519488"/>
          <p14:tracePt t="56362" x="488950" y="3384550"/>
          <p14:tracePt t="56370" x="466725" y="3136900"/>
          <p14:tracePt t="56378" x="466725" y="3030538"/>
          <p14:tracePt t="56386" x="466725" y="2816225"/>
          <p14:tracePt t="56394" x="477838" y="2698750"/>
          <p14:tracePt t="56402" x="517525" y="2444750"/>
          <p14:tracePt t="56411" x="557213" y="2282825"/>
          <p14:tracePt t="56418" x="584200" y="2136775"/>
          <p14:tracePt t="56426" x="657225" y="1831975"/>
          <p14:tracePt t="56434" x="719138" y="1663700"/>
          <p14:tracePt t="56442" x="814388" y="1382713"/>
          <p14:tracePt t="56450" x="893763" y="1225550"/>
          <p14:tracePt t="56458" x="977900" y="1062038"/>
          <p14:tracePt t="56468" x="1084263" y="893763"/>
          <p14:tracePt t="56476" x="1203325" y="741363"/>
          <p14:tracePt t="56484" x="1331913" y="568325"/>
          <p14:tracePt t="56492" x="1489075" y="393700"/>
          <p14:tracePt t="56500" x="1652588" y="219075"/>
          <p14:tracePt t="56508" x="1831975" y="39688"/>
          <p14:tracePt t="56732" x="10736263" y="219075"/>
          <p14:tracePt t="56740" x="10888663" y="303213"/>
          <p14:tracePt t="56748" x="11141075" y="471488"/>
          <p14:tracePt t="56756" x="11269663" y="561975"/>
          <p14:tracePt t="56766" x="11439525" y="692150"/>
          <p14:tracePt t="56774" x="11506200" y="752475"/>
          <p14:tracePt t="56782" x="11630025" y="887413"/>
          <p14:tracePt t="56790" x="11680825" y="949325"/>
          <p14:tracePt t="56798" x="11776075" y="1090613"/>
          <p14:tracePt t="56806" x="11809413" y="1152525"/>
          <p14:tracePt t="56814" x="11849100" y="1214438"/>
          <p14:tracePt t="56822" x="11882438" y="1292225"/>
          <p14:tracePt t="56830" x="11939588" y="1466850"/>
          <p14:tracePt t="56838" x="11966575" y="1573213"/>
          <p14:tracePt t="56846" x="12001500" y="1663700"/>
          <p14:tracePt t="56854" x="12023725" y="1798638"/>
          <p14:tracePt t="56862" x="12057063" y="1933575"/>
          <p14:tracePt t="56870" x="12074525" y="2063750"/>
          <p14:tracePt t="56878" x="12090400" y="2198688"/>
          <p14:tracePt t="56886" x="12107863" y="2338388"/>
          <p14:tracePt t="56895" x="12107863" y="2393950"/>
          <p14:tracePt t="56902" x="12107863" y="2528888"/>
          <p14:tracePt t="56910" x="12107863" y="2709863"/>
          <p14:tracePt t="56918" x="12090400" y="2900363"/>
          <p14:tracePt t="56926" x="12045950" y="3114675"/>
          <p14:tracePt t="56935" x="11966575" y="3400425"/>
          <p14:tracePt t="56942" x="11855450" y="3692525"/>
          <p14:tracePt t="56950" x="11787188" y="3867150"/>
          <p14:tracePt t="56958" x="11647488" y="4205288"/>
          <p14:tracePt t="56966" x="11483975" y="4530725"/>
          <p14:tracePt t="56974" x="11382375" y="4710113"/>
          <p14:tracePt t="56982" x="11185525" y="5014913"/>
          <p14:tracePt t="56990" x="11050588" y="5187950"/>
          <p14:tracePt t="56998" x="10791825" y="5480050"/>
          <p14:tracePt t="57006" x="10483850" y="5756275"/>
          <p14:tracePt t="57014" x="10269538" y="5919788"/>
          <p14:tracePt t="57022" x="10028238" y="6059488"/>
          <p14:tracePt t="57030" x="9656763" y="6227763"/>
          <p14:tracePt t="57041" x="9302750" y="6357938"/>
          <p14:tracePt t="57046" x="8970963" y="6448425"/>
          <p14:tracePt t="57056" x="8639175" y="6515100"/>
          <p14:tracePt t="57064" x="8324850" y="6559550"/>
          <p14:tracePt t="57072" x="8048625" y="6581775"/>
          <p14:tracePt t="57080" x="7745413" y="6581775"/>
          <p14:tracePt t="57088" x="7577138" y="6581775"/>
          <p14:tracePt t="57096" x="7234238" y="6543675"/>
          <p14:tracePt t="57104" x="6891338" y="6475413"/>
          <p14:tracePt t="57112" x="6542088" y="6380163"/>
          <p14:tracePt t="57120" x="6143625" y="6273800"/>
          <p14:tracePt t="57128" x="5734050" y="6138863"/>
          <p14:tracePt t="57136" x="5356225" y="6030913"/>
          <p14:tracePt t="57144" x="4778375" y="5868988"/>
          <p14:tracePt t="57152" x="4294188" y="5745163"/>
          <p14:tracePt t="57160" x="3844925" y="5632450"/>
          <p14:tracePt t="57168" x="3541713" y="5553075"/>
          <p14:tracePt t="57176" x="3163888" y="5457825"/>
          <p14:tracePt t="57184" x="2933700" y="5384800"/>
          <p14:tracePt t="57192" x="2754313" y="5300663"/>
          <p14:tracePt t="57200" x="2641600" y="5205413"/>
          <p14:tracePt t="57208" x="2574925" y="5121275"/>
          <p14:tracePt t="57217" x="2490788" y="4957763"/>
          <p14:tracePt t="57225" x="2411413" y="4783138"/>
          <p14:tracePt t="57232" x="2360613" y="4586288"/>
          <p14:tracePt t="57240" x="2327275" y="4424363"/>
          <p14:tracePt t="57249" x="2282825" y="4137025"/>
          <p14:tracePt t="57257" x="2254250" y="3962400"/>
          <p14:tracePt t="57265" x="2236788" y="3760788"/>
          <p14:tracePt t="57273" x="2214563" y="3552825"/>
          <p14:tracePt t="57280" x="2197100" y="3367088"/>
          <p14:tracePt t="57292" x="2192338" y="3254375"/>
          <p14:tracePt t="57296" x="2181225" y="3068638"/>
          <p14:tracePt t="57307" x="2174875" y="2984500"/>
          <p14:tracePt t="57315" x="2163763" y="2838450"/>
          <p14:tracePt t="57323" x="2159000" y="2754313"/>
          <p14:tracePt t="57328" x="2136775" y="2625725"/>
          <p14:tracePt t="57338" x="2119313" y="2557463"/>
          <p14:tracePt t="57344" x="2101850" y="2490788"/>
          <p14:tracePt t="57354" x="2068513" y="2428875"/>
          <p14:tracePt t="57362" x="2046288" y="2371725"/>
          <p14:tracePt t="57370" x="2001838" y="2287588"/>
          <p14:tracePt t="57378" x="1989138" y="2254250"/>
          <p14:tracePt t="57386" x="1989138" y="2247900"/>
          <p14:tracePt t="57394" x="1984375" y="2225675"/>
          <p14:tracePt t="57402" x="1984375" y="2203450"/>
          <p14:tracePt t="57410" x="1984375" y="2181225"/>
          <p14:tracePt t="57418" x="1989138" y="2147888"/>
          <p14:tracePt t="57426" x="1995488" y="2108200"/>
          <p14:tracePt t="57434" x="2006600" y="2068513"/>
          <p14:tracePt t="57442" x="2017713" y="2024063"/>
          <p14:tracePt t="57450" x="2024063" y="2012950"/>
          <p14:tracePt t="57458" x="2035175" y="1966913"/>
          <p14:tracePt t="57466" x="2051050" y="1916113"/>
          <p14:tracePt t="57474" x="2057400" y="1893888"/>
          <p14:tracePt t="57483" x="2085975" y="1831975"/>
          <p14:tracePt t="57490" x="2124075" y="1765300"/>
          <p14:tracePt t="57498" x="2141538" y="1731963"/>
          <p14:tracePt t="57506" x="2197100" y="1647825"/>
          <p14:tracePt t="57514" x="2265363" y="1562100"/>
          <p14:tracePt t="57522" x="2327275" y="1477963"/>
          <p14:tracePt t="57530" x="2422525" y="1382713"/>
          <p14:tracePt t="57538" x="2506663" y="1292225"/>
          <p14:tracePt t="57546" x="2625725" y="1174750"/>
          <p14:tracePt t="57554" x="2765425" y="1062038"/>
          <p14:tracePt t="57562" x="2809875" y="1028700"/>
          <p14:tracePt t="57570" x="2928938" y="922338"/>
          <p14:tracePt t="57579" x="3068638" y="820738"/>
          <p14:tracePt t="57586" x="3198813" y="708025"/>
          <p14:tracePt t="57598" x="3243263" y="674688"/>
          <p14:tracePt t="57604" x="3338513" y="595313"/>
          <p14:tracePt t="57610" x="3422650" y="528638"/>
          <p14:tracePt t="57620" x="3484563" y="488950"/>
          <p14:tracePt t="57626" x="3530600" y="460375"/>
          <p14:tracePt t="57636" x="3557588" y="438150"/>
          <p14:tracePt t="57644" x="3586163" y="427038"/>
          <p14:tracePt t="57652" x="3592513" y="422275"/>
          <p14:tracePt t="57660" x="3597275" y="422275"/>
          <p14:tracePt t="57736" x="3586163" y="427038"/>
          <p14:tracePt t="57744" x="3575050" y="455613"/>
          <p14:tracePt t="57752" x="3563938" y="466725"/>
          <p14:tracePt t="57760" x="3552825" y="484188"/>
          <p14:tracePt t="57769" x="3530600" y="511175"/>
          <p14:tracePt t="57776" x="3506788" y="539750"/>
          <p14:tracePt t="57784" x="3479800" y="573088"/>
          <p14:tracePt t="57792" x="3446463" y="606425"/>
          <p14:tracePt t="57800" x="3400425" y="652463"/>
          <p14:tracePt t="57808" x="3384550" y="663575"/>
          <p14:tracePt t="57817" x="3338513" y="714375"/>
          <p14:tracePt t="57824" x="3282950" y="758825"/>
          <p14:tracePt t="57832" x="3225800" y="803275"/>
          <p14:tracePt t="57841" x="3163888" y="842963"/>
          <p14:tracePt t="57848" x="3130550" y="860425"/>
          <p14:tracePt t="57856" x="3046413" y="911225"/>
          <p14:tracePt t="57864" x="2944813" y="955675"/>
          <p14:tracePt t="57872" x="2849563" y="1006475"/>
          <p14:tracePt t="57882" x="2720975" y="1057275"/>
          <p14:tracePt t="57889" x="2590800" y="1108075"/>
          <p14:tracePt t="57898" x="2484438" y="1135063"/>
          <p14:tracePt t="57907" x="2371725" y="1152525"/>
          <p14:tracePt t="57915" x="2332038" y="1157288"/>
          <p14:tracePt t="57923" x="2236788" y="1163638"/>
          <p14:tracePt t="57931" x="2141538" y="1169988"/>
          <p14:tracePt t="57938" x="2024063" y="1192213"/>
          <p14:tracePt t="57947" x="1978025" y="1203325"/>
          <p14:tracePt t="57954" x="1854200" y="1236663"/>
          <p14:tracePt t="57963" x="1714500" y="1292225"/>
          <p14:tracePt t="57970" x="1550988" y="1377950"/>
          <p14:tracePt t="57979" x="1444625" y="1444625"/>
          <p14:tracePt t="57986" x="1349375" y="1524000"/>
          <p14:tracePt t="57994" x="1270000" y="1608138"/>
          <p14:tracePt t="58002" x="1185863" y="1720850"/>
          <p14:tracePt t="58011" x="1090613" y="1871663"/>
          <p14:tracePt t="58018" x="973138" y="2119313"/>
          <p14:tracePt t="58026" x="911225" y="2293938"/>
          <p14:tracePt t="58035" x="820738" y="2641600"/>
          <p14:tracePt t="58042" x="776288" y="2940050"/>
          <p14:tracePt t="58050" x="752475" y="3243263"/>
          <p14:tracePt t="58058" x="752475" y="3552825"/>
          <p14:tracePt t="58067" x="769938" y="3856038"/>
          <p14:tracePt t="58074" x="825500" y="4159250"/>
          <p14:tracePt t="58083" x="860425" y="4294188"/>
          <p14:tracePt t="58093" x="955675" y="4559300"/>
          <p14:tracePt t="58099" x="1062038" y="4749800"/>
          <p14:tracePt t="58111" x="1146175" y="4862513"/>
          <p14:tracePt t="58114" x="1292225" y="5008563"/>
          <p14:tracePt t="58122" x="1400175" y="5081588"/>
          <p14:tracePt t="58130" x="1557338" y="5137150"/>
          <p14:tracePt t="58138" x="1670050" y="5154613"/>
          <p14:tracePt t="58146" x="1770063" y="5143500"/>
          <p14:tracePt t="58154" x="1900238" y="5092700"/>
          <p14:tracePt t="58162" x="2079625" y="4991100"/>
          <p14:tracePt t="58170" x="2236788" y="4867275"/>
          <p14:tracePt t="58181" x="2344738" y="4749800"/>
          <p14:tracePt t="58186" x="2439988" y="4625975"/>
          <p14:tracePt t="58196" x="2506663" y="4502150"/>
          <p14:tracePt t="58205" x="2552700" y="4367213"/>
          <p14:tracePt t="58214" x="2568575" y="4249738"/>
          <p14:tracePt t="58220" x="2586038" y="4103688"/>
          <p14:tracePt t="58229" x="2586038" y="3924300"/>
          <p14:tracePt t="58236" x="2574925" y="3778250"/>
          <p14:tracePt t="58244" x="2506663" y="3490913"/>
          <p14:tracePt t="58252" x="2451100" y="3305175"/>
          <p14:tracePt t="58260" x="2355850" y="3086100"/>
          <p14:tracePt t="58268" x="2243138" y="2895600"/>
          <p14:tracePt t="58276" x="2119313" y="2709863"/>
          <p14:tracePt t="58284" x="1973263" y="2552700"/>
          <p14:tracePt t="58292" x="1843088" y="2451100"/>
          <p14:tracePt t="58300" x="1770063" y="2400300"/>
          <p14:tracePt t="58308" x="1685925" y="2378075"/>
          <p14:tracePt t="58317" x="1619250" y="2349500"/>
          <p14:tracePt t="58325" x="1550988" y="2344738"/>
          <p14:tracePt t="58332" x="1500188" y="2344738"/>
          <p14:tracePt t="58340" x="1438275" y="2344738"/>
          <p14:tracePt t="58348" x="1382713" y="2366963"/>
          <p14:tracePt t="58356" x="1349375" y="2382838"/>
          <p14:tracePt t="58364" x="1287463" y="2428875"/>
          <p14:tracePt t="58372" x="1236663" y="2466975"/>
          <p14:tracePt t="58380" x="1196975" y="2506663"/>
          <p14:tracePt t="58388" x="1108075" y="2597150"/>
          <p14:tracePt t="58396" x="1062038" y="2663825"/>
          <p14:tracePt t="58404" x="1006475" y="2749550"/>
          <p14:tracePt t="58412" x="955675" y="2860675"/>
          <p14:tracePt t="58420" x="915988" y="2973388"/>
          <p14:tracePt t="58428" x="882650" y="3092450"/>
          <p14:tracePt t="58436" x="860425" y="3227388"/>
          <p14:tracePt t="58444" x="842963" y="3355975"/>
          <p14:tracePt t="58452" x="825500" y="3473450"/>
          <p14:tracePt t="58461" x="825500" y="3563938"/>
          <p14:tracePt t="58469" x="825500" y="3659188"/>
          <p14:tracePt t="58479" x="842963" y="3760788"/>
          <p14:tracePt t="58487" x="876300" y="3884613"/>
          <p14:tracePt t="58495" x="887413" y="3924300"/>
          <p14:tracePt t="58502" x="977900" y="4103688"/>
          <p14:tracePt t="58510" x="1062038" y="4283075"/>
          <p14:tracePt t="58520" x="1130300" y="4384675"/>
          <p14:tracePt t="58526" x="1265238" y="4598988"/>
          <p14:tracePt t="58535" x="1371600" y="4738688"/>
          <p14:tracePt t="58542" x="1484313" y="4879975"/>
          <p14:tracePt t="58550" x="1685925" y="5126038"/>
          <p14:tracePt t="58558" x="1838325" y="5289550"/>
          <p14:tracePt t="58566" x="2012950" y="5441950"/>
          <p14:tracePt t="58574" x="2316163" y="5676900"/>
          <p14:tracePt t="58582" x="2528888" y="5818188"/>
          <p14:tracePt t="58590" x="2900363" y="5997575"/>
          <p14:tracePt t="58598" x="3119438" y="6081713"/>
          <p14:tracePt t="58606" x="3502025" y="6189663"/>
          <p14:tracePt t="58614" x="3917950" y="6234113"/>
          <p14:tracePt t="58623" x="4176713" y="6245225"/>
          <p14:tracePt t="58631" x="4548188" y="6205538"/>
          <p14:tracePt t="58638" x="4833938" y="6127750"/>
          <p14:tracePt t="58646" x="5187950" y="5986463"/>
          <p14:tracePt t="58655" x="5519738" y="5807075"/>
          <p14:tracePt t="58662" x="5868988" y="5553075"/>
          <p14:tracePt t="58671" x="6092825" y="5345113"/>
          <p14:tracePt t="58679" x="6318250" y="5092700"/>
          <p14:tracePt t="58687" x="6588125" y="4716463"/>
          <p14:tracePt t="58695" x="6734175" y="4446588"/>
          <p14:tracePt t="58702" x="6851650" y="4121150"/>
          <p14:tracePt t="58711" x="6919913" y="3794125"/>
          <p14:tracePt t="58719" x="6942138" y="3530600"/>
          <p14:tracePt t="58726" x="6935788" y="3254375"/>
          <p14:tracePt t="58734" x="6897688" y="3057525"/>
          <p14:tracePt t="58743" x="6767513" y="2720975"/>
          <p14:tracePt t="58750" x="6665913" y="2513013"/>
          <p14:tracePt t="58758" x="6515100" y="2298700"/>
          <p14:tracePt t="58767" x="6329363" y="2079625"/>
          <p14:tracePt t="58776" x="6138863" y="1900238"/>
          <p14:tracePt t="58784" x="5891213" y="1708150"/>
          <p14:tracePt t="58792" x="5738813" y="1612900"/>
          <p14:tracePt t="58800" x="5440363" y="1455738"/>
          <p14:tracePt t="58808" x="5148263" y="1327150"/>
          <p14:tracePt t="58816" x="4975225" y="1270000"/>
          <p14:tracePt t="58825" x="4676775" y="1203325"/>
          <p14:tracePt t="58832" x="4289425" y="1157288"/>
          <p14:tracePt t="58840" x="4046538" y="1157288"/>
          <p14:tracePt t="58848" x="3811588" y="1163638"/>
          <p14:tracePt t="58857" x="3592513" y="1192213"/>
          <p14:tracePt t="58865" x="3322638" y="1247775"/>
          <p14:tracePt t="58872" x="3063875" y="1331913"/>
          <p14:tracePt t="58880" x="2871788" y="1422400"/>
          <p14:tracePt t="58888" x="2674938" y="1535113"/>
          <p14:tracePt t="58896" x="2490788" y="1681163"/>
          <p14:tracePt t="58905" x="2360613" y="1804988"/>
          <p14:tracePt t="58912" x="2159000" y="2024063"/>
          <p14:tracePt t="58921" x="2028825" y="2209800"/>
          <p14:tracePt t="58930" x="1882775" y="2451100"/>
          <p14:tracePt t="58936" x="1765300" y="2714625"/>
          <p14:tracePt t="58944" x="1663700" y="3006725"/>
          <p14:tracePt t="58952" x="1619250" y="3378200"/>
          <p14:tracePt t="58961" x="1624013" y="3771900"/>
          <p14:tracePt t="58968" x="1692275" y="4075113"/>
          <p14:tracePt t="58976" x="1849438" y="4519613"/>
          <p14:tracePt t="58984" x="2039938" y="4891088"/>
          <p14:tracePt t="58992" x="2209800" y="5121275"/>
          <p14:tracePt t="59000" x="2506663" y="5446713"/>
          <p14:tracePt t="59008" x="2736850" y="5627688"/>
          <p14:tracePt t="59017" x="3097213" y="5818188"/>
          <p14:tracePt t="59024" x="3355975" y="5891213"/>
          <p14:tracePt t="59033" x="3687763" y="5946775"/>
          <p14:tracePt t="59043" x="4052888" y="5970588"/>
          <p14:tracePt t="59048" x="4497388" y="5953125"/>
          <p14:tracePt t="59058" x="4845050" y="5884863"/>
          <p14:tracePt t="59066" x="5329238" y="5745163"/>
          <p14:tracePt t="59074" x="5727700" y="5588000"/>
          <p14:tracePt t="59082" x="6099175" y="5407025"/>
          <p14:tracePt t="59090" x="6369050" y="5249863"/>
          <p14:tracePt t="59098" x="6599238" y="5099050"/>
          <p14:tracePt t="59106" x="6862763" y="4895850"/>
          <p14:tracePt t="59114" x="6997700" y="4733925"/>
          <p14:tracePt t="59123" x="7077075" y="4614863"/>
          <p14:tracePt t="59130" x="7110413" y="4541838"/>
          <p14:tracePt t="59139" x="7116763" y="4486275"/>
          <p14:tracePt t="59146" x="7116763" y="4402138"/>
          <p14:tracePt t="59155" x="7099300" y="4340225"/>
          <p14:tracePt t="59162" x="7059613" y="4283075"/>
          <p14:tracePt t="59171" x="7032625" y="4249738"/>
          <p14:tracePt t="59178" x="6964363" y="4187825"/>
          <p14:tracePt t="59187" x="6858000" y="4125913"/>
          <p14:tracePt t="59195" x="6796088" y="4097338"/>
          <p14:tracePt t="59203" x="6661150" y="4048125"/>
          <p14:tracePt t="59210" x="6570663" y="4024313"/>
          <p14:tracePt t="59218" x="6486525" y="4008438"/>
          <p14:tracePt t="59226" x="6323013" y="3990975"/>
          <p14:tracePt t="59237" x="6256338" y="3986213"/>
          <p14:tracePt t="59243" x="6205538" y="3986213"/>
          <p14:tracePt t="59250" x="6161088" y="3986213"/>
          <p14:tracePt t="59259" x="6154738" y="3986213"/>
          <p14:tracePt t="59750" x="6161088" y="3986213"/>
          <p14:tracePt t="59756" x="6165850" y="3986213"/>
          <p14:tracePt t="59762" x="6176963" y="3986213"/>
          <p14:tracePt t="59770" x="6194425" y="3986213"/>
          <p14:tracePt t="59778" x="6211888" y="3979863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what you have announced via IXP Manager</a:t>
            </a:r>
          </a:p>
          <a:p>
            <a:r>
              <a:rPr lang="en-US" altLang="zh-TW" dirty="0"/>
              <a:t>http://140.113.60.171:8880/lg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25674F-2F9F-4A63-A1DC-96976F90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594" y="2087040"/>
            <a:ext cx="8855034" cy="394489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7E0B97E-20A9-446A-AF47-23E45EFE4ED6}"/>
              </a:ext>
            </a:extLst>
          </p:cNvPr>
          <p:cNvCxnSpPr/>
          <p:nvPr/>
        </p:nvCxnSpPr>
        <p:spPr bwMode="auto">
          <a:xfrm>
            <a:off x="3521034" y="4150426"/>
            <a:ext cx="492826" cy="3859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27D8FC-7C77-46EB-9D27-0CA3D084B2D8}"/>
              </a:ext>
            </a:extLst>
          </p:cNvPr>
          <p:cNvSpPr txBox="1"/>
          <p:nvPr/>
        </p:nvSpPr>
        <p:spPr>
          <a:xfrm>
            <a:off x="2802577" y="3733581"/>
            <a:ext cx="133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Your ASN</a:t>
            </a:r>
            <a:endParaRPr lang="zh-TW" altLang="en-US" dirty="0">
              <a:solidFill>
                <a:srgbClr val="3297FC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07A668-BCB4-4081-B703-EFE3D5FB46BF}"/>
              </a:ext>
            </a:extLst>
          </p:cNvPr>
          <p:cNvSpPr txBox="1"/>
          <p:nvPr/>
        </p:nvSpPr>
        <p:spPr>
          <a:xfrm>
            <a:off x="4647210" y="3733581"/>
            <a:ext cx="945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Your </a:t>
            </a:r>
            <a:r>
              <a:rPr lang="en-US" altLang="zh-TW" b="1" dirty="0">
                <a:solidFill>
                  <a:srgbClr val="3297FC"/>
                </a:solidFill>
              </a:rPr>
              <a:t>x</a:t>
            </a:r>
            <a:endParaRPr lang="zh-TW" altLang="en-US" b="1" dirty="0">
              <a:solidFill>
                <a:srgbClr val="3297FC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2C69132-DEA2-4179-8243-BDF0785071A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4732317" y="4195246"/>
            <a:ext cx="387651" cy="341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7735B7A-3F6E-4113-A975-7CF552FAE5B3}"/>
              </a:ext>
            </a:extLst>
          </p:cNvPr>
          <p:cNvSpPr txBox="1"/>
          <p:nvPr/>
        </p:nvSpPr>
        <p:spPr>
          <a:xfrm>
            <a:off x="6419146" y="3597823"/>
            <a:ext cx="4947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Click to see what you have announced</a:t>
            </a:r>
            <a:endParaRPr lang="zh-TW" altLang="en-US" dirty="0">
              <a:solidFill>
                <a:srgbClr val="3297FC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69C87B-CEF5-46BA-B515-FC8C33EB86E2}"/>
              </a:ext>
            </a:extLst>
          </p:cNvPr>
          <p:cNvCxnSpPr>
            <a:cxnSpLocks/>
          </p:cNvCxnSpPr>
          <p:nvPr/>
        </p:nvCxnSpPr>
        <p:spPr bwMode="auto">
          <a:xfrm>
            <a:off x="8892740" y="4184529"/>
            <a:ext cx="886590" cy="3518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3DFDBA7-D7D4-4E91-82F6-716EBE38C059}"/>
              </a:ext>
            </a:extLst>
          </p:cNvPr>
          <p:cNvSpPr/>
          <p:nvPr/>
        </p:nvSpPr>
        <p:spPr bwMode="auto">
          <a:xfrm>
            <a:off x="9622395" y="2479576"/>
            <a:ext cx="1869060" cy="2517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DECF07-1916-434D-AC84-80F458D737CC}"/>
              </a:ext>
            </a:extLst>
          </p:cNvPr>
          <p:cNvSpPr txBox="1"/>
          <p:nvPr/>
        </p:nvSpPr>
        <p:spPr>
          <a:xfrm>
            <a:off x="8163085" y="2735359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Choose IPv6 or IPv4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5480B14-0424-4873-9EEA-0AF96E0D4C02}"/>
              </a:ext>
            </a:extLst>
          </p:cNvPr>
          <p:cNvCxnSpPr>
            <a:cxnSpLocks/>
            <a:stCxn id="14" idx="0"/>
            <a:endCxn id="11" idx="1"/>
          </p:cNvCxnSpPr>
          <p:nvPr/>
        </p:nvCxnSpPr>
        <p:spPr bwMode="auto">
          <a:xfrm flipV="1">
            <a:off x="9485723" y="2605451"/>
            <a:ext cx="136672" cy="1299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8530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07"/>
    </mc:Choice>
    <mc:Fallback xmlns="">
      <p:transition spd="slow" advTm="87807"/>
    </mc:Fallback>
  </mc:AlternateContent>
  <p:extLst>
    <p:ext uri="{3A86A75C-4F4B-4683-9AE1-C65F6400EC91}">
      <p14:laserTraceLst xmlns:p14="http://schemas.microsoft.com/office/powerpoint/2010/main">
        <p14:tracePtLst>
          <p14:tracePt t="662" x="6216650" y="3973513"/>
          <p14:tracePt t="668" x="6216650" y="3968750"/>
          <p14:tracePt t="676" x="6223000" y="3968750"/>
          <p14:tracePt t="694" x="6223000" y="3962400"/>
          <p14:tracePt t="700" x="6227763" y="3951288"/>
          <p14:tracePt t="708" x="6227763" y="3906838"/>
          <p14:tracePt t="716" x="6227763" y="3794125"/>
          <p14:tracePt t="724" x="6223000" y="3429000"/>
          <p14:tracePt t="734" x="6194425" y="2968625"/>
          <p14:tracePt t="740" x="6172200" y="2466975"/>
          <p14:tracePt t="750" x="6161088" y="2024063"/>
          <p14:tracePt t="756" x="6161088" y="1477963"/>
          <p14:tracePt t="766" x="6161088" y="933450"/>
          <p14:tracePt t="774" x="6161088" y="477838"/>
          <p14:tracePt t="782" x="6165850" y="66675"/>
          <p14:tracePt t="1040" x="6019800" y="325438"/>
          <p14:tracePt t="1048" x="6053138" y="606425"/>
          <p14:tracePt t="1054" x="6110288" y="949325"/>
          <p14:tracePt t="1068" x="6165850" y="1338263"/>
          <p14:tracePt t="1076" x="6249988" y="1703388"/>
          <p14:tracePt t="1084" x="6402388" y="2305050"/>
          <p14:tracePt t="1092" x="6492875" y="2608263"/>
          <p14:tracePt t="1100" x="6621463" y="2906713"/>
          <p14:tracePt t="1108" x="6789738" y="3192463"/>
          <p14:tracePt t="1116" x="6897688" y="3344863"/>
          <p14:tracePt t="1124" x="7008813" y="3473450"/>
          <p14:tracePt t="1132" x="7121525" y="3581400"/>
          <p14:tracePt t="1140" x="7245350" y="3676650"/>
          <p14:tracePt t="1148" x="7335838" y="3721100"/>
          <p14:tracePt t="1156" x="7397750" y="3732213"/>
          <p14:tracePt t="1164" x="7453313" y="3732213"/>
          <p14:tracePt t="1172" x="7510463" y="3732213"/>
          <p14:tracePt t="1180" x="7543800" y="3709988"/>
          <p14:tracePt t="1188" x="7559675" y="3692525"/>
          <p14:tracePt t="1430" x="7548563" y="3692525"/>
          <p14:tracePt t="1438" x="7515225" y="3716338"/>
          <p14:tracePt t="1446" x="7481888" y="3738563"/>
          <p14:tracePt t="1454" x="7459663" y="3754438"/>
          <p14:tracePt t="1462" x="7424738" y="3783013"/>
          <p14:tracePt t="1470" x="7402513" y="3805238"/>
          <p14:tracePt t="1478" x="7380288" y="3816350"/>
          <p14:tracePt t="1486" x="7351713" y="3833813"/>
          <p14:tracePt t="1494" x="7335838" y="3838575"/>
          <p14:tracePt t="1502" x="7318375" y="3844925"/>
          <p14:tracePt t="1510" x="7313613" y="3844925"/>
          <p14:tracePt t="1518" x="7302500" y="3851275"/>
          <p14:tracePt t="1526" x="7296150" y="3851275"/>
          <p14:tracePt t="1534" x="7289800" y="3851275"/>
          <p14:tracePt t="2195" x="7289800" y="3862388"/>
          <p14:tracePt t="2202" x="7289800" y="3889375"/>
          <p14:tracePt t="2212" x="7289800" y="3940175"/>
          <p14:tracePt t="2218" x="7289800" y="4024313"/>
          <p14:tracePt t="2228" x="7289800" y="4086225"/>
          <p14:tracePt t="2236" x="7289800" y="4187825"/>
          <p14:tracePt t="2244" x="7278688" y="4300538"/>
          <p14:tracePt t="2252" x="7273925" y="4362450"/>
          <p14:tracePt t="2260" x="7267575" y="4424363"/>
          <p14:tracePt t="2268" x="7267575" y="4479925"/>
          <p14:tracePt t="2276" x="7267575" y="4513263"/>
          <p14:tracePt t="2284" x="7289800" y="4559300"/>
          <p14:tracePt t="2292" x="7318375" y="4586288"/>
          <p14:tracePt t="2300" x="7340600" y="4598988"/>
          <p14:tracePt t="2308" x="7380288" y="4592638"/>
          <p14:tracePt t="2316" x="7408863" y="4559300"/>
          <p14:tracePt t="2324" x="7431088" y="4513263"/>
          <p14:tracePt t="2332" x="7442200" y="4475163"/>
          <p14:tracePt t="2340" x="7442200" y="4395788"/>
          <p14:tracePt t="2348" x="7442200" y="4283075"/>
          <p14:tracePt t="2356" x="7435850" y="4114800"/>
          <p14:tracePt t="2364" x="7408863" y="3889375"/>
          <p14:tracePt t="2372" x="7362825" y="3654425"/>
          <p14:tracePt t="2380" x="7313613" y="3440113"/>
          <p14:tracePt t="2388" x="7234238" y="3238500"/>
          <p14:tracePt t="2396" x="7127875" y="3030538"/>
          <p14:tracePt t="2404" x="6975475" y="2776538"/>
          <p14:tracePt t="2412" x="6811963" y="2563813"/>
          <p14:tracePt t="2420" x="6661150" y="2382838"/>
          <p14:tracePt t="2428" x="6515100" y="2271713"/>
          <p14:tracePt t="2436" x="6453188" y="2225675"/>
          <p14:tracePt t="2444" x="6369050" y="2181225"/>
          <p14:tracePt t="2452" x="6307138" y="2136775"/>
          <p14:tracePt t="2460" x="6273800" y="2112963"/>
          <p14:tracePt t="2468" x="6234113" y="2079625"/>
          <p14:tracePt t="2476" x="6216650" y="2068513"/>
          <p14:tracePt t="2727" x="6200775" y="2063750"/>
          <p14:tracePt t="2734" x="6143625" y="2035175"/>
          <p14:tracePt t="2742" x="6076950" y="2001838"/>
          <p14:tracePt t="2750" x="5991225" y="1955800"/>
          <p14:tracePt t="2758" x="5868988" y="1900238"/>
          <p14:tracePt t="2766" x="5756275" y="1871663"/>
          <p14:tracePt t="2774" x="5553075" y="1770063"/>
          <p14:tracePt t="2784" x="5345113" y="1663700"/>
          <p14:tracePt t="2790" x="5148263" y="1562100"/>
          <p14:tracePt t="2800" x="4929188" y="1444625"/>
          <p14:tracePt t="2806" x="4743450" y="1338263"/>
          <p14:tracePt t="2816" x="4535488" y="1196975"/>
          <p14:tracePt t="2824" x="4378325" y="1090613"/>
          <p14:tracePt t="2832" x="4238625" y="966788"/>
          <p14:tracePt t="2840" x="4137025" y="876300"/>
          <p14:tracePt t="2848" x="4070350" y="814388"/>
          <p14:tracePt t="2856" x="4019550" y="758825"/>
          <p14:tracePt t="2864" x="3979863" y="708025"/>
          <p14:tracePt t="2872" x="3957638" y="674688"/>
          <p14:tracePt t="2880" x="3957638" y="657225"/>
          <p14:tracePt t="2888" x="3957638" y="646113"/>
          <p14:tracePt t="2896" x="3957638" y="641350"/>
          <p14:tracePt t="2904" x="3957638" y="630238"/>
          <p14:tracePt t="2912" x="3957638" y="623888"/>
          <p14:tracePt t="2920" x="3957638" y="619125"/>
          <p14:tracePt t="3242" x="3962400" y="630238"/>
          <p14:tracePt t="3250" x="3984625" y="657225"/>
          <p14:tracePt t="3258" x="4019550" y="708025"/>
          <p14:tracePt t="3266" x="4075113" y="765175"/>
          <p14:tracePt t="3274" x="4143375" y="814388"/>
          <p14:tracePt t="3282" x="4260850" y="882650"/>
          <p14:tracePt t="3290" x="4367213" y="915988"/>
          <p14:tracePt t="3298" x="4552950" y="927100"/>
          <p14:tracePt t="3306" x="4699000" y="922338"/>
          <p14:tracePt t="3314" x="4906963" y="882650"/>
          <p14:tracePt t="3322" x="5041900" y="849313"/>
          <p14:tracePt t="3330" x="5221288" y="798513"/>
          <p14:tracePt t="3338" x="5362575" y="758825"/>
          <p14:tracePt t="3348" x="5486400" y="725488"/>
          <p14:tracePt t="3354" x="5553075" y="708025"/>
          <p14:tracePt t="3364" x="5610225" y="685800"/>
          <p14:tracePt t="3370" x="5654675" y="668338"/>
          <p14:tracePt t="3380" x="5665788" y="663575"/>
          <p14:tracePt t="3520" x="5665788" y="668338"/>
          <p14:tracePt t="3528" x="5665788" y="674688"/>
          <p14:tracePt t="3544" x="5665788" y="679450"/>
          <p14:tracePt t="3560" x="5665788" y="685800"/>
          <p14:tracePt t="3576" x="5665788" y="692150"/>
          <p14:tracePt t="3650" x="5665788" y="696913"/>
          <p14:tracePt t="3702" x="5665788" y="703263"/>
          <p14:tracePt t="3718" x="5665788" y="708025"/>
          <p14:tracePt t="3726" x="5665788" y="714375"/>
          <p14:tracePt t="3734" x="5665788" y="725488"/>
          <p14:tracePt t="3750" x="5665788" y="730250"/>
          <p14:tracePt t="3758" x="5665788" y="747713"/>
          <p14:tracePt t="3766" x="5661025" y="758825"/>
          <p14:tracePt t="3774" x="5661025" y="776288"/>
          <p14:tracePt t="3782" x="5661025" y="814388"/>
          <p14:tracePt t="3790" x="5661025" y="871538"/>
          <p14:tracePt t="3798" x="5672138" y="955675"/>
          <p14:tracePt t="3806" x="5683250" y="1017588"/>
          <p14:tracePt t="3814" x="5749925" y="1185863"/>
          <p14:tracePt t="3822" x="5862638" y="1382713"/>
          <p14:tracePt t="3830" x="6003925" y="1624013"/>
          <p14:tracePt t="3838" x="6149975" y="1827213"/>
          <p14:tracePt t="3846" x="6323013" y="2028825"/>
          <p14:tracePt t="3854" x="6530975" y="2247900"/>
          <p14:tracePt t="3862" x="6784975" y="2462213"/>
          <p14:tracePt t="3870" x="7032625" y="2652713"/>
          <p14:tracePt t="3878" x="7329488" y="2805113"/>
          <p14:tracePt t="3886" x="7559675" y="2889250"/>
          <p14:tracePt t="3894" x="7829550" y="2940050"/>
          <p14:tracePt t="3902" x="8004175" y="2968625"/>
          <p14:tracePt t="3910" x="8172450" y="2968625"/>
          <p14:tracePt t="3918" x="8358188" y="2979738"/>
          <p14:tracePt t="3926" x="8561388" y="2979738"/>
          <p14:tracePt t="3936" x="8758238" y="2973388"/>
          <p14:tracePt t="3944" x="8977313" y="2968625"/>
          <p14:tracePt t="3952" x="9101138" y="2968625"/>
          <p14:tracePt t="3960" x="9331325" y="2957513"/>
          <p14:tracePt t="3968" x="9437688" y="2957513"/>
          <p14:tracePt t="3976" x="9674225" y="2933700"/>
          <p14:tracePt t="3984" x="9769475" y="2928938"/>
          <p14:tracePt t="3992" x="9959975" y="2900363"/>
          <p14:tracePt t="4000" x="10033000" y="2895600"/>
          <p14:tracePt t="4008" x="10094913" y="2889250"/>
          <p14:tracePt t="4016" x="10163175" y="2889250"/>
          <p14:tracePt t="4024" x="10196513" y="2884488"/>
          <p14:tracePt t="4032" x="10229850" y="2884488"/>
          <p14:tracePt t="4048" x="10240963" y="2884488"/>
          <p14:tracePt t="4064" x="10240963" y="2889250"/>
          <p14:tracePt t="4072" x="10236200" y="2889250"/>
          <p14:tracePt t="4080" x="10225088" y="2895600"/>
          <p14:tracePt t="4088" x="10202863" y="2895600"/>
          <p14:tracePt t="4096" x="10152063" y="2895600"/>
          <p14:tracePt t="4104" x="10094913" y="2884488"/>
          <p14:tracePt t="4112" x="10072688" y="2871788"/>
          <p14:tracePt t="4379" x="10083800" y="2871788"/>
          <p14:tracePt t="4388" x="10094913" y="2871788"/>
          <p14:tracePt t="4394" x="10106025" y="2871788"/>
          <p14:tracePt t="4402" x="10112375" y="2878138"/>
          <p14:tracePt t="4410" x="10123488" y="2884488"/>
          <p14:tracePt t="4418" x="10134600" y="2889250"/>
          <p14:tracePt t="4426" x="10134600" y="2895600"/>
          <p14:tracePt t="4434" x="10145713" y="2906713"/>
          <p14:tracePt t="4442" x="10152063" y="2917825"/>
          <p14:tracePt t="4450" x="10156825" y="2928938"/>
          <p14:tracePt t="4458" x="10163175" y="2944813"/>
          <p14:tracePt t="4466" x="10167938" y="2962275"/>
          <p14:tracePt t="4474" x="10167938" y="2984500"/>
          <p14:tracePt t="4484" x="10174288" y="2995613"/>
          <p14:tracePt t="4490" x="10179050" y="3013075"/>
          <p14:tracePt t="4500" x="10179050" y="3024188"/>
          <p14:tracePt t="4506" x="10179050" y="3057525"/>
          <p14:tracePt t="4516" x="10179050" y="3103563"/>
          <p14:tracePt t="4524" x="10179050" y="3136900"/>
          <p14:tracePt t="4532" x="10179050" y="3192463"/>
          <p14:tracePt t="4540" x="10179050" y="3232150"/>
          <p14:tracePt t="4548" x="10185400" y="3300413"/>
          <p14:tracePt t="4556" x="10190163" y="3344863"/>
          <p14:tracePt t="4564" x="10196513" y="3417888"/>
          <p14:tracePt t="4572" x="10207625" y="3473450"/>
          <p14:tracePt t="4580" x="10229850" y="3557588"/>
          <p14:tracePt t="4588" x="10236200" y="3608388"/>
          <p14:tracePt t="4596" x="10252075" y="3692525"/>
          <p14:tracePt t="4604" x="10258425" y="3738563"/>
          <p14:tracePt t="4612" x="10275888" y="3805238"/>
          <p14:tracePt t="4620" x="10275888" y="3838575"/>
          <p14:tracePt t="4628" x="10275888" y="3884613"/>
          <p14:tracePt t="4636" x="10275888" y="3906838"/>
          <p14:tracePt t="4644" x="10275888" y="3935413"/>
          <p14:tracePt t="4652" x="10275888" y="3951288"/>
          <p14:tracePt t="4660" x="10275888" y="3968750"/>
          <p14:tracePt t="4668" x="10269538" y="3979863"/>
          <p14:tracePt t="4684" x="10258425" y="3986213"/>
          <p14:tracePt t="4692" x="10252075" y="3986213"/>
          <p14:tracePt t="4700" x="10247313" y="3986213"/>
          <p14:tracePt t="4708" x="10240963" y="3986213"/>
          <p14:tracePt t="4716" x="10236200" y="3973513"/>
          <p14:tracePt t="4724" x="10229850" y="3968750"/>
          <p14:tracePt t="4732" x="10225088" y="3946525"/>
          <p14:tracePt t="4740" x="10213975" y="3917950"/>
          <p14:tracePt t="4748" x="10196513" y="3889375"/>
          <p14:tracePt t="4756" x="10174288" y="3867150"/>
          <p14:tracePt t="4764" x="10152063" y="3844925"/>
          <p14:tracePt t="4772" x="10145713" y="3838575"/>
          <p14:tracePt t="4780" x="10129838" y="3822700"/>
          <p14:tracePt t="4790" x="10106025" y="3805238"/>
          <p14:tracePt t="4796" x="10101263" y="3794125"/>
          <p14:tracePt t="4910" x="10101263" y="3789363"/>
          <p14:tracePt t="4926" x="10101263" y="3783013"/>
          <p14:tracePt t="4942" x="10112375" y="3778250"/>
          <p14:tracePt t="4950" x="10117138" y="3771900"/>
          <p14:tracePt t="4958" x="10123488" y="3765550"/>
          <p14:tracePt t="4966" x="10134600" y="3760788"/>
          <p14:tracePt t="4975" x="10140950" y="3754438"/>
          <p14:tracePt t="4982" x="10140950" y="3749675"/>
          <p14:tracePt t="4990" x="10145713" y="3738563"/>
          <p14:tracePt t="4998" x="10145713" y="3732213"/>
          <p14:tracePt t="5006" x="10145713" y="3727450"/>
          <p14:tracePt t="5014" x="10145713" y="3721100"/>
          <p14:tracePt t="5022" x="10145713" y="3716338"/>
          <p14:tracePt t="5030" x="10145713" y="3709988"/>
          <p14:tracePt t="5038" x="10145713" y="3698875"/>
          <p14:tracePt t="5046" x="10134600" y="3681413"/>
          <p14:tracePt t="5054" x="10129838" y="3676650"/>
          <p14:tracePt t="5062" x="10112375" y="3670300"/>
          <p14:tracePt t="5070" x="10083800" y="3654425"/>
          <p14:tracePt t="5078" x="10072688" y="3648075"/>
          <p14:tracePt t="5088" x="10061575" y="3630613"/>
          <p14:tracePt t="5096" x="10044113" y="3625850"/>
          <p14:tracePt t="5104" x="10033000" y="3608388"/>
          <p14:tracePt t="5112" x="10021888" y="3592513"/>
          <p14:tracePt t="5120" x="9999663" y="3570288"/>
          <p14:tracePt t="5128" x="9977438" y="3530600"/>
          <p14:tracePt t="5136" x="9944100" y="3473450"/>
          <p14:tracePt t="5144" x="9859963" y="3327400"/>
          <p14:tracePt t="5152" x="9786938" y="3203575"/>
          <p14:tracePt t="5160" x="9663113" y="3035300"/>
          <p14:tracePt t="5168" x="9510713" y="2860675"/>
          <p14:tracePt t="5176" x="9331325" y="2681288"/>
          <p14:tracePt t="5184" x="9236075" y="2601913"/>
          <p14:tracePt t="5192" x="9032875" y="2439988"/>
          <p14:tracePt t="5200" x="8820150" y="2293938"/>
          <p14:tracePt t="5208" x="8532813" y="2108200"/>
          <p14:tracePt t="5216" x="8335963" y="1984375"/>
          <p14:tracePt t="5224" x="8156575" y="1882775"/>
          <p14:tracePt t="5232" x="7913688" y="1743075"/>
          <p14:tracePt t="5240" x="7689850" y="1624013"/>
          <p14:tracePt t="5248" x="7486650" y="1524000"/>
          <p14:tracePt t="5258" x="7278688" y="1416050"/>
          <p14:tracePt t="5264" x="7178675" y="1371600"/>
          <p14:tracePt t="5272" x="7032625" y="1298575"/>
          <p14:tracePt t="5280" x="6902450" y="1236663"/>
          <p14:tracePt t="5288" x="6796088" y="1181100"/>
          <p14:tracePt t="5296" x="6751638" y="1152525"/>
          <p14:tracePt t="5304" x="6689725" y="1123950"/>
          <p14:tracePt t="5312" x="6632575" y="1084263"/>
          <p14:tracePt t="5320" x="6604000" y="1068388"/>
          <p14:tracePt t="5328" x="6570663" y="1039813"/>
          <p14:tracePt t="5336" x="6559550" y="1028700"/>
          <p14:tracePt t="5344" x="6548438" y="1022350"/>
          <p14:tracePt t="5352" x="6548438" y="1017588"/>
          <p14:tracePt t="5360" x="6542088" y="1017588"/>
          <p14:tracePt t="5487" x="6542088" y="1011238"/>
          <p14:tracePt t="5596" x="6537325" y="1011238"/>
          <p14:tracePt t="5602" x="6530975" y="1011238"/>
          <p14:tracePt t="5610" x="6519863" y="1017588"/>
          <p14:tracePt t="5618" x="6457950" y="1046163"/>
          <p14:tracePt t="5626" x="6396038" y="1079500"/>
          <p14:tracePt t="5634" x="6334125" y="1108075"/>
          <p14:tracePt t="5642" x="6273800" y="1135063"/>
          <p14:tracePt t="5650" x="6234113" y="1152525"/>
          <p14:tracePt t="5658" x="6183313" y="1174750"/>
          <p14:tracePt t="5668" x="6143625" y="1185863"/>
          <p14:tracePt t="5676" x="6076950" y="1203325"/>
          <p14:tracePt t="5684" x="6019800" y="1214438"/>
          <p14:tracePt t="5692" x="5964238" y="1225550"/>
          <p14:tracePt t="5700" x="5895975" y="1236663"/>
          <p14:tracePt t="5708" x="5795963" y="1258888"/>
          <p14:tracePt t="5716" x="5734050" y="1265238"/>
          <p14:tracePt t="5724" x="5688013" y="1270000"/>
          <p14:tracePt t="5732" x="5643563" y="1270000"/>
          <p14:tracePt t="5740" x="5599113" y="1270000"/>
          <p14:tracePt t="5749" x="5553075" y="1270000"/>
          <p14:tracePt t="5756" x="5514975" y="1270000"/>
          <p14:tracePt t="5765" x="5468938" y="1265238"/>
          <p14:tracePt t="5772" x="5424488" y="1254125"/>
          <p14:tracePt t="5780" x="5384800" y="1247775"/>
          <p14:tracePt t="5788" x="5322888" y="1236663"/>
          <p14:tracePt t="5796" x="5283200" y="1225550"/>
          <p14:tracePt t="5804" x="5210175" y="1208088"/>
          <p14:tracePt t="5813" x="5159375" y="1192213"/>
          <p14:tracePt t="5820" x="5121275" y="1181100"/>
          <p14:tracePt t="5828" x="5048250" y="1157288"/>
          <p14:tracePt t="5836" x="4997450" y="1141413"/>
          <p14:tracePt t="5844" x="4957763" y="1130300"/>
          <p14:tracePt t="5852" x="4913313" y="1112838"/>
          <p14:tracePt t="5860" x="4862513" y="1095375"/>
          <p14:tracePt t="5868" x="4816475" y="1079500"/>
          <p14:tracePt t="5876" x="4767263" y="1073150"/>
          <p14:tracePt t="5884" x="4710113" y="1062038"/>
          <p14:tracePt t="5892" x="4648200" y="1057275"/>
          <p14:tracePt t="5900" x="4581525" y="1050925"/>
          <p14:tracePt t="5909" x="4559300" y="1046163"/>
          <p14:tracePt t="5916" x="4491038" y="1039813"/>
          <p14:tracePt t="5924" x="4435475" y="1035050"/>
          <p14:tracePt t="5932" x="4378325" y="1035050"/>
          <p14:tracePt t="5940" x="4362450" y="1028700"/>
          <p14:tracePt t="5948" x="4305300" y="1028700"/>
          <p14:tracePt t="5958" x="4260850" y="1028700"/>
          <p14:tracePt t="5965" x="4216400" y="1022350"/>
          <p14:tracePt t="5976" x="4198938" y="1022350"/>
          <p14:tracePt t="5983" x="4154488" y="1022350"/>
          <p14:tracePt t="5990" x="4137025" y="1022350"/>
          <p14:tracePt t="5998" x="4097338" y="1022350"/>
          <p14:tracePt t="6006" x="4081463" y="1022350"/>
          <p14:tracePt t="6014" x="4057650" y="1022350"/>
          <p14:tracePt t="6022" x="4041775" y="1022350"/>
          <p14:tracePt t="6030" x="4030663" y="1022350"/>
          <p14:tracePt t="6038" x="4019550" y="1028700"/>
          <p14:tracePt t="6046" x="4013200" y="1028700"/>
          <p14:tracePt t="6054" x="3997325" y="1050925"/>
          <p14:tracePt t="6062" x="3997325" y="1062038"/>
          <p14:tracePt t="6070" x="3984625" y="1068388"/>
          <p14:tracePt t="6239" x="3990975" y="1068388"/>
          <p14:tracePt t="6249" x="4002088" y="1068388"/>
          <p14:tracePt t="6256" x="4013200" y="1062038"/>
          <p14:tracePt t="6264" x="4019550" y="1057275"/>
          <p14:tracePt t="6304" x="4013200" y="1057275"/>
          <p14:tracePt t="6320" x="4008438" y="1050925"/>
          <p14:tracePt t="6336" x="4002088" y="1050925"/>
          <p14:tracePt t="6352" x="3997325" y="1050925"/>
          <p14:tracePt t="6360" x="3984625" y="1046163"/>
          <p14:tracePt t="6368" x="3979863" y="1046163"/>
          <p14:tracePt t="6376" x="3973513" y="1046163"/>
          <p14:tracePt t="6392" x="3962400" y="1046163"/>
          <p14:tracePt t="6400" x="3951288" y="1046163"/>
          <p14:tracePt t="6408" x="3946525" y="1046163"/>
          <p14:tracePt t="6416" x="3940175" y="1046163"/>
          <p14:tracePt t="6424" x="3929063" y="1046163"/>
          <p14:tracePt t="6434" x="3911600" y="1050925"/>
          <p14:tracePt t="6440" x="3906838" y="1050925"/>
          <p14:tracePt t="6448" x="3895725" y="1057275"/>
          <p14:tracePt t="6456" x="3884613" y="1062038"/>
          <p14:tracePt t="6464" x="3867150" y="1068388"/>
          <p14:tracePt t="6472" x="3856038" y="1073150"/>
          <p14:tracePt t="6480" x="3838575" y="1079500"/>
          <p14:tracePt t="6488" x="3822700" y="1090613"/>
          <p14:tracePt t="6496" x="3800475" y="1101725"/>
          <p14:tracePt t="6504" x="3789363" y="1101725"/>
          <p14:tracePt t="6512" x="3765550" y="1119188"/>
          <p14:tracePt t="6520" x="3738563" y="1130300"/>
          <p14:tracePt t="6530" x="3732213" y="1135063"/>
          <p14:tracePt t="6538" x="3703638" y="1152525"/>
          <p14:tracePt t="6546" x="3676650" y="1169988"/>
          <p14:tracePt t="6554" x="3665538" y="1174750"/>
          <p14:tracePt t="6563" x="3641725" y="1192213"/>
          <p14:tracePt t="6570" x="3619500" y="1203325"/>
          <p14:tracePt t="6578" x="3608388" y="1214438"/>
          <p14:tracePt t="6586" x="3592513" y="1219200"/>
          <p14:tracePt t="6594" x="3586163" y="1230313"/>
          <p14:tracePt t="6602" x="3563938" y="1243013"/>
          <p14:tracePt t="6610" x="3557588" y="1254125"/>
          <p14:tracePt t="6618" x="3541713" y="1270000"/>
          <p14:tracePt t="6626" x="3524250" y="1281113"/>
          <p14:tracePt t="6634" x="3513138" y="1292225"/>
          <p14:tracePt t="6643" x="3479800" y="1316038"/>
          <p14:tracePt t="6650" x="3457575" y="1320800"/>
          <p14:tracePt t="6658" x="3411538" y="1349375"/>
          <p14:tracePt t="6666" x="3395663" y="1349375"/>
          <p14:tracePt t="6674" x="3344863" y="1365250"/>
          <p14:tracePt t="6682" x="3322638" y="1371600"/>
          <p14:tracePt t="6703" x="3298825" y="1377950"/>
          <p14:tracePt t="6742" x="3238500" y="1389063"/>
          <p14:tracePt t="6750" x="2760663" y="1450975"/>
          <p14:tracePt t="6758" x="2743200" y="1455738"/>
          <p14:tracePt t="6766" x="2703513" y="1462088"/>
          <p14:tracePt t="6774" x="2692400" y="1462088"/>
          <p14:tracePt t="6782" x="2681288" y="1466850"/>
          <p14:tracePt t="6790" x="2674938" y="1466850"/>
          <p14:tracePt t="6798" x="2674938" y="1473200"/>
          <p14:tracePt t="6833" x="2674938" y="1477963"/>
          <p14:tracePt t="6865" x="2674938" y="1484313"/>
          <p14:tracePt t="6872" x="2670175" y="1489075"/>
          <p14:tracePt t="6888" x="2670175" y="1495425"/>
          <p14:tracePt t="6897" x="2670175" y="1506538"/>
          <p14:tracePt t="6912" x="2663825" y="1517650"/>
          <p14:tracePt t="6920" x="2663825" y="1524000"/>
          <p14:tracePt t="6928" x="2663825" y="1546225"/>
          <p14:tracePt t="6936" x="2663825" y="1550988"/>
          <p14:tracePt t="6944" x="2663825" y="1562100"/>
          <p14:tracePt t="6952" x="2670175" y="1573213"/>
          <p14:tracePt t="6960" x="2687638" y="1597025"/>
          <p14:tracePt t="6968" x="2703513" y="1601788"/>
          <p14:tracePt t="6976" x="2720975" y="1608138"/>
          <p14:tracePt t="6984" x="2736850" y="1608138"/>
          <p14:tracePt t="6992" x="2787650" y="1597025"/>
          <p14:tracePt t="7000" x="2809875" y="1585913"/>
          <p14:tracePt t="7068" x="2833688" y="1568450"/>
          <p14:tracePt t="7164" x="3068638" y="1360488"/>
          <p14:tracePt t="7178" x="3063875" y="1360488"/>
          <p14:tracePt t="7186" x="3001963" y="1365250"/>
          <p14:tracePt t="7194" x="2906713" y="1389063"/>
          <p14:tracePt t="7204" x="2844800" y="1404938"/>
          <p14:tracePt t="7210" x="2805113" y="1416050"/>
          <p14:tracePt t="7218" x="2782888" y="1427163"/>
          <p14:tracePt t="7226" x="2782888" y="1433513"/>
          <p14:tracePt t="7242" x="2787650" y="1438275"/>
          <p14:tracePt t="7250" x="2827338" y="1444625"/>
          <p14:tracePt t="7258" x="2871788" y="1444625"/>
          <p14:tracePt t="7266" x="2933700" y="1450975"/>
          <p14:tracePt t="7274" x="3006725" y="1455738"/>
          <p14:tracePt t="7282" x="3148013" y="1473200"/>
          <p14:tracePt t="7290" x="3265488" y="1495425"/>
          <p14:tracePt t="7298" x="3429000" y="1512888"/>
          <p14:tracePt t="7308" x="3614738" y="1535113"/>
          <p14:tracePt t="7314" x="3940175" y="1579563"/>
          <p14:tracePt t="7322" x="4283075" y="1612900"/>
          <p14:tracePt t="7330" x="4654550" y="1658938"/>
          <p14:tracePt t="7338" x="4964113" y="1692275"/>
          <p14:tracePt t="7346" x="5384800" y="1754188"/>
          <p14:tracePt t="7354" x="5783263" y="1798638"/>
          <p14:tracePt t="7362" x="6092825" y="1831975"/>
          <p14:tracePt t="7370" x="6464300" y="1866900"/>
          <p14:tracePt t="7379" x="6818313" y="1900238"/>
          <p14:tracePt t="7388" x="7099300" y="1933575"/>
          <p14:tracePt t="7394" x="7435850" y="1966913"/>
          <p14:tracePt t="7404" x="7762875" y="2001838"/>
          <p14:tracePt t="7412" x="8015288" y="2024063"/>
          <p14:tracePt t="7420" x="8307388" y="2051050"/>
          <p14:tracePt t="7428" x="8572500" y="2074863"/>
          <p14:tracePt t="7436" x="8824913" y="2108200"/>
          <p14:tracePt t="7444" x="8982075" y="2124075"/>
          <p14:tracePt t="7452" x="9156700" y="2152650"/>
          <p14:tracePt t="7460" x="9263063" y="2174875"/>
          <p14:tracePt t="7468" x="9324975" y="2185988"/>
          <p14:tracePt t="7476" x="9375775" y="2198688"/>
          <p14:tracePt t="7484" x="9409113" y="2209800"/>
          <p14:tracePt t="7492" x="9444038" y="2214563"/>
          <p14:tracePt t="7500" x="9488488" y="2220913"/>
          <p14:tracePt t="7508" x="9532938" y="2220913"/>
          <p14:tracePt t="7516" x="9572625" y="2220913"/>
          <p14:tracePt t="7524" x="9617075" y="2220913"/>
          <p14:tracePt t="7532" x="9667875" y="2209800"/>
          <p14:tracePt t="7540" x="9696450" y="2198688"/>
          <p14:tracePt t="7548" x="9701213" y="2185988"/>
          <p14:tracePt t="7556" x="9701213" y="2181225"/>
          <p14:tracePt t="7735" x="9701213" y="2185988"/>
          <p14:tracePt t="7742" x="9701213" y="2203450"/>
          <p14:tracePt t="7750" x="9713913" y="2243138"/>
          <p14:tracePt t="7758" x="9718675" y="2282825"/>
          <p14:tracePt t="7766" x="9736138" y="2366963"/>
          <p14:tracePt t="7774" x="9740900" y="2444750"/>
          <p14:tracePt t="7782" x="9747250" y="2552700"/>
          <p14:tracePt t="7790" x="9747250" y="2676525"/>
          <p14:tracePt t="7798" x="9752013" y="2743200"/>
          <p14:tracePt t="7807" x="9769475" y="2867025"/>
          <p14:tracePt t="7814" x="9791700" y="3001963"/>
          <p14:tracePt t="7822" x="9802813" y="3063875"/>
          <p14:tracePt t="7830" x="9836150" y="3170238"/>
          <p14:tracePt t="7838" x="9853613" y="3227388"/>
          <p14:tracePt t="7846" x="9875838" y="3276600"/>
          <p14:tracePt t="7855" x="9915525" y="3338513"/>
          <p14:tracePt t="7862" x="9937750" y="3367088"/>
          <p14:tracePt t="7870" x="9959975" y="3395663"/>
          <p14:tracePt t="7878" x="9977438" y="3406775"/>
          <p14:tracePt t="7886" x="9988550" y="3417888"/>
          <p14:tracePt t="7894" x="9994900" y="3422650"/>
          <p14:tracePt t="7903" x="9999663" y="3422650"/>
          <p14:tracePt t="7910" x="10006013" y="3422650"/>
          <p14:tracePt t="7944" x="10006013" y="3417888"/>
          <p14:tracePt t="7958" x="9999663" y="3400425"/>
          <p14:tracePt t="7969" x="9994900" y="3389313"/>
          <p14:tracePt t="7974" x="9982200" y="3362325"/>
          <p14:tracePt t="7985" x="9982200" y="3355975"/>
          <p14:tracePt t="7992" x="9971088" y="3338513"/>
          <p14:tracePt t="8000" x="9955213" y="3316288"/>
          <p14:tracePt t="8008" x="9955213" y="3311525"/>
          <p14:tracePt t="8017" x="9948863" y="3294063"/>
          <p14:tracePt t="8024" x="9937750" y="3282950"/>
          <p14:tracePt t="8032" x="9937750" y="3271838"/>
          <p14:tracePt t="8040" x="9932988" y="3265488"/>
          <p14:tracePt t="8049" x="9926638" y="3260725"/>
          <p14:tracePt t="8056" x="9921875" y="3243263"/>
          <p14:tracePt t="8072" x="9921875" y="3221038"/>
          <p14:tracePt t="8080" x="9915525" y="3209925"/>
          <p14:tracePt t="8089" x="9909175" y="3170238"/>
          <p14:tracePt t="8105" x="9904413" y="3152775"/>
          <p14:tracePt t="8120" x="9886950" y="3103563"/>
          <p14:tracePt t="8137" x="9875838" y="3068638"/>
          <p14:tracePt t="8145" x="9875838" y="3063875"/>
          <p14:tracePt t="8153" x="9871075" y="3063875"/>
          <p14:tracePt t="8229" x="9871075" y="3057525"/>
          <p14:tracePt t="8270" x="9864725" y="3057525"/>
          <p14:tracePt t="8785" x="9859963" y="3057525"/>
          <p14:tracePt t="8793" x="9853613" y="3057525"/>
          <p14:tracePt t="8800" x="9820275" y="3057525"/>
          <p14:tracePt t="8808" x="9758363" y="3057525"/>
          <p14:tracePt t="8817" x="9663113" y="3063875"/>
          <p14:tracePt t="8825" x="9544050" y="3063875"/>
          <p14:tracePt t="8833" x="9313863" y="3063875"/>
          <p14:tracePt t="8843" x="9094788" y="3046413"/>
          <p14:tracePt t="8848" x="8785225" y="3024188"/>
          <p14:tracePt t="8856" x="8448675" y="2990850"/>
          <p14:tracePt t="8866" x="7999413" y="2944813"/>
          <p14:tracePt t="8872" x="7661275" y="2911475"/>
          <p14:tracePt t="8882" x="7335838" y="2878138"/>
          <p14:tracePt t="8890" x="6858000" y="2827338"/>
          <p14:tracePt t="8898" x="6530975" y="2794000"/>
          <p14:tracePt t="8906" x="6076950" y="2754313"/>
          <p14:tracePt t="8914" x="5778500" y="2725738"/>
          <p14:tracePt t="8922" x="5486400" y="2703513"/>
          <p14:tracePt t="8931" x="5176838" y="2670175"/>
          <p14:tracePt t="8938" x="4884738" y="2647950"/>
          <p14:tracePt t="8946" x="4632325" y="2625725"/>
          <p14:tracePt t="8954" x="4446588" y="2619375"/>
          <p14:tracePt t="8962" x="4260850" y="2608263"/>
          <p14:tracePt t="8970" x="4181475" y="2608263"/>
          <p14:tracePt t="8978" x="4114800" y="2601913"/>
          <p14:tracePt t="8986" x="4057650" y="2601913"/>
          <p14:tracePt t="8994" x="4019550" y="2601913"/>
          <p14:tracePt t="9002" x="4002088" y="2601913"/>
          <p14:tracePt t="9010" x="3973513" y="2601913"/>
          <p14:tracePt t="9018" x="3957638" y="2601913"/>
          <p14:tracePt t="9026" x="3946525" y="2601913"/>
          <p14:tracePt t="9034" x="3940175" y="2601913"/>
          <p14:tracePt t="9042" x="3929063" y="2601913"/>
          <p14:tracePt t="9050" x="3922713" y="2597150"/>
          <p14:tracePt t="9058" x="3917950" y="2597150"/>
          <p14:tracePt t="9066" x="3911600" y="2597150"/>
          <p14:tracePt t="9074" x="3900488" y="2597150"/>
          <p14:tracePt t="9082" x="3884613" y="2586038"/>
          <p14:tracePt t="9090" x="3867150" y="2568575"/>
          <p14:tracePt t="9098" x="3838575" y="2552700"/>
          <p14:tracePt t="9106" x="3794125" y="2501900"/>
          <p14:tracePt t="9114" x="3749675" y="2439988"/>
          <p14:tracePt t="9123" x="3721100" y="2393950"/>
          <p14:tracePt t="9130" x="3648075" y="2298700"/>
          <p14:tracePt t="9138" x="3563938" y="2198688"/>
          <p14:tracePt t="9150" x="3530600" y="2152650"/>
          <p14:tracePt t="9154" x="3473450" y="2074863"/>
          <p14:tracePt t="9165" x="3446463" y="2035175"/>
          <p14:tracePt t="9172" x="3429000" y="1990725"/>
          <p14:tracePt t="9180" x="3417888" y="1922463"/>
          <p14:tracePt t="9188" x="3411538" y="1882775"/>
          <p14:tracePt t="9196" x="3411538" y="1843088"/>
          <p14:tracePt t="9204" x="3411538" y="1804988"/>
          <p14:tracePt t="9213" x="3411538" y="1776413"/>
          <p14:tracePt t="9220" x="3417888" y="1743075"/>
          <p14:tracePt t="9228" x="3429000" y="1703388"/>
          <p14:tracePt t="9237" x="3440113" y="1670050"/>
          <p14:tracePt t="9244" x="3451225" y="1635125"/>
          <p14:tracePt t="9253" x="3462338" y="1619250"/>
          <p14:tracePt t="9260" x="3473450" y="1601788"/>
          <p14:tracePt t="9268" x="3502025" y="1557338"/>
          <p14:tracePt t="9486" x="3495675" y="1557338"/>
          <p14:tracePt t="9494" x="3473450" y="1550988"/>
          <p14:tracePt t="9502" x="3451225" y="1546225"/>
          <p14:tracePt t="9511" x="3411538" y="1539875"/>
          <p14:tracePt t="9519" x="3389313" y="1539875"/>
          <p14:tracePt t="9527" x="3349625" y="1535113"/>
          <p14:tracePt t="9534" x="3311525" y="1535113"/>
          <p14:tracePt t="9542" x="3271838" y="1535113"/>
          <p14:tracePt t="9551" x="3214688" y="1535113"/>
          <p14:tracePt t="9561" x="3176588" y="1535113"/>
          <p14:tracePt t="9566" x="3136900" y="1535113"/>
          <p14:tracePt t="9575" x="3097213" y="1535113"/>
          <p14:tracePt t="9583" x="3057525" y="1539875"/>
          <p14:tracePt t="9590" x="3028950" y="1539875"/>
          <p14:tracePt t="9599" x="3013075" y="1539875"/>
          <p14:tracePt t="9607" x="2979738" y="1546225"/>
          <p14:tracePt t="9614" x="2968625" y="1550988"/>
          <p14:tracePt t="9623" x="2940050" y="1550988"/>
          <p14:tracePt t="9631" x="2917825" y="1557338"/>
          <p14:tracePt t="9639" x="2900363" y="1557338"/>
          <p14:tracePt t="9646" x="2871788" y="1557338"/>
          <p14:tracePt t="9654" x="2849563" y="1557338"/>
          <p14:tracePt t="9663" x="2833688" y="1557338"/>
          <p14:tracePt t="9670" x="2809875" y="1562100"/>
          <p14:tracePt t="9679" x="2787650" y="1568450"/>
          <p14:tracePt t="9686" x="2771775" y="1568450"/>
          <p14:tracePt t="9694" x="2747963" y="1568450"/>
          <p14:tracePt t="9703" x="2725738" y="1568450"/>
          <p14:tracePt t="9710" x="2698750" y="1568450"/>
          <p14:tracePt t="9719" x="2674938" y="1568450"/>
          <p14:tracePt t="9728" x="2636838" y="1568450"/>
          <p14:tracePt t="9734" x="2597150" y="1557338"/>
          <p14:tracePt t="9744" x="2579688" y="1550988"/>
          <p14:tracePt t="9751" x="2535238" y="1539875"/>
          <p14:tracePt t="9761" x="2490788" y="1524000"/>
          <p14:tracePt t="9769" x="2439988" y="1506538"/>
          <p14:tracePt t="9777" x="2393950" y="1489075"/>
          <p14:tracePt t="9785" x="2355850" y="1473200"/>
          <p14:tracePt t="9793" x="2305050" y="1455738"/>
          <p14:tracePt t="9801" x="2259013" y="1444625"/>
          <p14:tracePt t="9809" x="2214563" y="1422400"/>
          <p14:tracePt t="9816" x="2197100" y="1422400"/>
          <p14:tracePt t="9824" x="2159000" y="1411288"/>
          <p14:tracePt t="9832" x="2108200" y="1404938"/>
          <p14:tracePt t="9841" x="2062163" y="1389063"/>
          <p14:tracePt t="9849" x="2017713" y="1382713"/>
          <p14:tracePt t="9856" x="1973263" y="1377950"/>
          <p14:tracePt t="9866" x="1927225" y="1371600"/>
          <p14:tracePt t="9873" x="1889125" y="1365250"/>
          <p14:tracePt t="9880" x="1849438" y="1360488"/>
          <p14:tracePt t="9889" x="1838325" y="1360488"/>
          <p14:tracePt t="9896" x="1809750" y="1360488"/>
          <p14:tracePt t="9905" x="1781175" y="1354138"/>
          <p14:tracePt t="9913" x="1758950" y="1349375"/>
          <p14:tracePt t="9921" x="1731963" y="1343025"/>
          <p14:tracePt t="9929" x="1714500" y="1338263"/>
          <p14:tracePt t="9937" x="1703388" y="1331913"/>
          <p14:tracePt t="9944" x="1681163" y="1331913"/>
          <p14:tracePt t="9953" x="1658938" y="1331913"/>
          <p14:tracePt t="9960" x="1624013" y="1327150"/>
          <p14:tracePt t="9971" x="1612900" y="1327150"/>
          <p14:tracePt t="9976" x="1573213" y="1327150"/>
          <p14:tracePt t="9985" x="1535113" y="1327150"/>
          <p14:tracePt t="9994" x="1495425" y="1327150"/>
          <p14:tracePt t="10001" x="1484313" y="1320800"/>
          <p14:tracePt t="10010" x="1450975" y="1320800"/>
          <p14:tracePt t="10016" x="1427163" y="1316038"/>
          <p14:tracePt t="10027" x="1404938" y="1316038"/>
          <p14:tracePt t="10033" x="1393825" y="1316038"/>
          <p14:tracePt t="10042" x="1376363" y="1316038"/>
          <p14:tracePt t="10050" x="1349375" y="1309688"/>
          <p14:tracePt t="10058" x="1343025" y="1309688"/>
          <p14:tracePt t="10067" x="1320800" y="1309688"/>
          <p14:tracePt t="10074" x="1298575" y="1309688"/>
          <p14:tracePt t="10082" x="1292225" y="1309688"/>
          <p14:tracePt t="10091" x="1276350" y="1309688"/>
          <p14:tracePt t="10098" x="1265238" y="1309688"/>
          <p14:tracePt t="10106" x="1247775" y="1309688"/>
          <p14:tracePt t="10122" x="1236663" y="1309688"/>
          <p14:tracePt t="10130" x="1230313" y="1309688"/>
          <p14:tracePt t="10139" x="1225550" y="1309688"/>
          <p14:tracePt t="10146" x="1219200" y="1309688"/>
          <p14:tracePt t="10155" x="1214438" y="1309688"/>
          <p14:tracePt t="10163" x="1208088" y="1309688"/>
          <p14:tracePt t="10171" x="1192213" y="1316038"/>
          <p14:tracePt t="10178" x="1185863" y="1316038"/>
          <p14:tracePt t="10186" x="1181100" y="1316038"/>
          <p14:tracePt t="10194" x="1157288" y="1320800"/>
          <p14:tracePt t="10202" x="1141413" y="1320800"/>
          <p14:tracePt t="10210" x="1135063" y="1327150"/>
          <p14:tracePt t="10218" x="1112838" y="1327150"/>
          <p14:tracePt t="10227" x="1101725" y="1331913"/>
          <p14:tracePt t="10234" x="1095375" y="1331913"/>
          <p14:tracePt t="10242" x="1079500" y="1331913"/>
          <p14:tracePt t="10250" x="1073150" y="1331913"/>
          <p14:tracePt t="10258" x="1068388" y="1331913"/>
          <p14:tracePt t="10267" x="1062038" y="1331913"/>
          <p14:tracePt t="10276" x="1057275" y="1338263"/>
          <p14:tracePt t="10283" x="1050925" y="1338263"/>
          <p14:tracePt t="10298" x="1046163" y="1338263"/>
          <p14:tracePt t="10306" x="1046163" y="1343025"/>
          <p14:tracePt t="10324" x="1035050" y="1343025"/>
          <p14:tracePt t="10333" x="1035050" y="1349375"/>
          <p14:tracePt t="10340" x="1022350" y="1354138"/>
          <p14:tracePt t="10348" x="1017588" y="1360488"/>
          <p14:tracePt t="10356" x="1006475" y="1365250"/>
          <p14:tracePt t="10364" x="1000125" y="1371600"/>
          <p14:tracePt t="10372" x="989013" y="1377950"/>
          <p14:tracePt t="10382" x="977900" y="1389063"/>
          <p14:tracePt t="10388" x="955675" y="1411288"/>
          <p14:tracePt t="10396" x="938213" y="1427163"/>
          <p14:tracePt t="10404" x="927100" y="1444625"/>
          <p14:tracePt t="10412" x="911225" y="1455738"/>
          <p14:tracePt t="10420" x="893763" y="1477963"/>
          <p14:tracePt t="10429" x="876300" y="1495425"/>
          <p14:tracePt t="10437" x="865188" y="1517650"/>
          <p14:tracePt t="10445" x="838200" y="1585913"/>
          <p14:tracePt t="10453" x="831850" y="1601788"/>
          <p14:tracePt t="10461" x="825500" y="1641475"/>
          <p14:tracePt t="10469" x="825500" y="1685925"/>
          <p14:tracePt t="10479" x="825500" y="1725613"/>
          <p14:tracePt t="10485" x="838200" y="1758950"/>
          <p14:tracePt t="10492" x="842963" y="1776413"/>
          <p14:tracePt t="10501" x="854075" y="1809750"/>
          <p14:tracePt t="10509" x="871538" y="1843088"/>
          <p14:tracePt t="10517" x="882650" y="1855788"/>
          <p14:tracePt t="10525" x="911225" y="1889125"/>
          <p14:tracePt t="10533" x="955675" y="1916113"/>
          <p14:tracePt t="10541" x="973138" y="1928813"/>
          <p14:tracePt t="10549" x="1028700" y="1951038"/>
          <p14:tracePt t="10557" x="1050925" y="1962150"/>
          <p14:tracePt t="10567" x="1130300" y="1973263"/>
          <p14:tracePt t="10572" x="1196975" y="1984375"/>
          <p14:tracePt t="10585" x="1270000" y="1995488"/>
          <p14:tracePt t="10588" x="1354138" y="1995488"/>
          <p14:tracePt t="10598" x="1389063" y="1995488"/>
          <p14:tracePt t="10604" x="1484313" y="2001838"/>
          <p14:tracePt t="10614" x="1590675" y="2001838"/>
          <p14:tracePt t="10620" x="1697038" y="2001838"/>
          <p14:tracePt t="10630" x="1743075" y="2001838"/>
          <p14:tracePt t="10638" x="1871663" y="1995488"/>
          <p14:tracePt t="10646" x="2039938" y="1990725"/>
          <p14:tracePt t="10655" x="2097088" y="1990725"/>
          <p14:tracePt t="10663" x="2265363" y="1978025"/>
          <p14:tracePt t="10671" x="2462213" y="1978025"/>
          <p14:tracePt t="10679" x="2524125" y="1978025"/>
          <p14:tracePt t="10687" x="2692400" y="1978025"/>
          <p14:tracePt t="10695" x="2878138" y="1978025"/>
          <p14:tracePt t="10703" x="3028950" y="1984375"/>
          <p14:tracePt t="10711" x="3176588" y="1990725"/>
          <p14:tracePt t="10719" x="3225800" y="1995488"/>
          <p14:tracePt t="10727" x="3344863" y="2012950"/>
          <p14:tracePt t="10735" x="3490913" y="2028825"/>
          <p14:tracePt t="10743" x="3630613" y="2046288"/>
          <p14:tracePt t="10751" x="3687763" y="2051050"/>
          <p14:tracePt t="10759" x="3816350" y="2068513"/>
          <p14:tracePt t="10767" x="3968750" y="2074863"/>
          <p14:tracePt t="10775" x="4019550" y="2079625"/>
          <p14:tracePt t="10783" x="4154488" y="2079625"/>
          <p14:tracePt t="10791" x="4294188" y="2090738"/>
          <p14:tracePt t="10798" x="4344988" y="2090738"/>
          <p14:tracePt t="10807" x="4457700" y="2090738"/>
          <p14:tracePt t="10815" x="4614863" y="2090738"/>
          <p14:tracePt t="10823" x="4659313" y="2090738"/>
          <p14:tracePt t="10831" x="4783138" y="2090738"/>
          <p14:tracePt t="10839" x="4833938" y="2090738"/>
          <p14:tracePt t="10846" x="4946650" y="2090738"/>
          <p14:tracePt t="10855" x="5092700" y="2079625"/>
          <p14:tracePt t="10862" x="5137150" y="2074863"/>
          <p14:tracePt t="10870" x="5183188" y="2063750"/>
          <p14:tracePt t="10881" x="5307013" y="2028825"/>
          <p14:tracePt t="10891" x="5391150" y="1995488"/>
          <p14:tracePt t="10897" x="5435600" y="1966913"/>
          <p14:tracePt t="10905" x="5457825" y="1944688"/>
          <p14:tracePt t="10913" x="5486400" y="1911350"/>
          <p14:tracePt t="10921" x="5497513" y="1893888"/>
          <p14:tracePt t="10928" x="5497513" y="1878013"/>
          <p14:tracePt t="10937" x="5502275" y="1860550"/>
          <p14:tracePt t="10945" x="5502275" y="1843088"/>
          <p14:tracePt t="10953" x="5497513" y="1804988"/>
          <p14:tracePt t="10960" x="5491163" y="1798638"/>
          <p14:tracePt t="10969" x="5468938" y="1776413"/>
          <p14:tracePt t="10977" x="5395913" y="1720850"/>
          <p14:tracePt t="10985" x="5340350" y="1681163"/>
          <p14:tracePt t="10995" x="5283200" y="1658938"/>
          <p14:tracePt t="11001" x="5216525" y="1624013"/>
          <p14:tracePt t="11008" x="5148263" y="1597025"/>
          <p14:tracePt t="11017" x="5092700" y="1573213"/>
          <p14:tracePt t="11024" x="5048250" y="1557338"/>
          <p14:tracePt t="11033" x="4975225" y="1535113"/>
          <p14:tracePt t="11041" x="4935538" y="1517650"/>
          <p14:tracePt t="11049" x="4913313" y="1506538"/>
          <p14:tracePt t="11056" x="4873625" y="1489075"/>
          <p14:tracePt t="11064" x="4816475" y="1466850"/>
          <p14:tracePt t="11073" x="4756150" y="1444625"/>
          <p14:tracePt t="11080" x="4716463" y="1427163"/>
          <p14:tracePt t="11089" x="4676775" y="1416050"/>
          <p14:tracePt t="11097" x="4586288" y="1400175"/>
          <p14:tracePt t="11105" x="4524375" y="1389063"/>
          <p14:tracePt t="11113" x="4468813" y="1371600"/>
          <p14:tracePt t="11120" x="4333875" y="1343025"/>
          <p14:tracePt t="11129" x="4192588" y="1327150"/>
          <p14:tracePt t="11136" x="4114800" y="1320800"/>
          <p14:tracePt t="11144" x="3957638" y="1304925"/>
          <p14:tracePt t="11153" x="3844925" y="1304925"/>
          <p14:tracePt t="11163" x="3630613" y="1304925"/>
          <p14:tracePt t="11169" x="3506788" y="1304925"/>
          <p14:tracePt t="11179" x="3384550" y="1292225"/>
          <p14:tracePt t="11187" x="3243263" y="1292225"/>
          <p14:tracePt t="11195" x="3108325" y="1292225"/>
          <p14:tracePt t="11203" x="2968625" y="1292225"/>
          <p14:tracePt t="11211" x="2833688" y="1292225"/>
          <p14:tracePt t="11219" x="2692400" y="1292225"/>
          <p14:tracePt t="11227" x="2557463" y="1292225"/>
          <p14:tracePt t="11235" x="2433638" y="1292225"/>
          <p14:tracePt t="11243" x="2327275" y="1292225"/>
          <p14:tracePt t="11251" x="2232025" y="1292225"/>
          <p14:tracePt t="11259" x="2124075" y="1292225"/>
          <p14:tracePt t="11267" x="2039938" y="1292225"/>
          <p14:tracePt t="11275" x="1966913" y="1298575"/>
          <p14:tracePt t="11283" x="1939925" y="1298575"/>
          <p14:tracePt t="11291" x="1854200" y="1304925"/>
          <p14:tracePt t="11301" x="1781175" y="1309688"/>
          <p14:tracePt t="11307" x="1743075" y="1309688"/>
          <p14:tracePt t="11314" x="1663700" y="1320800"/>
          <p14:tracePt t="11323" x="1590675" y="1327150"/>
          <p14:tracePt t="11331" x="1568450" y="1331913"/>
          <p14:tracePt t="11338" x="1495425" y="1338263"/>
          <p14:tracePt t="11346" x="1422400" y="1349375"/>
          <p14:tracePt t="11355" x="1400175" y="1349375"/>
          <p14:tracePt t="11363" x="1338263" y="1360488"/>
          <p14:tracePt t="11371" x="1316038" y="1365250"/>
          <p14:tracePt t="11379" x="1254125" y="1382713"/>
          <p14:tracePt t="11387" x="1236663" y="1382713"/>
          <p14:tracePt t="11395" x="1174750" y="1393825"/>
          <p14:tracePt t="11403" x="1157288" y="1400175"/>
          <p14:tracePt t="11411" x="1108075" y="1416050"/>
          <p14:tracePt t="11418" x="1084263" y="1422400"/>
          <p14:tracePt t="11427" x="1046163" y="1438275"/>
          <p14:tracePt t="11437" x="1028700" y="1450975"/>
          <p14:tracePt t="11442" x="1017588" y="1455738"/>
          <p14:tracePt t="11450" x="984250" y="1484313"/>
          <p14:tracePt t="11458" x="973138" y="1495425"/>
          <p14:tracePt t="11469" x="960438" y="1512888"/>
          <p14:tracePt t="11474" x="927100" y="1557338"/>
          <p14:tracePt t="11485" x="915988" y="1585913"/>
          <p14:tracePt t="11493" x="893763" y="1612900"/>
          <p14:tracePt t="11501" x="854075" y="1670050"/>
          <p14:tracePt t="11509" x="842963" y="1692275"/>
          <p14:tracePt t="11517" x="831850" y="1714500"/>
          <p14:tracePt t="11525" x="820738" y="1754188"/>
          <p14:tracePt t="11533" x="814388" y="1776413"/>
          <p14:tracePt t="11541" x="820738" y="1816100"/>
          <p14:tracePt t="11548" x="849313" y="1849438"/>
          <p14:tracePt t="11557" x="893763" y="1878013"/>
          <p14:tracePt t="11565" x="949325" y="1905000"/>
          <p14:tracePt t="11573" x="1039813" y="1939925"/>
          <p14:tracePt t="11581" x="1135063" y="1966913"/>
          <p14:tracePt t="11589" x="1270000" y="2001838"/>
          <p14:tracePt t="11597" x="1416050" y="2028825"/>
          <p14:tracePt t="11609" x="1550988" y="2051050"/>
          <p14:tracePt t="11612" x="1758950" y="2090738"/>
          <p14:tracePt t="11621" x="1927225" y="2130425"/>
          <p14:tracePt t="11629" x="2119313" y="2159000"/>
          <p14:tracePt t="11637" x="2293938" y="2185988"/>
          <p14:tracePt t="11645" x="2411413" y="2203450"/>
          <p14:tracePt t="11653" x="2630488" y="2243138"/>
          <p14:tracePt t="11661" x="2867025" y="2271713"/>
          <p14:tracePt t="11669" x="2995613" y="2282825"/>
          <p14:tracePt t="11677" x="3260725" y="2309813"/>
          <p14:tracePt t="11684" x="3417888" y="2320925"/>
          <p14:tracePt t="11693" x="3557588" y="2327275"/>
          <p14:tracePt t="11701" x="3849688" y="2327275"/>
          <p14:tracePt t="11711" x="4002088" y="2327275"/>
          <p14:tracePt t="11719" x="4154488" y="2327275"/>
          <p14:tracePt t="11724" x="4283075" y="2327275"/>
          <p14:tracePt t="11735" x="4406900" y="2320925"/>
          <p14:tracePt t="11740" x="4519613" y="2309813"/>
          <p14:tracePt t="11750" x="4621213" y="2298700"/>
          <p14:tracePt t="11757" x="4749800" y="2282825"/>
          <p14:tracePt t="11767" x="4800600" y="2276475"/>
          <p14:tracePt t="11775" x="4840288" y="2271713"/>
          <p14:tracePt t="11783" x="4902200" y="2259013"/>
          <p14:tracePt t="11791" x="4929188" y="2254250"/>
          <p14:tracePt t="11799" x="4946650" y="2247900"/>
          <p14:tracePt t="11807" x="4964113" y="2236788"/>
          <p14:tracePt t="11814" x="4975225" y="2232025"/>
          <p14:tracePt t="11823" x="4986338" y="2220913"/>
          <p14:tracePt t="11831" x="5008563" y="2214563"/>
          <p14:tracePt t="11839" x="5024438" y="2198688"/>
          <p14:tracePt t="11846" x="5041900" y="2192338"/>
          <p14:tracePt t="11855" x="5070475" y="2174875"/>
          <p14:tracePt t="11863" x="5092700" y="2159000"/>
          <p14:tracePt t="11871" x="5103813" y="2152650"/>
          <p14:tracePt t="11879" x="5121275" y="2141538"/>
          <p14:tracePt t="11887" x="5143500" y="2119313"/>
          <p14:tracePt t="11895" x="5159375" y="2108200"/>
          <p14:tracePt t="11902" x="5172075" y="2097088"/>
          <p14:tracePt t="11911" x="5183188" y="2085975"/>
          <p14:tracePt t="11919" x="5187950" y="2068513"/>
          <p14:tracePt t="11927" x="5199063" y="2051050"/>
          <p14:tracePt t="11935" x="5210175" y="2028825"/>
          <p14:tracePt t="11943" x="5221288" y="2006600"/>
          <p14:tracePt t="11951" x="5227638" y="1990725"/>
          <p14:tracePt t="11959" x="5245100" y="1962150"/>
          <p14:tracePt t="11967" x="5249863" y="1951038"/>
          <p14:tracePt t="11975" x="5256213" y="1922463"/>
          <p14:tracePt t="11983" x="5267325" y="1905000"/>
          <p14:tracePt t="11991" x="5278438" y="1882775"/>
          <p14:tracePt t="11999" x="5278438" y="1871663"/>
          <p14:tracePt t="12007" x="5283200" y="1849438"/>
          <p14:tracePt t="12019" x="5283200" y="1838325"/>
          <p14:tracePt t="12022" x="5289550" y="1816100"/>
          <p14:tracePt t="12032" x="5289550" y="1809750"/>
          <p14:tracePt t="12039" x="5289550" y="1787525"/>
          <p14:tracePt t="12049" x="5289550" y="1776413"/>
          <p14:tracePt t="12057" x="5289550" y="1765300"/>
          <p14:tracePt t="12065" x="5289550" y="1743075"/>
          <p14:tracePt t="12073" x="5289550" y="1731963"/>
          <p14:tracePt t="12081" x="5289550" y="1703388"/>
          <p14:tracePt t="12089" x="5289550" y="1685925"/>
          <p14:tracePt t="12097" x="5283200" y="1670050"/>
          <p14:tracePt t="12105" x="5278438" y="1652588"/>
          <p14:tracePt t="12113" x="5272088" y="1647825"/>
          <p14:tracePt t="12121" x="5267325" y="1641475"/>
          <p14:tracePt t="12129" x="5256213" y="1630363"/>
          <p14:tracePt t="12137" x="5245100" y="1624013"/>
          <p14:tracePt t="12145" x="5238750" y="1619250"/>
          <p14:tracePt t="12153" x="5227638" y="1612900"/>
          <p14:tracePt t="12161" x="5205413" y="1601788"/>
          <p14:tracePt t="12169" x="5199063" y="1597025"/>
          <p14:tracePt t="12177" x="5172075" y="1585913"/>
          <p14:tracePt t="12185" x="5137150" y="1579563"/>
          <p14:tracePt t="12193" x="5121275" y="1573213"/>
          <p14:tracePt t="12201" x="5081588" y="1557338"/>
          <p14:tracePt t="12209" x="5064125" y="1550988"/>
          <p14:tracePt t="12217" x="5019675" y="1535113"/>
          <p14:tracePt t="12225" x="5002213" y="1528763"/>
          <p14:tracePt t="12233" x="4968875" y="1512888"/>
          <p14:tracePt t="12240" x="4951413" y="1506538"/>
          <p14:tracePt t="12249" x="4924425" y="1484313"/>
          <p14:tracePt t="12257" x="4913313" y="1477963"/>
          <p14:tracePt t="12265" x="4889500" y="1466850"/>
          <p14:tracePt t="12273" x="4884738" y="1466850"/>
          <p14:tracePt t="12281" x="4878388" y="1466850"/>
          <p14:tracePt t="12289" x="4867275" y="1462088"/>
          <p14:tracePt t="12297" x="4862513" y="1455738"/>
          <p14:tracePt t="12313" x="4856163" y="1455738"/>
          <p14:tracePt t="12325" x="4845050" y="1450975"/>
          <p14:tracePt t="12331" x="4833938" y="1444625"/>
          <p14:tracePt t="12338" x="4822825" y="1444625"/>
          <p14:tracePt t="12347" x="4811713" y="1444625"/>
          <p14:tracePt t="12355" x="4805363" y="1444625"/>
          <p14:tracePt t="12363" x="4800600" y="1444625"/>
          <p14:tracePt t="12371" x="4789488" y="1444625"/>
          <p14:tracePt t="12379" x="4772025" y="1438275"/>
          <p14:tracePt t="12387" x="4760913" y="1438275"/>
          <p14:tracePt t="12395" x="4738688" y="1438275"/>
          <p14:tracePt t="12403" x="4705350" y="1433513"/>
          <p14:tracePt t="12411" x="4654550" y="1427163"/>
          <p14:tracePt t="12419" x="4603750" y="1422400"/>
          <p14:tracePt t="12427" x="4541838" y="1411288"/>
          <p14:tracePt t="12435" x="4429125" y="1400175"/>
          <p14:tracePt t="12443" x="4300538" y="1393825"/>
          <p14:tracePt t="12451" x="4227513" y="1393825"/>
          <p14:tracePt t="12459" x="4064000" y="1389063"/>
          <p14:tracePt t="12467" x="3973513" y="1389063"/>
          <p14:tracePt t="12475" x="3878263" y="1377950"/>
          <p14:tracePt t="12483" x="3676650" y="1377950"/>
          <p14:tracePt t="12491" x="3552825" y="1371600"/>
          <p14:tracePt t="12501" x="3446463" y="1371600"/>
          <p14:tracePt t="12507" x="3316288" y="1360488"/>
          <p14:tracePt t="12515" x="3192463" y="1360488"/>
          <p14:tracePt t="12523" x="3041650" y="1360488"/>
          <p14:tracePt t="12531" x="2900363" y="1354138"/>
          <p14:tracePt t="12539" x="2747963" y="1354138"/>
          <p14:tracePt t="12547" x="2608263" y="1354138"/>
          <p14:tracePt t="12555" x="2466975" y="1349375"/>
          <p14:tracePt t="12563" x="2344738" y="1349375"/>
          <p14:tracePt t="12571" x="2236788" y="1349375"/>
          <p14:tracePt t="12579" x="2197100" y="1349375"/>
          <p14:tracePt t="12587" x="2119313" y="1349375"/>
          <p14:tracePt t="12595" x="2039938" y="1349375"/>
          <p14:tracePt t="12603" x="1966913" y="1349375"/>
          <p14:tracePt t="12611" x="1933575" y="1354138"/>
          <p14:tracePt t="12621" x="1866900" y="1360488"/>
          <p14:tracePt t="12629" x="1798638" y="1371600"/>
          <p14:tracePt t="12637" x="1776413" y="1371600"/>
          <p14:tracePt t="12645" x="1714500" y="1377950"/>
          <p14:tracePt t="12653" x="1692275" y="1382713"/>
          <p14:tracePt t="12661" x="1646238" y="1389063"/>
          <p14:tracePt t="12669" x="1601788" y="1393825"/>
          <p14:tracePt t="12677" x="1585913" y="1393825"/>
          <p14:tracePt t="12685" x="1546225" y="1400175"/>
          <p14:tracePt t="12693" x="1528763" y="1404938"/>
          <p14:tracePt t="12701" x="1484313" y="1416050"/>
          <p14:tracePt t="12709" x="1462088" y="1416050"/>
          <p14:tracePt t="12717" x="1404938" y="1433513"/>
          <p14:tracePt t="12725" x="1382713" y="1433513"/>
          <p14:tracePt t="12735" x="1320800" y="1450975"/>
          <p14:tracePt t="12740" x="1298575" y="1455738"/>
          <p14:tracePt t="12749" x="1270000" y="1473200"/>
          <p14:tracePt t="12757" x="1270000" y="1477963"/>
          <p14:tracePt t="12765" x="1265238" y="1477963"/>
          <p14:tracePt t="12773" x="1265238" y="1484313"/>
          <p14:tracePt t="12781" x="1265238" y="1489075"/>
          <p14:tracePt t="12789" x="1265238" y="1495425"/>
          <p14:tracePt t="12797" x="1265238" y="1500188"/>
          <p14:tracePt t="12805" x="1265238" y="1506538"/>
          <p14:tracePt t="12813" x="1258888" y="1517650"/>
          <p14:tracePt t="12821" x="1258888" y="1524000"/>
          <p14:tracePt t="12829" x="1254125" y="1528763"/>
          <p14:tracePt t="12837" x="1254125" y="1539875"/>
          <p14:tracePt t="12845" x="1254125" y="1546225"/>
          <p14:tracePt t="12853" x="1247775" y="1557338"/>
          <p14:tracePt t="12861" x="1247775" y="1562100"/>
          <p14:tracePt t="12871" x="1243013" y="1573213"/>
          <p14:tracePt t="12877" x="1236663" y="1590675"/>
          <p14:tracePt t="12887" x="1236663" y="1601788"/>
          <p14:tracePt t="12892" x="1230313" y="1630363"/>
          <p14:tracePt t="12903" x="1225550" y="1647825"/>
          <p14:tracePt t="12909" x="1219200" y="1670050"/>
          <p14:tracePt t="12919" x="1208088" y="1703388"/>
          <p14:tracePt t="12927" x="1203325" y="1720850"/>
          <p14:tracePt t="12935" x="1203325" y="1736725"/>
          <p14:tracePt t="12943" x="1196975" y="1754188"/>
          <p14:tracePt t="12951" x="1196975" y="1765300"/>
          <p14:tracePt t="12959" x="1192213" y="1781175"/>
          <p14:tracePt t="12967" x="1185863" y="1793875"/>
          <p14:tracePt t="12975" x="1181100" y="1809750"/>
          <p14:tracePt t="12983" x="1174750" y="1827213"/>
          <p14:tracePt t="12991" x="1168400" y="1843088"/>
          <p14:tracePt t="12999" x="1157288" y="1871663"/>
          <p14:tracePt t="13007" x="1152525" y="1893888"/>
          <p14:tracePt t="13015" x="1152525" y="1905000"/>
          <p14:tracePt t="13023" x="1141413" y="1928813"/>
          <p14:tracePt t="13031" x="1135063" y="1951038"/>
          <p14:tracePt t="13043" x="1130300" y="1984375"/>
          <p14:tracePt t="13046" x="1130300" y="1990725"/>
          <p14:tracePt t="13055" x="1130300" y="2006600"/>
          <p14:tracePt t="13063" x="1135063" y="2012950"/>
          <p14:tracePt t="13071" x="1135063" y="2024063"/>
          <p14:tracePt t="13079" x="1152525" y="2028825"/>
          <p14:tracePt t="13087" x="1157288" y="2028825"/>
          <p14:tracePt t="13095" x="1168400" y="2035175"/>
          <p14:tracePt t="13103" x="1181100" y="2039938"/>
          <p14:tracePt t="13111" x="1185863" y="2039938"/>
          <p14:tracePt t="13119" x="1192213" y="2051050"/>
          <p14:tracePt t="13127" x="1196975" y="2051050"/>
          <p14:tracePt t="13135" x="1203325" y="2057400"/>
          <p14:tracePt t="13145" x="1203325" y="2063750"/>
          <p14:tracePt t="13151" x="1208088" y="2063750"/>
          <p14:tracePt t="13197" x="1208088" y="2068513"/>
          <p14:tracePt t="13205" x="1208088" y="2074863"/>
          <p14:tracePt t="13213" x="1214438" y="2074863"/>
          <p14:tracePt t="13229" x="1219200" y="2079625"/>
          <p14:tracePt t="13247" x="1230313" y="2085975"/>
          <p14:tracePt t="13261" x="1243013" y="2090738"/>
          <p14:tracePt t="13269" x="1247775" y="2090738"/>
          <p14:tracePt t="13277" x="1265238" y="2090738"/>
          <p14:tracePt t="13285" x="1270000" y="2097088"/>
          <p14:tracePt t="13293" x="1281113" y="2101850"/>
          <p14:tracePt t="13301" x="1298575" y="2101850"/>
          <p14:tracePt t="13309" x="1338263" y="2108200"/>
          <p14:tracePt t="13317" x="1376363" y="2108200"/>
          <p14:tracePt t="13325" x="1427163" y="2108200"/>
          <p14:tracePt t="13332" x="1484313" y="2101850"/>
          <p14:tracePt t="13341" x="1550988" y="2090738"/>
          <p14:tracePt t="13349" x="1624013" y="2085975"/>
          <p14:tracePt t="13357" x="1708150" y="2079625"/>
          <p14:tracePt t="13365" x="1747838" y="2074863"/>
          <p14:tracePt t="13373" x="1827213" y="2074863"/>
          <p14:tracePt t="13381" x="1922463" y="2068513"/>
          <p14:tracePt t="13389" x="2001838" y="2068513"/>
          <p14:tracePt t="13397" x="2039938" y="2063750"/>
          <p14:tracePt t="13405" x="2136775" y="2057400"/>
          <p14:tracePt t="13680" x="2147888" y="2057400"/>
          <p14:tracePt t="13687" x="2159000" y="2051050"/>
          <p14:tracePt t="13695" x="2192338" y="2051050"/>
          <p14:tracePt t="13703" x="2225675" y="2046288"/>
          <p14:tracePt t="13711" x="2282825" y="2046288"/>
          <p14:tracePt t="13719" x="2344738" y="2039938"/>
          <p14:tracePt t="13726" x="2405063" y="2039938"/>
          <p14:tracePt t="13735" x="2484438" y="2039938"/>
          <p14:tracePt t="13743" x="2552700" y="2039938"/>
          <p14:tracePt t="13753" x="2670175" y="2035175"/>
          <p14:tracePt t="13761" x="2747963" y="2035175"/>
          <p14:tracePt t="13769" x="2882900" y="2035175"/>
          <p14:tracePt t="13777" x="3024188" y="2035175"/>
          <p14:tracePt t="13785" x="3114675" y="2035175"/>
          <p14:tracePt t="13793" x="3254375" y="2035175"/>
          <p14:tracePt t="13801" x="3344863" y="2035175"/>
          <p14:tracePt t="13809" x="3502025" y="2035175"/>
          <p14:tracePt t="13817" x="3608388" y="2035175"/>
          <p14:tracePt t="13825" x="3776663" y="2035175"/>
          <p14:tracePt t="13833" x="3900488" y="2035175"/>
          <p14:tracePt t="13841" x="4081463" y="2035175"/>
          <p14:tracePt t="13848" x="4210050" y="2024063"/>
          <p14:tracePt t="13857" x="4378325" y="2017713"/>
          <p14:tracePt t="13865" x="4473575" y="2017713"/>
          <p14:tracePt t="13873" x="4621213" y="2001838"/>
          <p14:tracePt t="13881" x="4749800" y="1984375"/>
          <p14:tracePt t="13889" x="4833938" y="1973263"/>
          <p14:tracePt t="13897" x="4946650" y="1955800"/>
          <p14:tracePt t="13905" x="5013325" y="1951038"/>
          <p14:tracePt t="13913" x="5099050" y="1944688"/>
          <p14:tracePt t="13921" x="5159375" y="1939925"/>
          <p14:tracePt t="13929" x="5210175" y="1928813"/>
          <p14:tracePt t="13937" x="5267325" y="1916113"/>
          <p14:tracePt t="13945" x="5294313" y="1911350"/>
          <p14:tracePt t="13953" x="5334000" y="1900238"/>
          <p14:tracePt t="13961" x="5380038" y="1889125"/>
          <p14:tracePt t="13969" x="5395913" y="1882775"/>
          <p14:tracePt t="13977" x="5429250" y="1866900"/>
          <p14:tracePt t="13985" x="5453063" y="1849438"/>
          <p14:tracePt t="13993" x="5475288" y="1827213"/>
          <p14:tracePt t="14001" x="5480050" y="1820863"/>
          <p14:tracePt t="14011" x="5491163" y="1798638"/>
          <p14:tracePt t="14016" x="5497513" y="1787525"/>
          <p14:tracePt t="14027" x="5497513" y="1770063"/>
          <p14:tracePt t="14033" x="5497513" y="1725613"/>
          <p14:tracePt t="14043" x="5480050" y="1692275"/>
          <p14:tracePt t="14048" x="5464175" y="1658938"/>
          <p14:tracePt t="14059" x="5435600" y="1624013"/>
          <p14:tracePt t="14067" x="5384800" y="1579563"/>
          <p14:tracePt t="14075" x="5351463" y="1539875"/>
          <p14:tracePt t="14083" x="5307013" y="1506538"/>
          <p14:tracePt t="14091" x="5245100" y="1455738"/>
          <p14:tracePt t="14099" x="5205413" y="1422400"/>
          <p14:tracePt t="14107" x="5159375" y="1400175"/>
          <p14:tracePt t="14114" x="5121275" y="1377950"/>
          <p14:tracePt t="14123" x="5048250" y="1338263"/>
          <p14:tracePt t="14131" x="5008563" y="1320800"/>
          <p14:tracePt t="14139" x="4964113" y="1309688"/>
          <p14:tracePt t="14147" x="4906963" y="1292225"/>
          <p14:tracePt t="14155" x="4800600" y="1270000"/>
          <p14:tracePt t="14163" x="4749800" y="1265238"/>
          <p14:tracePt t="14171" x="4681538" y="1258888"/>
          <p14:tracePt t="14179" x="4552950" y="1243013"/>
          <p14:tracePt t="14187" x="4468813" y="1243013"/>
          <p14:tracePt t="14195" x="4389438" y="1236663"/>
          <p14:tracePt t="14203" x="4294188" y="1236663"/>
          <p14:tracePt t="14211" x="4097338" y="1225550"/>
          <p14:tracePt t="14219" x="4002088" y="1225550"/>
          <p14:tracePt t="14227" x="3822700" y="1225550"/>
          <p14:tracePt t="14235" x="3709988" y="1219200"/>
          <p14:tracePt t="14243" x="3506788" y="1219200"/>
          <p14:tracePt t="14251" x="3327400" y="1219200"/>
          <p14:tracePt t="14259" x="3141663" y="1219200"/>
          <p14:tracePt t="14271" x="2955925" y="1219200"/>
          <p14:tracePt t="14275" x="2805113" y="1219200"/>
          <p14:tracePt t="14283" x="2563813" y="1219200"/>
          <p14:tracePt t="14291" x="2478088" y="1219200"/>
          <p14:tracePt t="14299" x="2332038" y="1219200"/>
          <p14:tracePt t="14307" x="2159000" y="1230313"/>
          <p14:tracePt t="14315" x="1995488" y="1230313"/>
          <p14:tracePt t="14325" x="1820863" y="1247775"/>
          <p14:tracePt t="14333" x="1754188" y="1247775"/>
          <p14:tracePt t="14341" x="1624013" y="1258888"/>
          <p14:tracePt t="14349" x="1562100" y="1258888"/>
          <p14:tracePt t="14357" x="1462088" y="1265238"/>
          <p14:tracePt t="14365" x="1411288" y="1265238"/>
          <p14:tracePt t="14373" x="1343025" y="1270000"/>
          <p14:tracePt t="14381" x="1292225" y="1276350"/>
          <p14:tracePt t="14389" x="1243013" y="1281113"/>
          <p14:tracePt t="14397" x="1208088" y="1287463"/>
          <p14:tracePt t="14404" x="1163638" y="1298575"/>
          <p14:tracePt t="14413" x="1119188" y="1304925"/>
          <p14:tracePt t="14421" x="1084263" y="1316038"/>
          <p14:tracePt t="14429" x="1062038" y="1327150"/>
          <p14:tracePt t="14436" x="1011238" y="1343025"/>
          <p14:tracePt t="14445" x="989013" y="1354138"/>
          <p14:tracePt t="14453" x="966788" y="1365250"/>
          <p14:tracePt t="14461" x="927100" y="1389063"/>
          <p14:tracePt t="14469" x="904875" y="1411288"/>
          <p14:tracePt t="14477" x="887413" y="1427163"/>
          <p14:tracePt t="14485" x="865188" y="1455738"/>
          <p14:tracePt t="14493" x="849313" y="1473200"/>
          <p14:tracePt t="14501" x="831850" y="1500188"/>
          <p14:tracePt t="14509" x="814388" y="1535113"/>
          <p14:tracePt t="14517" x="798513" y="1557338"/>
          <p14:tracePt t="14525" x="792163" y="1590675"/>
          <p14:tracePt t="14533" x="787400" y="1601788"/>
          <p14:tracePt t="14541" x="787400" y="1663700"/>
          <p14:tracePt t="14549" x="798513" y="1703388"/>
          <p14:tracePt t="14557" x="831850" y="1747838"/>
          <p14:tracePt t="14565" x="860425" y="1793875"/>
          <p14:tracePt t="14573" x="911225" y="1831975"/>
          <p14:tracePt t="14581" x="949325" y="1871663"/>
          <p14:tracePt t="14589" x="1006475" y="1905000"/>
          <p14:tracePt t="14597" x="1068388" y="1944688"/>
          <p14:tracePt t="14605" x="1157288" y="1990725"/>
          <p14:tracePt t="14615" x="1230313" y="2012950"/>
          <p14:tracePt t="14620" x="1303338" y="2028825"/>
          <p14:tracePt t="14631" x="1416050" y="2063750"/>
          <p14:tracePt t="14637" x="1562100" y="2085975"/>
          <p14:tracePt t="14647" x="1736725" y="2112963"/>
          <p14:tracePt t="14655" x="1962150" y="2152650"/>
          <p14:tracePt t="14663" x="2079625" y="2181225"/>
          <p14:tracePt t="14671" x="2332038" y="2209800"/>
          <p14:tracePt t="14681" x="2568575" y="2254250"/>
          <p14:tracePt t="14687" x="2838450" y="2282825"/>
          <p14:tracePt t="14695" x="3125788" y="2293938"/>
          <p14:tracePt t="14703" x="3417888" y="2305050"/>
          <p14:tracePt t="14711" x="3709988" y="2305050"/>
          <p14:tracePt t="14719" x="4002088" y="2287588"/>
          <p14:tracePt t="14727" x="4283075" y="2254250"/>
          <p14:tracePt t="14735" x="4548188" y="2214563"/>
          <p14:tracePt t="14743" x="4805363" y="2147888"/>
          <p14:tracePt t="14751" x="4929188" y="2108200"/>
          <p14:tracePt t="14759" x="5159375" y="2024063"/>
          <p14:tracePt t="14767" x="5249863" y="1978025"/>
          <p14:tracePt t="14775" x="5311775" y="1944688"/>
          <p14:tracePt t="14783" x="5362575" y="1900238"/>
          <p14:tracePt t="14791" x="5395913" y="1860550"/>
          <p14:tracePt t="14799" x="5407025" y="1827213"/>
          <p14:tracePt t="14807" x="5413375" y="1798638"/>
          <p14:tracePt t="14815" x="5413375" y="1765300"/>
          <p14:tracePt t="14823" x="5395913" y="1720850"/>
          <p14:tracePt t="14831" x="5380038" y="1697038"/>
          <p14:tracePt t="14839" x="5356225" y="1670050"/>
          <p14:tracePt t="14847" x="5318125" y="1619250"/>
          <p14:tracePt t="14855" x="5294313" y="1601788"/>
          <p14:tracePt t="14863" x="5267325" y="1573213"/>
          <p14:tracePt t="14871" x="5238750" y="1546225"/>
          <p14:tracePt t="14879" x="5187950" y="1500188"/>
          <p14:tracePt t="14887" x="5165725" y="1477963"/>
          <p14:tracePt t="14895" x="5132388" y="1455738"/>
          <p14:tracePt t="14903" x="5092700" y="1427163"/>
          <p14:tracePt t="14913" x="5053013" y="1404938"/>
          <p14:tracePt t="14921" x="5019675" y="1382713"/>
          <p14:tracePt t="14929" x="4986338" y="1360488"/>
          <p14:tracePt t="14937" x="4975225" y="1349375"/>
          <p14:tracePt t="14945" x="4946650" y="1338263"/>
          <p14:tracePt t="14953" x="4913313" y="1320800"/>
          <p14:tracePt t="14961" x="4884738" y="1309688"/>
          <p14:tracePt t="14969" x="4862513" y="1298575"/>
          <p14:tracePt t="14977" x="4851400" y="1298575"/>
          <p14:tracePt t="14987" x="4845050" y="1298575"/>
          <p14:tracePt t="14993" x="4840288" y="1298575"/>
          <p14:tracePt t="15045" x="4833938" y="1298575"/>
          <p14:tracePt t="15053" x="4833938" y="1304925"/>
          <p14:tracePt t="15061" x="4833938" y="1309688"/>
          <p14:tracePt t="15069" x="4829175" y="1320800"/>
          <p14:tracePt t="15077" x="4822825" y="1327150"/>
          <p14:tracePt t="15085" x="4822825" y="1343025"/>
          <p14:tracePt t="15093" x="4822825" y="1349375"/>
          <p14:tracePt t="15101" x="4822825" y="1371600"/>
          <p14:tracePt t="15109" x="4822825" y="1382713"/>
          <p14:tracePt t="15117" x="4822825" y="1400175"/>
          <p14:tracePt t="15125" x="4833938" y="1455738"/>
          <p14:tracePt t="15133" x="4845050" y="1512888"/>
          <p14:tracePt t="15141" x="4889500" y="1612900"/>
          <p14:tracePt t="15149" x="4918075" y="1674813"/>
          <p14:tracePt t="15159" x="4957763" y="1747838"/>
          <p14:tracePt t="15164" x="5008563" y="1831975"/>
          <p14:tracePt t="15175" x="5064125" y="1916113"/>
          <p14:tracePt t="15181" x="5132388" y="1984375"/>
          <p14:tracePt t="15191" x="5194300" y="2051050"/>
          <p14:tracePt t="15197" x="5216525" y="2074863"/>
          <p14:tracePt t="15207" x="5283200" y="2136775"/>
          <p14:tracePt t="15215" x="5340350" y="2170113"/>
          <p14:tracePt t="15223" x="5395913" y="2209800"/>
          <p14:tracePt t="15231" x="5435600" y="2225675"/>
          <p14:tracePt t="15239" x="5453063" y="2232025"/>
          <p14:tracePt t="15247" x="5468938" y="2232025"/>
          <p14:tracePt t="15307" x="5468938" y="2220913"/>
          <p14:tracePt t="15315" x="5457825" y="2209800"/>
          <p14:tracePt t="15323" x="5453063" y="2192338"/>
          <p14:tracePt t="15331" x="5440363" y="2185988"/>
          <p14:tracePt t="15339" x="5429250" y="2163763"/>
          <p14:tracePt t="15347" x="5418138" y="2152650"/>
          <p14:tracePt t="15355" x="5395913" y="2136775"/>
          <p14:tracePt t="15363" x="5380038" y="2130425"/>
          <p14:tracePt t="15371" x="5362575" y="2119313"/>
          <p14:tracePt t="15379" x="5329238" y="2108200"/>
          <p14:tracePt t="15387" x="5311775" y="2101850"/>
          <p14:tracePt t="15397" x="5278438" y="2097088"/>
          <p14:tracePt t="15403" x="5245100" y="2097088"/>
          <p14:tracePt t="15411" x="5221288" y="2097088"/>
          <p14:tracePt t="15419" x="5194300" y="2090738"/>
          <p14:tracePt t="15427" x="5176838" y="2090738"/>
          <p14:tracePt t="15435" x="5154613" y="2085975"/>
          <p14:tracePt t="15443" x="5121275" y="2079625"/>
          <p14:tracePt t="15453" x="5103813" y="2074863"/>
          <p14:tracePt t="15459" x="5070475" y="2068513"/>
          <p14:tracePt t="15469" x="5048250" y="2063750"/>
          <p14:tracePt t="15475" x="5024438" y="2057400"/>
          <p14:tracePt t="15485" x="4975225" y="2046288"/>
          <p14:tracePt t="15491" x="4946650" y="2046288"/>
          <p14:tracePt t="15501" x="4913313" y="2039938"/>
          <p14:tracePt t="15509" x="4884738" y="2039938"/>
          <p14:tracePt t="15517" x="4862513" y="2039938"/>
          <p14:tracePt t="15525" x="4829175" y="2039938"/>
          <p14:tracePt t="15533" x="4800600" y="2035175"/>
          <p14:tracePt t="15541" x="4778375" y="2035175"/>
          <p14:tracePt t="15549" x="4756150" y="2035175"/>
          <p14:tracePt t="15557" x="4727575" y="2035175"/>
          <p14:tracePt t="15565" x="4705350" y="2028825"/>
          <p14:tracePt t="15573" x="4681538" y="2028825"/>
          <p14:tracePt t="15581" x="4670425" y="2024063"/>
          <p14:tracePt t="15589" x="4643438" y="2024063"/>
          <p14:tracePt t="15597" x="4614863" y="2017713"/>
          <p14:tracePt t="15605" x="4570413" y="2012950"/>
          <p14:tracePt t="15613" x="4548188" y="2006600"/>
          <p14:tracePt t="15621" x="4491038" y="2001838"/>
          <p14:tracePt t="15629" x="4429125" y="1995488"/>
          <p14:tracePt t="15637" x="4400550" y="1995488"/>
          <p14:tracePt t="15645" x="4322763" y="1990725"/>
          <p14:tracePt t="15653" x="4243388" y="1990725"/>
          <p14:tracePt t="15661" x="4210050" y="1984375"/>
          <p14:tracePt t="15669" x="4137025" y="1984375"/>
          <p14:tracePt t="15677" x="4103688" y="1978025"/>
          <p14:tracePt t="15685" x="4046538" y="1978025"/>
          <p14:tracePt t="15693" x="4013200" y="1978025"/>
          <p14:tracePt t="15705" x="3935413" y="1978025"/>
          <p14:tracePt t="15709" x="3900488" y="1978025"/>
          <p14:tracePt t="15717" x="3822700" y="1978025"/>
          <p14:tracePt t="15725" x="3789363" y="1978025"/>
          <p14:tracePt t="15733" x="3692525" y="1995488"/>
          <p14:tracePt t="15741" x="3659188" y="1995488"/>
          <p14:tracePt t="15750" x="3619500" y="2001838"/>
          <p14:tracePt t="15757" x="3524250" y="2006600"/>
          <p14:tracePt t="15767" x="3484563" y="2012950"/>
          <p14:tracePt t="15773" x="3384550" y="2017713"/>
          <p14:tracePt t="15783" x="3338513" y="2017713"/>
          <p14:tracePt t="15791" x="3298825" y="2017713"/>
          <p14:tracePt t="15799" x="3192463" y="2035175"/>
          <p14:tracePt t="15807" x="3152775" y="2035175"/>
          <p14:tracePt t="15815" x="3114675" y="2039938"/>
          <p14:tracePt t="15823" x="3017838" y="2051050"/>
          <p14:tracePt t="15831" x="2990850" y="2057400"/>
          <p14:tracePt t="15839" x="2955925" y="2063750"/>
          <p14:tracePt t="15847" x="2928938" y="2068513"/>
          <p14:tracePt t="15855" x="2855913" y="2090738"/>
          <p14:tracePt t="15863" x="2833688" y="2101850"/>
          <p14:tracePt t="15871" x="2816225" y="2112963"/>
          <p14:tracePt t="15879" x="2787650" y="2130425"/>
          <p14:tracePt t="15887" x="2736850" y="2163763"/>
          <p14:tracePt t="15895" x="2725738" y="2185988"/>
          <p14:tracePt t="15903" x="2703513" y="2203450"/>
          <p14:tracePt t="15911" x="2674938" y="2254250"/>
          <p14:tracePt t="15919" x="2659063" y="2276475"/>
          <p14:tracePt t="15927" x="2641600" y="2338388"/>
          <p14:tracePt t="15935" x="2613025" y="2411413"/>
          <p14:tracePt t="15943" x="2601913" y="2462213"/>
          <p14:tracePt t="15951" x="2590800" y="2524125"/>
          <p14:tracePt t="15959" x="2568575" y="2590800"/>
          <p14:tracePt t="15967" x="2557463" y="2652713"/>
          <p14:tracePt t="15975" x="2552700" y="2687638"/>
          <p14:tracePt t="15983" x="2535238" y="2760663"/>
          <p14:tracePt t="15991" x="2524125" y="2838450"/>
          <p14:tracePt t="15999" x="2517775" y="2911475"/>
          <p14:tracePt t="16011" x="2517775" y="2984500"/>
          <p14:tracePt t="16015" x="2517775" y="3024188"/>
          <p14:tracePt t="16023" x="2517775" y="3103563"/>
          <p14:tracePt t="16033" x="2517775" y="3187700"/>
          <p14:tracePt t="16039" x="2517775" y="3227388"/>
          <p14:tracePt t="16049" x="2524125" y="3305175"/>
          <p14:tracePt t="16057" x="2524125" y="3411538"/>
          <p14:tracePt t="16065" x="2524125" y="3446463"/>
          <p14:tracePt t="16073" x="2524125" y="3546475"/>
          <p14:tracePt t="16081" x="2528888" y="3586163"/>
          <p14:tracePt t="16089" x="2540000" y="3681413"/>
          <p14:tracePt t="16097" x="2563813" y="3789363"/>
          <p14:tracePt t="16105" x="2579688" y="3827463"/>
          <p14:tracePt t="16115" x="2625725" y="3906838"/>
          <p14:tracePt t="16121" x="2636838" y="3940175"/>
          <p14:tracePt t="16129" x="2652713" y="3973513"/>
          <p14:tracePt t="16137" x="2687638" y="4035425"/>
          <p14:tracePt t="16145" x="2703513" y="4064000"/>
          <p14:tracePt t="16153" x="2725738" y="4125913"/>
          <p14:tracePt t="16161" x="2736850" y="4154488"/>
          <p14:tracePt t="16169" x="2760663" y="4221163"/>
          <p14:tracePt t="16177" x="2765425" y="4249738"/>
          <p14:tracePt t="16185" x="2771775" y="4283075"/>
          <p14:tracePt t="16193" x="2794000" y="4344988"/>
          <p14:tracePt t="16201" x="2798763" y="4367213"/>
          <p14:tracePt t="16209" x="2805113" y="4402138"/>
          <p14:tracePt t="16217" x="2827338" y="4464050"/>
          <p14:tracePt t="16225" x="2833688" y="4486275"/>
          <p14:tracePt t="16233" x="2833688" y="4513263"/>
          <p14:tracePt t="16241" x="2849563" y="4581525"/>
          <p14:tracePt t="16249" x="2849563" y="4603750"/>
          <p14:tracePt t="16257" x="2855913" y="4625975"/>
          <p14:tracePt t="16265" x="2855913" y="4648200"/>
          <p14:tracePt t="16273" x="2855913" y="4716463"/>
          <p14:tracePt t="16281" x="2855913" y="4738688"/>
          <p14:tracePt t="16289" x="2855913" y="4772025"/>
          <p14:tracePt t="16297" x="2855913" y="4794250"/>
          <p14:tracePt t="16305" x="2855913" y="4862513"/>
          <p14:tracePt t="16313" x="2855913" y="4891088"/>
          <p14:tracePt t="16321" x="2855913" y="4924425"/>
          <p14:tracePt t="16329" x="2855913" y="4946650"/>
          <p14:tracePt t="16339" x="2855913" y="4975225"/>
          <p14:tracePt t="16345" x="2855913" y="5053013"/>
          <p14:tracePt t="16355" x="2855913" y="5081588"/>
          <p14:tracePt t="16363" x="2855913" y="5110163"/>
          <p14:tracePt t="16371" x="2855913" y="5143500"/>
          <p14:tracePt t="16379" x="2855913" y="5183188"/>
          <p14:tracePt t="16387" x="2855913" y="5210175"/>
          <p14:tracePt t="16395" x="2867025" y="5284788"/>
          <p14:tracePt t="16403" x="2871788" y="5318125"/>
          <p14:tracePt t="16411" x="2878138" y="5351463"/>
          <p14:tracePt t="16421" x="2882900" y="5373688"/>
          <p14:tracePt t="16427" x="2895600" y="5407025"/>
          <p14:tracePt t="16435" x="2906713" y="5430838"/>
          <p14:tracePt t="16443" x="2922588" y="5457825"/>
          <p14:tracePt t="16451" x="2951163" y="5497513"/>
          <p14:tracePt t="16459" x="2968625" y="5514975"/>
          <p14:tracePt t="16467" x="2979738" y="5526088"/>
          <p14:tracePt t="16475" x="3017838" y="5548313"/>
          <p14:tracePt t="16483" x="3028950" y="5565775"/>
          <p14:tracePt t="16491" x="3052763" y="5565775"/>
          <p14:tracePt t="16499" x="3090863" y="5588000"/>
          <p14:tracePt t="16507" x="3103563" y="5592763"/>
          <p14:tracePt t="16515" x="3114675" y="5603875"/>
          <p14:tracePt t="16523" x="3119438" y="5603875"/>
          <p14:tracePt t="16531" x="3125788" y="5603875"/>
          <p14:tracePt t="16539" x="3130550" y="5599113"/>
          <p14:tracePt t="16547" x="3130550" y="5588000"/>
          <p14:tracePt t="16555" x="3130550" y="5570538"/>
          <p14:tracePt t="16563" x="3130550" y="5548313"/>
          <p14:tracePt t="16571" x="3130550" y="5519738"/>
          <p14:tracePt t="16806" x="3136900" y="5519738"/>
          <p14:tracePt t="16813" x="3141663" y="5519738"/>
          <p14:tracePt t="16821" x="3152775" y="5519738"/>
          <p14:tracePt t="16831" x="3163888" y="5530850"/>
          <p14:tracePt t="16837" x="3181350" y="5541963"/>
          <p14:tracePt t="16845" x="3203575" y="5559425"/>
          <p14:tracePt t="16853" x="3214688" y="5565775"/>
          <p14:tracePt t="16860" x="3232150" y="5588000"/>
          <p14:tracePt t="16869" x="3243263" y="5610225"/>
          <p14:tracePt t="16877" x="3249613" y="5621338"/>
          <p14:tracePt t="16885" x="3249613" y="5638800"/>
          <p14:tracePt t="16893" x="3254375" y="5654675"/>
          <p14:tracePt t="16901" x="3254375" y="5672138"/>
          <p14:tracePt t="16910" x="3254375" y="5688013"/>
          <p14:tracePt t="16917" x="3254375" y="5705475"/>
          <p14:tracePt t="16925" x="3260725" y="5716588"/>
          <p14:tracePt t="16933" x="3276600" y="5738813"/>
          <p14:tracePt t="16941" x="3282950" y="5756275"/>
          <p14:tracePt t="16949" x="3298825" y="5789613"/>
          <p14:tracePt t="16957" x="3311525" y="5811838"/>
          <p14:tracePt t="16967" x="3322638" y="5822950"/>
          <p14:tracePt t="16973" x="3333750" y="5835650"/>
          <p14:tracePt t="16983" x="3344863" y="5862638"/>
          <p14:tracePt t="16989" x="3360738" y="5884863"/>
          <p14:tracePt t="16999" x="3371850" y="5902325"/>
          <p14:tracePt t="17005" x="3384550" y="5924550"/>
          <p14:tracePt t="17015" x="3395663" y="5942013"/>
          <p14:tracePt t="17023" x="3406775" y="5953125"/>
          <p14:tracePt t="17031" x="3429000" y="5970588"/>
          <p14:tracePt t="17039" x="3446463" y="5986463"/>
          <p14:tracePt t="17047" x="3451225" y="5986463"/>
          <p14:tracePt t="17055" x="3473450" y="6003925"/>
          <p14:tracePt t="17063" x="3502025" y="6015038"/>
          <p14:tracePt t="17071" x="3535363" y="6030913"/>
          <p14:tracePt t="17079" x="3552825" y="6030913"/>
          <p14:tracePt t="17087" x="3603625" y="6043613"/>
          <p14:tracePt t="17095" x="3654425" y="6059488"/>
          <p14:tracePt t="17103" x="3714750" y="6065838"/>
          <p14:tracePt t="17111" x="3743325" y="6065838"/>
          <p14:tracePt t="17119" x="3822700" y="6070600"/>
          <p14:tracePt t="17127" x="3900488" y="6076950"/>
          <p14:tracePt t="17137" x="4019550" y="6081713"/>
          <p14:tracePt t="17143" x="4125913" y="6081713"/>
          <p14:tracePt t="17151" x="4254500" y="6092825"/>
          <p14:tracePt t="17159" x="4305300" y="6092825"/>
          <p14:tracePt t="17167" x="4429125" y="6092825"/>
          <p14:tracePt t="17175" x="4581525" y="6092825"/>
          <p14:tracePt t="17183" x="4705350" y="6092825"/>
          <p14:tracePt t="17191" x="4829175" y="6092825"/>
          <p14:tracePt t="17199" x="4951413" y="6092825"/>
          <p14:tracePt t="17207" x="5183188" y="6092825"/>
          <p14:tracePt t="17215" x="5272088" y="6092825"/>
          <p14:tracePt t="17223" x="5367338" y="6092825"/>
          <p14:tracePt t="17231" x="5457825" y="6092825"/>
          <p14:tracePt t="17239" x="5672138" y="6092825"/>
          <p14:tracePt t="17247" x="5756275" y="6092825"/>
          <p14:tracePt t="17255" x="5902325" y="6092825"/>
          <p14:tracePt t="17265" x="5980113" y="6092825"/>
          <p14:tracePt t="17271" x="6103938" y="6092825"/>
          <p14:tracePt t="17281" x="6183313" y="6092825"/>
          <p14:tracePt t="17289" x="6296025" y="6092825"/>
          <p14:tracePt t="17297" x="6351588" y="6092825"/>
          <p14:tracePt t="17305" x="6457950" y="6092825"/>
          <p14:tracePt t="17313" x="6515100" y="6092825"/>
          <p14:tracePt t="17321" x="6604000" y="6092825"/>
          <p14:tracePt t="17329" x="6661150" y="6092825"/>
          <p14:tracePt t="17337" x="6734175" y="6092825"/>
          <p14:tracePt t="17345" x="6784975" y="6092825"/>
          <p14:tracePt t="17353" x="6869113" y="6092825"/>
          <p14:tracePt t="17361" x="6931025" y="6099175"/>
          <p14:tracePt t="17369" x="7032625" y="6105525"/>
          <p14:tracePt t="17377" x="7092950" y="6105525"/>
          <p14:tracePt t="17385" x="7205663" y="6110288"/>
          <p14:tracePt t="17393" x="7273925" y="6116638"/>
          <p14:tracePt t="17401" x="7397750" y="6116638"/>
          <p14:tracePt t="17409" x="7554913" y="6127750"/>
          <p14:tracePt t="17417" x="7627938" y="6127750"/>
          <p14:tracePt t="17425" x="7756525" y="6127750"/>
          <p14:tracePt t="17433" x="7891463" y="6127750"/>
          <p14:tracePt t="17441" x="8032750" y="6127750"/>
          <p14:tracePt t="17449" x="8172450" y="6132513"/>
          <p14:tracePt t="17457" x="8245475" y="6132513"/>
          <p14:tracePt t="17465" x="8380413" y="6132513"/>
          <p14:tracePt t="17473" x="8550275" y="6132513"/>
          <p14:tracePt t="17481" x="8701088" y="6132513"/>
          <p14:tracePt t="17489" x="8875713" y="6132513"/>
          <p14:tracePt t="17497" x="9039225" y="6105525"/>
          <p14:tracePt t="17505" x="9190038" y="6070600"/>
          <p14:tracePt t="17513" x="9415463" y="6015038"/>
          <p14:tracePt t="17521" x="9550400" y="5981700"/>
          <p14:tracePt t="17529" x="9685338" y="5957888"/>
          <p14:tracePt t="17539" x="9820275" y="5924550"/>
          <p14:tracePt t="17545" x="9982200" y="5895975"/>
          <p14:tracePt t="17555" x="10129838" y="5868988"/>
          <p14:tracePt t="17561" x="10275888" y="5846763"/>
          <p14:tracePt t="17571" x="10364788" y="5822950"/>
          <p14:tracePt t="17579" x="10528300" y="5795963"/>
          <p14:tracePt t="17587" x="10707688" y="5767388"/>
          <p14:tracePt t="17595" x="10780713" y="5749925"/>
          <p14:tracePt t="17603" x="10864850" y="5738813"/>
          <p14:tracePt t="17611" x="11028363" y="5711825"/>
          <p14:tracePt t="17619" x="11101388" y="5705475"/>
          <p14:tracePt t="17627" x="11180763" y="5688013"/>
          <p14:tracePt t="17635" x="11264900" y="5676900"/>
          <p14:tracePt t="17643" x="11410950" y="5643563"/>
          <p14:tracePt t="17651" x="11477625" y="5614988"/>
          <p14:tracePt t="17659" x="11528425" y="5592763"/>
          <p14:tracePt t="17667" x="11579225" y="5559425"/>
          <p14:tracePt t="17675" x="11612563" y="5508625"/>
          <p14:tracePt t="17683" x="11647488" y="5446713"/>
          <p14:tracePt t="17691" x="11663363" y="5380038"/>
          <p14:tracePt t="17699" x="11674475" y="5329238"/>
          <p14:tracePt t="17707" x="11685588" y="5227638"/>
          <p14:tracePt t="17715" x="11685588" y="5087938"/>
          <p14:tracePt t="17723" x="11685588" y="5008563"/>
          <p14:tracePt t="17731" x="11685588" y="4818063"/>
          <p14:tracePt t="17739" x="11674475" y="4672013"/>
          <p14:tracePt t="17747" x="11618913" y="4356100"/>
          <p14:tracePt t="17755" x="11579225" y="4176713"/>
          <p14:tracePt t="17763" x="11534775" y="4024313"/>
          <p14:tracePt t="17771" x="11433175" y="3749675"/>
          <p14:tracePt t="17779" x="11393488" y="3636963"/>
          <p14:tracePt t="17787" x="11342688" y="3524250"/>
          <p14:tracePt t="17795" x="11304588" y="3411538"/>
          <p14:tracePt t="17803" x="11236325" y="3227388"/>
          <p14:tracePt t="17811" x="11207750" y="3130550"/>
          <p14:tracePt t="17819" x="11180763" y="3052763"/>
          <p14:tracePt t="17827" x="11145838" y="2968625"/>
          <p14:tracePt t="17835" x="11118850" y="2889250"/>
          <p14:tracePt t="17843" x="11096625" y="2822575"/>
          <p14:tracePt t="17853" x="11072813" y="2765425"/>
          <p14:tracePt t="17859" x="11056938" y="2720975"/>
          <p14:tracePt t="17869" x="11039475" y="2687638"/>
          <p14:tracePt t="17877" x="11023600" y="2663825"/>
          <p14:tracePt t="17885" x="11017250" y="2659063"/>
          <p14:tracePt t="17893" x="11017250" y="2647950"/>
          <p14:tracePt t="17901" x="11010900" y="2641600"/>
          <p14:tracePt t="18102" x="11006138" y="2641600"/>
          <p14:tracePt t="18117" x="10999788" y="2652713"/>
          <p14:tracePt t="18127" x="10983913" y="2670175"/>
          <p14:tracePt t="18135" x="10955338" y="2698750"/>
          <p14:tracePt t="18141" x="10904538" y="2736850"/>
          <p14:tracePt t="18151" x="10860088" y="2771775"/>
          <p14:tracePt t="18157" x="10764838" y="2833688"/>
          <p14:tracePt t="18167" x="10583863" y="2922588"/>
          <p14:tracePt t="18173" x="10337800" y="3041650"/>
          <p14:tracePt t="18183" x="10101263" y="3136900"/>
          <p14:tracePt t="18191" x="9713913" y="3316288"/>
          <p14:tracePt t="18199" x="9404350" y="3468688"/>
          <p14:tracePt t="18207" x="9101138" y="3630613"/>
          <p14:tracePt t="18215" x="8937625" y="3727450"/>
          <p14:tracePt t="18223" x="8650288" y="3895725"/>
          <p14:tracePt t="18231" x="8380413" y="4081463"/>
          <p14:tracePt t="18239" x="8240713" y="4170363"/>
          <p14:tracePt t="18247" x="7993063" y="4351338"/>
          <p14:tracePt t="18255" x="7869238" y="4440238"/>
          <p14:tracePt t="18263" x="7639050" y="4614863"/>
          <p14:tracePt t="18271" x="7543800" y="4694238"/>
          <p14:tracePt t="18279" x="7448550" y="4778375"/>
          <p14:tracePt t="18287" x="7375525" y="4851400"/>
          <p14:tracePt t="18295" x="7262813" y="4979988"/>
          <p14:tracePt t="18303" x="7234238" y="5019675"/>
          <p14:tracePt t="18311" x="7212013" y="5064125"/>
          <p14:tracePt t="18319" x="7189788" y="5110163"/>
          <p14:tracePt t="18327" x="7172325" y="5154613"/>
          <p14:tracePt t="18335" x="7161213" y="5199063"/>
          <p14:tracePt t="18343" x="7143750" y="5256213"/>
          <p14:tracePt t="18351" x="7127875" y="5295900"/>
          <p14:tracePt t="18359" x="7099300" y="5345113"/>
          <p14:tracePt t="18367" x="7077075" y="5380038"/>
          <p14:tracePt t="18375" x="7032625" y="5407025"/>
          <p14:tracePt t="18383" x="7004050" y="5419725"/>
          <p14:tracePt t="18391" x="6975475" y="5419725"/>
          <p14:tracePt t="18399" x="6931025" y="5419725"/>
          <p14:tracePt t="18407" x="6891338" y="5407025"/>
          <p14:tracePt t="18417" x="6869113" y="5395913"/>
          <p14:tracePt t="18423" x="6835775" y="5368925"/>
          <p14:tracePt t="18433" x="6789738" y="5329238"/>
          <p14:tracePt t="18439" x="6767513" y="5289550"/>
          <p14:tracePt t="18449" x="6745288" y="5256213"/>
          <p14:tracePt t="18457" x="6723063" y="5222875"/>
          <p14:tracePt t="18465" x="6694488" y="5194300"/>
          <p14:tracePt t="18473" x="6677025" y="5176838"/>
          <p14:tracePt t="18481" x="6661150" y="5154613"/>
          <p14:tracePt t="18489" x="6627813" y="5132388"/>
          <p14:tracePt t="18497" x="6616700" y="5121275"/>
          <p14:tracePt t="18505" x="6599238" y="5103813"/>
          <p14:tracePt t="18513" x="6592888" y="5092700"/>
          <p14:tracePt t="18521" x="6588125" y="5081588"/>
          <p14:tracePt t="18529" x="6588125" y="5076825"/>
          <p14:tracePt t="18537" x="6588125" y="5059363"/>
          <p14:tracePt t="18545" x="6588125" y="5048250"/>
          <p14:tracePt t="18553" x="6588125" y="5030788"/>
          <p14:tracePt t="18561" x="6588125" y="5019675"/>
          <p14:tracePt t="18569" x="6592888" y="5002213"/>
          <p14:tracePt t="18577" x="6592888" y="4997450"/>
          <p14:tracePt t="18585" x="6592888" y="4991100"/>
          <p14:tracePt t="18593" x="6592888" y="4986338"/>
          <p14:tracePt t="18601" x="6592888" y="4979988"/>
          <p14:tracePt t="18609" x="6592888" y="4975225"/>
          <p14:tracePt t="18617" x="6588125" y="4975225"/>
          <p14:tracePt t="18625" x="6581775" y="4968875"/>
          <p14:tracePt t="18633" x="6577013" y="4964113"/>
          <p14:tracePt t="18641" x="6565900" y="4957763"/>
          <p14:tracePt t="18649" x="6542088" y="4953000"/>
          <p14:tracePt t="18657" x="6519863" y="4946650"/>
          <p14:tracePt t="18665" x="6508750" y="4946650"/>
          <p14:tracePt t="18675" x="6481763" y="4946650"/>
          <p14:tracePt t="18681" x="6442075" y="4941888"/>
          <p14:tracePt t="18689" x="6402388" y="4935538"/>
          <p14:tracePt t="18697" x="6351588" y="4929188"/>
          <p14:tracePt t="18705" x="6329363" y="4929188"/>
          <p14:tracePt t="18713" x="6256338" y="4913313"/>
          <p14:tracePt t="18721" x="6188075" y="4906963"/>
          <p14:tracePt t="18731" x="6121400" y="4891088"/>
          <p14:tracePt t="18739" x="6037263" y="4879975"/>
          <p14:tracePt t="18747" x="5930900" y="4845050"/>
          <p14:tracePt t="18755" x="5795963" y="4811713"/>
          <p14:tracePt t="18763" x="5632450" y="4783138"/>
          <p14:tracePt t="18771" x="5575300" y="4772025"/>
          <p14:tracePt t="18779" x="5435600" y="4749800"/>
          <p14:tracePt t="18787" x="5294313" y="4733925"/>
          <p14:tracePt t="18795" x="5159375" y="4716463"/>
          <p14:tracePt t="18803" x="5092700" y="4705350"/>
          <p14:tracePt t="18811" x="5041900" y="4699000"/>
          <p14:tracePt t="18819" x="4986338" y="4694238"/>
          <p14:tracePt t="18827" x="4968875" y="4687888"/>
          <p14:tracePt t="18835" x="4951413" y="4687888"/>
          <p14:tracePt t="18843" x="4946650" y="4687888"/>
          <p14:tracePt t="18851" x="4935538" y="4683125"/>
          <p14:tracePt t="18899" x="4935538" y="4687888"/>
          <p14:tracePt t="18907" x="4935538" y="4694238"/>
          <p14:tracePt t="18915" x="4935538" y="4699000"/>
          <p14:tracePt t="18923" x="4935538" y="4705350"/>
          <p14:tracePt t="18931" x="4940300" y="4710113"/>
          <p14:tracePt t="18947" x="4946650" y="4710113"/>
          <p14:tracePt t="18955" x="4957763" y="4716463"/>
          <p14:tracePt t="18963" x="4979988" y="4721225"/>
          <p14:tracePt t="18971" x="5019675" y="4721225"/>
          <p14:tracePt t="18981" x="5086350" y="4721225"/>
          <p14:tracePt t="18987" x="5143500" y="4721225"/>
          <p14:tracePt t="18995" x="5260975" y="4721225"/>
          <p14:tracePt t="19003" x="5362575" y="4705350"/>
          <p14:tracePt t="19013" x="5559425" y="4694238"/>
          <p14:tracePt t="19021" x="5722938" y="4676775"/>
          <p14:tracePt t="19029" x="5907088" y="4665663"/>
          <p14:tracePt t="19037" x="6076950" y="4659313"/>
          <p14:tracePt t="19045" x="6188075" y="4654550"/>
          <p14:tracePt t="19053" x="6408738" y="4643438"/>
          <p14:tracePt t="19061" x="6588125" y="4643438"/>
          <p14:tracePt t="19069" x="6665913" y="4643438"/>
          <p14:tracePt t="19077" x="6745288" y="4643438"/>
          <p14:tracePt t="19085" x="6846888" y="4643438"/>
          <p14:tracePt t="19093" x="6913563" y="4643438"/>
          <p14:tracePt t="19101" x="6959600" y="4643438"/>
          <p14:tracePt t="19109" x="6992938" y="4643438"/>
          <p14:tracePt t="19117" x="7008813" y="4643438"/>
          <p14:tracePt t="19125" x="7015163" y="4643438"/>
          <p14:tracePt t="19133" x="7019925" y="4643438"/>
          <p14:tracePt t="19173" x="7019925" y="4648200"/>
          <p14:tracePt t="19189" x="7019925" y="4654550"/>
          <p14:tracePt t="19328" x="7019925" y="4659313"/>
          <p14:tracePt t="19375" x="7019925" y="4665663"/>
          <p14:tracePt t="19399" x="7026275" y="4665663"/>
          <p14:tracePt t="19431" x="7026275" y="4672013"/>
          <p14:tracePt t="19487" x="7026275" y="4676775"/>
          <p14:tracePt t="19511" x="7032625" y="4676775"/>
          <p14:tracePt t="19519" x="7032625" y="4683125"/>
          <p14:tracePt t="19535" x="7037388" y="4683125"/>
          <p14:tracePt t="19543" x="7037388" y="4694238"/>
          <p14:tracePt t="19551" x="7043738" y="4699000"/>
          <p14:tracePt t="19567" x="7059613" y="4716463"/>
          <p14:tracePt t="19577" x="7070725" y="4733925"/>
          <p14:tracePt t="19583" x="7088188" y="4749800"/>
          <p14:tracePt t="19593" x="7116763" y="4772025"/>
          <p14:tracePt t="19601" x="7150100" y="4789488"/>
          <p14:tracePt t="19609" x="7200900" y="4811713"/>
          <p14:tracePt t="19617" x="7251700" y="4829175"/>
          <p14:tracePt t="19625" x="7307263" y="4851400"/>
          <p14:tracePt t="19633" x="7369175" y="4862513"/>
          <p14:tracePt t="19641" x="7435850" y="4867275"/>
          <p14:tracePt t="19649" x="7510463" y="4873625"/>
          <p14:tracePt t="19657" x="7594600" y="4873625"/>
          <p14:tracePt t="19665" x="7627938" y="4873625"/>
          <p14:tracePt t="19673" x="7723188" y="4873625"/>
          <p14:tracePt t="19681" x="7802563" y="4879975"/>
          <p14:tracePt t="19689" x="7902575" y="4879975"/>
          <p14:tracePt t="19697" x="7942263" y="4879975"/>
          <p14:tracePt t="19705" x="8037513" y="4884738"/>
          <p14:tracePt t="19713" x="8116888" y="4891088"/>
          <p14:tracePt t="19721" x="8150225" y="4891088"/>
          <p14:tracePt t="19729" x="8223250" y="4902200"/>
          <p14:tracePt t="19737" x="8307388" y="4913313"/>
          <p14:tracePt t="19745" x="8329613" y="4913313"/>
          <p14:tracePt t="19753" x="8397875" y="4924425"/>
          <p14:tracePt t="19761" x="8426450" y="4929188"/>
          <p14:tracePt t="19769" x="8482013" y="4941888"/>
          <p14:tracePt t="19777" x="8510588" y="4946650"/>
          <p14:tracePt t="19785" x="8572500" y="4953000"/>
          <p14:tracePt t="19793" x="8594725" y="4957763"/>
          <p14:tracePt t="19801" x="8661400" y="4957763"/>
          <p14:tracePt t="19809" x="8678863" y="4964113"/>
          <p14:tracePt t="19817" x="8740775" y="4964113"/>
          <p14:tracePt t="19825" x="8763000" y="4964113"/>
          <p14:tracePt t="19833" x="8780463" y="4964113"/>
          <p14:tracePt t="19843" x="8820150" y="4964113"/>
          <p14:tracePt t="19849" x="8836025" y="4964113"/>
          <p14:tracePt t="19859" x="8869363" y="4964113"/>
          <p14:tracePt t="19867" x="8880475" y="4964113"/>
          <p14:tracePt t="19875" x="8897938" y="4964113"/>
          <p14:tracePt t="19883" x="8942388" y="4964113"/>
          <p14:tracePt t="19891" x="8966200" y="4964113"/>
          <p14:tracePt t="19899" x="8982075" y="4957763"/>
          <p14:tracePt t="19907" x="9043988" y="4941888"/>
          <p14:tracePt t="19915" x="9072563" y="4935538"/>
          <p14:tracePt t="19923" x="9094788" y="4918075"/>
          <p14:tracePt t="19931" x="9123363" y="4906963"/>
          <p14:tracePt t="19939" x="9196388" y="4873625"/>
          <p14:tracePt t="19947" x="9229725" y="4845050"/>
          <p14:tracePt t="19955" x="9251950" y="4833938"/>
          <p14:tracePt t="19963" x="9280525" y="4811713"/>
          <p14:tracePt t="19971" x="9331325" y="4778375"/>
          <p14:tracePt t="19979" x="9347200" y="4772025"/>
          <p14:tracePt t="19987" x="9364663" y="4756150"/>
          <p14:tracePt t="19995" x="9386888" y="4745038"/>
          <p14:tracePt t="20003" x="9404350" y="4727575"/>
          <p14:tracePt t="20011" x="9448800" y="4676775"/>
          <p14:tracePt t="20019" x="9477375" y="4637088"/>
          <p14:tracePt t="20027" x="9493250" y="4614863"/>
          <p14:tracePt t="20035" x="9510713" y="4575175"/>
          <p14:tracePt t="20043" x="9517063" y="4559300"/>
          <p14:tracePt t="20051" x="9528175" y="4519613"/>
          <p14:tracePt t="20059" x="9528175" y="4502150"/>
          <p14:tracePt t="20067" x="9528175" y="4475163"/>
          <p14:tracePt t="20075" x="9528175" y="4464050"/>
          <p14:tracePt t="20083" x="9528175" y="4440238"/>
          <p14:tracePt t="20091" x="9528175" y="4435475"/>
          <p14:tracePt t="20099" x="9517063" y="4413250"/>
          <p14:tracePt t="20107" x="9510713" y="4406900"/>
          <p14:tracePt t="20117" x="9499600" y="4402138"/>
          <p14:tracePt t="20123" x="9482138" y="4384675"/>
          <p14:tracePt t="20133" x="9477375" y="4378325"/>
          <p14:tracePt t="20139" x="9455150" y="4373563"/>
          <p14:tracePt t="20149" x="9444038" y="4373563"/>
          <p14:tracePt t="20155" x="9437688" y="4367213"/>
          <p14:tracePt t="20165" x="9415463" y="4367213"/>
          <p14:tracePt t="20173" x="9404350" y="4367213"/>
          <p14:tracePt t="20181" x="9393238" y="4367213"/>
          <p14:tracePt t="20189" x="9371013" y="4373563"/>
          <p14:tracePt t="20197" x="9358313" y="4391025"/>
          <p14:tracePt t="20205" x="9342438" y="4406900"/>
          <p14:tracePt t="20213" x="9336088" y="4429125"/>
          <p14:tracePt t="20221" x="9324975" y="4451350"/>
          <p14:tracePt t="20229" x="9313863" y="4486275"/>
          <p14:tracePt t="20237" x="9309100" y="4530725"/>
          <p14:tracePt t="20245" x="9309100" y="4575175"/>
          <p14:tracePt t="20253" x="9309100" y="4621213"/>
          <p14:tracePt t="20261" x="9309100" y="4659313"/>
          <p14:tracePt t="20269" x="9331325" y="4699000"/>
          <p14:tracePt t="20277" x="9358313" y="4733925"/>
          <p14:tracePt t="20285" x="9371013" y="4749800"/>
          <p14:tracePt t="20293" x="9415463" y="4783138"/>
          <p14:tracePt t="20301" x="9466263" y="4811713"/>
          <p14:tracePt t="20309" x="9517063" y="4845050"/>
          <p14:tracePt t="20321" x="9590088" y="4873625"/>
          <p14:tracePt t="20329" x="9701213" y="4913313"/>
          <p14:tracePt t="20337" x="9769475" y="4924425"/>
          <p14:tracePt t="20345" x="9836150" y="4929188"/>
          <p14:tracePt t="20353" x="9909175" y="4929188"/>
          <p14:tracePt t="20361" x="9977438" y="4929188"/>
          <p14:tracePt t="20369" x="10044113" y="4924425"/>
          <p14:tracePt t="20377" x="10106025" y="4902200"/>
          <p14:tracePt t="20385" x="10167938" y="4862513"/>
          <p14:tracePt t="20393" x="10236200" y="4811713"/>
          <p14:tracePt t="20403" x="10264775" y="4778375"/>
          <p14:tracePt t="20409" x="10298113" y="4721225"/>
          <p14:tracePt t="20419" x="10313988" y="4683125"/>
          <p14:tracePt t="20425" x="10337800" y="4610100"/>
          <p14:tracePt t="20435" x="10337800" y="4575175"/>
          <p14:tracePt t="20441" x="10337800" y="4541838"/>
          <p14:tracePt t="20451" x="10325100" y="4502150"/>
          <p14:tracePt t="20459" x="10298113" y="4440238"/>
          <p14:tracePt t="20467" x="10275888" y="4406900"/>
          <p14:tracePt t="20475" x="10252075" y="4373563"/>
          <p14:tracePt t="20483" x="10229850" y="4344988"/>
          <p14:tracePt t="20491" x="10190163" y="4322763"/>
          <p14:tracePt t="20499" x="10152063" y="4305300"/>
          <p14:tracePt t="20507" x="10106025" y="4294188"/>
          <p14:tracePt t="20515" x="10061575" y="4289425"/>
          <p14:tracePt t="20523" x="9988550" y="4289425"/>
          <p14:tracePt t="20531" x="9944100" y="4289425"/>
          <p14:tracePt t="20539" x="9904413" y="4289425"/>
          <p14:tracePt t="20547" x="9864725" y="4305300"/>
          <p14:tracePt t="20555" x="9831388" y="4322763"/>
          <p14:tracePt t="20563" x="9780588" y="4356100"/>
          <p14:tracePt t="20571" x="9752013" y="4384675"/>
          <p14:tracePt t="20579" x="9725025" y="4418013"/>
          <p14:tracePt t="20589" x="9701213" y="4468813"/>
          <p14:tracePt t="20595" x="9685338" y="4513263"/>
          <p14:tracePt t="20603" x="9674225" y="4564063"/>
          <p14:tracePt t="20611" x="9667875" y="4581525"/>
          <p14:tracePt t="20619" x="9656763" y="4632325"/>
          <p14:tracePt t="20627" x="9656763" y="4694238"/>
          <p14:tracePt t="20635" x="9663113" y="4767263"/>
          <p14:tracePt t="20643" x="9678988" y="4806950"/>
          <p14:tracePt t="20651" x="9707563" y="4851400"/>
          <p14:tracePt t="20659" x="9747250" y="4891088"/>
          <p14:tracePt t="20667" x="9780588" y="4913313"/>
          <p14:tracePt t="20675" x="9831388" y="4941888"/>
          <p14:tracePt t="20683" x="9886950" y="4953000"/>
          <p14:tracePt t="20691" x="9926638" y="4957763"/>
          <p14:tracePt t="20701" x="9994900" y="4957763"/>
          <p14:tracePt t="20707" x="10044113" y="4957763"/>
          <p14:tracePt t="20717" x="10090150" y="4953000"/>
          <p14:tracePt t="20725" x="10140950" y="4946650"/>
          <p14:tracePt t="20733" x="10185400" y="4935538"/>
          <p14:tracePt t="20741" x="10218738" y="4924425"/>
          <p14:tracePt t="20749" x="10240963" y="4906963"/>
          <p14:tracePt t="20757" x="10252075" y="4895850"/>
          <p14:tracePt t="20765" x="10258425" y="4884738"/>
          <p14:tracePt t="20773" x="10264775" y="4879975"/>
          <p14:tracePt t="20781" x="10264775" y="4867275"/>
          <p14:tracePt t="20789" x="10264775" y="4851400"/>
          <p14:tracePt t="20797" x="10264775" y="4845050"/>
          <p14:tracePt t="20805" x="10264775" y="4840288"/>
          <p14:tracePt t="20813" x="10258425" y="4829175"/>
          <p14:tracePt t="20821" x="10258425" y="4818063"/>
          <p14:tracePt t="20837" x="10258425" y="4811713"/>
          <p14:tracePt t="20923" x="10252075" y="4811713"/>
          <p14:tracePt t="20941" x="10247313" y="4811713"/>
          <p14:tracePt t="20949" x="10240963" y="4811713"/>
          <p14:tracePt t="20957" x="10218738" y="4818063"/>
          <p14:tracePt t="20965" x="10196513" y="4818063"/>
          <p14:tracePt t="20973" x="10134600" y="4818063"/>
          <p14:tracePt t="20983" x="10090150" y="4818063"/>
          <p14:tracePt t="20989" x="9999663" y="4818063"/>
          <p14:tracePt t="20999" x="9875838" y="4818063"/>
          <p14:tracePt t="21005" x="9718675" y="4811713"/>
          <p14:tracePt t="21015" x="9471025" y="4789488"/>
          <p14:tracePt t="21023" x="9223375" y="4783138"/>
          <p14:tracePt t="21031" x="9066213" y="4772025"/>
          <p14:tracePt t="21039" x="8745538" y="4760913"/>
          <p14:tracePt t="21047" x="8532813" y="4749800"/>
          <p14:tracePt t="21055" x="8183563" y="4749800"/>
          <p14:tracePt t="21063" x="8043863" y="4749800"/>
          <p14:tracePt t="21071" x="7802563" y="4749800"/>
          <p14:tracePt t="21079" x="7583488" y="4756150"/>
          <p14:tracePt t="21087" x="7362825" y="4778375"/>
          <p14:tracePt t="21095" x="7178675" y="4794250"/>
          <p14:tracePt t="21103" x="7077075" y="4811713"/>
          <p14:tracePt t="21111" x="7015163" y="4818063"/>
          <p14:tracePt t="21119" x="6970713" y="4822825"/>
          <p14:tracePt t="21127" x="6931025" y="4829175"/>
          <p14:tracePt t="21135" x="6913563" y="4829175"/>
          <p14:tracePt t="21143" x="6908800" y="4829175"/>
          <p14:tracePt t="21188" x="6908800" y="4833938"/>
          <p14:tracePt t="21195" x="6902450" y="4833938"/>
          <p14:tracePt t="21203" x="6897688" y="4833938"/>
          <p14:tracePt t="21211" x="6897688" y="4840288"/>
          <p14:tracePt t="21219" x="6897688" y="4845050"/>
          <p14:tracePt t="21227" x="6891338" y="4845050"/>
          <p14:tracePt t="21235" x="6884988" y="4845050"/>
          <p14:tracePt t="21243" x="6880225" y="4851400"/>
          <p14:tracePt t="21251" x="6869113" y="4851400"/>
          <p14:tracePt t="21259" x="6862763" y="4851400"/>
          <p14:tracePt t="21267" x="6858000" y="4851400"/>
          <p14:tracePt t="21277" x="6851650" y="4851400"/>
          <p14:tracePt t="21293" x="6846888" y="4851400"/>
          <p14:tracePt t="21301" x="6846888" y="4845050"/>
          <p14:tracePt t="21309" x="6840538" y="4840288"/>
          <p14:tracePt t="21317" x="6829425" y="4822825"/>
          <p14:tracePt t="21325" x="6829425" y="4800600"/>
          <p14:tracePt t="21333" x="6818313" y="4778375"/>
          <p14:tracePt t="21341" x="6800850" y="4745038"/>
          <p14:tracePt t="21349" x="6778625" y="4710113"/>
          <p14:tracePt t="21357" x="6756400" y="4676775"/>
          <p14:tracePt t="21365" x="6727825" y="4648200"/>
          <p14:tracePt t="21373" x="6694488" y="4621213"/>
          <p14:tracePt t="21381" x="6650038" y="4592638"/>
          <p14:tracePt t="21389" x="6604000" y="4564063"/>
          <p14:tracePt t="21397" x="6548438" y="4541838"/>
          <p14:tracePt t="21405" x="6497638" y="4530725"/>
          <p14:tracePt t="21413" x="6469063" y="4524375"/>
          <p14:tracePt t="21421" x="6413500" y="4524375"/>
          <p14:tracePt t="21429" x="6346825" y="4524375"/>
          <p14:tracePt t="21437" x="6284913" y="4530725"/>
          <p14:tracePt t="21446" x="6267450" y="4537075"/>
          <p14:tracePt t="21453" x="6183313" y="4575175"/>
          <p14:tracePt t="21461" x="6149975" y="4598988"/>
          <p14:tracePt t="21469" x="6092825" y="4648200"/>
          <p14:tracePt t="21477" x="6059488" y="4694238"/>
          <p14:tracePt t="21485" x="5980113" y="4800600"/>
          <p14:tracePt t="21493" x="5942013" y="4856163"/>
          <p14:tracePt t="21501" x="5902325" y="4957763"/>
          <p14:tracePt t="21509" x="5880100" y="5002213"/>
          <p14:tracePt t="21517" x="5873750" y="5059363"/>
          <p14:tracePt t="21525" x="5873750" y="5099050"/>
          <p14:tracePt t="21533" x="5873750" y="5114925"/>
          <p14:tracePt t="21541" x="5880100" y="5132388"/>
          <p14:tracePt t="21549" x="5884863" y="5137150"/>
          <p14:tracePt t="21557" x="5895975" y="5149850"/>
          <p14:tracePt t="21565" x="5902325" y="5154613"/>
          <p14:tracePt t="21575" x="5913438" y="5160963"/>
          <p14:tracePt t="21583" x="5924550" y="5172075"/>
          <p14:tracePt t="21591" x="5930900" y="5176838"/>
          <p14:tracePt t="21599" x="5942013" y="5187950"/>
          <p14:tracePt t="21615" x="5946775" y="5194300"/>
          <p14:tracePt t="21713" x="5946775" y="5199063"/>
          <p14:tracePt t="21810" x="5946775" y="5205413"/>
          <p14:tracePt t="21873" x="5942013" y="5205413"/>
          <p14:tracePt t="21953" x="5942013" y="5199063"/>
          <p14:tracePt t="21994" x="5942013" y="5194300"/>
          <p14:tracePt t="22010" x="5942013" y="5187950"/>
          <p14:tracePt t="22033" x="5946775" y="5176838"/>
          <p14:tracePt t="22041" x="5964238" y="5172075"/>
          <p14:tracePt t="22051" x="5991225" y="5154613"/>
          <p14:tracePt t="22057" x="6048375" y="5114925"/>
          <p14:tracePt t="22065" x="6081713" y="5087938"/>
          <p14:tracePt t="22073" x="6115050" y="5053013"/>
          <p14:tracePt t="22081" x="6149975" y="5014913"/>
          <p14:tracePt t="22089" x="6183313" y="4964113"/>
          <p14:tracePt t="22097" x="6205538" y="4918075"/>
          <p14:tracePt t="22105" x="6216650" y="4895850"/>
          <p14:tracePt t="22115" x="6238875" y="4840288"/>
          <p14:tracePt t="22121" x="6249988" y="4783138"/>
          <p14:tracePt t="22131" x="6256338" y="4745038"/>
          <p14:tracePt t="22137" x="6261100" y="4733925"/>
          <p14:tracePt t="22147" x="6261100" y="4727575"/>
          <p14:tracePt t="22231" x="6256338" y="4727575"/>
          <p14:tracePt t="22239" x="6238875" y="4721225"/>
          <p14:tracePt t="22247" x="6194425" y="4716463"/>
          <p14:tracePt t="22255" x="6172200" y="4716463"/>
          <p14:tracePt t="22263" x="6154738" y="4716463"/>
          <p14:tracePt t="22315" x="6165850" y="4710113"/>
          <p14:tracePt t="22323" x="6200775" y="4705350"/>
          <p14:tracePt t="22331" x="6245225" y="4699000"/>
          <p14:tracePt t="22339" x="6300788" y="4694238"/>
          <p14:tracePt t="22347" x="6402388" y="4694238"/>
          <p14:tracePt t="22355" x="6526213" y="4687888"/>
          <p14:tracePt t="22363" x="6716713" y="4665663"/>
          <p14:tracePt t="22371" x="6873875" y="4659313"/>
          <p14:tracePt t="22379" x="7178675" y="4648200"/>
          <p14:tracePt t="22387" x="7391400" y="4648200"/>
          <p14:tracePt t="22395" x="7656513" y="4637088"/>
          <p14:tracePt t="22405" x="7926388" y="4637088"/>
          <p14:tracePt t="22411" x="8189913" y="4643438"/>
          <p14:tracePt t="22421" x="8470900" y="4676775"/>
          <p14:tracePt t="22427" x="8588375" y="4699000"/>
          <p14:tracePt t="22437" x="8791575" y="4767263"/>
          <p14:tracePt t="22445" x="8880475" y="4829175"/>
          <p14:tracePt t="22453" x="8893175" y="4840288"/>
          <p14:tracePt t="22654" x="8904288" y="4840288"/>
          <p14:tracePt t="22669" x="8920163" y="4833938"/>
          <p14:tracePt t="22677" x="8931275" y="4833938"/>
          <p14:tracePt t="22685" x="8942388" y="4833938"/>
          <p14:tracePt t="22693" x="8953500" y="4833938"/>
          <p14:tracePt t="22703" x="8953500" y="4829175"/>
          <p14:tracePt t="22709" x="8948738" y="4829175"/>
          <p14:tracePt t="22719" x="8942388" y="4829175"/>
          <p14:tracePt t="22725" x="8926513" y="4829175"/>
          <p14:tracePt t="22735" x="8915400" y="4829175"/>
          <p14:tracePt t="22743" x="8904288" y="4829175"/>
          <p14:tracePt t="22751" x="8886825" y="4829175"/>
          <p14:tracePt t="22759" x="8869363" y="4829175"/>
          <p14:tracePt t="22767" x="8847138" y="4829175"/>
          <p14:tracePt t="22775" x="8831263" y="4829175"/>
          <p14:tracePt t="22783" x="8813800" y="4829175"/>
          <p14:tracePt t="22791" x="8802688" y="4829175"/>
          <p14:tracePt t="22799" x="8791575" y="4829175"/>
          <p14:tracePt t="22807" x="8785225" y="4829175"/>
          <p14:tracePt t="22815" x="8774113" y="4829175"/>
          <p14:tracePt t="22831" x="8769350" y="4829175"/>
          <p14:tracePt t="22847" x="8763000" y="4829175"/>
          <p14:tracePt t="22863" x="8758238" y="4829175"/>
          <p14:tracePt t="22871" x="8751888" y="4822825"/>
          <p14:tracePt t="22880" x="8745538" y="4818063"/>
          <p14:tracePt t="22895" x="8740775" y="4818063"/>
          <p14:tracePt t="22903" x="8734425" y="4818063"/>
          <p14:tracePt t="22919" x="8729663" y="4818063"/>
          <p14:tracePt t="22927" x="8723313" y="4818063"/>
          <p14:tracePt t="22935" x="8718550" y="4822825"/>
          <p14:tracePt t="22951" x="8712200" y="4822825"/>
          <p14:tracePt t="22959" x="8701088" y="4829175"/>
          <p14:tracePt t="22967" x="8689975" y="4833938"/>
          <p14:tracePt t="22975" x="8685213" y="4833938"/>
          <p14:tracePt t="22983" x="8667750" y="4833938"/>
          <p14:tracePt t="22993" x="8645525" y="4833938"/>
          <p14:tracePt t="22999" x="8628063" y="4833938"/>
          <p14:tracePt t="23009" x="8605838" y="4833938"/>
          <p14:tracePt t="23015" x="8577263" y="4833938"/>
          <p14:tracePt t="23025" x="8566150" y="4833938"/>
          <p14:tracePt t="23031" x="8543925" y="4833938"/>
          <p14:tracePt t="23041" x="8537575" y="4833938"/>
          <p14:tracePt t="23049" x="8515350" y="4833938"/>
          <p14:tracePt t="23057" x="8493125" y="4833938"/>
          <p14:tracePt t="23066" x="8482013" y="4833938"/>
          <p14:tracePt t="23073" x="8459788" y="4822825"/>
          <p14:tracePt t="23081" x="8453438" y="4822825"/>
          <p14:tracePt t="23089" x="8431213" y="4811713"/>
          <p14:tracePt t="23097" x="8397875" y="4800600"/>
          <p14:tracePt t="23105" x="8386763" y="4789488"/>
          <p14:tracePt t="23113" x="8353425" y="4772025"/>
          <p14:tracePt t="23121" x="8335963" y="4760913"/>
          <p14:tracePt t="23129" x="8285163" y="4738688"/>
          <p14:tracePt t="23137" x="8269288" y="4727575"/>
          <p14:tracePt t="23145" x="8218488" y="4694238"/>
          <p14:tracePt t="23153" x="8194675" y="4683125"/>
          <p14:tracePt t="23161" x="8134350" y="4643438"/>
          <p14:tracePt t="23169" x="8105775" y="4632325"/>
          <p14:tracePt t="23179" x="8043863" y="4603750"/>
          <p14:tracePt t="23185" x="8015288" y="4586288"/>
          <p14:tracePt t="23193" x="7953375" y="4564063"/>
          <p14:tracePt t="23201" x="7931150" y="4552950"/>
          <p14:tracePt t="23209" x="7891463" y="4537075"/>
          <p14:tracePt t="23217" x="7875588" y="4530725"/>
          <p14:tracePt t="23225" x="7853363" y="4513263"/>
          <p14:tracePt t="23233" x="7847013" y="4508500"/>
          <p14:tracePt t="23241" x="7835900" y="4502150"/>
          <p14:tracePt t="23249" x="7818438" y="4486275"/>
          <p14:tracePt t="23257" x="7813675" y="4479925"/>
          <p14:tracePt t="23265" x="7791450" y="4464050"/>
          <p14:tracePt t="23273" x="7785100" y="4457700"/>
          <p14:tracePt t="23283" x="7773988" y="4446588"/>
          <p14:tracePt t="23289" x="7756525" y="4429125"/>
          <p14:tracePt t="23299" x="7751763" y="4424363"/>
          <p14:tracePt t="23307" x="7740650" y="4418013"/>
          <p14:tracePt t="23315" x="7734300" y="4402138"/>
          <p14:tracePt t="23323" x="7729538" y="4391025"/>
          <p14:tracePt t="23331" x="7723188" y="4384675"/>
          <p14:tracePt t="23339" x="7718425" y="4356100"/>
          <p14:tracePt t="23347" x="7718425" y="4340225"/>
          <p14:tracePt t="23355" x="7718425" y="4329113"/>
          <p14:tracePt t="23363" x="7712075" y="4316413"/>
          <p14:tracePt t="23371" x="7705725" y="4289425"/>
          <p14:tracePt t="23379" x="7700963" y="4283075"/>
          <p14:tracePt t="23387" x="7700963" y="4267200"/>
          <p14:tracePt t="23395" x="7694613" y="4256088"/>
          <p14:tracePt t="23403" x="7689850" y="4232275"/>
          <p14:tracePt t="23411" x="7683500" y="4227513"/>
          <p14:tracePt t="23419" x="7683500" y="4216400"/>
          <p14:tracePt t="23427" x="7683500" y="4198938"/>
          <p14:tracePt t="23435" x="7683500" y="4194175"/>
          <p14:tracePt t="23443" x="7683500" y="4187825"/>
          <p14:tracePt t="23451" x="7683500" y="4176713"/>
          <p14:tracePt t="23459" x="7689850" y="4170363"/>
          <p14:tracePt t="23467" x="7694613" y="4159250"/>
          <p14:tracePt t="23475" x="7694613" y="4154488"/>
          <p14:tracePt t="23487" x="7700963" y="4148138"/>
          <p14:tracePt t="23491" x="7700963" y="4143375"/>
          <p14:tracePt t="23499" x="7705725" y="4137025"/>
          <p14:tracePt t="23507" x="7712075" y="4132263"/>
          <p14:tracePt t="23515" x="7723188" y="4121150"/>
          <p14:tracePt t="23523" x="7729538" y="4114800"/>
          <p14:tracePt t="23531" x="7734300" y="4108450"/>
          <p14:tracePt t="23541" x="7745413" y="4103688"/>
          <p14:tracePt t="23547" x="7756525" y="4097338"/>
          <p14:tracePt t="23557" x="7767638" y="4092575"/>
          <p14:tracePt t="23563" x="7773988" y="4086225"/>
          <p14:tracePt t="23573" x="7802563" y="4075113"/>
          <p14:tracePt t="23579" x="7818438" y="4075113"/>
          <p14:tracePt t="23589" x="7835900" y="4070350"/>
          <p14:tracePt t="23597" x="7858125" y="4070350"/>
          <p14:tracePt t="23605" x="7880350" y="4064000"/>
          <p14:tracePt t="23613" x="7902575" y="4064000"/>
          <p14:tracePt t="23621" x="7942263" y="4064000"/>
          <p14:tracePt t="23629" x="8026400" y="4059238"/>
          <p14:tracePt t="23637" x="8061325" y="4059238"/>
          <p14:tracePt t="23645" x="8094663" y="4059238"/>
          <p14:tracePt t="23653" x="8134350" y="4059238"/>
          <p14:tracePt t="23661" x="8207375" y="4064000"/>
          <p14:tracePt t="23669" x="8240713" y="4070350"/>
          <p14:tracePt t="23677" x="8313738" y="4092575"/>
          <p14:tracePt t="23685" x="8358188" y="4103688"/>
          <p14:tracePt t="23693" x="8426450" y="4137025"/>
          <p14:tracePt t="23701" x="8464550" y="4148138"/>
          <p14:tracePt t="23709" x="8504238" y="4170363"/>
          <p14:tracePt t="23717" x="8543925" y="4187825"/>
          <p14:tracePt t="23725" x="8605838" y="4227513"/>
          <p14:tracePt t="23733" x="8650288" y="4256088"/>
          <p14:tracePt t="23741" x="8696325" y="4283075"/>
          <p14:tracePt t="23749" x="8740775" y="4322763"/>
          <p14:tracePt t="23757" x="8791575" y="4356100"/>
          <p14:tracePt t="23765" x="8831263" y="4395788"/>
          <p14:tracePt t="23773" x="8880475" y="4435475"/>
          <p14:tracePt t="23781" x="8897938" y="4451350"/>
          <p14:tracePt t="23789" x="8948738" y="4491038"/>
          <p14:tracePt t="23797" x="8988425" y="4530725"/>
          <p14:tracePt t="23805" x="9039225" y="4570413"/>
          <p14:tracePt t="23813" x="9072563" y="4603750"/>
          <p14:tracePt t="23821" x="9088438" y="4614863"/>
          <p14:tracePt t="23829" x="9117013" y="4648200"/>
          <p14:tracePt t="23839" x="9128125" y="4676775"/>
          <p14:tracePt t="23845" x="9145588" y="4710113"/>
          <p14:tracePt t="23855" x="9145588" y="4733925"/>
          <p14:tracePt t="23861" x="9145588" y="4749800"/>
          <p14:tracePt t="23871" x="9145588" y="4767263"/>
          <p14:tracePt t="23879" x="9145588" y="4794250"/>
          <p14:tracePt t="23887" x="9134475" y="4811713"/>
          <p14:tracePt t="23895" x="9112250" y="4833938"/>
          <p14:tracePt t="23903" x="9094788" y="4856163"/>
          <p14:tracePt t="23911" x="9043988" y="4891088"/>
          <p14:tracePt t="23919" x="9004300" y="4906963"/>
          <p14:tracePt t="23927" x="8970963" y="4924425"/>
          <p14:tracePt t="23935" x="8926513" y="4935538"/>
          <p14:tracePt t="23943" x="8880475" y="4941888"/>
          <p14:tracePt t="23951" x="8836025" y="4941888"/>
          <p14:tracePt t="23959" x="8780463" y="4941888"/>
          <p14:tracePt t="23967" x="8723313" y="4941888"/>
          <p14:tracePt t="23975" x="8689975" y="4941888"/>
          <p14:tracePt t="23983" x="8628063" y="4929188"/>
          <p14:tracePt t="23991" x="8561388" y="4913313"/>
          <p14:tracePt t="23999" x="8488363" y="4891088"/>
          <p14:tracePt t="24007" x="8453438" y="4879975"/>
          <p14:tracePt t="24015" x="8364538" y="4851400"/>
          <p14:tracePt t="24023" x="8269288" y="4811713"/>
          <p14:tracePt t="24031" x="8167688" y="4772025"/>
          <p14:tracePt t="24039" x="8139113" y="4767263"/>
          <p14:tracePt t="24047" x="8048625" y="4727575"/>
          <p14:tracePt t="24055" x="8004175" y="4710113"/>
          <p14:tracePt t="24063" x="7908925" y="4676775"/>
          <p14:tracePt t="24071" x="7791450" y="4625975"/>
          <p14:tracePt t="24079" x="7751763" y="4610100"/>
          <p14:tracePt t="24087" x="7656513" y="4559300"/>
          <p14:tracePt t="24095" x="7627938" y="4541838"/>
          <p14:tracePt t="24103" x="7559675" y="4508500"/>
          <p14:tracePt t="24111" x="7526338" y="4468813"/>
          <p14:tracePt t="24119" x="7504113" y="4440238"/>
          <p14:tracePt t="24127" x="7486650" y="4395788"/>
          <p14:tracePt t="24135" x="7486650" y="4356100"/>
          <p14:tracePt t="24143" x="7486650" y="4322763"/>
          <p14:tracePt t="24153" x="7486650" y="4271963"/>
          <p14:tracePt t="24161" x="7497763" y="4232275"/>
          <p14:tracePt t="24169" x="7515225" y="4194175"/>
          <p14:tracePt t="24177" x="7526338" y="4165600"/>
          <p14:tracePt t="24186" x="7537450" y="4137025"/>
          <p14:tracePt t="24193" x="7554913" y="4108450"/>
          <p14:tracePt t="24203" x="7559675" y="4097338"/>
          <p14:tracePt t="24209" x="7583488" y="4081463"/>
          <p14:tracePt t="24217" x="7594600" y="4064000"/>
          <p14:tracePt t="24225" x="7610475" y="4052888"/>
          <p14:tracePt t="24233" x="7639050" y="4035425"/>
          <p14:tracePt t="24241" x="7656513" y="4030663"/>
          <p14:tracePt t="24249" x="7689850" y="4013200"/>
          <p14:tracePt t="24257" x="7734300" y="4002088"/>
          <p14:tracePt t="24265" x="7762875" y="3997325"/>
          <p14:tracePt t="24273" x="7802563" y="3990975"/>
          <p14:tracePt t="24281" x="7858125" y="3986213"/>
          <p14:tracePt t="24289" x="7897813" y="3986213"/>
          <p14:tracePt t="24297" x="7981950" y="3986213"/>
          <p14:tracePt t="24305" x="8032750" y="3986213"/>
          <p14:tracePt t="24313" x="8094663" y="3990975"/>
          <p14:tracePt t="24321" x="8161338" y="4008438"/>
          <p14:tracePt t="24329" x="8223250" y="4019550"/>
          <p14:tracePt t="24337" x="8285163" y="4035425"/>
          <p14:tracePt t="24345" x="8353425" y="4052888"/>
          <p14:tracePt t="24353" x="8420100" y="4081463"/>
          <p14:tracePt t="24361" x="8482013" y="4103688"/>
          <p14:tracePt t="24369" x="8543925" y="4137025"/>
          <p14:tracePt t="24377" x="8616950" y="4165600"/>
          <p14:tracePt t="24385" x="8678863" y="4205288"/>
          <p14:tracePt t="24393" x="8701088" y="4216400"/>
          <p14:tracePt t="24401" x="8769350" y="4256088"/>
          <p14:tracePt t="24409" x="8831263" y="4289425"/>
          <p14:tracePt t="24417" x="8886825" y="4333875"/>
          <p14:tracePt t="24425" x="8904288" y="4356100"/>
          <p14:tracePt t="24433" x="8953500" y="4391025"/>
          <p14:tracePt t="24441" x="8999538" y="4435475"/>
          <p14:tracePt t="24451" x="9010650" y="4446588"/>
          <p14:tracePt t="24459" x="9043988" y="4479925"/>
          <p14:tracePt t="24467" x="9055100" y="4497388"/>
          <p14:tracePt t="24475" x="9077325" y="4530725"/>
          <p14:tracePt t="24483" x="9094788" y="4570413"/>
          <p14:tracePt t="24491" x="9105900" y="4581525"/>
          <p14:tracePt t="24499" x="9117013" y="4621213"/>
          <p14:tracePt t="24507" x="9117013" y="4637088"/>
          <p14:tracePt t="24515" x="9117013" y="4665663"/>
          <p14:tracePt t="24523" x="9117013" y="4676775"/>
          <p14:tracePt t="24531" x="9112250" y="4705350"/>
          <p14:tracePt t="24539" x="9101138" y="4716463"/>
          <p14:tracePt t="24547" x="9077325" y="4745038"/>
          <p14:tracePt t="24555" x="9055100" y="4767263"/>
          <p14:tracePt t="24564" x="9028113" y="4783138"/>
          <p14:tracePt t="24571" x="9004300" y="4794250"/>
          <p14:tracePt t="24579" x="8977313" y="4811713"/>
          <p14:tracePt t="24587" x="8953500" y="4818063"/>
          <p14:tracePt t="24595" x="8909050" y="4829175"/>
          <p14:tracePt t="24604" x="8858250" y="4833938"/>
          <p14:tracePt t="24611" x="8813800" y="4840288"/>
          <p14:tracePt t="24619" x="8785225" y="4845050"/>
          <p14:tracePt t="24627" x="8729663" y="4845050"/>
          <p14:tracePt t="24635" x="8672513" y="4845050"/>
          <p14:tracePt t="24643" x="8639175" y="4845050"/>
          <p14:tracePt t="24651" x="8572500" y="4845050"/>
          <p14:tracePt t="24659" x="8526463" y="4845050"/>
          <p14:tracePt t="24667" x="8482013" y="4845050"/>
          <p14:tracePt t="24675" x="8397875" y="4833938"/>
          <p14:tracePt t="24683" x="8347075" y="4818063"/>
          <p14:tracePt t="24691" x="8285163" y="4800600"/>
          <p14:tracePt t="24699" x="8223250" y="4778375"/>
          <p14:tracePt t="24709" x="8150225" y="4749800"/>
          <p14:tracePt t="24715" x="8083550" y="4727575"/>
          <p14:tracePt t="24725" x="8004175" y="4694238"/>
          <p14:tracePt t="24731" x="7920038" y="4659313"/>
          <p14:tracePt t="24741" x="7835900" y="4625975"/>
          <p14:tracePt t="24747" x="7767638" y="4592638"/>
          <p14:tracePt t="24757" x="7694613" y="4552950"/>
          <p14:tracePt t="24765" x="7632700" y="4508500"/>
          <p14:tracePt t="24773" x="7577138" y="4475163"/>
          <p14:tracePt t="24781" x="7537450" y="4429125"/>
          <p14:tracePt t="24789" x="7521575" y="4418013"/>
          <p14:tracePt t="24797" x="7486650" y="4373563"/>
          <p14:tracePt t="24805" x="7470775" y="4329113"/>
          <p14:tracePt t="24813" x="7459663" y="4300538"/>
          <p14:tracePt t="24821" x="7453313" y="4260850"/>
          <p14:tracePt t="24829" x="7453313" y="4243388"/>
          <p14:tracePt t="24837" x="7453313" y="4216400"/>
          <p14:tracePt t="24845" x="7453313" y="4194175"/>
          <p14:tracePt t="24853" x="7453313" y="4165600"/>
          <p14:tracePt t="24861" x="7453313" y="4143375"/>
          <p14:tracePt t="24869" x="7464425" y="4121150"/>
          <p14:tracePt t="24877" x="7470775" y="4097338"/>
          <p14:tracePt t="24885" x="7486650" y="4081463"/>
          <p14:tracePt t="24893" x="7493000" y="4064000"/>
          <p14:tracePt t="24901" x="7510463" y="4048125"/>
          <p14:tracePt t="24909" x="7515225" y="4030663"/>
          <p14:tracePt t="24921" x="7526338" y="4024313"/>
          <p14:tracePt t="24925" x="7532688" y="4019550"/>
          <p14:tracePt t="24933" x="7543800" y="4008438"/>
          <p14:tracePt t="24941" x="7559675" y="4002088"/>
          <p14:tracePt t="24949" x="7570788" y="3997325"/>
          <p14:tracePt t="24957" x="7594600" y="3990975"/>
          <p14:tracePt t="24965" x="7610475" y="3986213"/>
          <p14:tracePt t="24973" x="7632700" y="3986213"/>
          <p14:tracePt t="24981" x="7672388" y="3986213"/>
          <p14:tracePt t="24991" x="7712075" y="3986213"/>
          <p14:tracePt t="24997" x="7756525" y="3986213"/>
          <p14:tracePt t="25007" x="7773988" y="3986213"/>
          <p14:tracePt t="25013" x="7813675" y="3997325"/>
          <p14:tracePt t="25023" x="7864475" y="4008438"/>
          <p14:tracePt t="25029" x="7902575" y="4024313"/>
          <p14:tracePt t="25039" x="7926388" y="4030663"/>
          <p14:tracePt t="25047" x="7970838" y="4052888"/>
          <p14:tracePt t="25055" x="8032750" y="4075113"/>
          <p14:tracePt t="25063" x="8054975" y="4081463"/>
          <p14:tracePt t="25071" x="8121650" y="4114800"/>
          <p14:tracePt t="25079" x="8150225" y="4125913"/>
          <p14:tracePt t="25087" x="8201025" y="4154488"/>
          <p14:tracePt t="25095" x="8256588" y="4187825"/>
          <p14:tracePt t="25103" x="8274050" y="4198938"/>
          <p14:tracePt t="25111" x="8318500" y="4227513"/>
          <p14:tracePt t="25119" x="8342313" y="4243388"/>
          <p14:tracePt t="25127" x="8380413" y="4278313"/>
          <p14:tracePt t="25135" x="8402638" y="4294188"/>
          <p14:tracePt t="25143" x="8448675" y="4329113"/>
          <p14:tracePt t="25151" x="8470900" y="4340225"/>
          <p14:tracePt t="25159" x="8488363" y="4356100"/>
          <p14:tracePt t="25167" x="8543925" y="4384675"/>
          <p14:tracePt t="25175" x="8555038" y="4395788"/>
          <p14:tracePt t="25183" x="8594725" y="4413250"/>
          <p14:tracePt t="25191" x="8605838" y="4424363"/>
          <p14:tracePt t="25199" x="8616950" y="4429125"/>
          <p14:tracePt t="25207" x="8639175" y="4451350"/>
          <p14:tracePt t="25215" x="8650288" y="4464050"/>
          <p14:tracePt t="25223" x="8656638" y="4468813"/>
          <p14:tracePt t="25231" x="8685213" y="4508500"/>
          <p14:tracePt t="25239" x="8696325" y="4537075"/>
          <p14:tracePt t="25247" x="8707438" y="4552950"/>
          <p14:tracePt t="25255" x="8740775" y="4610100"/>
          <p14:tracePt t="25263" x="8758238" y="4632325"/>
          <p14:tracePt t="25271" x="8769350" y="4659313"/>
          <p14:tracePt t="25279" x="8780463" y="4676775"/>
          <p14:tracePt t="25289" x="8791575" y="4721225"/>
          <p14:tracePt t="25295" x="8796338" y="4727575"/>
          <p14:tracePt t="25305" x="8796338" y="4738688"/>
          <p14:tracePt t="25313" x="8796338" y="4745038"/>
          <p14:tracePt t="25321" x="8796338" y="4767263"/>
          <p14:tracePt t="25329" x="8791575" y="4778375"/>
          <p14:tracePt t="25337" x="8780463" y="4783138"/>
          <p14:tracePt t="25345" x="8774113" y="4794250"/>
          <p14:tracePt t="25353" x="8758238" y="4794250"/>
          <p14:tracePt t="25361" x="8734425" y="4800600"/>
          <p14:tracePt t="25369" x="8712200" y="4806950"/>
          <p14:tracePt t="25377" x="8685213" y="4806950"/>
          <p14:tracePt t="25385" x="8661400" y="4806950"/>
          <p14:tracePt t="25393" x="8605838" y="4806950"/>
          <p14:tracePt t="25401" x="8561388" y="4800600"/>
          <p14:tracePt t="25409" x="8510588" y="4794250"/>
          <p14:tracePt t="25417" x="8453438" y="4783138"/>
          <p14:tracePt t="25425" x="8415338" y="4778375"/>
          <p14:tracePt t="25433" x="8342313" y="4756150"/>
          <p14:tracePt t="25441" x="8256588" y="4745038"/>
          <p14:tracePt t="25449" x="8201025" y="4733925"/>
          <p14:tracePt t="25457" x="8105775" y="4710113"/>
          <p14:tracePt t="25465" x="8048625" y="4699000"/>
          <p14:tracePt t="25474" x="8010525" y="4687888"/>
          <p14:tracePt t="25481" x="7942263" y="4672013"/>
          <p14:tracePt t="25489" x="7913688" y="4654550"/>
          <p14:tracePt t="25497" x="7891463" y="4637088"/>
          <p14:tracePt t="25505" x="7864475" y="4621213"/>
          <p14:tracePt t="25513" x="7853363" y="4610100"/>
          <p14:tracePt t="25522" x="7829550" y="4592638"/>
          <p14:tracePt t="25529" x="7807325" y="4570413"/>
          <p14:tracePt t="25537" x="7791450" y="4541838"/>
          <p14:tracePt t="25546" x="7767638" y="4513263"/>
          <p14:tracePt t="25553" x="7745413" y="4491038"/>
          <p14:tracePt t="25561" x="7723188" y="4464050"/>
          <p14:tracePt t="25569" x="7694613" y="4429125"/>
          <p14:tracePt t="25577" x="7683500" y="4418013"/>
          <p14:tracePt t="25588" x="7667625" y="4391025"/>
          <p14:tracePt t="25595" x="7650163" y="4367213"/>
          <p14:tracePt t="25603" x="7639050" y="4344988"/>
          <p14:tracePt t="25611" x="7639050" y="4333875"/>
          <p14:tracePt t="25619" x="7632700" y="4305300"/>
          <p14:tracePt t="25627" x="7627938" y="4278313"/>
          <p14:tracePt t="25637" x="7627938" y="4267200"/>
          <p14:tracePt t="25643" x="7627938" y="4238625"/>
          <p14:tracePt t="25651" x="7627938" y="4221163"/>
          <p14:tracePt t="25659" x="7627938" y="4194175"/>
          <p14:tracePt t="25667" x="7627938" y="4159250"/>
          <p14:tracePt t="25675" x="7632700" y="4148138"/>
          <p14:tracePt t="25683" x="7632700" y="4125913"/>
          <p14:tracePt t="25691" x="7639050" y="4108450"/>
          <p14:tracePt t="25699" x="7643813" y="4097338"/>
          <p14:tracePt t="25715" x="7650163" y="4086225"/>
          <p14:tracePt t="25723" x="7656513" y="4086225"/>
          <p14:tracePt t="25731" x="7656513" y="4081463"/>
          <p14:tracePt t="25739" x="7667625" y="4081463"/>
          <p14:tracePt t="25755" x="7678738" y="4070350"/>
          <p14:tracePt t="25764" x="7683500" y="4070350"/>
          <p14:tracePt t="25771" x="7700963" y="4070350"/>
          <p14:tracePt t="25779" x="7729538" y="4064000"/>
          <p14:tracePt t="25787" x="7740650" y="4064000"/>
          <p14:tracePt t="25795" x="7778750" y="4064000"/>
          <p14:tracePt t="25803" x="7796213" y="4064000"/>
          <p14:tracePt t="25812" x="7818438" y="4064000"/>
          <p14:tracePt t="25819" x="7897813" y="4075113"/>
          <p14:tracePt t="25827" x="7926388" y="4086225"/>
          <p14:tracePt t="25835" x="8015288" y="4114800"/>
          <p14:tracePt t="25845" x="8105775" y="4137025"/>
          <p14:tracePt t="25851" x="8201025" y="4165600"/>
          <p14:tracePt t="25861" x="8274050" y="4176713"/>
          <p14:tracePt t="25867" x="8342313" y="4187825"/>
          <p14:tracePt t="25877" x="8408988" y="4198938"/>
          <p14:tracePt t="25883" x="8437563" y="4205288"/>
          <p14:tracePt t="25893" x="8499475" y="4221163"/>
          <p14:tracePt t="25901" x="8543925" y="4238625"/>
          <p14:tracePt t="25910" x="8588375" y="4260850"/>
          <p14:tracePt t="25917" x="8639175" y="4283075"/>
          <p14:tracePt t="25925" x="8656638" y="4294188"/>
          <p14:tracePt t="25933" x="8707438" y="4322763"/>
          <p14:tracePt t="25945" x="8745538" y="4344988"/>
          <p14:tracePt t="25949" x="8763000" y="4356100"/>
          <p14:tracePt t="25957" x="8807450" y="4373563"/>
          <p14:tracePt t="25965" x="8831263" y="4391025"/>
          <p14:tracePt t="25973" x="8842375" y="4395788"/>
          <p14:tracePt t="25981" x="8864600" y="4413250"/>
          <p14:tracePt t="25989" x="8869363" y="4413250"/>
          <p14:tracePt t="25997" x="8886825" y="4435475"/>
          <p14:tracePt t="26005" x="8897938" y="4446588"/>
          <p14:tracePt t="26013" x="8926513" y="4479925"/>
          <p14:tracePt t="26021" x="8942388" y="4491038"/>
          <p14:tracePt t="26030" x="8988425" y="4548188"/>
          <p14:tracePt t="26037" x="9004300" y="4564063"/>
          <p14:tracePt t="26047" x="9055100" y="4621213"/>
          <p14:tracePt t="26053" x="9072563" y="4643438"/>
          <p14:tracePt t="26061" x="9094788" y="4672013"/>
          <p14:tracePt t="26069" x="9123363" y="4716463"/>
          <p14:tracePt t="26077" x="9134475" y="4738688"/>
          <p14:tracePt t="26085" x="9150350" y="4772025"/>
          <p14:tracePt t="26093" x="9150350" y="4783138"/>
          <p14:tracePt t="26101" x="9163050" y="4811713"/>
          <p14:tracePt t="26109" x="9163050" y="4818063"/>
          <p14:tracePt t="26117" x="9163050" y="4829175"/>
          <p14:tracePt t="26125" x="9163050" y="4833938"/>
          <p14:tracePt t="26133" x="9163050" y="4840288"/>
          <p14:tracePt t="26141" x="9156700" y="4851400"/>
          <p14:tracePt t="26149" x="9145588" y="4856163"/>
          <p14:tracePt t="26160" x="9128125" y="4867275"/>
          <p14:tracePt t="26165" x="9112250" y="4867275"/>
          <p14:tracePt t="26175" x="9083675" y="4873625"/>
          <p14:tracePt t="26183" x="9050338" y="4873625"/>
          <p14:tracePt t="26191" x="9004300" y="4879975"/>
          <p14:tracePt t="26199" x="8948738" y="4879975"/>
          <p14:tracePt t="26207" x="8869363" y="4879975"/>
          <p14:tracePt t="26215" x="8824913" y="4879975"/>
          <p14:tracePt t="26223" x="8734425" y="4879975"/>
          <p14:tracePt t="26231" x="8628063" y="4879975"/>
          <p14:tracePt t="26239" x="8577263" y="4879975"/>
          <p14:tracePt t="26247" x="8510588" y="4879975"/>
          <p14:tracePt t="26255" x="8420100" y="4879975"/>
          <p14:tracePt t="26263" x="8358188" y="4879975"/>
          <p14:tracePt t="26271" x="8307388" y="4879975"/>
          <p14:tracePt t="26279" x="8223250" y="4879975"/>
          <p14:tracePt t="26287" x="8178800" y="4879975"/>
          <p14:tracePt t="26295" x="8134350" y="4879975"/>
          <p14:tracePt t="26303" x="8094663" y="4879975"/>
          <p14:tracePt t="26311" x="8054975" y="4873625"/>
          <p14:tracePt t="26319" x="8026400" y="4873625"/>
          <p14:tracePt t="26327" x="7993063" y="4873625"/>
          <p14:tracePt t="26335" x="7975600" y="4873625"/>
          <p14:tracePt t="26343" x="7970838" y="4873625"/>
          <p14:tracePt t="26353" x="7964488" y="4867275"/>
          <p14:tracePt t="26359" x="7959725" y="4862513"/>
          <p14:tracePt t="26375" x="7948613" y="4851400"/>
          <p14:tracePt t="26383" x="7942263" y="4840288"/>
          <p14:tracePt t="26391" x="7937500" y="4822825"/>
          <p14:tracePt t="26399" x="7926388" y="4806950"/>
          <p14:tracePt t="26407" x="7913688" y="4789488"/>
          <p14:tracePt t="26415" x="7897813" y="4760913"/>
          <p14:tracePt t="26423" x="7880350" y="4733925"/>
          <p14:tracePt t="26431" x="7869238" y="4716463"/>
          <p14:tracePt t="26441" x="7853363" y="4687888"/>
          <p14:tracePt t="26449" x="7835900" y="4672013"/>
          <p14:tracePt t="26457" x="7813675" y="4643438"/>
          <p14:tracePt t="26465" x="7802563" y="4614863"/>
          <p14:tracePt t="26473" x="7778750" y="4586288"/>
          <p14:tracePt t="26481" x="7756525" y="4552950"/>
          <p14:tracePt t="26489" x="7734300" y="4530725"/>
          <p14:tracePt t="26497" x="7718425" y="4502150"/>
          <p14:tracePt t="26505" x="7700963" y="4468813"/>
          <p14:tracePt t="26513" x="7683500" y="4435475"/>
          <p14:tracePt t="26521" x="7683500" y="4418013"/>
          <p14:tracePt t="26529" x="7678738" y="4391025"/>
          <p14:tracePt t="26537" x="7672388" y="4367213"/>
          <p14:tracePt t="26546" x="7672388" y="4356100"/>
          <p14:tracePt t="26553" x="7667625" y="4340225"/>
          <p14:tracePt t="26561" x="7661275" y="4316413"/>
          <p14:tracePt t="26569" x="7656513" y="4305300"/>
          <p14:tracePt t="26577" x="7656513" y="4294188"/>
          <p14:tracePt t="26585" x="7656513" y="4278313"/>
          <p14:tracePt t="26593" x="7656513" y="4267200"/>
          <p14:tracePt t="26601" x="7656513" y="4260850"/>
          <p14:tracePt t="26609" x="7656513" y="4249738"/>
          <p14:tracePt t="26617" x="7656513" y="4232275"/>
          <p14:tracePt t="26625" x="7667625" y="4210050"/>
          <p14:tracePt t="26633" x="7672388" y="4205288"/>
          <p14:tracePt t="26641" x="7678738" y="4187825"/>
          <p14:tracePt t="26649" x="7694613" y="4165600"/>
          <p14:tracePt t="26661" x="7700963" y="4154488"/>
          <p14:tracePt t="26665" x="7718425" y="4143375"/>
          <p14:tracePt t="26673" x="7729538" y="4132263"/>
          <p14:tracePt t="26681" x="7740650" y="4132263"/>
          <p14:tracePt t="26689" x="7762875" y="4121150"/>
          <p14:tracePt t="26699" x="7796213" y="4114800"/>
          <p14:tracePt t="26705" x="7813675" y="4108450"/>
          <p14:tracePt t="26716" x="7858125" y="4103688"/>
          <p14:tracePt t="26722" x="7908925" y="4103688"/>
          <p14:tracePt t="26731" x="7948613" y="4103688"/>
          <p14:tracePt t="26737" x="8010525" y="4103688"/>
          <p14:tracePt t="26747" x="8054975" y="4114800"/>
          <p14:tracePt t="26755" x="8134350" y="4143375"/>
          <p14:tracePt t="26764" x="8178800" y="4159250"/>
          <p14:tracePt t="26772" x="8240713" y="4176713"/>
          <p14:tracePt t="26779" x="8369300" y="4232275"/>
          <p14:tracePt t="26787" x="8442325" y="4271963"/>
          <p14:tracePt t="26796" x="8521700" y="4305300"/>
          <p14:tracePt t="26803" x="8605838" y="4340225"/>
          <p14:tracePt t="26812" x="8678863" y="4384675"/>
          <p14:tracePt t="26820" x="8763000" y="4418013"/>
          <p14:tracePt t="26827" x="8847138" y="4457700"/>
          <p14:tracePt t="26836" x="8909050" y="4497388"/>
          <p14:tracePt t="26844" x="8977313" y="4537075"/>
          <p14:tracePt t="26852" x="9021763" y="4570413"/>
          <p14:tracePt t="26860" x="9050338" y="4592638"/>
          <p14:tracePt t="26867" x="9083675" y="4643438"/>
          <p14:tracePt t="26875" x="9105900" y="4659313"/>
          <p14:tracePt t="26884" x="9123363" y="4694238"/>
          <p14:tracePt t="26892" x="9134475" y="4721225"/>
          <p14:tracePt t="26899" x="9145588" y="4745038"/>
          <p14:tracePt t="26908" x="9163050" y="4794250"/>
          <p14:tracePt t="26915" x="9174163" y="4829175"/>
          <p14:tracePt t="26923" x="9185275" y="4851400"/>
          <p14:tracePt t="26931" x="9190038" y="4884738"/>
          <p14:tracePt t="26940" x="9190038" y="4906963"/>
          <p14:tracePt t="26948" x="9196388" y="4913313"/>
          <p14:tracePt t="26956" x="9196388" y="4935538"/>
          <p14:tracePt t="26963" x="9196388" y="4957763"/>
          <p14:tracePt t="26972" x="9196388" y="4975225"/>
          <p14:tracePt t="26979" x="9196388" y="4986338"/>
          <p14:tracePt t="26988" x="9190038" y="4986338"/>
          <p14:tracePt t="26995" x="9185275" y="4991100"/>
          <p14:tracePt t="27004" x="9174163" y="4997450"/>
          <p14:tracePt t="27014" x="9156700" y="5002213"/>
          <p14:tracePt t="27020" x="9150350" y="5002213"/>
          <p14:tracePt t="27030" x="9117013" y="5002213"/>
          <p14:tracePt t="27037" x="9066213" y="5002213"/>
          <p14:tracePt t="27045" x="9015413" y="5002213"/>
          <p14:tracePt t="27054" x="8959850" y="4991100"/>
          <p14:tracePt t="27062" x="8897938" y="4975225"/>
          <p14:tracePt t="27072" x="8820150" y="4953000"/>
          <p14:tracePt t="27077" x="8718550" y="4918075"/>
          <p14:tracePt t="27086" x="8599488" y="4884738"/>
          <p14:tracePt t="27094" x="8470900" y="4845050"/>
          <p14:tracePt t="27101" x="8347075" y="4800600"/>
          <p14:tracePt t="27109" x="8234363" y="4756150"/>
          <p14:tracePt t="27117" x="8121650" y="4716463"/>
          <p14:tracePt t="27126" x="8037513" y="4672013"/>
          <p14:tracePt t="27133" x="8004175" y="4654550"/>
          <p14:tracePt t="27141" x="7942263" y="4614863"/>
          <p14:tracePt t="27149" x="7886700" y="4575175"/>
          <p14:tracePt t="27157" x="7853363" y="4541838"/>
          <p14:tracePt t="27165" x="7824788" y="4519613"/>
          <p14:tracePt t="27173" x="7778750" y="4479925"/>
          <p14:tracePt t="27182" x="7767638" y="4464050"/>
          <p14:tracePt t="27189" x="7745413" y="4446588"/>
          <p14:tracePt t="27197" x="7734300" y="4435475"/>
          <p14:tracePt t="27205" x="7729538" y="4424363"/>
          <p14:tracePt t="27213" x="7723188" y="4413250"/>
          <p14:tracePt t="27221" x="7718425" y="4406900"/>
          <p14:tracePt t="27229" x="7718425" y="4395788"/>
          <p14:tracePt t="27237" x="7712075" y="4378325"/>
          <p14:tracePt t="27245" x="7712075" y="4362450"/>
          <p14:tracePt t="27253" x="7712075" y="4351338"/>
          <p14:tracePt t="27261" x="7712075" y="4340225"/>
          <p14:tracePt t="27269" x="7712075" y="4322763"/>
          <p14:tracePt t="27277" x="7712075" y="4305300"/>
          <p14:tracePt t="27294" x="7712075" y="4294188"/>
          <p14:tracePt t="27301" x="7712075" y="4283075"/>
          <p14:tracePt t="27319" x="7712075" y="4271963"/>
          <p14:tracePt t="27328" x="7712075" y="4267200"/>
          <p14:tracePt t="27335" x="7718425" y="4249738"/>
          <p14:tracePt t="27343" x="7718425" y="4238625"/>
          <p14:tracePt t="27351" x="7723188" y="4232275"/>
          <p14:tracePt t="27360" x="7734300" y="4221163"/>
          <p14:tracePt t="27367" x="7740650" y="4210050"/>
          <p14:tracePt t="27378" x="7751763" y="4198938"/>
          <p14:tracePt t="27383" x="7762875" y="4194175"/>
          <p14:tracePt t="27391" x="7762875" y="4187825"/>
          <p14:tracePt t="27400" x="7796213" y="4170363"/>
          <p14:tracePt t="27408" x="7807325" y="4170363"/>
          <p14:tracePt t="27415" x="7840663" y="4165600"/>
          <p14:tracePt t="27424" x="7858125" y="4159250"/>
          <p14:tracePt t="27431" x="7920038" y="4159250"/>
          <p14:tracePt t="27439" x="7986713" y="4159250"/>
          <p14:tracePt t="27447" x="8021638" y="4170363"/>
          <p14:tracePt t="27455" x="8128000" y="4194175"/>
          <p14:tracePt t="27463" x="8194675" y="4210050"/>
          <p14:tracePt t="27471" x="8256588" y="4232275"/>
          <p14:tracePt t="27479" x="8324850" y="4267200"/>
          <p14:tracePt t="27488" x="8408988" y="4316413"/>
          <p14:tracePt t="27495" x="8504238" y="4378325"/>
          <p14:tracePt t="27504" x="8543925" y="4413250"/>
          <p14:tracePt t="27511" x="8594725" y="4451350"/>
          <p14:tracePt t="27519" x="8661400" y="4508500"/>
          <p14:tracePt t="27528" x="8689975" y="4541838"/>
          <p14:tracePt t="27535" x="8718550" y="4570413"/>
          <p14:tracePt t="27543" x="8745538" y="4621213"/>
          <p14:tracePt t="27551" x="8758238" y="4637088"/>
          <p14:tracePt t="27559" x="8763000" y="4654550"/>
          <p14:tracePt t="27567" x="8769350" y="4683125"/>
          <p14:tracePt t="27575" x="8780463" y="4699000"/>
          <p14:tracePt t="27585" x="8785225" y="4721225"/>
          <p14:tracePt t="27591" x="8791575" y="4749800"/>
          <p14:tracePt t="27602" x="8791575" y="4778375"/>
          <p14:tracePt t="27607" x="8802688" y="4806950"/>
          <p14:tracePt t="27617" x="8802688" y="4811713"/>
          <p14:tracePt t="27624" x="8807450" y="4829175"/>
          <p14:tracePt t="27633" x="8807450" y="4840288"/>
          <p14:tracePt t="27641" x="8807450" y="4851400"/>
          <p14:tracePt t="27698" x="8813800" y="4851400"/>
          <p14:tracePt t="27721" x="8820150" y="4845050"/>
          <p14:tracePt t="29793" x="8824913" y="4840288"/>
          <p14:tracePt t="29797" x="8831263" y="4829175"/>
          <p14:tracePt t="29806" x="8847138" y="4806950"/>
          <p14:tracePt t="29816" x="8886825" y="4767263"/>
          <p14:tracePt t="29821" x="8909050" y="4738688"/>
          <p14:tracePt t="29832" x="8931275" y="4705350"/>
          <p14:tracePt t="29840" x="8942388" y="4665663"/>
          <p14:tracePt t="29848" x="8942388" y="4637088"/>
          <p14:tracePt t="29856" x="8942388" y="4592638"/>
          <p14:tracePt t="29864" x="8937625" y="4548188"/>
          <p14:tracePt t="29872" x="8937625" y="4508500"/>
          <p14:tracePt t="29879" x="8931275" y="4435475"/>
          <p14:tracePt t="29888" x="8931275" y="4367213"/>
          <p14:tracePt t="29896" x="8931275" y="4256088"/>
          <p14:tracePt t="29904" x="8953500" y="4092575"/>
          <p14:tracePt t="29912" x="8993188" y="3924300"/>
          <p14:tracePt t="29920" x="9028113" y="3827463"/>
          <p14:tracePt t="29928" x="9101138" y="3681413"/>
          <p14:tracePt t="29938" x="9145588" y="3619500"/>
          <p14:tracePt t="29943" x="9201150" y="3581400"/>
          <p14:tracePt t="29952" x="9229725" y="3563938"/>
          <p14:tracePt t="29959" x="9263063" y="3552825"/>
          <p14:tracePt t="29968" x="9280525" y="3552825"/>
          <p14:tracePt t="29976" x="9285288" y="3546475"/>
          <p14:tracePt t="29984" x="9296400" y="3541713"/>
          <p14:tracePt t="29992" x="9309100" y="3541713"/>
          <p14:tracePt t="30028" x="9313863" y="3535363"/>
          <p14:tracePt t="30044" x="9331325" y="3530600"/>
          <p14:tracePt t="30052" x="9364663" y="3519488"/>
          <p14:tracePt t="30060" x="9404350" y="3508375"/>
          <p14:tracePt t="30068" x="9444038" y="3484563"/>
          <p14:tracePt t="30076" x="9488488" y="3462338"/>
          <p14:tracePt t="30084" x="9532938" y="3435350"/>
          <p14:tracePt t="30092" x="9572625" y="3411538"/>
          <p14:tracePt t="30100" x="9605963" y="3384550"/>
          <p14:tracePt t="30110" x="9639300" y="3349625"/>
          <p14:tracePt t="30116" x="9685338" y="3311525"/>
          <p14:tracePt t="30126" x="9736138" y="3254375"/>
          <p14:tracePt t="30134" x="9786938" y="3192463"/>
          <p14:tracePt t="30142" x="9836150" y="3136900"/>
          <p14:tracePt t="30150" x="9926638" y="3013075"/>
          <p14:tracePt t="30158" x="9977438" y="2951163"/>
          <p14:tracePt t="30166" x="10033000" y="2867025"/>
          <p14:tracePt t="30174" x="10083800" y="2794000"/>
          <p14:tracePt t="30182" x="10185400" y="2614613"/>
          <p14:tracePt t="30190" x="10225088" y="2528888"/>
          <p14:tracePt t="30198" x="10258425" y="2466975"/>
          <p14:tracePt t="30206" x="10280650" y="2422525"/>
          <p14:tracePt t="30214" x="10302875" y="2382838"/>
          <p14:tracePt t="30222" x="10309225" y="2371725"/>
          <p14:tracePt t="30230" x="10309225" y="2366963"/>
          <p14:tracePt t="30524" x="10309225" y="2371725"/>
          <p14:tracePt t="30540" x="10309225" y="2378075"/>
          <p14:tracePt t="30548" x="10309225" y="2389188"/>
          <p14:tracePt t="30560" x="10309225" y="2400300"/>
          <p14:tracePt t="30568" x="10313988" y="2422525"/>
          <p14:tracePt t="30576" x="10313988" y="2433638"/>
          <p14:tracePt t="30584" x="10320338" y="2455863"/>
          <p14:tracePt t="30592" x="10320338" y="2479675"/>
          <p14:tracePt t="30599" x="10325100" y="2495550"/>
          <p14:tracePt t="30608" x="10331450" y="2524125"/>
          <p14:tracePt t="30616" x="10337800" y="2552700"/>
          <p14:tracePt t="30624" x="10337800" y="2579688"/>
          <p14:tracePt t="30632" x="10337800" y="2597150"/>
          <p14:tracePt t="30640" x="10342563" y="2614613"/>
          <p14:tracePt t="30648" x="10342563" y="2630488"/>
          <p14:tracePt t="30656" x="10348913" y="2630488"/>
          <p14:tracePt t="30664" x="10348913" y="2636838"/>
          <p14:tracePt t="35307" x="10348913" y="2630488"/>
          <p14:tracePt t="35315" x="10348913" y="2608263"/>
          <p14:tracePt t="35322" x="10348913" y="2568575"/>
          <p14:tracePt t="35330" x="10348913" y="2546350"/>
          <p14:tracePt t="35338" x="10348913" y="2541588"/>
          <p14:tracePt t="35394" x="10342563" y="2541588"/>
          <p14:tracePt t="35402" x="10337800" y="2546350"/>
          <p14:tracePt t="35410" x="10320338" y="2563813"/>
          <p14:tracePt t="35418" x="10275888" y="2601913"/>
          <p14:tracePt t="35426" x="10185400" y="2663825"/>
          <p14:tracePt t="35434" x="10112375" y="2714625"/>
          <p14:tracePt t="35442" x="9882188" y="2889250"/>
          <p14:tracePt t="35450" x="9707563" y="3035300"/>
          <p14:tracePt t="35458" x="9482138" y="3254375"/>
          <p14:tracePt t="35466" x="9280525" y="3519488"/>
          <p14:tracePt t="35474" x="9128125" y="3749675"/>
          <p14:tracePt t="35482" x="8948738" y="4121150"/>
          <p14:tracePt t="35490" x="8875713" y="4351338"/>
          <p14:tracePt t="35498" x="8807450" y="4603750"/>
          <p14:tracePt t="35506" x="8780463" y="4856163"/>
          <p14:tracePt t="35514" x="8758238" y="5103813"/>
          <p14:tracePt t="35522" x="8758238" y="5245100"/>
          <p14:tracePt t="35530" x="8734425" y="5492750"/>
          <p14:tracePt t="35538" x="8718550" y="5665788"/>
          <p14:tracePt t="35548" x="8707438" y="5738813"/>
          <p14:tracePt t="35556" x="8685213" y="5818188"/>
          <p14:tracePt t="35564" x="8678863" y="5862638"/>
          <p14:tracePt t="35572" x="8672513" y="5895975"/>
          <p14:tracePt t="35580" x="8672513" y="5902325"/>
          <p14:tracePt t="35588" x="8672513" y="5908675"/>
          <p14:tracePt t="35612" x="8672513" y="5891213"/>
          <p14:tracePt t="35620" x="8672513" y="5857875"/>
          <p14:tracePt t="35628" x="8672513" y="5811838"/>
          <p14:tracePt t="35636" x="8672513" y="5745163"/>
          <p14:tracePt t="35644" x="8672513" y="5694363"/>
          <p14:tracePt t="35652" x="8678863" y="5599113"/>
          <p14:tracePt t="35660" x="8678863" y="5530850"/>
          <p14:tracePt t="35668" x="8678863" y="5457825"/>
          <p14:tracePt t="35676" x="8678863" y="5380038"/>
          <p14:tracePt t="35684" x="8678863" y="5300663"/>
          <p14:tracePt t="35692" x="8661400" y="5205413"/>
          <p14:tracePt t="35700" x="8650288" y="5137150"/>
          <p14:tracePt t="35708" x="8623300" y="5030788"/>
          <p14:tracePt t="35716" x="8605838" y="4964113"/>
          <p14:tracePt t="35724" x="8577263" y="4851400"/>
          <p14:tracePt t="35732" x="8572500" y="4789488"/>
          <p14:tracePt t="35740" x="8566150" y="4738688"/>
          <p14:tracePt t="35750" x="8566150" y="4654550"/>
          <p14:tracePt t="35756" x="8566150" y="4610100"/>
          <p14:tracePt t="35764" x="8566150" y="4575175"/>
          <p14:tracePt t="35772" x="8566150" y="4541838"/>
          <p14:tracePt t="35780" x="8561388" y="4524375"/>
          <p14:tracePt t="35790" x="8555038" y="4508500"/>
          <p14:tracePt t="35796" x="8550275" y="4491038"/>
          <p14:tracePt t="35804" x="8537575" y="4468813"/>
          <p14:tracePt t="35812" x="8532813" y="4451350"/>
          <p14:tracePt t="35820" x="8515350" y="4435475"/>
          <p14:tracePt t="35830" x="8504238" y="4413250"/>
          <p14:tracePt t="35838" x="8499475" y="4406900"/>
          <p14:tracePt t="35846" x="8482013" y="4391025"/>
          <p14:tracePt t="35854" x="8464550" y="4367213"/>
          <p14:tracePt t="35862" x="8437563" y="4340225"/>
          <p14:tracePt t="35870" x="8426450" y="4333875"/>
          <p14:tracePt t="35878" x="8391525" y="4316413"/>
          <p14:tracePt t="35886" x="8358188" y="4300538"/>
          <p14:tracePt t="35894" x="8324850" y="4294188"/>
          <p14:tracePt t="35902" x="8296275" y="4294188"/>
          <p14:tracePt t="35910" x="8274050" y="4294188"/>
          <p14:tracePt t="35918" x="8240713" y="4305300"/>
          <p14:tracePt t="35926" x="8207375" y="4329113"/>
          <p14:tracePt t="35934" x="8183563" y="4351338"/>
          <p14:tracePt t="35942" x="8161338" y="4367213"/>
          <p14:tracePt t="35950" x="8128000" y="4406900"/>
          <p14:tracePt t="35958" x="8094663" y="4446588"/>
          <p14:tracePt t="35966" x="8066088" y="4491038"/>
          <p14:tracePt t="35974" x="8037513" y="4559300"/>
          <p14:tracePt t="35982" x="8026400" y="4586288"/>
          <p14:tracePt t="35990" x="8010525" y="4648200"/>
          <p14:tracePt t="35998" x="8010525" y="4710113"/>
          <p14:tracePt t="36006" x="8032750" y="4756150"/>
          <p14:tracePt t="36014" x="8072438" y="4800600"/>
          <p14:tracePt t="36022" x="8128000" y="4829175"/>
          <p14:tracePt t="36030" x="8194675" y="4862513"/>
          <p14:tracePt t="36038" x="8291513" y="4873625"/>
          <p14:tracePt t="36046" x="8391525" y="4884738"/>
          <p14:tracePt t="36054" x="8482013" y="4884738"/>
          <p14:tracePt t="36062" x="8599488" y="4862513"/>
          <p14:tracePt t="36072" x="8678863" y="4840288"/>
          <p14:tracePt t="36078" x="8751888" y="4806950"/>
          <p14:tracePt t="36086" x="8836025" y="4749800"/>
          <p14:tracePt t="36094" x="8864600" y="4721225"/>
          <p14:tracePt t="36102" x="8897938" y="4672013"/>
          <p14:tracePt t="36110" x="8926513" y="4575175"/>
          <p14:tracePt t="36120" x="8926513" y="4519613"/>
          <p14:tracePt t="36128" x="8915400" y="4468813"/>
          <p14:tracePt t="36136" x="8886825" y="4413250"/>
          <p14:tracePt t="36144" x="8847138" y="4367213"/>
          <p14:tracePt t="36152" x="8785225" y="4329113"/>
          <p14:tracePt t="36160" x="8723313" y="4289425"/>
          <p14:tracePt t="36168" x="8634413" y="4256088"/>
          <p14:tracePt t="36176" x="8532813" y="4238625"/>
          <p14:tracePt t="36184" x="8464550" y="4232275"/>
          <p14:tracePt t="36192" x="8397875" y="4232275"/>
          <p14:tracePt t="36200" x="8307388" y="4260850"/>
          <p14:tracePt t="36208" x="8256588" y="4294188"/>
          <p14:tracePt t="36216" x="8234363" y="4316413"/>
          <p14:tracePt t="36224" x="8201025" y="4367213"/>
          <p14:tracePt t="36232" x="8178800" y="4435475"/>
          <p14:tracePt t="36240" x="8172450" y="4479925"/>
          <p14:tracePt t="36248" x="8172450" y="4559300"/>
          <p14:tracePt t="36256" x="8172450" y="4603750"/>
          <p14:tracePt t="36264" x="8194675" y="4683125"/>
          <p14:tracePt t="36272" x="8223250" y="4721225"/>
          <p14:tracePt t="36280" x="8256588" y="4749800"/>
          <p14:tracePt t="36288" x="8329613" y="4794250"/>
          <p14:tracePt t="36296" x="8380413" y="4811713"/>
          <p14:tracePt t="36304" x="8459788" y="4822825"/>
          <p14:tracePt t="36312" x="8515350" y="4822825"/>
          <p14:tracePt t="36320" x="8566150" y="4800600"/>
          <p14:tracePt t="36328" x="8612188" y="4772025"/>
          <p14:tracePt t="36336" x="8650288" y="4738688"/>
          <p14:tracePt t="36344" x="8678863" y="4687888"/>
          <p14:tracePt t="36352" x="8689975" y="4643438"/>
          <p14:tracePt t="36360" x="8689975" y="4603750"/>
          <p14:tracePt t="36370" x="8685213" y="4541838"/>
          <p14:tracePt t="36376" x="8667750" y="4497388"/>
          <p14:tracePt t="36384" x="8623300" y="4440238"/>
          <p14:tracePt t="36392" x="8572500" y="4402138"/>
          <p14:tracePt t="36400" x="8510588" y="4373563"/>
          <p14:tracePt t="36410" x="8442325" y="4344988"/>
          <p14:tracePt t="36418" x="8397875" y="4333875"/>
          <p14:tracePt t="36426" x="8280400" y="4329113"/>
          <p14:tracePt t="36434" x="8207375" y="4329113"/>
          <p14:tracePt t="36442" x="8134350" y="4356100"/>
          <p14:tracePt t="36450" x="8094663" y="4384675"/>
          <p14:tracePt t="36458" x="8054975" y="4424363"/>
          <p14:tracePt t="36466" x="8032750" y="4479925"/>
          <p14:tracePt t="36474" x="8026400" y="4541838"/>
          <p14:tracePt t="36482" x="8026400" y="4586288"/>
          <p14:tracePt t="36490" x="8072438" y="4672013"/>
          <p14:tracePt t="36498" x="8105775" y="4721225"/>
          <p14:tracePt t="36506" x="8194675" y="4806950"/>
          <p14:tracePt t="36514" x="8234363" y="4833938"/>
          <p14:tracePt t="36522" x="8313738" y="4862513"/>
          <p14:tracePt t="36530" x="8402638" y="4873625"/>
          <p14:tracePt t="36538" x="8493125" y="4873625"/>
          <p14:tracePt t="36546" x="8599488" y="4856163"/>
          <p14:tracePt t="36554" x="8645525" y="4833938"/>
          <p14:tracePt t="36562" x="8718550" y="4789488"/>
          <p14:tracePt t="36570" x="8763000" y="4745038"/>
          <p14:tracePt t="36578" x="8796338" y="4683125"/>
          <p14:tracePt t="36586" x="8807450" y="4643438"/>
          <p14:tracePt t="36594" x="8807450" y="4598988"/>
          <p14:tracePt t="36602" x="8796338" y="4559300"/>
          <p14:tracePt t="36610" x="8769350" y="4508500"/>
          <p14:tracePt t="36618" x="8718550" y="4468813"/>
          <p14:tracePt t="36626" x="8685213" y="4435475"/>
          <p14:tracePt t="36634" x="8612188" y="4402138"/>
          <p14:tracePt t="36642" x="8572500" y="4378325"/>
          <p14:tracePt t="36652" x="8477250" y="4362450"/>
          <p14:tracePt t="36662" x="8420100" y="4356100"/>
          <p14:tracePt t="36672" x="8285163" y="4356100"/>
          <p14:tracePt t="36678" x="8245475" y="4373563"/>
          <p14:tracePt t="36688" x="8212138" y="4406900"/>
          <p14:tracePt t="36696" x="8194675" y="4446588"/>
          <p14:tracePt t="36704" x="8189913" y="4479925"/>
          <p14:tracePt t="36712" x="8189913" y="4524375"/>
          <p14:tracePt t="36720" x="8189913" y="4564063"/>
          <p14:tracePt t="36728" x="8212138" y="4610100"/>
          <p14:tracePt t="36736" x="8251825" y="4659313"/>
          <p14:tracePt t="36744" x="8291513" y="4694238"/>
          <p14:tracePt t="36752" x="8347075" y="4733925"/>
          <p14:tracePt t="36760" x="8386763" y="4749800"/>
          <p14:tracePt t="36768" x="8431213" y="4760913"/>
          <p14:tracePt t="36776" x="8464550" y="4760913"/>
          <p14:tracePt t="36784" x="8493125" y="4760913"/>
          <p14:tracePt t="36792" x="8504238" y="4760913"/>
          <p14:tracePt t="36800" x="8532813" y="4756150"/>
          <p14:tracePt t="36808" x="8543925" y="4733925"/>
          <p14:tracePt t="36816" x="8561388" y="4716463"/>
          <p14:tracePt t="36824" x="8566150" y="4699000"/>
          <p14:tracePt t="36832" x="8577263" y="4665663"/>
          <p14:tracePt t="36840" x="8583613" y="4643438"/>
          <p14:tracePt t="36848" x="8583613" y="4610100"/>
          <p14:tracePt t="36856" x="8583613" y="4586288"/>
          <p14:tracePt t="36864" x="8566150" y="4530725"/>
          <p14:tracePt t="36872" x="8543925" y="4508500"/>
          <p14:tracePt t="36880" x="8515350" y="4479925"/>
          <p14:tracePt t="36888" x="8482013" y="4457700"/>
          <p14:tracePt t="36896" x="8437563" y="4429125"/>
          <p14:tracePt t="36904" x="8397875" y="4418013"/>
          <p14:tracePt t="36912" x="8380413" y="4418013"/>
          <p14:tracePt t="36920" x="8324850" y="4413250"/>
          <p14:tracePt t="36928" x="8296275" y="4413250"/>
          <p14:tracePt t="36938" x="8262938" y="4418013"/>
          <p14:tracePt t="36944" x="8251825" y="4429125"/>
          <p14:tracePt t="36952" x="8251825" y="4440238"/>
          <p14:tracePt t="36960" x="8251825" y="4468813"/>
          <p14:tracePt t="36970" x="8251825" y="4502150"/>
          <p14:tracePt t="36976" x="8262938" y="4530725"/>
          <p14:tracePt t="36986" x="8285163" y="4575175"/>
          <p14:tracePt t="36992" x="8313738" y="4610100"/>
          <p14:tracePt t="37002" x="8364538" y="4659313"/>
          <p14:tracePt t="37010" x="8426450" y="4687888"/>
          <p14:tracePt t="37018" x="8488363" y="4716463"/>
          <p14:tracePt t="37026" x="8526463" y="4727575"/>
          <p14:tracePt t="37034" x="8599488" y="4733925"/>
          <p14:tracePt t="37042" x="8672513" y="4733925"/>
          <p14:tracePt t="37050" x="8712200" y="4727575"/>
          <p14:tracePt t="37058" x="8774113" y="4694238"/>
          <p14:tracePt t="37066" x="8813800" y="4665663"/>
          <p14:tracePt t="37074" x="8831263" y="4637088"/>
          <p14:tracePt t="37082" x="8858250" y="4586288"/>
          <p14:tracePt t="37090" x="8864600" y="4552950"/>
          <p14:tracePt t="37098" x="8864600" y="4491038"/>
          <p14:tracePt t="37106" x="8853488" y="4457700"/>
          <p14:tracePt t="37114" x="8824913" y="4424363"/>
          <p14:tracePt t="37122" x="8780463" y="4391025"/>
          <p14:tracePt t="37130" x="8734425" y="4362450"/>
          <p14:tracePt t="37138" x="8672513" y="4329113"/>
          <p14:tracePt t="37146" x="8599488" y="4311650"/>
          <p14:tracePt t="37154" x="8532813" y="4294188"/>
          <p14:tracePt t="37162" x="8477250" y="4294188"/>
          <p14:tracePt t="37170" x="8420100" y="4294188"/>
          <p14:tracePt t="37178" x="8353425" y="4316413"/>
          <p14:tracePt t="37186" x="8313738" y="4344988"/>
          <p14:tracePt t="37194" x="8285163" y="4378325"/>
          <p14:tracePt t="37202" x="8262938" y="4429125"/>
          <p14:tracePt t="37210" x="8251825" y="4457700"/>
          <p14:tracePt t="37220" x="8251825" y="4513263"/>
          <p14:tracePt t="37226" x="8262938" y="4564063"/>
          <p14:tracePt t="37236" x="8280400" y="4598988"/>
          <p14:tracePt t="37242" x="8302625" y="4625975"/>
          <p14:tracePt t="37252" x="8358188" y="4665663"/>
          <p14:tracePt t="37260" x="8397875" y="4676775"/>
          <p14:tracePt t="37268" x="8437563" y="4683125"/>
          <p14:tracePt t="37274" x="8499475" y="4683125"/>
          <p14:tracePt t="37284" x="8521700" y="4683125"/>
          <p14:tracePt t="37292" x="8537575" y="4676775"/>
          <p14:tracePt t="37300" x="8550275" y="4672013"/>
          <p14:tracePt t="37308" x="8550275" y="4659313"/>
          <p14:tracePt t="37316" x="8550275" y="4648200"/>
          <p14:tracePt t="37324" x="8550275" y="4643438"/>
          <p14:tracePt t="37332" x="8550275" y="4632325"/>
          <p14:tracePt t="37340" x="8543925" y="4614863"/>
          <p14:tracePt t="37356" x="8532813" y="4610100"/>
          <p14:tracePt t="37364" x="8532813" y="4603750"/>
          <p14:tracePt t="38844" x="8532813" y="4598988"/>
          <p14:tracePt t="38849" x="8532813" y="4592638"/>
          <p14:tracePt t="38858" x="8532813" y="4581525"/>
          <p14:tracePt t="38864" x="8532813" y="4564063"/>
          <p14:tracePt t="38874" x="8532813" y="4541838"/>
          <p14:tracePt t="38880" x="8532813" y="4519613"/>
          <p14:tracePt t="38890" x="8532813" y="4475163"/>
          <p14:tracePt t="38898" x="8526463" y="4435475"/>
          <p14:tracePt t="38906" x="8510588" y="4402138"/>
          <p14:tracePt t="38914" x="8510588" y="4384675"/>
          <p14:tracePt t="38963" x="8504238" y="4378325"/>
          <p14:tracePt t="38970" x="8504238" y="4373563"/>
          <p14:tracePt t="38986" x="8499475" y="4367213"/>
          <p14:tracePt t="38994" x="8493125" y="4356100"/>
          <p14:tracePt t="39152" x="8488363" y="4356100"/>
          <p14:tracePt t="39160" x="8482013" y="4362450"/>
          <p14:tracePt t="39166" x="8470900" y="4378325"/>
          <p14:tracePt t="39176" x="8459788" y="4395788"/>
          <p14:tracePt t="39184" x="8420100" y="4457700"/>
          <p14:tracePt t="39192" x="8402638" y="4497388"/>
          <p14:tracePt t="39200" x="8391525" y="4524375"/>
          <p14:tracePt t="39208" x="8386763" y="4552950"/>
          <p14:tracePt t="39216" x="8386763" y="4570413"/>
          <p14:tracePt t="39224" x="8386763" y="4586288"/>
          <p14:tracePt t="39232" x="8380413" y="4603750"/>
          <p14:tracePt t="39240" x="8380413" y="4621213"/>
          <p14:tracePt t="39248" x="8375650" y="4643438"/>
          <p14:tracePt t="39256" x="8375650" y="4659313"/>
          <p14:tracePt t="39264" x="8375650" y="4676775"/>
          <p14:tracePt t="39272" x="8375650" y="4699000"/>
          <p14:tracePt t="39280" x="8375650" y="4710113"/>
          <p14:tracePt t="39288" x="8380413" y="4727575"/>
          <p14:tracePt t="39296" x="8380413" y="4745038"/>
          <p14:tracePt t="39304" x="8386763" y="4749800"/>
          <p14:tracePt t="39312" x="8391525" y="4756150"/>
          <p14:tracePt t="39328" x="8391525" y="4760913"/>
          <p14:tracePt t="39392" x="8397875" y="4760913"/>
          <p14:tracePt t="39408" x="8402638" y="4756150"/>
          <p14:tracePt t="39416" x="8408988" y="4756150"/>
          <p14:tracePt t="39426" x="8420100" y="4749800"/>
          <p14:tracePt t="39432" x="8431213" y="4749800"/>
          <p14:tracePt t="39442" x="8442325" y="4749800"/>
          <p14:tracePt t="39450" x="8459788" y="4749800"/>
          <p14:tracePt t="39458" x="8477250" y="4749800"/>
          <p14:tracePt t="39466" x="8488363" y="4760913"/>
          <p14:tracePt t="39474" x="8510588" y="4772025"/>
          <p14:tracePt t="39482" x="8521700" y="4783138"/>
          <p14:tracePt t="39490" x="8532813" y="4794250"/>
          <p14:tracePt t="39498" x="8550275" y="4818063"/>
          <p14:tracePt t="39506" x="8566150" y="4829175"/>
          <p14:tracePt t="39514" x="8577263" y="4845050"/>
          <p14:tracePt t="39522" x="8588375" y="4856163"/>
          <p14:tracePt t="39530" x="8594725" y="4867275"/>
          <p14:tracePt t="39538" x="8594725" y="4873625"/>
          <p14:tracePt t="39546" x="8599488" y="4873625"/>
          <p14:tracePt t="39554" x="8599488" y="4879975"/>
          <p14:tracePt t="39578" x="8599488" y="4884738"/>
          <p14:tracePt t="39594" x="8599488" y="4895850"/>
          <p14:tracePt t="39610" x="8599488" y="4902200"/>
          <p14:tracePt t="39618" x="8599488" y="4913313"/>
          <p14:tracePt t="39626" x="8605838" y="4913313"/>
          <p14:tracePt t="39666" x="8612188" y="4902200"/>
          <p14:tracePt t="39764" x="8612188" y="4895850"/>
          <p14:tracePt t="39780" x="8612188" y="4891088"/>
          <p14:tracePt t="39788" x="8612188" y="4884738"/>
          <p14:tracePt t="39796" x="8616950" y="4873625"/>
          <p14:tracePt t="39804" x="8628063" y="4862513"/>
          <p14:tracePt t="39813" x="8639175" y="4851400"/>
          <p14:tracePt t="39821" x="8645525" y="4840288"/>
          <p14:tracePt t="39828" x="8661400" y="4829175"/>
          <p14:tracePt t="39836" x="8667750" y="4818063"/>
          <p14:tracePt t="39844" x="8689975" y="4789488"/>
          <p14:tracePt t="39852" x="8707438" y="4767263"/>
          <p14:tracePt t="39860" x="8723313" y="4738688"/>
          <p14:tracePt t="39870" x="8745538" y="4710113"/>
          <p14:tracePt t="39876" x="8751888" y="4699000"/>
          <p14:tracePt t="39884" x="8763000" y="4687888"/>
          <p14:tracePt t="39892" x="8763000" y="4676775"/>
          <p14:tracePt t="39900" x="8769350" y="4659313"/>
          <p14:tracePt t="39908" x="8769350" y="4648200"/>
          <p14:tracePt t="39916" x="8769350" y="4637088"/>
          <p14:tracePt t="39924" x="8763000" y="4621213"/>
          <p14:tracePt t="39932" x="8751888" y="4598988"/>
          <p14:tracePt t="39940" x="8740775" y="4592638"/>
          <p14:tracePt t="39948" x="8729663" y="4581525"/>
          <p14:tracePt t="39956" x="8718550" y="4564063"/>
          <p14:tracePt t="39964" x="8696325" y="4559300"/>
          <p14:tracePt t="39972" x="8672513" y="4541838"/>
          <p14:tracePt t="39980" x="8645525" y="4524375"/>
          <p14:tracePt t="39988" x="8612188" y="4508500"/>
          <p14:tracePt t="39996" x="8572500" y="4491038"/>
          <p14:tracePt t="40004" x="8532813" y="4468813"/>
          <p14:tracePt t="40012" x="8515350" y="4464050"/>
          <p14:tracePt t="40022" x="8482013" y="4446588"/>
          <p14:tracePt t="40030" x="8442325" y="4435475"/>
          <p14:tracePt t="40038" x="8408988" y="4418013"/>
          <p14:tracePt t="40046" x="8397875" y="4418013"/>
          <p14:tracePt t="40054" x="8369300" y="4406900"/>
          <p14:tracePt t="40062" x="8342313" y="4402138"/>
          <p14:tracePt t="40070" x="8313738" y="4391025"/>
          <p14:tracePt t="40078" x="8307388" y="4391025"/>
          <p14:tracePt t="40086" x="8285163" y="4384675"/>
          <p14:tracePt t="40094" x="8280400" y="4384675"/>
          <p14:tracePt t="40102" x="8262938" y="4384675"/>
          <p14:tracePt t="40110" x="8251825" y="4384675"/>
          <p14:tracePt t="40118" x="8234363" y="4384675"/>
          <p14:tracePt t="40134" x="8223250" y="4384675"/>
          <p14:tracePt t="40142" x="8218488" y="4384675"/>
          <p14:tracePt t="40150" x="8212138" y="4391025"/>
          <p14:tracePt t="40158" x="8207375" y="4395788"/>
          <p14:tracePt t="40166" x="8201025" y="4406900"/>
          <p14:tracePt t="40178" x="8194675" y="4413250"/>
          <p14:tracePt t="40182" x="8189913" y="4440238"/>
          <p14:tracePt t="40190" x="8178800" y="4468813"/>
          <p14:tracePt t="40198" x="8178800" y="4497388"/>
          <p14:tracePt t="40206" x="8178800" y="4513263"/>
          <p14:tracePt t="40214" x="8178800" y="4530725"/>
          <p14:tracePt t="40222" x="8178800" y="4548188"/>
          <p14:tracePt t="40230" x="8183563" y="4564063"/>
          <p14:tracePt t="40238" x="8201025" y="4586288"/>
          <p14:tracePt t="40246" x="8218488" y="4598988"/>
          <p14:tracePt t="40254" x="8234363" y="4610100"/>
          <p14:tracePt t="40264" x="8269288" y="4625975"/>
          <p14:tracePt t="40270" x="8307388" y="4643438"/>
          <p14:tracePt t="40280" x="8358188" y="4659313"/>
          <p14:tracePt t="40286" x="8375650" y="4665663"/>
          <p14:tracePt t="40296" x="8420100" y="4683125"/>
          <p14:tracePt t="40302" x="8477250" y="4705350"/>
          <p14:tracePt t="40312" x="8515350" y="4716463"/>
          <p14:tracePt t="40318" x="8561388" y="4721225"/>
          <p14:tracePt t="40328" x="8572500" y="4721225"/>
          <p14:tracePt t="40334" x="8605838" y="4721225"/>
          <p14:tracePt t="40344" x="8634413" y="4721225"/>
          <p14:tracePt t="40352" x="8650288" y="4721225"/>
          <p14:tracePt t="40360" x="8661400" y="4710113"/>
          <p14:tracePt t="40368" x="8667750" y="4705350"/>
          <p14:tracePt t="40376" x="8672513" y="4687888"/>
          <p14:tracePt t="40386" x="8672513" y="4672013"/>
          <p14:tracePt t="40392" x="8672513" y="4648200"/>
          <p14:tracePt t="40400" x="8672513" y="4625975"/>
          <p14:tracePt t="40408" x="8672513" y="4610100"/>
          <p14:tracePt t="40416" x="8667750" y="4581525"/>
          <p14:tracePt t="40424" x="8650288" y="4548188"/>
          <p14:tracePt t="40432" x="8639175" y="4508500"/>
          <p14:tracePt t="40440" x="8623300" y="4468813"/>
          <p14:tracePt t="40448" x="8612188" y="4457700"/>
          <p14:tracePt t="40456" x="8588375" y="4424363"/>
          <p14:tracePt t="40464" x="8566150" y="4406900"/>
          <p14:tracePt t="40472" x="8550275" y="4395788"/>
          <p14:tracePt t="40480" x="8526463" y="4384675"/>
          <p14:tracePt t="40488" x="8510588" y="4378325"/>
          <p14:tracePt t="40496" x="8499475" y="4378325"/>
          <p14:tracePt t="40504" x="8482013" y="4378325"/>
          <p14:tracePt t="40512" x="8470900" y="4378325"/>
          <p14:tracePt t="40520" x="8453438" y="4378325"/>
          <p14:tracePt t="40528" x="8437563" y="4378325"/>
          <p14:tracePt t="40536" x="8426450" y="4378325"/>
          <p14:tracePt t="40544" x="8408988" y="4378325"/>
          <p14:tracePt t="40552" x="8397875" y="4384675"/>
          <p14:tracePt t="40562" x="8369300" y="4395788"/>
          <p14:tracePt t="40568" x="8353425" y="4402138"/>
          <p14:tracePt t="40576" x="8329613" y="4413250"/>
          <p14:tracePt t="40586" x="8318500" y="4418013"/>
          <p14:tracePt t="40594" x="8307388" y="4424363"/>
          <p14:tracePt t="40600" x="8285163" y="4446588"/>
          <p14:tracePt t="40610" x="8280400" y="4451350"/>
          <p14:tracePt t="40616" x="8262938" y="4475163"/>
          <p14:tracePt t="40626" x="8251825" y="4479925"/>
          <p14:tracePt t="40634" x="8245475" y="4486275"/>
          <p14:tracePt t="40642" x="8234363" y="4519613"/>
          <p14:tracePt t="40650" x="8229600" y="4530725"/>
          <p14:tracePt t="40658" x="8223250" y="4541838"/>
          <p14:tracePt t="40666" x="8218488" y="4575175"/>
          <p14:tracePt t="40674" x="8218488" y="4592638"/>
          <p14:tracePt t="40682" x="8218488" y="4610100"/>
          <p14:tracePt t="40690" x="8218488" y="4621213"/>
          <p14:tracePt t="40698" x="8218488" y="4654550"/>
          <p14:tracePt t="40706" x="8218488" y="4672013"/>
          <p14:tracePt t="40714" x="8229600" y="4683125"/>
          <p14:tracePt t="40722" x="8234363" y="4694238"/>
          <p14:tracePt t="40730" x="8251825" y="4727575"/>
          <p14:tracePt t="40738" x="8262938" y="4738688"/>
          <p14:tracePt t="40746" x="8280400" y="4749800"/>
          <p14:tracePt t="40754" x="8291513" y="4760913"/>
          <p14:tracePt t="40762" x="8307388" y="4772025"/>
          <p14:tracePt t="40770" x="8358188" y="4789488"/>
          <p14:tracePt t="40778" x="8375650" y="4800600"/>
          <p14:tracePt t="40786" x="8397875" y="4806950"/>
          <p14:tracePt t="40794" x="8431213" y="4811713"/>
          <p14:tracePt t="40804" x="8453438" y="4818063"/>
          <p14:tracePt t="40810" x="8515350" y="4822825"/>
          <p14:tracePt t="40818" x="8532813" y="4822825"/>
          <p14:tracePt t="40826" x="8550275" y="4822825"/>
          <p14:tracePt t="40834" x="8566150" y="4822825"/>
          <p14:tracePt t="40842" x="8577263" y="4818063"/>
          <p14:tracePt t="40850" x="8594725" y="4818063"/>
          <p14:tracePt t="40858" x="8616950" y="4806950"/>
          <p14:tracePt t="40874" x="8616950" y="4800600"/>
          <p14:tracePt t="41166" x="8634413" y="4800600"/>
          <p14:tracePt t="41172" x="8656638" y="4800600"/>
          <p14:tracePt t="41182" x="8701088" y="4800600"/>
          <p14:tracePt t="41190" x="8763000" y="4794250"/>
          <p14:tracePt t="41198" x="8813800" y="4783138"/>
          <p14:tracePt t="41206" x="8897938" y="4767263"/>
          <p14:tracePt t="41214" x="8977313" y="4749800"/>
          <p14:tracePt t="41222" x="9061450" y="4733925"/>
          <p14:tracePt t="41230" x="9123363" y="4716463"/>
          <p14:tracePt t="41238" x="9178925" y="4705350"/>
          <p14:tracePt t="41246" x="9223375" y="4694238"/>
          <p14:tracePt t="41254" x="9263063" y="4687888"/>
          <p14:tracePt t="41262" x="9296400" y="4683125"/>
          <p14:tracePt t="41270" x="9320213" y="4672013"/>
          <p14:tracePt t="41278" x="9336088" y="4672013"/>
          <p14:tracePt t="41286" x="9342438" y="4672013"/>
          <p14:tracePt t="41294" x="9342438" y="4676775"/>
          <p14:tracePt t="41302" x="9336088" y="4687888"/>
          <p14:tracePt t="41310" x="9324975" y="4705350"/>
          <p14:tracePt t="41544" x="9336088" y="4705350"/>
          <p14:tracePt t="41552" x="9358313" y="4705350"/>
          <p14:tracePt t="41560" x="9415463" y="4705350"/>
          <p14:tracePt t="41568" x="9482138" y="4705350"/>
          <p14:tracePt t="41576" x="9566275" y="4705350"/>
          <p14:tracePt t="41584" x="9623425" y="4705350"/>
          <p14:tracePt t="41592" x="9707563" y="4705350"/>
          <p14:tracePt t="41600" x="9780588" y="4705350"/>
          <p14:tracePt t="41608" x="9825038" y="4705350"/>
          <p14:tracePt t="41616" x="9871075" y="4705350"/>
          <p14:tracePt t="41624" x="9904413" y="4705350"/>
          <p14:tracePt t="41632" x="9921875" y="4705350"/>
          <p14:tracePt t="41640" x="9937750" y="4705350"/>
          <p14:tracePt t="41648" x="9955213" y="4699000"/>
          <p14:tracePt t="41656" x="9966325" y="4699000"/>
          <p14:tracePt t="41664" x="9982200" y="4699000"/>
          <p14:tracePt t="41672" x="9988550" y="4699000"/>
          <p14:tracePt t="41680" x="9999663" y="4694238"/>
          <p14:tracePt t="41688" x="10010775" y="4687888"/>
          <p14:tracePt t="41696" x="10017125" y="4687888"/>
          <p14:tracePt t="41704" x="10017125" y="4683125"/>
          <p14:tracePt t="41728" x="10017125" y="4676775"/>
          <p14:tracePt t="41736" x="10017125" y="4672013"/>
          <p14:tracePt t="41763" x="10010775" y="4672013"/>
          <p14:tracePt t="41779" x="9999663" y="4665663"/>
          <p14:tracePt t="41786" x="9994900" y="4665663"/>
          <p14:tracePt t="41795" x="9982200" y="4665663"/>
          <p14:tracePt t="41810" x="9971088" y="4665663"/>
          <p14:tracePt t="41818" x="9955213" y="4665663"/>
          <p14:tracePt t="41826" x="9948863" y="4665663"/>
          <p14:tracePt t="41834" x="9944100" y="4665663"/>
          <p14:tracePt t="41842" x="9937750" y="4665663"/>
          <p14:tracePt t="41931" x="9937750" y="4676775"/>
          <p14:tracePt t="41946" x="9937750" y="4683125"/>
          <p14:tracePt t="41954" x="9937750" y="4687888"/>
          <p14:tracePt t="41962" x="9937750" y="4699000"/>
          <p14:tracePt t="41978" x="9937750" y="4710113"/>
          <p14:tracePt t="41994" x="9937750" y="4716463"/>
          <p14:tracePt t="42010" x="9937750" y="4721225"/>
          <p14:tracePt t="42036" x="9932988" y="4721225"/>
          <p14:tracePt t="42044" x="9926638" y="4721225"/>
          <p14:tracePt t="42052" x="9915525" y="4721225"/>
          <p14:tracePt t="42060" x="9909175" y="4721225"/>
          <p14:tracePt t="42076" x="9898063" y="4716463"/>
          <p14:tracePt t="42084" x="9893300" y="4710113"/>
          <p14:tracePt t="42092" x="9886950" y="4710113"/>
          <p14:tracePt t="42100" x="9886950" y="4705350"/>
          <p14:tracePt t="42116" x="9886950" y="4699000"/>
          <p14:tracePt t="42188" x="9882188" y="4699000"/>
          <p14:tracePt t="42228" x="9882188" y="4705350"/>
          <p14:tracePt t="42244" x="9875838" y="4705350"/>
          <p14:tracePt t="42252" x="9875838" y="4710113"/>
          <p14:tracePt t="42268" x="9875838" y="4716463"/>
          <p14:tracePt t="42276" x="9875838" y="4721225"/>
          <p14:tracePt t="42284" x="9871075" y="4721225"/>
          <p14:tracePt t="42292" x="9871075" y="4727575"/>
          <p14:tracePt t="42300" x="9864725" y="4727575"/>
          <p14:tracePt t="42308" x="9864725" y="4733925"/>
          <p14:tracePt t="42316" x="9859963" y="4733925"/>
          <p14:tracePt t="42342" x="9853613" y="4738688"/>
          <p14:tracePt t="42398" x="9853613" y="4745038"/>
          <p14:tracePt t="42414" x="9847263" y="4745038"/>
          <p14:tracePt t="42438" x="9842500" y="4745038"/>
          <p14:tracePt t="42446" x="9836150" y="4745038"/>
          <p14:tracePt t="42454" x="9836150" y="4749800"/>
          <p14:tracePt t="42462" x="9831388" y="4749800"/>
          <p14:tracePt t="42478" x="9825038" y="4749800"/>
          <p14:tracePt t="42486" x="9820275" y="4749800"/>
          <p14:tracePt t="42494" x="9809163" y="4756150"/>
          <p14:tracePt t="42502" x="9802813" y="4760913"/>
          <p14:tracePt t="42510" x="9791700" y="4760913"/>
          <p14:tracePt t="42518" x="9786938" y="4760913"/>
          <p14:tracePt t="42526" x="9769475" y="4767263"/>
          <p14:tracePt t="42534" x="9747250" y="4772025"/>
          <p14:tracePt t="42542" x="9729788" y="4772025"/>
          <p14:tracePt t="42550" x="9707563" y="4778375"/>
          <p14:tracePt t="42558" x="9685338" y="4778375"/>
          <p14:tracePt t="42566" x="9656763" y="4778375"/>
          <p14:tracePt t="42574" x="9572625" y="4783138"/>
          <p14:tracePt t="42584" x="9528175" y="4783138"/>
          <p14:tracePt t="42590" x="9415463" y="4778375"/>
          <p14:tracePt t="42600" x="9347200" y="4772025"/>
          <p14:tracePt t="42606" x="9196388" y="4760913"/>
          <p14:tracePt t="42616" x="9004300" y="4727575"/>
          <p14:tracePt t="42624" x="8813800" y="4710113"/>
          <p14:tracePt t="42632" x="8701088" y="4694238"/>
          <p14:tracePt t="42640" x="8583613" y="4683125"/>
          <p14:tracePt t="42648" x="8532813" y="4676775"/>
          <p14:tracePt t="42656" x="8499475" y="4676775"/>
          <p14:tracePt t="42664" x="8488363" y="4672013"/>
          <p14:tracePt t="42672" x="8488363" y="4665663"/>
          <p14:tracePt t="42704" x="8493125" y="4665663"/>
          <p14:tracePt t="42712" x="8510588" y="4665663"/>
          <p14:tracePt t="42720" x="8537575" y="4665663"/>
          <p14:tracePt t="42728" x="8577263" y="4665663"/>
          <p14:tracePt t="42736" x="8599488" y="4672013"/>
          <p14:tracePt t="42744" x="8639175" y="4683125"/>
          <p14:tracePt t="42752" x="8689975" y="4699000"/>
          <p14:tracePt t="42760" x="8707438" y="4705350"/>
          <p14:tracePt t="42768" x="8718550" y="4710113"/>
          <p14:tracePt t="42776" x="8729663" y="4716463"/>
          <p14:tracePt t="42784" x="8729663" y="4727575"/>
          <p14:tracePt t="42792" x="8729663" y="4733925"/>
          <p14:tracePt t="42800" x="8729663" y="4738688"/>
          <p14:tracePt t="42808" x="8723313" y="4749800"/>
          <p14:tracePt t="42816" x="8712200" y="4756150"/>
          <p14:tracePt t="42826" x="8696325" y="4760913"/>
          <p14:tracePt t="42832" x="8685213" y="4767263"/>
          <p14:tracePt t="42840" x="8667750" y="4772025"/>
          <p14:tracePt t="42848" x="8656638" y="4772025"/>
          <p14:tracePt t="42858" x="8645525" y="4772025"/>
          <p14:tracePt t="42864" x="8639175" y="4772025"/>
          <p14:tracePt t="42874" x="8634413" y="4772025"/>
          <p14:tracePt t="42882" x="8634413" y="4767263"/>
          <p14:tracePt t="42891" x="8634413" y="4760913"/>
          <p14:tracePt t="42897" x="8628063" y="4760913"/>
          <p14:tracePt t="42906" x="8628063" y="4756150"/>
          <p14:tracePt t="42912" x="8623300" y="4749800"/>
          <p14:tracePt t="42938" x="8616950" y="4749800"/>
          <p14:tracePt t="42970" x="8612188" y="4749800"/>
          <p14:tracePt t="42986" x="8605838" y="4749800"/>
          <p14:tracePt t="42994" x="8599488" y="4749800"/>
          <p14:tracePt t="43010" x="8594725" y="4749800"/>
          <p14:tracePt t="43019" x="8594725" y="4756150"/>
          <p14:tracePt t="43034" x="8588375" y="4756150"/>
          <p14:tracePt t="43098" x="8583613" y="4756150"/>
          <p14:tracePt t="43106" x="8577263" y="4756150"/>
          <p14:tracePt t="43114" x="8572500" y="4756150"/>
          <p14:tracePt t="43122" x="8561388" y="4756150"/>
          <p14:tracePt t="43130" x="8543925" y="4756150"/>
          <p14:tracePt t="43138" x="8537575" y="4749800"/>
          <p14:tracePt t="43146" x="8515350" y="4749800"/>
          <p14:tracePt t="43155" x="8510588" y="4749800"/>
          <p14:tracePt t="43164" x="8493125" y="4749800"/>
          <p14:tracePt t="43170" x="8482013" y="4749800"/>
          <p14:tracePt t="43180" x="8470900" y="4749800"/>
          <p14:tracePt t="43186" x="8464550" y="4749800"/>
          <p14:tracePt t="43196" x="8459788" y="4749800"/>
          <p14:tracePt t="43356" x="8453438" y="4749800"/>
          <p14:tracePt t="43364" x="8453438" y="4745038"/>
          <p14:tracePt t="43372" x="8448675" y="4738688"/>
          <p14:tracePt t="43380" x="8442325" y="4738688"/>
          <p14:tracePt t="43388" x="8437563" y="4738688"/>
          <p14:tracePt t="43396" x="8431213" y="4727575"/>
          <p14:tracePt t="43404" x="8420100" y="4727575"/>
          <p14:tracePt t="43412" x="8402638" y="4716463"/>
          <p14:tracePt t="43420" x="8397875" y="4710113"/>
          <p14:tracePt t="43428" x="8386763" y="4699000"/>
          <p14:tracePt t="43438" x="8380413" y="4694238"/>
          <p14:tracePt t="43444" x="8375650" y="4687888"/>
          <p14:tracePt t="43452" x="8369300" y="4676775"/>
          <p14:tracePt t="43470" x="8369300" y="4665663"/>
          <p14:tracePt t="43486" x="8369300" y="4654550"/>
          <p14:tracePt t="43492" x="8364538" y="4648200"/>
          <p14:tracePt t="43502" x="8364538" y="4643438"/>
          <p14:tracePt t="43510" x="8364538" y="4637088"/>
          <p14:tracePt t="43518" x="8364538" y="4632325"/>
          <p14:tracePt t="43534" x="8364538" y="4625975"/>
          <p14:tracePt t="43542" x="8364538" y="4621213"/>
          <p14:tracePt t="43550" x="8364538" y="4614863"/>
          <p14:tracePt t="43566" x="8364538" y="4610100"/>
          <p14:tracePt t="43582" x="8364538" y="4598988"/>
          <p14:tracePt t="43598" x="8364538" y="4592638"/>
          <p14:tracePt t="43606" x="8369300" y="4581525"/>
          <p14:tracePt t="43622" x="8375650" y="4570413"/>
          <p14:tracePt t="43630" x="8380413" y="4559300"/>
          <p14:tracePt t="43646" x="8391525" y="4552950"/>
          <p14:tracePt t="43662" x="8397875" y="4548188"/>
          <p14:tracePt t="43670" x="8397875" y="4541838"/>
          <p14:tracePt t="43678" x="8408988" y="4541838"/>
          <p14:tracePt t="43686" x="8415338" y="4541838"/>
          <p14:tracePt t="43702" x="8420100" y="4537075"/>
          <p14:tracePt t="43710" x="8426450" y="4537075"/>
          <p14:tracePt t="43718" x="8431213" y="4537075"/>
          <p14:tracePt t="43726" x="8437563" y="4537075"/>
          <p14:tracePt t="43742" x="8448675" y="4537075"/>
          <p14:tracePt t="43752" x="8453438" y="4537075"/>
          <p14:tracePt t="43760" x="8459788" y="4537075"/>
          <p14:tracePt t="43776" x="8464550" y="4537075"/>
          <p14:tracePt t="43785" x="8477250" y="4537075"/>
          <p14:tracePt t="43792" x="8499475" y="4537075"/>
          <p14:tracePt t="43800" x="8510588" y="4541838"/>
          <p14:tracePt t="43808" x="8521700" y="4541838"/>
          <p14:tracePt t="43816" x="8532813" y="4548188"/>
          <p14:tracePt t="43824" x="8543925" y="4552950"/>
          <p14:tracePt t="43832" x="8561388" y="4559300"/>
          <p14:tracePt t="43840" x="8572500" y="4564063"/>
          <p14:tracePt t="43848" x="8588375" y="4581525"/>
          <p14:tracePt t="43856" x="8599488" y="4586288"/>
          <p14:tracePt t="43864" x="8599488" y="4592638"/>
          <p14:tracePt t="43873" x="8612188" y="4603750"/>
          <p14:tracePt t="43880" x="8612188" y="4610100"/>
          <p14:tracePt t="43888" x="8616950" y="4621213"/>
          <p14:tracePt t="43896" x="8623300" y="4632325"/>
          <p14:tracePt t="43904" x="8628063" y="4637088"/>
          <p14:tracePt t="43914" x="8628063" y="4643438"/>
          <p14:tracePt t="43920" x="8628063" y="4659313"/>
          <p14:tracePt t="43928" x="8628063" y="4683125"/>
          <p14:tracePt t="43936" x="8628063" y="4694238"/>
          <p14:tracePt t="43944" x="8623300" y="4705350"/>
          <p14:tracePt t="43952" x="8616950" y="4716463"/>
          <p14:tracePt t="43960" x="8612188" y="4738688"/>
          <p14:tracePt t="43968" x="8599488" y="4749800"/>
          <p14:tracePt t="43976" x="8594725" y="4760913"/>
          <p14:tracePt t="43984" x="8577263" y="4772025"/>
          <p14:tracePt t="43992" x="8572500" y="4783138"/>
          <p14:tracePt t="44000" x="8561388" y="4783138"/>
          <p14:tracePt t="44008" x="8550275" y="4789488"/>
          <p14:tracePt t="44016" x="8543925" y="4789488"/>
          <p14:tracePt t="44026" x="8526463" y="4794250"/>
          <p14:tracePt t="44032" x="8510588" y="4794250"/>
          <p14:tracePt t="44042" x="8499475" y="4794250"/>
          <p14:tracePt t="44048" x="8477250" y="4794250"/>
          <p14:tracePt t="44058" x="8459788" y="4794250"/>
          <p14:tracePt t="44066" x="8437563" y="4783138"/>
          <p14:tracePt t="44074" x="8420100" y="4783138"/>
          <p14:tracePt t="44082" x="8402638" y="4772025"/>
          <p14:tracePt t="44090" x="8386763" y="4756150"/>
          <p14:tracePt t="44098" x="8369300" y="4756150"/>
          <p14:tracePt t="44106" x="8358188" y="4738688"/>
          <p14:tracePt t="44114" x="8353425" y="4733925"/>
          <p14:tracePt t="44122" x="8342313" y="4716463"/>
          <p14:tracePt t="44130" x="8335963" y="4705350"/>
          <p14:tracePt t="44139" x="8329613" y="4676775"/>
          <p14:tracePt t="44146" x="8329613" y="4665663"/>
          <p14:tracePt t="44154" x="8324850" y="4648200"/>
          <p14:tracePt t="44163" x="8324850" y="4632325"/>
          <p14:tracePt t="44170" x="8324850" y="4621213"/>
          <p14:tracePt t="44178" x="8324850" y="4603750"/>
          <p14:tracePt t="44186" x="8324850" y="4592638"/>
          <p14:tracePt t="44194" x="8324850" y="4575175"/>
          <p14:tracePt t="44202" x="8335963" y="4559300"/>
          <p14:tracePt t="44210" x="8342313" y="4552950"/>
          <p14:tracePt t="44218" x="8347075" y="4541838"/>
          <p14:tracePt t="44226" x="8358188" y="4530725"/>
          <p14:tracePt t="44234" x="8369300" y="4524375"/>
          <p14:tracePt t="44242" x="8375650" y="4513263"/>
          <p14:tracePt t="44250" x="8386763" y="4513263"/>
          <p14:tracePt t="44258" x="8397875" y="4508500"/>
          <p14:tracePt t="44267" x="8415338" y="4497388"/>
          <p14:tracePt t="44274" x="8437563" y="4497388"/>
          <p14:tracePt t="44282" x="8453438" y="4497388"/>
          <p14:tracePt t="44290" x="8493125" y="4497388"/>
          <p14:tracePt t="44298" x="8521700" y="4497388"/>
          <p14:tracePt t="44308" x="8561388" y="4508500"/>
          <p14:tracePt t="44314" x="8588375" y="4519613"/>
          <p14:tracePt t="44324" x="8634413" y="4541838"/>
          <p14:tracePt t="44330" x="8678863" y="4581525"/>
          <p14:tracePt t="44340" x="8707438" y="4610100"/>
          <p14:tracePt t="44348" x="8723313" y="4632325"/>
          <p14:tracePt t="44356" x="8734425" y="4659313"/>
          <p14:tracePt t="44364" x="8734425" y="4687888"/>
          <p14:tracePt t="44372" x="8734425" y="4699000"/>
          <p14:tracePt t="44380" x="8723313" y="4721225"/>
          <p14:tracePt t="44388" x="8689975" y="4738688"/>
          <p14:tracePt t="44396" x="8656638" y="4749800"/>
          <p14:tracePt t="44404" x="8605838" y="4756150"/>
          <p14:tracePt t="44412" x="8543925" y="4756150"/>
          <p14:tracePt t="44420" x="8493125" y="4756150"/>
          <p14:tracePt t="44428" x="8437563" y="4756150"/>
          <p14:tracePt t="44436" x="8402638" y="4756150"/>
          <p14:tracePt t="44444" x="8364538" y="4756150"/>
          <p14:tracePt t="44452" x="8329613" y="4749800"/>
          <p14:tracePt t="44460" x="8313738" y="4745038"/>
          <p14:tracePt t="44468" x="8302625" y="4738688"/>
          <p14:tracePt t="44484" x="8302625" y="4733925"/>
          <p14:tracePt t="44508" x="8307388" y="4727575"/>
          <p14:tracePt t="44524" x="8307388" y="4721225"/>
          <p14:tracePt t="45363" x="8307388" y="4716463"/>
          <p14:tracePt t="45370" x="8313738" y="4716463"/>
          <p14:tracePt t="45386" x="8313738" y="4710113"/>
          <p14:tracePt t="45402" x="8313738" y="4705350"/>
          <p14:tracePt t="45410" x="8313738" y="4699000"/>
          <p14:tracePt t="45418" x="8313738" y="4694238"/>
          <p14:tracePt t="45443" x="8318500" y="4694238"/>
          <p14:tracePt t="45451" x="8318500" y="4687888"/>
          <p14:tracePt t="45477" x="8324850" y="4683125"/>
          <p14:tracePt t="46082" x="8329613" y="4683125"/>
          <p14:tracePt t="46772" x="8329613" y="4687888"/>
          <p14:tracePt t="46936" x="8329613" y="4694238"/>
          <p14:tracePt t="46944" x="8318500" y="4705350"/>
          <p14:tracePt t="46953" x="8302625" y="4727575"/>
          <p14:tracePt t="46960" x="8245475" y="4811713"/>
          <p14:tracePt t="46969" x="8172450" y="4906963"/>
          <p14:tracePt t="46977" x="8116888" y="4986338"/>
          <p14:tracePt t="46984" x="8010525" y="5137150"/>
          <p14:tracePt t="46993" x="7964488" y="5205413"/>
          <p14:tracePt t="47001" x="7920038" y="5278438"/>
          <p14:tracePt t="47009" x="7897813" y="5322888"/>
          <p14:tracePt t="47016" x="7891463" y="5340350"/>
          <p14:tracePt t="47025" x="7891463" y="5351463"/>
          <p14:tracePt t="47041" x="7897813" y="5351463"/>
          <p14:tracePt t="47049" x="7902575" y="5345113"/>
          <p14:tracePt t="47057" x="7920038" y="5334000"/>
          <p14:tracePt t="47067" x="7964488" y="5311775"/>
          <p14:tracePt t="47075" x="7999413" y="5289550"/>
          <p14:tracePt t="47083" x="8037513" y="5260975"/>
          <p14:tracePt t="47091" x="8110538" y="5210175"/>
          <p14:tracePt t="47099" x="8167688" y="5172075"/>
          <p14:tracePt t="47106" x="8218488" y="5121275"/>
          <p14:tracePt t="47114" x="8274050" y="5070475"/>
          <p14:tracePt t="47122" x="8342313" y="5002213"/>
          <p14:tracePt t="47131" x="8415338" y="4929188"/>
          <p14:tracePt t="47138" x="8464550" y="4867275"/>
          <p14:tracePt t="47146" x="8504238" y="4811713"/>
          <p14:tracePt t="47155" x="8532813" y="4756150"/>
          <p14:tracePt t="47163" x="8561388" y="4694238"/>
          <p14:tracePt t="47171" x="8566150" y="4659313"/>
          <p14:tracePt t="47179" x="8566150" y="4632325"/>
          <p14:tracePt t="47187" x="8566150" y="4603750"/>
          <p14:tracePt t="47195" x="8550275" y="4575175"/>
          <p14:tracePt t="47203" x="8515350" y="4541838"/>
          <p14:tracePt t="47211" x="8464550" y="4513263"/>
          <p14:tracePt t="47218" x="8402638" y="4497388"/>
          <p14:tracePt t="47227" x="8342313" y="4479925"/>
          <p14:tracePt t="47234" x="8291513" y="4468813"/>
          <p14:tracePt t="47243" x="8229600" y="4468813"/>
          <p14:tracePt t="47250" x="8207375" y="4468813"/>
          <p14:tracePt t="47258" x="8194675" y="4468813"/>
          <p14:tracePt t="47267" x="8194675" y="4475163"/>
          <p14:tracePt t="47283" x="8194675" y="4486275"/>
          <p14:tracePt t="47290" x="8194675" y="4491038"/>
          <p14:tracePt t="47298" x="8207375" y="4502150"/>
          <p14:tracePt t="47306" x="8218488" y="4508500"/>
          <p14:tracePt t="47315" x="8234363" y="4513263"/>
          <p14:tracePt t="47322" x="8285163" y="4530725"/>
          <p14:tracePt t="47330" x="8324850" y="4541838"/>
          <p14:tracePt t="47340" x="8353425" y="4548188"/>
          <p14:tracePt t="47346" x="8391525" y="4552950"/>
          <p14:tracePt t="47356" x="8431213" y="4552950"/>
          <p14:tracePt t="47362" x="8464550" y="4552950"/>
          <p14:tracePt t="47373" x="8499475" y="4552950"/>
          <p14:tracePt t="47378" x="8532813" y="4548188"/>
          <p14:tracePt t="47388" x="8555038" y="4537075"/>
          <p14:tracePt t="47396" x="8572500" y="4519613"/>
          <p14:tracePt t="47404" x="8583613" y="4497388"/>
          <p14:tracePt t="47413" x="8588375" y="4468813"/>
          <p14:tracePt t="47421" x="8588375" y="4435475"/>
          <p14:tracePt t="47428" x="8588375" y="4424363"/>
          <p14:tracePt t="47437" x="8588375" y="4384675"/>
          <p14:tracePt t="47444" x="8577263" y="4344988"/>
          <p14:tracePt t="47453" x="8550275" y="4316413"/>
          <p14:tracePt t="47461" x="8521700" y="4289425"/>
          <p14:tracePt t="47468" x="8482013" y="4271963"/>
          <p14:tracePt t="47476" x="8442325" y="4260850"/>
          <p14:tracePt t="47485" x="8420100" y="4260850"/>
          <p14:tracePt t="47493" x="8380413" y="4260850"/>
          <p14:tracePt t="47501" x="8358188" y="4278313"/>
          <p14:tracePt t="47509" x="8318500" y="4322763"/>
          <p14:tracePt t="47517" x="8302625" y="4351338"/>
          <p14:tracePt t="47525" x="8285163" y="4384675"/>
          <p14:tracePt t="47533" x="8274050" y="4440238"/>
          <p14:tracePt t="47541" x="8269288" y="4524375"/>
          <p14:tracePt t="47549" x="8269288" y="4581525"/>
          <p14:tracePt t="47556" x="8269288" y="4632325"/>
          <p14:tracePt t="47565" x="8274050" y="4683125"/>
          <p14:tracePt t="47573" x="8296275" y="4716463"/>
          <p14:tracePt t="47581" x="8318500" y="4749800"/>
          <p14:tracePt t="47588" x="8342313" y="4767263"/>
          <p14:tracePt t="47597" x="8364538" y="4783138"/>
          <p14:tracePt t="47607" x="8380413" y="4789488"/>
          <p14:tracePt t="47612" x="8402638" y="4800600"/>
          <p14:tracePt t="47623" x="8426450" y="4800600"/>
          <p14:tracePt t="47628" x="8448675" y="4800600"/>
          <p14:tracePt t="47639" x="8459788" y="4794250"/>
          <p14:tracePt t="47645" x="8470900" y="4783138"/>
          <p14:tracePt t="47655" x="8470900" y="4778375"/>
          <p14:tracePt t="47663" x="8470900" y="4767263"/>
          <p14:tracePt t="47671" x="8470900" y="4756150"/>
          <p14:tracePt t="47679" x="8470900" y="4738688"/>
          <p14:tracePt t="47687" x="8464550" y="4733925"/>
          <p14:tracePt t="47695" x="8448675" y="4710113"/>
          <p14:tracePt t="47703" x="8420100" y="4699000"/>
          <p14:tracePt t="47711" x="8386763" y="4687888"/>
          <p14:tracePt t="47719" x="8375650" y="4683125"/>
          <p14:tracePt t="47727" x="8353425" y="4683125"/>
          <p14:tracePt t="47735" x="8329613" y="4683125"/>
          <p14:tracePt t="47743" x="8318500" y="4687888"/>
          <p14:tracePt t="47751" x="8313738" y="4699000"/>
          <p14:tracePt t="47759" x="8307388" y="4710113"/>
          <p14:tracePt t="47774" x="8307388" y="4721225"/>
          <p14:tracePt t="47783" x="8307388" y="4727575"/>
          <p14:tracePt t="47791" x="8318500" y="4733925"/>
          <p14:tracePt t="47799" x="8329613" y="4749800"/>
          <p14:tracePt t="47807" x="8335963" y="4749800"/>
          <p14:tracePt t="47815" x="8342313" y="4760913"/>
          <p14:tracePt t="47823" x="8358188" y="4767263"/>
          <p14:tracePt t="47831" x="8364538" y="4772025"/>
          <p14:tracePt t="47839" x="8375650" y="4778375"/>
          <p14:tracePt t="47847" x="8386763" y="4778375"/>
          <p14:tracePt t="47859" x="8402638" y="4778375"/>
          <p14:tracePt t="47863" x="8408988" y="4778375"/>
          <p14:tracePt t="47871" x="8415338" y="4778375"/>
          <p14:tracePt t="47881" x="8426450" y="4778375"/>
          <p14:tracePt t="47886" x="8431213" y="4778375"/>
          <p14:tracePt t="47895" x="8431213" y="4772025"/>
          <p14:tracePt t="47953" x="8431213" y="4767263"/>
          <p14:tracePt t="47961" x="8426450" y="4767263"/>
          <p14:tracePt t="47969" x="8420100" y="4760913"/>
          <p14:tracePt t="47977" x="8415338" y="4760913"/>
          <p14:tracePt t="47985" x="8397875" y="4756150"/>
          <p14:tracePt t="47993" x="8386763" y="4749800"/>
          <p14:tracePt t="48001" x="8380413" y="4749800"/>
          <p14:tracePt t="48009" x="8364538" y="4745038"/>
          <p14:tracePt t="48017" x="8353425" y="4738688"/>
          <p14:tracePt t="48025" x="8335963" y="4738688"/>
          <p14:tracePt t="48041" x="8324850" y="4727575"/>
          <p14:tracePt t="48049" x="8318500" y="4727575"/>
          <p14:tracePt t="48057" x="8313738" y="4727575"/>
          <p14:tracePt t="48064" x="8307388" y="4721225"/>
          <p14:tracePt t="48081" x="8302625" y="4721225"/>
          <p14:tracePt t="48089" x="8302625" y="4716463"/>
          <p14:tracePt t="48105" x="8296275" y="4710113"/>
          <p14:tracePt t="48129" x="8296275" y="4705350"/>
          <p14:tracePt t="48137" x="8291513" y="4705350"/>
          <p14:tracePt t="48244" x="8285163" y="4705350"/>
          <p14:tracePt t="48251" x="8285163" y="4699000"/>
          <p14:tracePt t="48258" x="8280400" y="4699000"/>
          <p14:tracePt t="48267" x="8262938" y="4694238"/>
          <p14:tracePt t="48274" x="8245475" y="4683125"/>
          <p14:tracePt t="48282" x="8229600" y="4676775"/>
          <p14:tracePt t="48291" x="8201025" y="4676775"/>
          <p14:tracePt t="48299" x="8172450" y="4676775"/>
          <p14:tracePt t="48307" x="8156575" y="4676775"/>
          <p14:tracePt t="48315" x="8139113" y="4676775"/>
          <p14:tracePt t="48322" x="8128000" y="4676775"/>
          <p14:tracePt t="48331" x="8121650" y="4683125"/>
          <p14:tracePt t="48339" x="8116888" y="4683125"/>
          <p14:tracePt t="48347" x="8116888" y="4687888"/>
          <p14:tracePt t="48355" x="8116888" y="4694238"/>
          <p14:tracePt t="48363" x="8116888" y="4699000"/>
          <p14:tracePt t="48379" x="8121650" y="4705350"/>
          <p14:tracePt t="48387" x="8134350" y="4705350"/>
          <p14:tracePt t="48395" x="8139113" y="4705350"/>
          <p14:tracePt t="48403" x="8161338" y="4710113"/>
          <p14:tracePt t="48411" x="8178800" y="4710113"/>
          <p14:tracePt t="48419" x="8207375" y="4710113"/>
          <p14:tracePt t="48427" x="8229600" y="4710113"/>
          <p14:tracePt t="48435" x="8256588" y="4710113"/>
          <p14:tracePt t="48443" x="8291513" y="4710113"/>
          <p14:tracePt t="48451" x="8342313" y="4710113"/>
          <p14:tracePt t="48459" x="8380413" y="4699000"/>
          <p14:tracePt t="48467" x="8408988" y="4683125"/>
          <p14:tracePt t="48475" x="8442325" y="4665663"/>
          <p14:tracePt t="48483" x="8459788" y="4648200"/>
          <p14:tracePt t="48492" x="8470900" y="4632325"/>
          <p14:tracePt t="48498" x="8482013" y="4598988"/>
          <p14:tracePt t="48509" x="8482013" y="4586288"/>
          <p14:tracePt t="48515" x="8482013" y="4541838"/>
          <p14:tracePt t="48525" x="8477250" y="4497388"/>
          <p14:tracePt t="48532" x="8442325" y="4435475"/>
          <p14:tracePt t="48541" x="8415338" y="4402138"/>
          <p14:tracePt t="48549" x="8375650" y="4373563"/>
          <p14:tracePt t="48557" x="8329613" y="4351338"/>
          <p14:tracePt t="48565" x="8274050" y="4340225"/>
          <p14:tracePt t="48575" x="8218488" y="4340225"/>
          <p14:tracePt t="48580" x="8161338" y="4344988"/>
          <p14:tracePt t="48589" x="8134350" y="4356100"/>
          <p14:tracePt t="48597" x="8116888" y="4373563"/>
          <p14:tracePt t="48605" x="8099425" y="4406900"/>
          <p14:tracePt t="48613" x="8094663" y="4446588"/>
          <p14:tracePt t="48621" x="8088313" y="4491038"/>
          <p14:tracePt t="48629" x="8094663" y="4541838"/>
          <p14:tracePt t="48637" x="8105775" y="4575175"/>
          <p14:tracePt t="48645" x="8139113" y="4621213"/>
          <p14:tracePt t="48653" x="8172450" y="4643438"/>
          <p14:tracePt t="48661" x="8240713" y="4672013"/>
          <p14:tracePt t="48669" x="8291513" y="4676775"/>
          <p14:tracePt t="48677" x="8391525" y="4676775"/>
          <p14:tracePt t="48685" x="8459788" y="4676775"/>
          <p14:tracePt t="48693" x="8526463" y="4665663"/>
          <p14:tracePt t="48701" x="8599488" y="4648200"/>
          <p14:tracePt t="48709" x="8661400" y="4621213"/>
          <p14:tracePt t="48717" x="8723313" y="4592638"/>
          <p14:tracePt t="48725" x="8791575" y="4552950"/>
          <p14:tracePt t="48733" x="8807450" y="4537075"/>
          <p14:tracePt t="48741" x="8824913" y="4497388"/>
          <p14:tracePt t="48749" x="8824913" y="4479925"/>
          <p14:tracePt t="48757" x="8824913" y="4464050"/>
          <p14:tracePt t="48765" x="8813800" y="4435475"/>
          <p14:tracePt t="48773" x="8796338" y="4424363"/>
          <p14:tracePt t="48781" x="8774113" y="4395788"/>
          <p14:tracePt t="48791" x="8729663" y="4384675"/>
          <p14:tracePt t="48796" x="8672513" y="4367213"/>
          <p14:tracePt t="48807" x="8616950" y="4362450"/>
          <p14:tracePt t="48815" x="8550275" y="4356100"/>
          <p14:tracePt t="48823" x="8448675" y="4356100"/>
          <p14:tracePt t="48831" x="8369300" y="4367213"/>
          <p14:tracePt t="48839" x="8313738" y="4395788"/>
          <p14:tracePt t="48847" x="8285163" y="4413250"/>
          <p14:tracePt t="48855" x="8245475" y="4464050"/>
          <p14:tracePt t="48863" x="8229600" y="4519613"/>
          <p14:tracePt t="48871" x="8223250" y="4559300"/>
          <p14:tracePt t="48883" x="8223250" y="4625975"/>
          <p14:tracePt t="48886" x="8223250" y="4676775"/>
          <p14:tracePt t="48894" x="8245475" y="4716463"/>
          <p14:tracePt t="48903" x="8280400" y="4772025"/>
          <p14:tracePt t="48911" x="8313738" y="4794250"/>
          <p14:tracePt t="48919" x="8358188" y="4818063"/>
          <p14:tracePt t="48927" x="8397875" y="4829175"/>
          <p14:tracePt t="48935" x="8431213" y="4829175"/>
          <p14:tracePt t="48943" x="8477250" y="4829175"/>
          <p14:tracePt t="48951" x="8550275" y="4806950"/>
          <p14:tracePt t="48959" x="8588375" y="4783138"/>
          <p14:tracePt t="48967" x="8634413" y="4738688"/>
          <p14:tracePt t="48975" x="8667750" y="4705350"/>
          <p14:tracePt t="48985" x="8707438" y="4643438"/>
          <p14:tracePt t="48991" x="8729663" y="4586288"/>
          <p14:tracePt t="48999" x="8740775" y="4541838"/>
          <p14:tracePt t="49007" x="8745538" y="4486275"/>
          <p14:tracePt t="49015" x="8745538" y="4464050"/>
          <p14:tracePt t="49023" x="8745538" y="4418013"/>
          <p14:tracePt t="49031" x="8718550" y="4378325"/>
          <p14:tracePt t="49039" x="8689975" y="4362450"/>
          <p14:tracePt t="49047" x="8623300" y="4344988"/>
          <p14:tracePt t="49055" x="8583613" y="4340225"/>
          <p14:tracePt t="49063" x="8537575" y="4340225"/>
          <p14:tracePt t="49071" x="8477250" y="4351338"/>
          <p14:tracePt t="49079" x="8448675" y="4362450"/>
          <p14:tracePt t="49089" x="8431213" y="4378325"/>
          <p14:tracePt t="49097" x="8415338" y="4402138"/>
          <p14:tracePt t="49105" x="8408988" y="4418013"/>
          <p14:tracePt t="49113" x="8397875" y="4446588"/>
          <p14:tracePt t="49121" x="8391525" y="4468813"/>
          <p14:tracePt t="49129" x="8391525" y="4486275"/>
          <p14:tracePt t="49137" x="8391525" y="4497388"/>
          <p14:tracePt t="49145" x="8391525" y="4502150"/>
          <p14:tracePt t="49161" x="8397875" y="4502150"/>
          <p14:tracePt t="49304" x="8397875" y="4508500"/>
          <p14:tracePt t="49318" x="8397875" y="4524375"/>
          <p14:tracePt t="49325" x="8402638" y="4552950"/>
          <p14:tracePt t="49332" x="8415338" y="4610100"/>
          <p14:tracePt t="49341" x="8431213" y="4676775"/>
          <p14:tracePt t="49349" x="8453438" y="4733925"/>
          <p14:tracePt t="49359" x="8488363" y="4800600"/>
          <p14:tracePt t="49365" x="8526463" y="4851400"/>
          <p14:tracePt t="49375" x="8572500" y="4891088"/>
          <p14:tracePt t="49383" x="8605838" y="4902200"/>
          <p14:tracePt t="49391" x="8639175" y="4906963"/>
          <p14:tracePt t="49399" x="8661400" y="4906963"/>
          <p14:tracePt t="49406" x="8696325" y="4891088"/>
          <p14:tracePt t="49415" x="8729663" y="4862513"/>
          <p14:tracePt t="49423" x="8763000" y="4829175"/>
          <p14:tracePt t="49431" x="8785225" y="4794250"/>
          <p14:tracePt t="49439" x="8831263" y="4745038"/>
          <p14:tracePt t="49447" x="8847138" y="4705350"/>
          <p14:tracePt t="49455" x="8875713" y="4614863"/>
          <p14:tracePt t="49463" x="8875713" y="4570413"/>
          <p14:tracePt t="49471" x="8864600" y="4519613"/>
          <p14:tracePt t="49479" x="8831263" y="4464050"/>
          <p14:tracePt t="49487" x="8780463" y="4406900"/>
          <p14:tracePt t="49497" x="8723313" y="4362450"/>
          <p14:tracePt t="49503" x="8661400" y="4340225"/>
          <p14:tracePt t="49511" x="8612188" y="4329113"/>
          <p14:tracePt t="49519" x="8555038" y="4329113"/>
          <p14:tracePt t="49527" x="8532813" y="4329113"/>
          <p14:tracePt t="49535" x="8504238" y="4351338"/>
          <p14:tracePt t="49543" x="8477250" y="4384675"/>
          <p14:tracePt t="49551" x="8453438" y="4440238"/>
          <p14:tracePt t="49559" x="8442325" y="4508500"/>
          <p14:tracePt t="49567" x="8442325" y="4598988"/>
          <p14:tracePt t="49575" x="8470900" y="4721225"/>
          <p14:tracePt t="49583" x="8504238" y="4778375"/>
          <p14:tracePt t="49591" x="8561388" y="4845050"/>
          <p14:tracePt t="49599" x="8612188" y="4879975"/>
          <p14:tracePt t="49607" x="8678863" y="4906963"/>
          <p14:tracePt t="49615" x="8734425" y="4913313"/>
          <p14:tracePt t="49623" x="8780463" y="4913313"/>
          <p14:tracePt t="49631" x="8824913" y="4891088"/>
          <p14:tracePt t="49639" x="8858250" y="4873625"/>
          <p14:tracePt t="49647" x="8909050" y="4833938"/>
          <p14:tracePt t="49655" x="8937625" y="4800600"/>
          <p14:tracePt t="49663" x="8953500" y="4749800"/>
          <p14:tracePt t="49673" x="8966200" y="4705350"/>
          <p14:tracePt t="49681" x="8966200" y="4654550"/>
          <p14:tracePt t="49689" x="8948738" y="4592638"/>
          <p14:tracePt t="49696" x="8926513" y="4564063"/>
          <p14:tracePt t="49705" x="8880475" y="4513263"/>
          <p14:tracePt t="49713" x="8842375" y="4486275"/>
          <p14:tracePt t="49721" x="8758238" y="4464050"/>
          <p14:tracePt t="49729" x="8718550" y="4464050"/>
          <p14:tracePt t="49736" x="8689975" y="4475163"/>
          <p14:tracePt t="49744" x="8672513" y="4502150"/>
          <p14:tracePt t="49753" x="8656638" y="4548188"/>
          <p14:tracePt t="49760" x="8656638" y="4610100"/>
          <p14:tracePt t="49769" x="8656638" y="4665663"/>
          <p14:tracePt t="49777" x="8667750" y="4745038"/>
          <p14:tracePt t="49785" x="8696325" y="4822825"/>
          <p14:tracePt t="49793" x="8734425" y="4879975"/>
          <p14:tracePt t="49801" x="8813800" y="4953000"/>
          <p14:tracePt t="49809" x="8880475" y="4979988"/>
          <p14:tracePt t="49817" x="8959850" y="5008563"/>
          <p14:tracePt t="49825" x="9043988" y="5014913"/>
          <p14:tracePt t="49833" x="9123363" y="5014913"/>
          <p14:tracePt t="49841" x="9178925" y="4997450"/>
          <p14:tracePt t="49849" x="9280525" y="4953000"/>
          <p14:tracePt t="49857" x="9375775" y="4891088"/>
          <p14:tracePt t="49865" x="9409113" y="4856163"/>
          <p14:tracePt t="49873" x="9444038" y="4806950"/>
          <p14:tracePt t="49881" x="9466263" y="4745038"/>
          <p14:tracePt t="49889" x="9466263" y="4705350"/>
          <p14:tracePt t="49897" x="9455150" y="4665663"/>
          <p14:tracePt t="49905" x="9426575" y="4621213"/>
          <p14:tracePt t="49913" x="9386888" y="4570413"/>
          <p14:tracePt t="49921" x="9342438" y="4530725"/>
          <p14:tracePt t="49929" x="9274175" y="4502150"/>
          <p14:tracePt t="49937" x="9185275" y="4475163"/>
          <p14:tracePt t="49945" x="9105900" y="4468813"/>
          <p14:tracePt t="49955" x="8953500" y="4468813"/>
          <p14:tracePt t="49963" x="8858250" y="4497388"/>
          <p14:tracePt t="49971" x="8780463" y="4559300"/>
          <p14:tracePt t="49979" x="8718550" y="4625975"/>
          <p14:tracePt t="49987" x="8678863" y="4710113"/>
          <p14:tracePt t="49995" x="8656638" y="4767263"/>
          <p14:tracePt t="50003" x="8645525" y="4862513"/>
          <p14:tracePt t="50011" x="8645525" y="4906963"/>
          <p14:tracePt t="50019" x="8667750" y="4941888"/>
          <p14:tracePt t="50027" x="8701088" y="4957763"/>
          <p14:tracePt t="50035" x="8751888" y="4968875"/>
          <p14:tracePt t="50043" x="8831263" y="4968875"/>
          <p14:tracePt t="50051" x="8904288" y="4968875"/>
          <p14:tracePt t="50059" x="9015413" y="4941888"/>
          <p14:tracePt t="50067" x="9083675" y="4913313"/>
          <p14:tracePt t="50075" x="9207500" y="4862513"/>
          <p14:tracePt t="50083" x="9263063" y="4822825"/>
          <p14:tracePt t="50091" x="9302750" y="4789488"/>
          <p14:tracePt t="50099" x="9336088" y="4745038"/>
          <p14:tracePt t="50111" x="9347200" y="4705350"/>
          <p14:tracePt t="50115" x="9347200" y="4659313"/>
          <p14:tracePt t="50123" x="9347200" y="4637088"/>
          <p14:tracePt t="50131" x="9324975" y="4592638"/>
          <p14:tracePt t="50139" x="9296400" y="4541838"/>
          <p14:tracePt t="50147" x="9280525" y="4513263"/>
          <p14:tracePt t="50155" x="9263063" y="4502150"/>
          <p14:tracePt t="50163" x="9240838" y="4479925"/>
          <p14:tracePt t="50171" x="9236075" y="4475163"/>
          <p14:tracePt t="50636" x="9229725" y="4468813"/>
          <p14:tracePt t="50651" x="9229725" y="4464050"/>
          <p14:tracePt t="50667" x="9229725" y="4451350"/>
          <p14:tracePt t="50675" x="9229725" y="4440238"/>
          <p14:tracePt t="50683" x="9223375" y="4429125"/>
          <p14:tracePt t="50691" x="9212263" y="4413250"/>
          <p14:tracePt t="50699" x="9212263" y="4406900"/>
          <p14:tracePt t="50707" x="9207500" y="4395788"/>
          <p14:tracePt t="50715" x="9196388" y="4384675"/>
          <p14:tracePt t="50723" x="9190038" y="4378325"/>
          <p14:tracePt t="50731" x="9178925" y="4367213"/>
          <p14:tracePt t="50739" x="9167813" y="4362450"/>
          <p14:tracePt t="50747" x="9150350" y="4356100"/>
          <p14:tracePt t="50755" x="9134475" y="4344988"/>
          <p14:tracePt t="50763" x="9117013" y="4340225"/>
          <p14:tracePt t="50771" x="9077325" y="4329113"/>
          <p14:tracePt t="50779" x="9061450" y="4322763"/>
          <p14:tracePt t="50787" x="9010650" y="4316413"/>
          <p14:tracePt t="50795" x="8982075" y="4311650"/>
          <p14:tracePt t="50803" x="8937625" y="4305300"/>
          <p14:tracePt t="50811" x="8904288" y="4300538"/>
          <p14:tracePt t="50819" x="8880475" y="4300538"/>
          <p14:tracePt t="50827" x="8858250" y="4300538"/>
          <p14:tracePt t="50837" x="8847138" y="4300538"/>
          <p14:tracePt t="50842" x="8831263" y="4300538"/>
          <p14:tracePt t="50853" x="8813800" y="4300538"/>
          <p14:tracePt t="50859" x="8796338" y="4300538"/>
          <p14:tracePt t="50869" x="8785225" y="4300538"/>
          <p14:tracePt t="50875" x="8774113" y="4305300"/>
          <p14:tracePt t="50885" x="8763000" y="4311650"/>
          <p14:tracePt t="50893" x="8751888" y="4316413"/>
          <p14:tracePt t="50901" x="8734425" y="4316413"/>
          <p14:tracePt t="50909" x="8707438" y="4322763"/>
          <p14:tracePt t="50917" x="8701088" y="4322763"/>
          <p14:tracePt t="50925" x="8672513" y="4329113"/>
          <p14:tracePt t="50933" x="8639175" y="4329113"/>
          <p14:tracePt t="50941" x="8588375" y="4333875"/>
          <p14:tracePt t="50949" x="8566150" y="4340225"/>
          <p14:tracePt t="50957" x="8537575" y="4340225"/>
          <p14:tracePt t="50965" x="8521700" y="4344988"/>
          <p14:tracePt t="50973" x="8504238" y="4344988"/>
          <p14:tracePt t="50981" x="8488363" y="4344988"/>
          <p14:tracePt t="50989" x="8477250" y="4344988"/>
          <p14:tracePt t="50997" x="8477250" y="4351338"/>
          <p14:tracePt t="51005" x="8464550" y="4351338"/>
          <p14:tracePt t="51013" x="8448675" y="4356100"/>
          <p14:tracePt t="51021" x="8437563" y="4362450"/>
          <p14:tracePt t="51029" x="8426450" y="4362450"/>
          <p14:tracePt t="51037" x="8420100" y="4362450"/>
          <p14:tracePt t="51045" x="8415338" y="4373563"/>
          <p14:tracePt t="51053" x="8397875" y="4378325"/>
          <p14:tracePt t="51061" x="8391525" y="4384675"/>
          <p14:tracePt t="51069" x="8386763" y="4384675"/>
          <p14:tracePt t="51077" x="8386763" y="4395788"/>
          <p14:tracePt t="51085" x="8380413" y="4395788"/>
          <p14:tracePt t="51093" x="8375650" y="4402138"/>
          <p14:tracePt t="51101" x="8364538" y="4418013"/>
          <p14:tracePt t="51109" x="8364538" y="4424363"/>
          <p14:tracePt t="51117" x="8353425" y="4435475"/>
          <p14:tracePt t="51125" x="8347075" y="4440238"/>
          <p14:tracePt t="51135" x="8347075" y="4451350"/>
          <p14:tracePt t="51141" x="8342313" y="4457700"/>
          <p14:tracePt t="51151" x="8335963" y="4468813"/>
          <p14:tracePt t="51159" x="8329613" y="4475163"/>
          <p14:tracePt t="51167" x="8324850" y="4497388"/>
          <p14:tracePt t="51175" x="8324850" y="4502150"/>
          <p14:tracePt t="51183" x="8318500" y="4508500"/>
          <p14:tracePt t="51191" x="8313738" y="4524375"/>
          <p14:tracePt t="51199" x="8313738" y="4537075"/>
          <p14:tracePt t="51207" x="8313738" y="4552950"/>
          <p14:tracePt t="51215" x="8313738" y="4564063"/>
          <p14:tracePt t="51223" x="8313738" y="4575175"/>
          <p14:tracePt t="51231" x="8313738" y="4598988"/>
          <p14:tracePt t="51239" x="8313738" y="4610100"/>
          <p14:tracePt t="51247" x="8313738" y="4621213"/>
          <p14:tracePt t="51255" x="8313738" y="4648200"/>
          <p14:tracePt t="51263" x="8318500" y="4659313"/>
          <p14:tracePt t="51271" x="8318500" y="4672013"/>
          <p14:tracePt t="51279" x="8324850" y="4683125"/>
          <p14:tracePt t="51287" x="8347075" y="4710113"/>
          <p14:tracePt t="51295" x="8353425" y="4727575"/>
          <p14:tracePt t="51303" x="8369300" y="4733925"/>
          <p14:tracePt t="51311" x="8380413" y="4745038"/>
          <p14:tracePt t="51319" x="8437563" y="4778375"/>
          <p14:tracePt t="51327" x="8453438" y="4783138"/>
          <p14:tracePt t="51335" x="8504238" y="4794250"/>
          <p14:tracePt t="51347" x="8543925" y="4794250"/>
          <p14:tracePt t="51355" x="8612188" y="4794250"/>
          <p14:tracePt t="51363" x="8650288" y="4794250"/>
          <p14:tracePt t="51371" x="8678863" y="4794250"/>
          <p14:tracePt t="51379" x="8712200" y="4789488"/>
          <p14:tracePt t="51387" x="8745538" y="4767263"/>
          <p14:tracePt t="51395" x="8751888" y="4756150"/>
          <p14:tracePt t="51403" x="8774113" y="4738688"/>
          <p14:tracePt t="51411" x="8791575" y="4710113"/>
          <p14:tracePt t="51419" x="8791575" y="4683125"/>
          <p14:tracePt t="51427" x="8791575" y="4672013"/>
          <p14:tracePt t="51437" x="8796338" y="4648200"/>
          <p14:tracePt t="51442" x="8796338" y="4621213"/>
          <p14:tracePt t="51453" x="8796338" y="4610100"/>
          <p14:tracePt t="51461" x="8796338" y="4592638"/>
          <p14:tracePt t="51469" x="8796338" y="4581525"/>
          <p14:tracePt t="51477" x="8785225" y="4564063"/>
          <p14:tracePt t="51485" x="8774113" y="4552950"/>
          <p14:tracePt t="51493" x="8769350" y="4541838"/>
          <p14:tracePt t="51501" x="8751888" y="4530725"/>
          <p14:tracePt t="51509" x="8740775" y="4519613"/>
          <p14:tracePt t="51517" x="8718550" y="4513263"/>
          <p14:tracePt t="51525" x="8707438" y="4508500"/>
          <p14:tracePt t="51533" x="8678863" y="4497388"/>
          <p14:tracePt t="51545" x="8672513" y="4491038"/>
          <p14:tracePt t="51549" x="8656638" y="4491038"/>
          <p14:tracePt t="51557" x="8623300" y="4486275"/>
          <p14:tracePt t="51565" x="8612188" y="4486275"/>
          <p14:tracePt t="51573" x="8583613" y="4479925"/>
          <p14:tracePt t="51581" x="8572500" y="4479925"/>
          <p14:tracePt t="51589" x="8555038" y="4479925"/>
          <p14:tracePt t="51597" x="8521700" y="4479925"/>
          <p14:tracePt t="51605" x="8504238" y="4479925"/>
          <p14:tracePt t="51613" x="8493125" y="4479925"/>
          <p14:tracePt t="51621" x="8470900" y="4479925"/>
          <p14:tracePt t="51629" x="8464550" y="4486275"/>
          <p14:tracePt t="51637" x="8453438" y="4486275"/>
          <p14:tracePt t="51645" x="8442325" y="4486275"/>
          <p14:tracePt t="51661" x="8442325" y="4491038"/>
          <p14:tracePt t="51723" x="8437563" y="4491038"/>
          <p14:tracePt t="51739" x="8431213" y="4491038"/>
          <p14:tracePt t="51755" x="8426450" y="4491038"/>
          <p14:tracePt t="51763" x="8420100" y="4491038"/>
          <p14:tracePt t="51771" x="8415338" y="4491038"/>
          <p14:tracePt t="51779" x="8402638" y="4497388"/>
          <p14:tracePt t="51787" x="8397875" y="4497388"/>
          <p14:tracePt t="51795" x="8386763" y="4502150"/>
          <p14:tracePt t="51803" x="8380413" y="4502150"/>
          <p14:tracePt t="51811" x="8380413" y="4508500"/>
          <p14:tracePt t="51819" x="8369300" y="4513263"/>
          <p14:tracePt t="51835" x="8364538" y="4519613"/>
          <p14:tracePt t="51851" x="8364538" y="4524375"/>
          <p14:tracePt t="51859" x="8358188" y="4524375"/>
          <p14:tracePt t="51867" x="8353425" y="4530725"/>
          <p14:tracePt t="51875" x="8353425" y="4537075"/>
          <p14:tracePt t="51891" x="8347075" y="4541838"/>
          <p14:tracePt t="51899" x="8347075" y="4548188"/>
          <p14:tracePt t="51907" x="8342313" y="4559300"/>
          <p14:tracePt t="51915" x="8335963" y="4564063"/>
          <p14:tracePt t="51925" x="8329613" y="4586288"/>
          <p14:tracePt t="51931" x="8329613" y="4592638"/>
          <p14:tracePt t="51939" x="8324850" y="4598988"/>
          <p14:tracePt t="51947" x="8318500" y="4614863"/>
          <p14:tracePt t="51955" x="8318500" y="4625975"/>
          <p14:tracePt t="51963" x="8318500" y="4637088"/>
          <p14:tracePt t="51971" x="8313738" y="4659313"/>
          <p14:tracePt t="51978" x="8313738" y="4672013"/>
          <p14:tracePt t="51987" x="8313738" y="4683125"/>
          <p14:tracePt t="51995" x="8313738" y="4694238"/>
          <p14:tracePt t="52005" x="8313738" y="4721225"/>
          <p14:tracePt t="52013" x="8313738" y="4733925"/>
          <p14:tracePt t="52021" x="8313738" y="4749800"/>
          <p14:tracePt t="52029" x="8318500" y="4760913"/>
          <p14:tracePt t="52037" x="8329613" y="4789488"/>
          <p14:tracePt t="52045" x="8335963" y="4800600"/>
          <p14:tracePt t="52053" x="8353425" y="4822825"/>
          <p14:tracePt t="52061" x="8358188" y="4833938"/>
          <p14:tracePt t="52069" x="8369300" y="4845050"/>
          <p14:tracePt t="52077" x="8420100" y="4891088"/>
          <p14:tracePt t="52085" x="8431213" y="4902200"/>
          <p14:tracePt t="52093" x="8459788" y="4913313"/>
          <p14:tracePt t="52101" x="8477250" y="4924425"/>
          <p14:tracePt t="52109" x="8504238" y="4929188"/>
          <p14:tracePt t="52117" x="8537575" y="4941888"/>
          <p14:tracePt t="52125" x="8639175" y="4953000"/>
          <p14:tracePt t="52133" x="8685213" y="4957763"/>
          <p14:tracePt t="52141" x="8723313" y="4957763"/>
          <p14:tracePt t="52149" x="8763000" y="4957763"/>
          <p14:tracePt t="52157" x="8796338" y="4957763"/>
          <p14:tracePt t="52165" x="8824913" y="4957763"/>
          <p14:tracePt t="52173" x="8831263" y="4957763"/>
          <p14:tracePt t="52181" x="8842375" y="4957763"/>
          <p14:tracePt t="52189" x="8847138" y="4953000"/>
          <p14:tracePt t="52197" x="8847138" y="4946650"/>
          <p14:tracePt t="52205" x="8847138" y="4935538"/>
          <p14:tracePt t="52213" x="8853488" y="4924425"/>
          <p14:tracePt t="52221" x="8858250" y="4906963"/>
          <p14:tracePt t="52229" x="8858250" y="4884738"/>
          <p14:tracePt t="52236" x="8864600" y="4851400"/>
          <p14:tracePt t="52245" x="8864600" y="4829175"/>
          <p14:tracePt t="52253" x="8864600" y="4789488"/>
          <p14:tracePt t="52263" x="8864600" y="4749800"/>
          <p14:tracePt t="52269" x="8869363" y="4733925"/>
          <p14:tracePt t="52279" x="8869363" y="4716463"/>
          <p14:tracePt t="52285" x="8869363" y="4699000"/>
          <p14:tracePt t="52295" x="8869363" y="4687888"/>
          <p14:tracePt t="52303" x="8869363" y="4676775"/>
          <p14:tracePt t="52311" x="8864600" y="4665663"/>
          <p14:tracePt t="52319" x="8858250" y="4654550"/>
          <p14:tracePt t="52327" x="8847138" y="4632325"/>
          <p14:tracePt t="52335" x="8842375" y="4621213"/>
          <p14:tracePt t="52343" x="8831263" y="4610100"/>
          <p14:tracePt t="52351" x="8820150" y="4598988"/>
          <p14:tracePt t="52359" x="8807450" y="4575175"/>
          <p14:tracePt t="52367" x="8802688" y="4570413"/>
          <p14:tracePt t="52375" x="8791575" y="4559300"/>
          <p14:tracePt t="52383" x="8780463" y="4541838"/>
          <p14:tracePt t="52391" x="8769350" y="4537075"/>
          <p14:tracePt t="52399" x="8758238" y="4524375"/>
          <p14:tracePt t="52407" x="8751888" y="4519613"/>
          <p14:tracePt t="52415" x="8734425" y="4508500"/>
          <p14:tracePt t="52423" x="8723313" y="4502150"/>
          <p14:tracePt t="52431" x="8707438" y="4491038"/>
          <p14:tracePt t="52439" x="8696325" y="4491038"/>
          <p14:tracePt t="52447" x="8672513" y="4486275"/>
          <p14:tracePt t="52455" x="8667750" y="4479925"/>
          <p14:tracePt t="52463" x="8650288" y="4475163"/>
          <p14:tracePt t="52471" x="8623300" y="4475163"/>
          <p14:tracePt t="52479" x="8612188" y="4475163"/>
          <p14:tracePt t="52487" x="8594725" y="4468813"/>
          <p14:tracePt t="52495" x="8588375" y="4464050"/>
          <p14:tracePt t="52503" x="8577263" y="4464050"/>
          <p14:tracePt t="52511" x="8572500" y="4464050"/>
          <p14:tracePt t="52519" x="8561388" y="4457700"/>
          <p14:tracePt t="52527" x="8555038" y="4457700"/>
          <p14:tracePt t="52535" x="8543925" y="4457700"/>
          <p14:tracePt t="52543" x="8532813" y="4457700"/>
          <p14:tracePt t="52551" x="8510588" y="4457700"/>
          <p14:tracePt t="52559" x="8504238" y="4457700"/>
          <p14:tracePt t="52567" x="8493125" y="4464050"/>
          <p14:tracePt t="52577" x="8464550" y="4468813"/>
          <p14:tracePt t="52585" x="8453438" y="4468813"/>
          <p14:tracePt t="52593" x="8426450" y="4475163"/>
          <p14:tracePt t="52601" x="8420100" y="4479925"/>
          <p14:tracePt t="52609" x="8408988" y="4486275"/>
          <p14:tracePt t="52617" x="8402638" y="4486275"/>
          <p14:tracePt t="52625" x="8391525" y="4486275"/>
          <p14:tracePt t="52641" x="8386763" y="4486275"/>
          <p14:tracePt t="52649" x="8386763" y="4491038"/>
          <p14:tracePt t="53800" x="8386763" y="4497388"/>
          <p14:tracePt t="53807" x="8386763" y="4502150"/>
          <p14:tracePt t="53825" x="8386763" y="4508500"/>
          <p14:tracePt t="53849" x="8386763" y="4513263"/>
          <p14:tracePt t="53857" x="8391525" y="4513263"/>
          <p14:tracePt t="53865" x="8391525" y="4519613"/>
          <p14:tracePt t="53889" x="8391525" y="4524375"/>
          <p14:tracePt t="53905" x="8391525" y="4530725"/>
          <p14:tracePt t="53929" x="8391525" y="4537075"/>
          <p14:tracePt t="53937" x="8391525" y="4541838"/>
          <p14:tracePt t="53945" x="8391525" y="4548188"/>
          <p14:tracePt t="53953" x="8391525" y="4559300"/>
          <p14:tracePt t="53961" x="8391525" y="4564063"/>
          <p14:tracePt t="53969" x="8386763" y="4575175"/>
          <p14:tracePt t="53977" x="8386763" y="4592638"/>
          <p14:tracePt t="53985" x="8380413" y="4603750"/>
          <p14:tracePt t="53993" x="8369300" y="4632325"/>
          <p14:tracePt t="54001" x="8358188" y="4654550"/>
          <p14:tracePt t="54009" x="8353425" y="4683125"/>
          <p14:tracePt t="54017" x="8347075" y="4710113"/>
          <p14:tracePt t="54025" x="8335963" y="4745038"/>
          <p14:tracePt t="54033" x="8335963" y="4789488"/>
          <p14:tracePt t="54041" x="8335963" y="4833938"/>
          <p14:tracePt t="54049" x="8335963" y="4895850"/>
          <p14:tracePt t="54057" x="8335963" y="4918075"/>
          <p14:tracePt t="54065" x="8347075" y="4979988"/>
          <p14:tracePt t="54073" x="8364538" y="5053013"/>
          <p14:tracePt t="54081" x="8391525" y="5126038"/>
          <p14:tracePt t="54089" x="8408988" y="5149850"/>
          <p14:tracePt t="54097" x="8437563" y="5194300"/>
          <p14:tracePt t="54105" x="8493125" y="5227638"/>
          <p14:tracePt t="54113" x="8532813" y="5233988"/>
          <p14:tracePt t="54123" x="8566150" y="5233988"/>
          <p14:tracePt t="54131" x="8612188" y="5216525"/>
          <p14:tracePt t="54139" x="8650288" y="5187950"/>
          <p14:tracePt t="54147" x="8685213" y="5149850"/>
          <p14:tracePt t="54155" x="8718550" y="5099050"/>
          <p14:tracePt t="54163" x="8734425" y="5041900"/>
          <p14:tracePt t="54171" x="8745538" y="4986338"/>
          <p14:tracePt t="54179" x="8751888" y="4913313"/>
          <p14:tracePt t="54187" x="8751888" y="4862513"/>
          <p14:tracePt t="54195" x="8751888" y="4811713"/>
          <p14:tracePt t="54203" x="8734425" y="4756150"/>
          <p14:tracePt t="54211" x="8712200" y="4699000"/>
          <p14:tracePt t="54219" x="8672513" y="4654550"/>
          <p14:tracePt t="54227" x="8616950" y="4610100"/>
          <p14:tracePt t="54235" x="8555038" y="4564063"/>
          <p14:tracePt t="54243" x="8515350" y="4548188"/>
          <p14:tracePt t="54251" x="8442325" y="4530725"/>
          <p14:tracePt t="54259" x="8408988" y="4524375"/>
          <p14:tracePt t="54267" x="8380413" y="4519613"/>
          <p14:tracePt t="54275" x="8353425" y="4519613"/>
          <p14:tracePt t="54283" x="8347075" y="4519613"/>
          <p14:tracePt t="54307" x="8347075" y="4524375"/>
          <p14:tracePt t="54315" x="8347075" y="4537075"/>
          <p14:tracePt t="54325" x="8347075" y="4548188"/>
          <p14:tracePt t="54331" x="8347075" y="4559300"/>
          <p14:tracePt t="54339" x="8342313" y="4570413"/>
          <p14:tracePt t="54347" x="8335963" y="4592638"/>
          <p14:tracePt t="54355" x="8329613" y="4603750"/>
          <p14:tracePt t="54363" x="8329613" y="4614863"/>
          <p14:tracePt t="54379" x="8329613" y="4625975"/>
          <p14:tracePt t="54445" x="8329613" y="4632325"/>
          <p14:tracePt t="54477" x="8329613" y="4637088"/>
          <p14:tracePt t="54501" x="8329613" y="4643438"/>
          <p14:tracePt t="54509" x="8329613" y="4648200"/>
          <p14:tracePt t="54541" x="8329613" y="4654550"/>
          <p14:tracePt t="54549" x="8329613" y="4659313"/>
          <p14:tracePt t="54557" x="8335963" y="4665663"/>
          <p14:tracePt t="54565" x="8335963" y="4676775"/>
          <p14:tracePt t="54573" x="8347075" y="4694238"/>
          <p14:tracePt t="54581" x="8364538" y="4710113"/>
          <p14:tracePt t="54589" x="8369300" y="4721225"/>
          <p14:tracePt t="54597" x="8386763" y="4745038"/>
          <p14:tracePt t="54605" x="8415338" y="4772025"/>
          <p14:tracePt t="54613" x="8426450" y="4783138"/>
          <p14:tracePt t="54621" x="8448675" y="4811713"/>
          <p14:tracePt t="54629" x="8459788" y="4818063"/>
          <p14:tracePt t="54637" x="8477250" y="4845050"/>
          <p14:tracePt t="54645" x="8488363" y="4851400"/>
          <p14:tracePt t="54653" x="8504238" y="4873625"/>
          <p14:tracePt t="54663" x="8515350" y="4879975"/>
          <p14:tracePt t="54669" x="8526463" y="4891088"/>
          <p14:tracePt t="54677" x="8532813" y="4902200"/>
          <p14:tracePt t="54687" x="8550275" y="4906963"/>
          <p14:tracePt t="54695" x="8550275" y="4913313"/>
          <p14:tracePt t="54703" x="8555038" y="4913313"/>
          <p14:tracePt t="54711" x="8566150" y="4918075"/>
          <p14:tracePt t="54719" x="8572500" y="4918075"/>
          <p14:tracePt t="54727" x="8588375" y="4918075"/>
          <p14:tracePt t="54735" x="8594725" y="4918075"/>
          <p14:tracePt t="54743" x="8628063" y="4902200"/>
          <p14:tracePt t="54751" x="8656638" y="4867275"/>
          <p14:tracePt t="54759" x="8672513" y="4845050"/>
          <p14:tracePt t="54767" x="8707438" y="4794250"/>
          <p14:tracePt t="54775" x="8729663" y="4760913"/>
          <p14:tracePt t="54783" x="8751888" y="4716463"/>
          <p14:tracePt t="54791" x="8769350" y="4683125"/>
          <p14:tracePt t="54799" x="8774113" y="4648200"/>
          <p14:tracePt t="54807" x="8780463" y="4621213"/>
          <p14:tracePt t="54815" x="8780463" y="4610100"/>
          <p14:tracePt t="54823" x="8780463" y="4592638"/>
          <p14:tracePt t="54831" x="8780463" y="4575175"/>
          <p14:tracePt t="54839" x="8774113" y="4564063"/>
          <p14:tracePt t="54847" x="8769350" y="4559300"/>
          <p14:tracePt t="54855" x="8751888" y="4541838"/>
          <p14:tracePt t="54863" x="8729663" y="4537075"/>
          <p14:tracePt t="54871" x="8712200" y="4524375"/>
          <p14:tracePt t="54879" x="8689975" y="4513263"/>
          <p14:tracePt t="54887" x="8634413" y="4497388"/>
          <p14:tracePt t="54895" x="8594725" y="4486275"/>
          <p14:tracePt t="54903" x="8555038" y="4479925"/>
          <p14:tracePt t="54911" x="8515350" y="4475163"/>
          <p14:tracePt t="54919" x="8477250" y="4464050"/>
          <p14:tracePt t="54927" x="8442325" y="4457700"/>
          <p14:tracePt t="54936" x="8415338" y="4457700"/>
          <p14:tracePt t="54943" x="8380413" y="4451350"/>
          <p14:tracePt t="54951" x="8375650" y="4451350"/>
          <p14:tracePt t="54959" x="8353425" y="4451350"/>
          <p14:tracePt t="54969" x="8329613" y="4451350"/>
          <p14:tracePt t="54977" x="8307388" y="4451350"/>
          <p14:tracePt t="54985" x="8280400" y="4464050"/>
          <p14:tracePt t="54993" x="8269288" y="4468813"/>
          <p14:tracePt t="55001" x="8240713" y="4475163"/>
          <p14:tracePt t="55009" x="8201025" y="4486275"/>
          <p14:tracePt t="55017" x="8178800" y="4497388"/>
          <p14:tracePt t="55025" x="8139113" y="4513263"/>
          <p14:tracePt t="55033" x="8121650" y="4524375"/>
          <p14:tracePt t="55041" x="8072438" y="4552950"/>
          <p14:tracePt t="55049" x="8037513" y="4603750"/>
          <p14:tracePt t="55057" x="8010525" y="4648200"/>
          <p14:tracePt t="55065" x="7986713" y="4694238"/>
          <p14:tracePt t="55073" x="7964488" y="4778375"/>
          <p14:tracePt t="55081" x="7959725" y="4833938"/>
          <p14:tracePt t="55089" x="7959725" y="4891088"/>
          <p14:tracePt t="55097" x="7964488" y="4946650"/>
          <p14:tracePt t="55105" x="7975600" y="4986338"/>
          <p14:tracePt t="55113" x="8004175" y="5041900"/>
          <p14:tracePt t="55121" x="8026400" y="5059363"/>
          <p14:tracePt t="55129" x="8048625" y="5076825"/>
          <p14:tracePt t="55137" x="8061325" y="5081588"/>
          <p14:tracePt t="55145" x="8088313" y="5087938"/>
          <p14:tracePt t="55153" x="8121650" y="5099050"/>
          <p14:tracePt t="55161" x="8150225" y="5099050"/>
          <p14:tracePt t="55169" x="8194675" y="5103813"/>
          <p14:tracePt t="55177" x="8240713" y="5103813"/>
          <p14:tracePt t="55185" x="8296275" y="5103813"/>
          <p14:tracePt t="55193" x="8318500" y="5099050"/>
          <p14:tracePt t="55201" x="8386763" y="5070475"/>
          <p14:tracePt t="55209" x="8459788" y="5030788"/>
          <p14:tracePt t="55217" x="8510588" y="4991100"/>
          <p14:tracePt t="55225" x="8550275" y="4953000"/>
          <p14:tracePt t="55233" x="8588375" y="4918075"/>
          <p14:tracePt t="55241" x="8616950" y="4879975"/>
          <p14:tracePt t="55249" x="8645525" y="4829175"/>
          <p14:tracePt t="55259" x="8661400" y="4783138"/>
          <p14:tracePt t="55267" x="8678863" y="4699000"/>
          <p14:tracePt t="55275" x="8678863" y="4654550"/>
          <p14:tracePt t="55283" x="8678863" y="4621213"/>
          <p14:tracePt t="55291" x="8661400" y="4581525"/>
          <p14:tracePt t="55299" x="8645525" y="4548188"/>
          <p14:tracePt t="55307" x="8605838" y="4513263"/>
          <p14:tracePt t="55315" x="8572500" y="4486275"/>
          <p14:tracePt t="55323" x="8526463" y="4464050"/>
          <p14:tracePt t="55331" x="8470900" y="4440238"/>
          <p14:tracePt t="55339" x="8420100" y="4435475"/>
          <p14:tracePt t="55347" x="8342313" y="4429125"/>
          <p14:tracePt t="55355" x="8291513" y="4429125"/>
          <p14:tracePt t="55363" x="8245475" y="4429125"/>
          <p14:tracePt t="55371" x="8207375" y="4440238"/>
          <p14:tracePt t="55379" x="8189913" y="4451350"/>
          <p14:tracePt t="55387" x="8167688" y="4464050"/>
          <p14:tracePt t="55395" x="8156575" y="4486275"/>
          <p14:tracePt t="55403" x="8150225" y="4491038"/>
          <p14:tracePt t="55411" x="8145463" y="4519613"/>
          <p14:tracePt t="55419" x="8145463" y="4537075"/>
          <p14:tracePt t="55427" x="8145463" y="4559300"/>
          <p14:tracePt t="55435" x="8150225" y="4614863"/>
          <p14:tracePt t="55443" x="8167688" y="4659313"/>
          <p14:tracePt t="55451" x="8194675" y="4710113"/>
          <p14:tracePt t="55459" x="8223250" y="4749800"/>
          <p14:tracePt t="55467" x="8251825" y="4789488"/>
          <p14:tracePt t="55475" x="8296275" y="4829175"/>
          <p14:tracePt t="55483" x="8329613" y="4856163"/>
          <p14:tracePt t="55491" x="8369300" y="4873625"/>
          <p14:tracePt t="55499" x="8391525" y="4884738"/>
          <p14:tracePt t="55509" x="8426450" y="4891088"/>
          <p14:tracePt t="55515" x="8442325" y="4891088"/>
          <p14:tracePt t="55525" x="8453438" y="4884738"/>
          <p14:tracePt t="55531" x="8464550" y="4879975"/>
          <p14:tracePt t="55541" x="8470900" y="4867275"/>
          <p14:tracePt t="55547" x="8482013" y="4856163"/>
          <p14:tracePt t="55557" x="8488363" y="4845050"/>
          <p14:tracePt t="55565" x="8493125" y="4840288"/>
          <p14:tracePt t="55573" x="8504238" y="4822825"/>
          <p14:tracePt t="55581" x="8515350" y="4806950"/>
          <p14:tracePt t="55589" x="8515350" y="4794250"/>
          <p14:tracePt t="55597" x="8526463" y="4756150"/>
          <p14:tracePt t="55605" x="8532813" y="4705350"/>
          <p14:tracePt t="55613" x="8532813" y="4687888"/>
          <p14:tracePt t="55621" x="8532813" y="4654550"/>
          <p14:tracePt t="55629" x="8526463" y="4637088"/>
          <p14:tracePt t="55637" x="8521700" y="4603750"/>
          <p14:tracePt t="55645" x="8510588" y="4592638"/>
          <p14:tracePt t="55653" x="8488363" y="4570413"/>
          <p14:tracePt t="55661" x="8470900" y="4559300"/>
          <p14:tracePt t="55669" x="8431213" y="4541838"/>
          <p14:tracePt t="55677" x="8386763" y="4530725"/>
          <p14:tracePt t="55685" x="8342313" y="4530725"/>
          <p14:tracePt t="55693" x="8302625" y="4530725"/>
          <p14:tracePt t="55701" x="8274050" y="4548188"/>
          <p14:tracePt t="55709" x="8269288" y="4552950"/>
          <p14:tracePt t="55717" x="8251825" y="4592638"/>
          <p14:tracePt t="55725" x="8245475" y="4632325"/>
          <p14:tracePt t="55733" x="8245475" y="4676775"/>
          <p14:tracePt t="55741" x="8269288" y="4733925"/>
          <p14:tracePt t="55749" x="8313738" y="4794250"/>
          <p14:tracePt t="55757" x="8380413" y="4856163"/>
          <p14:tracePt t="55765" x="8442325" y="4891088"/>
          <p14:tracePt t="55773" x="8555038" y="4929188"/>
          <p14:tracePt t="55781" x="8650288" y="4935538"/>
          <p14:tracePt t="55789" x="8763000" y="4935538"/>
          <p14:tracePt t="55797" x="8886825" y="4902200"/>
          <p14:tracePt t="55807" x="8993188" y="4862513"/>
          <p14:tracePt t="55813" x="9055100" y="4840288"/>
          <p14:tracePt t="55823" x="9134475" y="4783138"/>
          <p14:tracePt t="55829" x="9185275" y="4727575"/>
          <p14:tracePt t="55839" x="9207500" y="4665663"/>
          <p14:tracePt t="55847" x="9212263" y="4621213"/>
          <p14:tracePt t="55855" x="9212263" y="4575175"/>
          <p14:tracePt t="55863" x="9190038" y="4524375"/>
          <p14:tracePt t="55871" x="9145588" y="4486275"/>
          <p14:tracePt t="55879" x="9101138" y="4451350"/>
          <p14:tracePt t="55887" x="9015413" y="4418013"/>
          <p14:tracePt t="55895" x="8909050" y="4391025"/>
          <p14:tracePt t="55903" x="8751888" y="4373563"/>
          <p14:tracePt t="55911" x="8645525" y="4373563"/>
          <p14:tracePt t="55919" x="8532813" y="4373563"/>
          <p14:tracePt t="55927" x="8391525" y="4418013"/>
          <p14:tracePt t="55935" x="8274050" y="4475163"/>
          <p14:tracePt t="55943" x="8234363" y="4519613"/>
          <p14:tracePt t="55951" x="8212138" y="4559300"/>
          <p14:tracePt t="55959" x="8201025" y="4621213"/>
          <p14:tracePt t="55967" x="8201025" y="4665663"/>
          <p14:tracePt t="55975" x="8229600" y="4710113"/>
          <p14:tracePt t="55983" x="8280400" y="4756150"/>
          <p14:tracePt t="55991" x="8358188" y="4789488"/>
          <p14:tracePt t="55999" x="8464550" y="4818063"/>
          <p14:tracePt t="56007" x="8550275" y="4829175"/>
          <p14:tracePt t="56015" x="8685213" y="4833938"/>
          <p14:tracePt t="56023" x="8769350" y="4840288"/>
          <p14:tracePt t="56031" x="8847138" y="4845050"/>
          <p14:tracePt t="56039" x="8915400" y="4845050"/>
          <p14:tracePt t="56047" x="8948738" y="4845050"/>
          <p14:tracePt t="56055" x="8959850" y="4845050"/>
          <p14:tracePt t="56097" x="8942388" y="4845050"/>
          <p14:tracePt t="56103" x="8926513" y="4840288"/>
          <p14:tracePt t="56113" x="8904288" y="4829175"/>
          <p14:tracePt t="56119" x="8880475" y="4822825"/>
          <p14:tracePt t="56129" x="8858250" y="4822825"/>
          <p14:tracePt t="56137" x="8842375" y="4818063"/>
          <p14:tracePt t="56145" x="8836025" y="4811713"/>
          <p14:tracePt t="56169" x="8836025" y="4806950"/>
          <p14:tracePt t="56177" x="8836025" y="4800600"/>
          <p14:tracePt t="56185" x="8836025" y="4794250"/>
          <p14:tracePt t="56193" x="8847138" y="4789488"/>
          <p14:tracePt t="56201" x="8853488" y="4783138"/>
          <p14:tracePt t="56209" x="8858250" y="4778375"/>
          <p14:tracePt t="56217" x="8869363" y="4772025"/>
          <p14:tracePt t="56225" x="8875713" y="4767263"/>
          <p14:tracePt t="56233" x="8880475" y="4767263"/>
          <p14:tracePt t="56241" x="8880475" y="4760913"/>
          <p14:tracePt t="56249" x="8886825" y="4760913"/>
          <p14:tracePt t="56273" x="8893175" y="4760913"/>
          <p14:tracePt t="56281" x="8897938" y="4760913"/>
          <p14:tracePt t="56305" x="8904288" y="4760913"/>
          <p14:tracePt t="56321" x="8909050" y="4760913"/>
          <p14:tracePt t="56405" x="8897938" y="4756150"/>
          <p14:tracePt t="56415" x="8897938" y="4745038"/>
          <p14:tracePt t="56423" x="8886825" y="4745038"/>
          <p14:tracePt t="56431" x="8880475" y="4733925"/>
          <p14:tracePt t="56439" x="8875713" y="4727575"/>
          <p14:tracePt t="56447" x="8869363" y="4716463"/>
          <p14:tracePt t="56455" x="8864600" y="4705350"/>
          <p14:tracePt t="56463" x="8858250" y="4699000"/>
          <p14:tracePt t="56471" x="8858250" y="4694238"/>
          <p14:tracePt t="56656" x="8853488" y="4694238"/>
          <p14:tracePt t="56673" x="8847138" y="4694238"/>
          <p14:tracePt t="56689" x="8842375" y="4694238"/>
          <p14:tracePt t="56695" x="8831263" y="4694238"/>
          <p14:tracePt t="56705" x="8807450" y="4694238"/>
          <p14:tracePt t="56713" x="8796338" y="4694238"/>
          <p14:tracePt t="56721" x="8774113" y="4687888"/>
          <p14:tracePt t="56729" x="8734425" y="4672013"/>
          <p14:tracePt t="56737" x="8723313" y="4665663"/>
          <p14:tracePt t="56745" x="8701088" y="4654550"/>
          <p14:tracePt t="56753" x="8696325" y="4643438"/>
          <p14:tracePt t="56761" x="8672513" y="4625975"/>
          <p14:tracePt t="56769" x="8667750" y="4614863"/>
          <p14:tracePt t="56777" x="8645525" y="4581525"/>
          <p14:tracePt t="56785" x="8645525" y="4575175"/>
          <p14:tracePt t="56793" x="8628063" y="4552950"/>
          <p14:tracePt t="56801" x="8623300" y="4548188"/>
          <p14:tracePt t="56809" x="8616950" y="4541838"/>
          <p14:tracePt t="56817" x="8616950" y="4537075"/>
          <p14:tracePt t="56825" x="8612188" y="4537075"/>
          <p14:tracePt t="56841" x="8605838" y="4537075"/>
          <p14:tracePt t="56857" x="8599488" y="4552950"/>
          <p14:tracePt t="56865" x="8594725" y="4564063"/>
          <p14:tracePt t="56873" x="8577263" y="4592638"/>
          <p14:tracePt t="56881" x="8561388" y="4625975"/>
          <p14:tracePt t="56889" x="8550275" y="4659313"/>
          <p14:tracePt t="56897" x="8526463" y="4699000"/>
          <p14:tracePt t="56905" x="8504238" y="4727575"/>
          <p14:tracePt t="56913" x="8477250" y="4756150"/>
          <p14:tracePt t="56921" x="8464550" y="4760913"/>
          <p14:tracePt t="56929" x="8442325" y="4760913"/>
          <p14:tracePt t="56937" x="8426450" y="4760913"/>
          <p14:tracePt t="56945" x="8408988" y="4760913"/>
          <p14:tracePt t="56953" x="8380413" y="4749800"/>
          <p14:tracePt t="56963" x="8369300" y="4733925"/>
          <p14:tracePt t="56971" x="8342313" y="4699000"/>
          <p14:tracePt t="56979" x="8324850" y="4676775"/>
          <p14:tracePt t="56985" x="8296275" y="4632325"/>
          <p14:tracePt t="56995" x="8280400" y="4610100"/>
          <p14:tracePt t="57003" x="8269288" y="4570413"/>
          <p14:tracePt t="57011" x="8269288" y="4552950"/>
          <p14:tracePt t="57019" x="8269288" y="4541838"/>
          <p14:tracePt t="57027" x="8269288" y="4524375"/>
          <p14:tracePt t="57035" x="8280400" y="4508500"/>
          <p14:tracePt t="57043" x="8291513" y="4497388"/>
          <p14:tracePt t="57051" x="8313738" y="4486275"/>
          <p14:tracePt t="57059" x="8335963" y="4486275"/>
          <p14:tracePt t="57068" x="8386763" y="4486275"/>
          <p14:tracePt t="57075" x="8431213" y="4508500"/>
          <p14:tracePt t="57083" x="8470900" y="4537075"/>
          <p14:tracePt t="57091" x="8521700" y="4575175"/>
          <p14:tracePt t="57099" x="8555038" y="4614863"/>
          <p14:tracePt t="57107" x="8577263" y="4665663"/>
          <p14:tracePt t="57115" x="8594725" y="4705350"/>
          <p14:tracePt t="57123" x="8594725" y="4733925"/>
          <p14:tracePt t="57131" x="8594725" y="4760913"/>
          <p14:tracePt t="57139" x="8588375" y="4772025"/>
          <p14:tracePt t="57147" x="8577263" y="4778375"/>
          <p14:tracePt t="57155" x="8561388" y="4783138"/>
          <p14:tracePt t="57163" x="8550275" y="4783138"/>
          <p14:tracePt t="57171" x="8532813" y="4783138"/>
          <p14:tracePt t="57179" x="8521700" y="4783138"/>
          <p14:tracePt t="57187" x="8510588" y="4783138"/>
          <p14:tracePt t="57195" x="8504238" y="4783138"/>
          <p14:tracePt t="57203" x="8504238" y="4778375"/>
          <p14:tracePt t="57211" x="8504238" y="4772025"/>
          <p14:tracePt t="57220" x="8504238" y="4767263"/>
          <p14:tracePt t="57227" x="8504238" y="4760913"/>
          <p14:tracePt t="57235" x="8504238" y="4756150"/>
          <p14:tracePt t="57243" x="8504238" y="4749800"/>
          <p14:tracePt t="57251" x="8504238" y="4745038"/>
          <p14:tracePt t="57259" x="8504238" y="4738688"/>
          <p14:tracePt t="57267" x="8504238" y="4733925"/>
          <p14:tracePt t="57275" x="8510588" y="4733925"/>
          <p14:tracePt t="57524" x="8515350" y="4733925"/>
          <p14:tracePt t="57529" x="8515350" y="4727575"/>
          <p14:tracePt t="57545" x="8521700" y="4727575"/>
          <p14:tracePt t="57561" x="8526463" y="4721225"/>
          <p14:tracePt t="57571" x="8532813" y="4721225"/>
          <p14:tracePt t="57579" x="8537575" y="4716463"/>
          <p14:tracePt t="57595" x="8543925" y="4716463"/>
          <p14:tracePt t="57603" x="8550275" y="4716463"/>
          <p14:tracePt t="57619" x="8550275" y="4710113"/>
          <p14:tracePt t="57635" x="8555038" y="4710113"/>
          <p14:tracePt t="57993" x="8555038" y="4705350"/>
          <p14:tracePt t="58009" x="8561388" y="4705350"/>
          <p14:tracePt t="58025" x="8561388" y="4699000"/>
          <p14:tracePt t="58033" x="8561388" y="4694238"/>
          <p14:tracePt t="58041" x="8561388" y="4687888"/>
          <p14:tracePt t="58049" x="8561388" y="4683125"/>
          <p14:tracePt t="58065" x="8561388" y="4672013"/>
          <p14:tracePt t="58073" x="8555038" y="4672013"/>
          <p14:tracePt t="58185" x="8550275" y="4683125"/>
          <p14:tracePt t="58195" x="8550275" y="4699000"/>
          <p14:tracePt t="58203" x="8543925" y="4727575"/>
          <p14:tracePt t="58211" x="8537575" y="4772025"/>
          <p14:tracePt t="58219" x="8537575" y="4794250"/>
          <p14:tracePt t="58227" x="8537575" y="4845050"/>
          <p14:tracePt t="58235" x="8537575" y="4884738"/>
          <p14:tracePt t="58243" x="8537575" y="4953000"/>
          <p14:tracePt t="58251" x="8537575" y="4991100"/>
          <p14:tracePt t="58259" x="8543925" y="5030788"/>
          <p14:tracePt t="58267" x="8550275" y="5081588"/>
          <p14:tracePt t="58275" x="8555038" y="5099050"/>
          <p14:tracePt t="58283" x="8555038" y="5110163"/>
          <p14:tracePt t="58316" x="8555038" y="5103813"/>
          <p14:tracePt t="58323" x="8561388" y="5064125"/>
          <p14:tracePt t="58331" x="8566150" y="4997450"/>
          <p14:tracePt t="58339" x="8566150" y="4913313"/>
          <p14:tracePt t="58347" x="8566150" y="4851400"/>
          <p14:tracePt t="58355" x="8566150" y="4794250"/>
          <p14:tracePt t="58363" x="8555038" y="4705350"/>
          <p14:tracePt t="58371" x="8532813" y="4659313"/>
          <p14:tracePt t="58379" x="8510588" y="4625975"/>
          <p14:tracePt t="58387" x="8499475" y="4603750"/>
          <p14:tracePt t="58395" x="8493125" y="4598988"/>
          <p14:tracePt t="58403" x="8488363" y="4592638"/>
          <p14:tracePt t="58485" x="8482013" y="4592638"/>
          <p14:tracePt t="58501" x="8470900" y="4610100"/>
          <p14:tracePt t="58509" x="8453438" y="4625975"/>
          <p14:tracePt t="58517" x="8431213" y="4648200"/>
          <p14:tracePt t="58525" x="8391525" y="4683125"/>
          <p14:tracePt t="58533" x="8380413" y="4699000"/>
          <p14:tracePt t="58541" x="8347075" y="4738688"/>
          <p14:tracePt t="58549" x="8302625" y="4789488"/>
          <p14:tracePt t="58557" x="8274050" y="4829175"/>
          <p14:tracePt t="58565" x="8251825" y="4879975"/>
          <p14:tracePt t="58573" x="8240713" y="4891088"/>
          <p14:tracePt t="58581" x="8234363" y="4902200"/>
          <p14:tracePt t="58589" x="8234363" y="4906963"/>
          <p14:tracePt t="58597" x="8234363" y="4913313"/>
          <p14:tracePt t="58637" x="8240713" y="4918075"/>
          <p14:tracePt t="58646" x="8245475" y="4918075"/>
          <p14:tracePt t="58653" x="8251825" y="4918075"/>
          <p14:tracePt t="58661" x="8256588" y="4918075"/>
          <p14:tracePt t="58669" x="8269288" y="4918075"/>
          <p14:tracePt t="58677" x="8296275" y="4918075"/>
          <p14:tracePt t="58685" x="8324850" y="4913313"/>
          <p14:tracePt t="58693" x="8358188" y="4879975"/>
          <p14:tracePt t="58701" x="8386763" y="4856163"/>
          <p14:tracePt t="58709" x="8420100" y="4822825"/>
          <p14:tracePt t="58717" x="8453438" y="4783138"/>
          <p14:tracePt t="58727" x="8493125" y="4745038"/>
          <p14:tracePt t="58733" x="8521700" y="4705350"/>
          <p14:tracePt t="58743" x="8543925" y="4672013"/>
          <p14:tracePt t="58749" x="8550275" y="4659313"/>
          <p14:tracePt t="58759" x="8555038" y="4643438"/>
          <p14:tracePt t="58767" x="8561388" y="4637088"/>
          <p14:tracePt t="58775" x="8561388" y="4625975"/>
          <p14:tracePt t="58783" x="8561388" y="4614863"/>
          <p14:tracePt t="58791" x="8561388" y="4610100"/>
          <p14:tracePt t="58799" x="8561388" y="4603750"/>
          <p14:tracePt t="58863" x="8566150" y="4603750"/>
          <p14:tracePt t="58871" x="8572500" y="4603750"/>
          <p14:tracePt t="58879" x="8572500" y="4610100"/>
          <p14:tracePt t="58887" x="8583613" y="4625975"/>
          <p14:tracePt t="58895" x="8583613" y="4632325"/>
          <p14:tracePt t="58903" x="8594725" y="4654550"/>
          <p14:tracePt t="58911" x="8605838" y="4694238"/>
          <p14:tracePt t="58919" x="8623300" y="4749800"/>
          <p14:tracePt t="58927" x="8639175" y="4778375"/>
          <p14:tracePt t="58935" x="8650288" y="4806950"/>
          <p14:tracePt t="58943" x="8667750" y="4856163"/>
          <p14:tracePt t="58951" x="8672513" y="4873625"/>
          <p14:tracePt t="58959" x="8678863" y="4891088"/>
          <p14:tracePt t="58967" x="8678863" y="4906963"/>
          <p14:tracePt t="58975" x="8678863" y="4918075"/>
          <p14:tracePt t="58983" x="8678863" y="4929188"/>
          <p14:tracePt t="58993" x="8672513" y="4946650"/>
          <p14:tracePt t="59001" x="8667750" y="4964113"/>
          <p14:tracePt t="59009" x="8645525" y="4979988"/>
          <p14:tracePt t="59015" x="8628063" y="4997450"/>
          <p14:tracePt t="59025" x="8616950" y="5002213"/>
          <p14:tracePt t="59031" x="8583613" y="5014913"/>
          <p14:tracePt t="59041" x="8555038" y="5026025"/>
          <p14:tracePt t="59049" x="8515350" y="5026025"/>
          <p14:tracePt t="59057" x="8504238" y="5026025"/>
          <p14:tracePt t="59065" x="8459788" y="5026025"/>
          <p14:tracePt t="59073" x="8415338" y="5019675"/>
          <p14:tracePt t="59081" x="8353425" y="4997450"/>
          <p14:tracePt t="59089" x="8329613" y="4991100"/>
          <p14:tracePt t="59097" x="8240713" y="4953000"/>
          <p14:tracePt t="59105" x="8207375" y="4941888"/>
          <p14:tracePt t="59113" x="8121650" y="4895850"/>
          <p14:tracePt t="59121" x="8061325" y="4862513"/>
          <p14:tracePt t="59129" x="8032750" y="4840288"/>
          <p14:tracePt t="59137" x="8010525" y="4811713"/>
          <p14:tracePt t="59145" x="7999413" y="4783138"/>
          <p14:tracePt t="59153" x="7993063" y="4760913"/>
          <p14:tracePt t="59161" x="7986713" y="4749800"/>
          <p14:tracePt t="59169" x="7981950" y="4727575"/>
          <p14:tracePt t="59177" x="7981950" y="4694238"/>
          <p14:tracePt t="59185" x="7981950" y="4665663"/>
          <p14:tracePt t="59193" x="7981950" y="4643438"/>
          <p14:tracePt t="59201" x="7981950" y="4632325"/>
          <p14:tracePt t="59209" x="7981950" y="4610100"/>
          <p14:tracePt t="59217" x="7981950" y="4586288"/>
          <p14:tracePt t="59225" x="7981950" y="4581525"/>
          <p14:tracePt t="59233" x="7993063" y="4564063"/>
          <p14:tracePt t="59241" x="7999413" y="4537075"/>
          <p14:tracePt t="59249" x="7999413" y="4530725"/>
          <p14:tracePt t="59257" x="8015288" y="4508500"/>
          <p14:tracePt t="59265" x="8021638" y="4497388"/>
          <p14:tracePt t="59273" x="8043863" y="4475163"/>
          <p14:tracePt t="59281" x="8054975" y="4457700"/>
          <p14:tracePt t="59289" x="8088313" y="4429125"/>
          <p14:tracePt t="59297" x="8110538" y="4418013"/>
          <p14:tracePt t="59305" x="8156575" y="4384675"/>
          <p14:tracePt t="59315" x="8178800" y="4378325"/>
          <p14:tracePt t="59323" x="8229600" y="4351338"/>
          <p14:tracePt t="59331" x="8245475" y="4351338"/>
          <p14:tracePt t="59339" x="8285163" y="4344988"/>
          <p14:tracePt t="59347" x="8296275" y="4340225"/>
          <p14:tracePt t="59355" x="8313738" y="4340225"/>
          <p14:tracePt t="59363" x="8342313" y="4340225"/>
          <p14:tracePt t="59371" x="8353425" y="4340225"/>
          <p14:tracePt t="59379" x="8380413" y="4344988"/>
          <p14:tracePt t="59387" x="8397875" y="4356100"/>
          <p14:tracePt t="59395" x="8415338" y="4362450"/>
          <p14:tracePt t="59404" x="8448675" y="4391025"/>
          <p14:tracePt t="59412" x="8470900" y="4406900"/>
          <p14:tracePt t="59420" x="8482013" y="4418013"/>
          <p14:tracePt t="59427" x="8526463" y="4468813"/>
          <p14:tracePt t="59436" x="8543925" y="4486275"/>
          <p14:tracePt t="59444" x="8566150" y="4508500"/>
          <p14:tracePt t="59452" x="8583613" y="4537075"/>
          <p14:tracePt t="59459" x="8623300" y="4592638"/>
          <p14:tracePt t="59467" x="8639175" y="4614863"/>
          <p14:tracePt t="59475" x="8656638" y="4654550"/>
          <p14:tracePt t="59483" x="8661400" y="4672013"/>
          <p14:tracePt t="59492" x="8661400" y="4694238"/>
          <p14:tracePt t="59499" x="8661400" y="4710113"/>
          <p14:tracePt t="59507" x="8650288" y="4727575"/>
          <p14:tracePt t="59515" x="8628063" y="4745038"/>
          <p14:tracePt t="59523" x="8588375" y="4760913"/>
          <p14:tracePt t="59531" x="8550275" y="4778375"/>
          <p14:tracePt t="59539" x="8510588" y="4783138"/>
          <p14:tracePt t="59547" x="8453438" y="4794250"/>
          <p14:tracePt t="59555" x="8408988" y="4794250"/>
          <p14:tracePt t="59563" x="8358188" y="4800600"/>
          <p14:tracePt t="59571" x="8296275" y="4800600"/>
          <p14:tracePt t="59582" x="8245475" y="4800600"/>
          <p14:tracePt t="59588" x="8201025" y="4800600"/>
          <p14:tracePt t="59597" x="8161338" y="4789488"/>
          <p14:tracePt t="59603" x="8128000" y="4778375"/>
          <p14:tracePt t="59614" x="8099425" y="4760913"/>
          <p14:tracePt t="59619" x="8083550" y="4745038"/>
          <p14:tracePt t="59630" x="8061325" y="4716463"/>
          <p14:tracePt t="59637" x="8048625" y="4705350"/>
          <p14:tracePt t="59645" x="8043863" y="4672013"/>
          <p14:tracePt t="59653" x="8032750" y="4632325"/>
          <p14:tracePt t="59661" x="8026400" y="4598988"/>
          <p14:tracePt t="59669" x="8026400" y="4581525"/>
          <p14:tracePt t="59677" x="8026400" y="4548188"/>
          <p14:tracePt t="59685" x="8026400" y="4513263"/>
          <p14:tracePt t="59693" x="8026400" y="4502150"/>
          <p14:tracePt t="59701" x="8026400" y="4475163"/>
          <p14:tracePt t="59709" x="8032750" y="4464050"/>
          <p14:tracePt t="59717" x="8048625" y="4440238"/>
          <p14:tracePt t="59725" x="8054975" y="4429125"/>
          <p14:tracePt t="59735" x="8083550" y="4406900"/>
          <p14:tracePt t="59741" x="8094663" y="4402138"/>
          <p14:tracePt t="59749" x="8128000" y="4384675"/>
          <p14:tracePt t="59757" x="8150225" y="4373563"/>
          <p14:tracePt t="59765" x="8194675" y="4367213"/>
          <p14:tracePt t="59773" x="8212138" y="4362450"/>
          <p14:tracePt t="59781" x="8256588" y="4362450"/>
          <p14:tracePt t="59789" x="8280400" y="4362450"/>
          <p14:tracePt t="59797" x="8342313" y="4367213"/>
          <p14:tracePt t="59805" x="8358188" y="4367213"/>
          <p14:tracePt t="59813" x="8380413" y="4373563"/>
          <p14:tracePt t="59821" x="8437563" y="4402138"/>
          <p14:tracePt t="59829" x="8453438" y="4406900"/>
          <p14:tracePt t="59839" x="8477250" y="4424363"/>
          <p14:tracePt t="59845" x="8515350" y="4457700"/>
          <p14:tracePt t="59853" x="8526463" y="4468813"/>
          <p14:tracePt t="59861" x="8537575" y="4491038"/>
          <p14:tracePt t="59869" x="8561388" y="4537075"/>
          <p14:tracePt t="59879" x="8566150" y="4570413"/>
          <p14:tracePt t="59885" x="8572500" y="4586288"/>
          <p14:tracePt t="59895" x="8572500" y="4603750"/>
          <p14:tracePt t="59903" x="8572500" y="4621213"/>
          <p14:tracePt t="59911" x="8566150" y="4637088"/>
          <p14:tracePt t="59919" x="8561388" y="4648200"/>
          <p14:tracePt t="59927" x="8555038" y="4659313"/>
          <p14:tracePt t="59935" x="8550275" y="4665663"/>
          <p14:tracePt t="59943" x="8537575" y="4676775"/>
          <p14:tracePt t="59951" x="8532813" y="4676775"/>
          <p14:tracePt t="60162" x="8532813" y="4683125"/>
          <p14:tracePt t="60191" x="8537575" y="4687888"/>
          <p14:tracePt t="60201" x="8537575" y="4694238"/>
          <p14:tracePt t="60209" x="8555038" y="4694238"/>
          <p14:tracePt t="60217" x="8594725" y="4705350"/>
          <p14:tracePt t="60225" x="8634413" y="4716463"/>
          <p14:tracePt t="60233" x="8701088" y="4721225"/>
          <p14:tracePt t="60241" x="8758238" y="4733925"/>
          <p14:tracePt t="60249" x="8869363" y="4745038"/>
          <p14:tracePt t="60257" x="9055100" y="4749800"/>
          <p14:tracePt t="60265" x="9240838" y="4749800"/>
          <p14:tracePt t="60273" x="9437688" y="4749800"/>
          <p14:tracePt t="60281" x="9561513" y="4749800"/>
          <p14:tracePt t="60289" x="9809163" y="4749800"/>
          <p14:tracePt t="60297" x="9921875" y="4738688"/>
          <p14:tracePt t="60305" x="10123488" y="4721225"/>
          <p14:tracePt t="60314" x="10229850" y="4699000"/>
          <p14:tracePt t="60321" x="10298113" y="4676775"/>
          <p14:tracePt t="60329" x="10342563" y="4659313"/>
          <p14:tracePt t="60337" x="10360025" y="4654550"/>
          <p14:tracePt t="60345" x="10360025" y="4648200"/>
          <p14:tracePt t="60377" x="10360025" y="4643438"/>
          <p14:tracePt t="60417" x="10360025" y="4648200"/>
          <p14:tracePt t="60425" x="10360025" y="4665663"/>
          <p14:tracePt t="60433" x="10360025" y="4694238"/>
          <p14:tracePt t="60442" x="10353675" y="4716463"/>
          <p14:tracePt t="60449" x="10337800" y="4760913"/>
          <p14:tracePt t="60459" x="10331450" y="4783138"/>
          <p14:tracePt t="60465" x="10313988" y="4800600"/>
          <p14:tracePt t="60475" x="10291763" y="4822825"/>
          <p14:tracePt t="60483" x="10252075" y="4840288"/>
          <p14:tracePt t="60491" x="10229850" y="4840288"/>
          <p14:tracePt t="60499" x="10196513" y="4845050"/>
          <p14:tracePt t="60507" x="10179050" y="4845050"/>
          <p14:tracePt t="60515" x="10163175" y="4840288"/>
          <p14:tracePt t="60523" x="10152063" y="4840288"/>
          <p14:tracePt t="60531" x="10145713" y="4822825"/>
          <p14:tracePt t="60539" x="10140950" y="4822825"/>
          <p14:tracePt t="60547" x="10134600" y="4811713"/>
          <p14:tracePt t="60555" x="10134600" y="4800600"/>
          <p14:tracePt t="60563" x="10123488" y="4778375"/>
          <p14:tracePt t="60571" x="10112375" y="4760913"/>
          <p14:tracePt t="60579" x="10112375" y="4756150"/>
          <p14:tracePt t="60587" x="10094913" y="4733925"/>
          <p14:tracePt t="60595" x="10083800" y="4721225"/>
          <p14:tracePt t="60603" x="10079038" y="4716463"/>
          <p14:tracePt t="60611" x="10055225" y="4705350"/>
          <p14:tracePt t="60619" x="10039350" y="4699000"/>
          <p14:tracePt t="60635" x="10028238" y="4699000"/>
          <p14:tracePt t="60643" x="10021888" y="4699000"/>
          <p14:tracePt t="60659" x="10017125" y="4699000"/>
          <p14:tracePt t="60667" x="10010775" y="4705350"/>
          <p14:tracePt t="60675" x="10010775" y="4710113"/>
          <p14:tracePt t="60683" x="9999663" y="4721225"/>
          <p14:tracePt t="60699" x="9988550" y="4733925"/>
          <p14:tracePt t="60707" x="9982200" y="4738688"/>
          <p14:tracePt t="60715" x="9966325" y="4749800"/>
          <p14:tracePt t="60723" x="9959975" y="4756150"/>
          <p14:tracePt t="60731" x="9948863" y="4760913"/>
          <p14:tracePt t="60739" x="9932988" y="4772025"/>
          <p14:tracePt t="60747" x="9915525" y="4778375"/>
          <p14:tracePt t="60757" x="9893300" y="4778375"/>
          <p14:tracePt t="60765" x="9886950" y="4783138"/>
          <p14:tracePt t="60773" x="9875838" y="4783138"/>
          <p14:tracePt t="60781" x="9864725" y="4783138"/>
          <p14:tracePt t="60789" x="9853613" y="4783138"/>
          <p14:tracePt t="60797" x="9847263" y="4783138"/>
          <p14:tracePt t="60805" x="9831388" y="4783138"/>
          <p14:tracePt t="60813" x="9820275" y="4783138"/>
          <p14:tracePt t="60821" x="9813925" y="4783138"/>
          <p14:tracePt t="60829" x="9798050" y="4783138"/>
          <p14:tracePt t="60837" x="9758363" y="4778375"/>
          <p14:tracePt t="60845" x="9740900" y="4778375"/>
          <p14:tracePt t="60853" x="9718675" y="4772025"/>
          <p14:tracePt t="60861" x="9696450" y="4772025"/>
          <p14:tracePt t="60869" x="9623425" y="4749800"/>
          <p14:tracePt t="60877" x="9601200" y="4745038"/>
          <p14:tracePt t="60885" x="9528175" y="4733925"/>
          <p14:tracePt t="60893" x="9426575" y="4710113"/>
          <p14:tracePt t="60901" x="9353550" y="4699000"/>
          <p14:tracePt t="60909" x="9285288" y="4687888"/>
          <p14:tracePt t="60917" x="9223375" y="4676775"/>
          <p14:tracePt t="60925" x="9167813" y="4665663"/>
          <p14:tracePt t="60933" x="9128125" y="4648200"/>
          <p14:tracePt t="60941" x="9117013" y="4643438"/>
          <p14:tracePt t="60949" x="9094788" y="4621213"/>
          <p14:tracePt t="60957" x="9066213" y="4592638"/>
          <p14:tracePt t="60965" x="9055100" y="4581525"/>
          <p14:tracePt t="60973" x="9050338" y="4570413"/>
          <p14:tracePt t="60981" x="9039225" y="4559300"/>
          <p14:tracePt t="60989" x="9039225" y="4548188"/>
          <p14:tracePt t="60997" x="9032875" y="4524375"/>
          <p14:tracePt t="61005" x="9028113" y="4513263"/>
          <p14:tracePt t="61015" x="9015413" y="4497388"/>
          <p14:tracePt t="61023" x="9010650" y="4486275"/>
          <p14:tracePt t="61031" x="8993188" y="4468813"/>
          <p14:tracePt t="61037" x="8982075" y="4451350"/>
          <p14:tracePt t="61047" x="8970963" y="4440238"/>
          <p14:tracePt t="61053" x="8959850" y="4429125"/>
          <p14:tracePt t="61063" x="8948738" y="4424363"/>
          <p14:tracePt t="61071" x="8931275" y="4413250"/>
          <p14:tracePt t="61079" x="8926513" y="4413250"/>
          <p14:tracePt t="61087" x="8915400" y="4406900"/>
          <p14:tracePt t="61153" x="8909050" y="4413250"/>
          <p14:tracePt t="61159" x="8904288" y="4418013"/>
          <p14:tracePt t="61167" x="8897938" y="4429125"/>
          <p14:tracePt t="61175" x="8893175" y="4440238"/>
          <p14:tracePt t="61183" x="8880475" y="4451350"/>
          <p14:tracePt t="61191" x="8869363" y="4464050"/>
          <p14:tracePt t="61199" x="8858250" y="4475163"/>
          <p14:tracePt t="61207" x="8858250" y="4479925"/>
          <p14:tracePt t="61215" x="8853488" y="4479925"/>
          <p14:tracePt t="61295" x="8847138" y="4479925"/>
          <p14:tracePt t="61337" x="8842375" y="4479925"/>
          <p14:tracePt t="61370" x="8836025" y="4479925"/>
          <p14:tracePt t="61386" x="8831263" y="4479925"/>
          <p14:tracePt t="61394" x="8824913" y="4468813"/>
          <p14:tracePt t="61401" x="8813800" y="4451350"/>
          <p14:tracePt t="61409" x="8807450" y="4451350"/>
          <p14:tracePt t="61417" x="8802688" y="4435475"/>
          <p14:tracePt t="61425" x="8802688" y="4429125"/>
          <p14:tracePt t="61433" x="8802688" y="4424363"/>
          <p14:tracePt t="61441" x="8802688" y="4418013"/>
          <p14:tracePt t="61449" x="8802688" y="4406900"/>
          <p14:tracePt t="61457" x="8807450" y="4384675"/>
          <p14:tracePt t="61465" x="8813800" y="4378325"/>
          <p14:tracePt t="61477" x="8831263" y="4367213"/>
          <p14:tracePt t="61481" x="8847138" y="4362450"/>
          <p14:tracePt t="61489" x="8869363" y="4351338"/>
          <p14:tracePt t="61497" x="8909050" y="4344988"/>
          <p14:tracePt t="61505" x="8942388" y="4344988"/>
          <p14:tracePt t="61513" x="9010650" y="4344988"/>
          <p14:tracePt t="61521" x="9055100" y="4344988"/>
          <p14:tracePt t="61529" x="9156700" y="4344988"/>
          <p14:tracePt t="61537" x="9223375" y="4344988"/>
          <p14:tracePt t="61545" x="9364663" y="4362450"/>
          <p14:tracePt t="61553" x="9437688" y="4373563"/>
          <p14:tracePt t="61561" x="9510713" y="4395788"/>
          <p14:tracePt t="61569" x="9590088" y="4413250"/>
          <p14:tracePt t="61577" x="9652000" y="4446588"/>
          <p14:tracePt t="61587" x="9707563" y="4475163"/>
          <p14:tracePt t="61594" x="9758363" y="4513263"/>
          <p14:tracePt t="61603" x="9802813" y="4548188"/>
          <p14:tracePt t="61609" x="9847263" y="4575175"/>
          <p14:tracePt t="61619" x="9882188" y="4598988"/>
          <p14:tracePt t="61627" x="9921875" y="4621213"/>
          <p14:tracePt t="61635" x="9955213" y="4632325"/>
          <p14:tracePt t="61644" x="9971088" y="4643438"/>
          <p14:tracePt t="61651" x="9982200" y="4648200"/>
          <p14:tracePt t="61660" x="9988550" y="4648200"/>
          <p14:tracePt t="61675" x="9988550" y="4654550"/>
          <p14:tracePt t="61684" x="9988550" y="4659313"/>
          <p14:tracePt t="61692" x="9982200" y="4665663"/>
          <p14:tracePt t="61699" x="9982200" y="4676775"/>
          <p14:tracePt t="61707" x="9982200" y="4683125"/>
          <p14:tracePt t="61715" x="9982200" y="4687888"/>
          <p14:tracePt t="61731" x="9982200" y="4694238"/>
          <p14:tracePt t="61739" x="9982200" y="4699000"/>
          <p14:tracePt t="61747" x="9982200" y="4705350"/>
          <p14:tracePt t="61763" x="9982200" y="4710113"/>
          <p14:tracePt t="61771" x="9977438" y="4710113"/>
          <p14:tracePt t="61787" x="9977438" y="4716463"/>
          <p14:tracePt t="61795" x="9971088" y="4716463"/>
          <p14:tracePt t="61803" x="9966325" y="4716463"/>
          <p14:tracePt t="61812" x="9959975" y="4721225"/>
          <p14:tracePt t="61827" x="9948863" y="4727575"/>
          <p14:tracePt t="61843" x="9944100" y="4727575"/>
          <p14:tracePt t="61851" x="9944100" y="4733925"/>
          <p14:tracePt t="61859" x="9937750" y="4733925"/>
          <p14:tracePt t="61868" x="9937750" y="4738688"/>
          <p14:tracePt t="61875" x="9932988" y="4738688"/>
          <p14:tracePt t="61883" x="9926638" y="4738688"/>
          <p14:tracePt t="61899" x="9921875" y="4745038"/>
          <p14:tracePt t="61909" x="9909175" y="4749800"/>
          <p14:tracePt t="61917" x="9893300" y="4749800"/>
          <p14:tracePt t="61925" x="9875838" y="4756150"/>
          <p14:tracePt t="61933" x="9864725" y="4756150"/>
          <p14:tracePt t="61941" x="9853613" y="4756150"/>
          <p14:tracePt t="61949" x="9825038" y="4756150"/>
          <p14:tracePt t="61957" x="9802813" y="4756150"/>
          <p14:tracePt t="61965" x="9769475" y="4745038"/>
          <p14:tracePt t="61973" x="9736138" y="4733925"/>
          <p14:tracePt t="61981" x="9696450" y="4716463"/>
          <p14:tracePt t="61989" x="9656763" y="4699000"/>
          <p14:tracePt t="61998" x="9623425" y="4676775"/>
          <p14:tracePt t="62005" x="9590088" y="4648200"/>
          <p14:tracePt t="62013" x="9561513" y="4621213"/>
          <p14:tracePt t="62021" x="9544050" y="4586288"/>
          <p14:tracePt t="62030" x="9528175" y="4552950"/>
          <p14:tracePt t="62037" x="9521825" y="4508500"/>
          <p14:tracePt t="62045" x="9521825" y="4464050"/>
          <p14:tracePt t="62053" x="9521825" y="4424363"/>
          <p14:tracePt t="62062" x="9521825" y="4406900"/>
          <p14:tracePt t="62069" x="9532938" y="4373563"/>
          <p14:tracePt t="62078" x="9555163" y="4344988"/>
          <p14:tracePt t="62085" x="9590088" y="4322763"/>
          <p14:tracePt t="62094" x="9601200" y="4316413"/>
          <p14:tracePt t="62101" x="9639300" y="4300538"/>
          <p14:tracePt t="62110" x="9690100" y="4289425"/>
          <p14:tracePt t="62117" x="9740900" y="4283075"/>
          <p14:tracePt t="62126" x="9786938" y="4283075"/>
          <p14:tracePt t="62134" x="9836150" y="4283075"/>
          <p14:tracePt t="62141" x="9886950" y="4283075"/>
          <p14:tracePt t="62149" x="9944100" y="4294188"/>
          <p14:tracePt t="62159" x="9988550" y="4311650"/>
          <p14:tracePt t="62165" x="10033000" y="4333875"/>
          <p14:tracePt t="62175" x="10072688" y="4356100"/>
          <p14:tracePt t="62181" x="10112375" y="4384675"/>
          <p14:tracePt t="62191" x="10140950" y="4406900"/>
          <p14:tracePt t="62199" x="10163175" y="4435475"/>
          <p14:tracePt t="62207" x="10174288" y="4457700"/>
          <p14:tracePt t="62215" x="10179050" y="4468813"/>
          <p14:tracePt t="62223" x="10190163" y="4491038"/>
          <p14:tracePt t="62231" x="10196513" y="4508500"/>
          <p14:tracePt t="62239" x="10196513" y="4519613"/>
          <p14:tracePt t="62247" x="10196513" y="4541838"/>
          <p14:tracePt t="62255" x="10196513" y="4552950"/>
          <p14:tracePt t="62263" x="10196513" y="4564063"/>
          <p14:tracePt t="62271" x="10190163" y="4581525"/>
          <p14:tracePt t="62279" x="10190163" y="4586288"/>
          <p14:tracePt t="62287" x="10179050" y="4603750"/>
          <p14:tracePt t="62295" x="10167938" y="4625975"/>
          <p14:tracePt t="62303" x="10167938" y="4632325"/>
          <p14:tracePt t="62311" x="10163175" y="4648200"/>
          <p14:tracePt t="62319" x="10156825" y="4654550"/>
          <p14:tracePt t="62327" x="10152063" y="4672013"/>
          <p14:tracePt t="62335" x="10145713" y="4672013"/>
          <p14:tracePt t="62343" x="10134600" y="4687888"/>
          <p14:tracePt t="62351" x="10129838" y="4694238"/>
          <p14:tracePt t="62359" x="10129838" y="4699000"/>
          <p14:tracePt t="62367" x="10112375" y="4710113"/>
          <p14:tracePt t="62375" x="10101263" y="4716463"/>
          <p14:tracePt t="62383" x="10072688" y="4733925"/>
          <p14:tracePt t="62391" x="10061575" y="4733925"/>
          <p14:tracePt t="62399" x="10044113" y="4738688"/>
          <p14:tracePt t="62408" x="9994900" y="4745038"/>
          <p14:tracePt t="62415" x="9971088" y="4745038"/>
          <p14:tracePt t="62424" x="9955213" y="4745038"/>
          <p14:tracePt t="62431" x="9921875" y="4745038"/>
          <p14:tracePt t="62439" x="9909175" y="4745038"/>
          <p14:tracePt t="62447" x="9898063" y="4745038"/>
          <p14:tracePt t="62457" x="9882188" y="4733925"/>
          <p14:tracePt t="62463" x="9864725" y="4727575"/>
          <p14:tracePt t="62473" x="9859963" y="4721225"/>
          <p14:tracePt t="62481" x="9836150" y="4699000"/>
          <p14:tracePt t="62489" x="9831388" y="4683125"/>
          <p14:tracePt t="62497" x="9820275" y="4672013"/>
          <p14:tracePt t="62505" x="9813925" y="4648200"/>
          <p14:tracePt t="62513" x="9802813" y="4614863"/>
          <p14:tracePt t="62521" x="9798050" y="4575175"/>
          <p14:tracePt t="62529" x="9798050" y="4564063"/>
          <p14:tracePt t="62537" x="9791700" y="4530725"/>
          <p14:tracePt t="62545" x="9791700" y="4491038"/>
          <p14:tracePt t="62553" x="9791700" y="4451350"/>
          <p14:tracePt t="62561" x="9791700" y="4440238"/>
          <p14:tracePt t="62569" x="9798050" y="4413250"/>
          <p14:tracePt t="62577" x="9798050" y="4406900"/>
          <p14:tracePt t="62585" x="9802813" y="4384675"/>
          <p14:tracePt t="62594" x="9809163" y="4378325"/>
          <p14:tracePt t="62601" x="9813925" y="4367213"/>
          <p14:tracePt t="62609" x="9820275" y="4362450"/>
          <p14:tracePt t="62618" x="9825038" y="4362450"/>
          <p14:tracePt t="62625" x="9831388" y="4356100"/>
          <p14:tracePt t="62633" x="9842500" y="4356100"/>
          <p14:tracePt t="62642" x="9847263" y="4356100"/>
          <p14:tracePt t="62649" x="9864725" y="4356100"/>
          <p14:tracePt t="62657" x="9875838" y="4356100"/>
          <p14:tracePt t="62665" x="9909175" y="4373563"/>
          <p14:tracePt t="62673" x="9921875" y="4373563"/>
          <p14:tracePt t="62681" x="9937750" y="4378325"/>
          <p14:tracePt t="62689" x="9971088" y="4395788"/>
          <p14:tracePt t="62697" x="9988550" y="4406900"/>
          <p14:tracePt t="62705" x="10021888" y="4424363"/>
          <p14:tracePt t="62713" x="10033000" y="4429125"/>
          <p14:tracePt t="62721" x="10044113" y="4440238"/>
          <p14:tracePt t="62729" x="10061575" y="4446588"/>
          <p14:tracePt t="62737" x="10083800" y="4468813"/>
          <p14:tracePt t="62745" x="10090150" y="4475163"/>
          <p14:tracePt t="62755" x="10101263" y="4486275"/>
          <p14:tracePt t="62763" x="10106025" y="4491038"/>
          <p14:tracePt t="62771" x="10106025" y="4497388"/>
          <p14:tracePt t="62779" x="10106025" y="4508500"/>
          <p14:tracePt t="62787" x="10106025" y="4513263"/>
          <p14:tracePt t="62795" x="10106025" y="4519613"/>
          <p14:tracePt t="62803" x="10106025" y="4524375"/>
          <p14:tracePt t="62812" x="10106025" y="4541838"/>
          <p14:tracePt t="62828" x="10106025" y="4552950"/>
          <p14:tracePt t="62835" x="10101263" y="4564063"/>
          <p14:tracePt t="62843" x="10094913" y="4575175"/>
          <p14:tracePt t="62851" x="10083800" y="4592638"/>
          <p14:tracePt t="62859" x="10072688" y="4603750"/>
          <p14:tracePt t="62867" x="10067925" y="4610100"/>
          <p14:tracePt t="62875" x="10061575" y="4621213"/>
          <p14:tracePt t="62883" x="10050463" y="4632325"/>
          <p14:tracePt t="62899" x="10044113" y="4632325"/>
          <p14:tracePt t="62923" x="10039350" y="4637088"/>
          <p14:tracePt t="63079" x="10033000" y="4637088"/>
          <p14:tracePt t="63086" x="10033000" y="4643438"/>
          <p14:tracePt t="63094" x="10006013" y="4654550"/>
          <p14:tracePt t="63101" x="9944100" y="4672013"/>
          <p14:tracePt t="63110" x="9842500" y="4705350"/>
          <p14:tracePt t="63117" x="9696450" y="4727575"/>
          <p14:tracePt t="63125" x="9431338" y="4760913"/>
          <p14:tracePt t="63133" x="9185275" y="4783138"/>
          <p14:tracePt t="63141" x="8785225" y="4783138"/>
          <p14:tracePt t="63149" x="8408988" y="4794250"/>
          <p14:tracePt t="63157" x="8161338" y="4794250"/>
          <p14:tracePt t="63165" x="7840663" y="4794250"/>
          <p14:tracePt t="63173" x="7627938" y="4800600"/>
          <p14:tracePt t="63181" x="7486650" y="4800600"/>
          <p14:tracePt t="63190" x="7408863" y="4800600"/>
          <p14:tracePt t="63198" x="7375525" y="4800600"/>
          <p14:tracePt t="63205" x="7362825" y="4800600"/>
          <p14:tracePt t="63213" x="7362825" y="4794250"/>
          <p14:tracePt t="63229" x="7362825" y="4789488"/>
          <p14:tracePt t="63237" x="7375525" y="4789488"/>
          <p14:tracePt t="63245" x="7391400" y="4778375"/>
          <p14:tracePt t="63253" x="7397750" y="4772025"/>
          <p14:tracePt t="63261" x="7402513" y="4772025"/>
          <p14:tracePt t="63301" x="7386638" y="4772025"/>
          <p14:tracePt t="63309" x="7358063" y="4772025"/>
          <p14:tracePt t="63319" x="7324725" y="4772025"/>
          <p14:tracePt t="63325" x="7285038" y="4772025"/>
          <p14:tracePt t="63335" x="7240588" y="4772025"/>
          <p14:tracePt t="63341" x="7216775" y="4767263"/>
          <p14:tracePt t="63351" x="7194550" y="4767263"/>
          <p14:tracePt t="63359" x="7167563" y="4760913"/>
          <p14:tracePt t="63367" x="7150100" y="4760913"/>
          <p14:tracePt t="63375" x="7127875" y="4756150"/>
          <p14:tracePt t="63383" x="7105650" y="4749800"/>
          <p14:tracePt t="63391" x="7092950" y="4749800"/>
          <p14:tracePt t="63399" x="7077075" y="4749800"/>
          <p14:tracePt t="63407" x="7070725" y="4749800"/>
          <p14:tracePt t="63415" x="7065963" y="4749800"/>
          <p14:tracePt t="63423" x="7065963" y="4745038"/>
          <p14:tracePt t="63495" x="7059613" y="4745038"/>
          <p14:tracePt t="63503" x="7059613" y="4738688"/>
          <p14:tracePt t="63511" x="7054850" y="4738688"/>
          <p14:tracePt t="63519" x="7048500" y="4738688"/>
          <p14:tracePt t="63527" x="7037388" y="4733925"/>
          <p14:tracePt t="63535" x="7015163" y="4727575"/>
          <p14:tracePt t="63543" x="7004050" y="4727575"/>
          <p14:tracePt t="63551" x="6992938" y="4727575"/>
          <p14:tracePt t="63559" x="6975475" y="4721225"/>
          <p14:tracePt t="63567" x="6953250" y="4716463"/>
          <p14:tracePt t="63575" x="6942138" y="4710113"/>
          <p14:tracePt t="63583" x="6924675" y="4705350"/>
          <p14:tracePt t="63591" x="6913563" y="4705350"/>
          <p14:tracePt t="63601" x="6908800" y="4705350"/>
          <p14:tracePt t="63607" x="6897688" y="4699000"/>
          <p14:tracePt t="63617" x="6897688" y="4694238"/>
          <p14:tracePt t="63627" x="6891338" y="4694238"/>
          <p14:tracePt t="63633" x="6884988" y="4687888"/>
          <p14:tracePt t="63639" x="6880225" y="4687888"/>
          <p14:tracePt t="63681" x="6873875" y="4687888"/>
          <p14:tracePt t="63697" x="6862763" y="4687888"/>
          <p14:tracePt t="63705" x="6858000" y="4687888"/>
          <p14:tracePt t="63713" x="6835775" y="4687888"/>
          <p14:tracePt t="63722" x="6824663" y="4687888"/>
          <p14:tracePt t="63729" x="6807200" y="4687888"/>
          <p14:tracePt t="63737" x="6796088" y="4687888"/>
          <p14:tracePt t="63745" x="6789738" y="4687888"/>
          <p14:tracePt t="63753" x="6778625" y="4694238"/>
          <p14:tracePt t="63761" x="6773863" y="4694238"/>
          <p14:tracePt t="63770" x="6767513" y="4694238"/>
          <p14:tracePt t="63885" x="6762750" y="4694238"/>
          <p14:tracePt t="63898" x="6751638" y="4694238"/>
          <p14:tracePt t="63907" x="6734175" y="4694238"/>
          <p14:tracePt t="63913" x="6711950" y="4694238"/>
          <p14:tracePt t="63923" x="6683375" y="4699000"/>
          <p14:tracePt t="63933" x="6672263" y="4699000"/>
          <p14:tracePt t="63940" x="6627813" y="4699000"/>
          <p14:tracePt t="63947" x="6592888" y="4699000"/>
          <p14:tracePt t="63955" x="6577013" y="4699000"/>
          <p14:tracePt t="63963" x="6537325" y="4699000"/>
          <p14:tracePt t="63971" x="6497638" y="4699000"/>
          <p14:tracePt t="63979" x="6481763" y="4699000"/>
          <p14:tracePt t="63988" x="6446838" y="4699000"/>
          <p14:tracePt t="63995" x="6435725" y="4699000"/>
          <p14:tracePt t="64003" x="6413500" y="4699000"/>
          <p14:tracePt t="64011" x="6408738" y="4699000"/>
          <p14:tracePt t="64019" x="6402388" y="4694238"/>
          <p14:tracePt t="64051" x="6402388" y="4687888"/>
          <p14:tracePt t="64059" x="6396038" y="4683125"/>
          <p14:tracePt t="64076" x="6396038" y="4672013"/>
          <p14:tracePt t="64084" x="6396038" y="4659313"/>
          <p14:tracePt t="64092" x="6396038" y="4643438"/>
          <p14:tracePt t="64099" x="6396038" y="4625975"/>
          <p14:tracePt t="64108" x="6408738" y="4598988"/>
          <p14:tracePt t="64115" x="6413500" y="4581525"/>
          <p14:tracePt t="64124" x="6435725" y="4552950"/>
          <p14:tracePt t="64132" x="6446838" y="4537075"/>
          <p14:tracePt t="64142" x="6475413" y="4508500"/>
          <p14:tracePt t="64147" x="6486525" y="4486275"/>
          <p14:tracePt t="64156" x="6515100" y="4464050"/>
          <p14:tracePt t="64164" x="6537325" y="4440238"/>
          <p14:tracePt t="64172" x="6554788" y="4429125"/>
          <p14:tracePt t="64182" x="6581775" y="4418013"/>
          <p14:tracePt t="64188" x="6621463" y="4406900"/>
          <p14:tracePt t="64198" x="6650038" y="4406900"/>
          <p14:tracePt t="64204" x="6683375" y="4406900"/>
          <p14:tracePt t="64214" x="6723063" y="4413250"/>
          <p14:tracePt t="64222" x="6762750" y="4440238"/>
          <p14:tracePt t="64230" x="6800850" y="4468813"/>
          <p14:tracePt t="64238" x="6846888" y="4497388"/>
          <p14:tracePt t="64246" x="6884988" y="4541838"/>
          <p14:tracePt t="64254" x="6908800" y="4559300"/>
          <p14:tracePt t="64262" x="6942138" y="4603750"/>
          <p14:tracePt t="64270" x="6975475" y="4637088"/>
          <p14:tracePt t="64278" x="7004050" y="4676775"/>
          <p14:tracePt t="64286" x="7008813" y="4687888"/>
          <p14:tracePt t="64294" x="7019925" y="4727575"/>
          <p14:tracePt t="64302" x="7019925" y="4745038"/>
          <p14:tracePt t="64310" x="7019925" y="4760913"/>
          <p14:tracePt t="64318" x="7008813" y="4772025"/>
          <p14:tracePt t="64326" x="6986588" y="4789488"/>
          <p14:tracePt t="64334" x="6964363" y="4794250"/>
          <p14:tracePt t="64344" x="6913563" y="4811713"/>
          <p14:tracePt t="64349" x="6880225" y="4811713"/>
          <p14:tracePt t="64357" x="6824663" y="4811713"/>
          <p14:tracePt t="64366" x="6745288" y="4811713"/>
          <p14:tracePt t="64373" x="6683375" y="4806950"/>
          <p14:tracePt t="64381" x="6621463" y="4794250"/>
          <p14:tracePt t="64390" x="6548438" y="4778375"/>
          <p14:tracePt t="64397" x="6481763" y="4749800"/>
          <p14:tracePt t="64406" x="6424613" y="4721225"/>
          <p14:tracePt t="64413" x="6396038" y="4699000"/>
          <p14:tracePt t="64421" x="6369050" y="4665663"/>
          <p14:tracePt t="64430" x="6357938" y="4648200"/>
          <p14:tracePt t="64437" x="6357938" y="4603750"/>
          <p14:tracePt t="64445" x="6357938" y="4570413"/>
          <p14:tracePt t="64454" x="6373813" y="4519613"/>
          <p14:tracePt t="64462" x="6391275" y="4486275"/>
          <p14:tracePt t="64469" x="6430963" y="4446588"/>
          <p14:tracePt t="64480" x="6492875" y="4395788"/>
          <p14:tracePt t="64485" x="6542088" y="4367213"/>
          <p14:tracePt t="64495" x="6621463" y="4333875"/>
          <p14:tracePt t="64504" x="6727825" y="4300538"/>
          <p14:tracePt t="64512" x="6880225" y="4267200"/>
          <p14:tracePt t="64519" x="7054850" y="4249738"/>
          <p14:tracePt t="64527" x="7150100" y="4243388"/>
          <p14:tracePt t="64536" x="7307263" y="4243388"/>
          <p14:tracePt t="64544" x="7375525" y="4267200"/>
          <p14:tracePt t="64551" x="7510463" y="4311650"/>
          <p14:tracePt t="64559" x="7570788" y="4340225"/>
          <p14:tracePt t="64568" x="7661275" y="4406900"/>
          <p14:tracePt t="64575" x="7705725" y="4446588"/>
          <p14:tracePt t="64583" x="7751763" y="4486275"/>
          <p14:tracePt t="64591" x="7778750" y="4519613"/>
          <p14:tracePt t="64600" x="7807325" y="4570413"/>
          <p14:tracePt t="64608" x="7818438" y="4592638"/>
          <p14:tracePt t="64615" x="7818438" y="4603750"/>
          <p14:tracePt t="64624" x="7818438" y="4621213"/>
          <p14:tracePt t="64632" x="7818438" y="4632325"/>
          <p14:tracePt t="64640" x="7802563" y="4643438"/>
          <p14:tracePt t="64650" x="7773988" y="4665663"/>
          <p14:tracePt t="64655" x="7745413" y="4683125"/>
          <p14:tracePt t="64663" x="7705725" y="4694238"/>
          <p14:tracePt t="64672" x="7627938" y="4710113"/>
          <p14:tracePt t="64679" x="7570788" y="4721225"/>
          <p14:tracePt t="64687" x="7504113" y="4745038"/>
          <p14:tracePt t="64695" x="7431088" y="4749800"/>
          <p14:tracePt t="64704" x="7346950" y="4756150"/>
          <p14:tracePt t="64711" x="7296150" y="4756150"/>
          <p14:tracePt t="64719" x="7205663" y="4756150"/>
          <p14:tracePt t="64728" x="7150100" y="4756150"/>
          <p14:tracePt t="64736" x="7065963" y="4749800"/>
          <p14:tracePt t="64743" x="7008813" y="4745038"/>
          <p14:tracePt t="64754" x="6908800" y="4721225"/>
          <p14:tracePt t="64759" x="6851650" y="4710113"/>
          <p14:tracePt t="64768" x="6789738" y="4699000"/>
          <p14:tracePt t="64778" x="6723063" y="4676775"/>
          <p14:tracePt t="64786" x="6650038" y="4659313"/>
          <p14:tracePt t="64794" x="6486525" y="4625975"/>
          <p14:tracePt t="64801" x="6351588" y="4603750"/>
          <p14:tracePt t="64809" x="6307138" y="4598988"/>
          <p14:tracePt t="64818" x="6165850" y="4570413"/>
          <p14:tracePt t="64826" x="6008688" y="4552950"/>
          <p14:tracePt t="64834" x="5851525" y="4548188"/>
          <p14:tracePt t="64842" x="5727700" y="4548188"/>
          <p14:tracePt t="64850" x="5599113" y="4564063"/>
          <p14:tracePt t="64857" x="5553075" y="4581525"/>
          <p14:tracePt t="64866" x="5526088" y="4625975"/>
          <p14:tracePt t="64874" x="5502275" y="4665663"/>
          <p14:tracePt t="64882" x="5491163" y="4705350"/>
          <p14:tracePt t="65034" x="5486400" y="4705350"/>
          <p14:tracePt t="65041" x="5475288" y="4705350"/>
          <p14:tracePt t="65050" x="5435600" y="4705350"/>
          <p14:tracePt t="65059" x="5384800" y="4705350"/>
          <p14:tracePt t="65068" x="5322888" y="4705350"/>
          <p14:tracePt t="65076" x="5272088" y="4705350"/>
          <p14:tracePt t="65084" x="5165725" y="4721225"/>
          <p14:tracePt t="65092" x="5081588" y="4733925"/>
          <p14:tracePt t="65100" x="4946650" y="4756150"/>
          <p14:tracePt t="65108" x="4878388" y="4760913"/>
          <p14:tracePt t="65116" x="4805363" y="4783138"/>
          <p14:tracePt t="65124" x="4749800" y="4806950"/>
          <p14:tracePt t="65132" x="4694238" y="4829175"/>
          <p14:tracePt t="65140" x="4654550" y="4851400"/>
          <p14:tracePt t="65147" x="4614863" y="4862513"/>
          <p14:tracePt t="65155" x="4559300" y="4873625"/>
          <p14:tracePt t="65164" x="4530725" y="4879975"/>
          <p14:tracePt t="65172" x="4508500" y="4879975"/>
          <p14:tracePt t="65179" x="4468813" y="4879975"/>
          <p14:tracePt t="65188" x="4429125" y="4879975"/>
          <p14:tracePt t="65196" x="4413250" y="4879975"/>
          <p14:tracePt t="65204" x="4378325" y="4867275"/>
          <p14:tracePt t="65211" x="4367213" y="4862513"/>
          <p14:tracePt t="65219" x="4344988" y="4851400"/>
          <p14:tracePt t="65228" x="4333875" y="4851400"/>
          <p14:tracePt t="65235" x="4322763" y="4840288"/>
          <p14:tracePt t="65244" x="4316413" y="4840288"/>
          <p14:tracePt t="65252" x="4305300" y="4833938"/>
          <p14:tracePt t="65260" x="4305300" y="4829175"/>
          <p14:tracePt t="65268" x="4300538" y="4829175"/>
          <p14:tracePt t="65283" x="4294188" y="4829175"/>
          <p14:tracePt t="65292" x="4289425" y="4822825"/>
          <p14:tracePt t="65300" x="4278313" y="4822825"/>
          <p14:tracePt t="65307" x="4271963" y="4822825"/>
          <p14:tracePt t="65316" x="4254500" y="4822825"/>
          <p14:tracePt t="65323" x="4232275" y="4822825"/>
          <p14:tracePt t="65334" x="4198938" y="4822825"/>
          <p14:tracePt t="65339" x="4154488" y="4822825"/>
          <p14:tracePt t="65349" x="4114800" y="4822825"/>
          <p14:tracePt t="65355" x="4070350" y="4818063"/>
          <p14:tracePt t="65370" x="4030663" y="4811713"/>
          <p14:tracePt t="65371" x="4002088" y="4806950"/>
          <p14:tracePt t="65381" x="3990975" y="4806950"/>
          <p14:tracePt t="65389" x="3968750" y="4800600"/>
          <p14:tracePt t="65398" x="3946525" y="4794250"/>
          <p14:tracePt t="65406" x="3922713" y="4789488"/>
          <p14:tracePt t="65414" x="3895725" y="4778375"/>
          <p14:tracePt t="65422" x="3884613" y="4772025"/>
          <p14:tracePt t="65430" x="3849688" y="4767263"/>
          <p14:tracePt t="65437" x="3800475" y="4756150"/>
          <p14:tracePt t="65446" x="3749675" y="4738688"/>
          <p14:tracePt t="65453" x="3721100" y="4738688"/>
          <p14:tracePt t="65461" x="3659188" y="4716463"/>
          <p14:tracePt t="65470" x="3586163" y="4699000"/>
          <p14:tracePt t="65478" x="3502025" y="4676775"/>
          <p14:tracePt t="65486" x="3395663" y="4654550"/>
          <p14:tracePt t="65493" x="3355975" y="4643438"/>
          <p14:tracePt t="65502" x="3249613" y="4625975"/>
          <p14:tracePt t="65510" x="3130550" y="4598988"/>
          <p14:tracePt t="65517" x="2990850" y="4564063"/>
          <p14:tracePt t="65526" x="2889250" y="4541838"/>
          <p14:tracePt t="65534" x="2805113" y="4530725"/>
          <p14:tracePt t="65542" x="2732088" y="4519613"/>
          <p14:tracePt t="65549" x="2674938" y="4497388"/>
          <p14:tracePt t="65558" x="2619375" y="4486275"/>
          <p14:tracePt t="65566" x="2546350" y="4468813"/>
          <p14:tracePt t="65573" x="2501900" y="4457700"/>
          <p14:tracePt t="65582" x="2473325" y="4446588"/>
          <p14:tracePt t="65589" x="2444750" y="4435475"/>
          <p14:tracePt t="65597" x="2422525" y="4424363"/>
          <p14:tracePt t="65605" x="2400300" y="4413250"/>
          <p14:tracePt t="65615" x="2382838" y="4402138"/>
          <p14:tracePt t="65622" x="2371725" y="4391025"/>
          <p14:tracePt t="65632" x="2371725" y="4384675"/>
          <p14:tracePt t="65648" x="2378075" y="4367213"/>
          <p14:tracePt t="65655" x="2389188" y="4351338"/>
          <p14:tracePt t="65663" x="2405063" y="4329113"/>
          <p14:tracePt t="65672" x="2411413" y="4311650"/>
          <p14:tracePt t="65679" x="2422525" y="4283075"/>
          <p14:tracePt t="65687" x="2433638" y="4271963"/>
          <p14:tracePt t="65696" x="2444750" y="4249738"/>
          <p14:tracePt t="65704" x="2455863" y="4232275"/>
          <p14:tracePt t="65711" x="2473325" y="4205288"/>
          <p14:tracePt t="65720" x="2490788" y="4170363"/>
          <p14:tracePt t="65728" x="2506663" y="4137025"/>
          <p14:tracePt t="65735" x="2517775" y="4103688"/>
          <p14:tracePt t="65743" x="2535238" y="4086225"/>
          <p14:tracePt t="65752" x="2557463" y="4059238"/>
          <p14:tracePt t="65759" x="2579688" y="4035425"/>
          <p14:tracePt t="65768" x="2619375" y="4008438"/>
          <p14:tracePt t="65777" x="2636838" y="3990975"/>
          <p14:tracePt t="65783" x="2687638" y="3962400"/>
          <p14:tracePt t="65791" x="2720975" y="3946525"/>
          <p14:tracePt t="65800" x="2754313" y="3935413"/>
          <p14:tracePt t="65807" x="2776538" y="3917950"/>
          <p14:tracePt t="65815" x="2809875" y="3913188"/>
          <p14:tracePt t="65824" x="2827338" y="3906838"/>
          <p14:tracePt t="65832" x="2855913" y="3900488"/>
          <p14:tracePt t="65840" x="2871788" y="3900488"/>
          <p14:tracePt t="65848" x="2882900" y="3900488"/>
          <p14:tracePt t="65855" x="2900363" y="3906838"/>
          <p14:tracePt t="65863" x="2906713" y="3917950"/>
          <p14:tracePt t="65872" x="2917825" y="3935413"/>
          <p14:tracePt t="65882" x="2933700" y="3979863"/>
          <p14:tracePt t="65889" x="2940050" y="4013200"/>
          <p14:tracePt t="65896" x="2955925" y="4052888"/>
          <p14:tracePt t="65903" x="2968625" y="4092575"/>
          <p14:tracePt t="65912" x="2984500" y="4125913"/>
          <p14:tracePt t="65920" x="3013075" y="4176713"/>
          <p14:tracePt t="65930" x="3046413" y="4221163"/>
          <p14:tracePt t="65938" x="3068638" y="4249738"/>
          <p14:tracePt t="65946" x="3090863" y="4283075"/>
          <p14:tracePt t="65954" x="3125788" y="4333875"/>
          <p14:tracePt t="65961" x="3152775" y="4356100"/>
          <p14:tracePt t="65970" x="3192463" y="4378325"/>
          <p14:tracePt t="65977" x="3232150" y="4395788"/>
          <p14:tracePt t="66145" x="3238500" y="4395788"/>
          <p14:tracePt t="66154" x="3243263" y="4406900"/>
          <p14:tracePt t="66162" x="3243263" y="4418013"/>
          <p14:tracePt t="66169" x="3254375" y="4435475"/>
          <p14:tracePt t="66178" x="3265488" y="4451350"/>
          <p14:tracePt t="66187" x="3276600" y="4475163"/>
          <p14:tracePt t="66194" x="3282950" y="4491038"/>
          <p14:tracePt t="66204" x="3282950" y="4502150"/>
          <p14:tracePt t="66209" x="3287713" y="4508500"/>
          <p14:tracePt t="66220" x="3305175" y="4524375"/>
          <p14:tracePt t="66225" x="3311525" y="4530725"/>
          <p14:tracePt t="66235" x="3316288" y="4537075"/>
          <p14:tracePt t="66242" x="3316288" y="4548188"/>
          <p14:tracePt t="66252" x="3322638" y="4552950"/>
          <p14:tracePt t="66260" x="3322638" y="4559300"/>
          <p14:tracePt t="66276" x="3316288" y="4570413"/>
          <p14:tracePt t="66284" x="3311525" y="4570413"/>
          <p14:tracePt t="66292" x="3294063" y="4575175"/>
          <p14:tracePt t="66300" x="3276600" y="4575175"/>
          <p14:tracePt t="66308" x="3260725" y="4581525"/>
          <p14:tracePt t="66316" x="3203575" y="4581525"/>
          <p14:tracePt t="66324" x="3176588" y="4581525"/>
          <p14:tracePt t="66332" x="3130550" y="4581525"/>
          <p14:tracePt t="66340" x="3086100" y="4570413"/>
          <p14:tracePt t="66348" x="2990850" y="4552950"/>
          <p14:tracePt t="66356" x="2933700" y="4548188"/>
          <p14:tracePt t="66364" x="2882900" y="4548188"/>
          <p14:tracePt t="66372" x="2816225" y="4548188"/>
          <p14:tracePt t="66380" x="2776538" y="4548188"/>
          <p14:tracePt t="66388" x="2736850" y="4552950"/>
          <p14:tracePt t="66396" x="2709863" y="4559300"/>
          <p14:tracePt t="66404" x="2659063" y="4575175"/>
          <p14:tracePt t="66412" x="2636838" y="4581525"/>
          <p14:tracePt t="66420" x="2619375" y="4592638"/>
          <p14:tracePt t="66428" x="2601913" y="4598988"/>
          <p14:tracePt t="66436" x="2597150" y="4610100"/>
          <p14:tracePt t="66444" x="2586038" y="4614863"/>
          <p14:tracePt t="66452" x="2579688" y="4625975"/>
          <p14:tracePt t="66460" x="2574925" y="4632325"/>
          <p14:tracePt t="66468" x="2574925" y="4637088"/>
          <p14:tracePt t="66476" x="2574925" y="4643438"/>
          <p14:tracePt t="66486" x="2574925" y="4648200"/>
          <p14:tracePt t="66494" x="2574925" y="4659313"/>
          <p14:tracePt t="66502" x="2579688" y="4676775"/>
          <p14:tracePt t="66507" x="2586038" y="4683125"/>
          <p14:tracePt t="66518" x="2597150" y="4705350"/>
          <p14:tracePt t="66526" x="2601913" y="4738688"/>
          <p14:tracePt t="66534" x="2601913" y="4749800"/>
          <p14:tracePt t="66542" x="2608263" y="4772025"/>
          <p14:tracePt t="66550" x="2608263" y="4800600"/>
          <p14:tracePt t="66558" x="2613025" y="4840288"/>
          <p14:tracePt t="66566" x="2613025" y="4856163"/>
          <p14:tracePt t="66574" x="2613025" y="4902200"/>
          <p14:tracePt t="66582" x="2630488" y="4946650"/>
          <p14:tracePt t="66590" x="2647950" y="4979988"/>
          <p14:tracePt t="66598" x="2647950" y="4991100"/>
          <p14:tracePt t="66606" x="2670175" y="5014913"/>
          <p14:tracePt t="66614" x="2698750" y="5041900"/>
          <p14:tracePt t="66622" x="2732088" y="5070475"/>
          <p14:tracePt t="66630" x="2754313" y="5081588"/>
          <p14:tracePt t="66638" x="2838450" y="5114925"/>
          <p14:tracePt t="66646" x="2940050" y="5137150"/>
          <p14:tracePt t="66654" x="3024188" y="5137150"/>
          <p14:tracePt t="66662" x="3214688" y="5126038"/>
          <p14:tracePt t="66670" x="3457575" y="5076825"/>
          <p14:tracePt t="66678" x="3698875" y="5019675"/>
          <p14:tracePt t="66686" x="3984625" y="4946650"/>
          <p14:tracePt t="66694" x="4216400" y="4873625"/>
          <p14:tracePt t="66716" x="4389438" y="4794250"/>
          <p14:tracePt t="66721" x="4548188" y="4727575"/>
          <p14:tracePt t="66766" x="4867275" y="4491038"/>
          <p14:tracePt t="66771" x="5048250" y="4132263"/>
          <p14:tracePt t="66778" x="5048250" y="4086225"/>
          <p14:tracePt t="66793" x="5048250" y="4081463"/>
          <p14:tracePt t="66812" x="5041900" y="4081463"/>
          <p14:tracePt t="66828" x="5037138" y="4086225"/>
          <p14:tracePt t="66836" x="5037138" y="4097338"/>
          <p14:tracePt t="66844" x="5037138" y="4103688"/>
          <p14:tracePt t="66852" x="5037138" y="4114800"/>
          <p14:tracePt t="66860" x="5037138" y="4137025"/>
          <p14:tracePt t="66868" x="5030788" y="4148138"/>
          <p14:tracePt t="66876" x="5024438" y="4165600"/>
          <p14:tracePt t="66884" x="5008563" y="4176713"/>
          <p14:tracePt t="66892" x="4979988" y="4194175"/>
          <p14:tracePt t="66900" x="4946650" y="4205288"/>
          <p14:tracePt t="66908" x="4918075" y="4210050"/>
          <p14:tracePt t="66916" x="4873625" y="4210050"/>
          <p14:tracePt t="66924" x="4833938" y="4210050"/>
          <p14:tracePt t="66932" x="4794250" y="4210050"/>
          <p14:tracePt t="66940" x="4760913" y="4205288"/>
          <p14:tracePt t="66948" x="4749800" y="4198938"/>
          <p14:tracePt t="66956" x="4727575" y="4194175"/>
          <p14:tracePt t="66964" x="4710113" y="4187825"/>
          <p14:tracePt t="66972" x="4687888" y="4187825"/>
          <p14:tracePt t="66980" x="4676775" y="4187825"/>
          <p14:tracePt t="66988" x="4632325" y="4210050"/>
          <p14:tracePt t="66996" x="4614863" y="4227513"/>
          <p14:tracePt t="67004" x="4592638" y="4256088"/>
          <p14:tracePt t="67072" x="4570413" y="4289425"/>
          <p14:tracePt t="67078" x="4316413" y="4727575"/>
          <p14:tracePt t="67083" x="4289425" y="4806950"/>
          <p14:tracePt t="67094" x="4289425" y="4833938"/>
          <p14:tracePt t="67102" x="4278313" y="4851400"/>
          <p14:tracePt t="67110" x="4271963" y="4873625"/>
          <p14:tracePt t="67118" x="4254500" y="4906963"/>
          <p14:tracePt t="67126" x="4243388" y="4929188"/>
          <p14:tracePt t="67134" x="4232275" y="4953000"/>
          <p14:tracePt t="67142" x="4216400" y="4968875"/>
          <p14:tracePt t="67150" x="4198938" y="4979988"/>
          <p14:tracePt t="67158" x="4187825" y="4991100"/>
          <p14:tracePt t="67166" x="4181475" y="4991100"/>
          <p14:tracePt t="67174" x="4176713" y="4991100"/>
          <p14:tracePt t="67182" x="4170363" y="4991100"/>
          <p14:tracePt t="67190" x="4154488" y="4991100"/>
          <p14:tracePt t="67198" x="4143375" y="4991100"/>
          <p14:tracePt t="67206" x="4119563" y="4997450"/>
          <p14:tracePt t="67214" x="4086225" y="5008563"/>
          <p14:tracePt t="67222" x="4064000" y="5019675"/>
          <p14:tracePt t="67230" x="4030663" y="5030788"/>
          <p14:tracePt t="67238" x="4013200" y="5037138"/>
          <p14:tracePt t="67246" x="4002088" y="5041900"/>
          <p14:tracePt t="67254" x="3990975" y="5041900"/>
          <p14:tracePt t="67270" x="3990975" y="5030788"/>
          <p14:tracePt t="67278" x="3997325" y="5019675"/>
          <p14:tracePt t="67285" x="4002088" y="5002213"/>
          <p14:tracePt t="67294" x="4013200" y="4986338"/>
          <p14:tracePt t="67302" x="4024313" y="4968875"/>
          <p14:tracePt t="67310" x="4024313" y="4941888"/>
          <p14:tracePt t="67318" x="4030663" y="4918075"/>
          <p14:tracePt t="67326" x="4035425" y="4895850"/>
          <p14:tracePt t="67334" x="4035425" y="4862513"/>
          <p14:tracePt t="67342" x="4035425" y="4840288"/>
          <p14:tracePt t="67350" x="4035425" y="4818063"/>
          <p14:tracePt t="67360" x="4035425" y="4800600"/>
          <p14:tracePt t="67365" x="4035425" y="4789488"/>
          <p14:tracePt t="67376" x="4035425" y="4778375"/>
          <p14:tracePt t="67382" x="4035425" y="4772025"/>
          <p14:tracePt t="67399" x="4041775" y="4772025"/>
          <p14:tracePt t="67408" x="4041775" y="4767263"/>
          <p14:tracePt t="67416" x="4046538" y="4767263"/>
          <p14:tracePt t="67424" x="4052888" y="4760913"/>
          <p14:tracePt t="67432" x="4057650" y="4756150"/>
          <p14:tracePt t="67440" x="4070350" y="4756150"/>
          <p14:tracePt t="67448" x="4081463" y="4745038"/>
          <p14:tracePt t="67456" x="4092575" y="4738688"/>
          <p14:tracePt t="67500" x="4092575" y="4733925"/>
          <p14:tracePt t="67569" x="4086225" y="4733925"/>
          <p14:tracePt t="67585" x="4075113" y="4733925"/>
          <p14:tracePt t="67592" x="4070350" y="4733925"/>
          <p14:tracePt t="67600" x="4057650" y="4745038"/>
          <p14:tracePt t="67608" x="4030663" y="4756150"/>
          <p14:tracePt t="67616" x="3990975" y="4767263"/>
          <p14:tracePt t="67626" x="3973513" y="4767263"/>
          <p14:tracePt t="67632" x="3940175" y="4778375"/>
          <p14:tracePt t="67642" x="3929063" y="4778375"/>
          <p14:tracePt t="67648" x="3911600" y="4778375"/>
          <p14:tracePt t="67658" x="3906838" y="4778375"/>
          <p14:tracePt t="67664" x="3895725" y="4778375"/>
          <p14:tracePt t="67710" x="3889375" y="4778375"/>
          <p14:tracePt t="67734" x="3884613" y="4778375"/>
          <p14:tracePt t="67742" x="3873500" y="4772025"/>
          <p14:tracePt t="67750" x="3862388" y="4760913"/>
          <p14:tracePt t="67758" x="3856038" y="4760913"/>
          <p14:tracePt t="67766" x="3844925" y="4756150"/>
          <p14:tracePt t="67774" x="3838575" y="4749800"/>
          <p14:tracePt t="67782" x="3827463" y="4738688"/>
          <p14:tracePt t="67790" x="3816350" y="4727575"/>
          <p14:tracePt t="67798" x="3811588" y="4721225"/>
          <p14:tracePt t="67806" x="3805238" y="4710113"/>
          <p14:tracePt t="67814" x="3800475" y="4699000"/>
          <p14:tracePt t="67830" x="3800475" y="4683125"/>
          <p14:tracePt t="67838" x="3800475" y="4676775"/>
          <p14:tracePt t="67846" x="3800475" y="4665663"/>
          <p14:tracePt t="67853" x="3800475" y="4654550"/>
          <p14:tracePt t="67862" x="3800475" y="4648200"/>
          <p14:tracePt t="67870" x="3800475" y="4643438"/>
          <p14:tracePt t="67878" x="3800475" y="4632325"/>
          <p14:tracePt t="67886" x="3800475" y="4621213"/>
          <p14:tracePt t="67894" x="3805238" y="4621213"/>
          <p14:tracePt t="67902" x="3805238" y="4610100"/>
          <p14:tracePt t="67910" x="3805238" y="4603750"/>
          <p14:tracePt t="67918" x="3816350" y="4603750"/>
          <p14:tracePt t="67928" x="3816350" y="4598988"/>
          <p14:tracePt t="67936" x="3822700" y="4592638"/>
          <p14:tracePt t="67944" x="3827463" y="4592638"/>
          <p14:tracePt t="67952" x="3833813" y="4592638"/>
          <p14:tracePt t="67960" x="3844925" y="4586288"/>
          <p14:tracePt t="67968" x="3849688" y="4586288"/>
          <p14:tracePt t="67984" x="3862388" y="4586288"/>
          <p14:tracePt t="67992" x="3873500" y="4586288"/>
          <p14:tracePt t="68008" x="3878263" y="4586288"/>
          <p14:tracePt t="68016" x="3889375" y="4586288"/>
          <p14:tracePt t="68024" x="3900488" y="4586288"/>
          <p14:tracePt t="68032" x="3906838" y="4586288"/>
          <p14:tracePt t="68040" x="3929063" y="4586288"/>
          <p14:tracePt t="68048" x="3940175" y="4586288"/>
          <p14:tracePt t="68056" x="3951288" y="4586288"/>
          <p14:tracePt t="68064" x="3968750" y="4586288"/>
          <p14:tracePt t="68072" x="3997325" y="4598988"/>
          <p14:tracePt t="68080" x="4008438" y="4603750"/>
          <p14:tracePt t="68088" x="4013200" y="4603750"/>
          <p14:tracePt t="68104" x="4024313" y="4614863"/>
          <p14:tracePt t="68120" x="4030663" y="4643438"/>
          <p14:tracePt t="68136" x="4030663" y="4665663"/>
          <p14:tracePt t="68144" x="4019550" y="4705350"/>
          <p14:tracePt t="68152" x="4013200" y="4710113"/>
          <p14:tracePt t="68160" x="4008438" y="4721225"/>
          <p14:tracePt t="68176" x="4008438" y="4727575"/>
          <p14:tracePt t="68254" x="4008438" y="4721225"/>
          <p14:tracePt t="68270" x="4008438" y="4710113"/>
          <p14:tracePt t="68286" x="4013200" y="4705350"/>
          <p14:tracePt t="68294" x="4024313" y="4699000"/>
          <p14:tracePt t="68302" x="4024313" y="4694238"/>
          <p14:tracePt t="68310" x="4046538" y="4687888"/>
          <p14:tracePt t="68318" x="4057650" y="4687888"/>
          <p14:tracePt t="68326" x="4070350" y="4683125"/>
          <p14:tracePt t="68334" x="4081463" y="4683125"/>
          <p14:tracePt t="68342" x="4114800" y="4683125"/>
          <p14:tracePt t="68350" x="4130675" y="4683125"/>
          <p14:tracePt t="68358" x="4148138" y="4687888"/>
          <p14:tracePt t="68366" x="4165600" y="4699000"/>
          <p14:tracePt t="68374" x="4170363" y="4705350"/>
          <p14:tracePt t="68382" x="4170363" y="4710113"/>
          <p14:tracePt t="68390" x="4170363" y="4721225"/>
          <p14:tracePt t="68398" x="4170363" y="4727575"/>
          <p14:tracePt t="68406" x="4170363" y="4733925"/>
          <p14:tracePt t="68414" x="4170363" y="4738688"/>
          <p14:tracePt t="68422" x="4170363" y="4745038"/>
          <p14:tracePt t="68430" x="4165600" y="4745038"/>
          <p14:tracePt t="68438" x="4154488" y="4745038"/>
          <p14:tracePt t="68446" x="4143375" y="4745038"/>
          <p14:tracePt t="68454" x="4137025" y="4745038"/>
          <p14:tracePt t="68462" x="4125913" y="4745038"/>
          <p14:tracePt t="68470" x="4119563" y="4745038"/>
          <p14:tracePt t="68488" x="4108450" y="4745038"/>
          <p14:tracePt t="68494" x="4108450" y="4738688"/>
          <p14:tracePt t="68504" x="4097338" y="4721225"/>
          <p14:tracePt t="68520" x="4097338" y="4710113"/>
          <p14:tracePt t="68528" x="4086225" y="4699000"/>
          <p14:tracePt t="68536" x="4086225" y="4694238"/>
          <p14:tracePt t="68544" x="4086225" y="4676775"/>
          <p14:tracePt t="68552" x="4086225" y="4672013"/>
          <p14:tracePt t="68560" x="4086225" y="4659313"/>
          <p14:tracePt t="68568" x="4092575" y="4659313"/>
          <p14:tracePt t="68576" x="4108450" y="4643438"/>
          <p14:tracePt t="68584" x="4114800" y="4637088"/>
          <p14:tracePt t="68592" x="4119563" y="4632325"/>
          <p14:tracePt t="68600" x="4143375" y="4625975"/>
          <p14:tracePt t="68608" x="4159250" y="4621213"/>
          <p14:tracePt t="68616" x="4170363" y="4621213"/>
          <p14:tracePt t="68624" x="4187825" y="4614863"/>
          <p14:tracePt t="68632" x="4232275" y="4614863"/>
          <p14:tracePt t="68640" x="4249738" y="4614863"/>
          <p14:tracePt t="68648" x="4260850" y="4614863"/>
          <p14:tracePt t="68656" x="4278313" y="4621213"/>
          <p14:tracePt t="68664" x="4289425" y="4625975"/>
          <p14:tracePt t="68672" x="4294188" y="4632325"/>
          <p14:tracePt t="68680" x="4300538" y="4637088"/>
          <p14:tracePt t="68688" x="4300538" y="4643438"/>
          <p14:tracePt t="68696" x="4300538" y="4648200"/>
          <p14:tracePt t="68704" x="4300538" y="4654550"/>
          <p14:tracePt t="68782" x="4305300" y="4654550"/>
          <p14:tracePt t="68798" x="4316413" y="4654550"/>
          <p14:tracePt t="68806" x="4327525" y="4654550"/>
          <p14:tracePt t="68814" x="4338638" y="4654550"/>
          <p14:tracePt t="68822" x="4362450" y="4654550"/>
          <p14:tracePt t="68830" x="4395788" y="4654550"/>
          <p14:tracePt t="68838" x="4418013" y="4659313"/>
          <p14:tracePt t="68846" x="4440238" y="4665663"/>
          <p14:tracePt t="68854" x="4451350" y="4665663"/>
          <p14:tracePt t="68862" x="4451350" y="4672013"/>
          <p14:tracePt t="68870" x="4457700" y="4672013"/>
          <p14:tracePt t="68986" x="4451350" y="4672013"/>
          <p14:tracePt t="69002" x="4446588" y="4672013"/>
          <p14:tracePt t="69010" x="4440238" y="4672013"/>
          <p14:tracePt t="69018" x="4429125" y="4672013"/>
          <p14:tracePt t="69026" x="4418013" y="4672013"/>
          <p14:tracePt t="69034" x="4413250" y="4672013"/>
          <p14:tracePt t="69044" x="4400550" y="4672013"/>
          <p14:tracePt t="69050" x="4384675" y="4672013"/>
          <p14:tracePt t="69060" x="4378325" y="4672013"/>
          <p14:tracePt t="69066" x="4362450" y="4676775"/>
          <p14:tracePt t="69084" x="4344988" y="4683125"/>
          <p14:tracePt t="69092" x="4344988" y="4687888"/>
          <p14:tracePt t="69100" x="4327525" y="4694238"/>
          <p14:tracePt t="69108" x="4316413" y="4694238"/>
          <p14:tracePt t="69116" x="4305300" y="4705350"/>
          <p14:tracePt t="69124" x="4300538" y="4705350"/>
          <p14:tracePt t="69132" x="4289425" y="4716463"/>
          <p14:tracePt t="69140" x="4283075" y="4716463"/>
          <p14:tracePt t="69148" x="4265613" y="4721225"/>
          <p14:tracePt t="69156" x="4260850" y="4727575"/>
          <p14:tracePt t="69164" x="4254500" y="4727575"/>
          <p14:tracePt t="69172" x="4232275" y="4733925"/>
          <p14:tracePt t="69180" x="4221163" y="4733925"/>
          <p14:tracePt t="69188" x="4192588" y="4738688"/>
          <p14:tracePt t="69196" x="4176713" y="4738688"/>
          <p14:tracePt t="69204" x="4159250" y="4738688"/>
          <p14:tracePt t="69212" x="4114800" y="4738688"/>
          <p14:tracePt t="69220" x="4070350" y="4738688"/>
          <p14:tracePt t="69228" x="4013200" y="4738688"/>
          <p14:tracePt t="69236" x="3997325" y="4733925"/>
          <p14:tracePt t="69244" x="3946525" y="4721225"/>
          <p14:tracePt t="69252" x="3917950" y="4716463"/>
          <p14:tracePt t="69260" x="3856038" y="4705350"/>
          <p14:tracePt t="69268" x="3805238" y="4687888"/>
          <p14:tracePt t="69276" x="3789363" y="4683125"/>
          <p14:tracePt t="69284" x="3749675" y="4665663"/>
          <p14:tracePt t="69292" x="3738563" y="4659313"/>
          <p14:tracePt t="69300" x="3727450" y="4643438"/>
          <p14:tracePt t="69308" x="3709988" y="4625975"/>
          <p14:tracePt t="69316" x="3709988" y="4614863"/>
          <p14:tracePt t="69324" x="3709988" y="4598988"/>
          <p14:tracePt t="69332" x="3709988" y="4586288"/>
          <p14:tracePt t="69340" x="3709988" y="4570413"/>
          <p14:tracePt t="69350" x="3709988" y="4559300"/>
          <p14:tracePt t="69356" x="3709988" y="4548188"/>
          <p14:tracePt t="69366" x="3714750" y="4537075"/>
          <p14:tracePt t="69374" x="3721100" y="4519613"/>
          <p14:tracePt t="69382" x="3727450" y="4508500"/>
          <p14:tracePt t="69390" x="3732213" y="4502150"/>
          <p14:tracePt t="69398" x="3743325" y="4491038"/>
          <p14:tracePt t="69406" x="3749675" y="4486275"/>
          <p14:tracePt t="69414" x="3760788" y="4479925"/>
          <p14:tracePt t="69422" x="3771900" y="4475163"/>
          <p14:tracePt t="69430" x="3789363" y="4464050"/>
          <p14:tracePt t="69438" x="3800475" y="4457700"/>
          <p14:tracePt t="69446" x="3822700" y="4457700"/>
          <p14:tracePt t="69454" x="3838575" y="4451350"/>
          <p14:tracePt t="69462" x="3856038" y="4451350"/>
          <p14:tracePt t="69470" x="3895725" y="4451350"/>
          <p14:tracePt t="69478" x="3922713" y="4451350"/>
          <p14:tracePt t="69486" x="3951288" y="4451350"/>
          <p14:tracePt t="69494" x="3990975" y="4451350"/>
          <p14:tracePt t="69502" x="4024313" y="4451350"/>
          <p14:tracePt t="69510" x="4046538" y="4451350"/>
          <p14:tracePt t="69518" x="4075113" y="4451350"/>
          <p14:tracePt t="69526" x="4108450" y="4468813"/>
          <p14:tracePt t="69534" x="4119563" y="4468813"/>
          <p14:tracePt t="69542" x="4137025" y="4486275"/>
          <p14:tracePt t="69550" x="4148138" y="4491038"/>
          <p14:tracePt t="69558" x="4154488" y="4497388"/>
          <p14:tracePt t="69566" x="4165600" y="4502150"/>
          <p14:tracePt t="69574" x="4176713" y="4513263"/>
          <p14:tracePt t="69582" x="4187825" y="4524375"/>
          <p14:tracePt t="69590" x="4192588" y="4530725"/>
          <p14:tracePt t="69598" x="4210050" y="4548188"/>
          <p14:tracePt t="69606" x="4210050" y="4552950"/>
          <p14:tracePt t="69616" x="4221163" y="4564063"/>
          <p14:tracePt t="69622" x="4227513" y="4575175"/>
          <p14:tracePt t="69632" x="4227513" y="4586288"/>
          <p14:tracePt t="69638" x="4227513" y="4598988"/>
          <p14:tracePt t="69648" x="4227513" y="4610100"/>
          <p14:tracePt t="69656" x="4227513" y="4625975"/>
          <p14:tracePt t="69664" x="4221163" y="4637088"/>
          <p14:tracePt t="69672" x="4216400" y="4648200"/>
          <p14:tracePt t="69680" x="4198938" y="4659313"/>
          <p14:tracePt t="69688" x="4181475" y="4672013"/>
          <p14:tracePt t="69696" x="4154488" y="4683125"/>
          <p14:tracePt t="69704" x="4148138" y="4687888"/>
          <p14:tracePt t="69712" x="4114800" y="4699000"/>
          <p14:tracePt t="69720" x="4075113" y="4705350"/>
          <p14:tracePt t="69728" x="4019550" y="4710113"/>
          <p14:tracePt t="69736" x="3962400" y="4716463"/>
          <p14:tracePt t="69744" x="3940175" y="4716463"/>
          <p14:tracePt t="69752" x="3873500" y="4716463"/>
          <p14:tracePt t="69760" x="3811588" y="4716463"/>
          <p14:tracePt t="69768" x="3789363" y="4710113"/>
          <p14:tracePt t="69776" x="3727450" y="4699000"/>
          <p14:tracePt t="69784" x="3687763" y="4687888"/>
          <p14:tracePt t="69792" x="3654425" y="4665663"/>
          <p14:tracePt t="69800" x="3641725" y="4659313"/>
          <p14:tracePt t="69808" x="3636963" y="4632325"/>
          <p14:tracePt t="69816" x="3630613" y="4621213"/>
          <p14:tracePt t="69824" x="3630613" y="4603750"/>
          <p14:tracePt t="69832" x="3630613" y="4592638"/>
          <p14:tracePt t="69840" x="3636963" y="4575175"/>
          <p14:tracePt t="69848" x="3648075" y="4541838"/>
          <p14:tracePt t="69856" x="3659188" y="4537075"/>
          <p14:tracePt t="69864" x="3665538" y="4508500"/>
          <p14:tracePt t="69872" x="3687763" y="4491038"/>
          <p14:tracePt t="69880" x="3703638" y="4468813"/>
          <p14:tracePt t="69888" x="3732213" y="4451350"/>
          <p14:tracePt t="69896" x="3765550" y="4429125"/>
          <p14:tracePt t="69904" x="3816350" y="4406900"/>
          <p14:tracePt t="69912" x="3889375" y="4378325"/>
          <p14:tracePt t="69920" x="3951288" y="4367213"/>
          <p14:tracePt t="69930" x="4008438" y="4356100"/>
          <p14:tracePt t="69938" x="4070350" y="4351338"/>
          <p14:tracePt t="69946" x="4170363" y="4351338"/>
          <p14:tracePt t="69954" x="4221163" y="4351338"/>
          <p14:tracePt t="69962" x="4265613" y="4356100"/>
          <p14:tracePt t="69970" x="4300538" y="4367213"/>
          <p14:tracePt t="69978" x="4327525" y="4384675"/>
          <p14:tracePt t="69986" x="4344988" y="4402138"/>
          <p14:tracePt t="69994" x="4356100" y="4424363"/>
          <p14:tracePt t="70002" x="4362450" y="4429125"/>
          <p14:tracePt t="70010" x="4367213" y="4440238"/>
          <p14:tracePt t="70018" x="4367213" y="4464050"/>
          <p14:tracePt t="70026" x="4367213" y="4479925"/>
          <p14:tracePt t="70034" x="4367213" y="4491038"/>
          <p14:tracePt t="70042" x="4356100" y="4530725"/>
          <p14:tracePt t="70050" x="4344988" y="4548188"/>
          <p14:tracePt t="70058" x="4333875" y="4570413"/>
          <p14:tracePt t="70066" x="4322763" y="4592638"/>
          <p14:tracePt t="70074" x="4305300" y="4614863"/>
          <p14:tracePt t="70082" x="4294188" y="4625975"/>
          <p14:tracePt t="70090" x="4271963" y="4643438"/>
          <p14:tracePt t="70098" x="4254500" y="4654550"/>
          <p14:tracePt t="70106" x="4238625" y="4665663"/>
          <p14:tracePt t="70114" x="4227513" y="4665663"/>
          <p14:tracePt t="70124" x="4205288" y="4672013"/>
          <p14:tracePt t="70130" x="4176713" y="4672013"/>
          <p14:tracePt t="70138" x="4143375" y="4672013"/>
          <p14:tracePt t="70146" x="4103688" y="4672013"/>
          <p14:tracePt t="70154" x="4086225" y="4665663"/>
          <p14:tracePt t="70162" x="4035425" y="4648200"/>
          <p14:tracePt t="70170" x="3984625" y="4621213"/>
          <p14:tracePt t="70178" x="3962400" y="4614863"/>
          <p14:tracePt t="70188" x="3917950" y="4586288"/>
          <p14:tracePt t="70194" x="3867150" y="4552950"/>
          <p14:tracePt t="70204" x="3849688" y="4541838"/>
          <p14:tracePt t="70210" x="3822700" y="4508500"/>
          <p14:tracePt t="70220" x="3805238" y="4491038"/>
          <p14:tracePt t="70226" x="3800475" y="4475163"/>
          <p14:tracePt t="70236" x="3800475" y="4457700"/>
          <p14:tracePt t="70244" x="3800475" y="4446588"/>
          <p14:tracePt t="70252" x="3811588" y="4418013"/>
          <p14:tracePt t="70260" x="3822700" y="4402138"/>
          <p14:tracePt t="70268" x="3844925" y="4384675"/>
          <p14:tracePt t="70276" x="3862388" y="4373563"/>
          <p14:tracePt t="70284" x="3889375" y="4356100"/>
          <p14:tracePt t="70292" x="3917950" y="4344988"/>
          <p14:tracePt t="70300" x="3935413" y="4340225"/>
          <p14:tracePt t="70308" x="3973513" y="4333875"/>
          <p14:tracePt t="70316" x="3997325" y="4333875"/>
          <p14:tracePt t="70324" x="4024313" y="4333875"/>
          <p14:tracePt t="70332" x="4057650" y="4333875"/>
          <p14:tracePt t="70340" x="4075113" y="4340225"/>
          <p14:tracePt t="70348" x="4108450" y="4351338"/>
          <p14:tracePt t="70356" x="4143375" y="4367213"/>
          <p14:tracePt t="70364" x="4159250" y="4373563"/>
          <p14:tracePt t="70372" x="4192588" y="4395788"/>
          <p14:tracePt t="70380" x="4205288" y="4413250"/>
          <p14:tracePt t="70388" x="4216400" y="4429125"/>
          <p14:tracePt t="70396" x="4227513" y="4451350"/>
          <p14:tracePt t="70404" x="4227513" y="4475163"/>
          <p14:tracePt t="70412" x="4227513" y="4486275"/>
          <p14:tracePt t="70420" x="4227513" y="4502150"/>
          <p14:tracePt t="70428" x="4227513" y="4513263"/>
          <p14:tracePt t="70436" x="4227513" y="4524375"/>
          <p14:tracePt t="70444" x="4227513" y="4537075"/>
          <p14:tracePt t="70452" x="4221163" y="4548188"/>
          <p14:tracePt t="70460" x="4216400" y="4548188"/>
          <p14:tracePt t="70468" x="4210050" y="4552950"/>
          <p14:tracePt t="70476" x="4210050" y="4559300"/>
          <p14:tracePt t="70486" x="4205288" y="4564063"/>
          <p14:tracePt t="70502" x="4205288" y="4570413"/>
          <p14:tracePt t="70508" x="4198938" y="4570413"/>
          <p14:tracePt t="70518" x="4192588" y="4575175"/>
          <p14:tracePt t="70534" x="4187825" y="4581525"/>
          <p14:tracePt t="70542" x="4181475" y="4592638"/>
          <p14:tracePt t="70550" x="4176713" y="4592638"/>
          <p14:tracePt t="70558" x="4165600" y="4598988"/>
          <p14:tracePt t="70566" x="4165600" y="4603750"/>
          <p14:tracePt t="70574" x="4154488" y="4610100"/>
          <p14:tracePt t="70582" x="4137025" y="4621213"/>
          <p14:tracePt t="70590" x="4130675" y="4621213"/>
          <p14:tracePt t="70598" x="4125913" y="4625975"/>
          <p14:tracePt t="70606" x="4119563" y="4632325"/>
          <p14:tracePt t="70924" x="4125913" y="4632325"/>
          <p14:tracePt t="70932" x="4154488" y="4632325"/>
          <p14:tracePt t="70940" x="4176713" y="4632325"/>
          <p14:tracePt t="70948" x="4221163" y="4637088"/>
          <p14:tracePt t="70956" x="4265613" y="4637088"/>
          <p14:tracePt t="70964" x="4322763" y="4643438"/>
          <p14:tracePt t="70972" x="4362450" y="4648200"/>
          <p14:tracePt t="70980" x="4413250" y="4648200"/>
          <p14:tracePt t="70988" x="4457700" y="4654550"/>
          <p14:tracePt t="70996" x="4502150" y="4659313"/>
          <p14:tracePt t="71004" x="4530725" y="4659313"/>
          <p14:tracePt t="71012" x="4548188" y="4659313"/>
          <p14:tracePt t="71020" x="4559300" y="4659313"/>
          <p14:tracePt t="71028" x="4564063" y="4659313"/>
          <p14:tracePt t="71070" x="4564063" y="4665663"/>
          <p14:tracePt t="71076" x="4564063" y="4672013"/>
          <p14:tracePt t="71092" x="4564063" y="4676775"/>
          <p14:tracePt t="71108" x="4564063" y="4687888"/>
          <p14:tracePt t="71118" x="4564063" y="4699000"/>
          <p14:tracePt t="71134" x="4564063" y="4705350"/>
          <p14:tracePt t="71142" x="4559300" y="4710113"/>
          <p14:tracePt t="71150" x="4559300" y="4716463"/>
          <p14:tracePt t="71158" x="4552950" y="4716463"/>
          <p14:tracePt t="71166" x="4548188" y="4716463"/>
          <p14:tracePt t="71174" x="4541838" y="4716463"/>
          <p14:tracePt t="71182" x="4535488" y="4721225"/>
          <p14:tracePt t="71190" x="4530725" y="4721225"/>
          <p14:tracePt t="71198" x="4519613" y="4721225"/>
          <p14:tracePt t="71206" x="4508500" y="4721225"/>
          <p14:tracePt t="71214" x="4497388" y="4721225"/>
          <p14:tracePt t="71222" x="4479925" y="4721225"/>
          <p14:tracePt t="71230" x="4468813" y="4721225"/>
          <p14:tracePt t="71246" x="4457700" y="4716463"/>
          <p14:tracePt t="71254" x="4446588" y="4716463"/>
          <p14:tracePt t="71262" x="4446588" y="4710113"/>
          <p14:tracePt t="71270" x="4440238" y="4710113"/>
          <p14:tracePt t="71286" x="4435475" y="4710113"/>
          <p14:tracePt t="71294" x="4429125" y="4710113"/>
          <p14:tracePt t="71392" x="4424363" y="4710113"/>
          <p14:tracePt t="71398" x="4424363" y="4705350"/>
          <p14:tracePt t="71414" x="4418013" y="4699000"/>
          <p14:tracePt t="71424" x="4418013" y="4694238"/>
          <p14:tracePt t="71432" x="4413250" y="4694238"/>
          <p14:tracePt t="71440" x="4413250" y="4687888"/>
          <p14:tracePt t="71448" x="4406900" y="4687888"/>
          <p14:tracePt t="71456" x="4406900" y="4683125"/>
          <p14:tracePt t="71464" x="4400550" y="4676775"/>
          <p14:tracePt t="71472" x="4389438" y="4676775"/>
          <p14:tracePt t="71480" x="4389438" y="4672013"/>
          <p14:tracePt t="71488" x="4384675" y="4672013"/>
          <p14:tracePt t="71496" x="4378325" y="4672013"/>
          <p14:tracePt t="71512" x="4378325" y="4665663"/>
          <p14:tracePt t="71548" x="4373563" y="4665663"/>
          <p14:tracePt t="71572" x="4373563" y="4659313"/>
          <p14:tracePt t="71588" x="4367213" y="4654550"/>
          <p14:tracePt t="71596" x="4367213" y="4648200"/>
          <p14:tracePt t="71612" x="4362450" y="4643438"/>
          <p14:tracePt t="71620" x="4356100" y="4637088"/>
          <p14:tracePt t="71628" x="4356100" y="4625975"/>
          <p14:tracePt t="71636" x="4351338" y="4625975"/>
          <p14:tracePt t="71678" x="4344988" y="4625975"/>
          <p14:tracePt t="71684" x="4338638" y="4625975"/>
          <p14:tracePt t="71694" x="4338638" y="4632325"/>
          <p14:tracePt t="71702" x="4333875" y="4632325"/>
          <p14:tracePt t="71710" x="4327525" y="4643438"/>
          <p14:tracePt t="71718" x="4322763" y="4643438"/>
          <p14:tracePt t="71726" x="4316413" y="4654550"/>
          <p14:tracePt t="71734" x="4311650" y="4665663"/>
          <p14:tracePt t="71742" x="4305300" y="4676775"/>
          <p14:tracePt t="71750" x="4300538" y="4683125"/>
          <p14:tracePt t="71758" x="4294188" y="4687888"/>
          <p14:tracePt t="71766" x="4289425" y="4699000"/>
          <p14:tracePt t="71782" x="4289425" y="4705350"/>
          <p14:tracePt t="71790" x="4289425" y="4710113"/>
          <p14:tracePt t="71874" x="4294188" y="4710113"/>
          <p14:tracePt t="71882" x="4300538" y="4710113"/>
          <p14:tracePt t="71890" x="4305300" y="4710113"/>
          <p14:tracePt t="71906" x="4311650" y="4710113"/>
          <p14:tracePt t="72191" x="4311650" y="4705350"/>
          <p14:tracePt t="72266" x="4311650" y="4699000"/>
          <p14:tracePt t="72358" x="4311650" y="4694238"/>
          <p14:tracePt t="72374" x="4305300" y="4694238"/>
          <p14:tracePt t="72382" x="4300538" y="4694238"/>
          <p14:tracePt t="72398" x="4294188" y="4694238"/>
          <p14:tracePt t="72406" x="4289425" y="4687888"/>
          <p14:tracePt t="72414" x="4283075" y="4687888"/>
          <p14:tracePt t="72422" x="4278313" y="4683125"/>
          <p14:tracePt t="72430" x="4271963" y="4683125"/>
          <p14:tracePt t="72438" x="4265613" y="4676775"/>
          <p14:tracePt t="72446" x="4254500" y="4672013"/>
          <p14:tracePt t="72462" x="4249738" y="4665663"/>
          <p14:tracePt t="72470" x="4243388" y="4665663"/>
          <p14:tracePt t="72478" x="4238625" y="4659313"/>
          <p14:tracePt t="72486" x="4238625" y="4654550"/>
          <p14:tracePt t="72502" x="4232275" y="4648200"/>
          <p14:tracePt t="72510" x="4232275" y="4643438"/>
          <p14:tracePt t="72518" x="4227513" y="4637088"/>
          <p14:tracePt t="72526" x="4221163" y="4625975"/>
          <p14:tracePt t="72542" x="4216400" y="4621213"/>
          <p14:tracePt t="72552" x="4210050" y="4614863"/>
          <p14:tracePt t="72558" x="4210050" y="4610100"/>
          <p14:tracePt t="72576" x="4210050" y="4598988"/>
          <p14:tracePt t="72584" x="4210050" y="4592638"/>
          <p14:tracePt t="72592" x="4210050" y="4586288"/>
          <p14:tracePt t="72600" x="4210050" y="4575175"/>
          <p14:tracePt t="72608" x="4210050" y="4564063"/>
          <p14:tracePt t="72616" x="4210050" y="4552950"/>
          <p14:tracePt t="72624" x="4210050" y="4548188"/>
          <p14:tracePt t="72632" x="4216400" y="4541838"/>
          <p14:tracePt t="72648" x="4221163" y="4541838"/>
          <p14:tracePt t="72656" x="4221163" y="4537075"/>
          <p14:tracePt t="72672" x="4227513" y="4537075"/>
          <p14:tracePt t="72680" x="4238625" y="4537075"/>
          <p14:tracePt t="72696" x="4243388" y="4537075"/>
          <p14:tracePt t="72704" x="4249738" y="4537075"/>
          <p14:tracePt t="72728" x="4254500" y="4537075"/>
          <p14:tracePt t="72736" x="4254500" y="4541838"/>
          <p14:tracePt t="72744" x="4260850" y="4541838"/>
          <p14:tracePt t="72752" x="4260850" y="4552950"/>
          <p14:tracePt t="72768" x="4265613" y="4559300"/>
          <p14:tracePt t="72776" x="4265613" y="4564063"/>
          <p14:tracePt t="72784" x="4265613" y="4570413"/>
          <p14:tracePt t="72800" x="4265613" y="4575175"/>
          <p14:tracePt t="72816" x="4265613" y="4581525"/>
          <p14:tracePt t="72832" x="4260850" y="4586288"/>
          <p14:tracePt t="72946" x="4260850" y="4592638"/>
          <p14:tracePt t="72970" x="4265613" y="4592638"/>
          <p14:tracePt t="72978" x="4271963" y="4592638"/>
          <p14:tracePt t="72986" x="4283075" y="4592638"/>
          <p14:tracePt t="72994" x="4283075" y="4598988"/>
          <p14:tracePt t="73002" x="4300538" y="4598988"/>
          <p14:tracePt t="73010" x="4305300" y="4598988"/>
          <p14:tracePt t="73018" x="4327525" y="4603750"/>
          <p14:tracePt t="73026" x="4338638" y="4603750"/>
          <p14:tracePt t="73034" x="4373563" y="4610100"/>
          <p14:tracePt t="73042" x="4389438" y="4614863"/>
          <p14:tracePt t="73050" x="4435475" y="4621213"/>
          <p14:tracePt t="73058" x="4479925" y="4621213"/>
          <p14:tracePt t="73066" x="4519613" y="4625975"/>
          <p14:tracePt t="73074" x="4559300" y="4625975"/>
          <p14:tracePt t="73082" x="4575175" y="4625975"/>
          <p14:tracePt t="73090" x="4603750" y="4625975"/>
          <p14:tracePt t="73098" x="4643438" y="4632325"/>
          <p14:tracePt t="73106" x="4654550" y="4632325"/>
          <p14:tracePt t="73116" x="4681538" y="4632325"/>
          <p14:tracePt t="73122" x="4710113" y="4632325"/>
          <p14:tracePt t="73132" x="4721225" y="4632325"/>
          <p14:tracePt t="73140" x="4760913" y="4632325"/>
          <p14:tracePt t="73148" x="4778375" y="4632325"/>
          <p14:tracePt t="73156" x="4822825" y="4632325"/>
          <p14:tracePt t="73164" x="4878388" y="4632325"/>
          <p14:tracePt t="73172" x="4895850" y="4632325"/>
          <p14:tracePt t="73180" x="4946650" y="4637088"/>
          <p14:tracePt t="73188" x="4975225" y="4637088"/>
          <p14:tracePt t="73196" x="4986338" y="4637088"/>
          <p14:tracePt t="73204" x="5002213" y="4637088"/>
          <p14:tracePt t="73212" x="5019675" y="4643438"/>
          <p14:tracePt t="73220" x="5030788" y="4648200"/>
          <p14:tracePt t="73236" x="5041900" y="4648200"/>
          <p14:tracePt t="73244" x="5053013" y="4648200"/>
          <p14:tracePt t="73252" x="5070475" y="4654550"/>
          <p14:tracePt t="73260" x="5075238" y="4654550"/>
          <p14:tracePt t="73268" x="5086350" y="4654550"/>
          <p14:tracePt t="73276" x="5092700" y="4654550"/>
          <p14:tracePt t="73284" x="5103813" y="4654550"/>
          <p14:tracePt t="73292" x="5110163" y="4654550"/>
          <p14:tracePt t="73300" x="5114925" y="4654550"/>
          <p14:tracePt t="73308" x="5126038" y="4654550"/>
          <p14:tracePt t="73324" x="5132388" y="4654550"/>
          <p14:tracePt t="73332" x="5137150" y="4654550"/>
          <p14:tracePt t="73340" x="5143500" y="4654550"/>
          <p14:tracePt t="73348" x="5148263" y="4654550"/>
          <p14:tracePt t="73398" x="5148263" y="4659313"/>
          <p14:tracePt t="73450" x="5148263" y="4665663"/>
          <p14:tracePt t="73478" x="5148263" y="4672013"/>
          <p14:tracePt t="73510" x="5148263" y="4676775"/>
          <p14:tracePt t="73550" x="5143500" y="4676775"/>
          <p14:tracePt t="73558" x="5137150" y="4683125"/>
          <p14:tracePt t="73574" x="5132388" y="4683125"/>
          <p14:tracePt t="73598" x="5126038" y="4676775"/>
          <p14:tracePt t="73606" x="5126038" y="4672013"/>
          <p14:tracePt t="73614" x="5121275" y="4665663"/>
          <p14:tracePt t="73630" x="5114925" y="4654550"/>
          <p14:tracePt t="73638" x="5110163" y="4648200"/>
          <p14:tracePt t="73646" x="5110163" y="4643438"/>
          <p14:tracePt t="73656" x="5110163" y="4632325"/>
          <p14:tracePt t="73662" x="5110163" y="4625975"/>
          <p14:tracePt t="73678" x="5110163" y="4614863"/>
          <p14:tracePt t="73688" x="5110163" y="4603750"/>
          <p14:tracePt t="73694" x="5110163" y="4598988"/>
          <p14:tracePt t="73704" x="5110163" y="4592638"/>
          <p14:tracePt t="73720" x="5114925" y="4586288"/>
          <p14:tracePt t="73736" x="5121275" y="4586288"/>
          <p14:tracePt t="73744" x="5132388" y="4586288"/>
          <p14:tracePt t="73752" x="5137150" y="4586288"/>
          <p14:tracePt t="73760" x="5148263" y="4586288"/>
          <p14:tracePt t="73768" x="5154613" y="4586288"/>
          <p14:tracePt t="73776" x="5159375" y="4586288"/>
          <p14:tracePt t="73784" x="5165725" y="4592638"/>
          <p14:tracePt t="73792" x="5165725" y="4603750"/>
          <p14:tracePt t="73800" x="5165725" y="4610100"/>
          <p14:tracePt t="73808" x="5172075" y="4621213"/>
          <p14:tracePt t="73816" x="5172075" y="4625975"/>
          <p14:tracePt t="73824" x="5172075" y="4637088"/>
          <p14:tracePt t="73832" x="5172075" y="4648200"/>
          <p14:tracePt t="73840" x="5165725" y="4659313"/>
          <p14:tracePt t="73848" x="5154613" y="4665663"/>
          <p14:tracePt t="73856" x="5148263" y="4665663"/>
          <p14:tracePt t="73864" x="5137150" y="4672013"/>
          <p14:tracePt t="73872" x="5132388" y="4672013"/>
          <p14:tracePt t="73880" x="5114925" y="4672013"/>
          <p14:tracePt t="73888" x="5103813" y="4672013"/>
          <p14:tracePt t="73896" x="5092700" y="4672013"/>
          <p14:tracePt t="73904" x="5086350" y="4665663"/>
          <p14:tracePt t="73912" x="5075238" y="4659313"/>
          <p14:tracePt t="73920" x="5075238" y="4648200"/>
          <p14:tracePt t="73928" x="5070475" y="4643438"/>
          <p14:tracePt t="73936" x="5064125" y="4632325"/>
          <p14:tracePt t="73944" x="5064125" y="4621213"/>
          <p14:tracePt t="73954" x="5059363" y="4610100"/>
          <p14:tracePt t="73960" x="5059363" y="4598988"/>
          <p14:tracePt t="73970" x="5059363" y="4592638"/>
          <p14:tracePt t="73978" x="5059363" y="4581525"/>
          <p14:tracePt t="73986" x="5059363" y="4564063"/>
          <p14:tracePt t="74002" x="5064125" y="4559300"/>
          <p14:tracePt t="74010" x="5070475" y="4552950"/>
          <p14:tracePt t="74018" x="5075238" y="4552950"/>
          <p14:tracePt t="74026" x="5081588" y="4548188"/>
          <p14:tracePt t="74034" x="5092700" y="4548188"/>
          <p14:tracePt t="74042" x="5099050" y="4548188"/>
          <p14:tracePt t="74050" x="5110163" y="4548188"/>
          <p14:tracePt t="74058" x="5121275" y="4552950"/>
          <p14:tracePt t="74066" x="5132388" y="4552950"/>
          <p14:tracePt t="74074" x="5137150" y="4564063"/>
          <p14:tracePt t="74082" x="5148263" y="4570413"/>
          <p14:tracePt t="74090" x="5154613" y="4581525"/>
          <p14:tracePt t="74098" x="5159375" y="4592638"/>
          <p14:tracePt t="74106" x="5165725" y="4598988"/>
          <p14:tracePt t="74114" x="5172075" y="4614863"/>
          <p14:tracePt t="74122" x="5172075" y="4621213"/>
          <p14:tracePt t="74130" x="5172075" y="4632325"/>
          <p14:tracePt t="74146" x="5165725" y="4637088"/>
          <p14:tracePt t="74154" x="5148263" y="4643438"/>
          <p14:tracePt t="74162" x="5137150" y="4643438"/>
          <p14:tracePt t="74170" x="5121275" y="4643438"/>
          <p14:tracePt t="74178" x="5114925" y="4643438"/>
          <p14:tracePt t="74186" x="5099050" y="4637088"/>
          <p14:tracePt t="74194" x="5086350" y="4637088"/>
          <p14:tracePt t="74202" x="5075238" y="4632325"/>
          <p14:tracePt t="74210" x="5070475" y="4621213"/>
          <p14:tracePt t="74218" x="5059363" y="4614863"/>
          <p14:tracePt t="74228" x="5059363" y="4610100"/>
          <p14:tracePt t="74234" x="5053013" y="4598988"/>
          <p14:tracePt t="74244" x="5053013" y="4592638"/>
          <p14:tracePt t="74250" x="5053013" y="4586288"/>
          <p14:tracePt t="74260" x="5053013" y="4575175"/>
          <p14:tracePt t="74266" x="5053013" y="4570413"/>
          <p14:tracePt t="74276" x="5053013" y="4564063"/>
          <p14:tracePt t="74284" x="5053013" y="4559300"/>
          <p14:tracePt t="74309" x="5053013" y="4552950"/>
          <p14:tracePt t="74316" x="5059363" y="4552950"/>
          <p14:tracePt t="74324" x="5064125" y="4552950"/>
          <p14:tracePt t="74333" x="5075238" y="4552950"/>
          <p14:tracePt t="74340" x="5086350" y="4559300"/>
          <p14:tracePt t="74348" x="5099050" y="4564063"/>
          <p14:tracePt t="74356" x="5114925" y="4581525"/>
          <p14:tracePt t="74364" x="5126038" y="4592638"/>
          <p14:tracePt t="74372" x="5132388" y="4603750"/>
          <p14:tracePt t="74380" x="5137150" y="4614863"/>
          <p14:tracePt t="74388" x="5137150" y="4632325"/>
          <p14:tracePt t="74396" x="5137150" y="4643438"/>
          <p14:tracePt t="74404" x="5121275" y="4665663"/>
          <p14:tracePt t="74412" x="5099050" y="4676775"/>
          <p14:tracePt t="74420" x="5064125" y="4676775"/>
          <p14:tracePt t="74428" x="5030788" y="4676775"/>
          <p14:tracePt t="74436" x="5008563" y="4676775"/>
          <p14:tracePt t="74444" x="4957763" y="4672013"/>
          <p14:tracePt t="74452" x="4940300" y="4659313"/>
          <p14:tracePt t="74460" x="4918075" y="4643438"/>
          <p14:tracePt t="74468" x="4906963" y="4632325"/>
          <p14:tracePt t="74476" x="4902200" y="4614863"/>
          <p14:tracePt t="74484" x="4902200" y="4598988"/>
          <p14:tracePt t="74492" x="4902200" y="4592638"/>
          <p14:tracePt t="74500" x="4902200" y="4575175"/>
          <p14:tracePt t="74510" x="4913313" y="4564063"/>
          <p14:tracePt t="74516" x="4924425" y="4559300"/>
          <p14:tracePt t="74526" x="4935538" y="4552950"/>
          <p14:tracePt t="74532" x="4951413" y="4552950"/>
          <p14:tracePt t="74542" x="4964113" y="4552950"/>
          <p14:tracePt t="74550" x="4975225" y="4552950"/>
          <p14:tracePt t="74558" x="4986338" y="4552950"/>
          <p14:tracePt t="74566" x="4991100" y="4552950"/>
          <p14:tracePt t="74574" x="4997450" y="4559300"/>
          <p14:tracePt t="74590" x="4997450" y="4570413"/>
          <p14:tracePt t="74598" x="4997450" y="4575175"/>
          <p14:tracePt t="74606" x="5002213" y="4586288"/>
          <p14:tracePt t="74614" x="5002213" y="4603750"/>
          <p14:tracePt t="74622" x="5013325" y="4637088"/>
          <p14:tracePt t="74630" x="5013325" y="4659313"/>
          <p14:tracePt t="74638" x="5030788" y="4705350"/>
          <p14:tracePt t="74646" x="5037138" y="4727575"/>
          <p14:tracePt t="74654" x="5048250" y="4778375"/>
          <p14:tracePt t="74662" x="5059363" y="4806950"/>
          <p14:tracePt t="74670" x="5064125" y="4822825"/>
          <p14:tracePt t="74678" x="5064125" y="4851400"/>
          <p14:tracePt t="74686" x="5064125" y="4862513"/>
          <p14:tracePt t="74694" x="5064125" y="4873625"/>
          <p14:tracePt t="74710" x="5059363" y="4879975"/>
          <p14:tracePt t="74726" x="5053013" y="4879975"/>
          <p14:tracePt t="74750" x="5041900" y="4873625"/>
          <p14:tracePt t="74766" x="5037138" y="4862513"/>
          <p14:tracePt t="74782" x="5037138" y="4856163"/>
          <p14:tracePt t="74790" x="5037138" y="4851400"/>
          <p14:tracePt t="74800" x="5037138" y="4845050"/>
          <p14:tracePt t="74806" x="5048250" y="4845050"/>
          <p14:tracePt t="74816" x="5064125" y="4845050"/>
          <p14:tracePt t="74822" x="5092700" y="4851400"/>
          <p14:tracePt t="74832" x="5114925" y="4867275"/>
          <p14:tracePt t="74838" x="5143500" y="4884738"/>
          <p14:tracePt t="74848" x="5172075" y="4913313"/>
          <p14:tracePt t="74856" x="5194300" y="4935538"/>
          <p14:tracePt t="74864" x="5205413" y="4964113"/>
          <p14:tracePt t="74872" x="5216525" y="5008563"/>
          <p14:tracePt t="74880" x="5216525" y="5041900"/>
          <p14:tracePt t="74888" x="5210175" y="5087938"/>
          <p14:tracePt t="74896" x="5183188" y="5121275"/>
          <p14:tracePt t="74904" x="5165725" y="5143500"/>
          <p14:tracePt t="74912" x="5126038" y="5165725"/>
          <p14:tracePt t="74920" x="5092700" y="5187950"/>
          <p14:tracePt t="74928" x="5075238" y="5187950"/>
          <p14:tracePt t="74936" x="5059363" y="5194300"/>
          <p14:tracePt t="74976" x="5064125" y="5194300"/>
          <p14:tracePt t="74984" x="5075238" y="5194300"/>
          <p14:tracePt t="74992" x="5092700" y="5194300"/>
          <p14:tracePt t="75000" x="5103813" y="5194300"/>
          <p14:tracePt t="75016" x="5110163" y="5194300"/>
          <p14:tracePt t="75137" x="5099050" y="5183188"/>
          <p14:tracePt t="75147" x="5086350" y="5137150"/>
          <p14:tracePt t="75154" x="5075238" y="5092700"/>
          <p14:tracePt t="75162" x="5059363" y="5041900"/>
          <p14:tracePt t="75170" x="5048250" y="4979988"/>
          <p14:tracePt t="75178" x="5041900" y="4929188"/>
          <p14:tracePt t="75186" x="5041900" y="4884738"/>
          <p14:tracePt t="75194" x="5041900" y="4840288"/>
          <p14:tracePt t="75202" x="5041900" y="4794250"/>
          <p14:tracePt t="75210" x="5048250" y="4760913"/>
          <p14:tracePt t="75218" x="5059363" y="4733925"/>
          <p14:tracePt t="75226" x="5064125" y="4721225"/>
          <p14:tracePt t="75234" x="5070475" y="4716463"/>
          <p14:tracePt t="75242" x="5075238" y="4710113"/>
          <p14:tracePt t="75274" x="5081588" y="4710113"/>
          <p14:tracePt t="75290" x="5086350" y="4716463"/>
          <p14:tracePt t="75298" x="5086350" y="4733925"/>
          <p14:tracePt t="75306" x="5092700" y="4745038"/>
          <p14:tracePt t="75314" x="5099050" y="4749800"/>
          <p14:tracePt t="75322" x="5099050" y="4756150"/>
          <p14:tracePt t="75330" x="5103813" y="4772025"/>
          <p14:tracePt t="75338" x="5103813" y="4783138"/>
          <p14:tracePt t="75346" x="5103813" y="4789488"/>
          <p14:tracePt t="75354" x="5103813" y="4800600"/>
          <p14:tracePt t="75362" x="5103813" y="4811713"/>
          <p14:tracePt t="75370" x="5103813" y="4822825"/>
          <p14:tracePt t="75378" x="5092700" y="4829175"/>
          <p14:tracePt t="75386" x="5086350" y="4829175"/>
          <p14:tracePt t="75394" x="5064125" y="4833938"/>
          <p14:tracePt t="75404" x="5024438" y="4833938"/>
          <p14:tracePt t="75412" x="5002213" y="4829175"/>
          <p14:tracePt t="75420" x="4946650" y="4811713"/>
          <p14:tracePt t="75428" x="4913313" y="4794250"/>
          <p14:tracePt t="75436" x="4878388" y="4778375"/>
          <p14:tracePt t="75444" x="4840288" y="4756150"/>
          <p14:tracePt t="75452" x="4800600" y="4727575"/>
          <p14:tracePt t="75460" x="4727575" y="4676775"/>
          <p14:tracePt t="75468" x="4676775" y="4648200"/>
          <p14:tracePt t="75476" x="4637088" y="4625975"/>
          <p14:tracePt t="75484" x="4603750" y="4610100"/>
          <p14:tracePt t="75492" x="4581525" y="4592638"/>
          <p14:tracePt t="75500" x="4570413" y="4586288"/>
          <p14:tracePt t="75508" x="4570413" y="4575175"/>
          <p14:tracePt t="75516" x="4564063" y="4564063"/>
          <p14:tracePt t="75524" x="4564063" y="4559300"/>
          <p14:tracePt t="75532" x="4564063" y="4552950"/>
          <p14:tracePt t="75540" x="4564063" y="4537075"/>
          <p14:tracePt t="75548" x="4575175" y="4524375"/>
          <p14:tracePt t="75556" x="4586288" y="4513263"/>
          <p14:tracePt t="75564" x="4597400" y="4502150"/>
          <p14:tracePt t="75572" x="4614863" y="4491038"/>
          <p14:tracePt t="75580" x="4625975" y="4486275"/>
          <p14:tracePt t="75588" x="4654550" y="4475163"/>
          <p14:tracePt t="75596" x="4681538" y="4464050"/>
          <p14:tracePt t="75606" x="4710113" y="4451350"/>
          <p14:tracePt t="75612" x="4749800" y="4446588"/>
          <p14:tracePt t="75620" x="4800600" y="4440238"/>
          <p14:tracePt t="75628" x="4851400" y="4435475"/>
          <p14:tracePt t="75636" x="4913313" y="4435475"/>
          <p14:tracePt t="75644" x="4964113" y="4429125"/>
          <p14:tracePt t="75652" x="5037138" y="4429125"/>
          <p14:tracePt t="75660" x="5092700" y="4429125"/>
          <p14:tracePt t="75668" x="5143500" y="4435475"/>
          <p14:tracePt t="75678" x="5183188" y="4451350"/>
          <p14:tracePt t="75684" x="5216525" y="4468813"/>
          <p14:tracePt t="75694" x="5238750" y="4486275"/>
          <p14:tracePt t="75700" x="5249863" y="4497388"/>
          <p14:tracePt t="75710" x="5260975" y="4524375"/>
          <p14:tracePt t="75716" x="5267325" y="4548188"/>
          <p14:tracePt t="75726" x="5267325" y="4570413"/>
          <p14:tracePt t="75734" x="5267325" y="4586288"/>
          <p14:tracePt t="75742" x="5267325" y="4621213"/>
          <p14:tracePt t="75750" x="5256213" y="4648200"/>
          <p14:tracePt t="75758" x="5245100" y="4672013"/>
          <p14:tracePt t="75766" x="5227638" y="4705350"/>
          <p14:tracePt t="75774" x="5205413" y="4733925"/>
          <p14:tracePt t="75783" x="5172075" y="4760913"/>
          <p14:tracePt t="75790" x="5154613" y="4783138"/>
          <p14:tracePt t="75798" x="5103813" y="4806950"/>
          <p14:tracePt t="75806" x="5064125" y="4818063"/>
          <p14:tracePt t="75814" x="5002213" y="4822825"/>
          <p14:tracePt t="75822" x="4964113" y="4829175"/>
          <p14:tracePt t="75830" x="4929188" y="4829175"/>
          <p14:tracePt t="75838" x="4856163" y="4829175"/>
          <p14:tracePt t="75846" x="4805363" y="4822825"/>
          <p14:tracePt t="75854" x="4743450" y="4811713"/>
          <p14:tracePt t="75862" x="4694238" y="4800600"/>
          <p14:tracePt t="75870" x="4632325" y="4778375"/>
          <p14:tracePt t="75878" x="4564063" y="4749800"/>
          <p14:tracePt t="75886" x="4502150" y="4721225"/>
          <p14:tracePt t="75894" x="4446588" y="4694238"/>
          <p14:tracePt t="75902" x="4395788" y="4659313"/>
          <p14:tracePt t="75910" x="4362450" y="4632325"/>
          <p14:tracePt t="75918" x="4338638" y="4598988"/>
          <p14:tracePt t="75926" x="4327525" y="4581525"/>
          <p14:tracePt t="75934" x="4327525" y="4552950"/>
          <p14:tracePt t="75944" x="4327525" y="4530725"/>
          <p14:tracePt t="75950" x="4338638" y="4486275"/>
          <p14:tracePt t="75960" x="4356100" y="4468813"/>
          <p14:tracePt t="75966" x="4373563" y="4446588"/>
          <p14:tracePt t="75976" x="4389438" y="4429125"/>
          <p14:tracePt t="75982" x="4440238" y="4391025"/>
          <p14:tracePt t="75992" x="4473575" y="4367213"/>
          <p14:tracePt t="76000" x="4519613" y="4344988"/>
          <p14:tracePt t="76008" x="4592638" y="4329113"/>
          <p14:tracePt t="76016" x="4699000" y="4294188"/>
          <p14:tracePt t="76024" x="4760913" y="4289425"/>
          <p14:tracePt t="76032" x="4889500" y="4267200"/>
          <p14:tracePt t="76040" x="4975225" y="4260850"/>
          <p14:tracePt t="76048" x="5121275" y="4260850"/>
          <p14:tracePt t="76056" x="5199063" y="4260850"/>
          <p14:tracePt t="76064" x="5278438" y="4260850"/>
          <p14:tracePt t="76072" x="5345113" y="4278313"/>
          <p14:tracePt t="76080" x="5435600" y="4311650"/>
          <p14:tracePt t="76088" x="5480050" y="4344988"/>
          <p14:tracePt t="76096" x="5502275" y="4378325"/>
          <p14:tracePt t="76104" x="5519738" y="4418013"/>
          <p14:tracePt t="76112" x="5519738" y="4464050"/>
          <p14:tracePt t="76120" x="5519738" y="4508500"/>
          <p14:tracePt t="76128" x="5502275" y="4570413"/>
          <p14:tracePt t="76136" x="5475288" y="4637088"/>
          <p14:tracePt t="76144" x="5429250" y="4694238"/>
          <p14:tracePt t="76152" x="5362575" y="4760913"/>
          <p14:tracePt t="76160" x="5267325" y="4822825"/>
          <p14:tracePt t="76168" x="5194300" y="4867275"/>
          <p14:tracePt t="76176" x="5092700" y="4913313"/>
          <p14:tracePt t="76184" x="4979988" y="4953000"/>
          <p14:tracePt t="76192" x="4906963" y="4975225"/>
          <p14:tracePt t="76200" x="4767263" y="4991100"/>
          <p14:tracePt t="76208" x="4670425" y="4991100"/>
          <p14:tracePt t="76216" x="4548188" y="4986338"/>
          <p14:tracePt t="76224" x="4413250" y="4953000"/>
          <p14:tracePt t="76232" x="4289425" y="4913313"/>
          <p14:tracePt t="76240" x="4232275" y="4884738"/>
          <p14:tracePt t="76248" x="4154488" y="4833938"/>
          <p14:tracePt t="76258" x="4130675" y="4800600"/>
          <p14:tracePt t="76264" x="4125913" y="4760913"/>
          <p14:tracePt t="76274" x="4130675" y="4699000"/>
          <p14:tracePt t="76282" x="4154488" y="4637088"/>
          <p14:tracePt t="76290" x="4187825" y="4575175"/>
          <p14:tracePt t="76298" x="4221163" y="4524375"/>
          <p14:tracePt t="76306" x="4254500" y="4486275"/>
          <p14:tracePt t="76315" x="4344988" y="4418013"/>
          <p14:tracePt t="76322" x="4406900" y="4384675"/>
          <p14:tracePt t="76330" x="4497388" y="4356100"/>
          <p14:tracePt t="76338" x="4597400" y="4333875"/>
          <p14:tracePt t="76346" x="4676775" y="4329113"/>
          <p14:tracePt t="76354" x="4833938" y="4316413"/>
          <p14:tracePt t="76362" x="5037138" y="4322763"/>
          <p14:tracePt t="76370" x="5126038" y="4351338"/>
          <p14:tracePt t="76378" x="5238750" y="4391025"/>
          <p14:tracePt t="76386" x="5418138" y="4502150"/>
          <p14:tracePt t="76394" x="5475288" y="4559300"/>
          <p14:tracePt t="76402" x="5514975" y="4621213"/>
          <p14:tracePt t="76410" x="5548313" y="4710113"/>
          <p14:tracePt t="76418" x="5553075" y="4794250"/>
          <p14:tracePt t="76426" x="5553075" y="4884738"/>
          <p14:tracePt t="76434" x="5486400" y="5019675"/>
          <p14:tracePt t="76442" x="5435600" y="5064125"/>
          <p14:tracePt t="76450" x="5373688" y="5099050"/>
          <p14:tracePt t="76458" x="5300663" y="5126038"/>
          <p14:tracePt t="76466" x="5245100" y="5132388"/>
          <p14:tracePt t="76474" x="5137150" y="5132388"/>
          <p14:tracePt t="76482" x="5075238" y="5110163"/>
          <p14:tracePt t="76490" x="4997450" y="5070475"/>
          <p14:tracePt t="76498" x="4906963" y="5008563"/>
          <p14:tracePt t="76506" x="4805363" y="4929188"/>
          <p14:tracePt t="76514" x="4694238" y="4833938"/>
          <p14:tracePt t="76522" x="4643438" y="4783138"/>
          <p14:tracePt t="76530" x="4597400" y="4721225"/>
          <p14:tracePt t="76540" x="4581525" y="4665663"/>
          <p14:tracePt t="76546" x="4581525" y="4637088"/>
          <p14:tracePt t="76556" x="4581525" y="4598988"/>
          <p14:tracePt t="76564" x="4603750" y="4548188"/>
          <p14:tracePt t="76572" x="4637088" y="4508500"/>
          <p14:tracePt t="76580" x="4705350" y="4446588"/>
          <p14:tracePt t="76588" x="4767263" y="4418013"/>
          <p14:tracePt t="76596" x="4862513" y="4391025"/>
          <p14:tracePt t="76604" x="4991100" y="4373563"/>
          <p14:tracePt t="76612" x="5137150" y="4362450"/>
          <p14:tracePt t="76620" x="5210175" y="4362450"/>
          <p14:tracePt t="76628" x="5351463" y="4402138"/>
          <p14:tracePt t="76636" x="5468938" y="4464050"/>
          <p14:tracePt t="76644" x="5514975" y="4491038"/>
          <p14:tracePt t="76652" x="5541963" y="4552950"/>
          <p14:tracePt t="76660" x="5541963" y="4592638"/>
          <p14:tracePt t="76668" x="5541963" y="4637088"/>
          <p14:tracePt t="76676" x="5519738" y="4676775"/>
          <p14:tracePt t="76684" x="5486400" y="4721225"/>
          <p14:tracePt t="76692" x="5435600" y="4749800"/>
          <p14:tracePt t="76700" x="5391150" y="4767263"/>
          <p14:tracePt t="76708" x="5334000" y="4778375"/>
          <p14:tracePt t="76716" x="5294313" y="4783138"/>
          <p14:tracePt t="76724" x="5267325" y="4783138"/>
          <p14:tracePt t="76732" x="5238750" y="4783138"/>
          <p14:tracePt t="76740" x="5221288" y="4783138"/>
          <p14:tracePt t="76748" x="5210175" y="4772025"/>
          <p14:tracePt t="76756" x="5199063" y="4772025"/>
          <p14:tracePt t="76764" x="5187950" y="4767263"/>
          <p14:tracePt t="76772" x="5187950" y="4756150"/>
          <p14:tracePt t="76780" x="5183188" y="4756150"/>
          <p14:tracePt t="76796" x="5183188" y="4749800"/>
          <p14:tracePt t="76820" x="5176838" y="4749800"/>
          <p14:tracePt t="76836" x="5172075" y="4745038"/>
          <p14:tracePt t="76854" x="5165725" y="4745038"/>
          <p14:tracePt t="76862" x="5159375" y="4738688"/>
          <p14:tracePt t="76879" x="5148263" y="4733925"/>
          <p14:tracePt t="76886" x="5143500" y="4733925"/>
          <p14:tracePt t="76894" x="5143500" y="4727575"/>
          <p14:tracePt t="76902" x="5137150" y="4727575"/>
          <p14:tracePt t="76910" x="5137150" y="4721225"/>
          <p14:tracePt t="76918" x="5137150" y="4716463"/>
          <p14:tracePt t="76926" x="5137150" y="4710113"/>
          <p14:tracePt t="76942" x="5137150" y="4699000"/>
          <p14:tracePt t="76950" x="5132388" y="4699000"/>
          <p14:tracePt t="76982" x="5132388" y="4694238"/>
          <p14:tracePt t="77006" x="5132388" y="4687888"/>
          <p14:tracePt t="77151" x="5132388" y="4676775"/>
          <p14:tracePt t="77160" x="5154613" y="4672013"/>
          <p14:tracePt t="77168" x="5183188" y="4654550"/>
          <p14:tracePt t="77176" x="5256213" y="4632325"/>
          <p14:tracePt t="77184" x="5340350" y="4614863"/>
          <p14:tracePt t="77192" x="5457825" y="4592638"/>
          <p14:tracePt t="77200" x="5575300" y="4564063"/>
          <p14:tracePt t="77208" x="5727700" y="4541838"/>
          <p14:tracePt t="77216" x="6003925" y="4508500"/>
          <p14:tracePt t="77224" x="6273800" y="4475163"/>
          <p14:tracePt t="77232" x="6565900" y="4446588"/>
          <p14:tracePt t="77240" x="6891338" y="4402138"/>
          <p14:tracePt t="77248" x="7081838" y="4367213"/>
          <p14:tracePt t="77256" x="7459663" y="4322763"/>
          <p14:tracePt t="77264" x="8010525" y="4260850"/>
          <p14:tracePt t="77272" x="8347075" y="4227513"/>
          <p14:tracePt t="77280" x="8656638" y="4194175"/>
          <p14:tracePt t="77288" x="9088438" y="4148138"/>
          <p14:tracePt t="77296" x="9371013" y="4125913"/>
          <p14:tracePt t="77304" x="9601200" y="4114800"/>
          <p14:tracePt t="77312" x="9875838" y="4114800"/>
          <p14:tracePt t="77320" x="10033000" y="4125913"/>
          <p14:tracePt t="77328" x="10106025" y="4137025"/>
          <p14:tracePt t="77336" x="10156825" y="4148138"/>
          <p14:tracePt t="77344" x="10174288" y="4154488"/>
          <p14:tracePt t="77563" x="10174288" y="4159250"/>
          <p14:tracePt t="77578" x="10174288" y="4170363"/>
          <p14:tracePt t="77586" x="10174288" y="4181475"/>
          <p14:tracePt t="77594" x="10179050" y="4198938"/>
          <p14:tracePt t="77602" x="10190163" y="4210050"/>
          <p14:tracePt t="77610" x="10196513" y="4227513"/>
          <p14:tracePt t="77618" x="10207625" y="4256088"/>
          <p14:tracePt t="77626" x="10213975" y="4271963"/>
          <p14:tracePt t="77634" x="10225088" y="4300538"/>
          <p14:tracePt t="77642" x="10236200" y="4333875"/>
          <p14:tracePt t="77650" x="10252075" y="4367213"/>
          <p14:tracePt t="77658" x="10275888" y="4418013"/>
          <p14:tracePt t="77666" x="10298113" y="4479925"/>
          <p14:tracePt t="77674" x="10337800" y="4548188"/>
          <p14:tracePt t="77682" x="10375900" y="4632325"/>
          <p14:tracePt t="77692" x="10398125" y="4683125"/>
          <p14:tracePt t="77698" x="10421938" y="4749800"/>
          <p14:tracePt t="77708" x="10448925" y="4818063"/>
          <p14:tracePt t="77716" x="10472738" y="4879975"/>
          <p14:tracePt t="77724" x="10488613" y="4918075"/>
          <p14:tracePt t="77732" x="10499725" y="4941888"/>
          <p14:tracePt t="77740" x="10517188" y="4975225"/>
          <p14:tracePt t="77748" x="10528300" y="4991100"/>
          <p14:tracePt t="77756" x="10545763" y="5002213"/>
          <p14:tracePt t="77765" x="10550525" y="5008563"/>
          <p14:tracePt t="77772" x="10567988" y="5019675"/>
          <p14:tracePt t="77780" x="10579100" y="5019675"/>
          <p14:tracePt t="77788" x="10594975" y="5019675"/>
          <p14:tracePt t="77796" x="10629900" y="4997450"/>
          <p14:tracePt t="77804" x="10656888" y="4964113"/>
          <p14:tracePt t="77812" x="10680700" y="4924425"/>
          <p14:tracePt t="77820" x="10707688" y="4873625"/>
          <p14:tracePt t="77828" x="10729913" y="4833938"/>
          <p14:tracePt t="77836" x="10753725" y="4794250"/>
          <p14:tracePt t="77844" x="10791825" y="4721225"/>
          <p14:tracePt t="77852" x="10815638" y="4665663"/>
          <p14:tracePt t="77860" x="10831513" y="4621213"/>
          <p14:tracePt t="77868" x="10842625" y="4575175"/>
          <p14:tracePt t="77876" x="10842625" y="4537075"/>
          <p14:tracePt t="77884" x="10842625" y="4513263"/>
          <p14:tracePt t="77892" x="10842625" y="4497388"/>
          <p14:tracePt t="77900" x="10842625" y="4486275"/>
          <p14:tracePt t="77908" x="10837863" y="4486275"/>
          <p14:tracePt t="77916" x="10837863" y="4479925"/>
          <p14:tracePt t="77924" x="10831513" y="4475163"/>
          <p14:tracePt t="77956" x="10831513" y="4479925"/>
          <p14:tracePt t="77964" x="10831513" y="4486275"/>
          <p14:tracePt t="77974" x="10831513" y="4508500"/>
          <p14:tracePt t="77980" x="10831513" y="4519613"/>
          <p14:tracePt t="77990" x="10831513" y="4541838"/>
          <p14:tracePt t="77996" x="10831513" y="4559300"/>
          <p14:tracePt t="78006" x="10831513" y="4581525"/>
          <p14:tracePt t="78012" x="10837863" y="4592638"/>
          <p14:tracePt t="78022" x="10837863" y="4614863"/>
          <p14:tracePt t="78030" x="10837863" y="4643438"/>
          <p14:tracePt t="78038" x="10842625" y="4665663"/>
          <p14:tracePt t="78046" x="10842625" y="4687888"/>
          <p14:tracePt t="78054" x="10842625" y="4694238"/>
          <p14:tracePt t="78062" x="10842625" y="4705350"/>
          <p14:tracePt t="78070" x="10842625" y="4721225"/>
          <p14:tracePt t="78078" x="10842625" y="4727575"/>
          <p14:tracePt t="78086" x="10842625" y="4733925"/>
          <p14:tracePt t="78094" x="10837863" y="4745038"/>
          <p14:tracePt t="78102" x="10831513" y="4745038"/>
          <p14:tracePt t="78110" x="10826750" y="4749800"/>
          <p14:tracePt t="78118" x="10815638" y="4767263"/>
          <p14:tracePt t="78134" x="10809288" y="4772025"/>
          <p14:tracePt t="78150" x="10802938" y="4772025"/>
          <p14:tracePt t="78158" x="10798175" y="4772025"/>
          <p14:tracePt t="78166" x="10791825" y="4778375"/>
          <p14:tracePt t="78174" x="10787063" y="4778375"/>
          <p14:tracePt t="78182" x="10764838" y="4783138"/>
          <p14:tracePt t="78190" x="10747375" y="4783138"/>
          <p14:tracePt t="78198" x="10736263" y="4783138"/>
          <p14:tracePt t="78207" x="10685463" y="4783138"/>
          <p14:tracePt t="78214" x="10652125" y="4783138"/>
          <p14:tracePt t="78222" x="10561638" y="4783138"/>
          <p14:tracePt t="78230" x="10517188" y="4772025"/>
          <p14:tracePt t="78238" x="10387013" y="4767263"/>
          <p14:tracePt t="78246" x="10291763" y="4760913"/>
          <p14:tracePt t="78256" x="10179050" y="4756150"/>
          <p14:tracePt t="78262" x="10067925" y="4745038"/>
          <p14:tracePt t="78272" x="9977438" y="4745038"/>
          <p14:tracePt t="78279" x="9909175" y="4738688"/>
          <p14:tracePt t="78288" x="9842500" y="4733925"/>
          <p14:tracePt t="78296" x="9813925" y="4727575"/>
          <p14:tracePt t="78304" x="9786938" y="4716463"/>
          <p14:tracePt t="78312" x="9769475" y="4716463"/>
          <p14:tracePt t="78320" x="9769475" y="4705350"/>
          <p14:tracePt t="78405" x="9769475" y="4699000"/>
          <p14:tracePt t="78609" x="9780588" y="4699000"/>
          <p14:tracePt t="78626" x="9786938" y="4694238"/>
          <p14:tracePt t="78634" x="9802813" y="4694238"/>
          <p14:tracePt t="78650" x="9809163" y="4694238"/>
          <p14:tracePt t="78678" x="9809163" y="4687888"/>
          <p14:tracePt t="78718" x="9809163" y="4676775"/>
          <p14:tracePt t="78758" x="9809163" y="4672013"/>
          <p14:tracePt t="78782" x="9809163" y="4665663"/>
          <p14:tracePt t="78798" x="9820275" y="4659313"/>
          <p14:tracePt t="78806" x="9825038" y="4659313"/>
          <p14:tracePt t="78814" x="9831388" y="4654550"/>
          <p14:tracePt t="78822" x="9836150" y="4654550"/>
          <p14:tracePt t="79303" x="9831388" y="4654550"/>
          <p14:tracePt t="79318" x="9831388" y="4659313"/>
          <p14:tracePt t="79326" x="9825038" y="4659313"/>
          <p14:tracePt t="79334" x="9820275" y="4659313"/>
          <p14:tracePt t="79350" x="9813925" y="4665663"/>
          <p14:tracePt t="79358" x="9802813" y="4665663"/>
          <p14:tracePt t="79366" x="9791700" y="4665663"/>
          <p14:tracePt t="79374" x="9780588" y="4665663"/>
          <p14:tracePt t="79382" x="9752013" y="4659313"/>
          <p14:tracePt t="79390" x="9701213" y="4625975"/>
          <p14:tracePt t="79398" x="9645650" y="4603750"/>
          <p14:tracePt t="79406" x="9572625" y="4559300"/>
          <p14:tracePt t="79414" x="9455150" y="4491038"/>
          <p14:tracePt t="79422" x="9291638" y="4402138"/>
          <p14:tracePt t="79430" x="9185275" y="4340225"/>
          <p14:tracePt t="79440" x="9101138" y="4283075"/>
          <p14:tracePt t="79446" x="9010650" y="4232275"/>
          <p14:tracePt t="79456" x="8953500" y="4194175"/>
          <p14:tracePt t="79464" x="8909050" y="4170363"/>
          <p14:tracePt t="79472" x="8893175" y="4159250"/>
          <p14:tracePt t="79480" x="8886825" y="4154488"/>
          <p14:tracePt t="79528" x="8880475" y="4154488"/>
          <p14:tracePt t="79536" x="8869363" y="4170363"/>
          <p14:tracePt t="79544" x="8858250" y="4176713"/>
          <p14:tracePt t="79552" x="8842375" y="4194175"/>
          <p14:tracePt t="79560" x="8807450" y="4210050"/>
          <p14:tracePt t="79568" x="8774113" y="4221163"/>
          <p14:tracePt t="79576" x="8734425" y="4238625"/>
          <p14:tracePt t="79584" x="8689975" y="4243388"/>
          <p14:tracePt t="79592" x="8634413" y="4249738"/>
          <p14:tracePt t="79600" x="8572500" y="4256088"/>
          <p14:tracePt t="79608" x="8504238" y="4256088"/>
          <p14:tracePt t="79616" x="8431213" y="4256088"/>
          <p14:tracePt t="79624" x="8402638" y="4256088"/>
          <p14:tracePt t="79632" x="8318500" y="4238625"/>
          <p14:tracePt t="79640" x="8218488" y="4227513"/>
          <p14:tracePt t="79649" x="8099425" y="4210050"/>
          <p14:tracePt t="79656" x="8054975" y="4205288"/>
          <p14:tracePt t="79664" x="7942263" y="4198938"/>
          <p14:tracePt t="79672" x="7813675" y="4187825"/>
          <p14:tracePt t="79680" x="7762875" y="4187825"/>
          <p14:tracePt t="79688" x="7621588" y="4181475"/>
          <p14:tracePt t="79696" x="7570788" y="4181475"/>
          <p14:tracePt t="79704" x="7448550" y="4181475"/>
          <p14:tracePt t="79714" x="7278688" y="4181475"/>
          <p14:tracePt t="79720" x="7227888" y="4181475"/>
          <p14:tracePt t="79731" x="7088188" y="4181475"/>
          <p14:tracePt t="79738" x="7037388" y="4181475"/>
          <p14:tracePt t="79746" x="6902450" y="4181475"/>
          <p14:tracePt t="79754" x="6796088" y="4181475"/>
          <p14:tracePt t="79762" x="6762750" y="4181475"/>
          <p14:tracePt t="79770" x="6689725" y="4181475"/>
          <p14:tracePt t="79778" x="6621463" y="4181475"/>
          <p14:tracePt t="79786" x="6559550" y="4181475"/>
          <p14:tracePt t="79794" x="6503988" y="4181475"/>
          <p14:tracePt t="79802" x="6481763" y="4181475"/>
          <p14:tracePt t="79810" x="6419850" y="4181475"/>
          <p14:tracePt t="79818" x="6357938" y="4181475"/>
          <p14:tracePt t="79826" x="6340475" y="4181475"/>
          <p14:tracePt t="79834" x="6284913" y="4176713"/>
          <p14:tracePt t="79842" x="6216650" y="4176713"/>
          <p14:tracePt t="79850" x="6188075" y="4170363"/>
          <p14:tracePt t="79858" x="6121400" y="4165600"/>
          <p14:tracePt t="79866" x="6092825" y="4159250"/>
          <p14:tracePt t="79874" x="6030913" y="4148138"/>
          <p14:tracePt t="79882" x="6015038" y="4143375"/>
          <p14:tracePt t="79891" x="5964238" y="4121150"/>
          <p14:tracePt t="79898" x="5953125" y="4121150"/>
          <p14:tracePt t="79906" x="5930900" y="4097338"/>
          <p14:tracePt t="79914" x="5918200" y="4086225"/>
          <p14:tracePt t="79922" x="5913438" y="4070350"/>
          <p14:tracePt t="79930" x="5913438" y="4059238"/>
          <p14:tracePt t="79938" x="5913438" y="4041775"/>
          <p14:tracePt t="79946" x="5913438" y="4019550"/>
          <p14:tracePt t="79954" x="5913438" y="3997325"/>
          <p14:tracePt t="79962" x="5913438" y="3986213"/>
          <p14:tracePt t="79970" x="5913438" y="3957638"/>
          <p14:tracePt t="79978" x="5913438" y="3929063"/>
          <p14:tracePt t="79986" x="5918200" y="3895725"/>
          <p14:tracePt t="79994" x="5918200" y="3884613"/>
          <p14:tracePt t="80002" x="5924550" y="3856038"/>
          <p14:tracePt t="80012" x="5935663" y="3822700"/>
          <p14:tracePt t="80020" x="5942013" y="3811588"/>
          <p14:tracePt t="80028" x="5953125" y="3778250"/>
          <p14:tracePt t="80036" x="5969000" y="3743325"/>
          <p14:tracePt t="80044" x="5980113" y="3732213"/>
          <p14:tracePt t="80052" x="6003925" y="3705225"/>
          <p14:tracePt t="80060" x="6008688" y="3681413"/>
          <p14:tracePt t="80068" x="6042025" y="3648075"/>
          <p14:tracePt t="80076" x="6059488" y="3636963"/>
          <p14:tracePt t="80084" x="6099175" y="3592513"/>
          <p14:tracePt t="80092" x="6126163" y="3581400"/>
          <p14:tracePt t="80100" x="6188075" y="3541713"/>
          <p14:tracePt t="80109" x="6223000" y="3524250"/>
          <p14:tracePt t="80116" x="6289675" y="3495675"/>
          <p14:tracePt t="80124" x="6435725" y="3451225"/>
          <p14:tracePt t="80132" x="6526213" y="3429000"/>
          <p14:tracePt t="80140" x="6632575" y="3406775"/>
          <p14:tracePt t="80148" x="6824663" y="3367088"/>
          <p14:tracePt t="80156" x="6924675" y="3355975"/>
          <p14:tracePt t="80164" x="7178675" y="3311525"/>
          <p14:tracePt t="80172" x="7324725" y="3294063"/>
          <p14:tracePt t="80180" x="7616825" y="3260725"/>
          <p14:tracePt t="80188" x="7762875" y="3243263"/>
          <p14:tracePt t="80196" x="7920038" y="3227388"/>
          <p14:tracePt t="80204" x="8201025" y="3214688"/>
          <p14:tracePt t="80212" x="8342313" y="3209925"/>
          <p14:tracePt t="80220" x="8477250" y="3209925"/>
          <p14:tracePt t="80228" x="8769350" y="3209925"/>
          <p14:tracePt t="80236" x="8953500" y="3198813"/>
          <p14:tracePt t="80244" x="9134475" y="3198813"/>
          <p14:tracePt t="80252" x="9320213" y="3198813"/>
          <p14:tracePt t="80260" x="9488488" y="3198813"/>
          <p14:tracePt t="80270" x="9645650" y="3192463"/>
          <p14:tracePt t="80276" x="9932988" y="3192463"/>
          <p14:tracePt t="80286" x="10072688" y="3192463"/>
          <p14:tracePt t="80292" x="10202863" y="3203575"/>
          <p14:tracePt t="80302" x="10325100" y="3209925"/>
          <p14:tracePt t="80309" x="10477500" y="3238500"/>
          <p14:tracePt t="80318" x="10590213" y="3249613"/>
          <p14:tracePt t="80324" x="10707688" y="3276600"/>
          <p14:tracePt t="80334" x="10747375" y="3282950"/>
          <p14:tracePt t="80342" x="10853738" y="3300413"/>
          <p14:tracePt t="80350" x="10961688" y="3322638"/>
          <p14:tracePt t="80358" x="11045825" y="3338513"/>
          <p14:tracePt t="80366" x="11123613" y="3355975"/>
          <p14:tracePt t="80374" x="11185525" y="3373438"/>
          <p14:tracePt t="80382" x="11225213" y="3384550"/>
          <p14:tracePt t="80391" x="11264900" y="3400425"/>
          <p14:tracePt t="80398" x="11298238" y="3411538"/>
          <p14:tracePt t="80407" x="11331575" y="3435350"/>
          <p14:tracePt t="80414" x="11360150" y="3457575"/>
          <p14:tracePt t="80422" x="11382375" y="3479800"/>
          <p14:tracePt t="80430" x="11410950" y="3502025"/>
          <p14:tracePt t="80438" x="11433175" y="3530600"/>
          <p14:tracePt t="80446" x="11461750" y="3557588"/>
          <p14:tracePt t="80455" x="11483975" y="3592513"/>
          <p14:tracePt t="80463" x="11506200" y="3614738"/>
          <p14:tracePt t="80470" x="11512550" y="3630613"/>
          <p14:tracePt t="80479" x="11528425" y="3654425"/>
          <p14:tracePt t="80486" x="11539538" y="3676650"/>
          <p14:tracePt t="80494" x="11545888" y="3705225"/>
          <p14:tracePt t="80503" x="11545888" y="3709988"/>
          <p14:tracePt t="80510" x="11545888" y="3732213"/>
          <p14:tracePt t="80518" x="11534775" y="3765550"/>
          <p14:tracePt t="80527" x="11528425" y="3771900"/>
          <p14:tracePt t="80535" x="11512550" y="3805238"/>
          <p14:tracePt t="80542" x="11506200" y="3816350"/>
          <p14:tracePt t="80551" x="11483975" y="3844925"/>
          <p14:tracePt t="80558" x="11466513" y="3878263"/>
          <p14:tracePt t="80569" x="11455400" y="3895725"/>
          <p14:tracePt t="80574" x="11426825" y="3917950"/>
          <p14:tracePt t="80584" x="11377613" y="3962400"/>
          <p14:tracePt t="80591" x="11337925" y="3990975"/>
          <p14:tracePt t="80601" x="11280775" y="4019550"/>
          <p14:tracePt t="80606" x="11218863" y="4041775"/>
          <p14:tracePt t="80617" x="11152188" y="4070350"/>
          <p14:tracePt t="80624" x="11083925" y="4081463"/>
          <p14:tracePt t="80633" x="10999788" y="4092575"/>
          <p14:tracePt t="80640" x="10871200" y="4108450"/>
          <p14:tracePt t="80649" x="10758488" y="4114800"/>
          <p14:tracePt t="80656" x="10629900" y="4125913"/>
          <p14:tracePt t="80664" x="10488613" y="4132263"/>
          <p14:tracePt t="80672" x="10331450" y="4143375"/>
          <p14:tracePt t="80680" x="10156825" y="4159250"/>
          <p14:tracePt t="80688" x="9836150" y="4181475"/>
          <p14:tracePt t="80696" x="9634538" y="4198938"/>
          <p14:tracePt t="80704" x="9426575" y="4221163"/>
          <p14:tracePt t="80712" x="9240838" y="4238625"/>
          <p14:tracePt t="80720" x="8904288" y="4260850"/>
          <p14:tracePt t="80728" x="8712200" y="4283075"/>
          <p14:tracePt t="80736" x="8526463" y="4289425"/>
          <p14:tracePt t="80744" x="8218488" y="4311650"/>
          <p14:tracePt t="80752" x="7926388" y="4333875"/>
          <p14:tracePt t="80760" x="7767638" y="4344988"/>
          <p14:tracePt t="80768" x="7493000" y="4356100"/>
          <p14:tracePt t="80776" x="7216775" y="4362450"/>
          <p14:tracePt t="80784" x="7092950" y="4362450"/>
          <p14:tracePt t="80792" x="6846888" y="4373563"/>
          <p14:tracePt t="80800" x="6694488" y="4373563"/>
          <p14:tracePt t="80808" x="6419850" y="4373563"/>
          <p14:tracePt t="80816" x="6278563" y="4373563"/>
          <p14:tracePt t="80824" x="6138863" y="4373563"/>
          <p14:tracePt t="80834" x="5997575" y="4356100"/>
          <p14:tracePt t="80840" x="5851525" y="4340225"/>
          <p14:tracePt t="80850" x="5610225" y="4271963"/>
          <p14:tracePt t="80856" x="5530850" y="4249738"/>
          <p14:tracePt t="80866" x="5413375" y="4198938"/>
          <p14:tracePt t="80872" x="5373688" y="4165600"/>
          <p14:tracePt t="80882" x="5345113" y="4132263"/>
          <p14:tracePt t="80891" x="5329238" y="4097338"/>
          <p14:tracePt t="80898" x="5329238" y="4052888"/>
          <p14:tracePt t="80906" x="5340350" y="4008438"/>
          <p14:tracePt t="80914" x="5356225" y="3986213"/>
          <p14:tracePt t="80922" x="5384800" y="3935413"/>
          <p14:tracePt t="80932" x="5418138" y="3900488"/>
          <p14:tracePt t="80938" x="5475288" y="3856038"/>
          <p14:tracePt t="80946" x="5530850" y="3827463"/>
          <p14:tracePt t="80954" x="5603875" y="3789363"/>
          <p14:tracePt t="80962" x="5672138" y="3754438"/>
          <p14:tracePt t="80970" x="5783263" y="3721100"/>
          <p14:tracePt t="80978" x="5935663" y="3681413"/>
          <p14:tracePt t="80986" x="6099175" y="3654425"/>
          <p14:tracePt t="80994" x="6396038" y="3614738"/>
          <p14:tracePt t="81002" x="6661150" y="3581400"/>
          <p14:tracePt t="81010" x="6986588" y="3546475"/>
          <p14:tracePt t="81018" x="7335838" y="3524250"/>
          <p14:tracePt t="81026" x="7672388" y="3513138"/>
          <p14:tracePt t="81034" x="7999413" y="3490913"/>
          <p14:tracePt t="81042" x="8453438" y="3479800"/>
          <p14:tracePt t="81050" x="8774113" y="3468688"/>
          <p14:tracePt t="81058" x="9212263" y="3468688"/>
          <p14:tracePt t="81066" x="9504363" y="3468688"/>
          <p14:tracePt t="81074" x="9809163" y="3468688"/>
          <p14:tracePt t="81082" x="10083800" y="3468688"/>
          <p14:tracePt t="81090" x="10342563" y="3468688"/>
          <p14:tracePt t="81098" x="10466388" y="3468688"/>
          <p14:tracePt t="81106" x="10652125" y="3479800"/>
          <p14:tracePt t="81114" x="10798175" y="3495675"/>
          <p14:tracePt t="81122" x="10922000" y="3530600"/>
          <p14:tracePt t="81130" x="11028363" y="3557588"/>
          <p14:tracePt t="81139" x="11072813" y="3575050"/>
          <p14:tracePt t="81148" x="11145838" y="3625850"/>
          <p14:tracePt t="81154" x="11191875" y="3654425"/>
          <p14:tracePt t="81164" x="11242675" y="3705225"/>
          <p14:tracePt t="81172" x="11258550" y="3732213"/>
          <p14:tracePt t="81180" x="11276013" y="3754438"/>
          <p14:tracePt t="81189" x="11298238" y="3789363"/>
          <p14:tracePt t="81196" x="11309350" y="3816350"/>
          <p14:tracePt t="81204" x="11326813" y="3862388"/>
          <p14:tracePt t="81212" x="11331575" y="3895725"/>
          <p14:tracePt t="81220" x="11331575" y="3924300"/>
          <p14:tracePt t="81228" x="11326813" y="3962400"/>
          <p14:tracePt t="81236" x="11298238" y="4013200"/>
          <p14:tracePt t="81244" x="11269663" y="4052888"/>
          <p14:tracePt t="81252" x="11214100" y="4092575"/>
          <p14:tracePt t="81260" x="11156950" y="4125913"/>
          <p14:tracePt t="81268" x="11068050" y="4154488"/>
          <p14:tracePt t="81276" x="10926763" y="4198938"/>
          <p14:tracePt t="81284" x="10764838" y="4232275"/>
          <p14:tracePt t="81292" x="10510838" y="4267200"/>
          <p14:tracePt t="81300" x="10247313" y="4300538"/>
          <p14:tracePt t="81308" x="9937750" y="4322763"/>
          <p14:tracePt t="81316" x="9690100" y="4340225"/>
          <p14:tracePt t="81324" x="9263063" y="4367213"/>
          <p14:tracePt t="81332" x="8953500" y="4373563"/>
          <p14:tracePt t="81342" x="8634413" y="4384675"/>
          <p14:tracePt t="81348" x="8194675" y="4384675"/>
          <p14:tracePt t="81356" x="7875588" y="4384675"/>
          <p14:tracePt t="81364" x="7431088" y="4356100"/>
          <p14:tracePt t="81372" x="7132638" y="4322763"/>
          <p14:tracePt t="81380" x="6851650" y="4267200"/>
          <p14:tracePt t="81388" x="6475413" y="4187825"/>
          <p14:tracePt t="81396" x="6245225" y="4125913"/>
          <p14:tracePt t="81404" x="5986463" y="4035425"/>
          <p14:tracePt t="81412" x="5902325" y="4002088"/>
          <p14:tracePt t="81420" x="5811838" y="3951288"/>
          <p14:tracePt t="81428" x="5778500" y="3906838"/>
          <p14:tracePt t="81436" x="5772150" y="3878263"/>
          <p14:tracePt t="81444" x="5783263" y="3827463"/>
          <p14:tracePt t="81454" x="5829300" y="3783013"/>
          <p14:tracePt t="81462" x="5884863" y="3738563"/>
          <p14:tracePt t="81470" x="5980113" y="3670300"/>
          <p14:tracePt t="81478" x="6126163" y="3586163"/>
          <p14:tracePt t="81486" x="6334125" y="3495675"/>
          <p14:tracePt t="81494" x="6519863" y="3435350"/>
          <p14:tracePt t="81502" x="6705600" y="3367088"/>
          <p14:tracePt t="81510" x="6964363" y="3294063"/>
          <p14:tracePt t="81518" x="7234238" y="3227388"/>
          <p14:tracePt t="81526" x="7537450" y="3170238"/>
          <p14:tracePt t="81534" x="7847013" y="3125788"/>
          <p14:tracePt t="81542" x="8189913" y="3092450"/>
          <p14:tracePt t="81550" x="8521700" y="3079750"/>
          <p14:tracePt t="81558" x="8977313" y="3079750"/>
          <p14:tracePt t="81566" x="9274175" y="3097213"/>
          <p14:tracePt t="81574" x="9583738" y="3130550"/>
          <p14:tracePt t="81582" x="10017125" y="3192463"/>
          <p14:tracePt t="81590" x="10298113" y="3232150"/>
          <p14:tracePt t="81598" x="10612438" y="3287713"/>
          <p14:tracePt t="81606" x="10926763" y="3373438"/>
          <p14:tracePt t="81614" x="11231563" y="3435350"/>
          <p14:tracePt t="81622" x="11506200" y="3524250"/>
          <p14:tracePt t="81630" x="11720513" y="3597275"/>
          <p14:tracePt t="81638" x="11882438" y="3681413"/>
          <p14:tracePt t="81646" x="11944350" y="3721100"/>
          <p14:tracePt t="81655" x="11995150" y="3771900"/>
          <p14:tracePt t="81662" x="12006263" y="3816350"/>
          <p14:tracePt t="81670" x="12006263" y="3838575"/>
          <p14:tracePt t="81678" x="11990388" y="3900488"/>
          <p14:tracePt t="81686" x="11944350" y="3951288"/>
          <p14:tracePt t="81694" x="11826875" y="4041775"/>
          <p14:tracePt t="81702" x="11720513" y="4092575"/>
          <p14:tracePt t="81710" x="11545888" y="4170363"/>
          <p14:tracePt t="81718" x="11360150" y="4238625"/>
          <p14:tracePt t="81726" x="11118850" y="4305300"/>
          <p14:tracePt t="81736" x="10955338" y="4340225"/>
          <p14:tracePt t="81742" x="10802938" y="4378325"/>
          <p14:tracePt t="81752" x="10652125" y="4413250"/>
          <p14:tracePt t="81760" x="10533063" y="4435475"/>
          <p14:tracePt t="81768" x="10444163" y="4457700"/>
          <p14:tracePt t="81776" x="10382250" y="4468813"/>
          <p14:tracePt t="81784" x="10342563" y="4479925"/>
          <p14:tracePt t="81792" x="10325100" y="4486275"/>
          <p14:tracePt t="81800" x="10320338" y="4486275"/>
          <p14:tracePt t="82204" x="10320338" y="4479925"/>
          <p14:tracePt t="82218" x="10320338" y="4468813"/>
          <p14:tracePt t="82226" x="10320338" y="4446588"/>
          <p14:tracePt t="82234" x="10331450" y="4418013"/>
          <p14:tracePt t="82242" x="10348913" y="4367213"/>
          <p14:tracePt t="82250" x="10382250" y="4249738"/>
          <p14:tracePt t="82258" x="10410825" y="4070350"/>
          <p14:tracePt t="82266" x="10437813" y="3878263"/>
          <p14:tracePt t="82274" x="10444163" y="3709988"/>
          <p14:tracePt t="82282" x="10466388" y="3502025"/>
          <p14:tracePt t="82290" x="10488613" y="3198813"/>
          <p14:tracePt t="82298" x="10499725" y="2962275"/>
          <p14:tracePt t="82307" x="10499725" y="2889250"/>
          <p14:tracePt t="82315" x="10499725" y="2754313"/>
          <p14:tracePt t="82322" x="10499725" y="2676525"/>
          <p14:tracePt t="82332" x="10499725" y="2608263"/>
          <p14:tracePt t="82338" x="10506075" y="2563813"/>
          <p14:tracePt t="82348" x="10506075" y="2528888"/>
          <p14:tracePt t="82354" x="10510838" y="2506663"/>
          <p14:tracePt t="82365" x="10521950" y="2484438"/>
          <p14:tracePt t="82371" x="10528300" y="2479675"/>
          <p14:tracePt t="82381" x="10528300" y="2473325"/>
          <p14:tracePt t="82389" x="10533063" y="2473325"/>
          <p14:tracePt t="82497" x="10545763" y="2490788"/>
          <p14:tracePt t="82505" x="10556875" y="2517775"/>
          <p14:tracePt t="82512" x="10579100" y="2557463"/>
          <p14:tracePt t="82521" x="10594975" y="2597150"/>
          <p14:tracePt t="82528" x="10652125" y="2670175"/>
          <p14:tracePt t="82707" x="10652125" y="2676525"/>
          <p14:tracePt t="82715" x="10652125" y="2681288"/>
          <p14:tracePt t="82723" x="10663238" y="2692400"/>
          <p14:tracePt t="82730" x="10668000" y="2709863"/>
          <p14:tracePt t="82739" x="10674350" y="2725738"/>
          <p14:tracePt t="82747" x="10674350" y="2736850"/>
          <p14:tracePt t="82755" x="10668000" y="2749550"/>
          <p14:tracePt t="82763" x="10668000" y="2754313"/>
          <p14:tracePt t="82771" x="10663238" y="2771775"/>
          <p14:tracePt t="82779" x="10656888" y="2776538"/>
          <p14:tracePt t="82787" x="10645775" y="2787650"/>
          <p14:tracePt t="82795" x="10629900" y="2787650"/>
          <p14:tracePt t="82802" x="10606088" y="2794000"/>
          <p14:tracePt t="82811" x="10561638" y="2794000"/>
          <p14:tracePt t="82819" x="10506075" y="2798763"/>
          <p14:tracePt t="82827" x="10466388" y="2798763"/>
          <p14:tracePt t="82835" x="10393363" y="2798763"/>
          <p14:tracePt t="82843" x="10313988" y="2798763"/>
          <p14:tracePt t="82851" x="10236200" y="2787650"/>
          <p14:tracePt t="82859" x="10163175" y="2765425"/>
          <p14:tracePt t="82867" x="10101263" y="2749550"/>
          <p14:tracePt t="82875" x="10067925" y="2732088"/>
          <p14:tracePt t="82882" x="10028238" y="2709863"/>
          <p14:tracePt t="82893" x="10006013" y="2692400"/>
          <p14:tracePt t="82898" x="9999663" y="2676525"/>
          <p14:tracePt t="82909" x="9994900" y="2663825"/>
          <p14:tracePt t="82915" x="9994900" y="2636838"/>
          <p14:tracePt t="82925" x="9994900" y="2625725"/>
          <p14:tracePt t="82933" x="9994900" y="2614613"/>
          <p14:tracePt t="82941" x="9994900" y="2601913"/>
          <p14:tracePt t="82949" x="9994900" y="2586038"/>
          <p14:tracePt t="82957" x="10006013" y="2574925"/>
          <p14:tracePt t="82965" x="10017125" y="2568575"/>
          <p14:tracePt t="82973" x="10028238" y="2552700"/>
          <p14:tracePt t="82981" x="10055225" y="2541588"/>
          <p14:tracePt t="82989" x="10067925" y="2528888"/>
          <p14:tracePt t="82996" x="10112375" y="2513013"/>
          <p14:tracePt t="83005" x="10179050" y="2501900"/>
          <p14:tracePt t="83013" x="10264775" y="2484438"/>
          <p14:tracePt t="83021" x="10348913" y="2473325"/>
          <p14:tracePt t="83029" x="10437813" y="2466975"/>
          <p14:tracePt t="83037" x="10550525" y="2466975"/>
          <p14:tracePt t="83045" x="10641013" y="2466975"/>
          <p14:tracePt t="83053" x="10842625" y="2473325"/>
          <p14:tracePt t="83061" x="10915650" y="2479675"/>
          <p14:tracePt t="83069" x="10983913" y="2490788"/>
          <p14:tracePt t="83076" x="11072813" y="2517775"/>
          <p14:tracePt t="83085" x="11107738" y="2541588"/>
          <p14:tracePt t="83093" x="11134725" y="2563813"/>
          <p14:tracePt t="83101" x="11141075" y="2579688"/>
          <p14:tracePt t="83108" x="11145838" y="2614613"/>
          <p14:tracePt t="83117" x="11145838" y="2636838"/>
          <p14:tracePt t="83125" x="11123613" y="2663825"/>
          <p14:tracePt t="83133" x="11090275" y="2681288"/>
          <p14:tracePt t="83141" x="11056938" y="2698750"/>
          <p14:tracePt t="83149" x="11010900" y="2709863"/>
          <p14:tracePt t="83157" x="10966450" y="2709863"/>
          <p14:tracePt t="83165" x="10904538" y="2709863"/>
          <p14:tracePt t="83172" x="10864850" y="2709863"/>
          <p14:tracePt t="83181" x="10826750" y="2709863"/>
          <p14:tracePt t="83189" x="10775950" y="2709863"/>
          <p14:tracePt t="83196" x="10741025" y="2703513"/>
          <p14:tracePt t="83207" x="10736263" y="2698750"/>
          <p14:tracePt t="83215" x="10725150" y="2687638"/>
          <p14:tracePt t="83223" x="10725150" y="2681288"/>
          <p14:tracePt t="83231" x="10725150" y="2670175"/>
          <p14:tracePt t="83239" x="10725150" y="2659063"/>
          <p14:tracePt t="83247" x="10729913" y="2641600"/>
          <p14:tracePt t="83255" x="10741025" y="2630488"/>
          <p14:tracePt t="83262" x="10758488" y="2619375"/>
          <p14:tracePt t="83271" x="10775950" y="2608263"/>
          <p14:tracePt t="83278" x="10809288" y="2597150"/>
          <p14:tracePt t="83286" x="10831513" y="2597150"/>
          <p14:tracePt t="83295" x="10853738" y="2597150"/>
          <p14:tracePt t="83303" x="10875963" y="2597150"/>
          <p14:tracePt t="83311" x="10893425" y="2601913"/>
          <p14:tracePt t="83318" x="10915650" y="2608263"/>
          <p14:tracePt t="83327" x="10926763" y="2625725"/>
          <p14:tracePt t="83334" x="10933113" y="2636838"/>
          <p14:tracePt t="83342" x="10933113" y="2641600"/>
          <p14:tracePt t="83350" x="10933113" y="2652713"/>
          <p14:tracePt t="83358" x="10933113" y="2670175"/>
          <p14:tracePt t="83366" x="10926763" y="2681288"/>
          <p14:tracePt t="83375" x="10910888" y="2687638"/>
          <p14:tracePt t="83382" x="10893425" y="2692400"/>
          <p14:tracePt t="83391" x="10875963" y="2692400"/>
          <p14:tracePt t="83399" x="10871200" y="2692400"/>
          <p14:tracePt t="83406" x="10860088" y="2692400"/>
          <p14:tracePt t="83423" x="10853738" y="2692400"/>
          <p14:tracePt t="83431" x="10853738" y="2687638"/>
          <p14:tracePt t="83439" x="10853738" y="2681288"/>
          <p14:tracePt t="83455" x="10860088" y="2676525"/>
          <p14:tracePt t="83465" x="10860088" y="2670175"/>
          <p14:tracePt t="83471" x="10871200" y="2670175"/>
          <p14:tracePt t="83481" x="10882313" y="2670175"/>
          <p14:tracePt t="83497" x="10888663" y="2670175"/>
          <p14:tracePt t="83724" x="10888663" y="2663825"/>
          <p14:tracePt t="83742" x="10893425" y="2663825"/>
          <p14:tracePt t="83799" x="10893425" y="2681288"/>
          <p14:tracePt t="83806" x="10875963" y="2709863"/>
          <p14:tracePt t="83814" x="10860088" y="2743200"/>
          <p14:tracePt t="83823" x="10842625" y="2760663"/>
          <p14:tracePt t="83831" x="10826750" y="2787650"/>
          <p14:tracePt t="83838" x="10809288" y="2816225"/>
          <p14:tracePt t="83847" x="10798175" y="2822575"/>
          <p14:tracePt t="83855" x="10798175" y="2827338"/>
          <p14:tracePt t="83891" x="10798175" y="2822575"/>
          <p14:tracePt t="83898" x="10809288" y="2787650"/>
          <p14:tracePt t="83907" x="10826750" y="2765425"/>
          <p14:tracePt t="83915" x="10848975" y="2709863"/>
          <p14:tracePt t="83923" x="10871200" y="2663825"/>
          <p14:tracePt t="83931" x="10904538" y="2597150"/>
          <p14:tracePt t="83939" x="10922000" y="2557463"/>
          <p14:tracePt t="83947" x="10937875" y="2535238"/>
          <p14:tracePt t="83954" x="10944225" y="2506663"/>
          <p14:tracePt t="83963" x="10944225" y="2501900"/>
          <p14:tracePt t="83971" x="10944225" y="2495550"/>
          <p14:tracePt t="83995" x="10937875" y="2517775"/>
          <p14:tracePt t="84003" x="10922000" y="2541588"/>
          <p14:tracePt t="84011" x="10888663" y="2597150"/>
          <p14:tracePt t="84019" x="10853738" y="2641600"/>
          <p14:tracePt t="84027" x="10826750" y="2681288"/>
          <p14:tracePt t="84034" x="10798175" y="2720975"/>
          <p14:tracePt t="84043" x="10736263" y="2787650"/>
          <p14:tracePt t="84051" x="10707688" y="2822575"/>
          <p14:tracePt t="84058" x="10680700" y="2844800"/>
          <p14:tracePt t="84069" x="10674350" y="2849563"/>
          <p14:tracePt t="84083" x="10674350" y="2844800"/>
          <p14:tracePt t="84101" x="10674350" y="2822575"/>
          <p14:tracePt t="84108" x="10685463" y="2787650"/>
          <p14:tracePt t="84117" x="10696575" y="2760663"/>
          <p14:tracePt t="84124" x="10702925" y="2743200"/>
          <p14:tracePt t="84132" x="10714038" y="2714625"/>
          <p14:tracePt t="84140" x="10718800" y="2703513"/>
          <p14:tracePt t="84148" x="10718800" y="2698750"/>
          <p14:tracePt t="84197" x="10714038" y="2709863"/>
          <p14:tracePt t="84205" x="10707688" y="2720975"/>
          <p14:tracePt t="84212" x="10696575" y="2736850"/>
          <p14:tracePt t="84221" x="10691813" y="2754313"/>
          <p14:tracePt t="84229" x="10691813" y="2760663"/>
          <p14:tracePt t="84237" x="10685463" y="2760663"/>
          <p14:tracePt t="84476" x="10685463" y="2754313"/>
          <p14:tracePt t="84694" x="10680700" y="2749550"/>
          <p14:tracePt t="84700" x="10680700" y="2743200"/>
          <p14:tracePt t="84709" x="10668000" y="2743200"/>
          <p14:tracePt t="84717" x="10663238" y="2743200"/>
          <p14:tracePt t="84725" x="10656888" y="2743200"/>
          <p14:tracePt t="84733" x="10645775" y="2736850"/>
          <p14:tracePt t="84741" x="10634663" y="2736850"/>
          <p14:tracePt t="84749" x="10606088" y="2736850"/>
          <p14:tracePt t="84756" x="10572750" y="2736850"/>
          <p14:tracePt t="84765" x="10477500" y="2736850"/>
          <p14:tracePt t="84773" x="10382250" y="2736850"/>
          <p14:tracePt t="84781" x="10117138" y="2760663"/>
          <p14:tracePt t="84789" x="9798050" y="2771775"/>
          <p14:tracePt t="84797" x="9404350" y="2782888"/>
          <p14:tracePt t="84805" x="8942388" y="2794000"/>
          <p14:tracePt t="84813" x="8577263" y="2794000"/>
          <p14:tracePt t="84821" x="8077200" y="2809875"/>
          <p14:tracePt t="84829" x="7656513" y="2809875"/>
          <p14:tracePt t="84837" x="7289800" y="2809875"/>
          <p14:tracePt t="84845" x="7077075" y="2809875"/>
          <p14:tracePt t="84853" x="6858000" y="2816225"/>
          <p14:tracePt t="84861" x="6778625" y="2816225"/>
          <p14:tracePt t="84869" x="6767513" y="2816225"/>
          <p14:tracePt t="85047" x="6734175" y="2816225"/>
          <p14:tracePt t="85054" x="6677025" y="2816225"/>
          <p14:tracePt t="85062" x="6548438" y="2816225"/>
          <p14:tracePt t="85071" x="6284913" y="2794000"/>
          <p14:tracePt t="85079" x="6048375" y="2765425"/>
          <p14:tracePt t="85087" x="5676900" y="2714625"/>
          <p14:tracePt t="85095" x="5245100" y="2630488"/>
          <p14:tracePt t="85103" x="4878388" y="2541588"/>
          <p14:tracePt t="85111" x="4473575" y="2428875"/>
          <p14:tracePt t="85119" x="4137025" y="2338388"/>
          <p14:tracePt t="85127" x="3776663" y="2243138"/>
          <p14:tracePt t="85135" x="3468688" y="2152650"/>
          <p14:tracePt t="85143" x="3282950" y="2085975"/>
          <p14:tracePt t="85151" x="3141663" y="2035175"/>
          <p14:tracePt t="85159" x="3086100" y="1995488"/>
          <p14:tracePt t="85167" x="3052763" y="1973263"/>
          <p14:tracePt t="85175" x="3028950" y="1944688"/>
          <p14:tracePt t="85183" x="3024188" y="1922463"/>
          <p14:tracePt t="85191" x="3024188" y="1900238"/>
          <p14:tracePt t="85199" x="3024188" y="1889125"/>
          <p14:tracePt t="85207" x="3024188" y="1878013"/>
          <p14:tracePt t="85215" x="3024188" y="1871663"/>
          <p14:tracePt t="85241" x="3024188" y="1882775"/>
          <p14:tracePt t="85249" x="3024188" y="1900238"/>
          <p14:tracePt t="85257" x="3024188" y="1911350"/>
          <p14:tracePt t="85265" x="3024188" y="1933575"/>
          <p14:tracePt t="85273" x="3024188" y="1944688"/>
          <p14:tracePt t="85281" x="3017838" y="1962150"/>
          <p14:tracePt t="85289" x="3006725" y="1973263"/>
          <p14:tracePt t="85297" x="2973388" y="1995488"/>
          <p14:tracePt t="85305" x="2944813" y="2006600"/>
          <p14:tracePt t="85313" x="2911475" y="2024063"/>
          <p14:tracePt t="85321" x="2855913" y="2039938"/>
          <p14:tracePt t="85329" x="2816225" y="2051050"/>
          <p14:tracePt t="85337" x="2771775" y="2063750"/>
          <p14:tracePt t="85345" x="2720975" y="2079625"/>
          <p14:tracePt t="85353" x="2613025" y="2097088"/>
          <p14:tracePt t="85361" x="2535238" y="2097088"/>
          <p14:tracePt t="85369" x="2462213" y="2101850"/>
          <p14:tracePt t="85377" x="2316163" y="2101850"/>
          <p14:tracePt t="85385" x="2232025" y="2101850"/>
          <p14:tracePt t="85393" x="2074863" y="2097088"/>
          <p14:tracePt t="85401" x="1900238" y="2079625"/>
          <p14:tracePt t="85409" x="1725613" y="2063750"/>
          <p14:tracePt t="85417" x="1652588" y="2057400"/>
          <p14:tracePt t="85425" x="1535113" y="2039938"/>
          <p14:tracePt t="85433" x="1433513" y="2028825"/>
          <p14:tracePt t="85441" x="1349375" y="2012950"/>
          <p14:tracePt t="85449" x="1270000" y="2001838"/>
          <p14:tracePt t="85457" x="1196975" y="1995488"/>
          <p14:tracePt t="85465" x="1135063" y="1990725"/>
          <p14:tracePt t="85473" x="1090613" y="1990725"/>
          <p14:tracePt t="85481" x="1022350" y="1984375"/>
          <p14:tracePt t="85489" x="955675" y="1984375"/>
          <p14:tracePt t="85497" x="887413" y="1984375"/>
          <p14:tracePt t="85505" x="820738" y="1984375"/>
          <p14:tracePt t="85513" x="752475" y="1978025"/>
          <p14:tracePt t="85523" x="719138" y="1978025"/>
          <p14:tracePt t="85531" x="657225" y="1973263"/>
          <p14:tracePt t="85539" x="612775" y="1955800"/>
          <p14:tracePt t="85547" x="590550" y="1951038"/>
          <p14:tracePt t="85555" x="561975" y="1928813"/>
          <p14:tracePt t="85563" x="550863" y="1916113"/>
          <p14:tracePt t="85571" x="539750" y="1900238"/>
          <p14:tracePt t="85579" x="522288" y="1878013"/>
          <p14:tracePt t="85587" x="511175" y="1855788"/>
          <p14:tracePt t="85595" x="506413" y="1838325"/>
          <p14:tracePt t="85603" x="500063" y="1820863"/>
          <p14:tracePt t="85611" x="488950" y="1804988"/>
          <p14:tracePt t="85619" x="488950" y="1787525"/>
          <p14:tracePt t="85627" x="484188" y="1765300"/>
          <p14:tracePt t="85635" x="484188" y="1743075"/>
          <p14:tracePt t="85643" x="484188" y="1714500"/>
          <p14:tracePt t="85651" x="484188" y="1681163"/>
          <p14:tracePt t="85659" x="488950" y="1652588"/>
          <p14:tracePt t="85667" x="500063" y="1612900"/>
          <p14:tracePt t="85675" x="517525" y="1579563"/>
          <p14:tracePt t="85683" x="517525" y="1568450"/>
          <p14:tracePt t="85691" x="533400" y="1535113"/>
          <p14:tracePt t="85699" x="544513" y="1512888"/>
          <p14:tracePt t="85707" x="557213" y="1489075"/>
          <p14:tracePt t="85714" x="568325" y="1477963"/>
          <p14:tracePt t="85723" x="579438" y="1462088"/>
          <p14:tracePt t="85731" x="601663" y="1438275"/>
          <p14:tracePt t="85739" x="606425" y="1433513"/>
          <p14:tracePt t="85747" x="641350" y="1411288"/>
          <p14:tracePt t="85755" x="652463" y="1404938"/>
          <p14:tracePt t="85763" x="696913" y="1377950"/>
          <p14:tracePt t="85770" x="741363" y="1360488"/>
          <p14:tracePt t="85779" x="831850" y="1316038"/>
          <p14:tracePt t="85789" x="887413" y="1298575"/>
          <p14:tracePt t="85794" x="955675" y="1281113"/>
          <p14:tracePt t="85805" x="1046163" y="1254125"/>
          <p14:tracePt t="85811" x="1135063" y="1230313"/>
          <p14:tracePt t="85821" x="1219200" y="1219200"/>
          <p14:tracePt t="85827" x="1320800" y="1203325"/>
          <p14:tracePt t="85837" x="1365250" y="1196975"/>
          <p14:tracePt t="85845" x="1473200" y="1185863"/>
          <p14:tracePt t="85853" x="1585913" y="1174750"/>
          <p14:tracePt t="85861" x="1681163" y="1169988"/>
          <p14:tracePt t="85869" x="1793875" y="1163638"/>
          <p14:tracePt t="85877" x="1831975" y="1163638"/>
          <p14:tracePt t="85885" x="1933575" y="1163638"/>
          <p14:tracePt t="85893" x="2039938" y="1163638"/>
          <p14:tracePt t="85901" x="2085975" y="1163638"/>
          <p14:tracePt t="85909" x="2203450" y="1163638"/>
          <p14:tracePt t="85917" x="2366963" y="1163638"/>
          <p14:tracePt t="85925" x="2557463" y="1163638"/>
          <p14:tracePt t="85933" x="2613025" y="1169988"/>
          <p14:tracePt t="85941" x="2787650" y="1181100"/>
          <p14:tracePt t="85949" x="2984500" y="1181100"/>
          <p14:tracePt t="85957" x="3052763" y="1185863"/>
          <p14:tracePt t="85965" x="3209925" y="1185863"/>
          <p14:tracePt t="85973" x="3384550" y="1196975"/>
          <p14:tracePt t="85981" x="3552825" y="1203325"/>
          <p14:tracePt t="85989" x="3727450" y="1214438"/>
          <p14:tracePt t="85997" x="3884613" y="1230313"/>
          <p14:tracePt t="86005" x="3935413" y="1236663"/>
          <p14:tracePt t="86013" x="4064000" y="1254125"/>
          <p14:tracePt t="86021" x="4227513" y="1281113"/>
          <p14:tracePt t="86029" x="4373563" y="1298575"/>
          <p14:tracePt t="86037" x="4502150" y="1320800"/>
          <p14:tracePt t="86045" x="4559300" y="1331913"/>
          <p14:tracePt t="86053" x="4687888" y="1354138"/>
          <p14:tracePt t="86061" x="4811713" y="1389063"/>
          <p14:tracePt t="86071" x="4884738" y="1404938"/>
          <p14:tracePt t="86077" x="4946650" y="1416050"/>
          <p14:tracePt t="86087" x="5002213" y="1438275"/>
          <p14:tracePt t="86093" x="5041900" y="1450975"/>
          <p14:tracePt t="86103" x="5081588" y="1466850"/>
          <p14:tracePt t="86109" x="5121275" y="1484313"/>
          <p14:tracePt t="86119" x="5159375" y="1500188"/>
          <p14:tracePt t="86127" x="5187950" y="1524000"/>
          <p14:tracePt t="86135" x="5221288" y="1546225"/>
          <p14:tracePt t="86143" x="5245100" y="1562100"/>
          <p14:tracePt t="86151" x="5272088" y="1590675"/>
          <p14:tracePt t="86159" x="5272088" y="1601788"/>
          <p14:tracePt t="86167" x="5289550" y="1647825"/>
          <p14:tracePt t="86175" x="5294313" y="1681163"/>
          <p14:tracePt t="86183" x="5294313" y="1714500"/>
          <p14:tracePt t="86191" x="5289550" y="1747838"/>
          <p14:tracePt t="86199" x="5256213" y="1804988"/>
          <p14:tracePt t="86207" x="5216525" y="1855788"/>
          <p14:tracePt t="86215" x="5159375" y="1893888"/>
          <p14:tracePt t="86223" x="5086350" y="1944688"/>
          <p14:tracePt t="86231" x="5030788" y="1966913"/>
          <p14:tracePt t="86239" x="4918075" y="2024063"/>
          <p14:tracePt t="86247" x="4749800" y="2079625"/>
          <p14:tracePt t="86255" x="4643438" y="2101850"/>
          <p14:tracePt t="86263" x="4373563" y="2141538"/>
          <p14:tracePt t="86271" x="4216400" y="2170113"/>
          <p14:tracePt t="86279" x="4041775" y="2185988"/>
          <p14:tracePt t="86287" x="3687763" y="2209800"/>
          <p14:tracePt t="86295" x="3484563" y="2220913"/>
          <p14:tracePt t="86303" x="3103563" y="2232025"/>
          <p14:tracePt t="86311" x="2692400" y="2243138"/>
          <p14:tracePt t="86319" x="2298700" y="2243138"/>
          <p14:tracePt t="86327" x="1900238" y="2243138"/>
          <p14:tracePt t="86335" x="1524000" y="2236788"/>
          <p14:tracePt t="86343" x="1196975" y="2214563"/>
          <p14:tracePt t="86351" x="904875" y="2192338"/>
          <p14:tracePt t="86359" x="500063" y="2147888"/>
          <p14:tracePt t="86369" x="219075" y="2079625"/>
          <p14:tracePt t="86473" x="258763" y="1276350"/>
          <p14:tracePt t="86481" x="517525" y="1214438"/>
          <p14:tracePt t="86489" x="831850" y="1157288"/>
          <p14:tracePt t="86497" x="1084263" y="1112838"/>
          <p14:tracePt t="86505" x="1528763" y="1050925"/>
          <p14:tracePt t="86513" x="1854200" y="1017588"/>
          <p14:tracePt t="86521" x="2287588" y="984250"/>
          <p14:tracePt t="86529" x="2681288" y="962025"/>
          <p14:tracePt t="86537" x="3152775" y="949325"/>
          <p14:tracePt t="86545" x="3506788" y="938213"/>
          <p14:tracePt t="86553" x="3979863" y="944563"/>
          <p14:tracePt t="86561" x="4378325" y="977900"/>
          <p14:tracePt t="86569" x="4767263" y="1028700"/>
          <p14:tracePt t="86577" x="5064125" y="1079500"/>
          <p14:tracePt t="86585" x="5351463" y="1157288"/>
          <p14:tracePt t="86593" x="5749925" y="1292225"/>
          <p14:tracePt t="86601" x="6026150" y="1404938"/>
          <p14:tracePt t="86609" x="6223000" y="1506538"/>
          <p14:tracePt t="86617" x="6357938" y="1585913"/>
          <p14:tracePt t="86625" x="6486525" y="1708150"/>
          <p14:tracePt t="86633" x="6515100" y="1770063"/>
          <p14:tracePt t="86641" x="6526213" y="1827213"/>
          <p14:tracePt t="86651" x="6492875" y="1882775"/>
          <p14:tracePt t="86656" x="6435725" y="1939925"/>
          <p14:tracePt t="86667" x="6318250" y="2001838"/>
          <p14:tracePt t="86673" x="6121400" y="2063750"/>
          <p14:tracePt t="86683" x="5942013" y="2101850"/>
          <p14:tracePt t="86688" x="5705475" y="2130425"/>
          <p14:tracePt t="86699" x="5457825" y="2141538"/>
          <p14:tracePt t="86707" x="5272088" y="2141538"/>
          <p14:tracePt t="86715" x="5030788" y="2136775"/>
          <p14:tracePt t="86723" x="4913313" y="2112963"/>
          <p14:tracePt t="86731" x="4851400" y="2090738"/>
          <p14:tracePt t="86739" x="4840288" y="2068513"/>
          <p14:tracePt t="86747" x="4840288" y="2051050"/>
          <p14:tracePt t="86755" x="4862513" y="2017713"/>
          <p14:tracePt t="86763" x="4924425" y="1973263"/>
          <p14:tracePt t="86771" x="5030788" y="1911350"/>
          <p14:tracePt t="86779" x="5199063" y="1843088"/>
          <p14:tracePt t="86787" x="5486400" y="1765300"/>
          <p14:tracePt t="86795" x="5772150" y="1703388"/>
          <p14:tracePt t="86803" x="6176963" y="1630363"/>
          <p14:tracePt t="86811" x="6627813" y="1579563"/>
          <p14:tracePt t="86819" x="7099300" y="1557338"/>
          <p14:tracePt t="86827" x="7570788" y="1546225"/>
          <p14:tracePt t="86835" x="8061325" y="1579563"/>
          <p14:tracePt t="86843" x="8493125" y="1647825"/>
          <p14:tracePt t="86851" x="8796338" y="1725613"/>
          <p14:tracePt t="86859" x="9207500" y="1871663"/>
          <p14:tracePt t="86867" x="9477375" y="2006600"/>
          <p14:tracePt t="86875" x="9663113" y="2130425"/>
          <p14:tracePt t="86883" x="9774238" y="2225675"/>
          <p14:tracePt t="86891" x="9813925" y="2271713"/>
          <p14:tracePt t="86899" x="9820275" y="2309813"/>
          <p14:tracePt t="86907" x="9820275" y="2327275"/>
          <p14:tracePt t="86915" x="9791700" y="2338388"/>
          <p14:tracePt t="86923" x="9752013" y="2349500"/>
          <p14:tracePt t="86933" x="9667875" y="2366963"/>
          <p14:tracePt t="86939" x="9594850" y="2366963"/>
          <p14:tracePt t="86949" x="9493250" y="2366963"/>
          <p14:tracePt t="86955" x="9382125" y="2360613"/>
          <p14:tracePt t="86965" x="9274175" y="2333625"/>
          <p14:tracePt t="86971" x="9236075" y="2316163"/>
          <p14:tracePt t="86981" x="9190038" y="2282825"/>
          <p14:tracePt t="86989" x="9178925" y="2265363"/>
          <p14:tracePt t="86997" x="9163050" y="2236788"/>
          <p14:tracePt t="87005" x="9163050" y="2220913"/>
          <p14:tracePt t="87013" x="9163050" y="2198688"/>
          <p14:tracePt t="87021" x="9174163" y="2174875"/>
          <p14:tracePt t="87029" x="9218613" y="2130425"/>
          <p14:tracePt t="87037" x="9258300" y="2101850"/>
          <p14:tracePt t="87045" x="9342438" y="2068513"/>
          <p14:tracePt t="87053" x="9504363" y="2024063"/>
          <p14:tracePt t="87061" x="9639300" y="1995488"/>
          <p14:tracePt t="87069" x="9802813" y="1966913"/>
          <p14:tracePt t="87077" x="9994900" y="1939925"/>
          <p14:tracePt t="87085" x="10152063" y="1933575"/>
          <p14:tracePt t="87093" x="10229850" y="1933575"/>
          <p14:tracePt t="87101" x="10298113" y="1928813"/>
          <p14:tracePt t="87109" x="10337800" y="1928813"/>
          <p14:tracePt t="87117" x="10348913" y="1928813"/>
          <p14:tracePt t="87125" x="10360025" y="19224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SDN-enabled Virtual Router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SDN Network with virtual router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openflow</a:t>
            </a:r>
            <a:r>
              <a:rPr lang="en-US" altLang="zh-TW" dirty="0"/>
              <a:t> switches and </a:t>
            </a:r>
            <a:r>
              <a:rPr lang="en-US" altLang="zh-TW" dirty="0" err="1"/>
              <a:t>flowrules</a:t>
            </a:r>
            <a:r>
              <a:rPr lang="en-US" altLang="zh-TW" dirty="0"/>
              <a:t> to simulate router behavior</a:t>
            </a:r>
          </a:p>
          <a:p>
            <a:pPr lvl="1"/>
            <a:r>
              <a:rPr lang="en-US" altLang="zh-TW" dirty="0"/>
              <a:t>For instance:</a:t>
            </a:r>
          </a:p>
          <a:p>
            <a:pPr lvl="2"/>
            <a:r>
              <a:rPr lang="en-US" altLang="zh-TW" dirty="0"/>
              <a:t>Layer2 forwarding for </a:t>
            </a:r>
            <a:r>
              <a:rPr lang="en-US" altLang="zh-TW" dirty="0">
                <a:solidFill>
                  <a:srgbClr val="FF0000"/>
                </a:solidFill>
              </a:rPr>
              <a:t>next hop </a:t>
            </a:r>
            <a:r>
              <a:rPr lang="en-US" altLang="zh-TW" dirty="0"/>
              <a:t>communication</a:t>
            </a:r>
          </a:p>
          <a:p>
            <a:pPr lvl="2"/>
            <a:r>
              <a:rPr lang="en-US" altLang="zh-TW" dirty="0"/>
              <a:t>Boarder gateway route exchange</a:t>
            </a:r>
          </a:p>
          <a:p>
            <a:pPr lvl="2"/>
            <a:r>
              <a:rPr lang="en-US" altLang="zh-TW" dirty="0"/>
              <a:t>Etc.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33233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that you have connected to the outside world</a:t>
            </a:r>
          </a:p>
          <a:p>
            <a:r>
              <a:rPr lang="en-US" altLang="zh-TW" dirty="0">
                <a:hlinkClick r:id="rId2"/>
              </a:rPr>
              <a:t>https://tools.keycdn.com/ipv6-ping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F5BC6C-8113-4410-8AF0-ABB2C07B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28" y="1916928"/>
            <a:ext cx="6026544" cy="43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8"/>
    </mc:Choice>
    <mc:Fallback xmlns="">
      <p:transition spd="slow" advTm="59588"/>
    </mc:Fallback>
  </mc:AlternateContent>
  <p:extLst>
    <p:ext uri="{3A86A75C-4F4B-4683-9AE1-C65F6400EC91}">
      <p14:laserTraceLst xmlns:p14="http://schemas.microsoft.com/office/powerpoint/2010/main">
        <p14:tracePtLst>
          <p14:tracePt t="584" x="10360025" y="1916113"/>
          <p14:tracePt t="589" x="10360025" y="1905000"/>
          <p14:tracePt t="597" x="10360025" y="1866900"/>
          <p14:tracePt t="605" x="10360025" y="1804988"/>
          <p14:tracePt t="613" x="10360025" y="1743075"/>
          <p14:tracePt t="621" x="10360025" y="1703388"/>
          <p14:tracePt t="629" x="10360025" y="1674813"/>
          <p14:tracePt t="637" x="10364788" y="1674813"/>
          <p14:tracePt t="891" x="10364788" y="1670050"/>
          <p14:tracePt t="899" x="10364788" y="1663700"/>
          <p14:tracePt t="907" x="10342563" y="1641475"/>
          <p14:tracePt t="915" x="10302875" y="1590675"/>
          <p14:tracePt t="923" x="10252075" y="1539875"/>
          <p14:tracePt t="931" x="10163175" y="1450975"/>
          <p14:tracePt t="939" x="10017125" y="1316038"/>
          <p14:tracePt t="947" x="9875838" y="1214438"/>
          <p14:tracePt t="955" x="9590088" y="1039813"/>
          <p14:tracePt t="963" x="9371013" y="955675"/>
          <p14:tracePt t="971" x="9072563" y="911225"/>
          <p14:tracePt t="981" x="8831263" y="904875"/>
          <p14:tracePt t="987" x="8623300" y="915988"/>
          <p14:tracePt t="997" x="8515350" y="949325"/>
          <p14:tracePt t="1005" x="8437563" y="973138"/>
          <p14:tracePt t="1013" x="8391525" y="989013"/>
          <p14:tracePt t="1021" x="8364538" y="1006475"/>
          <p14:tracePt t="1029" x="8358188" y="1017588"/>
          <p14:tracePt t="1037" x="8353425" y="1017588"/>
          <p14:tracePt t="1045" x="8353425" y="1022350"/>
          <p14:tracePt t="1061" x="8358188" y="1035050"/>
          <p14:tracePt t="1069" x="8369300" y="1050925"/>
          <p14:tracePt t="1077" x="8391525" y="1079500"/>
          <p14:tracePt t="1085" x="8420100" y="1108075"/>
          <p14:tracePt t="1093" x="8482013" y="1141413"/>
          <p14:tracePt t="1101" x="8493125" y="1146175"/>
          <p14:tracePt t="1230" x="8499475" y="1146175"/>
          <p14:tracePt t="1239" x="8521700" y="1146175"/>
          <p14:tracePt t="1245" x="8555038" y="1130300"/>
          <p14:tracePt t="1255" x="8555038" y="1123950"/>
          <p14:tracePt t="1261" x="8537575" y="1123950"/>
          <p14:tracePt t="1271" x="8510588" y="1119188"/>
          <p14:tracePt t="1277" x="8448675" y="1119188"/>
          <p14:tracePt t="1287" x="8408988" y="1119188"/>
          <p14:tracePt t="1293" x="8364538" y="1119188"/>
          <p14:tracePt t="1303" x="8342313" y="1119188"/>
          <p14:tracePt t="1311" x="8329613" y="1119188"/>
          <p14:tracePt t="1319" x="8324850" y="1119188"/>
          <p14:tracePt t="1335" x="8324850" y="1112838"/>
          <p14:tracePt t="1343" x="8342313" y="1101725"/>
          <p14:tracePt t="1351" x="8364538" y="1079500"/>
          <p14:tracePt t="1359" x="8380413" y="1068388"/>
          <p14:tracePt t="1367" x="8380413" y="1039813"/>
          <p14:tracePt t="1383" x="8369300" y="1022350"/>
          <p14:tracePt t="1391" x="8347075" y="1022350"/>
          <p14:tracePt t="1399" x="8329613" y="1011238"/>
          <p14:tracePt t="1407" x="8313738" y="1000125"/>
          <p14:tracePt t="1415" x="8285163" y="995363"/>
          <p14:tracePt t="1423" x="8269288" y="989013"/>
          <p14:tracePt t="1431" x="8256588" y="984250"/>
          <p14:tracePt t="1439" x="8251825" y="977900"/>
          <p14:tracePt t="1447" x="8240713" y="977900"/>
          <p14:tracePt t="1463" x="8234363" y="973138"/>
          <p14:tracePt t="1471" x="8229600" y="966788"/>
          <p14:tracePt t="1479" x="8223250" y="962025"/>
          <p14:tracePt t="1487" x="8212138" y="955675"/>
          <p14:tracePt t="1495" x="8207375" y="944563"/>
          <p14:tracePt t="1503" x="8189913" y="938213"/>
          <p14:tracePt t="1511" x="8183563" y="922338"/>
          <p14:tracePt t="1519" x="8167688" y="904875"/>
          <p14:tracePt t="1527" x="8156575" y="900113"/>
          <p14:tracePt t="1537" x="8156575" y="893763"/>
          <p14:tracePt t="1543" x="8150225" y="893763"/>
          <p14:tracePt t="1559" x="8145463" y="893763"/>
          <p14:tracePt t="1593" x="8139113" y="893763"/>
          <p14:tracePt t="1601" x="8121650" y="900113"/>
          <p14:tracePt t="1609" x="8105775" y="915988"/>
          <p14:tracePt t="1617" x="8099425" y="922338"/>
          <p14:tracePt t="1625" x="8088313" y="944563"/>
          <p14:tracePt t="1633" x="8083550" y="944563"/>
          <p14:tracePt t="1641" x="8077200" y="955675"/>
          <p14:tracePt t="1649" x="8077200" y="962025"/>
          <p14:tracePt t="1657" x="8072438" y="962025"/>
          <p14:tracePt t="1817" x="8066088" y="966788"/>
          <p14:tracePt t="1825" x="8048625" y="973138"/>
          <p14:tracePt t="1835" x="8015288" y="1006475"/>
          <p14:tracePt t="1841" x="7970838" y="1039813"/>
          <p14:tracePt t="1851" x="7931150" y="1084263"/>
          <p14:tracePt t="1859" x="7886700" y="1135063"/>
          <p14:tracePt t="1867" x="7807325" y="1243013"/>
          <p14:tracePt t="1876" x="7762875" y="1304925"/>
          <p14:tracePt t="1883" x="7734300" y="1365250"/>
          <p14:tracePt t="1891" x="7694613" y="1438275"/>
          <p14:tracePt t="1899" x="7667625" y="1535113"/>
          <p14:tracePt t="1907" x="7639050" y="1624013"/>
          <p14:tracePt t="1915" x="7605713" y="1747838"/>
          <p14:tracePt t="1923" x="7583488" y="1882775"/>
          <p14:tracePt t="1931" x="7566025" y="1995488"/>
          <p14:tracePt t="1939" x="7548563" y="2097088"/>
          <p14:tracePt t="1947" x="7543800" y="2271713"/>
          <p14:tracePt t="1955" x="7543800" y="2333625"/>
          <p14:tracePt t="1963" x="7543800" y="2393950"/>
          <p14:tracePt t="1971" x="7543800" y="2451100"/>
          <p14:tracePt t="1979" x="7548563" y="2528888"/>
          <p14:tracePt t="1987" x="7559675" y="2574925"/>
          <p14:tracePt t="1995" x="7566025" y="2614613"/>
          <p14:tracePt t="2003" x="7577138" y="2670175"/>
          <p14:tracePt t="2011" x="7588250" y="2692400"/>
          <p14:tracePt t="2019" x="7594600" y="2714625"/>
          <p14:tracePt t="2027" x="7594600" y="2732088"/>
          <p14:tracePt t="2035" x="7599363" y="2743200"/>
          <p14:tracePt t="2043" x="7599363" y="2754313"/>
          <p14:tracePt t="2051" x="7599363" y="2771775"/>
          <p14:tracePt t="2059" x="7588250" y="2798763"/>
          <p14:tracePt t="2068" x="7583488" y="2816225"/>
          <p14:tracePt t="2075" x="7554913" y="2827338"/>
          <p14:tracePt t="2083" x="7497763" y="2827338"/>
          <p14:tracePt t="2091" x="7448550" y="2822575"/>
          <p14:tracePt t="2099" x="7386638" y="2782888"/>
          <p14:tracePt t="2107" x="7335838" y="2725738"/>
          <p14:tracePt t="2115" x="7296150" y="2687638"/>
          <p14:tracePt t="2448" x="7285038" y="2687638"/>
          <p14:tracePt t="2455" x="7273925" y="2687638"/>
          <p14:tracePt t="2463" x="7267575" y="2692400"/>
          <p14:tracePt t="2471" x="7256463" y="2698750"/>
          <p14:tracePt t="2479" x="7234238" y="2720975"/>
          <p14:tracePt t="2487" x="7200900" y="2736850"/>
          <p14:tracePt t="2495" x="7167563" y="2760663"/>
          <p14:tracePt t="2503" x="7138988" y="2771775"/>
          <p14:tracePt t="2511" x="7110413" y="2776538"/>
          <p14:tracePt t="2519" x="7088188" y="2776538"/>
          <p14:tracePt t="2527" x="7065963" y="2776538"/>
          <p14:tracePt t="2539" x="7043738" y="2776538"/>
          <p14:tracePt t="2547" x="7004050" y="2776538"/>
          <p14:tracePt t="2555" x="6970713" y="2776538"/>
          <p14:tracePt t="2563" x="6931025" y="2754313"/>
          <p14:tracePt t="2571" x="6902450" y="2749550"/>
          <p14:tracePt t="2579" x="6858000" y="2720975"/>
          <p14:tracePt t="2587" x="6824663" y="2698750"/>
          <p14:tracePt t="2595" x="6751638" y="2659063"/>
          <p14:tracePt t="2603" x="6711950" y="2630488"/>
          <p14:tracePt t="2611" x="6616700" y="2579688"/>
          <p14:tracePt t="2619" x="6559550" y="2541588"/>
          <p14:tracePt t="2627" x="6464300" y="2466975"/>
          <p14:tracePt t="2635" x="6408738" y="2428875"/>
          <p14:tracePt t="2643" x="6318250" y="2355850"/>
          <p14:tracePt t="2651" x="6278563" y="2316163"/>
          <p14:tracePt t="2659" x="6211888" y="2247900"/>
          <p14:tracePt t="2667" x="6165850" y="2209800"/>
          <p14:tracePt t="2675" x="6126163" y="2163763"/>
          <p14:tracePt t="2683" x="6099175" y="2136775"/>
          <p14:tracePt t="2691" x="6076950" y="2108200"/>
          <p14:tracePt t="2701" x="6070600" y="2101850"/>
          <p14:tracePt t="2707" x="6070600" y="2085975"/>
          <p14:tracePt t="2725" x="6070600" y="2079625"/>
          <p14:tracePt t="2733" x="6070600" y="2068513"/>
          <p14:tracePt t="2741" x="6070600" y="2057400"/>
          <p14:tracePt t="2749" x="6070600" y="2046288"/>
          <p14:tracePt t="2757" x="6070600" y="2024063"/>
          <p14:tracePt t="2765" x="6070600" y="2001838"/>
          <p14:tracePt t="2773" x="6070600" y="1978025"/>
          <p14:tracePt t="2781" x="6070600" y="1973263"/>
          <p14:tracePt t="2952" x="6076950" y="1973263"/>
          <p14:tracePt t="2958" x="6076950" y="1990725"/>
          <p14:tracePt t="2965" x="6081713" y="2012950"/>
          <p14:tracePt t="2973" x="6088063" y="2057400"/>
          <p14:tracePt t="2981" x="6092825" y="2108200"/>
          <p14:tracePt t="2989" x="6092825" y="2181225"/>
          <p14:tracePt t="2997" x="6092825" y="2236788"/>
          <p14:tracePt t="3007" x="6092825" y="2293938"/>
          <p14:tracePt t="3015" x="6092825" y="2360613"/>
          <p14:tracePt t="3023" x="6103938" y="2484438"/>
          <p14:tracePt t="3031" x="6115050" y="2568575"/>
          <p14:tracePt t="3039" x="6126163" y="2659063"/>
          <p14:tracePt t="3047" x="6132513" y="2725738"/>
          <p14:tracePt t="3055" x="6149975" y="2809875"/>
          <p14:tracePt t="3063" x="6149975" y="2838450"/>
          <p14:tracePt t="3071" x="6154738" y="2867025"/>
          <p14:tracePt t="3079" x="6154738" y="2871788"/>
          <p14:tracePt t="3095" x="6154738" y="2878138"/>
          <p14:tracePt t="3119" x="6149975" y="2878138"/>
          <p14:tracePt t="3127" x="6126163" y="2878138"/>
          <p14:tracePt t="3135" x="6103938" y="2867025"/>
          <p14:tracePt t="3143" x="6088063" y="2844800"/>
          <p14:tracePt t="3151" x="6065838" y="2822575"/>
          <p14:tracePt t="3159" x="6059488" y="2816225"/>
          <p14:tracePt t="3378" x="6059488" y="2822575"/>
          <p14:tracePt t="3385" x="6059488" y="2838450"/>
          <p14:tracePt t="3393" x="6053138" y="2844800"/>
          <p14:tracePt t="3401" x="6042025" y="2860675"/>
          <p14:tracePt t="3409" x="6042025" y="2871788"/>
          <p14:tracePt t="3417" x="6030913" y="2884488"/>
          <p14:tracePt t="3426" x="6026150" y="2900363"/>
          <p14:tracePt t="3433" x="6015038" y="2911475"/>
          <p14:tracePt t="3441" x="5997575" y="2917825"/>
          <p14:tracePt t="3449" x="5986463" y="2917825"/>
          <p14:tracePt t="3461" x="5980113" y="2922588"/>
          <p14:tracePt t="3469" x="5969000" y="2940050"/>
          <p14:tracePt t="3477" x="5964238" y="2940050"/>
          <p14:tracePt t="3485" x="5957888" y="2951163"/>
          <p14:tracePt t="3493" x="5946775" y="2957513"/>
          <p14:tracePt t="3501" x="5935663" y="2962275"/>
          <p14:tracePt t="3509" x="5924550" y="2962275"/>
          <p14:tracePt t="3517" x="5913438" y="2962275"/>
          <p14:tracePt t="3525" x="5907088" y="2962275"/>
          <p14:tracePt t="3533" x="5895975" y="2962275"/>
          <p14:tracePt t="3541" x="5884863" y="2962275"/>
          <p14:tracePt t="3549" x="5868988" y="2962275"/>
          <p14:tracePt t="3559" x="5857875" y="2962275"/>
          <p14:tracePt t="3565" x="5840413" y="2957513"/>
          <p14:tracePt t="3575" x="5811838" y="2940050"/>
          <p14:tracePt t="3581" x="5795963" y="2922588"/>
          <p14:tracePt t="3591" x="5761038" y="2884488"/>
          <p14:tracePt t="3597" x="5716588" y="2849563"/>
          <p14:tracePt t="3607" x="5665788" y="2816225"/>
          <p14:tracePt t="3615" x="5654675" y="2798763"/>
          <p14:tracePt t="3623" x="5603875" y="2765425"/>
          <p14:tracePt t="3631" x="5559425" y="2732088"/>
          <p14:tracePt t="3639" x="5526088" y="2709863"/>
          <p14:tracePt t="3647" x="5491163" y="2687638"/>
          <p14:tracePt t="3655" x="5468938" y="2670175"/>
          <p14:tracePt t="3663" x="5453063" y="2659063"/>
          <p14:tracePt t="3671" x="5440363" y="2652713"/>
          <p14:tracePt t="3679" x="5435600" y="2641600"/>
          <p14:tracePt t="3687" x="5424488" y="2636838"/>
          <p14:tracePt t="3695" x="5418138" y="2630488"/>
          <p14:tracePt t="3711" x="5413375" y="2630488"/>
          <p14:tracePt t="3727" x="5413375" y="2625725"/>
          <p14:tracePt t="3791" x="5407025" y="2625725"/>
          <p14:tracePt t="3799" x="5402263" y="2625725"/>
          <p14:tracePt t="3815" x="5384800" y="2625725"/>
          <p14:tracePt t="3823" x="5380038" y="2625725"/>
          <p14:tracePt t="3831" x="5373688" y="2625725"/>
          <p14:tracePt t="3839" x="5345113" y="2625725"/>
          <p14:tracePt t="3849" x="5334000" y="2625725"/>
          <p14:tracePt t="3855" x="5307013" y="2625725"/>
          <p14:tracePt t="3865" x="5294313" y="2619375"/>
          <p14:tracePt t="3871" x="5260975" y="2614613"/>
          <p14:tracePt t="3881" x="5238750" y="2601913"/>
          <p14:tracePt t="3889" x="5216525" y="2597150"/>
          <p14:tracePt t="3897" x="5154613" y="2574925"/>
          <p14:tracePt t="3905" x="5121275" y="2568575"/>
          <p14:tracePt t="3913" x="5037138" y="2541588"/>
          <p14:tracePt t="3921" x="4997450" y="2528888"/>
          <p14:tracePt t="3929" x="4951413" y="2524125"/>
          <p14:tracePt t="3937" x="4816475" y="2490788"/>
          <p14:tracePt t="3945" x="4767263" y="2479675"/>
          <p14:tracePt t="3953" x="4632325" y="2455863"/>
          <p14:tracePt t="3961" x="4586288" y="2444750"/>
          <p14:tracePt t="3969" x="4479925" y="2422525"/>
          <p14:tracePt t="3977" x="4440238" y="2411413"/>
          <p14:tracePt t="3985" x="4344988" y="2389188"/>
          <p14:tracePt t="3993" x="4311650" y="2389188"/>
          <p14:tracePt t="4001" x="4238625" y="2366963"/>
          <p14:tracePt t="4009" x="4210050" y="2360613"/>
          <p14:tracePt t="4017" x="4159250" y="2349500"/>
          <p14:tracePt t="4025" x="4143375" y="2349500"/>
          <p14:tracePt t="4033" x="4097338" y="2344738"/>
          <p14:tracePt t="4041" x="4086225" y="2344738"/>
          <p14:tracePt t="4049" x="4052888" y="2344738"/>
          <p14:tracePt t="4057" x="4035425" y="2344738"/>
          <p14:tracePt t="4081" x="4030663" y="2344738"/>
          <p14:tracePt t="4327" x="4030663" y="2333625"/>
          <p14:tracePt t="4335" x="4030663" y="2320925"/>
          <p14:tracePt t="4343" x="4030663" y="2293938"/>
          <p14:tracePt t="4351" x="4024313" y="2225675"/>
          <p14:tracePt t="4359" x="4008438" y="2152650"/>
          <p14:tracePt t="4367" x="3962400" y="2074863"/>
          <p14:tracePt t="4375" x="3895725" y="1990725"/>
          <p14:tracePt t="4383" x="3856038" y="1939925"/>
          <p14:tracePt t="4391" x="3743325" y="1866900"/>
          <p14:tracePt t="4399" x="3608388" y="1781175"/>
          <p14:tracePt t="4407" x="3473450" y="1743075"/>
          <p14:tracePt t="4415" x="3367088" y="1720850"/>
          <p14:tracePt t="4423" x="3209925" y="1697038"/>
          <p14:tracePt t="4431" x="3079750" y="1692275"/>
          <p14:tracePt t="4439" x="2973388" y="1692275"/>
          <p14:tracePt t="4449" x="2911475" y="1697038"/>
          <p14:tracePt t="4455" x="2827338" y="1720850"/>
          <p14:tracePt t="4465" x="2776538" y="1743075"/>
          <p14:tracePt t="4471" x="2736850" y="1765300"/>
          <p14:tracePt t="4481" x="2687638" y="1793875"/>
          <p14:tracePt t="4489" x="2647950" y="1827213"/>
          <p14:tracePt t="4497" x="2619375" y="1849438"/>
          <p14:tracePt t="4505" x="2579688" y="1882775"/>
          <p14:tracePt t="4513" x="2546350" y="1916113"/>
          <p14:tracePt t="4521" x="2524125" y="1944688"/>
          <p14:tracePt t="4529" x="2490788" y="1978025"/>
          <p14:tracePt t="4537" x="2473325" y="2006600"/>
          <p14:tracePt t="4545" x="2451100" y="2024063"/>
          <p14:tracePt t="4553" x="2433638" y="2051050"/>
          <p14:tracePt t="4561" x="2405063" y="2108200"/>
          <p14:tracePt t="4569" x="2389188" y="2141538"/>
          <p14:tracePt t="4577" x="2378075" y="2181225"/>
          <p14:tracePt t="4585" x="2366963" y="2225675"/>
          <p14:tracePt t="4593" x="2360613" y="2309813"/>
          <p14:tracePt t="4601" x="2360613" y="2366963"/>
          <p14:tracePt t="4609" x="2360613" y="2422525"/>
          <p14:tracePt t="4617" x="2366963" y="2473325"/>
          <p14:tracePt t="4625" x="2382838" y="2535238"/>
          <p14:tracePt t="4633" x="2405063" y="2586038"/>
          <p14:tracePt t="4641" x="2439988" y="2647950"/>
          <p14:tracePt t="4649" x="2473325" y="2714625"/>
          <p14:tracePt t="4657" x="2528888" y="2798763"/>
          <p14:tracePt t="4665" x="2574925" y="2867025"/>
          <p14:tracePt t="4673" x="2619375" y="2940050"/>
          <p14:tracePt t="4681" x="2703513" y="3024188"/>
          <p14:tracePt t="4689" x="2805113" y="3125788"/>
          <p14:tracePt t="4697" x="2944813" y="3227388"/>
          <p14:tracePt t="4705" x="3141663" y="3344863"/>
          <p14:tracePt t="4713" x="3271838" y="3395663"/>
          <p14:tracePt t="4721" x="3519488" y="3479800"/>
          <p14:tracePt t="4731" x="3670300" y="3524250"/>
          <p14:tracePt t="4737" x="3997325" y="3581400"/>
          <p14:tracePt t="4747" x="4322763" y="3603625"/>
          <p14:tracePt t="4753" x="4548188" y="3603625"/>
          <p14:tracePt t="4763" x="4816475" y="3563938"/>
          <p14:tracePt t="4769" x="5086350" y="3502025"/>
          <p14:tracePt t="4779" x="5407025" y="3395663"/>
          <p14:tracePt t="4787" x="5626100" y="3305175"/>
          <p14:tracePt t="4795" x="5913438" y="3141663"/>
          <p14:tracePt t="4803" x="6126163" y="2995613"/>
          <p14:tracePt t="4811" x="6238875" y="2900363"/>
          <p14:tracePt t="4819" x="6384925" y="2725738"/>
          <p14:tracePt t="4827" x="6469063" y="2574925"/>
          <p14:tracePt t="4835" x="6492875" y="2495550"/>
          <p14:tracePt t="4843" x="6508750" y="2393950"/>
          <p14:tracePt t="4851" x="6508750" y="2316163"/>
          <p14:tracePt t="4859" x="6503988" y="2247900"/>
          <p14:tracePt t="4867" x="6464300" y="2136775"/>
          <p14:tracePt t="4875" x="6424613" y="2063750"/>
          <p14:tracePt t="4883" x="6346825" y="1939925"/>
          <p14:tracePt t="4891" x="6273800" y="1831975"/>
          <p14:tracePt t="4899" x="6154738" y="1692275"/>
          <p14:tracePt t="4907" x="6070600" y="1612900"/>
          <p14:tracePt t="4915" x="5868988" y="1444625"/>
          <p14:tracePt t="4923" x="5610225" y="1265238"/>
          <p14:tracePt t="4931" x="5384800" y="1146175"/>
          <p14:tracePt t="4939" x="5154613" y="1039813"/>
          <p14:tracePt t="4947" x="4889500" y="938213"/>
          <p14:tracePt t="4955" x="4586288" y="860425"/>
          <p14:tracePt t="4963" x="4254500" y="792163"/>
          <p14:tracePt t="4973" x="3929063" y="758825"/>
          <p14:tracePt t="4979" x="3608388" y="736600"/>
          <p14:tracePt t="4987" x="3271838" y="736600"/>
          <p14:tracePt t="4995" x="2940050" y="736600"/>
          <p14:tracePt t="5003" x="2619375" y="736600"/>
          <p14:tracePt t="5011" x="2316163" y="741363"/>
          <p14:tracePt t="5019" x="2006600" y="765175"/>
          <p14:tracePt t="5029" x="1714500" y="787400"/>
          <p14:tracePt t="5035" x="1427163" y="831850"/>
          <p14:tracePt t="5045" x="1157288" y="882650"/>
          <p14:tracePt t="5053" x="887413" y="949325"/>
          <p14:tracePt t="5061" x="765175" y="989013"/>
          <p14:tracePt t="5069" x="557213" y="1084263"/>
          <p14:tracePt t="5077" x="455613" y="1135063"/>
          <p14:tracePt t="5085" x="398463" y="1174750"/>
          <p14:tracePt t="5093" x="349250" y="1219200"/>
          <p14:tracePt t="5101" x="309563" y="1265238"/>
          <p14:tracePt t="5109" x="280988" y="1304925"/>
          <p14:tracePt t="5117" x="247650" y="1343025"/>
          <p14:tracePt t="5125" x="230188" y="1389063"/>
          <p14:tracePt t="5133" x="214313" y="1438275"/>
          <p14:tracePt t="5141" x="207963" y="1489075"/>
          <p14:tracePt t="5149" x="207963" y="1535113"/>
          <p14:tracePt t="5157" x="219075" y="1585913"/>
          <p14:tracePt t="5165" x="236538" y="1619250"/>
          <p14:tracePt t="5173" x="280988" y="1663700"/>
          <p14:tracePt t="5181" x="320675" y="1708150"/>
          <p14:tracePt t="5189" x="422275" y="1781175"/>
          <p14:tracePt t="5197" x="584200" y="1871663"/>
          <p14:tracePt t="5205" x="714375" y="1928813"/>
          <p14:tracePt t="5213" x="933450" y="2024063"/>
          <p14:tracePt t="5221" x="1196975" y="2136775"/>
          <p14:tracePt t="5229" x="1427163" y="2220913"/>
          <p14:tracePt t="5237" x="1809750" y="2360613"/>
          <p14:tracePt t="5245" x="2147888" y="2479675"/>
          <p14:tracePt t="5253" x="2366963" y="2552700"/>
          <p14:tracePt t="5261" x="2725738" y="2652713"/>
          <p14:tracePt t="5269" x="3225800" y="2782888"/>
          <p14:tracePt t="5277" x="3575050" y="2849563"/>
          <p14:tracePt t="5285" x="4046538" y="2911475"/>
          <p14:tracePt t="5293" x="4446588" y="2922588"/>
          <p14:tracePt t="5301" x="4862513" y="2906713"/>
          <p14:tracePt t="5311" x="5278438" y="2855913"/>
          <p14:tracePt t="5317" x="5665788" y="2771775"/>
          <p14:tracePt t="5327" x="5953125" y="2698750"/>
          <p14:tracePt t="5334" x="6369050" y="2563813"/>
          <p14:tracePt t="5343" x="6599238" y="2455863"/>
          <p14:tracePt t="5351" x="6824663" y="2327275"/>
          <p14:tracePt t="5359" x="6981825" y="2220913"/>
          <p14:tracePt t="5367" x="7065963" y="2136775"/>
          <p14:tracePt t="5375" x="7116763" y="2046288"/>
          <p14:tracePt t="5383" x="7138988" y="1984375"/>
          <p14:tracePt t="5391" x="7138988" y="1893888"/>
          <p14:tracePt t="5399" x="7132638" y="1816100"/>
          <p14:tracePt t="5407" x="7088188" y="1725613"/>
          <p14:tracePt t="5415" x="7037388" y="1635125"/>
          <p14:tracePt t="5423" x="6992938" y="1585913"/>
          <p14:tracePt t="5431" x="6908800" y="1489075"/>
          <p14:tracePt t="5439" x="6818313" y="1389063"/>
          <p14:tracePt t="5447" x="6773863" y="1349375"/>
          <p14:tracePt t="5455" x="6705600" y="1270000"/>
          <p14:tracePt t="5463" x="6665913" y="1225550"/>
          <p14:tracePt t="5471" x="6643688" y="1192213"/>
          <p14:tracePt t="5479" x="6616700" y="1152525"/>
          <p14:tracePt t="5487" x="6610350" y="1141413"/>
          <p14:tracePt t="5495" x="6610350" y="1135063"/>
          <p14:tracePt t="5503" x="6610350" y="1130300"/>
          <p14:tracePt t="5539" x="6610350" y="1135063"/>
          <p14:tracePt t="5547" x="6610350" y="1141413"/>
          <p14:tracePt t="5555" x="6627813" y="1169988"/>
          <p14:tracePt t="5563" x="6650038" y="1219200"/>
          <p14:tracePt t="5572" x="6683375" y="1309688"/>
          <p14:tracePt t="5579" x="6716713" y="1393825"/>
          <p14:tracePt t="5589" x="6767513" y="1573213"/>
          <p14:tracePt t="5595" x="6807200" y="1781175"/>
          <p14:tracePt t="5605" x="6846888" y="1990725"/>
          <p14:tracePt t="5613" x="6880225" y="2360613"/>
          <p14:tracePt t="5621" x="6902450" y="2641600"/>
          <p14:tracePt t="5629" x="6924675" y="2979738"/>
          <p14:tracePt t="5637" x="6946900" y="3300413"/>
          <p14:tracePt t="5645" x="6970713" y="3597275"/>
          <p14:tracePt t="5653" x="6997700" y="3816350"/>
          <p14:tracePt t="5661" x="7026275" y="3962400"/>
          <p14:tracePt t="5669" x="7037388" y="4030663"/>
          <p14:tracePt t="5677" x="7054850" y="4059238"/>
          <p14:tracePt t="5685" x="7059613" y="4059238"/>
          <p14:tracePt t="5693" x="7070725" y="4059238"/>
          <p14:tracePt t="5701" x="7088188" y="4048125"/>
          <p14:tracePt t="5709" x="7110413" y="4024313"/>
          <p14:tracePt t="5717" x="7138988" y="4002088"/>
          <p14:tracePt t="5725" x="7150100" y="3990975"/>
          <p14:tracePt t="5733" x="7161213" y="3986213"/>
          <p14:tracePt t="5741" x="7167563" y="3973513"/>
          <p14:tracePt t="5749" x="7172325" y="3973513"/>
          <p14:tracePt t="5757" x="7183438" y="3973513"/>
          <p14:tracePt t="5765" x="7200900" y="3973513"/>
          <p14:tracePt t="5773" x="7227888" y="3979863"/>
          <p14:tracePt t="5781" x="7262813" y="3990975"/>
          <p14:tracePt t="5789" x="7340600" y="4030663"/>
          <p14:tracePt t="5797" x="7470775" y="4092575"/>
          <p14:tracePt t="5805" x="7559675" y="4143375"/>
          <p14:tracePt t="5813" x="7785100" y="4283075"/>
          <p14:tracePt t="5821" x="7908925" y="4362450"/>
          <p14:tracePt t="5829" x="8048625" y="4451350"/>
          <p14:tracePt t="5837" x="8172450" y="4564063"/>
          <p14:tracePt t="5845" x="8426450" y="4794250"/>
          <p14:tracePt t="5853" x="8555038" y="4953000"/>
          <p14:tracePt t="5861" x="8661400" y="5103813"/>
          <p14:tracePt t="5869" x="8745538" y="5267325"/>
          <p14:tracePt t="5877" x="8836025" y="5468938"/>
          <p14:tracePt t="5887" x="8937625" y="5716588"/>
          <p14:tracePt t="5895" x="8966200" y="5829300"/>
          <p14:tracePt t="5903" x="9004300" y="6037263"/>
          <p14:tracePt t="5911" x="9021763" y="6138863"/>
          <p14:tracePt t="5919" x="9004300" y="6397625"/>
          <p14:tracePt t="5927" x="8970963" y="6521450"/>
          <p14:tracePt t="5935" x="8909050" y="6627813"/>
          <p14:tracePt t="5943" x="8807450" y="6751638"/>
          <p14:tracePt t="6119" x="4552950" y="6791325"/>
          <p14:tracePt t="6127" x="4446588" y="6740525"/>
          <p14:tracePt t="6135" x="4260850" y="6594475"/>
          <p14:tracePt t="6143" x="4165600" y="6521450"/>
          <p14:tracePt t="6151" x="4052888" y="6424613"/>
          <p14:tracePt t="6161" x="3940175" y="6329363"/>
          <p14:tracePt t="6167" x="3811588" y="6223000"/>
          <p14:tracePt t="6177" x="3698875" y="6116638"/>
          <p14:tracePt t="6183" x="3568700" y="5992813"/>
          <p14:tracePt t="6193" x="3524250" y="5942013"/>
          <p14:tracePt t="6199" x="3378200" y="5722938"/>
          <p14:tracePt t="6209" x="3305175" y="5592763"/>
          <p14:tracePt t="6217" x="3187700" y="5322888"/>
          <p14:tracePt t="6225" x="3086100" y="5037138"/>
          <p14:tracePt t="6233" x="3035300" y="4851400"/>
          <p14:tracePt t="6241" x="2955925" y="4537075"/>
          <p14:tracePt t="6249" x="2928938" y="4373563"/>
          <p14:tracePt t="6257" x="2889250" y="4103688"/>
          <p14:tracePt t="6265" x="2878138" y="3979863"/>
          <p14:tracePt t="6273" x="2878138" y="3822700"/>
          <p14:tracePt t="6281" x="2900363" y="3705225"/>
          <p14:tracePt t="6289" x="2944813" y="3608388"/>
          <p14:tracePt t="6297" x="3017838" y="3495675"/>
          <p14:tracePt t="6305" x="3136900" y="3384550"/>
          <p14:tracePt t="6313" x="3260725" y="3294063"/>
          <p14:tracePt t="6321" x="3468688" y="3165475"/>
          <p14:tracePt t="6329" x="3738563" y="3046413"/>
          <p14:tracePt t="6337" x="4103688" y="2911475"/>
          <p14:tracePt t="6346" x="4395788" y="2827338"/>
          <p14:tracePt t="6353" x="4710113" y="2732088"/>
          <p14:tracePt t="6361" x="5183188" y="2608263"/>
          <p14:tracePt t="6370" x="5514975" y="2528888"/>
          <p14:tracePt t="6377" x="5997575" y="2406650"/>
          <p14:tracePt t="6385" x="6329363" y="2327275"/>
          <p14:tracePt t="6393" x="6643688" y="2259013"/>
          <p14:tracePt t="6401" x="7092950" y="2198688"/>
          <p14:tracePt t="6409" x="7386638" y="2163763"/>
          <p14:tracePt t="6417" x="7813675" y="2152650"/>
          <p14:tracePt t="6425" x="8105775" y="2152650"/>
          <p14:tracePt t="6433" x="8375650" y="2152650"/>
          <p14:tracePt t="6441" x="8628063" y="2192338"/>
          <p14:tracePt t="6449" x="8953500" y="2305050"/>
          <p14:tracePt t="6459" x="9117013" y="2400300"/>
          <p14:tracePt t="6465" x="9247188" y="2524125"/>
          <p14:tracePt t="6475" x="9426575" y="2754313"/>
          <p14:tracePt t="6483" x="9528175" y="2962275"/>
          <p14:tracePt t="6491" x="9583738" y="3103563"/>
          <p14:tracePt t="6499" x="9656763" y="3378200"/>
          <p14:tracePt t="6507" x="9685338" y="3570288"/>
          <p14:tracePt t="6515" x="9707563" y="3771900"/>
          <p14:tracePt t="6523" x="9707563" y="3986213"/>
          <p14:tracePt t="6531" x="9690100" y="4232275"/>
          <p14:tracePt t="6539" x="9623425" y="4519613"/>
          <p14:tracePt t="6548" x="9482138" y="4862513"/>
          <p14:tracePt t="6555" x="9398000" y="5026025"/>
          <p14:tracePt t="6563" x="9190038" y="5311775"/>
          <p14:tracePt t="6572" x="8904288" y="5599113"/>
          <p14:tracePt t="6579" x="8656638" y="5800725"/>
          <p14:tracePt t="6587" x="8313738" y="6003925"/>
          <p14:tracePt t="6595" x="7937500" y="6183313"/>
          <p14:tracePt t="6603" x="7481888" y="6340475"/>
          <p14:tracePt t="6611" x="7161213" y="6424613"/>
          <p14:tracePt t="6619" x="6851650" y="6470650"/>
          <p14:tracePt t="6627" x="6373813" y="6515100"/>
          <p14:tracePt t="6635" x="6053138" y="6537325"/>
          <p14:tracePt t="6643" x="5610225" y="6537325"/>
          <p14:tracePt t="6651" x="5205413" y="6537325"/>
          <p14:tracePt t="6659" x="4789488" y="6508750"/>
          <p14:tracePt t="6667" x="4384675" y="6459538"/>
          <p14:tracePt t="6675" x="3979863" y="6380163"/>
          <p14:tracePt t="6683" x="3687763" y="6278563"/>
          <p14:tracePt t="6691" x="3422650" y="6154738"/>
          <p14:tracePt t="6699" x="3086100" y="5913438"/>
          <p14:tracePt t="6707" x="2895600" y="5722938"/>
          <p14:tracePt t="6715" x="2725738" y="5453063"/>
          <p14:tracePt t="6723" x="2613025" y="5172075"/>
          <p14:tracePt t="6731" x="2563813" y="4918075"/>
          <p14:tracePt t="6742" x="2540000" y="4625975"/>
          <p14:tracePt t="6747" x="2540000" y="4440238"/>
          <p14:tracePt t="6757" x="2625725" y="4108450"/>
          <p14:tracePt t="6764" x="2703513" y="3900488"/>
          <p14:tracePt t="6773" x="2878138" y="3614738"/>
          <p14:tracePt t="6781" x="3024188" y="3417888"/>
          <p14:tracePt t="6789" x="3238500" y="3192463"/>
          <p14:tracePt t="6797" x="3484563" y="2979738"/>
          <p14:tracePt t="6805" x="3816350" y="2776538"/>
          <p14:tracePt t="6813" x="4070350" y="2670175"/>
          <p14:tracePt t="6821" x="4356100" y="2568575"/>
          <p14:tracePt t="6829" x="4822825" y="2473325"/>
          <p14:tracePt t="6837" x="5183188" y="2422525"/>
          <p14:tracePt t="6845" x="5672138" y="2389188"/>
          <p14:tracePt t="6853" x="6154738" y="2389188"/>
          <p14:tracePt t="6861" x="6627813" y="2389188"/>
          <p14:tracePt t="6869" x="7167563" y="2444750"/>
          <p14:tracePt t="6877" x="7599363" y="2506663"/>
          <p14:tracePt t="6885" x="8094663" y="2601913"/>
          <p14:tracePt t="6893" x="8550275" y="2725738"/>
          <p14:tracePt t="6901" x="8948738" y="2884488"/>
          <p14:tracePt t="6909" x="9302750" y="3063875"/>
          <p14:tracePt t="6918" x="9639300" y="3287713"/>
          <p14:tracePt t="6925" x="9820275" y="3479800"/>
          <p14:tracePt t="6933" x="9959975" y="3709988"/>
          <p14:tracePt t="6941" x="10021888" y="3924300"/>
          <p14:tracePt t="6949" x="10028238" y="4137025"/>
          <p14:tracePt t="6957" x="10017125" y="4329113"/>
          <p14:tracePt t="6965" x="9937750" y="4513263"/>
          <p14:tracePt t="6973" x="9859963" y="4648200"/>
          <p14:tracePt t="6981" x="9736138" y="4783138"/>
          <p14:tracePt t="6989" x="9471025" y="4986338"/>
          <p14:tracePt t="6997" x="9236075" y="5126038"/>
          <p14:tracePt t="7005" x="8813800" y="5322888"/>
          <p14:tracePt t="7013" x="8493125" y="5453063"/>
          <p14:tracePt t="7023" x="8139113" y="5581650"/>
          <p14:tracePt t="7029" x="7632700" y="5756275"/>
          <p14:tracePt t="7039" x="7302500" y="5862638"/>
          <p14:tracePt t="7045" x="6981825" y="5953125"/>
          <p14:tracePt t="7055" x="6559550" y="6037263"/>
          <p14:tracePt t="7061" x="6261100" y="6081713"/>
          <p14:tracePt t="7071" x="6003925" y="6092825"/>
          <p14:tracePt t="7079" x="5738813" y="6065838"/>
          <p14:tracePt t="7087" x="5526088" y="6003925"/>
          <p14:tracePt t="7095" x="5334000" y="5913438"/>
          <p14:tracePt t="7103" x="5103813" y="5762625"/>
          <p14:tracePt t="7111" x="4946650" y="5643563"/>
          <p14:tracePt t="7119" x="4716463" y="5441950"/>
          <p14:tracePt t="7127" x="4524375" y="5249863"/>
          <p14:tracePt t="7137" x="4418013" y="5137150"/>
          <p14:tracePt t="7143" x="4210050" y="4873625"/>
          <p14:tracePt t="7151" x="4075113" y="4687888"/>
          <p14:tracePt t="7159" x="3968750" y="4508500"/>
          <p14:tracePt t="7167" x="3849688" y="4300538"/>
          <p14:tracePt t="7175" x="3765550" y="4121150"/>
          <p14:tracePt t="7183" x="3709988" y="3968750"/>
          <p14:tracePt t="7191" x="3670300" y="3789363"/>
          <p14:tracePt t="7199" x="3665538" y="3648075"/>
          <p14:tracePt t="7207" x="3665538" y="3552825"/>
          <p14:tracePt t="7215" x="3692525" y="3457575"/>
          <p14:tracePt t="7223" x="3749675" y="3355975"/>
          <p14:tracePt t="7231" x="3838575" y="3254375"/>
          <p14:tracePt t="7239" x="3951288" y="3159125"/>
          <p14:tracePt t="7247" x="4114800" y="3079750"/>
          <p14:tracePt t="7255" x="4300538" y="3024188"/>
          <p14:tracePt t="7263" x="4491038" y="2984500"/>
          <p14:tracePt t="7271" x="4716463" y="2944813"/>
          <p14:tracePt t="7279" x="5114925" y="2911475"/>
          <p14:tracePt t="7287" x="5435600" y="2900363"/>
          <p14:tracePt t="7295" x="5756275" y="2900363"/>
          <p14:tracePt t="7305" x="6081713" y="2917825"/>
          <p14:tracePt t="7311" x="6362700" y="2968625"/>
          <p14:tracePt t="7321" x="6599238" y="3052763"/>
          <p14:tracePt t="7328" x="6778625" y="3176588"/>
          <p14:tracePt t="7337" x="6902450" y="3305175"/>
          <p14:tracePt t="7343" x="6970713" y="3422650"/>
          <p14:tracePt t="7353" x="7008813" y="3563938"/>
          <p14:tracePt t="7361" x="7032625" y="3827463"/>
          <p14:tracePt t="7369" x="7019925" y="4002088"/>
          <p14:tracePt t="7377" x="6946900" y="4165600"/>
          <p14:tracePt t="7385" x="6824663" y="4333875"/>
          <p14:tracePt t="7393" x="6654800" y="4464050"/>
          <p14:tracePt t="7401" x="6446838" y="4564063"/>
          <p14:tracePt t="7410" x="6205538" y="4632325"/>
          <p14:tracePt t="7417" x="6048375" y="4637088"/>
          <p14:tracePt t="7425" x="5745163" y="4632325"/>
          <p14:tracePt t="7433" x="5367338" y="4548188"/>
          <p14:tracePt t="7441" x="5013325" y="4446588"/>
          <p14:tracePt t="7449" x="4659313" y="4305300"/>
          <p14:tracePt t="7458" x="4278313" y="4137025"/>
          <p14:tracePt t="7465" x="3900488" y="3957638"/>
          <p14:tracePt t="7473" x="3557588" y="3765550"/>
          <p14:tracePt t="7481" x="3316288" y="3597275"/>
          <p14:tracePt t="7489" x="3086100" y="3422650"/>
          <p14:tracePt t="7497" x="2787650" y="3148013"/>
          <p14:tracePt t="7505" x="2579688" y="2951163"/>
          <p14:tracePt t="7513" x="2389188" y="2771775"/>
          <p14:tracePt t="7521" x="2232025" y="2625725"/>
          <p14:tracePt t="7529" x="2062163" y="2501900"/>
          <p14:tracePt t="7537" x="1955800" y="2439988"/>
          <p14:tracePt t="7545" x="1849438" y="2371725"/>
          <p14:tracePt t="7553" x="1770063" y="2316163"/>
          <p14:tracePt t="7561" x="1674813" y="2243138"/>
          <p14:tracePt t="7569" x="1590675" y="2174875"/>
          <p14:tracePt t="7577" x="1550988" y="2147888"/>
          <p14:tracePt t="7788" x="1546225" y="2147888"/>
          <p14:tracePt t="7795" x="1539875" y="2141538"/>
          <p14:tracePt t="7803" x="1517650" y="2130425"/>
          <p14:tracePt t="7811" x="1500188" y="2124075"/>
          <p14:tracePt t="7819" x="1473200" y="2119313"/>
          <p14:tracePt t="7827" x="1462088" y="2112963"/>
          <p14:tracePt t="7835" x="1462088" y="2108200"/>
          <p14:tracePt t="7843" x="1462088" y="2101850"/>
          <p14:tracePt t="7851" x="1462088" y="2097088"/>
          <p14:tracePt t="7907" x="1462088" y="2090738"/>
          <p14:tracePt t="7917" x="1455738" y="2090738"/>
          <p14:tracePt t="7933" x="1444625" y="2079625"/>
          <p14:tracePt t="7941" x="1433513" y="2079625"/>
          <p14:tracePt t="7949" x="1422400" y="2063750"/>
          <p14:tracePt t="7957" x="1416050" y="2057400"/>
          <p14:tracePt t="7973" x="1411288" y="2046288"/>
          <p14:tracePt t="7989" x="1404938" y="2039938"/>
          <p14:tracePt t="7997" x="1404938" y="2035175"/>
          <p14:tracePt t="8005" x="1404938" y="2028825"/>
          <p14:tracePt t="8013" x="1404938" y="2024063"/>
          <p14:tracePt t="8141" x="1400175" y="2017713"/>
          <p14:tracePt t="8149" x="1389063" y="2001838"/>
          <p14:tracePt t="8157" x="1360488" y="1973263"/>
          <p14:tracePt t="8165" x="1327150" y="1939925"/>
          <p14:tracePt t="8173" x="1281113" y="1893888"/>
          <p14:tracePt t="8183" x="1247775" y="1855788"/>
          <p14:tracePt t="8189" x="1225550" y="1820863"/>
          <p14:tracePt t="8199" x="1219200" y="1809750"/>
          <p14:tracePt t="8207" x="1214438" y="1787525"/>
          <p14:tracePt t="8215" x="1214438" y="1770063"/>
          <p14:tracePt t="8223" x="1214438" y="1747838"/>
          <p14:tracePt t="8231" x="1214438" y="1736725"/>
          <p14:tracePt t="8239" x="1214438" y="1720850"/>
          <p14:tracePt t="8247" x="1214438" y="1708150"/>
          <p14:tracePt t="8263" x="1214438" y="1703388"/>
          <p14:tracePt t="8279" x="1208088" y="1703388"/>
          <p14:tracePt t="8295" x="1203325" y="1697038"/>
          <p14:tracePt t="8303" x="1203325" y="1692275"/>
          <p14:tracePt t="8311" x="1192213" y="1685925"/>
          <p14:tracePt t="8319" x="1185863" y="1681163"/>
          <p14:tracePt t="8327" x="1174750" y="1663700"/>
          <p14:tracePt t="8335" x="1174750" y="1652588"/>
          <p14:tracePt t="8343" x="1163638" y="1630363"/>
          <p14:tracePt t="8351" x="1152525" y="1597025"/>
          <p14:tracePt t="8359" x="1141413" y="1550988"/>
          <p14:tracePt t="8367" x="1130300" y="1539875"/>
          <p14:tracePt t="8375" x="1119188" y="1495425"/>
          <p14:tracePt t="8383" x="1095375" y="1450975"/>
          <p14:tracePt t="8391" x="1073150" y="1400175"/>
          <p14:tracePt t="8399" x="1068388" y="1389063"/>
          <p14:tracePt t="8407" x="1050925" y="1354138"/>
          <p14:tracePt t="8415" x="1028700" y="1320800"/>
          <p14:tracePt t="8423" x="1006475" y="1298575"/>
          <p14:tracePt t="8431" x="1000125" y="1292225"/>
          <p14:tracePt t="8439" x="995363" y="1287463"/>
          <p14:tracePt t="8447" x="984250" y="1287463"/>
          <p14:tracePt t="8463" x="977900" y="1287463"/>
          <p14:tracePt t="8473" x="973138" y="1287463"/>
          <p14:tracePt t="8479" x="966788" y="1292225"/>
          <p14:tracePt t="8489" x="949325" y="1309688"/>
          <p14:tracePt t="8495" x="922338" y="1343025"/>
          <p14:tracePt t="8506" x="911225" y="1354138"/>
          <p14:tracePt t="8513" x="871538" y="1382713"/>
          <p14:tracePt t="8521" x="854075" y="1400175"/>
          <p14:tracePt t="8529" x="814388" y="1427163"/>
          <p14:tracePt t="8537" x="781050" y="1450975"/>
          <p14:tracePt t="8545" x="769938" y="1455738"/>
          <p14:tracePt t="8553" x="736600" y="1477963"/>
          <p14:tracePt t="8561" x="714375" y="1495425"/>
          <p14:tracePt t="8570" x="696913" y="1500188"/>
          <p14:tracePt t="8578" x="685800" y="1506538"/>
          <p14:tracePt t="8585" x="679450" y="1512888"/>
          <p14:tracePt t="8601" x="674688" y="1512888"/>
          <p14:tracePt t="8617" x="674688" y="1517650"/>
          <p14:tracePt t="8641" x="674688" y="1528763"/>
          <p14:tracePt t="8649" x="674688" y="1535113"/>
          <p14:tracePt t="8657" x="674688" y="1546225"/>
          <p14:tracePt t="8665" x="674688" y="1550988"/>
          <p14:tracePt t="8673" x="679450" y="1568450"/>
          <p14:tracePt t="8681" x="685800" y="1585913"/>
          <p14:tracePt t="8689" x="685800" y="1601788"/>
          <p14:tracePt t="8697" x="685800" y="1612900"/>
          <p14:tracePt t="8705" x="696913" y="1630363"/>
          <p14:tracePt t="8713" x="703263" y="1635125"/>
          <p14:tracePt t="8721" x="708025" y="1663700"/>
          <p14:tracePt t="8731" x="714375" y="1670050"/>
          <p14:tracePt t="8737" x="730250" y="1697038"/>
          <p14:tracePt t="8747" x="730250" y="1708150"/>
          <p14:tracePt t="8753" x="741363" y="1725613"/>
          <p14:tracePt t="8763" x="765175" y="1765300"/>
          <p14:tracePt t="8770" x="776288" y="1776413"/>
          <p14:tracePt t="8779" x="803275" y="1827213"/>
          <p14:tracePt t="8785" x="814388" y="1843088"/>
          <p14:tracePt t="8795" x="831850" y="1860550"/>
          <p14:tracePt t="8803" x="865188" y="1900238"/>
          <p14:tracePt t="8811" x="882650" y="1922463"/>
          <p14:tracePt t="8819" x="900113" y="1933575"/>
          <p14:tracePt t="8827" x="949325" y="1973263"/>
          <p14:tracePt t="8835" x="960438" y="1978025"/>
          <p14:tracePt t="8844" x="977900" y="1995488"/>
          <p14:tracePt t="8851" x="1006475" y="2001838"/>
          <p14:tracePt t="8859" x="1062038" y="2035175"/>
          <p14:tracePt t="8867" x="1079500" y="2046288"/>
          <p14:tracePt t="8875" x="1101725" y="2051050"/>
          <p14:tracePt t="8883" x="1130300" y="2063750"/>
          <p14:tracePt t="8892" x="1192213" y="2085975"/>
          <p14:tracePt t="8899" x="1214438" y="2085975"/>
          <p14:tracePt t="8907" x="1247775" y="2085975"/>
          <p14:tracePt t="8915" x="1270000" y="2085975"/>
          <p14:tracePt t="8923" x="1292225" y="2085975"/>
          <p14:tracePt t="8931" x="1338263" y="2085975"/>
          <p14:tracePt t="8939" x="1343025" y="2085975"/>
          <p14:tracePt t="8947" x="1354138" y="2085975"/>
          <p14:tracePt t="8991" x="1354138" y="2074863"/>
          <p14:tracePt t="9000" x="1343025" y="2057400"/>
          <p14:tracePt t="9007" x="1331913" y="2028825"/>
          <p14:tracePt t="9015" x="1309688" y="2012950"/>
          <p14:tracePt t="9023" x="1276350" y="1978025"/>
          <p14:tracePt t="9031" x="1243013" y="1939925"/>
          <p14:tracePt t="9039" x="1185863" y="1905000"/>
          <p14:tracePt t="9049" x="1135063" y="1866900"/>
          <p14:tracePt t="9057" x="1062038" y="1820863"/>
          <p14:tracePt t="9065" x="1000125" y="1776413"/>
          <p14:tracePt t="9073" x="915988" y="1720850"/>
          <p14:tracePt t="9083" x="865188" y="1685925"/>
          <p14:tracePt t="9089" x="831850" y="1652588"/>
          <p14:tracePt t="9097" x="814388" y="1624013"/>
          <p14:tracePt t="9105" x="809625" y="1597025"/>
          <p14:tracePt t="9113" x="809625" y="1573213"/>
          <p14:tracePt t="9121" x="814388" y="1557338"/>
          <p14:tracePt t="9129" x="838200" y="1524000"/>
          <p14:tracePt t="9137" x="876300" y="1489075"/>
          <p14:tracePt t="9145" x="904875" y="1484313"/>
          <p14:tracePt t="9153" x="949325" y="1462088"/>
          <p14:tracePt t="9161" x="1022350" y="1444625"/>
          <p14:tracePt t="9169" x="1079500" y="1433513"/>
          <p14:tracePt t="9178" x="1146175" y="1422400"/>
          <p14:tracePt t="9185" x="1208088" y="1411288"/>
          <p14:tracePt t="9194" x="1303338" y="1389063"/>
          <p14:tracePt t="9201" x="1349375" y="1371600"/>
          <p14:tracePt t="9209" x="1389063" y="1360488"/>
          <p14:tracePt t="9217" x="1411288" y="1349375"/>
          <p14:tracePt t="9233" x="1411288" y="1343025"/>
          <p14:tracePt t="9242" x="1411288" y="1338263"/>
          <p14:tracePt t="9249" x="1404938" y="1338263"/>
          <p14:tracePt t="9257" x="1393825" y="1331913"/>
          <p14:tracePt t="9265" x="1371600" y="1331913"/>
          <p14:tracePt t="9273" x="1354138" y="1327150"/>
          <p14:tracePt t="9281" x="1331913" y="1327150"/>
          <p14:tracePt t="9289" x="1292225" y="1327150"/>
          <p14:tracePt t="9297" x="1270000" y="1327150"/>
          <p14:tracePt t="9305" x="1247775" y="1327150"/>
          <p14:tracePt t="9313" x="1225550" y="1327150"/>
          <p14:tracePt t="9323" x="1196975" y="1331913"/>
          <p14:tracePt t="9329" x="1168400" y="1343025"/>
          <p14:tracePt t="9337" x="1141413" y="1343025"/>
          <p14:tracePt t="9348" x="1135063" y="1349375"/>
          <p14:tracePt t="9355" x="1119188" y="1349375"/>
          <p14:tracePt t="9361" x="1101725" y="1349375"/>
          <p14:tracePt t="9371" x="1079500" y="1349375"/>
          <p14:tracePt t="9379" x="1057275" y="1349375"/>
          <p14:tracePt t="9387" x="1035050" y="1349375"/>
          <p14:tracePt t="9395" x="1011238" y="1349375"/>
          <p14:tracePt t="9403" x="977900" y="1354138"/>
          <p14:tracePt t="9412" x="966788" y="1354138"/>
          <p14:tracePt t="9419" x="938213" y="1360488"/>
          <p14:tracePt t="9427" x="904875" y="1371600"/>
          <p14:tracePt t="9436" x="887413" y="1377950"/>
          <p14:tracePt t="9444" x="860425" y="1389063"/>
          <p14:tracePt t="9451" x="838200" y="1400175"/>
          <p14:tracePt t="9459" x="825500" y="1400175"/>
          <p14:tracePt t="9467" x="809625" y="1416050"/>
          <p14:tracePt t="9483" x="798513" y="1422400"/>
          <p14:tracePt t="9493" x="798513" y="1427163"/>
          <p14:tracePt t="9499" x="792163" y="1438275"/>
          <p14:tracePt t="9507" x="787400" y="1450975"/>
          <p14:tracePt t="9515" x="787400" y="1455738"/>
          <p14:tracePt t="9523" x="781050" y="1466850"/>
          <p14:tracePt t="9531" x="769938" y="1489075"/>
          <p14:tracePt t="9539" x="769938" y="1500188"/>
          <p14:tracePt t="9547" x="765175" y="1528763"/>
          <p14:tracePt t="9555" x="765175" y="1539875"/>
          <p14:tracePt t="9563" x="765175" y="1573213"/>
          <p14:tracePt t="9571" x="765175" y="1590675"/>
          <p14:tracePt t="9579" x="765175" y="1608138"/>
          <p14:tracePt t="9589" x="769938" y="1647825"/>
          <p14:tracePt t="9597" x="776288" y="1663700"/>
          <p14:tracePt t="9605" x="781050" y="1674813"/>
          <p14:tracePt t="9611" x="798513" y="1697038"/>
          <p14:tracePt t="9621" x="803275" y="1708150"/>
          <p14:tracePt t="9629" x="809625" y="1725613"/>
          <p14:tracePt t="9637" x="838200" y="1743075"/>
          <p14:tracePt t="9645" x="842963" y="1754188"/>
          <p14:tracePt t="9653" x="849313" y="1758950"/>
          <p14:tracePt t="9661" x="876300" y="1781175"/>
          <p14:tracePt t="9669" x="887413" y="1793875"/>
          <p14:tracePt t="9677" x="900113" y="1798638"/>
          <p14:tracePt t="9685" x="915988" y="1809750"/>
          <p14:tracePt t="9693" x="955675" y="1827213"/>
          <p14:tracePt t="9701" x="973138" y="1827213"/>
          <p14:tracePt t="9709" x="989013" y="1831975"/>
          <p14:tracePt t="9717" x="1006475" y="1838325"/>
          <p14:tracePt t="9725" x="1035050" y="1843088"/>
          <p14:tracePt t="9733" x="1084263" y="1849438"/>
          <p14:tracePt t="9741" x="1112838" y="1855788"/>
          <p14:tracePt t="9749" x="1135063" y="1860550"/>
          <p14:tracePt t="9758" x="1163638" y="1866900"/>
          <p14:tracePt t="9765" x="1192213" y="1866900"/>
          <p14:tracePt t="9773" x="1214438" y="1871663"/>
          <p14:tracePt t="9781" x="1298575" y="1889125"/>
          <p14:tracePt t="9789" x="1331913" y="1893888"/>
          <p14:tracePt t="9797" x="1371600" y="1905000"/>
          <p14:tracePt t="9805" x="1477963" y="1916113"/>
          <p14:tracePt t="9813" x="1517650" y="1928813"/>
          <p14:tracePt t="9821" x="1557338" y="1933575"/>
          <p14:tracePt t="9829" x="1641475" y="1955800"/>
          <p14:tracePt t="9837" x="1685925" y="1966913"/>
          <p14:tracePt t="9845" x="1725613" y="1973263"/>
          <p14:tracePt t="9853" x="1765300" y="1984375"/>
          <p14:tracePt t="9861" x="1860550" y="2001838"/>
          <p14:tracePt t="9869" x="1893888" y="2006600"/>
          <p14:tracePt t="9878" x="1933575" y="2012950"/>
          <p14:tracePt t="9885" x="1978025" y="2012950"/>
          <p14:tracePt t="9893" x="2090738" y="2024063"/>
          <p14:tracePt t="9903" x="2141538" y="2028825"/>
          <p14:tracePt t="9912" x="2192338" y="2028825"/>
          <p14:tracePt t="9919" x="2236788" y="2028825"/>
          <p14:tracePt t="9927" x="2360613" y="2028825"/>
          <p14:tracePt t="9936" x="2405063" y="2035175"/>
          <p14:tracePt t="9944" x="2451100" y="2035175"/>
          <p14:tracePt t="9951" x="2568575" y="2039938"/>
          <p14:tracePt t="9959" x="2619375" y="2039938"/>
          <p14:tracePt t="9968" x="2674938" y="2046288"/>
          <p14:tracePt t="9975" x="2725738" y="2051050"/>
          <p14:tracePt t="9984" x="2860675" y="2051050"/>
          <p14:tracePt t="9992" x="2922588" y="2051050"/>
          <p14:tracePt t="9999" x="2979738" y="2051050"/>
          <p14:tracePt t="10007" x="3152775" y="2063750"/>
          <p14:tracePt t="10015" x="3203575" y="2063750"/>
          <p14:tracePt t="10023" x="3265488" y="2063750"/>
          <p14:tracePt t="10032" x="3411538" y="2063750"/>
          <p14:tracePt t="10039" x="3457575" y="2063750"/>
          <p14:tracePt t="10048" x="3579813" y="2068513"/>
          <p14:tracePt t="10056" x="3625850" y="2068513"/>
          <p14:tracePt t="10063" x="3681413" y="2068513"/>
          <p14:tracePt t="10071" x="3827463" y="2074863"/>
          <p14:tracePt t="10080" x="3889375" y="2074863"/>
          <p14:tracePt t="10087" x="3946525" y="2074863"/>
          <p14:tracePt t="10095" x="4013200" y="2074863"/>
          <p14:tracePt t="10103" x="4192588" y="2074863"/>
          <p14:tracePt t="10112" x="4260850" y="2074863"/>
          <p14:tracePt t="10120" x="4435475" y="2074863"/>
          <p14:tracePt t="10128" x="4491038" y="2074863"/>
          <p14:tracePt t="10135" x="4648200" y="2074863"/>
          <p14:tracePt t="10143" x="4710113" y="2074863"/>
          <p14:tracePt t="10151" x="4856163" y="2079625"/>
          <p14:tracePt t="10159" x="4913313" y="2079625"/>
          <p14:tracePt t="10168" x="5059363" y="2085975"/>
          <p14:tracePt t="10176" x="5121275" y="2090738"/>
          <p14:tracePt t="10184" x="5278438" y="2090738"/>
          <p14:tracePt t="10194" x="5340350" y="2090738"/>
          <p14:tracePt t="10199" x="5497513" y="2090738"/>
          <p14:tracePt t="10210" x="5553075" y="2090738"/>
          <p14:tracePt t="10218" x="5610225" y="2090738"/>
          <p14:tracePt t="10226" x="5749925" y="2074863"/>
          <p14:tracePt t="10233" x="5795963" y="2068513"/>
          <p14:tracePt t="10241" x="5913438" y="2057400"/>
          <p14:tracePt t="10249" x="5946775" y="2051050"/>
          <p14:tracePt t="10258" x="6026150" y="2035175"/>
          <p14:tracePt t="10266" x="6070600" y="2024063"/>
          <p14:tracePt t="10274" x="6110288" y="2001838"/>
          <p14:tracePt t="10282" x="6121400" y="1995488"/>
          <p14:tracePt t="10290" x="6121400" y="1984375"/>
          <p14:tracePt t="10298" x="6121400" y="1944688"/>
          <p14:tracePt t="10305" x="6115050" y="1928813"/>
          <p14:tracePt t="10313" x="6088063" y="1893888"/>
          <p14:tracePt t="10322" x="6059488" y="1860550"/>
          <p14:tracePt t="10329" x="6008688" y="1816100"/>
          <p14:tracePt t="10338" x="5980113" y="1787525"/>
          <p14:tracePt t="10345" x="5924550" y="1754188"/>
          <p14:tracePt t="10353" x="5884863" y="1720850"/>
          <p14:tracePt t="10362" x="5851525" y="1697038"/>
          <p14:tracePt t="10369" x="5789613" y="1670050"/>
          <p14:tracePt t="10378" x="5745163" y="1652588"/>
          <p14:tracePt t="10386" x="5688013" y="1624013"/>
          <p14:tracePt t="10393" x="5626100" y="1608138"/>
          <p14:tracePt t="10401" x="5564188" y="1590675"/>
          <p14:tracePt t="10409" x="5497513" y="1573213"/>
          <p14:tracePt t="10418" x="5418138" y="1557338"/>
          <p14:tracePt t="10425" x="5373688" y="1546225"/>
          <p14:tracePt t="10433" x="5289550" y="1528763"/>
          <p14:tracePt t="10441" x="5227638" y="1512888"/>
          <p14:tracePt t="10449" x="5132388" y="1500188"/>
          <p14:tracePt t="10457" x="5075238" y="1495425"/>
          <p14:tracePt t="10465" x="5019675" y="1489075"/>
          <p14:tracePt t="10473" x="4957763" y="1484313"/>
          <p14:tracePt t="10483" x="4829175" y="1477963"/>
          <p14:tracePt t="10489" x="4749800" y="1466850"/>
          <p14:tracePt t="10499" x="4676775" y="1466850"/>
          <p14:tracePt t="10508" x="4570413" y="1462088"/>
          <p14:tracePt t="10515" x="4462463" y="1462088"/>
          <p14:tracePt t="10524" x="4356100" y="1462088"/>
          <p14:tracePt t="10531" x="4210050" y="1455738"/>
          <p14:tracePt t="10540" x="4070350" y="1444625"/>
          <p14:tracePt t="10547" x="3884613" y="1438275"/>
          <p14:tracePt t="10555" x="3822700" y="1427163"/>
          <p14:tracePt t="10564" x="3665538" y="1416050"/>
          <p14:tracePt t="10572" x="3479800" y="1404938"/>
          <p14:tracePt t="10580" x="3305175" y="1393825"/>
          <p14:tracePt t="10588" x="3136900" y="1393825"/>
          <p14:tracePt t="10595" x="3074988" y="1389063"/>
          <p14:tracePt t="10603" x="2951163" y="1389063"/>
          <p14:tracePt t="10612" x="2798763" y="1389063"/>
          <p14:tracePt t="10619" x="2663825" y="1389063"/>
          <p14:tracePt t="10628" x="2524125" y="1389063"/>
          <p14:tracePt t="10635" x="2473325" y="1389063"/>
          <p14:tracePt t="10643" x="2355850" y="1389063"/>
          <p14:tracePt t="10652" x="2220913" y="1389063"/>
          <p14:tracePt t="10660" x="2174875" y="1389063"/>
          <p14:tracePt t="10668" x="2046288" y="1393825"/>
          <p14:tracePt t="10676" x="1995488" y="1393825"/>
          <p14:tracePt t="10684" x="1860550" y="1400175"/>
          <p14:tracePt t="10692" x="1703388" y="1400175"/>
          <p14:tracePt t="10699" x="1652588" y="1400175"/>
          <p14:tracePt t="10708" x="1539875" y="1404938"/>
          <p14:tracePt t="10716" x="1495425" y="1404938"/>
          <p14:tracePt t="10723" x="1389063" y="1411288"/>
          <p14:tracePt t="10732" x="1360488" y="1411288"/>
          <p14:tracePt t="10740" x="1276350" y="1411288"/>
          <p14:tracePt t="10750" x="1247775" y="1411288"/>
          <p14:tracePt t="10755" x="1208088" y="1416050"/>
          <p14:tracePt t="10766" x="1130300" y="1427163"/>
          <p14:tracePt t="10772" x="1095375" y="1427163"/>
          <p14:tracePt t="10781" x="1011238" y="1438275"/>
          <p14:tracePt t="10790" x="973138" y="1444625"/>
          <p14:tracePt t="10798" x="938213" y="1450975"/>
          <p14:tracePt t="10805" x="842963" y="1473200"/>
          <p14:tracePt t="10813" x="803275" y="1473200"/>
          <p14:tracePt t="10823" x="769938" y="1477963"/>
          <p14:tracePt t="10829" x="696913" y="1500188"/>
          <p14:tracePt t="10837" x="679450" y="1506538"/>
          <p14:tracePt t="10845" x="623888" y="1524000"/>
          <p14:tracePt t="10853" x="606425" y="1528763"/>
          <p14:tracePt t="10862" x="595313" y="1535113"/>
          <p14:tracePt t="10870" x="584200" y="1550988"/>
          <p14:tracePt t="10878" x="579438" y="1568450"/>
          <p14:tracePt t="10886" x="573088" y="1585913"/>
          <p14:tracePt t="10893" x="573088" y="1601788"/>
          <p14:tracePt t="10901" x="573088" y="1624013"/>
          <p14:tracePt t="10910" x="573088" y="1647825"/>
          <p14:tracePt t="10918" x="573088" y="1663700"/>
          <p14:tracePt t="10925" x="590550" y="1697038"/>
          <p14:tracePt t="10935" x="606425" y="1725613"/>
          <p14:tracePt t="10941" x="646113" y="1770063"/>
          <p14:tracePt t="10950" x="679450" y="1809750"/>
          <p14:tracePt t="10958" x="747713" y="1866900"/>
          <p14:tracePt t="10966" x="787400" y="1905000"/>
          <p14:tracePt t="10974" x="842963" y="1939925"/>
          <p14:tracePt t="10982" x="900113" y="1978025"/>
          <p14:tracePt t="10989" x="960438" y="2017713"/>
          <p14:tracePt t="10998" x="1022350" y="2051050"/>
          <p14:tracePt t="11006" x="1108075" y="2090738"/>
          <p14:tracePt t="11014" x="1203325" y="2130425"/>
          <p14:tracePt t="11021" x="1298575" y="2170113"/>
          <p14:tracePt t="11030" x="1400175" y="2203450"/>
          <p14:tracePt t="11037" x="1477963" y="2232025"/>
          <p14:tracePt t="11048" x="1585913" y="2265363"/>
          <p14:tracePt t="11053" x="1681163" y="2293938"/>
          <p14:tracePt t="11064" x="1798638" y="2316163"/>
          <p14:tracePt t="11071" x="1838325" y="2320925"/>
          <p14:tracePt t="11080" x="1951038" y="2333625"/>
          <p14:tracePt t="11087" x="2124075" y="2355850"/>
          <p14:tracePt t="11095" x="2316163" y="2360613"/>
          <p14:tracePt t="11104" x="2378075" y="2360613"/>
          <p14:tracePt t="11112" x="2540000" y="2360613"/>
          <p14:tracePt t="11120" x="2709863" y="2360613"/>
          <p14:tracePt t="11128" x="2889250" y="2360613"/>
          <p14:tracePt t="11136" x="3148013" y="2360613"/>
          <p14:tracePt t="11144" x="3271838" y="2360613"/>
          <p14:tracePt t="11151" x="3378200" y="2360613"/>
          <p14:tracePt t="11160" x="3506788" y="2371725"/>
          <p14:tracePt t="11168" x="3630613" y="2371725"/>
          <p14:tracePt t="11175" x="3783013" y="2378075"/>
          <p14:tracePt t="11183" x="3922713" y="2378075"/>
          <p14:tracePt t="11192" x="4075113" y="2378075"/>
          <p14:tracePt t="11200" x="4216400" y="2378075"/>
          <p14:tracePt t="11208" x="4367213" y="2378075"/>
          <p14:tracePt t="11215" x="4519613" y="2378075"/>
          <p14:tracePt t="11224" x="4676775" y="2378075"/>
          <p14:tracePt t="11232" x="4829175" y="2378075"/>
          <p14:tracePt t="11240" x="4986338" y="2378075"/>
          <p14:tracePt t="11248" x="5137150" y="2366963"/>
          <p14:tracePt t="11256" x="5294313" y="2366963"/>
          <p14:tracePt t="11264" x="5446713" y="2366963"/>
          <p14:tracePt t="11272" x="5588000" y="2366963"/>
          <p14:tracePt t="11280" x="5727700" y="2360613"/>
          <p14:tracePt t="11287" x="5862638" y="2360613"/>
          <p14:tracePt t="11295" x="5980113" y="2344738"/>
          <p14:tracePt t="11304" x="6065838" y="2333625"/>
          <p14:tracePt t="11311" x="6099175" y="2327275"/>
          <p14:tracePt t="11322" x="6183313" y="2298700"/>
          <p14:tracePt t="11328" x="6227763" y="2276475"/>
          <p14:tracePt t="11337" x="6245225" y="2247900"/>
          <p14:tracePt t="11344" x="6245225" y="2225675"/>
          <p14:tracePt t="11354" x="6245225" y="2185988"/>
          <p14:tracePt t="11360" x="6238875" y="2152650"/>
          <p14:tracePt t="11370" x="6227763" y="2108200"/>
          <p14:tracePt t="11377" x="6205538" y="2068513"/>
          <p14:tracePt t="11386" x="6183313" y="2024063"/>
          <p14:tracePt t="11394" x="6149975" y="1978025"/>
          <p14:tracePt t="11402" x="6115050" y="1933575"/>
          <p14:tracePt t="11410" x="6081713" y="1900238"/>
          <p14:tracePt t="11417" x="6030913" y="1860550"/>
          <p14:tracePt t="11425" x="5969000" y="1804988"/>
          <p14:tracePt t="11434" x="5918200" y="1776413"/>
          <p14:tracePt t="11442" x="5807075" y="1714500"/>
          <p14:tracePt t="11450" x="5632450" y="1647825"/>
          <p14:tracePt t="11458" x="5519738" y="1608138"/>
          <p14:tracePt t="11466" x="5395913" y="1568450"/>
          <p14:tracePt t="11473" x="5121275" y="1489075"/>
          <p14:tracePt t="11482" x="4968875" y="1444625"/>
          <p14:tracePt t="11489" x="4789488" y="1404938"/>
          <p14:tracePt t="11498" x="4473575" y="1349375"/>
          <p14:tracePt t="11506" x="4283075" y="1320800"/>
          <p14:tracePt t="11513" x="3940175" y="1276350"/>
          <p14:tracePt t="11522" x="3765550" y="1258888"/>
          <p14:tracePt t="11530" x="3457575" y="1225550"/>
          <p14:tracePt t="11538" x="3136900" y="1203325"/>
          <p14:tracePt t="11545" x="2979738" y="1192213"/>
          <p14:tracePt t="11554" x="2670175" y="1181100"/>
          <p14:tracePt t="11562" x="2382838" y="1169988"/>
          <p14:tracePt t="11569" x="2225675" y="1169988"/>
          <p14:tracePt t="11578" x="1955800" y="1169988"/>
          <p14:tracePt t="11585" x="1816100" y="1169988"/>
          <p14:tracePt t="11593" x="1585913" y="1174750"/>
          <p14:tracePt t="11603" x="1455738" y="1185863"/>
          <p14:tracePt t="11609" x="1225550" y="1203325"/>
          <p14:tracePt t="11620" x="1108075" y="1219200"/>
          <p14:tracePt t="11626" x="1006475" y="1236663"/>
          <p14:tracePt t="11635" x="787400" y="1276350"/>
          <p14:tracePt t="11641" x="668338" y="1298575"/>
          <p14:tracePt t="11651" x="544513" y="1320800"/>
          <p14:tracePt t="11658" x="438150" y="1354138"/>
          <p14:tracePt t="11668" x="320675" y="1377950"/>
          <p14:tracePt t="11676" x="201613" y="1411288"/>
          <p14:tracePt t="11684" x="90488" y="1450975"/>
          <p14:tracePt t="11796" x="163513" y="2039938"/>
          <p14:tracePt t="11804" x="320675" y="2101850"/>
          <p14:tracePt t="11811" x="550863" y="2185988"/>
          <p14:tracePt t="11819" x="809625" y="2254250"/>
          <p14:tracePt t="11828" x="1068388" y="2316163"/>
          <p14:tracePt t="11836" x="1500188" y="2378075"/>
          <p14:tracePt t="11844" x="1838325" y="2422525"/>
          <p14:tracePt t="11851" x="2360613" y="2484438"/>
          <p14:tracePt t="11860" x="2732088" y="2506663"/>
          <p14:tracePt t="11868" x="3176588" y="2528888"/>
          <p14:tracePt t="11875" x="3619500" y="2557463"/>
          <p14:tracePt t="11884" x="4041775" y="2557463"/>
          <p14:tracePt t="11892" x="4435475" y="2557463"/>
          <p14:tracePt t="11901" x="4710113" y="2557463"/>
          <p14:tracePt t="11907" x="5126038" y="2524125"/>
          <p14:tracePt t="11918" x="5362575" y="2495550"/>
          <p14:tracePt t="11924" x="5614988" y="2451100"/>
          <p14:tracePt t="11934" x="5868988" y="2400300"/>
          <p14:tracePt t="11940" x="6026150" y="2355850"/>
          <p14:tracePt t="11950" x="6088063" y="2333625"/>
          <p14:tracePt t="11958" x="6149975" y="2293938"/>
          <p14:tracePt t="11966" x="6183313" y="2247900"/>
          <p14:tracePt t="11974" x="6194425" y="2209800"/>
          <p14:tracePt t="11982" x="6194425" y="2163763"/>
          <p14:tracePt t="11990" x="6188075" y="2108200"/>
          <p14:tracePt t="11998" x="6154738" y="2051050"/>
          <p14:tracePt t="12006" x="6115050" y="1984375"/>
          <p14:tracePt t="12014" x="6042025" y="1916113"/>
          <p14:tracePt t="12022" x="5964238" y="1860550"/>
          <p14:tracePt t="12029" x="5884863" y="1804988"/>
          <p14:tracePt t="12038" x="5694363" y="1703388"/>
          <p14:tracePt t="12045" x="5530850" y="1612900"/>
          <p14:tracePt t="12054" x="5435600" y="1579563"/>
          <p14:tracePt t="12061" x="5216525" y="1495425"/>
          <p14:tracePt t="12070" x="4940300" y="1404938"/>
          <p14:tracePt t="12077" x="4772025" y="1360488"/>
          <p14:tracePt t="12086" x="4457700" y="1281113"/>
          <p14:tracePt t="12094" x="4143375" y="1214438"/>
          <p14:tracePt t="12102" x="3962400" y="1185863"/>
          <p14:tracePt t="12109" x="3665538" y="1130300"/>
          <p14:tracePt t="12118" x="3519488" y="1112838"/>
          <p14:tracePt t="12125" x="3209925" y="1079500"/>
          <p14:tracePt t="12134" x="3035300" y="1062038"/>
          <p14:tracePt t="12142" x="2743200" y="1039813"/>
          <p14:tracePt t="12149" x="2568575" y="1028700"/>
          <p14:tracePt t="12158" x="2400300" y="1022350"/>
          <p14:tracePt t="12165" x="2079625" y="1022350"/>
          <p14:tracePt t="12173" x="1900238" y="1022350"/>
          <p14:tracePt t="12184" x="1731963" y="1022350"/>
          <p14:tracePt t="12189" x="1404938" y="1039813"/>
          <p14:tracePt t="12200" x="1247775" y="1057275"/>
          <p14:tracePt t="12205" x="1084263" y="1073150"/>
          <p14:tracePt t="12216" x="803275" y="1119188"/>
          <p14:tracePt t="12221" x="668338" y="1141413"/>
          <p14:tracePt t="12234" x="550863" y="1174750"/>
          <p14:tracePt t="12252" x="438150" y="1214438"/>
          <p14:tracePt t="12272" x="66675" y="1404938"/>
          <p14:tracePt t="12408" x="252413" y="2568575"/>
          <p14:tracePt t="12416" x="579438" y="2670175"/>
          <p14:tracePt t="12424" x="831850" y="2725738"/>
          <p14:tracePt t="12432" x="1095375" y="2760663"/>
          <p14:tracePt t="12440" x="1404938" y="2787650"/>
          <p14:tracePt t="12448" x="1743075" y="2809875"/>
          <p14:tracePt t="12456" x="2057400" y="2844800"/>
          <p14:tracePt t="12464" x="2366963" y="2867025"/>
          <p14:tracePt t="12472" x="2674938" y="2900363"/>
          <p14:tracePt t="12480" x="2968625" y="2933700"/>
          <p14:tracePt t="12490" x="3249613" y="2968625"/>
          <p14:tracePt t="12496" x="3530600" y="2990850"/>
          <p14:tracePt t="12506" x="3794125" y="3006725"/>
          <p14:tracePt t="12514" x="4070350" y="3019425"/>
          <p14:tracePt t="12522" x="4205288" y="3019425"/>
          <p14:tracePt t="12530" x="4462463" y="3019425"/>
          <p14:tracePt t="12538" x="4608513" y="3006725"/>
          <p14:tracePt t="12546" x="4873625" y="2979738"/>
          <p14:tracePt t="12554" x="5008563" y="2951163"/>
          <p14:tracePt t="12562" x="5126038" y="2928938"/>
          <p14:tracePt t="12574" x="5367338" y="2878138"/>
          <p14:tracePt t="12582" x="5599113" y="2805113"/>
          <p14:tracePt t="12589" x="5710238" y="2743200"/>
          <p14:tracePt t="12598" x="5807075" y="2681288"/>
          <p14:tracePt t="12605" x="5891213" y="2608263"/>
          <p14:tracePt t="12613" x="5997575" y="2479675"/>
          <p14:tracePt t="12622" x="6042025" y="2389188"/>
          <p14:tracePt t="12630" x="6070600" y="2309813"/>
          <p14:tracePt t="12638" x="6081713" y="2259013"/>
          <p14:tracePt t="12646" x="6088063" y="2198688"/>
          <p14:tracePt t="12654" x="6092825" y="2124075"/>
          <p14:tracePt t="12662" x="6092825" y="2063750"/>
          <p14:tracePt t="12670" x="6081713" y="2006600"/>
          <p14:tracePt t="12678" x="6070600" y="1978025"/>
          <p14:tracePt t="12686" x="6030913" y="1893888"/>
          <p14:tracePt t="12694" x="5986463" y="1831975"/>
          <p14:tracePt t="12702" x="5953125" y="1787525"/>
          <p14:tracePt t="12710" x="5868988" y="1708150"/>
          <p14:tracePt t="12718" x="5811838" y="1658938"/>
          <p14:tracePt t="12726" x="5749925" y="1601788"/>
          <p14:tracePt t="12733" x="5654675" y="1539875"/>
          <p14:tracePt t="12742" x="5564188" y="1484313"/>
          <p14:tracePt t="12750" x="5464175" y="1433513"/>
          <p14:tracePt t="12760" x="5402263" y="1404938"/>
          <p14:tracePt t="12765" x="5300663" y="1371600"/>
          <p14:tracePt t="12776" x="5176838" y="1338263"/>
          <p14:tracePt t="12782" x="5110163" y="1320800"/>
          <p14:tracePt t="12792" x="5037138" y="1298575"/>
          <p14:tracePt t="12797" x="4889500" y="1270000"/>
          <p14:tracePt t="12808" x="4789488" y="1254125"/>
          <p14:tracePt t="12816" x="4670425" y="1230313"/>
          <p14:tracePt t="12823" x="4559300" y="1214438"/>
          <p14:tracePt t="12832" x="4429125" y="1196975"/>
          <p14:tracePt t="12840" x="4283075" y="1181100"/>
          <p14:tracePt t="12848" x="4108450" y="1163638"/>
          <p14:tracePt t="12856" x="3917950" y="1146175"/>
          <p14:tracePt t="12864" x="3732213" y="1123950"/>
          <p14:tracePt t="12872" x="3557588" y="1119188"/>
          <p14:tracePt t="12879" x="3371850" y="1108075"/>
          <p14:tracePt t="12888" x="3203575" y="1108075"/>
          <p14:tracePt t="12896" x="3035300" y="1095375"/>
          <p14:tracePt t="12904" x="2878138" y="1095375"/>
          <p14:tracePt t="12912" x="2709863" y="1095375"/>
          <p14:tracePt t="12920" x="2540000" y="1101725"/>
          <p14:tracePt t="12928" x="2382838" y="1119188"/>
          <p14:tracePt t="12936" x="2220913" y="1135063"/>
          <p14:tracePt t="12944" x="2079625" y="1152525"/>
          <p14:tracePt t="12952" x="1933575" y="1169988"/>
          <p14:tracePt t="12960" x="1787525" y="1185863"/>
          <p14:tracePt t="12968" x="1670050" y="1214438"/>
          <p14:tracePt t="12976" x="1630363" y="1219200"/>
          <p14:tracePt t="12984" x="1524000" y="1247775"/>
          <p14:tracePt t="12992" x="1427163" y="1276350"/>
          <p14:tracePt t="13000" x="1320800" y="1304925"/>
          <p14:tracePt t="13008" x="1281113" y="1320800"/>
          <p14:tracePt t="13016" x="1181100" y="1360488"/>
          <p14:tracePt t="13024" x="1062038" y="1411288"/>
          <p14:tracePt t="13032" x="1035050" y="1427163"/>
          <p14:tracePt t="13040" x="949325" y="1473200"/>
          <p14:tracePt t="13048" x="860425" y="1517650"/>
          <p14:tracePt t="13056" x="838200" y="1539875"/>
          <p14:tracePt t="13064" x="792163" y="1579563"/>
          <p14:tracePt t="13074" x="765175" y="1612900"/>
          <p14:tracePt t="13082" x="741363" y="1670050"/>
          <p14:tracePt t="13090" x="736600" y="1703388"/>
          <p14:tracePt t="13098" x="730250" y="1731963"/>
          <p14:tracePt t="13106" x="730250" y="1770063"/>
          <p14:tracePt t="13114" x="730250" y="1798638"/>
          <p14:tracePt t="13122" x="730250" y="1838325"/>
          <p14:tracePt t="13130" x="730250" y="1855788"/>
          <p14:tracePt t="13138" x="730250" y="1889125"/>
          <p14:tracePt t="13146" x="747713" y="1939925"/>
          <p14:tracePt t="13154" x="781050" y="2001838"/>
          <p14:tracePt t="13162" x="865188" y="2090738"/>
          <p14:tracePt t="13170" x="977900" y="2174875"/>
          <p14:tracePt t="13180" x="1079500" y="2243138"/>
          <p14:tracePt t="13186" x="1316038" y="2349500"/>
          <p14:tracePt t="13194" x="1489075" y="2417763"/>
          <p14:tracePt t="13202" x="1719263" y="2490788"/>
          <p14:tracePt t="13210" x="1962150" y="2541588"/>
          <p14:tracePt t="13218" x="2225675" y="2579688"/>
          <p14:tracePt t="13226" x="2524125" y="2614613"/>
          <p14:tracePt t="13234" x="2709863" y="2636838"/>
          <p14:tracePt t="13242" x="3052763" y="2670175"/>
          <p14:tracePt t="13250" x="3389313" y="2681288"/>
          <p14:tracePt t="13258" x="3709988" y="2681288"/>
          <p14:tracePt t="13266" x="4041775" y="2681288"/>
          <p14:tracePt t="13274" x="4362450" y="2681288"/>
          <p14:tracePt t="13282" x="4637088" y="2681288"/>
          <p14:tracePt t="13290" x="5030788" y="2676525"/>
          <p14:tracePt t="13298" x="5322888" y="2663825"/>
          <p14:tracePt t="13306" x="5599113" y="2641600"/>
          <p14:tracePt t="13314" x="5851525" y="2608263"/>
          <p14:tracePt t="13324" x="5980113" y="2590800"/>
          <p14:tracePt t="13330" x="6223000" y="2552700"/>
          <p14:tracePt t="13340" x="6311900" y="2528888"/>
          <p14:tracePt t="13346" x="6492875" y="2473325"/>
          <p14:tracePt t="13356" x="6565900" y="2451100"/>
          <p14:tracePt t="13361" x="6672263" y="2378075"/>
          <p14:tracePt t="13372" x="6711950" y="2344738"/>
          <p14:tracePt t="13380" x="6756400" y="2287588"/>
          <p14:tracePt t="13388" x="6778625" y="2247900"/>
          <p14:tracePt t="13396" x="6789738" y="2192338"/>
          <p14:tracePt t="13404" x="6796088" y="2152650"/>
          <p14:tracePt t="13412" x="6796088" y="2108200"/>
          <p14:tracePt t="13420" x="6796088" y="2057400"/>
          <p14:tracePt t="13428" x="6784975" y="2028825"/>
          <p14:tracePt t="13435" x="6756400" y="1973263"/>
          <p14:tracePt t="13444" x="6734175" y="1939925"/>
          <p14:tracePt t="13452" x="6711950" y="1900238"/>
          <p14:tracePt t="13460" x="6672263" y="1866900"/>
          <p14:tracePt t="13468" x="6632575" y="1820863"/>
          <p14:tracePt t="13476" x="6581775" y="1781175"/>
          <p14:tracePt t="13484" x="6497638" y="1725613"/>
          <p14:tracePt t="13492" x="6442075" y="1685925"/>
          <p14:tracePt t="13500" x="6318250" y="1624013"/>
          <p14:tracePt t="13508" x="6216650" y="1585913"/>
          <p14:tracePt t="13516" x="6003925" y="1500188"/>
          <p14:tracePt t="13524" x="5880100" y="1462088"/>
          <p14:tracePt t="13532" x="5738813" y="1427163"/>
          <p14:tracePt t="13540" x="5603875" y="1393825"/>
          <p14:tracePt t="13548" x="5318125" y="1327150"/>
          <p14:tracePt t="13556" x="5172075" y="1304925"/>
          <p14:tracePt t="13566" x="5008563" y="1276350"/>
          <p14:tracePt t="13571" x="4845050" y="1247775"/>
          <p14:tracePt t="13580" x="4654550" y="1219200"/>
          <p14:tracePt t="13588" x="4462463" y="1196975"/>
          <p14:tracePt t="13596" x="4278313" y="1181100"/>
          <p14:tracePt t="13604" x="4086225" y="1163638"/>
          <p14:tracePt t="13612" x="3917950" y="1152525"/>
          <p14:tracePt t="13620" x="3743325" y="1141413"/>
          <p14:tracePt t="13628" x="3586163" y="1135063"/>
          <p14:tracePt t="13638" x="3298825" y="1123950"/>
          <p14:tracePt t="13644" x="3141663" y="1123950"/>
          <p14:tracePt t="13654" x="2990850" y="1123950"/>
          <p14:tracePt t="13662" x="2867025" y="1123950"/>
          <p14:tracePt t="13670" x="2776538" y="1123950"/>
          <p14:tracePt t="13678" x="2681288" y="1123950"/>
          <p14:tracePt t="13686" x="2557463" y="1123950"/>
          <p14:tracePt t="13694" x="2495550" y="1135063"/>
          <p14:tracePt t="13702" x="2444750" y="1135063"/>
          <p14:tracePt t="13710" x="2389188" y="1135063"/>
          <p14:tracePt t="13718" x="2298700" y="1141413"/>
          <p14:tracePt t="13726" x="2236788" y="1146175"/>
          <p14:tracePt t="13734" x="2185988" y="1152525"/>
          <p14:tracePt t="13742" x="2124075" y="1152525"/>
          <p14:tracePt t="13750" x="2062163" y="1163638"/>
          <p14:tracePt t="13758" x="1995488" y="1169988"/>
          <p14:tracePt t="13766" x="1933575" y="1174750"/>
          <p14:tracePt t="13774" x="1866900" y="1181100"/>
          <p14:tracePt t="13782" x="1798638" y="1192213"/>
          <p14:tracePt t="13794" x="1770063" y="1196975"/>
          <p14:tracePt t="13797" x="1692275" y="1214438"/>
          <p14:tracePt t="13806" x="1624013" y="1225550"/>
          <p14:tracePt t="13814" x="1550988" y="1236663"/>
          <p14:tracePt t="13822" x="1473200" y="1254125"/>
          <p14:tracePt t="13830" x="1444625" y="1258888"/>
          <p14:tracePt t="13838" x="1365250" y="1276350"/>
          <p14:tracePt t="13846" x="1298575" y="1287463"/>
          <p14:tracePt t="13854" x="1265238" y="1292225"/>
          <p14:tracePt t="13862" x="1196975" y="1298575"/>
          <p14:tracePt t="13870" x="1141413" y="1309688"/>
          <p14:tracePt t="13878" x="1123950" y="1309688"/>
          <p14:tracePt t="13886" x="1073150" y="1320800"/>
          <p14:tracePt t="13896" x="1057275" y="1320800"/>
          <p14:tracePt t="13901" x="1017588" y="1331913"/>
          <p14:tracePt t="13910" x="1006475" y="1331913"/>
          <p14:tracePt t="13918" x="966788" y="1343025"/>
          <p14:tracePt t="13928" x="955675" y="1343025"/>
          <p14:tracePt t="13934" x="927100" y="1349375"/>
          <p14:tracePt t="13944" x="915988" y="1354138"/>
          <p14:tracePt t="13952" x="893763" y="1365250"/>
          <p14:tracePt t="13960" x="882650" y="1365250"/>
          <p14:tracePt t="13968" x="860425" y="1371600"/>
          <p14:tracePt t="13976" x="854075" y="1377950"/>
          <p14:tracePt t="13984" x="842963" y="1382713"/>
          <p14:tracePt t="13992" x="825500" y="1382713"/>
          <p14:tracePt t="14000" x="820738" y="1389063"/>
          <p14:tracePt t="14008" x="814388" y="1389063"/>
          <p14:tracePt t="14016" x="803275" y="1393825"/>
          <p14:tracePt t="14032" x="803275" y="1400175"/>
          <p14:tracePt t="14040" x="798513" y="1400175"/>
          <p14:tracePt t="14080" x="798513" y="1404938"/>
          <p14:tracePt t="14088" x="798513" y="1411288"/>
          <p14:tracePt t="14096" x="792163" y="1411288"/>
          <p14:tracePt t="14162" x="792163" y="1416050"/>
          <p14:tracePt t="14204" x="787400" y="1416050"/>
          <p14:tracePt t="14211" x="787400" y="1422400"/>
          <p14:tracePt t="14230" x="787400" y="1427163"/>
          <p14:tracePt t="14238" x="787400" y="1433513"/>
          <p14:tracePt t="14254" x="787400" y="1438275"/>
          <p14:tracePt t="14262" x="781050" y="1438275"/>
          <p14:tracePt t="14270" x="781050" y="1444625"/>
          <p14:tracePt t="14286" x="781050" y="1450975"/>
          <p14:tracePt t="14302" x="781050" y="1455738"/>
          <p14:tracePt t="14334" x="776288" y="1462088"/>
          <p14:tracePt t="14358" x="776288" y="1466850"/>
          <p14:tracePt t="14374" x="769938" y="1473200"/>
          <p14:tracePt t="14382" x="769938" y="1477963"/>
          <p14:tracePt t="14390" x="765175" y="1477963"/>
          <p14:tracePt t="14408" x="765175" y="1484313"/>
          <p14:tracePt t="14430" x="765175" y="1489075"/>
          <p14:tracePt t="14445" x="758825" y="1495425"/>
          <p14:tracePt t="14454" x="758825" y="1500188"/>
          <p14:tracePt t="14470" x="752475" y="1506538"/>
          <p14:tracePt t="14486" x="747713" y="1517650"/>
          <p14:tracePt t="14494" x="741363" y="1517650"/>
          <p14:tracePt t="14502" x="741363" y="1524000"/>
          <p14:tracePt t="14512" x="736600" y="1528763"/>
          <p14:tracePt t="14520" x="736600" y="1535113"/>
          <p14:tracePt t="14528" x="730250" y="1546225"/>
          <p14:tracePt t="14536" x="725488" y="1550988"/>
          <p14:tracePt t="14544" x="719138" y="1562100"/>
          <p14:tracePt t="14552" x="714375" y="1573213"/>
          <p14:tracePt t="14560" x="708025" y="1590675"/>
          <p14:tracePt t="14576" x="703263" y="1601788"/>
          <p14:tracePt t="14584" x="696913" y="1612900"/>
          <p14:tracePt t="14592" x="692150" y="1619250"/>
          <p14:tracePt t="14600" x="692150" y="1635125"/>
          <p14:tracePt t="14608" x="685800" y="1641475"/>
          <p14:tracePt t="14616" x="685800" y="1647825"/>
          <p14:tracePt t="14624" x="679450" y="1658938"/>
          <p14:tracePt t="14632" x="679450" y="1663700"/>
          <p14:tracePt t="14640" x="679450" y="1670050"/>
          <p14:tracePt t="14656" x="679450" y="1674813"/>
          <p14:tracePt t="14664" x="674688" y="1674813"/>
          <p14:tracePt t="14672" x="674688" y="1685925"/>
          <p14:tracePt t="14679" x="674688" y="1692275"/>
          <p14:tracePt t="14688" x="668338" y="1697038"/>
          <p14:tracePt t="14696" x="668338" y="1703388"/>
          <p14:tracePt t="14716" x="668338" y="1714500"/>
          <p14:tracePt t="14720" x="668338" y="1725613"/>
          <p14:tracePt t="14728" x="668338" y="1731963"/>
          <p14:tracePt t="14738" x="668338" y="1743075"/>
          <p14:tracePt t="14744" x="668338" y="1754188"/>
          <p14:tracePt t="14752" x="668338" y="1770063"/>
          <p14:tracePt t="14768" x="668338" y="1776413"/>
          <p14:tracePt t="14776" x="668338" y="1787525"/>
          <p14:tracePt t="14786" x="668338" y="1793875"/>
          <p14:tracePt t="14792" x="668338" y="1804988"/>
          <p14:tracePt t="14802" x="668338" y="1816100"/>
          <p14:tracePt t="14818" x="668338" y="1827213"/>
          <p14:tracePt t="14824" x="668338" y="1831975"/>
          <p14:tracePt t="14834" x="668338" y="1843088"/>
          <p14:tracePt t="14842" x="668338" y="1855788"/>
          <p14:tracePt t="14858" x="668338" y="1871663"/>
          <p14:tracePt t="14866" x="668338" y="1889125"/>
          <p14:tracePt t="14874" x="668338" y="1900238"/>
          <p14:tracePt t="14882" x="668338" y="1911350"/>
          <p14:tracePt t="14898" x="674688" y="1922463"/>
          <p14:tracePt t="14906" x="674688" y="1928813"/>
          <p14:tracePt t="14914" x="679450" y="1939925"/>
          <p14:tracePt t="14922" x="679450" y="1944688"/>
          <p14:tracePt t="14930" x="679450" y="1951038"/>
          <p14:tracePt t="14938" x="679450" y="1955800"/>
          <p14:tracePt t="14946" x="685800" y="1955800"/>
          <p14:tracePt t="14954" x="685800" y="1966913"/>
          <p14:tracePt t="14962" x="685800" y="1973263"/>
          <p14:tracePt t="14970" x="692150" y="1978025"/>
          <p14:tracePt t="14978" x="696913" y="1990725"/>
          <p14:tracePt t="14986" x="696913" y="1995488"/>
          <p14:tracePt t="14994" x="708025" y="2001838"/>
          <p14:tracePt t="15002" x="714375" y="2006600"/>
          <p14:tracePt t="15012" x="725488" y="2017713"/>
          <p14:tracePt t="15022" x="730250" y="2017713"/>
          <p14:tracePt t="15025" x="741363" y="2024063"/>
          <p14:tracePt t="15034" x="765175" y="2035175"/>
          <p14:tracePt t="15042" x="803275" y="2046288"/>
          <p14:tracePt t="15050" x="814388" y="2046288"/>
          <p14:tracePt t="15060" x="831850" y="2051050"/>
          <p14:tracePt t="15066" x="882650" y="2057400"/>
          <p14:tracePt t="15076" x="904875" y="2057400"/>
          <p14:tracePt t="15082" x="966788" y="2063750"/>
          <p14:tracePt t="15092" x="1000125" y="2063750"/>
          <p14:tracePt t="15100" x="1073150" y="2063750"/>
          <p14:tracePt t="15108" x="1101725" y="2063750"/>
          <p14:tracePt t="15116" x="1192213" y="2063750"/>
          <p14:tracePt t="15126" x="1258888" y="2063750"/>
          <p14:tracePt t="15132" x="1343025" y="2063750"/>
          <p14:tracePt t="15140" x="1416050" y="2063750"/>
          <p14:tracePt t="15148" x="1500188" y="2063750"/>
          <p14:tracePt t="15156" x="1590675" y="2063750"/>
          <p14:tracePt t="15164" x="1685925" y="2063750"/>
          <p14:tracePt t="15172" x="1765300" y="2063750"/>
          <p14:tracePt t="15180" x="1798638" y="2063750"/>
          <p14:tracePt t="15188" x="1866900" y="2063750"/>
          <p14:tracePt t="15196" x="1900238" y="2063750"/>
          <p14:tracePt t="15204" x="1939925" y="2068513"/>
          <p14:tracePt t="15212" x="1955800" y="2074863"/>
          <p14:tracePt t="15220" x="1966913" y="2079625"/>
          <p14:tracePt t="15228" x="1978025" y="2079625"/>
          <p14:tracePt t="15236" x="1984375" y="2079625"/>
          <p14:tracePt t="15244" x="1995488" y="2079625"/>
          <p14:tracePt t="15252" x="2012950" y="2085975"/>
          <p14:tracePt t="15260" x="2024063" y="2085975"/>
          <p14:tracePt t="15268" x="2035175" y="2085975"/>
          <p14:tracePt t="15276" x="2046288" y="2085975"/>
          <p14:tracePt t="15284" x="2051050" y="2085975"/>
          <p14:tracePt t="15292" x="2068513" y="2085975"/>
          <p14:tracePt t="15300" x="2079625" y="2085975"/>
          <p14:tracePt t="15308" x="2097088" y="2085975"/>
          <p14:tracePt t="15316" x="2124075" y="2090738"/>
          <p14:tracePt t="15324" x="2147888" y="2090738"/>
          <p14:tracePt t="15332" x="2174875" y="2097088"/>
          <p14:tracePt t="15340" x="2209800" y="2101850"/>
          <p14:tracePt t="15348" x="2254250" y="2108200"/>
          <p14:tracePt t="15358" x="2316163" y="2119313"/>
          <p14:tracePt t="15366" x="2382838" y="2130425"/>
          <p14:tracePt t="15374" x="2466975" y="2136775"/>
          <p14:tracePt t="15382" x="2552700" y="2147888"/>
          <p14:tracePt t="15390" x="2765425" y="2159000"/>
          <p14:tracePt t="15398" x="2878138" y="2170113"/>
          <p14:tracePt t="15406" x="3017838" y="2174875"/>
          <p14:tracePt t="15414" x="3327400" y="2185988"/>
          <p14:tracePt t="15422" x="3495675" y="2185988"/>
          <p14:tracePt t="15432" x="3681413" y="2198688"/>
          <p14:tracePt t="15438" x="4019550" y="2209800"/>
          <p14:tracePt t="15446" x="4187825" y="2209800"/>
          <p14:tracePt t="15454" x="4508500" y="2232025"/>
          <p14:tracePt t="15462" x="4665663" y="2236788"/>
          <p14:tracePt t="15470" x="4800600" y="2236788"/>
          <p14:tracePt t="15478" x="5053013" y="2259013"/>
          <p14:tracePt t="15486" x="5183188" y="2276475"/>
          <p14:tracePt t="15494" x="5311775" y="2293938"/>
          <p14:tracePt t="15502" x="5592763" y="2320925"/>
          <p14:tracePt t="15510" x="5767388" y="2344738"/>
          <p14:tracePt t="15518" x="5942013" y="2360613"/>
          <p14:tracePt t="15526" x="6099175" y="2378075"/>
          <p14:tracePt t="15534" x="6238875" y="2378075"/>
          <p14:tracePt t="15542" x="6380163" y="2389188"/>
          <p14:tracePt t="15550" x="6486525" y="2389188"/>
          <p14:tracePt t="15558" x="6683375" y="2389188"/>
          <p14:tracePt t="15566" x="6767513" y="2389188"/>
          <p14:tracePt t="15574" x="6840538" y="2389188"/>
          <p14:tracePt t="15582" x="6884988" y="2389188"/>
          <p14:tracePt t="15590" x="6924675" y="2389188"/>
          <p14:tracePt t="15598" x="6959600" y="2389188"/>
          <p14:tracePt t="15606" x="6970713" y="2382838"/>
          <p14:tracePt t="15614" x="6970713" y="2378075"/>
          <p14:tracePt t="15632" x="6970713" y="2371725"/>
          <p14:tracePt t="15648" x="6970713" y="2360613"/>
          <p14:tracePt t="15654" x="6970713" y="2349500"/>
          <p14:tracePt t="15664" x="6970713" y="2338388"/>
          <p14:tracePt t="15670" x="6970713" y="2320925"/>
          <p14:tracePt t="15680" x="6970713" y="2298700"/>
          <p14:tracePt t="15688" x="6964363" y="2271713"/>
          <p14:tracePt t="15696" x="6953250" y="2225675"/>
          <p14:tracePt t="15704" x="6946900" y="2192338"/>
          <p14:tracePt t="15712" x="6924675" y="2136775"/>
          <p14:tracePt t="15720" x="6908800" y="2079625"/>
          <p14:tracePt t="15728" x="6880225" y="1978025"/>
          <p14:tracePt t="15740" x="6858000" y="1933575"/>
          <p14:tracePt t="15743" x="6824663" y="1860550"/>
          <p14:tracePt t="15752" x="6796088" y="1798638"/>
          <p14:tracePt t="15760" x="6762750" y="1720850"/>
          <p14:tracePt t="15768" x="6738938" y="1674813"/>
          <p14:tracePt t="15776" x="6716713" y="1624013"/>
          <p14:tracePt t="15784" x="6694488" y="1568450"/>
          <p14:tracePt t="15792" x="6677025" y="1524000"/>
          <p14:tracePt t="15800" x="6654800" y="1484313"/>
          <p14:tracePt t="15808" x="6643688" y="1462088"/>
          <p14:tracePt t="15816" x="6627813" y="1438275"/>
          <p14:tracePt t="15824" x="6610350" y="1422400"/>
          <p14:tracePt t="15832" x="6604000" y="1416050"/>
          <p14:tracePt t="15842" x="6588125" y="1404938"/>
          <p14:tracePt t="15848" x="6565900" y="1400175"/>
          <p14:tracePt t="15856" x="6542088" y="1393825"/>
          <p14:tracePt t="15864" x="6515100" y="1382713"/>
          <p14:tracePt t="15872" x="6475413" y="1377950"/>
          <p14:tracePt t="15880" x="6396038" y="1371600"/>
          <p14:tracePt t="15888" x="6329363" y="1371600"/>
          <p14:tracePt t="15896" x="6216650" y="1371600"/>
          <p14:tracePt t="15904" x="6103938" y="1371600"/>
          <p14:tracePt t="15914" x="5997575" y="1371600"/>
          <p14:tracePt t="15920" x="5829300" y="1371600"/>
          <p14:tracePt t="15930" x="5632450" y="1371600"/>
          <p14:tracePt t="15936" x="5402263" y="1371600"/>
          <p14:tracePt t="15946" x="5159375" y="1377950"/>
          <p14:tracePt t="15954" x="4851400" y="1377950"/>
          <p14:tracePt t="15962" x="4699000" y="1377950"/>
          <p14:tracePt t="15970" x="4367213" y="1377950"/>
          <p14:tracePt t="15978" x="4024313" y="1360488"/>
          <p14:tracePt t="15986" x="3838575" y="1349375"/>
          <p14:tracePt t="15994" x="3490913" y="1327150"/>
          <p14:tracePt t="16002" x="3181350" y="1304925"/>
          <p14:tracePt t="16010" x="2882900" y="1281113"/>
          <p14:tracePt t="16018" x="2590800" y="1258888"/>
          <p14:tracePt t="16026" x="2433638" y="1243013"/>
          <p14:tracePt t="16034" x="2136775" y="1208088"/>
          <p14:tracePt t="16042" x="1889125" y="1192213"/>
          <p14:tracePt t="16050" x="1765300" y="1181100"/>
          <p14:tracePt t="16058" x="1511300" y="1157288"/>
          <p14:tracePt t="16066" x="1404938" y="1152525"/>
          <p14:tracePt t="16074" x="1320800" y="1146175"/>
          <p14:tracePt t="16082" x="1236663" y="1141413"/>
          <p14:tracePt t="16090" x="1112838" y="1141413"/>
          <p14:tracePt t="16098" x="1057275" y="1141413"/>
          <p14:tracePt t="16106" x="1011238" y="1141413"/>
          <p14:tracePt t="16114" x="960438" y="1141413"/>
          <p14:tracePt t="16122" x="933450" y="1146175"/>
          <p14:tracePt t="16130" x="922338" y="1152525"/>
          <p14:tracePt t="16138" x="904875" y="1152525"/>
          <p14:tracePt t="16150" x="893763" y="1157288"/>
          <p14:tracePt t="16153" x="887413" y="1163638"/>
          <p14:tracePt t="16162" x="876300" y="1163638"/>
          <p14:tracePt t="16170" x="865188" y="1174750"/>
          <p14:tracePt t="16178" x="854075" y="1181100"/>
          <p14:tracePt t="16186" x="849313" y="1192213"/>
          <p14:tracePt t="16194" x="831850" y="1203325"/>
          <p14:tracePt t="16202" x="831850" y="1214438"/>
          <p14:tracePt t="16212" x="814388" y="1236663"/>
          <p14:tracePt t="16218" x="809625" y="1247775"/>
          <p14:tracePt t="16228" x="803275" y="1258888"/>
          <p14:tracePt t="16236" x="798513" y="1287463"/>
          <p14:tracePt t="16244" x="792163" y="1304925"/>
          <p14:tracePt t="16252" x="781050" y="1331913"/>
          <p14:tracePt t="16260" x="776288" y="1360488"/>
          <p14:tracePt t="16268" x="765175" y="1400175"/>
          <p14:tracePt t="16276" x="747713" y="1450975"/>
          <p14:tracePt t="16284" x="736600" y="1495425"/>
          <p14:tracePt t="16292" x="719138" y="1550988"/>
          <p14:tracePt t="16300" x="703263" y="1597025"/>
          <p14:tracePt t="16308" x="692150" y="1658938"/>
          <p14:tracePt t="16316" x="679450" y="1714500"/>
          <p14:tracePt t="16324" x="674688" y="1731963"/>
          <p14:tracePt t="16332" x="668338" y="1776413"/>
          <p14:tracePt t="16340" x="663575" y="1820863"/>
          <p14:tracePt t="16348" x="663575" y="1866900"/>
          <p14:tracePt t="16356" x="663575" y="1878013"/>
          <p14:tracePt t="16364" x="657225" y="1916113"/>
          <p14:tracePt t="16372" x="657225" y="1966913"/>
          <p14:tracePt t="16380" x="663575" y="2006600"/>
          <p14:tracePt t="16388" x="668338" y="2024063"/>
          <p14:tracePt t="16396" x="685800" y="2068513"/>
          <p14:tracePt t="16404" x="692150" y="2085975"/>
          <p14:tracePt t="16412" x="730250" y="2124075"/>
          <p14:tracePt t="16420" x="741363" y="2136775"/>
          <p14:tracePt t="16428" x="787400" y="2159000"/>
          <p14:tracePt t="16436" x="838200" y="2181225"/>
          <p14:tracePt t="16444" x="955675" y="2214563"/>
          <p14:tracePt t="16456" x="1068388" y="2243138"/>
          <p14:tracePt t="16459" x="1152525" y="2259013"/>
          <p14:tracePt t="16468" x="1400175" y="2287588"/>
          <p14:tracePt t="16476" x="1590675" y="2305050"/>
          <p14:tracePt t="16484" x="1838325" y="2327275"/>
          <p14:tracePt t="16492" x="2136775" y="2349500"/>
          <p14:tracePt t="16502" x="2473325" y="2371725"/>
          <p14:tracePt t="16508" x="2809875" y="2393950"/>
          <p14:tracePt t="16518" x="3282950" y="2417763"/>
          <p14:tracePt t="16526" x="3619500" y="2428875"/>
          <p14:tracePt t="16534" x="4057650" y="2444750"/>
          <p14:tracePt t="16542" x="4457700" y="2455863"/>
          <p14:tracePt t="16550" x="4884738" y="2455863"/>
          <p14:tracePt t="16558" x="5172075" y="2455863"/>
          <p14:tracePt t="16566" x="5446713" y="2455863"/>
          <p14:tracePt t="16574" x="5722938" y="2455863"/>
          <p14:tracePt t="16582" x="5980113" y="2455863"/>
          <p14:tracePt t="16590" x="6194425" y="2455863"/>
          <p14:tracePt t="16598" x="6369050" y="2439988"/>
          <p14:tracePt t="16605" x="6481763" y="2428875"/>
          <p14:tracePt t="16614" x="6581775" y="2411413"/>
          <p14:tracePt t="16622" x="6627813" y="2393950"/>
          <p14:tracePt t="16630" x="6661150" y="2378075"/>
          <p14:tracePt t="16638" x="6672263" y="2371725"/>
          <p14:tracePt t="16646" x="6672263" y="2366963"/>
          <p14:tracePt t="16654" x="6677025" y="2360613"/>
          <p14:tracePt t="16662" x="6677025" y="2355850"/>
          <p14:tracePt t="16670" x="6683375" y="2349500"/>
          <p14:tracePt t="16678" x="6683375" y="2344738"/>
          <p14:tracePt t="16686" x="6683375" y="2338388"/>
          <p14:tracePt t="16872" x="6683375" y="2333625"/>
          <p14:tracePt t="16888" x="6683375" y="2327275"/>
          <p14:tracePt t="16896" x="6683375" y="2316163"/>
          <p14:tracePt t="16904" x="6683375" y="2309813"/>
          <p14:tracePt t="16912" x="6683375" y="2298700"/>
          <p14:tracePt t="17034" x="6683375" y="2293938"/>
          <p14:tracePt t="17089" x="6683375" y="2298700"/>
          <p14:tracePt t="17099" x="6677025" y="2305050"/>
          <p14:tracePt t="17104" x="6665913" y="2327275"/>
          <p14:tracePt t="17114" x="6643688" y="2360613"/>
          <p14:tracePt t="17122" x="6604000" y="2417763"/>
          <p14:tracePt t="17130" x="6565900" y="2466975"/>
          <p14:tracePt t="17138" x="6526213" y="2501900"/>
          <p14:tracePt t="17146" x="6492875" y="2552700"/>
          <p14:tracePt t="17154" x="6446838" y="2597150"/>
          <p14:tracePt t="17162" x="6419850" y="2619375"/>
          <p14:tracePt t="17172" x="6396038" y="2630488"/>
          <p14:tracePt t="17178" x="6380163" y="2636838"/>
          <p14:tracePt t="17186" x="6357938" y="2636838"/>
          <p14:tracePt t="17194" x="6318250" y="2636838"/>
          <p14:tracePt t="17202" x="6267450" y="2614613"/>
          <p14:tracePt t="17210" x="6205538" y="2574925"/>
          <p14:tracePt t="17218" x="6154738" y="2528888"/>
          <p14:tracePt t="17226" x="6110288" y="2479675"/>
          <p14:tracePt t="17437" x="6103938" y="2479675"/>
          <p14:tracePt t="17444" x="6099175" y="2479675"/>
          <p14:tracePt t="17452" x="6088063" y="2479675"/>
          <p14:tracePt t="17460" x="6076950" y="2484438"/>
          <p14:tracePt t="17468" x="6070600" y="2495550"/>
          <p14:tracePt t="17476" x="6059488" y="2501900"/>
          <p14:tracePt t="17484" x="6042025" y="2517775"/>
          <p14:tracePt t="17491" x="6026150" y="2541588"/>
          <p14:tracePt t="17500" x="6015038" y="2557463"/>
          <p14:tracePt t="17508" x="5986463" y="2586038"/>
          <p14:tracePt t="17516" x="5969000" y="2601913"/>
          <p14:tracePt t="17524" x="5942013" y="2625725"/>
          <p14:tracePt t="17532" x="5913438" y="2652713"/>
          <p14:tracePt t="17540" x="5884863" y="2676525"/>
          <p14:tracePt t="17548" x="5857875" y="2692400"/>
          <p14:tracePt t="17556" x="5845175" y="2703513"/>
          <p14:tracePt t="17564" x="5829300" y="2720975"/>
          <p14:tracePt t="17572" x="5818188" y="2725738"/>
          <p14:tracePt t="17582" x="5807075" y="2736850"/>
          <p14:tracePt t="17588" x="5795963" y="2743200"/>
          <p14:tracePt t="17596" x="5783263" y="2749550"/>
          <p14:tracePt t="17604" x="5778500" y="2760663"/>
          <p14:tracePt t="17612" x="5761038" y="2771775"/>
          <p14:tracePt t="17620" x="5745163" y="2782888"/>
          <p14:tracePt t="17628" x="5727700" y="2787650"/>
          <p14:tracePt t="17636" x="5710238" y="2805113"/>
          <p14:tracePt t="17644" x="5694363" y="2816225"/>
          <p14:tracePt t="17652" x="5676900" y="2827338"/>
          <p14:tracePt t="17660" x="5661025" y="2844800"/>
          <p14:tracePt t="17670" x="5654675" y="2849563"/>
          <p14:tracePt t="17676" x="5643563" y="2860675"/>
          <p14:tracePt t="17686" x="5626100" y="2871788"/>
          <p14:tracePt t="17694" x="5621338" y="2889250"/>
          <p14:tracePt t="17702" x="5614988" y="2900363"/>
          <p14:tracePt t="17710" x="5614988" y="2906713"/>
          <p14:tracePt t="17718" x="5614988" y="2911475"/>
          <p14:tracePt t="17927" x="5614988" y="2917825"/>
          <p14:tracePt t="17934" x="5632450" y="2940050"/>
          <p14:tracePt t="17942" x="5649913" y="2973388"/>
          <p14:tracePt t="17950" x="5665788" y="3013075"/>
          <p14:tracePt t="17960" x="5676900" y="3057525"/>
          <p14:tracePt t="17968" x="5699125" y="3176588"/>
          <p14:tracePt t="17976" x="5716588" y="3243263"/>
          <p14:tracePt t="17984" x="5734050" y="3316288"/>
          <p14:tracePt t="17992" x="5745163" y="3378200"/>
          <p14:tracePt t="18000" x="5783263" y="3484563"/>
          <p14:tracePt t="18008" x="5800725" y="3535363"/>
          <p14:tracePt t="18016" x="5811838" y="3581400"/>
          <p14:tracePt t="18024" x="5834063" y="3648075"/>
          <p14:tracePt t="18032" x="5845175" y="3681413"/>
          <p14:tracePt t="18040" x="5857875" y="3721100"/>
          <p14:tracePt t="18048" x="5862638" y="3754438"/>
          <p14:tracePt t="18056" x="5868988" y="3800475"/>
          <p14:tracePt t="18064" x="5873750" y="3833813"/>
          <p14:tracePt t="18072" x="5873750" y="3856038"/>
          <p14:tracePt t="18080" x="5873750" y="3878263"/>
          <p14:tracePt t="18088" x="5873750" y="3924300"/>
          <p14:tracePt t="18096" x="5873750" y="3946525"/>
          <p14:tracePt t="18104" x="5873750" y="3968750"/>
          <p14:tracePt t="18112" x="5873750" y="4002088"/>
          <p14:tracePt t="18120" x="5873750" y="4024313"/>
          <p14:tracePt t="18128" x="5868988" y="4048125"/>
          <p14:tracePt t="18136" x="5868988" y="4070350"/>
          <p14:tracePt t="18144" x="5868988" y="4103688"/>
          <p14:tracePt t="18152" x="5862638" y="4132263"/>
          <p14:tracePt t="18160" x="5862638" y="4165600"/>
          <p14:tracePt t="18168" x="5862638" y="4198938"/>
          <p14:tracePt t="18176" x="5862638" y="4238625"/>
          <p14:tracePt t="18184" x="5862638" y="4283075"/>
          <p14:tracePt t="18192" x="5868988" y="4322763"/>
          <p14:tracePt t="18200" x="5873750" y="4367213"/>
          <p14:tracePt t="18208" x="5895975" y="4446588"/>
          <p14:tracePt t="18216" x="5907088" y="4486275"/>
          <p14:tracePt t="18224" x="5924550" y="4530725"/>
          <p14:tracePt t="18234" x="5935663" y="4570413"/>
          <p14:tracePt t="18240" x="5946775" y="4598988"/>
          <p14:tracePt t="18250" x="5953125" y="4614863"/>
          <p14:tracePt t="18256" x="5953125" y="4621213"/>
          <p14:tracePt t="18266" x="5953125" y="4614863"/>
          <p14:tracePt t="18272" x="5953125" y="4603750"/>
          <p14:tracePt t="18282" x="5946775" y="4586288"/>
          <p14:tracePt t="18290" x="5935663" y="4575175"/>
          <p14:tracePt t="18450" x="5935663" y="4570413"/>
          <p14:tracePt t="18458" x="5946775" y="4570413"/>
          <p14:tracePt t="18466" x="5957888" y="4559300"/>
          <p14:tracePt t="18474" x="5964238" y="4548188"/>
          <p14:tracePt t="18482" x="5946775" y="4530725"/>
          <p14:tracePt t="18490" x="5924550" y="4508500"/>
          <p14:tracePt t="18498" x="5913438" y="4475163"/>
          <p14:tracePt t="18508" x="5907088" y="4457700"/>
          <p14:tracePt t="18514" x="5902325" y="4440238"/>
          <p14:tracePt t="18524" x="5891213" y="4406900"/>
          <p14:tracePt t="18530" x="5873750" y="4378325"/>
          <p14:tracePt t="18540" x="5857875" y="4340225"/>
          <p14:tracePt t="18545" x="5829300" y="4300538"/>
          <p14:tracePt t="18556" x="5800725" y="4267200"/>
          <p14:tracePt t="18564" x="5749925" y="4216400"/>
          <p14:tracePt t="18572" x="5694363" y="4165600"/>
          <p14:tracePt t="18580" x="5614988" y="4108450"/>
          <p14:tracePt t="18588" x="5541963" y="4064000"/>
          <p14:tracePt t="18596" x="5464175" y="4013200"/>
          <p14:tracePt t="18606" x="5418138" y="3997325"/>
          <p14:tracePt t="18612" x="5351463" y="3962400"/>
          <p14:tracePt t="18620" x="5289550" y="3946525"/>
          <p14:tracePt t="18628" x="5238750" y="3929063"/>
          <p14:tracePt t="18636" x="5194300" y="3913188"/>
          <p14:tracePt t="18644" x="5172075" y="3906838"/>
          <p14:tracePt t="18652" x="5137150" y="3900488"/>
          <p14:tracePt t="18660" x="5121275" y="3895725"/>
          <p14:tracePt t="18668" x="5092700" y="3889375"/>
          <p14:tracePt t="18676" x="5081588" y="3889375"/>
          <p14:tracePt t="18684" x="5070475" y="3889375"/>
          <p14:tracePt t="18692" x="5053013" y="3889375"/>
          <p14:tracePt t="18700" x="5048250" y="3889375"/>
          <p14:tracePt t="18710" x="5037138" y="3889375"/>
          <p14:tracePt t="18716" x="5030788" y="3889375"/>
          <p14:tracePt t="18724" x="5013325" y="3884613"/>
          <p14:tracePt t="18732" x="5008563" y="3884613"/>
          <p14:tracePt t="18740" x="4997450" y="3884613"/>
          <p14:tracePt t="18748" x="4986338" y="3884613"/>
          <p14:tracePt t="18756" x="4975225" y="3884613"/>
          <p14:tracePt t="18764" x="4968875" y="3884613"/>
          <p14:tracePt t="18772" x="4957763" y="3895725"/>
          <p14:tracePt t="18780" x="4946650" y="3900488"/>
          <p14:tracePt t="18788" x="4935538" y="3906838"/>
          <p14:tracePt t="18796" x="4929188" y="3906838"/>
          <p14:tracePt t="18806" x="4924425" y="3913188"/>
          <p14:tracePt t="18812" x="4918075" y="3913188"/>
          <p14:tracePt t="18886" x="4913313" y="3913188"/>
          <p14:tracePt t="18902" x="4906963" y="3917950"/>
          <p14:tracePt t="18910" x="4902200" y="3917950"/>
          <p14:tracePt t="18926" x="4895850" y="3924300"/>
          <p14:tracePt t="18934" x="4889500" y="3924300"/>
          <p14:tracePt t="18950" x="4884738" y="3935413"/>
          <p14:tracePt t="18958" x="4878388" y="3935413"/>
          <p14:tracePt t="18966" x="4873625" y="3940175"/>
          <p14:tracePt t="18974" x="4862513" y="3946525"/>
          <p14:tracePt t="18982" x="4856163" y="3951288"/>
          <p14:tracePt t="18990" x="4851400" y="3951288"/>
          <p14:tracePt t="18998" x="4840288" y="3957638"/>
          <p14:tracePt t="19054" x="4840288" y="3962400"/>
          <p14:tracePt t="19070" x="4833938" y="3968750"/>
          <p14:tracePt t="19086" x="4822825" y="3986213"/>
          <p14:tracePt t="19094" x="4811713" y="3997325"/>
          <p14:tracePt t="19104" x="4805363" y="4002088"/>
          <p14:tracePt t="19110" x="4789488" y="4013200"/>
          <p14:tracePt t="19120" x="4778375" y="4024313"/>
          <p14:tracePt t="19126" x="4743450" y="4048125"/>
          <p14:tracePt t="19136" x="4732338" y="4048125"/>
          <p14:tracePt t="19144" x="4721225" y="4052888"/>
          <p14:tracePt t="19152" x="4710113" y="4052888"/>
          <p14:tracePt t="19160" x="4705350" y="4059238"/>
          <p14:tracePt t="19176" x="4699000" y="4059238"/>
          <p14:tracePt t="19192" x="4699000" y="4052888"/>
          <p14:tracePt t="19200" x="4699000" y="4048125"/>
          <p14:tracePt t="19208" x="4699000" y="4041775"/>
          <p14:tracePt t="19216" x="4699000" y="4030663"/>
          <p14:tracePt t="19224" x="4699000" y="4002088"/>
          <p14:tracePt t="19232" x="4699000" y="3986213"/>
          <p14:tracePt t="19240" x="4699000" y="3973513"/>
          <p14:tracePt t="19248" x="4699000" y="3962400"/>
          <p14:tracePt t="19256" x="4699000" y="3951288"/>
          <p14:tracePt t="19264" x="4699000" y="3946525"/>
          <p14:tracePt t="19272" x="4705350" y="3935413"/>
          <p14:tracePt t="19280" x="4716463" y="3917950"/>
          <p14:tracePt t="19288" x="4727575" y="3913188"/>
          <p14:tracePt t="19296" x="4732338" y="3906838"/>
          <p14:tracePt t="19304" x="4732338" y="3900488"/>
          <p14:tracePt t="19312" x="4738688" y="3900488"/>
          <p14:tracePt t="19324" x="4738688" y="3895725"/>
          <p14:tracePt t="19378" x="4738688" y="3906838"/>
          <p14:tracePt t="19384" x="4727575" y="3913188"/>
          <p14:tracePt t="19394" x="4716463" y="3924300"/>
          <p14:tracePt t="19402" x="4710113" y="3935413"/>
          <p14:tracePt t="19410" x="4699000" y="3946525"/>
          <p14:tracePt t="19418" x="4699000" y="3951288"/>
          <p14:tracePt t="19426" x="4687888" y="3962400"/>
          <p14:tracePt t="19434" x="4676775" y="3968750"/>
          <p14:tracePt t="19442" x="4670425" y="3973513"/>
          <p14:tracePt t="19450" x="4670425" y="3979863"/>
          <p14:tracePt t="19458" x="4665663" y="3986213"/>
          <p14:tracePt t="19510" x="4665663" y="3979863"/>
          <p14:tracePt t="19534" x="4665663" y="3973513"/>
          <p14:tracePt t="19542" x="4659313" y="3962400"/>
          <p14:tracePt t="19550" x="4654550" y="3962400"/>
          <p14:tracePt t="19558" x="4648200" y="3957638"/>
          <p14:tracePt t="19566" x="4643438" y="3957638"/>
          <p14:tracePt t="19574" x="4643438" y="3951288"/>
          <p14:tracePt t="19590" x="4637088" y="3951288"/>
          <p14:tracePt t="19606" x="4637088" y="3946525"/>
          <p14:tracePt t="19622" x="4632325" y="3946525"/>
          <p14:tracePt t="19638" x="4625975" y="3946525"/>
          <p14:tracePt t="19646" x="4621213" y="3946525"/>
          <p14:tracePt t="19654" x="4621213" y="3940175"/>
          <p14:tracePt t="19662" x="4614863" y="3940175"/>
          <p14:tracePt t="19670" x="4608513" y="3940175"/>
          <p14:tracePt t="19680" x="4608513" y="3935413"/>
          <p14:tracePt t="19688" x="4597400" y="3929063"/>
          <p14:tracePt t="19696" x="4586288" y="3929063"/>
          <p14:tracePt t="19704" x="4575175" y="3929063"/>
          <p14:tracePt t="19712" x="4564063" y="3929063"/>
          <p14:tracePt t="19720" x="4559300" y="3929063"/>
          <p14:tracePt t="19728" x="4541838" y="3929063"/>
          <p14:tracePt t="19736" x="4524375" y="3929063"/>
          <p14:tracePt t="19744" x="4513263" y="3929063"/>
          <p14:tracePt t="19752" x="4502150" y="3929063"/>
          <p14:tracePt t="19760" x="4497388" y="3929063"/>
          <p14:tracePt t="19768" x="4491038" y="3929063"/>
          <p14:tracePt t="19776" x="4486275" y="3929063"/>
          <p14:tracePt t="19842" x="4486275" y="3924300"/>
          <p14:tracePt t="19864" x="4486275" y="3917950"/>
          <p14:tracePt t="19946" x="4486275" y="3924300"/>
          <p14:tracePt t="19951" x="4479925" y="3924300"/>
          <p14:tracePt t="19962" x="4468813" y="3924300"/>
          <p14:tracePt t="19968" x="4462463" y="3929063"/>
          <p14:tracePt t="19978" x="4451350" y="3929063"/>
          <p14:tracePt t="19986" x="4446588" y="3929063"/>
          <p14:tracePt t="19994" x="4435475" y="3929063"/>
          <p14:tracePt t="20010" x="4429125" y="3929063"/>
          <p14:tracePt t="20026" x="4429125" y="3924300"/>
          <p14:tracePt t="20034" x="4424363" y="3913188"/>
          <p14:tracePt t="20042" x="4424363" y="3906838"/>
          <p14:tracePt t="20050" x="4418013" y="3895725"/>
          <p14:tracePt t="20058" x="4413250" y="3878263"/>
          <p14:tracePt t="20066" x="4413250" y="3867150"/>
          <p14:tracePt t="20074" x="4413250" y="3851275"/>
          <p14:tracePt t="20082" x="4413250" y="3838575"/>
          <p14:tracePt t="20090" x="4413250" y="3822700"/>
          <p14:tracePt t="20098" x="4413250" y="3800475"/>
          <p14:tracePt t="20106" x="4413250" y="3794125"/>
          <p14:tracePt t="20114" x="4424363" y="3765550"/>
          <p14:tracePt t="20122" x="4435475" y="3749675"/>
          <p14:tracePt t="20130" x="4462463" y="3727450"/>
          <p14:tracePt t="20138" x="4473575" y="3721100"/>
          <p14:tracePt t="20146" x="4502150" y="3709988"/>
          <p14:tracePt t="20154" x="4535488" y="3692525"/>
          <p14:tracePt t="20162" x="4570413" y="3687763"/>
          <p14:tracePt t="20170" x="4621213" y="3681413"/>
          <p14:tracePt t="20178" x="4654550" y="3681413"/>
          <p14:tracePt t="20186" x="4716463" y="3681413"/>
          <p14:tracePt t="20194" x="4767263" y="3681413"/>
          <p14:tracePt t="20202" x="4822825" y="3681413"/>
          <p14:tracePt t="20210" x="4906963" y="3705225"/>
          <p14:tracePt t="20218" x="4964113" y="3721100"/>
          <p14:tracePt t="20226" x="5008563" y="3732213"/>
          <p14:tracePt t="20234" x="5048250" y="3749675"/>
          <p14:tracePt t="20246" x="5086350" y="3771900"/>
          <p14:tracePt t="20252" x="5114925" y="3789363"/>
          <p14:tracePt t="20260" x="5148263" y="3805238"/>
          <p14:tracePt t="20268" x="5176838" y="3822700"/>
          <p14:tracePt t="20276" x="5187950" y="3827463"/>
          <p14:tracePt t="20284" x="5194300" y="3827463"/>
          <p14:tracePt t="20292" x="5194300" y="3833813"/>
          <p14:tracePt t="20308" x="5194300" y="3838575"/>
          <p14:tracePt t="20324" x="5194300" y="3844925"/>
          <p14:tracePt t="20332" x="5194300" y="3851275"/>
          <p14:tracePt t="20362" x="5194300" y="3862388"/>
          <p14:tracePt t="20380" x="5194300" y="3873500"/>
          <p14:tracePt t="20388" x="5148263" y="3929063"/>
          <p14:tracePt t="20396" x="5137150" y="3935413"/>
          <p14:tracePt t="20404" x="5121275" y="3940175"/>
          <p14:tracePt t="20412" x="5099050" y="3951288"/>
          <p14:tracePt t="20420" x="5081588" y="3951288"/>
          <p14:tracePt t="20428" x="5064125" y="3951288"/>
          <p14:tracePt t="20436" x="5041900" y="3951288"/>
          <p14:tracePt t="20444" x="5024438" y="3951288"/>
          <p14:tracePt t="20452" x="5013325" y="3951288"/>
          <p14:tracePt t="20460" x="5002213" y="3951288"/>
          <p14:tracePt t="20468" x="4997450" y="3951288"/>
          <p14:tracePt t="20554" x="4991100" y="3951288"/>
          <p14:tracePt t="20666" x="4986338" y="3957638"/>
          <p14:tracePt t="20674" x="4968875" y="3968750"/>
          <p14:tracePt t="20682" x="4964113" y="3968750"/>
          <p14:tracePt t="20690" x="4946650" y="3979863"/>
          <p14:tracePt t="20698" x="4913313" y="3990975"/>
          <p14:tracePt t="20706" x="4902200" y="3990975"/>
          <p14:tracePt t="20714" x="4884738" y="3997325"/>
          <p14:tracePt t="20722" x="4851400" y="4002088"/>
          <p14:tracePt t="20730" x="4840288" y="4008438"/>
          <p14:tracePt t="20738" x="4829175" y="4008438"/>
          <p14:tracePt t="20746" x="4822825" y="4008438"/>
          <p14:tracePt t="20754" x="4816475" y="4008438"/>
          <p14:tracePt t="20816" x="4816475" y="4013200"/>
          <p14:tracePt t="20824" x="4816475" y="4019550"/>
          <p14:tracePt t="20830" x="4829175" y="4024313"/>
          <p14:tracePt t="20840" x="4833938" y="4030663"/>
          <p14:tracePt t="20848" x="4851400" y="4048125"/>
          <p14:tracePt t="20856" x="4884738" y="4070350"/>
          <p14:tracePt t="20864" x="4902200" y="4075113"/>
          <p14:tracePt t="20872" x="4940300" y="4103688"/>
          <p14:tracePt t="20880" x="4986338" y="4143375"/>
          <p14:tracePt t="20888" x="5002213" y="4148138"/>
          <p14:tracePt t="20896" x="5037138" y="4170363"/>
          <p14:tracePt t="20904" x="5041900" y="4181475"/>
          <p14:tracePt t="20912" x="5059363" y="4194175"/>
          <p14:tracePt t="20920" x="5059363" y="4198938"/>
          <p14:tracePt t="20928" x="5064125" y="4205288"/>
          <p14:tracePt t="20936" x="5064125" y="4210050"/>
          <p14:tracePt t="20944" x="5064125" y="4216400"/>
          <p14:tracePt t="20960" x="5059363" y="4216400"/>
          <p14:tracePt t="20968" x="5059363" y="4221163"/>
          <p14:tracePt t="21000" x="5053013" y="4221163"/>
          <p14:tracePt t="21008" x="5053013" y="4227513"/>
          <p14:tracePt t="21024" x="5048250" y="4227513"/>
          <p14:tracePt t="21040" x="5041900" y="4232275"/>
          <p14:tracePt t="21056" x="5037138" y="4238625"/>
          <p14:tracePt t="21064" x="5030788" y="4238625"/>
          <p14:tracePt t="21072" x="5024438" y="4238625"/>
          <p14:tracePt t="21088" x="5019675" y="4238625"/>
          <p14:tracePt t="21096" x="5013325" y="4238625"/>
          <p14:tracePt t="21104" x="5008563" y="4238625"/>
          <p14:tracePt t="21114" x="5002213" y="4238625"/>
          <p14:tracePt t="21130" x="4997450" y="4238625"/>
          <p14:tracePt t="21138" x="4991100" y="4238625"/>
          <p14:tracePt t="21154" x="4986338" y="4238625"/>
          <p14:tracePt t="21170" x="4979988" y="4238625"/>
          <p14:tracePt t="21186" x="4975225" y="4238625"/>
          <p14:tracePt t="21202" x="4968875" y="4238625"/>
          <p14:tracePt t="21210" x="4957763" y="4238625"/>
          <p14:tracePt t="21218" x="4951413" y="4238625"/>
          <p14:tracePt t="21226" x="4940300" y="4243388"/>
          <p14:tracePt t="21234" x="4929188" y="4249738"/>
          <p14:tracePt t="21250" x="4918075" y="4249738"/>
          <p14:tracePt t="21258" x="4906963" y="4256088"/>
          <p14:tracePt t="21274" x="4902200" y="4256088"/>
          <p14:tracePt t="21290" x="4895850" y="4256088"/>
          <p14:tracePt t="21306" x="4889500" y="4256088"/>
          <p14:tracePt t="21322" x="4878388" y="4260850"/>
          <p14:tracePt t="21330" x="4873625" y="4260850"/>
          <p14:tracePt t="21338" x="4862513" y="4267200"/>
          <p14:tracePt t="21346" x="4851400" y="4267200"/>
          <p14:tracePt t="21354" x="4845050" y="4267200"/>
          <p14:tracePt t="21362" x="4822825" y="4271963"/>
          <p14:tracePt t="21370" x="4816475" y="4271963"/>
          <p14:tracePt t="21378" x="4800600" y="4271963"/>
          <p14:tracePt t="21388" x="4789488" y="4271963"/>
          <p14:tracePt t="21394" x="4778375" y="4271963"/>
          <p14:tracePt t="21404" x="4756150" y="4271963"/>
          <p14:tracePt t="21412" x="4743450" y="4271963"/>
          <p14:tracePt t="21420" x="4738688" y="4271963"/>
          <p14:tracePt t="21428" x="4705350" y="4271963"/>
          <p14:tracePt t="21436" x="4687888" y="4271963"/>
          <p14:tracePt t="21444" x="4676775" y="4271963"/>
          <p14:tracePt t="21452" x="4659313" y="4271963"/>
          <p14:tracePt t="21460" x="4637088" y="4267200"/>
          <p14:tracePt t="21468" x="4625975" y="4260850"/>
          <p14:tracePt t="21476" x="4614863" y="4260850"/>
          <p14:tracePt t="21484" x="4608513" y="4260850"/>
          <p14:tracePt t="21500" x="4597400" y="4256088"/>
          <p14:tracePt t="21508" x="4586288" y="4256088"/>
          <p14:tracePt t="21516" x="4575175" y="4249738"/>
          <p14:tracePt t="21524" x="4570413" y="4249738"/>
          <p14:tracePt t="21532" x="4552950" y="4243388"/>
          <p14:tracePt t="21540" x="4535488" y="4243388"/>
          <p14:tracePt t="21556" x="4524375" y="4243388"/>
          <p14:tracePt t="21564" x="4519613" y="4243388"/>
          <p14:tracePt t="21572" x="4519613" y="4238625"/>
          <p14:tracePt t="21580" x="4513263" y="4238625"/>
          <p14:tracePt t="21604" x="4508500" y="4238625"/>
          <p14:tracePt t="21622" x="4502150" y="4232275"/>
          <p14:tracePt t="21628" x="4497388" y="4232275"/>
          <p14:tracePt t="21742" x="4491038" y="4232275"/>
          <p14:tracePt t="21758" x="4486275" y="4232275"/>
          <p14:tracePt t="21766" x="4486275" y="4227513"/>
          <p14:tracePt t="21774" x="4473575" y="4227513"/>
          <p14:tracePt t="21782" x="4468813" y="4221163"/>
          <p14:tracePt t="21790" x="4446588" y="4210050"/>
          <p14:tracePt t="21798" x="4435475" y="4198938"/>
          <p14:tracePt t="21806" x="4424363" y="4181475"/>
          <p14:tracePt t="21814" x="4413250" y="4176713"/>
          <p14:tracePt t="21822" x="4413250" y="4148138"/>
          <p14:tracePt t="21830" x="4406900" y="4132263"/>
          <p14:tracePt t="21838" x="4406900" y="4114800"/>
          <p14:tracePt t="21846" x="4406900" y="4092575"/>
          <p14:tracePt t="21854" x="4406900" y="4075113"/>
          <p14:tracePt t="21862" x="4418013" y="4052888"/>
          <p14:tracePt t="21870" x="4429125" y="4035425"/>
          <p14:tracePt t="21878" x="4457700" y="4013200"/>
          <p14:tracePt t="21886" x="4491038" y="3990975"/>
          <p14:tracePt t="21894" x="4535488" y="3968750"/>
          <p14:tracePt t="21902" x="4597400" y="3951288"/>
          <p14:tracePt t="21910" x="4670425" y="3929063"/>
          <p14:tracePt t="21918" x="4727575" y="3929063"/>
          <p14:tracePt t="21926" x="4800600" y="3924300"/>
          <p14:tracePt t="21934" x="4845050" y="3924300"/>
          <p14:tracePt t="21942" x="4913313" y="3924300"/>
          <p14:tracePt t="21950" x="4957763" y="3929063"/>
          <p14:tracePt t="21958" x="4997450" y="3940175"/>
          <p14:tracePt t="21966" x="5053013" y="3973513"/>
          <p14:tracePt t="21976" x="5092700" y="3990975"/>
          <p14:tracePt t="21984" x="5126038" y="4019550"/>
          <p14:tracePt t="21992" x="5154613" y="4041775"/>
          <p14:tracePt t="22000" x="5183188" y="4070350"/>
          <p14:tracePt t="22008" x="5199063" y="4103688"/>
          <p14:tracePt t="22016" x="5221288" y="4143375"/>
          <p14:tracePt t="22024" x="5232400" y="4176713"/>
          <p14:tracePt t="22032" x="5238750" y="4221163"/>
          <p14:tracePt t="22040" x="5238750" y="4243388"/>
          <p14:tracePt t="22048" x="5238750" y="4256088"/>
          <p14:tracePt t="22056" x="5221288" y="4271963"/>
          <p14:tracePt t="22064" x="5205413" y="4283075"/>
          <p14:tracePt t="22072" x="5165725" y="4294188"/>
          <p14:tracePt t="22080" x="5110163" y="4300538"/>
          <p14:tracePt t="22088" x="5059363" y="4300538"/>
          <p14:tracePt t="22096" x="4968875" y="4300538"/>
          <p14:tracePt t="22104" x="4889500" y="4294188"/>
          <p14:tracePt t="22112" x="4783138" y="4267200"/>
          <p14:tracePt t="22120" x="4676775" y="4232275"/>
          <p14:tracePt t="22128" x="4548188" y="4194175"/>
          <p14:tracePt t="22136" x="4486275" y="4170363"/>
          <p14:tracePt t="22144" x="4389438" y="4132263"/>
          <p14:tracePt t="22152" x="4322763" y="4092575"/>
          <p14:tracePt t="22160" x="4289425" y="4070350"/>
          <p14:tracePt t="22168" x="4265613" y="4048125"/>
          <p14:tracePt t="22176" x="4265613" y="4030663"/>
          <p14:tracePt t="22184" x="4265613" y="4013200"/>
          <p14:tracePt t="22192" x="4283075" y="3990975"/>
          <p14:tracePt t="22200" x="4311650" y="3973513"/>
          <p14:tracePt t="22208" x="4356100" y="3957638"/>
          <p14:tracePt t="22216" x="4413250" y="3940175"/>
          <p14:tracePt t="22224" x="4486275" y="3929063"/>
          <p14:tracePt t="22232" x="4552950" y="3917950"/>
          <p14:tracePt t="22240" x="4681538" y="3913188"/>
          <p14:tracePt t="22248" x="4760913" y="3913188"/>
          <p14:tracePt t="22256" x="4851400" y="3913188"/>
          <p14:tracePt t="22266" x="4964113" y="3913188"/>
          <p14:tracePt t="22274" x="5048250" y="3929063"/>
          <p14:tracePt t="22282" x="5132388" y="3957638"/>
          <p14:tracePt t="22290" x="5159375" y="3962400"/>
          <p14:tracePt t="22298" x="5210175" y="3997325"/>
          <p14:tracePt t="22306" x="5227638" y="4008438"/>
          <p14:tracePt t="22314" x="5245100" y="4035425"/>
          <p14:tracePt t="22322" x="5245100" y="4041775"/>
          <p14:tracePt t="22330" x="5245100" y="4059238"/>
          <p14:tracePt t="22338" x="5245100" y="4070350"/>
          <p14:tracePt t="22346" x="5238750" y="4075113"/>
          <p14:tracePt t="22354" x="5227638" y="4086225"/>
          <p14:tracePt t="22362" x="5216525" y="4097338"/>
          <p14:tracePt t="22370" x="5199063" y="4103688"/>
          <p14:tracePt t="22378" x="5194300" y="4121150"/>
          <p14:tracePt t="22386" x="5183188" y="4125913"/>
          <p14:tracePt t="22394" x="5172075" y="4143375"/>
          <p14:tracePt t="22402" x="5165725" y="4154488"/>
          <p14:tracePt t="22410" x="5154613" y="4165600"/>
          <p14:tracePt t="22418" x="5148263" y="4176713"/>
          <p14:tracePt t="22426" x="5137150" y="4194175"/>
          <p14:tracePt t="22434" x="5132388" y="4205288"/>
          <p14:tracePt t="22442" x="5132388" y="4210050"/>
          <p14:tracePt t="22450" x="5132388" y="4216400"/>
          <p14:tracePt t="22458" x="5137150" y="4216400"/>
          <p14:tracePt t="22466" x="5148263" y="4216400"/>
          <p14:tracePt t="22474" x="5165725" y="4216400"/>
          <p14:tracePt t="22482" x="5165725" y="4232275"/>
          <p14:tracePt t="22724" x="5172075" y="4243388"/>
          <p14:tracePt t="22732" x="5183188" y="4256088"/>
          <p14:tracePt t="22742" x="5187950" y="4278313"/>
          <p14:tracePt t="22748" x="5187950" y="4289425"/>
          <p14:tracePt t="22756" x="5187950" y="4300538"/>
          <p14:tracePt t="22764" x="5187950" y="4316413"/>
          <p14:tracePt t="22772" x="5176838" y="4333875"/>
          <p14:tracePt t="22780" x="5159375" y="4362450"/>
          <p14:tracePt t="22788" x="5148263" y="4373563"/>
          <p14:tracePt t="22796" x="5137150" y="4391025"/>
          <p14:tracePt t="22804" x="5132388" y="4402138"/>
          <p14:tracePt t="22812" x="5126038" y="4406900"/>
          <p14:tracePt t="22820" x="5126038" y="4418013"/>
          <p14:tracePt t="22828" x="5126038" y="4424363"/>
          <p14:tracePt t="22846" x="5132388" y="4429125"/>
          <p14:tracePt t="22855" x="5137150" y="4435475"/>
          <p14:tracePt t="22862" x="5143500" y="4440238"/>
          <p14:tracePt t="22870" x="5154613" y="4446588"/>
          <p14:tracePt t="22878" x="5154613" y="4451350"/>
          <p14:tracePt t="22886" x="5154613" y="4457700"/>
          <p14:tracePt t="22902" x="5154613" y="4464050"/>
          <p14:tracePt t="22910" x="5154613" y="4468813"/>
          <p14:tracePt t="22918" x="5148263" y="4468813"/>
          <p14:tracePt t="22926" x="5137150" y="4475163"/>
          <p14:tracePt t="22934" x="5132388" y="4479925"/>
          <p14:tracePt t="22942" x="5126038" y="4479925"/>
          <p14:tracePt t="22950" x="5114925" y="4479925"/>
          <p14:tracePt t="22958" x="5114925" y="4486275"/>
          <p14:tracePt t="22966" x="5110163" y="4486275"/>
          <p14:tracePt t="22974" x="5103813" y="4486275"/>
          <p14:tracePt t="22982" x="5099050" y="4491038"/>
          <p14:tracePt t="22998" x="5092700" y="4497388"/>
          <p14:tracePt t="23006" x="5092700" y="4502150"/>
          <p14:tracePt t="23014" x="5081588" y="4508500"/>
          <p14:tracePt t="23022" x="5064125" y="4519613"/>
          <p14:tracePt t="23030" x="5053013" y="4519613"/>
          <p14:tracePt t="23038" x="5030788" y="4537075"/>
          <p14:tracePt t="23046" x="4997450" y="4548188"/>
          <p14:tracePt t="23054" x="4991100" y="4548188"/>
          <p14:tracePt t="23062" x="4964113" y="4552950"/>
          <p14:tracePt t="23070" x="4951413" y="4559300"/>
          <p14:tracePt t="23078" x="4924425" y="4564063"/>
          <p14:tracePt t="23086" x="4889500" y="4575175"/>
          <p14:tracePt t="23094" x="4873625" y="4575175"/>
          <p14:tracePt t="23102" x="4833938" y="4575175"/>
          <p14:tracePt t="23110" x="4783138" y="4581525"/>
          <p14:tracePt t="23118" x="4760913" y="4581525"/>
          <p14:tracePt t="23128" x="4699000" y="4581525"/>
          <p14:tracePt t="23134" x="4676775" y="4581525"/>
          <p14:tracePt t="23144" x="4614863" y="4575175"/>
          <p14:tracePt t="23152" x="4552950" y="4559300"/>
          <p14:tracePt t="23161" x="4530725" y="4552950"/>
          <p14:tracePt t="23168" x="4473575" y="4530725"/>
          <p14:tracePt t="23176" x="4418013" y="4508500"/>
          <p14:tracePt t="23184" x="4400550" y="4497388"/>
          <p14:tracePt t="23192" x="4373563" y="4475163"/>
          <p14:tracePt t="23200" x="4362450" y="4464050"/>
          <p14:tracePt t="23208" x="4362450" y="4435475"/>
          <p14:tracePt t="23216" x="4362450" y="4395788"/>
          <p14:tracePt t="23224" x="4367213" y="4378325"/>
          <p14:tracePt t="23232" x="4400550" y="4333875"/>
          <p14:tracePt t="23240" x="4413250" y="4322763"/>
          <p14:tracePt t="23248" x="4457700" y="4294188"/>
          <p14:tracePt t="23256" x="4519613" y="4267200"/>
          <p14:tracePt t="23264" x="4552950" y="4260850"/>
          <p14:tracePt t="23272" x="4625975" y="4249738"/>
          <p14:tracePt t="23280" x="4721225" y="4249738"/>
          <p14:tracePt t="23288" x="4756150" y="4249738"/>
          <p14:tracePt t="23296" x="4862513" y="4260850"/>
          <p14:tracePt t="23304" x="4997450" y="4283075"/>
          <p14:tracePt t="23312" x="5137150" y="4329113"/>
          <p14:tracePt t="23320" x="5232400" y="4362450"/>
          <p14:tracePt t="23328" x="5300663" y="4395788"/>
          <p14:tracePt t="23336" x="5322888" y="4413250"/>
          <p14:tracePt t="23344" x="5356225" y="4446588"/>
          <p14:tracePt t="23352" x="5380038" y="4479925"/>
          <p14:tracePt t="23360" x="5391150" y="4502150"/>
          <p14:tracePt t="23368" x="5391150" y="4537075"/>
          <p14:tracePt t="23376" x="5380038" y="4552950"/>
          <p14:tracePt t="23384" x="5351463" y="4575175"/>
          <p14:tracePt t="23392" x="5307013" y="4592638"/>
          <p14:tracePt t="23400" x="5245100" y="4614863"/>
          <p14:tracePt t="23410" x="5221288" y="4614863"/>
          <p14:tracePt t="23416" x="5154613" y="4614863"/>
          <p14:tracePt t="23426" x="5086350" y="4614863"/>
          <p14:tracePt t="23432" x="5024438" y="4614863"/>
          <p14:tracePt t="23442" x="4964113" y="4610100"/>
          <p14:tracePt t="23450" x="4902200" y="4592638"/>
          <p14:tracePt t="23458" x="4862513" y="4575175"/>
          <p14:tracePt t="23466" x="4845050" y="4559300"/>
          <p14:tracePt t="23474" x="4845050" y="4548188"/>
          <p14:tracePt t="23482" x="4845050" y="4541838"/>
          <p14:tracePt t="23490" x="4845050" y="4530725"/>
          <p14:tracePt t="23498" x="4851400" y="4508500"/>
          <p14:tracePt t="23506" x="4867275" y="4491038"/>
          <p14:tracePt t="23514" x="4884738" y="4475163"/>
          <p14:tracePt t="23522" x="4913313" y="4468813"/>
          <p14:tracePt t="23530" x="4924425" y="4464050"/>
          <p14:tracePt t="23538" x="4946650" y="4464050"/>
          <p14:tracePt t="23546" x="4964113" y="4464050"/>
          <p14:tracePt t="23554" x="4975225" y="4464050"/>
          <p14:tracePt t="23562" x="4991100" y="4464050"/>
          <p14:tracePt t="23570" x="5019675" y="4479925"/>
          <p14:tracePt t="23578" x="5024438" y="4491038"/>
          <p14:tracePt t="23586" x="5059363" y="4513263"/>
          <p14:tracePt t="23594" x="5086350" y="4541838"/>
          <p14:tracePt t="23602" x="5092700" y="4552950"/>
          <p14:tracePt t="23610" x="5121275" y="4592638"/>
          <p14:tracePt t="23618" x="5126038" y="4603750"/>
          <p14:tracePt t="23626" x="5137150" y="4632325"/>
          <p14:tracePt t="23634" x="5148263" y="4648200"/>
          <p14:tracePt t="23642" x="5148263" y="4683125"/>
          <p14:tracePt t="23650" x="5148263" y="4694238"/>
          <p14:tracePt t="23658" x="5148263" y="4721225"/>
          <p14:tracePt t="23666" x="5143500" y="4733925"/>
          <p14:tracePt t="23676" x="5121275" y="4760913"/>
          <p14:tracePt t="23682" x="5099050" y="4772025"/>
          <p14:tracePt t="23692" x="5081588" y="4783138"/>
          <p14:tracePt t="23698" x="5048250" y="4794250"/>
          <p14:tracePt t="23709" x="5008563" y="4800600"/>
          <p14:tracePt t="23714" x="4986338" y="4806950"/>
          <p14:tracePt t="23724" x="4964113" y="4806950"/>
          <p14:tracePt t="23732" x="4951413" y="4806950"/>
          <p14:tracePt t="23740" x="4940300" y="4806950"/>
          <p14:tracePt t="23764" x="4946650" y="4806950"/>
          <p14:tracePt t="23772" x="4951413" y="4806950"/>
          <p14:tracePt t="23788" x="4957763" y="4806950"/>
          <p14:tracePt t="23796" x="4964113" y="4818063"/>
          <p14:tracePt t="23804" x="4964113" y="4829175"/>
          <p14:tracePt t="23812" x="4964113" y="4833938"/>
          <p14:tracePt t="23820" x="4957763" y="4840288"/>
          <p14:tracePt t="23828" x="4935538" y="4851400"/>
          <p14:tracePt t="23836" x="4906963" y="4862513"/>
          <p14:tracePt t="23844" x="4878388" y="4862513"/>
          <p14:tracePt t="23852" x="4833938" y="4867275"/>
          <p14:tracePt t="23860" x="4778375" y="4867275"/>
          <p14:tracePt t="23868" x="4648200" y="4840288"/>
          <p14:tracePt t="23876" x="4552950" y="4811713"/>
          <p14:tracePt t="23884" x="4491038" y="4789488"/>
          <p14:tracePt t="23892" x="4446588" y="4767263"/>
          <p14:tracePt t="23900" x="4424363" y="4745038"/>
          <p14:tracePt t="23908" x="4418013" y="4727575"/>
          <p14:tracePt t="23916" x="4418013" y="4710113"/>
          <p14:tracePt t="23924" x="4429125" y="4687888"/>
          <p14:tracePt t="23932" x="4457700" y="4672013"/>
          <p14:tracePt t="23940" x="4508500" y="4648200"/>
          <p14:tracePt t="23948" x="4581525" y="4637088"/>
          <p14:tracePt t="23956" x="4632325" y="4632325"/>
          <p14:tracePt t="23964" x="4732338" y="4632325"/>
          <p14:tracePt t="23972" x="4833938" y="4643438"/>
          <p14:tracePt t="23980" x="4889500" y="4659313"/>
          <p14:tracePt t="23990" x="4935538" y="4676775"/>
          <p14:tracePt t="23998" x="4997450" y="4710113"/>
          <p14:tracePt t="24006" x="5030788" y="4733925"/>
          <p14:tracePt t="24014" x="5053013" y="4749800"/>
          <p14:tracePt t="24022" x="5064125" y="4783138"/>
          <p14:tracePt t="24030" x="5064125" y="4794250"/>
          <p14:tracePt t="24038" x="5059363" y="4806950"/>
          <p14:tracePt t="24046" x="5041900" y="4818063"/>
          <p14:tracePt t="24054" x="5024438" y="4822825"/>
          <p14:tracePt t="24062" x="5002213" y="4829175"/>
          <p14:tracePt t="24070" x="4986338" y="4833938"/>
          <p14:tracePt t="24078" x="4968875" y="4833938"/>
          <p14:tracePt t="24086" x="4964113" y="4833938"/>
          <p14:tracePt t="24102" x="4957763" y="4833938"/>
          <p14:tracePt t="24158" x="4964113" y="4833938"/>
          <p14:tracePt t="24190" x="4968875" y="4833938"/>
          <p14:tracePt t="24246" x="4964113" y="4833938"/>
          <p14:tracePt t="24254" x="4951413" y="4833938"/>
          <p14:tracePt t="24262" x="4940300" y="4833938"/>
          <p14:tracePt t="24272" x="4935538" y="4833938"/>
          <p14:tracePt t="24449" x="4929188" y="4833938"/>
          <p14:tracePt t="24456" x="4929188" y="4829175"/>
          <p14:tracePt t="24472" x="4913313" y="4829175"/>
          <p14:tracePt t="24480" x="4895850" y="4829175"/>
          <p14:tracePt t="24488" x="4889500" y="4833938"/>
          <p14:tracePt t="24496" x="4884738" y="4833938"/>
          <p14:tracePt t="24512" x="4884738" y="4840288"/>
          <p14:tracePt t="24528" x="4895850" y="4840288"/>
          <p14:tracePt t="24536" x="4902200" y="4840288"/>
          <p14:tracePt t="24544" x="4906963" y="4840288"/>
          <p14:tracePt t="24552" x="4913313" y="4833938"/>
          <p14:tracePt t="24560" x="4913313" y="4822825"/>
          <p14:tracePt t="24568" x="4918075" y="4806950"/>
          <p14:tracePt t="24576" x="4918075" y="4783138"/>
          <p14:tracePt t="24584" x="4918075" y="4760913"/>
          <p14:tracePt t="24592" x="4918075" y="4738688"/>
          <p14:tracePt t="24600" x="4902200" y="4683125"/>
          <p14:tracePt t="24608" x="4895850" y="4643438"/>
          <p14:tracePt t="24616" x="4884738" y="4598988"/>
          <p14:tracePt t="24624" x="4873625" y="4552950"/>
          <p14:tracePt t="24634" x="4851400" y="4451350"/>
          <p14:tracePt t="24640" x="4840288" y="4395788"/>
          <p14:tracePt t="24650" x="4829175" y="4329113"/>
          <p14:tracePt t="24656" x="4816475" y="4256088"/>
          <p14:tracePt t="24666" x="4794250" y="4137025"/>
          <p14:tracePt t="24674" x="4794250" y="4064000"/>
          <p14:tracePt t="24682" x="4789488" y="3990975"/>
          <p14:tracePt t="24690" x="4789488" y="3867150"/>
          <p14:tracePt t="24698" x="4789488" y="3800475"/>
          <p14:tracePt t="24706" x="4789488" y="3732213"/>
          <p14:tracePt t="24714" x="4789488" y="3676650"/>
          <p14:tracePt t="24722" x="4789488" y="3575050"/>
          <p14:tracePt t="24730" x="4789488" y="3524250"/>
          <p14:tracePt t="24738" x="4789488" y="3457575"/>
          <p14:tracePt t="24746" x="4778375" y="3395663"/>
          <p14:tracePt t="24754" x="4749800" y="3287713"/>
          <p14:tracePt t="24762" x="4738688" y="3232150"/>
          <p14:tracePt t="24770" x="4727575" y="3187700"/>
          <p14:tracePt t="24778" x="4710113" y="3125788"/>
          <p14:tracePt t="24786" x="4705350" y="3097213"/>
          <p14:tracePt t="24794" x="4705350" y="3079750"/>
          <p14:tracePt t="24802" x="4705350" y="3074988"/>
          <p14:tracePt t="25005" x="4705350" y="3063875"/>
          <p14:tracePt t="25020" x="4705350" y="3057525"/>
          <p14:tracePt t="25028" x="4705350" y="3052763"/>
          <p14:tracePt t="25036" x="4705350" y="3046413"/>
          <p14:tracePt t="25044" x="4705350" y="3035300"/>
          <p14:tracePt t="25052" x="4710113" y="3035300"/>
          <p14:tracePt t="25084" x="4716463" y="3041650"/>
          <p14:tracePt t="25092" x="4732338" y="3092450"/>
          <p14:tracePt t="25100" x="4749800" y="3152775"/>
          <p14:tracePt t="25108" x="4767263" y="3227388"/>
          <p14:tracePt t="25116" x="4783138" y="3327400"/>
          <p14:tracePt t="25124" x="4811713" y="3457575"/>
          <p14:tracePt t="25132" x="4822825" y="3535363"/>
          <p14:tracePt t="25140" x="4840288" y="3676650"/>
          <p14:tracePt t="25148" x="4867275" y="3851275"/>
          <p14:tracePt t="25157" x="4884738" y="4024313"/>
          <p14:tracePt t="25164" x="4902200" y="4227513"/>
          <p14:tracePt t="25172" x="4918075" y="4329113"/>
          <p14:tracePt t="25180" x="4946650" y="4508500"/>
          <p14:tracePt t="25188" x="4968875" y="4637088"/>
          <p14:tracePt t="25198" x="4991100" y="4716463"/>
          <p14:tracePt t="25204" x="5002213" y="4756150"/>
          <p14:tracePt t="25214" x="5008563" y="4772025"/>
          <p14:tracePt t="25220" x="5019675" y="4783138"/>
          <p14:tracePt t="25274" x="5019675" y="4789488"/>
          <p14:tracePt t="25282" x="5019675" y="4794250"/>
          <p14:tracePt t="25290" x="5019675" y="4800600"/>
          <p14:tracePt t="25299" x="5024438" y="4811713"/>
          <p14:tracePt t="25306" x="5030788" y="4822825"/>
          <p14:tracePt t="25314" x="5037138" y="4833938"/>
          <p14:tracePt t="25322" x="5041900" y="4840288"/>
          <p14:tracePt t="25330" x="5048250" y="4856163"/>
          <p14:tracePt t="25338" x="5053013" y="4873625"/>
          <p14:tracePt t="25347" x="5059363" y="4884738"/>
          <p14:tracePt t="25354" x="5064125" y="4895850"/>
          <p14:tracePt t="25362" x="5070475" y="4906963"/>
          <p14:tracePt t="25370" x="5081588" y="4906963"/>
          <p14:tracePt t="25379" x="5081588" y="4913313"/>
          <p14:tracePt t="25386" x="5086350" y="4913313"/>
          <p14:tracePt t="25438" x="5086350" y="4918075"/>
          <p14:tracePt t="25446" x="5092700" y="4918075"/>
          <p14:tracePt t="25454" x="5092700" y="4924425"/>
          <p14:tracePt t="25462" x="5092700" y="4935538"/>
          <p14:tracePt t="25476" x="5099050" y="4941888"/>
          <p14:tracePt t="25482" x="5114925" y="4968875"/>
          <p14:tracePt t="25500" x="5121275" y="4986338"/>
          <p14:tracePt t="25508" x="5132388" y="4997450"/>
          <p14:tracePt t="25516" x="5132388" y="5008563"/>
          <p14:tracePt t="25524" x="5137150" y="5026025"/>
          <p14:tracePt t="25532" x="5137150" y="5030788"/>
          <p14:tracePt t="25540" x="5143500" y="5048250"/>
          <p14:tracePt t="25548" x="5148263" y="5053013"/>
          <p14:tracePt t="25556" x="5148263" y="5059363"/>
          <p14:tracePt t="25564" x="5154613" y="5064125"/>
          <p14:tracePt t="25572" x="5154613" y="5070475"/>
          <p14:tracePt t="25588" x="5159375" y="5076825"/>
          <p14:tracePt t="25604" x="5159375" y="5081588"/>
          <p14:tracePt t="25620" x="5165725" y="5081588"/>
          <p14:tracePt t="25628" x="5165725" y="5087938"/>
          <p14:tracePt t="25652" x="5165725" y="5092700"/>
          <p14:tracePt t="25668" x="5165725" y="5099050"/>
          <p14:tracePt t="25676" x="5165725" y="5103813"/>
          <p14:tracePt t="25692" x="5165725" y="5110163"/>
          <p14:tracePt t="25716" x="5165725" y="5114925"/>
          <p14:tracePt t="25740" x="5165725" y="5121275"/>
          <p14:tracePt t="25883" x="5165725" y="5126038"/>
          <p14:tracePt t="25900" x="5172075" y="5126038"/>
          <p14:tracePt t="25922" x="5172075" y="5132388"/>
          <p14:tracePt t="25938" x="5176838" y="5132388"/>
          <p14:tracePt t="25954" x="5176838" y="5137150"/>
          <p14:tracePt t="25978" x="5183188" y="5137150"/>
          <p14:tracePt t="25986" x="5183188" y="5143500"/>
          <p14:tracePt t="25994" x="5187950" y="5143500"/>
          <p14:tracePt t="26002" x="5187950" y="5149850"/>
          <p14:tracePt t="26019" x="5194300" y="5149850"/>
          <p14:tracePt t="26026" x="5199063" y="5154613"/>
          <p14:tracePt t="26034" x="5210175" y="5154613"/>
          <p14:tracePt t="26044" x="5216525" y="5154613"/>
          <p14:tracePt t="26050" x="5245100" y="5160963"/>
          <p14:tracePt t="26060" x="5289550" y="5165725"/>
          <p14:tracePt t="26067" x="5322888" y="5165725"/>
          <p14:tracePt t="26076" x="5367338" y="5165725"/>
          <p14:tracePt t="26084" x="5429250" y="5165725"/>
          <p14:tracePt t="26092" x="5502275" y="5160963"/>
          <p14:tracePt t="26100" x="5599113" y="5154613"/>
          <p14:tracePt t="26108" x="5756275" y="5126038"/>
          <p14:tracePt t="26116" x="5845175" y="5114925"/>
          <p14:tracePt t="26124" x="6088063" y="5048250"/>
          <p14:tracePt t="26132" x="6311900" y="4997450"/>
          <p14:tracePt t="26140" x="6650038" y="4884738"/>
          <p14:tracePt t="26148" x="6935788" y="4794250"/>
          <p14:tracePt t="26156" x="7256463" y="4705350"/>
          <p14:tracePt t="26164" x="7577138" y="4610100"/>
          <p14:tracePt t="26172" x="7880350" y="4519613"/>
          <p14:tracePt t="26180" x="8150225" y="4457700"/>
          <p14:tracePt t="26188" x="8375650" y="4413250"/>
          <p14:tracePt t="26196" x="8555038" y="4378325"/>
          <p14:tracePt t="26204" x="8650288" y="4373563"/>
          <p14:tracePt t="26212" x="8707438" y="4362450"/>
          <p14:tracePt t="26220" x="8745538" y="4362450"/>
          <p14:tracePt t="26228" x="8758238" y="4362450"/>
          <p14:tracePt t="26244" x="8758238" y="4367213"/>
          <p14:tracePt t="26260" x="8758238" y="4373563"/>
          <p14:tracePt t="26284" x="8758238" y="4378325"/>
          <p14:tracePt t="26300" x="8758238" y="4384675"/>
          <p14:tracePt t="26326" x="8758238" y="4391025"/>
          <p14:tracePt t="26342" x="8758238" y="4395788"/>
          <p14:tracePt t="26348" x="8758238" y="4402138"/>
          <p14:tracePt t="26358" x="8758238" y="4424363"/>
          <p14:tracePt t="26364" x="8758238" y="4440238"/>
          <p14:tracePt t="26374" x="8758238" y="4464050"/>
          <p14:tracePt t="26380" x="8758238" y="4524375"/>
          <p14:tracePt t="26390" x="8758238" y="4559300"/>
          <p14:tracePt t="26398" x="8758238" y="4603750"/>
          <p14:tracePt t="26406" x="8758238" y="4648200"/>
          <p14:tracePt t="26414" x="8758238" y="4694238"/>
          <p14:tracePt t="26422" x="8758238" y="4738688"/>
          <p14:tracePt t="26430" x="8758238" y="4778375"/>
          <p14:tracePt t="26438" x="8758238" y="4822825"/>
          <p14:tracePt t="26446" x="8745538" y="4862513"/>
          <p14:tracePt t="26454" x="8734425" y="4902200"/>
          <p14:tracePt t="26462" x="8712200" y="4946650"/>
          <p14:tracePt t="26470" x="8685213" y="4986338"/>
          <p14:tracePt t="26478" x="8656638" y="5014913"/>
          <p14:tracePt t="26486" x="8628063" y="5041900"/>
          <p14:tracePt t="26494" x="8616950" y="5048250"/>
          <p14:tracePt t="26502" x="8588375" y="5070475"/>
          <p14:tracePt t="26510" x="8561388" y="5081588"/>
          <p14:tracePt t="26518" x="8532813" y="5092700"/>
          <p14:tracePt t="26526" x="8515350" y="5092700"/>
          <p14:tracePt t="26534" x="8482013" y="5103813"/>
          <p14:tracePt t="26542" x="8437563" y="5121275"/>
          <p14:tracePt t="26550" x="8408988" y="5132388"/>
          <p14:tracePt t="26558" x="8347075" y="5149850"/>
          <p14:tracePt t="26566" x="8324850" y="5160963"/>
          <p14:tracePt t="26574" x="8262938" y="5187950"/>
          <p14:tracePt t="26582" x="8234363" y="5194300"/>
          <p14:tracePt t="26590" x="8183563" y="5216525"/>
          <p14:tracePt t="26598" x="8156575" y="5222875"/>
          <p14:tracePt t="26606" x="8105775" y="5227638"/>
          <p14:tracePt t="26614" x="8094663" y="5227638"/>
          <p14:tracePt t="26624" x="8054975" y="5227638"/>
          <p14:tracePt t="26630" x="8043863" y="5210175"/>
          <p14:tracePt t="26640" x="8032750" y="5187950"/>
          <p14:tracePt t="26646" x="8026400" y="5154613"/>
          <p14:tracePt t="26656" x="8021638" y="5126038"/>
          <p14:tracePt t="26664" x="8015288" y="5070475"/>
          <p14:tracePt t="26672" x="8010525" y="5002213"/>
          <p14:tracePt t="26680" x="8004175" y="4913313"/>
          <p14:tracePt t="26688" x="8004175" y="4829175"/>
          <p14:tracePt t="26696" x="8004175" y="4716463"/>
          <p14:tracePt t="26704" x="8004175" y="4621213"/>
          <p14:tracePt t="26712" x="8004175" y="4541838"/>
          <p14:tracePt t="26720" x="8015288" y="4446588"/>
          <p14:tracePt t="26728" x="8021638" y="4391025"/>
          <p14:tracePt t="26736" x="8032750" y="4300538"/>
          <p14:tracePt t="26744" x="8054975" y="4210050"/>
          <p14:tracePt t="26752" x="8066088" y="4159250"/>
          <p14:tracePt t="26760" x="8083550" y="4114800"/>
          <p14:tracePt t="26768" x="8116888" y="4041775"/>
          <p14:tracePt t="26776" x="8139113" y="4008438"/>
          <p14:tracePt t="26784" x="8167688" y="3973513"/>
          <p14:tracePt t="26792" x="8194675" y="3940175"/>
          <p14:tracePt t="26801" x="8256588" y="3895725"/>
          <p14:tracePt t="26808" x="8302625" y="3873500"/>
          <p14:tracePt t="26816" x="8353425" y="3856038"/>
          <p14:tracePt t="26824" x="8397875" y="3838575"/>
          <p14:tracePt t="26832" x="8459788" y="3827463"/>
          <p14:tracePt t="26840" x="8521700" y="3805238"/>
          <p14:tracePt t="26848" x="8577263" y="3800475"/>
          <p14:tracePt t="26856" x="8634413" y="3794125"/>
          <p14:tracePt t="26864" x="8656638" y="3794125"/>
          <p14:tracePt t="26872" x="8723313" y="3794125"/>
          <p14:tracePt t="26880" x="8791575" y="3794125"/>
          <p14:tracePt t="26888" x="8853488" y="3794125"/>
          <p14:tracePt t="26896" x="8886825" y="3805238"/>
          <p14:tracePt t="26904" x="8948738" y="3822700"/>
          <p14:tracePt t="26912" x="9004300" y="3856038"/>
          <p14:tracePt t="26922" x="9050338" y="3889375"/>
          <p14:tracePt t="26928" x="9061450" y="3906838"/>
          <p14:tracePt t="26938" x="9105900" y="3962400"/>
          <p14:tracePt t="26946" x="9134475" y="4019550"/>
          <p14:tracePt t="26954" x="9156700" y="4081463"/>
          <p14:tracePt t="26962" x="9178925" y="4165600"/>
          <p14:tracePt t="26970" x="9190038" y="4267200"/>
          <p14:tracePt t="26978" x="9201150" y="4451350"/>
          <p14:tracePt t="26986" x="9207500" y="4621213"/>
          <p14:tracePt t="26995" x="9207500" y="4806950"/>
          <p14:tracePt t="27002" x="9207500" y="5037138"/>
          <p14:tracePt t="27010" x="9207500" y="5143500"/>
          <p14:tracePt t="27018" x="9207500" y="5340350"/>
          <p14:tracePt t="27026" x="9207500" y="5413375"/>
          <p14:tracePt t="27034" x="9207500" y="5553075"/>
          <p14:tracePt t="27042" x="9207500" y="5610225"/>
          <p14:tracePt t="27050" x="9207500" y="5676900"/>
          <p14:tracePt t="27058" x="9207500" y="5734050"/>
          <p14:tracePt t="27066" x="9196388" y="5778500"/>
          <p14:tracePt t="27074" x="9185275" y="5818188"/>
          <p14:tracePt t="27082" x="9163050" y="5862638"/>
          <p14:tracePt t="27090" x="9139238" y="5908675"/>
          <p14:tracePt t="27098" x="9112250" y="5946775"/>
          <p14:tracePt t="27106" x="9066213" y="5992813"/>
          <p14:tracePt t="27114" x="9039225" y="6008688"/>
          <p14:tracePt t="27122" x="8982075" y="6054725"/>
          <p14:tracePt t="27130" x="8920163" y="6088063"/>
          <p14:tracePt t="27138" x="8886825" y="6099175"/>
          <p14:tracePt t="27146" x="8824913" y="6116638"/>
          <p14:tracePt t="27154" x="8796338" y="6121400"/>
          <p14:tracePt t="27162" x="8758238" y="6121400"/>
          <p14:tracePt t="27170" x="8707438" y="6121400"/>
          <p14:tracePt t="27178" x="8672513" y="6116638"/>
          <p14:tracePt t="27186" x="8639175" y="6110288"/>
          <p14:tracePt t="27195" x="8594725" y="6092825"/>
          <p14:tracePt t="27202" x="8555038" y="6076950"/>
          <p14:tracePt t="27212" x="8499475" y="6048375"/>
          <p14:tracePt t="27219" x="8448675" y="6015038"/>
          <p14:tracePt t="27228" x="8391525" y="5957888"/>
          <p14:tracePt t="27236" x="8313738" y="5868988"/>
          <p14:tracePt t="27244" x="8229600" y="5773738"/>
          <p14:tracePt t="27252" x="8194675" y="5722938"/>
          <p14:tracePt t="27260" x="8121650" y="5603875"/>
          <p14:tracePt t="27268" x="8094663" y="5541963"/>
          <p14:tracePt t="27276" x="8072438" y="5464175"/>
          <p14:tracePt t="27284" x="8061325" y="5307013"/>
          <p14:tracePt t="27292" x="8048625" y="5194300"/>
          <p14:tracePt t="27300" x="8048625" y="5053013"/>
          <p14:tracePt t="27308" x="8048625" y="4902200"/>
          <p14:tracePt t="27316" x="8061325" y="4745038"/>
          <p14:tracePt t="27324" x="8088313" y="4581525"/>
          <p14:tracePt t="27332" x="8134350" y="4311650"/>
          <p14:tracePt t="27340" x="8172450" y="4205288"/>
          <p14:tracePt t="27348" x="8194675" y="4132263"/>
          <p14:tracePt t="27356" x="8240713" y="4041775"/>
          <p14:tracePt t="27364" x="8291513" y="3962400"/>
          <p14:tracePt t="27372" x="8318500" y="3924300"/>
          <p14:tracePt t="27380" x="8347075" y="3895725"/>
          <p14:tracePt t="27388" x="8408988" y="3851275"/>
          <p14:tracePt t="27396" x="8442325" y="3833813"/>
          <p14:tracePt t="27404" x="8482013" y="3822700"/>
          <p14:tracePt t="27412" x="8510588" y="3822700"/>
          <p14:tracePt t="27420" x="8543925" y="3822700"/>
          <p14:tracePt t="27428" x="8572500" y="3827463"/>
          <p14:tracePt t="27436" x="8594725" y="3856038"/>
          <p14:tracePt t="27444" x="8616950" y="3895725"/>
          <p14:tracePt t="27452" x="8639175" y="3946525"/>
          <p14:tracePt t="27460" x="8656638" y="4008438"/>
          <p14:tracePt t="27468" x="8678863" y="4075113"/>
          <p14:tracePt t="27476" x="8689975" y="4137025"/>
          <p14:tracePt t="27484" x="8701088" y="4187825"/>
          <p14:tracePt t="27492" x="8707438" y="4232275"/>
          <p14:tracePt t="27500" x="8707438" y="4271963"/>
          <p14:tracePt t="27510" x="8707438" y="4283075"/>
          <p14:tracePt t="27518" x="8707438" y="4289425"/>
          <p14:tracePt t="27550" x="8707438" y="4243388"/>
          <p14:tracePt t="27559" x="8707438" y="4159250"/>
          <p14:tracePt t="27567" x="8707438" y="4035425"/>
          <p14:tracePt t="27574" x="8707438" y="3878263"/>
          <p14:tracePt t="27583" x="8718550" y="3727450"/>
          <p14:tracePt t="27590" x="8723313" y="3614738"/>
          <p14:tracePt t="27599" x="8729663" y="3552825"/>
          <p14:tracePt t="27606" x="8734425" y="3490913"/>
          <p14:tracePt t="27615" x="8734425" y="3446463"/>
          <p14:tracePt t="27622" x="8740775" y="3417888"/>
          <p14:tracePt t="27630" x="8740775" y="3406775"/>
          <p14:tracePt t="27638" x="8740775" y="3400425"/>
          <p14:tracePt t="27670" x="8734425" y="3411538"/>
          <p14:tracePt t="27679" x="8729663" y="3429000"/>
          <p14:tracePt t="27687" x="8712200" y="3451225"/>
          <p14:tracePt t="27694" x="8707438" y="3462338"/>
          <p14:tracePt t="27703" x="8696325" y="3484563"/>
          <p14:tracePt t="27710" x="8689975" y="3495675"/>
          <p14:tracePt t="27718" x="8685213" y="3508375"/>
          <p14:tracePt t="27727" x="8678863" y="3519488"/>
          <p14:tracePt t="27734" x="8678863" y="3524250"/>
          <p14:tracePt t="27742" x="8678863" y="3530600"/>
          <p14:tracePt t="27750" x="8678863" y="3535363"/>
          <p14:tracePt t="27758" x="8685213" y="3535363"/>
          <p14:tracePt t="27774" x="8696325" y="3535363"/>
          <p14:tracePt t="27864" x="8696325" y="3530600"/>
          <p14:tracePt t="27872" x="8696325" y="3508375"/>
          <p14:tracePt t="27880" x="8701088" y="3479800"/>
          <p14:tracePt t="27888" x="8701088" y="3468688"/>
          <p14:tracePt t="27896" x="8701088" y="3451225"/>
          <p14:tracePt t="27904" x="8701088" y="3435350"/>
          <p14:tracePt t="27912" x="8701088" y="3417888"/>
          <p14:tracePt t="27928" x="8696325" y="3411538"/>
          <p14:tracePt t="27944" x="8689975" y="3411538"/>
          <p14:tracePt t="27952" x="8685213" y="3411538"/>
          <p14:tracePt t="27960" x="8672513" y="3417888"/>
          <p14:tracePt t="27968" x="8661400" y="3429000"/>
          <p14:tracePt t="27976" x="8634413" y="3457575"/>
          <p14:tracePt t="27984" x="8612188" y="3479800"/>
          <p14:tracePt t="27992" x="8566150" y="3519488"/>
          <p14:tracePt t="28000" x="8537575" y="3552825"/>
          <p14:tracePt t="28008" x="8482013" y="3614738"/>
          <p14:tracePt t="28016" x="8453438" y="3654425"/>
          <p14:tracePt t="28025" x="8426450" y="3692525"/>
          <p14:tracePt t="28032" x="8391525" y="3738563"/>
          <p14:tracePt t="28040" x="8364538" y="3778250"/>
          <p14:tracePt t="28048" x="8318500" y="3851275"/>
          <p14:tracePt t="28056" x="8296275" y="3895725"/>
          <p14:tracePt t="28066" x="8285163" y="3917950"/>
          <p14:tracePt t="28073" x="8269288" y="3962400"/>
          <p14:tracePt t="28083" x="8256588" y="4002088"/>
          <p14:tracePt t="28088" x="8251825" y="4059238"/>
          <p14:tracePt t="28098" x="8245475" y="4103688"/>
          <p14:tracePt t="28107" x="8240713" y="4148138"/>
          <p14:tracePt t="28114" x="8234363" y="4187825"/>
          <p14:tracePt t="28122" x="8229600" y="4232275"/>
          <p14:tracePt t="28130" x="8223250" y="4249738"/>
          <p14:tracePt t="28139" x="8218488" y="4305300"/>
          <p14:tracePt t="28146" x="8207375" y="4362450"/>
          <p14:tracePt t="28154" x="8207375" y="4391025"/>
          <p14:tracePt t="28162" x="8201025" y="4457700"/>
          <p14:tracePt t="28170" x="8194675" y="4530725"/>
          <p14:tracePt t="28178" x="8194675" y="4559300"/>
          <p14:tracePt t="28186" x="8194675" y="4643438"/>
          <p14:tracePt t="28195" x="8183563" y="4733925"/>
          <p14:tracePt t="28202" x="8183563" y="4772025"/>
          <p14:tracePt t="28210" x="8183563" y="4873625"/>
          <p14:tracePt t="28218" x="8183563" y="4913313"/>
          <p14:tracePt t="28226" x="8189913" y="5037138"/>
          <p14:tracePt t="28234" x="8194675" y="5092700"/>
          <p14:tracePt t="28242" x="8218488" y="5233988"/>
          <p14:tracePt t="28250" x="8223250" y="5284788"/>
          <p14:tracePt t="28258" x="8262938" y="5419725"/>
          <p14:tracePt t="28266" x="8274050" y="5464175"/>
          <p14:tracePt t="28274" x="8318500" y="5588000"/>
          <p14:tracePt t="28282" x="8335963" y="5638800"/>
          <p14:tracePt t="28290" x="8364538" y="5676900"/>
          <p14:tracePt t="28298" x="8415338" y="5789613"/>
          <p14:tracePt t="28306" x="8437563" y="5835650"/>
          <p14:tracePt t="28314" x="8482013" y="5946775"/>
          <p14:tracePt t="28322" x="8499475" y="5986463"/>
          <p14:tracePt t="28330" x="8515350" y="6019800"/>
          <p14:tracePt t="28338" x="8526463" y="6059488"/>
          <p14:tracePt t="28348" x="8555038" y="6149975"/>
          <p14:tracePt t="28354" x="8566150" y="6172200"/>
          <p14:tracePt t="28364" x="8572500" y="6205538"/>
          <p14:tracePt t="28370" x="8583613" y="6245225"/>
          <p14:tracePt t="28380" x="8588375" y="6267450"/>
          <p14:tracePt t="28386" x="8594725" y="6284913"/>
          <p14:tracePt t="28397" x="8594725" y="6300788"/>
          <p14:tracePt t="28404" x="8599488" y="6313488"/>
          <p14:tracePt t="28413" x="8605838" y="6329363"/>
          <p14:tracePt t="28420" x="8612188" y="6329363"/>
          <p14:tracePt t="28428" x="8623300" y="6340475"/>
          <p14:tracePt t="28436" x="8634413" y="6340475"/>
          <p14:tracePt t="28444" x="8667750" y="6340475"/>
          <p14:tracePt t="28452" x="8723313" y="6313488"/>
          <p14:tracePt t="28460" x="8796338" y="6267450"/>
          <p14:tracePt t="28468" x="8842375" y="6238875"/>
          <p14:tracePt t="28476" x="8953500" y="6161088"/>
          <p14:tracePt t="28484" x="9050338" y="6070600"/>
          <p14:tracePt t="28492" x="9094788" y="6019800"/>
          <p14:tracePt t="28500" x="9185275" y="5902325"/>
          <p14:tracePt t="28508" x="9229725" y="5822950"/>
          <p14:tracePt t="28516" x="9285288" y="5722938"/>
          <p14:tracePt t="28524" x="9382125" y="5503863"/>
          <p14:tracePt t="28532" x="9426575" y="5362575"/>
          <p14:tracePt t="28540" x="9455150" y="5238750"/>
          <p14:tracePt t="28548" x="9482138" y="5121275"/>
          <p14:tracePt t="28556" x="9488488" y="4997450"/>
          <p14:tracePt t="28564" x="9493250" y="4840288"/>
          <p14:tracePt t="28572" x="9493250" y="4672013"/>
          <p14:tracePt t="28580" x="9493250" y="4502150"/>
          <p14:tracePt t="28588" x="9471025" y="4311650"/>
          <p14:tracePt t="28597" x="9448800" y="4148138"/>
          <p14:tracePt t="28604" x="9398000" y="3979863"/>
          <p14:tracePt t="28613" x="9353550" y="3827463"/>
          <p14:tracePt t="28620" x="9291638" y="3681413"/>
          <p14:tracePt t="28628" x="9240838" y="3557588"/>
          <p14:tracePt t="28637" x="9185275" y="3440113"/>
          <p14:tracePt t="28646" x="9150350" y="3378200"/>
          <p14:tracePt t="28652" x="9123363" y="3327400"/>
          <p14:tracePt t="28662" x="9094788" y="3287713"/>
          <p14:tracePt t="28668" x="9061450" y="3254375"/>
          <p14:tracePt t="28679" x="9043988" y="3227388"/>
          <p14:tracePt t="28686" x="9028113" y="3203575"/>
          <p14:tracePt t="28695" x="9015413" y="3203575"/>
          <p14:tracePt t="28703" x="8999538" y="3192463"/>
          <p14:tracePt t="28710" x="8988425" y="3187700"/>
          <p14:tracePt t="28718" x="8977313" y="3187700"/>
          <p14:tracePt t="28726" x="8959850" y="3181350"/>
          <p14:tracePt t="28734" x="8937625" y="3181350"/>
          <p14:tracePt t="28742" x="8915400" y="3181350"/>
          <p14:tracePt t="28750" x="8880475" y="3181350"/>
          <p14:tracePt t="28758" x="8820150" y="3187700"/>
          <p14:tracePt t="28766" x="8780463" y="3203575"/>
          <p14:tracePt t="28774" x="8729663" y="3232150"/>
          <p14:tracePt t="28783" x="8678863" y="3265488"/>
          <p14:tracePt t="28790" x="8628063" y="3294063"/>
          <p14:tracePt t="28798" x="8550275" y="3367088"/>
          <p14:tracePt t="28806" x="8510588" y="3417888"/>
          <p14:tracePt t="28814" x="8415338" y="3524250"/>
          <p14:tracePt t="28822" x="8358188" y="3592513"/>
          <p14:tracePt t="28831" x="8229600" y="3778250"/>
          <p14:tracePt t="28838" x="8172450" y="3867150"/>
          <p14:tracePt t="28846" x="8105775" y="4002088"/>
          <p14:tracePt t="28854" x="8021638" y="4148138"/>
          <p14:tracePt t="28862" x="7953375" y="4305300"/>
          <p14:tracePt t="28870" x="7829550" y="4632325"/>
          <p14:tracePt t="28878" x="7756525" y="4833938"/>
          <p14:tracePt t="28886" x="7700963" y="5030788"/>
          <p14:tracePt t="28894" x="7639050" y="5227638"/>
          <p14:tracePt t="28902" x="7588250" y="5424488"/>
          <p14:tracePt t="28910" x="7554913" y="5603875"/>
          <p14:tracePt t="28918" x="7526338" y="5756275"/>
          <p14:tracePt t="28928" x="7504113" y="5970588"/>
          <p14:tracePt t="28934" x="7504113" y="6037263"/>
          <p14:tracePt t="28944" x="7504113" y="6121400"/>
          <p14:tracePt t="28950" x="7515225" y="6189663"/>
          <p14:tracePt t="28960" x="7532688" y="6256338"/>
          <p14:tracePt t="28966" x="7559675" y="6313488"/>
          <p14:tracePt t="28976" x="7583488" y="6346825"/>
          <p14:tracePt t="28984" x="7632700" y="6391275"/>
          <p14:tracePt t="28992" x="7683500" y="6419850"/>
          <p14:tracePt t="29000" x="7723188" y="6435725"/>
          <p14:tracePt t="29008" x="7802563" y="6442075"/>
          <p14:tracePt t="29016" x="7880350" y="6442075"/>
          <p14:tracePt t="29024" x="7964488" y="6435725"/>
          <p14:tracePt t="29032" x="8015288" y="6424613"/>
          <p14:tracePt t="29040" x="8139113" y="6380163"/>
          <p14:tracePt t="29048" x="8302625" y="6289675"/>
          <p14:tracePt t="29056" x="8408988" y="6234113"/>
          <p14:tracePt t="29064" x="8650288" y="6081713"/>
          <p14:tracePt t="29072" x="8820150" y="5964238"/>
          <p14:tracePt t="29080" x="9066213" y="5762625"/>
          <p14:tracePt t="29088" x="9174163" y="5643563"/>
          <p14:tracePt t="29097" x="9320213" y="5457825"/>
          <p14:tracePt t="29104" x="9420225" y="5267325"/>
          <p14:tracePt t="29113" x="9499600" y="5064125"/>
          <p14:tracePt t="29120" x="9539288" y="4851400"/>
          <p14:tracePt t="29128" x="9572625" y="4603750"/>
          <p14:tracePt t="29136" x="9566275" y="4446588"/>
          <p14:tracePt t="29144" x="9532938" y="4294188"/>
          <p14:tracePt t="29152" x="9455150" y="4108450"/>
          <p14:tracePt t="29160" x="9309100" y="3917950"/>
          <p14:tracePt t="29168" x="9134475" y="3754438"/>
          <p14:tracePt t="29177" x="8966200" y="3636963"/>
          <p14:tracePt t="29184" x="8696325" y="3502025"/>
          <p14:tracePt t="29192" x="8537575" y="3435350"/>
          <p14:tracePt t="29201" x="8380413" y="3384550"/>
          <p14:tracePt t="29210" x="8291513" y="3362325"/>
          <p14:tracePt t="29216" x="8201025" y="3338513"/>
          <p14:tracePt t="29226" x="8110538" y="3316288"/>
          <p14:tracePt t="29232" x="7993063" y="3294063"/>
          <p14:tracePt t="29242" x="7926388" y="3282950"/>
          <p14:tracePt t="29248" x="7847013" y="3271838"/>
          <p14:tracePt t="29258" x="7778750" y="3254375"/>
          <p14:tracePt t="29266" x="7718425" y="3232150"/>
          <p14:tracePt t="29274" x="7656513" y="3209925"/>
          <p14:tracePt t="29282" x="7588250" y="3187700"/>
          <p14:tracePt t="29290" x="7526338" y="3181350"/>
          <p14:tracePt t="29298" x="7419975" y="3170238"/>
          <p14:tracePt t="29306" x="7318375" y="3148013"/>
          <p14:tracePt t="29315" x="7088188" y="3086100"/>
          <p14:tracePt t="29322" x="6953250" y="3041650"/>
          <p14:tracePt t="29330" x="6789738" y="2979738"/>
          <p14:tracePt t="29338" x="6604000" y="2906713"/>
          <p14:tracePt t="29347" x="6249988" y="2765425"/>
          <p14:tracePt t="29354" x="6037263" y="2681288"/>
          <p14:tracePt t="29362" x="5800725" y="2597150"/>
          <p14:tracePt t="29370" x="5588000" y="2517775"/>
          <p14:tracePt t="29378" x="5216525" y="2371725"/>
          <p14:tracePt t="29386" x="4997450" y="2293938"/>
          <p14:tracePt t="29395" x="4811713" y="2220913"/>
          <p14:tracePt t="29402" x="4502150" y="2108200"/>
          <p14:tracePt t="29411" x="4362450" y="2057400"/>
          <p14:tracePt t="29418" x="4278313" y="2017713"/>
          <p14:tracePt t="29426" x="4243388" y="2001838"/>
          <p14:tracePt t="29434" x="4238625" y="2001838"/>
          <p14:tracePt t="29573" x="4232275" y="2001838"/>
          <p14:tracePt t="29580" x="4216400" y="2006600"/>
          <p14:tracePt t="29588" x="4181475" y="2017713"/>
          <p14:tracePt t="29596" x="4114800" y="2039938"/>
          <p14:tracePt t="29604" x="4030663" y="2057400"/>
          <p14:tracePt t="29612" x="3838575" y="2085975"/>
          <p14:tracePt t="29620" x="3676650" y="2108200"/>
          <p14:tracePt t="29629" x="3479800" y="2112963"/>
          <p14:tracePt t="29636" x="3305175" y="2124075"/>
          <p14:tracePt t="29644" x="3198813" y="2124075"/>
          <p14:tracePt t="29652" x="3136900" y="2119313"/>
          <p14:tracePt t="29661" x="3090863" y="2108200"/>
          <p14:tracePt t="29668" x="3028950" y="2079625"/>
          <p14:tracePt t="29676" x="2984500" y="2051050"/>
          <p14:tracePt t="29685" x="2940050" y="2024063"/>
          <p14:tracePt t="29692" x="2917825" y="2006600"/>
          <p14:tracePt t="29701" x="2889250" y="1984375"/>
          <p14:tracePt t="29708" x="2889250" y="1978025"/>
          <p14:tracePt t="29716" x="2895600" y="1978025"/>
          <p14:tracePt t="29724" x="2944813" y="1973263"/>
          <p14:tracePt t="29919" x="2928938" y="1966913"/>
          <p14:tracePt t="29927" x="2906713" y="1966913"/>
          <p14:tracePt t="29934" x="2855913" y="1966913"/>
          <p14:tracePt t="29942" x="2798763" y="1966913"/>
          <p14:tracePt t="29951" x="2754313" y="1966913"/>
          <p14:tracePt t="29958" x="2714625" y="1973263"/>
          <p14:tracePt t="29966" x="2698750" y="1978025"/>
          <p14:tracePt t="29975" x="2692400" y="1984375"/>
          <p14:tracePt t="29983" x="2692400" y="1990725"/>
          <p14:tracePt t="29991" x="2698750" y="1995488"/>
          <p14:tracePt t="29999" x="2703513" y="2001838"/>
          <p14:tracePt t="30006" x="2720975" y="2017713"/>
          <p14:tracePt t="30023" x="2720975" y="2028825"/>
          <p14:tracePt t="30031" x="2720975" y="2035175"/>
          <p14:tracePt t="30039" x="2720975" y="2039938"/>
          <p14:tracePt t="30047" x="2709863" y="2051050"/>
          <p14:tracePt t="30055" x="2687638" y="2057400"/>
          <p14:tracePt t="30063" x="2674938" y="2063750"/>
          <p14:tracePt t="30071" x="2652713" y="2074863"/>
          <p14:tracePt t="30079" x="2613025" y="2085975"/>
          <p14:tracePt t="30087" x="2590800" y="2090738"/>
          <p14:tracePt t="30095" x="2568575" y="2090738"/>
          <p14:tracePt t="30105" x="2546350" y="2097088"/>
          <p14:tracePt t="30113" x="2528888" y="2101850"/>
          <p14:tracePt t="30121" x="2501900" y="2112963"/>
          <p14:tracePt t="30129" x="2484438" y="2119313"/>
          <p14:tracePt t="30136" x="2466975" y="2124075"/>
          <p14:tracePt t="30145" x="2455863" y="2136775"/>
          <p14:tracePt t="30152" x="2444750" y="2141538"/>
          <p14:tracePt t="30161" x="2439988" y="2147888"/>
          <p14:tracePt t="30169" x="2433638" y="2152650"/>
          <p14:tracePt t="30177" x="2433638" y="2159000"/>
          <p14:tracePt t="30193" x="2433638" y="2163763"/>
          <p14:tracePt t="30201" x="2433638" y="2170113"/>
          <p14:tracePt t="30209" x="2433638" y="2174875"/>
          <p14:tracePt t="30225" x="2433638" y="2185988"/>
          <p14:tracePt t="30233" x="2433638" y="2192338"/>
          <p14:tracePt t="30241" x="2433638" y="2203450"/>
          <p14:tracePt t="30249" x="2433638" y="2220913"/>
          <p14:tracePt t="30256" x="2433638" y="2232025"/>
          <p14:tracePt t="30265" x="2433638" y="2259013"/>
          <p14:tracePt t="30273" x="2433638" y="2298700"/>
          <p14:tracePt t="30281" x="2433638" y="2309813"/>
          <p14:tracePt t="30289" x="2451100" y="2355850"/>
          <p14:tracePt t="30297" x="2455863" y="2382838"/>
          <p14:tracePt t="30305" x="2495550" y="2473325"/>
          <p14:tracePt t="30313" x="2563813" y="2601913"/>
          <p14:tracePt t="30320" x="2663825" y="2782888"/>
          <p14:tracePt t="30329" x="2709863" y="2849563"/>
          <p14:tracePt t="30337" x="2833688" y="3041650"/>
          <p14:tracePt t="30345" x="3024188" y="3276600"/>
          <p14:tracePt t="30353" x="3198813" y="3440113"/>
          <p14:tracePt t="30363" x="3484563" y="3603625"/>
          <p14:tracePt t="30368" x="3794125" y="3727450"/>
          <p14:tracePt t="30379" x="4081463" y="3816350"/>
          <p14:tracePt t="30384" x="4446588" y="3913188"/>
          <p14:tracePt t="30395" x="4743450" y="3962400"/>
          <p14:tracePt t="30403" x="5081588" y="3990975"/>
          <p14:tracePt t="30411" x="5356225" y="3997325"/>
          <p14:tracePt t="30419" x="5699125" y="3946525"/>
          <p14:tracePt t="30426" x="6037263" y="3856038"/>
          <p14:tracePt t="30435" x="6267450" y="3760788"/>
          <p14:tracePt t="30443" x="6503988" y="3665538"/>
          <p14:tracePt t="30451" x="6683375" y="3563938"/>
          <p14:tracePt t="30459" x="6762750" y="3508375"/>
          <p14:tracePt t="30466" x="6818313" y="3457575"/>
          <p14:tracePt t="30475" x="6840538" y="3400425"/>
          <p14:tracePt t="30483" x="6840538" y="3344863"/>
          <p14:tracePt t="30491" x="6818313" y="3276600"/>
          <p14:tracePt t="30499" x="6751638" y="3221038"/>
          <p14:tracePt t="30507" x="6661150" y="3170238"/>
          <p14:tracePt t="30515" x="6565900" y="3130550"/>
          <p14:tracePt t="30523" x="6446838" y="3114675"/>
          <p14:tracePt t="30531" x="6351588" y="3108325"/>
          <p14:tracePt t="30539" x="6267450" y="3108325"/>
          <p14:tracePt t="30547" x="6223000" y="3114675"/>
          <p14:tracePt t="30555" x="6176963" y="3130550"/>
          <p14:tracePt t="30563" x="6172200" y="3136900"/>
          <p14:tracePt t="30607" x="6176963" y="3136900"/>
          <p14:tracePt t="30615" x="6194425" y="3148013"/>
          <p14:tracePt t="30623" x="6249988" y="3159125"/>
          <p14:tracePt t="30631" x="6300788" y="3159125"/>
          <p14:tracePt t="30639" x="6351588" y="3159125"/>
          <p14:tracePt t="30647" x="6391275" y="3141663"/>
          <p14:tracePt t="30655" x="6396038" y="3119438"/>
          <p14:tracePt t="30663" x="6396038" y="3063875"/>
          <p14:tracePt t="30673" x="6396038" y="2990850"/>
          <p14:tracePt t="30680" x="6380163" y="2922588"/>
          <p14:tracePt t="30689" x="6351588" y="2822575"/>
          <p14:tracePt t="30697" x="6311900" y="2725738"/>
          <p14:tracePt t="30705" x="6256338" y="2608263"/>
          <p14:tracePt t="30713" x="6194425" y="2466975"/>
          <p14:tracePt t="30721" x="6138863" y="2360613"/>
          <p14:tracePt t="30729" x="6048375" y="2198688"/>
          <p14:tracePt t="30737" x="5975350" y="2079625"/>
          <p14:tracePt t="30745" x="5907088" y="1973263"/>
          <p14:tracePt t="30753" x="5845175" y="1878013"/>
          <p14:tracePt t="30761" x="5811838" y="1838325"/>
          <p14:tracePt t="30769" x="5738813" y="1758950"/>
          <p14:tracePt t="30777" x="5672138" y="1697038"/>
          <p14:tracePt t="30785" x="5626100" y="1670050"/>
          <p14:tracePt t="30793" x="5553075" y="1624013"/>
          <p14:tracePt t="30801" x="5514975" y="1601788"/>
          <p14:tracePt t="30809" x="5475288" y="1590675"/>
          <p14:tracePt t="30817" x="5413375" y="1579563"/>
          <p14:tracePt t="30825" x="5367338" y="1579563"/>
          <p14:tracePt t="30833" x="5334000" y="1579563"/>
          <p14:tracePt t="30841" x="5278438" y="1579563"/>
          <p14:tracePt t="30849" x="5227638" y="1597025"/>
          <p14:tracePt t="30857" x="5165725" y="1612900"/>
          <p14:tracePt t="30865" x="5092700" y="1635125"/>
          <p14:tracePt t="30873" x="5002213" y="1670050"/>
          <p14:tracePt t="30881" x="4889500" y="1720850"/>
          <p14:tracePt t="30889" x="4749800" y="1776413"/>
          <p14:tracePt t="30897" x="4575175" y="1843088"/>
          <p14:tracePt t="30905" x="4406900" y="1900238"/>
          <p14:tracePt t="30913" x="4238625" y="1944688"/>
          <p14:tracePt t="30921" x="4041775" y="1995488"/>
          <p14:tracePt t="30929" x="3727450" y="2074863"/>
          <p14:tracePt t="30937" x="3546475" y="2108200"/>
          <p14:tracePt t="30945" x="3232150" y="2163763"/>
          <p14:tracePt t="30955" x="3068638" y="2203450"/>
          <p14:tracePt t="30961" x="2900363" y="2243138"/>
          <p14:tracePt t="30971" x="2659063" y="2316163"/>
          <p14:tracePt t="30979" x="2574925" y="2349500"/>
          <p14:tracePt t="30987" x="2439988" y="2417763"/>
          <p14:tracePt t="30995" x="2344738" y="2490788"/>
          <p14:tracePt t="31003" x="2247900" y="2579688"/>
          <p14:tracePt t="31011" x="2163763" y="2692400"/>
          <p14:tracePt t="31019" x="2124075" y="2754313"/>
          <p14:tracePt t="31027" x="2057400" y="2906713"/>
          <p14:tracePt t="31035" x="2035175" y="3006725"/>
          <p14:tracePt t="31043" x="2006600" y="3260725"/>
          <p14:tracePt t="31051" x="2006600" y="3395663"/>
          <p14:tracePt t="31059" x="2006600" y="3552825"/>
          <p14:tracePt t="31067" x="2057400" y="3862388"/>
          <p14:tracePt t="31075" x="2119313" y="4092575"/>
          <p14:tracePt t="31083" x="2209800" y="4311650"/>
          <p14:tracePt t="31091" x="2389188" y="4672013"/>
          <p14:tracePt t="31099" x="2535238" y="4953000"/>
          <p14:tracePt t="31107" x="2681288" y="5205413"/>
          <p14:tracePt t="31115" x="2760663" y="5340350"/>
          <p14:tracePt t="31123" x="2933700" y="5559425"/>
          <p14:tracePt t="31131" x="3130550" y="5767388"/>
          <p14:tracePt t="31139" x="3232150" y="5857875"/>
          <p14:tracePt t="31147" x="3371850" y="5957888"/>
          <p14:tracePt t="31155" x="3676650" y="6143625"/>
          <p14:tracePt t="31163" x="3838575" y="6245225"/>
          <p14:tracePt t="31171" x="4154488" y="6408738"/>
          <p14:tracePt t="31179" x="4311650" y="6481763"/>
          <p14:tracePt t="31187" x="4486275" y="6548438"/>
          <p14:tracePt t="31195" x="4805363" y="6638925"/>
          <p14:tracePt t="31203" x="4997450" y="6667500"/>
          <p14:tracePt t="31211" x="5340350" y="6711950"/>
          <p14:tracePt t="31219" x="5705475" y="6751638"/>
          <p14:tracePt t="31227" x="5942013" y="6756400"/>
          <p14:tracePt t="31237" x="6318250" y="6756400"/>
          <p14:tracePt t="31243" x="6711950" y="6756400"/>
          <p14:tracePt t="31253" x="7099300" y="6729413"/>
          <p14:tracePt t="31258" x="7594600" y="6656388"/>
          <p14:tracePt t="31269" x="7908925" y="6577013"/>
          <p14:tracePt t="31275" x="8229600" y="6475413"/>
          <p14:tracePt t="31285" x="8672513" y="6313488"/>
          <p14:tracePt t="31293" x="8953500" y="6189663"/>
          <p14:tracePt t="31301" x="9247188" y="6054725"/>
          <p14:tracePt t="31309" x="9521825" y="5895975"/>
          <p14:tracePt t="31317" x="9809163" y="5688013"/>
          <p14:tracePt t="31325" x="9988550" y="5519738"/>
          <p14:tracePt t="31333" x="10079038" y="5419725"/>
          <p14:tracePt t="31341" x="10213975" y="5205413"/>
          <p14:tracePt t="31349" x="10258425" y="5053013"/>
          <p14:tracePt t="31357" x="10280650" y="4806950"/>
          <p14:tracePt t="31365" x="10269538" y="4632325"/>
          <p14:tracePt t="31373" x="10202863" y="4446588"/>
          <p14:tracePt t="31381" x="10094913" y="4238625"/>
          <p14:tracePt t="31389" x="9988550" y="4070350"/>
          <p14:tracePt t="31397" x="9853613" y="3873500"/>
          <p14:tracePt t="31405" x="9729788" y="3727450"/>
          <p14:tracePt t="31413" x="9601200" y="3586163"/>
          <p14:tracePt t="31421" x="9466263" y="3440113"/>
          <p14:tracePt t="31429" x="9382125" y="3349625"/>
          <p14:tracePt t="31437" x="9280525" y="3271838"/>
          <p14:tracePt t="31445" x="9156700" y="3181350"/>
          <p14:tracePt t="31453" x="8993188" y="3086100"/>
          <p14:tracePt t="31461" x="8813800" y="2984500"/>
          <p14:tracePt t="31469" x="8583613" y="2889250"/>
          <p14:tracePt t="31476" x="8302625" y="2787650"/>
          <p14:tracePt t="31485" x="8139113" y="2743200"/>
          <p14:tracePt t="31493" x="7807325" y="2676525"/>
          <p14:tracePt t="31501" x="7448550" y="2608263"/>
          <p14:tracePt t="31508" x="7240588" y="2574925"/>
          <p14:tracePt t="31517" x="6835775" y="2517775"/>
          <p14:tracePt t="31526" x="6481763" y="2473325"/>
          <p14:tracePt t="31535" x="6138863" y="2428875"/>
          <p14:tracePt t="31543" x="5783263" y="2378075"/>
          <p14:tracePt t="31551" x="5486400" y="2338388"/>
          <p14:tracePt t="31559" x="5070475" y="2287588"/>
          <p14:tracePt t="31567" x="4778375" y="2265363"/>
          <p14:tracePt t="31575" x="4468813" y="2254250"/>
          <p14:tracePt t="31583" x="4176713" y="2243138"/>
          <p14:tracePt t="31591" x="3884613" y="2247900"/>
          <p14:tracePt t="31599" x="3709988" y="2271713"/>
          <p14:tracePt t="31607" x="3417888" y="2309813"/>
          <p14:tracePt t="31615" x="3282950" y="2338388"/>
          <p14:tracePt t="31623" x="3017838" y="2433638"/>
          <p14:tracePt t="31631" x="2900363" y="2495550"/>
          <p14:tracePt t="31639" x="2747963" y="2608263"/>
          <p14:tracePt t="31647" x="2625725" y="2743200"/>
          <p14:tracePt t="31655" x="2501900" y="2900363"/>
          <p14:tracePt t="31663" x="2360613" y="3108325"/>
          <p14:tracePt t="31671" x="2287588" y="3254375"/>
          <p14:tracePt t="31679" x="2163763" y="3535363"/>
          <p14:tracePt t="31687" x="2074863" y="3856038"/>
          <p14:tracePt t="31695" x="2024063" y="4052888"/>
          <p14:tracePt t="31703" x="1978025" y="4367213"/>
          <p14:tracePt t="31713" x="1966913" y="4654550"/>
          <p14:tracePt t="31718" x="1973263" y="4935538"/>
          <p14:tracePt t="31727" x="2012950" y="5110163"/>
          <p14:tracePt t="31735" x="2079625" y="5284788"/>
          <p14:tracePt t="31743" x="2197100" y="5468938"/>
          <p14:tracePt t="31751" x="2338388" y="5627688"/>
          <p14:tracePt t="31759" x="2540000" y="5784850"/>
          <p14:tracePt t="31767" x="2782888" y="5942013"/>
          <p14:tracePt t="31775" x="3063875" y="6076950"/>
          <p14:tracePt t="31783" x="3311525" y="6161088"/>
          <p14:tracePt t="31791" x="3614738" y="6251575"/>
          <p14:tracePt t="31799" x="4114800" y="6351588"/>
          <p14:tracePt t="31806" x="4575175" y="6413500"/>
          <p14:tracePt t="31817" x="5048250" y="6459538"/>
          <p14:tracePt t="31822" x="5491163" y="6470650"/>
          <p14:tracePt t="31832" x="6026150" y="6486525"/>
          <p14:tracePt t="31841" x="6481763" y="6486525"/>
          <p14:tracePt t="31849" x="6970713" y="6464300"/>
          <p14:tracePt t="31857" x="7431088" y="6391275"/>
          <p14:tracePt t="31865" x="7869238" y="6284913"/>
          <p14:tracePt t="31873" x="8296275" y="6149975"/>
          <p14:tracePt t="31881" x="8594725" y="6015038"/>
          <p14:tracePt t="31889" x="8937625" y="5795963"/>
          <p14:tracePt t="31897" x="9201150" y="5592763"/>
          <p14:tracePt t="31905" x="9455150" y="5322888"/>
          <p14:tracePt t="31912" x="9578975" y="5143500"/>
          <p14:tracePt t="31921" x="9713913" y="4873625"/>
          <p14:tracePt t="31929" x="9769475" y="4676775"/>
          <p14:tracePt t="31937" x="9769475" y="4446588"/>
          <p14:tracePt t="31945" x="9707563" y="4132263"/>
          <p14:tracePt t="31953" x="9634538" y="3957638"/>
          <p14:tracePt t="31961" x="9482138" y="3754438"/>
          <p14:tracePt t="31969" x="9280525" y="3557588"/>
          <p14:tracePt t="31977" x="9123363" y="3435350"/>
          <p14:tracePt t="31985" x="8926513" y="3311525"/>
          <p14:tracePt t="31993" x="8672513" y="3176588"/>
          <p14:tracePt t="32001" x="8364538" y="3063875"/>
          <p14:tracePt t="32009" x="8105775" y="2973388"/>
          <p14:tracePt t="32017" x="7667625" y="2878138"/>
          <p14:tracePt t="32024" x="7340600" y="2833688"/>
          <p14:tracePt t="32033" x="6835775" y="2822575"/>
          <p14:tracePt t="32041" x="6486525" y="2822575"/>
          <p14:tracePt t="32049" x="6026150" y="2849563"/>
          <p14:tracePt t="32057" x="5610225" y="2922588"/>
          <p14:tracePt t="32065" x="5322888" y="3001963"/>
          <p14:tracePt t="32072" x="4906963" y="3159125"/>
          <p14:tracePt t="32081" x="4621213" y="3355975"/>
          <p14:tracePt t="32089" x="4435475" y="3557588"/>
          <p14:tracePt t="32099" x="4322763" y="3743325"/>
          <p14:tracePt t="32105" x="4249738" y="3986213"/>
          <p14:tracePt t="32115" x="4238625" y="4232275"/>
          <p14:tracePt t="32121" x="4278313" y="4486275"/>
          <p14:tracePt t="32131" x="4389438" y="4710113"/>
          <p14:tracePt t="32139" x="4592638" y="4929188"/>
          <p14:tracePt t="32147" x="4856163" y="5143500"/>
          <p14:tracePt t="32155" x="5232400" y="5362575"/>
          <p14:tracePt t="32163" x="5514975" y="5497513"/>
          <p14:tracePt t="32171" x="5942013" y="5643563"/>
          <p14:tracePt t="32179" x="6362700" y="5767388"/>
          <p14:tracePt t="32187" x="6789738" y="5873750"/>
          <p14:tracePt t="32195" x="7178675" y="5970588"/>
          <p14:tracePt t="32203" x="7554913" y="6043613"/>
          <p14:tracePt t="32211" x="7807325" y="6092825"/>
          <p14:tracePt t="32219" x="7931150" y="6121400"/>
          <p14:tracePt t="32227" x="8121650" y="6154738"/>
          <p14:tracePt t="32235" x="8183563" y="6172200"/>
          <p14:tracePt t="32243" x="8229600" y="6178550"/>
          <p14:tracePt t="32251" x="8256588" y="6178550"/>
          <p14:tracePt t="32259" x="8274050" y="6178550"/>
          <p14:tracePt t="32267" x="8285163" y="6178550"/>
          <p14:tracePt t="32283" x="8291513" y="6178550"/>
          <p14:tracePt t="32291" x="8291513" y="6172200"/>
          <p14:tracePt t="32307" x="8291513" y="6165850"/>
          <p14:tracePt t="32601" x="8291513" y="6161088"/>
          <p14:tracePt t="32711" x="8291513" y="6154738"/>
          <p14:tracePt t="32766" x="8291513" y="6149975"/>
          <p14:tracePt t="32774" x="8291513" y="6143625"/>
          <p14:tracePt t="32792" x="8291513" y="6138863"/>
          <p14:tracePt t="32807" x="8296275" y="6127750"/>
          <p14:tracePt t="32815" x="8302625" y="6127750"/>
          <p14:tracePt t="32823" x="8302625" y="6121400"/>
          <p14:tracePt t="32831" x="8302625" y="6105525"/>
          <p14:tracePt t="32839" x="8307388" y="6099175"/>
          <p14:tracePt t="32847" x="8313738" y="6092825"/>
          <p14:tracePt t="32855" x="8313738" y="6081713"/>
          <p14:tracePt t="32863" x="8318500" y="6070600"/>
          <p14:tracePt t="32871" x="8324850" y="6065838"/>
          <p14:tracePt t="32879" x="8335963" y="6037263"/>
          <p14:tracePt t="32887" x="8342313" y="6019800"/>
          <p14:tracePt t="32895" x="8347075" y="6003925"/>
          <p14:tracePt t="32903" x="8353425" y="5986463"/>
          <p14:tracePt t="32911" x="8353425" y="5970588"/>
          <p14:tracePt t="32919" x="8358188" y="5953125"/>
          <p14:tracePt t="32927" x="8364538" y="5935663"/>
          <p14:tracePt t="32935" x="8369300" y="5924550"/>
          <p14:tracePt t="32943" x="8375650" y="5891213"/>
          <p14:tracePt t="32951" x="8375650" y="5884863"/>
          <p14:tracePt t="32959" x="8380413" y="5862638"/>
          <p14:tracePt t="32969" x="8380413" y="5851525"/>
          <p14:tracePt t="32975" x="8386763" y="5840413"/>
          <p14:tracePt t="32985" x="8386763" y="5800725"/>
          <p14:tracePt t="32993" x="8386763" y="5778500"/>
          <p14:tracePt t="33001" x="8386763" y="5756275"/>
          <p14:tracePt t="33009" x="8386763" y="5688013"/>
          <p14:tracePt t="33017" x="8380413" y="5665788"/>
          <p14:tracePt t="33025" x="8369300" y="5632450"/>
          <p14:tracePt t="33033" x="8353425" y="5548313"/>
          <p14:tracePt t="33041" x="8347075" y="5508625"/>
          <p14:tracePt t="33049" x="8329613" y="5413375"/>
          <p14:tracePt t="33057" x="8302625" y="5222875"/>
          <p14:tracePt t="33065" x="8285163" y="5092700"/>
          <p14:tracePt t="33073" x="8280400" y="4964113"/>
          <p14:tracePt t="33081" x="8256588" y="4778375"/>
          <p14:tracePt t="33089" x="8240713" y="4586288"/>
          <p14:tracePt t="33097" x="8201025" y="4406900"/>
          <p14:tracePt t="33105" x="8156575" y="4227513"/>
          <p14:tracePt t="33113" x="8077200" y="4035425"/>
          <p14:tracePt t="33121" x="8037513" y="3951288"/>
          <p14:tracePt t="33129" x="7948613" y="3800475"/>
          <p14:tracePt t="33137" x="7902575" y="3738563"/>
          <p14:tracePt t="33145" x="7829550" y="3659188"/>
          <p14:tracePt t="33153" x="7802563" y="3630613"/>
          <p14:tracePt t="33161" x="7756525" y="3603625"/>
          <p14:tracePt t="33169" x="7734300" y="3592513"/>
          <p14:tracePt t="33177" x="7712075" y="3581400"/>
          <p14:tracePt t="33185" x="7700963" y="3575050"/>
          <p14:tracePt t="33193" x="7689850" y="3570288"/>
          <p14:tracePt t="33396" x="7700963" y="3597275"/>
          <p14:tracePt t="33403" x="7700963" y="3625850"/>
          <p14:tracePt t="33411" x="7700963" y="3681413"/>
          <p14:tracePt t="33419" x="7700963" y="3727450"/>
          <p14:tracePt t="33427" x="7694613" y="3844925"/>
          <p14:tracePt t="33435" x="7678738" y="3913188"/>
          <p14:tracePt t="33443" x="7599363" y="4064000"/>
          <p14:tracePt t="33450" x="7521575" y="4181475"/>
          <p14:tracePt t="33458" x="7369175" y="4373563"/>
          <p14:tracePt t="33467" x="7205663" y="4537075"/>
          <p14:tracePt t="33475" x="7110413" y="4603750"/>
          <p14:tracePt t="33483" x="6897688" y="4745038"/>
          <p14:tracePt t="33491" x="6588125" y="4867275"/>
          <p14:tracePt t="33499" x="6424613" y="4906963"/>
          <p14:tracePt t="33507" x="6249988" y="4918075"/>
          <p14:tracePt t="33515" x="6059488" y="4902200"/>
          <p14:tracePt t="33523" x="5851525" y="4851400"/>
          <p14:tracePt t="33531" x="5643563" y="4760913"/>
          <p14:tracePt t="33539" x="5407025" y="4632325"/>
          <p14:tracePt t="33547" x="5210175" y="4508500"/>
          <p14:tracePt t="33555" x="4935538" y="4300538"/>
          <p14:tracePt t="33565" x="4743450" y="4143375"/>
          <p14:tracePt t="33573" x="4581525" y="3979863"/>
          <p14:tracePt t="33581" x="4486275" y="3851275"/>
          <p14:tracePt t="33589" x="4435475" y="3727450"/>
          <p14:tracePt t="33597" x="4429125" y="3648075"/>
          <p14:tracePt t="33605" x="4435475" y="3563938"/>
          <p14:tracePt t="33613" x="4468813" y="3468688"/>
          <p14:tracePt t="33621" x="4524375" y="3378200"/>
          <p14:tracePt t="33629" x="4637088" y="3227388"/>
          <p14:tracePt t="33637" x="4743450" y="3119438"/>
          <p14:tracePt t="33645" x="4884738" y="3006725"/>
          <p14:tracePt t="33653" x="5064125" y="2889250"/>
          <p14:tracePt t="33661" x="5300663" y="2782888"/>
          <p14:tracePt t="33669" x="5486400" y="2720975"/>
          <p14:tracePt t="33677" x="5935663" y="2625725"/>
          <p14:tracePt t="33685" x="6261100" y="2590800"/>
          <p14:tracePt t="33693" x="6627813" y="2579688"/>
          <p14:tracePt t="33701" x="7099300" y="2586038"/>
          <p14:tracePt t="33709" x="7548563" y="2659063"/>
          <p14:tracePt t="33717" x="7959725" y="2776538"/>
          <p14:tracePt t="33725" x="8342313" y="2922588"/>
          <p14:tracePt t="33733" x="8718550" y="3103563"/>
          <p14:tracePt t="33741" x="8959850" y="3243263"/>
          <p14:tracePt t="33749" x="9251950" y="3479800"/>
          <p14:tracePt t="33757" x="9393238" y="3614738"/>
          <p14:tracePt t="33765" x="9555163" y="3816350"/>
          <p14:tracePt t="33773" x="9656763" y="3997325"/>
          <p14:tracePt t="33781" x="9718675" y="4154488"/>
          <p14:tracePt t="33789" x="9752013" y="4260850"/>
          <p14:tracePt t="33797" x="9774238" y="4378325"/>
          <p14:tracePt t="33805" x="9780588" y="4435475"/>
          <p14:tracePt t="33813" x="9780588" y="4479925"/>
          <p14:tracePt t="33821" x="9774238" y="4502150"/>
          <p14:tracePt t="33829" x="9763125" y="4519613"/>
          <p14:tracePt t="33837" x="9752013" y="4524375"/>
          <p14:tracePt t="33845" x="9736138" y="4537075"/>
          <p14:tracePt t="33853" x="9729788" y="4537075"/>
          <p14:tracePt t="33863" x="9713913" y="4537075"/>
          <p14:tracePt t="33869" x="9701213" y="4541838"/>
          <p14:tracePt t="33879" x="9696450" y="4548188"/>
          <p14:tracePt t="33887" x="9690100" y="4548188"/>
          <p14:tracePt t="33955" x="9685338" y="4552950"/>
          <p14:tracePt t="33971" x="9678988" y="4552950"/>
          <p14:tracePt t="33979" x="9674225" y="4559300"/>
          <p14:tracePt t="33987" x="9667875" y="4564063"/>
          <p14:tracePt t="33995" x="9656763" y="4564063"/>
          <p14:tracePt t="34003" x="9645650" y="4570413"/>
          <p14:tracePt t="34011" x="9634538" y="4570413"/>
          <p14:tracePt t="34019" x="9617075" y="4575175"/>
          <p14:tracePt t="34027" x="9605963" y="4581525"/>
          <p14:tracePt t="34035" x="9566275" y="4586288"/>
          <p14:tracePt t="34043" x="9521825" y="4592638"/>
          <p14:tracePt t="34051" x="9482138" y="4598988"/>
          <p14:tracePt t="34059" x="9415463" y="4610100"/>
          <p14:tracePt t="34067" x="9347200" y="4621213"/>
          <p14:tracePt t="34075" x="9285288" y="4632325"/>
          <p14:tracePt t="34083" x="9223375" y="4643438"/>
          <p14:tracePt t="34091" x="9196388" y="4654550"/>
          <p14:tracePt t="34099" x="9134475" y="4659313"/>
          <p14:tracePt t="34107" x="9105900" y="4672013"/>
          <p14:tracePt t="34115" x="9055100" y="4676775"/>
          <p14:tracePt t="34123" x="9021763" y="4683125"/>
          <p14:tracePt t="34131" x="8977313" y="4687888"/>
          <p14:tracePt t="34141" x="8959850" y="4687888"/>
          <p14:tracePt t="34149" x="8942388" y="4687888"/>
          <p14:tracePt t="34155" x="8931275" y="4687888"/>
          <p14:tracePt t="34165" x="8926513" y="4687888"/>
          <p14:tracePt t="34173" x="8920163" y="4687888"/>
          <p14:tracePt t="34225" x="8920163" y="4683125"/>
          <p14:tracePt t="34293" x="8915400" y="4683125"/>
          <p14:tracePt t="34309" x="8909050" y="4687888"/>
          <p14:tracePt t="34317" x="8904288" y="4687888"/>
          <p14:tracePt t="34325" x="8897938" y="4694238"/>
          <p14:tracePt t="34341" x="8886825" y="4699000"/>
          <p14:tracePt t="34349" x="8880475" y="4705350"/>
          <p14:tracePt t="34357" x="8875713" y="4705350"/>
          <p14:tracePt t="34365" x="8875713" y="4710113"/>
          <p14:tracePt t="34373" x="8869363" y="4710113"/>
          <p14:tracePt t="34431" x="8864600" y="4710113"/>
          <p14:tracePt t="34438" x="8858250" y="4716463"/>
          <p14:tracePt t="34447" x="8853488" y="4721225"/>
          <p14:tracePt t="34455" x="8831263" y="4733925"/>
          <p14:tracePt t="34463" x="8802688" y="4745038"/>
          <p14:tracePt t="34471" x="8785225" y="4767263"/>
          <p14:tracePt t="34479" x="8751888" y="4783138"/>
          <p14:tracePt t="34487" x="8723313" y="4800600"/>
          <p14:tracePt t="34495" x="8718550" y="4811713"/>
          <p14:tracePt t="34503" x="8689975" y="4822825"/>
          <p14:tracePt t="34511" x="8667750" y="4840288"/>
          <p14:tracePt t="34519" x="8650288" y="4856163"/>
          <p14:tracePt t="34527" x="8639175" y="4862513"/>
          <p14:tracePt t="34535" x="8639175" y="4867275"/>
          <p14:tracePt t="34543" x="8628063" y="4867275"/>
          <p14:tracePt t="34551" x="8623300" y="4873625"/>
          <p14:tracePt t="34559" x="8616950" y="4873625"/>
          <p14:tracePt t="34567" x="8616950" y="4879975"/>
          <p14:tracePt t="34575" x="8612188" y="4884738"/>
          <p14:tracePt t="34591" x="8599488" y="4895850"/>
          <p14:tracePt t="34599" x="8572500" y="4906963"/>
          <p14:tracePt t="34607" x="8566150" y="4918075"/>
          <p14:tracePt t="34615" x="8543925" y="4929188"/>
          <p14:tracePt t="34623" x="8532813" y="4935538"/>
          <p14:tracePt t="34631" x="8510588" y="4953000"/>
          <p14:tracePt t="34639" x="8499475" y="4964113"/>
          <p14:tracePt t="34647" x="8464550" y="4986338"/>
          <p14:tracePt t="34655" x="8453438" y="4997450"/>
          <p14:tracePt t="34663" x="8415338" y="5026025"/>
          <p14:tracePt t="34671" x="8391525" y="5037138"/>
          <p14:tracePt t="34681" x="8364538" y="5053013"/>
          <p14:tracePt t="34687" x="8302625" y="5099050"/>
          <p14:tracePt t="34697" x="8274050" y="5114925"/>
          <p14:tracePt t="34703" x="8212138" y="5143500"/>
          <p14:tracePt t="34713" x="8183563" y="5160963"/>
          <p14:tracePt t="34719" x="8167688" y="5172075"/>
          <p14:tracePt t="34729" x="8128000" y="5183188"/>
          <p14:tracePt t="34737" x="8110538" y="5187950"/>
          <p14:tracePt t="34745" x="8099425" y="5187950"/>
          <p14:tracePt t="34753" x="8061325" y="5194300"/>
          <p14:tracePt t="34761" x="8043863" y="5199063"/>
          <p14:tracePt t="34769" x="8021638" y="5199063"/>
          <p14:tracePt t="34777" x="7953375" y="5205413"/>
          <p14:tracePt t="34785" x="7886700" y="5210175"/>
          <p14:tracePt t="34793" x="7858125" y="5216525"/>
          <p14:tracePt t="34800" x="7778750" y="5222875"/>
          <p14:tracePt t="34809" x="7751763" y="5222875"/>
          <p14:tracePt t="34817" x="7678738" y="5222875"/>
          <p14:tracePt t="34825" x="7650163" y="5222875"/>
          <p14:tracePt t="34833" x="7594600" y="5222875"/>
          <p14:tracePt t="34841" x="7566025" y="5222875"/>
          <p14:tracePt t="34849" x="7510463" y="5210175"/>
          <p14:tracePt t="34857" x="7481888" y="5205413"/>
          <p14:tracePt t="34865" x="7435850" y="5176838"/>
          <p14:tracePt t="34873" x="7391400" y="5149850"/>
          <p14:tracePt t="34881" x="7380288" y="5137150"/>
          <p14:tracePt t="34889" x="7380288" y="5126038"/>
          <p14:tracePt t="34897" x="7380288" y="5110163"/>
          <p14:tracePt t="34905" x="7375525" y="5081588"/>
          <p14:tracePt t="34913" x="7362825" y="5037138"/>
          <p14:tracePt t="34921" x="7351713" y="4979988"/>
          <p14:tracePt t="34929" x="7346950" y="4946650"/>
          <p14:tracePt t="34937" x="7340600" y="4929188"/>
          <p14:tracePt t="34945" x="7340600" y="4918075"/>
          <p14:tracePt t="42245" x="7335838" y="4906963"/>
          <p14:tracePt t="42251" x="7318375" y="4884738"/>
          <p14:tracePt t="42259" x="7285038" y="4851400"/>
          <p14:tracePt t="42267" x="7251700" y="4811713"/>
          <p14:tracePt t="42275" x="7205663" y="4760913"/>
          <p14:tracePt t="42283" x="7150100" y="4716463"/>
          <p14:tracePt t="42291" x="7116763" y="4687888"/>
          <p14:tracePt t="42299" x="7077075" y="4665663"/>
          <p14:tracePt t="42307" x="7048500" y="4643438"/>
          <p14:tracePt t="42315" x="7015163" y="4632325"/>
          <p14:tracePt t="42323" x="7004050" y="4625975"/>
          <p14:tracePt t="42331" x="6997700" y="4625975"/>
          <p14:tracePt t="42459" x="6997700" y="4621213"/>
          <p14:tracePt t="42465" x="6997700" y="4614863"/>
          <p14:tracePt t="42473" x="6997700" y="4586288"/>
          <p14:tracePt t="42481" x="7004050" y="4541838"/>
          <p14:tracePt t="42489" x="7032625" y="4440238"/>
          <p14:tracePt t="42497" x="7077075" y="4289425"/>
          <p14:tracePt t="42505" x="7143750" y="4070350"/>
          <p14:tracePt t="42513" x="7216775" y="3873500"/>
          <p14:tracePt t="42522" x="7358063" y="3530600"/>
          <p14:tracePt t="42529" x="7453313" y="3300413"/>
          <p14:tracePt t="42537" x="7537450" y="3035300"/>
          <p14:tracePt t="42545" x="7594600" y="2809875"/>
          <p14:tracePt t="42553" x="7610475" y="2619375"/>
          <p14:tracePt t="42561" x="7605713" y="2389188"/>
          <p14:tracePt t="42569" x="7577138" y="2282825"/>
          <p14:tracePt t="42577" x="7526338" y="2152650"/>
          <p14:tracePt t="42585" x="7464425" y="2024063"/>
          <p14:tracePt t="42593" x="7397750" y="1922463"/>
          <p14:tracePt t="42601" x="7351713" y="1855788"/>
          <p14:tracePt t="42609" x="7278688" y="1770063"/>
          <p14:tracePt t="42617" x="7251700" y="1720850"/>
          <p14:tracePt t="42625" x="7227888" y="1697038"/>
          <p14:tracePt t="42633" x="7216775" y="1685925"/>
          <p14:tracePt t="42641" x="7212013" y="1681163"/>
          <p14:tracePt t="42649" x="7200900" y="1681163"/>
          <p14:tracePt t="42657" x="7183438" y="1685925"/>
          <p14:tracePt t="42665" x="7150100" y="1703388"/>
          <p14:tracePt t="42673" x="7110413" y="1725613"/>
          <p14:tracePt t="42683" x="7048500" y="1770063"/>
          <p14:tracePt t="42689" x="6970713" y="1831975"/>
          <p14:tracePt t="42699" x="6869113" y="1922463"/>
          <p14:tracePt t="42705" x="6751638" y="2057400"/>
          <p14:tracePt t="42715" x="6654800" y="2170113"/>
          <p14:tracePt t="42723" x="6554788" y="2293938"/>
          <p14:tracePt t="42731" x="6408738" y="2495550"/>
          <p14:tracePt t="42739" x="6318250" y="2619375"/>
          <p14:tracePt t="42747" x="6267450" y="2709863"/>
          <p14:tracePt t="42755" x="6256338" y="2732088"/>
          <p14:tracePt t="42763" x="6245225" y="2765425"/>
          <p14:tracePt t="42867" x="6245225" y="2754313"/>
          <p14:tracePt t="42875" x="6249988" y="2736850"/>
          <p14:tracePt t="42883" x="6256338" y="2725738"/>
          <p14:tracePt t="42891" x="6256338" y="2709863"/>
          <p14:tracePt t="42899" x="6256338" y="2698750"/>
          <p14:tracePt t="42907" x="6256338" y="2687638"/>
          <p14:tracePt t="42915" x="6245225" y="2676525"/>
          <p14:tracePt t="42923" x="6227763" y="2663825"/>
          <p14:tracePt t="42931" x="6172200" y="2630488"/>
          <p14:tracePt t="42939" x="6110288" y="2597150"/>
          <p14:tracePt t="42947" x="6037263" y="2563813"/>
          <p14:tracePt t="42955" x="5969000" y="2535238"/>
          <p14:tracePt t="42965" x="5930900" y="2528888"/>
          <p14:tracePt t="42973" x="5895975" y="2517775"/>
          <p14:tracePt t="42979" x="5884863" y="2517775"/>
          <p14:tracePt t="42989" x="5873750" y="2517775"/>
          <p14:tracePt t="42997" x="5868988" y="2517775"/>
          <p14:tracePt t="43005" x="5862638" y="2517775"/>
          <p14:tracePt t="43021" x="5857875" y="2517775"/>
          <p14:tracePt t="43029" x="5851525" y="2524125"/>
          <p14:tracePt t="43037" x="5840413" y="2524125"/>
          <p14:tracePt t="43045" x="5840413" y="2528888"/>
          <p14:tracePt t="43053" x="5834063" y="2535238"/>
          <p14:tracePt t="43069" x="5834063" y="2541588"/>
          <p14:tracePt t="43117" x="5845175" y="2541588"/>
          <p14:tracePt t="43125" x="5857875" y="2541588"/>
          <p14:tracePt t="43133" x="5857875" y="2552700"/>
          <p14:tracePt t="43141" x="5873750" y="2568575"/>
          <p14:tracePt t="43352" x="5868988" y="2568575"/>
          <p14:tracePt t="43359" x="5857875" y="2568575"/>
          <p14:tracePt t="43367" x="5840413" y="2568575"/>
          <p14:tracePt t="43375" x="5829300" y="2568575"/>
          <p14:tracePt t="43383" x="5818188" y="2568575"/>
          <p14:tracePt t="43391" x="5811838" y="2568575"/>
          <p14:tracePt t="43399" x="5800725" y="2568575"/>
          <p14:tracePt t="43439" x="5800725" y="2574925"/>
          <p14:tracePt t="43447" x="5807075" y="2579688"/>
          <p14:tracePt t="43481" x="5800725" y="2579688"/>
          <p14:tracePt t="43487" x="5795963" y="2579688"/>
          <p14:tracePt t="43495" x="5783263" y="2579688"/>
          <p14:tracePt t="43503" x="5761038" y="2563813"/>
          <p14:tracePt t="43511" x="5749925" y="2546350"/>
          <p14:tracePt t="43519" x="5722938" y="2513013"/>
          <p14:tracePt t="43527" x="5688013" y="2466975"/>
          <p14:tracePt t="43535" x="5626100" y="2393950"/>
          <p14:tracePt t="43545" x="5588000" y="2344738"/>
          <p14:tracePt t="43552" x="5541963" y="2293938"/>
          <p14:tracePt t="43561" x="5453063" y="2214563"/>
          <p14:tracePt t="43569" x="5391150" y="2170113"/>
          <p14:tracePt t="43577" x="5334000" y="2130425"/>
          <p14:tracePt t="43583" x="5272088" y="2101850"/>
          <p14:tracePt t="43593" x="5172075" y="2057400"/>
          <p14:tracePt t="43601" x="5132388" y="2039938"/>
          <p14:tracePt t="43609" x="5099050" y="2028825"/>
          <p14:tracePt t="43617" x="5086350" y="2024063"/>
          <p14:tracePt t="43625" x="5081588" y="2024063"/>
          <p14:tracePt t="43673" x="5075238" y="2024063"/>
          <p14:tracePt t="43729" x="5070475" y="2039938"/>
          <p14:tracePt t="43737" x="5070475" y="2046288"/>
          <p14:tracePt t="43745" x="5064125" y="2057400"/>
          <p14:tracePt t="43753" x="5064125" y="2063750"/>
          <p14:tracePt t="43801" x="5064125" y="2039938"/>
          <p14:tracePt t="43809" x="5075238" y="2006600"/>
          <p14:tracePt t="43817" x="5086350" y="1951038"/>
          <p14:tracePt t="43827" x="5099050" y="1911350"/>
          <p14:tracePt t="43833" x="5099050" y="1866900"/>
          <p14:tracePt t="43843" x="5099050" y="1820863"/>
          <p14:tracePt t="43851" x="5099050" y="1770063"/>
          <p14:tracePt t="43859" x="5099050" y="1736725"/>
          <p14:tracePt t="43867" x="5075238" y="1670050"/>
          <p14:tracePt t="43875" x="5037138" y="1608138"/>
          <p14:tracePt t="43883" x="4979988" y="1550988"/>
          <p14:tracePt t="43891" x="4913313" y="1489075"/>
          <p14:tracePt t="43899" x="4811713" y="1444625"/>
          <p14:tracePt t="43907" x="4705350" y="1404938"/>
          <p14:tracePt t="43915" x="4643438" y="1389063"/>
          <p14:tracePt t="43923" x="4524375" y="1365250"/>
          <p14:tracePt t="43931" x="4378325" y="1354138"/>
          <p14:tracePt t="43939" x="4227513" y="1349375"/>
          <p14:tracePt t="43947" x="4070350" y="1349375"/>
          <p14:tracePt t="43955" x="3889375" y="1349375"/>
          <p14:tracePt t="43964" x="3805238" y="1349375"/>
          <p14:tracePt t="43972" x="3592513" y="1360488"/>
          <p14:tracePt t="43979" x="3417888" y="1377950"/>
          <p14:tracePt t="43987" x="3163888" y="1422400"/>
          <p14:tracePt t="43995" x="3035300" y="1433513"/>
          <p14:tracePt t="44003" x="2844800" y="1466850"/>
          <p14:tracePt t="44011" x="2692400" y="1489075"/>
          <p14:tracePt t="44019" x="2501900" y="1517650"/>
          <p14:tracePt t="44027" x="2389188" y="1535113"/>
          <p14:tracePt t="44036" x="2270125" y="1550988"/>
          <p14:tracePt t="44043" x="2170113" y="1562100"/>
          <p14:tracePt t="44051" x="2097088" y="1568450"/>
          <p14:tracePt t="44059" x="2057400" y="1573213"/>
          <p14:tracePt t="44067" x="2006600" y="1573213"/>
          <p14:tracePt t="44075" x="1966913" y="1573213"/>
          <p14:tracePt t="44083" x="1944688" y="1573213"/>
          <p14:tracePt t="44091" x="1927225" y="1573213"/>
          <p14:tracePt t="44101" x="1893888" y="1573213"/>
          <p14:tracePt t="44107" x="1871663" y="1573213"/>
          <p14:tracePt t="44115" x="1871663" y="1579563"/>
          <p14:tracePt t="44189" x="1871663" y="1585913"/>
          <p14:tracePt t="44205" x="1866900" y="1590675"/>
          <p14:tracePt t="44213" x="1854200" y="1612900"/>
          <p14:tracePt t="44221" x="1854200" y="1624013"/>
          <p14:tracePt t="44229" x="1843088" y="1647825"/>
          <p14:tracePt t="44237" x="1838325" y="1681163"/>
          <p14:tracePt t="44245" x="1827213" y="1697038"/>
          <p14:tracePt t="44253" x="1827213" y="1714500"/>
          <p14:tracePt t="44261" x="1816100" y="1747838"/>
          <p14:tracePt t="44269" x="1809750" y="1765300"/>
          <p14:tracePt t="44277" x="1798638" y="1781175"/>
          <p14:tracePt t="44285" x="1793875" y="1793875"/>
          <p14:tracePt t="44293" x="1793875" y="1809750"/>
          <p14:tracePt t="44301" x="1781175" y="1827213"/>
          <p14:tracePt t="44309" x="1776413" y="1838325"/>
          <p14:tracePt t="44317" x="1770063" y="1855788"/>
          <p14:tracePt t="44325" x="1758950" y="1866900"/>
          <p14:tracePt t="44333" x="1758950" y="1882775"/>
          <p14:tracePt t="44341" x="1747838" y="1900238"/>
          <p14:tracePt t="44349" x="1743075" y="1911350"/>
          <p14:tracePt t="44357" x="1743075" y="1922463"/>
          <p14:tracePt t="44365" x="1743075" y="1928813"/>
          <p14:tracePt t="44373" x="1743075" y="1944688"/>
          <p14:tracePt t="44381" x="1743075" y="1966913"/>
          <p14:tracePt t="44397" x="1736725" y="1978025"/>
          <p14:tracePt t="44648" x="1731963" y="1978025"/>
          <p14:tracePt t="44655" x="1731963" y="1973263"/>
          <p14:tracePt t="44663" x="1725613" y="1955800"/>
          <p14:tracePt t="44671" x="1703388" y="1928813"/>
          <p14:tracePt t="44681" x="1652588" y="1911350"/>
          <p14:tracePt t="44687" x="1590675" y="1893888"/>
          <p14:tracePt t="44697" x="1511300" y="1855788"/>
          <p14:tracePt t="44705" x="1450975" y="1831975"/>
          <p14:tracePt t="44713" x="1349375" y="1804988"/>
          <p14:tracePt t="44721" x="1287463" y="1793875"/>
          <p14:tracePt t="44729" x="1208088" y="1787525"/>
          <p14:tracePt t="44737" x="1146175" y="1787525"/>
          <p14:tracePt t="44745" x="1101725" y="1787525"/>
          <p14:tracePt t="44753" x="1079500" y="1798638"/>
          <p14:tracePt t="44761" x="1039813" y="1831975"/>
          <p14:tracePt t="44769" x="1011238" y="1882775"/>
          <p14:tracePt t="44777" x="984250" y="1966913"/>
          <p14:tracePt t="44785" x="973138" y="2057400"/>
          <p14:tracePt t="44793" x="973138" y="2181225"/>
          <p14:tracePt t="44801" x="973138" y="2333625"/>
          <p14:tracePt t="44809" x="1017588" y="2614613"/>
          <p14:tracePt t="44817" x="1068388" y="2809875"/>
          <p14:tracePt t="44825" x="1152525" y="3019425"/>
          <p14:tracePt t="44833" x="1303338" y="3271838"/>
          <p14:tracePt t="44841" x="1517650" y="3508375"/>
          <p14:tracePt t="44849" x="1708150" y="3676650"/>
          <p14:tracePt t="44857" x="2085975" y="3906838"/>
          <p14:tracePt t="44865" x="2535238" y="4132263"/>
          <p14:tracePt t="44873" x="3114675" y="4311650"/>
          <p14:tracePt t="44881" x="3592513" y="4424363"/>
          <p14:tracePt t="44889" x="4265613" y="4513263"/>
          <p14:tracePt t="44897" x="4935538" y="4541838"/>
          <p14:tracePt t="44905" x="5541963" y="4541838"/>
          <p14:tracePt t="44913" x="6273800" y="4519613"/>
          <p14:tracePt t="44921" x="6975475" y="4468813"/>
          <p14:tracePt t="44929" x="7632700" y="4402138"/>
          <p14:tracePt t="44939" x="8105775" y="4367213"/>
          <p14:tracePt t="44945" x="8499475" y="4271963"/>
          <p14:tracePt t="44953" x="8729663" y="4187825"/>
          <p14:tracePt t="44961" x="8864600" y="4114800"/>
          <p14:tracePt t="44969" x="8953500" y="4052888"/>
          <p14:tracePt t="44977" x="8982075" y="4019550"/>
          <p14:tracePt t="44987" x="8988425" y="4002088"/>
          <p14:tracePt t="44993" x="8988425" y="3990975"/>
          <p14:tracePt t="45003" x="8982075" y="3979863"/>
          <p14:tracePt t="45009" x="8970963" y="3962400"/>
          <p14:tracePt t="45019" x="8966200" y="3957638"/>
          <p14:tracePt t="45027" x="8953500" y="3951288"/>
          <p14:tracePt t="45035" x="8948738" y="3951288"/>
          <p14:tracePt t="45043" x="8942388" y="3951288"/>
          <p14:tracePt t="45067" x="8942388" y="3940175"/>
          <p14:tracePt t="45083" x="8942388" y="3929063"/>
          <p14:tracePt t="45091" x="8942388" y="3917950"/>
          <p14:tracePt t="45099" x="8942388" y="3895725"/>
          <p14:tracePt t="45107" x="8942388" y="3827463"/>
          <p14:tracePt t="45115" x="8926513" y="3760788"/>
          <p14:tracePt t="45123" x="8909050" y="3698875"/>
          <p14:tracePt t="45131" x="8847138" y="3570288"/>
          <p14:tracePt t="45139" x="8785225" y="3457575"/>
          <p14:tracePt t="45147" x="8678863" y="3300413"/>
          <p14:tracePt t="45155" x="8537575" y="3130550"/>
          <p14:tracePt t="45163" x="8358188" y="2933700"/>
          <p14:tracePt t="45171" x="8094663" y="2709863"/>
          <p14:tracePt t="45179" x="7937500" y="2579688"/>
          <p14:tracePt t="45187" x="7632700" y="2382838"/>
          <p14:tracePt t="45195" x="7470775" y="2293938"/>
          <p14:tracePt t="45203" x="7172325" y="2159000"/>
          <p14:tracePt t="45211" x="7059613" y="2101850"/>
          <p14:tracePt t="45219" x="6959600" y="2051050"/>
          <p14:tracePt t="45227" x="6858000" y="1995488"/>
          <p14:tracePt t="45235" x="6767513" y="1955800"/>
          <p14:tracePt t="45243" x="6665913" y="1911350"/>
          <p14:tracePt t="45251" x="6542088" y="1860550"/>
          <p14:tracePt t="45261" x="6481763" y="1831975"/>
          <p14:tracePt t="45267" x="6346825" y="1793875"/>
          <p14:tracePt t="45275" x="6245225" y="1770063"/>
          <p14:tracePt t="45285" x="6019800" y="1731963"/>
          <p14:tracePt t="45293" x="5902325" y="1714500"/>
          <p14:tracePt t="45301" x="5761038" y="1708150"/>
          <p14:tracePt t="45310" x="5603875" y="1697038"/>
          <p14:tracePt t="45317" x="5318125" y="1697038"/>
          <p14:tracePt t="45326" x="5165725" y="1697038"/>
          <p14:tracePt t="45334" x="5008563" y="1697038"/>
          <p14:tracePt t="45341" x="4867275" y="1708150"/>
          <p14:tracePt t="45349" x="4749800" y="1725613"/>
          <p14:tracePt t="45357" x="4632325" y="1747838"/>
          <p14:tracePt t="45365" x="4564063" y="1770063"/>
          <p14:tracePt t="45373" x="4462463" y="1798638"/>
          <p14:tracePt t="45382" x="4418013" y="1820863"/>
          <p14:tracePt t="45390" x="4378325" y="1838325"/>
          <p14:tracePt t="45398" x="4338638" y="1860550"/>
          <p14:tracePt t="45405" x="4305300" y="1889125"/>
          <p14:tracePt t="45413" x="4260850" y="1939925"/>
          <p14:tracePt t="45421" x="4227513" y="1984375"/>
          <p14:tracePt t="45429" x="4198938" y="2039938"/>
          <p14:tracePt t="45437" x="4165600" y="2101850"/>
          <p14:tracePt t="45445" x="4137025" y="2163763"/>
          <p14:tracePt t="45453" x="4103688" y="2232025"/>
          <p14:tracePt t="45461" x="4081463" y="2265363"/>
          <p14:tracePt t="45469" x="4035425" y="2355850"/>
          <p14:tracePt t="45477" x="3979863" y="2473325"/>
          <p14:tracePt t="45486" x="3922713" y="2625725"/>
          <p14:tracePt t="45493" x="3873500" y="2754313"/>
          <p14:tracePt t="45501" x="3838575" y="2889250"/>
          <p14:tracePt t="45510" x="3789363" y="3159125"/>
          <p14:tracePt t="45517" x="3760788" y="3338513"/>
          <p14:tracePt t="45525" x="3738563" y="3495675"/>
          <p14:tracePt t="45534" x="3732213" y="3681413"/>
          <p14:tracePt t="45541" x="3732213" y="3884613"/>
          <p14:tracePt t="45549" x="3732213" y="4081463"/>
          <p14:tracePt t="45558" x="3743325" y="4300538"/>
          <p14:tracePt t="45566" x="3783013" y="4672013"/>
          <p14:tracePt t="45576" x="3838575" y="5087938"/>
          <p14:tracePt t="45581" x="3911600" y="5503863"/>
          <p14:tracePt t="45592" x="3990975" y="5851525"/>
          <p14:tracePt t="45599" x="4108450" y="6189663"/>
          <p14:tracePt t="45608" x="4181475" y="6351588"/>
          <p14:tracePt t="45615" x="4406900" y="6643688"/>
          <p14:tracePt t="45623" x="4625975" y="6813550"/>
          <p14:tracePt t="45687" x="7913688" y="6638925"/>
          <p14:tracePt t="45695" x="8318500" y="6430963"/>
          <p14:tracePt t="45703" x="8667750" y="6200775"/>
          <p14:tracePt t="45711" x="8915400" y="5964238"/>
          <p14:tracePt t="45719" x="9117013" y="5661025"/>
          <p14:tracePt t="45727" x="9223375" y="5407025"/>
          <p14:tracePt t="45735" x="9291638" y="5048250"/>
          <p14:tracePt t="45743" x="9309100" y="4575175"/>
          <p14:tracePt t="45751" x="9240838" y="4187825"/>
          <p14:tracePt t="45759" x="9094788" y="3789363"/>
          <p14:tracePt t="45767" x="8937625" y="3535363"/>
          <p14:tracePt t="45776" x="8707438" y="3243263"/>
          <p14:tracePt t="45783" x="8415338" y="3006725"/>
          <p14:tracePt t="45791" x="8083550" y="2816225"/>
          <p14:tracePt t="45799" x="7818438" y="2709863"/>
          <p14:tracePt t="45807" x="7391400" y="2563813"/>
          <p14:tracePt t="45815" x="6919913" y="2439988"/>
          <p14:tracePt t="45823" x="6442075" y="2349500"/>
          <p14:tracePt t="45831" x="5980113" y="2305050"/>
          <p14:tracePt t="45839" x="5508625" y="2276475"/>
          <p14:tracePt t="45848" x="5037138" y="2287588"/>
          <p14:tracePt t="45857" x="4575175" y="2333625"/>
          <p14:tracePt t="45863" x="4119563" y="2444750"/>
          <p14:tracePt t="45873" x="3692525" y="2601913"/>
          <p14:tracePt t="45881" x="3276600" y="2809875"/>
          <p14:tracePt t="45889" x="2951163" y="3063875"/>
          <p14:tracePt t="45897" x="2681288" y="3362325"/>
          <p14:tracePt t="45905" x="2490788" y="3687763"/>
          <p14:tracePt t="45914" x="2382838" y="3951288"/>
          <p14:tracePt t="45922" x="2298700" y="4344988"/>
          <p14:tracePt t="45929" x="2265363" y="4716463"/>
          <p14:tracePt t="45938" x="2265363" y="5064125"/>
          <p14:tracePt t="45945" x="2287588" y="5345113"/>
          <p14:tracePt t="45953" x="2355850" y="5603875"/>
          <p14:tracePt t="45962" x="2506663" y="5942013"/>
          <p14:tracePt t="45970" x="2687638" y="6189663"/>
          <p14:tracePt t="45978" x="2906713" y="6397625"/>
          <p14:tracePt t="45986" x="3130550" y="6537325"/>
          <p14:tracePt t="45994" x="3384550" y="6650038"/>
          <p14:tracePt t="46002" x="3822700" y="6767513"/>
          <p14:tracePt t="46010" x="4254500" y="6829425"/>
          <p14:tracePt t="46018" x="4648200" y="6829425"/>
          <p14:tracePt t="46025" x="5137150" y="6824663"/>
          <p14:tracePt t="46033" x="5581650" y="6773863"/>
          <p14:tracePt t="46041" x="6081713" y="6661150"/>
          <p14:tracePt t="46050" x="6581775" y="6497638"/>
          <p14:tracePt t="46057" x="7088188" y="6256338"/>
          <p14:tracePt t="46066" x="7559675" y="5970588"/>
          <p14:tracePt t="46074" x="7986713" y="5627688"/>
          <p14:tracePt t="46081" x="8285163" y="5329238"/>
          <p14:tracePt t="46089" x="8521700" y="5019675"/>
          <p14:tracePt t="46098" x="8723313" y="4687888"/>
          <p14:tracePt t="46106" x="8807450" y="4429125"/>
          <p14:tracePt t="46114" x="8831263" y="4121150"/>
          <p14:tracePt t="46123" x="8796338" y="3929063"/>
          <p14:tracePt t="46129" x="8685213" y="3732213"/>
          <p14:tracePt t="46139" x="8499475" y="3513138"/>
          <p14:tracePt t="46146" x="8223250" y="3294063"/>
          <p14:tracePt t="46155" x="7829550" y="3046413"/>
          <p14:tracePt t="46162" x="7380288" y="2822575"/>
          <p14:tracePt t="46171" x="6873875" y="2608263"/>
          <p14:tracePt t="46180" x="6384925" y="2433638"/>
          <p14:tracePt t="46187" x="5795963" y="2276475"/>
          <p14:tracePt t="46195" x="5227638" y="2174875"/>
          <p14:tracePt t="46204" x="4794250" y="2130425"/>
          <p14:tracePt t="46211" x="4249738" y="2101850"/>
          <p14:tracePt t="46219" x="3698875" y="2101850"/>
          <p14:tracePt t="46227" x="3238500" y="2159000"/>
          <p14:tracePt t="46236" x="2798763" y="2259013"/>
          <p14:tracePt t="46243" x="2495550" y="2371725"/>
          <p14:tracePt t="46251" x="2136775" y="2563813"/>
          <p14:tracePt t="46260" x="1843088" y="2809875"/>
          <p14:tracePt t="46268" x="1590675" y="3130550"/>
          <p14:tracePt t="46275" x="1382713" y="3508375"/>
          <p14:tracePt t="46283" x="1281113" y="3844925"/>
          <p14:tracePt t="46292" x="1196975" y="4249738"/>
          <p14:tracePt t="46299" x="1185863" y="4659313"/>
          <p14:tracePt t="46307" x="1192213" y="4979988"/>
          <p14:tracePt t="46316" x="1258888" y="5284788"/>
          <p14:tracePt t="46324" x="1433513" y="5727700"/>
          <p14:tracePt t="46331" x="1630363" y="6030913"/>
          <p14:tracePt t="46339" x="1843088" y="6278563"/>
          <p14:tracePt t="46348" x="2090738" y="6470650"/>
          <p14:tracePt t="46355" x="2439988" y="6672263"/>
          <p14:tracePt t="46364" x="2820988" y="6840538"/>
          <p14:tracePt t="46427" x="6829425" y="6565900"/>
          <p14:tracePt t="46437" x="7216775" y="6397625"/>
          <p14:tracePt t="46443" x="7639050" y="6161088"/>
          <p14:tracePt t="46453" x="7835900" y="6037263"/>
          <p14:tracePt t="46461" x="7993063" y="5884863"/>
          <p14:tracePt t="46469" x="8054975" y="5795963"/>
          <p14:tracePt t="46477" x="8066088" y="5745163"/>
          <p14:tracePt t="46485" x="8066088" y="5705475"/>
          <p14:tracePt t="46493" x="8037513" y="5661025"/>
          <p14:tracePt t="46501" x="8004175" y="5627688"/>
          <p14:tracePt t="46509" x="7959725" y="5576888"/>
          <p14:tracePt t="46517" x="7937500" y="5553075"/>
          <p14:tracePt t="46525" x="7926388" y="5537200"/>
          <p14:tracePt t="46533" x="7913688" y="5526088"/>
          <p14:tracePt t="46541" x="7908925" y="5514975"/>
          <p14:tracePt t="46549" x="7902575" y="5503863"/>
          <p14:tracePt t="46558" x="7897813" y="5492750"/>
          <p14:tracePt t="46565" x="7886700" y="5480050"/>
          <p14:tracePt t="46573" x="7886700" y="5475288"/>
          <p14:tracePt t="46582" x="7886700" y="5457825"/>
          <p14:tracePt t="46589" x="7886700" y="5453063"/>
          <p14:tracePt t="46597" x="7886700" y="5441950"/>
          <p14:tracePt t="46605" x="7886700" y="5430838"/>
          <p14:tracePt t="46613" x="7902575" y="5407025"/>
          <p14:tracePt t="46621" x="7902575" y="5395913"/>
          <p14:tracePt t="46629" x="7908925" y="5391150"/>
          <p14:tracePt t="46727" x="7908925" y="5384800"/>
          <p14:tracePt t="46751" x="7897813" y="5380038"/>
          <p14:tracePt t="46759" x="7891463" y="5368925"/>
          <p14:tracePt t="46767" x="7869238" y="5351463"/>
          <p14:tracePt t="46775" x="7858125" y="5340350"/>
          <p14:tracePt t="46809" x="7853363" y="5334000"/>
          <p14:tracePt t="46824" x="7853363" y="5322888"/>
          <p14:tracePt t="46831" x="7847013" y="5300663"/>
          <p14:tracePt t="46839" x="7847013" y="5278438"/>
          <p14:tracePt t="46848" x="7847013" y="5249863"/>
          <p14:tracePt t="46855" x="7847013" y="5216525"/>
          <p14:tracePt t="46863" x="7847013" y="5187950"/>
          <p14:tracePt t="46871" x="7847013" y="5149850"/>
          <p14:tracePt t="46880" x="7840663" y="5110163"/>
          <p14:tracePt t="46888" x="7840663" y="5087938"/>
          <p14:tracePt t="46896" x="7835900" y="5048250"/>
          <p14:tracePt t="46903" x="7824788" y="5026025"/>
          <p14:tracePt t="46911" x="7813675" y="4991100"/>
          <p14:tracePt t="46919" x="7785100" y="4953000"/>
          <p14:tracePt t="46928" x="7762875" y="4924425"/>
          <p14:tracePt t="46935" x="7734300" y="4891088"/>
          <p14:tracePt t="46943" x="7700963" y="4862513"/>
          <p14:tracePt t="46952" x="7661275" y="4829175"/>
          <p14:tracePt t="46959" x="7588250" y="4789488"/>
          <p14:tracePt t="46968" x="7537450" y="4772025"/>
          <p14:tracePt t="46976" x="7521575" y="4767263"/>
          <p14:tracePt t="46983" x="7475538" y="4745038"/>
          <p14:tracePt t="46991" x="7424738" y="4727575"/>
          <p14:tracePt t="46999" x="7386638" y="4710113"/>
          <p14:tracePt t="47009" x="7340600" y="4694238"/>
          <p14:tracePt t="47017" x="7296150" y="4683125"/>
          <p14:tracePt t="47025" x="7251700" y="4659313"/>
          <p14:tracePt t="47033" x="7212013" y="4643438"/>
          <p14:tracePt t="47041" x="7194550" y="4632325"/>
          <p14:tracePt t="47049" x="7154863" y="4614863"/>
          <p14:tracePt t="47057" x="7116763" y="4598988"/>
          <p14:tracePt t="47065" x="7099300" y="4592638"/>
          <p14:tracePt t="47073" x="7081838" y="4581525"/>
          <p14:tracePt t="47389" x="7081838" y="4575175"/>
          <p14:tracePt t="47404" x="7099300" y="4570413"/>
          <p14:tracePt t="47412" x="7110413" y="4552950"/>
          <p14:tracePt t="47419" x="7116763" y="4537075"/>
          <p14:tracePt t="47428" x="7116763" y="4513263"/>
          <p14:tracePt t="47435" x="7116763" y="4491038"/>
          <p14:tracePt t="47443" x="7116763" y="4464050"/>
          <p14:tracePt t="47451" x="7116763" y="4406900"/>
          <p14:tracePt t="47459" x="7116763" y="4356100"/>
          <p14:tracePt t="47467" x="7116763" y="4289425"/>
          <p14:tracePt t="47475" x="7116763" y="4243388"/>
          <p14:tracePt t="47483" x="7116763" y="4148138"/>
          <p14:tracePt t="47492" x="7116763" y="4041775"/>
          <p14:tracePt t="47499" x="7116763" y="3917950"/>
          <p14:tracePt t="47508" x="7092950" y="3760788"/>
          <p14:tracePt t="47515" x="7070725" y="3659188"/>
          <p14:tracePt t="47524" x="7026275" y="3502025"/>
          <p14:tracePt t="47531" x="6975475" y="3362325"/>
          <p14:tracePt t="47540" x="6902450" y="3227388"/>
          <p14:tracePt t="47547" x="6811963" y="3092450"/>
          <p14:tracePt t="47555" x="6762750" y="3024188"/>
          <p14:tracePt t="47563" x="6654800" y="2922588"/>
          <p14:tracePt t="47573" x="6542088" y="2827338"/>
          <p14:tracePt t="47580" x="6446838" y="2736850"/>
          <p14:tracePt t="47590" x="6380163" y="2692400"/>
          <p14:tracePt t="47598" x="6261100" y="2614613"/>
          <p14:tracePt t="47606" x="6115050" y="2528888"/>
          <p14:tracePt t="47613" x="5942013" y="2462213"/>
          <p14:tracePt t="47621" x="5745163" y="2400300"/>
          <p14:tracePt t="47630" x="5614988" y="2360613"/>
          <p14:tracePt t="47637" x="5424488" y="2309813"/>
          <p14:tracePt t="47646" x="5227638" y="2259013"/>
          <p14:tracePt t="47653" x="5041900" y="2203450"/>
          <p14:tracePt t="47662" x="4862513" y="2163763"/>
          <p14:tracePt t="47670" x="4756150" y="2141538"/>
          <p14:tracePt t="47678" x="4603750" y="2108200"/>
          <p14:tracePt t="47685" x="4468813" y="2074863"/>
          <p14:tracePt t="47693" x="4367213" y="2051050"/>
          <p14:tracePt t="47702" x="4305300" y="2051050"/>
          <p14:tracePt t="47710" x="4221163" y="2046288"/>
          <p14:tracePt t="47718" x="4154488" y="2046288"/>
          <p14:tracePt t="47725" x="4097338" y="2051050"/>
          <p14:tracePt t="47733" x="4057650" y="2068513"/>
          <p14:tracePt t="47741" x="4019550" y="2079625"/>
          <p14:tracePt t="47750" x="3984625" y="2097088"/>
          <p14:tracePt t="47758" x="3957638" y="2119313"/>
          <p14:tracePt t="47765" x="3935413" y="2136775"/>
          <p14:tracePt t="47773" x="3917950" y="2152650"/>
          <p14:tracePt t="47781" x="3900488" y="2163763"/>
          <p14:tracePt t="47791" x="3889375" y="2174875"/>
          <p14:tracePt t="47798" x="3884613" y="2181225"/>
          <p14:tracePt t="47806" x="3873500" y="2185988"/>
          <p14:tracePt t="47813" x="3873500" y="2192338"/>
          <p14:tracePt t="47821" x="3867150" y="2192338"/>
          <p14:tracePt t="47830" x="3862388" y="2198688"/>
          <p14:tracePt t="47838" x="3856038" y="2209800"/>
          <p14:tracePt t="47845" x="3838575" y="2220913"/>
          <p14:tracePt t="47854" x="3822700" y="2236788"/>
          <p14:tracePt t="47861" x="3800475" y="2247900"/>
          <p14:tracePt t="47871" x="3783013" y="2271713"/>
          <p14:tracePt t="47879" x="3754438" y="2298700"/>
          <p14:tracePt t="47887" x="3732213" y="2327275"/>
          <p14:tracePt t="47895" x="3703638" y="2355850"/>
          <p14:tracePt t="47903" x="3676650" y="2389188"/>
          <p14:tracePt t="47912" x="3665538" y="2393950"/>
          <p14:tracePt t="47919" x="3630613" y="2433638"/>
          <p14:tracePt t="47927" x="3592513" y="2473325"/>
          <p14:tracePt t="47937" x="3546475" y="2524125"/>
          <p14:tracePt t="47943" x="3490913" y="2579688"/>
          <p14:tracePt t="47951" x="3417888" y="2659063"/>
          <p14:tracePt t="47959" x="3338513" y="2754313"/>
          <p14:tracePt t="47967" x="3254375" y="2867025"/>
          <p14:tracePt t="47976" x="3192463" y="2984500"/>
          <p14:tracePt t="47983" x="3159125" y="3068638"/>
          <p14:tracePt t="47992" x="3148013" y="3152775"/>
          <p14:tracePt t="48000" x="3136900" y="3446463"/>
          <p14:tracePt t="48007" x="3159125" y="3636963"/>
          <p14:tracePt t="48016" x="3225800" y="3924300"/>
          <p14:tracePt t="48023" x="3327400" y="4256088"/>
          <p14:tracePt t="48031" x="3429000" y="4537075"/>
          <p14:tracePt t="48039" x="3597275" y="4918075"/>
          <p14:tracePt t="48048" x="3789363" y="5295900"/>
          <p14:tracePt t="48055" x="4041775" y="5643563"/>
          <p14:tracePt t="48063" x="4289425" y="5935663"/>
          <p14:tracePt t="48072" x="4694238" y="6300788"/>
          <p14:tracePt t="48080" x="5092700" y="6627813"/>
          <p14:tracePt t="48087" x="5413375" y="6851650"/>
          <p14:tracePt t="48178" x="10572750" y="6419850"/>
          <p14:tracePt t="48185" x="10910888" y="6165850"/>
          <p14:tracePt t="48194" x="11112500" y="5975350"/>
          <p14:tracePt t="48202" x="11349038" y="5665788"/>
          <p14:tracePt t="48209" x="11472863" y="5402263"/>
          <p14:tracePt t="48217" x="11528425" y="5114925"/>
          <p14:tracePt t="48226" x="11523663" y="4884738"/>
          <p14:tracePt t="48233" x="11444288" y="4581525"/>
          <p14:tracePt t="48242" x="11280775" y="4238625"/>
          <p14:tracePt t="48250" x="11006138" y="3827463"/>
          <p14:tracePt t="48257" x="10764838" y="3552825"/>
          <p14:tracePt t="48266" x="10433050" y="3232150"/>
          <p14:tracePt t="48274" x="10140950" y="2990850"/>
          <p14:tracePt t="48282" x="9791700" y="2760663"/>
          <p14:tracePt t="48290" x="9444038" y="2557463"/>
          <p14:tracePt t="48298" x="9196388" y="2433638"/>
          <p14:tracePt t="48306" x="8836025" y="2271713"/>
          <p14:tracePt t="48314" x="8605838" y="2174875"/>
          <p14:tracePt t="48322" x="8358188" y="2101850"/>
          <p14:tracePt t="48330" x="8116888" y="2046288"/>
          <p14:tracePt t="48338" x="7886700" y="2028825"/>
          <p14:tracePt t="48346" x="7762875" y="2028825"/>
          <p14:tracePt t="48354" x="7532688" y="2028825"/>
          <p14:tracePt t="48362" x="7413625" y="2057400"/>
          <p14:tracePt t="48370" x="7138988" y="2130425"/>
          <p14:tracePt t="48378" x="6981825" y="2185988"/>
          <p14:tracePt t="48386" x="6811963" y="2243138"/>
          <p14:tracePt t="48394" x="6519863" y="2366963"/>
          <p14:tracePt t="48402" x="6362700" y="2433638"/>
          <p14:tracePt t="48412" x="6065838" y="2557463"/>
          <p14:tracePt t="48417" x="5902325" y="2636838"/>
          <p14:tracePt t="48428" x="5761038" y="2698750"/>
          <p14:tracePt t="48436" x="5599113" y="2782888"/>
          <p14:tracePt t="48444" x="5457825" y="2871788"/>
          <p14:tracePt t="48452" x="5272088" y="3041650"/>
          <p14:tracePt t="48460" x="5114925" y="3232150"/>
          <p14:tracePt t="48468" x="4986338" y="3457575"/>
          <p14:tracePt t="48475" x="4867275" y="3681413"/>
          <p14:tracePt t="48484" x="4783138" y="3940175"/>
          <p14:tracePt t="48492" x="4727575" y="4108450"/>
          <p14:tracePt t="48500" x="4659313" y="4424363"/>
          <p14:tracePt t="48508" x="4648200" y="4760913"/>
          <p14:tracePt t="48516" x="4648200" y="4991100"/>
          <p14:tracePt t="48524" x="4738688" y="5284788"/>
          <p14:tracePt t="48532" x="4878388" y="5592763"/>
          <p14:tracePt t="48540" x="4975225" y="5773738"/>
          <p14:tracePt t="48548" x="5165725" y="6019800"/>
          <p14:tracePt t="48556" x="5435600" y="6289675"/>
          <p14:tracePt t="48563" x="5637213" y="6459538"/>
          <p14:tracePt t="48572" x="5868988" y="6610350"/>
          <p14:tracePt t="48580" x="6154738" y="6773863"/>
          <p14:tracePt t="48628" x="8701088" y="6656388"/>
          <p14:tracePt t="48636" x="9145588" y="6470650"/>
          <p14:tracePt t="48644" x="9477375" y="6278563"/>
          <p14:tracePt t="48652" x="9813925" y="6015038"/>
          <p14:tracePt t="48660" x="9982200" y="5822950"/>
          <p14:tracePt t="48668" x="10140950" y="5581650"/>
          <p14:tracePt t="48676" x="10196513" y="5368925"/>
          <p14:tracePt t="48684" x="10207625" y="5199063"/>
          <p14:tracePt t="48692" x="10179050" y="5064125"/>
          <p14:tracePt t="48700" x="10090150" y="4884738"/>
          <p14:tracePt t="48708" x="9948863" y="4710113"/>
          <p14:tracePt t="48716" x="9713913" y="4513263"/>
          <p14:tracePt t="48726" x="9517063" y="4378325"/>
          <p14:tracePt t="48734" x="9201150" y="4198938"/>
          <p14:tracePt t="48742" x="8813800" y="4030663"/>
          <p14:tracePt t="48750" x="8493125" y="3929063"/>
          <p14:tracePt t="48758" x="8026400" y="3816350"/>
          <p14:tracePt t="48766" x="7729538" y="3778250"/>
          <p14:tracePt t="48774" x="7453313" y="3754438"/>
          <p14:tracePt t="48782" x="7105650" y="3754438"/>
          <p14:tracePt t="48790" x="6851650" y="3765550"/>
          <p14:tracePt t="48798" x="6643688" y="3816350"/>
          <p14:tracePt t="48806" x="6559550" y="3856038"/>
          <p14:tracePt t="48814" x="6362700" y="3968750"/>
          <p14:tracePt t="48822" x="6194425" y="4108450"/>
          <p14:tracePt t="48830" x="6103938" y="4232275"/>
          <p14:tracePt t="48838" x="6042025" y="4378325"/>
          <p14:tracePt t="48846" x="6008688" y="4614863"/>
          <p14:tracePt t="48854" x="6019800" y="4745038"/>
          <p14:tracePt t="48862" x="6092825" y="4957763"/>
          <p14:tracePt t="48870" x="6161088" y="5092700"/>
          <p14:tracePt t="48878" x="6311900" y="5289550"/>
          <p14:tracePt t="48886" x="6430963" y="5407025"/>
          <p14:tracePt t="48894" x="6599238" y="5548313"/>
          <p14:tracePt t="48902" x="6807200" y="5665788"/>
          <p14:tracePt t="48910" x="7070725" y="5773738"/>
          <p14:tracePt t="48918" x="7240588" y="5822950"/>
          <p14:tracePt t="48926" x="7413625" y="5840413"/>
          <p14:tracePt t="48934" x="7616825" y="5840413"/>
          <p14:tracePt t="48942" x="7767638" y="5835650"/>
          <p14:tracePt t="48950" x="7897813" y="5795963"/>
          <p14:tracePt t="48958" x="7993063" y="5749925"/>
          <p14:tracePt t="48968" x="8037513" y="5705475"/>
          <p14:tracePt t="48974" x="8072438" y="5649913"/>
          <p14:tracePt t="48982" x="8077200" y="5614988"/>
          <p14:tracePt t="48990" x="8077200" y="5565775"/>
          <p14:tracePt t="48998" x="8054975" y="5526088"/>
          <p14:tracePt t="49006" x="8015288" y="5475288"/>
          <p14:tracePt t="49016" x="7959725" y="5419725"/>
          <p14:tracePt t="49024" x="7891463" y="5373688"/>
          <p14:tracePt t="49032" x="7791450" y="5318125"/>
          <p14:tracePt t="49040" x="7718425" y="5284788"/>
          <p14:tracePt t="49048" x="7656513" y="5256213"/>
          <p14:tracePt t="49056" x="7616825" y="5245100"/>
          <p14:tracePt t="49064" x="7588250" y="5233988"/>
          <p14:tracePt t="49072" x="7583488" y="5233988"/>
          <p14:tracePt t="49080" x="7583488" y="5227638"/>
          <p14:tracePt t="49499" x="7583488" y="5233988"/>
          <p14:tracePt t="49506" x="7583488" y="5249863"/>
          <p14:tracePt t="49513" x="7588250" y="5260975"/>
          <p14:tracePt t="49522" x="7594600" y="5272088"/>
          <p14:tracePt t="49530" x="7594600" y="5278438"/>
          <p14:tracePt t="49537" x="7594600" y="5284788"/>
          <p14:tracePt t="49545" x="7599363" y="5284788"/>
          <p14:tracePt t="49564" x="7605713" y="5284788"/>
          <p14:tracePt t="49570" x="7616825" y="5272088"/>
          <p14:tracePt t="49580" x="7639050" y="5245100"/>
          <p14:tracePt t="49586" x="7683500" y="5176838"/>
          <p14:tracePt t="49596" x="7756525" y="5081588"/>
          <p14:tracePt t="49602" x="7875588" y="4941888"/>
          <p14:tracePt t="49612" x="7937500" y="4845050"/>
          <p14:tracePt t="49620" x="7993063" y="4733925"/>
          <p14:tracePt t="49628" x="8010525" y="4659313"/>
          <p14:tracePt t="49636" x="8015288" y="4592638"/>
          <p14:tracePt t="49644" x="8015288" y="4537075"/>
          <p14:tracePt t="49652" x="8010525" y="4497388"/>
          <p14:tracePt t="49660" x="7986713" y="4429125"/>
          <p14:tracePt t="49668" x="7975600" y="4395788"/>
          <p14:tracePt t="49676" x="7959725" y="4356100"/>
          <p14:tracePt t="49684" x="7953375" y="4340225"/>
          <p14:tracePt t="49692" x="7948613" y="4333875"/>
          <p14:tracePt t="49700" x="7948613" y="4329113"/>
          <p14:tracePt t="49777" x="7948613" y="4333875"/>
          <p14:tracePt t="49792" x="7948613" y="4340225"/>
          <p14:tracePt t="49800" x="7948613" y="4351338"/>
          <p14:tracePt t="49807" x="7948613" y="4356100"/>
          <p14:tracePt t="49816" x="7948613" y="4362450"/>
          <p14:tracePt t="49824" x="7948613" y="4367213"/>
          <p14:tracePt t="49832" x="7948613" y="4378325"/>
          <p14:tracePt t="49906" x="7948613" y="4384675"/>
          <p14:tracePt t="49930" x="7948613" y="4391025"/>
          <p14:tracePt t="49938" x="7948613" y="4395788"/>
          <p14:tracePt t="49954" x="7942263" y="4402138"/>
          <p14:tracePt t="49970" x="7942263" y="4406900"/>
          <p14:tracePt t="49986" x="7942263" y="4413250"/>
          <p14:tracePt t="49994" x="7942263" y="4418013"/>
          <p14:tracePt t="50002" x="7937500" y="4418013"/>
          <p14:tracePt t="50010" x="7937500" y="4424363"/>
          <p14:tracePt t="50050" x="7937500" y="4429125"/>
          <p14:tracePt t="50449" x="7937500" y="4424363"/>
          <p14:tracePt t="51019" x="7942263" y="4424363"/>
          <p14:tracePt t="51025" x="7942263" y="4418013"/>
          <p14:tracePt t="51032" x="7953375" y="4413250"/>
          <p14:tracePt t="51040" x="7964488" y="4395788"/>
          <p14:tracePt t="51048" x="7975600" y="4378325"/>
          <p14:tracePt t="51055" x="7981950" y="4373563"/>
          <p14:tracePt t="51064" x="7993063" y="4356100"/>
          <p14:tracePt t="51074" x="8004175" y="4344988"/>
          <p14:tracePt t="51080" x="8010525" y="4340225"/>
          <p14:tracePt t="51090" x="8015288" y="4329113"/>
          <p14:tracePt t="51096" x="8021638" y="4311650"/>
          <p14:tracePt t="51112" x="8026400" y="4300538"/>
          <p14:tracePt t="51122" x="8032750" y="4294188"/>
          <p14:tracePt t="51130" x="8032750" y="4289425"/>
          <p14:tracePt t="51138" x="8037513" y="4278313"/>
          <p14:tracePt t="51146" x="8043863" y="4271963"/>
          <p14:tracePt t="51154" x="8043863" y="4260850"/>
          <p14:tracePt t="51162" x="8043863" y="4256088"/>
          <p14:tracePt t="51170" x="8048625" y="4243388"/>
          <p14:tracePt t="51178" x="8048625" y="4238625"/>
          <p14:tracePt t="51186" x="8054975" y="4232275"/>
          <p14:tracePt t="51194" x="8061325" y="4210050"/>
          <p14:tracePt t="51202" x="8066088" y="4187825"/>
          <p14:tracePt t="51210" x="8083550" y="4165600"/>
          <p14:tracePt t="51218" x="8105775" y="4108450"/>
          <p14:tracePt t="51226" x="8139113" y="4048125"/>
          <p14:tracePt t="51234" x="8161338" y="3997325"/>
          <p14:tracePt t="51242" x="8223250" y="3884613"/>
          <p14:tracePt t="51250" x="8274050" y="3794125"/>
          <p14:tracePt t="51258" x="8318500" y="3709988"/>
          <p14:tracePt t="51266" x="8364538" y="3619500"/>
          <p14:tracePt t="51274" x="8386763" y="3557588"/>
          <p14:tracePt t="51282" x="8408988" y="3513138"/>
          <p14:tracePt t="51290" x="8426450" y="3468688"/>
          <p14:tracePt t="51298" x="8437563" y="3451225"/>
          <p14:tracePt t="51306" x="8448675" y="3435350"/>
          <p14:tracePt t="51314" x="8448675" y="3422650"/>
          <p14:tracePt t="51322" x="8453438" y="3411538"/>
          <p14:tracePt t="51338" x="8459788" y="3406775"/>
          <p14:tracePt t="51354" x="8459788" y="3400425"/>
          <p14:tracePt t="51362" x="8459788" y="3395663"/>
          <p14:tracePt t="51378" x="8464550" y="3389313"/>
          <p14:tracePt t="51388" x="8470900" y="3373438"/>
          <p14:tracePt t="51394" x="8470900" y="3355975"/>
          <p14:tracePt t="51404" x="8477250" y="3338513"/>
          <p14:tracePt t="51412" x="8477250" y="3316288"/>
          <p14:tracePt t="51420" x="8482013" y="3300413"/>
          <p14:tracePt t="51428" x="8488363" y="3287713"/>
          <p14:tracePt t="51436" x="8493125" y="3265488"/>
          <p14:tracePt t="51444" x="8493125" y="3249613"/>
          <p14:tracePt t="51452" x="8504238" y="3221038"/>
          <p14:tracePt t="51460" x="8504238" y="3214688"/>
          <p14:tracePt t="51468" x="8515350" y="3203575"/>
          <p14:tracePt t="51476" x="8515350" y="3192463"/>
          <p14:tracePt t="51484" x="8521700" y="3187700"/>
          <p14:tracePt t="52402" x="8521700" y="3198813"/>
          <p14:tracePt t="52410" x="8521700" y="3227388"/>
          <p14:tracePt t="52418" x="8521700" y="3271838"/>
          <p14:tracePt t="52426" x="8521700" y="3316288"/>
          <p14:tracePt t="52434" x="8526463" y="3362325"/>
          <p14:tracePt t="52442" x="8532813" y="3422650"/>
          <p14:tracePt t="52450" x="8537575" y="3468688"/>
          <p14:tracePt t="52458" x="8555038" y="3530600"/>
          <p14:tracePt t="52466" x="8577263" y="3597275"/>
          <p14:tracePt t="52474" x="8605838" y="3698875"/>
          <p14:tracePt t="52482" x="8634413" y="3760788"/>
          <p14:tracePt t="52490" x="8678863" y="3844925"/>
          <p14:tracePt t="52498" x="8734425" y="3957638"/>
          <p14:tracePt t="52506" x="8807450" y="4070350"/>
          <p14:tracePt t="52514" x="8909050" y="4210050"/>
          <p14:tracePt t="52522" x="9021763" y="4333875"/>
          <p14:tracePt t="52530" x="9066213" y="4384675"/>
          <p14:tracePt t="52538" x="9145588" y="4457700"/>
          <p14:tracePt t="52546" x="9190038" y="4491038"/>
          <p14:tracePt t="52554" x="9247188" y="4524375"/>
          <p14:tracePt t="52562" x="9263063" y="4530725"/>
          <p14:tracePt t="52570" x="9280525" y="4537075"/>
          <p14:tracePt t="52578" x="9285288" y="4541838"/>
          <p14:tracePt t="52629" x="9285288" y="4537075"/>
          <p14:tracePt t="52643" x="9285288" y="4508500"/>
          <p14:tracePt t="52652" x="9280525" y="4457700"/>
          <p14:tracePt t="52657" x="9263063" y="4391025"/>
          <p14:tracePt t="52668" x="9223375" y="4289425"/>
          <p14:tracePt t="52676" x="9145588" y="4114800"/>
          <p14:tracePt t="52684" x="9077325" y="3997325"/>
          <p14:tracePt t="52691" x="8937625" y="3771900"/>
          <p14:tracePt t="52700" x="8734425" y="3508375"/>
          <p14:tracePt t="52708" x="8583613" y="3344863"/>
          <p14:tracePt t="52716" x="8380413" y="3165475"/>
          <p14:tracePt t="52724" x="8161338" y="2990850"/>
          <p14:tracePt t="52732" x="7931150" y="2838450"/>
          <p14:tracePt t="52740" x="7785100" y="2754313"/>
          <p14:tracePt t="52748" x="7504113" y="2619375"/>
          <p14:tracePt t="52756" x="7212013" y="2506663"/>
          <p14:tracePt t="52764" x="7043738" y="2455863"/>
          <p14:tracePt t="52772" x="6756400" y="2393950"/>
          <p14:tracePt t="52780" x="6475413" y="2349500"/>
          <p14:tracePt t="52788" x="6340475" y="2333625"/>
          <p14:tracePt t="52796" x="6065838" y="2309813"/>
          <p14:tracePt t="52804" x="5953125" y="2305050"/>
          <p14:tracePt t="52812" x="5857875" y="2305050"/>
          <p14:tracePt t="52820" x="5749925" y="2305050"/>
          <p14:tracePt t="52828" x="5676900" y="2305050"/>
          <p14:tracePt t="52836" x="5610225" y="2305050"/>
          <p14:tracePt t="52844" x="5581650" y="2305050"/>
          <p14:tracePt t="52852" x="5564188" y="2305050"/>
          <p14:tracePt t="52860" x="5559425" y="2305050"/>
          <p14:tracePt t="53146" x="5548313" y="2298700"/>
          <p14:tracePt t="53154" x="5526088" y="2271713"/>
          <p14:tracePt t="53162" x="5491163" y="2247900"/>
          <p14:tracePt t="53170" x="5440363" y="2220913"/>
          <p14:tracePt t="53178" x="5402263" y="2192338"/>
          <p14:tracePt t="53186" x="5362575" y="2163763"/>
          <p14:tracePt t="53194" x="5311775" y="2136775"/>
          <p14:tracePt t="53202" x="5272088" y="2119313"/>
          <p14:tracePt t="53210" x="5216525" y="2101850"/>
          <p14:tracePt t="53220" x="5165725" y="2097088"/>
          <p14:tracePt t="53226" x="5121275" y="2085975"/>
          <p14:tracePt t="53236" x="5053013" y="2085975"/>
          <p14:tracePt t="53243" x="5002213" y="2079625"/>
          <p14:tracePt t="53252" x="4951413" y="2079625"/>
          <p14:tracePt t="53260" x="4902200" y="2079625"/>
          <p14:tracePt t="53268" x="4867275" y="2079625"/>
          <p14:tracePt t="53276" x="4822825" y="2090738"/>
          <p14:tracePt t="53284" x="4778375" y="2097088"/>
          <p14:tracePt t="53292" x="4760913" y="2101850"/>
          <p14:tracePt t="53300" x="4721225" y="2112963"/>
          <p14:tracePt t="53308" x="4705350" y="2112963"/>
          <p14:tracePt t="53316" x="4694238" y="2112963"/>
          <p14:tracePt t="53324" x="4676775" y="2124075"/>
          <p14:tracePt t="53332" x="4670425" y="2124075"/>
          <p14:tracePt t="53340" x="4659313" y="2130425"/>
          <p14:tracePt t="53356" x="4654550" y="2130425"/>
          <p14:tracePt t="53396" x="4648200" y="2130425"/>
          <p14:tracePt t="53412" x="4643438" y="2130425"/>
          <p14:tracePt t="53428" x="4637088" y="2130425"/>
          <p14:tracePt t="53436" x="4632325" y="2130425"/>
          <p14:tracePt t="53444" x="4621213" y="2124075"/>
          <p14:tracePt t="53452" x="4614863" y="2124075"/>
          <p14:tracePt t="53460" x="4603750" y="2112963"/>
          <p14:tracePt t="53468" x="4586288" y="2108200"/>
          <p14:tracePt t="53476" x="4564063" y="2097088"/>
          <p14:tracePt t="53484" x="4552950" y="2090738"/>
          <p14:tracePt t="53492" x="4530725" y="2079625"/>
          <p14:tracePt t="53502" x="4502150" y="2074863"/>
          <p14:tracePt t="53508" x="4486275" y="2068513"/>
          <p14:tracePt t="53518" x="4479925" y="2063750"/>
          <p14:tracePt t="53524" x="4462463" y="2063750"/>
          <p14:tracePt t="53534" x="4451350" y="2057400"/>
          <p14:tracePt t="53542" x="4440238" y="2057400"/>
          <p14:tracePt t="53550" x="4429125" y="2057400"/>
          <p14:tracePt t="53558" x="4424363" y="2057400"/>
          <p14:tracePt t="53566" x="4413250" y="2057400"/>
          <p14:tracePt t="53574" x="4400550" y="2057400"/>
          <p14:tracePt t="53582" x="4400550" y="2063750"/>
          <p14:tracePt t="53590" x="4395788" y="2063750"/>
          <p14:tracePt t="53606" x="4389438" y="2063750"/>
          <p14:tracePt t="53614" x="4389438" y="2068513"/>
          <p14:tracePt t="53654" x="4384675" y="2068513"/>
          <p14:tracePt t="53662" x="4384675" y="2074863"/>
          <p14:tracePt t="53670" x="4378325" y="2085975"/>
          <p14:tracePt t="53678" x="4367213" y="2097088"/>
          <p14:tracePt t="53686" x="4362450" y="2112963"/>
          <p14:tracePt t="53694" x="4356100" y="2130425"/>
          <p14:tracePt t="53702" x="4338638" y="2152650"/>
          <p14:tracePt t="53710" x="4322763" y="2192338"/>
          <p14:tracePt t="53718" x="4322763" y="2209800"/>
          <p14:tracePt t="53726" x="4294188" y="2259013"/>
          <p14:tracePt t="53734" x="4278313" y="2305050"/>
          <p14:tracePt t="53742" x="4271963" y="2320925"/>
          <p14:tracePt t="53750" x="4243388" y="2378075"/>
          <p14:tracePt t="53758" x="4227513" y="2422525"/>
          <p14:tracePt t="53766" x="4221163" y="2444750"/>
          <p14:tracePt t="53774" x="4205288" y="2473325"/>
          <p14:tracePt t="53782" x="4205288" y="2490788"/>
          <p14:tracePt t="53792" x="4192588" y="2517775"/>
          <p14:tracePt t="53798" x="4187825" y="2524125"/>
          <p14:tracePt t="53808" x="4181475" y="2546350"/>
          <p14:tracePt t="53814" x="4181475" y="2557463"/>
          <p14:tracePt t="53824" x="4170363" y="2574925"/>
          <p14:tracePt t="53832" x="4165600" y="2586038"/>
          <p14:tracePt t="53840" x="4165600" y="2597150"/>
          <p14:tracePt t="53848" x="4148138" y="2625725"/>
          <p14:tracePt t="53856" x="4143375" y="2636838"/>
          <p14:tracePt t="53864" x="4125913" y="2663825"/>
          <p14:tracePt t="53872" x="4119563" y="2681288"/>
          <p14:tracePt t="53880" x="4114800" y="2698750"/>
          <p14:tracePt t="53888" x="4103688" y="2725738"/>
          <p14:tracePt t="53896" x="4103688" y="2743200"/>
          <p14:tracePt t="53904" x="4097338" y="2760663"/>
          <p14:tracePt t="53912" x="4092575" y="2787650"/>
          <p14:tracePt t="53920" x="4086225" y="2805113"/>
          <p14:tracePt t="53928" x="4086225" y="2822575"/>
          <p14:tracePt t="53936" x="4081463" y="2838450"/>
          <p14:tracePt t="53944" x="4070350" y="2895600"/>
          <p14:tracePt t="53952" x="4064000" y="2928938"/>
          <p14:tracePt t="53960" x="4057650" y="2995613"/>
          <p14:tracePt t="53968" x="4046538" y="3125788"/>
          <p14:tracePt t="53976" x="4030663" y="3238500"/>
          <p14:tracePt t="53984" x="4013200" y="3338513"/>
          <p14:tracePt t="53992" x="3997325" y="3575050"/>
          <p14:tracePt t="54000" x="3984625" y="3760788"/>
          <p14:tracePt t="54008" x="3979863" y="3844925"/>
          <p14:tracePt t="54016" x="3979863" y="4013200"/>
          <p14:tracePt t="54024" x="3979863" y="4227513"/>
          <p14:tracePt t="54032" x="3979863" y="4440238"/>
          <p14:tracePt t="54040" x="3979863" y="4530725"/>
          <p14:tracePt t="54048" x="3979863" y="4745038"/>
          <p14:tracePt t="54056" x="3979863" y="4851400"/>
          <p14:tracePt t="54064" x="3979863" y="4964113"/>
          <p14:tracePt t="54072" x="3979863" y="5176838"/>
          <p14:tracePt t="54080" x="3979863" y="5284788"/>
          <p14:tracePt t="54090" x="3979863" y="5391150"/>
          <p14:tracePt t="54098" x="3984625" y="5475288"/>
          <p14:tracePt t="54106" x="4002088" y="5565775"/>
          <p14:tracePt t="54114" x="4013200" y="5649913"/>
          <p14:tracePt t="54122" x="4024313" y="5722938"/>
          <p14:tracePt t="54130" x="4035425" y="5800725"/>
          <p14:tracePt t="54138" x="4052888" y="5868988"/>
          <p14:tracePt t="54146" x="4052888" y="5935663"/>
          <p14:tracePt t="54154" x="4052888" y="5992813"/>
          <p14:tracePt t="54162" x="4052888" y="6059488"/>
          <p14:tracePt t="54170" x="4052888" y="6121400"/>
          <p14:tracePt t="54178" x="4052888" y="6143625"/>
          <p14:tracePt t="54186" x="4052888" y="6205538"/>
          <p14:tracePt t="54194" x="4052888" y="6262688"/>
          <p14:tracePt t="54202" x="4064000" y="6313488"/>
          <p14:tracePt t="54210" x="4070350" y="6329363"/>
          <p14:tracePt t="54218" x="4092575" y="6362700"/>
          <p14:tracePt t="54230" x="4103688" y="6391275"/>
          <p14:tracePt t="54238" x="4125913" y="6413500"/>
          <p14:tracePt t="54246" x="4137025" y="6435725"/>
          <p14:tracePt t="54254" x="4143375" y="6448425"/>
          <p14:tracePt t="54262" x="4148138" y="6464300"/>
          <p14:tracePt t="54270" x="4154488" y="6475413"/>
          <p14:tracePt t="54278" x="4165600" y="6497638"/>
          <p14:tracePt t="54286" x="4176713" y="6503988"/>
          <p14:tracePt t="54294" x="4192588" y="6521450"/>
          <p14:tracePt t="54302" x="4205288" y="6532563"/>
          <p14:tracePt t="54310" x="4227513" y="6543675"/>
          <p14:tracePt t="54318" x="4238625" y="6543675"/>
          <p14:tracePt t="54326" x="4249738" y="6554788"/>
          <p14:tracePt t="54334" x="4254500" y="6554788"/>
          <p14:tracePt t="54342" x="4265613" y="6559550"/>
          <p14:tracePt t="54350" x="4271963" y="6570663"/>
          <p14:tracePt t="54358" x="4278313" y="6570663"/>
          <p14:tracePt t="54366" x="4289425" y="6581775"/>
          <p14:tracePt t="54374" x="4294188" y="6594475"/>
          <p14:tracePt t="54384" x="4305300" y="6599238"/>
          <p14:tracePt t="54390" x="4344988" y="6627813"/>
          <p14:tracePt t="54400" x="4362450" y="6632575"/>
          <p14:tracePt t="54408" x="4384675" y="6643688"/>
          <p14:tracePt t="54416" x="4451350" y="6661150"/>
          <p14:tracePt t="54424" x="4473575" y="6667500"/>
          <p14:tracePt t="54432" x="4513263" y="6672263"/>
          <p14:tracePt t="54440" x="4548188" y="6678613"/>
          <p14:tracePt t="54448" x="4648200" y="6683375"/>
          <p14:tracePt t="54456" x="4694238" y="6689725"/>
          <p14:tracePt t="54464" x="4816475" y="6689725"/>
          <p14:tracePt t="54472" x="4946650" y="6689725"/>
          <p14:tracePt t="54480" x="5070475" y="6683375"/>
          <p14:tracePt t="54488" x="5205413" y="6667500"/>
          <p14:tracePt t="54496" x="5345113" y="6656388"/>
          <p14:tracePt t="54504" x="5475288" y="6638925"/>
          <p14:tracePt t="54512" x="5526088" y="6632575"/>
          <p14:tracePt t="54520" x="5654675" y="6627813"/>
          <p14:tracePt t="54528" x="5795963" y="6616700"/>
          <p14:tracePt t="54536" x="5918200" y="6610350"/>
          <p14:tracePt t="54544" x="6059488" y="6610350"/>
          <p14:tracePt t="54552" x="6103938" y="6610350"/>
          <p14:tracePt t="54560" x="6245225" y="6605588"/>
          <p14:tracePt t="54568" x="6408738" y="6605588"/>
          <p14:tracePt t="54576" x="6464300" y="6605588"/>
          <p14:tracePt t="54584" x="6621463" y="6605588"/>
          <p14:tracePt t="54592" x="6807200" y="6605588"/>
          <p14:tracePt t="54600" x="6992938" y="6605588"/>
          <p14:tracePt t="54608" x="7172325" y="6605588"/>
          <p14:tracePt t="54616" x="7240588" y="6605588"/>
          <p14:tracePt t="54624" x="7397750" y="6605588"/>
          <p14:tracePt t="54634" x="7570788" y="6605588"/>
          <p14:tracePt t="54640" x="7740650" y="6605588"/>
          <p14:tracePt t="54650" x="7897813" y="6594475"/>
          <p14:tracePt t="54656" x="8066088" y="6588125"/>
          <p14:tracePt t="54666" x="8223250" y="6565900"/>
          <p14:tracePt t="54674" x="8397875" y="6548438"/>
          <p14:tracePt t="54682" x="8543925" y="6532563"/>
          <p14:tracePt t="54690" x="8672513" y="6515100"/>
          <p14:tracePt t="54698" x="8791575" y="6492875"/>
          <p14:tracePt t="54706" x="8931275" y="6459538"/>
          <p14:tracePt t="54714" x="8982075" y="6448425"/>
          <p14:tracePt t="54722" x="9028113" y="6435725"/>
          <p14:tracePt t="54730" x="9101138" y="6413500"/>
          <p14:tracePt t="54738" x="9139238" y="6402388"/>
          <p14:tracePt t="54746" x="9167813" y="6397625"/>
          <p14:tracePt t="54754" x="9190038" y="6391275"/>
          <p14:tracePt t="54762" x="9201150" y="6386513"/>
          <p14:tracePt t="54770" x="9207500" y="6386513"/>
          <p14:tracePt t="54778" x="9212263" y="6380163"/>
          <p14:tracePt t="54794" x="9218613" y="6380163"/>
          <p14:tracePt t="54810" x="9236075" y="6380163"/>
          <p14:tracePt t="54818" x="9251950" y="6380163"/>
          <p14:tracePt t="54826" x="9274175" y="6380163"/>
          <p14:tracePt t="54834" x="9296400" y="6380163"/>
          <p14:tracePt t="54842" x="9320213" y="6373813"/>
          <p14:tracePt t="54850" x="9347200" y="6362700"/>
          <p14:tracePt t="54858" x="9358313" y="6351588"/>
          <p14:tracePt t="54866" x="9371013" y="6351588"/>
          <p14:tracePt t="54874" x="9375775" y="6340475"/>
          <p14:tracePt t="54882" x="9375775" y="6335713"/>
          <p14:tracePt t="54890" x="9375775" y="6318250"/>
          <p14:tracePt t="54898" x="9375775" y="6313488"/>
          <p14:tracePt t="54906" x="9375775" y="6300788"/>
          <p14:tracePt t="54914" x="9375775" y="6289675"/>
          <p14:tracePt t="54922" x="9375775" y="6278563"/>
          <p14:tracePt t="54930" x="9382125" y="6262688"/>
          <p14:tracePt t="54938" x="9386888" y="6245225"/>
          <p14:tracePt t="54946" x="9393238" y="6234113"/>
          <p14:tracePt t="54956" x="9398000" y="6216650"/>
          <p14:tracePt t="54962" x="9409113" y="6194425"/>
          <p14:tracePt t="54972" x="9415463" y="6178550"/>
          <p14:tracePt t="54980" x="9426575" y="6143625"/>
          <p14:tracePt t="54988" x="9437688" y="6121400"/>
          <p14:tracePt t="54996" x="9444038" y="6088063"/>
          <p14:tracePt t="55004" x="9455150" y="6048375"/>
          <p14:tracePt t="55012" x="9466263" y="6003925"/>
          <p14:tracePt t="55020" x="9482138" y="5935663"/>
          <p14:tracePt t="55028" x="9517063" y="5789613"/>
          <p14:tracePt t="55036" x="9544050" y="5711825"/>
          <p14:tracePt t="55044" x="9590088" y="5514975"/>
          <p14:tracePt t="55052" x="9628188" y="5368925"/>
          <p14:tracePt t="55060" x="9685338" y="5053013"/>
          <p14:tracePt t="55068" x="9725025" y="4756150"/>
          <p14:tracePt t="55076" x="9747250" y="4464050"/>
          <p14:tracePt t="55084" x="9747250" y="4159250"/>
          <p14:tracePt t="55092" x="9747250" y="3838575"/>
          <p14:tracePt t="55100" x="9718675" y="3495675"/>
          <p14:tracePt t="55108" x="9685338" y="3187700"/>
          <p14:tracePt t="55116" x="9645650" y="2889250"/>
          <p14:tracePt t="55124" x="9601200" y="2636838"/>
          <p14:tracePt t="55132" x="9578975" y="2535238"/>
          <p14:tracePt t="55140" x="9550400" y="2309813"/>
          <p14:tracePt t="55148" x="9521825" y="2136775"/>
          <p14:tracePt t="55156" x="9504363" y="2057400"/>
          <p14:tracePt t="55164" x="9488488" y="1951038"/>
          <p14:tracePt t="55172" x="9482138" y="1882775"/>
          <p14:tracePt t="55180" x="9482138" y="1843088"/>
          <p14:tracePt t="55188" x="9482138" y="1831975"/>
          <p14:tracePt t="55196" x="9482138" y="1820863"/>
          <p14:tracePt t="55212" x="9482138" y="1816100"/>
          <p14:tracePt t="55220" x="9477375" y="1816100"/>
          <p14:tracePt t="55274" x="9471025" y="1816100"/>
          <p14:tracePt t="55290" x="9466263" y="1809750"/>
          <p14:tracePt t="55298" x="9455150" y="1809750"/>
          <p14:tracePt t="55306" x="9426575" y="1804988"/>
          <p14:tracePt t="55314" x="9393238" y="1798638"/>
          <p14:tracePt t="55322" x="9358313" y="1793875"/>
          <p14:tracePt t="55330" x="9296400" y="1781175"/>
          <p14:tracePt t="55338" x="9201150" y="1770063"/>
          <p14:tracePt t="55346" x="9077325" y="1765300"/>
          <p14:tracePt t="55354" x="8904288" y="1754188"/>
          <p14:tracePt t="55362" x="8796338" y="1754188"/>
          <p14:tracePt t="55370" x="8599488" y="1754188"/>
          <p14:tracePt t="55378" x="8369300" y="1754188"/>
          <p14:tracePt t="55386" x="8245475" y="1754188"/>
          <p14:tracePt t="55394" x="8110538" y="1754188"/>
          <p14:tracePt t="55402" x="7847013" y="1754188"/>
          <p14:tracePt t="55410" x="7694613" y="1754188"/>
          <p14:tracePt t="55418" x="7526338" y="1754188"/>
          <p14:tracePt t="55426" x="7194550" y="1754188"/>
          <p14:tracePt t="55434" x="7008813" y="1754188"/>
          <p14:tracePt t="55442" x="6689725" y="1754188"/>
          <p14:tracePt t="55450" x="6537325" y="1754188"/>
          <p14:tracePt t="55458" x="6245225" y="1758950"/>
          <p14:tracePt t="55466" x="5957888" y="1758950"/>
          <p14:tracePt t="55474" x="5834063" y="1758950"/>
          <p14:tracePt t="55482" x="5592763" y="1758950"/>
          <p14:tracePt t="55490" x="5380038" y="1758950"/>
          <p14:tracePt t="55498" x="5283200" y="1758950"/>
          <p14:tracePt t="55506" x="5205413" y="1758950"/>
          <p14:tracePt t="55514" x="5099050" y="1758950"/>
          <p14:tracePt t="55522" x="4991100" y="1758950"/>
          <p14:tracePt t="55532" x="4940300" y="1758950"/>
          <p14:tracePt t="55540" x="4851400" y="1758950"/>
          <p14:tracePt t="55548" x="4789488" y="1758950"/>
          <p14:tracePt t="55556" x="4738688" y="1758950"/>
          <p14:tracePt t="55564" x="4643438" y="1754188"/>
          <p14:tracePt t="55572" x="4586288" y="1747838"/>
          <p14:tracePt t="55580" x="4535488" y="1743075"/>
          <p14:tracePt t="55588" x="4486275" y="1736725"/>
          <p14:tracePt t="55596" x="4435475" y="1731963"/>
          <p14:tracePt t="55604" x="4400550" y="1725613"/>
          <p14:tracePt t="55612" x="4367213" y="1720850"/>
          <p14:tracePt t="55620" x="4351338" y="1714500"/>
          <p14:tracePt t="55628" x="4333875" y="1714500"/>
          <p14:tracePt t="55636" x="4322763" y="1708150"/>
          <p14:tracePt t="55644" x="4311650" y="1708150"/>
          <p14:tracePt t="55652" x="4300538" y="1708150"/>
          <p14:tracePt t="55660" x="4294188" y="1708150"/>
          <p14:tracePt t="55668" x="4289425" y="1708150"/>
          <p14:tracePt t="55676" x="4278313" y="1708150"/>
          <p14:tracePt t="55692" x="4271963" y="1708150"/>
          <p14:tracePt t="55748" x="4265613" y="1714500"/>
          <p14:tracePt t="55756" x="4265613" y="1720850"/>
          <p14:tracePt t="55764" x="4260850" y="1720850"/>
          <p14:tracePt t="55772" x="4260850" y="1725613"/>
          <p14:tracePt t="55780" x="4254500" y="1736725"/>
          <p14:tracePt t="55796" x="4254500" y="1747838"/>
          <p14:tracePt t="55806" x="4249738" y="1754188"/>
          <p14:tracePt t="55812" x="4243388" y="1758950"/>
          <p14:tracePt t="55822" x="4243388" y="1770063"/>
          <p14:tracePt t="55830" x="4232275" y="1781175"/>
          <p14:tracePt t="55838" x="4227513" y="1798638"/>
          <p14:tracePt t="55846" x="4221163" y="1816100"/>
          <p14:tracePt t="55854" x="4210050" y="1843088"/>
          <p14:tracePt t="55862" x="4205288" y="1871663"/>
          <p14:tracePt t="55870" x="4198938" y="1911350"/>
          <p14:tracePt t="55878" x="4187825" y="1962150"/>
          <p14:tracePt t="55886" x="4181475" y="2006600"/>
          <p14:tracePt t="55894" x="4159250" y="2090738"/>
          <p14:tracePt t="55902" x="4143375" y="2159000"/>
          <p14:tracePt t="55910" x="4119563" y="2247900"/>
          <p14:tracePt t="55918" x="4086225" y="2428875"/>
          <p14:tracePt t="55926" x="4041775" y="2647950"/>
          <p14:tracePt t="55934" x="4030663" y="2765425"/>
          <p14:tracePt t="55942" x="3984625" y="3074988"/>
          <p14:tracePt t="55950" x="3962400" y="3265488"/>
          <p14:tracePt t="55958" x="3935413" y="3473450"/>
          <p14:tracePt t="55966" x="3900488" y="3827463"/>
          <p14:tracePt t="55974" x="3867150" y="4154488"/>
          <p14:tracePt t="55982" x="3849688" y="4329113"/>
          <p14:tracePt t="55990" x="3805238" y="4654550"/>
          <p14:tracePt t="55998" x="3789363" y="4811713"/>
          <p14:tracePt t="56006" x="3743325" y="5099050"/>
          <p14:tracePt t="56014" x="3721100" y="5311775"/>
          <p14:tracePt t="56022" x="3709988" y="5413375"/>
          <p14:tracePt t="56030" x="3698875" y="5559425"/>
          <p14:tracePt t="56038" x="3698875" y="5632450"/>
          <p14:tracePt t="56046" x="3698875" y="5688013"/>
          <p14:tracePt t="56054" x="3698875" y="5727700"/>
          <p14:tracePt t="56062" x="3698875" y="5745163"/>
          <p14:tracePt t="56070" x="3703638" y="5756275"/>
          <p14:tracePt t="56078" x="3703638" y="5762625"/>
          <p14:tracePt t="56088" x="3703638" y="5767388"/>
          <p14:tracePt t="56104" x="3703638" y="5773738"/>
          <p14:tracePt t="56120" x="3703638" y="5778500"/>
          <p14:tracePt t="56128" x="3709988" y="5778500"/>
          <p14:tracePt t="56136" x="3709988" y="5784850"/>
          <p14:tracePt t="56144" x="3714750" y="5784850"/>
          <p14:tracePt t="56152" x="3714750" y="5789613"/>
          <p14:tracePt t="56160" x="3721100" y="5795963"/>
          <p14:tracePt t="56168" x="3727450" y="5800725"/>
          <p14:tracePt t="56176" x="3732213" y="5800725"/>
          <p14:tracePt t="56184" x="3754438" y="5818188"/>
          <p14:tracePt t="56192" x="3783013" y="5835650"/>
          <p14:tracePt t="56200" x="3849688" y="5862638"/>
          <p14:tracePt t="56208" x="3911600" y="5895975"/>
          <p14:tracePt t="56216" x="4035425" y="5942013"/>
          <p14:tracePt t="56224" x="4254500" y="6015038"/>
          <p14:tracePt t="56232" x="4497388" y="6088063"/>
          <p14:tracePt t="56240" x="4800600" y="6165850"/>
          <p14:tracePt t="56248" x="5176838" y="6238875"/>
          <p14:tracePt t="56256" x="5575300" y="6296025"/>
          <p14:tracePt t="56264" x="6042025" y="6357938"/>
          <p14:tracePt t="56272" x="6530975" y="6408738"/>
          <p14:tracePt t="56280" x="7019925" y="6453188"/>
          <p14:tracePt t="56288" x="7497763" y="6492875"/>
          <p14:tracePt t="56296" x="8015288" y="6526213"/>
          <p14:tracePt t="56304" x="8426450" y="6543675"/>
          <p14:tracePt t="56312" x="8869363" y="6554788"/>
          <p14:tracePt t="56320" x="9280525" y="6554788"/>
          <p14:tracePt t="56328" x="9583738" y="6554788"/>
          <p14:tracePt t="56336" x="9982200" y="6532563"/>
          <p14:tracePt t="56344" x="10229850" y="6515100"/>
          <p14:tracePt t="56352" x="10448925" y="6481763"/>
          <p14:tracePt t="56360" x="10612438" y="6464300"/>
          <p14:tracePt t="56368" x="10729913" y="6442075"/>
          <p14:tracePt t="56378" x="10780713" y="6430963"/>
          <p14:tracePt t="56384" x="10837863" y="6419850"/>
          <p14:tracePt t="56394" x="10853738" y="6408738"/>
          <p14:tracePt t="56400" x="10860088" y="6408738"/>
          <p14:tracePt t="56410" x="10860088" y="6402388"/>
          <p14:tracePt t="56418" x="10860088" y="6397625"/>
          <p14:tracePt t="56426" x="10860088" y="6391275"/>
          <p14:tracePt t="56434" x="10848975" y="6373813"/>
          <p14:tracePt t="56442" x="10837863" y="6362700"/>
          <p14:tracePt t="56450" x="10826750" y="6357938"/>
          <p14:tracePt t="56458" x="10809288" y="6329363"/>
          <p14:tracePt t="56466" x="10791825" y="6313488"/>
          <p14:tracePt t="56474" x="10787063" y="6284913"/>
          <p14:tracePt t="56482" x="10753725" y="6223000"/>
          <p14:tracePt t="56490" x="10736263" y="6165850"/>
          <p14:tracePt t="56498" x="10714038" y="6110288"/>
          <p14:tracePt t="56506" x="10685463" y="5975350"/>
          <p14:tracePt t="56514" x="10634663" y="5767388"/>
          <p14:tracePt t="56522" x="10590213" y="5497513"/>
          <p14:tracePt t="56530" x="10533063" y="5172075"/>
          <p14:tracePt t="56538" x="10488613" y="4856163"/>
          <p14:tracePt t="56546" x="10444163" y="4486275"/>
          <p14:tracePt t="56554" x="10404475" y="4216400"/>
          <p14:tracePt t="56562" x="10342563" y="3800475"/>
          <p14:tracePt t="56570" x="10298113" y="3519488"/>
          <p14:tracePt t="56578" x="10252075" y="3203575"/>
          <p14:tracePt t="56586" x="10196513" y="2906713"/>
          <p14:tracePt t="56594" x="10156825" y="2636838"/>
          <p14:tracePt t="56602" x="10101263" y="2382838"/>
          <p14:tracePt t="56610" x="10072688" y="2276475"/>
          <p14:tracePt t="56618" x="10033000" y="2097088"/>
          <p14:tracePt t="56626" x="10006013" y="1990725"/>
          <p14:tracePt t="56634" x="9982200" y="1900238"/>
          <p14:tracePt t="56642" x="9966325" y="1843088"/>
          <p14:tracePt t="56650" x="9944100" y="1804988"/>
          <p14:tracePt t="56658" x="9926638" y="1770063"/>
          <p14:tracePt t="56666" x="9904413" y="1743075"/>
          <p14:tracePt t="56676" x="9882188" y="1731963"/>
          <p14:tracePt t="56682" x="9847263" y="1714500"/>
          <p14:tracePt t="56692" x="9798050" y="1697038"/>
          <p14:tracePt t="56700" x="9740900" y="1692275"/>
          <p14:tracePt t="56708" x="9690100" y="1692275"/>
          <p14:tracePt t="56716" x="9617075" y="1692275"/>
          <p14:tracePt t="56724" x="9482138" y="1692275"/>
          <p14:tracePt t="56732" x="9358313" y="1692275"/>
          <p14:tracePt t="56740" x="9190038" y="1692275"/>
          <p14:tracePt t="56748" x="8977313" y="1692275"/>
          <p14:tracePt t="56756" x="8853488" y="1692275"/>
          <p14:tracePt t="56764" x="8577263" y="1692275"/>
          <p14:tracePt t="56772" x="8256588" y="1692275"/>
          <p14:tracePt t="56780" x="8094663" y="1692275"/>
          <p14:tracePt t="56788" x="7756525" y="1697038"/>
          <p14:tracePt t="56796" x="7554913" y="1697038"/>
          <p14:tracePt t="56804" x="7205663" y="1720850"/>
          <p14:tracePt t="56812" x="6869113" y="1731963"/>
          <p14:tracePt t="56820" x="6559550" y="1743075"/>
          <p14:tracePt t="56828" x="6238875" y="1765300"/>
          <p14:tracePt t="56836" x="5946775" y="1765300"/>
          <p14:tracePt t="56844" x="5643563" y="1776413"/>
          <p14:tracePt t="56852" x="5367338" y="1776413"/>
          <p14:tracePt t="56860" x="5092700" y="1787525"/>
          <p14:tracePt t="56868" x="4833938" y="1787525"/>
          <p14:tracePt t="56876" x="4586288" y="1798638"/>
          <p14:tracePt t="56884" x="4462463" y="1798638"/>
          <p14:tracePt t="56892" x="4232275" y="1809750"/>
          <p14:tracePt t="56900" x="4035425" y="1809750"/>
          <p14:tracePt t="56908" x="3962400" y="1809750"/>
          <p14:tracePt t="56916" x="3822700" y="1809750"/>
          <p14:tracePt t="56924" x="3760788" y="1809750"/>
          <p14:tracePt t="56932" x="3681413" y="1809750"/>
          <p14:tracePt t="56942" x="3625850" y="1809750"/>
          <p14:tracePt t="56948" x="3586163" y="1809750"/>
          <p14:tracePt t="56958" x="3568700" y="1809750"/>
          <p14:tracePt t="56964" x="3563938" y="1809750"/>
          <p14:tracePt t="57030" x="3563938" y="1816100"/>
          <p14:tracePt t="57038" x="3563938" y="1820863"/>
          <p14:tracePt t="57046" x="3563938" y="1838325"/>
          <p14:tracePt t="57054" x="3563938" y="1855788"/>
          <p14:tracePt t="57062" x="3563938" y="1871663"/>
          <p14:tracePt t="57070" x="3563938" y="1900238"/>
          <p14:tracePt t="57078" x="3563938" y="1955800"/>
          <p14:tracePt t="57086" x="3563938" y="2012950"/>
          <p14:tracePt t="57094" x="3579813" y="2136775"/>
          <p14:tracePt t="57102" x="3586163" y="2247900"/>
          <p14:tracePt t="57110" x="3614738" y="2400300"/>
          <p14:tracePt t="57118" x="3659188" y="2681288"/>
          <p14:tracePt t="57126" x="3698875" y="2906713"/>
          <p14:tracePt t="57134" x="3721100" y="3024188"/>
          <p14:tracePt t="57142" x="3765550" y="3260725"/>
          <p14:tracePt t="57150" x="3794125" y="3541713"/>
          <p14:tracePt t="57158" x="3838575" y="3838575"/>
          <p14:tracePt t="57166" x="3856038" y="3997325"/>
          <p14:tracePt t="57174" x="3889375" y="4340225"/>
          <p14:tracePt t="57182" x="3911600" y="4524375"/>
          <p14:tracePt t="57192" x="3935413" y="4895850"/>
          <p14:tracePt t="57198" x="3957638" y="5216525"/>
          <p14:tracePt t="57206" x="3968750" y="5508625"/>
          <p14:tracePt t="57214" x="3979863" y="5773738"/>
          <p14:tracePt t="57222" x="3984625" y="6003925"/>
          <p14:tracePt t="57232" x="3984625" y="6092825"/>
          <p14:tracePt t="57238" x="4008438" y="6267450"/>
          <p14:tracePt t="57248" x="4019550" y="6329363"/>
          <p14:tracePt t="57256" x="4030663" y="6369050"/>
          <p14:tracePt t="57264" x="4052888" y="6397625"/>
          <p14:tracePt t="57272" x="4064000" y="6413500"/>
          <p14:tracePt t="57280" x="4092575" y="6430963"/>
          <p14:tracePt t="57288" x="4125913" y="6453188"/>
          <p14:tracePt t="57296" x="4165600" y="6470650"/>
          <p14:tracePt t="57304" x="4227513" y="6497638"/>
          <p14:tracePt t="57312" x="4316413" y="6515100"/>
          <p14:tracePt t="57320" x="4435475" y="6537325"/>
          <p14:tracePt t="57328" x="4535488" y="6554788"/>
          <p14:tracePt t="57336" x="4676775" y="6559550"/>
          <p14:tracePt t="57344" x="4935538" y="6559550"/>
          <p14:tracePt t="57352" x="5176838" y="6559550"/>
          <p14:tracePt t="57360" x="5453063" y="6559550"/>
          <p14:tracePt t="57368" x="5772150" y="6548438"/>
          <p14:tracePt t="57376" x="6126163" y="6537325"/>
          <p14:tracePt t="57384" x="6340475" y="6526213"/>
          <p14:tracePt t="57392" x="6902450" y="6515100"/>
          <p14:tracePt t="57400" x="7256463" y="6492875"/>
          <p14:tracePt t="57408" x="7610475" y="6464300"/>
          <p14:tracePt t="57416" x="8099425" y="6430963"/>
          <p14:tracePt t="57424" x="8532813" y="6380163"/>
          <p14:tracePt t="57432" x="8948738" y="6346825"/>
          <p14:tracePt t="57440" x="9347200" y="6300788"/>
          <p14:tracePt t="57448" x="9707563" y="6238875"/>
          <p14:tracePt t="57456" x="9955213" y="6211888"/>
          <p14:tracePt t="57464" x="10287000" y="6154738"/>
          <p14:tracePt t="57472" x="10460038" y="6127750"/>
          <p14:tracePt t="57480" x="10594975" y="6099175"/>
          <p14:tracePt t="57488" x="10702925" y="6076950"/>
          <p14:tracePt t="57496" x="10753725" y="6059488"/>
          <p14:tracePt t="57504" x="10769600" y="6054725"/>
          <p14:tracePt t="57512" x="10769600" y="6043613"/>
          <p14:tracePt t="57530" x="10769600" y="6030913"/>
          <p14:tracePt t="57538" x="10758488" y="6026150"/>
          <p14:tracePt t="57546" x="10741025" y="6015038"/>
          <p14:tracePt t="57554" x="10714038" y="5997575"/>
          <p14:tracePt t="57562" x="10696575" y="5986463"/>
          <p14:tracePt t="57570" x="10685463" y="5981700"/>
          <p14:tracePt t="57578" x="10668000" y="5970588"/>
          <p14:tracePt t="57586" x="10656888" y="5964238"/>
          <p14:tracePt t="57594" x="10652125" y="5957888"/>
          <p14:tracePt t="57602" x="10645775" y="5946775"/>
          <p14:tracePt t="57618" x="10645775" y="5942013"/>
          <p14:tracePt t="57626" x="10641013" y="5930900"/>
          <p14:tracePt t="57634" x="10634663" y="5919788"/>
          <p14:tracePt t="57642" x="10629900" y="5908675"/>
          <p14:tracePt t="57650" x="10629900" y="5873750"/>
          <p14:tracePt t="57658" x="10623550" y="5840413"/>
          <p14:tracePt t="57666" x="10618788" y="5807075"/>
          <p14:tracePt t="57674" x="10612438" y="5773738"/>
          <p14:tracePt t="57682" x="10606088" y="5722938"/>
          <p14:tracePt t="57690" x="10601325" y="5665788"/>
          <p14:tracePt t="57698" x="10583863" y="5537200"/>
          <p14:tracePt t="57706" x="10579100" y="5453063"/>
          <p14:tracePt t="57714" x="10567988" y="5307013"/>
          <p14:tracePt t="57722" x="10550525" y="5059363"/>
          <p14:tracePt t="57730" x="10539413" y="4811713"/>
          <p14:tracePt t="57741" x="10517188" y="4475163"/>
          <p14:tracePt t="57746" x="10494963" y="4194175"/>
          <p14:tracePt t="57754" x="10472738" y="3917950"/>
          <p14:tracePt t="57762" x="10426700" y="3586163"/>
          <p14:tracePt t="57770" x="10382250" y="3276600"/>
          <p14:tracePt t="57778" x="10313988" y="2973388"/>
          <p14:tracePt t="57786" x="10240963" y="2687638"/>
          <p14:tracePt t="57794" x="10196513" y="2546350"/>
          <p14:tracePt t="57804" x="10112375" y="2316163"/>
          <p14:tracePt t="57810" x="10021888" y="2141538"/>
          <p14:tracePt t="57820" x="9966325" y="2024063"/>
          <p14:tracePt t="57826" x="9893300" y="1928813"/>
          <p14:tracePt t="57836" x="9859963" y="1889125"/>
          <p14:tracePt t="57842" x="9780588" y="1816100"/>
          <p14:tracePt t="57852" x="9690100" y="1765300"/>
          <p14:tracePt t="57861" x="9628188" y="1736725"/>
          <p14:tracePt t="57868" x="9504363" y="1703388"/>
          <p14:tracePt t="57876" x="9431338" y="1685925"/>
          <p14:tracePt t="57884" x="9353550" y="1681163"/>
          <p14:tracePt t="57892" x="9207500" y="1681163"/>
          <p14:tracePt t="57900" x="9128125" y="1681163"/>
          <p14:tracePt t="57908" x="9032875" y="1692275"/>
          <p14:tracePt t="57916" x="8953500" y="1703388"/>
          <p14:tracePt t="57924" x="8869363" y="1720850"/>
          <p14:tracePt t="57932" x="8780463" y="1743075"/>
          <p14:tracePt t="57940" x="8678863" y="1758950"/>
          <p14:tracePt t="57948" x="8577263" y="1781175"/>
          <p14:tracePt t="57956" x="8448675" y="1787525"/>
          <p14:tracePt t="57964" x="8307388" y="1798638"/>
          <p14:tracePt t="57972" x="8139113" y="1798638"/>
          <p14:tracePt t="57980" x="7970838" y="1798638"/>
          <p14:tracePt t="57988" x="7785100" y="1798638"/>
          <p14:tracePt t="57996" x="7453313" y="1793875"/>
          <p14:tracePt t="58004" x="7278688" y="1781175"/>
          <p14:tracePt t="58012" x="7110413" y="1770063"/>
          <p14:tracePt t="58020" x="6784975" y="1736725"/>
          <p14:tracePt t="58028" x="6592888" y="1720850"/>
          <p14:tracePt t="58036" x="6256338" y="1697038"/>
          <p14:tracePt t="58044" x="6070600" y="1685925"/>
          <p14:tracePt t="58052" x="5873750" y="1685925"/>
          <p14:tracePt t="58060" x="5564188" y="1685925"/>
          <p14:tracePt t="58068" x="5307013" y="1685925"/>
          <p14:tracePt t="58076" x="5216525" y="1685925"/>
          <p14:tracePt t="58086" x="5041900" y="1692275"/>
          <p14:tracePt t="58092" x="4968875" y="1697038"/>
          <p14:tracePt t="58102" x="4895850" y="1703388"/>
          <p14:tracePt t="58108" x="4789488" y="1720850"/>
          <p14:tracePt t="58118" x="4721225" y="1725613"/>
          <p14:tracePt t="58126" x="4659313" y="1731963"/>
          <p14:tracePt t="58134" x="4597400" y="1736725"/>
          <p14:tracePt t="58142" x="4552950" y="1736725"/>
          <p14:tracePt t="58150" x="4497388" y="1743075"/>
          <p14:tracePt t="58158" x="4462463" y="1747838"/>
          <p14:tracePt t="58166" x="4451350" y="1747838"/>
          <p14:tracePt t="58174" x="4446588" y="1747838"/>
          <p14:tracePt t="58227" x="4446588" y="1754188"/>
          <p14:tracePt t="58251" x="4446588" y="1758950"/>
          <p14:tracePt t="58266" x="4446588" y="1765300"/>
          <p14:tracePt t="58274" x="4446588" y="1770063"/>
          <p14:tracePt t="58282" x="4446588" y="1776413"/>
          <p14:tracePt t="58298" x="4446588" y="1781175"/>
          <p14:tracePt t="58306" x="4446588" y="1787525"/>
          <p14:tracePt t="58322" x="4446588" y="1793875"/>
          <p14:tracePt t="58330" x="4446588" y="1798638"/>
          <p14:tracePt t="58412" x="4440238" y="1804988"/>
          <p14:tracePt t="58428" x="4435475" y="1816100"/>
          <p14:tracePt t="58436" x="4429125" y="1820863"/>
          <p14:tracePt t="58444" x="4418013" y="1843088"/>
          <p14:tracePt t="58452" x="4413250" y="1871663"/>
          <p14:tracePt t="58460" x="4406900" y="1882775"/>
          <p14:tracePt t="58468" x="4395788" y="1905000"/>
          <p14:tracePt t="58476" x="4389438" y="1916113"/>
          <p14:tracePt t="58484" x="4389438" y="1933575"/>
          <p14:tracePt t="58492" x="4378325" y="1955800"/>
          <p14:tracePt t="58500" x="4373563" y="1962150"/>
          <p14:tracePt t="58508" x="4373563" y="1973263"/>
          <p14:tracePt t="58516" x="4367213" y="1990725"/>
          <p14:tracePt t="58524" x="4356100" y="2006600"/>
          <p14:tracePt t="58540" x="4356100" y="2012950"/>
          <p14:tracePt t="58548" x="4351338" y="2028825"/>
          <p14:tracePt t="58556" x="4344988" y="2035175"/>
          <p14:tracePt t="58564" x="4344988" y="2046288"/>
          <p14:tracePt t="58572" x="4333875" y="2057400"/>
          <p14:tracePt t="58580" x="4316413" y="2097088"/>
          <p14:tracePt t="58588" x="4311650" y="2119313"/>
          <p14:tracePt t="58596" x="4300538" y="2147888"/>
          <p14:tracePt t="58604" x="4289425" y="2181225"/>
          <p14:tracePt t="58612" x="4271963" y="2225675"/>
          <p14:tracePt t="58620" x="4254500" y="2254250"/>
          <p14:tracePt t="58628" x="4243388" y="2282825"/>
          <p14:tracePt t="58636" x="4232275" y="2320925"/>
          <p14:tracePt t="58644" x="4227513" y="2349500"/>
          <p14:tracePt t="58652" x="4227513" y="2378075"/>
          <p14:tracePt t="58660" x="4227513" y="2389188"/>
          <p14:tracePt t="58668" x="4221163" y="2400300"/>
        </p14:tracePtLst>
      </p14:laserTraceLst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/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3"/>
    </mc:Choice>
    <mc:Fallback xmlns="">
      <p:transition spd="slow" advTm="12643"/>
    </mc:Fallback>
  </mc:AlternateContent>
  <p:extLst>
    <p:ext uri="{3A86A75C-4F4B-4683-9AE1-C65F6400EC91}">
      <p14:laserTraceLst xmlns:p14="http://schemas.microsoft.com/office/powerpoint/2010/main">
        <p14:tracePtLst>
          <p14:tracePt t="850" x="4221163" y="2406650"/>
          <p14:tracePt t="858" x="4221163" y="2417763"/>
          <p14:tracePt t="866" x="4221163" y="2473325"/>
          <p14:tracePt t="874" x="4232275" y="2590800"/>
          <p14:tracePt t="882" x="4260850" y="2809875"/>
          <p14:tracePt t="891" x="4294188" y="3108325"/>
          <p14:tracePt t="898" x="4338638" y="3446463"/>
          <p14:tracePt t="907" x="4362450" y="3771900"/>
          <p14:tracePt t="914" x="4384675" y="3962400"/>
          <p14:tracePt t="922" x="4400550" y="4238625"/>
          <p14:tracePt t="930" x="4424363" y="4395788"/>
          <p14:tracePt t="939" x="4451350" y="4621213"/>
          <p14:tracePt t="946" x="4479925" y="4767263"/>
          <p14:tracePt t="955" x="4513263" y="4902200"/>
          <p14:tracePt t="965" x="4552950" y="5041900"/>
          <p14:tracePt t="970" x="4581525" y="5110163"/>
          <p14:tracePt t="981" x="4632325" y="5227638"/>
          <p14:tracePt t="986" x="4699000" y="5329238"/>
          <p14:tracePt t="997" x="4732338" y="5373688"/>
          <p14:tracePt t="1005" x="4789488" y="5407025"/>
          <p14:tracePt t="1013" x="4873625" y="5419725"/>
          <p14:tracePt t="1020" x="4957763" y="5373688"/>
          <p14:tracePt t="1028" x="5099050" y="5260975"/>
          <p14:tracePt t="1037" x="5205413" y="5132388"/>
          <p14:tracePt t="1045" x="5384800" y="4902200"/>
          <p14:tracePt t="1052" x="5553075" y="4614863"/>
          <p14:tracePt t="1061" x="5683250" y="4316413"/>
          <p14:tracePt t="1068" x="5727700" y="4137025"/>
          <p14:tracePt t="1076" x="5722938" y="3800475"/>
          <p14:tracePt t="1084" x="5637213" y="3570288"/>
          <p14:tracePt t="1093" x="5508625" y="3400425"/>
          <p14:tracePt t="1101" x="5289550" y="3209925"/>
          <p14:tracePt t="1109" x="5075238" y="3086100"/>
          <p14:tracePt t="1117" x="4721225" y="2944813"/>
          <p14:tracePt t="1125" x="4389438" y="2838450"/>
          <p14:tracePt t="1133" x="4041775" y="2771775"/>
          <p14:tracePt t="1140" x="3776663" y="2749550"/>
          <p14:tracePt t="1148" x="3429000" y="2736850"/>
          <p14:tracePt t="1157" x="3198813" y="2736850"/>
          <p14:tracePt t="1165" x="2933700" y="2776538"/>
          <p14:tracePt t="1172" x="2692400" y="2827338"/>
          <p14:tracePt t="1181" x="2433638" y="2917825"/>
          <p14:tracePt t="1188" x="2270125" y="2979738"/>
          <p14:tracePt t="1196" x="1978025" y="3103563"/>
          <p14:tracePt t="1205" x="1831975" y="3176588"/>
          <p14:tracePt t="1212" x="1608138" y="3316288"/>
          <p14:tracePt t="1221" x="1495425" y="3406775"/>
          <p14:tracePt t="1228" x="1438275" y="3468688"/>
          <p14:tracePt t="1236" x="1433513" y="3508375"/>
          <p14:tracePt t="1244" x="1473200" y="3552825"/>
          <p14:tracePt t="1253" x="1550988" y="3592513"/>
          <p14:tracePt t="1262" x="1692275" y="3625850"/>
          <p14:tracePt t="1268" x="1900238" y="3665538"/>
          <p14:tracePt t="1279" x="2085975" y="3681413"/>
          <p14:tracePt t="1287" x="2276475" y="3705225"/>
          <p14:tracePt t="1295" x="2389188" y="3709988"/>
          <p14:tracePt t="1302" x="2455863" y="3709988"/>
          <p14:tracePt t="1503" x="2455863" y="3705225"/>
          <p14:tracePt t="1513" x="2455863" y="3687763"/>
          <p14:tracePt t="1518" x="2455863" y="3665538"/>
          <p14:tracePt t="1527" x="2451100" y="3643313"/>
          <p14:tracePt t="1535" x="2451100" y="3603625"/>
          <p14:tracePt t="1545" x="2422525" y="3570288"/>
          <p14:tracePt t="1550" x="2378075" y="3508375"/>
          <p14:tracePt t="1561" x="2309813" y="3429000"/>
          <p14:tracePt t="1566" x="2254250" y="3378200"/>
          <p14:tracePt t="1576" x="2152650" y="3294063"/>
          <p14:tracePt t="1584" x="2017713" y="3203575"/>
          <p14:tracePt t="1593" x="1866900" y="3119438"/>
          <p14:tracePt t="1600" x="1703388" y="3046413"/>
          <p14:tracePt t="1609" x="1624013" y="3019425"/>
          <p14:tracePt t="1617" x="1473200" y="2973388"/>
          <p14:tracePt t="1625" x="1331913" y="2962275"/>
          <p14:tracePt t="1632" x="1208088" y="2962275"/>
          <p14:tracePt t="1640" x="1079500" y="2973388"/>
          <p14:tracePt t="1649" x="1011238" y="3001963"/>
          <p14:tracePt t="1657" x="893763" y="3052763"/>
          <p14:tracePt t="1665" x="769938" y="3152775"/>
          <p14:tracePt t="1673" x="652463" y="3271838"/>
          <p14:tracePt t="1681" x="590550" y="3362325"/>
          <p14:tracePt t="1689" x="488950" y="3541713"/>
          <p14:tracePt t="1697" x="422275" y="3727450"/>
          <p14:tracePt t="1705" x="382588" y="3935413"/>
          <p14:tracePt t="1713" x="382588" y="4137025"/>
          <p14:tracePt t="1721" x="393700" y="4267200"/>
          <p14:tracePt t="1729" x="449263" y="4464050"/>
          <p14:tracePt t="1736" x="550863" y="4643438"/>
          <p14:tracePt t="1745" x="668338" y="4811713"/>
          <p14:tracePt t="1752" x="776288" y="4913313"/>
          <p14:tracePt t="1761" x="960438" y="5059363"/>
          <p14:tracePt t="1769" x="1185863" y="5199063"/>
          <p14:tracePt t="1777" x="1450975" y="5311775"/>
          <p14:tracePt t="1785" x="1754188" y="5402263"/>
          <p14:tracePt t="1793" x="2068513" y="5457825"/>
          <p14:tracePt t="1801" x="2332038" y="5475288"/>
          <p14:tracePt t="1809" x="2698750" y="5486400"/>
          <p14:tracePt t="1817" x="3068638" y="5468938"/>
          <p14:tracePt t="1827" x="3411538" y="5402263"/>
          <p14:tracePt t="1833" x="3714750" y="5311775"/>
          <p14:tracePt t="1843" x="3889375" y="5245100"/>
          <p14:tracePt t="1849" x="4041775" y="5137150"/>
          <p14:tracePt t="1858" x="4114800" y="5070475"/>
          <p14:tracePt t="1865" x="4159250" y="4968875"/>
          <p14:tracePt t="1875" x="4165600" y="4891088"/>
          <p14:tracePt t="1882" x="4165600" y="4800600"/>
          <p14:tracePt t="1890" x="4103688" y="4672013"/>
          <p14:tracePt t="1898" x="4035425" y="4586288"/>
          <p14:tracePt t="1907" x="3906838" y="4457700"/>
          <p14:tracePt t="1914" x="3749675" y="4340225"/>
          <p14:tracePt t="1923" x="3552825" y="4216400"/>
          <p14:tracePt t="1931" x="3371850" y="4114800"/>
          <p14:tracePt t="1939" x="3152775" y="4008438"/>
          <p14:tracePt t="1946" x="2787650" y="3878263"/>
          <p14:tracePt t="1954" x="2451100" y="3789363"/>
          <p14:tracePt t="1962" x="2270125" y="3738563"/>
          <p14:tracePt t="1971" x="1927225" y="3692525"/>
          <p14:tracePt t="1979" x="1619250" y="3659188"/>
          <p14:tracePt t="1987" x="1327150" y="3648075"/>
          <p14:tracePt t="1995" x="1017588" y="3654425"/>
          <p14:tracePt t="2003" x="887413" y="3681413"/>
          <p14:tracePt t="2011" x="765175" y="3709988"/>
          <p14:tracePt t="2019" x="685800" y="3738563"/>
          <p14:tracePt t="2027" x="617538" y="3771900"/>
          <p14:tracePt t="2035" x="568325" y="3805238"/>
          <p14:tracePt t="2043" x="533400" y="3851275"/>
          <p14:tracePt t="2051" x="517525" y="3913188"/>
          <p14:tracePt t="2058" x="528638" y="3997325"/>
          <p14:tracePt t="2067" x="568325" y="4081463"/>
          <p14:tracePt t="2075" x="719138" y="4283075"/>
          <p14:tracePt t="2083" x="860425" y="4406900"/>
          <p14:tracePt t="2091" x="1084263" y="4548188"/>
          <p14:tracePt t="2099" x="1365250" y="4672013"/>
          <p14:tracePt t="2107" x="1624013" y="4733925"/>
          <p14:tracePt t="2115" x="2039938" y="4767263"/>
          <p14:tracePt t="2125" x="2360613" y="4767263"/>
          <p14:tracePt t="2130" x="2692400" y="4760913"/>
          <p14:tracePt t="2141" x="3192463" y="4676775"/>
          <p14:tracePt t="2146" x="3597275" y="4592638"/>
          <p14:tracePt t="2157" x="3973513" y="4486275"/>
          <p14:tracePt t="2165" x="4210050" y="4391025"/>
          <p14:tracePt t="2172" x="4519613" y="4256088"/>
          <p14:tracePt t="2180" x="4681538" y="4154488"/>
          <p14:tracePt t="2189" x="4805363" y="4064000"/>
          <p14:tracePt t="2196" x="4851400" y="4019550"/>
          <p14:tracePt t="2204" x="4873625" y="3968750"/>
          <p14:tracePt t="2213" x="4889500" y="3929063"/>
          <p14:tracePt t="2220" x="4906963" y="3895725"/>
          <p14:tracePt t="2229" x="4924425" y="3862388"/>
          <p14:tracePt t="2236" x="4940300" y="3827463"/>
          <p14:tracePt t="2245" x="4946650" y="3800475"/>
          <p14:tracePt t="2253" x="4946650" y="3765550"/>
        </p14:tracePtLst>
      </p14:laserTraceLst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Helper Scripts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is a utils_topo.sh that might help you to create your topologies.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brctl</a:t>
            </a:r>
            <a:r>
              <a:rPr lang="en-US" altLang="zh-TW" dirty="0"/>
              <a:t> for building </a:t>
            </a:r>
            <a:r>
              <a:rPr lang="en-US" altLang="zh-TW" dirty="0" err="1"/>
              <a:t>linux</a:t>
            </a:r>
            <a:r>
              <a:rPr lang="en-US" altLang="zh-TW" dirty="0"/>
              <a:t> network bridges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ovs-vsctl</a:t>
            </a:r>
            <a:r>
              <a:rPr lang="en-US" altLang="zh-TW" dirty="0"/>
              <a:t> for building </a:t>
            </a:r>
            <a:r>
              <a:rPr lang="en-US" altLang="zh-TW" dirty="0" err="1"/>
              <a:t>ovs</a:t>
            </a:r>
            <a:r>
              <a:rPr lang="en-US" altLang="zh-TW" dirty="0"/>
              <a:t> bridges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Hints</a:t>
            </a:r>
          </a:p>
          <a:p>
            <a:pPr lvl="1"/>
            <a:r>
              <a:rPr lang="en-US" altLang="zh-TW" dirty="0"/>
              <a:t>Remember to use your old project codes</a:t>
            </a:r>
          </a:p>
          <a:p>
            <a:pPr lvl="1"/>
            <a:r>
              <a:rPr lang="en-US" altLang="zh-TW" dirty="0"/>
              <a:t>ONOS might have bugs due to it has not been updated for 2 years</a:t>
            </a:r>
          </a:p>
          <a:p>
            <a:pPr lvl="2"/>
            <a:r>
              <a:rPr lang="en-US" altLang="zh-TW" dirty="0"/>
              <a:t>Use </a:t>
            </a:r>
            <a:r>
              <a:rPr lang="en-US" altLang="zh-TW" dirty="0" err="1"/>
              <a:t>wireshark</a:t>
            </a:r>
            <a:r>
              <a:rPr lang="en-US" altLang="zh-TW" dirty="0"/>
              <a:t> to make sure that the packet is exactly what you expected</a:t>
            </a:r>
          </a:p>
          <a:p>
            <a:pPr lvl="2"/>
            <a:r>
              <a:rPr lang="en-US" altLang="zh-TW" dirty="0"/>
              <a:t>Print debug is your best friend</a:t>
            </a:r>
          </a:p>
          <a:p>
            <a:pPr lvl="2"/>
            <a:r>
              <a:rPr lang="en-US" altLang="zh-TW" dirty="0"/>
              <a:t>Read the docs</a:t>
            </a:r>
          </a:p>
          <a:p>
            <a:pPr lvl="1"/>
            <a:r>
              <a:rPr lang="en-US" altLang="zh-TW" dirty="0"/>
              <a:t>You can turn reactive forward to test your topologies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BE05FB-A3C9-4235-8A10-289E5588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64" y="1499570"/>
            <a:ext cx="1646307" cy="192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915"/>
    </mc:Choice>
    <mc:Fallback xmlns="">
      <p:transition spd="slow" advTm="200915"/>
    </mc:Fallback>
  </mc:AlternateContent>
  <p:extLst>
    <p:ext uri="{3A86A75C-4F4B-4683-9AE1-C65F6400EC91}">
      <p14:laserTraceLst xmlns:p14="http://schemas.microsoft.com/office/powerpoint/2010/main">
        <p14:tracePtLst>
          <p14:tracePt t="581" x="4946650" y="3760788"/>
          <p14:tracePt t="588" x="4946650" y="3743325"/>
          <p14:tracePt t="596" x="4946650" y="3732213"/>
          <p14:tracePt t="849" x="4951413" y="3727450"/>
          <p14:tracePt t="854" x="4964113" y="3721100"/>
          <p14:tracePt t="862" x="5019675" y="3692525"/>
          <p14:tracePt t="870" x="5143500" y="3619500"/>
          <p14:tracePt t="878" x="5384800" y="3502025"/>
          <p14:tracePt t="886" x="5722938" y="3333750"/>
          <p14:tracePt t="894" x="6081713" y="3181350"/>
          <p14:tracePt t="902" x="6508750" y="3006725"/>
          <p14:tracePt t="910" x="6942138" y="2838450"/>
          <p14:tracePt t="918" x="7369175" y="2681288"/>
          <p14:tracePt t="926" x="7762875" y="2546350"/>
          <p14:tracePt t="934" x="8021638" y="2473325"/>
          <p14:tracePt t="942" x="8240713" y="2400300"/>
          <p14:tracePt t="952" x="8291513" y="2389188"/>
          <p14:tracePt t="958" x="8302625" y="2389188"/>
          <p14:tracePt t="996" x="8302625" y="2382838"/>
          <p14:tracePt t="1012" x="8302625" y="2371725"/>
          <p14:tracePt t="1020" x="8307388" y="2338388"/>
          <p14:tracePt t="1028" x="8324850" y="2243138"/>
          <p14:tracePt t="1036" x="8347075" y="2097088"/>
          <p14:tracePt t="1044" x="8364538" y="1966913"/>
          <p14:tracePt t="1052" x="8408988" y="1612900"/>
          <p14:tracePt t="1060" x="8453438" y="1316038"/>
          <p14:tracePt t="1068" x="8488363" y="882650"/>
          <p14:tracePt t="1076" x="8526463" y="438150"/>
          <p14:tracePt t="1338" x="7986713" y="484188"/>
          <p14:tracePt t="1346" x="8110538" y="765175"/>
          <p14:tracePt t="1354" x="8335963" y="1185863"/>
          <p14:tracePt t="1362" x="8612188" y="1624013"/>
          <p14:tracePt t="1370" x="8858250" y="1928813"/>
          <p14:tracePt t="1378" x="9212263" y="2236788"/>
          <p14:tracePt t="1386" x="9572625" y="2417763"/>
          <p14:tracePt t="1394" x="9813925" y="2490788"/>
          <p14:tracePt t="1402" x="10094913" y="2524125"/>
          <p14:tracePt t="1410" x="10280650" y="2524125"/>
          <p14:tracePt t="1418" x="10488613" y="2490788"/>
          <p14:tracePt t="1426" x="10623550" y="2455863"/>
          <p14:tracePt t="1434" x="10691813" y="2428875"/>
          <p14:tracePt t="1442" x="10729913" y="2389188"/>
          <p14:tracePt t="1450" x="10729913" y="2371725"/>
          <p14:tracePt t="1458" x="10714038" y="2349500"/>
          <p14:tracePt t="1466" x="10668000" y="2327275"/>
          <p14:tracePt t="1474" x="10641013" y="2316163"/>
          <p14:tracePt t="1604" x="10645775" y="2316163"/>
          <p14:tracePt t="1612" x="10674350" y="2320925"/>
          <p14:tracePt t="1620" x="10714038" y="2333625"/>
          <p14:tracePt t="1628" x="10714038" y="2349500"/>
          <p14:tracePt t="1636" x="10714038" y="2355850"/>
          <p14:tracePt t="1652" x="10707688" y="2360613"/>
          <p14:tracePt t="1660" x="10702925" y="2382838"/>
          <p14:tracePt t="1668" x="10691813" y="2400300"/>
          <p14:tracePt t="1676" x="10685463" y="2411413"/>
          <p14:tracePt t="1684" x="10680700" y="2422525"/>
          <p14:tracePt t="1692" x="10680700" y="2433638"/>
          <p14:tracePt t="1700" x="10674350" y="2451100"/>
          <p14:tracePt t="1708" x="10668000" y="2466975"/>
          <p14:tracePt t="1716" x="10656888" y="2484438"/>
          <p14:tracePt t="1724" x="10645775" y="2495550"/>
          <p14:tracePt t="1732" x="10623550" y="2513013"/>
          <p14:tracePt t="1740" x="10583863" y="2528888"/>
          <p14:tracePt t="1748" x="10550525" y="2535238"/>
          <p14:tracePt t="1756" x="10488613" y="2535238"/>
          <p14:tracePt t="1764" x="10455275" y="2535238"/>
          <p14:tracePt t="1772" x="10387013" y="2535238"/>
          <p14:tracePt t="1780" x="10348913" y="2528888"/>
          <p14:tracePt t="1790" x="10280650" y="2513013"/>
          <p14:tracePt t="1798" x="10247313" y="2501900"/>
          <p14:tracePt t="1806" x="10202863" y="2479675"/>
          <p14:tracePt t="1814" x="10185400" y="2455863"/>
          <p14:tracePt t="1822" x="10174288" y="2444750"/>
          <p14:tracePt t="1830" x="10163175" y="2428875"/>
          <p14:tracePt t="1838" x="10156825" y="2393950"/>
          <p14:tracePt t="1846" x="10156825" y="2371725"/>
          <p14:tracePt t="1854" x="10156825" y="2349500"/>
          <p14:tracePt t="1862" x="10174288" y="2320925"/>
          <p14:tracePt t="1870" x="10190163" y="2287588"/>
          <p14:tracePt t="1878" x="10213975" y="2254250"/>
          <p14:tracePt t="1886" x="10229850" y="2225675"/>
          <p14:tracePt t="1894" x="10264775" y="2192338"/>
          <p14:tracePt t="1902" x="10298113" y="2163763"/>
          <p14:tracePt t="1910" x="10325100" y="2136775"/>
          <p14:tracePt t="1918" x="10360025" y="2108200"/>
          <p14:tracePt t="1926" x="10393363" y="2085975"/>
          <p14:tracePt t="1934" x="10421938" y="2063750"/>
          <p14:tracePt t="1942" x="10455275" y="2039938"/>
          <p14:tracePt t="1950" x="10477500" y="2028825"/>
          <p14:tracePt t="1958" x="10517188" y="2017713"/>
          <p14:tracePt t="1966" x="10533063" y="2017713"/>
          <p14:tracePt t="1974" x="10545763" y="2017713"/>
          <p14:tracePt t="1982" x="10556875" y="2035175"/>
          <p14:tracePt t="1990" x="10561638" y="2046288"/>
          <p14:tracePt t="1998" x="10567988" y="2074863"/>
          <p14:tracePt t="2006" x="10572750" y="2124075"/>
          <p14:tracePt t="2014" x="10579100" y="2185988"/>
          <p14:tracePt t="2022" x="10579100" y="2247900"/>
          <p14:tracePt t="2030" x="10579100" y="2298700"/>
          <p14:tracePt t="2038" x="10567988" y="2355850"/>
          <p14:tracePt t="2046" x="10556875" y="2393950"/>
          <p14:tracePt t="2054" x="10545763" y="2422525"/>
          <p14:tracePt t="2062" x="10539413" y="2433638"/>
          <p14:tracePt t="2070" x="10528300" y="2444750"/>
          <p14:tracePt t="2078" x="10521950" y="2455863"/>
          <p14:tracePt t="2086" x="10517188" y="2455863"/>
          <p14:tracePt t="2096" x="10506075" y="2455863"/>
          <p14:tracePt t="2112" x="10499725" y="2455863"/>
          <p14:tracePt t="2120" x="10494963" y="2455863"/>
          <p14:tracePt t="2128" x="10483850" y="2444750"/>
          <p14:tracePt t="2136" x="10477500" y="2422525"/>
          <p14:tracePt t="2144" x="10472738" y="2406650"/>
          <p14:tracePt t="2152" x="10466388" y="2378075"/>
          <p14:tracePt t="2160" x="10460038" y="2371725"/>
          <p14:tracePt t="2168" x="10460038" y="2349500"/>
          <p14:tracePt t="2176" x="10466388" y="2333625"/>
          <p14:tracePt t="2184" x="10477500" y="2327275"/>
          <p14:tracePt t="2192" x="10510838" y="2320925"/>
          <p14:tracePt t="2200" x="10533063" y="2320925"/>
          <p14:tracePt t="2208" x="10594975" y="2327275"/>
          <p14:tracePt t="2216" x="10634663" y="2333625"/>
          <p14:tracePt t="2224" x="10764838" y="2371725"/>
          <p14:tracePt t="2232" x="10826750" y="2393950"/>
          <p14:tracePt t="2240" x="10882313" y="2428875"/>
          <p14:tracePt t="2248" x="10915650" y="2444750"/>
          <p14:tracePt t="2256" x="10944225" y="2466975"/>
          <p14:tracePt t="2265" x="10948988" y="2473325"/>
          <p14:tracePt t="2272" x="10948988" y="2479675"/>
          <p14:tracePt t="2280" x="10948988" y="2484438"/>
          <p14:tracePt t="2288" x="10948988" y="2490788"/>
          <p14:tracePt t="2296" x="10937875" y="2501900"/>
          <p14:tracePt t="2304" x="10915650" y="2506663"/>
          <p14:tracePt t="2312" x="10888663" y="2506663"/>
          <p14:tracePt t="2320" x="10842625" y="2506663"/>
          <p14:tracePt t="2328" x="10798175" y="2506663"/>
          <p14:tracePt t="2336" x="10775950" y="2506663"/>
          <p14:tracePt t="2346" x="10725150" y="2490788"/>
          <p14:tracePt t="2352" x="10702925" y="2473325"/>
          <p14:tracePt t="2362" x="10680700" y="2451100"/>
          <p14:tracePt t="2368" x="10668000" y="2439988"/>
          <p14:tracePt t="2378" x="10656888" y="2417763"/>
          <p14:tracePt t="2384" x="10652125" y="2393950"/>
          <p14:tracePt t="2394" x="10645775" y="2378075"/>
          <p14:tracePt t="2402" x="10645775" y="2366963"/>
          <p14:tracePt t="2410" x="10645775" y="2355850"/>
          <p14:tracePt t="2418" x="10645775" y="2344738"/>
          <p14:tracePt t="2426" x="10645775" y="2338388"/>
          <p14:tracePt t="2442" x="10645775" y="2333625"/>
          <p14:tracePt t="2450" x="10645775" y="2327275"/>
          <p14:tracePt t="2458" x="10652125" y="2327275"/>
          <p14:tracePt t="2466" x="10656888" y="2327275"/>
          <p14:tracePt t="2474" x="10674350" y="2338388"/>
          <p14:tracePt t="2482" x="10685463" y="2355850"/>
          <p14:tracePt t="2490" x="10729913" y="2406650"/>
          <p14:tracePt t="2498" x="10758488" y="2444750"/>
          <p14:tracePt t="2506" x="10791825" y="2484438"/>
          <p14:tracePt t="2514" x="10826750" y="2535238"/>
          <p14:tracePt t="2522" x="10848975" y="2574925"/>
          <p14:tracePt t="2530" x="10875963" y="2619375"/>
          <p14:tracePt t="2538" x="10899775" y="2663825"/>
          <p14:tracePt t="2546" x="10915650" y="2698750"/>
          <p14:tracePt t="2554" x="10926763" y="2736850"/>
          <p14:tracePt t="2562" x="10933113" y="2771775"/>
          <p14:tracePt t="2570" x="10933113" y="2794000"/>
          <p14:tracePt t="2578" x="10933113" y="2816225"/>
          <p14:tracePt t="2586" x="10922000" y="2838450"/>
          <p14:tracePt t="2594" x="10899775" y="2849563"/>
          <p14:tracePt t="2602" x="10875963" y="2860675"/>
          <p14:tracePt t="2610" x="10853738" y="2871788"/>
          <p14:tracePt t="2618" x="10815638" y="2878138"/>
          <p14:tracePt t="2626" x="10775950" y="2889250"/>
          <p14:tracePt t="2634" x="10758488" y="2889250"/>
          <p14:tracePt t="2644" x="10729913" y="2895600"/>
          <p14:tracePt t="2652" x="10718800" y="2895600"/>
          <p14:tracePt t="2660" x="10714038" y="2895600"/>
          <p14:tracePt t="2668" x="10707688" y="2895600"/>
          <p14:tracePt t="2684" x="10707688" y="2884488"/>
          <p14:tracePt t="2692" x="10707688" y="2871788"/>
          <p14:tracePt t="2700" x="10718800" y="2855913"/>
          <p14:tracePt t="2708" x="10729913" y="2827338"/>
          <p14:tracePt t="2716" x="10736263" y="2805113"/>
          <p14:tracePt t="2724" x="10741025" y="2771775"/>
          <p14:tracePt t="2732" x="10753725" y="2749550"/>
          <p14:tracePt t="2740" x="10758488" y="2714625"/>
          <p14:tracePt t="2748" x="10758488" y="2692400"/>
          <p14:tracePt t="2756" x="10764838" y="2676525"/>
          <p14:tracePt t="2764" x="10764838" y="2663825"/>
          <p14:tracePt t="2772" x="10764838" y="2647950"/>
          <p14:tracePt t="2780" x="10764838" y="2641600"/>
          <p14:tracePt t="2788" x="10764838" y="2630488"/>
          <p14:tracePt t="2796" x="10764838" y="2619375"/>
          <p14:tracePt t="2836" x="10775950" y="2619375"/>
          <p14:tracePt t="2844" x="10787063" y="2619375"/>
          <p14:tracePt t="2852" x="10809288" y="2625725"/>
          <p14:tracePt t="2860" x="10842625" y="2636838"/>
          <p14:tracePt t="2868" x="10875963" y="2647950"/>
          <p14:tracePt t="2876" x="10899775" y="2659063"/>
          <p14:tracePt t="2884" x="10922000" y="2663825"/>
          <p14:tracePt t="2892" x="10948988" y="2663825"/>
          <p14:tracePt t="2900" x="10966450" y="2663825"/>
          <p14:tracePt t="2908" x="10977563" y="2663825"/>
          <p14:tracePt t="2916" x="10988675" y="2663825"/>
          <p14:tracePt t="2924" x="10999788" y="2663825"/>
          <p14:tracePt t="2932" x="11006138" y="2663825"/>
          <p14:tracePt t="2942" x="11010900" y="2663825"/>
          <p14:tracePt t="2948" x="11017250" y="2663825"/>
          <p14:tracePt t="2958" x="11028363" y="2659063"/>
          <p14:tracePt t="2964" x="11034713" y="2647950"/>
          <p14:tracePt t="2974" x="11045825" y="2636838"/>
          <p14:tracePt t="2982" x="11068050" y="2608263"/>
          <p14:tracePt t="2990" x="11079163" y="2590800"/>
          <p14:tracePt t="2998" x="11096625" y="2568575"/>
          <p14:tracePt t="3006" x="11101388" y="2552700"/>
          <p14:tracePt t="3014" x="11118850" y="2524125"/>
          <p14:tracePt t="3022" x="11129963" y="2506663"/>
          <p14:tracePt t="3030" x="11134725" y="2484438"/>
          <p14:tracePt t="3038" x="11152188" y="2455863"/>
          <p14:tracePt t="3046" x="11163300" y="2422525"/>
          <p14:tracePt t="3054" x="11174413" y="2382838"/>
          <p14:tracePt t="3062" x="11180763" y="2371725"/>
          <p14:tracePt t="3070" x="11185525" y="2344738"/>
          <p14:tracePt t="3078" x="11191875" y="2309813"/>
          <p14:tracePt t="3086" x="11191875" y="2287588"/>
          <p14:tracePt t="3094" x="11191875" y="2276475"/>
          <p14:tracePt t="3102" x="11180763" y="2254250"/>
          <p14:tracePt t="3110" x="11163300" y="2225675"/>
          <p14:tracePt t="3118" x="11141075" y="2198688"/>
          <p14:tracePt t="3126" x="11123613" y="2185988"/>
          <p14:tracePt t="3134" x="11083925" y="2163763"/>
          <p14:tracePt t="3142" x="11068050" y="2152650"/>
          <p14:tracePt t="3150" x="11010900" y="2130425"/>
          <p14:tracePt t="3158" x="10948988" y="2108200"/>
          <p14:tracePt t="3166" x="10926763" y="2101850"/>
          <p14:tracePt t="3174" x="10860088" y="2097088"/>
          <p14:tracePt t="3182" x="10820400" y="2090738"/>
          <p14:tracePt t="3190" x="10747375" y="2090738"/>
          <p14:tracePt t="3198" x="10714038" y="2090738"/>
          <p14:tracePt t="3206" x="10641013" y="2090738"/>
          <p14:tracePt t="3214" x="10618788" y="2090738"/>
          <p14:tracePt t="3224" x="10583863" y="2097088"/>
          <p14:tracePt t="3232" x="10517188" y="2108200"/>
          <p14:tracePt t="3240" x="10483850" y="2112963"/>
          <p14:tracePt t="3246" x="10410825" y="2136775"/>
          <p14:tracePt t="3256" x="10375900" y="2141538"/>
          <p14:tracePt t="3262" x="10353675" y="2147888"/>
          <p14:tracePt t="3272" x="10280650" y="2174875"/>
          <p14:tracePt t="3280" x="10264775" y="2185988"/>
          <p14:tracePt t="3288" x="10236200" y="2198688"/>
          <p14:tracePt t="3296" x="10179050" y="2243138"/>
          <p14:tracePt t="3304" x="10163175" y="2265363"/>
          <p14:tracePt t="3312" x="10129838" y="2309813"/>
          <p14:tracePt t="3320" x="10117138" y="2366963"/>
          <p14:tracePt t="3328" x="10117138" y="2406650"/>
          <p14:tracePt t="3336" x="10123488" y="2451100"/>
          <p14:tracePt t="3344" x="10163175" y="2495550"/>
          <p14:tracePt t="3352" x="10196513" y="2541588"/>
          <p14:tracePt t="3360" x="10269538" y="2597150"/>
          <p14:tracePt t="3368" x="10393363" y="2663825"/>
          <p14:tracePt t="3376" x="10488613" y="2698750"/>
          <p14:tracePt t="3384" x="10550525" y="2725738"/>
          <p14:tracePt t="3392" x="10680700" y="2754313"/>
          <p14:tracePt t="3400" x="10780713" y="2771775"/>
          <p14:tracePt t="3408" x="10864850" y="2782888"/>
          <p14:tracePt t="3416" x="10988675" y="2782888"/>
          <p14:tracePt t="3424" x="11101388" y="2782888"/>
          <p14:tracePt t="3432" x="11207750" y="2782888"/>
          <p14:tracePt t="3440" x="11337925" y="2771775"/>
          <p14:tracePt t="3448" x="11399838" y="2754313"/>
          <p14:tracePt t="3456" x="11488738" y="2725738"/>
          <p14:tracePt t="3464" x="11534775" y="2698750"/>
          <p14:tracePt t="3472" x="11596688" y="2619375"/>
          <p14:tracePt t="3480" x="11623675" y="2552700"/>
          <p14:tracePt t="3490" x="11630025" y="2466975"/>
          <p14:tracePt t="3496" x="11630025" y="2366963"/>
          <p14:tracePt t="3506" x="11607800" y="2287588"/>
          <p14:tracePt t="3514" x="11561763" y="2185988"/>
          <p14:tracePt t="3522" x="11488738" y="2063750"/>
          <p14:tracePt t="3528" x="11399838" y="1955800"/>
          <p14:tracePt t="3538" x="11315700" y="1878013"/>
          <p14:tracePt t="3546" x="11253788" y="1827213"/>
          <p14:tracePt t="3554" x="11134725" y="1765300"/>
          <p14:tracePt t="3562" x="11023600" y="1720850"/>
          <p14:tracePt t="3570" x="10899775" y="1685925"/>
          <p14:tracePt t="3578" x="10753725" y="1670050"/>
          <p14:tracePt t="3586" x="10691813" y="1663700"/>
          <p14:tracePt t="3594" x="10612438" y="1663700"/>
          <p14:tracePt t="3602" x="10561638" y="1681163"/>
          <p14:tracePt t="3610" x="10506075" y="1725613"/>
          <p14:tracePt t="3618" x="10483850" y="1765300"/>
          <p14:tracePt t="3626" x="10444163" y="1838325"/>
          <p14:tracePt t="3634" x="10421938" y="1900238"/>
          <p14:tracePt t="3642" x="10404475" y="1962150"/>
          <p14:tracePt t="3650" x="10387013" y="2028825"/>
          <p14:tracePt t="3658" x="10382250" y="2101850"/>
          <p14:tracePt t="3666" x="10387013" y="2232025"/>
          <p14:tracePt t="3674" x="10426700" y="2338388"/>
          <p14:tracePt t="3682" x="10466388" y="2411413"/>
          <p14:tracePt t="3690" x="10533063" y="2506663"/>
          <p14:tracePt t="3698" x="10652125" y="2614613"/>
          <p14:tracePt t="3706" x="10758488" y="2687638"/>
          <p14:tracePt t="3714" x="10904538" y="2760663"/>
          <p14:tracePt t="3722" x="11079163" y="2822575"/>
          <p14:tracePt t="3730" x="11196638" y="2844800"/>
          <p14:tracePt t="3738" x="11366500" y="2849563"/>
          <p14:tracePt t="3746" x="11426825" y="2849563"/>
          <p14:tracePt t="3754" x="11534775" y="2833688"/>
          <p14:tracePt t="3762" x="11630025" y="2798763"/>
          <p14:tracePt t="3770" x="11707813" y="2743200"/>
          <p14:tracePt t="3778" x="11769725" y="2647950"/>
          <p14:tracePt t="3786" x="11804650" y="2541588"/>
          <p14:tracePt t="3794" x="11809413" y="2473325"/>
          <p14:tracePt t="3804" x="11804650" y="2400300"/>
          <p14:tracePt t="3812" x="11758613" y="2293938"/>
          <p14:tracePt t="3820" x="11680825" y="2185988"/>
          <p14:tracePt t="3828" x="11568113" y="2068513"/>
          <p14:tracePt t="3836" x="11410950" y="1955800"/>
          <p14:tracePt t="3844" x="11218863" y="1855788"/>
          <p14:tracePt t="3852" x="11056938" y="1776413"/>
          <p14:tracePt t="3860" x="10769600" y="1697038"/>
          <p14:tracePt t="3868" x="10579100" y="1670050"/>
          <p14:tracePt t="3877" x="10360025" y="1652588"/>
          <p14:tracePt t="3884" x="10174288" y="1652588"/>
          <p14:tracePt t="3892" x="10010775" y="1681163"/>
          <p14:tracePt t="3900" x="9915525" y="1720850"/>
          <p14:tracePt t="3908" x="9842500" y="1758950"/>
          <p14:tracePt t="3916" x="9740900" y="1838325"/>
          <p14:tracePt t="3924" x="9696450" y="1905000"/>
          <p14:tracePt t="3932" x="9674225" y="1951038"/>
          <p14:tracePt t="3940" x="9652000" y="2028825"/>
          <p14:tracePt t="3948" x="9639300" y="2141538"/>
          <p14:tracePt t="3956" x="9645650" y="2309813"/>
          <p14:tracePt t="3964" x="9690100" y="2451100"/>
          <p14:tracePt t="3972" x="9774238" y="2614613"/>
          <p14:tracePt t="3980" x="9904413" y="2782888"/>
          <p14:tracePt t="3988" x="10106025" y="2944813"/>
          <p14:tracePt t="3996" x="10252075" y="3019425"/>
          <p14:tracePt t="4004" x="10510838" y="3103563"/>
          <p14:tracePt t="4012" x="10899775" y="3152775"/>
          <p14:tracePt t="4020" x="11134725" y="3136900"/>
          <p14:tracePt t="4028" x="11404600" y="3057525"/>
          <p14:tracePt t="4036" x="11658600" y="2940050"/>
          <p14:tracePt t="4044" x="11871325" y="2809875"/>
          <p14:tracePt t="4052" x="12068175" y="2663825"/>
          <p14:tracePt t="4118" x="12057063" y="1922463"/>
          <p14:tracePt t="4126" x="11928475" y="1855788"/>
          <p14:tracePt t="4134" x="11798300" y="1804988"/>
          <p14:tracePt t="4143" x="11630025" y="1754188"/>
          <p14:tracePt t="4150" x="11466513" y="1725613"/>
          <p14:tracePt t="4158" x="11360150" y="1725613"/>
          <p14:tracePt t="4166" x="11218863" y="1725613"/>
          <p14:tracePt t="4174" x="11152188" y="1743075"/>
          <p14:tracePt t="4182" x="11112500" y="1765300"/>
          <p14:tracePt t="4190" x="11083925" y="1793875"/>
          <p14:tracePt t="4198" x="11079163" y="1809750"/>
          <p14:tracePt t="4206" x="11079163" y="1816100"/>
          <p14:tracePt t="4214" x="11079163" y="1827213"/>
          <p14:tracePt t="4222" x="11083925" y="1838325"/>
          <p14:tracePt t="4230" x="11101388" y="1843088"/>
          <p14:tracePt t="4238" x="11112500" y="1849438"/>
          <p14:tracePt t="4246" x="11129963" y="1860550"/>
          <p14:tracePt t="4254" x="11145838" y="1860550"/>
          <p14:tracePt t="4262" x="11156950" y="1860550"/>
          <p14:tracePt t="4270" x="11169650" y="1860550"/>
          <p14:tracePt t="4278" x="11180763" y="1860550"/>
          <p14:tracePt t="4376" x="11174413" y="1871663"/>
          <p14:tracePt t="4382" x="11174413" y="1911350"/>
          <p14:tracePt t="4392" x="11156950" y="1962150"/>
          <p14:tracePt t="4398" x="11152188" y="2079625"/>
          <p14:tracePt t="4408" x="11134725" y="2254250"/>
          <p14:tracePt t="4416" x="11129963" y="2366963"/>
          <p14:tracePt t="4424" x="11107738" y="2597150"/>
          <p14:tracePt t="4432" x="11101388" y="2725738"/>
          <p14:tracePt t="4440" x="11083925" y="2827338"/>
          <p14:tracePt t="4448" x="11068050" y="2928938"/>
          <p14:tracePt t="4456" x="11068050" y="2957513"/>
          <p14:tracePt t="4464" x="11068050" y="2968625"/>
          <p14:tracePt t="4472" x="11068050" y="2979738"/>
          <p14:tracePt t="4504" x="11068050" y="2973388"/>
          <p14:tracePt t="4512" x="11068050" y="2968625"/>
          <p14:tracePt t="4520" x="11068050" y="2957513"/>
          <p14:tracePt t="4528" x="11061700" y="2933700"/>
          <p14:tracePt t="4538" x="11061700" y="2906713"/>
          <p14:tracePt t="4544" x="11056938" y="2889250"/>
          <p14:tracePt t="4552" x="11056938" y="2867025"/>
          <p14:tracePt t="4560" x="11050588" y="2809875"/>
          <p14:tracePt t="4568" x="11050588" y="2787650"/>
          <p14:tracePt t="4576" x="11050588" y="2765425"/>
          <p14:tracePt t="4584" x="11050588" y="2749550"/>
          <p14:tracePt t="4592" x="11050588" y="2736850"/>
          <p14:tracePt t="4600" x="11045825" y="2732088"/>
          <p14:tracePt t="4616" x="11039475" y="2732088"/>
          <p14:tracePt t="4632" x="11028363" y="2736850"/>
          <p14:tracePt t="4640" x="11017250" y="2736850"/>
          <p14:tracePt t="4650" x="10999788" y="2743200"/>
          <p14:tracePt t="4656" x="10983913" y="2743200"/>
          <p14:tracePt t="4666" x="10961688" y="2743200"/>
          <p14:tracePt t="4674" x="10937875" y="2736850"/>
          <p14:tracePt t="4682" x="10926763" y="2732088"/>
          <p14:tracePt t="4690" x="10882313" y="2720975"/>
          <p14:tracePt t="4698" x="10837863" y="2703513"/>
          <p14:tracePt t="4706" x="10809288" y="2692400"/>
          <p14:tracePt t="4714" x="10747375" y="2663825"/>
          <p14:tracePt t="4722" x="10668000" y="2641600"/>
          <p14:tracePt t="4730" x="10634663" y="2625725"/>
          <p14:tracePt t="4738" x="10539413" y="2601913"/>
          <p14:tracePt t="4746" x="10494963" y="2590800"/>
          <p14:tracePt t="4754" x="10387013" y="2574925"/>
          <p14:tracePt t="4762" x="10258425" y="2568575"/>
          <p14:tracePt t="4770" x="10225088" y="2568575"/>
          <p14:tracePt t="4778" x="10129838" y="2568575"/>
          <p14:tracePt t="4786" x="10083800" y="2579688"/>
          <p14:tracePt t="4794" x="10061575" y="2590800"/>
          <p14:tracePt t="4802" x="10033000" y="2614613"/>
          <p14:tracePt t="4810" x="10021888" y="2630488"/>
          <p14:tracePt t="4818" x="10017125" y="2652713"/>
          <p14:tracePt t="4826" x="10017125" y="2681288"/>
          <p14:tracePt t="4834" x="10028238" y="2720975"/>
          <p14:tracePt t="4842" x="10067925" y="2782888"/>
          <p14:tracePt t="4850" x="10112375" y="2838450"/>
          <p14:tracePt t="4858" x="10207625" y="2922588"/>
          <p14:tracePt t="4866" x="10337800" y="3013075"/>
          <p14:tracePt t="4874" x="10499725" y="3108325"/>
          <p14:tracePt t="4883" x="10685463" y="3176588"/>
          <p14:tracePt t="4890" x="10798175" y="3214688"/>
          <p14:tracePt t="4898" x="11068050" y="3282950"/>
          <p14:tracePt t="4906" x="11320463" y="3322638"/>
          <p14:tracePt t="4914" x="11557000" y="3355975"/>
          <p14:tracePt t="4922" x="11742738" y="3355975"/>
          <p14:tracePt t="4930" x="11899900" y="3362325"/>
          <p14:tracePt t="4938" x="11972925" y="3362325"/>
          <p14:tracePt t="4946" x="12057063" y="3338513"/>
          <p14:tracePt t="4956" x="12101513" y="3305175"/>
          <p14:tracePt t="4962" x="12118975" y="3265488"/>
          <p14:tracePt t="4972" x="12118975" y="3214688"/>
          <p14:tracePt t="4978" x="12107863" y="3152775"/>
          <p14:tracePt t="4988" x="12068175" y="3086100"/>
          <p14:tracePt t="4996" x="12001500" y="3019425"/>
          <p14:tracePt t="5004" x="11893550" y="2944813"/>
          <p14:tracePt t="5012" x="11742738" y="2860675"/>
          <p14:tracePt t="5020" x="11539538" y="2782888"/>
          <p14:tracePt t="5028" x="11382375" y="2725738"/>
          <p14:tracePt t="5036" x="11112500" y="2659063"/>
          <p14:tracePt t="5044" x="10933113" y="2630488"/>
          <p14:tracePt t="5052" x="10729913" y="2614613"/>
          <p14:tracePt t="5060" x="10550525" y="2614613"/>
          <p14:tracePt t="5068" x="10472738" y="2614613"/>
          <p14:tracePt t="5076" x="10298113" y="2647950"/>
          <p14:tracePt t="5084" x="10240963" y="2687638"/>
          <p14:tracePt t="5092" x="10202863" y="2725738"/>
          <p14:tracePt t="5100" x="10174288" y="2787650"/>
          <p14:tracePt t="5108" x="10167938" y="2860675"/>
          <p14:tracePt t="5116" x="10167938" y="2928938"/>
          <p14:tracePt t="5124" x="10196513" y="3001963"/>
          <p14:tracePt t="5132" x="10225088" y="3052763"/>
          <p14:tracePt t="5140" x="10287000" y="3130550"/>
          <p14:tracePt t="5148" x="10337800" y="3165475"/>
          <p14:tracePt t="5156" x="10472738" y="3221038"/>
          <p14:tracePt t="5164" x="10612438" y="3265488"/>
          <p14:tracePt t="5172" x="10769600" y="3282950"/>
          <p14:tracePt t="5180" x="10944225" y="3294063"/>
          <p14:tracePt t="5188" x="11034713" y="3294063"/>
          <p14:tracePt t="5196" x="11231563" y="3260725"/>
          <p14:tracePt t="5206" x="11426825" y="3209925"/>
          <p14:tracePt t="5212" x="11534775" y="3170238"/>
          <p14:tracePt t="5220" x="11623675" y="3125788"/>
          <p14:tracePt t="5228" x="11769725" y="3041650"/>
          <p14:tracePt t="5238" x="11837988" y="2990850"/>
          <p14:tracePt t="5244" x="11866563" y="2944813"/>
          <p14:tracePt t="5254" x="11882438" y="2906713"/>
          <p14:tracePt t="5260" x="11882438" y="2860675"/>
          <p14:tracePt t="5270" x="11882438" y="2809875"/>
          <p14:tracePt t="5279" x="11855450" y="2754313"/>
          <p14:tracePt t="5286" x="11798300" y="2698750"/>
          <p14:tracePt t="5294" x="11703050" y="2647950"/>
          <p14:tracePt t="5302" x="11607800" y="2619375"/>
          <p14:tracePt t="5310" x="11488738" y="2597150"/>
          <p14:tracePt t="5318" x="11353800" y="2597150"/>
          <p14:tracePt t="5326" x="11185525" y="2597150"/>
          <p14:tracePt t="5334" x="11068050" y="2614613"/>
          <p14:tracePt t="5342" x="10961688" y="2670175"/>
          <p14:tracePt t="5350" x="10922000" y="2725738"/>
          <p14:tracePt t="5358" x="10893425" y="2794000"/>
          <p14:tracePt t="5367" x="10893425" y="2844800"/>
          <p14:tracePt t="5374" x="10893425" y="2900363"/>
          <p14:tracePt t="5382" x="10910888" y="2951163"/>
          <p14:tracePt t="5390" x="10955338" y="2995613"/>
          <p14:tracePt t="5398" x="11006138" y="3030538"/>
          <p14:tracePt t="5406" x="11072813" y="3057525"/>
          <p14:tracePt t="5415" x="11123613" y="3063875"/>
          <p14:tracePt t="5422" x="11202988" y="3074988"/>
          <p14:tracePt t="5430" x="11253788" y="3079750"/>
          <p14:tracePt t="5438" x="11320463" y="3086100"/>
          <p14:tracePt t="5446" x="11342688" y="3086100"/>
          <p14:tracePt t="5454" x="11377613" y="3086100"/>
          <p14:tracePt t="5502" x="11366500" y="3079750"/>
          <p14:tracePt t="5514" x="11360150" y="3079750"/>
          <p14:tracePt t="5519" x="11349038" y="3079750"/>
          <p14:tracePt t="5526" x="11342688" y="3079750"/>
          <p14:tracePt t="5947" x="11337925" y="3074988"/>
          <p14:tracePt t="5971" x="11331575" y="3068638"/>
          <p14:tracePt t="5978" x="11331575" y="3063875"/>
          <p14:tracePt t="5987" x="11320463" y="3052763"/>
          <p14:tracePt t="5994" x="11304588" y="3030538"/>
          <p14:tracePt t="6002" x="11280775" y="2995613"/>
          <p14:tracePt t="6010" x="11247438" y="2944813"/>
          <p14:tracePt t="6018" x="11196638" y="2895600"/>
          <p14:tracePt t="6026" x="11156950" y="2849563"/>
          <p14:tracePt t="6034" x="11068050" y="2765425"/>
          <p14:tracePt t="6042" x="10972800" y="2687638"/>
          <p14:tracePt t="6050" x="10842625" y="2586038"/>
          <p14:tracePt t="6058" x="10702925" y="2484438"/>
          <p14:tracePt t="6066" x="10550525" y="2389188"/>
          <p14:tracePt t="6074" x="10466388" y="2338388"/>
          <p14:tracePt t="6084" x="10287000" y="2247900"/>
          <p14:tracePt t="6092" x="10218738" y="2214563"/>
          <p14:tracePt t="6101" x="10079038" y="2152650"/>
          <p14:tracePt t="6106" x="10010775" y="2124075"/>
          <p14:tracePt t="6116" x="9948863" y="2101850"/>
          <p14:tracePt t="6124" x="9847263" y="2068513"/>
          <p14:tracePt t="6132" x="9802813" y="2057400"/>
          <p14:tracePt t="6140" x="9763125" y="2046288"/>
          <p14:tracePt t="6149" x="9725025" y="2035175"/>
          <p14:tracePt t="6156" x="9713913" y="2028825"/>
          <p14:tracePt t="6188" x="9713913" y="2024063"/>
          <p14:tracePt t="6330" x="9707563" y="2024063"/>
          <p14:tracePt t="6336" x="9701213" y="2039938"/>
          <p14:tracePt t="6344" x="9685338" y="2068513"/>
          <p14:tracePt t="6352" x="9656763" y="2112963"/>
          <p14:tracePt t="6360" x="9628188" y="2170113"/>
          <p14:tracePt t="6368" x="9594850" y="2259013"/>
          <p14:tracePt t="6376" x="9578975" y="2327275"/>
          <p14:tracePt t="6386" x="9561513" y="2411413"/>
          <p14:tracePt t="6392" x="9561513" y="2535238"/>
          <p14:tracePt t="6402" x="9561513" y="2692400"/>
          <p14:tracePt t="6408" x="9561513" y="2855913"/>
          <p14:tracePt t="6418" x="9578975" y="3074988"/>
          <p14:tracePt t="6426" x="9601200" y="3192463"/>
          <p14:tracePt t="6434" x="9652000" y="3389313"/>
          <p14:tracePt t="6442" x="9678988" y="3473450"/>
          <p14:tracePt t="6450" x="9763125" y="3619500"/>
          <p14:tracePt t="6459" x="9831388" y="3692525"/>
          <p14:tracePt t="6466" x="9875838" y="3721100"/>
          <p14:tracePt t="6474" x="9944100" y="3754438"/>
          <p14:tracePt t="6482" x="10044113" y="3783013"/>
          <p14:tracePt t="6490" x="10185400" y="3800475"/>
          <p14:tracePt t="6499" x="10264775" y="3805238"/>
          <p14:tracePt t="6506" x="10410825" y="3805238"/>
          <p14:tracePt t="6514" x="10483850" y="3805238"/>
          <p14:tracePt t="6522" x="10594975" y="3805238"/>
          <p14:tracePt t="6531" x="10663238" y="3800475"/>
          <p14:tracePt t="6538" x="10714038" y="3783013"/>
          <p14:tracePt t="6546" x="10747375" y="3765550"/>
          <p14:tracePt t="6554" x="10769600" y="3743325"/>
          <p14:tracePt t="6562" x="10787063" y="3727450"/>
          <p14:tracePt t="6570" x="10791825" y="3716338"/>
          <p14:tracePt t="6578" x="10802938" y="3705225"/>
          <p14:tracePt t="6586" x="10802938" y="3692525"/>
          <p14:tracePt t="6594" x="10802938" y="3681413"/>
          <p14:tracePt t="6602" x="10802938" y="3665538"/>
          <p14:tracePt t="6610" x="10798175" y="3648075"/>
          <p14:tracePt t="6619" x="10798175" y="3643313"/>
          <p14:tracePt t="6626" x="10787063" y="3630613"/>
          <p14:tracePt t="6634" x="10780713" y="3625850"/>
          <p14:tracePt t="6642" x="10780713" y="3619500"/>
          <p14:tracePt t="6650" x="10780713" y="3614738"/>
          <p14:tracePt t="6658" x="10780713" y="3608388"/>
          <p14:tracePt t="6674" x="10780713" y="3597275"/>
          <p14:tracePt t="6682" x="10787063" y="3592513"/>
          <p14:tracePt t="6690" x="10787063" y="3586163"/>
          <p14:tracePt t="6700" x="10791825" y="3586163"/>
          <p14:tracePt t="6708" x="10798175" y="3581400"/>
          <p14:tracePt t="6716" x="10809288" y="3575050"/>
          <p14:tracePt t="6724" x="10820400" y="3570288"/>
          <p14:tracePt t="6741" x="10831513" y="3570288"/>
          <p14:tracePt t="6748" x="10837863" y="3557588"/>
          <p14:tracePt t="6756" x="10842625" y="3552825"/>
          <p14:tracePt t="6764" x="10848975" y="3552825"/>
          <p14:tracePt t="6772" x="10853738" y="3546475"/>
          <p14:tracePt t="6780" x="10853738" y="3541713"/>
          <p14:tracePt t="6788" x="10853738" y="3535363"/>
          <p14:tracePt t="6820" x="10842625" y="3535363"/>
          <p14:tracePt t="6829" x="10826750" y="3535363"/>
          <p14:tracePt t="6837" x="10820400" y="3535363"/>
          <p14:tracePt t="6844" x="10798175" y="3535363"/>
          <p14:tracePt t="6852" x="10787063" y="3535363"/>
          <p14:tracePt t="6860" x="10758488" y="3541713"/>
          <p14:tracePt t="6868" x="10729913" y="3546475"/>
          <p14:tracePt t="6876" x="10714038" y="3552825"/>
          <p14:tracePt t="6884" x="10674350" y="3563938"/>
          <p14:tracePt t="6892" x="10663238" y="3563938"/>
          <p14:tracePt t="6900" x="10623550" y="3570288"/>
          <p14:tracePt t="6908" x="10606088" y="3570288"/>
          <p14:tracePt t="6916" x="10579100" y="3570288"/>
          <p14:tracePt t="6924" x="10567988" y="3570288"/>
          <p14:tracePt t="6932" x="10539413" y="3575050"/>
          <p14:tracePt t="6940" x="10533063" y="3575050"/>
          <p14:tracePt t="6948" x="10528300" y="3575050"/>
          <p14:tracePt t="6956" x="10506075" y="3575050"/>
          <p14:tracePt t="6964" x="10494963" y="3575050"/>
          <p14:tracePt t="6975" x="10472738" y="3575050"/>
          <p14:tracePt t="6980" x="10466388" y="3575050"/>
          <p14:tracePt t="6990" x="10455275" y="3575050"/>
          <p14:tracePt t="6996" x="10433050" y="3575050"/>
          <p14:tracePt t="7006" x="10421938" y="3575050"/>
          <p14:tracePt t="7014" x="10404475" y="3575050"/>
          <p14:tracePt t="7023" x="10360025" y="3575050"/>
          <p14:tracePt t="7030" x="10342563" y="3570288"/>
          <p14:tracePt t="7038" x="10320338" y="3570288"/>
          <p14:tracePt t="7046" x="10302875" y="3563938"/>
          <p14:tracePt t="7054" x="10258425" y="3552825"/>
          <p14:tracePt t="7063" x="10240963" y="3552825"/>
          <p14:tracePt t="7070" x="10229850" y="3546475"/>
          <p14:tracePt t="7078" x="10218738" y="3546475"/>
          <p14:tracePt t="7086" x="10202863" y="3541713"/>
          <p14:tracePt t="7095" x="10196513" y="3541713"/>
          <p14:tracePt t="7102" x="10190163" y="3541713"/>
          <p14:tracePt t="7110" x="10179050" y="3535363"/>
          <p14:tracePt t="7118" x="10167938" y="3535363"/>
          <p14:tracePt t="7126" x="10156825" y="3535363"/>
          <p14:tracePt t="7134" x="10152063" y="3535363"/>
          <p14:tracePt t="7142" x="10140950" y="3535363"/>
          <p14:tracePt t="7150" x="10123488" y="3535363"/>
          <p14:tracePt t="7158" x="10112375" y="3535363"/>
          <p14:tracePt t="7166" x="10072688" y="3535363"/>
          <p14:tracePt t="7174" x="10067925" y="3535363"/>
          <p14:tracePt t="7182" x="10061575" y="3535363"/>
          <p14:tracePt t="7190" x="10050463" y="3535363"/>
          <p14:tracePt t="7252" x="10044113" y="3535363"/>
          <p14:tracePt t="7266" x="10039350" y="3535363"/>
          <p14:tracePt t="7276" x="10028238" y="3524250"/>
          <p14:tracePt t="7283" x="10010775" y="3513138"/>
          <p14:tracePt t="7292" x="9988550" y="3495675"/>
          <p14:tracePt t="7300" x="9966325" y="3473450"/>
          <p14:tracePt t="7308" x="9944100" y="3457575"/>
          <p14:tracePt t="7316" x="9932988" y="3440113"/>
          <p14:tracePt t="7324" x="9921875" y="3429000"/>
          <p14:tracePt t="7332" x="9915525" y="3417888"/>
          <p14:tracePt t="7340" x="9915525" y="3395663"/>
          <p14:tracePt t="7348" x="9915525" y="3378200"/>
          <p14:tracePt t="7356" x="9915525" y="3362325"/>
          <p14:tracePt t="7364" x="9944100" y="3327400"/>
          <p14:tracePt t="7372" x="9959975" y="3311525"/>
          <p14:tracePt t="7381" x="9994900" y="3294063"/>
          <p14:tracePt t="7389" x="10033000" y="3276600"/>
          <p14:tracePt t="7396" x="10090150" y="3265488"/>
          <p14:tracePt t="7404" x="10185400" y="3243263"/>
          <p14:tracePt t="7412" x="10252075" y="3238500"/>
          <p14:tracePt t="7420" x="10331450" y="3232150"/>
          <p14:tracePt t="7428" x="10421938" y="3227388"/>
          <p14:tracePt t="7436" x="10634663" y="3227388"/>
          <p14:tracePt t="7444" x="10729913" y="3227388"/>
          <p14:tracePt t="7452" x="10842625" y="3227388"/>
          <p14:tracePt t="7460" x="10944225" y="3243263"/>
          <p14:tracePt t="7468" x="10999788" y="3254375"/>
          <p14:tracePt t="7476" x="11101388" y="3287713"/>
          <p14:tracePt t="7484" x="11134725" y="3316288"/>
          <p14:tracePt t="7492" x="11185525" y="3362325"/>
          <p14:tracePt t="7500" x="11207750" y="3400425"/>
          <p14:tracePt t="7508" x="11225213" y="3440113"/>
          <p14:tracePt t="7516" x="11231563" y="3479800"/>
          <p14:tracePt t="7526" x="11236325" y="3519488"/>
          <p14:tracePt t="7532" x="11231563" y="3557588"/>
          <p14:tracePt t="7542" x="11207750" y="3581400"/>
          <p14:tracePt t="7548" x="11163300" y="3603625"/>
          <p14:tracePt t="7558" x="11101388" y="3625850"/>
          <p14:tracePt t="7564" x="11028363" y="3636963"/>
          <p14:tracePt t="7574" x="10944225" y="3648075"/>
          <p14:tracePt t="7582" x="10831513" y="3654425"/>
          <p14:tracePt t="7590" x="10725150" y="3654425"/>
          <p14:tracePt t="7599" x="10629900" y="3654425"/>
          <p14:tracePt t="7606" x="10556875" y="3654425"/>
          <p14:tracePt t="7614" x="10483850" y="3643313"/>
          <p14:tracePt t="7622" x="10382250" y="3619500"/>
          <p14:tracePt t="7630" x="10320338" y="3597275"/>
          <p14:tracePt t="7638" x="10280650" y="3575050"/>
          <p14:tracePt t="7646" x="10258425" y="3546475"/>
          <p14:tracePt t="7654" x="10252075" y="3530600"/>
          <p14:tracePt t="7662" x="10252075" y="3495675"/>
          <p14:tracePt t="7670" x="10269538" y="3446463"/>
          <p14:tracePt t="7678" x="10291763" y="3417888"/>
          <p14:tracePt t="7686" x="10342563" y="3349625"/>
          <p14:tracePt t="7694" x="10387013" y="3316288"/>
          <p14:tracePt t="7702" x="10483850" y="3265488"/>
          <p14:tracePt t="7710" x="10567988" y="3232150"/>
          <p14:tracePt t="7718" x="10674350" y="3198813"/>
          <p14:tracePt t="7726" x="10791825" y="3176588"/>
          <p14:tracePt t="7734" x="10860088" y="3165475"/>
          <p14:tracePt t="7743" x="11010900" y="3159125"/>
          <p14:tracePt t="7751" x="11083925" y="3159125"/>
          <p14:tracePt t="7758" x="11231563" y="3159125"/>
          <p14:tracePt t="7766" x="11320463" y="3170238"/>
          <p14:tracePt t="7775" x="11433175" y="3209925"/>
          <p14:tracePt t="7783" x="11477625" y="3249613"/>
          <p14:tracePt t="7791" x="11517313" y="3305175"/>
          <p14:tracePt t="7798" x="11523663" y="3349625"/>
          <p14:tracePt t="7806" x="11523663" y="3406775"/>
          <p14:tracePt t="7814" x="11495088" y="3490913"/>
          <p14:tracePt t="7825" x="11461750" y="3546475"/>
          <p14:tracePt t="7830" x="11388725" y="3614738"/>
          <p14:tracePt t="7840" x="11315700" y="3654425"/>
          <p14:tracePt t="7848" x="11218863" y="3687763"/>
          <p14:tracePt t="7856" x="11101388" y="3716338"/>
          <p14:tracePt t="7864" x="11010900" y="3716338"/>
          <p14:tracePt t="7873" x="10815638" y="3681413"/>
          <p14:tracePt t="7881" x="10656888" y="3625850"/>
          <p14:tracePt t="7888" x="10437813" y="3530600"/>
          <p14:tracePt t="7896" x="10202863" y="3411538"/>
          <p14:tracePt t="7904" x="9977438" y="3282950"/>
          <p14:tracePt t="7912" x="9820275" y="3159125"/>
          <p14:tracePt t="7920" x="9740900" y="3057525"/>
          <p14:tracePt t="7928" x="9718675" y="3006725"/>
          <p14:tracePt t="7936" x="9729788" y="2933700"/>
          <p14:tracePt t="7944" x="9774238" y="2871788"/>
          <p14:tracePt t="7952" x="9820275" y="2827338"/>
          <p14:tracePt t="7960" x="9971088" y="2765425"/>
          <p14:tracePt t="7968" x="10106025" y="2732088"/>
          <p14:tracePt t="7976" x="10280650" y="2709863"/>
          <p14:tracePt t="7984" x="10506075" y="2709863"/>
          <p14:tracePt t="7992" x="10758488" y="2725738"/>
          <p14:tracePt t="8000" x="11028363" y="2794000"/>
          <p14:tracePt t="8009" x="11247438" y="2889250"/>
          <p14:tracePt t="8016" x="11472863" y="3001963"/>
          <p14:tracePt t="8024" x="11669713" y="3136900"/>
          <p14:tracePt t="8032" x="11769725" y="3243263"/>
          <p14:tracePt t="8040" x="11888788" y="3411538"/>
          <p14:tracePt t="8048" x="11917363" y="3530600"/>
          <p14:tracePt t="8057" x="11917363" y="3608388"/>
          <p14:tracePt t="8064" x="11877675" y="3692525"/>
          <p14:tracePt t="8072" x="11815763" y="3738563"/>
          <p14:tracePt t="8080" x="11696700" y="3800475"/>
          <p14:tracePt t="8088" x="11550650" y="3833813"/>
          <p14:tracePt t="8096" x="11349038" y="3844925"/>
          <p14:tracePt t="8104" x="11180763" y="3844925"/>
          <p14:tracePt t="8112" x="10864850" y="3794125"/>
          <p14:tracePt t="8120" x="10668000" y="3732213"/>
          <p14:tracePt t="8128" x="10494963" y="3654425"/>
          <p14:tracePt t="8138" x="10337800" y="3541713"/>
          <p14:tracePt t="8146" x="10269538" y="3457575"/>
          <p14:tracePt t="8154" x="10240963" y="3378200"/>
          <p14:tracePt t="8162" x="10236200" y="3311525"/>
          <p14:tracePt t="8170" x="10258425" y="3232150"/>
          <p14:tracePt t="8178" x="10331450" y="3136900"/>
          <p14:tracePt t="8186" x="10387013" y="3079750"/>
          <p14:tracePt t="8194" x="10550525" y="2979738"/>
          <p14:tracePt t="8202" x="10702925" y="2922588"/>
          <p14:tracePt t="8210" x="10893425" y="2895600"/>
          <p14:tracePt t="8218" x="11247438" y="2884488"/>
          <p14:tracePt t="8226" x="11472863" y="2928938"/>
          <p14:tracePt t="8234" x="11630025" y="2995613"/>
          <p14:tracePt t="8242" x="11804650" y="3125788"/>
          <p14:tracePt t="8250" x="11877675" y="3209925"/>
          <p14:tracePt t="8259" x="11961813" y="3344863"/>
          <p14:tracePt t="8266" x="11990388" y="3422650"/>
          <p14:tracePt t="8275" x="12001500" y="3495675"/>
          <p14:tracePt t="8283" x="12001500" y="3563938"/>
          <p14:tracePt t="8290" x="11977688" y="3625850"/>
          <p14:tracePt t="8299" x="11944350" y="3665538"/>
          <p14:tracePt t="8307" x="11899900" y="3687763"/>
          <p14:tracePt t="8315" x="11826875" y="3709988"/>
          <p14:tracePt t="8322" x="11758613" y="3716338"/>
          <p14:tracePt t="8330" x="11691938" y="3716338"/>
          <p14:tracePt t="8338" x="11658600" y="3716338"/>
          <p14:tracePt t="8346" x="11590338" y="3716338"/>
          <p14:tracePt t="8354" x="11528425" y="3716338"/>
          <p14:tracePt t="8362" x="11488738" y="3716338"/>
          <p14:tracePt t="8370" x="11444288" y="3716338"/>
          <p14:tracePt t="8378" x="11388725" y="3716338"/>
          <p14:tracePt t="8386" x="11366500" y="3716338"/>
          <p14:tracePt t="8394" x="11337925" y="3721100"/>
          <p14:tracePt t="8402" x="11320463" y="3727450"/>
          <p14:tracePt t="8413" x="11304588" y="3738563"/>
          <p14:tracePt t="8418" x="11291888" y="3743325"/>
          <p14:tracePt t="8428" x="11280775" y="3749675"/>
          <p14:tracePt t="8436" x="11276013" y="3754438"/>
          <p14:tracePt t="8444" x="11269663" y="3754438"/>
          <p14:tracePt t="8476" x="11264900" y="3754438"/>
          <p14:tracePt t="8492" x="11258550" y="3754438"/>
          <p14:tracePt t="8500" x="11253788" y="3754438"/>
          <p14:tracePt t="8508" x="11247438" y="3754438"/>
          <p14:tracePt t="8516" x="11242675" y="3749675"/>
          <p14:tracePt t="8524" x="11236325" y="3749675"/>
          <p14:tracePt t="8532" x="11231563" y="3743325"/>
          <p14:tracePt t="8540" x="11225213" y="3738563"/>
          <p14:tracePt t="8548" x="11207750" y="3738563"/>
          <p14:tracePt t="8557" x="11202988" y="3738563"/>
          <p14:tracePt t="8565" x="11185525" y="3732213"/>
          <p14:tracePt t="8573" x="11180763" y="3732213"/>
          <p14:tracePt t="8581" x="11156950" y="3732213"/>
          <p14:tracePt t="8589" x="11145838" y="3732213"/>
          <p14:tracePt t="8597" x="11118850" y="3732213"/>
          <p14:tracePt t="8604" x="11101388" y="3732213"/>
          <p14:tracePt t="8613" x="11056938" y="3727450"/>
          <p14:tracePt t="8620" x="11039475" y="3721100"/>
          <p14:tracePt t="8629" x="10977563" y="3709988"/>
          <p14:tracePt t="8637" x="10948988" y="3705225"/>
          <p14:tracePt t="8645" x="10875963" y="3681413"/>
          <p14:tracePt t="8653" x="10837863" y="3670300"/>
          <p14:tracePt t="8661" x="10736263" y="3648075"/>
          <p14:tracePt t="8669" x="10645775" y="3625850"/>
          <p14:tracePt t="8677" x="10545763" y="3614738"/>
          <p14:tracePt t="8684" x="10466388" y="3608388"/>
          <p14:tracePt t="8693" x="10387013" y="3597275"/>
          <p14:tracePt t="8703" x="10320338" y="3597275"/>
          <p14:tracePt t="8709" x="10275888" y="3597275"/>
          <p14:tracePt t="8719" x="10240963" y="3597275"/>
          <p14:tracePt t="8726" x="10229850" y="3597275"/>
          <p14:tracePt t="8751" x="10229850" y="3603625"/>
          <p14:tracePt t="8766" x="10225088" y="3608388"/>
          <p14:tracePt t="8775" x="10218738" y="3625850"/>
          <p14:tracePt t="8783" x="10218738" y="3630613"/>
          <p14:tracePt t="8791" x="10213975" y="3636963"/>
          <p14:tracePt t="8798" x="10207625" y="3654425"/>
          <p14:tracePt t="8807" x="10196513" y="3659188"/>
          <p14:tracePt t="8814" x="10196513" y="3665538"/>
          <p14:tracePt t="8823" x="10185400" y="3670300"/>
          <p14:tracePt t="8830" x="10174288" y="3676650"/>
          <p14:tracePt t="8839" x="10163175" y="3676650"/>
          <p14:tracePt t="8847" x="10140950" y="3681413"/>
          <p14:tracePt t="8854" x="10123488" y="3681413"/>
          <p14:tracePt t="8862" x="10106025" y="3681413"/>
          <p14:tracePt t="8871" x="10079038" y="3670300"/>
          <p14:tracePt t="8878" x="10050463" y="3648075"/>
          <p14:tracePt t="8887" x="10021888" y="3614738"/>
          <p14:tracePt t="8895" x="9994900" y="3575050"/>
          <p14:tracePt t="8903" x="9966325" y="3535363"/>
          <p14:tracePt t="8910" x="9937750" y="3490913"/>
          <p14:tracePt t="8919" x="9926638" y="3468688"/>
          <p14:tracePt t="8926" x="9898063" y="3422650"/>
          <p14:tracePt t="8934" x="9886950" y="3384550"/>
          <p14:tracePt t="8943" x="9875838" y="3344863"/>
          <p14:tracePt t="8950" x="9871075" y="3305175"/>
          <p14:tracePt t="8958" x="9871075" y="3287713"/>
          <p14:tracePt t="8968" x="9871075" y="3260725"/>
          <p14:tracePt t="8974" x="9875838" y="3227388"/>
          <p14:tracePt t="8985" x="9882188" y="3214688"/>
          <p14:tracePt t="8991" x="9898063" y="3181350"/>
          <p14:tracePt t="9000" x="9926638" y="3148013"/>
          <p14:tracePt t="9008" x="9932988" y="3136900"/>
          <p14:tracePt t="9017" x="9971088" y="3108325"/>
          <p14:tracePt t="9024" x="9988550" y="3103563"/>
          <p14:tracePt t="9033" x="10039350" y="3074988"/>
          <p14:tracePt t="9041" x="10061575" y="3068638"/>
          <p14:tracePt t="9049" x="10123488" y="3052763"/>
          <p14:tracePt t="9056" x="10152063" y="3046413"/>
          <p14:tracePt t="9064" x="10225088" y="3035300"/>
          <p14:tracePt t="9072" x="10252075" y="3035300"/>
          <p14:tracePt t="9081" x="10331450" y="3035300"/>
          <p14:tracePt t="9089" x="10364788" y="3035300"/>
          <p14:tracePt t="9096" x="10404475" y="3035300"/>
          <p14:tracePt t="9105" x="10499725" y="3035300"/>
          <p14:tracePt t="9113" x="10539413" y="3046413"/>
          <p14:tracePt t="9120" x="10618788" y="3079750"/>
          <p14:tracePt t="9129" x="10663238" y="3108325"/>
          <p14:tracePt t="9136" x="10725150" y="3159125"/>
          <p14:tracePt t="9144" x="10741025" y="3187700"/>
          <p14:tracePt t="9153" x="10758488" y="3221038"/>
          <p14:tracePt t="9161" x="10775950" y="3254375"/>
          <p14:tracePt t="9169" x="10780713" y="3276600"/>
          <p14:tracePt t="9176" x="10787063" y="3322638"/>
          <p14:tracePt t="9184" x="10787063" y="3344863"/>
          <p14:tracePt t="9193" x="10780713" y="3373438"/>
          <p14:tracePt t="9200" x="10769600" y="3389313"/>
          <p14:tracePt t="9209" x="10753725" y="3406775"/>
          <p14:tracePt t="9217" x="10741025" y="3411538"/>
          <p14:tracePt t="9225" x="10736263" y="3417888"/>
          <p14:tracePt t="9233" x="10725150" y="3417888"/>
          <p14:tracePt t="9241" x="10718800" y="3417888"/>
          <p14:tracePt t="9248" x="10714038" y="3417888"/>
          <p14:tracePt t="9265" x="10707688" y="3417888"/>
          <p14:tracePt t="9282" x="10696575" y="3411538"/>
          <p14:tracePt t="9290" x="10680700" y="3400425"/>
          <p14:tracePt t="9299" x="10645775" y="3367088"/>
          <p14:tracePt t="9306" x="10629900" y="3349625"/>
          <p14:tracePt t="9314" x="10590213" y="3300413"/>
          <p14:tracePt t="9322" x="10567988" y="3271838"/>
          <p14:tracePt t="9331" x="10545763" y="3238500"/>
          <p14:tracePt t="9338" x="10521950" y="3203575"/>
          <p14:tracePt t="9346" x="10494963" y="3165475"/>
          <p14:tracePt t="9354" x="10483850" y="3152775"/>
          <p14:tracePt t="9362" x="10466388" y="3136900"/>
          <p14:tracePt t="9378" x="10460038" y="3130550"/>
          <p14:tracePt t="9426" x="10455275" y="3130550"/>
          <p14:tracePt t="9435" x="10448925" y="3136900"/>
          <p14:tracePt t="9442" x="10437813" y="3141663"/>
          <p14:tracePt t="9451" x="10433050" y="3148013"/>
          <p14:tracePt t="9458" x="10415588" y="3165475"/>
          <p14:tracePt t="9466" x="10393363" y="3181350"/>
          <p14:tracePt t="9474" x="10375900" y="3203575"/>
          <p14:tracePt t="9482" x="10364788" y="3209925"/>
          <p14:tracePt t="9490" x="10353675" y="3227388"/>
          <p14:tracePt t="9498" x="10342563" y="3238500"/>
          <p14:tracePt t="9506" x="10337800" y="3243263"/>
          <p14:tracePt t="9514" x="10331450" y="3254375"/>
          <p14:tracePt t="9522" x="10325100" y="3260725"/>
          <p14:tracePt t="9530" x="10320338" y="3265488"/>
          <p14:tracePt t="9538" x="10313988" y="3282950"/>
          <p14:tracePt t="9548" x="10313988" y="3294063"/>
          <p14:tracePt t="9554" x="10313988" y="3300413"/>
          <p14:tracePt t="9564" x="10313988" y="3311525"/>
          <p14:tracePt t="9573" x="10313988" y="3316288"/>
          <p14:tracePt t="9580" x="10313988" y="3327400"/>
          <p14:tracePt t="9588" x="10313988" y="3333750"/>
          <p14:tracePt t="9596" x="10313988" y="3344863"/>
          <p14:tracePt t="9604" x="10320338" y="3344863"/>
          <p14:tracePt t="9612" x="10320338" y="3349625"/>
          <p14:tracePt t="9621" x="10331450" y="3362325"/>
          <p14:tracePt t="9628" x="10342563" y="3367088"/>
          <p14:tracePt t="9636" x="10353675" y="3378200"/>
          <p14:tracePt t="9644" x="10364788" y="3378200"/>
          <p14:tracePt t="9652" x="10387013" y="3389313"/>
          <p14:tracePt t="9660" x="10404475" y="3400425"/>
          <p14:tracePt t="9668" x="10410825" y="3400425"/>
          <p14:tracePt t="9676" x="10433050" y="3406775"/>
          <p14:tracePt t="9684" x="10444163" y="3411538"/>
          <p14:tracePt t="9692" x="10448925" y="3411538"/>
          <p14:tracePt t="9700" x="10460038" y="3417888"/>
          <p14:tracePt t="9709" x="10466388" y="3417888"/>
          <p14:tracePt t="9717" x="10483850" y="3429000"/>
          <p14:tracePt t="9725" x="10488613" y="3440113"/>
          <p14:tracePt t="9732" x="10517188" y="3457575"/>
          <p14:tracePt t="9741" x="10539413" y="3462338"/>
          <p14:tracePt t="9749" x="10583863" y="3484563"/>
          <p14:tracePt t="9756" x="10601325" y="3490913"/>
          <p14:tracePt t="9764" x="10663238" y="3502025"/>
          <p14:tracePt t="9772" x="10680700" y="3508375"/>
          <p14:tracePt t="9780" x="10741025" y="3519488"/>
          <p14:tracePt t="9788" x="10758488" y="3519488"/>
          <p14:tracePt t="9796" x="10798175" y="3524250"/>
          <p14:tracePt t="9804" x="10815638" y="3524250"/>
          <p14:tracePt t="9812" x="10831513" y="3530600"/>
          <p14:tracePt t="9821" x="10875963" y="3535363"/>
          <p14:tracePt t="9829" x="10899775" y="3541713"/>
          <p14:tracePt t="9839" x="10915650" y="3546475"/>
          <p14:tracePt t="9844" x="10966450" y="3552825"/>
          <p14:tracePt t="9855" x="10983913" y="3552825"/>
          <p14:tracePt t="9860" x="10999788" y="3557588"/>
          <p14:tracePt t="9870" x="11056938" y="3563938"/>
          <p14:tracePt t="9878" x="11072813" y="3563938"/>
          <p14:tracePt t="9886" x="11096625" y="3563938"/>
          <p14:tracePt t="9895" x="11118850" y="3563938"/>
          <p14:tracePt t="9902" x="11169650" y="3563938"/>
          <p14:tracePt t="9910" x="11185525" y="3563938"/>
          <p14:tracePt t="9918" x="11202988" y="3557588"/>
          <p14:tracePt t="9926" x="11225213" y="3552825"/>
          <p14:tracePt t="9934" x="11258550" y="3530600"/>
          <p14:tracePt t="9942" x="11258550" y="3524250"/>
          <p14:tracePt t="9951" x="11269663" y="3513138"/>
          <p14:tracePt t="9959" x="11276013" y="3495675"/>
          <p14:tracePt t="9967" x="11276013" y="3490913"/>
          <p14:tracePt t="9974" x="11276013" y="3479800"/>
          <p14:tracePt t="9982" x="11280775" y="3462338"/>
          <p14:tracePt t="9990" x="11280775" y="3440113"/>
          <p14:tracePt t="9998" x="11280775" y="3406775"/>
          <p14:tracePt t="10006" x="11280775" y="3384550"/>
          <p14:tracePt t="10014" x="11276013" y="3344863"/>
          <p14:tracePt t="10023" x="11269663" y="3305175"/>
          <p14:tracePt t="10031" x="11264900" y="3282950"/>
          <p14:tracePt t="10038" x="11258550" y="3260725"/>
          <p14:tracePt t="10046" x="11253788" y="3238500"/>
          <p14:tracePt t="10054" x="11253788" y="3227388"/>
          <p14:tracePt t="10063" x="11253788" y="3214688"/>
          <p14:tracePt t="10071" x="11253788" y="3209925"/>
          <p14:tracePt t="10078" x="11247438" y="3198813"/>
          <p14:tracePt t="10086" x="11247438" y="3192463"/>
          <p14:tracePt t="10094" x="11242675" y="3192463"/>
          <p14:tracePt t="10104" x="11242675" y="3187700"/>
          <p14:tracePt t="10111" x="11236325" y="3187700"/>
          <p14:tracePt t="10121" x="11231563" y="3181350"/>
          <p14:tracePt t="10126" x="11225213" y="3176588"/>
          <p14:tracePt t="10137" x="11218863" y="3176588"/>
          <p14:tracePt t="10152" x="11214100" y="3170238"/>
          <p14:tracePt t="10161" x="11207750" y="3170238"/>
          <p14:tracePt t="10169" x="11202988" y="3170238"/>
          <p14:tracePt t="10177" x="11196638" y="3165475"/>
          <p14:tracePt t="10185" x="11174413" y="3165475"/>
          <p14:tracePt t="10193" x="11141075" y="3159125"/>
          <p14:tracePt t="10200" x="11112500" y="3159125"/>
          <p14:tracePt t="10209" x="11072813" y="3152775"/>
          <p14:tracePt t="10217" x="11017250" y="3152775"/>
          <p14:tracePt t="10225" x="10966450" y="3152775"/>
          <p14:tracePt t="10233" x="10926763" y="3152775"/>
          <p14:tracePt t="10241" x="10864850" y="3165475"/>
          <p14:tracePt t="10249" x="10798175" y="3176588"/>
          <p14:tracePt t="10257" x="10758488" y="3187700"/>
          <p14:tracePt t="10265" x="10691813" y="3198813"/>
          <p14:tracePt t="10273" x="10652125" y="3209925"/>
          <p14:tracePt t="10281" x="10612438" y="3221038"/>
          <p14:tracePt t="10289" x="10579100" y="3232150"/>
          <p14:tracePt t="10297" x="10528300" y="3260725"/>
          <p14:tracePt t="10304" x="10506075" y="3271838"/>
          <p14:tracePt t="10313" x="10494963" y="3282950"/>
          <p14:tracePt t="10321" x="10488613" y="3287713"/>
          <p14:tracePt t="10329" x="10488613" y="3294063"/>
          <p14:tracePt t="10337" x="10488613" y="3305175"/>
          <p14:tracePt t="10345" x="10494963" y="3316288"/>
          <p14:tracePt t="10352" x="10499725" y="3327400"/>
          <p14:tracePt t="10361" x="10517188" y="3344863"/>
          <p14:tracePt t="10369" x="10528300" y="3367088"/>
          <p14:tracePt t="10377" x="10550525" y="3395663"/>
          <p14:tracePt t="10385" x="10572750" y="3411538"/>
          <p14:tracePt t="10393" x="10583863" y="3435350"/>
          <p14:tracePt t="10401" x="10612438" y="3462338"/>
          <p14:tracePt t="10409" x="10652125" y="3502025"/>
          <p14:tracePt t="10419" x="10691813" y="3535363"/>
          <p14:tracePt t="10424" x="10718800" y="3563938"/>
          <p14:tracePt t="10435" x="10791825" y="3614738"/>
          <p14:tracePt t="10443" x="10831513" y="3643313"/>
          <p14:tracePt t="10451" x="10933113" y="3670300"/>
          <p14:tracePt t="10459" x="10995025" y="3681413"/>
          <p14:tracePt t="10467" x="11045825" y="3692525"/>
          <p14:tracePt t="10474" x="11112500" y="3698875"/>
          <p14:tracePt t="10482" x="11169650" y="3698875"/>
          <p14:tracePt t="10491" x="11253788" y="3687763"/>
          <p14:tracePt t="10499" x="11309350" y="3670300"/>
          <p14:tracePt t="10507" x="11349038" y="3643313"/>
          <p14:tracePt t="10514" x="11377613" y="3625850"/>
          <p14:tracePt t="10523" x="11393488" y="3603625"/>
          <p14:tracePt t="10531" x="11410950" y="3570288"/>
          <p14:tracePt t="10539" x="11415713" y="3530600"/>
          <p14:tracePt t="10546" x="11415713" y="3502025"/>
          <p14:tracePt t="10555" x="11415713" y="3462338"/>
          <p14:tracePt t="10562" x="11404600" y="3422650"/>
          <p14:tracePt t="10571" x="11382375" y="3373438"/>
          <p14:tracePt t="10578" x="11353800" y="3327400"/>
          <p14:tracePt t="10587" x="11309350" y="3282950"/>
          <p14:tracePt t="10595" x="11247438" y="3232150"/>
          <p14:tracePt t="10602" x="11169650" y="3176588"/>
          <p14:tracePt t="10611" x="11101388" y="3141663"/>
          <p14:tracePt t="10619" x="11034713" y="3114675"/>
          <p14:tracePt t="10627" x="10972800" y="3086100"/>
          <p14:tracePt t="10635" x="10910888" y="3074988"/>
          <p14:tracePt t="10642" x="10860088" y="3068638"/>
          <p14:tracePt t="10650" x="10802938" y="3063875"/>
          <p14:tracePt t="10659" x="10747375" y="3063875"/>
          <p14:tracePt t="10666" x="10714038" y="3063875"/>
          <p14:tracePt t="10675" x="10656888" y="3063875"/>
          <p14:tracePt t="10683" x="10618788" y="3074988"/>
          <p14:tracePt t="10690" x="10572750" y="3097213"/>
          <p14:tracePt t="10701" x="10506075" y="3136900"/>
          <p14:tracePt t="10707" x="10455275" y="3165475"/>
          <p14:tracePt t="10717" x="10404475" y="3203575"/>
          <p14:tracePt t="10725" x="10360025" y="3249613"/>
          <p14:tracePt t="10733" x="10309225" y="3287713"/>
          <p14:tracePt t="10741" x="10240963" y="3378200"/>
          <p14:tracePt t="10749" x="10218738" y="3440113"/>
          <p14:tracePt t="10757" x="10196513" y="3535363"/>
          <p14:tracePt t="10765" x="10196513" y="3608388"/>
          <p14:tracePt t="10773" x="10236200" y="3681413"/>
          <p14:tracePt t="10780" x="10302875" y="3765550"/>
          <p14:tracePt t="10789" x="10415588" y="3851275"/>
          <p14:tracePt t="10797" x="10579100" y="3935413"/>
          <p14:tracePt t="10805" x="10747375" y="3979863"/>
          <p14:tracePt t="10813" x="10955338" y="4030663"/>
          <p14:tracePt t="10821" x="11096625" y="4041775"/>
          <p14:tracePt t="10829" x="11371263" y="4052888"/>
          <p14:tracePt t="10837" x="11557000" y="4052888"/>
          <p14:tracePt t="10845" x="11764963" y="4024313"/>
          <p14:tracePt t="10853" x="11972925" y="3986213"/>
          <p14:tracePt t="10861" x="12152313" y="3940175"/>
          <p14:tracePt t="10941" x="11933238" y="3260725"/>
          <p14:tracePt t="10949" x="11685588" y="3187700"/>
          <p14:tracePt t="10957" x="11495088" y="3159125"/>
          <p14:tracePt t="10965" x="11304588" y="3141663"/>
          <p14:tracePt t="10973" x="11123613" y="3141663"/>
          <p14:tracePt t="10981" x="11006138" y="3148013"/>
          <p14:tracePt t="10989" x="10815638" y="3187700"/>
          <p14:tracePt t="10999" x="10668000" y="3260725"/>
          <p14:tracePt t="11007" x="10594975" y="3322638"/>
          <p14:tracePt t="11015" x="10539413" y="3400425"/>
          <p14:tracePt t="11023" x="10510838" y="3473450"/>
          <p14:tracePt t="11031" x="10499725" y="3535363"/>
          <p14:tracePt t="11039" x="10499725" y="3586163"/>
          <p14:tracePt t="11047" x="10550525" y="3659188"/>
          <p14:tracePt t="11055" x="10634663" y="3738563"/>
          <p14:tracePt t="11063" x="10753725" y="3805238"/>
          <p14:tracePt t="11071" x="10926763" y="3873500"/>
          <p14:tracePt t="11079" x="11134725" y="3924300"/>
          <p14:tracePt t="11087" x="11309350" y="3940175"/>
          <p14:tracePt t="11095" x="11466513" y="3946525"/>
          <p14:tracePt t="11103" x="11634788" y="3946525"/>
          <p14:tracePt t="11111" x="11787188" y="3946525"/>
          <p14:tracePt t="11119" x="11904663" y="3940175"/>
          <p14:tracePt t="11127" x="11972925" y="3917950"/>
          <p14:tracePt t="11135" x="12023725" y="3889375"/>
          <p14:tracePt t="11143" x="12045950" y="3856038"/>
          <p14:tracePt t="11151" x="12045950" y="3816350"/>
          <p14:tracePt t="11159" x="12045950" y="3765550"/>
          <p14:tracePt t="11166" x="12017375" y="3716338"/>
          <p14:tracePt t="11175" x="11972925" y="3659188"/>
          <p14:tracePt t="11182" x="11877675" y="3575050"/>
          <p14:tracePt t="11191" x="11725275" y="3490913"/>
          <p14:tracePt t="11199" x="11534775" y="3400425"/>
          <p14:tracePt t="11207" x="11366500" y="3333750"/>
          <p14:tracePt t="11215" x="11163300" y="3265488"/>
          <p14:tracePt t="11223" x="10842625" y="3187700"/>
          <p14:tracePt t="11231" x="10606088" y="3141663"/>
          <p14:tracePt t="11239" x="10387013" y="3125788"/>
          <p14:tracePt t="11247" x="10313988" y="3125788"/>
          <p14:tracePt t="11255" x="10185400" y="3136900"/>
          <p14:tracePt t="11263" x="10079038" y="3165475"/>
          <p14:tracePt t="11273" x="10028238" y="3192463"/>
          <p14:tracePt t="11278" x="9994900" y="3238500"/>
          <p14:tracePt t="11289" x="9966325" y="3282950"/>
          <p14:tracePt t="11295" x="9959975" y="3349625"/>
          <p14:tracePt t="11305" x="9971088" y="3406775"/>
          <p14:tracePt t="11310" x="10017125" y="3468688"/>
          <p14:tracePt t="11321" x="10083800" y="3541713"/>
          <p14:tracePt t="11329" x="10185400" y="3630613"/>
          <p14:tracePt t="11337" x="10269538" y="3681413"/>
          <p14:tracePt t="11345" x="10415588" y="3738563"/>
          <p14:tracePt t="11353" x="10567988" y="3783013"/>
          <p14:tracePt t="11361" x="10758488" y="3811588"/>
          <p14:tracePt t="11369" x="10875963" y="3833813"/>
          <p14:tracePt t="11377" x="10972800" y="3838575"/>
          <p14:tracePt t="11384" x="11050588" y="3851275"/>
          <p14:tracePt t="11393" x="11101388" y="3856038"/>
          <p14:tracePt t="11401" x="11107738" y="3856038"/>
          <p14:tracePt t="11417" x="11096625" y="3856038"/>
          <p14:tracePt t="11425" x="11050588" y="3856038"/>
          <p14:tracePt t="11433" x="11045825" y="3856038"/>
          <p14:tracePt t="11780" x="11045825" y="3851275"/>
          <p14:tracePt t="11787" x="11045825" y="3844925"/>
          <p14:tracePt t="11795" x="11050588" y="3833813"/>
          <p14:tracePt t="11803" x="11072813" y="3822700"/>
          <p14:tracePt t="11811" x="11090275" y="3805238"/>
          <p14:tracePt t="11819" x="11118850" y="3783013"/>
          <p14:tracePt t="11826" x="11152188" y="3754438"/>
          <p14:tracePt t="11835" x="11202988" y="3716338"/>
          <p14:tracePt t="11843" x="11231563" y="3670300"/>
          <p14:tracePt t="11853" x="11253788" y="3630613"/>
          <p14:tracePt t="11861" x="11276013" y="3586163"/>
          <p14:tracePt t="11869" x="11304588" y="3530600"/>
          <p14:tracePt t="11877" x="11320463" y="3495675"/>
          <p14:tracePt t="11885" x="11326813" y="3457575"/>
          <p14:tracePt t="11893" x="11326813" y="3417888"/>
          <p14:tracePt t="11901" x="11326813" y="3400425"/>
          <p14:tracePt t="11909" x="11326813" y="3389313"/>
          <p14:tracePt t="11917" x="11315700" y="3378200"/>
          <p14:tracePt t="11925" x="11309350" y="3373438"/>
          <p14:tracePt t="11933" x="11304588" y="3367088"/>
          <p14:tracePt t="11941" x="11287125" y="3367088"/>
          <p14:tracePt t="11949" x="11280775" y="3362325"/>
          <p14:tracePt t="11957" x="11276013" y="3362325"/>
          <p14:tracePt t="11965" x="11258550" y="3355975"/>
          <p14:tracePt t="11973" x="11247438" y="3355975"/>
          <p14:tracePt t="11981" x="11225213" y="3349625"/>
          <p14:tracePt t="11989" x="11207750" y="3338513"/>
          <p14:tracePt t="11997" x="11180763" y="3333750"/>
          <p14:tracePt t="12005" x="11129963" y="3322638"/>
          <p14:tracePt t="12013" x="11079163" y="3316288"/>
          <p14:tracePt t="12021" x="11010900" y="3311525"/>
          <p14:tracePt t="12029" x="10926763" y="3311525"/>
          <p14:tracePt t="12037" x="10853738" y="3311525"/>
          <p14:tracePt t="12045" x="10787063" y="3322638"/>
          <p14:tracePt t="12053" x="10725150" y="3349625"/>
          <p14:tracePt t="12061" x="10685463" y="3373438"/>
          <p14:tracePt t="12069" x="10652125" y="3429000"/>
          <p14:tracePt t="12077" x="10645775" y="3468688"/>
          <p14:tracePt t="12085" x="10645775" y="3502025"/>
          <p14:tracePt t="12093" x="10652125" y="3552825"/>
          <p14:tracePt t="12101" x="10674350" y="3597275"/>
          <p14:tracePt t="12109" x="10714038" y="3643313"/>
          <p14:tracePt t="12117" x="10753725" y="3687763"/>
          <p14:tracePt t="12127" x="10802938" y="3732213"/>
          <p14:tracePt t="12133" x="10864850" y="3754438"/>
          <p14:tracePt t="12143" x="10944225" y="3771900"/>
          <p14:tracePt t="12149" x="11023600" y="3771900"/>
          <p14:tracePt t="12159" x="11118850" y="3754438"/>
          <p14:tracePt t="12165" x="11236325" y="3705225"/>
          <p14:tracePt t="12175" x="11337925" y="3643313"/>
          <p14:tracePt t="12183" x="11439525" y="3557588"/>
          <p14:tracePt t="12191" x="11528425" y="3435350"/>
          <p14:tracePt t="12199" x="11545888" y="3373438"/>
          <p14:tracePt t="12206" x="11545888" y="3316288"/>
          <p14:tracePt t="12215" x="11545888" y="3260725"/>
          <p14:tracePt t="12223" x="11523663" y="3198813"/>
          <p14:tracePt t="12231" x="11461750" y="3125788"/>
          <p14:tracePt t="12239" x="11382375" y="3057525"/>
          <p14:tracePt t="12247" x="11304588" y="3006725"/>
          <p14:tracePt t="12255" x="11145838" y="2933700"/>
          <p14:tracePt t="12263" x="10948988" y="2884488"/>
          <p14:tracePt t="12271" x="10764838" y="2871788"/>
          <p14:tracePt t="12279" x="10594975" y="2871788"/>
          <p14:tracePt t="12286" x="10521950" y="2895600"/>
          <p14:tracePt t="12295" x="10455275" y="2933700"/>
          <p14:tracePt t="12303" x="10415588" y="2990850"/>
          <p14:tracePt t="12311" x="10398125" y="3035300"/>
          <p14:tracePt t="12319" x="10398125" y="3097213"/>
          <p14:tracePt t="12327" x="10421938" y="3181350"/>
          <p14:tracePt t="12335" x="10455275" y="3232150"/>
          <p14:tracePt t="12343" x="10521950" y="3294063"/>
          <p14:tracePt t="12351" x="10601325" y="3338513"/>
          <p14:tracePt t="12359" x="10696575" y="3378200"/>
          <p14:tracePt t="12367" x="10826750" y="3395663"/>
          <p14:tracePt t="12375" x="10888663" y="3400425"/>
          <p14:tracePt t="12383" x="10926763" y="3389313"/>
          <p14:tracePt t="12391" x="10944225" y="3362325"/>
          <p14:tracePt t="12398" x="10948988" y="3322638"/>
          <p14:tracePt t="12409" x="10948988" y="3276600"/>
          <p14:tracePt t="12415" x="10915650" y="3232150"/>
          <p14:tracePt t="12425" x="10871200" y="3176588"/>
          <p14:tracePt t="12431" x="10764838" y="3079750"/>
          <p14:tracePt t="12441" x="10645775" y="3030538"/>
          <p14:tracePt t="12449" x="10499725" y="3001963"/>
          <p14:tracePt t="12457" x="10342563" y="2995613"/>
          <p14:tracePt t="12465" x="10236200" y="2995613"/>
          <p14:tracePt t="12473" x="10067925" y="3041650"/>
          <p14:tracePt t="12481" x="9994900" y="3079750"/>
          <p14:tracePt t="12489" x="9926638" y="3125788"/>
          <p14:tracePt t="12497" x="9886950" y="3192463"/>
          <p14:tracePt t="12505" x="9864725" y="3243263"/>
          <p14:tracePt t="12513" x="9864725" y="3305175"/>
          <p14:tracePt t="12521" x="9886950" y="3367088"/>
          <p14:tracePt t="12529" x="9921875" y="3429000"/>
          <p14:tracePt t="12537" x="9994900" y="3495675"/>
          <p14:tracePt t="12545" x="10094913" y="3563938"/>
          <p14:tracePt t="12553" x="10190163" y="3592513"/>
          <p14:tracePt t="12561" x="10264775" y="3597275"/>
          <p14:tracePt t="12569" x="10371138" y="3597275"/>
          <p14:tracePt t="12577" x="10483850" y="3557588"/>
          <p14:tracePt t="12585" x="10583863" y="3502025"/>
          <p14:tracePt t="12593" x="10645775" y="3457575"/>
          <p14:tracePt t="12601" x="10747375" y="3355975"/>
          <p14:tracePt t="12609" x="10798175" y="3276600"/>
          <p14:tracePt t="12617" x="10842625" y="3181350"/>
          <p14:tracePt t="12625" x="10853738" y="3108325"/>
          <p14:tracePt t="12633" x="10860088" y="3052763"/>
          <p14:tracePt t="12641" x="10853738" y="2990850"/>
          <p14:tracePt t="12649" x="10831513" y="2962275"/>
          <p14:tracePt t="12657" x="10787063" y="2917825"/>
          <p14:tracePt t="12665" x="10714038" y="2878138"/>
          <p14:tracePt t="12673" x="10652125" y="2860675"/>
          <p14:tracePt t="12681" x="10612438" y="2855913"/>
          <p14:tracePt t="12689" x="10572750" y="2855913"/>
          <p14:tracePt t="12697" x="10567988" y="2860675"/>
          <p14:tracePt t="12707" x="10561638" y="2867025"/>
          <p14:tracePt t="12713" x="10561638" y="2871788"/>
          <p14:tracePt t="12731" x="10561638" y="2878138"/>
          <p14:tracePt t="12747" x="10561638" y="2884488"/>
          <p14:tracePt t="13109" x="10556875" y="2884488"/>
          <p14:tracePt t="13117" x="10550525" y="2884488"/>
          <p14:tracePt t="13125" x="10528300" y="2884488"/>
          <p14:tracePt t="13133" x="10494963" y="2884488"/>
          <p14:tracePt t="13141" x="10444163" y="2884488"/>
          <p14:tracePt t="13149" x="10375900" y="2871788"/>
          <p14:tracePt t="13157" x="10309225" y="2860675"/>
          <p14:tracePt t="13165" x="10207625" y="2838450"/>
          <p14:tracePt t="13173" x="10072688" y="2805113"/>
          <p14:tracePt t="13181" x="9904413" y="2749550"/>
          <p14:tracePt t="13189" x="9780588" y="2709863"/>
          <p14:tracePt t="13197" x="9550400" y="2636838"/>
          <p14:tracePt t="13205" x="9358313" y="2557463"/>
          <p14:tracePt t="13213" x="9145588" y="2484438"/>
          <p14:tracePt t="13223" x="8915400" y="2400300"/>
          <p14:tracePt t="13229" x="8769350" y="2344738"/>
          <p14:tracePt t="13237" x="8510588" y="2247900"/>
          <p14:tracePt t="13245" x="8369300" y="2192338"/>
          <p14:tracePt t="13253" x="8116888" y="2085975"/>
          <p14:tracePt t="13261" x="7981950" y="2012950"/>
          <p14:tracePt t="13269" x="7762875" y="1900238"/>
          <p14:tracePt t="13277" x="7656513" y="1831975"/>
          <p14:tracePt t="13285" x="7594600" y="1787525"/>
          <p14:tracePt t="13293" x="7497763" y="1720850"/>
          <p14:tracePt t="13301" x="7442200" y="1670050"/>
          <p14:tracePt t="13309" x="7402513" y="1647825"/>
          <p14:tracePt t="13317" x="7362825" y="1612900"/>
          <p14:tracePt t="13325" x="7340600" y="1590675"/>
          <p14:tracePt t="13335" x="7329488" y="1579563"/>
          <p14:tracePt t="13343" x="7302500" y="1557338"/>
          <p14:tracePt t="13351" x="7289800" y="1550988"/>
          <p14:tracePt t="13359" x="7278688" y="1535113"/>
          <p14:tracePt t="13367" x="7267575" y="1528763"/>
          <p14:tracePt t="13375" x="7262813" y="1524000"/>
          <p14:tracePt t="13383" x="7256463" y="1524000"/>
          <p14:tracePt t="13391" x="7251700" y="1517650"/>
          <p14:tracePt t="13399" x="7245350" y="1512888"/>
          <p14:tracePt t="13439" x="7245350" y="1506538"/>
          <p14:tracePt t="13475" x="7240588" y="1506538"/>
          <p14:tracePt t="13507" x="7245350" y="1506538"/>
          <p14:tracePt t="13515" x="7256463" y="1535113"/>
          <p14:tracePt t="13750" x="7262813" y="1535113"/>
          <p14:tracePt t="13765" x="7262813" y="1528763"/>
          <p14:tracePt t="13773" x="7256463" y="1528763"/>
          <p14:tracePt t="13781" x="7256463" y="1524000"/>
          <p14:tracePt t="13789" x="7251700" y="1524000"/>
          <p14:tracePt t="13829" x="7251700" y="1517650"/>
          <p14:tracePt t="13861" x="7251700" y="1528763"/>
          <p14:tracePt t="13869" x="7251700" y="1535113"/>
          <p14:tracePt t="13876" x="7251700" y="1546225"/>
          <p14:tracePt t="13885" x="7251700" y="1557338"/>
          <p14:tracePt t="13893" x="7251700" y="1590675"/>
          <p14:tracePt t="13901" x="7251700" y="1619250"/>
          <p14:tracePt t="13909" x="7251700" y="1663700"/>
          <p14:tracePt t="13917" x="7251700" y="1720850"/>
          <p14:tracePt t="13925" x="7278688" y="1849438"/>
          <p14:tracePt t="13933" x="7302500" y="1928813"/>
          <p14:tracePt t="13941" x="7324725" y="2012950"/>
          <p14:tracePt t="13949" x="7397750" y="2203450"/>
          <p14:tracePt t="13957" x="7435850" y="2287588"/>
          <p14:tracePt t="13965" x="7548563" y="2466975"/>
          <p14:tracePt t="13973" x="7621588" y="2574925"/>
          <p14:tracePt t="13981" x="7778750" y="2749550"/>
          <p14:tracePt t="13991" x="7942263" y="2911475"/>
          <p14:tracePt t="13999" x="8088313" y="3063875"/>
          <p14:tracePt t="14007" x="8245475" y="3209925"/>
          <p14:tracePt t="14015" x="8329613" y="3276600"/>
          <p14:tracePt t="14023" x="8499475" y="3400425"/>
          <p14:tracePt t="14031" x="8661400" y="3495675"/>
          <p14:tracePt t="14039" x="8853488" y="3563938"/>
          <p14:tracePt t="14047" x="9061450" y="3603625"/>
          <p14:tracePt t="14055" x="9263063" y="3614738"/>
          <p14:tracePt t="14063" x="9444038" y="3614738"/>
          <p14:tracePt t="14071" x="9634538" y="3592513"/>
          <p14:tracePt t="14079" x="9893300" y="3535363"/>
          <p14:tracePt t="14087" x="10090150" y="3490913"/>
          <p14:tracePt t="14095" x="10185400" y="3451225"/>
          <p14:tracePt t="14103" x="10313988" y="3400425"/>
          <p14:tracePt t="14111" x="10375900" y="3355975"/>
          <p14:tracePt t="14119" x="10398125" y="3300413"/>
          <p14:tracePt t="14127" x="10398125" y="3254375"/>
          <p14:tracePt t="14135" x="10360025" y="3170238"/>
          <p14:tracePt t="14142" x="10252075" y="3057525"/>
          <p14:tracePt t="14151" x="10134600" y="2940050"/>
          <p14:tracePt t="14159" x="9977438" y="2809875"/>
          <p14:tracePt t="14281" x="9982200" y="2805113"/>
          <p14:tracePt t="14289" x="10006013" y="2794000"/>
          <p14:tracePt t="14297" x="10039350" y="2782888"/>
          <p14:tracePt t="14305" x="10090150" y="2782888"/>
          <p14:tracePt t="14313" x="10163175" y="2782888"/>
          <p14:tracePt t="14321" x="10225088" y="2787650"/>
          <p14:tracePt t="14329" x="10325100" y="2816225"/>
          <p14:tracePt t="14337" x="10415588" y="2844800"/>
          <p14:tracePt t="14345" x="10561638" y="2906713"/>
          <p14:tracePt t="14353" x="10663238" y="2962275"/>
          <p14:tracePt t="14361" x="10815638" y="3046413"/>
          <p14:tracePt t="14369" x="10922000" y="3119438"/>
          <p14:tracePt t="14377" x="11061700" y="3221038"/>
          <p14:tracePt t="14385" x="11185525" y="3322638"/>
          <p14:tracePt t="14393" x="11269663" y="3389313"/>
          <p14:tracePt t="14401" x="11353800" y="3473450"/>
          <p14:tracePt t="14409" x="11404600" y="3519488"/>
          <p14:tracePt t="14417" x="11455400" y="3570288"/>
          <p14:tracePt t="14425" x="11488738" y="3608388"/>
          <p14:tracePt t="14433" x="11506200" y="3630613"/>
          <p14:tracePt t="14441" x="11523663" y="3648075"/>
          <p14:tracePt t="14449" x="11534775" y="3665538"/>
          <p14:tracePt t="14457" x="11539538" y="3670300"/>
          <p14:tracePt t="14481" x="11534775" y="3670300"/>
          <p14:tracePt t="14489" x="11528425" y="3670300"/>
          <p14:tracePt t="14497" x="11517313" y="3670300"/>
          <p14:tracePt t="14513" x="11506200" y="3670300"/>
          <p14:tracePt t="14521" x="11488738" y="3670300"/>
          <p14:tracePt t="14529" x="11477625" y="3670300"/>
          <p14:tracePt t="14537" x="11461750" y="3670300"/>
          <p14:tracePt t="14547" x="11439525" y="3670300"/>
          <p14:tracePt t="14553" x="11415713" y="3670300"/>
          <p14:tracePt t="14563" x="11388725" y="3676650"/>
          <p14:tracePt t="14569" x="11360150" y="3681413"/>
          <p14:tracePt t="14579" x="11331575" y="3687763"/>
          <p14:tracePt t="14587" x="11304588" y="3698875"/>
          <p14:tracePt t="14595" x="11269663" y="3709988"/>
          <p14:tracePt t="14603" x="11231563" y="3721100"/>
          <p14:tracePt t="14611" x="11180763" y="3732213"/>
          <p14:tracePt t="14619" x="11096625" y="3760788"/>
          <p14:tracePt t="14627" x="11045825" y="3771900"/>
          <p14:tracePt t="14635" x="10999788" y="3778250"/>
          <p14:tracePt t="14643" x="10961688" y="3789363"/>
          <p14:tracePt t="14651" x="10922000" y="3794125"/>
          <p14:tracePt t="14659" x="10893425" y="3800475"/>
          <p14:tracePt t="14667" x="10853738" y="3805238"/>
          <p14:tracePt t="14675" x="10820400" y="3805238"/>
          <p14:tracePt t="14683" x="10791825" y="3811588"/>
          <p14:tracePt t="14691" x="10758488" y="3811588"/>
          <p14:tracePt t="14699" x="10736263" y="3816350"/>
          <p14:tracePt t="14706" x="10707688" y="3816350"/>
          <p14:tracePt t="14715" x="10680700" y="3822700"/>
          <p14:tracePt t="14723" x="10656888" y="3822700"/>
          <p14:tracePt t="14731" x="10641013" y="3822700"/>
          <p14:tracePt t="14739" x="10623550" y="3822700"/>
          <p14:tracePt t="14747" x="10606088" y="3822700"/>
          <p14:tracePt t="14755" x="10590213" y="3816350"/>
          <p14:tracePt t="14763" x="10572750" y="3805238"/>
          <p14:tracePt t="14771" x="10550525" y="3800475"/>
          <p14:tracePt t="14779" x="10528300" y="3789363"/>
          <p14:tracePt t="14787" x="10499725" y="3771900"/>
          <p14:tracePt t="14795" x="10460038" y="3760788"/>
          <p14:tracePt t="14803" x="10426700" y="3743325"/>
          <p14:tracePt t="14811" x="10387013" y="3716338"/>
          <p14:tracePt t="14819" x="10371138" y="3705225"/>
          <p14:tracePt t="14827" x="10325100" y="3676650"/>
          <p14:tracePt t="14835" x="10291763" y="3648075"/>
          <p14:tracePt t="14845" x="10264775" y="3619500"/>
          <p14:tracePt t="14853" x="10236200" y="3586163"/>
          <p14:tracePt t="14861" x="10207625" y="3557588"/>
          <p14:tracePt t="14869" x="10190163" y="3530600"/>
          <p14:tracePt t="14877" x="10179050" y="3513138"/>
          <p14:tracePt t="14885" x="10167938" y="3484563"/>
          <p14:tracePt t="14893" x="10163175" y="3473450"/>
          <p14:tracePt t="14901" x="10156825" y="3451225"/>
          <p14:tracePt t="14909" x="10152063" y="3429000"/>
          <p14:tracePt t="14917" x="10145713" y="3395663"/>
          <p14:tracePt t="14925" x="10145713" y="3389313"/>
          <p14:tracePt t="14933" x="10145713" y="3362325"/>
          <p14:tracePt t="14941" x="10145713" y="3333750"/>
          <p14:tracePt t="14949" x="10145713" y="3305175"/>
          <p14:tracePt t="14957" x="10152063" y="3294063"/>
          <p14:tracePt t="14965" x="10167938" y="3254375"/>
          <p14:tracePt t="14973" x="10185400" y="3214688"/>
          <p14:tracePt t="14981" x="10213975" y="3181350"/>
          <p14:tracePt t="14989" x="10225088" y="3170238"/>
          <p14:tracePt t="14997" x="10240963" y="3148013"/>
          <p14:tracePt t="15005" x="10252075" y="3141663"/>
          <p14:tracePt t="15013" x="10269538" y="3130550"/>
          <p14:tracePt t="15029" x="10280650" y="3130550"/>
          <p14:tracePt t="15037" x="10298113" y="3130550"/>
          <p14:tracePt t="15045" x="10302875" y="3130550"/>
          <p14:tracePt t="15053" x="10325100" y="3130550"/>
          <p14:tracePt t="15061" x="10360025" y="3130550"/>
          <p14:tracePt t="15069" x="10375900" y="3130550"/>
          <p14:tracePt t="15077" x="10410825" y="3130550"/>
          <p14:tracePt t="15085" x="10426700" y="3130550"/>
          <p14:tracePt t="15093" x="10460038" y="3136900"/>
          <p14:tracePt t="15101" x="10477500" y="3136900"/>
          <p14:tracePt t="15109" x="10510838" y="3136900"/>
          <p14:tracePt t="15119" x="10521950" y="3136900"/>
          <p14:tracePt t="15125" x="10567988" y="3148013"/>
          <p14:tracePt t="15135" x="10579100" y="3152775"/>
          <p14:tracePt t="15141" x="10612438" y="3165475"/>
          <p14:tracePt t="15151" x="10634663" y="3170238"/>
          <p14:tracePt t="15159" x="10674350" y="3192463"/>
          <p14:tracePt t="15167" x="10685463" y="3198813"/>
          <p14:tracePt t="15175" x="10725150" y="3221038"/>
          <p14:tracePt t="15183" x="10736263" y="3227388"/>
          <p14:tracePt t="15191" x="10747375" y="3238500"/>
          <p14:tracePt t="15199" x="10769600" y="3254375"/>
          <p14:tracePt t="15207" x="10780713" y="3265488"/>
          <p14:tracePt t="15215" x="10802938" y="3282950"/>
          <p14:tracePt t="15223" x="10815638" y="3294063"/>
          <p14:tracePt t="15231" x="10815638" y="3305175"/>
          <p14:tracePt t="15239" x="10826750" y="3327400"/>
          <p14:tracePt t="15247" x="10826750" y="3338513"/>
          <p14:tracePt t="15255" x="10826750" y="3355975"/>
          <p14:tracePt t="15263" x="10826750" y="3411538"/>
          <p14:tracePt t="15271" x="10809288" y="3451225"/>
          <p14:tracePt t="15279" x="10787063" y="3484563"/>
          <p14:tracePt t="15287" x="10758488" y="3524250"/>
          <p14:tracePt t="15295" x="10729913" y="3552825"/>
          <p14:tracePt t="15303" x="10685463" y="3586163"/>
          <p14:tracePt t="15311" x="10645775" y="3603625"/>
          <p14:tracePt t="15319" x="10618788" y="3614738"/>
          <p14:tracePt t="15327" x="10561638" y="3619500"/>
          <p14:tracePt t="15335" x="10517188" y="3619500"/>
          <p14:tracePt t="15343" x="10472738" y="3614738"/>
          <p14:tracePt t="15351" x="10421938" y="3597275"/>
          <p14:tracePt t="15359" x="10375900" y="3563938"/>
          <p14:tracePt t="15367" x="10331450" y="3519488"/>
          <p14:tracePt t="15375" x="10291763" y="3468688"/>
          <p14:tracePt t="15383" x="10264775" y="3429000"/>
          <p14:tracePt t="15391" x="10247313" y="3378200"/>
          <p14:tracePt t="15399" x="10240963" y="3344863"/>
          <p14:tracePt t="15407" x="10240963" y="3276600"/>
          <p14:tracePt t="15417" x="10252075" y="3243263"/>
          <p14:tracePt t="15423" x="10275888" y="3209925"/>
          <p14:tracePt t="15433" x="10309225" y="3176588"/>
          <p14:tracePt t="15441" x="10353675" y="3148013"/>
          <p14:tracePt t="15449" x="10410825" y="3114675"/>
          <p14:tracePt t="15457" x="10455275" y="3097213"/>
          <p14:tracePt t="15465" x="10499725" y="3086100"/>
          <p14:tracePt t="15473" x="10556875" y="3079750"/>
          <p14:tracePt t="15481" x="10606088" y="3074988"/>
          <p14:tracePt t="15489" x="10680700" y="3074988"/>
          <p14:tracePt t="15497" x="10736263" y="3079750"/>
          <p14:tracePt t="15505" x="10809288" y="3092450"/>
          <p14:tracePt t="15513" x="10882313" y="3108325"/>
          <p14:tracePt t="15521" x="10948988" y="3130550"/>
          <p14:tracePt t="15529" x="10988675" y="3148013"/>
          <p14:tracePt t="15537" x="11056938" y="3181350"/>
          <p14:tracePt t="15545" x="11112500" y="3209925"/>
          <p14:tracePt t="15553" x="11141075" y="3232150"/>
          <p14:tracePt t="15561" x="11174413" y="3265488"/>
          <p14:tracePt t="15569" x="11185525" y="3282950"/>
          <p14:tracePt t="15577" x="11185525" y="3300413"/>
          <p14:tracePt t="15585" x="11185525" y="3316288"/>
          <p14:tracePt t="15593" x="11185525" y="3333750"/>
          <p14:tracePt t="15601" x="11169650" y="3362325"/>
          <p14:tracePt t="15609" x="11141075" y="3384550"/>
          <p14:tracePt t="15617" x="11118850" y="3411538"/>
          <p14:tracePt t="15625" x="11090275" y="3429000"/>
          <p14:tracePt t="15633" x="11039475" y="3457575"/>
          <p14:tracePt t="15641" x="11006138" y="3473450"/>
          <p14:tracePt t="15649" x="10972800" y="3490913"/>
          <p14:tracePt t="15657" x="10926763" y="3502025"/>
          <p14:tracePt t="15665" x="10888663" y="3513138"/>
          <p14:tracePt t="15673" x="10864850" y="3524250"/>
          <p14:tracePt t="15681" x="10809288" y="3541713"/>
          <p14:tracePt t="15689" x="10769600" y="3546475"/>
          <p14:tracePt t="15697" x="10707688" y="3557588"/>
          <p14:tracePt t="15705" x="10663238" y="3557588"/>
          <p14:tracePt t="15715" x="10594975" y="3557588"/>
          <p14:tracePt t="15723" x="10561638" y="3557588"/>
          <p14:tracePt t="15729" x="10521950" y="3557588"/>
          <p14:tracePt t="15739" x="10477500" y="3552825"/>
          <p14:tracePt t="15747" x="10426700" y="3535363"/>
          <p14:tracePt t="15755" x="10348913" y="3502025"/>
          <p14:tracePt t="15763" x="10331450" y="3495675"/>
          <p14:tracePt t="15771" x="10275888" y="3468688"/>
          <p14:tracePt t="15779" x="10236200" y="3446463"/>
          <p14:tracePt t="15787" x="10213975" y="3417888"/>
          <p14:tracePt t="15795" x="10190163" y="3389313"/>
          <p14:tracePt t="15803" x="10190163" y="3362325"/>
          <p14:tracePt t="15811" x="10190163" y="3305175"/>
          <p14:tracePt t="15819" x="10213975" y="3265488"/>
          <p14:tracePt t="15827" x="10247313" y="3227388"/>
          <p14:tracePt t="15835" x="10287000" y="3192463"/>
          <p14:tracePt t="15843" x="10331450" y="3165475"/>
          <p14:tracePt t="15851" x="10387013" y="3141663"/>
          <p14:tracePt t="15859" x="10448925" y="3119438"/>
          <p14:tracePt t="15867" x="10528300" y="3108325"/>
          <p14:tracePt t="15875" x="10594975" y="3103563"/>
          <p14:tracePt t="15883" x="10674350" y="3097213"/>
          <p14:tracePt t="15891" x="10747375" y="3097213"/>
          <p14:tracePt t="15899" x="10888663" y="3097213"/>
          <p14:tracePt t="15907" x="10972800" y="3114675"/>
          <p14:tracePt t="15915" x="11090275" y="3125788"/>
          <p14:tracePt t="15923" x="11169650" y="3152775"/>
          <p14:tracePt t="15931" x="11236325" y="3170238"/>
          <p14:tracePt t="15939" x="11269663" y="3187700"/>
          <p14:tracePt t="15947" x="11309350" y="3227388"/>
          <p14:tracePt t="15955" x="11331575" y="3260725"/>
          <p14:tracePt t="15963" x="11337925" y="3287713"/>
          <p14:tracePt t="15971" x="11337925" y="3327400"/>
          <p14:tracePt t="15979" x="11331575" y="3362325"/>
          <p14:tracePt t="15987" x="11320463" y="3395663"/>
          <p14:tracePt t="15995" x="11280775" y="3429000"/>
          <p14:tracePt t="16005" x="11236325" y="3462338"/>
          <p14:tracePt t="16013" x="11180763" y="3495675"/>
          <p14:tracePt t="16021" x="11141075" y="3513138"/>
          <p14:tracePt t="16029" x="11050588" y="3541713"/>
          <p14:tracePt t="16037" x="10966450" y="3552825"/>
          <p14:tracePt t="16045" x="10904538" y="3563938"/>
          <p14:tracePt t="16053" x="10831513" y="3563938"/>
          <p14:tracePt t="16061" x="10702925" y="3563938"/>
          <p14:tracePt t="16069" x="10618788" y="3557588"/>
          <p14:tracePt t="16077" x="10539413" y="3530600"/>
          <p14:tracePt t="16085" x="10455275" y="3495675"/>
          <p14:tracePt t="16093" x="10320338" y="3429000"/>
          <p14:tracePt t="16101" x="10275888" y="3389313"/>
          <p14:tracePt t="16109" x="10247313" y="3355975"/>
          <p14:tracePt t="16117" x="10236200" y="3338513"/>
          <p14:tracePt t="16125" x="10236200" y="3271838"/>
          <p14:tracePt t="16133" x="10247313" y="3238500"/>
          <p14:tracePt t="16141" x="10275888" y="3187700"/>
          <p14:tracePt t="16149" x="10320338" y="3148013"/>
          <p14:tracePt t="16157" x="10375900" y="3103563"/>
          <p14:tracePt t="16165" x="10444163" y="3068638"/>
          <p14:tracePt t="16173" x="10510838" y="3052763"/>
          <p14:tracePt t="16181" x="10612438" y="3030538"/>
          <p14:tracePt t="16189" x="10753725" y="3024188"/>
          <p14:tracePt t="16197" x="10860088" y="3024188"/>
          <p14:tracePt t="16205" x="10983913" y="3024188"/>
          <p14:tracePt t="16213" x="11141075" y="3035300"/>
          <p14:tracePt t="16221" x="11320463" y="3074988"/>
          <p14:tracePt t="16229" x="11477625" y="3125788"/>
          <p14:tracePt t="16237" x="11607800" y="3181350"/>
          <p14:tracePt t="16245" x="11714163" y="3254375"/>
          <p14:tracePt t="16253" x="11747500" y="3287713"/>
          <p14:tracePt t="16261" x="11764963" y="3322638"/>
          <p14:tracePt t="16271" x="11764963" y="3362325"/>
          <p14:tracePt t="16279" x="11720513" y="3417888"/>
          <p14:tracePt t="16287" x="11663363" y="3446463"/>
          <p14:tracePt t="16293" x="11574463" y="3490913"/>
          <p14:tracePt t="16303" x="11466513" y="3519488"/>
          <p14:tracePt t="16309" x="11304588" y="3546475"/>
          <p14:tracePt t="16319" x="11118850" y="3557588"/>
          <p14:tracePt t="16327" x="10948988" y="3557588"/>
          <p14:tracePt t="16335" x="10791825" y="3546475"/>
          <p14:tracePt t="16343" x="10521950" y="3490913"/>
          <p14:tracePt t="16351" x="10398125" y="3457575"/>
          <p14:tracePt t="16359" x="10325100" y="3417888"/>
          <p14:tracePt t="16367" x="10298113" y="3389313"/>
          <p14:tracePt t="16375" x="10291763" y="3362325"/>
          <p14:tracePt t="16383" x="10291763" y="3333750"/>
          <p14:tracePt t="16391" x="10313988" y="3300413"/>
          <p14:tracePt t="16399" x="10364788" y="3260725"/>
          <p14:tracePt t="16407" x="10437813" y="3209925"/>
          <p14:tracePt t="16415" x="10550525" y="3152775"/>
          <p14:tracePt t="16423" x="10707688" y="3097213"/>
          <p14:tracePt t="16431" x="10798175" y="3074988"/>
          <p14:tracePt t="16439" x="10983913" y="3068638"/>
          <p14:tracePt t="16447" x="11079163" y="3068638"/>
          <p14:tracePt t="16455" x="11264900" y="3068638"/>
          <p14:tracePt t="16463" x="11353800" y="3092450"/>
          <p14:tracePt t="16471" x="11415713" y="3125788"/>
          <p14:tracePt t="16479" x="11499850" y="3187700"/>
          <p14:tracePt t="16487" x="11517313" y="3221038"/>
          <p14:tracePt t="16495" x="11534775" y="3282950"/>
          <p14:tracePt t="16503" x="11512550" y="3344863"/>
          <p14:tracePt t="16511" x="11477625" y="3395663"/>
          <p14:tracePt t="16519" x="11399838" y="3446463"/>
          <p14:tracePt t="16527" x="11309350" y="3508375"/>
          <p14:tracePt t="16535" x="11196638" y="3557588"/>
          <p14:tracePt t="16543" x="11107738" y="3581400"/>
          <p14:tracePt t="16553" x="10944225" y="3597275"/>
          <p14:tracePt t="16559" x="10831513" y="3592513"/>
          <p14:tracePt t="16569" x="10764838" y="3575050"/>
          <p14:tracePt t="16575" x="10663238" y="3530600"/>
          <p14:tracePt t="16585" x="10606088" y="3502025"/>
          <p14:tracePt t="16591" x="10572750" y="3468688"/>
          <p14:tracePt t="16601" x="10561638" y="3411538"/>
          <p14:tracePt t="16609" x="10561638" y="3378200"/>
          <p14:tracePt t="16617" x="10601325" y="3333750"/>
          <p14:tracePt t="16625" x="10656888" y="3294063"/>
          <p14:tracePt t="16633" x="10753725" y="3243263"/>
          <p14:tracePt t="16641" x="10875963" y="3203575"/>
          <p14:tracePt t="16649" x="10966450" y="3181350"/>
          <p14:tracePt t="16657" x="11061700" y="3176588"/>
          <p14:tracePt t="16665" x="11156950" y="3176588"/>
          <p14:tracePt t="16673" x="11247438" y="3192463"/>
          <p14:tracePt t="16681" x="11315700" y="3221038"/>
          <p14:tracePt t="16689" x="11360150" y="3260725"/>
          <p14:tracePt t="16697" x="11399838" y="3327400"/>
          <p14:tracePt t="16705" x="11399838" y="3373438"/>
          <p14:tracePt t="16713" x="11399838" y="3417888"/>
          <p14:tracePt t="16721" x="11360150" y="3484563"/>
          <p14:tracePt t="16729" x="11309350" y="3530600"/>
          <p14:tracePt t="16737" x="11214100" y="3581400"/>
          <p14:tracePt t="16745" x="11107738" y="3614738"/>
          <p14:tracePt t="16753" x="10995025" y="3619500"/>
          <p14:tracePt t="16761" x="10904538" y="3619500"/>
          <p14:tracePt t="16769" x="10691813" y="3575050"/>
          <p14:tracePt t="16777" x="10550525" y="3524250"/>
          <p14:tracePt t="16785" x="10375900" y="3446463"/>
          <p14:tracePt t="16793" x="10240963" y="3373438"/>
          <p14:tracePt t="16801" x="10163175" y="3316288"/>
          <p14:tracePt t="16809" x="10123488" y="3265488"/>
          <p14:tracePt t="16817" x="10112375" y="3227388"/>
          <p14:tracePt t="16825" x="10112375" y="3181350"/>
          <p14:tracePt t="16835" x="10134600" y="3148013"/>
          <p14:tracePt t="16841" x="10190163" y="3097213"/>
          <p14:tracePt t="16851" x="10264775" y="3057525"/>
          <p14:tracePt t="16857" x="10387013" y="3019425"/>
          <p14:tracePt t="16867" x="10550525" y="2990850"/>
          <p14:tracePt t="16873" x="10645775" y="2984500"/>
          <p14:tracePt t="16883" x="10875963" y="2990850"/>
          <p14:tracePt t="16891" x="10983913" y="3013075"/>
          <p14:tracePt t="16899" x="11163300" y="3068638"/>
          <p14:tracePt t="16907" x="11309350" y="3130550"/>
          <p14:tracePt t="16915" x="11366500" y="3176588"/>
          <p14:tracePt t="16923" x="11393488" y="3209925"/>
          <p14:tracePt t="16931" x="11399838" y="3249613"/>
          <p14:tracePt t="16939" x="11393488" y="3265488"/>
          <p14:tracePt t="16947" x="11360150" y="3287713"/>
          <p14:tracePt t="16955" x="11309350" y="3311525"/>
          <p14:tracePt t="16963" x="11258550" y="3316288"/>
          <p14:tracePt t="16971" x="11218863" y="3322638"/>
          <p14:tracePt t="16979" x="11163300" y="3322638"/>
          <p14:tracePt t="16987" x="11112500" y="3322638"/>
          <p14:tracePt t="16995" x="11079163" y="3316288"/>
          <p14:tracePt t="17003" x="11050588" y="3311525"/>
          <p14:tracePt t="17011" x="11034713" y="3305175"/>
          <p14:tracePt t="17019" x="11017250" y="3300413"/>
          <p14:tracePt t="17027" x="11010900" y="3300413"/>
          <p14:tracePt t="17035" x="11006138" y="3294063"/>
          <p14:tracePt t="17043" x="10999788" y="3287713"/>
          <p14:tracePt t="17059" x="10999788" y="3282950"/>
          <p14:tracePt t="17075" x="11017250" y="3271838"/>
          <p14:tracePt t="17083" x="11028363" y="3271838"/>
          <p14:tracePt t="17091" x="11056938" y="3265488"/>
          <p14:tracePt t="17099" x="11083925" y="3265488"/>
          <p14:tracePt t="17107" x="11101388" y="3265488"/>
          <p14:tracePt t="17115" x="11129963" y="3265488"/>
          <p14:tracePt t="17123" x="11156950" y="3265488"/>
          <p14:tracePt t="17131" x="11174413" y="3265488"/>
          <p14:tracePt t="17325" x="11163300" y="3271838"/>
          <p14:tracePt t="17333" x="11152188" y="3276600"/>
          <p14:tracePt t="17341" x="11141075" y="3287713"/>
          <p14:tracePt t="17349" x="11134725" y="3294063"/>
          <p14:tracePt t="17357" x="11129963" y="3300413"/>
          <p14:tracePt t="17365" x="11118850" y="3311525"/>
          <p14:tracePt t="17373" x="11107738" y="3316288"/>
          <p14:tracePt t="17381" x="11090275" y="3338513"/>
          <p14:tracePt t="17389" x="11061700" y="3355975"/>
          <p14:tracePt t="17397" x="11028363" y="3378200"/>
          <p14:tracePt t="17407" x="11010900" y="3389313"/>
          <p14:tracePt t="17413" x="10983913" y="3411538"/>
          <p14:tracePt t="17423" x="10972800" y="3422650"/>
          <p14:tracePt t="17429" x="10955338" y="3440113"/>
          <p14:tracePt t="17439" x="10955338" y="3446463"/>
          <p14:tracePt t="17445" x="10948988" y="3451225"/>
          <p14:tracePt t="17455" x="10944225" y="3457575"/>
          <p14:tracePt t="17461" x="10937875" y="3462338"/>
          <p14:tracePt t="17471" x="10933113" y="3462338"/>
          <p14:tracePt t="17511" x="10926763" y="3457575"/>
          <p14:tracePt t="17527" x="10922000" y="3457575"/>
          <p14:tracePt t="17535" x="10915650" y="3457575"/>
          <p14:tracePt t="17543" x="10904538" y="3457575"/>
          <p14:tracePt t="17551" x="10893425" y="3462338"/>
          <p14:tracePt t="17559" x="10875963" y="3468688"/>
          <p14:tracePt t="17575" x="10864850" y="3473450"/>
          <p14:tracePt t="17583" x="10853738" y="3484563"/>
          <p14:tracePt t="17591" x="10842625" y="3490913"/>
          <p14:tracePt t="17607" x="10837863" y="3490913"/>
          <p14:tracePt t="17703" x="10842625" y="3490913"/>
          <p14:tracePt t="17719" x="10853738" y="3484563"/>
          <p14:tracePt t="17729" x="10864850" y="3479800"/>
          <p14:tracePt t="17737" x="10875963" y="3473450"/>
          <p14:tracePt t="17745" x="10899775" y="3451225"/>
          <p14:tracePt t="17753" x="10910888" y="3435350"/>
          <p14:tracePt t="17761" x="10937875" y="3400425"/>
          <p14:tracePt t="17769" x="10944225" y="3384550"/>
          <p14:tracePt t="17777" x="10955338" y="3367088"/>
          <p14:tracePt t="17785" x="10961688" y="3327400"/>
          <p14:tracePt t="17793" x="10961688" y="3316288"/>
          <p14:tracePt t="17801" x="10955338" y="3282950"/>
          <p14:tracePt t="17809" x="10937875" y="3260725"/>
          <p14:tracePt t="17817" x="10899775" y="3227388"/>
          <p14:tracePt t="17825" x="10875963" y="3209925"/>
          <p14:tracePt t="17833" x="10853738" y="3198813"/>
          <p14:tracePt t="17841" x="10775950" y="3181350"/>
          <p14:tracePt t="17849" x="10736263" y="3176588"/>
          <p14:tracePt t="17857" x="10634663" y="3176588"/>
          <p14:tracePt t="17865" x="10590213" y="3176588"/>
          <p14:tracePt t="17873" x="10494963" y="3192463"/>
          <p14:tracePt t="17881" x="10460038" y="3209925"/>
          <p14:tracePt t="17889" x="10398125" y="3260725"/>
          <p14:tracePt t="17897" x="10375900" y="3287713"/>
          <p14:tracePt t="17905" x="10337800" y="3355975"/>
          <p14:tracePt t="17913" x="10325100" y="3389313"/>
          <p14:tracePt t="17921" x="10331450" y="3457575"/>
          <p14:tracePt t="17929" x="10375900" y="3524250"/>
          <p14:tracePt t="17937" x="10444163" y="3581400"/>
          <p14:tracePt t="17945" x="10545763" y="3636963"/>
          <p14:tracePt t="17953" x="10718800" y="3716338"/>
          <p14:tracePt t="17961" x="10933113" y="3765550"/>
          <p14:tracePt t="17969" x="11079163" y="3789363"/>
          <p14:tracePt t="17977" x="11291888" y="3800475"/>
          <p14:tracePt t="17985" x="11506200" y="3800475"/>
          <p14:tracePt t="17993" x="11720513" y="3765550"/>
          <p14:tracePt t="18003" x="11855450" y="3721100"/>
          <p14:tracePt t="18009" x="11955463" y="3676650"/>
          <p14:tracePt t="18019" x="12039600" y="3608388"/>
          <p14:tracePt t="18025" x="12068175" y="3552825"/>
          <p14:tracePt t="18035" x="12074525" y="3519488"/>
          <p14:tracePt t="18043" x="12050713" y="3429000"/>
          <p14:tracePt t="18051" x="11990388" y="3362325"/>
          <p14:tracePt t="18059" x="11911013" y="3300413"/>
          <p14:tracePt t="18067" x="11764963" y="3227388"/>
          <p14:tracePt t="18075" x="11623675" y="3176588"/>
          <p14:tracePt t="18083" x="11393488" y="3103563"/>
          <p14:tracePt t="18091" x="11156950" y="3057525"/>
          <p14:tracePt t="18099" x="10922000" y="3030538"/>
          <p14:tracePt t="18107" x="10753725" y="3030538"/>
          <p14:tracePt t="18115" x="10545763" y="3052763"/>
          <p14:tracePt t="18123" x="10448925" y="3092450"/>
          <p14:tracePt t="18131" x="10393363" y="3141663"/>
          <p14:tracePt t="18139" x="10360025" y="3209925"/>
          <p14:tracePt t="18147" x="10353675" y="3271838"/>
          <p14:tracePt t="18155" x="10360025" y="3355975"/>
          <p14:tracePt t="18163" x="10398125" y="3451225"/>
          <p14:tracePt t="18171" x="10455275" y="3530600"/>
          <p14:tracePt t="18179" x="10583863" y="3643313"/>
          <p14:tracePt t="18187" x="10702925" y="3709988"/>
          <p14:tracePt t="18195" x="10853738" y="3754438"/>
          <p14:tracePt t="18203" x="11045825" y="3771900"/>
          <p14:tracePt t="18211" x="11242675" y="3771900"/>
          <p14:tracePt t="18219" x="11366500" y="3771900"/>
          <p14:tracePt t="18227" x="11590338" y="3738563"/>
          <p14:tracePt t="18235" x="11696700" y="3716338"/>
          <p14:tracePt t="18243" x="11888788" y="3665538"/>
          <p14:tracePt t="18251" x="11955463" y="3636963"/>
          <p14:tracePt t="18259" x="11995150" y="3597275"/>
          <p14:tracePt t="18267" x="12006263" y="3570288"/>
          <p14:tracePt t="18275" x="12006263" y="3535363"/>
          <p14:tracePt t="18285" x="11984038" y="3502025"/>
          <p14:tracePt t="18291" x="11939588" y="3457575"/>
          <p14:tracePt t="18301" x="11866563" y="3411538"/>
          <p14:tracePt t="18308" x="11782425" y="3367088"/>
          <p14:tracePt t="18317" x="11623675" y="3305175"/>
          <p14:tracePt t="18325" x="11517313" y="3271838"/>
          <p14:tracePt t="18333" x="11242675" y="3209925"/>
          <p14:tracePt t="18341" x="11068050" y="3181350"/>
          <p14:tracePt t="18349" x="10875963" y="3152775"/>
          <p14:tracePt t="18357" x="10674350" y="3141663"/>
          <p14:tracePt t="18365" x="10521950" y="3141663"/>
          <p14:tracePt t="18373" x="10387013" y="3170238"/>
          <p14:tracePt t="18381" x="10331450" y="3187700"/>
          <p14:tracePt t="18389" x="10258425" y="3243263"/>
          <p14:tracePt t="18397" x="10236200" y="3282950"/>
          <p14:tracePt t="18405" x="10236200" y="3327400"/>
          <p14:tracePt t="18413" x="10247313" y="3389313"/>
          <p14:tracePt t="18421" x="10280650" y="3451225"/>
          <p14:tracePt t="18429" x="10348913" y="3513138"/>
          <p14:tracePt t="18437" x="10404475" y="3557588"/>
          <p14:tracePt t="18445" x="10533063" y="3619500"/>
          <p14:tracePt t="18453" x="10623550" y="3648075"/>
          <p14:tracePt t="18461" x="10747375" y="3670300"/>
          <p14:tracePt t="18469" x="10888663" y="3681413"/>
          <p14:tracePt t="18477" x="11010900" y="3681413"/>
          <p14:tracePt t="18485" x="11152188" y="3676650"/>
          <p14:tracePt t="18493" x="11298238" y="3654425"/>
          <p14:tracePt t="18501" x="11353800" y="3643313"/>
          <p14:tracePt t="18509" x="11415713" y="3608388"/>
          <p14:tracePt t="18517" x="11450638" y="3581400"/>
          <p14:tracePt t="18525" x="11455400" y="3557588"/>
          <p14:tracePt t="18533" x="11450638" y="3530600"/>
          <p14:tracePt t="18541" x="11422063" y="3502025"/>
          <p14:tracePt t="18549" x="11371263" y="3473450"/>
          <p14:tracePt t="18557" x="11291888" y="3435350"/>
          <p14:tracePt t="18567" x="11123613" y="3373438"/>
          <p14:tracePt t="18573" x="10955338" y="3338513"/>
          <p14:tracePt t="18583" x="10775950" y="3300413"/>
          <p14:tracePt t="18589" x="10556875" y="3271838"/>
          <p14:tracePt t="18599" x="10371138" y="3260725"/>
          <p14:tracePt t="18607" x="10229850" y="3265488"/>
          <p14:tracePt t="18615" x="10156825" y="3294063"/>
          <p14:tracePt t="18623" x="10134600" y="3327400"/>
          <p14:tracePt t="18631" x="10134600" y="3362325"/>
          <p14:tracePt t="18639" x="10134600" y="3406775"/>
          <p14:tracePt t="18647" x="10167938" y="3468688"/>
          <p14:tracePt t="18655" x="10213975" y="3524250"/>
          <p14:tracePt t="18663" x="10275888" y="3570288"/>
          <p14:tracePt t="18671" x="10375900" y="3603625"/>
          <p14:tracePt t="18679" x="10506075" y="3619500"/>
          <p14:tracePt t="18687" x="10663238" y="3630613"/>
          <p14:tracePt t="18695" x="10775950" y="3625850"/>
          <p14:tracePt t="18703" x="11010900" y="3586163"/>
          <p14:tracePt t="18711" x="11145838" y="3552825"/>
          <p14:tracePt t="18719" x="11291888" y="3490913"/>
          <p14:tracePt t="18727" x="11410950" y="3422650"/>
          <p14:tracePt t="18735" x="11495088" y="3344863"/>
          <p14:tracePt t="18743" x="11528425" y="3287713"/>
          <p14:tracePt t="18751" x="11528425" y="3260725"/>
          <p14:tracePt t="18759" x="11499850" y="3209925"/>
          <p14:tracePt t="18767" x="11455400" y="3176588"/>
          <p14:tracePt t="18775" x="11371263" y="3130550"/>
          <p14:tracePt t="18783" x="11202988" y="3086100"/>
          <p14:tracePt t="18791" x="11023600" y="3046413"/>
          <p14:tracePt t="18799" x="10802938" y="3019425"/>
          <p14:tracePt t="18807" x="10652125" y="3019425"/>
          <p14:tracePt t="18815" x="10488613" y="3041650"/>
          <p14:tracePt t="18823" x="10287000" y="3108325"/>
          <p14:tracePt t="18831" x="10218738" y="3165475"/>
          <p14:tracePt t="18839" x="10174288" y="3227388"/>
          <p14:tracePt t="18847" x="10156825" y="3311525"/>
          <p14:tracePt t="18855" x="10156825" y="3395663"/>
          <p14:tracePt t="18865" x="10207625" y="3479800"/>
          <p14:tracePt t="18871" x="10252075" y="3530600"/>
          <p14:tracePt t="18881" x="10360025" y="3570288"/>
          <p14:tracePt t="18889" x="10494963" y="3603625"/>
          <p14:tracePt t="18897" x="10707688" y="3603625"/>
          <p14:tracePt t="18905" x="10910888" y="3603625"/>
          <p14:tracePt t="18913" x="11163300" y="3557588"/>
          <p14:tracePt t="18921" x="11326813" y="3524250"/>
          <p14:tracePt t="18929" x="11601450" y="3435350"/>
          <p14:tracePt t="18937" x="11747500" y="3373438"/>
          <p14:tracePt t="18945" x="11849100" y="3305175"/>
          <p14:tracePt t="18953" x="11917363" y="3254375"/>
          <p14:tracePt t="18961" x="11933238" y="3214688"/>
          <p14:tracePt t="18969" x="11928475" y="3165475"/>
          <p14:tracePt t="18977" x="11871325" y="3125788"/>
          <p14:tracePt t="18985" x="11782425" y="3079750"/>
          <p14:tracePt t="18993" x="11623675" y="3024188"/>
          <p14:tracePt t="19001" x="11371263" y="2973388"/>
          <p14:tracePt t="19009" x="11129963" y="2922588"/>
          <p14:tracePt t="19017" x="10831513" y="2889250"/>
          <p14:tracePt t="19025" x="10572750" y="2878138"/>
          <p14:tracePt t="19033" x="10433050" y="2878138"/>
          <p14:tracePt t="19041" x="10309225" y="2922588"/>
          <p14:tracePt t="19049" x="10252075" y="2973388"/>
          <p14:tracePt t="19057" x="10229850" y="3013075"/>
          <p14:tracePt t="19065" x="10229850" y="3063875"/>
          <p14:tracePt t="19073" x="10252075" y="3119438"/>
          <p14:tracePt t="19081" x="10287000" y="3152775"/>
          <p14:tracePt t="19089" x="10348913" y="3187700"/>
          <p14:tracePt t="19097" x="10437813" y="3214688"/>
          <p14:tracePt t="19105" x="10567988" y="3227388"/>
          <p14:tracePt t="19113" x="10707688" y="3238500"/>
          <p14:tracePt t="19121" x="10864850" y="3243263"/>
          <p14:tracePt t="19129" x="11006138" y="3254375"/>
          <p14:tracePt t="19137" x="11068050" y="3254375"/>
          <p14:tracePt t="19145" x="11141075" y="3254375"/>
          <p14:tracePt t="19153" x="11163300" y="3254375"/>
          <p14:tracePt t="19163" x="11174413" y="3254375"/>
          <p14:tracePt t="19196" x="11163300" y="3254375"/>
          <p14:tracePt t="19204" x="11129963" y="3254375"/>
          <p14:tracePt t="19211" x="11072813" y="3254375"/>
          <p14:tracePt t="19219" x="10999788" y="3254375"/>
          <p14:tracePt t="19227" x="10933113" y="3249613"/>
          <p14:tracePt t="19235" x="10802938" y="3232150"/>
          <p14:tracePt t="19243" x="10714038" y="3232150"/>
          <p14:tracePt t="19251" x="10601325" y="3227388"/>
          <p14:tracePt t="19259" x="10472738" y="3214688"/>
          <p14:tracePt t="19267" x="10298113" y="3198813"/>
          <p14:tracePt t="19275" x="10106025" y="3170238"/>
          <p14:tracePt t="19283" x="9915525" y="3130550"/>
          <p14:tracePt t="19291" x="9747250" y="3092450"/>
          <p14:tracePt t="19299" x="9444038" y="3019425"/>
          <p14:tracePt t="19307" x="9167813" y="2917825"/>
          <p14:tracePt t="19315" x="8953500" y="2833688"/>
          <p14:tracePt t="19323" x="8550275" y="2676525"/>
          <p14:tracePt t="19332" x="8229600" y="2546350"/>
          <p14:tracePt t="19339" x="7891463" y="2422525"/>
          <p14:tracePt t="19347" x="7386638" y="2232025"/>
          <p14:tracePt t="19355" x="7019925" y="2112963"/>
          <p14:tracePt t="19363" x="6581775" y="1978025"/>
          <p14:tracePt t="19371" x="6154738" y="1855788"/>
          <p14:tracePt t="19379" x="5688013" y="1758950"/>
          <p14:tracePt t="19387" x="5345113" y="1703388"/>
          <p14:tracePt t="19395" x="5013325" y="1647825"/>
          <p14:tracePt t="19403" x="4552950" y="1585913"/>
          <p14:tracePt t="19411" x="4260850" y="1550988"/>
          <p14:tracePt t="19419" x="3844925" y="1528763"/>
          <p14:tracePt t="19427" x="3603625" y="1528763"/>
          <p14:tracePt t="19437" x="3400425" y="1528763"/>
          <p14:tracePt t="19443" x="3232150" y="1528763"/>
          <p14:tracePt t="19453" x="3090863" y="1539875"/>
          <p14:tracePt t="19459" x="3028950" y="1550988"/>
          <p14:tracePt t="19469" x="2995613" y="1557338"/>
          <p14:tracePt t="19475" x="2995613" y="1562100"/>
          <p14:tracePt t="19485" x="3001963" y="1562100"/>
          <p14:tracePt t="19493" x="3035300" y="1562100"/>
          <p14:tracePt t="19501" x="3052763" y="1568450"/>
          <p14:tracePt t="19767" x="3052763" y="1573213"/>
          <p14:tracePt t="19775" x="3028950" y="1585913"/>
          <p14:tracePt t="19783" x="2990850" y="1612900"/>
          <p14:tracePt t="19791" x="2944813" y="1635125"/>
          <p14:tracePt t="19799" x="2895600" y="1658938"/>
          <p14:tracePt t="19807" x="2833688" y="1697038"/>
          <p14:tracePt t="19815" x="2782888" y="1747838"/>
          <p14:tracePt t="19823" x="2736850" y="1820863"/>
          <p14:tracePt t="19831" x="2698750" y="1882775"/>
          <p14:tracePt t="19839" x="2674938" y="1951038"/>
          <p14:tracePt t="19847" x="2647950" y="2001838"/>
          <p14:tracePt t="19855" x="2619375" y="2046288"/>
          <p14:tracePt t="19863" x="2590800" y="2079625"/>
          <p14:tracePt t="19871" x="2574925" y="2101850"/>
          <p14:tracePt t="19879" x="2563813" y="2112963"/>
          <p14:tracePt t="19887" x="2557463" y="2119313"/>
          <p14:tracePt t="19895" x="2552700" y="2130425"/>
          <p14:tracePt t="19903" x="2546350" y="2130425"/>
          <p14:tracePt t="19911" x="2546350" y="2136775"/>
          <p14:tracePt t="19927" x="2540000" y="2136775"/>
          <p14:tracePt t="19935" x="2540000" y="2141538"/>
          <p14:tracePt t="19951" x="2535238" y="2141538"/>
          <p14:tracePt t="19967" x="2528888" y="2141538"/>
          <p14:tracePt t="20007" x="2524125" y="2141538"/>
          <p14:tracePt t="20023" x="2513013" y="2130425"/>
          <p14:tracePt t="20033" x="2501900" y="2119313"/>
          <p14:tracePt t="20039" x="2473325" y="2097088"/>
          <p14:tracePt t="20049" x="2433638" y="2068513"/>
          <p14:tracePt t="20057" x="2417763" y="2051050"/>
          <p14:tracePt t="20065" x="2349500" y="2012950"/>
          <p14:tracePt t="20073" x="2287588" y="1978025"/>
          <p14:tracePt t="20081" x="2225675" y="1922463"/>
          <p14:tracePt t="20089" x="2197100" y="1900238"/>
          <p14:tracePt t="20097" x="2141538" y="1860550"/>
          <p14:tracePt t="20105" x="2079625" y="1816100"/>
          <p14:tracePt t="20113" x="2024063" y="1776413"/>
          <p14:tracePt t="20121" x="2001838" y="1770063"/>
          <p14:tracePt t="20129" x="1955800" y="1743075"/>
          <p14:tracePt t="20137" x="1916113" y="1731963"/>
          <p14:tracePt t="20145" x="1882775" y="1725613"/>
          <p14:tracePt t="20153" x="1878013" y="1725613"/>
          <p14:tracePt t="20161" x="1866900" y="1725613"/>
          <p14:tracePt t="20169" x="1860550" y="1725613"/>
          <p14:tracePt t="20217" x="1860550" y="1731963"/>
          <p14:tracePt t="20241" x="1860550" y="1736725"/>
          <p14:tracePt t="20257" x="1866900" y="1736725"/>
          <p14:tracePt t="20297" x="1871663" y="1736725"/>
          <p14:tracePt t="20415" x="1866900" y="1743075"/>
          <p14:tracePt t="20423" x="1838325" y="1776413"/>
          <p14:tracePt t="20431" x="1804988" y="1843088"/>
          <p14:tracePt t="20439" x="1770063" y="1911350"/>
          <p14:tracePt t="20447" x="1758950" y="1955800"/>
          <p14:tracePt t="20455" x="1754188" y="1995488"/>
          <p14:tracePt t="20463" x="1754188" y="2017713"/>
          <p14:tracePt t="20471" x="1754188" y="2051050"/>
          <p14:tracePt t="20479" x="1754188" y="2079625"/>
          <p14:tracePt t="20487" x="1754188" y="2097088"/>
          <p14:tracePt t="20495" x="1754188" y="2130425"/>
          <p14:tracePt t="20503" x="1747838" y="2159000"/>
          <p14:tracePt t="20511" x="1747838" y="2181225"/>
          <p14:tracePt t="20519" x="1747838" y="2192338"/>
          <p14:tracePt t="20527" x="1747838" y="2198688"/>
          <p14:tracePt t="20585" x="1743075" y="2198688"/>
          <p14:tracePt t="20645" x="1736725" y="2198688"/>
          <p14:tracePt t="20653" x="1731963" y="2198688"/>
          <p14:tracePt t="20697" x="1725613" y="2198688"/>
          <p14:tracePt t="20713" x="1719263" y="2192338"/>
          <p14:tracePt t="20721" x="1719263" y="2185988"/>
          <p14:tracePt t="20729" x="1708150" y="2185988"/>
          <p14:tracePt t="20737" x="1708150" y="2181225"/>
          <p14:tracePt t="20745" x="1703388" y="2174875"/>
          <p14:tracePt t="20753" x="1697038" y="2170113"/>
          <p14:tracePt t="20761" x="1697038" y="2163763"/>
          <p14:tracePt t="20769" x="1685925" y="2152650"/>
          <p14:tracePt t="20785" x="1681163" y="2147888"/>
          <p14:tracePt t="20793" x="1674813" y="2141538"/>
          <p14:tracePt t="20801" x="1670050" y="2136775"/>
          <p14:tracePt t="20817" x="1658938" y="2130425"/>
          <p14:tracePt t="20833" x="1646238" y="2130425"/>
          <p14:tracePt t="20841" x="1641475" y="2130425"/>
          <p14:tracePt t="20849" x="1624013" y="2136775"/>
          <p14:tracePt t="20858" x="1608138" y="2136775"/>
          <p14:tracePt t="20867" x="1573213" y="2152650"/>
          <p14:tracePt t="20873" x="1539875" y="2163763"/>
          <p14:tracePt t="20883" x="1500188" y="2174875"/>
          <p14:tracePt t="20891" x="1462088" y="2181225"/>
          <p14:tracePt t="20899" x="1427163" y="2185988"/>
          <p14:tracePt t="20907" x="1411288" y="2185988"/>
          <p14:tracePt t="20915" x="1371600" y="2185988"/>
          <p14:tracePt t="20923" x="1338263" y="2163763"/>
          <p14:tracePt t="20931" x="1309688" y="2136775"/>
          <p14:tracePt t="20939" x="1287463" y="2101850"/>
          <p14:tracePt t="20947" x="1276350" y="2063750"/>
          <p14:tracePt t="20955" x="1276350" y="2012950"/>
          <p14:tracePt t="20963" x="1276350" y="1978025"/>
          <p14:tracePt t="20971" x="1292225" y="1916113"/>
          <p14:tracePt t="20979" x="1309688" y="1878013"/>
          <p14:tracePt t="20987" x="1354138" y="1816100"/>
          <p14:tracePt t="20995" x="1376363" y="1781175"/>
          <p14:tracePt t="21004" x="1400175" y="1754188"/>
          <p14:tracePt t="21011" x="1438275" y="1725613"/>
          <p14:tracePt t="21019" x="1500188" y="1685925"/>
          <p14:tracePt t="21027" x="1550988" y="1674813"/>
          <p14:tracePt t="21035" x="1612900" y="1663700"/>
          <p14:tracePt t="21043" x="1681163" y="1663700"/>
          <p14:tracePt t="21051" x="1765300" y="1663700"/>
          <p14:tracePt t="21059" x="1838325" y="1670050"/>
          <p14:tracePt t="21067" x="1916113" y="1703388"/>
          <p14:tracePt t="21075" x="1978025" y="1743075"/>
          <p14:tracePt t="21083" x="2039938" y="1798638"/>
          <p14:tracePt t="21091" x="2085975" y="1871663"/>
          <p14:tracePt t="21099" x="2112963" y="1951038"/>
          <p14:tracePt t="21107" x="2119313" y="2006600"/>
          <p14:tracePt t="21115" x="2119313" y="2119313"/>
          <p14:tracePt t="21123" x="2108200" y="2170113"/>
          <p14:tracePt t="21131" x="2090738" y="2225675"/>
          <p14:tracePt t="21139" x="2068513" y="2259013"/>
          <p14:tracePt t="21147" x="2051050" y="2282825"/>
          <p14:tracePt t="21155" x="2024063" y="2287588"/>
          <p14:tracePt t="21165" x="2006600" y="2287588"/>
          <p14:tracePt t="21173" x="1984375" y="2287588"/>
          <p14:tracePt t="21181" x="1966913" y="2287588"/>
          <p14:tracePt t="21189" x="1944688" y="2265363"/>
          <p14:tracePt t="21198" x="1933575" y="2247900"/>
          <p14:tracePt t="21205" x="1922463" y="2220913"/>
          <p14:tracePt t="21213" x="1916113" y="2198688"/>
          <p14:tracePt t="21221" x="1911350" y="2170113"/>
          <p14:tracePt t="21229" x="1905000" y="2141538"/>
          <p14:tracePt t="21237" x="1905000" y="2101850"/>
          <p14:tracePt t="21245" x="1905000" y="2079625"/>
          <p14:tracePt t="21253" x="1922463" y="2028825"/>
          <p14:tracePt t="21261" x="1944688" y="1984375"/>
          <p14:tracePt t="21269" x="1978025" y="1944688"/>
          <p14:tracePt t="21277" x="1995488" y="1916113"/>
          <p14:tracePt t="21285" x="2039938" y="1878013"/>
          <p14:tracePt t="21293" x="2068513" y="1860550"/>
          <p14:tracePt t="21301" x="2108200" y="1831975"/>
          <p14:tracePt t="21311" x="2124075" y="1831975"/>
          <p14:tracePt t="21317" x="2141538" y="1827213"/>
          <p14:tracePt t="21325" x="2147888" y="1827213"/>
          <p14:tracePt t="21333" x="2152650" y="1827213"/>
          <p14:tracePt t="21349" x="2152650" y="1831975"/>
          <p14:tracePt t="21357" x="2152650" y="1843088"/>
          <p14:tracePt t="21365" x="2152650" y="1855788"/>
          <p14:tracePt t="21373" x="2152650" y="1866900"/>
          <p14:tracePt t="21381" x="2147888" y="1878013"/>
          <p14:tracePt t="21389" x="2141538" y="1900238"/>
          <p14:tracePt t="21397" x="2130425" y="1916113"/>
          <p14:tracePt t="21405" x="2124075" y="1939925"/>
          <p14:tracePt t="21413" x="2119313" y="1944688"/>
          <p14:tracePt t="21421" x="2112963" y="1955800"/>
          <p14:tracePt t="21437" x="2108200" y="1962150"/>
          <p14:tracePt t="21497" x="2108200" y="1951038"/>
          <p14:tracePt t="21503" x="2108200" y="1944688"/>
          <p14:tracePt t="21511" x="2108200" y="1939925"/>
          <p14:tracePt t="21527" x="2108200" y="1933575"/>
          <p14:tracePt t="21543" x="2101850" y="1933575"/>
          <p14:tracePt t="21599" x="2097088" y="1933575"/>
          <p14:tracePt t="21615" x="2090738" y="1933575"/>
          <p14:tracePt t="21623" x="2068513" y="1939925"/>
          <p14:tracePt t="21631" x="2051050" y="1944688"/>
          <p14:tracePt t="21639" x="2035175" y="1951038"/>
          <p14:tracePt t="21647" x="2017713" y="1951038"/>
          <p14:tracePt t="21655" x="2006600" y="1951038"/>
          <p14:tracePt t="21663" x="1995488" y="1951038"/>
          <p14:tracePt t="21671" x="1973263" y="1955800"/>
          <p14:tracePt t="21679" x="1955800" y="1955800"/>
          <p14:tracePt t="21687" x="1944688" y="1955800"/>
          <p14:tracePt t="21695" x="1933575" y="1955800"/>
          <p14:tracePt t="21703" x="1922463" y="1955800"/>
          <p14:tracePt t="21711" x="1916113" y="1955800"/>
          <p14:tracePt t="21719" x="1911350" y="1955800"/>
          <p14:tracePt t="21735" x="1905000" y="1955800"/>
          <p14:tracePt t="21753" x="1900238" y="1955800"/>
          <p14:tracePt t="21761" x="1893888" y="1955800"/>
          <p14:tracePt t="21777" x="1889125" y="1955800"/>
          <p14:tracePt t="21785" x="1882775" y="1955800"/>
          <p14:tracePt t="21793" x="1878013" y="1944688"/>
          <p14:tracePt t="21801" x="1866900" y="1944688"/>
          <p14:tracePt t="21809" x="1860550" y="1933575"/>
          <p14:tracePt t="21817" x="1849438" y="1922463"/>
          <p14:tracePt t="21825" x="1831975" y="1911350"/>
          <p14:tracePt t="21833" x="1827213" y="1900238"/>
          <p14:tracePt t="21841" x="1816100" y="1889125"/>
          <p14:tracePt t="21849" x="1804988" y="1878013"/>
          <p14:tracePt t="21857" x="1798638" y="1866900"/>
          <p14:tracePt t="21865" x="1793875" y="1860550"/>
          <p14:tracePt t="21873" x="1787525" y="1849438"/>
          <p14:tracePt t="21881" x="1776413" y="1838325"/>
          <p14:tracePt t="21889" x="1770063" y="1827213"/>
          <p14:tracePt t="21897" x="1765300" y="1816100"/>
          <p14:tracePt t="21905" x="1758950" y="1809750"/>
          <p14:tracePt t="21913" x="1758950" y="1798638"/>
          <p14:tracePt t="21921" x="1754188" y="1781175"/>
          <p14:tracePt t="21929" x="1747838" y="1765300"/>
          <p14:tracePt t="21937" x="1747838" y="1758950"/>
          <p14:tracePt t="21945" x="1747838" y="1736725"/>
          <p14:tracePt t="21953" x="1747838" y="1731963"/>
          <p14:tracePt t="21961" x="1747838" y="1703388"/>
          <p14:tracePt t="21969" x="1747838" y="1692275"/>
          <p14:tracePt t="21977" x="1754188" y="1663700"/>
          <p14:tracePt t="21987" x="1754188" y="1652588"/>
          <p14:tracePt t="21993" x="1765300" y="1630363"/>
          <p14:tracePt t="22003" x="1770063" y="1624013"/>
          <p14:tracePt t="22009" x="1776413" y="1612900"/>
          <p14:tracePt t="22019" x="1793875" y="1590675"/>
          <p14:tracePt t="22025" x="1798638" y="1579563"/>
          <p14:tracePt t="22035" x="1827213" y="1562100"/>
          <p14:tracePt t="22043" x="1838325" y="1550988"/>
          <p14:tracePt t="22051" x="1854200" y="1546225"/>
          <p14:tracePt t="22059" x="1893888" y="1524000"/>
          <p14:tracePt t="22067" x="1916113" y="1506538"/>
          <p14:tracePt t="22075" x="1939925" y="1495425"/>
          <p14:tracePt t="22083" x="1995488" y="1473200"/>
          <p14:tracePt t="22091" x="2024063" y="1462088"/>
          <p14:tracePt t="22099" x="2046288" y="1455738"/>
          <p14:tracePt t="22107" x="2090738" y="1444625"/>
          <p14:tracePt t="22115" x="2108200" y="1438275"/>
          <p14:tracePt t="22123" x="2124075" y="1438275"/>
          <p14:tracePt t="22131" x="2141538" y="1438275"/>
          <p14:tracePt t="22139" x="2174875" y="1438275"/>
          <p14:tracePt t="22147" x="2192338" y="1438275"/>
          <p14:tracePt t="22155" x="2203450" y="1438275"/>
          <p14:tracePt t="22163" x="2214563" y="1438275"/>
          <p14:tracePt t="22171" x="2247900" y="1450975"/>
          <p14:tracePt t="22179" x="2265363" y="1462088"/>
          <p14:tracePt t="22187" x="2282825" y="1477963"/>
          <p14:tracePt t="22195" x="2316163" y="1512888"/>
          <p14:tracePt t="22203" x="2349500" y="1550988"/>
          <p14:tracePt t="22211" x="2355850" y="1573213"/>
          <p14:tracePt t="22219" x="2366963" y="1619250"/>
          <p14:tracePt t="22227" x="2378075" y="1674813"/>
          <p14:tracePt t="22235" x="2378075" y="1697038"/>
          <p14:tracePt t="22243" x="2378075" y="1765300"/>
          <p14:tracePt t="22251" x="2378075" y="1787525"/>
          <p14:tracePt t="22260" x="2355850" y="1843088"/>
          <p14:tracePt t="22267" x="2332038" y="1878013"/>
          <p14:tracePt t="22275" x="2309813" y="1900238"/>
          <p14:tracePt t="22283" x="2287588" y="1911350"/>
          <p14:tracePt t="22291" x="2265363" y="1916113"/>
          <p14:tracePt t="22299" x="2232025" y="1916113"/>
          <p14:tracePt t="22307" x="2203450" y="1916113"/>
          <p14:tracePt t="22317" x="2185988" y="1916113"/>
          <p14:tracePt t="22325" x="2147888" y="1900238"/>
          <p14:tracePt t="22333" x="2097088" y="1882775"/>
          <p14:tracePt t="22341" x="2051050" y="1855788"/>
          <p14:tracePt t="22349" x="2028825" y="1843088"/>
          <p14:tracePt t="22357" x="1989138" y="1809750"/>
          <p14:tracePt t="22365" x="1944688" y="1770063"/>
          <p14:tracePt t="22373" x="1933575" y="1758950"/>
          <p14:tracePt t="22381" x="1905000" y="1720850"/>
          <p14:tracePt t="22389" x="1882775" y="1663700"/>
          <p14:tracePt t="22397" x="1871663" y="1630363"/>
          <p14:tracePt t="22405" x="1871663" y="1597025"/>
          <p14:tracePt t="22413" x="1871663" y="1550988"/>
          <p14:tracePt t="22421" x="1871663" y="1495425"/>
          <p14:tracePt t="22429" x="1878013" y="1455738"/>
          <p14:tracePt t="22437" x="1893888" y="1411288"/>
          <p14:tracePt t="22445" x="1916113" y="1371600"/>
          <p14:tracePt t="22453" x="1933575" y="1349375"/>
          <p14:tracePt t="22462" x="1955800" y="1320800"/>
          <p14:tracePt t="22469" x="1978025" y="1304925"/>
          <p14:tracePt t="22477" x="2006600" y="1287463"/>
          <p14:tracePt t="22485" x="2046288" y="1265238"/>
          <p14:tracePt t="22493" x="2079625" y="1254125"/>
          <p14:tracePt t="22501" x="2112963" y="1243013"/>
          <p14:tracePt t="22509" x="2141538" y="1236663"/>
          <p14:tracePt t="22517" x="2174875" y="1230313"/>
          <p14:tracePt t="22526" x="2209800" y="1230313"/>
          <p14:tracePt t="22533" x="2247900" y="1230313"/>
          <p14:tracePt t="22541" x="2276475" y="1236663"/>
          <p14:tracePt t="22549" x="2298700" y="1247775"/>
          <p14:tracePt t="22557" x="2316163" y="1265238"/>
          <p14:tracePt t="22567" x="2327275" y="1281113"/>
          <p14:tracePt t="22574" x="2344738" y="1309688"/>
          <p14:tracePt t="22581" x="2355850" y="1343025"/>
          <p14:tracePt t="22589" x="2360613" y="1354138"/>
          <p14:tracePt t="22599" x="2366963" y="1389063"/>
          <p14:tracePt t="22607" x="2371725" y="1422400"/>
          <p14:tracePt t="22615" x="2378075" y="1450975"/>
          <p14:tracePt t="22623" x="2378075" y="1462088"/>
          <p14:tracePt t="22632" x="2378075" y="1484313"/>
          <p14:tracePt t="22639" x="2378075" y="1506538"/>
          <p14:tracePt t="22647" x="2378075" y="1517650"/>
          <p14:tracePt t="22655" x="2378075" y="1539875"/>
          <p14:tracePt t="22663" x="2378075" y="1546225"/>
          <p14:tracePt t="22671" x="2371725" y="1562100"/>
          <p14:tracePt t="22679" x="2360613" y="1590675"/>
          <p14:tracePt t="22687" x="2355850" y="1597025"/>
          <p14:tracePt t="22695" x="2338388" y="1630363"/>
          <p14:tracePt t="22703" x="2332038" y="1641475"/>
          <p14:tracePt t="22711" x="2309813" y="1663700"/>
          <p14:tracePt t="22719" x="2298700" y="1681163"/>
          <p14:tracePt t="22727" x="2270125" y="1703388"/>
          <p14:tracePt t="22735" x="2259013" y="1720850"/>
          <p14:tracePt t="22744" x="2247900" y="1725613"/>
          <p14:tracePt t="22751" x="2214563" y="1754188"/>
          <p14:tracePt t="22759" x="2192338" y="1758950"/>
          <p14:tracePt t="22767" x="2152650" y="1787525"/>
          <p14:tracePt t="22775" x="2136775" y="1793875"/>
          <p14:tracePt t="22783" x="2124075" y="1798638"/>
          <p14:tracePt t="22791" x="2090738" y="1816100"/>
          <p14:tracePt t="22799" x="2068513" y="1820863"/>
          <p14:tracePt t="22807" x="2057400" y="1820863"/>
          <p14:tracePt t="22815" x="2051050" y="1820863"/>
          <p14:tracePt t="22823" x="2046288" y="1820863"/>
          <p14:tracePt t="22831" x="2039938" y="1820863"/>
          <p14:tracePt t="22839" x="2028825" y="1816100"/>
          <p14:tracePt t="22847" x="2024063" y="1809750"/>
          <p14:tracePt t="22855" x="2017713" y="1798638"/>
          <p14:tracePt t="22863" x="2006600" y="1793875"/>
          <p14:tracePt t="22873" x="2001838" y="1781175"/>
          <p14:tracePt t="22879" x="1989138" y="1765300"/>
          <p14:tracePt t="22889" x="1984375" y="1754188"/>
          <p14:tracePt t="22895" x="1973263" y="1736725"/>
          <p14:tracePt t="22905" x="1966913" y="1731963"/>
          <p14:tracePt t="22911" x="1966913" y="1708150"/>
          <p14:tracePt t="22921" x="1966913" y="1697038"/>
          <p14:tracePt t="22929" x="1966913" y="1692275"/>
          <p14:tracePt t="22937" x="1966913" y="1681163"/>
          <p14:tracePt t="22945" x="1966913" y="1674813"/>
          <p14:tracePt t="22953" x="1966913" y="1663700"/>
          <p14:tracePt t="22961" x="1973263" y="1658938"/>
          <p14:tracePt t="22969" x="1973263" y="1647825"/>
          <p14:tracePt t="22977" x="1984375" y="1641475"/>
          <p14:tracePt t="22985" x="1989138" y="1635125"/>
          <p14:tracePt t="22993" x="2001838" y="1624013"/>
          <p14:tracePt t="23001" x="2001838" y="1619250"/>
          <p14:tracePt t="23009" x="2012950" y="1612900"/>
          <p14:tracePt t="23017" x="2017713" y="1608138"/>
          <p14:tracePt t="23025" x="2024063" y="1601788"/>
          <p14:tracePt t="23033" x="2039938" y="1597025"/>
          <p14:tracePt t="23041" x="2046288" y="1597025"/>
          <p14:tracePt t="23049" x="2057400" y="1597025"/>
          <p14:tracePt t="23057" x="2062163" y="1597025"/>
          <p14:tracePt t="23243" x="2074863" y="1597025"/>
          <p14:tracePt t="23251" x="2085975" y="1597025"/>
          <p14:tracePt t="23259" x="2112963" y="1619250"/>
          <p14:tracePt t="23267" x="2170113" y="1652588"/>
          <p14:tracePt t="23275" x="2232025" y="1692275"/>
          <p14:tracePt t="23283" x="2332038" y="1731963"/>
          <p14:tracePt t="23291" x="2462213" y="1793875"/>
          <p14:tracePt t="23299" x="2692400" y="1866900"/>
          <p14:tracePt t="23307" x="2889250" y="1905000"/>
          <p14:tracePt t="23315" x="3176588" y="1973263"/>
          <p14:tracePt t="23323" x="3484563" y="2017713"/>
          <p14:tracePt t="23331" x="3738563" y="2057400"/>
          <p14:tracePt t="23339" x="4097338" y="2108200"/>
          <p14:tracePt t="23347" x="4311650" y="2112963"/>
          <p14:tracePt t="23355" x="4530725" y="2124075"/>
          <p14:tracePt t="23363" x="4710113" y="2124075"/>
          <p14:tracePt t="23371" x="4856163" y="2124075"/>
          <p14:tracePt t="23379" x="4924425" y="2119313"/>
          <p14:tracePt t="23387" x="5037138" y="2108200"/>
          <p14:tracePt t="23395" x="5075238" y="2101850"/>
          <p14:tracePt t="23403" x="5092700" y="2097088"/>
          <p14:tracePt t="23411" x="5099050" y="2097088"/>
          <p14:tracePt t="23427" x="5099050" y="2090738"/>
          <p14:tracePt t="23435" x="5092700" y="2090738"/>
          <p14:tracePt t="23443" x="5075238" y="2085975"/>
          <p14:tracePt t="23451" x="5059363" y="2079625"/>
          <p14:tracePt t="23461" x="5041900" y="2074863"/>
          <p14:tracePt t="23469" x="5024438" y="2068513"/>
          <p14:tracePt t="23477" x="5008563" y="2063750"/>
          <p14:tracePt t="23485" x="4991100" y="2057400"/>
          <p14:tracePt t="23493" x="4979988" y="2051050"/>
          <p14:tracePt t="23501" x="4957763" y="2046288"/>
          <p14:tracePt t="23509" x="4940300" y="2035175"/>
          <p14:tracePt t="23517" x="4929188" y="2028825"/>
          <p14:tracePt t="23525" x="4902200" y="2024063"/>
          <p14:tracePt t="23533" x="4862513" y="2012950"/>
          <p14:tracePt t="23541" x="4811713" y="1995488"/>
          <p14:tracePt t="23549" x="4783138" y="1984375"/>
          <p14:tracePt t="23557" x="4749800" y="1973263"/>
          <p14:tracePt t="23565" x="4694238" y="1944688"/>
          <p14:tracePt t="23573" x="4659313" y="1928813"/>
          <p14:tracePt t="23581" x="4625975" y="1916113"/>
          <p14:tracePt t="23589" x="4592638" y="1889125"/>
          <p14:tracePt t="23597" x="4581525" y="1882775"/>
          <p14:tracePt t="23605" x="4575175" y="1871663"/>
          <p14:tracePt t="23613" x="4570413" y="1871663"/>
          <p14:tracePt t="23621" x="4570413" y="1866900"/>
          <p14:tracePt t="23715" x="4564063" y="1866900"/>
          <p14:tracePt t="23753" x="4559300" y="1866900"/>
          <p14:tracePt t="23779" x="4552950" y="1866900"/>
          <p14:tracePt t="23875" x="4552950" y="1871663"/>
          <p14:tracePt t="23884" x="4541838" y="1878013"/>
          <p14:tracePt t="23899" x="4530725" y="1882775"/>
          <p14:tracePt t="23915" x="4513263" y="1893888"/>
          <p14:tracePt t="23923" x="4508500" y="1893888"/>
          <p14:tracePt t="23931" x="4497388" y="1900238"/>
          <p14:tracePt t="23939" x="4457700" y="1911350"/>
          <p14:tracePt t="23947" x="4440238" y="1916113"/>
          <p14:tracePt t="23955" x="4395788" y="1922463"/>
          <p14:tracePt t="23963" x="4378325" y="1922463"/>
          <p14:tracePt t="23971" x="4327525" y="1928813"/>
          <p14:tracePt t="23979" x="4300538" y="1933575"/>
          <p14:tracePt t="23987" x="4243388" y="1933575"/>
          <p14:tracePt t="23995" x="4216400" y="1933575"/>
          <p14:tracePt t="24003" x="4143375" y="1933575"/>
          <p14:tracePt t="24011" x="4114800" y="1933575"/>
          <p14:tracePt t="24019" x="4035425" y="1916113"/>
          <p14:tracePt t="24027" x="4013200" y="1916113"/>
          <p14:tracePt t="24037" x="3973513" y="1900238"/>
          <p14:tracePt t="24043" x="3946525" y="1889125"/>
          <p14:tracePt t="24053" x="3940175" y="1871663"/>
          <p14:tracePt t="24061" x="3935413" y="1855788"/>
          <p14:tracePt t="24070" x="3935413" y="1831975"/>
          <p14:tracePt t="24077" x="3935413" y="1816100"/>
          <p14:tracePt t="24085" x="3946525" y="1781175"/>
          <p14:tracePt t="24093" x="3962400" y="1754188"/>
          <p14:tracePt t="24101" x="3968750" y="1725613"/>
          <p14:tracePt t="24109" x="3990975" y="1692275"/>
          <p14:tracePt t="24117" x="4008438" y="1658938"/>
          <p14:tracePt t="24125" x="4030663" y="1630363"/>
          <p14:tracePt t="24133" x="4052888" y="1612900"/>
          <p14:tracePt t="24141" x="4064000" y="1597025"/>
          <p14:tracePt t="24149" x="4092575" y="1568450"/>
          <p14:tracePt t="24157" x="4114800" y="1550988"/>
          <p14:tracePt t="24165" x="4137025" y="1528763"/>
          <p14:tracePt t="24173" x="4176713" y="1506538"/>
          <p14:tracePt t="24181" x="4198938" y="1489075"/>
          <p14:tracePt t="24189" x="4232275" y="1473200"/>
          <p14:tracePt t="24197" x="4249738" y="1466850"/>
          <p14:tracePt t="24205" x="4283075" y="1450975"/>
          <p14:tracePt t="24213" x="4322763" y="1438275"/>
          <p14:tracePt t="24221" x="4351338" y="1427163"/>
          <p14:tracePt t="24229" x="4378325" y="1422400"/>
          <p14:tracePt t="24237" x="4435475" y="1416050"/>
          <p14:tracePt t="24245" x="4479925" y="1411288"/>
          <p14:tracePt t="24253" x="4519613" y="1411288"/>
          <p14:tracePt t="24261" x="4570413" y="1404938"/>
          <p14:tracePt t="24269" x="4670425" y="1404938"/>
          <p14:tracePt t="24277" x="4727575" y="1400175"/>
          <p14:tracePt t="24285" x="4794250" y="1400175"/>
          <p14:tracePt t="24293" x="4862513" y="1400175"/>
          <p14:tracePt t="24303" x="4929188" y="1400175"/>
          <p14:tracePt t="24309" x="5002213" y="1400175"/>
          <p14:tracePt t="24319" x="5075238" y="1400175"/>
          <p14:tracePt t="24325" x="5159375" y="1400175"/>
          <p14:tracePt t="24335" x="5187950" y="1400175"/>
          <p14:tracePt t="24343" x="5272088" y="1400175"/>
          <p14:tracePt t="24351" x="5345113" y="1400175"/>
          <p14:tracePt t="24359" x="5413375" y="1400175"/>
          <p14:tracePt t="24367" x="5486400" y="1400175"/>
          <p14:tracePt t="24375" x="5514975" y="1400175"/>
          <p14:tracePt t="24383" x="5581650" y="1404938"/>
          <p14:tracePt t="24391" x="5649913" y="1404938"/>
          <p14:tracePt t="24399" x="5672138" y="1404938"/>
          <p14:tracePt t="24407" x="5734050" y="1411288"/>
          <p14:tracePt t="24415" x="5756275" y="1411288"/>
          <p14:tracePt t="24423" x="5818188" y="1416050"/>
          <p14:tracePt t="24431" x="5880100" y="1416050"/>
          <p14:tracePt t="24439" x="5895975" y="1416050"/>
          <p14:tracePt t="24447" x="5924550" y="1422400"/>
          <p14:tracePt t="24455" x="5946775" y="1422400"/>
          <p14:tracePt t="24463" x="5957888" y="1427163"/>
          <p14:tracePt t="24471" x="5964238" y="1427163"/>
          <p14:tracePt t="24479" x="5975350" y="1427163"/>
          <p14:tracePt t="24512" x="5975350" y="1433513"/>
          <p14:tracePt t="24536" x="5975350" y="1438275"/>
          <p14:tracePt t="24544" x="5980113" y="1444625"/>
          <p14:tracePt t="24551" x="5991225" y="1455738"/>
          <p14:tracePt t="24559" x="6008688" y="1466850"/>
          <p14:tracePt t="24567" x="6030913" y="1484313"/>
          <p14:tracePt t="24575" x="6037263" y="1489075"/>
          <p14:tracePt t="24585" x="6070600" y="1524000"/>
          <p14:tracePt t="24592" x="6103938" y="1557338"/>
          <p14:tracePt t="24601" x="6115050" y="1568450"/>
          <p14:tracePt t="24607" x="6149975" y="1608138"/>
          <p14:tracePt t="24617" x="6154738" y="1635125"/>
          <p14:tracePt t="24623" x="6172200" y="1685925"/>
          <p14:tracePt t="24633" x="6172200" y="1725613"/>
          <p14:tracePt t="24641" x="6154738" y="1765300"/>
          <p14:tracePt t="24649" x="6121400" y="1816100"/>
          <p14:tracePt t="24657" x="6081713" y="1849438"/>
          <p14:tracePt t="24665" x="6008688" y="1900238"/>
          <p14:tracePt t="24673" x="5924550" y="1933575"/>
          <p14:tracePt t="24681" x="5834063" y="1955800"/>
          <p14:tracePt t="24689" x="5767388" y="1966913"/>
          <p14:tracePt t="24697" x="5637213" y="1973263"/>
          <p14:tracePt t="24705" x="5530850" y="1973263"/>
          <p14:tracePt t="24713" x="5402263" y="1962150"/>
          <p14:tracePt t="24721" x="5256213" y="1939925"/>
          <p14:tracePt t="24729" x="5103813" y="1900238"/>
          <p14:tracePt t="24737" x="4951413" y="1855788"/>
          <p14:tracePt t="24745" x="4878388" y="1831975"/>
          <p14:tracePt t="24753" x="4789488" y="1787525"/>
          <p14:tracePt t="24761" x="4710113" y="1743075"/>
          <p14:tracePt t="24769" x="4670425" y="1692275"/>
          <p14:tracePt t="24777" x="4648200" y="1658938"/>
          <p14:tracePt t="24785" x="4637088" y="1612900"/>
          <p14:tracePt t="24793" x="4632325" y="1562100"/>
          <p14:tracePt t="24801" x="4632325" y="1512888"/>
          <p14:tracePt t="24809" x="4648200" y="1473200"/>
          <p14:tracePt t="24818" x="4681538" y="1427163"/>
          <p14:tracePt t="24825" x="4710113" y="1400175"/>
          <p14:tracePt t="24833" x="4767263" y="1365250"/>
          <p14:tracePt t="24841" x="4805363" y="1349375"/>
          <p14:tracePt t="24849" x="4884738" y="1316038"/>
          <p14:tracePt t="24857" x="4929188" y="1309688"/>
          <p14:tracePt t="24865" x="5024438" y="1292225"/>
          <p14:tracePt t="24873" x="5081588" y="1292225"/>
          <p14:tracePt t="24881" x="5148263" y="1292225"/>
          <p14:tracePt t="24889" x="5216525" y="1304925"/>
          <p14:tracePt t="24899" x="5289550" y="1320800"/>
          <p14:tracePt t="24907" x="5380038" y="1343025"/>
          <p14:tracePt t="24915" x="5486400" y="1371600"/>
          <p14:tracePt t="24923" x="5603875" y="1404938"/>
          <p14:tracePt t="24932" x="5745163" y="1438275"/>
          <p14:tracePt t="24939" x="5895975" y="1484313"/>
          <p14:tracePt t="24947" x="6048375" y="1528763"/>
          <p14:tracePt t="24955" x="6216650" y="1585913"/>
          <p14:tracePt t="24963" x="6267450" y="1597025"/>
          <p14:tracePt t="24971" x="6435725" y="1674813"/>
          <p14:tracePt t="24979" x="6497638" y="1708150"/>
          <p14:tracePt t="24987" x="6530975" y="1747838"/>
          <p14:tracePt t="24995" x="6548438" y="1770063"/>
          <p14:tracePt t="25003" x="6548438" y="1793875"/>
          <p14:tracePt t="25011" x="6548438" y="1827213"/>
          <p14:tracePt t="25019" x="6519863" y="1855788"/>
          <p14:tracePt t="25027" x="6481763" y="1878013"/>
          <p14:tracePt t="25036" x="6453188" y="1893888"/>
          <p14:tracePt t="25043" x="6408738" y="1911350"/>
          <p14:tracePt t="25051" x="6373813" y="1916113"/>
          <p14:tracePt t="25059" x="6329363" y="1922463"/>
          <p14:tracePt t="25067" x="6311900" y="1922463"/>
          <p14:tracePt t="25075" x="6296025" y="1922463"/>
          <p14:tracePt t="25084" x="6289675" y="1922463"/>
          <p14:tracePt t="25092" x="6284913" y="1922463"/>
          <p14:tracePt t="25115" x="6278563" y="1922463"/>
          <p14:tracePt t="25131" x="6278563" y="1916113"/>
          <p14:tracePt t="25163" x="6273800" y="1911350"/>
          <p14:tracePt t="25179" x="6273800" y="1905000"/>
          <p14:tracePt t="25253" x="6267450" y="1905000"/>
          <p14:tracePt t="25269" x="6261100" y="1905000"/>
          <p14:tracePt t="25277" x="6227763" y="1905000"/>
          <p14:tracePt t="25285" x="6200775" y="1905000"/>
          <p14:tracePt t="25293" x="6143625" y="1911350"/>
          <p14:tracePt t="25301" x="6099175" y="1916113"/>
          <p14:tracePt t="25309" x="6048375" y="1922463"/>
          <p14:tracePt t="25317" x="5986463" y="1933575"/>
          <p14:tracePt t="25325" x="5913438" y="1939925"/>
          <p14:tracePt t="25333" x="5829300" y="1939925"/>
          <p14:tracePt t="25341" x="5727700" y="1944688"/>
          <p14:tracePt t="25349" x="5683250" y="1944688"/>
          <p14:tracePt t="25357" x="5559425" y="1944688"/>
          <p14:tracePt t="25366" x="5418138" y="1944688"/>
          <p14:tracePt t="25373" x="5267325" y="1944688"/>
          <p14:tracePt t="25381" x="5110163" y="1939925"/>
          <p14:tracePt t="25389" x="4951413" y="1933575"/>
          <p14:tracePt t="25397" x="4902200" y="1928813"/>
          <p14:tracePt t="25405" x="4772025" y="1916113"/>
          <p14:tracePt t="25413" x="4648200" y="1916113"/>
          <p14:tracePt t="25421" x="4541838" y="1916113"/>
          <p14:tracePt t="25429" x="4435475" y="1916113"/>
          <p14:tracePt t="25437" x="4389438" y="1916113"/>
          <p14:tracePt t="25446" x="4283075" y="1922463"/>
          <p14:tracePt t="25454" x="4176713" y="1922463"/>
          <p14:tracePt t="25463" x="4137025" y="1928813"/>
          <p14:tracePt t="25469" x="4046538" y="1928813"/>
          <p14:tracePt t="25479" x="3957638" y="1928813"/>
          <p14:tracePt t="25485" x="3917950" y="1928813"/>
          <p14:tracePt t="25495" x="3827463" y="1928813"/>
          <p14:tracePt t="25503" x="3794125" y="1928813"/>
          <p14:tracePt t="25511" x="3714750" y="1928813"/>
          <p14:tracePt t="25519" x="3676650" y="1922463"/>
          <p14:tracePt t="25527" x="3579813" y="1905000"/>
          <p14:tracePt t="25535" x="3541713" y="1900238"/>
          <p14:tracePt t="25544" x="3468688" y="1889125"/>
          <p14:tracePt t="25551" x="3429000" y="1889125"/>
          <p14:tracePt t="25559" x="3344863" y="1882775"/>
          <p14:tracePt t="25567" x="3316288" y="1882775"/>
          <p14:tracePt t="25575" x="3276600" y="1882775"/>
          <p14:tracePt t="25583" x="3187700" y="1882775"/>
          <p14:tracePt t="25591" x="3148013" y="1882775"/>
          <p14:tracePt t="25599" x="3068638" y="1882775"/>
          <p14:tracePt t="25607" x="3046413" y="1882775"/>
          <p14:tracePt t="25615" x="2990850" y="1882775"/>
          <p14:tracePt t="25623" x="2944813" y="1882775"/>
          <p14:tracePt t="25631" x="2928938" y="1882775"/>
          <p14:tracePt t="25639" x="2889250" y="1882775"/>
          <p14:tracePt t="25647" x="2844800" y="1878013"/>
          <p14:tracePt t="25655" x="2820988" y="1878013"/>
          <p14:tracePt t="25664" x="2760663" y="1878013"/>
          <p14:tracePt t="25671" x="2732088" y="1878013"/>
          <p14:tracePt t="25679" x="2663825" y="1878013"/>
          <p14:tracePt t="25687" x="2630488" y="1878013"/>
          <p14:tracePt t="25695" x="2552700" y="1882775"/>
          <p14:tracePt t="25703" x="2513013" y="1889125"/>
          <p14:tracePt t="25711" x="2405063" y="1893888"/>
          <p14:tracePt t="25719" x="2378075" y="1893888"/>
          <p14:tracePt t="25727" x="2293938" y="1893888"/>
          <p14:tracePt t="25735" x="2254250" y="1893888"/>
          <p14:tracePt t="25743" x="2225675" y="1893888"/>
          <p14:tracePt t="25751" x="2220913" y="1893888"/>
          <p14:tracePt t="25760" x="2214563" y="1893888"/>
          <p14:tracePt t="25769" x="2214563" y="1889125"/>
          <p14:tracePt t="25793" x="2214563" y="1882775"/>
          <p14:tracePt t="25809" x="2209800" y="1882775"/>
          <p14:tracePt t="25817" x="2209800" y="1878013"/>
          <p14:tracePt t="25825" x="2203450" y="1878013"/>
          <p14:tracePt t="26188" x="2203450" y="1871663"/>
          <p14:tracePt t="26195" x="2203450" y="1866900"/>
          <p14:tracePt t="26211" x="2197100" y="1860550"/>
          <p14:tracePt t="26219" x="2192338" y="1843088"/>
          <p14:tracePt t="26227" x="2185988" y="1838325"/>
          <p14:tracePt t="26235" x="2181225" y="1831975"/>
          <p14:tracePt t="26244" x="2181225" y="1827213"/>
          <p14:tracePt t="26355" x="2174875" y="1831975"/>
          <p14:tracePt t="26371" x="2163763" y="1843088"/>
          <p14:tracePt t="26381" x="2152650" y="1860550"/>
          <p14:tracePt t="26387" x="2147888" y="1860550"/>
          <p14:tracePt t="26398" x="2119313" y="1878013"/>
          <p14:tracePt t="26405" x="2085975" y="1893888"/>
          <p14:tracePt t="26413" x="2046288" y="1905000"/>
          <p14:tracePt t="26421" x="2028825" y="1916113"/>
          <p14:tracePt t="26429" x="1989138" y="1922463"/>
          <p14:tracePt t="26437" x="1944688" y="1928813"/>
          <p14:tracePt t="26445" x="1927225" y="1928813"/>
          <p14:tracePt t="26453" x="1854200" y="1922463"/>
          <p14:tracePt t="26461" x="1816100" y="1893888"/>
          <p14:tracePt t="26469" x="1770063" y="1866900"/>
          <p14:tracePt t="26477" x="1736725" y="1831975"/>
          <p14:tracePt t="26485" x="1708150" y="1798638"/>
          <p14:tracePt t="26493" x="1685925" y="1736725"/>
          <p14:tracePt t="26502" x="1670050" y="1685925"/>
          <p14:tracePt t="26509" x="1663700" y="1658938"/>
          <p14:tracePt t="26518" x="1658938" y="1612900"/>
          <p14:tracePt t="26526" x="1658938" y="1579563"/>
          <p14:tracePt t="26534" x="1663700" y="1550988"/>
          <p14:tracePt t="26541" x="1681163" y="1524000"/>
          <p14:tracePt t="26549" x="1714500" y="1477963"/>
          <p14:tracePt t="26557" x="1747838" y="1444625"/>
          <p14:tracePt t="26565" x="1765300" y="1422400"/>
          <p14:tracePt t="26574" x="1809750" y="1389063"/>
          <p14:tracePt t="26581" x="1831975" y="1371600"/>
          <p14:tracePt t="26589" x="1889125" y="1354138"/>
          <p14:tracePt t="26598" x="1927225" y="1343025"/>
          <p14:tracePt t="26606" x="1995488" y="1331913"/>
          <p14:tracePt t="26614" x="2039938" y="1331913"/>
          <p14:tracePt t="26622" x="2101850" y="1331913"/>
          <p14:tracePt t="26678" x="2152650" y="1331913"/>
          <p14:tracePt t="26688" x="2754313" y="1758950"/>
          <p14:tracePt t="26696" x="2782888" y="1831975"/>
          <p14:tracePt t="26703" x="2794000" y="1928813"/>
          <p14:tracePt t="26711" x="2794000" y="1978025"/>
          <p14:tracePt t="26720" x="2776538" y="2024063"/>
          <p14:tracePt t="26728" x="2736850" y="2068513"/>
          <p14:tracePt t="26735" x="2692400" y="2097088"/>
          <p14:tracePt t="26744" x="2625725" y="2130425"/>
          <p14:tracePt t="26751" x="2563813" y="2141538"/>
          <p14:tracePt t="26759" x="2478088" y="2147888"/>
          <p14:tracePt t="26767" x="2393950" y="2147888"/>
          <p14:tracePt t="26775" x="2298700" y="2119313"/>
          <p14:tracePt t="26783" x="2243138" y="2097088"/>
          <p14:tracePt t="26791" x="2192338" y="2063750"/>
          <p14:tracePt t="26799" x="2152650" y="2028825"/>
          <p14:tracePt t="26807" x="2124075" y="1995488"/>
          <p14:tracePt t="26815" x="2101850" y="1962150"/>
          <p14:tracePt t="26823" x="2090738" y="1911350"/>
          <p14:tracePt t="26831" x="2085975" y="1889125"/>
          <p14:tracePt t="26840" x="2085975" y="1843088"/>
          <p14:tracePt t="26847" x="2085975" y="1816100"/>
          <p14:tracePt t="26855" x="2090738" y="1765300"/>
          <p14:tracePt t="26863" x="2101850" y="1736725"/>
          <p14:tracePt t="26872" x="2119313" y="1703388"/>
          <p14:tracePt t="26879" x="2141538" y="1670050"/>
          <p14:tracePt t="26887" x="2170113" y="1641475"/>
          <p14:tracePt t="26895" x="2209800" y="1619250"/>
          <p14:tracePt t="26904" x="2236788" y="1601788"/>
          <p14:tracePt t="26912" x="2282825" y="1579563"/>
          <p14:tracePt t="26919" x="2338388" y="1557338"/>
          <p14:tracePt t="26942" x="2378075" y="1550988"/>
          <p14:tracePt t="26986" x="2422525" y="1546225"/>
          <p14:tracePt t="26994" x="2895600" y="1765300"/>
          <p14:tracePt t="27001" x="2906713" y="1793875"/>
          <p14:tracePt t="27009" x="2911475" y="1831975"/>
          <p14:tracePt t="27017" x="2911475" y="1866900"/>
          <p14:tracePt t="27025" x="2906713" y="1889125"/>
          <p14:tracePt t="27033" x="2878138" y="1922463"/>
          <p14:tracePt t="27041" x="2838450" y="1955800"/>
          <p14:tracePt t="27049" x="2776538" y="1978025"/>
          <p14:tracePt t="27057" x="2687638" y="2006600"/>
          <p14:tracePt t="27065" x="2568575" y="2028825"/>
          <p14:tracePt t="27073" x="2501900" y="2028825"/>
          <p14:tracePt t="27081" x="2389188" y="2028825"/>
          <p14:tracePt t="27089" x="2320925" y="2028825"/>
          <p14:tracePt t="27097" x="2214563" y="2012950"/>
          <p14:tracePt t="27106" x="2152650" y="2001838"/>
          <p14:tracePt t="27114" x="2112963" y="1984375"/>
          <p14:tracePt t="27121" x="2074863" y="1966913"/>
          <p14:tracePt t="27130" x="2039938" y="1944688"/>
          <p14:tracePt t="27138" x="2001838" y="1911350"/>
          <p14:tracePt t="27146" x="1995488" y="1900238"/>
          <p14:tracePt t="27154" x="1989138" y="1871663"/>
          <p14:tracePt t="27162" x="1984375" y="1855788"/>
          <p14:tracePt t="27169" x="1984375" y="1838325"/>
          <p14:tracePt t="27178" x="1984375" y="1820863"/>
          <p14:tracePt t="27186" x="1989138" y="1816100"/>
          <p14:tracePt t="27194" x="1995488" y="1793875"/>
          <p14:tracePt t="27202" x="2012950" y="1765300"/>
          <p14:tracePt t="27210" x="2035175" y="1743075"/>
          <p14:tracePt t="27218" x="2057400" y="1720850"/>
          <p14:tracePt t="27226" x="2068513" y="1708150"/>
          <p14:tracePt t="27236" x="2090738" y="1692275"/>
          <p14:tracePt t="27241" x="2124075" y="1670050"/>
          <p14:tracePt t="27252" x="2141538" y="1663700"/>
          <p14:tracePt t="27259" x="2197100" y="1652588"/>
          <p14:tracePt t="27268" x="2254250" y="1641475"/>
          <p14:tracePt t="27275" x="2276475" y="1635125"/>
          <p14:tracePt t="27283" x="2338388" y="1635125"/>
          <p14:tracePt t="27292" x="2360613" y="1635125"/>
          <p14:tracePt t="27300" x="2428875" y="1635125"/>
          <p14:tracePt t="27308" x="2473325" y="1635125"/>
          <p14:tracePt t="27316" x="2490788" y="1635125"/>
          <p14:tracePt t="27324" x="2513013" y="1635125"/>
          <p14:tracePt t="27332" x="2524125" y="1635125"/>
          <p14:tracePt t="27339" x="2524125" y="1641475"/>
          <p14:tracePt t="27347" x="2524125" y="1647825"/>
          <p14:tracePt t="27356" x="2524125" y="1652588"/>
          <p14:tracePt t="27364" x="2524125" y="1670050"/>
          <p14:tracePt t="27380" x="2524125" y="1685925"/>
          <p14:tracePt t="27388" x="2513013" y="1703388"/>
          <p14:tracePt t="27396" x="2495550" y="1731963"/>
          <p14:tracePt t="27404" x="2466975" y="1765300"/>
          <p14:tracePt t="27412" x="2428875" y="1793875"/>
          <p14:tracePt t="27420" x="2389188" y="1820863"/>
          <p14:tracePt t="27427" x="2378075" y="1831975"/>
          <p14:tracePt t="27436" x="2332038" y="1855788"/>
          <p14:tracePt t="27444" x="2270125" y="1871663"/>
          <p14:tracePt t="27451" x="2214563" y="1882775"/>
          <p14:tracePt t="27460" x="2181225" y="1882775"/>
          <p14:tracePt t="27467" x="2108200" y="1882775"/>
          <p14:tracePt t="27476" x="2068513" y="1882775"/>
          <p14:tracePt t="27484" x="1962150" y="1878013"/>
          <p14:tracePt t="27491" x="1843088" y="1843088"/>
          <p14:tracePt t="27500" x="1719263" y="1809750"/>
          <p14:tracePt t="27509" x="1608138" y="1770063"/>
          <p14:tracePt t="27515" x="1573213" y="1754188"/>
          <p14:tracePt t="27526" x="1473200" y="1703388"/>
          <p14:tracePt t="27531" x="1444625" y="1670050"/>
          <p14:tracePt t="27542" x="1427163" y="1630363"/>
          <p14:tracePt t="27547" x="1422400" y="1590675"/>
          <p14:tracePt t="27558" x="1422400" y="1546225"/>
          <p14:tracePt t="27566" x="1438275" y="1495425"/>
          <p14:tracePt t="27573" x="1462088" y="1455738"/>
          <p14:tracePt t="27581" x="1495425" y="1404938"/>
          <p14:tracePt t="27590" x="1539875" y="1371600"/>
          <p14:tracePt t="27598" x="1590675" y="1327150"/>
          <p14:tracePt t="27605" x="1630363" y="1304925"/>
          <p14:tracePt t="27614" x="1708150" y="1270000"/>
          <p14:tracePt t="27621" x="1804988" y="1230313"/>
          <p14:tracePt t="27629" x="1854200" y="1219200"/>
          <p14:tracePt t="27637" x="1922463" y="1208088"/>
          <p14:tracePt t="27646" x="1995488" y="1196975"/>
          <p14:tracePt t="27654" x="2062163" y="1192213"/>
          <p14:tracePt t="27662" x="2108200" y="1192213"/>
          <p14:tracePt t="27669" x="2170113" y="1192213"/>
          <p14:tracePt t="27678" x="2220913" y="1203325"/>
          <p14:tracePt t="27686" x="2254250" y="1219200"/>
          <p14:tracePt t="27694" x="2287588" y="1236663"/>
          <p14:tracePt t="27702" x="2344738" y="1276350"/>
          <p14:tracePt t="27710" x="2378075" y="1304925"/>
          <p14:tracePt t="27718" x="2405063" y="1338263"/>
          <p14:tracePt t="27726" x="2428875" y="1371600"/>
          <p14:tracePt t="27734" x="2444750" y="1404938"/>
          <p14:tracePt t="27742" x="2455863" y="1438275"/>
          <p14:tracePt t="27752" x="2466975" y="1484313"/>
          <p14:tracePt t="27758" x="2466975" y="1524000"/>
          <p14:tracePt t="27766" x="2466975" y="1568450"/>
          <p14:tracePt t="27774" x="2466975" y="1597025"/>
          <p14:tracePt t="27782" x="2444750" y="1652588"/>
          <p14:tracePt t="27791" x="2417763" y="1681163"/>
          <p14:tracePt t="27798" x="2389188" y="1703388"/>
          <p14:tracePt t="27808" x="2355850" y="1725613"/>
          <p14:tracePt t="27814" x="2309813" y="1743075"/>
          <p14:tracePt t="27824" x="2270125" y="1747838"/>
          <p14:tracePt t="27832" x="2225675" y="1758950"/>
          <p14:tracePt t="27839" x="2163763" y="1758950"/>
          <p14:tracePt t="27847" x="2119313" y="1758950"/>
          <p14:tracePt t="27856" x="2051050" y="1758950"/>
          <p14:tracePt t="27864" x="1995488" y="1754188"/>
          <p14:tracePt t="27871" x="1939925" y="1736725"/>
          <p14:tracePt t="27879" x="1882775" y="1720850"/>
          <p14:tracePt t="27887" x="1849438" y="1708150"/>
          <p14:tracePt t="27896" x="1793875" y="1685925"/>
          <p14:tracePt t="27904" x="1754188" y="1658938"/>
          <p14:tracePt t="27912" x="1725613" y="1641475"/>
          <p14:tracePt t="27920" x="1697038" y="1608138"/>
          <p14:tracePt t="27928" x="1685925" y="1585913"/>
          <p14:tracePt t="27935" x="1674813" y="1562100"/>
          <p14:tracePt t="27944" x="1670050" y="1524000"/>
          <p14:tracePt t="27951" x="1670050" y="1495425"/>
          <p14:tracePt t="27964" x="1674813" y="1466850"/>
          <p14:tracePt t="27972" x="1703388" y="1427163"/>
          <p14:tracePt t="27979" x="1731963" y="1404938"/>
          <p14:tracePt t="27987" x="1765300" y="1382713"/>
          <p14:tracePt t="27996" x="1809750" y="1360488"/>
          <p14:tracePt t="28004" x="1866900" y="1338263"/>
          <p14:tracePt t="28012" x="1905000" y="1331913"/>
          <p14:tracePt t="28020" x="1978025" y="1327150"/>
          <p14:tracePt t="28027" x="2024063" y="1327150"/>
          <p14:tracePt t="28036" x="2068513" y="1327150"/>
          <p14:tracePt t="28044" x="2159000" y="1343025"/>
          <p14:tracePt t="28052" x="2209800" y="1360488"/>
          <p14:tracePt t="28060" x="2265363" y="1382713"/>
          <p14:tracePt t="28068" x="2305050" y="1411288"/>
          <p14:tracePt t="28076" x="2344738" y="1444625"/>
          <p14:tracePt t="28084" x="2371725" y="1477963"/>
          <p14:tracePt t="28094" x="2393950" y="1512888"/>
          <p14:tracePt t="28099" x="2417763" y="1550988"/>
          <p14:tracePt t="28110" x="2422525" y="1590675"/>
          <p14:tracePt t="28118" x="2428875" y="1635125"/>
          <p14:tracePt t="28125" x="2428875" y="1674813"/>
          <p14:tracePt t="28134" x="2422525" y="1714500"/>
          <p14:tracePt t="28142" x="2411413" y="1725613"/>
          <p14:tracePt t="28149" x="2400300" y="1754188"/>
          <p14:tracePt t="28158" x="2360613" y="1787525"/>
          <p14:tracePt t="28165" x="2320925" y="1816100"/>
          <p14:tracePt t="28173" x="2287588" y="1831975"/>
          <p14:tracePt t="28181" x="2225675" y="1849438"/>
          <p14:tracePt t="28189" x="2185988" y="1855788"/>
          <p14:tracePt t="28198" x="2108200" y="1860550"/>
          <p14:tracePt t="28206" x="2062163" y="1860550"/>
          <p14:tracePt t="28214" x="2006600" y="1860550"/>
          <p14:tracePt t="28222" x="1900238" y="1843088"/>
          <p14:tracePt t="28230" x="1838325" y="1831975"/>
          <p14:tracePt t="28238" x="1787525" y="1809750"/>
          <p14:tracePt t="28246" x="1743075" y="1787525"/>
          <p14:tracePt t="28254" x="1719263" y="1765300"/>
          <p14:tracePt t="28262" x="1697038" y="1731963"/>
          <p14:tracePt t="28269" x="1685925" y="1714500"/>
          <p14:tracePt t="28278" x="1685925" y="1681163"/>
          <p14:tracePt t="28286" x="1685925" y="1658938"/>
          <p14:tracePt t="28294" x="1685925" y="1624013"/>
          <p14:tracePt t="28302" x="1697038" y="1608138"/>
          <p14:tracePt t="28309" x="1714500" y="1579563"/>
          <p14:tracePt t="28318" x="1743075" y="1550988"/>
          <p14:tracePt t="28326" x="1787525" y="1524000"/>
          <p14:tracePt t="28334" x="1827213" y="1500188"/>
          <p14:tracePt t="28342" x="1889125" y="1477963"/>
          <p14:tracePt t="28350" x="1951038" y="1455738"/>
          <p14:tracePt t="28357" x="2001838" y="1444625"/>
          <p14:tracePt t="28366" x="2068513" y="1433513"/>
          <p14:tracePt t="28373" x="2108200" y="1433513"/>
          <p14:tracePt t="28384" x="2174875" y="1427163"/>
          <p14:tracePt t="28390" x="2220913" y="1427163"/>
          <p14:tracePt t="28399" x="2287588" y="1433513"/>
          <p14:tracePt t="28406" x="2344738" y="1444625"/>
          <p14:tracePt t="28416" x="2422525" y="1484313"/>
          <p14:tracePt t="28424" x="2478088" y="1517650"/>
          <p14:tracePt t="28432" x="2528888" y="1550988"/>
          <p14:tracePt t="28440" x="2586038" y="1590675"/>
          <p14:tracePt t="28447" x="2663825" y="1663700"/>
          <p14:tracePt t="28455" x="2692400" y="1703388"/>
          <p14:tracePt t="28464" x="2714625" y="1743075"/>
          <p14:tracePt t="28472" x="2720975" y="1770063"/>
          <p14:tracePt t="28479" x="2720975" y="1798638"/>
          <p14:tracePt t="28488" x="2714625" y="1820863"/>
          <p14:tracePt t="28496" x="2687638" y="1860550"/>
          <p14:tracePt t="28504" x="2647950" y="1889125"/>
          <p14:tracePt t="28512" x="2597150" y="1905000"/>
          <p14:tracePt t="28520" x="2557463" y="1916113"/>
          <p14:tracePt t="28528" x="2484438" y="1916113"/>
          <p14:tracePt t="28536" x="2439988" y="1916113"/>
          <p14:tracePt t="28544" x="2320925" y="1916113"/>
          <p14:tracePt t="28552" x="2247900" y="1893888"/>
          <p14:tracePt t="28559" x="2108200" y="1866900"/>
          <p14:tracePt t="28567" x="2017713" y="1843088"/>
          <p14:tracePt t="28576" x="1939925" y="1827213"/>
          <p14:tracePt t="28584" x="1871663" y="1804988"/>
          <p14:tracePt t="28592" x="1816100" y="1787525"/>
          <p14:tracePt t="28600" x="1754188" y="1758950"/>
          <p14:tracePt t="28608" x="1736725" y="1743075"/>
          <p14:tracePt t="28616" x="1725613" y="1725613"/>
          <p14:tracePt t="28624" x="1719263" y="1708150"/>
          <p14:tracePt t="28632" x="1719263" y="1681163"/>
          <p14:tracePt t="28639" x="1725613" y="1652588"/>
          <p14:tracePt t="28648" x="1736725" y="1619250"/>
          <p14:tracePt t="28656" x="1754188" y="1585913"/>
          <p14:tracePt t="28666" x="1770063" y="1550988"/>
          <p14:tracePt t="28671" x="1798638" y="1517650"/>
          <p14:tracePt t="28682" x="1816100" y="1500188"/>
          <p14:tracePt t="28687" x="1849438" y="1466850"/>
          <p14:tracePt t="28698" x="1866900" y="1455738"/>
          <p14:tracePt t="28704" x="1916113" y="1438275"/>
          <p14:tracePt t="28714" x="1939925" y="1427163"/>
          <p14:tracePt t="28722" x="1966913" y="1416050"/>
          <p14:tracePt t="28730" x="2006600" y="1411288"/>
          <p14:tracePt t="28738" x="2035175" y="1404938"/>
          <p14:tracePt t="28746" x="2101850" y="1404938"/>
          <p14:tracePt t="28754" x="2159000" y="1404938"/>
          <p14:tracePt t="28762" x="2214563" y="1411288"/>
          <p14:tracePt t="28770" x="2276475" y="1422400"/>
          <p14:tracePt t="28778" x="2338388" y="1450975"/>
          <p14:tracePt t="28786" x="2400300" y="1477963"/>
          <p14:tracePt t="28794" x="2428875" y="1500188"/>
          <p14:tracePt t="28802" x="2490788" y="1546225"/>
          <p14:tracePt t="28810" x="2540000" y="1597025"/>
          <p14:tracePt t="28818" x="2579688" y="1647825"/>
          <p14:tracePt t="28826" x="2608263" y="1697038"/>
          <p14:tracePt t="28834" x="2625725" y="1731963"/>
          <p14:tracePt t="28842" x="2630488" y="1770063"/>
          <p14:tracePt t="28850" x="2630488" y="1793875"/>
          <p14:tracePt t="28858" x="2625725" y="1827213"/>
          <p14:tracePt t="28866" x="2613025" y="1849438"/>
          <p14:tracePt t="28874" x="2586038" y="1878013"/>
          <p14:tracePt t="28882" x="2563813" y="1889125"/>
          <p14:tracePt t="28890" x="2517775" y="1911350"/>
          <p14:tracePt t="28898" x="2484438" y="1922463"/>
          <p14:tracePt t="28906" x="2417763" y="1933575"/>
          <p14:tracePt t="28914" x="2371725" y="1944688"/>
          <p14:tracePt t="28922" x="2309813" y="1944688"/>
          <p14:tracePt t="28930" x="2259013" y="1944688"/>
          <p14:tracePt t="28938" x="2197100" y="1933575"/>
          <p14:tracePt t="28946" x="2136775" y="1922463"/>
          <p14:tracePt t="28954" x="2074863" y="1911350"/>
          <p14:tracePt t="28964" x="2024063" y="1893888"/>
          <p14:tracePt t="28970" x="1966913" y="1866900"/>
          <p14:tracePt t="28979" x="1927225" y="1849438"/>
          <p14:tracePt t="28988" x="1893888" y="1831975"/>
          <p14:tracePt t="28996" x="1866900" y="1816100"/>
          <p14:tracePt t="29004" x="1843088" y="1793875"/>
          <p14:tracePt t="29012" x="1838325" y="1776413"/>
          <p14:tracePt t="29020" x="1831975" y="1758950"/>
          <p14:tracePt t="29028" x="1816100" y="1720850"/>
          <p14:tracePt t="29036" x="1809750" y="1697038"/>
          <p14:tracePt t="29044" x="1809750" y="1681163"/>
          <p14:tracePt t="29052" x="1809750" y="1652588"/>
          <p14:tracePt t="29060" x="1809750" y="1630363"/>
          <p14:tracePt t="29068" x="1809750" y="1601788"/>
          <p14:tracePt t="29076" x="1809750" y="1585913"/>
          <p14:tracePt t="29083" x="1827213" y="1550988"/>
          <p14:tracePt t="29091" x="1843088" y="1528763"/>
          <p14:tracePt t="29100" x="1860550" y="1512888"/>
          <p14:tracePt t="29108" x="1882775" y="1484313"/>
          <p14:tracePt t="29116" x="1911350" y="1462088"/>
          <p14:tracePt t="29124" x="1944688" y="1438275"/>
          <p14:tracePt t="29132" x="1962150" y="1427163"/>
          <p14:tracePt t="29140" x="2001838" y="1411288"/>
          <p14:tracePt t="29148" x="2028825" y="1400175"/>
          <p14:tracePt t="29156" x="2085975" y="1389063"/>
          <p14:tracePt t="29164" x="2112963" y="1389063"/>
          <p14:tracePt t="29172" x="2152650" y="1389063"/>
          <p14:tracePt t="29180" x="2220913" y="1404938"/>
          <p14:tracePt t="29188" x="2276475" y="1422400"/>
          <p14:tracePt t="29196" x="2327275" y="1450975"/>
          <p14:tracePt t="29204" x="2393950" y="1489075"/>
          <p14:tracePt t="29212" x="2451100" y="1535113"/>
          <p14:tracePt t="29220" x="2513013" y="1585913"/>
          <p14:tracePt t="29230" x="2574925" y="1652588"/>
          <p14:tracePt t="29235" x="2619375" y="1720850"/>
          <p14:tracePt t="29246" x="2652713" y="1770063"/>
          <p14:tracePt t="29252" x="2670175" y="1831975"/>
          <p14:tracePt t="29262" x="2670175" y="1871663"/>
          <p14:tracePt t="29268" x="2670175" y="1911350"/>
          <p14:tracePt t="29278" x="2647950" y="1933575"/>
          <p14:tracePt t="29284" x="2619375" y="1951038"/>
          <p14:tracePt t="29294" x="2579688" y="1973263"/>
          <p14:tracePt t="29302" x="2540000" y="1990725"/>
          <p14:tracePt t="29310" x="2495550" y="1990725"/>
          <p14:tracePt t="29318" x="2444750" y="1990725"/>
          <p14:tracePt t="29326" x="2389188" y="1990725"/>
          <p14:tracePt t="29334" x="2349500" y="1984375"/>
          <p14:tracePt t="29342" x="2287588" y="1955800"/>
          <p14:tracePt t="29350" x="2243138" y="1939925"/>
          <p14:tracePt t="29358" x="2174875" y="1905000"/>
          <p14:tracePt t="29366" x="2124075" y="1882775"/>
          <p14:tracePt t="29374" x="2079625" y="1855788"/>
          <p14:tracePt t="29382" x="2035175" y="1816100"/>
          <p14:tracePt t="29390" x="1995488" y="1787525"/>
          <p14:tracePt t="29398" x="1933575" y="1720850"/>
          <p14:tracePt t="29406" x="1905000" y="1681163"/>
          <p14:tracePt t="29414" x="1882775" y="1641475"/>
          <p14:tracePt t="29422" x="1871663" y="1608138"/>
          <p14:tracePt t="29430" x="1866900" y="1568450"/>
          <p14:tracePt t="29438" x="1866900" y="1539875"/>
          <p14:tracePt t="29446" x="1866900" y="1528763"/>
          <p14:tracePt t="29454" x="1878013" y="1477963"/>
          <p14:tracePt t="29462" x="1900238" y="1450975"/>
          <p14:tracePt t="29470" x="1933575" y="1416050"/>
          <p14:tracePt t="29477" x="1973263" y="1393825"/>
          <p14:tracePt t="29486" x="2006600" y="1377950"/>
          <p14:tracePt t="29494" x="2068513" y="1360488"/>
          <p14:tracePt t="29502" x="2136775" y="1343025"/>
          <p14:tracePt t="29512" x="2220913" y="1338263"/>
          <p14:tracePt t="29518" x="2270125" y="1338263"/>
          <p14:tracePt t="29528" x="2360613" y="1338263"/>
          <p14:tracePt t="29534" x="2417763" y="1354138"/>
          <p14:tracePt t="29544" x="2506663" y="1389063"/>
          <p14:tracePt t="29550" x="2557463" y="1416050"/>
          <p14:tracePt t="29560" x="2601913" y="1455738"/>
          <p14:tracePt t="29566" x="2652713" y="1500188"/>
          <p14:tracePt t="29576" x="2698750" y="1550988"/>
          <p14:tracePt t="29584" x="2760663" y="1658938"/>
          <p14:tracePt t="29592" x="2787650" y="1714500"/>
          <p14:tracePt t="29600" x="2805113" y="1765300"/>
          <p14:tracePt t="29608" x="2809875" y="1838325"/>
          <p14:tracePt t="29616" x="2809875" y="1866900"/>
          <p14:tracePt t="29624" x="2794000" y="1900238"/>
          <p14:tracePt t="29632" x="2771775" y="1928813"/>
          <p14:tracePt t="29640" x="2736850" y="1944688"/>
          <p14:tracePt t="29648" x="2681288" y="1955800"/>
          <p14:tracePt t="29656" x="2597150" y="1962150"/>
          <p14:tracePt t="29664" x="2517775" y="1962150"/>
          <p14:tracePt t="29672" x="2411413" y="1955800"/>
          <p14:tracePt t="29679" x="2305050" y="1933575"/>
          <p14:tracePt t="29688" x="2170113" y="1889125"/>
          <p14:tracePt t="29696" x="1995488" y="1831975"/>
          <p14:tracePt t="29704" x="1809750" y="1754188"/>
          <p14:tracePt t="29712" x="1692275" y="1692275"/>
          <p14:tracePt t="29720" x="1601788" y="1641475"/>
          <p14:tracePt t="29728" x="1524000" y="1585913"/>
          <p14:tracePt t="29736" x="1450975" y="1512888"/>
          <p14:tracePt t="29744" x="1433513" y="1477963"/>
          <p14:tracePt t="29752" x="1433513" y="1450975"/>
          <p14:tracePt t="29760" x="1433513" y="1416050"/>
          <p14:tracePt t="29768" x="1455738" y="1382713"/>
          <p14:tracePt t="29776" x="1495425" y="1349375"/>
          <p14:tracePt t="29784" x="1535113" y="1327150"/>
          <p14:tracePt t="29794" x="1597025" y="1298575"/>
          <p14:tracePt t="29799" x="1670050" y="1281113"/>
          <p14:tracePt t="29810" x="1747838" y="1265238"/>
          <p14:tracePt t="29816" x="1900238" y="1247775"/>
          <p14:tracePt t="29826" x="2024063" y="1236663"/>
          <p14:tracePt t="29832" x="2209800" y="1230313"/>
          <p14:tracePt t="29842" x="2393950" y="1230313"/>
          <p14:tracePt t="29850" x="2574925" y="1258888"/>
          <p14:tracePt t="29858" x="2647950" y="1281113"/>
          <p14:tracePt t="29866" x="2782888" y="1338263"/>
          <p14:tracePt t="29874" x="2878138" y="1404938"/>
          <p14:tracePt t="29882" x="2928938" y="1455738"/>
          <p14:tracePt t="29890" x="2973388" y="1528763"/>
          <p14:tracePt t="29898" x="2995613" y="1585913"/>
          <p14:tracePt t="29906" x="2995613" y="1635125"/>
          <p14:tracePt t="29914" x="2979738" y="1692275"/>
          <p14:tracePt t="29922" x="2951163" y="1725613"/>
          <p14:tracePt t="29930" x="2895600" y="1765300"/>
          <p14:tracePt t="29938" x="2820988" y="1787525"/>
          <p14:tracePt t="29946" x="2747963" y="1798638"/>
          <p14:tracePt t="29954" x="2647950" y="1809750"/>
          <p14:tracePt t="29962" x="2506663" y="1809750"/>
          <p14:tracePt t="29970" x="2320925" y="1793875"/>
          <p14:tracePt t="29978" x="2203450" y="1770063"/>
          <p14:tracePt t="29986" x="1989138" y="1720850"/>
          <p14:tracePt t="29994" x="1866900" y="1681163"/>
          <p14:tracePt t="30002" x="1754188" y="1641475"/>
          <p14:tracePt t="30010" x="1685925" y="1608138"/>
          <p14:tracePt t="30018" x="1641475" y="1573213"/>
          <p14:tracePt t="30026" x="1630363" y="1546225"/>
          <p14:tracePt t="30034" x="1624013" y="1512888"/>
          <p14:tracePt t="30042" x="1624013" y="1484313"/>
          <p14:tracePt t="30050" x="1635125" y="1450975"/>
          <p14:tracePt t="30058" x="1674813" y="1404938"/>
          <p14:tracePt t="30066" x="1725613" y="1365250"/>
          <p14:tracePt t="30074" x="1770063" y="1327150"/>
          <p14:tracePt t="30082" x="1882775" y="1281113"/>
          <p14:tracePt t="30092" x="1962150" y="1265238"/>
          <p14:tracePt t="30098" x="2046288" y="1254125"/>
          <p14:tracePt t="30108" x="2119313" y="1254125"/>
          <p14:tracePt t="30113" x="2185988" y="1258888"/>
          <p14:tracePt t="30124" x="2225675" y="1276350"/>
          <p14:tracePt t="30132" x="2282825" y="1320800"/>
          <p14:tracePt t="30139" x="2320925" y="1365250"/>
          <p14:tracePt t="30148" x="2338388" y="1404938"/>
          <p14:tracePt t="30155" x="2349500" y="1444625"/>
          <p14:tracePt t="30164" x="2349500" y="1524000"/>
          <p14:tracePt t="30172" x="2332038" y="1568450"/>
          <p14:tracePt t="30180" x="2287588" y="1630363"/>
          <p14:tracePt t="30188" x="2225675" y="1674813"/>
          <p14:tracePt t="30196" x="2141538" y="1708150"/>
          <p14:tracePt t="30204" x="2074863" y="1731963"/>
          <p14:tracePt t="30212" x="1933575" y="1743075"/>
          <p14:tracePt t="30220" x="1843088" y="1743075"/>
          <p14:tracePt t="30228" x="1736725" y="1743075"/>
          <p14:tracePt t="30236" x="1619250" y="1736725"/>
          <p14:tracePt t="30244" x="1528763" y="1714500"/>
          <p14:tracePt t="30252" x="1466850" y="1697038"/>
          <p14:tracePt t="30260" x="1427163" y="1681163"/>
          <p14:tracePt t="30268" x="1416050" y="1663700"/>
          <p14:tracePt t="30276" x="1411288" y="1658938"/>
          <p14:tracePt t="30284" x="1411288" y="1652588"/>
          <p14:tracePt t="30292" x="1416050" y="1635125"/>
          <p14:tracePt t="30300" x="1433513" y="1612900"/>
          <p14:tracePt t="30308" x="1455738" y="1590675"/>
          <p14:tracePt t="30320" x="1495425" y="1562100"/>
          <p14:tracePt t="30328" x="1568450" y="1524000"/>
          <p14:tracePt t="30336" x="1601788" y="1512888"/>
          <p14:tracePt t="30344" x="1624013" y="1500188"/>
          <p14:tracePt t="30352" x="1635125" y="1500188"/>
          <p14:tracePt t="30360" x="1641475" y="1500188"/>
          <p14:tracePt t="32172" x="1652588" y="1500188"/>
          <p14:tracePt t="32180" x="1670050" y="1500188"/>
          <p14:tracePt t="32188" x="1692275" y="1506538"/>
          <p14:tracePt t="32196" x="1719263" y="1512888"/>
          <p14:tracePt t="32204" x="1770063" y="1524000"/>
          <p14:tracePt t="32212" x="1838325" y="1535113"/>
          <p14:tracePt t="32220" x="1922463" y="1557338"/>
          <p14:tracePt t="32228" x="2028825" y="1579563"/>
          <p14:tracePt t="32236" x="2355850" y="1647825"/>
          <p14:tracePt t="32244" x="2838450" y="1720850"/>
          <p14:tracePt t="32252" x="3316288" y="1804988"/>
          <p14:tracePt t="32260" x="3990975" y="1911350"/>
          <p14:tracePt t="32268" x="4800600" y="2028825"/>
          <p14:tracePt t="32276" x="5564188" y="2124075"/>
          <p14:tracePt t="32284" x="6346825" y="2214563"/>
          <p14:tracePt t="32292" x="6931025" y="2287588"/>
          <p14:tracePt t="32300" x="7588250" y="2366963"/>
          <p14:tracePt t="32308" x="8194675" y="2417763"/>
          <p14:tracePt t="32316" x="8734425" y="2479675"/>
          <p14:tracePt t="32324" x="9043988" y="2513013"/>
          <p14:tracePt t="32332" x="9420225" y="2586038"/>
          <p14:tracePt t="32342" x="9798050" y="2663825"/>
          <p14:tracePt t="32350" x="10010775" y="2736850"/>
          <p14:tracePt t="32355" x="10196513" y="2809875"/>
          <p14:tracePt t="32366" x="10387013" y="2889250"/>
          <p14:tracePt t="32374" x="10472738" y="2928938"/>
          <p14:tracePt t="32382" x="10510838" y="2951163"/>
          <p14:tracePt t="32390" x="10521950" y="2962275"/>
          <p14:tracePt t="32422" x="10521950" y="2968625"/>
          <p14:tracePt t="32430" x="10521950" y="2973388"/>
          <p14:tracePt t="32446" x="10521950" y="2979738"/>
          <p14:tracePt t="32454" x="10521950" y="2984500"/>
          <p14:tracePt t="32462" x="10528300" y="2990850"/>
          <p14:tracePt t="32470" x="10539413" y="2995613"/>
          <p14:tracePt t="32478" x="10545763" y="3001963"/>
          <p14:tracePt t="32486" x="10556875" y="3001963"/>
          <p14:tracePt t="32494" x="10567988" y="3001963"/>
          <p14:tracePt t="32502" x="10572750" y="3001963"/>
          <p14:tracePt t="32510" x="10583863" y="3006725"/>
          <p14:tracePt t="32518" x="10590213" y="3006725"/>
          <p14:tracePt t="32526" x="10590213" y="3013075"/>
          <p14:tracePt t="32542" x="10590213" y="3019425"/>
          <p14:tracePt t="32550" x="10594975" y="3024188"/>
          <p14:tracePt t="32558" x="10594975" y="3030538"/>
          <p14:tracePt t="32566" x="10594975" y="3041650"/>
          <p14:tracePt t="32574" x="10594975" y="3057525"/>
          <p14:tracePt t="32582" x="10594975" y="3074988"/>
          <p14:tracePt t="32590" x="10594975" y="3092450"/>
          <p14:tracePt t="32600" x="10594975" y="3103563"/>
          <p14:tracePt t="32606" x="10594975" y="3125788"/>
          <p14:tracePt t="32614" x="10594975" y="3152775"/>
          <p14:tracePt t="32622" x="10594975" y="3165475"/>
          <p14:tracePt t="32630" x="10612438" y="3214688"/>
          <p14:tracePt t="32638" x="10634663" y="3265488"/>
          <p14:tracePt t="32648" x="10663238" y="3305175"/>
          <p14:tracePt t="32656" x="10691813" y="3355975"/>
          <p14:tracePt t="32664" x="10725150" y="3395663"/>
          <p14:tracePt t="32672" x="10764838" y="3440113"/>
          <p14:tracePt t="32680" x="10798175" y="3473450"/>
          <p14:tracePt t="32688" x="10826750" y="3495675"/>
          <p14:tracePt t="32696" x="10848975" y="3513138"/>
          <p14:tracePt t="32704" x="10871200" y="3524250"/>
          <p14:tracePt t="32712" x="10875963" y="3530600"/>
          <p14:tracePt t="32720" x="10888663" y="3535363"/>
          <p14:tracePt t="32728" x="10893425" y="3541713"/>
          <p14:tracePt t="32736" x="10899775" y="3541713"/>
          <p14:tracePt t="32744" x="10904538" y="3541713"/>
          <p14:tracePt t="32760" x="10910888" y="3541713"/>
          <p14:tracePt t="32776" x="10910888" y="3535363"/>
          <p14:tracePt t="32784" x="10910888" y="3530600"/>
          <p14:tracePt t="32792" x="10910888" y="3524250"/>
          <p14:tracePt t="32800" x="10915650" y="3513138"/>
          <p14:tracePt t="32808" x="10915650" y="3490913"/>
          <p14:tracePt t="32816" x="10915650" y="3484563"/>
          <p14:tracePt t="32824" x="10915650" y="3468688"/>
          <p14:tracePt t="32832" x="10915650" y="3462338"/>
          <p14:tracePt t="32840" x="10915650" y="3457575"/>
          <p14:tracePt t="32848" x="10910888" y="3451225"/>
          <p14:tracePt t="32856" x="10910888" y="3446463"/>
          <p14:tracePt t="33043" x="10910888" y="3440113"/>
          <p14:tracePt t="33058" x="10910888" y="3435350"/>
          <p14:tracePt t="33074" x="10910888" y="3429000"/>
          <p14:tracePt t="33082" x="10910888" y="3422650"/>
          <p14:tracePt t="33090" x="10910888" y="3417888"/>
          <p14:tracePt t="33106" x="10910888" y="3406775"/>
          <p14:tracePt t="33114" x="10910888" y="3400425"/>
          <p14:tracePt t="33122" x="10910888" y="3395663"/>
          <p14:tracePt t="33130" x="10910888" y="3384550"/>
          <p14:tracePt t="33138" x="10915650" y="3367088"/>
          <p14:tracePt t="33156" x="10922000" y="3355975"/>
          <p14:tracePt t="33162" x="10922000" y="3338513"/>
          <p14:tracePt t="33170" x="10922000" y="3333750"/>
          <p14:tracePt t="33178" x="10922000" y="3322638"/>
          <p14:tracePt t="33186" x="10926763" y="3322638"/>
          <p14:tracePt t="33196" x="10926763" y="3316288"/>
          <p14:tracePt t="33236" x="10926763" y="3311525"/>
          <p14:tracePt t="33252" x="10926763" y="3305175"/>
          <p14:tracePt t="33268" x="10926763" y="3300413"/>
          <p14:tracePt t="33276" x="10926763" y="3294063"/>
          <p14:tracePt t="33284" x="10926763" y="3287713"/>
          <p14:tracePt t="33292" x="10926763" y="3265488"/>
          <p14:tracePt t="33300" x="10933113" y="3221038"/>
          <p14:tracePt t="33308" x="10933113" y="3159125"/>
          <p14:tracePt t="33316" x="10933113" y="3097213"/>
          <p14:tracePt t="33324" x="10926763" y="3041650"/>
          <p14:tracePt t="33332" x="10915650" y="2962275"/>
          <p14:tracePt t="33340" x="10915650" y="2911475"/>
          <p14:tracePt t="33348" x="10926763" y="2849563"/>
          <p14:tracePt t="33356" x="10937875" y="2809875"/>
          <p14:tracePt t="33364" x="10983913" y="2709863"/>
          <p14:tracePt t="33372" x="11039475" y="2552700"/>
          <p14:tracePt t="33380" x="11068050" y="2484438"/>
          <p14:tracePt t="33388" x="11118850" y="2349500"/>
          <p14:tracePt t="33396" x="11145838" y="2265363"/>
          <p14:tracePt t="33404" x="11169650" y="2198688"/>
          <p14:tracePt t="33412" x="11191875" y="2079625"/>
          <p14:tracePt t="33420" x="11202988" y="2024063"/>
          <p14:tracePt t="33428" x="11207750" y="1966913"/>
          <p14:tracePt t="33436" x="11207750" y="1922463"/>
          <p14:tracePt t="33444" x="11207750" y="1882775"/>
          <p14:tracePt t="33452" x="11202988" y="1843088"/>
          <p14:tracePt t="33460" x="11191875" y="1804988"/>
          <p14:tracePt t="33468" x="11174413" y="1758950"/>
          <p14:tracePt t="33476" x="11163300" y="1731963"/>
          <p14:tracePt t="33484" x="11163300" y="1720850"/>
          <p14:tracePt t="33492" x="11152188" y="1697038"/>
          <p14:tracePt t="33502" x="11141075" y="1681163"/>
          <p14:tracePt t="33510" x="11129963" y="1663700"/>
          <p14:tracePt t="33518" x="11101388" y="1641475"/>
          <p14:tracePt t="33526" x="11083925" y="1630363"/>
          <p14:tracePt t="33534" x="11056938" y="1608138"/>
          <p14:tracePt t="33542" x="11028363" y="1590675"/>
          <p14:tracePt t="33550" x="10995025" y="1573213"/>
          <p14:tracePt t="33558" x="10955338" y="1557338"/>
          <p14:tracePt t="33566" x="10910888" y="1546225"/>
          <p14:tracePt t="33574" x="10860088" y="1535113"/>
          <p14:tracePt t="33582" x="10802938" y="1524000"/>
          <p14:tracePt t="33590" x="10741025" y="1506538"/>
          <p14:tracePt t="33598" x="10663238" y="1495425"/>
          <p14:tracePt t="33606" x="10567988" y="1484313"/>
          <p14:tracePt t="33614" x="10494963" y="1473200"/>
          <p14:tracePt t="33622" x="10410825" y="1455738"/>
          <p14:tracePt t="33630" x="10387013" y="1455738"/>
          <p14:tracePt t="33638" x="10320338" y="1450975"/>
          <p14:tracePt t="33646" x="10269538" y="1450975"/>
          <p14:tracePt t="33654" x="10236200" y="1450975"/>
          <p14:tracePt t="33662" x="10207625" y="1450975"/>
          <p14:tracePt t="33670" x="10179050" y="1450975"/>
          <p14:tracePt t="33678" x="10156825" y="1455738"/>
          <p14:tracePt t="33686" x="10123488" y="1466850"/>
          <p14:tracePt t="33694" x="10101263" y="1473200"/>
          <p14:tracePt t="33702" x="10072688" y="1477963"/>
          <p14:tracePt t="33710" x="10055225" y="1484313"/>
          <p14:tracePt t="33718" x="10039350" y="1495425"/>
          <p14:tracePt t="33726" x="10021888" y="1500188"/>
          <p14:tracePt t="33734" x="10006013" y="1500188"/>
          <p14:tracePt t="33742" x="9999663" y="1506538"/>
          <p14:tracePt t="33750" x="9988550" y="1512888"/>
          <p14:tracePt t="33758" x="9971088" y="1512888"/>
          <p14:tracePt t="33766" x="9944100" y="1517650"/>
          <p14:tracePt t="33774" x="9932988" y="1524000"/>
          <p14:tracePt t="33784" x="9909175" y="1528763"/>
          <p14:tracePt t="33792" x="9882188" y="1539875"/>
          <p14:tracePt t="33800" x="9871075" y="1539875"/>
          <p14:tracePt t="33808" x="9853613" y="1546225"/>
          <p14:tracePt t="33816" x="9836150" y="1557338"/>
          <p14:tracePt t="33824" x="9825038" y="1557338"/>
          <p14:tracePt t="33832" x="9813925" y="1562100"/>
          <p14:tracePt t="33848" x="9802813" y="1568450"/>
          <p14:tracePt t="33856" x="9798050" y="1568450"/>
          <p14:tracePt t="33864" x="9786938" y="1573213"/>
          <p14:tracePt t="33880" x="9780588" y="1579563"/>
          <p14:tracePt t="33965" x="9774238" y="1579563"/>
          <p14:tracePt t="33972" x="9769475" y="1585913"/>
          <p14:tracePt t="33980" x="9769475" y="1590675"/>
          <p14:tracePt t="33988" x="9763125" y="1590675"/>
          <p14:tracePt t="33996" x="9752013" y="1608138"/>
          <p14:tracePt t="34004" x="9747250" y="1619250"/>
          <p14:tracePt t="34012" x="9740900" y="1624013"/>
          <p14:tracePt t="34020" x="9736138" y="1635125"/>
          <p14:tracePt t="34028" x="9713913" y="1652588"/>
          <p14:tracePt t="34036" x="9707563" y="1658938"/>
          <p14:tracePt t="34044" x="9701213" y="1674813"/>
          <p14:tracePt t="34052" x="9696450" y="1681163"/>
          <p14:tracePt t="34060" x="9685338" y="1692275"/>
          <p14:tracePt t="34068" x="9667875" y="1720850"/>
          <p14:tracePt t="34078" x="9667875" y="1731963"/>
          <p14:tracePt t="34086" x="9656763" y="1743075"/>
          <p14:tracePt t="34094" x="9656763" y="1754188"/>
          <p14:tracePt t="34102" x="9652000" y="1765300"/>
          <p14:tracePt t="34110" x="9634538" y="1804988"/>
          <p14:tracePt t="34118" x="9628188" y="1816100"/>
          <p14:tracePt t="34126" x="9628188" y="1827213"/>
          <p14:tracePt t="34134" x="9623425" y="1843088"/>
          <p14:tracePt t="34142" x="9612313" y="1866900"/>
          <p14:tracePt t="34150" x="9605963" y="1882775"/>
          <p14:tracePt t="34158" x="9605963" y="1905000"/>
          <p14:tracePt t="34166" x="9594850" y="1955800"/>
          <p14:tracePt t="34174" x="9590088" y="1984375"/>
          <p14:tracePt t="34182" x="9590088" y="2006600"/>
          <p14:tracePt t="34190" x="9583738" y="2039938"/>
          <p14:tracePt t="34198" x="9578975" y="2068513"/>
          <p14:tracePt t="34206" x="9566275" y="2108200"/>
          <p14:tracePt t="34214" x="9539288" y="2185988"/>
          <p14:tracePt t="34222" x="9517063" y="2243138"/>
          <p14:tracePt t="34230" x="9482138" y="2298700"/>
          <p14:tracePt t="34238" x="9444038" y="2344738"/>
          <p14:tracePt t="34246" x="9398000" y="2393950"/>
          <p14:tracePt t="34254" x="9342438" y="2439988"/>
          <p14:tracePt t="34262" x="9320213" y="2455863"/>
          <p14:tracePt t="34270" x="9258300" y="2484438"/>
          <p14:tracePt t="34278" x="9190038" y="2501900"/>
          <p14:tracePt t="34286" x="9117013" y="2513013"/>
          <p14:tracePt t="34294" x="9083675" y="2513013"/>
          <p14:tracePt t="34302" x="8904288" y="2501900"/>
          <p14:tracePt t="34310" x="8796338" y="2479675"/>
          <p14:tracePt t="34318" x="8701088" y="2439988"/>
          <p14:tracePt t="34326" x="8555038" y="2366963"/>
          <p14:tracePt t="34336" x="8420100" y="2282825"/>
          <p14:tracePt t="34342" x="8207375" y="2159000"/>
          <p14:tracePt t="34352" x="7970838" y="2039938"/>
          <p14:tracePt t="34358" x="7705725" y="1916113"/>
          <p14:tracePt t="34368" x="7459663" y="1831975"/>
          <p14:tracePt t="34373" x="7077075" y="1714500"/>
          <p14:tracePt t="34384" x="6818313" y="1635125"/>
          <p14:tracePt t="34392" x="6519863" y="1568450"/>
          <p14:tracePt t="34400" x="6249988" y="1539875"/>
          <p14:tracePt t="34408" x="6030913" y="1506538"/>
          <p14:tracePt t="34416" x="5924550" y="1506538"/>
          <p14:tracePt t="34424" x="5738813" y="1506538"/>
          <p14:tracePt t="34432" x="5665788" y="1512888"/>
          <p14:tracePt t="34440" x="5519738" y="1550988"/>
          <p14:tracePt t="34448" x="5453063" y="1579563"/>
          <p14:tracePt t="34456" x="5322888" y="1663700"/>
          <p14:tracePt t="34464" x="5256213" y="1714500"/>
          <p14:tracePt t="34472" x="5187950" y="1809750"/>
          <p14:tracePt t="34480" x="5165725" y="1878013"/>
          <p14:tracePt t="34488" x="5176838" y="1955800"/>
          <p14:tracePt t="34496" x="5249863" y="2024063"/>
          <p14:tracePt t="34504" x="5334000" y="2079625"/>
          <p14:tracePt t="34512" x="5519738" y="2152650"/>
          <p14:tracePt t="34520" x="5727700" y="2192338"/>
          <p14:tracePt t="34810" x="5672138" y="2192338"/>
          <p14:tracePt t="34818" x="5621338" y="2192338"/>
          <p14:tracePt t="34826" x="5553075" y="2192338"/>
          <p14:tracePt t="34834" x="5468938" y="2174875"/>
          <p14:tracePt t="34842" x="5407025" y="2163763"/>
          <p14:tracePt t="34850" x="5322888" y="2147888"/>
          <p14:tracePt t="34858" x="5267325" y="2130425"/>
          <p14:tracePt t="34866" x="5187950" y="2108200"/>
          <p14:tracePt t="34874" x="5099050" y="2085975"/>
          <p14:tracePt t="34882" x="4991100" y="2057400"/>
          <p14:tracePt t="34890" x="4924425" y="2035175"/>
          <p14:tracePt t="34898" x="4800600" y="2006600"/>
          <p14:tracePt t="34906" x="4654550" y="1973263"/>
          <p14:tracePt t="34914" x="4473575" y="1933575"/>
          <p14:tracePt t="34922" x="4278313" y="1882775"/>
          <p14:tracePt t="34932" x="4159250" y="1860550"/>
          <p14:tracePt t="34938" x="4008438" y="1827213"/>
          <p14:tracePt t="34948" x="3862388" y="1798638"/>
          <p14:tracePt t="34956" x="3714750" y="1793875"/>
          <p14:tracePt t="34964" x="3579813" y="1793875"/>
          <p14:tracePt t="34972" x="3513138" y="1787525"/>
          <p14:tracePt t="34980" x="3422650" y="1787525"/>
          <p14:tracePt t="34988" x="3360738" y="1776413"/>
          <p14:tracePt t="34996" x="3311525" y="1776413"/>
          <p14:tracePt t="35004" x="3282950" y="1776413"/>
          <p14:tracePt t="35012" x="3254375" y="1776413"/>
          <p14:tracePt t="35020" x="3238500" y="1776413"/>
          <p14:tracePt t="35028" x="3221038" y="1776413"/>
          <p14:tracePt t="35036" x="3203575" y="1776413"/>
          <p14:tracePt t="35044" x="3192463" y="1776413"/>
          <p14:tracePt t="35052" x="3181350" y="1776413"/>
          <p14:tracePt t="35060" x="3163888" y="1776413"/>
          <p14:tracePt t="35068" x="3159125" y="1776413"/>
          <p14:tracePt t="35076" x="3148013" y="1776413"/>
          <p14:tracePt t="35084" x="3136900" y="1776413"/>
          <p14:tracePt t="35092" x="3125788" y="1781175"/>
          <p14:tracePt t="35100" x="3086100" y="1793875"/>
          <p14:tracePt t="35108" x="3057525" y="1798638"/>
          <p14:tracePt t="35116" x="3024188" y="1804988"/>
          <p14:tracePt t="35124" x="2951163" y="1816100"/>
          <p14:tracePt t="35132" x="2900363" y="1820863"/>
          <p14:tracePt t="35140" x="2844800" y="1820863"/>
          <p14:tracePt t="35148" x="2782888" y="1820863"/>
          <p14:tracePt t="35156" x="2670175" y="1820863"/>
          <p14:tracePt t="35164" x="2601913" y="1816100"/>
          <p14:tracePt t="35172" x="2535238" y="1809750"/>
          <p14:tracePt t="35180" x="2473325" y="1809750"/>
          <p14:tracePt t="35188" x="2371725" y="1804988"/>
          <p14:tracePt t="35196" x="2316163" y="1798638"/>
          <p14:tracePt t="35204" x="2265363" y="1798638"/>
          <p14:tracePt t="35212" x="2197100" y="1793875"/>
          <p14:tracePt t="35222" x="2174875" y="1793875"/>
          <p14:tracePt t="35228" x="2163763" y="1793875"/>
          <p14:tracePt t="35238" x="2159000" y="1793875"/>
          <p14:tracePt t="35286" x="2163763" y="1787525"/>
          <p14:tracePt t="35295" x="2174875" y="1781175"/>
          <p14:tracePt t="35302" x="2192338" y="1770063"/>
          <p14:tracePt t="35310" x="2203450" y="1754188"/>
          <p14:tracePt t="35318" x="2209800" y="1743075"/>
          <p14:tracePt t="35326" x="2220913" y="1736725"/>
          <p14:tracePt t="35334" x="2220913" y="1725613"/>
          <p14:tracePt t="35505" x="2225675" y="1725613"/>
          <p14:tracePt t="35533" x="2225675" y="1731963"/>
          <p14:tracePt t="35538" x="2232025" y="1743075"/>
          <p14:tracePt t="35548" x="2243138" y="1747838"/>
          <p14:tracePt t="35556" x="2243138" y="1758950"/>
          <p14:tracePt t="35564" x="2254250" y="1770063"/>
          <p14:tracePt t="35572" x="2265363" y="1793875"/>
          <p14:tracePt t="35580" x="2276475" y="1804988"/>
          <p14:tracePt t="35588" x="2282825" y="1809750"/>
          <p14:tracePt t="35596" x="2293938" y="1816100"/>
          <p14:tracePt t="35604" x="2305050" y="1827213"/>
          <p14:tracePt t="35612" x="2309813" y="1831975"/>
          <p14:tracePt t="35620" x="2316163" y="1831975"/>
          <p14:tracePt t="35628" x="2316163" y="1843088"/>
          <p14:tracePt t="35636" x="2320925" y="1843088"/>
          <p14:tracePt t="35644" x="2320925" y="1849438"/>
          <p14:tracePt t="35660" x="2320925" y="1855788"/>
          <p14:tracePt t="35668" x="2316163" y="1878013"/>
          <p14:tracePt t="35676" x="2305050" y="1882775"/>
          <p14:tracePt t="35684" x="2298700" y="1889125"/>
          <p14:tracePt t="35692" x="2287588" y="1889125"/>
          <p14:tracePt t="35700" x="2276475" y="1893888"/>
          <p14:tracePt t="35708" x="2265363" y="1893888"/>
          <p14:tracePt t="35724" x="2259013" y="1893888"/>
          <p14:tracePt t="35740" x="2254250" y="1893888"/>
          <p14:tracePt t="35748" x="2247900" y="1893888"/>
          <p14:tracePt t="35756" x="2243138" y="1893888"/>
          <p14:tracePt t="35764" x="2236788" y="1893888"/>
          <p14:tracePt t="35772" x="2209800" y="1889125"/>
          <p14:tracePt t="35780" x="2192338" y="1882775"/>
          <p14:tracePt t="35788" x="2181225" y="1878013"/>
          <p14:tracePt t="35798" x="2163763" y="1871663"/>
          <p14:tracePt t="35804" x="2152650" y="1866900"/>
          <p14:tracePt t="35814" x="2141538" y="1860550"/>
          <p14:tracePt t="35822" x="2124075" y="1855788"/>
          <p14:tracePt t="35830" x="2101850" y="1849438"/>
          <p14:tracePt t="35838" x="2097088" y="1849438"/>
          <p14:tracePt t="35846" x="2090738" y="1843088"/>
          <p14:tracePt t="35854" x="2085975" y="1843088"/>
          <p14:tracePt t="35862" x="2079625" y="1843088"/>
          <p14:tracePt t="35870" x="2079625" y="1838325"/>
          <p14:tracePt t="35879" x="2074863" y="1838325"/>
          <p14:tracePt t="35886" x="2068513" y="1838325"/>
          <p14:tracePt t="35894" x="2062163" y="1831975"/>
          <p14:tracePt t="35902" x="2051050" y="1831975"/>
          <p14:tracePt t="35910" x="2024063" y="1809750"/>
          <p14:tracePt t="35918" x="2006600" y="1798638"/>
          <p14:tracePt t="35926" x="1984375" y="1793875"/>
          <p14:tracePt t="35934" x="1939925" y="1765300"/>
          <p14:tracePt t="35942" x="1927225" y="1758950"/>
          <p14:tracePt t="35950" x="1889125" y="1736725"/>
          <p14:tracePt t="35958" x="1882775" y="1731963"/>
          <p14:tracePt t="35966" x="1866900" y="1720850"/>
          <p14:tracePt t="35974" x="1860550" y="1720850"/>
          <p14:tracePt t="35982" x="1854200" y="1708150"/>
          <p14:tracePt t="35990" x="1849438" y="1708150"/>
          <p14:tracePt t="36432" x="1860550" y="1708150"/>
          <p14:tracePt t="36442" x="1871663" y="1703388"/>
          <p14:tracePt t="36448" x="1889125" y="1697038"/>
          <p14:tracePt t="36458" x="1900238" y="1697038"/>
          <p14:tracePt t="36466" x="1911350" y="1697038"/>
          <p14:tracePt t="36474" x="1927225" y="1692275"/>
          <p14:tracePt t="36482" x="1939925" y="1685925"/>
          <p14:tracePt t="36490" x="1944688" y="1685925"/>
          <p14:tracePt t="36594" x="1944688" y="1692275"/>
          <p14:tracePt t="36602" x="1944688" y="1697038"/>
          <p14:tracePt t="36610" x="1944688" y="1703388"/>
          <p14:tracePt t="36618" x="1944688" y="1720850"/>
          <p14:tracePt t="36634" x="1944688" y="1725613"/>
          <p14:tracePt t="36642" x="1939925" y="1736725"/>
          <p14:tracePt t="36650" x="1939925" y="1743075"/>
          <p14:tracePt t="36658" x="1939925" y="1747838"/>
          <p14:tracePt t="36667" x="1939925" y="1754188"/>
          <p14:tracePt t="36674" x="1939925" y="1758950"/>
          <p14:tracePt t="36682" x="1939925" y="1765300"/>
          <p14:tracePt t="36692" x="1939925" y="1770063"/>
          <p14:tracePt t="36722" x="1939925" y="1776413"/>
          <p14:tracePt t="36732" x="1944688" y="1776413"/>
          <p14:tracePt t="36748" x="1951038" y="1776413"/>
          <p14:tracePt t="36756" x="1962150" y="1776413"/>
          <p14:tracePt t="36764" x="1966913" y="1776413"/>
          <p14:tracePt t="36772" x="1989138" y="1776413"/>
          <p14:tracePt t="36780" x="1995488" y="1781175"/>
          <p14:tracePt t="36788" x="2028825" y="1787525"/>
          <p14:tracePt t="36796" x="2039938" y="1787525"/>
          <p14:tracePt t="36804" x="2057400" y="1793875"/>
          <p14:tracePt t="36812" x="2062163" y="1793875"/>
          <p14:tracePt t="36820" x="2074863" y="1798638"/>
          <p14:tracePt t="36828" x="2085975" y="1804988"/>
          <p14:tracePt t="36970" x="2085975" y="1809750"/>
          <p14:tracePt t="36976" x="2079625" y="1809750"/>
          <p14:tracePt t="36984" x="2068513" y="1816100"/>
          <p14:tracePt t="36992" x="2039938" y="1820863"/>
          <p14:tracePt t="37000" x="2024063" y="1820863"/>
          <p14:tracePt t="37010" x="2006600" y="1820863"/>
          <p14:tracePt t="37018" x="1984375" y="1820863"/>
          <p14:tracePt t="37026" x="1962150" y="1820863"/>
          <p14:tracePt t="37034" x="1944688" y="1820863"/>
          <p14:tracePt t="37042" x="1922463" y="1820863"/>
          <p14:tracePt t="37050" x="1905000" y="1820863"/>
          <p14:tracePt t="37058" x="1889125" y="1820863"/>
          <p14:tracePt t="37066" x="1882775" y="1820863"/>
          <p14:tracePt t="37074" x="1866900" y="1820863"/>
          <p14:tracePt t="37082" x="1860550" y="1827213"/>
          <p14:tracePt t="37090" x="1849438" y="1831975"/>
          <p14:tracePt t="37098" x="1843088" y="1831975"/>
          <p14:tracePt t="37106" x="1838325" y="1831975"/>
          <p14:tracePt t="37114" x="1827213" y="1838325"/>
          <p14:tracePt t="37122" x="1820863" y="1843088"/>
          <p14:tracePt t="37130" x="1809750" y="1849438"/>
          <p14:tracePt t="37138" x="1798638" y="1855788"/>
          <p14:tracePt t="37146" x="1793875" y="1860550"/>
          <p14:tracePt t="37154" x="1787525" y="1860550"/>
          <p14:tracePt t="37162" x="1776413" y="1860550"/>
          <p14:tracePt t="37170" x="1770063" y="1860550"/>
          <p14:tracePt t="37178" x="1765300" y="1860550"/>
          <p14:tracePt t="37186" x="1754188" y="1860550"/>
          <p14:tracePt t="37202" x="1747838" y="1860550"/>
          <p14:tracePt t="37210" x="1743075" y="1860550"/>
          <p14:tracePt t="37218" x="1736725" y="1855788"/>
          <p14:tracePt t="37234" x="1731963" y="1843088"/>
          <p14:tracePt t="37242" x="1725613" y="1831975"/>
          <p14:tracePt t="37250" x="1725613" y="1820863"/>
          <p14:tracePt t="37258" x="1725613" y="1798638"/>
          <p14:tracePt t="37268" x="1725613" y="1793875"/>
          <p14:tracePt t="37274" x="1719263" y="1765300"/>
          <p14:tracePt t="37284" x="1719263" y="1731963"/>
          <p14:tracePt t="37290" x="1719263" y="1720850"/>
          <p14:tracePt t="37300" x="1719263" y="1692275"/>
          <p14:tracePt t="37308" x="1719263" y="1681163"/>
          <p14:tracePt t="37316" x="1725613" y="1652588"/>
          <p14:tracePt t="37324" x="1731963" y="1641475"/>
          <p14:tracePt t="37332" x="1736725" y="1630363"/>
          <p14:tracePt t="37340" x="1754188" y="1612900"/>
          <p14:tracePt t="37348" x="1758950" y="1601788"/>
          <p14:tracePt t="37356" x="1787525" y="1585913"/>
          <p14:tracePt t="37364" x="1827213" y="1562100"/>
          <p14:tracePt t="37372" x="1838325" y="1557338"/>
          <p14:tracePt t="37380" x="1889125" y="1539875"/>
          <p14:tracePt t="37388" x="1939925" y="1524000"/>
          <p14:tracePt t="37396" x="2012950" y="1512888"/>
          <p14:tracePt t="37404" x="2035175" y="1506538"/>
          <p14:tracePt t="37412" x="2101850" y="1495425"/>
          <p14:tracePt t="37420" x="2152650" y="1495425"/>
          <p14:tracePt t="37428" x="2197100" y="1495425"/>
          <p14:tracePt t="37436" x="2209800" y="1495425"/>
          <p14:tracePt t="37444" x="2236788" y="1495425"/>
          <p14:tracePt t="37452" x="2247900" y="1500188"/>
          <p14:tracePt t="37460" x="2259013" y="1506538"/>
          <p14:tracePt t="37468" x="2270125" y="1517650"/>
          <p14:tracePt t="37476" x="2270125" y="1528763"/>
          <p14:tracePt t="37484" x="2276475" y="1539875"/>
          <p14:tracePt t="37492" x="2282825" y="1568450"/>
          <p14:tracePt t="37500" x="2282825" y="1597025"/>
          <p14:tracePt t="37508" x="2282825" y="1624013"/>
          <p14:tracePt t="37516" x="2276475" y="1658938"/>
          <p14:tracePt t="37524" x="2265363" y="1697038"/>
          <p14:tracePt t="37532" x="2243138" y="1736725"/>
          <p14:tracePt t="37540" x="2220913" y="1765300"/>
          <p14:tracePt t="37548" x="2197100" y="1787525"/>
          <p14:tracePt t="37556" x="2174875" y="1804988"/>
          <p14:tracePt t="37564" x="2147888" y="1809750"/>
          <p14:tracePt t="37572" x="2108200" y="1809750"/>
          <p14:tracePt t="37582" x="2074863" y="1809750"/>
          <p14:tracePt t="37590" x="2035175" y="1809750"/>
          <p14:tracePt t="37598" x="1955800" y="1798638"/>
          <p14:tracePt t="37606" x="1911350" y="1781175"/>
          <p14:tracePt t="37614" x="1854200" y="1770063"/>
          <p14:tracePt t="37622" x="1809750" y="1754188"/>
          <p14:tracePt t="37630" x="1747838" y="1725613"/>
          <p14:tracePt t="37638" x="1719263" y="1708150"/>
          <p14:tracePt t="37646" x="1703388" y="1697038"/>
          <p14:tracePt t="37654" x="1692275" y="1685925"/>
          <p14:tracePt t="37662" x="1692275" y="1670050"/>
          <p14:tracePt t="37670" x="1692275" y="1658938"/>
          <p14:tracePt t="37678" x="1692275" y="1647825"/>
          <p14:tracePt t="37686" x="1692275" y="1630363"/>
          <p14:tracePt t="37694" x="1703388" y="1612900"/>
          <p14:tracePt t="37702" x="1714500" y="1590675"/>
          <p14:tracePt t="37710" x="1731963" y="1568450"/>
          <p14:tracePt t="37718" x="1747838" y="1550988"/>
          <p14:tracePt t="37726" x="1770063" y="1535113"/>
          <p14:tracePt t="37734" x="1787525" y="1524000"/>
          <p14:tracePt t="37742" x="1820863" y="1500188"/>
          <p14:tracePt t="37750" x="1854200" y="1484313"/>
          <p14:tracePt t="37758" x="1922463" y="1466850"/>
          <p14:tracePt t="37766" x="1978025" y="1462088"/>
          <p14:tracePt t="37774" x="2046288" y="1450975"/>
          <p14:tracePt t="37782" x="2147888" y="1444625"/>
          <p14:tracePt t="37790" x="2287588" y="1433513"/>
          <p14:tracePt t="37798" x="2366963" y="1433513"/>
          <p14:tracePt t="37806" x="2444750" y="1433513"/>
          <p14:tracePt t="37814" x="2563813" y="1433513"/>
          <p14:tracePt t="37822" x="2619375" y="1438275"/>
          <p14:tracePt t="37830" x="2674938" y="1462088"/>
          <p14:tracePt t="37838" x="2743200" y="1489075"/>
          <p14:tracePt t="37846" x="2765425" y="1506538"/>
          <p14:tracePt t="37856" x="2771775" y="1517650"/>
          <p14:tracePt t="37862" x="2771775" y="1539875"/>
          <p14:tracePt t="37872" x="2771775" y="1557338"/>
          <p14:tracePt t="37879" x="2754313" y="1590675"/>
          <p14:tracePt t="37888" x="2720975" y="1619250"/>
          <p14:tracePt t="37894" x="2681288" y="1652588"/>
          <p14:tracePt t="37904" x="2630488" y="1685925"/>
          <p14:tracePt t="37912" x="2563813" y="1720850"/>
          <p14:tracePt t="37920" x="2517775" y="1736725"/>
          <p14:tracePt t="37928" x="2451100" y="1758950"/>
          <p14:tracePt t="37936" x="2371725" y="1787525"/>
          <p14:tracePt t="37944" x="2293938" y="1798638"/>
          <p14:tracePt t="37952" x="2243138" y="1804988"/>
          <p14:tracePt t="37960" x="2170113" y="1809750"/>
          <p14:tracePt t="37968" x="2112963" y="1809750"/>
          <p14:tracePt t="37976" x="2039938" y="1809750"/>
          <p14:tracePt t="37984" x="2001838" y="1804988"/>
          <p14:tracePt t="37992" x="1955800" y="1793875"/>
          <p14:tracePt t="38000" x="1916113" y="1781175"/>
          <p14:tracePt t="38008" x="1882775" y="1770063"/>
          <p14:tracePt t="38016" x="1827213" y="1747838"/>
          <p14:tracePt t="38024" x="1804988" y="1736725"/>
          <p14:tracePt t="38032" x="1776413" y="1720850"/>
          <p14:tracePt t="38040" x="1747838" y="1703388"/>
          <p14:tracePt t="38048" x="1736725" y="1692275"/>
          <p14:tracePt t="38056" x="1725613" y="1681163"/>
          <p14:tracePt t="38064" x="1719263" y="1670050"/>
          <p14:tracePt t="38072" x="1714500" y="1652588"/>
          <p14:tracePt t="38080" x="1714500" y="1635125"/>
          <p14:tracePt t="38088" x="1714500" y="1619250"/>
          <p14:tracePt t="38096" x="1714500" y="1597025"/>
          <p14:tracePt t="38104" x="1719263" y="1585913"/>
          <p14:tracePt t="38112" x="1736725" y="1568450"/>
          <p14:tracePt t="38120" x="1770063" y="1535113"/>
          <p14:tracePt t="38128" x="1787525" y="1528763"/>
          <p14:tracePt t="38136" x="1827213" y="1500188"/>
          <p14:tracePt t="38144" x="1882775" y="1477963"/>
          <p14:tracePt t="38154" x="1916113" y="1466850"/>
          <p14:tracePt t="38162" x="2057400" y="1444625"/>
          <p14:tracePt t="38170" x="2124075" y="1433513"/>
          <p14:tracePt t="38178" x="2192338" y="1433513"/>
          <p14:tracePt t="38186" x="2259013" y="1433513"/>
          <p14:tracePt t="38194" x="2332038" y="1433513"/>
          <p14:tracePt t="38202" x="2400300" y="1433513"/>
          <p14:tracePt t="38210" x="2462213" y="1450975"/>
          <p14:tracePt t="38218" x="2506663" y="1473200"/>
          <p14:tracePt t="38226" x="2552700" y="1495425"/>
          <p14:tracePt t="38234" x="2586038" y="1535113"/>
          <p14:tracePt t="38242" x="2601913" y="1562100"/>
          <p14:tracePt t="38250" x="2613025" y="1585913"/>
          <p14:tracePt t="38258" x="2613025" y="1619250"/>
          <p14:tracePt t="38266" x="2613025" y="1652588"/>
          <p14:tracePt t="38274" x="2601913" y="1681163"/>
          <p14:tracePt t="38282" x="2579688" y="1703388"/>
          <p14:tracePt t="38290" x="2552700" y="1731963"/>
          <p14:tracePt t="38298" x="2501900" y="1758950"/>
          <p14:tracePt t="38306" x="2462213" y="1770063"/>
          <p14:tracePt t="38314" x="2405063" y="1781175"/>
          <p14:tracePt t="38322" x="2349500" y="1787525"/>
          <p14:tracePt t="38330" x="2309813" y="1787525"/>
          <p14:tracePt t="38338" x="2254250" y="1787525"/>
          <p14:tracePt t="38346" x="2214563" y="1787525"/>
          <p14:tracePt t="38354" x="2174875" y="1776413"/>
          <p14:tracePt t="38362" x="2130425" y="1765300"/>
          <p14:tracePt t="38370" x="2097088" y="1747838"/>
          <p14:tracePt t="38378" x="2062163" y="1731963"/>
          <p14:tracePt t="38386" x="2039938" y="1708150"/>
          <p14:tracePt t="38394" x="2035175" y="1697038"/>
          <p14:tracePt t="38402" x="2028825" y="1681163"/>
          <p14:tracePt t="38410" x="2024063" y="1670050"/>
          <p14:tracePt t="38420" x="2024063" y="1652588"/>
          <p14:tracePt t="38426" x="2024063" y="1635125"/>
          <p14:tracePt t="38436" x="2028825" y="1608138"/>
          <p14:tracePt t="38442" x="2039938" y="1590675"/>
          <p14:tracePt t="38452" x="2062163" y="1557338"/>
          <p14:tracePt t="38458" x="2074863" y="1539875"/>
          <p14:tracePt t="38468" x="2097088" y="1524000"/>
          <p14:tracePt t="38476" x="2112963" y="1506538"/>
          <p14:tracePt t="38484" x="2141538" y="1500188"/>
          <p14:tracePt t="38492" x="2163763" y="1489075"/>
          <p14:tracePt t="38500" x="2197100" y="1484313"/>
          <p14:tracePt t="38508" x="2236788" y="1484313"/>
          <p14:tracePt t="38516" x="2254250" y="1477963"/>
          <p14:tracePt t="38524" x="2298700" y="1477963"/>
          <p14:tracePt t="38532" x="2344738" y="1477963"/>
          <p14:tracePt t="38540" x="2393950" y="1489075"/>
          <p14:tracePt t="38548" x="2451100" y="1524000"/>
          <p14:tracePt t="38556" x="2484438" y="1546225"/>
          <p14:tracePt t="38564" x="2506663" y="1579563"/>
          <p14:tracePt t="38572" x="2517775" y="1612900"/>
          <p14:tracePt t="38580" x="2517775" y="1647825"/>
          <p14:tracePt t="38588" x="2517775" y="1703388"/>
          <p14:tracePt t="38596" x="2501900" y="1743075"/>
          <p14:tracePt t="38604" x="2473325" y="1781175"/>
          <p14:tracePt t="38612" x="2428875" y="1820863"/>
          <p14:tracePt t="38620" x="2389188" y="1849438"/>
          <p14:tracePt t="38628" x="2287588" y="1878013"/>
          <p14:tracePt t="38636" x="2220913" y="1889125"/>
          <p14:tracePt t="38644" x="2119313" y="1893888"/>
          <p14:tracePt t="38652" x="2024063" y="1893888"/>
          <p14:tracePt t="38660" x="1911350" y="1889125"/>
          <p14:tracePt t="38668" x="1838325" y="1866900"/>
          <p14:tracePt t="38676" x="1719263" y="1827213"/>
          <p14:tracePt t="38684" x="1608138" y="1781175"/>
          <p14:tracePt t="38692" x="1550988" y="1754188"/>
          <p14:tracePt t="38702" x="1495425" y="1714500"/>
          <p14:tracePt t="38708" x="1466850" y="1685925"/>
          <p14:tracePt t="38718" x="1466850" y="1670050"/>
          <p14:tracePt t="38724" x="1466850" y="1647825"/>
          <p14:tracePt t="38734" x="1473200" y="1624013"/>
          <p14:tracePt t="38740" x="1506538" y="1590675"/>
          <p14:tracePt t="38750" x="1528763" y="1573213"/>
          <p14:tracePt t="38758" x="1585913" y="1539875"/>
          <p14:tracePt t="38766" x="1624013" y="1517650"/>
          <p14:tracePt t="38774" x="1685925" y="1495425"/>
          <p14:tracePt t="38782" x="1758950" y="1477963"/>
          <p14:tracePt t="38790" x="1843088" y="1455738"/>
          <p14:tracePt t="38798" x="1955800" y="1444625"/>
          <p14:tracePt t="38806" x="2035175" y="1438275"/>
          <p14:tracePt t="38814" x="2170113" y="1427163"/>
          <p14:tracePt t="38822" x="2344738" y="1422400"/>
          <p14:tracePt t="38830" x="2422525" y="1422400"/>
          <p14:tracePt t="38838" x="2506663" y="1422400"/>
          <p14:tracePt t="38846" x="2625725" y="1444625"/>
          <p14:tracePt t="38854" x="2692400" y="1466850"/>
          <p14:tracePt t="38862" x="2743200" y="1506538"/>
          <p14:tracePt t="38870" x="2776538" y="1546225"/>
          <p14:tracePt t="38878" x="2794000" y="1573213"/>
          <p14:tracePt t="38886" x="2805113" y="1619250"/>
          <p14:tracePt t="38894" x="2805113" y="1663700"/>
          <p14:tracePt t="38902" x="2782888" y="1714500"/>
          <p14:tracePt t="38910" x="2743200" y="1754188"/>
          <p14:tracePt t="38918" x="2703513" y="1781175"/>
          <p14:tracePt t="38926" x="2636838" y="1816100"/>
          <p14:tracePt t="38934" x="2568575" y="1831975"/>
          <p14:tracePt t="38942" x="2495550" y="1855788"/>
          <p14:tracePt t="38950" x="2422525" y="1866900"/>
          <p14:tracePt t="38958" x="2327275" y="1871663"/>
          <p14:tracePt t="38966" x="2214563" y="1878013"/>
          <p14:tracePt t="38974" x="2136775" y="1878013"/>
          <p14:tracePt t="38982" x="2039938" y="1878013"/>
          <p14:tracePt t="38990" x="1922463" y="1843088"/>
          <p14:tracePt t="39000" x="1816100" y="1827213"/>
          <p14:tracePt t="39006" x="1719263" y="1787525"/>
          <p14:tracePt t="39016" x="1652588" y="1754188"/>
          <p14:tracePt t="39022" x="1597025" y="1720850"/>
          <p14:tracePt t="39032" x="1568450" y="1703388"/>
          <p14:tracePt t="39040" x="1546225" y="1674813"/>
          <p14:tracePt t="39048" x="1546225" y="1652588"/>
          <p14:tracePt t="39056" x="1546225" y="1635125"/>
          <p14:tracePt t="39064" x="1557338" y="1619250"/>
          <p14:tracePt t="39072" x="1568450" y="1590675"/>
          <p14:tracePt t="39080" x="1597025" y="1568450"/>
          <p14:tracePt t="39088" x="1630363" y="1546225"/>
          <p14:tracePt t="39096" x="1681163" y="1524000"/>
          <p14:tracePt t="39104" x="1731963" y="1500188"/>
          <p14:tracePt t="39112" x="1793875" y="1484313"/>
          <p14:tracePt t="39120" x="1871663" y="1466850"/>
          <p14:tracePt t="39128" x="1966913" y="1455738"/>
          <p14:tracePt t="39136" x="2046288" y="1444625"/>
          <p14:tracePt t="39144" x="2185988" y="1438275"/>
          <p14:tracePt t="39152" x="2282825" y="1433513"/>
          <p14:tracePt t="39160" x="2389188" y="1433513"/>
          <p14:tracePt t="39168" x="2484438" y="1433513"/>
          <p14:tracePt t="39176" x="2597150" y="1444625"/>
          <p14:tracePt t="39184" x="2652713" y="1455738"/>
          <p14:tracePt t="39192" x="2736850" y="1473200"/>
          <p14:tracePt t="39200" x="2798763" y="1506538"/>
          <p14:tracePt t="39208" x="2833688" y="1535113"/>
          <p14:tracePt t="39216" x="2860675" y="1562100"/>
          <p14:tracePt t="39224" x="2889250" y="1619250"/>
          <p14:tracePt t="39232" x="2895600" y="1663700"/>
          <p14:tracePt t="39240" x="2895600" y="1708150"/>
          <p14:tracePt t="39248" x="2878138" y="1747838"/>
          <p14:tracePt t="39256" x="2838450" y="1798638"/>
          <p14:tracePt t="39264" x="2787650" y="1831975"/>
          <p14:tracePt t="39272" x="2725738" y="1871663"/>
          <p14:tracePt t="39280" x="2663825" y="1893888"/>
          <p14:tracePt t="39288" x="2625725" y="1905000"/>
          <p14:tracePt t="39298" x="2557463" y="1922463"/>
          <p14:tracePt t="39304" x="2490788" y="1933575"/>
          <p14:tracePt t="39314" x="2428875" y="1939925"/>
          <p14:tracePt t="39322" x="2378075" y="1944688"/>
          <p14:tracePt t="39330" x="2338388" y="1944688"/>
          <p14:tracePt t="39338" x="2298700" y="1944688"/>
          <p14:tracePt t="39346" x="2282825" y="1944688"/>
          <p14:tracePt t="39354" x="2270125" y="1939925"/>
          <p14:tracePt t="39362" x="2265363" y="1939925"/>
          <p14:tracePt t="39370" x="2265363" y="1933575"/>
          <p14:tracePt t="39378" x="2265363" y="1922463"/>
          <p14:tracePt t="39394" x="2265363" y="1916113"/>
          <p14:tracePt t="39410" x="2270125" y="1905000"/>
          <p14:tracePt t="39426" x="2270125" y="1900238"/>
          <p14:tracePt t="39442" x="2276475" y="1905000"/>
          <p14:tracePt t="39733" x="2282825" y="1905000"/>
          <p14:tracePt t="39740" x="2293938" y="1900238"/>
          <p14:tracePt t="39750" x="2309813" y="1893888"/>
          <p14:tracePt t="39756" x="2327275" y="1889125"/>
          <p14:tracePt t="39764" x="2344738" y="1882775"/>
          <p14:tracePt t="39772" x="2366963" y="1878013"/>
          <p14:tracePt t="39780" x="2389188" y="1871663"/>
          <p14:tracePt t="39789" x="2400300" y="1871663"/>
          <p14:tracePt t="39796" x="2433638" y="1866900"/>
          <p14:tracePt t="39804" x="2451100" y="1860550"/>
          <p14:tracePt t="39812" x="2473325" y="1860550"/>
          <p14:tracePt t="39820" x="2495550" y="1860550"/>
          <p14:tracePt t="39828" x="2513013" y="1860550"/>
          <p14:tracePt t="39836" x="2528888" y="1860550"/>
          <p14:tracePt t="39844" x="2540000" y="1860550"/>
          <p14:tracePt t="39852" x="2568575" y="1866900"/>
          <p14:tracePt t="39862" x="2597150" y="1871663"/>
          <p14:tracePt t="39868" x="2641600" y="1889125"/>
          <p14:tracePt t="39878" x="2681288" y="1900238"/>
          <p14:tracePt t="39886" x="2736850" y="1916113"/>
          <p14:tracePt t="39894" x="2771775" y="1928813"/>
          <p14:tracePt t="39902" x="2816225" y="1933575"/>
          <p14:tracePt t="39910" x="2860675" y="1933575"/>
          <p14:tracePt t="39918" x="2882900" y="1939925"/>
          <p14:tracePt t="39926" x="2922588" y="1939925"/>
          <p14:tracePt t="39934" x="2944813" y="1939925"/>
          <p14:tracePt t="39942" x="2990850" y="1939925"/>
          <p14:tracePt t="39950" x="3006725" y="1939925"/>
          <p14:tracePt t="39958" x="3028950" y="1922463"/>
          <p14:tracePt t="39974" x="3028950" y="1916113"/>
          <p14:tracePt t="40038" x="3028950" y="1922463"/>
          <p14:tracePt t="40054" x="3035300" y="1922463"/>
          <p14:tracePt t="40174" x="3041650" y="1922463"/>
          <p14:tracePt t="40184" x="3063875" y="1922463"/>
          <p14:tracePt t="40192" x="3086100" y="1916113"/>
          <p14:tracePt t="40200" x="3136900" y="1905000"/>
          <p14:tracePt t="40208" x="3198813" y="1900238"/>
          <p14:tracePt t="40216" x="3254375" y="1893888"/>
          <p14:tracePt t="40224" x="3287713" y="1893888"/>
          <p14:tracePt t="40232" x="3344863" y="1893888"/>
          <p14:tracePt t="40241" x="3371850" y="1900238"/>
          <p14:tracePt t="40248" x="3422650" y="1905000"/>
          <p14:tracePt t="40256" x="3451225" y="1911350"/>
          <p14:tracePt t="40264" x="3506788" y="1916113"/>
          <p14:tracePt t="40272" x="3557588" y="1922463"/>
          <p14:tracePt t="40280" x="3619500" y="1922463"/>
          <p14:tracePt t="40288" x="3687763" y="1922463"/>
          <p14:tracePt t="40296" x="3811588" y="1922463"/>
          <p14:tracePt t="40304" x="3906838" y="1911350"/>
          <p14:tracePt t="40312" x="4008438" y="1900238"/>
          <p14:tracePt t="40320" x="4092575" y="1893888"/>
          <p14:tracePt t="40328" x="4227513" y="1893888"/>
          <p14:tracePt t="40336" x="4300538" y="1893888"/>
          <p14:tracePt t="40344" x="4367213" y="1893888"/>
          <p14:tracePt t="40352" x="4435475" y="1893888"/>
          <p14:tracePt t="40360" x="4535488" y="1893888"/>
          <p14:tracePt t="40368" x="4597400" y="1893888"/>
          <p14:tracePt t="40376" x="4654550" y="1893888"/>
          <p14:tracePt t="40384" x="4716463" y="1900238"/>
          <p14:tracePt t="40392" x="4778375" y="1905000"/>
          <p14:tracePt t="40400" x="4845050" y="1911350"/>
          <p14:tracePt t="40408" x="4918075" y="1922463"/>
          <p14:tracePt t="40416" x="5002213" y="1939925"/>
          <p14:tracePt t="40424" x="5114925" y="1944688"/>
          <p14:tracePt t="40434" x="5176838" y="1944688"/>
          <p14:tracePt t="40440" x="5300663" y="1951038"/>
          <p14:tracePt t="40450" x="5440363" y="1951038"/>
          <p14:tracePt t="40456" x="5514975" y="1951038"/>
          <p14:tracePt t="40466" x="5599113" y="1951038"/>
          <p14:tracePt t="40474" x="5734050" y="1951038"/>
          <p14:tracePt t="40482" x="5818188" y="1951038"/>
          <p14:tracePt t="40490" x="5895975" y="1944688"/>
          <p14:tracePt t="40498" x="5980113" y="1939925"/>
          <p14:tracePt t="40506" x="6053138" y="1928813"/>
          <p14:tracePt t="40514" x="6138863" y="1916113"/>
          <p14:tracePt t="40522" x="6205538" y="1905000"/>
          <p14:tracePt t="40530" x="6267450" y="1900238"/>
          <p14:tracePt t="40538" x="6334125" y="1889125"/>
          <p14:tracePt t="40546" x="6362700" y="1882775"/>
          <p14:tracePt t="40554" x="6391275" y="1878013"/>
          <p14:tracePt t="40562" x="6408738" y="1871663"/>
          <p14:tracePt t="40570" x="6413500" y="1871663"/>
          <p14:tracePt t="40578" x="6419850" y="1871663"/>
          <p14:tracePt t="40586" x="6419850" y="1866900"/>
          <p14:tracePt t="40594" x="6424613" y="1866900"/>
          <p14:tracePt t="40610" x="6430963" y="1866900"/>
          <p14:tracePt t="40618" x="6435725" y="1860550"/>
          <p14:tracePt t="40626" x="6435725" y="1855788"/>
          <p14:tracePt t="40650" x="6442075" y="1849438"/>
          <p14:tracePt t="40658" x="6442075" y="1843088"/>
          <p14:tracePt t="40666" x="6453188" y="1838325"/>
          <p14:tracePt t="40674" x="6469063" y="1816100"/>
          <p14:tracePt t="40682" x="6497638" y="1793875"/>
          <p14:tracePt t="40690" x="6503988" y="1793875"/>
          <p14:tracePt t="40698" x="6508750" y="1787525"/>
          <p14:tracePt t="40992" x="6508750" y="1798638"/>
          <p14:tracePt t="41000" x="6519863" y="1809750"/>
          <p14:tracePt t="41008" x="6526213" y="1827213"/>
          <p14:tracePt t="41016" x="6530975" y="1849438"/>
          <p14:tracePt t="41026" x="6537325" y="1866900"/>
          <p14:tracePt t="41032" x="6548438" y="1893888"/>
          <p14:tracePt t="41042" x="6559550" y="1916113"/>
          <p14:tracePt t="41048" x="6559550" y="1933575"/>
          <p14:tracePt t="41058" x="6565900" y="1966913"/>
          <p14:tracePt t="41066" x="6570663" y="1990725"/>
          <p14:tracePt t="41074" x="6577013" y="2006600"/>
          <p14:tracePt t="41082" x="6577013" y="2039938"/>
          <p14:tracePt t="41090" x="6577013" y="2068513"/>
          <p14:tracePt t="41098" x="6577013" y="2097088"/>
          <p14:tracePt t="41106" x="6577013" y="2147888"/>
          <p14:tracePt t="41114" x="6570663" y="2170113"/>
          <p14:tracePt t="41122" x="6554788" y="2209800"/>
          <p14:tracePt t="41130" x="6542088" y="2243138"/>
          <p14:tracePt t="41138" x="6515100" y="2298700"/>
          <p14:tracePt t="41146" x="6475413" y="2338388"/>
          <p14:tracePt t="41154" x="6435725" y="2393950"/>
          <p14:tracePt t="41163" x="6357938" y="2466975"/>
          <p14:tracePt t="41170" x="6289675" y="2513013"/>
          <p14:tracePt t="41179" x="6211888" y="2557463"/>
          <p14:tracePt t="41186" x="6092825" y="2608263"/>
          <p14:tracePt t="41195" x="5975350" y="2641600"/>
          <p14:tracePt t="41202" x="5840413" y="2663825"/>
          <p14:tracePt t="41210" x="5772150" y="2670175"/>
          <p14:tracePt t="41218" x="5672138" y="2670175"/>
          <p14:tracePt t="41226" x="5610225" y="2663825"/>
          <p14:tracePt t="41234" x="5519738" y="2630488"/>
          <p14:tracePt t="41242" x="5464175" y="2614613"/>
          <p14:tracePt t="41250" x="5384800" y="2586038"/>
          <p14:tracePt t="41259" x="5345113" y="2574925"/>
          <p14:tracePt t="41266" x="5300663" y="2557463"/>
          <p14:tracePt t="41274" x="5260975" y="2535238"/>
          <p14:tracePt t="41282" x="5227638" y="2517775"/>
          <p14:tracePt t="41290" x="5194300" y="2495550"/>
          <p14:tracePt t="41299" x="5154613" y="2473325"/>
          <p14:tracePt t="41307" x="5121275" y="2455863"/>
          <p14:tracePt t="41314" x="5070475" y="2439988"/>
          <p14:tracePt t="41322" x="5019675" y="2417763"/>
          <p14:tracePt t="41331" x="4964113" y="2406650"/>
          <p14:tracePt t="41340" x="4889500" y="2400300"/>
          <p14:tracePt t="41348" x="4805363" y="2393950"/>
          <p14:tracePt t="41356" x="4705350" y="2393950"/>
          <p14:tracePt t="41364" x="4581525" y="2393950"/>
          <p14:tracePt t="41372" x="4457700" y="2393950"/>
          <p14:tracePt t="41380" x="4333875" y="2393950"/>
          <p14:tracePt t="41388" x="4176713" y="2393950"/>
          <p14:tracePt t="41396" x="4024313" y="2406650"/>
          <p14:tracePt t="41404" x="3849688" y="2417763"/>
          <p14:tracePt t="41412" x="3681413" y="2422525"/>
          <p14:tracePt t="41420" x="3338513" y="2455863"/>
          <p14:tracePt t="41428" x="3152775" y="2479675"/>
          <p14:tracePt t="41436" x="2979738" y="2495550"/>
          <p14:tracePt t="41444" x="2787650" y="2501900"/>
          <p14:tracePt t="41452" x="2630488" y="2524125"/>
          <p14:tracePt t="41460" x="2473325" y="2528888"/>
          <p14:tracePt t="41468" x="2316163" y="2546350"/>
          <p14:tracePt t="41476" x="2170113" y="2563813"/>
          <p14:tracePt t="41484" x="1995488" y="2586038"/>
          <p14:tracePt t="41493" x="1922463" y="2590800"/>
          <p14:tracePt t="41500" x="1871663" y="2590800"/>
          <p14:tracePt t="41508" x="1838325" y="2590800"/>
          <p14:tracePt t="41516" x="1809750" y="2590800"/>
          <p14:tracePt t="41524" x="1793875" y="2590800"/>
          <p14:tracePt t="41532" x="1787525" y="2590800"/>
          <p14:tracePt t="41581" x="1787525" y="2586038"/>
          <p14:tracePt t="41588" x="1787525" y="2579688"/>
          <p14:tracePt t="41596" x="1787525" y="2568575"/>
          <p14:tracePt t="41606" x="1793875" y="2563813"/>
          <p14:tracePt t="41612" x="1793875" y="2557463"/>
          <p14:tracePt t="41622" x="1793875" y="2546350"/>
          <p14:tracePt t="41628" x="1798638" y="2541588"/>
          <p14:tracePt t="41638" x="1798638" y="2535238"/>
          <p14:tracePt t="41644" x="1798638" y="2524125"/>
          <p14:tracePt t="41654" x="1798638" y="2517775"/>
          <p14:tracePt t="41662" x="1798638" y="2506663"/>
          <p14:tracePt t="41670" x="1798638" y="2501900"/>
          <p14:tracePt t="41678" x="1798638" y="2484438"/>
          <p14:tracePt t="41686" x="1798638" y="2473325"/>
          <p14:tracePt t="41694" x="1798638" y="2455863"/>
          <p14:tracePt t="41702" x="1798638" y="2433638"/>
          <p14:tracePt t="41710" x="1798638" y="2411413"/>
          <p14:tracePt t="41718" x="1798638" y="2371725"/>
          <p14:tracePt t="41726" x="1798638" y="2333625"/>
          <p14:tracePt t="41734" x="1798638" y="2316163"/>
          <p14:tracePt t="41742" x="1798638" y="2276475"/>
          <p14:tracePt t="41750" x="1798638" y="2236788"/>
          <p14:tracePt t="41758" x="1798638" y="2198688"/>
          <p14:tracePt t="41766" x="1798638" y="2181225"/>
          <p14:tracePt t="41774" x="1793875" y="2152650"/>
          <p14:tracePt t="41782" x="1776413" y="2124075"/>
          <p14:tracePt t="41790" x="1776413" y="2112963"/>
          <p14:tracePt t="41798" x="1758950" y="2097088"/>
          <p14:tracePt t="41806" x="1747838" y="2085975"/>
          <p14:tracePt t="41814" x="1743075" y="2079625"/>
          <p14:tracePt t="41892" x="1736725" y="2079625"/>
          <p14:tracePt t="41906" x="1731963" y="2079625"/>
          <p14:tracePt t="41916" x="1725613" y="2085975"/>
          <p14:tracePt t="41924" x="1719263" y="2090738"/>
          <p14:tracePt t="41932" x="1714500" y="2101850"/>
          <p14:tracePt t="41940" x="1697038" y="2119313"/>
          <p14:tracePt t="41948" x="1692275" y="2124075"/>
          <p14:tracePt t="41956" x="1681163" y="2136775"/>
          <p14:tracePt t="41964" x="1670050" y="2147888"/>
          <p14:tracePt t="41972" x="1670050" y="2152650"/>
          <p14:tracePt t="41980" x="1670050" y="2159000"/>
          <p14:tracePt t="42025" x="1670050" y="2163763"/>
          <p14:tracePt t="42040" x="1670050" y="2170113"/>
          <p14:tracePt t="42064" x="1670050" y="2174875"/>
          <p14:tracePt t="42072" x="1670050" y="2181225"/>
          <p14:tracePt t="42080" x="1670050" y="2192338"/>
          <p14:tracePt t="42088" x="1670050" y="2198688"/>
          <p14:tracePt t="42096" x="1670050" y="2209800"/>
          <p14:tracePt t="42104" x="1670050" y="2220913"/>
          <p14:tracePt t="42112" x="1670050" y="2236788"/>
          <p14:tracePt t="42120" x="1670050" y="2243138"/>
          <p14:tracePt t="42128" x="1670050" y="2254250"/>
          <p14:tracePt t="42136" x="1670050" y="2265363"/>
          <p14:tracePt t="42160" x="1670050" y="2271713"/>
          <p14:tracePt t="42168" x="1674813" y="2271713"/>
          <p14:tracePt t="42210" x="1681163" y="2271713"/>
          <p14:tracePt t="42226" x="1685925" y="2276475"/>
          <p14:tracePt t="42242" x="1692275" y="2276475"/>
          <p14:tracePt t="42250" x="1697038" y="2282825"/>
          <p14:tracePt t="42258" x="1703388" y="2282825"/>
          <p14:tracePt t="42266" x="1719263" y="2287588"/>
          <p14:tracePt t="42274" x="1725613" y="2287588"/>
          <p14:tracePt t="42282" x="1736725" y="2293938"/>
          <p14:tracePt t="42290" x="1765300" y="2298700"/>
          <p14:tracePt t="42298" x="1776413" y="2298700"/>
          <p14:tracePt t="42306" x="1798638" y="2305050"/>
          <p14:tracePt t="42314" x="1849438" y="2305050"/>
          <p14:tracePt t="42322" x="1866900" y="2309813"/>
          <p14:tracePt t="42331" x="1889125" y="2309813"/>
          <p14:tracePt t="42338" x="1944688" y="2316163"/>
          <p14:tracePt t="42346" x="1966913" y="2316163"/>
          <p14:tracePt t="42354" x="1989138" y="2316163"/>
          <p14:tracePt t="42362" x="2012950" y="2320925"/>
          <p14:tracePt t="42370" x="2079625" y="2320925"/>
          <p14:tracePt t="42378" x="2119313" y="2327275"/>
          <p14:tracePt t="42386" x="2159000" y="2327275"/>
          <p14:tracePt t="42394" x="2192338" y="2327275"/>
          <p14:tracePt t="42402" x="2298700" y="2327275"/>
          <p14:tracePt t="42410" x="2349500" y="2333625"/>
          <p14:tracePt t="42418" x="2400300" y="2333625"/>
          <p14:tracePt t="42426" x="2462213" y="2333625"/>
          <p14:tracePt t="42434" x="2513013" y="2333625"/>
          <p14:tracePt t="42442" x="2674938" y="2338388"/>
          <p14:tracePt t="42450" x="2743200" y="2344738"/>
          <p14:tracePt t="42460" x="2798763" y="2349500"/>
          <p14:tracePt t="42466" x="2860675" y="2349500"/>
          <p14:tracePt t="42476" x="3006725" y="2360613"/>
          <p14:tracePt t="42483" x="3063875" y="2366963"/>
          <p14:tracePt t="42492" x="3114675" y="2366963"/>
          <p14:tracePt t="42498" x="3276600" y="2371725"/>
          <p14:tracePt t="42508" x="3333750" y="2378075"/>
          <p14:tracePt t="42516" x="3395663" y="2378075"/>
          <p14:tracePt t="42524" x="3563938" y="2389188"/>
          <p14:tracePt t="42532" x="3625850" y="2393950"/>
          <p14:tracePt t="42540" x="3811588" y="2411413"/>
          <p14:tracePt t="42548" x="3884613" y="2417763"/>
          <p14:tracePt t="42556" x="4075113" y="2422525"/>
          <p14:tracePt t="42564" x="4311650" y="2444750"/>
          <p14:tracePt t="42572" x="4548188" y="2462213"/>
          <p14:tracePt t="42580" x="4794250" y="2484438"/>
          <p14:tracePt t="42588" x="4889500" y="2490788"/>
          <p14:tracePt t="42596" x="5318125" y="2517775"/>
          <p14:tracePt t="42605" x="5564188" y="2535238"/>
          <p14:tracePt t="42612" x="5834063" y="2568575"/>
          <p14:tracePt t="42620" x="6092825" y="2590800"/>
          <p14:tracePt t="42629" x="6526213" y="2636838"/>
          <p14:tracePt t="42636" x="6762750" y="2670175"/>
          <p14:tracePt t="42644" x="6997700" y="2698750"/>
          <p14:tracePt t="42652" x="7386638" y="2732088"/>
          <p14:tracePt t="42660" x="7712075" y="2776538"/>
          <p14:tracePt t="42668" x="7880350" y="2787650"/>
          <p14:tracePt t="42676" x="8194675" y="2833688"/>
          <p14:tracePt t="42684" x="8488363" y="2867025"/>
          <p14:tracePt t="42692" x="8650288" y="2884488"/>
          <p14:tracePt t="42700" x="8931275" y="2928938"/>
          <p14:tracePt t="42708" x="9088438" y="2944813"/>
          <p14:tracePt t="42716" x="9375775" y="3001963"/>
          <p14:tracePt t="42724" x="9674225" y="3041650"/>
          <p14:tracePt t="42732" x="9836150" y="3079750"/>
          <p14:tracePt t="42740" x="10134600" y="3125788"/>
          <p14:tracePt t="42748" x="10280650" y="3148013"/>
          <p14:tracePt t="42758" x="10387013" y="3170238"/>
          <p14:tracePt t="42764" x="10550525" y="3209925"/>
          <p14:tracePt t="42774" x="10641013" y="3232150"/>
          <p14:tracePt t="42782" x="10718800" y="3254375"/>
          <p14:tracePt t="42790" x="10791825" y="3282950"/>
          <p14:tracePt t="42798" x="10826750" y="3300413"/>
          <p14:tracePt t="42806" x="10864850" y="3322638"/>
          <p14:tracePt t="42814" x="10882313" y="3327400"/>
          <p14:tracePt t="42822" x="10910888" y="3349625"/>
          <p14:tracePt t="42830" x="10922000" y="3362325"/>
          <p14:tracePt t="42838" x="10933113" y="3373438"/>
          <p14:tracePt t="42846" x="10933113" y="3378200"/>
          <p14:tracePt t="42854" x="10933113" y="3395663"/>
          <p14:tracePt t="42870" x="10933113" y="3400425"/>
          <p14:tracePt t="42879" x="10933113" y="3411538"/>
          <p14:tracePt t="42886" x="10926763" y="3417888"/>
          <p14:tracePt t="42894" x="10922000" y="3429000"/>
          <p14:tracePt t="42902" x="10904538" y="3435350"/>
          <p14:tracePt t="42910" x="10888663" y="3440113"/>
          <p14:tracePt t="42918" x="10864850" y="3446463"/>
          <p14:tracePt t="42926" x="10842625" y="3451225"/>
          <p14:tracePt t="42934" x="10820400" y="3451225"/>
          <p14:tracePt t="42942" x="10809288" y="3457575"/>
          <p14:tracePt t="42950" x="10791825" y="3462338"/>
          <p14:tracePt t="42958" x="10775950" y="3468688"/>
          <p14:tracePt t="42974" x="10769600" y="3468688"/>
          <p14:tracePt t="42982" x="10764838" y="3468688"/>
          <p14:tracePt t="43024" x="10758488" y="3473450"/>
          <p14:tracePt t="43030" x="10753725" y="3473450"/>
          <p14:tracePt t="43040" x="10741025" y="3479800"/>
          <p14:tracePt t="43046" x="10718800" y="3479800"/>
          <p14:tracePt t="43056" x="10680700" y="3484563"/>
          <p14:tracePt t="43062" x="10652125" y="3484563"/>
          <p14:tracePt t="43072" x="10567988" y="3484563"/>
          <p14:tracePt t="43080" x="10448925" y="3479800"/>
          <p14:tracePt t="43089" x="10325100" y="3473450"/>
          <p14:tracePt t="43096" x="10044113" y="3451225"/>
          <p14:tracePt t="43104" x="9769475" y="3429000"/>
          <p14:tracePt t="43112" x="9444038" y="3406775"/>
          <p14:tracePt t="43120" x="9077325" y="3384550"/>
          <p14:tracePt t="43128" x="8723313" y="3349625"/>
          <p14:tracePt t="43136" x="8183563" y="3287713"/>
          <p14:tracePt t="43144" x="7712075" y="3238500"/>
          <p14:tracePt t="43152" x="7234238" y="3176588"/>
          <p14:tracePt t="43161" x="6784975" y="3119438"/>
          <p14:tracePt t="43168" x="6351588" y="3057525"/>
          <p14:tracePt t="43177" x="6053138" y="3001963"/>
          <p14:tracePt t="43184" x="5676900" y="2917825"/>
          <p14:tracePt t="43193" x="5429250" y="2833688"/>
          <p14:tracePt t="43200" x="5318125" y="2782888"/>
          <p14:tracePt t="43209" x="5176838" y="2692400"/>
          <p14:tracePt t="43217" x="5121275" y="2636838"/>
          <p14:tracePt t="43225" x="5092700" y="2586038"/>
          <p14:tracePt t="43232" x="5086350" y="2541588"/>
          <p14:tracePt t="43241" x="5086350" y="2506663"/>
          <p14:tracePt t="43248" x="5092700" y="2451100"/>
          <p14:tracePt t="43257" x="5110163" y="2411413"/>
          <p14:tracePt t="43264" x="5132388" y="2360613"/>
          <p14:tracePt t="43272" x="5154613" y="2316163"/>
          <p14:tracePt t="43280" x="5183188" y="2282825"/>
          <p14:tracePt t="43288" x="5205413" y="2254250"/>
          <p14:tracePt t="43297" x="5232400" y="2236788"/>
          <p14:tracePt t="43306" x="5249863" y="2225675"/>
          <p14:tracePt t="43312" x="5260975" y="2225675"/>
          <p14:tracePt t="43322" x="5260975" y="2220913"/>
          <p14:tracePt t="43402" x="5260975" y="2225675"/>
          <p14:tracePt t="43410" x="5260975" y="2232025"/>
          <p14:tracePt t="43418" x="5249863" y="2236788"/>
          <p14:tracePt t="43426" x="5232400" y="2243138"/>
          <p14:tracePt t="43435" x="5216525" y="2254250"/>
          <p14:tracePt t="43442" x="5172075" y="2276475"/>
          <p14:tracePt t="43450" x="5121275" y="2293938"/>
          <p14:tracePt t="43458" x="5070475" y="2316163"/>
          <p14:tracePt t="43466" x="5037138" y="2320925"/>
          <p14:tracePt t="43474" x="4968875" y="2338388"/>
          <p14:tracePt t="43482" x="4902200" y="2344738"/>
          <p14:tracePt t="43490" x="4862513" y="2349500"/>
          <p14:tracePt t="43498" x="4789488" y="2349500"/>
          <p14:tracePt t="43507" x="4743450" y="2349500"/>
          <p14:tracePt t="43515" x="4694238" y="2349500"/>
          <p14:tracePt t="43522" x="4659313" y="2344738"/>
          <p14:tracePt t="43530" x="4581525" y="2320925"/>
          <p14:tracePt t="43538" x="4541838" y="2309813"/>
          <p14:tracePt t="43546" x="4508500" y="2293938"/>
          <p14:tracePt t="43554" x="4473575" y="2276475"/>
          <p14:tracePt t="43563" x="4457700" y="2265363"/>
          <p14:tracePt t="43570" x="4435475" y="2247900"/>
          <p14:tracePt t="43578" x="4424363" y="2225675"/>
          <p14:tracePt t="43587" x="4413250" y="2198688"/>
          <p14:tracePt t="43594" x="4413250" y="2170113"/>
          <p14:tracePt t="43602" x="4413250" y="2152650"/>
          <p14:tracePt t="43612" x="4413250" y="2119313"/>
          <p14:tracePt t="43618" x="4418013" y="2079625"/>
          <p14:tracePt t="43629" x="4435475" y="2039938"/>
          <p14:tracePt t="43634" x="4451350" y="2001838"/>
          <p14:tracePt t="43644" x="4457700" y="1990725"/>
          <p14:tracePt t="43652" x="4486275" y="1955800"/>
          <p14:tracePt t="43660" x="4513263" y="1922463"/>
          <p14:tracePt t="43668" x="4519613" y="1911350"/>
          <p14:tracePt t="43676" x="4552950" y="1889125"/>
          <p14:tracePt t="43684" x="4581525" y="1866900"/>
          <p14:tracePt t="43693" x="4597400" y="1866900"/>
          <p14:tracePt t="43701" x="4643438" y="1849438"/>
          <p14:tracePt t="43709" x="4687888" y="1843088"/>
          <p14:tracePt t="43717" x="4743450" y="1838325"/>
          <p14:tracePt t="43725" x="4789488" y="1838325"/>
          <p14:tracePt t="43733" x="4867275" y="1838325"/>
          <p14:tracePt t="43740" x="4929188" y="1838325"/>
          <p14:tracePt t="43749" x="4991100" y="1843088"/>
          <p14:tracePt t="43757" x="5059363" y="1855788"/>
          <p14:tracePt t="43764" x="5121275" y="1866900"/>
          <p14:tracePt t="43773" x="5238750" y="1893888"/>
          <p14:tracePt t="43781" x="5300663" y="1922463"/>
          <p14:tracePt t="43788" x="5356225" y="1944688"/>
          <p14:tracePt t="43796" x="5413375" y="1978025"/>
          <p14:tracePt t="43805" x="5453063" y="2006600"/>
          <p14:tracePt t="43812" x="5475288" y="2012950"/>
          <p14:tracePt t="43820" x="5508625" y="2046288"/>
          <p14:tracePt t="43828" x="5541963" y="2074863"/>
          <p14:tracePt t="43836" x="5564188" y="2101850"/>
          <p14:tracePt t="43844" x="5570538" y="2124075"/>
          <p14:tracePt t="43853" x="5575300" y="2147888"/>
          <p14:tracePt t="43860" x="5575300" y="2163763"/>
          <p14:tracePt t="43868" x="5575300" y="2181225"/>
          <p14:tracePt t="43877" x="5553075" y="2198688"/>
          <p14:tracePt t="43884" x="5537200" y="2214563"/>
          <p14:tracePt t="43894" x="5486400" y="2236788"/>
          <p14:tracePt t="43901" x="5440363" y="2254250"/>
          <p14:tracePt t="43910" x="5367338" y="2276475"/>
          <p14:tracePt t="43918" x="5283200" y="2287588"/>
          <p14:tracePt t="43927" x="5210175" y="2298700"/>
          <p14:tracePt t="43934" x="5086350" y="2298700"/>
          <p14:tracePt t="43942" x="4979988" y="2298700"/>
          <p14:tracePt t="43950" x="4918075" y="2298700"/>
          <p14:tracePt t="43958" x="4833938" y="2287588"/>
          <p14:tracePt t="43967" x="4760913" y="2265363"/>
          <p14:tracePt t="43975" x="4705350" y="2236788"/>
          <p14:tracePt t="43982" x="4670425" y="2214563"/>
          <p14:tracePt t="43990" x="4654550" y="2185988"/>
          <p14:tracePt t="43999" x="4648200" y="2170113"/>
          <p14:tracePt t="44006" x="4648200" y="2141538"/>
          <p14:tracePt t="44014" x="4670425" y="2112963"/>
          <p14:tracePt t="44023" x="4699000" y="2079625"/>
          <p14:tracePt t="44031" x="4732338" y="2051050"/>
          <p14:tracePt t="44039" x="4760913" y="2028825"/>
          <p14:tracePt t="44047" x="4816475" y="1995488"/>
          <p14:tracePt t="44054" x="4878388" y="1966913"/>
          <p14:tracePt t="44062" x="4924425" y="1955800"/>
          <p14:tracePt t="44071" x="5008563" y="1933575"/>
          <p14:tracePt t="44078" x="5070475" y="1922463"/>
          <p14:tracePt t="44087" x="5137150" y="1922463"/>
          <p14:tracePt t="44094" x="5249863" y="1922463"/>
          <p14:tracePt t="44102" x="5329238" y="1922463"/>
          <p14:tracePt t="44111" x="5395913" y="1922463"/>
          <p14:tracePt t="44119" x="5453063" y="1922463"/>
          <p14:tracePt t="44126" x="5508625" y="1933575"/>
          <p14:tracePt t="44134" x="5553075" y="1951038"/>
          <p14:tracePt t="44143" x="5599113" y="1973263"/>
          <p14:tracePt t="44150" x="5632450" y="2012950"/>
          <p14:tracePt t="44158" x="5643563" y="2039938"/>
          <p14:tracePt t="44166" x="5643563" y="2074863"/>
          <p14:tracePt t="44174" x="5643563" y="2112963"/>
          <p14:tracePt t="44182" x="5626100" y="2159000"/>
          <p14:tracePt t="44190" x="5603875" y="2198688"/>
          <p14:tracePt t="44200" x="5581650" y="2232025"/>
          <p14:tracePt t="44208" x="5553075" y="2259013"/>
          <p14:tracePt t="44216" x="5519738" y="2293938"/>
          <p14:tracePt t="44224" x="5475288" y="2320925"/>
          <p14:tracePt t="44232" x="5418138" y="2338388"/>
          <p14:tracePt t="44241" x="5351463" y="2355850"/>
          <p14:tracePt t="44248" x="5294313" y="2366963"/>
          <p14:tracePt t="44256" x="5216525" y="2371725"/>
          <p14:tracePt t="44264" x="5148263" y="2378075"/>
          <p14:tracePt t="44272" x="5070475" y="2378075"/>
          <p14:tracePt t="44280" x="4924425" y="2378075"/>
          <p14:tracePt t="44288" x="4816475" y="2378075"/>
          <p14:tracePt t="44296" x="4694238" y="2378075"/>
          <p14:tracePt t="44304" x="4535488" y="2366963"/>
          <p14:tracePt t="44312" x="4238625" y="2333625"/>
          <p14:tracePt t="44320" x="4075113" y="2309813"/>
          <p14:tracePt t="44328" x="3900488" y="2282825"/>
          <p14:tracePt t="44337" x="3754438" y="2254250"/>
          <p14:tracePt t="44345" x="3603625" y="2225675"/>
          <p14:tracePt t="44352" x="3473450" y="2214563"/>
          <p14:tracePt t="44360" x="3344863" y="2185988"/>
          <p14:tracePt t="44368" x="3221038" y="2163763"/>
          <p14:tracePt t="44376" x="3108325" y="2147888"/>
          <p14:tracePt t="44384" x="3001963" y="2124075"/>
          <p14:tracePt t="44393" x="2928938" y="2112963"/>
          <p14:tracePt t="44400" x="2855913" y="2108200"/>
          <p14:tracePt t="44408" x="2805113" y="2097088"/>
          <p14:tracePt t="44416" x="2776538" y="2097088"/>
          <p14:tracePt t="44424" x="2754313" y="2090738"/>
          <p14:tracePt t="44432" x="2736850" y="2090738"/>
          <p14:tracePt t="44440" x="2720975" y="2090738"/>
          <p14:tracePt t="44448" x="2709863" y="2090738"/>
          <p14:tracePt t="44456" x="2703513" y="2090738"/>
          <p14:tracePt t="44475" x="2692400" y="2090738"/>
          <p14:tracePt t="44482" x="2687638" y="2090738"/>
          <p14:tracePt t="44489" x="2681288" y="2090738"/>
          <p14:tracePt t="44498" x="2663825" y="2090738"/>
          <p14:tracePt t="44506" x="2659063" y="2097088"/>
          <p14:tracePt t="44515" x="2636838" y="2101850"/>
          <p14:tracePt t="44522" x="2601913" y="2112963"/>
          <p14:tracePt t="44530" x="2563813" y="2124075"/>
          <p14:tracePt t="44538" x="2552700" y="2124075"/>
          <p14:tracePt t="44546" x="2513013" y="2130425"/>
          <p14:tracePt t="44554" x="2462213" y="2152650"/>
          <p14:tracePt t="44562" x="2439988" y="2152650"/>
          <p14:tracePt t="44571" x="2393950" y="2163763"/>
          <p14:tracePt t="44578" x="2378075" y="2170113"/>
          <p14:tracePt t="44586" x="2344738" y="2181225"/>
          <p14:tracePt t="44594" x="2332038" y="2181225"/>
          <p14:tracePt t="44603" x="2305050" y="2192338"/>
          <p14:tracePt t="44635" x="2305050" y="2198688"/>
          <p14:tracePt t="44642" x="2298700" y="2203450"/>
          <p14:tracePt t="44650" x="2298700" y="2214563"/>
          <p14:tracePt t="44659" x="2287588" y="2220913"/>
          <p14:tracePt t="44666" x="2282825" y="2225675"/>
          <p14:tracePt t="44675" x="2270125" y="2243138"/>
          <p14:tracePt t="44682" x="2265363" y="2247900"/>
          <p14:tracePt t="44691" x="2254250" y="2259013"/>
          <p14:tracePt t="44698" x="2243138" y="2259013"/>
          <p14:tracePt t="44706" x="2232025" y="2271713"/>
          <p14:tracePt t="44715" x="2225675" y="2276475"/>
          <p14:tracePt t="44722" x="2214563" y="2282825"/>
          <p14:tracePt t="44730" x="2209800" y="2287588"/>
          <p14:tracePt t="44738" x="2197100" y="2287588"/>
          <p14:tracePt t="44746" x="2192338" y="2293938"/>
          <p14:tracePt t="44755" x="2185988" y="2298700"/>
          <p14:tracePt t="44764" x="2174875" y="2298700"/>
          <p14:tracePt t="44772" x="2159000" y="2305050"/>
          <p14:tracePt t="44781" x="2130425" y="2316163"/>
          <p14:tracePt t="44789" x="2108200" y="2320925"/>
          <p14:tracePt t="44796" x="2074863" y="2327275"/>
          <p14:tracePt t="44804" x="2046288" y="2333625"/>
          <p14:tracePt t="44812" x="2012950" y="2333625"/>
          <p14:tracePt t="44821" x="1995488" y="2333625"/>
          <p14:tracePt t="44829" x="1966913" y="2333625"/>
          <p14:tracePt t="44836" x="1927225" y="2333625"/>
          <p14:tracePt t="44845" x="1900238" y="2333625"/>
          <p14:tracePt t="44853" x="1866900" y="2333625"/>
          <p14:tracePt t="44861" x="1860550" y="2327275"/>
          <p14:tracePt t="44868" x="1831975" y="2320925"/>
          <p14:tracePt t="44877" x="1804988" y="2309813"/>
          <p14:tracePt t="44885" x="1781175" y="2298700"/>
          <p14:tracePt t="44892" x="1770063" y="2298700"/>
          <p14:tracePt t="44901" x="1754188" y="2282825"/>
          <p14:tracePt t="44908" x="1736725" y="2271713"/>
          <p14:tracePt t="44916" x="1725613" y="2259013"/>
          <p14:tracePt t="44924" x="1714500" y="2243138"/>
          <p14:tracePt t="44932" x="1703388" y="2232025"/>
          <p14:tracePt t="44940" x="1697038" y="2220913"/>
          <p14:tracePt t="44949" x="1685925" y="2203450"/>
          <p14:tracePt t="44956" x="1681163" y="2181225"/>
          <p14:tracePt t="44964" x="1670050" y="2170113"/>
          <p14:tracePt t="44972" x="1663700" y="2159000"/>
          <p14:tracePt t="44981" x="1663700" y="2141538"/>
          <p14:tracePt t="44989" x="1663700" y="2124075"/>
          <p14:tracePt t="44997" x="1663700" y="2108200"/>
          <p14:tracePt t="45005" x="1663700" y="2101850"/>
          <p14:tracePt t="45013" x="1663700" y="2085975"/>
          <p14:tracePt t="45021" x="1670050" y="2074863"/>
          <p14:tracePt t="45029" x="1674813" y="2057400"/>
          <p14:tracePt t="45039" x="1685925" y="2039938"/>
          <p14:tracePt t="45045" x="1703388" y="2028825"/>
          <p14:tracePt t="45055" x="1708150" y="2024063"/>
          <p14:tracePt t="45060" x="1725613" y="2012950"/>
          <p14:tracePt t="45071" x="1747838" y="1995488"/>
          <p14:tracePt t="45077" x="1758950" y="1990725"/>
          <p14:tracePt t="45087" x="1781175" y="1978025"/>
          <p14:tracePt t="45094" x="1816100" y="1962150"/>
          <p14:tracePt t="45103" x="1827213" y="1962150"/>
          <p14:tracePt t="45110" x="1866900" y="1951038"/>
          <p14:tracePt t="45118" x="1889125" y="1939925"/>
          <p14:tracePt t="45127" x="1939925" y="1928813"/>
          <p14:tracePt t="45134" x="1966913" y="1922463"/>
          <p14:tracePt t="45142" x="2024063" y="1911350"/>
          <p14:tracePt t="45150" x="2057400" y="1911350"/>
          <p14:tracePt t="45159" x="2124075" y="1900238"/>
          <p14:tracePt t="45167" x="2152650" y="1900238"/>
          <p14:tracePt t="45174" x="2214563" y="1893888"/>
          <p14:tracePt t="45183" x="2247900" y="1893888"/>
          <p14:tracePt t="45191" x="2305050" y="1893888"/>
          <p14:tracePt t="45199" x="2327275" y="1893888"/>
          <p14:tracePt t="45206" x="2349500" y="1893888"/>
          <p14:tracePt t="45215" x="2411413" y="1893888"/>
          <p14:tracePt t="45222" x="2439988" y="1900238"/>
          <p14:tracePt t="45230" x="2495550" y="1911350"/>
          <p14:tracePt t="45238" x="2524125" y="1916113"/>
          <p14:tracePt t="45247" x="2552700" y="1922463"/>
          <p14:tracePt t="45255" x="2613025" y="1944688"/>
          <p14:tracePt t="45263" x="2641600" y="1955800"/>
          <p14:tracePt t="45271" x="2663825" y="1966913"/>
          <p14:tracePt t="45281" x="2714625" y="1995488"/>
          <p14:tracePt t="45286" x="2732088" y="2012950"/>
          <p14:tracePt t="45294" x="2754313" y="2024063"/>
          <p14:tracePt t="45303" x="2771775" y="2035175"/>
          <p14:tracePt t="45311" x="2816225" y="2063750"/>
          <p14:tracePt t="45318" x="2827338" y="2074863"/>
          <p14:tracePt t="45327" x="2838450" y="2085975"/>
          <p14:tracePt t="45337" x="2849563" y="2090738"/>
          <p14:tracePt t="45343" x="2855913" y="2112963"/>
          <p14:tracePt t="45352" x="2860675" y="2124075"/>
          <p14:tracePt t="45359" x="2860675" y="2147888"/>
          <p14:tracePt t="45368" x="2860675" y="2163763"/>
          <p14:tracePt t="45376" x="2849563" y="2181225"/>
          <p14:tracePt t="45384" x="2844800" y="2214563"/>
          <p14:tracePt t="45393" x="2827338" y="2243138"/>
          <p14:tracePt t="45400" x="2809875" y="2265363"/>
          <p14:tracePt t="45409" x="2782888" y="2293938"/>
          <p14:tracePt t="45417" x="2771775" y="2305050"/>
          <p14:tracePt t="45424" x="2736850" y="2327275"/>
          <p14:tracePt t="45433" x="2692400" y="2349500"/>
          <p14:tracePt t="45441" x="2636838" y="2378075"/>
          <p14:tracePt t="45449" x="2568575" y="2393950"/>
          <p14:tracePt t="45456" x="2506663" y="2406650"/>
          <p14:tracePt t="45465" x="2378075" y="2422525"/>
          <p14:tracePt t="45472" x="2305050" y="2422525"/>
          <p14:tracePt t="45480" x="2220913" y="2422525"/>
          <p14:tracePt t="45489" x="2119313" y="2422525"/>
          <p14:tracePt t="45496" x="1916113" y="2400300"/>
          <p14:tracePt t="45504" x="1827213" y="2389188"/>
          <p14:tracePt t="45513" x="1736725" y="2366963"/>
          <p14:tracePt t="45521" x="1674813" y="2349500"/>
          <p14:tracePt t="45529" x="1612900" y="2316163"/>
          <p14:tracePt t="45537" x="1585913" y="2298700"/>
          <p14:tracePt t="45545" x="1550988" y="2259013"/>
          <p14:tracePt t="45552" x="1539875" y="2236788"/>
          <p14:tracePt t="45561" x="1528763" y="2192338"/>
          <p14:tracePt t="45569" x="1528763" y="2159000"/>
          <p14:tracePt t="45576" x="1528763" y="2130425"/>
          <p14:tracePt t="45585" x="1535113" y="2090738"/>
          <p14:tracePt t="45593" x="1550988" y="2051050"/>
          <p14:tracePt t="45602" x="1585913" y="2001838"/>
          <p14:tracePt t="45609" x="1608138" y="1966913"/>
          <p14:tracePt t="45619" x="1630363" y="1939925"/>
          <p14:tracePt t="45625" x="1652588" y="1916113"/>
          <p14:tracePt t="45635" x="1681163" y="1900238"/>
          <p14:tracePt t="45640" x="1708150" y="1889125"/>
          <p14:tracePt t="45650" x="1719263" y="1882775"/>
          <p14:tracePt t="45659" x="1758950" y="1878013"/>
          <p14:tracePt t="45667" x="1816100" y="1871663"/>
          <p14:tracePt t="45675" x="1871663" y="1871663"/>
          <p14:tracePt t="45682" x="2024063" y="1871663"/>
          <p14:tracePt t="45690" x="2108200" y="1889125"/>
          <p14:tracePt t="45698" x="2287588" y="1916113"/>
          <p14:tracePt t="45706" x="2495550" y="1966913"/>
          <p14:tracePt t="45714" x="2601913" y="1990725"/>
          <p14:tracePt t="45722" x="2709863" y="2028825"/>
          <p14:tracePt t="45731" x="2882900" y="2085975"/>
          <p14:tracePt t="45739" x="2951163" y="2112963"/>
          <p14:tracePt t="45747" x="3006725" y="2147888"/>
          <p14:tracePt t="45754" x="3057525" y="2181225"/>
          <p14:tracePt t="45763" x="3086100" y="2214563"/>
          <p14:tracePt t="45770" x="3103563" y="2243138"/>
          <p14:tracePt t="45779" x="3103563" y="2276475"/>
          <p14:tracePt t="45787" x="3103563" y="2287588"/>
          <p14:tracePt t="45794" x="3079750" y="2320925"/>
          <p14:tracePt t="45803" x="3057525" y="2349500"/>
          <p14:tracePt t="45811" x="3006725" y="2393950"/>
          <p14:tracePt t="45819" x="2962275" y="2422525"/>
          <p14:tracePt t="45827" x="2911475" y="2451100"/>
          <p14:tracePt t="45835" x="2798763" y="2495550"/>
          <p14:tracePt t="45843" x="2736850" y="2517775"/>
          <p14:tracePt t="45851" x="2663825" y="2528888"/>
          <p14:tracePt t="45859" x="2601913" y="2535238"/>
          <p14:tracePt t="45867" x="2540000" y="2535238"/>
          <p14:tracePt t="45875" x="2490788" y="2535238"/>
          <p14:tracePt t="45883" x="2444750" y="2524125"/>
          <p14:tracePt t="45891" x="2400300" y="2501900"/>
          <p14:tracePt t="45901" x="2355850" y="2462213"/>
          <p14:tracePt t="45907" x="2332038" y="2444750"/>
          <p14:tracePt t="45917" x="2309813" y="2411413"/>
          <p14:tracePt t="45923" x="2298700" y="2360613"/>
          <p14:tracePt t="45933" x="2287588" y="2309813"/>
          <p14:tracePt t="45941" x="2287588" y="2247900"/>
          <p14:tracePt t="45949" x="2287588" y="2209800"/>
          <p14:tracePt t="45957" x="2287588" y="2141538"/>
          <p14:tracePt t="45964" x="2305050" y="2101850"/>
          <p14:tracePt t="45973" x="2338388" y="2024063"/>
          <p14:tracePt t="45981" x="2360613" y="1984375"/>
          <p14:tracePt t="45989" x="2428875" y="1893888"/>
          <p14:tracePt t="45997" x="2466975" y="1855788"/>
          <p14:tracePt t="46005" x="2517775" y="1816100"/>
          <p14:tracePt t="46012" x="2574925" y="1787525"/>
          <p14:tracePt t="46021" x="2619375" y="1765300"/>
          <p14:tracePt t="46029" x="2714625" y="1743075"/>
          <p14:tracePt t="46037" x="2771775" y="1743075"/>
          <p14:tracePt t="46045" x="2820988" y="1743075"/>
          <p14:tracePt t="46053" x="2867025" y="1754188"/>
          <p14:tracePt t="46061" x="2911475" y="1770063"/>
          <p14:tracePt t="46069" x="2933700" y="1787525"/>
          <p14:tracePt t="46077" x="2955925" y="1809750"/>
          <p14:tracePt t="46085" x="2968625" y="1827213"/>
          <p14:tracePt t="46093" x="2979738" y="1838325"/>
          <p14:tracePt t="46101" x="2984500" y="1860550"/>
          <p14:tracePt t="46109" x="2984500" y="1871663"/>
          <p14:tracePt t="46117" x="2984500" y="1882775"/>
          <p14:tracePt t="46133" x="2984500" y="1889125"/>
          <p14:tracePt t="46141" x="2984500" y="1893888"/>
          <p14:tracePt t="46319" x="2984500" y="1900238"/>
          <p14:tracePt t="46343" x="2990850" y="1905000"/>
          <p14:tracePt t="46351" x="2995613" y="1911350"/>
          <p14:tracePt t="46359" x="2995613" y="1916113"/>
          <p14:tracePt t="46375" x="3001963" y="1922463"/>
          <p14:tracePt t="46390" x="3001963" y="1928813"/>
          <p14:tracePt t="46399" x="3006725" y="1928813"/>
          <p14:tracePt t="47122" x="3006725" y="1933575"/>
          <p14:tracePt t="47153" x="3006725" y="1939925"/>
          <p14:tracePt t="47253" x="3006725" y="1944688"/>
          <p14:tracePt t="47326" x="3006725" y="1951038"/>
          <p14:tracePt t="47455" x="3006725" y="1955800"/>
          <p14:tracePt t="47508" x="3006725" y="1962150"/>
          <p14:tracePt t="47639" x="3001963" y="1966913"/>
          <p14:tracePt t="47655" x="2995613" y="1973263"/>
          <p14:tracePt t="47663" x="2990850" y="1995488"/>
          <p14:tracePt t="47673" x="2973388" y="2024063"/>
          <p14:tracePt t="47679" x="2944813" y="2068513"/>
          <p14:tracePt t="47689" x="2911475" y="2112963"/>
          <p14:tracePt t="47697" x="2882900" y="2152650"/>
          <p14:tracePt t="47705" x="2855913" y="2198688"/>
          <p14:tracePt t="47713" x="2820988" y="2232025"/>
          <p14:tracePt t="47721" x="2794000" y="2259013"/>
          <p14:tracePt t="47729" x="2771775" y="2276475"/>
          <p14:tracePt t="47737" x="2754313" y="2293938"/>
          <p14:tracePt t="47745" x="2736850" y="2298700"/>
          <p14:tracePt t="47753" x="2732088" y="2305050"/>
          <p14:tracePt t="47761" x="2725738" y="2309813"/>
          <p14:tracePt t="47769" x="2709863" y="2316163"/>
          <p14:tracePt t="47777" x="2698750" y="2320925"/>
          <p14:tracePt t="47785" x="2692400" y="2327275"/>
          <p14:tracePt t="47793" x="2674938" y="2327275"/>
          <p14:tracePt t="47801" x="2659063" y="2333625"/>
          <p14:tracePt t="47809" x="2625725" y="2338388"/>
          <p14:tracePt t="47817" x="2601913" y="2338388"/>
          <p14:tracePt t="47825" x="2586038" y="2338388"/>
          <p14:tracePt t="47833" x="2557463" y="2338388"/>
          <p14:tracePt t="47840" x="2524125" y="2338388"/>
          <p14:tracePt t="47849" x="2495550" y="2327275"/>
          <p14:tracePt t="47856" x="2462213" y="2320925"/>
          <p14:tracePt t="47865" x="2444750" y="2316163"/>
          <p14:tracePt t="47873" x="2405063" y="2309813"/>
          <p14:tracePt t="47881" x="2389188" y="2305050"/>
          <p14:tracePt t="47889" x="2338388" y="2287588"/>
          <p14:tracePt t="47897" x="2316163" y="2282825"/>
          <p14:tracePt t="47905" x="2276475" y="2271713"/>
          <p14:tracePt t="47913" x="2247900" y="2259013"/>
          <p14:tracePt t="47921" x="2225675" y="2247900"/>
          <p14:tracePt t="47929" x="2197100" y="2236788"/>
          <p14:tracePt t="47939" x="2181225" y="2225675"/>
          <p14:tracePt t="47945" x="2170113" y="2214563"/>
          <p14:tracePt t="47955" x="2147888" y="2185988"/>
          <p14:tracePt t="47960" x="2136775" y="2163763"/>
          <p14:tracePt t="47971" x="2124075" y="2136775"/>
          <p14:tracePt t="47977" x="2119313" y="2108200"/>
          <p14:tracePt t="47987" x="2119313" y="2074863"/>
          <p14:tracePt t="47993" x="2119313" y="2039938"/>
          <p14:tracePt t="48003" x="2119313" y="2028825"/>
          <p14:tracePt t="48011" x="2136775" y="2001838"/>
          <p14:tracePt t="48019" x="2147888" y="1966913"/>
          <p14:tracePt t="48027" x="2170113" y="1933575"/>
          <p14:tracePt t="48035" x="2170113" y="1922463"/>
          <p14:tracePt t="48043" x="2192338" y="1893888"/>
          <p14:tracePt t="48051" x="2209800" y="1878013"/>
          <p14:tracePt t="48059" x="2236788" y="1855788"/>
          <p14:tracePt t="48067" x="2247900" y="1849438"/>
          <p14:tracePt t="48075" x="2282825" y="1831975"/>
          <p14:tracePt t="48083" x="2293938" y="1831975"/>
          <p14:tracePt t="48091" x="2327275" y="1831975"/>
          <p14:tracePt t="48099" x="2344738" y="1831975"/>
          <p14:tracePt t="48107" x="2378075" y="1831975"/>
          <p14:tracePt t="48115" x="2393950" y="1831975"/>
          <p14:tracePt t="48123" x="2439988" y="1831975"/>
          <p14:tracePt t="48130" x="2455863" y="1838325"/>
          <p14:tracePt t="48139" x="2513013" y="1860550"/>
          <p14:tracePt t="48147" x="2528888" y="1878013"/>
          <p14:tracePt t="48155" x="2590800" y="1911350"/>
          <p14:tracePt t="48163" x="2619375" y="1922463"/>
          <p14:tracePt t="48171" x="2692400" y="1973263"/>
          <p14:tracePt t="48179" x="2720975" y="1995488"/>
          <p14:tracePt t="48187" x="2743200" y="2006600"/>
          <p14:tracePt t="48195" x="2805113" y="2051050"/>
          <p14:tracePt t="48203" x="2827338" y="2074863"/>
          <p14:tracePt t="48211" x="2860675" y="2112963"/>
          <p14:tracePt t="48219" x="2871788" y="2130425"/>
          <p14:tracePt t="48227" x="2882900" y="2159000"/>
          <p14:tracePt t="48237" x="2882900" y="2185988"/>
          <p14:tracePt t="48243" x="2882900" y="2247900"/>
          <p14:tracePt t="48253" x="2867025" y="2287588"/>
          <p14:tracePt t="48259" x="2833688" y="2327275"/>
          <p14:tracePt t="48269" x="2794000" y="2371725"/>
          <p14:tracePt t="48275" x="2747963" y="2400300"/>
          <p14:tracePt t="48285" x="2687638" y="2439988"/>
          <p14:tracePt t="48293" x="2625725" y="2466975"/>
          <p14:tracePt t="48301" x="2574925" y="2484438"/>
          <p14:tracePt t="48309" x="2484438" y="2506663"/>
          <p14:tracePt t="48317" x="2411413" y="2517775"/>
          <p14:tracePt t="48325" x="2332038" y="2528888"/>
          <p14:tracePt t="48333" x="2254250" y="2528888"/>
          <p14:tracePt t="48341" x="2159000" y="2535238"/>
          <p14:tracePt t="48349" x="2079625" y="2535238"/>
          <p14:tracePt t="48357" x="2001838" y="2535238"/>
          <p14:tracePt t="48365" x="1955800" y="2528888"/>
          <p14:tracePt t="48373" x="1911350" y="2513013"/>
          <p14:tracePt t="48381" x="1878013" y="2495550"/>
          <p14:tracePt t="48389" x="1843088" y="2466975"/>
          <p14:tracePt t="48397" x="1831975" y="2439988"/>
          <p14:tracePt t="48405" x="1820863" y="2422525"/>
          <p14:tracePt t="48413" x="1816100" y="2366963"/>
          <p14:tracePt t="48421" x="1816100" y="2344738"/>
          <p14:tracePt t="48429" x="1820863" y="2309813"/>
          <p14:tracePt t="48437" x="1831975" y="2282825"/>
          <p14:tracePt t="48445" x="1849438" y="2254250"/>
          <p14:tracePt t="48453" x="1871663" y="2220913"/>
          <p14:tracePt t="48461" x="1889125" y="2192338"/>
          <p14:tracePt t="48469" x="1905000" y="2174875"/>
          <p14:tracePt t="48477" x="1922463" y="2152650"/>
          <p14:tracePt t="48485" x="1933575" y="2136775"/>
          <p14:tracePt t="48493" x="1939925" y="2124075"/>
          <p14:tracePt t="48501" x="1951038" y="2112963"/>
          <p14:tracePt t="48509" x="1955800" y="2108200"/>
          <p14:tracePt t="48519" x="1962150" y="2101850"/>
          <p14:tracePt t="48535" x="1966913" y="2097088"/>
          <p14:tracePt t="48541" x="1966913" y="2090738"/>
          <p14:tracePt t="48551" x="1973263" y="2090738"/>
          <p14:tracePt t="48557" x="1973263" y="2085975"/>
          <p14:tracePt t="48572" x="1978025" y="2085975"/>
          <p14:tracePt t="48599" x="1978025" y="2079625"/>
          <p14:tracePt t="48607" x="1984375" y="2079625"/>
          <p14:tracePt t="48631" x="1989138" y="2079625"/>
          <p14:tracePt t="48639" x="1995488" y="2079625"/>
          <p14:tracePt t="48647" x="2006600" y="2074863"/>
          <p14:tracePt t="48655" x="2024063" y="2063750"/>
          <p14:tracePt t="48679" x="2028825" y="2063750"/>
          <p14:tracePt t="48869" x="2024063" y="2063750"/>
          <p14:tracePt t="48876" x="2024063" y="2068513"/>
          <p14:tracePt t="48885" x="2006600" y="2101850"/>
          <p14:tracePt t="48892" x="1984375" y="2124075"/>
          <p14:tracePt t="48901" x="1966913" y="2159000"/>
          <p14:tracePt t="48909" x="1955800" y="2185988"/>
          <p14:tracePt t="48917" x="1939925" y="2198688"/>
          <p14:tracePt t="48925" x="1933575" y="2209800"/>
          <p14:tracePt t="48933" x="1927225" y="2209800"/>
          <p14:tracePt t="49013" x="1927225" y="2203450"/>
          <p14:tracePt t="49021" x="1922463" y="2192338"/>
          <p14:tracePt t="49029" x="1916113" y="2163763"/>
          <p14:tracePt t="49037" x="1905000" y="2136775"/>
          <p14:tracePt t="49045" x="1893888" y="2119313"/>
          <p14:tracePt t="49053" x="1878013" y="2090738"/>
          <p14:tracePt t="49061" x="1878013" y="2074863"/>
          <p14:tracePt t="49069" x="1866900" y="2039938"/>
          <p14:tracePt t="49077" x="1866900" y="2028825"/>
          <p14:tracePt t="49085" x="1866900" y="2006600"/>
          <p14:tracePt t="49093" x="1866900" y="1984375"/>
          <p14:tracePt t="49101" x="1866900" y="1962150"/>
          <p14:tracePt t="49111" x="1866900" y="1939925"/>
          <p14:tracePt t="49117" x="1866900" y="1916113"/>
          <p14:tracePt t="49127" x="1871663" y="1905000"/>
          <p14:tracePt t="49135" x="1871663" y="1893888"/>
          <p14:tracePt t="49151" x="1871663" y="1889125"/>
          <p14:tracePt t="49159" x="1871663" y="1882775"/>
          <p14:tracePt t="49167" x="1871663" y="1871663"/>
          <p14:tracePt t="49175" x="1871663" y="1866900"/>
          <p14:tracePt t="49183" x="1871663" y="1860550"/>
          <p14:tracePt t="49191" x="1871663" y="1855788"/>
          <p14:tracePt t="49199" x="1871663" y="1849438"/>
          <p14:tracePt t="49207" x="1871663" y="1843088"/>
          <p14:tracePt t="49239" x="1866900" y="1843088"/>
          <p14:tracePt t="49271" x="1860550" y="1843088"/>
          <p14:tracePt t="49279" x="1849438" y="1849438"/>
          <p14:tracePt t="49287" x="1843088" y="1860550"/>
          <p14:tracePt t="49295" x="1816100" y="1878013"/>
          <p14:tracePt t="49303" x="1804988" y="1889125"/>
          <p14:tracePt t="49311" x="1793875" y="1893888"/>
          <p14:tracePt t="49319" x="1758950" y="1916113"/>
          <p14:tracePt t="49327" x="1754188" y="1922463"/>
          <p14:tracePt t="49335" x="1743075" y="1939925"/>
          <p14:tracePt t="49343" x="1736725" y="1944688"/>
          <p14:tracePt t="49359" x="1731963" y="1951038"/>
          <p14:tracePt t="49367" x="1731963" y="1962150"/>
          <p14:tracePt t="49375" x="1725613" y="1966913"/>
          <p14:tracePt t="49385" x="1725613" y="1978025"/>
          <p14:tracePt t="49391" x="1719263" y="2012950"/>
          <p14:tracePt t="49401" x="1719263" y="2028825"/>
          <p14:tracePt t="49407" x="1719263" y="2063750"/>
          <p14:tracePt t="49417" x="1719263" y="2108200"/>
          <p14:tracePt t="49422" x="1743075" y="2159000"/>
          <p14:tracePt t="49433" x="1747838" y="2174875"/>
          <p14:tracePt t="49441" x="1776413" y="2214563"/>
          <p14:tracePt t="49449" x="1827213" y="2254250"/>
          <p14:tracePt t="49457" x="1889125" y="2276475"/>
          <p14:tracePt t="49465" x="1933575" y="2287588"/>
          <p14:tracePt t="49473" x="2017713" y="2298700"/>
          <p14:tracePt t="49481" x="2097088" y="2316163"/>
          <p14:tracePt t="49489" x="2197100" y="2320925"/>
          <p14:tracePt t="49497" x="2320925" y="2320925"/>
          <p14:tracePt t="49505" x="2428875" y="2320925"/>
          <p14:tracePt t="49513" x="2597150" y="2320925"/>
          <p14:tracePt t="49521" x="2698750" y="2320925"/>
          <p14:tracePt t="49529" x="2805113" y="2320925"/>
          <p14:tracePt t="49537" x="2882900" y="2316163"/>
          <p14:tracePt t="49545" x="2951163" y="2316163"/>
          <p14:tracePt t="49553" x="2995613" y="2316163"/>
          <p14:tracePt t="49561" x="3063875" y="2316163"/>
          <p14:tracePt t="49569" x="3125788" y="2316163"/>
          <p14:tracePt t="49577" x="3163888" y="2316163"/>
          <p14:tracePt t="49585" x="3192463" y="2309813"/>
          <p14:tracePt t="49593" x="3249613" y="2305050"/>
          <p14:tracePt t="49601" x="3271838" y="2293938"/>
          <p14:tracePt t="49609" x="3305175" y="2259013"/>
          <p14:tracePt t="49617" x="3316288" y="2225675"/>
          <p14:tracePt t="49625" x="3322638" y="2185988"/>
          <p14:tracePt t="49633" x="3322638" y="2141538"/>
          <p14:tracePt t="49641" x="3316288" y="2101850"/>
          <p14:tracePt t="49649" x="3298825" y="2063750"/>
          <p14:tracePt t="49657" x="3276600" y="2024063"/>
          <p14:tracePt t="49665" x="3249613" y="1973263"/>
          <p14:tracePt t="49673" x="3209925" y="1922463"/>
          <p14:tracePt t="49683" x="3170238" y="1871663"/>
          <p14:tracePt t="49689" x="3141663" y="1849438"/>
          <p14:tracePt t="49699" x="3090863" y="1809750"/>
          <p14:tracePt t="49707" x="3052763" y="1787525"/>
          <p14:tracePt t="49715" x="2979738" y="1747838"/>
          <p14:tracePt t="49723" x="2940050" y="1731963"/>
          <p14:tracePt t="49731" x="2900363" y="1714500"/>
          <p14:tracePt t="49739" x="2820988" y="1697038"/>
          <p14:tracePt t="49747" x="2771775" y="1681163"/>
          <p14:tracePt t="49755" x="2714625" y="1670050"/>
          <p14:tracePt t="49763" x="2663825" y="1663700"/>
          <p14:tracePt t="49771" x="2601913" y="1658938"/>
          <p14:tracePt t="49779" x="2540000" y="1658938"/>
          <p14:tracePt t="49787" x="2473325" y="1658938"/>
          <p14:tracePt t="49795" x="2417763" y="1658938"/>
          <p14:tracePt t="49803" x="2355850" y="1658938"/>
          <p14:tracePt t="49811" x="2287588" y="1658938"/>
          <p14:tracePt t="49819" x="2265363" y="1658938"/>
          <p14:tracePt t="49827" x="2209800" y="1663700"/>
          <p14:tracePt t="49835" x="2159000" y="1674813"/>
          <p14:tracePt t="49843" x="2112963" y="1681163"/>
          <p14:tracePt t="49851" x="2068513" y="1685925"/>
          <p14:tracePt t="49859" x="2051050" y="1692275"/>
          <p14:tracePt t="49867" x="2017713" y="1703388"/>
          <p14:tracePt t="49875" x="2001838" y="1708150"/>
          <p14:tracePt t="49883" x="1984375" y="1708150"/>
          <p14:tracePt t="49891" x="1966913" y="1720850"/>
          <p14:tracePt t="49899" x="1944688" y="1731963"/>
          <p14:tracePt t="49907" x="1927225" y="1743075"/>
          <p14:tracePt t="49915" x="1905000" y="1758950"/>
          <p14:tracePt t="49923" x="1882775" y="1776413"/>
          <p14:tracePt t="49931" x="1854200" y="1793875"/>
          <p14:tracePt t="49939" x="1843088" y="1804988"/>
          <p14:tracePt t="49947" x="1820863" y="1820863"/>
          <p14:tracePt t="49955" x="1798638" y="1843088"/>
          <p14:tracePt t="49963" x="1781175" y="1860550"/>
          <p14:tracePt t="49971" x="1758950" y="1871663"/>
          <p14:tracePt t="49981" x="1758950" y="1882775"/>
          <p14:tracePt t="49989" x="1743075" y="1893888"/>
          <p14:tracePt t="49997" x="1736725" y="1905000"/>
          <p14:tracePt t="50005" x="1731963" y="1911350"/>
          <p14:tracePt t="50013" x="1731963" y="1928813"/>
          <p14:tracePt t="50021" x="1725613" y="1944688"/>
          <p14:tracePt t="50029" x="1719263" y="1951038"/>
          <p14:tracePt t="50037" x="1714500" y="1966913"/>
          <p14:tracePt t="50045" x="1714500" y="1973263"/>
          <p14:tracePt t="50053" x="1714500" y="1990725"/>
          <p14:tracePt t="50061" x="1714500" y="2006600"/>
          <p14:tracePt t="50069" x="1714500" y="2028825"/>
          <p14:tracePt t="50077" x="1714500" y="2039938"/>
          <p14:tracePt t="50085" x="1719263" y="2063750"/>
          <p14:tracePt t="50093" x="1725613" y="2068513"/>
          <p14:tracePt t="50101" x="1736725" y="2101850"/>
          <p14:tracePt t="50109" x="1754188" y="2112963"/>
          <p14:tracePt t="50117" x="1787525" y="2147888"/>
          <p14:tracePt t="50125" x="1816100" y="2170113"/>
          <p14:tracePt t="50133" x="1849438" y="2198688"/>
          <p14:tracePt t="50141" x="1882775" y="2225675"/>
          <p14:tracePt t="50149" x="1922463" y="2254250"/>
          <p14:tracePt t="50157" x="1973263" y="2293938"/>
          <p14:tracePt t="50165" x="2001838" y="2309813"/>
          <p14:tracePt t="50173" x="2057400" y="2344738"/>
          <p14:tracePt t="50181" x="2108200" y="2378075"/>
          <p14:tracePt t="50189" x="2181225" y="2406650"/>
          <p14:tracePt t="50197" x="2203450" y="2417763"/>
          <p14:tracePt t="50205" x="2282825" y="2444750"/>
          <p14:tracePt t="50213" x="2360613" y="2462213"/>
          <p14:tracePt t="50221" x="2439988" y="2466975"/>
          <p14:tracePt t="50229" x="2473325" y="2473325"/>
          <p14:tracePt t="50237" x="2546350" y="2479675"/>
          <p14:tracePt t="50245" x="2579688" y="2484438"/>
          <p14:tracePt t="50255" x="2647950" y="2490788"/>
          <p14:tracePt t="50261" x="2698750" y="2490788"/>
          <p14:tracePt t="50271" x="2714625" y="2490788"/>
          <p14:tracePt t="50277" x="2754313" y="2490788"/>
          <p14:tracePt t="50287" x="2771775" y="2490788"/>
          <p14:tracePt t="50293" x="2805113" y="2490788"/>
          <p14:tracePt t="50303" x="2816225" y="2484438"/>
          <p14:tracePt t="50311" x="2844800" y="2473325"/>
          <p14:tracePt t="50319" x="2855913" y="2466975"/>
          <p14:tracePt t="50327" x="2860675" y="2455863"/>
          <p14:tracePt t="50335" x="2878138" y="2444750"/>
          <p14:tracePt t="50343" x="2889250" y="2433638"/>
          <p14:tracePt t="50351" x="2900363" y="2417763"/>
          <p14:tracePt t="50359" x="2911475" y="2411413"/>
          <p14:tracePt t="50367" x="2911475" y="2406650"/>
          <p14:tracePt t="50375" x="2922588" y="2389188"/>
          <p14:tracePt t="50383" x="2928938" y="2389188"/>
          <p14:tracePt t="50391" x="2933700" y="2378075"/>
          <p14:tracePt t="50399" x="2940050" y="2371725"/>
          <p14:tracePt t="50407" x="2944813" y="2366963"/>
          <p14:tracePt t="50541" x="2944813" y="2360613"/>
          <p14:tracePt t="50745" x="2951163" y="2360613"/>
          <p14:tracePt t="50813" x="2955925" y="2360613"/>
          <p14:tracePt t="50839" x="2955925" y="2355850"/>
          <p14:tracePt t="50853" x="2962275" y="2355850"/>
          <p14:tracePt t="51636" x="2962275" y="2349500"/>
          <p14:tracePt t="51718" x="2968625" y="2349500"/>
          <p14:tracePt t="51723" x="2968625" y="2344738"/>
          <p14:tracePt t="52094" x="2968625" y="2338388"/>
          <p14:tracePt t="52282" x="2968625" y="2333625"/>
          <p14:tracePt t="52311" x="2968625" y="2327275"/>
          <p14:tracePt t="52327" x="2968625" y="2320925"/>
          <p14:tracePt t="52343" x="2973388" y="2316163"/>
          <p14:tracePt t="52367" x="2973388" y="2309813"/>
          <p14:tracePt t="52450" x="2979738" y="2309813"/>
          <p14:tracePt t="52466" x="2984500" y="2309813"/>
          <p14:tracePt t="52473" x="2990850" y="2309813"/>
          <p14:tracePt t="52481" x="3001963" y="2316163"/>
          <p14:tracePt t="52489" x="3028950" y="2320925"/>
          <p14:tracePt t="52497" x="3052763" y="2333625"/>
          <p14:tracePt t="52505" x="3079750" y="2338388"/>
          <p14:tracePt t="52513" x="3103563" y="2344738"/>
          <p14:tracePt t="52521" x="3136900" y="2349500"/>
          <p14:tracePt t="52529" x="3163888" y="2355850"/>
          <p14:tracePt t="52537" x="3198813" y="2366963"/>
          <p14:tracePt t="52545" x="3232150" y="2371725"/>
          <p14:tracePt t="52553" x="3254375" y="2371725"/>
          <p14:tracePt t="52561" x="3287713" y="2378075"/>
          <p14:tracePt t="52569" x="3311525" y="2389188"/>
          <p14:tracePt t="52577" x="3338513" y="2393950"/>
          <p14:tracePt t="52585" x="3355975" y="2400300"/>
          <p14:tracePt t="52593" x="3378200" y="2400300"/>
          <p14:tracePt t="52601" x="3389313" y="2406650"/>
          <p14:tracePt t="52609" x="3417888" y="2406650"/>
          <p14:tracePt t="52617" x="3451225" y="2406650"/>
          <p14:tracePt t="52625" x="3484563" y="2406650"/>
          <p14:tracePt t="52633" x="3519488" y="2406650"/>
          <p14:tracePt t="52641" x="3552825" y="2406650"/>
          <p14:tracePt t="52649" x="3592513" y="2406650"/>
          <p14:tracePt t="52657" x="3641725" y="2406650"/>
          <p14:tracePt t="52665" x="3698875" y="2406650"/>
          <p14:tracePt t="52673" x="3760788" y="2406650"/>
          <p14:tracePt t="52681" x="3827463" y="2400300"/>
          <p14:tracePt t="52691" x="3895725" y="2393950"/>
          <p14:tracePt t="52697" x="3968750" y="2389188"/>
          <p14:tracePt t="52707" x="4041775" y="2389188"/>
          <p14:tracePt t="52713" x="4081463" y="2389188"/>
          <p14:tracePt t="52723" x="4154488" y="2389188"/>
          <p14:tracePt t="52731" x="4243388" y="2389188"/>
          <p14:tracePt t="52739" x="4338638" y="2389188"/>
          <p14:tracePt t="52747" x="4384675" y="2389188"/>
          <p14:tracePt t="52755" x="4486275" y="2389188"/>
          <p14:tracePt t="52763" x="4592638" y="2389188"/>
          <p14:tracePt t="52771" x="4632325" y="2389188"/>
          <p14:tracePt t="52779" x="4721225" y="2389188"/>
          <p14:tracePt t="52787" x="4816475" y="2393950"/>
          <p14:tracePt t="52795" x="4851400" y="2393950"/>
          <p14:tracePt t="52803" x="4924425" y="2393950"/>
          <p14:tracePt t="52811" x="4951413" y="2393950"/>
          <p14:tracePt t="52819" x="5019675" y="2393950"/>
          <p14:tracePt t="52827" x="5048250" y="2393950"/>
          <p14:tracePt t="52835" x="5110163" y="2393950"/>
          <p14:tracePt t="52843" x="5137150" y="2393950"/>
          <p14:tracePt t="52851" x="5187950" y="2393950"/>
          <p14:tracePt t="52859" x="5210175" y="2393950"/>
          <p14:tracePt t="52867" x="5249863" y="2393950"/>
          <p14:tracePt t="52875" x="5267325" y="2393950"/>
          <p14:tracePt t="52883" x="5283200" y="2393950"/>
          <p14:tracePt t="52893" x="5311775" y="2400300"/>
          <p14:tracePt t="52899" x="5329238" y="2400300"/>
          <p14:tracePt t="52907" x="5362575" y="2406650"/>
          <p14:tracePt t="52915" x="5373688" y="2406650"/>
          <p14:tracePt t="52923" x="5391150" y="2411413"/>
          <p14:tracePt t="52931" x="5453063" y="2428875"/>
          <p14:tracePt t="52939" x="5486400" y="2439988"/>
          <p14:tracePt t="52947" x="5553075" y="2455863"/>
          <p14:tracePt t="52955" x="5588000" y="2466975"/>
          <p14:tracePt t="52963" x="5672138" y="2490788"/>
          <p14:tracePt t="52971" x="5705475" y="2495550"/>
          <p14:tracePt t="52979" x="5789613" y="2513013"/>
          <p14:tracePt t="52989" x="5829300" y="2513013"/>
          <p14:tracePt t="52997" x="5902325" y="2517775"/>
          <p14:tracePt t="53005" x="5935663" y="2517775"/>
          <p14:tracePt t="53013" x="5986463" y="2517775"/>
          <p14:tracePt t="53021" x="6019800" y="2517775"/>
          <p14:tracePt t="53029" x="6037263" y="2517775"/>
          <p14:tracePt t="53037" x="6048375" y="2517775"/>
          <p14:tracePt t="53261" x="6048375" y="2506663"/>
          <p14:tracePt t="53271" x="6037263" y="2495550"/>
          <p14:tracePt t="53279" x="6030913" y="2479675"/>
          <p14:tracePt t="53287" x="6019800" y="2466975"/>
          <p14:tracePt t="53295" x="6003925" y="2444750"/>
          <p14:tracePt t="53303" x="5969000" y="2411413"/>
          <p14:tracePt t="53311" x="5942013" y="2378075"/>
          <p14:tracePt t="53319" x="5902325" y="2338388"/>
          <p14:tracePt t="53327" x="5845175" y="2287588"/>
          <p14:tracePt t="53335" x="5795963" y="2259013"/>
          <p14:tracePt t="53343" x="5738813" y="2220913"/>
          <p14:tracePt t="53351" x="5665788" y="2174875"/>
          <p14:tracePt t="53359" x="5575300" y="2112963"/>
          <p14:tracePt t="53367" x="5395913" y="2006600"/>
          <p14:tracePt t="53375" x="5289550" y="1951038"/>
          <p14:tracePt t="53383" x="5205413" y="1893888"/>
          <p14:tracePt t="53391" x="5132388" y="1855788"/>
          <p14:tracePt t="53399" x="5075238" y="1831975"/>
          <p14:tracePt t="53407" x="5037138" y="1820863"/>
          <p14:tracePt t="53415" x="5002213" y="1816100"/>
          <p14:tracePt t="53423" x="4991100" y="1816100"/>
          <p14:tracePt t="53455" x="4997450" y="1816100"/>
          <p14:tracePt t="53463" x="5024438" y="1827213"/>
          <p14:tracePt t="53471" x="5064125" y="1843088"/>
          <p14:tracePt t="53479" x="5114925" y="1866900"/>
          <p14:tracePt t="53487" x="5148263" y="1878013"/>
          <p14:tracePt t="53495" x="5210175" y="1911350"/>
          <p14:tracePt t="53503" x="5272088" y="1944688"/>
          <p14:tracePt t="53511" x="5311775" y="1966913"/>
          <p14:tracePt t="53519" x="5373688" y="2001838"/>
          <p14:tracePt t="53527" x="5413375" y="2024063"/>
          <p14:tracePt t="53535" x="5457825" y="2039938"/>
          <p14:tracePt t="53543" x="5519738" y="2074863"/>
          <p14:tracePt t="53551" x="5564188" y="2090738"/>
          <p14:tracePt t="53561" x="5621338" y="2112963"/>
          <p14:tracePt t="53569" x="5683250" y="2147888"/>
          <p14:tracePt t="53577" x="5756275" y="2185988"/>
          <p14:tracePt t="53585" x="5991225" y="2305050"/>
          <p14:tracePt t="53593" x="6183313" y="2382838"/>
          <p14:tracePt t="53601" x="6384925" y="2462213"/>
          <p14:tracePt t="53609" x="6508750" y="2513013"/>
          <p14:tracePt t="53617" x="6818313" y="2641600"/>
          <p14:tracePt t="53625" x="7200900" y="2771775"/>
          <p14:tracePt t="53633" x="7566025" y="2889250"/>
          <p14:tracePt t="53641" x="8110538" y="3041650"/>
          <p14:tracePt t="53649" x="8504238" y="3136900"/>
          <p14:tracePt t="53657" x="9004300" y="3249613"/>
          <p14:tracePt t="53665" x="9528175" y="3349625"/>
          <p14:tracePt t="53673" x="10101263" y="3451225"/>
          <p14:tracePt t="53681" x="10488613" y="3508375"/>
          <p14:tracePt t="53689" x="10933113" y="3570288"/>
          <p14:tracePt t="53697" x="11353800" y="3619500"/>
          <p14:tracePt t="53705" x="11720513" y="3643313"/>
          <p14:tracePt t="53713" x="11977688" y="3654425"/>
          <p14:tracePt t="53721" x="12147550" y="3654425"/>
          <p14:tracePt t="53935" x="12101513" y="3395663"/>
          <p14:tracePt t="53943" x="12023725" y="3417888"/>
          <p14:tracePt t="53951" x="11904663" y="3440113"/>
          <p14:tracePt t="53959" x="11837988" y="3462338"/>
          <p14:tracePt t="53967" x="11769725" y="3468688"/>
          <p14:tracePt t="53975" x="11652250" y="3479800"/>
          <p14:tracePt t="53983" x="11596688" y="3490913"/>
          <p14:tracePt t="53991" x="11534775" y="3495675"/>
          <p14:tracePt t="53999" x="11477625" y="3495675"/>
          <p14:tracePt t="54007" x="11426825" y="3495675"/>
          <p14:tracePt t="54015" x="11382375" y="3495675"/>
          <p14:tracePt t="54023" x="11337925" y="3495675"/>
          <p14:tracePt t="54031" x="11291888" y="3495675"/>
          <p14:tracePt t="54039" x="11247438" y="3495675"/>
          <p14:tracePt t="54047" x="11196638" y="3495675"/>
          <p14:tracePt t="54055" x="11141075" y="3484563"/>
          <p14:tracePt t="54063" x="11068050" y="3473450"/>
          <p14:tracePt t="54071" x="10983913" y="3468688"/>
          <p14:tracePt t="54079" x="10899775" y="3457575"/>
          <p14:tracePt t="54087" x="10875963" y="3451225"/>
          <p14:tracePt t="54095" x="10815638" y="3446463"/>
          <p14:tracePt t="54103" x="10769600" y="3435350"/>
          <p14:tracePt t="54111" x="10736263" y="3417888"/>
          <p14:tracePt t="54119" x="10707688" y="3400425"/>
          <p14:tracePt t="54129" x="10691813" y="3384550"/>
          <p14:tracePt t="54135" x="10668000" y="3367088"/>
          <p14:tracePt t="54145" x="10652125" y="3338513"/>
          <p14:tracePt t="54153" x="10645775" y="3322638"/>
          <p14:tracePt t="54161" x="10641013" y="3311525"/>
          <p14:tracePt t="54169" x="10641013" y="3294063"/>
          <p14:tracePt t="54177" x="10641013" y="3271838"/>
          <p14:tracePt t="54185" x="10668000" y="3227388"/>
          <p14:tracePt t="54193" x="10702925" y="3192463"/>
          <p14:tracePt t="54201" x="10758488" y="3152775"/>
          <p14:tracePt t="54209" x="10831513" y="3108325"/>
          <p14:tracePt t="54217" x="10948988" y="3041650"/>
          <p14:tracePt t="54225" x="11096625" y="2979738"/>
          <p14:tracePt t="54233" x="11287125" y="2900363"/>
          <p14:tracePt t="54241" x="11377613" y="2867025"/>
          <p14:tracePt t="54249" x="11579225" y="2809875"/>
          <p14:tracePt t="54257" x="11742738" y="2771775"/>
          <p14:tracePt t="54265" x="11809413" y="2765425"/>
          <p14:tracePt t="54273" x="11893550" y="2760663"/>
          <p14:tracePt t="54281" x="11939588" y="2760663"/>
          <p14:tracePt t="54289" x="11977688" y="2765425"/>
          <p14:tracePt t="54297" x="11995150" y="2787650"/>
          <p14:tracePt t="54305" x="12012613" y="2805113"/>
          <p14:tracePt t="54313" x="12023725" y="2855913"/>
          <p14:tracePt t="54321" x="12023725" y="2900363"/>
          <p14:tracePt t="54329" x="12023725" y="2962275"/>
          <p14:tracePt t="54337" x="12017375" y="3024188"/>
          <p14:tracePt t="54345" x="11961813" y="3152775"/>
          <p14:tracePt t="54353" x="11911013" y="3238500"/>
          <p14:tracePt t="54361" x="11831638" y="3362325"/>
          <p14:tracePt t="54369" x="11731625" y="3490913"/>
          <p14:tracePt t="54377" x="11612563" y="3603625"/>
          <p14:tracePt t="54385" x="11488738" y="3705225"/>
          <p14:tracePt t="54393" x="11426825" y="3749675"/>
          <p14:tracePt t="54401" x="11287125" y="3811588"/>
          <p14:tracePt t="54411" x="11218863" y="3838575"/>
          <p14:tracePt t="54417" x="10988675" y="3867150"/>
          <p14:tracePt t="54427" x="10882313" y="3867150"/>
          <p14:tracePt t="54433" x="10753725" y="3856038"/>
          <p14:tracePt t="54443" x="10629900" y="3822700"/>
          <p14:tracePt t="54451" x="10517188" y="3771900"/>
          <p14:tracePt t="54459" x="10387013" y="3709988"/>
          <p14:tracePt t="54467" x="10269538" y="3643313"/>
          <p14:tracePt t="54475" x="10225088" y="3614738"/>
          <p14:tracePt t="54483" x="10167938" y="3570288"/>
          <p14:tracePt t="54491" x="10134600" y="3530600"/>
          <p14:tracePt t="54499" x="10112375" y="3495675"/>
          <p14:tracePt t="54507" x="10094913" y="3462338"/>
          <p14:tracePt t="54515" x="10083800" y="3429000"/>
          <p14:tracePt t="54523" x="10083800" y="3400425"/>
          <p14:tracePt t="54531" x="10083800" y="3362325"/>
          <p14:tracePt t="54539" x="10094913" y="3327400"/>
          <p14:tracePt t="54547" x="10112375" y="3311525"/>
          <p14:tracePt t="54555" x="10140950" y="3276600"/>
          <p14:tracePt t="54563" x="10167938" y="3254375"/>
          <p14:tracePt t="54571" x="10229850" y="3214688"/>
          <p14:tracePt t="54579" x="10291763" y="3203575"/>
          <p14:tracePt t="54587" x="10360025" y="3192463"/>
          <p14:tracePt t="54595" x="10506075" y="3181350"/>
          <p14:tracePt t="54603" x="10590213" y="3181350"/>
          <p14:tracePt t="54611" x="10747375" y="3187700"/>
          <p14:tracePt t="54619" x="10831513" y="3198813"/>
          <p14:tracePt t="54627" x="11045825" y="3238500"/>
          <p14:tracePt t="54635" x="11112500" y="3265488"/>
          <p14:tracePt t="54643" x="11225213" y="3327400"/>
          <p14:tracePt t="54651" x="11280775" y="3367088"/>
          <p14:tracePt t="54659" x="11315700" y="3411538"/>
          <p14:tracePt t="54667" x="11331575" y="3473450"/>
          <p14:tracePt t="54675" x="11331575" y="3530600"/>
          <p14:tracePt t="54683" x="11309350" y="3575050"/>
          <p14:tracePt t="54691" x="11258550" y="3619500"/>
          <p14:tracePt t="54699" x="11196638" y="3665538"/>
          <p14:tracePt t="54709" x="11118850" y="3692525"/>
          <p14:tracePt t="54717" x="10999788" y="3716338"/>
          <p14:tracePt t="54725" x="10915650" y="3721100"/>
          <p14:tracePt t="54733" x="10802938" y="3721100"/>
          <p14:tracePt t="54741" x="10691813" y="3721100"/>
          <p14:tracePt t="54749" x="10618788" y="3709988"/>
          <p14:tracePt t="54757" x="10517188" y="3681413"/>
          <p14:tracePt t="54765" x="10460038" y="3659188"/>
          <p14:tracePt t="54773" x="10426700" y="3636963"/>
          <p14:tracePt t="54781" x="10415588" y="3619500"/>
          <p14:tracePt t="54793" x="10410825" y="3597275"/>
          <p14:tracePt t="54801" x="10415588" y="3546475"/>
          <p14:tracePt t="54809" x="10444163" y="3502025"/>
          <p14:tracePt t="54817" x="10488613" y="3451225"/>
          <p14:tracePt t="54825" x="10567988" y="3389313"/>
          <p14:tracePt t="54833" x="10656888" y="3316288"/>
          <p14:tracePt t="54841" x="10791825" y="3249613"/>
          <p14:tracePt t="54849" x="10966450" y="3170238"/>
          <p14:tracePt t="54857" x="11118850" y="3125788"/>
          <p14:tracePt t="54865" x="11298238" y="3086100"/>
          <p14:tracePt t="54873" x="11495088" y="3046413"/>
          <p14:tracePt t="54881" x="11725275" y="3035300"/>
          <p14:tracePt t="54889" x="11922125" y="3035300"/>
          <p14:tracePt t="54897" x="12096750" y="3052763"/>
          <p14:tracePt t="55001" x="11928475" y="3743325"/>
          <p14:tracePt t="55011" x="11855450" y="3749675"/>
          <p14:tracePt t="55017" x="11674475" y="3749675"/>
          <p14:tracePt t="55027" x="11444288" y="3749675"/>
          <p14:tracePt t="55035" x="11331575" y="3738563"/>
          <p14:tracePt t="55043" x="11096625" y="3709988"/>
          <p14:tracePt t="55051" x="10988675" y="3687763"/>
          <p14:tracePt t="55059" x="10853738" y="3643313"/>
          <p14:tracePt t="55067" x="10780713" y="3603625"/>
          <p14:tracePt t="55075" x="10729913" y="3563938"/>
          <p14:tracePt t="55083" x="10691813" y="3519488"/>
          <p14:tracePt t="55091" x="10674350" y="3479800"/>
          <p14:tracePt t="55099" x="10674350" y="3440113"/>
          <p14:tracePt t="55107" x="10674350" y="3417888"/>
          <p14:tracePt t="55115" x="10691813" y="3384550"/>
          <p14:tracePt t="55123" x="10714038" y="3349625"/>
          <p14:tracePt t="55131" x="10764838" y="3305175"/>
          <p14:tracePt t="55139" x="10831513" y="3254375"/>
          <p14:tracePt t="55147" x="10926763" y="3187700"/>
          <p14:tracePt t="55155" x="11061700" y="3092450"/>
          <p14:tracePt t="55163" x="11134725" y="3052763"/>
          <p14:tracePt t="55171" x="11253788" y="2995613"/>
          <p14:tracePt t="55179" x="11315700" y="2979738"/>
          <p14:tracePt t="55187" x="11388725" y="2962275"/>
          <p14:tracePt t="55195" x="11433175" y="2962275"/>
          <p14:tracePt t="55203" x="11466513" y="2962275"/>
          <p14:tracePt t="55211" x="11528425" y="2984500"/>
          <p14:tracePt t="55219" x="11550650" y="3006725"/>
          <p14:tracePt t="55227" x="11579225" y="3030538"/>
          <p14:tracePt t="55235" x="11601450" y="3074988"/>
          <p14:tracePt t="55245" x="11623675" y="3125788"/>
          <p14:tracePt t="55251" x="11630025" y="3192463"/>
          <p14:tracePt t="55261" x="11630025" y="3276600"/>
          <p14:tracePt t="55267" x="11607800" y="3322638"/>
          <p14:tracePt t="55277" x="11574463" y="3373438"/>
          <p14:tracePt t="55283" x="11523663" y="3417888"/>
          <p14:tracePt t="55293" x="11466513" y="3451225"/>
          <p14:tracePt t="55301" x="11399838" y="3484563"/>
          <p14:tracePt t="55309" x="11320463" y="3502025"/>
          <p14:tracePt t="55317" x="11225213" y="3519488"/>
          <p14:tracePt t="55325" x="11152188" y="3524250"/>
          <p14:tracePt t="55333" x="10983913" y="3524250"/>
          <p14:tracePt t="55341" x="10853738" y="3513138"/>
          <p14:tracePt t="55349" x="10674350" y="3462338"/>
          <p14:tracePt t="55357" x="10472738" y="3406775"/>
          <p14:tracePt t="55365" x="10298113" y="3338513"/>
          <p14:tracePt t="55373" x="10179050" y="3271838"/>
          <p14:tracePt t="55381" x="10123488" y="3214688"/>
          <p14:tracePt t="55389" x="10101263" y="3181350"/>
          <p14:tracePt t="55397" x="10090150" y="3130550"/>
          <p14:tracePt t="55405" x="10090150" y="3103563"/>
          <p14:tracePt t="55413" x="10106025" y="3063875"/>
          <p14:tracePt t="55421" x="10140950" y="3024188"/>
          <p14:tracePt t="55429" x="10196513" y="2973388"/>
          <p14:tracePt t="55437" x="10298113" y="2911475"/>
          <p14:tracePt t="55445" x="10437813" y="2844800"/>
          <p14:tracePt t="55453" x="10550525" y="2805113"/>
          <p14:tracePt t="55461" x="10791825" y="2743200"/>
          <p14:tracePt t="55469" x="10955338" y="2709863"/>
          <p14:tracePt t="55477" x="11253788" y="2676525"/>
          <p14:tracePt t="55485" x="11366500" y="2659063"/>
          <p14:tracePt t="55493" x="11579225" y="2659063"/>
          <p14:tracePt t="55501" x="11782425" y="2663825"/>
          <p14:tracePt t="55509" x="11961813" y="2692400"/>
          <p14:tracePt t="55517" x="12079288" y="2720975"/>
          <p14:tracePt t="55525" x="12141200" y="2754313"/>
          <p14:tracePt t="55533" x="12180888" y="2794000"/>
          <p14:tracePt t="55565" x="12147550" y="2940050"/>
          <p14:tracePt t="55575" x="12101513" y="2984500"/>
          <p14:tracePt t="55583" x="12045950" y="3030538"/>
          <p14:tracePt t="55591" x="11939588" y="3079750"/>
          <p14:tracePt t="55599" x="11837988" y="3125788"/>
          <p14:tracePt t="55607" x="11742738" y="3165475"/>
          <p14:tracePt t="55615" x="11630025" y="3203575"/>
          <p14:tracePt t="55623" x="11579225" y="3214688"/>
          <p14:tracePt t="55631" x="11483975" y="3232150"/>
          <p14:tracePt t="55639" x="11393488" y="3254375"/>
          <p14:tracePt t="55647" x="11342688" y="3254375"/>
          <p14:tracePt t="55655" x="11276013" y="3265488"/>
          <p14:tracePt t="55663" x="11253788" y="3265488"/>
          <p14:tracePt t="55671" x="11231563" y="3265488"/>
          <p14:tracePt t="55679" x="11225213" y="3265488"/>
          <p14:tracePt t="55687" x="11218863" y="3265488"/>
          <p14:tracePt t="55731" x="11214100" y="3265488"/>
          <p14:tracePt t="55755" x="11202988" y="3265488"/>
          <p14:tracePt t="55763" x="11196638" y="3260725"/>
          <p14:tracePt t="55771" x="11185525" y="3249613"/>
          <p14:tracePt t="55779" x="11174413" y="3249613"/>
          <p14:tracePt t="55787" x="11156950" y="3243263"/>
          <p14:tracePt t="55795" x="11141075" y="3238500"/>
          <p14:tracePt t="55803" x="11118850" y="3232150"/>
          <p14:tracePt t="55811" x="11107738" y="3232150"/>
          <p14:tracePt t="55819" x="11090275" y="3227388"/>
          <p14:tracePt t="55829" x="11072813" y="3221038"/>
          <p14:tracePt t="55835" x="11050588" y="3214688"/>
          <p14:tracePt t="55845" x="11039475" y="3214688"/>
          <p14:tracePt t="55851" x="11017250" y="3209925"/>
          <p14:tracePt t="55861" x="10999788" y="3198813"/>
          <p14:tracePt t="55867" x="10995025" y="3198813"/>
          <p14:tracePt t="55877" x="10977563" y="3192463"/>
          <p14:tracePt t="55885" x="10961688" y="3192463"/>
          <p14:tracePt t="55893" x="10944225" y="3187700"/>
          <p14:tracePt t="55901" x="10933113" y="3176588"/>
          <p14:tracePt t="55909" x="10926763" y="3176588"/>
          <p14:tracePt t="55917" x="10915650" y="3170238"/>
          <p14:tracePt t="55925" x="10910888" y="3165475"/>
          <p14:tracePt t="55941" x="10899775" y="3159125"/>
          <p14:tracePt t="55949" x="10893425" y="3152775"/>
          <p14:tracePt t="55957" x="10888663" y="3152775"/>
          <p14:tracePt t="56331" x="10882313" y="3152775"/>
          <p14:tracePt t="56347" x="10875963" y="3152775"/>
          <p14:tracePt t="56355" x="10864850" y="3152775"/>
          <p14:tracePt t="56363" x="10853738" y="3152775"/>
          <p14:tracePt t="56371" x="10837863" y="3148013"/>
          <p14:tracePt t="56379" x="10820400" y="3141663"/>
          <p14:tracePt t="56387" x="10809288" y="3141663"/>
          <p14:tracePt t="56395" x="10791825" y="3136900"/>
          <p14:tracePt t="56403" x="10787063" y="3130550"/>
          <p14:tracePt t="56419" x="10780713" y="3130550"/>
          <p14:tracePt t="56427" x="10780713" y="3125788"/>
          <p14:tracePt t="56443" x="10780713" y="3119438"/>
          <p14:tracePt t="56459" x="10780713" y="3114675"/>
          <p14:tracePt t="56570" x="10775950" y="3114675"/>
          <p14:tracePt t="56577" x="10775950" y="3119438"/>
          <p14:tracePt t="56586" x="10769600" y="3119438"/>
          <p14:tracePt t="56593" x="10769600" y="3125788"/>
          <p14:tracePt t="56601" x="10758488" y="3130550"/>
          <p14:tracePt t="56609" x="10747375" y="3136900"/>
          <p14:tracePt t="56617" x="10729913" y="3148013"/>
          <p14:tracePt t="56625" x="10725150" y="3152775"/>
          <p14:tracePt t="56633" x="10691813" y="3159125"/>
          <p14:tracePt t="56641" x="10652125" y="3181350"/>
          <p14:tracePt t="56649" x="10579100" y="3198813"/>
          <p14:tracePt t="56657" x="10510838" y="3203575"/>
          <p14:tracePt t="56665" x="10415588" y="3214688"/>
          <p14:tracePt t="56673" x="10275888" y="3227388"/>
          <p14:tracePt t="56681" x="10055225" y="3238500"/>
          <p14:tracePt t="56689" x="9825038" y="3238500"/>
          <p14:tracePt t="56697" x="9555163" y="3238500"/>
          <p14:tracePt t="56705" x="9251950" y="3238500"/>
          <p14:tracePt t="56713" x="8926513" y="3232150"/>
          <p14:tracePt t="56723" x="8605838" y="3209925"/>
          <p14:tracePt t="56729" x="8251825" y="3187700"/>
          <p14:tracePt t="56739" x="7897813" y="3165475"/>
          <p14:tracePt t="56745" x="7559675" y="3141663"/>
          <p14:tracePt t="56755" x="7132638" y="3114675"/>
          <p14:tracePt t="56762" x="6840538" y="3092450"/>
          <p14:tracePt t="56771" x="6530975" y="3074988"/>
          <p14:tracePt t="56779" x="6256338" y="3063875"/>
          <p14:tracePt t="56787" x="6008688" y="3041650"/>
          <p14:tracePt t="56795" x="5772150" y="3019425"/>
          <p14:tracePt t="56803" x="5626100" y="2995613"/>
          <p14:tracePt t="56811" x="5537200" y="2973388"/>
          <p14:tracePt t="56819" x="5457825" y="2957513"/>
          <p14:tracePt t="56827" x="5395913" y="2940050"/>
          <p14:tracePt t="56835" x="5351463" y="2928938"/>
          <p14:tracePt t="56843" x="5329238" y="2928938"/>
          <p14:tracePt t="56851" x="5322888" y="2928938"/>
          <p14:tracePt t="57125" x="5322888" y="2922588"/>
          <p14:tracePt t="57149" x="5322888" y="2917825"/>
          <p14:tracePt t="57157" x="5322888" y="2906713"/>
          <p14:tracePt t="57165" x="5329238" y="2895600"/>
          <p14:tracePt t="57173" x="5329238" y="2889250"/>
          <p14:tracePt t="57181" x="5329238" y="2871788"/>
          <p14:tracePt t="57189" x="5329238" y="2849563"/>
          <p14:tracePt t="57197" x="5334000" y="2833688"/>
          <p14:tracePt t="57205" x="5340350" y="2822575"/>
          <p14:tracePt t="57213" x="5345113" y="2809875"/>
          <p14:tracePt t="57221" x="5351463" y="2794000"/>
          <p14:tracePt t="57229" x="5362575" y="2765425"/>
          <p14:tracePt t="57237" x="5380038" y="2725738"/>
          <p14:tracePt t="57245" x="5391150" y="2703513"/>
          <p14:tracePt t="57253" x="5413375" y="2652713"/>
          <p14:tracePt t="57261" x="5435600" y="2614613"/>
          <p14:tracePt t="57269" x="5446713" y="2586038"/>
          <p14:tracePt t="57277" x="5457825" y="2568575"/>
          <p14:tracePt t="57285" x="5480050" y="2528888"/>
          <p14:tracePt t="57293" x="5491163" y="2501900"/>
          <p14:tracePt t="57301" x="5508625" y="2479675"/>
          <p14:tracePt t="57309" x="5519738" y="2455863"/>
          <p14:tracePt t="57319" x="5541963" y="2422525"/>
          <p14:tracePt t="57325" x="5559425" y="2393950"/>
          <p14:tracePt t="57335" x="5581650" y="2371725"/>
          <p14:tracePt t="57343" x="5603875" y="2344738"/>
          <p14:tracePt t="57351" x="5632450" y="2316163"/>
          <p14:tracePt t="57359" x="5654675" y="2287588"/>
          <p14:tracePt t="57367" x="5694363" y="2259013"/>
          <p14:tracePt t="57375" x="5727700" y="2232025"/>
          <p14:tracePt t="57383" x="5772150" y="2198688"/>
          <p14:tracePt t="57391" x="5822950" y="2170113"/>
          <p14:tracePt t="57399" x="5868988" y="2141538"/>
          <p14:tracePt t="57407" x="5924550" y="2108200"/>
          <p14:tracePt t="57415" x="5946775" y="2101850"/>
          <p14:tracePt t="57423" x="5997575" y="2068513"/>
          <p14:tracePt t="57431" x="6053138" y="2046288"/>
          <p14:tracePt t="57439" x="6110288" y="2017713"/>
          <p14:tracePt t="57447" x="6172200" y="1995488"/>
          <p14:tracePt t="57455" x="6234113" y="1962150"/>
          <p14:tracePt t="57463" x="6300788" y="1939925"/>
          <p14:tracePt t="57471" x="6380163" y="1922463"/>
          <p14:tracePt t="57479" x="6457950" y="1893888"/>
          <p14:tracePt t="57487" x="6486525" y="1882775"/>
          <p14:tracePt t="57495" x="6565900" y="1871663"/>
          <p14:tracePt t="57503" x="6632575" y="1860550"/>
          <p14:tracePt t="57511" x="6683375" y="1855788"/>
          <p14:tracePt t="57519" x="6738938" y="1855788"/>
          <p14:tracePt t="57527" x="6778625" y="1855788"/>
          <p14:tracePt t="57535" x="6800850" y="1855788"/>
          <p14:tracePt t="57543" x="6818313" y="1860550"/>
          <p14:tracePt t="57551" x="6829425" y="1866900"/>
          <p14:tracePt t="57559" x="6835775" y="1866900"/>
          <p14:tracePt t="57567" x="6835775" y="1871663"/>
          <p14:tracePt t="57575" x="6840538" y="1871663"/>
          <p14:tracePt t="57725" x="6840538" y="1878013"/>
          <p14:tracePt t="57733" x="6840538" y="1882775"/>
          <p14:tracePt t="58640" x="6835775" y="1878013"/>
          <p14:tracePt t="58655" x="6829425" y="1871663"/>
          <p14:tracePt t="58679" x="6824663" y="1871663"/>
          <p14:tracePt t="58687" x="6818313" y="1866900"/>
          <p14:tracePt t="58703" x="6811963" y="1860550"/>
          <p14:tracePt t="58711" x="6807200" y="1855788"/>
          <p14:tracePt t="58719" x="6800850" y="1849438"/>
          <p14:tracePt t="58727" x="6784975" y="1843088"/>
          <p14:tracePt t="58735" x="6773863" y="1838325"/>
          <p14:tracePt t="58743" x="6767513" y="1827213"/>
          <p14:tracePt t="58751" x="6751638" y="1820863"/>
          <p14:tracePt t="58759" x="6745288" y="1816100"/>
          <p14:tracePt t="58767" x="6738938" y="1809750"/>
          <p14:tracePt t="58783" x="6734175" y="1804988"/>
          <p14:tracePt t="58799" x="6734175" y="1798638"/>
          <p14:tracePt t="58807" x="6727825" y="1793875"/>
          <p14:tracePt t="58815" x="6727825" y="1787525"/>
          <p14:tracePt t="58823" x="6723063" y="1781175"/>
          <p14:tracePt t="58831" x="6716713" y="1776413"/>
          <p14:tracePt t="58841" x="6716713" y="1765300"/>
          <p14:tracePt t="58847" x="6711950" y="1758950"/>
          <p14:tracePt t="58857" x="6705600" y="1747838"/>
          <p14:tracePt t="58865" x="6705600" y="1743075"/>
          <p14:tracePt t="58873" x="6700838" y="1736725"/>
          <p14:tracePt t="58881" x="6694488" y="1731963"/>
          <p14:tracePt t="58889" x="6694488" y="1725613"/>
          <p14:tracePt t="58897" x="6689725" y="1725613"/>
          <p14:tracePt t="58905" x="6689725" y="1720850"/>
          <p14:tracePt t="58913" x="6689725" y="1714500"/>
          <p14:tracePt t="58937" x="6683375" y="1714500"/>
          <p14:tracePt t="58945" x="6683375" y="1708150"/>
          <p14:tracePt t="58953" x="6677025" y="1708150"/>
          <p14:tracePt t="58961" x="6677025" y="1703388"/>
          <p14:tracePt t="58977" x="6672263" y="1692275"/>
          <p14:tracePt t="58985" x="6672263" y="1681163"/>
          <p14:tracePt t="58993" x="6672263" y="1663700"/>
          <p14:tracePt t="59001" x="6665913" y="1647825"/>
          <p14:tracePt t="59009" x="6661150" y="1612900"/>
          <p14:tracePt t="59017" x="6654800" y="1568450"/>
          <p14:tracePt t="59025" x="6650038" y="1524000"/>
          <p14:tracePt t="59033" x="6643688" y="1495425"/>
          <p14:tracePt t="59041" x="6632575" y="1433513"/>
          <p14:tracePt t="59049" x="6621463" y="1400175"/>
          <p14:tracePt t="59057" x="6610350" y="1338263"/>
          <p14:tracePt t="59065" x="6604000" y="1316038"/>
          <p14:tracePt t="59073" x="6599238" y="1287463"/>
          <p14:tracePt t="59081" x="6592888" y="1270000"/>
          <p14:tracePt t="59089" x="6592888" y="1258888"/>
          <p14:tracePt t="59097" x="6592888" y="1243013"/>
          <p14:tracePt t="59113" x="6592888" y="1230313"/>
          <p14:tracePt t="59156" x="6588125" y="1225550"/>
          <p14:tracePt t="59172" x="6577013" y="1208088"/>
          <p14:tracePt t="59180" x="6559550" y="1181100"/>
          <p14:tracePt t="59187" x="6537325" y="1146175"/>
          <p14:tracePt t="59195" x="6492875" y="1095375"/>
          <p14:tracePt t="59203" x="6435725" y="1039813"/>
          <p14:tracePt t="59211" x="6396038" y="1006475"/>
          <p14:tracePt t="59219" x="6362700" y="973138"/>
          <p14:tracePt t="59227" x="6307138" y="933450"/>
          <p14:tracePt t="59235" x="6278563" y="915988"/>
          <p14:tracePt t="59243" x="6249988" y="904875"/>
          <p14:tracePt t="59275" x="6245225" y="904875"/>
          <p14:tracePt t="59283" x="6245225" y="922338"/>
          <p14:tracePt t="59291" x="6238875" y="944563"/>
          <p14:tracePt t="59299" x="6234113" y="989013"/>
          <p14:tracePt t="59307" x="6227763" y="1022350"/>
          <p14:tracePt t="59315" x="6223000" y="1095375"/>
          <p14:tracePt t="59323" x="6223000" y="1181100"/>
          <p14:tracePt t="59331" x="6216650" y="1230313"/>
          <p14:tracePt t="59339" x="6216650" y="1298575"/>
          <p14:tracePt t="59347" x="6205538" y="1422400"/>
          <p14:tracePt t="59355" x="6205538" y="1500188"/>
          <p14:tracePt t="59363" x="6200775" y="1573213"/>
          <p14:tracePt t="59371" x="6200775" y="1708150"/>
          <p14:tracePt t="59379" x="6200775" y="1776413"/>
          <p14:tracePt t="59387" x="6200775" y="1843088"/>
          <p14:tracePt t="59395" x="6200775" y="1905000"/>
          <p14:tracePt t="59405" x="6216650" y="1973263"/>
          <p14:tracePt t="59411" x="6234113" y="2035175"/>
          <p14:tracePt t="59421" x="6249988" y="2085975"/>
          <p14:tracePt t="59427" x="6273800" y="2136775"/>
          <p14:tracePt t="59437" x="6296025" y="2170113"/>
          <p14:tracePt t="59445" x="6318250" y="2185988"/>
          <p14:tracePt t="59453" x="6323013" y="2185988"/>
          <p14:tracePt t="59461" x="6329363" y="2185988"/>
          <p14:tracePt t="60089" x="6334125" y="2185988"/>
          <p14:tracePt t="60129" x="6323013" y="2185988"/>
          <p14:tracePt t="60137" x="6307138" y="2198688"/>
          <p14:tracePt t="60145" x="6300788" y="2203450"/>
          <p14:tracePt t="60153" x="6296025" y="2209800"/>
          <p14:tracePt t="60161" x="6289675" y="2214563"/>
          <p14:tracePt t="60169" x="6284913" y="2214563"/>
          <p14:tracePt t="60177" x="6284913" y="2220913"/>
          <p14:tracePt t="60185" x="6278563" y="2232025"/>
          <p14:tracePt t="60193" x="6273800" y="2247900"/>
          <p14:tracePt t="60201" x="6273800" y="2259013"/>
          <p14:tracePt t="60209" x="6267450" y="2271713"/>
          <p14:tracePt t="60217" x="6256338" y="2287588"/>
          <p14:tracePt t="60225" x="6249988" y="2298700"/>
          <p14:tracePt t="60233" x="6227763" y="2320925"/>
          <p14:tracePt t="60241" x="6211888" y="2349500"/>
          <p14:tracePt t="60249" x="6188075" y="2378075"/>
          <p14:tracePt t="60259" x="6149975" y="2406650"/>
          <p14:tracePt t="60265" x="6065838" y="2479675"/>
          <p14:tracePt t="60275" x="6003925" y="2517775"/>
          <p14:tracePt t="60283" x="5918200" y="2563813"/>
          <p14:tracePt t="60291" x="5705475" y="2692400"/>
          <p14:tracePt t="60299" x="5603875" y="2749550"/>
          <p14:tracePt t="60307" x="5384800" y="2849563"/>
          <p14:tracePt t="60315" x="5267325" y="2911475"/>
          <p14:tracePt t="60323" x="5059363" y="3001963"/>
          <p14:tracePt t="60331" x="4873625" y="3079750"/>
          <p14:tracePt t="60339" x="4789488" y="3114675"/>
          <p14:tracePt t="60347" x="4597400" y="3198813"/>
          <p14:tracePt t="60355" x="4429125" y="3265488"/>
          <p14:tracePt t="60363" x="4260850" y="3311525"/>
          <p14:tracePt t="60371" x="4125913" y="3344863"/>
          <p14:tracePt t="60379" x="3990975" y="3367088"/>
          <p14:tracePt t="60387" x="3929063" y="3367088"/>
          <p14:tracePt t="60395" x="3838575" y="3367088"/>
          <p14:tracePt t="60403" x="3738563" y="3362325"/>
          <p14:tracePt t="60411" x="3648075" y="3333750"/>
          <p14:tracePt t="60419" x="3541713" y="3300413"/>
          <p14:tracePt t="60428" x="3429000" y="3260725"/>
          <p14:tracePt t="60435" x="3371850" y="3243263"/>
          <p14:tracePt t="60443" x="3271838" y="3209925"/>
          <p14:tracePt t="60451" x="3203575" y="3181350"/>
          <p14:tracePt t="60459" x="3159125" y="3170238"/>
          <p14:tracePt t="60467" x="3148013" y="3170238"/>
          <p14:tracePt t="60475" x="3136900" y="3170238"/>
          <p14:tracePt t="60508" x="3136900" y="3165475"/>
          <p14:tracePt t="60743" x="3130550" y="3165475"/>
          <p14:tracePt t="60749" x="3125788" y="3165475"/>
          <p14:tracePt t="60757" x="3097213" y="3165475"/>
          <p14:tracePt t="60765" x="3079750" y="3165475"/>
          <p14:tracePt t="60773" x="3024188" y="3165475"/>
          <p14:tracePt t="60781" x="3001963" y="3165475"/>
          <p14:tracePt t="60789" x="2922588" y="3165475"/>
          <p14:tracePt t="60797" x="2882900" y="3159125"/>
          <p14:tracePt t="60805" x="2776538" y="3136900"/>
          <p14:tracePt t="60813" x="2732088" y="3125788"/>
          <p14:tracePt t="60822" x="2636838" y="3092450"/>
          <p14:tracePt t="60829" x="2563813" y="3052763"/>
          <p14:tracePt t="60839" x="2535238" y="3035300"/>
          <p14:tracePt t="60845" x="2478088" y="2990850"/>
          <p14:tracePt t="60855" x="2428875" y="2951163"/>
          <p14:tracePt t="60861" x="2411413" y="2933700"/>
          <p14:tracePt t="60871" x="2366963" y="2900363"/>
          <p14:tracePt t="60879" x="2355850" y="2889250"/>
          <p14:tracePt t="60887" x="2332038" y="2871788"/>
          <p14:tracePt t="60895" x="2320925" y="2855913"/>
          <p14:tracePt t="60927" x="2320925" y="2849563"/>
          <p14:tracePt t="60935" x="2320925" y="2844800"/>
          <p14:tracePt t="60944" x="2320925" y="2838450"/>
          <p14:tracePt t="60951" x="2332038" y="2827338"/>
          <p14:tracePt t="60959" x="2349500" y="2822575"/>
          <p14:tracePt t="60967" x="2382838" y="2794000"/>
          <p14:tracePt t="60975" x="2433638" y="2760663"/>
          <p14:tracePt t="60983" x="2451100" y="2749550"/>
          <p14:tracePt t="60992" x="2506663" y="2725738"/>
          <p14:tracePt t="61000" x="2524125" y="2714625"/>
          <p14:tracePt t="61007" x="2557463" y="2709863"/>
          <p14:tracePt t="61015" x="2563813" y="2709863"/>
          <p14:tracePt t="61024" x="2568575" y="2709863"/>
          <p14:tracePt t="61167" x="2568575" y="2714625"/>
          <p14:tracePt t="61185" x="2568575" y="2725738"/>
          <p14:tracePt t="61201" x="2563813" y="2736850"/>
          <p14:tracePt t="61217" x="2563813" y="2743200"/>
          <p14:tracePt t="61443" x="2557463" y="2743200"/>
          <p14:tracePt t="61451" x="2552700" y="2743200"/>
          <p14:tracePt t="61459" x="2535238" y="2743200"/>
          <p14:tracePt t="61467" x="2495550" y="2743200"/>
          <p14:tracePt t="61475" x="2439988" y="2736850"/>
          <p14:tracePt t="61483" x="2389188" y="2714625"/>
          <p14:tracePt t="61491" x="2298700" y="2698750"/>
          <p14:tracePt t="61499" x="2236788" y="2681288"/>
          <p14:tracePt t="61507" x="2174875" y="2659063"/>
          <p14:tracePt t="61515" x="2112963" y="2636838"/>
          <p14:tracePt t="61523" x="2068513" y="2619375"/>
          <p14:tracePt t="61531" x="2017713" y="2590800"/>
          <p14:tracePt t="61539" x="1995488" y="2590800"/>
          <p14:tracePt t="61548" x="1962150" y="2574925"/>
          <p14:tracePt t="61556" x="1951038" y="2568575"/>
          <p14:tracePt t="61563" x="1933575" y="2563813"/>
          <p14:tracePt t="61571" x="1927225" y="2557463"/>
          <p14:tracePt t="61652" x="1922463" y="2557463"/>
          <p14:tracePt t="61660" x="1916113" y="2557463"/>
          <p14:tracePt t="61667" x="1916113" y="2563813"/>
          <p14:tracePt t="61675" x="1905000" y="2568575"/>
          <p14:tracePt t="61686" x="1900238" y="2574925"/>
          <p14:tracePt t="61691" x="1893888" y="2586038"/>
          <p14:tracePt t="61701" x="1882775" y="2586038"/>
          <p14:tracePt t="61707" x="1882775" y="2590800"/>
          <p14:tracePt t="61717" x="1878013" y="2590800"/>
          <p14:tracePt t="61723" x="1871663" y="2590800"/>
          <p14:tracePt t="61733" x="1854200" y="2590800"/>
          <p14:tracePt t="61742" x="1843088" y="2590800"/>
          <p14:tracePt t="61750" x="1820863" y="2586038"/>
          <p14:tracePt t="61757" x="1776413" y="2563813"/>
          <p14:tracePt t="61765" x="1736725" y="2546350"/>
          <p14:tracePt t="61774" x="1703388" y="2528888"/>
          <p14:tracePt t="61781" x="1663700" y="2506663"/>
          <p14:tracePt t="61789" x="1619250" y="2490788"/>
          <p14:tracePt t="61797" x="1573213" y="2473325"/>
          <p14:tracePt t="61805" x="1546225" y="2466975"/>
          <p14:tracePt t="61814" x="1511300" y="2462213"/>
          <p14:tracePt t="61821" x="1489075" y="2455863"/>
          <p14:tracePt t="61829" x="1455738" y="2451100"/>
          <p14:tracePt t="61837" x="1438275" y="2451100"/>
          <p14:tracePt t="61846" x="1416050" y="2451100"/>
          <p14:tracePt t="61853" x="1400175" y="2455863"/>
          <p14:tracePt t="61861" x="1376363" y="2466975"/>
          <p14:tracePt t="61869" x="1349375" y="2484438"/>
          <p14:tracePt t="61877" x="1320800" y="2506663"/>
          <p14:tracePt t="61885" x="1287463" y="2528888"/>
          <p14:tracePt t="61893" x="1258888" y="2552700"/>
          <p14:tracePt t="61901" x="1243013" y="2574925"/>
          <p14:tracePt t="61909" x="1203325" y="2608263"/>
          <p14:tracePt t="61917" x="1174750" y="2630488"/>
          <p14:tracePt t="61925" x="1163638" y="2641600"/>
          <p14:tracePt t="61933" x="1141413" y="2670175"/>
          <p14:tracePt t="61941" x="1123950" y="2703513"/>
          <p14:tracePt t="61949" x="1101725" y="2736850"/>
          <p14:tracePt t="61957" x="1095375" y="2760663"/>
          <p14:tracePt t="61965" x="1090613" y="2798763"/>
          <p14:tracePt t="61974" x="1084263" y="2860675"/>
          <p14:tracePt t="61983" x="1084263" y="2911475"/>
          <p14:tracePt t="61992" x="1084263" y="2957513"/>
          <p14:tracePt t="61999" x="1084263" y="3052763"/>
          <p14:tracePt t="62007" x="1095375" y="3103563"/>
          <p14:tracePt t="62015" x="1112838" y="3152775"/>
          <p14:tracePt t="62023" x="1135063" y="3192463"/>
          <p14:tracePt t="62031" x="1163638" y="3227388"/>
          <p14:tracePt t="62040" x="1225550" y="3260725"/>
          <p14:tracePt t="62047" x="1254125" y="3271838"/>
          <p14:tracePt t="62055" x="1292225" y="3282950"/>
          <p14:tracePt t="62064" x="1338263" y="3282950"/>
          <p14:tracePt t="62071" x="1354138" y="3282950"/>
          <p14:tracePt t="62079" x="1371600" y="3282950"/>
          <p14:tracePt t="62087" x="1376363" y="3276600"/>
          <p14:tracePt t="62095" x="1382713" y="3276600"/>
          <p14:tracePt t="62192" x="1393825" y="3287713"/>
          <p14:tracePt t="62200" x="1404938" y="3300413"/>
          <p14:tracePt t="62208" x="1422400" y="3327400"/>
          <p14:tracePt t="62216" x="1444625" y="3362325"/>
          <p14:tracePt t="62223" x="1473200" y="3400425"/>
          <p14:tracePt t="62232" x="1517650" y="3451225"/>
          <p14:tracePt t="62239" x="1546225" y="3479800"/>
          <p14:tracePt t="62248" x="1608138" y="3530600"/>
          <p14:tracePt t="62255" x="1663700" y="3557588"/>
          <p14:tracePt t="62263" x="1765300" y="3603625"/>
          <p14:tracePt t="62271" x="1827213" y="3619500"/>
          <p14:tracePt t="62279" x="1905000" y="3636963"/>
          <p14:tracePt t="62287" x="1978025" y="3648075"/>
          <p14:tracePt t="62297" x="2051050" y="3654425"/>
          <p14:tracePt t="62306" x="2181225" y="3659188"/>
          <p14:tracePt t="62314" x="2243138" y="3659188"/>
          <p14:tracePt t="62321" x="2309813" y="3648075"/>
          <p14:tracePt t="62329" x="2360613" y="3625850"/>
          <p14:tracePt t="62338" x="2411413" y="3592513"/>
          <p14:tracePt t="62345" x="2451100" y="3563938"/>
          <p14:tracePt t="62353" x="2478088" y="3535363"/>
          <p14:tracePt t="62361" x="2501900" y="3508375"/>
          <p14:tracePt t="62369" x="2506663" y="3495675"/>
          <p14:tracePt t="62377" x="2517775" y="3473450"/>
          <p14:tracePt t="62386" x="2517775" y="3451225"/>
          <p14:tracePt t="62394" x="2524125" y="3435350"/>
          <p14:tracePt t="62401" x="2524125" y="3417888"/>
          <p14:tracePt t="62410" x="2524125" y="3411538"/>
          <p14:tracePt t="62499" x="2517775" y="3417888"/>
          <p14:tracePt t="62505" x="2506663" y="3429000"/>
          <p14:tracePt t="62514" x="2495550" y="3435350"/>
          <p14:tracePt t="62521" x="2478088" y="3451225"/>
          <p14:tracePt t="62529" x="2455863" y="3462338"/>
          <p14:tracePt t="62537" x="2444750" y="3468688"/>
          <p14:tracePt t="62545" x="2417763" y="3484563"/>
          <p14:tracePt t="62554" x="2389188" y="3495675"/>
          <p14:tracePt t="62561" x="2378075" y="3502025"/>
          <p14:tracePt t="62571" x="2349500" y="3513138"/>
          <p14:tracePt t="62579" x="2327275" y="3524250"/>
          <p14:tracePt t="62587" x="2320925" y="3524250"/>
          <p14:tracePt t="62595" x="2305050" y="3530600"/>
          <p14:tracePt t="62604" x="2287588" y="3535363"/>
          <p14:tracePt t="62612" x="2282825" y="3535363"/>
          <p14:tracePt t="62620" x="2265363" y="3535363"/>
          <p14:tracePt t="62628" x="2259013" y="3541713"/>
          <p14:tracePt t="62635" x="2225675" y="3552825"/>
          <p14:tracePt t="62643" x="2214563" y="3552825"/>
          <p14:tracePt t="62651" x="2181225" y="3563938"/>
          <p14:tracePt t="62659" x="2163763" y="3570288"/>
          <p14:tracePt t="62667" x="2108200" y="3575050"/>
          <p14:tracePt t="62676" x="2090738" y="3575050"/>
          <p14:tracePt t="62684" x="2068513" y="3575050"/>
          <p14:tracePt t="62692" x="2017713" y="3581400"/>
          <p14:tracePt t="62700" x="1995488" y="3581400"/>
          <p14:tracePt t="62708" x="1955800" y="3581400"/>
          <p14:tracePt t="62715" x="1939925" y="3581400"/>
          <p14:tracePt t="62724" x="1922463" y="3581400"/>
          <p14:tracePt t="62732" x="1893888" y="3581400"/>
          <p14:tracePt t="62739" x="1878013" y="3581400"/>
          <p14:tracePt t="62747" x="1866900" y="3586163"/>
          <p14:tracePt t="62756" x="1820863" y="3586163"/>
          <p14:tracePt t="62763" x="1804988" y="3586163"/>
          <p14:tracePt t="62772" x="1787525" y="3586163"/>
          <p14:tracePt t="62779" x="1747838" y="3586163"/>
          <p14:tracePt t="62788" x="1731963" y="3586163"/>
          <p14:tracePt t="62795" x="1708150" y="3586163"/>
          <p14:tracePt t="62804" x="1685925" y="3592513"/>
          <p14:tracePt t="62812" x="1624013" y="3592513"/>
          <p14:tracePt t="62820" x="1601788" y="3592513"/>
          <p14:tracePt t="62828" x="1579563" y="3592513"/>
          <p14:tracePt t="62835" x="1557338" y="3592513"/>
          <p14:tracePt t="62844" x="1500188" y="3586163"/>
          <p14:tracePt t="62852" x="1484313" y="3581400"/>
          <p14:tracePt t="62861" x="1462088" y="3575050"/>
          <p14:tracePt t="62868" x="1450975" y="3575050"/>
          <p14:tracePt t="62878" x="1433513" y="3557588"/>
          <p14:tracePt t="62885" x="1427163" y="3557588"/>
          <p14:tracePt t="62894" x="1416050" y="3552825"/>
          <p14:tracePt t="62901" x="1404938" y="3541713"/>
          <p14:tracePt t="62909" x="1400175" y="3530600"/>
          <p14:tracePt t="62917" x="1389063" y="3519488"/>
          <p14:tracePt t="62926" x="1382713" y="3513138"/>
          <p14:tracePt t="62934" x="1382713" y="3495675"/>
          <p14:tracePt t="62942" x="1376363" y="3479800"/>
          <p14:tracePt t="62949" x="1376363" y="3473450"/>
          <p14:tracePt t="62957" x="1371600" y="3462338"/>
          <p14:tracePt t="62966" x="1365250" y="3446463"/>
          <p14:tracePt t="62974" x="1365250" y="3435350"/>
          <p14:tracePt t="62982" x="1365250" y="3429000"/>
          <p14:tracePt t="62990" x="1365250" y="3411538"/>
          <p14:tracePt t="62998" x="1365250" y="3406775"/>
          <p14:tracePt t="63005" x="1365250" y="3400425"/>
          <p14:tracePt t="63014" x="1365250" y="3389313"/>
          <p14:tracePt t="63022" x="1365250" y="3373438"/>
          <p14:tracePt t="63029" x="1371600" y="3373438"/>
          <p14:tracePt t="63038" x="1371600" y="3362325"/>
          <p14:tracePt t="63046" x="1371600" y="3355975"/>
          <p14:tracePt t="63054" x="1376363" y="3344863"/>
          <p14:tracePt t="63061" x="1376363" y="3338513"/>
          <p14:tracePt t="63070" x="1382713" y="3327400"/>
          <p14:tracePt t="63085" x="1382713" y="3316288"/>
          <p14:tracePt t="63093" x="1393825" y="3305175"/>
          <p14:tracePt t="63102" x="1393825" y="3300413"/>
          <p14:tracePt t="63109" x="1393825" y="3294063"/>
          <p14:tracePt t="63118" x="1400175" y="3287713"/>
          <p14:tracePt t="63126" x="1404938" y="3287713"/>
          <p14:tracePt t="63133" x="1404938" y="3276600"/>
          <p14:tracePt t="63142" x="1416050" y="3265488"/>
          <p14:tracePt t="63149" x="1422400" y="3260725"/>
          <p14:tracePt t="63160" x="1427163" y="3254375"/>
          <p14:tracePt t="63168" x="1433513" y="3249613"/>
          <p14:tracePt t="63175" x="1438275" y="3243263"/>
          <p14:tracePt t="63184" x="1455738" y="3238500"/>
          <p14:tracePt t="63191" x="1462088" y="3227388"/>
          <p14:tracePt t="63200" x="1477963" y="3221038"/>
          <p14:tracePt t="63208" x="1495425" y="3209925"/>
          <p14:tracePt t="63216" x="1546225" y="3187700"/>
          <p14:tracePt t="63224" x="1573213" y="3176588"/>
          <p14:tracePt t="63232" x="1624013" y="3159125"/>
          <p14:tracePt t="63240" x="1652588" y="3152775"/>
          <p14:tracePt t="63247" x="1674813" y="3141663"/>
          <p14:tracePt t="63256" x="1743075" y="3130550"/>
          <p14:tracePt t="63264" x="1776413" y="3125788"/>
          <p14:tracePt t="63271" x="1804988" y="3119438"/>
          <p14:tracePt t="63279" x="1882775" y="3114675"/>
          <p14:tracePt t="63287" x="1911350" y="3108325"/>
          <p14:tracePt t="63296" x="1944688" y="3103563"/>
          <p14:tracePt t="63304" x="2012950" y="3103563"/>
          <p14:tracePt t="63311" x="2035175" y="3103563"/>
          <p14:tracePt t="63320" x="2057400" y="3097213"/>
          <p14:tracePt t="63327" x="2079625" y="3097213"/>
          <p14:tracePt t="63336" x="2141538" y="3097213"/>
          <p14:tracePt t="63344" x="2163763" y="3097213"/>
          <p14:tracePt t="63351" x="2197100" y="3097213"/>
          <p14:tracePt t="63359" x="2225675" y="3092450"/>
          <p14:tracePt t="63367" x="2309813" y="3092450"/>
          <p14:tracePt t="63375" x="2344738" y="3092450"/>
          <p14:tracePt t="63383" x="2439988" y="3086100"/>
          <p14:tracePt t="63391" x="2535238" y="3079750"/>
          <p14:tracePt t="63399" x="2574925" y="3079750"/>
          <p14:tracePt t="63407" x="2687638" y="3068638"/>
          <p14:tracePt t="63418" x="2798763" y="3063875"/>
          <p14:tracePt t="63423" x="2855913" y="3057525"/>
          <p14:tracePt t="63434" x="2979738" y="3052763"/>
          <p14:tracePt t="63439" x="3152775" y="3041650"/>
          <p14:tracePt t="63449" x="3209925" y="3041650"/>
          <p14:tracePt t="63457" x="3384550" y="3035300"/>
          <p14:tracePt t="63465" x="3597275" y="3035300"/>
          <p14:tracePt t="63474" x="3765550" y="3035300"/>
          <p14:tracePt t="63481" x="3962400" y="3035300"/>
          <p14:tracePt t="63490" x="4176713" y="3035300"/>
          <p14:tracePt t="63498" x="4541838" y="3035300"/>
          <p14:tracePt t="63506" x="4727575" y="3035300"/>
          <p14:tracePt t="63514" x="5048250" y="3024188"/>
          <p14:tracePt t="63522" x="5216525" y="3024188"/>
          <p14:tracePt t="63529" x="5367338" y="3024188"/>
          <p14:tracePt t="63538" x="5626100" y="3024188"/>
          <p14:tracePt t="63545" x="5761038" y="3024188"/>
          <p14:tracePt t="63554" x="5873750" y="3024188"/>
          <p14:tracePt t="63562" x="6099175" y="3024188"/>
          <p14:tracePt t="63569" x="6211888" y="3024188"/>
          <p14:tracePt t="63578" x="6329363" y="3041650"/>
          <p14:tracePt t="63585" x="6424613" y="3046413"/>
          <p14:tracePt t="63593" x="6537325" y="3063875"/>
          <p14:tracePt t="63601" x="6643688" y="3086100"/>
          <p14:tracePt t="63609" x="6716713" y="3097213"/>
          <p14:tracePt t="63617" x="6789738" y="3108325"/>
          <p14:tracePt t="63625" x="6846888" y="3125788"/>
          <p14:tracePt t="63634" x="6891338" y="3148013"/>
          <p14:tracePt t="63641" x="6919913" y="3152775"/>
          <p14:tracePt t="63649" x="6953250" y="3176588"/>
          <p14:tracePt t="63657" x="6970713" y="3187700"/>
          <p14:tracePt t="63665" x="6981825" y="3192463"/>
          <p14:tracePt t="63673" x="6986588" y="3209925"/>
          <p14:tracePt t="63681" x="6992938" y="3227388"/>
          <p14:tracePt t="63690" x="6997700" y="3238500"/>
          <p14:tracePt t="63698" x="6997700" y="3249613"/>
          <p14:tracePt t="63706" x="6997700" y="3260725"/>
          <p14:tracePt t="63714" x="6997700" y="3271838"/>
          <p14:tracePt t="63722" x="6997700" y="3276600"/>
          <p14:tracePt t="63732" x="6997700" y="3287713"/>
          <p14:tracePt t="63740" x="6997700" y="3300413"/>
          <p14:tracePt t="63748" x="6992938" y="3311525"/>
          <p14:tracePt t="63756" x="6975475" y="3327400"/>
          <p14:tracePt t="63763" x="6942138" y="3344863"/>
          <p14:tracePt t="63772" x="6919913" y="3355975"/>
          <p14:tracePt t="63780" x="6884988" y="3367088"/>
          <p14:tracePt t="63788" x="6846888" y="3373438"/>
          <p14:tracePt t="63796" x="6796088" y="3384550"/>
          <p14:tracePt t="63804" x="6734175" y="3400425"/>
          <p14:tracePt t="63812" x="6689725" y="3400425"/>
          <p14:tracePt t="63820" x="6610350" y="3411538"/>
          <p14:tracePt t="63828" x="6559550" y="3411538"/>
          <p14:tracePt t="63836" x="6453188" y="3417888"/>
          <p14:tracePt t="63844" x="6396038" y="3417888"/>
          <p14:tracePt t="63852" x="6311900" y="3417888"/>
          <p14:tracePt t="63859" x="6261100" y="3417888"/>
          <p14:tracePt t="63867" x="6216650" y="3417888"/>
          <p14:tracePt t="63876" x="6172200" y="3417888"/>
          <p14:tracePt t="63884" x="6126163" y="3417888"/>
          <p14:tracePt t="63892" x="6088063" y="3417888"/>
          <p14:tracePt t="63900" x="6042025" y="3417888"/>
          <p14:tracePt t="63908" x="6003925" y="3417888"/>
          <p14:tracePt t="63916" x="5969000" y="3417888"/>
          <p14:tracePt t="63923" x="5924550" y="3417888"/>
          <p14:tracePt t="63932" x="5884863" y="3417888"/>
          <p14:tracePt t="63939" x="5840413" y="3417888"/>
          <p14:tracePt t="63948" x="5800725" y="3422650"/>
          <p14:tracePt t="63955" x="5761038" y="3429000"/>
          <p14:tracePt t="63964" x="5745163" y="3435350"/>
          <p14:tracePt t="63971" x="5699125" y="3446463"/>
          <p14:tracePt t="63980" x="5643563" y="3457575"/>
          <p14:tracePt t="63990" x="5621338" y="3462338"/>
          <p14:tracePt t="63995" x="5559425" y="3479800"/>
          <p14:tracePt t="64006" x="5497513" y="3490913"/>
          <p14:tracePt t="64013" x="5475288" y="3495675"/>
          <p14:tracePt t="64021" x="5407025" y="3502025"/>
          <p14:tracePt t="64027" x="5322888" y="3508375"/>
          <p14:tracePt t="64038" x="5294313" y="3508375"/>
          <p14:tracePt t="64045" x="5205413" y="3508375"/>
          <p14:tracePt t="64053" x="5165725" y="3508375"/>
          <p14:tracePt t="64061" x="5064125" y="3508375"/>
          <p14:tracePt t="64070" x="5019675" y="3508375"/>
          <p14:tracePt t="64078" x="4902200" y="3508375"/>
          <p14:tracePt t="64086" x="4856163" y="3508375"/>
          <p14:tracePt t="64094" x="4756150" y="3508375"/>
          <p14:tracePt t="64102" x="4721225" y="3508375"/>
          <p14:tracePt t="64110" x="4637088" y="3508375"/>
          <p14:tracePt t="64118" x="4597400" y="3508375"/>
          <p14:tracePt t="64126" x="4524375" y="3502025"/>
          <p14:tracePt t="64134" x="4502150" y="3495675"/>
          <p14:tracePt t="64141" x="4468813" y="3495675"/>
          <p14:tracePt t="64150" x="4395788" y="3484563"/>
          <p14:tracePt t="64158" x="4362450" y="3484563"/>
          <p14:tracePt t="64165" x="4333875" y="3479800"/>
          <p14:tracePt t="64174" x="4265613" y="3468688"/>
          <p14:tracePt t="64181" x="4249738" y="3468688"/>
          <p14:tracePt t="64189" x="4216400" y="3462338"/>
          <p14:tracePt t="64198" x="4192588" y="3457575"/>
          <p14:tracePt t="64206" x="4181475" y="3451225"/>
          <p14:tracePt t="64214" x="4176713" y="3446463"/>
          <p14:tracePt t="64221" x="4176713" y="3440113"/>
          <p14:tracePt t="64229" x="4176713" y="3435350"/>
          <p14:tracePt t="64237" x="4176713" y="3429000"/>
          <p14:tracePt t="64245" x="4176713" y="3411538"/>
          <p14:tracePt t="64253" x="4176713" y="3400425"/>
          <p14:tracePt t="64261" x="4176713" y="3389313"/>
          <p14:tracePt t="64269" x="4176713" y="3378200"/>
          <p14:tracePt t="64277" x="4181475" y="3362325"/>
          <p14:tracePt t="64285" x="4181475" y="3344863"/>
          <p14:tracePt t="64293" x="4181475" y="3333750"/>
          <p14:tracePt t="64304" x="4187825" y="3322638"/>
          <p14:tracePt t="64312" x="4187825" y="3316288"/>
          <p14:tracePt t="64320" x="4198938" y="3300413"/>
          <p14:tracePt t="64327" x="4198938" y="3287713"/>
          <p14:tracePt t="64336" x="4210050" y="3276600"/>
          <p14:tracePt t="64343" x="4216400" y="3271838"/>
          <p14:tracePt t="64351" x="4221163" y="3254375"/>
          <p14:tracePt t="64360" x="4232275" y="3243263"/>
          <p14:tracePt t="64368" x="4243388" y="3232150"/>
          <p14:tracePt t="64375" x="4243388" y="3227388"/>
          <p14:tracePt t="64384" x="4260850" y="3209925"/>
          <p14:tracePt t="64392" x="4283075" y="3198813"/>
          <p14:tracePt t="64399" x="4289425" y="3192463"/>
          <p14:tracePt t="64408" x="4316413" y="3176588"/>
          <p14:tracePt t="64416" x="4327525" y="3170238"/>
          <p14:tracePt t="64424" x="4356100" y="3152775"/>
          <p14:tracePt t="64431" x="4395788" y="3130550"/>
          <p14:tracePt t="64440" x="4413250" y="3125788"/>
          <p14:tracePt t="64448" x="4457700" y="3108325"/>
          <p14:tracePt t="64456" x="4473575" y="3103563"/>
          <p14:tracePt t="64464" x="4519613" y="3086100"/>
          <p14:tracePt t="64472" x="4535488" y="3079750"/>
          <p14:tracePt t="64480" x="4586288" y="3068638"/>
          <p14:tracePt t="64488" x="4603750" y="3063875"/>
          <p14:tracePt t="64496" x="4665663" y="3046413"/>
          <p14:tracePt t="64504" x="4687888" y="3041650"/>
          <p14:tracePt t="64512" x="4721225" y="3035300"/>
          <p14:tracePt t="64520" x="4794250" y="3030538"/>
          <p14:tracePt t="64528" x="4829175" y="3024188"/>
          <p14:tracePt t="64536" x="4906963" y="3019425"/>
          <p14:tracePt t="64544" x="4940300" y="3013075"/>
          <p14:tracePt t="64552" x="4979988" y="3013075"/>
          <p14:tracePt t="64560" x="5070475" y="3013075"/>
          <p14:tracePt t="64568" x="5114925" y="3013075"/>
          <p14:tracePt t="64578" x="5159375" y="3013075"/>
          <p14:tracePt t="64584" x="5205413" y="3013075"/>
          <p14:tracePt t="64594" x="5318125" y="3013075"/>
          <p14:tracePt t="64600" x="5362575" y="3013075"/>
          <p14:tracePt t="64610" x="5413375" y="3013075"/>
          <p14:tracePt t="64616" x="5553075" y="3019425"/>
          <p14:tracePt t="64626" x="5603875" y="3024188"/>
          <p14:tracePt t="64634" x="5649913" y="3030538"/>
          <p14:tracePt t="64642" x="5699125" y="3041650"/>
          <p14:tracePt t="64650" x="5818188" y="3057525"/>
          <p14:tracePt t="64658" x="5862638" y="3068638"/>
          <p14:tracePt t="64666" x="5907088" y="3074988"/>
          <p14:tracePt t="64674" x="5953125" y="3086100"/>
          <p14:tracePt t="64682" x="6008688" y="3097213"/>
          <p14:tracePt t="64690" x="6143625" y="3136900"/>
          <p14:tracePt t="64698" x="6194425" y="3148013"/>
          <p14:tracePt t="64706" x="6238875" y="3159125"/>
          <p14:tracePt t="64714" x="6289675" y="3170238"/>
          <p14:tracePt t="64722" x="6373813" y="3198813"/>
          <p14:tracePt t="64730" x="6402388" y="3203575"/>
          <p14:tracePt t="64738" x="6424613" y="3214688"/>
          <p14:tracePt t="64746" x="6469063" y="3243263"/>
          <p14:tracePt t="64754" x="6486525" y="3265488"/>
          <p14:tracePt t="64762" x="6503988" y="3287713"/>
          <p14:tracePt t="64770" x="6503988" y="3305175"/>
          <p14:tracePt t="64778" x="6503988" y="3322638"/>
          <p14:tracePt t="64785" x="6503988" y="3338513"/>
          <p14:tracePt t="64794" x="6497638" y="3355975"/>
          <p14:tracePt t="64802" x="6486525" y="3373438"/>
          <p14:tracePt t="64810" x="6481763" y="3384550"/>
          <p14:tracePt t="64818" x="6464300" y="3395663"/>
          <p14:tracePt t="64826" x="6453188" y="3411538"/>
          <p14:tracePt t="64834" x="6442075" y="3422650"/>
          <p14:tracePt t="64842" x="6419850" y="3440113"/>
          <p14:tracePt t="64850" x="6408738" y="3446463"/>
          <p14:tracePt t="64858" x="6384925" y="3462338"/>
          <p14:tracePt t="64866" x="6357938" y="3479800"/>
          <p14:tracePt t="64876" x="6323013" y="3495675"/>
          <p14:tracePt t="64884" x="6278563" y="3519488"/>
          <p14:tracePt t="64891" x="6249988" y="3530600"/>
          <p14:tracePt t="64900" x="6194425" y="3552825"/>
          <p14:tracePt t="64908" x="6154738" y="3563938"/>
          <p14:tracePt t="64916" x="6070600" y="3592513"/>
          <p14:tracePt t="64924" x="6015038" y="3608388"/>
          <p14:tracePt t="64932" x="5946775" y="3619500"/>
          <p14:tracePt t="64940" x="5857875" y="3643313"/>
          <p14:tracePt t="64947" x="5772150" y="3654425"/>
          <p14:tracePt t="64955" x="5541963" y="3676650"/>
          <p14:tracePt t="64964" x="5424488" y="3687763"/>
          <p14:tracePt t="64972" x="5272088" y="3687763"/>
          <p14:tracePt t="64980" x="5132388" y="3687763"/>
          <p14:tracePt t="64988" x="4979988" y="3687763"/>
          <p14:tracePt t="64996" x="4840288" y="3687763"/>
          <p14:tracePt t="65004" x="4783138" y="3676650"/>
          <p14:tracePt t="65012" x="4632325" y="3654425"/>
          <p14:tracePt t="65020" x="4486275" y="3614738"/>
          <p14:tracePt t="65028" x="4327525" y="3570288"/>
          <p14:tracePt t="65036" x="4205288" y="3530600"/>
          <p14:tracePt t="65044" x="4159250" y="3513138"/>
          <p14:tracePt t="65052" x="4075113" y="3468688"/>
          <p14:tracePt t="65060" x="4013200" y="3435350"/>
          <p14:tracePt t="65068" x="3984625" y="3406775"/>
          <p14:tracePt t="65076" x="3968750" y="3378200"/>
          <p14:tracePt t="65084" x="3968750" y="3355975"/>
          <p14:tracePt t="65091" x="3968750" y="3338513"/>
          <p14:tracePt t="65100" x="3984625" y="3305175"/>
          <p14:tracePt t="65108" x="4008438" y="3271838"/>
          <p14:tracePt t="65116" x="4052888" y="3221038"/>
          <p14:tracePt t="65126" x="4086225" y="3187700"/>
          <p14:tracePt t="65132" x="4143375" y="3141663"/>
          <p14:tracePt t="65141" x="4205288" y="3097213"/>
          <p14:tracePt t="65147" x="4289425" y="3041650"/>
          <p14:tracePt t="65158" x="4351338" y="3013075"/>
          <p14:tracePt t="65164" x="4424363" y="2979738"/>
          <p14:tracePt t="65174" x="4513263" y="2940050"/>
          <p14:tracePt t="65182" x="4608513" y="2900363"/>
          <p14:tracePt t="65190" x="4716463" y="2871788"/>
          <p14:tracePt t="65197" x="4856163" y="2833688"/>
          <p14:tracePt t="65206" x="4924425" y="2822575"/>
          <p14:tracePt t="65214" x="5053013" y="2809875"/>
          <p14:tracePt t="65222" x="5132388" y="2798763"/>
          <p14:tracePt t="65230" x="5294313" y="2794000"/>
          <p14:tracePt t="65238" x="5373688" y="2794000"/>
          <p14:tracePt t="65246" x="5530850" y="2794000"/>
          <p14:tracePt t="65254" x="5632450" y="2805113"/>
          <p14:tracePt t="65262" x="5716588" y="2816225"/>
          <p14:tracePt t="65270" x="5818188" y="2833688"/>
          <p14:tracePt t="65278" x="5891213" y="2849563"/>
          <p14:tracePt t="65286" x="5969000" y="2867025"/>
          <p14:tracePt t="65294" x="6037263" y="2895600"/>
          <p14:tracePt t="65302" x="6099175" y="2922588"/>
          <p14:tracePt t="65310" x="6154738" y="2957513"/>
          <p14:tracePt t="65317" x="6194425" y="2984500"/>
          <p14:tracePt t="65326" x="6256338" y="3041650"/>
          <p14:tracePt t="65334" x="6273800" y="3068638"/>
          <p14:tracePt t="65342" x="6284913" y="3097213"/>
          <p14:tracePt t="65350" x="6289675" y="3119438"/>
          <p14:tracePt t="65358" x="6296025" y="3136900"/>
          <p14:tracePt t="65366" x="6296025" y="3152775"/>
          <p14:tracePt t="65374" x="6296025" y="3176588"/>
          <p14:tracePt t="65382" x="6278563" y="3203575"/>
          <p14:tracePt t="65390" x="6249988" y="3238500"/>
          <p14:tracePt t="65398" x="6211888" y="3276600"/>
          <p14:tracePt t="65405" x="6161088" y="3311525"/>
          <p14:tracePt t="65413" x="6103938" y="3344863"/>
          <p14:tracePt t="65422" x="6030913" y="3384550"/>
          <p14:tracePt t="65430" x="5946775" y="3429000"/>
          <p14:tracePt t="65440" x="5834063" y="3479800"/>
          <p14:tracePt t="65445" x="5767388" y="3502025"/>
          <p14:tracePt t="65456" x="5621338" y="3541713"/>
          <p14:tracePt t="65461" x="5446713" y="3570288"/>
          <p14:tracePt t="65472" x="5345113" y="3586163"/>
          <p14:tracePt t="65480" x="5216525" y="3592513"/>
          <p14:tracePt t="65488" x="4975225" y="3592513"/>
          <p14:tracePt t="65496" x="4833938" y="3592513"/>
          <p14:tracePt t="65504" x="4676775" y="3581400"/>
          <p14:tracePt t="65512" x="4513263" y="3552825"/>
          <p14:tracePt t="65520" x="4271963" y="3490913"/>
          <p14:tracePt t="65528" x="4176713" y="3462338"/>
          <p14:tracePt t="65536" x="4075113" y="3406775"/>
          <p14:tracePt t="65544" x="4019550" y="3367088"/>
          <p14:tracePt t="65552" x="3984625" y="3333750"/>
          <p14:tracePt t="65560" x="3973513" y="3311525"/>
          <p14:tracePt t="65568" x="3968750" y="3260725"/>
          <p14:tracePt t="65576" x="3973513" y="3192463"/>
          <p14:tracePt t="65584" x="3997325" y="3152775"/>
          <p14:tracePt t="65592" x="4024313" y="3119438"/>
          <p14:tracePt t="65600" x="4075113" y="3074988"/>
          <p14:tracePt t="65608" x="4125913" y="3041650"/>
          <p14:tracePt t="65616" x="4181475" y="3013075"/>
          <p14:tracePt t="65624" x="4249738" y="2990850"/>
          <p14:tracePt t="65632" x="4322763" y="2973388"/>
          <p14:tracePt t="65640" x="4424363" y="2951163"/>
          <p14:tracePt t="65648" x="4508500" y="2940050"/>
          <p14:tracePt t="65656" x="4592638" y="2928938"/>
          <p14:tracePt t="65664" x="4705350" y="2922588"/>
          <p14:tracePt t="65672" x="4845050" y="2922588"/>
          <p14:tracePt t="65680" x="4997450" y="2922588"/>
          <p14:tracePt t="65688" x="5194300" y="2922588"/>
          <p14:tracePt t="65696" x="5307013" y="2922588"/>
          <p14:tracePt t="65704" x="5526088" y="2933700"/>
          <p14:tracePt t="65712" x="5637213" y="2951163"/>
          <p14:tracePt t="65720" x="5873750" y="2979738"/>
          <p14:tracePt t="65728" x="5975350" y="2995613"/>
          <p14:tracePt t="65738" x="6154738" y="3035300"/>
          <p14:tracePt t="65743" x="6234113" y="3057525"/>
          <p14:tracePt t="65754" x="6278563" y="3079750"/>
          <p14:tracePt t="65761" x="6346825" y="3114675"/>
          <p14:tracePt t="65770" x="6362700" y="3136900"/>
          <p14:tracePt t="65777" x="6373813" y="3152775"/>
          <p14:tracePt t="65786" x="6373813" y="3170238"/>
          <p14:tracePt t="65794" x="6373813" y="3192463"/>
          <p14:tracePt t="65802" x="6357938" y="3227388"/>
          <p14:tracePt t="65810" x="6323013" y="3271838"/>
          <p14:tracePt t="65818" x="6296025" y="3300413"/>
          <p14:tracePt t="65826" x="6261100" y="3327400"/>
          <p14:tracePt t="65834" x="6216650" y="3355975"/>
          <p14:tracePt t="65842" x="6176963" y="3373438"/>
          <p14:tracePt t="65850" x="6138863" y="3395663"/>
          <p14:tracePt t="65858" x="6115050" y="3400425"/>
          <p14:tracePt t="65866" x="6070600" y="3417888"/>
          <p14:tracePt t="65874" x="6042025" y="3422650"/>
          <p14:tracePt t="65882" x="6026150" y="3429000"/>
          <p14:tracePt t="65890" x="6008688" y="3435350"/>
          <p14:tracePt t="65898" x="5980113" y="3435350"/>
          <p14:tracePt t="65906" x="5969000" y="3440113"/>
          <p14:tracePt t="65914" x="5957888" y="3446463"/>
          <p14:tracePt t="65922" x="5946775" y="3451225"/>
          <p14:tracePt t="65930" x="5913438" y="3457575"/>
          <p14:tracePt t="65938" x="5902325" y="3462338"/>
          <p14:tracePt t="65946" x="5884863" y="3468688"/>
          <p14:tracePt t="65954" x="5873750" y="3473450"/>
          <p14:tracePt t="65962" x="5868988" y="3473450"/>
          <p14:tracePt t="65970" x="5857875" y="3473450"/>
          <p14:tracePt t="65978" x="5857875" y="3479800"/>
          <p14:tracePt t="65986" x="5851525" y="3479800"/>
          <p14:tracePt t="66002" x="5845175" y="3484563"/>
          <p14:tracePt t="66009" x="5845175" y="3490913"/>
          <p14:tracePt t="66020" x="5834063" y="3490913"/>
          <p14:tracePt t="66025" x="5829300" y="3495675"/>
          <p14:tracePt t="66036" x="5818188" y="3502025"/>
          <p14:tracePt t="66044" x="5789613" y="3513138"/>
          <p14:tracePt t="66052" x="5778500" y="3519488"/>
          <p14:tracePt t="66060" x="5738813" y="3530600"/>
          <p14:tracePt t="66068" x="5661025" y="3546475"/>
          <p14:tracePt t="66076" x="5610225" y="3552825"/>
          <p14:tracePt t="66084" x="5553075" y="3563938"/>
          <p14:tracePt t="66092" x="5480050" y="3563938"/>
          <p14:tracePt t="66100" x="5391150" y="3570288"/>
          <p14:tracePt t="66108" x="5294313" y="3570288"/>
          <p14:tracePt t="66116" x="5227638" y="3570288"/>
          <p14:tracePt t="66124" x="5092700" y="3570288"/>
          <p14:tracePt t="66132" x="4951413" y="3570288"/>
          <p14:tracePt t="66140" x="4878388" y="3570288"/>
          <p14:tracePt t="66148" x="4805363" y="3570288"/>
          <p14:tracePt t="66156" x="4676775" y="3563938"/>
          <p14:tracePt t="66164" x="4608513" y="3563938"/>
          <p14:tracePt t="66172" x="4552950" y="3557588"/>
          <p14:tracePt t="66180" x="4491038" y="3552825"/>
          <p14:tracePt t="66188" x="4384675" y="3546475"/>
          <p14:tracePt t="66196" x="4333875" y="3535363"/>
          <p14:tracePt t="66204" x="4283075" y="3530600"/>
          <p14:tracePt t="66212" x="4227513" y="3524250"/>
          <p14:tracePt t="66220" x="4181475" y="3519488"/>
          <p14:tracePt t="66228" x="4143375" y="3508375"/>
          <p14:tracePt t="66236" x="4114800" y="3502025"/>
          <p14:tracePt t="66244" x="4103688" y="3495675"/>
          <p14:tracePt t="66252" x="4075113" y="3473450"/>
          <p14:tracePt t="66260" x="4064000" y="3457575"/>
          <p14:tracePt t="66268" x="4057650" y="3446463"/>
          <p14:tracePt t="66276" x="4057650" y="3429000"/>
          <p14:tracePt t="66284" x="4057650" y="3411538"/>
          <p14:tracePt t="66293" x="4057650" y="3389313"/>
          <p14:tracePt t="66299" x="4057650" y="3373438"/>
          <p14:tracePt t="66310" x="4057650" y="3349625"/>
          <p14:tracePt t="66316" x="4064000" y="3333750"/>
          <p14:tracePt t="66326" x="4075113" y="3316288"/>
          <p14:tracePt t="66332" x="4086225" y="3282950"/>
          <p14:tracePt t="66342" x="4097338" y="3260725"/>
          <p14:tracePt t="66350" x="4114800" y="3232150"/>
          <p14:tracePt t="66358" x="4130675" y="3198813"/>
          <p14:tracePt t="66366" x="4154488" y="3170238"/>
          <p14:tracePt t="66374" x="4181475" y="3136900"/>
          <p14:tracePt t="66382" x="4205288" y="3119438"/>
          <p14:tracePt t="66390" x="4238625" y="3079750"/>
          <p14:tracePt t="66398" x="4265613" y="3057525"/>
          <p14:tracePt t="66406" x="4327525" y="3024188"/>
          <p14:tracePt t="66414" x="4362450" y="3001963"/>
          <p14:tracePt t="66422" x="4406900" y="2979738"/>
          <p14:tracePt t="66430" x="4491038" y="2944813"/>
          <p14:tracePt t="66438" x="4541838" y="2922588"/>
          <p14:tracePt t="66446" x="4603750" y="2906713"/>
          <p14:tracePt t="66454" x="4670425" y="2895600"/>
          <p14:tracePt t="66462" x="4749800" y="2884488"/>
          <p14:tracePt t="66470" x="4833938" y="2867025"/>
          <p14:tracePt t="66478" x="4929188" y="2860675"/>
          <p14:tracePt t="66486" x="5019675" y="2860675"/>
          <p14:tracePt t="66494" x="5143500" y="2860675"/>
          <p14:tracePt t="66502" x="5283200" y="2867025"/>
          <p14:tracePt t="66510" x="5475288" y="2884488"/>
          <p14:tracePt t="66518" x="5530850" y="2889250"/>
          <p14:tracePt t="66526" x="5688013" y="2906713"/>
          <p14:tracePt t="66534" x="5868988" y="2933700"/>
          <p14:tracePt t="66542" x="6030913" y="2962275"/>
          <p14:tracePt t="66550" x="6176963" y="2984500"/>
          <p14:tracePt t="66558" x="6284913" y="3019425"/>
          <p14:tracePt t="66566" x="6362700" y="3041650"/>
          <p14:tracePt t="66576" x="6419850" y="3063875"/>
          <p14:tracePt t="66582" x="6457950" y="3079750"/>
          <p14:tracePt t="66592" x="6486525" y="3097213"/>
          <p14:tracePt t="66598" x="6515100" y="3119438"/>
          <p14:tracePt t="66608" x="6519863" y="3136900"/>
          <p14:tracePt t="66614" x="6519863" y="3148013"/>
          <p14:tracePt t="66624" x="6519863" y="3159125"/>
          <p14:tracePt t="66632" x="6519863" y="3170238"/>
          <p14:tracePt t="66639" x="6519863" y="3187700"/>
          <p14:tracePt t="66648" x="6519863" y="3198813"/>
          <p14:tracePt t="66656" x="6508750" y="3221038"/>
          <p14:tracePt t="66664" x="6497638" y="3232150"/>
          <p14:tracePt t="66672" x="6492875" y="3249613"/>
          <p14:tracePt t="66680" x="6481763" y="3260725"/>
          <p14:tracePt t="66688" x="6464300" y="3276600"/>
          <p14:tracePt t="66696" x="6453188" y="3294063"/>
          <p14:tracePt t="66704" x="6430963" y="3322638"/>
          <p14:tracePt t="66712" x="6413500" y="3333750"/>
          <p14:tracePt t="66719" x="6391275" y="3355975"/>
          <p14:tracePt t="66728" x="6357938" y="3378200"/>
          <p14:tracePt t="66736" x="6329363" y="3395663"/>
          <p14:tracePt t="66744" x="6300788" y="3411538"/>
          <p14:tracePt t="66751" x="6249988" y="3435350"/>
          <p14:tracePt t="66760" x="6216650" y="3451225"/>
          <p14:tracePt t="66768" x="6165850" y="3468688"/>
          <p14:tracePt t="66776" x="6081713" y="3495675"/>
          <p14:tracePt t="66784" x="6026150" y="3513138"/>
          <p14:tracePt t="66792" x="5980113" y="3524250"/>
          <p14:tracePt t="66800" x="5924550" y="3541713"/>
          <p14:tracePt t="66808" x="5868988" y="3557588"/>
          <p14:tracePt t="66816" x="5818188" y="3570288"/>
          <p14:tracePt t="66824" x="5772150" y="3575050"/>
          <p14:tracePt t="66832" x="5716588" y="3586163"/>
          <p14:tracePt t="66840" x="5672138" y="3592513"/>
          <p14:tracePt t="66848" x="5654675" y="3597275"/>
          <p14:tracePt t="66856" x="5610225" y="3603625"/>
          <p14:tracePt t="66864" x="5553075" y="3608388"/>
          <p14:tracePt t="66872" x="5508625" y="3614738"/>
          <p14:tracePt t="66880" x="5446713" y="3619500"/>
          <p14:tracePt t="66890" x="5424488" y="3619500"/>
          <p14:tracePt t="66896" x="5356225" y="3625850"/>
          <p14:tracePt t="66906" x="5283200" y="3625850"/>
          <p14:tracePt t="66914" x="5245100" y="3625850"/>
          <p14:tracePt t="66922" x="5165725" y="3625850"/>
          <p14:tracePt t="66930" x="5059363" y="3625850"/>
          <p14:tracePt t="66938" x="5024438" y="3625850"/>
          <p14:tracePt t="66946" x="4918075" y="3619500"/>
          <p14:tracePt t="66954" x="4873625" y="3608388"/>
          <p14:tracePt t="66961" x="4789488" y="3592513"/>
          <p14:tracePt t="66970" x="4749800" y="3586163"/>
          <p14:tracePt t="66978" x="4670425" y="3570288"/>
          <p14:tracePt t="66986" x="4643438" y="3563938"/>
          <p14:tracePt t="66994" x="4581525" y="3552825"/>
          <p14:tracePt t="67002" x="4564063" y="3541713"/>
          <p14:tracePt t="67010" x="4508500" y="3530600"/>
          <p14:tracePt t="67018" x="4486275" y="3519488"/>
          <p14:tracePt t="67026" x="4468813" y="3519488"/>
          <p14:tracePt t="67034" x="4446588" y="3508375"/>
          <p14:tracePt t="67042" x="4440238" y="3495675"/>
          <p14:tracePt t="67050" x="4429125" y="3495675"/>
          <p14:tracePt t="67058" x="4424363" y="3484563"/>
          <p14:tracePt t="67066" x="4418013" y="3484563"/>
          <p14:tracePt t="67074" x="4418013" y="3479800"/>
          <p14:tracePt t="67082" x="4418013" y="3473450"/>
          <p14:tracePt t="67090" x="4418013" y="3468688"/>
          <p14:tracePt t="67098" x="4418013" y="3462338"/>
          <p14:tracePt t="67106" x="4413250" y="3462338"/>
          <p14:tracePt t="67114" x="4413250" y="3451225"/>
          <p14:tracePt t="67122" x="4413250" y="3440113"/>
          <p14:tracePt t="67138" x="4413250" y="3435350"/>
          <p14:tracePt t="67146" x="4413250" y="3422650"/>
          <p14:tracePt t="67154" x="4413250" y="3417888"/>
          <p14:tracePt t="67162" x="4413250" y="3411538"/>
          <p14:tracePt t="67170" x="4418013" y="3406775"/>
          <p14:tracePt t="67178" x="4418013" y="3400425"/>
          <p14:tracePt t="67188" x="4424363" y="3400425"/>
          <p14:tracePt t="67193" x="4424363" y="3395663"/>
          <p14:tracePt t="67204" x="4424363" y="3389313"/>
          <p14:tracePt t="67220" x="4424363" y="3378200"/>
          <p14:tracePt t="67228" x="4429125" y="3378200"/>
          <p14:tracePt t="67236" x="4429125" y="3373438"/>
          <p14:tracePt t="67252" x="4435475" y="3362325"/>
          <p14:tracePt t="67268" x="4435475" y="3355975"/>
          <p14:tracePt t="67276" x="4440238" y="3349625"/>
          <p14:tracePt t="67284" x="4446588" y="3344863"/>
          <p14:tracePt t="67292" x="4446588" y="3338513"/>
          <p14:tracePt t="67300" x="4446588" y="3333750"/>
          <p14:tracePt t="67308" x="4451350" y="3333750"/>
          <p14:tracePt t="67316" x="4451350" y="3327400"/>
          <p14:tracePt t="67332" x="4451350" y="3322638"/>
          <p14:tracePt t="67340" x="4457700" y="3322638"/>
          <p14:tracePt t="67356" x="4457700" y="3316288"/>
          <p14:tracePt t="67364" x="4462463" y="3316288"/>
          <p14:tracePt t="67372" x="4462463" y="3311525"/>
          <p14:tracePt t="67380" x="4462463" y="3305175"/>
          <p14:tracePt t="67388" x="4468813" y="3305175"/>
          <p14:tracePt t="67396" x="4468813" y="3300413"/>
          <p14:tracePt t="67412" x="4479925" y="3294063"/>
          <p14:tracePt t="67420" x="4479925" y="3287713"/>
          <p14:tracePt t="67444" x="4486275" y="3282950"/>
          <p14:tracePt t="67602" x="4486275" y="3276600"/>
          <p14:tracePt t="67618" x="4491038" y="3276600"/>
          <p14:tracePt t="67626" x="4491038" y="3271838"/>
          <p14:tracePt t="67634" x="4497388" y="3271838"/>
          <p14:tracePt t="67642" x="4508500" y="3254375"/>
          <p14:tracePt t="67650" x="4513263" y="3249613"/>
          <p14:tracePt t="67658" x="4535488" y="3232150"/>
          <p14:tracePt t="67666" x="4564063" y="3209925"/>
          <p14:tracePt t="67674" x="4603750" y="3187700"/>
          <p14:tracePt t="67682" x="4643438" y="3152775"/>
          <p14:tracePt t="67690" x="4665663" y="3148013"/>
          <p14:tracePt t="67698" x="4710113" y="3119438"/>
          <p14:tracePt t="67706" x="4772025" y="3097213"/>
          <p14:tracePt t="67714" x="4794250" y="3092450"/>
          <p14:tracePt t="67722" x="4856163" y="3074988"/>
          <p14:tracePt t="67730" x="4889500" y="3063875"/>
          <p14:tracePt t="67738" x="4968875" y="3052763"/>
          <p14:tracePt t="67746" x="5041900" y="3035300"/>
          <p14:tracePt t="67756" x="5070475" y="3035300"/>
          <p14:tracePt t="67762" x="5148263" y="3035300"/>
          <p14:tracePt t="67772" x="5176838" y="3035300"/>
          <p14:tracePt t="67778" x="5260975" y="3035300"/>
          <p14:tracePt t="67788" x="5294313" y="3035300"/>
          <p14:tracePt t="67796" x="5384800" y="3057525"/>
          <p14:tracePt t="67804" x="5418138" y="3068638"/>
          <p14:tracePt t="67812" x="5508625" y="3103563"/>
          <p14:tracePt t="67820" x="5537200" y="3114675"/>
          <p14:tracePt t="67828" x="5570538" y="3130550"/>
          <p14:tracePt t="67836" x="5643563" y="3165475"/>
          <p14:tracePt t="67844" x="5665788" y="3176588"/>
          <p14:tracePt t="67852" x="5722938" y="3214688"/>
          <p14:tracePt t="67860" x="5749925" y="3232150"/>
          <p14:tracePt t="67868" x="5767388" y="3243263"/>
          <p14:tracePt t="67876" x="5811838" y="3282950"/>
          <p14:tracePt t="67884" x="5822950" y="3300413"/>
          <p14:tracePt t="67892" x="5845175" y="3327400"/>
          <p14:tracePt t="67900" x="5857875" y="3355975"/>
          <p14:tracePt t="67908" x="5857875" y="3378200"/>
          <p14:tracePt t="67916" x="5857875" y="3389313"/>
          <p14:tracePt t="67924" x="5845175" y="3429000"/>
          <p14:tracePt t="67932" x="5811838" y="3468688"/>
          <p14:tracePt t="67940" x="5756275" y="3495675"/>
          <p14:tracePt t="67948" x="5688013" y="3530600"/>
          <p14:tracePt t="67956" x="5621338" y="3552825"/>
          <p14:tracePt t="67963" x="5541963" y="3563938"/>
          <p14:tracePt t="67972" x="5413375" y="3581400"/>
          <p14:tracePt t="67980" x="5307013" y="3586163"/>
          <p14:tracePt t="67988" x="5194300" y="3586163"/>
          <p14:tracePt t="67996" x="5126038" y="3586163"/>
          <p14:tracePt t="68004" x="5002213" y="3581400"/>
          <p14:tracePt t="68012" x="4851400" y="3552825"/>
          <p14:tracePt t="68020" x="4778375" y="3541713"/>
          <p14:tracePt t="68028" x="4648200" y="3519488"/>
          <p14:tracePt t="68038" x="4570413" y="3502025"/>
          <p14:tracePt t="68044" x="4502150" y="3484563"/>
          <p14:tracePt t="68054" x="4389438" y="3451225"/>
          <p14:tracePt t="68062" x="4327525" y="3429000"/>
          <p14:tracePt t="68070" x="4283075" y="3411538"/>
          <p14:tracePt t="68078" x="4227513" y="3384550"/>
          <p14:tracePt t="68086" x="4216400" y="3362325"/>
          <p14:tracePt t="68094" x="4210050" y="3355975"/>
          <p14:tracePt t="68102" x="4210050" y="3338513"/>
          <p14:tracePt t="68110" x="4221163" y="3311525"/>
          <p14:tracePt t="68118" x="4243388" y="3282950"/>
          <p14:tracePt t="68126" x="4294188" y="3249613"/>
          <p14:tracePt t="68134" x="4327525" y="3221038"/>
          <p14:tracePt t="68142" x="4413250" y="3165475"/>
          <p14:tracePt t="68150" x="4468813" y="3130550"/>
          <p14:tracePt t="68158" x="4559300" y="3092450"/>
          <p14:tracePt t="68166" x="4621213" y="3063875"/>
          <p14:tracePt t="68174" x="4732338" y="3030538"/>
          <p14:tracePt t="68182" x="4822825" y="3006725"/>
          <p14:tracePt t="68190" x="4913313" y="2984500"/>
          <p14:tracePt t="68198" x="5002213" y="2973388"/>
          <p14:tracePt t="68206" x="5059363" y="2968625"/>
          <p14:tracePt t="68214" x="5176838" y="2957513"/>
          <p14:tracePt t="68222" x="5283200" y="2957513"/>
          <p14:tracePt t="68230" x="5345113" y="2957513"/>
          <p14:tracePt t="68238" x="5413375" y="2957513"/>
          <p14:tracePt t="68246" x="5514975" y="2957513"/>
          <p14:tracePt t="68254" x="5564188" y="2957513"/>
          <p14:tracePt t="68262" x="5626100" y="2973388"/>
          <p14:tracePt t="68270" x="5688013" y="2984500"/>
          <p14:tracePt t="68278" x="5783263" y="3006725"/>
          <p14:tracePt t="68286" x="5840413" y="3024188"/>
          <p14:tracePt t="68294" x="5895975" y="3046413"/>
          <p14:tracePt t="68302" x="5942013" y="3068638"/>
          <p14:tracePt t="68310" x="5975350" y="3092450"/>
          <p14:tracePt t="68318" x="6008688" y="3119438"/>
          <p14:tracePt t="68328" x="6030913" y="3148013"/>
          <p14:tracePt t="68334" x="6053138" y="3176588"/>
          <p14:tracePt t="68344" x="6059488" y="3187700"/>
          <p14:tracePt t="68350" x="6065838" y="3214688"/>
          <p14:tracePt t="68360" x="6065838" y="3260725"/>
          <p14:tracePt t="68368" x="6059488" y="3287713"/>
          <p14:tracePt t="68376" x="6042025" y="3322638"/>
          <p14:tracePt t="68384" x="6019800" y="3349625"/>
          <p14:tracePt t="68392" x="5997575" y="3373438"/>
          <p14:tracePt t="68400" x="5964238" y="3411538"/>
          <p14:tracePt t="68408" x="5930900" y="3440113"/>
          <p14:tracePt t="68416" x="5880100" y="3468688"/>
          <p14:tracePt t="68424" x="5822950" y="3490913"/>
          <p14:tracePt t="68432" x="5772150" y="3519488"/>
          <p14:tracePt t="68440" x="5672138" y="3546475"/>
          <p14:tracePt t="68448" x="5581650" y="3570288"/>
          <p14:tracePt t="68456" x="5453063" y="3581400"/>
          <p14:tracePt t="68464" x="5294313" y="3592513"/>
          <p14:tracePt t="68472" x="5221288" y="3592513"/>
          <p14:tracePt t="68480" x="5048250" y="3592513"/>
          <p14:tracePt t="68488" x="4856163" y="3557588"/>
          <p14:tracePt t="68496" x="4783138" y="3546475"/>
          <p14:tracePt t="68504" x="4648200" y="3508375"/>
          <p14:tracePt t="68512" x="4597400" y="3484563"/>
          <p14:tracePt t="68520" x="4548188" y="3462338"/>
          <p14:tracePt t="68528" x="4491038" y="3422650"/>
          <p14:tracePt t="68536" x="4462463" y="3395663"/>
          <p14:tracePt t="68544" x="4440238" y="3367088"/>
          <p14:tracePt t="68552" x="4435475" y="3344863"/>
          <p14:tracePt t="68560" x="4429125" y="3316288"/>
          <p14:tracePt t="68568" x="4424363" y="3294063"/>
          <p14:tracePt t="68576" x="4424363" y="3265488"/>
          <p14:tracePt t="68584" x="4424363" y="3232150"/>
          <p14:tracePt t="68594" x="4424363" y="3203575"/>
          <p14:tracePt t="68600" x="4435475" y="3176588"/>
          <p14:tracePt t="68610" x="4446588" y="3141663"/>
          <p14:tracePt t="68616" x="4457700" y="3119438"/>
          <p14:tracePt t="68626" x="4468813" y="3108325"/>
          <p14:tracePt t="68632" x="4479925" y="3092450"/>
          <p14:tracePt t="68642" x="4508500" y="3068638"/>
          <p14:tracePt t="68648" x="4548188" y="3046413"/>
          <p14:tracePt t="68658" x="4564063" y="3041650"/>
          <p14:tracePt t="68666" x="4608513" y="3019425"/>
          <p14:tracePt t="68674" x="4699000" y="2984500"/>
          <p14:tracePt t="68682" x="4756150" y="2962275"/>
          <p14:tracePt t="68690" x="4816475" y="2944813"/>
          <p14:tracePt t="68698" x="4884738" y="2933700"/>
          <p14:tracePt t="68706" x="4951413" y="2911475"/>
          <p14:tracePt t="68714" x="5024438" y="2900363"/>
          <p14:tracePt t="68722" x="5092700" y="2895600"/>
          <p14:tracePt t="68730" x="5165725" y="2889250"/>
          <p14:tracePt t="68738" x="5194300" y="2889250"/>
          <p14:tracePt t="68746" x="5260975" y="2889250"/>
          <p14:tracePt t="68754" x="5311775" y="2889250"/>
          <p14:tracePt t="68762" x="5367338" y="2889250"/>
          <p14:tracePt t="68770" x="5407025" y="2895600"/>
          <p14:tracePt t="68778" x="5435600" y="2906713"/>
          <p14:tracePt t="68786" x="5457825" y="2917825"/>
          <p14:tracePt t="68794" x="5468938" y="2922588"/>
          <p14:tracePt t="68802" x="5475288" y="2933700"/>
          <p14:tracePt t="68810" x="5480050" y="2944813"/>
          <p14:tracePt t="68818" x="5486400" y="2962275"/>
          <p14:tracePt t="68826" x="5491163" y="2979738"/>
          <p14:tracePt t="68834" x="5491163" y="3001963"/>
          <p14:tracePt t="68842" x="5491163" y="3013075"/>
          <p14:tracePt t="68850" x="5491163" y="3041650"/>
          <p14:tracePt t="68858" x="5486400" y="3074988"/>
          <p14:tracePt t="68866" x="5480050" y="3097213"/>
          <p14:tracePt t="68874" x="5457825" y="3141663"/>
          <p14:tracePt t="68882" x="5440363" y="3165475"/>
          <p14:tracePt t="68892" x="5418138" y="3192463"/>
          <p14:tracePt t="68898" x="5373688" y="3243263"/>
          <p14:tracePt t="68907" x="5340350" y="3271838"/>
          <p14:tracePt t="68913" x="5300663" y="3300413"/>
          <p14:tracePt t="68924" x="5249863" y="3333750"/>
          <p14:tracePt t="68932" x="5194300" y="3355975"/>
          <p14:tracePt t="68940" x="5137150" y="3373438"/>
          <p14:tracePt t="68948" x="5064125" y="3389313"/>
          <p14:tracePt t="68956" x="4991100" y="3406775"/>
          <p14:tracePt t="68964" x="4906963" y="3417888"/>
          <p14:tracePt t="68972" x="4822825" y="3417888"/>
          <p14:tracePt t="68980" x="4710113" y="3417888"/>
          <p14:tracePt t="68988" x="4586288" y="3417888"/>
          <p14:tracePt t="68996" x="4462463" y="3417888"/>
          <p14:tracePt t="69004" x="4362450" y="3400425"/>
          <p14:tracePt t="69012" x="4322763" y="3395663"/>
          <p14:tracePt t="69020" x="4249738" y="3378200"/>
          <p14:tracePt t="69028" x="4181475" y="3344863"/>
          <p14:tracePt t="69036" x="4148138" y="3322638"/>
          <p14:tracePt t="69044" x="4130675" y="3305175"/>
          <p14:tracePt t="69052" x="4119563" y="3282950"/>
          <p14:tracePt t="69060" x="4114800" y="3265488"/>
          <p14:tracePt t="69068" x="4114800" y="3249613"/>
          <p14:tracePt t="69076" x="4114800" y="3232150"/>
          <p14:tracePt t="69084" x="4114800" y="3209925"/>
          <p14:tracePt t="69092" x="4125913" y="3181350"/>
          <p14:tracePt t="69100" x="4137025" y="3170238"/>
          <p14:tracePt t="69108" x="4154488" y="3141663"/>
          <p14:tracePt t="69116" x="4170363" y="3125788"/>
          <p14:tracePt t="69124" x="4205288" y="3092450"/>
          <p14:tracePt t="69132" x="4232275" y="3068638"/>
          <p14:tracePt t="69140" x="4278313" y="3035300"/>
          <p14:tracePt t="69148" x="4311650" y="3013075"/>
          <p14:tracePt t="69156" x="4362450" y="2990850"/>
          <p14:tracePt t="69164" x="4413250" y="2973388"/>
          <p14:tracePt t="69172" x="4473575" y="2957513"/>
          <p14:tracePt t="69180" x="4597400" y="2928938"/>
          <p14:tracePt t="69190" x="4670425" y="2911475"/>
          <p14:tracePt t="69196" x="4756150" y="2906713"/>
          <p14:tracePt t="69206" x="4783138" y="2906713"/>
          <p14:tracePt t="69214" x="4867275" y="2906713"/>
          <p14:tracePt t="69222" x="4940300" y="2906713"/>
          <p14:tracePt t="69230" x="5024438" y="2906713"/>
          <p14:tracePt t="69238" x="5099050" y="2928938"/>
          <p14:tracePt t="69246" x="5176838" y="2944813"/>
          <p14:tracePt t="69254" x="5238750" y="2973388"/>
          <p14:tracePt t="69262" x="5260975" y="2984500"/>
          <p14:tracePt t="69270" x="5322888" y="3019425"/>
          <p14:tracePt t="69278" x="5373688" y="3052763"/>
          <p14:tracePt t="69286" x="5407025" y="3097213"/>
          <p14:tracePt t="69294" x="5429250" y="3130550"/>
          <p14:tracePt t="69302" x="5446713" y="3152775"/>
          <p14:tracePt t="69310" x="5457825" y="3203575"/>
          <p14:tracePt t="69318" x="5457825" y="3227388"/>
          <p14:tracePt t="69326" x="5457825" y="3249613"/>
          <p14:tracePt t="69334" x="5457825" y="3271838"/>
          <p14:tracePt t="69342" x="5453063" y="3300413"/>
          <p14:tracePt t="69350" x="5435600" y="3327400"/>
          <p14:tracePt t="69358" x="5407025" y="3349625"/>
          <p14:tracePt t="69366" x="5373688" y="3373438"/>
          <p14:tracePt t="69374" x="5334000" y="3400425"/>
          <p14:tracePt t="69382" x="5278438" y="3417888"/>
          <p14:tracePt t="69390" x="5216525" y="3429000"/>
          <p14:tracePt t="69398" x="5148263" y="3446463"/>
          <p14:tracePt t="69406" x="5081588" y="3451225"/>
          <p14:tracePt t="69414" x="5008563" y="3451225"/>
          <p14:tracePt t="69422" x="4975225" y="3451225"/>
          <p14:tracePt t="69430" x="4895850" y="3451225"/>
          <p14:tracePt t="69438" x="4800600" y="3451225"/>
          <p14:tracePt t="69448" x="4716463" y="3440113"/>
          <p14:tracePt t="69454" x="4681538" y="3429000"/>
          <p14:tracePt t="69462" x="4614863" y="3406775"/>
          <p14:tracePt t="69470" x="4552950" y="3373438"/>
          <p14:tracePt t="69480" x="4508500" y="3349625"/>
          <p14:tracePt t="69486" x="4486275" y="3327400"/>
          <p14:tracePt t="69496" x="4473575" y="3322638"/>
          <p14:tracePt t="69504" x="4468813" y="3305175"/>
          <p14:tracePt t="69512" x="4457700" y="3287713"/>
          <p14:tracePt t="69520" x="4451350" y="3276600"/>
          <p14:tracePt t="69528" x="4451350" y="3260725"/>
          <p14:tracePt t="69536" x="4451350" y="3243263"/>
          <p14:tracePt t="69544" x="4451350" y="3232150"/>
          <p14:tracePt t="69552" x="4457700" y="3221038"/>
          <p14:tracePt t="69560" x="4462463" y="3203575"/>
          <p14:tracePt t="69568" x="4486275" y="3187700"/>
          <p14:tracePt t="69576" x="4491038" y="3176588"/>
          <p14:tracePt t="69584" x="4519613" y="3159125"/>
          <p14:tracePt t="69592" x="4552950" y="3141663"/>
          <p14:tracePt t="69600" x="4603750" y="3119438"/>
          <p14:tracePt t="69608" x="4643438" y="3108325"/>
          <p14:tracePt t="69616" x="4694238" y="3103563"/>
          <p14:tracePt t="69624" x="4760913" y="3092450"/>
          <p14:tracePt t="69632" x="4895850" y="3086100"/>
          <p14:tracePt t="69640" x="4991100" y="3086100"/>
          <p14:tracePt t="69648" x="5110163" y="3086100"/>
          <p14:tracePt t="69656" x="5256213" y="3097213"/>
          <p14:tracePt t="69664" x="5418138" y="3114675"/>
          <p14:tracePt t="69672" x="5575300" y="3141663"/>
          <p14:tracePt t="69680" x="5745163" y="3176588"/>
          <p14:tracePt t="69688" x="5880100" y="3209925"/>
          <p14:tracePt t="69696" x="6003925" y="3254375"/>
          <p14:tracePt t="69704" x="6065838" y="3282950"/>
          <p14:tracePt t="69712" x="6121400" y="3322638"/>
          <p14:tracePt t="69720" x="6154738" y="3355975"/>
          <p14:tracePt t="69728" x="6165850" y="3389313"/>
          <p14:tracePt t="69736" x="6165850" y="3411538"/>
          <p14:tracePt t="69746" x="6165850" y="3440113"/>
          <p14:tracePt t="69752" x="6121400" y="3484563"/>
          <p14:tracePt t="69762" x="6070600" y="3524250"/>
          <p14:tracePt t="69768" x="5991225" y="3563938"/>
          <p14:tracePt t="69778" x="5895975" y="3592513"/>
          <p14:tracePt t="69786" x="5761038" y="3619500"/>
          <p14:tracePt t="69794" x="5632450" y="3636963"/>
          <p14:tracePt t="69802" x="5475288" y="3643313"/>
          <p14:tracePt t="69810" x="5395913" y="3643313"/>
          <p14:tracePt t="69818" x="5227638" y="3643313"/>
          <p14:tracePt t="69826" x="5092700" y="3625850"/>
          <p14:tracePt t="69834" x="4946650" y="3597275"/>
          <p14:tracePt t="69842" x="4811713" y="3575050"/>
          <p14:tracePt t="69850" x="4694238" y="3541713"/>
          <p14:tracePt t="69858" x="4592638" y="3495675"/>
          <p14:tracePt t="69866" x="4552950" y="3473450"/>
          <p14:tracePt t="69874" x="4491038" y="3429000"/>
          <p14:tracePt t="69882" x="4446588" y="3384550"/>
          <p14:tracePt t="69890" x="4429125" y="3367088"/>
          <p14:tracePt t="69898" x="4429125" y="3338513"/>
          <p14:tracePt t="69906" x="4424363" y="3311525"/>
          <p14:tracePt t="69914" x="4435475" y="3271838"/>
          <p14:tracePt t="69922" x="4451350" y="3238500"/>
          <p14:tracePt t="69930" x="4479925" y="3203575"/>
          <p14:tracePt t="69938" x="4513263" y="3176588"/>
          <p14:tracePt t="69946" x="4552950" y="3141663"/>
          <p14:tracePt t="69954" x="4592638" y="3119438"/>
          <p14:tracePt t="69962" x="4648200" y="3103563"/>
          <p14:tracePt t="69970" x="4694238" y="3092450"/>
          <p14:tracePt t="69978" x="4778375" y="3079750"/>
          <p14:tracePt t="69986" x="4840288" y="3068638"/>
          <p14:tracePt t="69994" x="4913313" y="3063875"/>
          <p14:tracePt t="70002" x="5008563" y="3057525"/>
          <p14:tracePt t="70010" x="5092700" y="3057525"/>
          <p14:tracePt t="70018" x="5183188" y="3057525"/>
          <p14:tracePt t="70026" x="5238750" y="3063875"/>
          <p14:tracePt t="70034" x="5322888" y="3086100"/>
          <p14:tracePt t="70042" x="5418138" y="3114675"/>
          <p14:tracePt t="70050" x="5464175" y="3136900"/>
          <p14:tracePt t="70060" x="5502275" y="3159125"/>
          <p14:tracePt t="70066" x="5553075" y="3198813"/>
          <p14:tracePt t="70076" x="5581650" y="3221038"/>
          <p14:tracePt t="70084" x="5592763" y="3238500"/>
          <p14:tracePt t="70092" x="5603875" y="3265488"/>
          <p14:tracePt t="70100" x="5603875" y="3282950"/>
          <p14:tracePt t="70108" x="5603875" y="3300413"/>
          <p14:tracePt t="70116" x="5603875" y="3322638"/>
          <p14:tracePt t="70124" x="5588000" y="3349625"/>
          <p14:tracePt t="70132" x="5564188" y="3373438"/>
          <p14:tracePt t="70140" x="5537200" y="3400425"/>
          <p14:tracePt t="70148" x="5502275" y="3435350"/>
          <p14:tracePt t="70156" x="5457825" y="3468688"/>
          <p14:tracePt t="70164" x="5418138" y="3490913"/>
          <p14:tracePt t="70172" x="5362575" y="3524250"/>
          <p14:tracePt t="70180" x="5311775" y="3541713"/>
          <p14:tracePt t="70188" x="5283200" y="3546475"/>
          <p14:tracePt t="70196" x="5221288" y="3563938"/>
          <p14:tracePt t="70204" x="5154613" y="3575050"/>
          <p14:tracePt t="70212" x="5126038" y="3575050"/>
          <p14:tracePt t="70220" x="5059363" y="3581400"/>
          <p14:tracePt t="70228" x="4997450" y="3586163"/>
          <p14:tracePt t="70236" x="4975225" y="3586163"/>
          <p14:tracePt t="70244" x="4913313" y="3586163"/>
          <p14:tracePt t="70252" x="4889500" y="3586163"/>
          <p14:tracePt t="70260" x="4833938" y="3586163"/>
          <p14:tracePt t="70268" x="4778375" y="3586163"/>
          <p14:tracePt t="70276" x="4756150" y="3586163"/>
          <p14:tracePt t="70284" x="4738688" y="3586163"/>
          <p14:tracePt t="70292" x="4687888" y="3586163"/>
          <p14:tracePt t="70300" x="4670425" y="3586163"/>
          <p14:tracePt t="70308" x="4625975" y="3581400"/>
          <p14:tracePt t="70316" x="4608513" y="3581400"/>
          <p14:tracePt t="70324" x="4570413" y="3575050"/>
          <p14:tracePt t="70332" x="4548188" y="3570288"/>
          <p14:tracePt t="70342" x="4497388" y="3557588"/>
          <p14:tracePt t="70350" x="4479925" y="3552825"/>
          <p14:tracePt t="70358" x="4468813" y="3546475"/>
          <p14:tracePt t="70366" x="4429125" y="3535363"/>
          <p14:tracePt t="70374" x="4418013" y="3535363"/>
          <p14:tracePt t="70382" x="4395788" y="3524250"/>
          <p14:tracePt t="70390" x="4362450" y="3508375"/>
          <p14:tracePt t="70398" x="4356100" y="3502025"/>
          <p14:tracePt t="70406" x="4338638" y="3479800"/>
          <p14:tracePt t="70414" x="4327525" y="3468688"/>
          <p14:tracePt t="70422" x="4322763" y="3457575"/>
          <p14:tracePt t="70430" x="4322763" y="3435350"/>
          <p14:tracePt t="70438" x="4316413" y="3417888"/>
          <p14:tracePt t="70446" x="4316413" y="3389313"/>
          <p14:tracePt t="70454" x="4311650" y="3373438"/>
          <p14:tracePt t="70462" x="4311650" y="3349625"/>
          <p14:tracePt t="70470" x="4311650" y="3333750"/>
          <p14:tracePt t="70478" x="4316413" y="3311525"/>
          <p14:tracePt t="70486" x="4322763" y="3294063"/>
          <p14:tracePt t="70494" x="4338638" y="3271838"/>
          <p14:tracePt t="70502" x="4351338" y="3260725"/>
          <p14:tracePt t="70510" x="4395788" y="3238500"/>
          <p14:tracePt t="70518" x="4440238" y="3214688"/>
          <p14:tracePt t="70526" x="4486275" y="3198813"/>
          <p14:tracePt t="70534" x="4586288" y="3181350"/>
          <p14:tracePt t="70542" x="4654550" y="3170238"/>
          <p14:tracePt t="70550" x="4721225" y="3159125"/>
          <p14:tracePt t="70558" x="4794250" y="3152775"/>
          <p14:tracePt t="70566" x="4968875" y="3148013"/>
          <p14:tracePt t="70574" x="5059363" y="3148013"/>
          <p14:tracePt t="70582" x="5183188" y="3148013"/>
          <p14:tracePt t="70590" x="5307013" y="3148013"/>
          <p14:tracePt t="70598" x="5457825" y="3176588"/>
          <p14:tracePt t="70606" x="5610225" y="3221038"/>
          <p14:tracePt t="70616" x="5738813" y="3282950"/>
          <p14:tracePt t="70622" x="5868988" y="3344863"/>
          <p14:tracePt t="70632" x="5935663" y="3378200"/>
          <p14:tracePt t="70638" x="6037263" y="3440113"/>
          <p14:tracePt t="70648" x="6115050" y="3495675"/>
          <p14:tracePt t="70654" x="6161088" y="3524250"/>
          <p14:tracePt t="70664" x="6194425" y="3557588"/>
          <p14:tracePt t="70672" x="6227763" y="3597275"/>
          <p14:tracePt t="70680" x="6245225" y="3619500"/>
          <p14:tracePt t="70688" x="6249988" y="3630613"/>
          <p14:tracePt t="70696" x="6261100" y="3643313"/>
          <p14:tracePt t="70704" x="6267450" y="3654425"/>
          <p14:tracePt t="70712" x="6267450" y="3665538"/>
          <p14:tracePt t="70720" x="6267450" y="3670300"/>
          <p14:tracePt t="70728" x="6267450" y="3676650"/>
          <p14:tracePt t="70736" x="6261100" y="3687763"/>
          <p14:tracePt t="70744" x="6249988" y="3705225"/>
          <p14:tracePt t="70752" x="6223000" y="3727450"/>
          <p14:tracePt t="70760" x="6211888" y="3732213"/>
          <p14:tracePt t="70768" x="6172200" y="3749675"/>
          <p14:tracePt t="70776" x="6132513" y="3760788"/>
          <p14:tracePt t="70784" x="6088063" y="3765550"/>
          <p14:tracePt t="70792" x="6042025" y="3771900"/>
          <p14:tracePt t="70800" x="6019800" y="3771900"/>
          <p14:tracePt t="70808" x="5964238" y="3771900"/>
          <p14:tracePt t="70816" x="5907088" y="3771900"/>
          <p14:tracePt t="70824" x="5834063" y="3771900"/>
          <p14:tracePt t="70832" x="5807075" y="3771900"/>
          <p14:tracePt t="70840" x="5734050" y="3771900"/>
          <p14:tracePt t="70848" x="5643563" y="3771900"/>
          <p14:tracePt t="70856" x="5548313" y="3765550"/>
          <p14:tracePt t="70864" x="5435600" y="3765550"/>
          <p14:tracePt t="70872" x="5294313" y="3754438"/>
          <p14:tracePt t="70880" x="5172075" y="3754438"/>
          <p14:tracePt t="70888" x="5048250" y="3749675"/>
          <p14:tracePt t="70898" x="5008563" y="3749675"/>
          <p14:tracePt t="70904" x="4906963" y="3738563"/>
          <p14:tracePt t="70914" x="4794250" y="3738563"/>
          <p14:tracePt t="70920" x="4760913" y="3738563"/>
          <p14:tracePt t="70930" x="4670425" y="3738563"/>
          <p14:tracePt t="70938" x="4570413" y="3732213"/>
          <p14:tracePt t="70946" x="4535488" y="3732213"/>
          <p14:tracePt t="70954" x="4440238" y="3732213"/>
          <p14:tracePt t="70962" x="4344988" y="3727450"/>
          <p14:tracePt t="70970" x="4316413" y="3721100"/>
          <p14:tracePt t="70978" x="4238625" y="3709988"/>
          <p14:tracePt t="70986" x="4210050" y="3705225"/>
          <p14:tracePt t="70994" x="4148138" y="3687763"/>
          <p14:tracePt t="71002" x="4097338" y="3665538"/>
          <p14:tracePt t="71010" x="4075113" y="3659188"/>
          <p14:tracePt t="71018" x="4057650" y="3643313"/>
          <p14:tracePt t="71026" x="4052888" y="3636963"/>
          <p14:tracePt t="71034" x="4046538" y="3625850"/>
          <p14:tracePt t="71042" x="4041775" y="3608388"/>
          <p14:tracePt t="71050" x="4041775" y="3592513"/>
          <p14:tracePt t="71058" x="4035425" y="3581400"/>
          <p14:tracePt t="71066" x="4035425" y="3552825"/>
          <p14:tracePt t="71074" x="4035425" y="3530600"/>
          <p14:tracePt t="71082" x="4035425" y="3484563"/>
          <p14:tracePt t="71090" x="4041775" y="3462338"/>
          <p14:tracePt t="71098" x="4052888" y="3429000"/>
          <p14:tracePt t="71106" x="4070350" y="3395663"/>
          <p14:tracePt t="71114" x="4081463" y="3367088"/>
          <p14:tracePt t="71122" x="4092575" y="3344863"/>
          <p14:tracePt t="71130" x="4114800" y="3311525"/>
          <p14:tracePt t="71138" x="4148138" y="3276600"/>
          <p14:tracePt t="71146" x="4170363" y="3249613"/>
          <p14:tracePt t="71154" x="4198938" y="3221038"/>
          <p14:tracePt t="71162" x="4238625" y="3181350"/>
          <p14:tracePt t="71170" x="4278313" y="3152775"/>
          <p14:tracePt t="71178" x="4311650" y="3130550"/>
          <p14:tracePt t="71186" x="4356100" y="3108325"/>
          <p14:tracePt t="71196" x="4378325" y="3097213"/>
          <p14:tracePt t="71202" x="4424363" y="3074988"/>
          <p14:tracePt t="71212" x="4486275" y="3052763"/>
          <p14:tracePt t="71220" x="4519613" y="3035300"/>
          <p14:tracePt t="71228" x="4608513" y="3006725"/>
          <p14:tracePt t="71236" x="4721225" y="2968625"/>
          <p14:tracePt t="71244" x="4760913" y="2951163"/>
          <p14:tracePt t="71252" x="4902200" y="2917825"/>
          <p14:tracePt t="71260" x="5070475" y="2871788"/>
          <p14:tracePt t="71268" x="5132388" y="2867025"/>
          <p14:tracePt t="71276" x="5294313" y="2838450"/>
          <p14:tracePt t="71284" x="5351463" y="2833688"/>
          <p14:tracePt t="71292" x="5502275" y="2827338"/>
          <p14:tracePt t="71300" x="5688013" y="2816225"/>
          <p14:tracePt t="71308" x="5749925" y="2816225"/>
          <p14:tracePt t="71316" x="5884863" y="2816225"/>
          <p14:tracePt t="71324" x="5935663" y="2816225"/>
          <p14:tracePt t="71332" x="6065838" y="2827338"/>
          <p14:tracePt t="71340" x="6103938" y="2838450"/>
          <p14:tracePt t="71348" x="6211888" y="2860675"/>
          <p14:tracePt t="71356" x="6249988" y="2878138"/>
          <p14:tracePt t="71364" x="6329363" y="2917825"/>
          <p14:tracePt t="71372" x="6408738" y="2962275"/>
          <p14:tracePt t="71380" x="6469063" y="3006725"/>
          <p14:tracePt t="71388" x="6492875" y="3030538"/>
          <p14:tracePt t="71396" x="6542088" y="3079750"/>
          <p14:tracePt t="71404" x="6570663" y="3125788"/>
          <p14:tracePt t="71412" x="6581775" y="3165475"/>
          <p14:tracePt t="71420" x="6588125" y="3203575"/>
          <p14:tracePt t="71428" x="6592888" y="3249613"/>
          <p14:tracePt t="71436" x="6592888" y="3311525"/>
          <p14:tracePt t="71444" x="6588125" y="3367088"/>
          <p14:tracePt t="71452" x="6565900" y="3429000"/>
          <p14:tracePt t="71460" x="6530975" y="3490913"/>
          <p14:tracePt t="71468" x="6486525" y="3546475"/>
          <p14:tracePt t="71476" x="6435725" y="3603625"/>
          <p14:tracePt t="71484" x="6362700" y="3654425"/>
          <p14:tracePt t="71492" x="6307138" y="3681413"/>
          <p14:tracePt t="71502" x="6256338" y="3698875"/>
          <p14:tracePt t="71510" x="6183313" y="3716338"/>
          <p14:tracePt t="71518" x="6059488" y="3727450"/>
          <p14:tracePt t="71526" x="5975350" y="3727450"/>
          <p14:tracePt t="71534" x="5895975" y="3727450"/>
          <p14:tracePt t="71542" x="5789613" y="3716338"/>
          <p14:tracePt t="71550" x="5654675" y="3692525"/>
          <p14:tracePt t="71558" x="5508625" y="3665538"/>
          <p14:tracePt t="71566" x="5362575" y="3636963"/>
          <p14:tracePt t="71574" x="5210175" y="3614738"/>
          <p14:tracePt t="71582" x="5053013" y="3586163"/>
          <p14:tracePt t="71590" x="4997450" y="3575050"/>
          <p14:tracePt t="71598" x="4867275" y="3552825"/>
          <p14:tracePt t="71606" x="4732338" y="3524250"/>
          <p14:tracePt t="71614" x="4621213" y="3513138"/>
          <p14:tracePt t="71622" x="4570413" y="3502025"/>
          <p14:tracePt t="71630" x="4497388" y="3484563"/>
          <p14:tracePt t="71638" x="4424363" y="3473450"/>
          <p14:tracePt t="71646" x="4384675" y="3468688"/>
          <p14:tracePt t="71654" x="4351338" y="3457575"/>
          <p14:tracePt t="71662" x="4327525" y="3451225"/>
          <p14:tracePt t="71670" x="4311650" y="3451225"/>
          <p14:tracePt t="71678" x="4283075" y="3440113"/>
          <p14:tracePt t="71686" x="4271963" y="3435350"/>
          <p14:tracePt t="71694" x="4254500" y="3422650"/>
          <p14:tracePt t="71702" x="4238625" y="3422650"/>
          <p14:tracePt t="71710" x="4232275" y="3417888"/>
          <p14:tracePt t="71718" x="4227513" y="3411538"/>
          <p14:tracePt t="71726" x="4221163" y="3395663"/>
          <p14:tracePt t="71734" x="4216400" y="3389313"/>
          <p14:tracePt t="71742" x="4210050" y="3373438"/>
          <p14:tracePt t="71750" x="4205288" y="3355975"/>
          <p14:tracePt t="71758" x="4198938" y="3344863"/>
          <p14:tracePt t="71768" x="4192588" y="3322638"/>
          <p14:tracePt t="71774" x="4192588" y="3311525"/>
          <p14:tracePt t="71784" x="4192588" y="3300413"/>
          <p14:tracePt t="71790" x="4192588" y="3282950"/>
          <p14:tracePt t="71800" x="4210050" y="3243263"/>
          <p14:tracePt t="71808" x="4232275" y="3209925"/>
          <p14:tracePt t="71816" x="4254500" y="3176588"/>
          <p14:tracePt t="71824" x="4294188" y="3130550"/>
          <p14:tracePt t="71832" x="4333875" y="3092450"/>
          <p14:tracePt t="71840" x="4378325" y="3041650"/>
          <p14:tracePt t="71848" x="4424363" y="2995613"/>
          <p14:tracePt t="71856" x="4479925" y="2957513"/>
          <p14:tracePt t="71864" x="4535488" y="2917825"/>
          <p14:tracePt t="71872" x="4559300" y="2900363"/>
          <p14:tracePt t="71880" x="4614863" y="2871788"/>
          <p14:tracePt t="71888" x="4670425" y="2838450"/>
          <p14:tracePt t="71896" x="4732338" y="2816225"/>
          <p14:tracePt t="71904" x="4794250" y="2794000"/>
          <p14:tracePt t="71912" x="4822825" y="2782888"/>
          <p14:tracePt t="71920" x="4895850" y="2760663"/>
          <p14:tracePt t="71928" x="4979988" y="2743200"/>
          <p14:tracePt t="71936" x="5013325" y="2736850"/>
          <p14:tracePt t="71944" x="5103813" y="2732088"/>
          <p14:tracePt t="71952" x="5232400" y="2720975"/>
          <p14:tracePt t="71960" x="5278438" y="2720975"/>
          <p14:tracePt t="71968" x="5402263" y="2720975"/>
          <p14:tracePt t="71976" x="5453063" y="2720975"/>
          <p14:tracePt t="71984" x="5581650" y="2725738"/>
          <p14:tracePt t="71992" x="5632450" y="2732088"/>
          <p14:tracePt t="72000" x="5772150" y="2743200"/>
          <p14:tracePt t="72008" x="5818188" y="2749550"/>
          <p14:tracePt t="72016" x="5935663" y="2782888"/>
          <p14:tracePt t="72024" x="5986463" y="2794000"/>
          <p14:tracePt t="72032" x="6065838" y="2827338"/>
          <p14:tracePt t="72040" x="6126163" y="2855913"/>
          <p14:tracePt t="72050" x="6176963" y="2889250"/>
          <p14:tracePt t="72056" x="6211888" y="2917825"/>
          <p14:tracePt t="72066" x="6223000" y="2928938"/>
          <p14:tracePt t="72072" x="6249988" y="2957513"/>
          <p14:tracePt t="72082" x="6267450" y="2995613"/>
          <p14:tracePt t="72090" x="6278563" y="3030538"/>
          <p14:tracePt t="72098" x="6284913" y="3046413"/>
          <p14:tracePt t="72106" x="6284913" y="3074988"/>
          <p14:tracePt t="72114" x="6284913" y="3114675"/>
          <p14:tracePt t="72122" x="6278563" y="3141663"/>
          <p14:tracePt t="72130" x="6261100" y="3181350"/>
          <p14:tracePt t="72138" x="6245225" y="3221038"/>
          <p14:tracePt t="72146" x="6216650" y="3254375"/>
          <p14:tracePt t="72154" x="6172200" y="3311525"/>
          <p14:tracePt t="72162" x="6143625" y="3344863"/>
          <p14:tracePt t="72170" x="6088063" y="3395663"/>
          <p14:tracePt t="72178" x="6026150" y="3440113"/>
          <p14:tracePt t="72186" x="5957888" y="3484563"/>
          <p14:tracePt t="72194" x="5880100" y="3524250"/>
          <p14:tracePt t="72202" x="5818188" y="3563938"/>
          <p14:tracePt t="72210" x="5738813" y="3592513"/>
          <p14:tracePt t="72218" x="5581650" y="3643313"/>
          <p14:tracePt t="72226" x="5464175" y="3670300"/>
          <p14:tracePt t="72234" x="5345113" y="3681413"/>
          <p14:tracePt t="72242" x="5289550" y="3687763"/>
          <p14:tracePt t="72250" x="5148263" y="3698875"/>
          <p14:tracePt t="72258" x="5013325" y="3698875"/>
          <p14:tracePt t="72266" x="4946650" y="3698875"/>
          <p14:tracePt t="72274" x="4816475" y="3692525"/>
          <p14:tracePt t="72282" x="4749800" y="3687763"/>
          <p14:tracePt t="72290" x="4676775" y="3670300"/>
          <p14:tracePt t="72298" x="4541838" y="3636963"/>
          <p14:tracePt t="72306" x="4462463" y="3614738"/>
          <p14:tracePt t="72314" x="4378325" y="3581400"/>
          <p14:tracePt t="72322" x="4300538" y="3541713"/>
          <p14:tracePt t="72330" x="4232275" y="3508375"/>
          <p14:tracePt t="72338" x="4170363" y="3473450"/>
          <p14:tracePt t="72346" x="4125913" y="3429000"/>
          <p14:tracePt t="72354" x="4064000" y="3373438"/>
          <p14:tracePt t="72364" x="4041775" y="3338513"/>
          <p14:tracePt t="72372" x="4035425" y="3311525"/>
          <p14:tracePt t="72380" x="4035425" y="3294063"/>
          <p14:tracePt t="72388" x="4035425" y="3271838"/>
          <p14:tracePt t="72396" x="4035425" y="3254375"/>
          <p14:tracePt t="72404" x="4052888" y="3238500"/>
          <p14:tracePt t="72412" x="4081463" y="3209925"/>
          <p14:tracePt t="72420" x="4097338" y="3187700"/>
          <p14:tracePt t="72428" x="4125913" y="3165475"/>
          <p14:tracePt t="72436" x="4187825" y="3130550"/>
          <p14:tracePt t="72444" x="4232275" y="3103563"/>
          <p14:tracePt t="72452" x="4271963" y="3079750"/>
          <p14:tracePt t="72460" x="4316413" y="3057525"/>
          <p14:tracePt t="72468" x="4373563" y="3041650"/>
          <p14:tracePt t="72476" x="4429125" y="3024188"/>
          <p14:tracePt t="72484" x="4479925" y="3001963"/>
          <p14:tracePt t="72492" x="4541838" y="2984500"/>
          <p14:tracePt t="72500" x="4603750" y="2968625"/>
          <p14:tracePt t="72508" x="4670425" y="2957513"/>
          <p14:tracePt t="72516" x="4749800" y="2933700"/>
          <p14:tracePt t="72524" x="4822825" y="2922588"/>
          <p14:tracePt t="72532" x="4856163" y="2917825"/>
          <p14:tracePt t="72540" x="4929188" y="2906713"/>
          <p14:tracePt t="72548" x="5013325" y="2895600"/>
          <p14:tracePt t="72556" x="5099050" y="2884488"/>
          <p14:tracePt t="72564" x="5137150" y="2878138"/>
          <p14:tracePt t="72572" x="5227638" y="2871788"/>
          <p14:tracePt t="72580" x="5329238" y="2867025"/>
          <p14:tracePt t="72588" x="5362575" y="2867025"/>
          <p14:tracePt t="72596" x="5464175" y="2867025"/>
          <p14:tracePt t="72604" x="5575300" y="2867025"/>
          <p14:tracePt t="72612" x="5610225" y="2867025"/>
          <p14:tracePt t="72620" x="5710238" y="2867025"/>
          <p14:tracePt t="72628" x="5749925" y="2867025"/>
          <p14:tracePt t="72638" x="5857875" y="2867025"/>
          <p14:tracePt t="72644" x="5902325" y="2871788"/>
          <p14:tracePt t="72654" x="6008688" y="2889250"/>
          <p14:tracePt t="72660" x="6048375" y="2895600"/>
          <p14:tracePt t="72670" x="6143625" y="2911475"/>
          <p14:tracePt t="72678" x="6176963" y="2917825"/>
          <p14:tracePt t="72686" x="6227763" y="2940050"/>
          <p14:tracePt t="72694" x="6284913" y="2962275"/>
          <p14:tracePt t="72702" x="6318250" y="2973388"/>
          <p14:tracePt t="72710" x="6334125" y="2990850"/>
          <p14:tracePt t="72718" x="6351588" y="3001963"/>
          <p14:tracePt t="72726" x="6362700" y="3019425"/>
          <p14:tracePt t="72734" x="6373813" y="3041650"/>
          <p14:tracePt t="72742" x="6380163" y="3063875"/>
          <p14:tracePt t="72750" x="6384925" y="3086100"/>
          <p14:tracePt t="72758" x="6391275" y="3125788"/>
          <p14:tracePt t="72766" x="6396038" y="3165475"/>
          <p14:tracePt t="72774" x="6396038" y="3209925"/>
          <p14:tracePt t="72782" x="6396038" y="3271838"/>
          <p14:tracePt t="72790" x="6396038" y="3300413"/>
          <p14:tracePt t="72798" x="6373813" y="3362325"/>
          <p14:tracePt t="72806" x="6357938" y="3400425"/>
          <p14:tracePt t="72814" x="6329363" y="3451225"/>
          <p14:tracePt t="72822" x="6273800" y="3524250"/>
          <p14:tracePt t="72830" x="6223000" y="3570288"/>
          <p14:tracePt t="72838" x="6161088" y="3619500"/>
          <p14:tracePt t="72846" x="6070600" y="3670300"/>
          <p14:tracePt t="72854" x="5857875" y="3743325"/>
          <p14:tracePt t="72862" x="5778500" y="3765550"/>
          <p14:tracePt t="72870" x="5621338" y="3778250"/>
          <p14:tracePt t="72878" x="5391150" y="3778250"/>
          <p14:tracePt t="72886" x="5238750" y="3749675"/>
          <p14:tracePt t="72894" x="4951413" y="3670300"/>
          <p14:tracePt t="72904" x="4760913" y="3592513"/>
          <p14:tracePt t="72910" x="4497388" y="3473450"/>
          <p14:tracePt t="72920" x="4198938" y="3311525"/>
          <p14:tracePt t="72926" x="4041775" y="3203575"/>
          <p14:tracePt t="72936" x="3838575" y="3024188"/>
          <p14:tracePt t="72942" x="3714750" y="2878138"/>
          <p14:tracePt t="72952" x="3654425" y="2760663"/>
          <p14:tracePt t="72960" x="3641725" y="2647950"/>
          <p14:tracePt t="72968" x="3641725" y="2568575"/>
          <p14:tracePt t="72976" x="3670300" y="2506663"/>
          <p14:tracePt t="72984" x="3732213" y="2433638"/>
          <p14:tracePt t="72992" x="3805238" y="2371725"/>
          <p14:tracePt t="73000" x="3867150" y="2327275"/>
          <p14:tracePt t="73008" x="3951288" y="2282825"/>
          <p14:tracePt t="73016" x="4041775" y="2254250"/>
          <p14:tracePt t="73024" x="4165600" y="2214563"/>
          <p14:tracePt t="73032" x="4243388" y="2203450"/>
          <p14:tracePt t="73040" x="4322763" y="2198688"/>
          <p14:tracePt t="73048" x="4440238" y="2185988"/>
          <p14:tracePt t="73056" x="4564063" y="2185988"/>
          <p14:tracePt t="73064" x="4694238" y="2198688"/>
          <p14:tracePt t="73072" x="4840288" y="2225675"/>
          <p14:tracePt t="73080" x="4918075" y="2243138"/>
          <p14:tracePt t="73088" x="5048250" y="2282825"/>
          <p14:tracePt t="73096" x="5205413" y="2349500"/>
          <p14:tracePt t="73104" x="5289550" y="2382838"/>
          <p14:tracePt t="73112" x="5351463" y="2406650"/>
          <p14:tracePt t="73120" x="5446713" y="2455863"/>
          <p14:tracePt t="73128" x="5497513" y="2490788"/>
          <p14:tracePt t="73136" x="5537200" y="2513013"/>
          <p14:tracePt t="73144" x="5553075" y="2524125"/>
          <p14:tracePt t="73152" x="5575300" y="2546350"/>
          <p14:tracePt t="73160" x="5581650" y="2557463"/>
          <p14:tracePt t="73168" x="5588000" y="2568575"/>
          <p14:tracePt t="73176" x="5592763" y="2579688"/>
          <p14:tracePt t="73184" x="5592763" y="2586038"/>
          <p14:tracePt t="73192" x="5592763" y="2590800"/>
          <p14:tracePt t="73202" x="5599113" y="2597150"/>
          <p14:tracePt t="73208" x="5599113" y="2601913"/>
          <p14:tracePt t="73242" x="5603875" y="2608263"/>
          <p14:tracePt t="73323" x="5603875" y="2614613"/>
          <p14:tracePt t="73605" x="5603875" y="2619375"/>
          <p14:tracePt t="73612" x="5610225" y="2625725"/>
          <p14:tracePt t="73620" x="5610225" y="2636838"/>
          <p14:tracePt t="73628" x="5614988" y="2641600"/>
          <p14:tracePt t="73636" x="5614988" y="2647950"/>
          <p14:tracePt t="73644" x="5621338" y="2659063"/>
          <p14:tracePt t="73660" x="5621338" y="2663825"/>
          <p14:tracePt t="73676" x="5621338" y="2670175"/>
          <p14:tracePt t="73684" x="5626100" y="2670175"/>
          <p14:tracePt t="73692" x="5626100" y="2676525"/>
          <p14:tracePt t="73708" x="5626100" y="2681288"/>
          <p14:tracePt t="73724" x="5626100" y="2687638"/>
          <p14:tracePt t="73740" x="5614988" y="2692400"/>
          <p14:tracePt t="73748" x="5614988" y="2698750"/>
          <p14:tracePt t="73756" x="5599113" y="2698750"/>
          <p14:tracePt t="73764" x="5553075" y="2714625"/>
          <p14:tracePt t="73772" x="5519738" y="2720975"/>
          <p14:tracePt t="73782" x="5508625" y="2725738"/>
          <p14:tracePt t="73958" x="5502275" y="2720975"/>
          <p14:tracePt t="73966" x="5486400" y="2714625"/>
          <p14:tracePt t="73974" x="5453063" y="2703513"/>
          <p14:tracePt t="73982" x="5407025" y="2698750"/>
          <p14:tracePt t="73990" x="5351463" y="2692400"/>
          <p14:tracePt t="73998" x="5311775" y="2687638"/>
          <p14:tracePt t="74006" x="5267325" y="2687638"/>
          <p14:tracePt t="74014" x="5232400" y="2681288"/>
          <p14:tracePt t="74022" x="5216525" y="2681288"/>
          <p14:tracePt t="74030" x="5194300" y="2681288"/>
          <p14:tracePt t="74038" x="5183188" y="2681288"/>
          <p14:tracePt t="74046" x="5172075" y="2681288"/>
          <p14:tracePt t="74054" x="5159375" y="2681288"/>
          <p14:tracePt t="74062" x="5154613" y="2681288"/>
          <p14:tracePt t="74071" x="5132388" y="2681288"/>
          <p14:tracePt t="74078" x="5103813" y="2692400"/>
          <p14:tracePt t="74086" x="5086350" y="2698750"/>
          <p14:tracePt t="74094" x="5053013" y="2709863"/>
          <p14:tracePt t="74104" x="5030788" y="2720975"/>
          <p14:tracePt t="74112" x="5002213" y="2732088"/>
          <p14:tracePt t="74120" x="4979988" y="2736850"/>
          <p14:tracePt t="74128" x="4935538" y="2754313"/>
          <p14:tracePt t="74136" x="4906963" y="2765425"/>
          <p14:tracePt t="74144" x="4873625" y="2771775"/>
          <p14:tracePt t="74152" x="4805363" y="2794000"/>
          <p14:tracePt t="74160" x="4756150" y="2809875"/>
          <p14:tracePt t="74168" x="4705350" y="2822575"/>
          <p14:tracePt t="74176" x="4643438" y="2833688"/>
          <p14:tracePt t="74184" x="4535488" y="2855913"/>
          <p14:tracePt t="74192" x="4468813" y="2871788"/>
          <p14:tracePt t="74200" x="4406900" y="2889250"/>
          <p14:tracePt t="74208" x="4333875" y="2911475"/>
          <p14:tracePt t="74216" x="4216400" y="2940050"/>
          <p14:tracePt t="74224" x="4137025" y="2968625"/>
          <p14:tracePt t="74232" x="4070350" y="2990850"/>
          <p14:tracePt t="74240" x="3922713" y="3041650"/>
          <p14:tracePt t="74248" x="3827463" y="3079750"/>
          <p14:tracePt t="74256" x="3743325" y="3114675"/>
          <p14:tracePt t="74264" x="3648075" y="3148013"/>
          <p14:tracePt t="74272" x="3457575" y="3227388"/>
          <p14:tracePt t="74280" x="3355975" y="3276600"/>
          <p14:tracePt t="74288" x="3232150" y="3316288"/>
          <p14:tracePt t="74296" x="3041650" y="3395663"/>
          <p14:tracePt t="74304" x="2944813" y="3440113"/>
          <p14:tracePt t="74312" x="2754313" y="3513138"/>
          <p14:tracePt t="74320" x="2674938" y="3546475"/>
          <p14:tracePt t="74328" x="2501900" y="3625850"/>
          <p14:tracePt t="74336" x="2417763" y="3659188"/>
          <p14:tracePt t="74344" x="2270125" y="3721100"/>
          <p14:tracePt t="74352" x="2203450" y="3749675"/>
          <p14:tracePt t="74360" x="2085975" y="3800475"/>
          <p14:tracePt t="74370" x="2035175" y="3827463"/>
          <p14:tracePt t="74376" x="1927225" y="3873500"/>
          <p14:tracePt t="74386" x="1878013" y="3895725"/>
          <p14:tracePt t="74394" x="1804988" y="3929063"/>
          <p14:tracePt t="74402" x="1765300" y="3951288"/>
          <p14:tracePt t="74410" x="1708150" y="3973513"/>
          <p14:tracePt t="74418" x="1670050" y="3997325"/>
          <p14:tracePt t="74426" x="1652588" y="4008438"/>
          <p14:tracePt t="74434" x="1635125" y="4019550"/>
          <p14:tracePt t="74442" x="1619250" y="4030663"/>
          <p14:tracePt t="74450" x="1608138" y="4030663"/>
          <p14:tracePt t="74458" x="1597025" y="4035425"/>
          <p14:tracePt t="74498" x="1597025" y="4030663"/>
          <p14:tracePt t="74506" x="1597025" y="4019550"/>
          <p14:tracePt t="74522" x="1597025" y="4013200"/>
          <p14:tracePt t="74530" x="1597025" y="4002088"/>
          <p14:tracePt t="74538" x="1597025" y="3997325"/>
          <p14:tracePt t="74546" x="1590675" y="3990975"/>
          <p14:tracePt t="74554" x="1585913" y="3990975"/>
          <p14:tracePt t="74562" x="1585913" y="3986213"/>
          <p14:tracePt t="74570" x="1579563" y="3986213"/>
          <p14:tracePt t="74586" x="1579563" y="3979863"/>
          <p14:tracePt t="74594" x="1573213" y="3979863"/>
          <p14:tracePt t="74618" x="1573213" y="3973513"/>
          <p14:tracePt t="74626" x="1568450" y="3973513"/>
          <p14:tracePt t="74634" x="1568450" y="3968750"/>
          <p14:tracePt t="74658" x="1562100" y="3968750"/>
          <p14:tracePt t="74666" x="1557338" y="3968750"/>
          <p14:tracePt t="74684" x="1550988" y="3962400"/>
          <p14:tracePt t="74692" x="1546225" y="3962400"/>
          <p14:tracePt t="74700" x="1528763" y="3962400"/>
          <p14:tracePt t="74708" x="1524000" y="3962400"/>
          <p14:tracePt t="74716" x="1506538" y="3962400"/>
          <p14:tracePt t="74724" x="1495425" y="3962400"/>
          <p14:tracePt t="74732" x="1484313" y="3962400"/>
          <p14:tracePt t="74740" x="1455738" y="3962400"/>
          <p14:tracePt t="74748" x="1444625" y="3968750"/>
          <p14:tracePt t="74756" x="1404938" y="3973513"/>
          <p14:tracePt t="74764" x="1393825" y="3973513"/>
          <p14:tracePt t="74772" x="1382713" y="3973513"/>
          <p14:tracePt t="74780" x="1354138" y="3973513"/>
          <p14:tracePt t="74788" x="1349375" y="3979863"/>
          <p14:tracePt t="74796" x="1331913" y="3979863"/>
          <p14:tracePt t="74804" x="1327150" y="3986213"/>
          <p14:tracePt t="74812" x="1320800" y="3986213"/>
          <p14:tracePt t="74976" x="1316038" y="3986213"/>
          <p14:tracePt t="74986" x="1316038" y="3979863"/>
          <p14:tracePt t="75000" x="1309688" y="3979863"/>
          <p14:tracePt t="75026" x="1303338" y="3979863"/>
          <p14:tracePt t="75034" x="1298575" y="3973513"/>
          <p14:tracePt t="75058" x="1292225" y="3973513"/>
          <p14:tracePt t="75090" x="1287463" y="3973513"/>
          <p14:tracePt t="75106" x="1281113" y="3973513"/>
          <p14:tracePt t="75130" x="1276350" y="3973513"/>
          <p14:tracePt t="75138" x="1270000" y="3973513"/>
          <p14:tracePt t="75146" x="1265238" y="3968750"/>
          <p14:tracePt t="75154" x="1258888" y="3968750"/>
          <p14:tracePt t="77699" x="1265238" y="3962400"/>
          <p14:tracePt t="77707" x="1265238" y="3957638"/>
          <p14:tracePt t="77722" x="1265238" y="3951288"/>
          <p14:tracePt t="77730" x="1265238" y="3946525"/>
          <p14:tracePt t="77792" x="1265238" y="3940175"/>
          <p14:tracePt t="77984" x="1270000" y="3940175"/>
          <p14:tracePt t="78000" x="1276350" y="3940175"/>
          <p14:tracePt t="78008" x="1281113" y="3940175"/>
          <p14:tracePt t="78016" x="1298575" y="3940175"/>
          <p14:tracePt t="78024" x="1303338" y="3940175"/>
          <p14:tracePt t="78032" x="1331913" y="3935413"/>
          <p14:tracePt t="78041" x="1349375" y="3929063"/>
          <p14:tracePt t="78048" x="1389063" y="3913188"/>
          <p14:tracePt t="78056" x="1438275" y="3884613"/>
          <p14:tracePt t="78064" x="1477963" y="3856038"/>
          <p14:tracePt t="78072" x="1546225" y="3800475"/>
          <p14:tracePt t="78080" x="1568450" y="3778250"/>
          <p14:tracePt t="78088" x="1590675" y="3749675"/>
          <p14:tracePt t="78096" x="1597025" y="3732213"/>
          <p14:tracePt t="78104" x="1597025" y="3727450"/>
          <p14:tracePt t="78112" x="1597025" y="3721100"/>
          <p14:tracePt t="78396" x="1590675" y="3721100"/>
          <p14:tracePt t="78402" x="1585913" y="3721100"/>
          <p14:tracePt t="78410" x="1573213" y="3721100"/>
          <p14:tracePt t="78420" x="1557338" y="3732213"/>
          <p14:tracePt t="78428" x="1550988" y="3732213"/>
          <p14:tracePt t="78436" x="1535113" y="3738563"/>
          <p14:tracePt t="78444" x="1524000" y="3738563"/>
          <p14:tracePt t="78453" x="1500188" y="3749675"/>
          <p14:tracePt t="78460" x="1477963" y="3754438"/>
          <p14:tracePt t="78468" x="1466850" y="3754438"/>
          <p14:tracePt t="78476" x="1444625" y="3760788"/>
          <p14:tracePt t="78485" x="1438275" y="3760788"/>
          <p14:tracePt t="78492" x="1427163" y="3760788"/>
          <p14:tracePt t="78500" x="1422400" y="3760788"/>
          <p14:tracePt t="78517" x="1416050" y="3760788"/>
          <p14:tracePt t="78533" x="1411288" y="3760788"/>
          <p14:tracePt t="78548" x="1404938" y="3760788"/>
          <p14:tracePt t="78556" x="1400175" y="3765550"/>
          <p14:tracePt t="78573" x="1389063" y="3771900"/>
          <p14:tracePt t="78596" x="1382713" y="3771900"/>
          <p14:tracePt t="78612" x="1382713" y="3778250"/>
          <p14:tracePt t="78628" x="1371600" y="3778250"/>
          <p14:tracePt t="78636" x="1365250" y="3778250"/>
          <p14:tracePt t="78644" x="1360488" y="3778250"/>
          <p14:tracePt t="78652" x="1349375" y="3778250"/>
          <p14:tracePt t="78660" x="1320800" y="3778250"/>
          <p14:tracePt t="78668" x="1303338" y="3778250"/>
          <p14:tracePt t="78677" x="1292225" y="3778250"/>
          <p14:tracePt t="78684" x="1276350" y="3778250"/>
          <p14:tracePt t="78693" x="1247775" y="3778250"/>
          <p14:tracePt t="78702" x="1236663" y="3771900"/>
          <p14:tracePt t="78709" x="1219200" y="3771900"/>
          <p14:tracePt t="78719" x="1203325" y="3765550"/>
          <p14:tracePt t="78735" x="1196975" y="3765550"/>
          <p14:tracePt t="79410" x="1196975" y="3771900"/>
          <p14:tracePt t="79418" x="1196975" y="3783013"/>
          <p14:tracePt t="79426" x="1196975" y="3794125"/>
          <p14:tracePt t="79434" x="1203325" y="3805238"/>
          <p14:tracePt t="79442" x="1214438" y="3816350"/>
          <p14:tracePt t="79450" x="1225550" y="3827463"/>
          <p14:tracePt t="79458" x="1236663" y="3838575"/>
          <p14:tracePt t="79466" x="1265238" y="3856038"/>
          <p14:tracePt t="79474" x="1298575" y="3878263"/>
          <p14:tracePt t="79483" x="1349375" y="3895725"/>
          <p14:tracePt t="79490" x="1400175" y="3913188"/>
          <p14:tracePt t="79498" x="1477963" y="3924300"/>
          <p14:tracePt t="79506" x="1546225" y="3935413"/>
          <p14:tracePt t="79514" x="1630363" y="3946525"/>
          <p14:tracePt t="79522" x="1816100" y="3957638"/>
          <p14:tracePt t="79531" x="1984375" y="3962400"/>
          <p14:tracePt t="79538" x="2185988" y="3973513"/>
          <p14:tracePt t="79546" x="2405063" y="3986213"/>
          <p14:tracePt t="79556" x="2557463" y="3990975"/>
          <p14:tracePt t="79562" x="2882900" y="4002088"/>
          <p14:tracePt t="79572" x="3260725" y="4013200"/>
          <p14:tracePt t="79580" x="3479800" y="4024313"/>
          <p14:tracePt t="79588" x="3827463" y="4035425"/>
          <p14:tracePt t="79596" x="4227513" y="4048125"/>
          <p14:tracePt t="79604" x="4760913" y="4059238"/>
          <p14:tracePt t="79613" x="5121275" y="4059238"/>
          <p14:tracePt t="79620" x="5491163" y="4070350"/>
          <p14:tracePt t="79628" x="5957888" y="4070350"/>
          <p14:tracePt t="79637" x="6384925" y="4070350"/>
          <p14:tracePt t="79644" x="6824663" y="4070350"/>
          <p14:tracePt t="79652" x="7143750" y="4064000"/>
          <p14:tracePt t="79660" x="7543800" y="4041775"/>
          <p14:tracePt t="79668" x="7818438" y="4030663"/>
          <p14:tracePt t="79676" x="8066088" y="4019550"/>
          <p14:tracePt t="79684" x="8212138" y="4002088"/>
          <p14:tracePt t="79693" x="8335963" y="3997325"/>
          <p14:tracePt t="79700" x="8380413" y="3990975"/>
          <p14:tracePt t="79708" x="8391525" y="3986213"/>
          <p14:tracePt t="79717" x="8386763" y="3986213"/>
          <p14:tracePt t="79724" x="8369300" y="3986213"/>
          <p14:tracePt t="79732" x="8353425" y="3986213"/>
          <p14:tracePt t="79934" x="8353425" y="3979863"/>
          <p14:tracePt t="79951" x="8358188" y="3979863"/>
          <p14:tracePt t="79958" x="8364538" y="3979863"/>
          <p14:tracePt t="79966" x="8369300" y="3979863"/>
          <p14:tracePt t="79975" x="8386763" y="3979863"/>
          <p14:tracePt t="79982" x="8402638" y="3979863"/>
          <p14:tracePt t="79990" x="8420100" y="3979863"/>
          <p14:tracePt t="79998" x="8448675" y="3979863"/>
          <p14:tracePt t="80006" x="8464550" y="3986213"/>
          <p14:tracePt t="80014" x="8470900" y="3986213"/>
          <p14:tracePt t="80023" x="8488363" y="3986213"/>
          <p14:tracePt t="80030" x="8493125" y="3986213"/>
          <p14:tracePt t="80062" x="8488363" y="3986213"/>
          <p14:tracePt t="80071" x="8482013" y="3986213"/>
          <p14:tracePt t="80078" x="8477250" y="3986213"/>
          <p14:tracePt t="80086" x="8470900" y="3986213"/>
          <p14:tracePt t="80095" x="8464550" y="3986213"/>
          <p14:tracePt t="80102" x="8459788" y="3986213"/>
          <p14:tracePt t="80118" x="8448675" y="3986213"/>
          <p14:tracePt t="80128" x="8437563" y="3979863"/>
          <p14:tracePt t="80136" x="8431213" y="3979863"/>
          <p14:tracePt t="80144" x="8426450" y="3979863"/>
          <p14:tracePt t="80150" x="8426450" y="3973513"/>
          <p14:tracePt t="80192" x="8420100" y="3973513"/>
          <p14:tracePt t="80208" x="8420100" y="3968750"/>
          <p14:tracePt t="80458" x="8415338" y="3968750"/>
          <p14:tracePt t="80466" x="8408988" y="3968750"/>
          <p14:tracePt t="80474" x="8402638" y="3968750"/>
          <p14:tracePt t="80490" x="8391525" y="3968750"/>
          <p14:tracePt t="80498" x="8386763" y="3973513"/>
          <p14:tracePt t="80506" x="8380413" y="3979863"/>
          <p14:tracePt t="80514" x="8369300" y="3986213"/>
          <p14:tracePt t="80522" x="8335963" y="3990975"/>
          <p14:tracePt t="80530" x="8318500" y="3997325"/>
          <p14:tracePt t="80538" x="8302625" y="4002088"/>
          <p14:tracePt t="80546" x="8285163" y="4008438"/>
          <p14:tracePt t="80554" x="8262938" y="4013200"/>
          <p14:tracePt t="80563" x="8189913" y="4030663"/>
          <p14:tracePt t="80570" x="8167688" y="4030663"/>
          <p14:tracePt t="80578" x="8134350" y="4035425"/>
          <p14:tracePt t="80586" x="8105775" y="4035425"/>
          <p14:tracePt t="80594" x="8083550" y="4041775"/>
          <p14:tracePt t="80602" x="8021638" y="4048125"/>
          <p14:tracePt t="80610" x="7999413" y="4048125"/>
          <p14:tracePt t="80618" x="7981950" y="4052888"/>
          <p14:tracePt t="80626" x="7970838" y="4052888"/>
          <p14:tracePt t="80634" x="7959725" y="4052888"/>
          <p14:tracePt t="80642" x="7937500" y="4052888"/>
          <p14:tracePt t="80650" x="7926388" y="4052888"/>
          <p14:tracePt t="80658" x="7920038" y="4052888"/>
          <p14:tracePt t="80666" x="7908925" y="4052888"/>
          <p14:tracePt t="80674" x="7897813" y="4052888"/>
          <p14:tracePt t="80683" x="7853363" y="4052888"/>
          <p14:tracePt t="80690" x="7829550" y="4052888"/>
          <p14:tracePt t="80699" x="7802563" y="4052888"/>
          <p14:tracePt t="80708" x="7762875" y="4052888"/>
          <p14:tracePt t="80714" x="7656513" y="4041775"/>
          <p14:tracePt t="80724" x="7616825" y="4035425"/>
          <p14:tracePt t="80730" x="7570788" y="4024313"/>
          <p14:tracePt t="80741" x="7475538" y="4002088"/>
          <p14:tracePt t="80746" x="7435850" y="3990975"/>
          <p14:tracePt t="80756" x="7408863" y="3979863"/>
          <p14:tracePt t="80764" x="7362825" y="3957638"/>
          <p14:tracePt t="80772" x="7340600" y="3940175"/>
          <p14:tracePt t="80780" x="7318375" y="3924300"/>
          <p14:tracePt t="80788" x="7313613" y="3895725"/>
          <p14:tracePt t="80796" x="7302500" y="3862388"/>
          <p14:tracePt t="80805" x="7296150" y="3833813"/>
          <p14:tracePt t="80813" x="7296150" y="3789363"/>
          <p14:tracePt t="80821" x="7296150" y="3705225"/>
          <p14:tracePt t="80829" x="7307263" y="3648075"/>
          <p14:tracePt t="80837" x="7329488" y="3586163"/>
          <p14:tracePt t="80844" x="7358063" y="3535363"/>
          <p14:tracePt t="80853" x="7397750" y="3473450"/>
          <p14:tracePt t="80862" x="7442200" y="3411538"/>
          <p14:tracePt t="80869" x="7504113" y="3355975"/>
          <p14:tracePt t="80877" x="7566025" y="3300413"/>
          <p14:tracePt t="80885" x="7643813" y="3238500"/>
          <p14:tracePt t="80893" x="7718425" y="3198813"/>
          <p14:tracePt t="80901" x="7807325" y="3159125"/>
          <p14:tracePt t="80909" x="7886700" y="3130550"/>
          <p14:tracePt t="80917" x="7953375" y="3108325"/>
          <p14:tracePt t="80925" x="8015288" y="3086100"/>
          <p14:tracePt t="80933" x="8077200" y="3079750"/>
          <p14:tracePt t="80941" x="8139113" y="3074988"/>
          <p14:tracePt t="80949" x="8240713" y="3074988"/>
          <p14:tracePt t="80957" x="8296275" y="3074988"/>
          <p14:tracePt t="80965" x="8353425" y="3079750"/>
          <p14:tracePt t="80973" x="8415338" y="3103563"/>
          <p14:tracePt t="80981" x="8464550" y="3114675"/>
          <p14:tracePt t="80991" x="8521700" y="3130550"/>
          <p14:tracePt t="80996" x="8572500" y="3152775"/>
          <p14:tracePt t="81007" x="8616950" y="3181350"/>
          <p14:tracePt t="81012" x="8656638" y="3209925"/>
          <p14:tracePt t="81023" x="8696325" y="3238500"/>
          <p14:tracePt t="81028" x="8723313" y="3265488"/>
          <p14:tracePt t="81038" x="8745538" y="3294063"/>
          <p14:tracePt t="81047" x="8763000" y="3316288"/>
          <p14:tracePt t="81054" x="8774113" y="3344863"/>
          <p14:tracePt t="81063" x="8774113" y="3362325"/>
          <p14:tracePt t="81070" x="8780463" y="3378200"/>
          <p14:tracePt t="81079" x="8780463" y="3389313"/>
          <p14:tracePt t="81087" x="8780463" y="3395663"/>
          <p14:tracePt t="81095" x="8780463" y="3406775"/>
          <p14:tracePt t="81103" x="8780463" y="3422650"/>
          <p14:tracePt t="81111" x="8780463" y="3429000"/>
          <p14:tracePt t="81119" x="8780463" y="3446463"/>
          <p14:tracePt t="81127" x="8780463" y="3462338"/>
          <p14:tracePt t="81135" x="8780463" y="3468688"/>
          <p14:tracePt t="81143" x="8774113" y="3479800"/>
          <p14:tracePt t="81151" x="8774113" y="3495675"/>
          <p14:tracePt t="81158" x="8769350" y="3502025"/>
          <p14:tracePt t="81166" x="8763000" y="3513138"/>
          <p14:tracePt t="81175" x="8751888" y="3530600"/>
          <p14:tracePt t="81182" x="8734425" y="3546475"/>
          <p14:tracePt t="81190" x="8723313" y="3557588"/>
          <p14:tracePt t="81199" x="8678863" y="3592513"/>
          <p14:tracePt t="81206" x="8634413" y="3608388"/>
          <p14:tracePt t="81214" x="8583613" y="3625850"/>
          <p14:tracePt t="81223" x="8543925" y="3630613"/>
          <p14:tracePt t="81230" x="8499475" y="3636963"/>
          <p14:tracePt t="81238" x="8448675" y="3643313"/>
          <p14:tracePt t="81246" x="8397875" y="3643313"/>
          <p14:tracePt t="81254" x="8342313" y="3643313"/>
          <p14:tracePt t="81262" x="8291513" y="3643313"/>
          <p14:tracePt t="81271" x="8245475" y="3636963"/>
          <p14:tracePt t="81278" x="8207375" y="3630613"/>
          <p14:tracePt t="81289" x="8167688" y="3619500"/>
          <p14:tracePt t="81295" x="8139113" y="3608388"/>
          <p14:tracePt t="81305" x="8128000" y="3603625"/>
          <p14:tracePt t="81310" x="8105775" y="3592513"/>
          <p14:tracePt t="81321" x="8083550" y="3575050"/>
          <p14:tracePt t="81326" x="8066088" y="3552825"/>
          <p14:tracePt t="81337" x="8066088" y="3541713"/>
          <p14:tracePt t="81345" x="8066088" y="3513138"/>
          <p14:tracePt t="81353" x="8066088" y="3490913"/>
          <p14:tracePt t="81360" x="8066088" y="3479800"/>
          <p14:tracePt t="81369" x="8066088" y="3446463"/>
          <p14:tracePt t="81377" x="8066088" y="3429000"/>
          <p14:tracePt t="81385" x="8083550" y="3400425"/>
          <p14:tracePt t="81392" x="8099425" y="3362325"/>
          <p14:tracePt t="81401" x="8110538" y="3349625"/>
          <p14:tracePt t="81409" x="8134350" y="3322638"/>
          <p14:tracePt t="81417" x="8145463" y="3311525"/>
          <p14:tracePt t="81425" x="8167688" y="3287713"/>
          <p14:tracePt t="81433" x="8178800" y="3282950"/>
          <p14:tracePt t="81441" x="8207375" y="3260725"/>
          <p14:tracePt t="81448" x="8212138" y="3254375"/>
          <p14:tracePt t="81456" x="8234363" y="3243263"/>
          <p14:tracePt t="81465" x="8245475" y="3238500"/>
          <p14:tracePt t="81472" x="8262938" y="3232150"/>
          <p14:tracePt t="81480" x="8291513" y="3227388"/>
          <p14:tracePt t="81489" x="8302625" y="3227388"/>
          <p14:tracePt t="81497" x="8329613" y="3227388"/>
          <p14:tracePt t="81504" x="8342313" y="3227388"/>
          <p14:tracePt t="81513" x="8353425" y="3227388"/>
          <p14:tracePt t="81521" x="8397875" y="3227388"/>
          <p14:tracePt t="81531" x="8415338" y="3227388"/>
          <p14:tracePt t="81536" x="8431213" y="3227388"/>
          <p14:tracePt t="81544" x="8453438" y="3227388"/>
          <p14:tracePt t="81553" x="8504238" y="3227388"/>
          <p14:tracePt t="81561" x="8526463" y="3232150"/>
          <p14:tracePt t="81568" x="8555038" y="3232150"/>
          <p14:tracePt t="81577" x="8612188" y="3238500"/>
          <p14:tracePt t="81585" x="8639175" y="3243263"/>
          <p14:tracePt t="81595" x="8656638" y="3254375"/>
          <p14:tracePt t="81603" x="8678863" y="3260725"/>
          <p14:tracePt t="81611" x="8723313" y="3282950"/>
          <p14:tracePt t="81618" x="8740775" y="3294063"/>
          <p14:tracePt t="81627" x="8751888" y="3305175"/>
          <p14:tracePt t="81635" x="8769350" y="3316288"/>
          <p14:tracePt t="81642" x="8774113" y="3333750"/>
          <p14:tracePt t="81650" x="8802688" y="3373438"/>
          <p14:tracePt t="81659" x="8807450" y="3389313"/>
          <p14:tracePt t="81666" x="8813800" y="3406775"/>
          <p14:tracePt t="81674" x="8820150" y="3435350"/>
          <p14:tracePt t="81682" x="8820150" y="3457575"/>
          <p14:tracePt t="81690" x="8813800" y="3530600"/>
          <p14:tracePt t="81698" x="8796338" y="3563938"/>
          <p14:tracePt t="81706" x="8769350" y="3592513"/>
          <p14:tracePt t="81714" x="8729663" y="3630613"/>
          <p14:tracePt t="81722" x="8701088" y="3648075"/>
          <p14:tracePt t="81730" x="8650288" y="3676650"/>
          <p14:tracePt t="81739" x="8612188" y="3692525"/>
          <p14:tracePt t="81747" x="8572500" y="3709988"/>
          <p14:tracePt t="81755" x="8550275" y="3716338"/>
          <p14:tracePt t="81763" x="8515350" y="3727450"/>
          <p14:tracePt t="81770" x="8504238" y="3727450"/>
          <p14:tracePt t="81779" x="8493125" y="3727450"/>
          <p14:tracePt t="81787" x="8488363" y="3727450"/>
          <p14:tracePt t="82160" x="8482013" y="3727450"/>
          <p14:tracePt t="82173" x="8477250" y="3727450"/>
          <p14:tracePt t="82190" x="8464550" y="3727450"/>
          <p14:tracePt t="82196" x="8459788" y="3727450"/>
          <p14:tracePt t="82206" x="8453438" y="3721100"/>
          <p14:tracePt t="82212" x="8442325" y="3716338"/>
          <p14:tracePt t="82222" x="8431213" y="3705225"/>
          <p14:tracePt t="82231" x="8426450" y="3698875"/>
          <p14:tracePt t="82239" x="8408988" y="3687763"/>
          <p14:tracePt t="82247" x="8397875" y="3670300"/>
          <p14:tracePt t="82255" x="8391525" y="3665538"/>
          <p14:tracePt t="82263" x="8380413" y="3654425"/>
          <p14:tracePt t="82271" x="8375650" y="3654425"/>
          <p14:tracePt t="82278" x="8375650" y="3648075"/>
          <p14:tracePt t="82287" x="8369300" y="3648075"/>
          <p14:tracePt t="82342" x="8364538" y="3648075"/>
          <p14:tracePt t="82351" x="8358188" y="3654425"/>
          <p14:tracePt t="82359" x="8353425" y="3659188"/>
          <p14:tracePt t="82367" x="8347075" y="3659188"/>
          <p14:tracePt t="82375" x="8335963" y="3659188"/>
          <p14:tracePt t="83082" x="8335963" y="3665538"/>
          <p14:tracePt t="83095" x="8335963" y="3670300"/>
          <p14:tracePt t="83111" x="8329613" y="3670300"/>
          <p14:tracePt t="83217" x="8329613" y="3676650"/>
          <p14:tracePt t="83225" x="8324850" y="3676650"/>
          <p14:tracePt t="83241" x="8324850" y="3681413"/>
          <p14:tracePt t="83249" x="8324850" y="3687763"/>
          <p14:tracePt t="83257" x="8324850" y="3692525"/>
          <p14:tracePt t="83531" x="8318500" y="3698875"/>
          <p14:tracePt t="83555" x="8313738" y="3705225"/>
          <p14:tracePt t="83588" x="8313738" y="3709988"/>
          <p14:tracePt t="83604" x="8313738" y="3716338"/>
          <p14:tracePt t="83610" x="8307388" y="3716338"/>
          <p14:tracePt t="83635" x="8307388" y="3721100"/>
          <p14:tracePt t="83642" x="8302625" y="3721100"/>
          <p14:tracePt t="83659" x="8302625" y="3727450"/>
          <p14:tracePt t="83683" x="8296275" y="3727450"/>
          <p14:tracePt t="83690" x="8291513" y="3732213"/>
          <p14:tracePt t="83698" x="8291513" y="3738563"/>
          <p14:tracePt t="83715" x="8285163" y="3738563"/>
          <p14:tracePt t="83731" x="8285163" y="3743325"/>
          <p14:tracePt t="83741" x="8280400" y="3743325"/>
          <p14:tracePt t="83746" x="8280400" y="3749675"/>
          <p14:tracePt t="83757" x="8274050" y="3749675"/>
          <p14:tracePt t="83773" x="8262938" y="3754438"/>
          <p14:tracePt t="83779" x="8262938" y="3760788"/>
          <p14:tracePt t="83789" x="8251825" y="3760788"/>
          <p14:tracePt t="83797" x="8240713" y="3771900"/>
          <p14:tracePt t="83805" x="8212138" y="3783013"/>
          <p14:tracePt t="83813" x="8178800" y="3794125"/>
          <p14:tracePt t="83821" x="8156575" y="3805238"/>
          <p14:tracePt t="83829" x="8116888" y="3816350"/>
          <p14:tracePt t="83837" x="8072438" y="3833813"/>
          <p14:tracePt t="83845" x="8021638" y="3844925"/>
          <p14:tracePt t="83853" x="7964488" y="3856038"/>
          <p14:tracePt t="83861" x="7913688" y="3873500"/>
          <p14:tracePt t="83869" x="7853363" y="3884613"/>
          <p14:tracePt t="83877" x="7785100" y="3900488"/>
          <p14:tracePt t="83885" x="7705725" y="3913188"/>
          <p14:tracePt t="83893" x="7610475" y="3940175"/>
          <p14:tracePt t="83901" x="7504113" y="3962400"/>
          <p14:tracePt t="83909" x="7464425" y="3973513"/>
          <p14:tracePt t="83917" x="7267575" y="4030663"/>
          <p14:tracePt t="83925" x="7132638" y="4052888"/>
          <p14:tracePt t="83933" x="6997700" y="4075113"/>
          <p14:tracePt t="83941" x="6840538" y="4097338"/>
          <p14:tracePt t="83949" x="6677025" y="4121150"/>
          <p14:tracePt t="83957" x="6503988" y="4143375"/>
          <p14:tracePt t="83965" x="6329363" y="4170363"/>
          <p14:tracePt t="83973" x="5969000" y="4205288"/>
          <p14:tracePt t="83981" x="5795963" y="4221163"/>
          <p14:tracePt t="83991" x="5626100" y="4232275"/>
          <p14:tracePt t="83996" x="5289550" y="4256088"/>
          <p14:tracePt t="84007" x="5103813" y="4260850"/>
          <p14:tracePt t="84012" x="4794250" y="4271963"/>
          <p14:tracePt t="84023" x="4625975" y="4283075"/>
          <p14:tracePt t="84028" x="4316413" y="4305300"/>
          <p14:tracePt t="84039" x="4024313" y="4316413"/>
          <p14:tracePt t="84047" x="3884613" y="4316413"/>
          <p14:tracePt t="84055" x="3641725" y="4322763"/>
          <p14:tracePt t="84063" x="3440113" y="4333875"/>
          <p14:tracePt t="84071" x="3344863" y="4340225"/>
          <p14:tracePt t="84079" x="3260725" y="4351338"/>
          <p14:tracePt t="84087" x="3114675" y="4356100"/>
          <p14:tracePt t="84095" x="3046413" y="4356100"/>
          <p14:tracePt t="84103" x="2962275" y="4362450"/>
          <p14:tracePt t="84111" x="2878138" y="4362450"/>
          <p14:tracePt t="84119" x="2798763" y="4362450"/>
          <p14:tracePt t="84127" x="2725738" y="4362450"/>
          <p14:tracePt t="84135" x="2641600" y="4362450"/>
          <p14:tracePt t="84143" x="2528888" y="4362450"/>
          <p14:tracePt t="84151" x="2466975" y="4362450"/>
          <p14:tracePt t="84159" x="2439988" y="4362450"/>
          <p14:tracePt t="84402" x="2433638" y="4362450"/>
          <p14:tracePt t="84408" x="2411413" y="4362450"/>
          <p14:tracePt t="84417" x="2389188" y="4362450"/>
          <p14:tracePt t="84425" x="2371725" y="4362450"/>
          <p14:tracePt t="84433" x="2355850" y="4367213"/>
          <p14:tracePt t="84440" x="2344738" y="4367213"/>
          <p14:tracePt t="84449" x="2332038" y="4367213"/>
          <p14:tracePt t="84457" x="2320925" y="4373563"/>
          <p14:tracePt t="84464" x="2309813" y="4373563"/>
          <p14:tracePt t="84473" x="2298700" y="4373563"/>
          <p14:tracePt t="84481" x="2276475" y="4373563"/>
          <p14:tracePt t="84489" x="2265363" y="4373563"/>
          <p14:tracePt t="84497" x="2254250" y="4373563"/>
          <p14:tracePt t="84505" x="2247900" y="4373563"/>
          <p14:tracePt t="84513" x="2236788" y="4373563"/>
          <p14:tracePt t="84521" x="2232025" y="4373563"/>
          <p14:tracePt t="84529" x="2225675" y="4373563"/>
          <p14:tracePt t="84537" x="2209800" y="4373563"/>
          <p14:tracePt t="84545" x="2203450" y="4373563"/>
          <p14:tracePt t="84553" x="2185988" y="4373563"/>
          <p14:tracePt t="84563" x="2174875" y="4373563"/>
          <p14:tracePt t="84569" x="2163763" y="4373563"/>
          <p14:tracePt t="84579" x="2152650" y="4378325"/>
          <p14:tracePt t="84585" x="2130425" y="4391025"/>
          <p14:tracePt t="84595" x="2108200" y="4395788"/>
          <p14:tracePt t="84601" x="2085975" y="4395788"/>
          <p14:tracePt t="84611" x="2028825" y="4413250"/>
          <p14:tracePt t="84619" x="1989138" y="4413250"/>
          <p14:tracePt t="84627" x="1944688" y="4424363"/>
          <p14:tracePt t="84635" x="1900238" y="4424363"/>
          <p14:tracePt t="84643" x="1860550" y="4424363"/>
          <p14:tracePt t="84651" x="1816100" y="4424363"/>
          <p14:tracePt t="84659" x="1781175" y="4424363"/>
          <p14:tracePt t="84667" x="1743075" y="4418013"/>
          <p14:tracePt t="84675" x="1703388" y="4406900"/>
          <p14:tracePt t="84683" x="1670050" y="4395788"/>
          <p14:tracePt t="84691" x="1641475" y="4384675"/>
          <p14:tracePt t="84699" x="1619250" y="4367213"/>
          <p14:tracePt t="84707" x="1590675" y="4356100"/>
          <p14:tracePt t="84715" x="1573213" y="4344988"/>
          <p14:tracePt t="84723" x="1557338" y="4333875"/>
          <p14:tracePt t="84731" x="1550988" y="4329113"/>
          <p14:tracePt t="84739" x="1546225" y="4316413"/>
          <p14:tracePt t="84747" x="1539875" y="4311650"/>
          <p14:tracePt t="84755" x="1539875" y="4305300"/>
          <p14:tracePt t="84787" x="1539875" y="4300538"/>
          <p14:tracePt t="84811" x="1539875" y="4294188"/>
          <p14:tracePt t="84819" x="1539875" y="4289425"/>
          <p14:tracePt t="84827" x="1539875" y="4283075"/>
          <p14:tracePt t="84835" x="1539875" y="4271963"/>
          <p14:tracePt t="84851" x="1539875" y="4260850"/>
          <p14:tracePt t="84861" x="1539875" y="4243388"/>
          <p14:tracePt t="84866" x="1550988" y="4227513"/>
          <p14:tracePt t="84876" x="1557338" y="4216400"/>
          <p14:tracePt t="84883" x="1568450" y="4194175"/>
          <p14:tracePt t="84893" x="1579563" y="4176713"/>
          <p14:tracePt t="84899" x="1590675" y="4154488"/>
          <p14:tracePt t="84909" x="1597025" y="4143375"/>
          <p14:tracePt t="84917" x="1612900" y="4121150"/>
          <p14:tracePt t="84925" x="1619250" y="4108450"/>
          <p14:tracePt t="84933" x="1641475" y="4086225"/>
          <p14:tracePt t="84941" x="1646238" y="4075113"/>
          <p14:tracePt t="84949" x="1674813" y="4064000"/>
          <p14:tracePt t="84957" x="1692275" y="4052888"/>
          <p14:tracePt t="84965" x="1725613" y="4035425"/>
          <p14:tracePt t="84973" x="1736725" y="4035425"/>
          <p14:tracePt t="84981" x="1754188" y="4024313"/>
          <p14:tracePt t="84989" x="1816100" y="4013200"/>
          <p14:tracePt t="84997" x="1831975" y="4008438"/>
          <p14:tracePt t="85005" x="1900238" y="4002088"/>
          <p14:tracePt t="85013" x="1933575" y="4002088"/>
          <p14:tracePt t="85021" x="1966913" y="4002088"/>
          <p14:tracePt t="85029" x="2062163" y="4002088"/>
          <p14:tracePt t="85037" x="2112963" y="4002088"/>
          <p14:tracePt t="85045" x="2259013" y="4002088"/>
          <p14:tracePt t="85053" x="2316163" y="4013200"/>
          <p14:tracePt t="85061" x="2473325" y="4019550"/>
          <p14:tracePt t="85069" x="2540000" y="4019550"/>
          <p14:tracePt t="85077" x="2703513" y="4035425"/>
          <p14:tracePt t="85085" x="2771775" y="4041775"/>
          <p14:tracePt t="85093" x="2933700" y="4059238"/>
          <p14:tracePt t="85101" x="3119438" y="4075113"/>
          <p14:tracePt t="85109" x="3176588" y="4081463"/>
          <p14:tracePt t="85117" x="3311525" y="4097338"/>
          <p14:tracePt t="85125" x="3367088" y="4103688"/>
          <p14:tracePt t="85133" x="3484563" y="4121150"/>
          <p14:tracePt t="85141" x="3575050" y="4137025"/>
          <p14:tracePt t="85149" x="3641725" y="4148138"/>
          <p14:tracePt t="85157" x="3665538" y="4159250"/>
          <p14:tracePt t="85165" x="3703638" y="4170363"/>
          <p14:tracePt t="85175" x="3727450" y="4187825"/>
          <p14:tracePt t="85181" x="3732213" y="4205288"/>
          <p14:tracePt t="85191" x="3732213" y="4210050"/>
          <p14:tracePt t="85198" x="3732213" y="4238625"/>
          <p14:tracePt t="85207" x="3714750" y="4256088"/>
          <p14:tracePt t="85215" x="3676650" y="4278313"/>
          <p14:tracePt t="85223" x="3665538" y="4289425"/>
          <p14:tracePt t="85231" x="3619500" y="4311650"/>
          <p14:tracePt t="85239" x="3563938" y="4329113"/>
          <p14:tracePt t="85247" x="3519488" y="4344988"/>
          <p14:tracePt t="85255" x="3502025" y="4351338"/>
          <p14:tracePt t="85263" x="3457575" y="4362450"/>
          <p14:tracePt t="85271" x="3400425" y="4373563"/>
          <p14:tracePt t="85279" x="3338513" y="4384675"/>
          <p14:tracePt t="85287" x="3311525" y="4391025"/>
          <p14:tracePt t="85295" x="3225800" y="4402138"/>
          <p14:tracePt t="85303" x="3108325" y="4418013"/>
          <p14:tracePt t="85311" x="2984500" y="4429125"/>
          <p14:tracePt t="85319" x="2860675" y="4429125"/>
          <p14:tracePt t="85327" x="2720975" y="4429125"/>
          <p14:tracePt t="85335" x="2674938" y="4424363"/>
          <p14:tracePt t="85343" x="2557463" y="4413250"/>
          <p14:tracePt t="85351" x="2455863" y="4395788"/>
          <p14:tracePt t="85359" x="2355850" y="4373563"/>
          <p14:tracePt t="85367" x="2282825" y="4356100"/>
          <p14:tracePt t="85375" x="2220913" y="4333875"/>
          <p14:tracePt t="85383" x="2197100" y="4311650"/>
          <p14:tracePt t="85391" x="2174875" y="4289425"/>
          <p14:tracePt t="85403" x="2159000" y="4271963"/>
          <p14:tracePt t="85407" x="2159000" y="4256088"/>
          <p14:tracePt t="85415" x="2152650" y="4232275"/>
          <p14:tracePt t="85422" x="2152650" y="4221163"/>
          <p14:tracePt t="85431" x="2152650" y="4210050"/>
          <p14:tracePt t="85439" x="2152650" y="4194175"/>
          <p14:tracePt t="85447" x="2152650" y="4181475"/>
          <p14:tracePt t="85455" x="2163763" y="4176713"/>
          <p14:tracePt t="85463" x="2170113" y="4159250"/>
          <p14:tracePt t="85473" x="2181225" y="4159250"/>
          <p14:tracePt t="85481" x="2192338" y="4143375"/>
          <p14:tracePt t="85489" x="2203450" y="4137025"/>
          <p14:tracePt t="85497" x="2214563" y="4132263"/>
          <p14:tracePt t="85505" x="2232025" y="4125913"/>
          <p14:tracePt t="85513" x="2247900" y="4114800"/>
          <p14:tracePt t="85521" x="2265363" y="4103688"/>
          <p14:tracePt t="85529" x="2276475" y="4103688"/>
          <p14:tracePt t="85537" x="2309813" y="4092575"/>
          <p14:tracePt t="85545" x="2327275" y="4086225"/>
          <p14:tracePt t="85553" x="2349500" y="4081463"/>
          <p14:tracePt t="85561" x="2366963" y="4075113"/>
          <p14:tracePt t="85569" x="2389188" y="4075113"/>
          <p14:tracePt t="85577" x="2417763" y="4075113"/>
          <p14:tracePt t="85585" x="2433638" y="4070350"/>
          <p14:tracePt t="85593" x="2444750" y="4070350"/>
          <p14:tracePt t="85609" x="2455863" y="4070350"/>
          <p14:tracePt t="85735" x="2455863" y="4075113"/>
          <p14:tracePt t="85832" x="2462213" y="4075113"/>
          <p14:tracePt t="85848" x="2466975" y="4075113"/>
          <p14:tracePt t="85855" x="2473325" y="4075113"/>
          <p14:tracePt t="85865" x="2478088" y="4075113"/>
          <p14:tracePt t="85871" x="2490788" y="4075113"/>
          <p14:tracePt t="85879" x="2501900" y="4075113"/>
          <p14:tracePt t="85887" x="2517775" y="4075113"/>
          <p14:tracePt t="85895" x="2528888" y="4075113"/>
          <p14:tracePt t="85903" x="2557463" y="4075113"/>
          <p14:tracePt t="85911" x="2568575" y="4075113"/>
          <p14:tracePt t="85919" x="2597150" y="4075113"/>
          <p14:tracePt t="85927" x="2608263" y="4075113"/>
          <p14:tracePt t="85935" x="2630488" y="4075113"/>
          <p14:tracePt t="85943" x="2641600" y="4075113"/>
          <p14:tracePt t="85951" x="2647950" y="4075113"/>
          <p14:tracePt t="85959" x="2659063" y="4086225"/>
          <p14:tracePt t="85967" x="2663825" y="4086225"/>
          <p14:tracePt t="85977" x="2670175" y="4097338"/>
          <p14:tracePt t="85983" x="2674938" y="4097338"/>
          <p14:tracePt t="85991" x="2674938" y="4103688"/>
          <p14:tracePt t="85999" x="2681288" y="4103688"/>
          <p14:tracePt t="86007" x="2681288" y="4108450"/>
          <p14:tracePt t="91594" x="2687638" y="4103688"/>
          <p14:tracePt t="91609" x="2687638" y="4092575"/>
          <p14:tracePt t="91617" x="2687638" y="4081463"/>
          <p14:tracePt t="91625" x="2687638" y="4075113"/>
          <p14:tracePt t="91633" x="2687638" y="4070350"/>
          <p14:tracePt t="92407" x="2692400" y="4070350"/>
          <p14:tracePt t="92423" x="2698750" y="4081463"/>
          <p14:tracePt t="92455" x="2703513" y="4081463"/>
          <p14:tracePt t="92633" x="2703513" y="4086225"/>
          <p14:tracePt t="92665" x="2703513" y="4092575"/>
          <p14:tracePt t="92671" x="2698750" y="4097338"/>
          <p14:tracePt t="92687" x="2698750" y="4103688"/>
          <p14:tracePt t="92697" x="2692400" y="4103688"/>
          <p14:tracePt t="92705" x="2692400" y="4108450"/>
          <p14:tracePt t="92713" x="2681288" y="4108450"/>
          <p14:tracePt t="92721" x="2681288" y="4114800"/>
          <p14:tracePt t="92729" x="2681288" y="4121150"/>
          <p14:tracePt t="92737" x="2674938" y="4121150"/>
          <p14:tracePt t="92809" x="2670175" y="4121150"/>
          <p14:tracePt t="92834" x="2670175" y="4125913"/>
          <p14:tracePt t="92973" x="2670175" y="4114800"/>
          <p14:tracePt t="92989" x="2670175" y="4108450"/>
          <p14:tracePt t="92999" x="2674938" y="4097338"/>
          <p14:tracePt t="93007" x="2681288" y="4081463"/>
          <p14:tracePt t="93015" x="2681288" y="4075113"/>
          <p14:tracePt t="93023" x="2681288" y="4064000"/>
          <p14:tracePt t="93031" x="2687638" y="4052888"/>
          <p14:tracePt t="93039" x="2687638" y="4041775"/>
          <p14:tracePt t="93047" x="2687638" y="4030663"/>
          <p14:tracePt t="93055" x="2692400" y="3997325"/>
          <p14:tracePt t="93063" x="2692400" y="3986213"/>
          <p14:tracePt t="93071" x="2692400" y="3968750"/>
          <p14:tracePt t="93079" x="2692400" y="3957638"/>
          <p14:tracePt t="93087" x="2692400" y="3946525"/>
          <p14:tracePt t="93095" x="2692400" y="3929063"/>
          <p14:tracePt t="93111" x="2692400" y="3917950"/>
          <p14:tracePt t="93127" x="2692400" y="3913188"/>
          <p14:tracePt t="93636" x="2687638" y="3913188"/>
          <p14:tracePt t="93651" x="2687638" y="3917950"/>
          <p14:tracePt t="93659" x="2681288" y="3924300"/>
          <p14:tracePt t="93667" x="2681288" y="3929063"/>
          <p14:tracePt t="93675" x="2674938" y="3929063"/>
          <p14:tracePt t="93683" x="2674938" y="3935413"/>
          <p14:tracePt t="93691" x="2670175" y="3935413"/>
          <p14:tracePt t="93699" x="2670175" y="3940175"/>
          <p14:tracePt t="93707" x="2670175" y="3946525"/>
          <p14:tracePt t="93715" x="2670175" y="3951288"/>
          <p14:tracePt t="93723" x="2663825" y="3951288"/>
          <p14:tracePt t="93731" x="2663825" y="3957638"/>
          <p14:tracePt t="93739" x="2659063" y="3962400"/>
          <p14:tracePt t="93747" x="2659063" y="3968750"/>
          <p14:tracePt t="93755" x="2652713" y="3968750"/>
          <p14:tracePt t="93763" x="2652713" y="3979863"/>
          <p14:tracePt t="93771" x="2652713" y="3986213"/>
          <p14:tracePt t="93779" x="2652713" y="3990975"/>
          <p14:tracePt t="93787" x="2652713" y="4002088"/>
          <p14:tracePt t="93795" x="2647950" y="4002088"/>
          <p14:tracePt t="93803" x="2647950" y="4008438"/>
          <p14:tracePt t="94132" x="2647950" y="4002088"/>
          <p14:tracePt t="94146" x="2647950" y="3997325"/>
          <p14:tracePt t="94155" x="2636838" y="3990975"/>
          <p14:tracePt t="94161" x="2619375" y="3979863"/>
          <p14:tracePt t="94177" x="2613025" y="3973513"/>
          <p14:tracePt t="94231" x="2613025" y="3968750"/>
          <p14:tracePt t="94247" x="2625725" y="3962400"/>
          <p14:tracePt t="94255" x="2636838" y="3957638"/>
          <p14:tracePt t="94263" x="2641600" y="3951288"/>
          <p14:tracePt t="94271" x="2652713" y="3951288"/>
          <p14:tracePt t="94287" x="2659063" y="3951288"/>
          <p14:tracePt t="94295" x="2663825" y="3951288"/>
          <p14:tracePt t="94303" x="2670175" y="3951288"/>
          <p14:tracePt t="94311" x="2674938" y="3951288"/>
          <p14:tracePt t="94319" x="2681288" y="3951288"/>
          <p14:tracePt t="94327" x="2687638" y="3951288"/>
          <p14:tracePt t="94335" x="2692400" y="3951288"/>
          <p14:tracePt t="94351" x="2698750" y="3951288"/>
          <p14:tracePt t="94359" x="2703513" y="3951288"/>
          <p14:tracePt t="94367" x="2714625" y="3951288"/>
          <p14:tracePt t="94375" x="2725738" y="3946525"/>
          <p14:tracePt t="94383" x="2725738" y="3940175"/>
          <p14:tracePt t="94391" x="2736850" y="3935413"/>
          <p14:tracePt t="94399" x="2736850" y="3929063"/>
          <p14:tracePt t="94407" x="2743200" y="3917950"/>
          <p14:tracePt t="94415" x="2743200" y="3900488"/>
          <p14:tracePt t="94423" x="2725738" y="3878263"/>
          <p14:tracePt t="94431" x="2720975" y="3862388"/>
          <p14:tracePt t="94859" x="2725738" y="3856038"/>
          <p14:tracePt t="94867" x="2732088" y="3856038"/>
          <p14:tracePt t="94875" x="2747963" y="3851275"/>
          <p14:tracePt t="94884" x="2760663" y="3838575"/>
          <p14:tracePt t="94891" x="2760663" y="3833813"/>
          <p14:tracePt t="94899" x="2765425" y="3822700"/>
          <p14:tracePt t="94907" x="2771775" y="3805238"/>
          <p14:tracePt t="94915" x="2776538" y="3789363"/>
          <p14:tracePt t="94923" x="2776538" y="3765550"/>
          <p14:tracePt t="94932" x="2771775" y="3760788"/>
          <p14:tracePt t="94939" x="2760663" y="3754438"/>
          <p14:tracePt t="94947" x="2747963" y="3749675"/>
          <p14:tracePt t="94955" x="2743200" y="3749675"/>
          <p14:tracePt t="94963" x="2736850" y="3749675"/>
          <p14:tracePt t="94971" x="2732088" y="3749675"/>
          <p14:tracePt t="94987" x="2732088" y="3754438"/>
          <p14:tracePt t="94995" x="2725738" y="3760788"/>
          <p14:tracePt t="95005" x="2720975" y="3778250"/>
          <p14:tracePt t="95011" x="2720975" y="3794125"/>
          <p14:tracePt t="95021" x="2709863" y="3816350"/>
          <p14:tracePt t="95029" x="2703513" y="3827463"/>
          <p14:tracePt t="95037" x="2687638" y="3844925"/>
          <p14:tracePt t="95045" x="2674938" y="3862388"/>
          <p14:tracePt t="95053" x="2652713" y="3878263"/>
          <p14:tracePt t="95061" x="2641600" y="3889375"/>
          <p14:tracePt t="95069" x="2613025" y="3906838"/>
          <p14:tracePt t="95077" x="2597150" y="3913188"/>
          <p14:tracePt t="95085" x="2579688" y="3924300"/>
          <p14:tracePt t="95093" x="2557463" y="3924300"/>
          <p14:tracePt t="95101" x="2540000" y="3929063"/>
          <p14:tracePt t="95109" x="2506663" y="3935413"/>
          <p14:tracePt t="95117" x="2495550" y="3940175"/>
          <p14:tracePt t="95125" x="2478088" y="3940175"/>
          <p14:tracePt t="95133" x="2455863" y="3946525"/>
          <p14:tracePt t="95141" x="2433638" y="3946525"/>
          <p14:tracePt t="95149" x="2400300" y="3946525"/>
          <p14:tracePt t="95157" x="2371725" y="3946525"/>
          <p14:tracePt t="95165" x="2332038" y="3951288"/>
          <p14:tracePt t="95173" x="2293938" y="3951288"/>
          <p14:tracePt t="95181" x="2265363" y="3951288"/>
          <p14:tracePt t="95189" x="2247900" y="3951288"/>
          <p14:tracePt t="95197" x="2214563" y="3951288"/>
          <p14:tracePt t="95205" x="2181225" y="3951288"/>
          <p14:tracePt t="95213" x="2163763" y="3951288"/>
          <p14:tracePt t="95221" x="2136775" y="3951288"/>
          <p14:tracePt t="95229" x="2101850" y="3946525"/>
          <p14:tracePt t="95237" x="2090738" y="3946525"/>
          <p14:tracePt t="95245" x="2062163" y="3940175"/>
          <p14:tracePt t="95253" x="2035175" y="3935413"/>
          <p14:tracePt t="95261" x="2017713" y="3935413"/>
          <p14:tracePt t="95269" x="1978025" y="3929063"/>
          <p14:tracePt t="95277" x="1962150" y="3929063"/>
          <p14:tracePt t="95285" x="1927225" y="3924300"/>
          <p14:tracePt t="95293" x="1911350" y="3924300"/>
          <p14:tracePt t="95301" x="1878013" y="3924300"/>
          <p14:tracePt t="95311" x="1866900" y="3924300"/>
          <p14:tracePt t="95319" x="1838325" y="3924300"/>
          <p14:tracePt t="95327" x="1827213" y="3924300"/>
          <p14:tracePt t="95335" x="1804988" y="3924300"/>
          <p14:tracePt t="95343" x="1787525" y="3924300"/>
          <p14:tracePt t="95351" x="1781175" y="3924300"/>
          <p14:tracePt t="95359" x="1758950" y="3924300"/>
          <p14:tracePt t="95367" x="1754188" y="3924300"/>
          <p14:tracePt t="95375" x="1747838" y="3924300"/>
          <p14:tracePt t="95383" x="1725613" y="3924300"/>
          <p14:tracePt t="95391" x="1714500" y="3924300"/>
          <p14:tracePt t="95399" x="1703388" y="3924300"/>
          <p14:tracePt t="95407" x="1674813" y="3924300"/>
          <p14:tracePt t="95415" x="1663700" y="3924300"/>
          <p14:tracePt t="95423" x="1646238" y="3924300"/>
          <p14:tracePt t="95431" x="1635125" y="3924300"/>
          <p14:tracePt t="95439" x="1630363" y="3924300"/>
          <p14:tracePt t="95447" x="1624013" y="3924300"/>
          <p14:tracePt t="95455" x="1619250" y="3924300"/>
          <p14:tracePt t="95463" x="1608138" y="3929063"/>
          <p14:tracePt t="95495" x="1608138" y="3935413"/>
          <p14:tracePt t="95511" x="1597025" y="3951288"/>
          <p14:tracePt t="95519" x="1597025" y="3957638"/>
          <p14:tracePt t="95527" x="1590675" y="3979863"/>
          <p14:tracePt t="95535" x="1590675" y="3990975"/>
          <p14:tracePt t="95543" x="1579563" y="4008438"/>
          <p14:tracePt t="95551" x="1579563" y="4019550"/>
          <p14:tracePt t="95559" x="1573213" y="4035425"/>
          <p14:tracePt t="95567" x="1573213" y="4041775"/>
          <p14:tracePt t="95575" x="1573213" y="4059238"/>
          <p14:tracePt t="95585" x="1573213" y="4070350"/>
          <p14:tracePt t="95591" x="1573213" y="4081463"/>
          <p14:tracePt t="95601" x="1573213" y="4086225"/>
          <p14:tracePt t="95607" x="1573213" y="4097338"/>
          <p14:tracePt t="95617" x="1573213" y="4108450"/>
          <p14:tracePt t="95623" x="1573213" y="4114800"/>
          <p14:tracePt t="95633" x="1573213" y="4132263"/>
          <p14:tracePt t="95641" x="1573213" y="4137025"/>
          <p14:tracePt t="95649" x="1568450" y="4143375"/>
          <p14:tracePt t="95657" x="1568450" y="4154488"/>
          <p14:tracePt t="95665" x="1568450" y="4159250"/>
          <p14:tracePt t="95673" x="1568450" y="4165600"/>
          <p14:tracePt t="95681" x="1562100" y="4176713"/>
          <p14:tracePt t="95697" x="1557338" y="4176713"/>
          <p14:tracePt t="95705" x="1557338" y="4187825"/>
          <p14:tracePt t="95713" x="1557338" y="4194175"/>
          <p14:tracePt t="95721" x="1550988" y="4194175"/>
          <p14:tracePt t="95729" x="1550988" y="4198938"/>
          <p14:tracePt t="95737" x="1550988" y="4210050"/>
          <p14:tracePt t="95753" x="1546225" y="4216400"/>
          <p14:tracePt t="95761" x="1539875" y="4216400"/>
          <p14:tracePt t="95786" x="1539875" y="4221163"/>
          <p14:tracePt t="95841" x="1539875" y="4227513"/>
          <p14:tracePt t="95849" x="1535113" y="4227513"/>
          <p14:tracePt t="95881" x="1528763" y="4221163"/>
          <p14:tracePt t="95890" x="1524000" y="4221163"/>
          <p14:tracePt t="95897" x="1517650" y="4216400"/>
          <p14:tracePt t="95907" x="1511300" y="4210050"/>
          <p14:tracePt t="95915" x="1511300" y="4198938"/>
          <p14:tracePt t="95923" x="1511300" y="4194175"/>
          <p14:tracePt t="95931" x="1511300" y="4187825"/>
          <p14:tracePt t="95939" x="1511300" y="4181475"/>
          <p14:tracePt t="95947" x="1511300" y="4176713"/>
          <p14:tracePt t="95971" x="1511300" y="4170363"/>
          <p14:tracePt t="95987" x="1511300" y="4165600"/>
          <p14:tracePt t="96059" x="1511300" y="4170363"/>
          <p14:tracePt t="96075" x="1506538" y="4176713"/>
          <p14:tracePt t="96083" x="1506538" y="4181475"/>
          <p14:tracePt t="96091" x="1506538" y="4187825"/>
          <p14:tracePt t="96174" x="1511300" y="4187825"/>
          <p14:tracePt t="96181" x="1524000" y="4176713"/>
          <p14:tracePt t="96189" x="1535113" y="4170363"/>
          <p14:tracePt t="96195" x="1539875" y="4165600"/>
          <p14:tracePt t="96205" x="1562100" y="4143375"/>
          <p14:tracePt t="96213" x="1579563" y="4143375"/>
          <p14:tracePt t="96430" x="1546225" y="4137025"/>
          <p14:tracePt t="96440" x="1517650" y="4137025"/>
          <p14:tracePt t="96445" x="1484313" y="4137025"/>
          <p14:tracePt t="96455" x="1466850" y="4137025"/>
          <p14:tracePt t="96461" x="1450975" y="4137025"/>
          <p14:tracePt t="96471" x="1444625" y="4137025"/>
          <p14:tracePt t="96477" x="1438275" y="4148138"/>
          <p14:tracePt t="96487" x="1438275" y="4154488"/>
          <p14:tracePt t="96496" x="1438275" y="4159250"/>
          <p14:tracePt t="96503" x="1438275" y="4170363"/>
          <p14:tracePt t="96511" x="1438275" y="4176713"/>
          <p14:tracePt t="96519" x="1438275" y="4181475"/>
          <p14:tracePt t="96527" x="1438275" y="4187825"/>
          <p14:tracePt t="96535" x="1450975" y="4205288"/>
          <p14:tracePt t="96543" x="1455738" y="4210050"/>
          <p14:tracePt t="96552" x="1477963" y="4232275"/>
          <p14:tracePt t="96559" x="1495425" y="4243388"/>
          <p14:tracePt t="96568" x="1517650" y="4271963"/>
          <p14:tracePt t="96575" x="1528763" y="4289425"/>
          <p14:tracePt t="96584" x="1546225" y="4316413"/>
          <p14:tracePt t="96591" x="1568450" y="4340225"/>
          <p14:tracePt t="96599" x="1597025" y="4373563"/>
          <p14:tracePt t="96607" x="1612900" y="4384675"/>
          <p14:tracePt t="96616" x="1641475" y="4406900"/>
          <p14:tracePt t="96624" x="1658938" y="4424363"/>
          <p14:tracePt t="96631" x="1685925" y="4440238"/>
          <p14:tracePt t="96639" x="1708150" y="4440238"/>
          <p14:tracePt t="96647" x="1743075" y="4451350"/>
          <p14:tracePt t="96655" x="1765300" y="4451350"/>
          <p14:tracePt t="96664" x="1793875" y="4457700"/>
          <p14:tracePt t="96671" x="1816100" y="4457700"/>
          <p14:tracePt t="96679" x="1838325" y="4457700"/>
          <p14:tracePt t="96687" x="1854200" y="4457700"/>
          <p14:tracePt t="96695" x="1871663" y="4457700"/>
          <p14:tracePt t="96703" x="1889125" y="4457700"/>
          <p14:tracePt t="96711" x="1900238" y="4457700"/>
          <p14:tracePt t="96719" x="1911350" y="4451350"/>
          <p14:tracePt t="96727" x="1922463" y="4451350"/>
          <p14:tracePt t="96737" x="1922463" y="4446588"/>
          <p14:tracePt t="96753" x="1922463" y="4440238"/>
          <p14:tracePt t="96761" x="1927225" y="4440238"/>
          <p14:tracePt t="96777" x="1933575" y="4435475"/>
          <p14:tracePt t="96786" x="1939925" y="4435475"/>
          <p14:tracePt t="96793" x="1944688" y="4435475"/>
          <p14:tracePt t="96801" x="1955800" y="4429125"/>
          <p14:tracePt t="96809" x="1962150" y="4429125"/>
          <p14:tracePt t="96817" x="1978025" y="4429125"/>
          <p14:tracePt t="96825" x="1984375" y="4429125"/>
          <p14:tracePt t="96833" x="2006600" y="4429125"/>
          <p14:tracePt t="96841" x="2017713" y="4429125"/>
          <p14:tracePt t="96850" x="2051050" y="4435475"/>
          <p14:tracePt t="96857" x="2068513" y="4440238"/>
          <p14:tracePt t="96865" x="2112963" y="4446588"/>
          <p14:tracePt t="96873" x="2181225" y="4451350"/>
          <p14:tracePt t="96881" x="2203450" y="4451350"/>
          <p14:tracePt t="96889" x="2282825" y="4451350"/>
          <p14:tracePt t="96897" x="2309813" y="4451350"/>
          <p14:tracePt t="96905" x="2393950" y="4457700"/>
          <p14:tracePt t="96913" x="2422525" y="4457700"/>
          <p14:tracePt t="96921" x="2524125" y="4457700"/>
          <p14:tracePt t="96930" x="2563813" y="4457700"/>
          <p14:tracePt t="96937" x="2663825" y="4457700"/>
          <p14:tracePt t="96946" x="2703513" y="4457700"/>
          <p14:tracePt t="96953" x="2794000" y="4457700"/>
          <p14:tracePt t="96961" x="2878138" y="4457700"/>
          <p14:tracePt t="96970" x="2911475" y="4457700"/>
          <p14:tracePt t="96977" x="3001963" y="4457700"/>
          <p14:tracePt t="96985" x="3097213" y="4457700"/>
          <p14:tracePt t="96993" x="3187700" y="4457700"/>
          <p14:tracePt t="97001" x="3225800" y="4457700"/>
          <p14:tracePt t="97012" x="3333750" y="4457700"/>
          <p14:tracePt t="97018" x="3411538" y="4451350"/>
          <p14:tracePt t="97027" x="3495675" y="4440238"/>
          <p14:tracePt t="97033" x="3557588" y="4435475"/>
          <p14:tracePt t="97044" x="3619500" y="4418013"/>
          <p14:tracePt t="97051" x="3665538" y="4406900"/>
          <p14:tracePt t="97060" x="3676650" y="4406900"/>
          <p14:tracePt t="97068" x="3692525" y="4395788"/>
          <p14:tracePt t="97075" x="3692525" y="4391025"/>
          <p14:tracePt t="97084" x="3692525" y="4384675"/>
          <p14:tracePt t="97091" x="3692525" y="4367213"/>
          <p14:tracePt t="97099" x="3687763" y="4356100"/>
          <p14:tracePt t="97107" x="3681413" y="4344988"/>
          <p14:tracePt t="97115" x="3670300" y="4333875"/>
          <p14:tracePt t="97123" x="3665538" y="4316413"/>
          <p14:tracePt t="97139" x="3654425" y="4300538"/>
          <p14:tracePt t="97147" x="3641725" y="4271963"/>
          <p14:tracePt t="97155" x="3619500" y="4249738"/>
          <p14:tracePt t="97163" x="3614738" y="4238625"/>
          <p14:tracePt t="97172" x="3579813" y="4210050"/>
          <p14:tracePt t="97180" x="3541713" y="4176713"/>
          <p14:tracePt t="97188" x="3490913" y="4148138"/>
          <p14:tracePt t="97196" x="3468688" y="4137025"/>
          <p14:tracePt t="97204" x="3411538" y="4108450"/>
          <p14:tracePt t="97211" x="3333750" y="4081463"/>
          <p14:tracePt t="97219" x="3249613" y="4048125"/>
          <p14:tracePt t="97228" x="3209925" y="4030663"/>
          <p14:tracePt t="97235" x="3108325" y="4002088"/>
          <p14:tracePt t="97243" x="2990850" y="3968750"/>
          <p14:tracePt t="97251" x="2882900" y="3946525"/>
          <p14:tracePt t="97259" x="2849563" y="3940175"/>
          <p14:tracePt t="97267" x="2765425" y="3929063"/>
          <p14:tracePt t="97275" x="2687638" y="3924300"/>
          <p14:tracePt t="97283" x="2613025" y="3917950"/>
          <p14:tracePt t="97291" x="2528888" y="3917950"/>
          <p14:tracePt t="97301" x="2455863" y="3917950"/>
          <p14:tracePt t="97307" x="2382838" y="3917950"/>
          <p14:tracePt t="97315" x="2298700" y="3924300"/>
          <p14:tracePt t="97326" x="2220913" y="3935413"/>
          <p14:tracePt t="97333" x="2147888" y="3951288"/>
          <p14:tracePt t="97341" x="2068513" y="3962400"/>
          <p14:tracePt t="97349" x="2001838" y="3973513"/>
          <p14:tracePt t="97357" x="1939925" y="3986213"/>
          <p14:tracePt t="97365" x="1889125" y="3997325"/>
          <p14:tracePt t="97373" x="1831975" y="4013200"/>
          <p14:tracePt t="97381" x="1787525" y="4030663"/>
          <p14:tracePt t="97389" x="1747838" y="4048125"/>
          <p14:tracePt t="97397" x="1708150" y="4064000"/>
          <p14:tracePt t="97405" x="1663700" y="4086225"/>
          <p14:tracePt t="97413" x="1630363" y="4108450"/>
          <p14:tracePt t="97421" x="1619250" y="4114800"/>
          <p14:tracePt t="97429" x="1597025" y="4143375"/>
          <p14:tracePt t="97437" x="1562100" y="4176713"/>
          <p14:tracePt t="97446" x="1539875" y="4205288"/>
          <p14:tracePt t="97453" x="1528763" y="4216400"/>
          <p14:tracePt t="97461" x="1517650" y="4249738"/>
          <p14:tracePt t="97469" x="1517650" y="4267200"/>
          <p14:tracePt t="97477" x="1524000" y="4289425"/>
          <p14:tracePt t="97485" x="1546225" y="4311650"/>
          <p14:tracePt t="97493" x="1579563" y="4333875"/>
          <p14:tracePt t="97502" x="1641475" y="4356100"/>
          <p14:tracePt t="97509" x="1708150" y="4373563"/>
          <p14:tracePt t="97517" x="1793875" y="4384675"/>
          <p14:tracePt t="97525" x="1916113" y="4395788"/>
          <p14:tracePt t="97533" x="2039938" y="4395788"/>
          <p14:tracePt t="97541" x="2270125" y="4402138"/>
          <p14:tracePt t="97549" x="2455863" y="4402138"/>
          <p14:tracePt t="97557" x="2687638" y="4402138"/>
          <p14:tracePt t="97565" x="2928938" y="4402138"/>
          <p14:tracePt t="97573" x="3057525" y="4402138"/>
          <p14:tracePt t="97583" x="3349625" y="4378325"/>
          <p14:tracePt t="97589" x="3641725" y="4356100"/>
          <p14:tracePt t="97597" x="3771900" y="4340225"/>
          <p14:tracePt t="97605" x="4024313" y="4300538"/>
          <p14:tracePt t="97615" x="4130675" y="4278313"/>
          <p14:tracePt t="97623" x="4198938" y="4267200"/>
          <p14:tracePt t="97631" x="4265613" y="4238625"/>
          <p14:tracePt t="97639" x="4316413" y="4216400"/>
          <p14:tracePt t="97647" x="4322763" y="4205288"/>
          <p14:tracePt t="97655" x="4322763" y="4198938"/>
          <p14:tracePt t="97663" x="4322763" y="4187825"/>
          <p14:tracePt t="97671" x="4316413" y="4170363"/>
          <p14:tracePt t="97679" x="4300538" y="4159250"/>
          <p14:tracePt t="97687" x="4283075" y="4143375"/>
          <p14:tracePt t="97696" x="4232275" y="4114800"/>
          <p14:tracePt t="97703" x="4192588" y="4092575"/>
          <p14:tracePt t="97711" x="4165600" y="4081463"/>
          <p14:tracePt t="97719" x="4114800" y="4052888"/>
          <p14:tracePt t="97728" x="4052888" y="4030663"/>
          <p14:tracePt t="97735" x="3962400" y="4008438"/>
          <p14:tracePt t="97743" x="3911600" y="3990975"/>
          <p14:tracePt t="97751" x="3833813" y="3973513"/>
          <p14:tracePt t="97760" x="3670300" y="3946525"/>
          <p14:tracePt t="97767" x="3557588" y="3935413"/>
          <p14:tracePt t="97775" x="3429000" y="3917950"/>
          <p14:tracePt t="97783" x="3163888" y="3895725"/>
          <p14:tracePt t="97791" x="3006725" y="3889375"/>
          <p14:tracePt t="97799" x="2878138" y="3878263"/>
          <p14:tracePt t="97807" x="2771775" y="3878263"/>
          <p14:tracePt t="97815" x="2663825" y="3878263"/>
          <p14:tracePt t="97823" x="2568575" y="3878263"/>
          <p14:tracePt t="97831" x="2490788" y="3878263"/>
          <p14:tracePt t="97839" x="2405063" y="3878263"/>
          <p14:tracePt t="97847" x="2332038" y="3878263"/>
          <p14:tracePt t="97855" x="2265363" y="3889375"/>
          <p14:tracePt t="97863" x="2232025" y="3895725"/>
          <p14:tracePt t="97871" x="2170113" y="3917950"/>
          <p14:tracePt t="97882" x="2124075" y="3935413"/>
          <p14:tracePt t="97887" x="2079625" y="3951288"/>
          <p14:tracePt t="97898" x="2046288" y="3973513"/>
          <p14:tracePt t="97905" x="2028825" y="3986213"/>
          <p14:tracePt t="97914" x="2012950" y="4002088"/>
          <p14:tracePt t="97919" x="2001838" y="4013200"/>
          <p14:tracePt t="97930" x="1995488" y="4024313"/>
          <p14:tracePt t="97937" x="1984375" y="4041775"/>
          <p14:tracePt t="97945" x="1984375" y="4048125"/>
          <p14:tracePt t="97953" x="1978025" y="4059238"/>
          <p14:tracePt t="97962" x="1973263" y="4075113"/>
          <p14:tracePt t="97969" x="1973263" y="4086225"/>
          <p14:tracePt t="97977" x="1973263" y="4103688"/>
          <p14:tracePt t="97985" x="1973263" y="4114800"/>
          <p14:tracePt t="97993" x="1995488" y="4143375"/>
          <p14:tracePt t="98001" x="2001838" y="4159250"/>
          <p14:tracePt t="98010" x="2039938" y="4187825"/>
          <p14:tracePt t="98017" x="2074863" y="4210050"/>
          <p14:tracePt t="98025" x="2108200" y="4227513"/>
          <p14:tracePt t="98033" x="2147888" y="4238625"/>
          <p14:tracePt t="98041" x="2192338" y="4249738"/>
          <p14:tracePt t="98050" x="2236788" y="4260850"/>
          <p14:tracePt t="98057" x="2293938" y="4271963"/>
          <p14:tracePt t="98065" x="2360613" y="4278313"/>
          <p14:tracePt t="98073" x="2444750" y="4294188"/>
          <p14:tracePt t="98081" x="2478088" y="4294188"/>
          <p14:tracePt t="98090" x="2586038" y="4300538"/>
          <p14:tracePt t="98097" x="2709863" y="4305300"/>
          <p14:tracePt t="98105" x="2849563" y="4305300"/>
          <p14:tracePt t="98113" x="3006725" y="4316413"/>
          <p14:tracePt t="98121" x="3159125" y="4316413"/>
          <p14:tracePt t="98129" x="3209925" y="4316413"/>
          <p14:tracePt t="98138" x="3349625" y="4316413"/>
          <p14:tracePt t="98145" x="3457575" y="4316413"/>
          <p14:tracePt t="98153" x="3563938" y="4316413"/>
          <p14:tracePt t="98161" x="3603625" y="4316413"/>
          <p14:tracePt t="98169" x="3670300" y="4305300"/>
          <p14:tracePt t="98179" x="3714750" y="4294188"/>
          <p14:tracePt t="98188" x="3765550" y="4283075"/>
          <p14:tracePt t="98195" x="3794125" y="4267200"/>
          <p14:tracePt t="98203" x="3822700" y="4243388"/>
          <p14:tracePt t="98211" x="3827463" y="4232275"/>
          <p14:tracePt t="98227" x="3827463" y="4227513"/>
          <p14:tracePt t="98235" x="3827463" y="4216400"/>
          <p14:tracePt t="98243" x="3827463" y="4205288"/>
          <p14:tracePt t="98252" x="3827463" y="4198938"/>
          <p14:tracePt t="98259" x="3827463" y="4187825"/>
          <p14:tracePt t="98268" x="3822700" y="4176713"/>
          <p14:tracePt t="98275" x="3822700" y="4159250"/>
          <p14:tracePt t="98284" x="3811588" y="4154488"/>
          <p14:tracePt t="98291" x="3800475" y="4137025"/>
          <p14:tracePt t="98299" x="3783013" y="4121150"/>
          <p14:tracePt t="98307" x="3771900" y="4108450"/>
          <p14:tracePt t="98315" x="3754438" y="4092575"/>
          <p14:tracePt t="98324" x="3732213" y="4081463"/>
          <p14:tracePt t="98331" x="3676650" y="4052888"/>
          <p14:tracePt t="98340" x="3636963" y="4030663"/>
          <p14:tracePt t="98348" x="3592513" y="4013200"/>
          <p14:tracePt t="98355" x="3530600" y="3990975"/>
          <p14:tracePt t="98363" x="3468688" y="3968750"/>
          <p14:tracePt t="98372" x="3389313" y="3951288"/>
          <p14:tracePt t="98379" x="3360738" y="3940175"/>
          <p14:tracePt t="98387" x="3271838" y="3924300"/>
          <p14:tracePt t="98395" x="3198813" y="3906838"/>
          <p14:tracePt t="98403" x="3119438" y="3895725"/>
          <p14:tracePt t="98412" x="3052763" y="3889375"/>
          <p14:tracePt t="98420" x="3028950" y="3889375"/>
          <p14:tracePt t="98427" x="2962275" y="3884613"/>
          <p14:tracePt t="98436" x="2900363" y="3878263"/>
          <p14:tracePt t="98444" x="2871788" y="3878263"/>
          <p14:tracePt t="98452" x="2809875" y="3878263"/>
          <p14:tracePt t="98459" x="2754313" y="3878263"/>
          <p14:tracePt t="98468" x="2736850" y="3878263"/>
          <p14:tracePt t="98478" x="2681288" y="3889375"/>
          <p14:tracePt t="98485" x="2659063" y="3889375"/>
          <p14:tracePt t="98493" x="2601913" y="3900488"/>
          <p14:tracePt t="98501" x="2552700" y="3917950"/>
          <p14:tracePt t="98510" x="2528888" y="3929063"/>
          <p14:tracePt t="98518" x="2478088" y="3951288"/>
          <p14:tracePt t="98525" x="2455863" y="3962400"/>
          <p14:tracePt t="98533" x="2411413" y="3990975"/>
          <p14:tracePt t="98542" x="2400300" y="4002088"/>
          <p14:tracePt t="98550" x="2360613" y="4041775"/>
          <p14:tracePt t="98557" x="2349500" y="4052888"/>
          <p14:tracePt t="98565" x="2338388" y="4064000"/>
          <p14:tracePt t="98573" x="2316163" y="4108450"/>
          <p14:tracePt t="98581" x="2305050" y="4137025"/>
          <p14:tracePt t="98590" x="2298700" y="4154488"/>
          <p14:tracePt t="98597" x="2298700" y="4181475"/>
          <p14:tracePt t="98605" x="2298700" y="4198938"/>
          <p14:tracePt t="98613" x="2298700" y="4221163"/>
          <p14:tracePt t="98621" x="2305050" y="4243388"/>
          <p14:tracePt t="98630" x="2332038" y="4271963"/>
          <p14:tracePt t="98638" x="2378075" y="4300538"/>
          <p14:tracePt t="98646" x="2417763" y="4316413"/>
          <p14:tracePt t="98653" x="2473325" y="4340225"/>
          <p14:tracePt t="98661" x="2546350" y="4356100"/>
          <p14:tracePt t="98670" x="2641600" y="4367213"/>
          <p14:tracePt t="98677" x="2754313" y="4378325"/>
          <p14:tracePt t="98685" x="2900363" y="4395788"/>
          <p14:tracePt t="98694" x="3068638" y="4395788"/>
          <p14:tracePt t="98701" x="3163888" y="4402138"/>
          <p14:tracePt t="98710" x="3360738" y="4402138"/>
          <p14:tracePt t="98719" x="3468688" y="4402138"/>
          <p14:tracePt t="98725" x="3575050" y="4402138"/>
          <p14:tracePt t="98733" x="3794125" y="4395788"/>
          <p14:tracePt t="98742" x="3878263" y="4384675"/>
          <p14:tracePt t="98752" x="3962400" y="4378325"/>
          <p14:tracePt t="98757" x="4057650" y="4356100"/>
          <p14:tracePt t="98767" x="4097338" y="4344988"/>
          <p14:tracePt t="98774" x="4148138" y="4322763"/>
          <p14:tracePt t="98783" x="4159250" y="4300538"/>
          <p14:tracePt t="98791" x="4159250" y="4294188"/>
          <p14:tracePt t="98799" x="4159250" y="4283075"/>
          <p14:tracePt t="98807" x="4159250" y="4271963"/>
          <p14:tracePt t="98815" x="4148138" y="4243388"/>
          <p14:tracePt t="98823" x="4125913" y="4227513"/>
          <p14:tracePt t="98831" x="4092575" y="4181475"/>
          <p14:tracePt t="98839" x="4057650" y="4143375"/>
          <p14:tracePt t="98848" x="4013200" y="4108450"/>
          <p14:tracePt t="98855" x="3951288" y="4064000"/>
          <p14:tracePt t="98863" x="3889375" y="4024313"/>
          <p14:tracePt t="98871" x="3816350" y="3986213"/>
          <p14:tracePt t="98879" x="3749675" y="3951288"/>
          <p14:tracePt t="98888" x="3670300" y="3929063"/>
          <p14:tracePt t="98896" x="3614738" y="3913188"/>
          <p14:tracePt t="98903" x="3530600" y="3889375"/>
          <p14:tracePt t="98911" x="3451225" y="3873500"/>
          <p14:tracePt t="98920" x="3400425" y="3867150"/>
          <p14:tracePt t="98928" x="3355975" y="3862388"/>
          <p14:tracePt t="98935" x="3287713" y="3844925"/>
          <p14:tracePt t="98944" x="3249613" y="3844925"/>
          <p14:tracePt t="98951" x="3209925" y="3838575"/>
          <p14:tracePt t="98960" x="3170238" y="3838575"/>
          <p14:tracePt t="98967" x="3130550" y="3838575"/>
          <p14:tracePt t="98976" x="3074988" y="3838575"/>
          <p14:tracePt t="98984" x="3035300" y="3851275"/>
          <p14:tracePt t="98991" x="2984500" y="3867150"/>
          <p14:tracePt t="99001" x="2944813" y="3884613"/>
          <p14:tracePt t="99008" x="2928938" y="3884613"/>
          <p14:tracePt t="99016" x="2889250" y="3895725"/>
          <p14:tracePt t="99024" x="2855913" y="3913188"/>
          <p14:tracePt t="99034" x="2827338" y="3924300"/>
          <p14:tracePt t="99039" x="2798763" y="3940175"/>
          <p14:tracePt t="99049" x="2782888" y="3951288"/>
          <p14:tracePt t="99055" x="2771775" y="3951288"/>
          <p14:tracePt t="99065" x="2754313" y="3968750"/>
          <p14:tracePt t="99072" x="2743200" y="3973513"/>
          <p14:tracePt t="99081" x="2720975" y="3990975"/>
          <p14:tracePt t="99089" x="2709863" y="3997325"/>
          <p14:tracePt t="99098" x="2692400" y="4013200"/>
          <p14:tracePt t="99106" x="2681288" y="4013200"/>
          <p14:tracePt t="99113" x="2670175" y="4030663"/>
          <p14:tracePt t="99121" x="2652713" y="4048125"/>
          <p14:tracePt t="99130" x="2647950" y="4052888"/>
          <p14:tracePt t="99137" x="2641600" y="4059238"/>
          <p14:tracePt t="99145" x="2636838" y="4064000"/>
          <p14:tracePt t="99153" x="2630488" y="4075113"/>
          <p14:tracePt t="99162" x="2625725" y="4075113"/>
          <p14:tracePt t="99169" x="2625725" y="4081463"/>
          <p14:tracePt t="99177" x="2625725" y="4086225"/>
          <p14:tracePt t="99186" x="2625725" y="4092575"/>
          <p14:tracePt t="99201" x="2625725" y="4103688"/>
          <p14:tracePt t="99209" x="2625725" y="4108450"/>
          <p14:tracePt t="99363" x="2625725" y="4114800"/>
          <p14:tracePt t="99387" x="2625725" y="4121150"/>
          <p14:tracePt t="99395" x="2625725" y="4125913"/>
          <p14:tracePt t="99411" x="2625725" y="4132263"/>
          <p14:tracePt t="99419" x="2625725" y="4137025"/>
          <p14:tracePt t="99427" x="2625725" y="4143375"/>
          <p14:tracePt t="99435" x="2636838" y="4148138"/>
          <p14:tracePt t="99444" x="2641600" y="4154488"/>
          <p14:tracePt t="99451" x="2659063" y="4170363"/>
          <p14:tracePt t="99460" x="2670175" y="4181475"/>
          <p14:tracePt t="99468" x="2687638" y="4194175"/>
          <p14:tracePt t="99476" x="2709863" y="4205288"/>
          <p14:tracePt t="99483" x="2743200" y="4227513"/>
          <p14:tracePt t="99492" x="2765425" y="4243388"/>
          <p14:tracePt t="99500" x="2805113" y="4260850"/>
          <p14:tracePt t="99508" x="2855913" y="4283075"/>
          <p14:tracePt t="99516" x="2922588" y="4311650"/>
          <p14:tracePt t="99524" x="2990850" y="4329113"/>
          <p14:tracePt t="99532" x="3114675" y="4351338"/>
          <p14:tracePt t="99540" x="3260725" y="4378325"/>
          <p14:tracePt t="99548" x="3417888" y="4384675"/>
          <p14:tracePt t="99556" x="3614738" y="4384675"/>
          <p14:tracePt t="99564" x="3698875" y="4384675"/>
          <p14:tracePt t="99572" x="3844925" y="4384675"/>
          <p14:tracePt t="99582" x="3922713" y="4384675"/>
          <p14:tracePt t="99588" x="4030663" y="4362450"/>
          <p14:tracePt t="99596" x="4081463" y="4344988"/>
          <p14:tracePt t="99604" x="4092575" y="4340225"/>
          <p14:tracePt t="99614" x="4092575" y="4322763"/>
          <p14:tracePt t="99620" x="4086225" y="4300538"/>
          <p14:tracePt t="99630" x="4064000" y="4289425"/>
          <p14:tracePt t="99807" x="4064000" y="4283075"/>
          <p14:tracePt t="99823" x="4057650" y="4278313"/>
          <p14:tracePt t="99871" x="4070350" y="4278313"/>
          <p14:tracePt t="99879" x="4075113" y="4278313"/>
          <p14:tracePt t="99885" x="4097338" y="4289425"/>
          <p14:tracePt t="99893" x="4114800" y="4294188"/>
          <p14:tracePt t="99902" x="4125913" y="4294188"/>
          <p14:tracePt t="99909" x="4143375" y="4300538"/>
          <p14:tracePt t="99920" x="4159250" y="4305300"/>
          <p14:tracePt t="99928" x="4165600" y="4305300"/>
          <p14:tracePt t="99935" x="4181475" y="4311650"/>
          <p14:tracePt t="99951" x="4187825" y="4316413"/>
          <p14:tracePt t="99983" x="4187825" y="4322763"/>
          <p14:tracePt t="100007" x="4187825" y="4329113"/>
          <p14:tracePt t="100032" x="4187825" y="4333875"/>
          <p14:tracePt t="100047" x="4187825" y="4340225"/>
          <p14:tracePt t="100056" x="4181475" y="4344988"/>
          <p14:tracePt t="100064" x="4181475" y="4351338"/>
          <p14:tracePt t="100071" x="4176713" y="4356100"/>
          <p14:tracePt t="100079" x="4176713" y="4362450"/>
          <p14:tracePt t="100088" x="4176713" y="4367213"/>
          <p14:tracePt t="100095" x="4176713" y="4378325"/>
          <p14:tracePt t="100103" x="4176713" y="4384675"/>
          <p14:tracePt t="100111" x="4176713" y="4391025"/>
          <p14:tracePt t="100128" x="4181475" y="4395788"/>
          <p14:tracePt t="100144" x="4187825" y="4402138"/>
          <p14:tracePt t="100151" x="4192588" y="4402138"/>
          <p14:tracePt t="100160" x="4205288" y="4402138"/>
          <p14:tracePt t="100176" x="4227513" y="4402138"/>
          <p14:tracePt t="100185" x="4232275" y="4402138"/>
          <p14:tracePt t="100192" x="4260850" y="4402138"/>
          <p14:tracePt t="100201" x="4300538" y="4406900"/>
          <p14:tracePt t="100210" x="4316413" y="4406900"/>
          <p14:tracePt t="100218" x="4356100" y="4406900"/>
          <p14:tracePt t="100226" x="4373563" y="4413250"/>
          <p14:tracePt t="100234" x="4435475" y="4418013"/>
          <p14:tracePt t="100241" x="4457700" y="4418013"/>
          <p14:tracePt t="100249" x="4524375" y="4424363"/>
          <p14:tracePt t="100258" x="4559300" y="4429125"/>
          <p14:tracePt t="100265" x="4625975" y="4435475"/>
          <p14:tracePt t="100273" x="4659313" y="4440238"/>
          <p14:tracePt t="100282" x="4727575" y="4446588"/>
          <p14:tracePt t="100289" x="4749800" y="4451350"/>
          <p14:tracePt t="100297" x="4816475" y="4457700"/>
          <p14:tracePt t="100305" x="4851400" y="4464050"/>
          <p14:tracePt t="100313" x="4924425" y="4468813"/>
          <p14:tracePt t="100321" x="4957763" y="4475163"/>
          <p14:tracePt t="100330" x="5059363" y="4479925"/>
          <p14:tracePt t="100337" x="5103813" y="4486275"/>
          <p14:tracePt t="100345" x="5210175" y="4491038"/>
          <p14:tracePt t="100353" x="5307013" y="4502150"/>
          <p14:tracePt t="100362" x="5435600" y="4508500"/>
          <p14:tracePt t="100369" x="5553075" y="4508500"/>
          <p14:tracePt t="100378" x="5676900" y="4508500"/>
          <p14:tracePt t="100386" x="5772150" y="4508500"/>
          <p14:tracePt t="100394" x="5880100" y="4508500"/>
          <p14:tracePt t="100402" x="5964238" y="4508500"/>
          <p14:tracePt t="100410" x="6042025" y="4508500"/>
          <p14:tracePt t="100418" x="6154738" y="4508500"/>
          <p14:tracePt t="100426" x="6223000" y="4508500"/>
          <p14:tracePt t="100434" x="6284913" y="4508500"/>
          <p14:tracePt t="100442" x="6384925" y="4508500"/>
          <p14:tracePt t="100450" x="6446838" y="4508500"/>
          <p14:tracePt t="100460" x="6492875" y="4502150"/>
          <p14:tracePt t="100465" x="6537325" y="4491038"/>
          <p14:tracePt t="100476" x="6592888" y="4468813"/>
          <p14:tracePt t="100484" x="6610350" y="4468813"/>
          <p14:tracePt t="100492" x="6621463" y="4457700"/>
          <p14:tracePt t="100499" x="6627813" y="4457700"/>
          <p14:tracePt t="100508" x="6627813" y="4451350"/>
          <p14:tracePt t="100515" x="6627813" y="4446588"/>
          <p14:tracePt t="100524" x="6604000" y="4446588"/>
          <p14:tracePt t="100532" x="6559550" y="4440238"/>
          <p14:tracePt t="100540" x="6503988" y="4435475"/>
          <p14:tracePt t="100548" x="6442075" y="4424363"/>
          <p14:tracePt t="100677" x="6442075" y="4418013"/>
          <p14:tracePt t="100684" x="6442075" y="4413250"/>
          <p14:tracePt t="100691" x="6453188" y="4406900"/>
          <p14:tracePt t="100700" x="6453188" y="4402138"/>
          <p14:tracePt t="100716" x="6446838" y="4402138"/>
          <p14:tracePt t="100723" x="6424613" y="4402138"/>
          <p14:tracePt t="100732" x="6402388" y="4402138"/>
          <p14:tracePt t="100740" x="6369050" y="4402138"/>
          <p14:tracePt t="100748" x="6346825" y="4402138"/>
          <p14:tracePt t="100756" x="6318250" y="4402138"/>
          <p14:tracePt t="100764" x="6278563" y="4402138"/>
          <p14:tracePt t="100774" x="6211888" y="4402138"/>
          <p14:tracePt t="100782" x="6172200" y="4406900"/>
          <p14:tracePt t="100790" x="6126163" y="4413250"/>
          <p14:tracePt t="100798" x="6081713" y="4413250"/>
          <p14:tracePt t="100806" x="6026150" y="4418013"/>
          <p14:tracePt t="100814" x="5935663" y="4424363"/>
          <p14:tracePt t="100822" x="5857875" y="4424363"/>
          <p14:tracePt t="100830" x="5783263" y="4424363"/>
          <p14:tracePt t="100837" x="5710238" y="4424363"/>
          <p14:tracePt t="100846" x="5575300" y="4424363"/>
          <p14:tracePt t="100854" x="5480050" y="4424363"/>
          <p14:tracePt t="100862" x="5384800" y="4424363"/>
          <p14:tracePt t="100870" x="5272088" y="4406900"/>
          <p14:tracePt t="100878" x="5099050" y="4395788"/>
          <p14:tracePt t="100886" x="5002213" y="4391025"/>
          <p14:tracePt t="100893" x="4902200" y="4378325"/>
          <p14:tracePt t="100902" x="4805363" y="4367213"/>
          <p14:tracePt t="100910" x="4659313" y="4351338"/>
          <p14:tracePt t="100918" x="4586288" y="4344988"/>
          <p14:tracePt t="100926" x="4519613" y="4340225"/>
          <p14:tracePt t="100934" x="4457700" y="4333875"/>
          <p14:tracePt t="100942" x="4373563" y="4329113"/>
          <p14:tracePt t="100950" x="4338638" y="4329113"/>
          <p14:tracePt t="100958" x="4300538" y="4329113"/>
          <p14:tracePt t="100966" x="4265613" y="4329113"/>
          <p14:tracePt t="100974" x="4238625" y="4329113"/>
          <p14:tracePt t="100982" x="4221163" y="4329113"/>
          <p14:tracePt t="100990" x="4210050" y="4329113"/>
          <p14:tracePt t="100998" x="4205288" y="4329113"/>
          <p14:tracePt t="101006" x="4198938" y="4329113"/>
          <p14:tracePt t="101014" x="4192588" y="4329113"/>
          <p14:tracePt t="101022" x="4192588" y="4333875"/>
          <p14:tracePt t="101030" x="4187825" y="4333875"/>
          <p14:tracePt t="101038" x="4187825" y="4340225"/>
          <p14:tracePt t="101047" x="4181475" y="4344988"/>
          <p14:tracePt t="101053" x="4170363" y="4351338"/>
          <p14:tracePt t="101064" x="4165600" y="4356100"/>
          <p14:tracePt t="101069" x="4154488" y="4362450"/>
          <p14:tracePt t="101079" x="4130675" y="4373563"/>
          <p14:tracePt t="101087" x="4114800" y="4373563"/>
          <p14:tracePt t="101096" x="4086225" y="4384675"/>
          <p14:tracePt t="101104" x="4046538" y="4391025"/>
          <p14:tracePt t="101112" x="4008438" y="4395788"/>
          <p14:tracePt t="101120" x="3984625" y="4395788"/>
          <p14:tracePt t="101128" x="3929063" y="4402138"/>
          <p14:tracePt t="101136" x="3873500" y="4402138"/>
          <p14:tracePt t="101144" x="3811588" y="4402138"/>
          <p14:tracePt t="101152" x="3749675" y="4402138"/>
          <p14:tracePt t="101160" x="3681413" y="4402138"/>
          <p14:tracePt t="101168" x="3608388" y="4402138"/>
          <p14:tracePt t="101175" x="3535363" y="4402138"/>
          <p14:tracePt t="101184" x="3468688" y="4402138"/>
          <p14:tracePt t="101192" x="3433763" y="4402138"/>
          <p14:tracePt t="101200" x="3367088" y="4395788"/>
          <p14:tracePt t="101207" x="3298825" y="4384675"/>
          <p14:tracePt t="101216" x="3238500" y="4373563"/>
          <p14:tracePt t="101224" x="3192463" y="4362450"/>
          <p14:tracePt t="101232" x="3152775" y="4351338"/>
          <p14:tracePt t="101240" x="3136900" y="4333875"/>
          <p14:tracePt t="101247" x="3119438" y="4329113"/>
          <p14:tracePt t="101256" x="3119438" y="4316413"/>
          <p14:tracePt t="101264" x="3119438" y="4311650"/>
          <p14:tracePt t="101272" x="3119438" y="4294188"/>
          <p14:tracePt t="101280" x="3119438" y="4283075"/>
          <p14:tracePt t="101288" x="3119438" y="4271963"/>
          <p14:tracePt t="101296" x="3125788" y="4256088"/>
          <p14:tracePt t="101304" x="3136900" y="4238625"/>
          <p14:tracePt t="101312" x="3136900" y="4227513"/>
          <p14:tracePt t="101320" x="3159125" y="4216400"/>
          <p14:tracePt t="101330" x="3192463" y="4187825"/>
          <p14:tracePt t="101338" x="3209925" y="4170363"/>
          <p14:tracePt t="101346" x="3260725" y="4148138"/>
          <p14:tracePt t="101354" x="3287713" y="4137025"/>
          <p14:tracePt t="101362" x="3367088" y="4108450"/>
          <p14:tracePt t="101370" x="3422650" y="4092575"/>
          <p14:tracePt t="101378" x="3484563" y="4075113"/>
          <p14:tracePt t="101386" x="3603625" y="4041775"/>
          <p14:tracePt t="101394" x="3681413" y="4024313"/>
          <p14:tracePt t="101402" x="3765550" y="4013200"/>
          <p14:tracePt t="101410" x="3849688" y="3997325"/>
          <p14:tracePt t="101418" x="3940175" y="3986213"/>
          <p14:tracePt t="101426" x="4052888" y="3968750"/>
          <p14:tracePt t="101434" x="4181475" y="3951288"/>
          <p14:tracePt t="101442" x="4322763" y="3946525"/>
          <p14:tracePt t="101450" x="4491038" y="3946525"/>
          <p14:tracePt t="101458" x="4648200" y="3935413"/>
          <p14:tracePt t="101466" x="4833938" y="3929063"/>
          <p14:tracePt t="101474" x="5008563" y="3917950"/>
          <p14:tracePt t="101481" x="5187950" y="3917950"/>
          <p14:tracePt t="101489" x="5356225" y="3917950"/>
          <p14:tracePt t="101498" x="5526088" y="3917950"/>
          <p14:tracePt t="101506" x="5694363" y="3917950"/>
          <p14:tracePt t="101514" x="5834063" y="3924300"/>
          <p14:tracePt t="101522" x="5975350" y="3929063"/>
          <p14:tracePt t="101530" x="6121400" y="3940175"/>
          <p14:tracePt t="101538" x="6165850" y="3940175"/>
          <p14:tracePt t="101546" x="6278563" y="3940175"/>
          <p14:tracePt t="101554" x="6391275" y="3946525"/>
          <p14:tracePt t="101562" x="6469063" y="3946525"/>
          <p14:tracePt t="101570" x="6554788" y="3946525"/>
          <p14:tracePt t="101578" x="6581775" y="3951288"/>
          <p14:tracePt t="101586" x="6643688" y="3951288"/>
          <p14:tracePt t="101593" x="6689725" y="3951288"/>
          <p14:tracePt t="101602" x="6727825" y="3957638"/>
          <p14:tracePt t="101610" x="6756400" y="3957638"/>
          <p14:tracePt t="101620" x="6789738" y="3962400"/>
          <p14:tracePt t="101626" x="6811963" y="3968750"/>
          <p14:tracePt t="101636" x="6840538" y="3973513"/>
          <p14:tracePt t="101644" x="6846888" y="3973513"/>
          <p14:tracePt t="101652" x="6862763" y="3986213"/>
          <p14:tracePt t="101657" x="6873875" y="3997325"/>
          <p14:tracePt t="101668" x="6891338" y="4008438"/>
          <p14:tracePt t="101676" x="6897688" y="4013200"/>
          <p14:tracePt t="101684" x="6908800" y="4030663"/>
          <p14:tracePt t="101692" x="6919913" y="4052888"/>
          <p14:tracePt t="101700" x="6919913" y="4064000"/>
          <p14:tracePt t="101708" x="6931025" y="4097338"/>
          <p14:tracePt t="101716" x="6935788" y="4137025"/>
          <p14:tracePt t="101724" x="6935788" y="4148138"/>
          <p14:tracePt t="101732" x="6942138" y="4181475"/>
          <p14:tracePt t="101740" x="6942138" y="4194175"/>
          <p14:tracePt t="101748" x="6942138" y="4227513"/>
          <p14:tracePt t="101756" x="6935788" y="4243388"/>
          <p14:tracePt t="101764" x="6919913" y="4271963"/>
          <p14:tracePt t="101772" x="6884988" y="4300538"/>
          <p14:tracePt t="101780" x="6851650" y="4322763"/>
          <p14:tracePt t="101788" x="6784975" y="4344988"/>
          <p14:tracePt t="101796" x="6734175" y="4367213"/>
          <p14:tracePt t="101804" x="6665913" y="4373563"/>
          <p14:tracePt t="101812" x="6588125" y="4378325"/>
          <p14:tracePt t="101820" x="6508750" y="4378325"/>
          <p14:tracePt t="101828" x="6446838" y="4378325"/>
          <p14:tracePt t="101836" x="6323013" y="4367213"/>
          <p14:tracePt t="101844" x="6245225" y="4362450"/>
          <p14:tracePt t="101852" x="6081713" y="4329113"/>
          <p14:tracePt t="101860" x="5975350" y="4305300"/>
          <p14:tracePt t="101868" x="5884863" y="4289425"/>
          <p14:tracePt t="101876" x="5722938" y="4238625"/>
          <p14:tracePt t="101884" x="5661025" y="4221163"/>
          <p14:tracePt t="101892" x="5603875" y="4194175"/>
          <p14:tracePt t="101902" x="5575300" y="4165600"/>
          <p14:tracePt t="101908" x="5564188" y="4143375"/>
          <p14:tracePt t="101918" x="5564188" y="4121150"/>
          <p14:tracePt t="101924" x="5564188" y="4092575"/>
          <p14:tracePt t="101934" x="5588000" y="4048125"/>
          <p14:tracePt t="101942" x="5621338" y="4008438"/>
          <p14:tracePt t="101950" x="5676900" y="3962400"/>
          <p14:tracePt t="101958" x="5722938" y="3929063"/>
          <p14:tracePt t="101966" x="5778500" y="3900488"/>
          <p14:tracePt t="101974" x="5845175" y="3878263"/>
          <p14:tracePt t="101982" x="5884863" y="3867150"/>
          <p14:tracePt t="101990" x="5986463" y="3844925"/>
          <p14:tracePt t="101998" x="6088063" y="3833813"/>
          <p14:tracePt t="102006" x="6143625" y="3816350"/>
          <p14:tracePt t="102014" x="6261100" y="3816350"/>
          <p14:tracePt t="102021" x="6334125" y="3811588"/>
          <p14:tracePt t="102030" x="6402388" y="3811588"/>
          <p14:tracePt t="102038" x="6515100" y="3811588"/>
          <p14:tracePt t="102045" x="6581775" y="3811588"/>
          <p14:tracePt t="102053" x="6643688" y="3822700"/>
          <p14:tracePt t="102062" x="6694488" y="3833813"/>
          <p14:tracePt t="102070" x="6751638" y="3851275"/>
          <p14:tracePt t="102078" x="6796088" y="3873500"/>
          <p14:tracePt t="102086" x="6840538" y="3895725"/>
          <p14:tracePt t="102094" x="6869113" y="3929063"/>
          <p14:tracePt t="102102" x="6891338" y="3957638"/>
          <p14:tracePt t="102110" x="6902450" y="3986213"/>
          <p14:tracePt t="102118" x="6913563" y="4019550"/>
          <p14:tracePt t="102126" x="6913563" y="4048125"/>
          <p14:tracePt t="102134" x="6913563" y="4059238"/>
          <p14:tracePt t="102142" x="6913563" y="4081463"/>
          <p14:tracePt t="102150" x="6913563" y="4108450"/>
          <p14:tracePt t="102158" x="6897688" y="4132263"/>
          <p14:tracePt t="102166" x="6884988" y="4143375"/>
          <p14:tracePt t="102174" x="6858000" y="4165600"/>
          <p14:tracePt t="102182" x="6835775" y="4181475"/>
          <p14:tracePt t="102190" x="6807200" y="4194175"/>
          <p14:tracePt t="102200" x="6762750" y="4210050"/>
          <p14:tracePt t="102206" x="6723063" y="4221163"/>
          <p14:tracePt t="102216" x="6683375" y="4232275"/>
          <p14:tracePt t="102224" x="6632575" y="4249738"/>
          <p14:tracePt t="102232" x="6592888" y="4260850"/>
          <p14:tracePt t="102240" x="6554788" y="4271963"/>
          <p14:tracePt t="102248" x="6519863" y="4283075"/>
          <p14:tracePt t="102256" x="6503988" y="4289425"/>
          <p14:tracePt t="102264" x="6475413" y="4300538"/>
          <p14:tracePt t="102271" x="6464300" y="4300538"/>
          <p14:tracePt t="102280" x="6457950" y="4300538"/>
          <p14:tracePt t="102288" x="6453188" y="4300538"/>
          <p14:tracePt t="102336" x="6453188" y="4294188"/>
          <p14:tracePt t="102352" x="6453188" y="4289425"/>
          <p14:tracePt t="102360" x="6453188" y="4283075"/>
          <p14:tracePt t="102408" x="6453188" y="4278313"/>
          <p14:tracePt t="102538" x="6457950" y="4278313"/>
          <p14:tracePt t="102635" x="6464300" y="4278313"/>
          <p14:tracePt t="102674" x="6469063" y="4278313"/>
          <p14:tracePt t="102698" x="6481763" y="4289425"/>
          <p14:tracePt t="102706" x="6492875" y="4289425"/>
          <p14:tracePt t="102714" x="6526213" y="4300538"/>
          <p14:tracePt t="102722" x="6565900" y="4305300"/>
          <p14:tracePt t="102730" x="6616700" y="4311650"/>
          <p14:tracePt t="102738" x="6677025" y="4311650"/>
          <p14:tracePt t="102746" x="6800850" y="4316413"/>
          <p14:tracePt t="102754" x="6913563" y="4322763"/>
          <p14:tracePt t="102762" x="7065963" y="4322763"/>
          <p14:tracePt t="102770" x="7267575" y="4333875"/>
          <p14:tracePt t="102780" x="7391400" y="4333875"/>
          <p14:tracePt t="102786" x="7650163" y="4333875"/>
          <p14:tracePt t="102796" x="7937500" y="4333875"/>
          <p14:tracePt t="102804" x="8077200" y="4333875"/>
          <p14:tracePt t="102812" x="8353425" y="4333875"/>
          <p14:tracePt t="102820" x="8612188" y="4333875"/>
          <p14:tracePt t="102828" x="8734425" y="4333875"/>
          <p14:tracePt t="102836" x="8966200" y="4329113"/>
          <p14:tracePt t="102844" x="9072563" y="4329113"/>
          <p14:tracePt t="102852" x="9163050" y="4329113"/>
          <p14:tracePt t="102860" x="9285288" y="4329113"/>
          <p14:tracePt t="102868" x="9364663" y="4329113"/>
          <p14:tracePt t="102876" x="9415463" y="4329113"/>
          <p14:tracePt t="102884" x="9459913" y="4329113"/>
          <p14:tracePt t="102892" x="9477375" y="4329113"/>
          <p14:tracePt t="102900" x="9499600" y="4333875"/>
          <p14:tracePt t="102908" x="9510713" y="4333875"/>
          <p14:tracePt t="102916" x="9521825" y="4340225"/>
          <p14:tracePt t="102981" x="9521825" y="4344988"/>
          <p14:tracePt t="103012" x="9521825" y="4351338"/>
          <p14:tracePt t="103028" x="9521825" y="4356100"/>
          <p14:tracePt t="103051" x="9521825" y="4367213"/>
          <p14:tracePt t="103062" x="9504363" y="4373563"/>
          <p14:tracePt t="103070" x="9499600" y="4378325"/>
          <p14:tracePt t="103078" x="9477375" y="4391025"/>
          <p14:tracePt t="103086" x="9426575" y="4402138"/>
          <p14:tracePt t="103094" x="9398000" y="4413250"/>
          <p14:tracePt t="103102" x="9320213" y="4418013"/>
          <p14:tracePt t="103110" x="9263063" y="4424363"/>
          <p14:tracePt t="103118" x="9196388" y="4429125"/>
          <p14:tracePt t="103126" x="9128125" y="4429125"/>
          <p14:tracePt t="103134" x="9061450" y="4429125"/>
          <p14:tracePt t="103142" x="8999538" y="4429125"/>
          <p14:tracePt t="103150" x="8937625" y="4429125"/>
          <p14:tracePt t="103158" x="8880475" y="4429125"/>
          <p14:tracePt t="103166" x="8836025" y="4424363"/>
          <p14:tracePt t="103174" x="8785225" y="4413250"/>
          <p14:tracePt t="103182" x="8751888" y="4402138"/>
          <p14:tracePt t="103190" x="8740775" y="4395788"/>
          <p14:tracePt t="103198" x="8740775" y="4391025"/>
          <p14:tracePt t="103206" x="8740775" y="4384675"/>
          <p14:tracePt t="103222" x="8740775" y="4373563"/>
          <p14:tracePt t="103230" x="8745538" y="4367213"/>
          <p14:tracePt t="103238" x="8751888" y="4356100"/>
          <p14:tracePt t="103246" x="8763000" y="4344988"/>
          <p14:tracePt t="103254" x="8780463" y="4340225"/>
          <p14:tracePt t="103262" x="8791575" y="4316413"/>
          <p14:tracePt t="103270" x="8802688" y="4294188"/>
          <p14:tracePt t="103278" x="8820150" y="4271963"/>
          <p14:tracePt t="103286" x="8831263" y="4249738"/>
          <p14:tracePt t="103294" x="8842375" y="4221163"/>
          <p14:tracePt t="103302" x="8853488" y="4205288"/>
          <p14:tracePt t="103310" x="8858250" y="4187825"/>
          <p14:tracePt t="103318" x="8869363" y="4181475"/>
          <p14:tracePt t="103326" x="8875713" y="4165600"/>
          <p14:tracePt t="103334" x="8897938" y="4148138"/>
          <p14:tracePt t="103342" x="8926513" y="4125913"/>
          <p14:tracePt t="103350" x="8966200" y="4108450"/>
          <p14:tracePt t="103360" x="9004300" y="4092575"/>
          <p14:tracePt t="103368" x="9039225" y="4081463"/>
          <p14:tracePt t="103376" x="9101138" y="4064000"/>
          <p14:tracePt t="103384" x="9167813" y="4048125"/>
          <p14:tracePt t="103392" x="9207500" y="4035425"/>
          <p14:tracePt t="103400" x="9291638" y="4019550"/>
          <p14:tracePt t="103408" x="9342438" y="4008438"/>
          <p14:tracePt t="103416" x="9398000" y="3997325"/>
          <p14:tracePt t="103424" x="9482138" y="3986213"/>
          <p14:tracePt t="103432" x="9544050" y="3986213"/>
          <p14:tracePt t="103440" x="9594850" y="3979863"/>
          <p14:tracePt t="103448" x="9645650" y="3979863"/>
          <p14:tracePt t="103456" x="9690100" y="3979863"/>
          <p14:tracePt t="103464" x="9798050" y="3979863"/>
          <p14:tracePt t="103472" x="9853613" y="3990975"/>
          <p14:tracePt t="103480" x="9904413" y="4008438"/>
          <p14:tracePt t="103488" x="9948863" y="4019550"/>
          <p14:tracePt t="103496" x="10006013" y="4048125"/>
          <p14:tracePt t="103504" x="10061575" y="4064000"/>
          <p14:tracePt t="103512" x="10117138" y="4081463"/>
          <p14:tracePt t="103520" x="10156825" y="4097338"/>
          <p14:tracePt t="103528" x="10190163" y="4114800"/>
          <p14:tracePt t="103536" x="10225088" y="4132263"/>
          <p14:tracePt t="103544" x="10264775" y="4148138"/>
          <p14:tracePt t="103552" x="10287000" y="4165600"/>
          <p14:tracePt t="103560" x="10309225" y="4187825"/>
          <p14:tracePt t="103568" x="10313988" y="4194175"/>
          <p14:tracePt t="103576" x="10337800" y="4210050"/>
          <p14:tracePt t="103584" x="10353675" y="4227513"/>
          <p14:tracePt t="103591" x="10364788" y="4238625"/>
          <p14:tracePt t="103600" x="10371138" y="4256088"/>
          <p14:tracePt t="103608" x="10375900" y="4271963"/>
          <p14:tracePt t="103616" x="10382250" y="4278313"/>
          <p14:tracePt t="103624" x="10382250" y="4294188"/>
          <p14:tracePt t="103632" x="10382250" y="4300538"/>
          <p14:tracePt t="103642" x="10382250" y="4311650"/>
          <p14:tracePt t="103648" x="10382250" y="4329113"/>
          <p14:tracePt t="103658" x="10375900" y="4340225"/>
          <p14:tracePt t="103664" x="10360025" y="4351338"/>
          <p14:tracePt t="103674" x="10342563" y="4373563"/>
          <p14:tracePt t="103682" x="10313988" y="4395788"/>
          <p14:tracePt t="103690" x="10275888" y="4418013"/>
          <p14:tracePt t="103698" x="10190163" y="4451350"/>
          <p14:tracePt t="103706" x="10145713" y="4475163"/>
          <p14:tracePt t="103714" x="10055225" y="4502150"/>
          <p14:tracePt t="103722" x="9994900" y="4519613"/>
          <p14:tracePt t="103730" x="9853613" y="4552950"/>
          <p14:tracePt t="103738" x="9769475" y="4564063"/>
          <p14:tracePt t="103746" x="9690100" y="4570413"/>
          <p14:tracePt t="103754" x="9555163" y="4570413"/>
          <p14:tracePt t="103762" x="9482138" y="4570413"/>
          <p14:tracePt t="103770" x="9420225" y="4570413"/>
          <p14:tracePt t="103778" x="9353550" y="4552950"/>
          <p14:tracePt t="103786" x="9313863" y="4530725"/>
          <p14:tracePt t="103794" x="9285288" y="4508500"/>
          <p14:tracePt t="103802" x="9274175" y="4491038"/>
          <p14:tracePt t="103810" x="9258300" y="4464050"/>
          <p14:tracePt t="103818" x="9251950" y="4429125"/>
          <p14:tracePt t="103826" x="9247188" y="4406900"/>
          <p14:tracePt t="103834" x="9247188" y="4373563"/>
          <p14:tracePt t="103842" x="9247188" y="4311650"/>
          <p14:tracePt t="103850" x="9258300" y="4271963"/>
          <p14:tracePt t="103858" x="9274175" y="4227513"/>
          <p14:tracePt t="103866" x="9331325" y="4114800"/>
          <p14:tracePt t="103874" x="9364663" y="4059238"/>
          <p14:tracePt t="103882" x="9409113" y="3990975"/>
          <p14:tracePt t="103892" x="9459913" y="3929063"/>
          <p14:tracePt t="103898" x="9532938" y="3867150"/>
          <p14:tracePt t="103906" x="9605963" y="3816350"/>
          <p14:tracePt t="103914" x="9701213" y="3783013"/>
          <p14:tracePt t="103924" x="9825038" y="3749675"/>
          <p14:tracePt t="103930" x="9971088" y="3721100"/>
          <p14:tracePt t="103940" x="10055225" y="3716338"/>
          <p14:tracePt t="103946" x="10225088" y="3709988"/>
          <p14:tracePt t="103956" x="10426700" y="3709988"/>
          <p14:tracePt t="103964" x="10533063" y="3709988"/>
          <p14:tracePt t="103972" x="10645775" y="3709988"/>
          <p14:tracePt t="103980" x="10837863" y="3749675"/>
          <p14:tracePt t="103988" x="10933113" y="3778250"/>
          <p14:tracePt t="103996" x="11061700" y="3851275"/>
          <p14:tracePt t="104004" x="11107738" y="3873500"/>
          <p14:tracePt t="104012" x="11163300" y="3924300"/>
          <p14:tracePt t="104020" x="11196638" y="3962400"/>
          <p14:tracePt t="104028" x="11214100" y="4019550"/>
          <p14:tracePt t="104036" x="11214100" y="4052888"/>
          <p14:tracePt t="104044" x="11196638" y="4125913"/>
          <p14:tracePt t="104052" x="11152188" y="4170363"/>
          <p14:tracePt t="104060" x="11079163" y="4227513"/>
          <p14:tracePt t="104068" x="10972800" y="4294188"/>
          <p14:tracePt t="104076" x="10871200" y="4351338"/>
          <p14:tracePt t="104084" x="10680700" y="4440238"/>
          <p14:tracePt t="104092" x="10579100" y="4486275"/>
          <p14:tracePt t="104100" x="10404475" y="4552950"/>
          <p14:tracePt t="104108" x="10202863" y="4632325"/>
          <p14:tracePt t="104116" x="10079038" y="4676775"/>
          <p14:tracePt t="104124" x="9955213" y="4705350"/>
          <p14:tracePt t="104132" x="9853613" y="4727575"/>
          <p14:tracePt t="104140" x="9736138" y="4745038"/>
          <p14:tracePt t="104148" x="9645650" y="4745038"/>
          <p14:tracePt t="104156" x="9590088" y="4745038"/>
          <p14:tracePt t="104164" x="9493250" y="4727575"/>
          <p14:tracePt t="104172" x="9448800" y="4710113"/>
          <p14:tracePt t="104180" x="9342438" y="4654550"/>
          <p14:tracePt t="104188" x="9280525" y="4610100"/>
          <p14:tracePt t="104196" x="9178925" y="4513263"/>
          <p14:tracePt t="104206" x="9123363" y="4457700"/>
          <p14:tracePt t="104212" x="9072563" y="4402138"/>
          <p14:tracePt t="104222" x="9032875" y="4344988"/>
          <p14:tracePt t="104228" x="9015413" y="4289425"/>
          <p14:tracePt t="104238" x="9015413" y="4256088"/>
          <p14:tracePt t="104244" x="9021763" y="4216400"/>
          <p14:tracePt t="104254" x="9043988" y="4165600"/>
          <p14:tracePt t="104262" x="9061450" y="4132263"/>
          <p14:tracePt t="104270" x="9088438" y="4092575"/>
          <p14:tracePt t="104278" x="9123363" y="4059238"/>
          <p14:tracePt t="104286" x="9156700" y="4030663"/>
          <p14:tracePt t="104294" x="9190038" y="4013200"/>
          <p14:tracePt t="104302" x="9229725" y="3997325"/>
          <p14:tracePt t="104310" x="9296400" y="3986213"/>
          <p14:tracePt t="104318" x="9364663" y="3986213"/>
          <p14:tracePt t="104326" x="9437688" y="3997325"/>
          <p14:tracePt t="104334" x="9493250" y="4013200"/>
          <p14:tracePt t="104342" x="9594850" y="4052888"/>
          <p14:tracePt t="104350" x="9707563" y="4097338"/>
          <p14:tracePt t="104358" x="9763125" y="4132263"/>
          <p14:tracePt t="104366" x="9836150" y="4181475"/>
          <p14:tracePt t="104374" x="9882188" y="4221163"/>
          <p14:tracePt t="104382" x="9909175" y="4256088"/>
          <p14:tracePt t="104390" x="9937750" y="4316413"/>
          <p14:tracePt t="104398" x="9937750" y="4344988"/>
          <p14:tracePt t="104406" x="9937750" y="4378325"/>
          <p14:tracePt t="104414" x="9921875" y="4413250"/>
          <p14:tracePt t="104422" x="9904413" y="4429125"/>
          <p14:tracePt t="104430" x="9859963" y="4464050"/>
          <p14:tracePt t="104438" x="9820275" y="4479925"/>
          <p14:tracePt t="104446" x="9798050" y="4497388"/>
          <p14:tracePt t="104454" x="9752013" y="4513263"/>
          <p14:tracePt t="104462" x="9729788" y="4513263"/>
          <p14:tracePt t="104472" x="9707563" y="4524375"/>
          <p14:tracePt t="104478" x="9678988" y="4524375"/>
          <p14:tracePt t="104488" x="9663113" y="4530725"/>
          <p14:tracePt t="104494" x="9645650" y="4537075"/>
          <p14:tracePt t="104504" x="9639300" y="4537075"/>
          <p14:tracePt t="104510" x="9634538" y="4537075"/>
          <p14:tracePt t="104883" x="9628188" y="4537075"/>
          <p14:tracePt t="104890" x="9623425" y="4537075"/>
          <p14:tracePt t="104898" x="9605963" y="4537075"/>
          <p14:tracePt t="104906" x="9561513" y="4530725"/>
          <p14:tracePt t="104914" x="9455150" y="4508500"/>
          <p14:tracePt t="104922" x="9309100" y="4491038"/>
          <p14:tracePt t="104930" x="9055100" y="4464050"/>
          <p14:tracePt t="104938" x="8763000" y="4440238"/>
          <p14:tracePt t="104946" x="8335963" y="4402138"/>
          <p14:tracePt t="104954" x="7964488" y="4378325"/>
          <p14:tracePt t="104962" x="7521575" y="4344988"/>
          <p14:tracePt t="104970" x="7105650" y="4322763"/>
          <p14:tracePt t="104978" x="6711950" y="4294188"/>
          <p14:tracePt t="104986" x="6340475" y="4260850"/>
          <p14:tracePt t="104994" x="6076950" y="4243388"/>
          <p14:tracePt t="105002" x="5676900" y="4194175"/>
          <p14:tracePt t="105010" x="5413375" y="4170363"/>
          <p14:tracePt t="105018" x="5114925" y="4143375"/>
          <p14:tracePt t="105026" x="4851400" y="4108450"/>
          <p14:tracePt t="105034" x="4614863" y="4075113"/>
          <p14:tracePt t="105042" x="4440238" y="4070350"/>
          <p14:tracePt t="105052" x="4367213" y="4070350"/>
          <p14:tracePt t="105058" x="4316413" y="4070350"/>
          <p14:tracePt t="105068" x="4300538" y="4070350"/>
          <p14:tracePt t="105076" x="4294188" y="4070350"/>
          <p14:tracePt t="105084" x="4294188" y="4081463"/>
          <p14:tracePt t="105092" x="4289425" y="4086225"/>
          <p14:tracePt t="105100" x="4283075" y="4092575"/>
          <p14:tracePt t="105108" x="4283075" y="4103688"/>
          <p14:tracePt t="105116" x="4278313" y="4121150"/>
          <p14:tracePt t="105132" x="4278313" y="4125913"/>
          <p14:tracePt t="105148" x="4278313" y="4132263"/>
          <p14:tracePt t="105156" x="4271963" y="4132263"/>
          <p14:tracePt t="105172" x="4260850" y="4132263"/>
          <p14:tracePt t="105180" x="4232275" y="4132263"/>
          <p14:tracePt t="105188" x="4210050" y="4132263"/>
          <p14:tracePt t="105196" x="4148138" y="4132263"/>
          <p14:tracePt t="105204" x="4075113" y="4125913"/>
          <p14:tracePt t="105212" x="4013200" y="4121150"/>
          <p14:tracePt t="105220" x="3951288" y="4114800"/>
          <p14:tracePt t="105228" x="3838575" y="4114800"/>
          <p14:tracePt t="105236" x="3771900" y="4114800"/>
          <p14:tracePt t="105244" x="3703638" y="4121150"/>
          <p14:tracePt t="105252" x="3641725" y="4143375"/>
          <p14:tracePt t="105260" x="3586163" y="4159250"/>
          <p14:tracePt t="105268" x="3541713" y="4181475"/>
          <p14:tracePt t="105276" x="3490913" y="4198938"/>
          <p14:tracePt t="105284" x="3457575" y="4227513"/>
          <p14:tracePt t="105292" x="3433763" y="4243388"/>
          <p14:tracePt t="105300" x="3406775" y="4267200"/>
          <p14:tracePt t="105308" x="3384550" y="4289425"/>
          <p14:tracePt t="105316" x="3355975" y="4311650"/>
          <p14:tracePt t="105324" x="3327400" y="4340225"/>
          <p14:tracePt t="105332" x="3287713" y="4373563"/>
          <p14:tracePt t="105340" x="3276600" y="4384675"/>
          <p14:tracePt t="105348" x="3221038" y="4413250"/>
          <p14:tracePt t="105358" x="3159125" y="4446588"/>
          <p14:tracePt t="105364" x="3090863" y="4464050"/>
          <p14:tracePt t="105374" x="2968625" y="4486275"/>
          <p14:tracePt t="105380" x="2900363" y="4491038"/>
          <p14:tracePt t="105390" x="2754313" y="4502150"/>
          <p14:tracePt t="105398" x="2670175" y="4502150"/>
          <p14:tracePt t="105406" x="2501900" y="4502150"/>
          <p14:tracePt t="105414" x="2405063" y="4497388"/>
          <p14:tracePt t="105422" x="2332038" y="4486275"/>
          <p14:tracePt t="105430" x="2174875" y="4457700"/>
          <p14:tracePt t="105438" x="2097088" y="4429125"/>
          <p14:tracePt t="105446" x="2028825" y="4402138"/>
          <p14:tracePt t="105454" x="1962150" y="4373563"/>
          <p14:tracePt t="105462" x="1889125" y="4340225"/>
          <p14:tracePt t="105470" x="1820863" y="4300538"/>
          <p14:tracePt t="105478" x="1765300" y="4256088"/>
          <p14:tracePt t="105486" x="1714500" y="4216400"/>
          <p14:tracePt t="105494" x="1670050" y="4176713"/>
          <p14:tracePt t="105502" x="1641475" y="4132263"/>
          <p14:tracePt t="105510" x="1635125" y="4097338"/>
          <p14:tracePt t="105518" x="1635125" y="4075113"/>
          <p14:tracePt t="105526" x="1658938" y="4041775"/>
          <p14:tracePt t="105534" x="1681163" y="4019550"/>
          <p14:tracePt t="105542" x="1725613" y="3986213"/>
          <p14:tracePt t="105550" x="1776413" y="3951288"/>
          <p14:tracePt t="105558" x="1838325" y="3924300"/>
          <p14:tracePt t="105566" x="1916113" y="3895725"/>
          <p14:tracePt t="105574" x="2035175" y="3873500"/>
          <p14:tracePt t="105582" x="2152650" y="3851275"/>
          <p14:tracePt t="105590" x="2247900" y="3838575"/>
          <p14:tracePt t="105598" x="2433638" y="3833813"/>
          <p14:tracePt t="105608" x="2546350" y="3833813"/>
          <p14:tracePt t="105614" x="2681288" y="3833813"/>
          <p14:tracePt t="105622" x="2827338" y="3844925"/>
          <p14:tracePt t="105630" x="2944813" y="3867150"/>
          <p14:tracePt t="105638" x="3006725" y="3878263"/>
          <p14:tracePt t="105646" x="3097213" y="3906838"/>
          <p14:tracePt t="105656" x="3163888" y="3940175"/>
          <p14:tracePt t="105662" x="3198813" y="3962400"/>
          <p14:tracePt t="105672" x="3232150" y="3997325"/>
          <p14:tracePt t="105680" x="3243263" y="4019550"/>
          <p14:tracePt t="105688" x="3243263" y="4052888"/>
          <p14:tracePt t="105696" x="3243263" y="4075113"/>
          <p14:tracePt t="105704" x="3238500" y="4092575"/>
          <p14:tracePt t="105712" x="3209925" y="4137025"/>
          <p14:tracePt t="105720" x="3181350" y="4154488"/>
          <p14:tracePt t="105728" x="3148013" y="4176713"/>
          <p14:tracePt t="105736" x="3103563" y="4205288"/>
          <p14:tracePt t="105744" x="3041650" y="4227513"/>
          <p14:tracePt t="105752" x="2990850" y="4238625"/>
          <p14:tracePt t="105760" x="2944813" y="4243388"/>
          <p14:tracePt t="105768" x="2878138" y="4243388"/>
          <p14:tracePt t="105776" x="2820988" y="4243388"/>
          <p14:tracePt t="105784" x="2760663" y="4243388"/>
          <p14:tracePt t="105792" x="2692400" y="4227513"/>
          <p14:tracePt t="105800" x="2641600" y="4210050"/>
          <p14:tracePt t="105808" x="2579688" y="4176713"/>
          <p14:tracePt t="105816" x="2557463" y="4159250"/>
          <p14:tracePt t="105824" x="2517775" y="4125913"/>
          <p14:tracePt t="105832" x="2506663" y="4114800"/>
          <p14:tracePt t="105840" x="2495550" y="4097338"/>
          <p14:tracePt t="105848" x="2495550" y="4081463"/>
          <p14:tracePt t="105856" x="2495550" y="4075113"/>
          <p14:tracePt t="105864" x="2495550" y="4064000"/>
          <p14:tracePt t="105872" x="2501900" y="4052888"/>
          <p14:tracePt t="105882" x="2513013" y="4030663"/>
          <p14:tracePt t="105888" x="2563813" y="4008438"/>
          <p14:tracePt t="105896" x="2601913" y="3990975"/>
          <p14:tracePt t="105904" x="2647950" y="3979863"/>
          <p14:tracePt t="105912" x="2714625" y="3973513"/>
          <p14:tracePt t="105920" x="2782888" y="3973513"/>
          <p14:tracePt t="105928" x="2849563" y="3973513"/>
          <p14:tracePt t="105938" x="2922588" y="3973513"/>
          <p14:tracePt t="105944" x="3001963" y="3979863"/>
          <p14:tracePt t="105954" x="3074988" y="3997325"/>
          <p14:tracePt t="105960" x="3130550" y="4013200"/>
          <p14:tracePt t="105970" x="3192463" y="4041775"/>
          <p14:tracePt t="105978" x="3221038" y="4064000"/>
          <p14:tracePt t="105986" x="3238500" y="4092575"/>
          <p14:tracePt t="105994" x="3238500" y="4108450"/>
          <p14:tracePt t="106002" x="3238500" y="4125913"/>
          <p14:tracePt t="106010" x="3221038" y="4143375"/>
          <p14:tracePt t="106018" x="3198813" y="4159250"/>
          <p14:tracePt t="106026" x="3152775" y="4170363"/>
          <p14:tracePt t="106034" x="3108325" y="4181475"/>
          <p14:tracePt t="106042" x="3046413" y="4187825"/>
          <p14:tracePt t="106050" x="2979738" y="4187825"/>
          <p14:tracePt t="106058" x="2933700" y="4187825"/>
          <p14:tracePt t="106066" x="2855913" y="4187825"/>
          <p14:tracePt t="106074" x="2776538" y="4181475"/>
          <p14:tracePt t="106082" x="2743200" y="4181475"/>
          <p14:tracePt t="106090" x="2687638" y="4176713"/>
          <p14:tracePt t="106098" x="2670175" y="4176713"/>
          <p14:tracePt t="106106" x="2663825" y="4170363"/>
          <p14:tracePt t="106138" x="2663825" y="4165600"/>
          <p14:tracePt t="106146" x="2663825" y="4159250"/>
          <p14:tracePt t="106154" x="2663825" y="4154488"/>
          <p14:tracePt t="106162" x="2670175" y="4143375"/>
          <p14:tracePt t="106170" x="2681288" y="4137025"/>
          <p14:tracePt t="106178" x="2692400" y="4121150"/>
          <p14:tracePt t="106188" x="2698750" y="4121150"/>
          <p14:tracePt t="106194" x="2703513" y="4108450"/>
          <p14:tracePt t="106388" x="2692400" y="4121150"/>
          <p14:tracePt t="106396" x="2674938" y="4137025"/>
          <p14:tracePt t="106404" x="2652713" y="4148138"/>
          <p14:tracePt t="106412" x="2630488" y="4165600"/>
          <p14:tracePt t="106420" x="2613025" y="4181475"/>
          <p14:tracePt t="106428" x="2586038" y="4194175"/>
          <p14:tracePt t="106436" x="2528888" y="4221163"/>
          <p14:tracePt t="106444" x="2490788" y="4238625"/>
          <p14:tracePt t="106452" x="2451100" y="4249738"/>
          <p14:tracePt t="106460" x="2405063" y="4256088"/>
          <p14:tracePt t="106468" x="2366963" y="4260850"/>
          <p14:tracePt t="106476" x="2338388" y="4260850"/>
          <p14:tracePt t="106484" x="2320925" y="4260850"/>
          <p14:tracePt t="106492" x="2309813" y="4256088"/>
          <p14:tracePt t="106502" x="2298700" y="4243388"/>
          <p14:tracePt t="106508" x="2287588" y="4227513"/>
          <p14:tracePt t="106518" x="2282825" y="4198938"/>
          <p14:tracePt t="106524" x="2276475" y="4176713"/>
          <p14:tracePt t="106534" x="2270125" y="4165600"/>
          <p14:tracePt t="106542" x="2265363" y="4137025"/>
          <p14:tracePt t="106550" x="2254250" y="4114800"/>
          <p14:tracePt t="106558" x="2254250" y="4108450"/>
          <p14:tracePt t="106566" x="2243138" y="4097338"/>
          <p14:tracePt t="106574" x="2236788" y="4081463"/>
          <p14:tracePt t="106582" x="2232025" y="4081463"/>
          <p14:tracePt t="106646" x="2225675" y="4081463"/>
          <p14:tracePt t="106662" x="2225675" y="4092575"/>
          <p14:tracePt t="106670" x="2225675" y="4097338"/>
          <p14:tracePt t="106678" x="2220913" y="4108450"/>
          <p14:tracePt t="106686" x="2214563" y="4132263"/>
          <p14:tracePt t="106694" x="2214563" y="4137025"/>
          <p14:tracePt t="106702" x="2214563" y="4159250"/>
          <p14:tracePt t="106710" x="2214563" y="4165600"/>
          <p14:tracePt t="106718" x="2214563" y="4176713"/>
          <p14:tracePt t="106726" x="2214563" y="4194175"/>
          <p14:tracePt t="106742" x="2214563" y="4198938"/>
          <p14:tracePt t="106750" x="2214563" y="4205288"/>
          <p14:tracePt t="107460" x="2209800" y="4205288"/>
          <p14:tracePt t="107476" x="2197100" y="4181475"/>
          <p14:tracePt t="107484" x="2159000" y="4148138"/>
          <p14:tracePt t="107492" x="2159000" y="4143375"/>
          <p14:tracePt t="107734" x="2159000" y="4137025"/>
          <p14:tracePt t="107750" x="2159000" y="4132263"/>
          <p14:tracePt t="107766" x="2163763" y="4121150"/>
          <p14:tracePt t="107774" x="2170113" y="4121150"/>
          <p14:tracePt t="107782" x="2174875" y="4114800"/>
          <p14:tracePt t="107790" x="2181225" y="4114800"/>
          <p14:tracePt t="107806" x="2181225" y="4108450"/>
          <p14:tracePt t="107830" x="2181225" y="4103688"/>
          <p14:tracePt t="107846" x="2174875" y="4108450"/>
          <p14:tracePt t="107854" x="2170113" y="4125913"/>
          <p14:tracePt t="107862" x="2159000" y="4137025"/>
          <p14:tracePt t="107870" x="2147888" y="4159250"/>
          <p14:tracePt t="107878" x="2130425" y="4176713"/>
          <p14:tracePt t="107886" x="2124075" y="4187825"/>
          <p14:tracePt t="107894" x="2112963" y="4205288"/>
          <p14:tracePt t="107902" x="2090738" y="4238625"/>
          <p14:tracePt t="107910" x="2074863" y="4260850"/>
          <p14:tracePt t="107918" x="2046288" y="4283075"/>
          <p14:tracePt t="107926" x="2024063" y="4305300"/>
          <p14:tracePt t="107936" x="1995488" y="4333875"/>
          <p14:tracePt t="107942" x="1966913" y="4362450"/>
          <p14:tracePt t="107952" x="1933575" y="4391025"/>
          <p14:tracePt t="107958" x="1900238" y="4413250"/>
          <p14:tracePt t="107968" x="1866900" y="4435475"/>
          <p14:tracePt t="107976" x="1827213" y="4464050"/>
          <p14:tracePt t="107984" x="1793875" y="4475163"/>
          <p14:tracePt t="107992" x="1758950" y="4491038"/>
          <p14:tracePt t="108000" x="1725613" y="4508500"/>
          <p14:tracePt t="108008" x="1708150" y="4519613"/>
          <p14:tracePt t="108016" x="1681163" y="4530725"/>
          <p14:tracePt t="108024" x="1670050" y="4537075"/>
          <p14:tracePt t="108032" x="1663700" y="4537075"/>
          <p14:tracePt t="108185" x="1663700" y="4541838"/>
          <p14:tracePt t="108192" x="1658938" y="4541838"/>
          <p14:tracePt t="108200" x="1652588" y="4559300"/>
          <p14:tracePt t="108208" x="1652588" y="4570413"/>
          <p14:tracePt t="108218" x="1646238" y="4610100"/>
          <p14:tracePt t="108224" x="1641475" y="4621213"/>
          <p14:tracePt t="108234" x="1635125" y="4659313"/>
          <p14:tracePt t="108240" x="1630363" y="4672013"/>
          <p14:tracePt t="108250" x="1624013" y="4705350"/>
          <p14:tracePt t="108256" x="1624013" y="4727575"/>
          <p14:tracePt t="108266" x="1612900" y="4756150"/>
          <p14:tracePt t="108274" x="1608138" y="4767263"/>
          <p14:tracePt t="108282" x="1601788" y="4789488"/>
          <p14:tracePt t="108290" x="1601788" y="4800600"/>
          <p14:tracePt t="108298" x="1597025" y="4811713"/>
          <p14:tracePt t="108306" x="1597025" y="4818063"/>
          <p14:tracePt t="108330" x="1597025" y="4822825"/>
          <p14:tracePt t="108450" x="1597025" y="4818063"/>
          <p14:tracePt t="108458" x="1597025" y="4811713"/>
          <p14:tracePt t="108474" x="1597025" y="4806950"/>
          <p14:tracePt t="108482" x="1597025" y="4794250"/>
          <p14:tracePt t="108490" x="1597025" y="4783138"/>
          <p14:tracePt t="108498" x="1597025" y="4772025"/>
          <p14:tracePt t="108506" x="1601788" y="4760913"/>
          <p14:tracePt t="108514" x="1612900" y="4727575"/>
          <p14:tracePt t="108524" x="1619250" y="4710113"/>
          <p14:tracePt t="108530" x="1619250" y="4699000"/>
          <p14:tracePt t="108540" x="1619250" y="4687888"/>
          <p14:tracePt t="108548" x="1624013" y="4672013"/>
          <p14:tracePt t="108556" x="1630363" y="4637088"/>
          <p14:tracePt t="108564" x="1635125" y="4625975"/>
          <p14:tracePt t="108572" x="1635125" y="4621213"/>
          <p14:tracePt t="108580" x="1635125" y="4610100"/>
          <p14:tracePt t="108596" x="1635125" y="4603750"/>
          <p14:tracePt t="108604" x="1641475" y="4598988"/>
          <p14:tracePt t="108620" x="1641475" y="4592638"/>
          <p14:tracePt t="108636" x="1641475" y="4586288"/>
          <p14:tracePt t="108644" x="1646238" y="4586288"/>
          <p14:tracePt t="108652" x="1646238" y="4581525"/>
          <p14:tracePt t="108668" x="1646238" y="4575175"/>
          <p14:tracePt t="108676" x="1652588" y="4575175"/>
          <p14:tracePt t="108684" x="1658938" y="4575175"/>
          <p14:tracePt t="108692" x="1658938" y="4570413"/>
          <p14:tracePt t="108700" x="1670050" y="4564063"/>
          <p14:tracePt t="108708" x="1670050" y="4559300"/>
          <p14:tracePt t="108716" x="1681163" y="4552950"/>
          <p14:tracePt t="108724" x="1685925" y="4552950"/>
          <p14:tracePt t="108732" x="1697038" y="4552950"/>
          <p14:tracePt t="108740" x="1736725" y="4548188"/>
          <p14:tracePt t="108894" x="1725613" y="4548188"/>
          <p14:tracePt t="108902" x="1708150" y="4548188"/>
          <p14:tracePt t="108910" x="1692275" y="4552950"/>
          <p14:tracePt t="108918" x="1670050" y="4564063"/>
          <p14:tracePt t="108926" x="1652588" y="4570413"/>
          <p14:tracePt t="108934" x="1630363" y="4570413"/>
          <p14:tracePt t="108942" x="1612900" y="4575175"/>
          <p14:tracePt t="108950" x="1597025" y="4586288"/>
          <p14:tracePt t="108958" x="1585913" y="4592638"/>
          <p14:tracePt t="108966" x="1568450" y="4592638"/>
          <p14:tracePt t="108974" x="1528763" y="4603750"/>
          <p14:tracePt t="108982" x="1484313" y="4603750"/>
          <p14:tracePt t="108990" x="1438275" y="4603750"/>
          <p14:tracePt t="108998" x="1416050" y="4603750"/>
          <p14:tracePt t="109006" x="1382713" y="4610100"/>
          <p14:tracePt t="109014" x="1365250" y="4614863"/>
          <p14:tracePt t="109022" x="1338263" y="4625975"/>
          <p14:tracePt t="109030" x="1320800" y="4632325"/>
          <p14:tracePt t="109038" x="1298575" y="4637088"/>
          <p14:tracePt t="109046" x="1270000" y="4643438"/>
          <p14:tracePt t="109054" x="1236663" y="4648200"/>
          <p14:tracePt t="109062" x="1208088" y="4648200"/>
          <p14:tracePt t="109070" x="1185863" y="4648200"/>
          <p14:tracePt t="109078" x="1141413" y="4648200"/>
          <p14:tracePt t="109086" x="1123950" y="4648200"/>
          <p14:tracePt t="109094" x="1112838" y="4648200"/>
          <p14:tracePt t="109104" x="1108075" y="4648200"/>
          <p14:tracePt t="109110" x="1095375" y="4643438"/>
          <p14:tracePt t="109120" x="1090613" y="4637088"/>
          <p14:tracePt t="109128" x="1084263" y="4625975"/>
          <p14:tracePt t="109136" x="1084263" y="4610100"/>
          <p14:tracePt t="109144" x="1084263" y="4592638"/>
          <p14:tracePt t="109152" x="1084263" y="4581525"/>
          <p14:tracePt t="109160" x="1084263" y="4564063"/>
          <p14:tracePt t="109168" x="1084263" y="4548188"/>
          <p14:tracePt t="109176" x="1090613" y="4537075"/>
          <p14:tracePt t="109184" x="1108075" y="4519613"/>
          <p14:tracePt t="109192" x="1112838" y="4508500"/>
          <p14:tracePt t="109200" x="1130300" y="4497388"/>
          <p14:tracePt t="109208" x="1146175" y="4486275"/>
          <p14:tracePt t="109216" x="1152525" y="4479925"/>
          <p14:tracePt t="109224" x="1174750" y="4468813"/>
          <p14:tracePt t="109232" x="1185863" y="4468813"/>
          <p14:tracePt t="109240" x="1208088" y="4464050"/>
          <p14:tracePt t="109248" x="1243013" y="4451350"/>
          <p14:tracePt t="109256" x="1254125" y="4451350"/>
          <p14:tracePt t="109264" x="1292225" y="4446588"/>
          <p14:tracePt t="109272" x="1338263" y="4446588"/>
          <p14:tracePt t="109280" x="1354138" y="4446588"/>
          <p14:tracePt t="109288" x="1404938" y="4446588"/>
          <p14:tracePt t="109297" x="1433513" y="4446588"/>
          <p14:tracePt t="109304" x="1484313" y="4446588"/>
          <p14:tracePt t="109312" x="1546225" y="4440238"/>
          <p14:tracePt t="109320" x="1573213" y="4440238"/>
          <p14:tracePt t="109328" x="1635125" y="4440238"/>
          <p14:tracePt t="109336" x="1692275" y="4440238"/>
          <p14:tracePt t="109344" x="1725613" y="4440238"/>
          <p14:tracePt t="109352" x="1793875" y="4440238"/>
          <p14:tracePt t="109360" x="1820863" y="4440238"/>
          <p14:tracePt t="109368" x="1889125" y="4440238"/>
          <p14:tracePt t="109376" x="1962150" y="4440238"/>
          <p14:tracePt t="109384" x="1995488" y="4440238"/>
          <p14:tracePt t="109394" x="2068513" y="4440238"/>
          <p14:tracePt t="109400" x="2141538" y="4440238"/>
          <p14:tracePt t="109410" x="2181225" y="4440238"/>
          <p14:tracePt t="109416" x="2254250" y="4440238"/>
          <p14:tracePt t="109426" x="2287588" y="4440238"/>
          <p14:tracePt t="109434" x="2360613" y="4435475"/>
          <p14:tracePt t="109442" x="2428875" y="4429125"/>
          <p14:tracePt t="109450" x="2462213" y="4424363"/>
          <p14:tracePt t="109458" x="2535238" y="4418013"/>
          <p14:tracePt t="109466" x="2563813" y="4418013"/>
          <p14:tracePt t="109474" x="2630488" y="4402138"/>
          <p14:tracePt t="109482" x="2709863" y="4391025"/>
          <p14:tracePt t="109490" x="2743200" y="4384675"/>
          <p14:tracePt t="109498" x="2809875" y="4373563"/>
          <p14:tracePt t="109506" x="2878138" y="4362450"/>
          <p14:tracePt t="109514" x="2906713" y="4362450"/>
          <p14:tracePt t="109522" x="2968625" y="4356100"/>
          <p14:tracePt t="109530" x="2990850" y="4351338"/>
          <p14:tracePt t="109538" x="3052763" y="4351338"/>
          <p14:tracePt t="109546" x="3114675" y="4351338"/>
          <p14:tracePt t="109554" x="3136900" y="4351338"/>
          <p14:tracePt t="109562" x="3192463" y="4351338"/>
          <p14:tracePt t="109570" x="3254375" y="4351338"/>
          <p14:tracePt t="109578" x="3276600" y="4351338"/>
          <p14:tracePt t="109586" x="3338513" y="4351338"/>
          <p14:tracePt t="109594" x="3360738" y="4351338"/>
          <p14:tracePt t="109602" x="3417888" y="4351338"/>
          <p14:tracePt t="109610" x="3484563" y="4351338"/>
          <p14:tracePt t="109618" x="3519488" y="4351338"/>
          <p14:tracePt t="109626" x="3592513" y="4356100"/>
          <p14:tracePt t="109634" x="3625850" y="4356100"/>
          <p14:tracePt t="109642" x="3698875" y="4356100"/>
          <p14:tracePt t="109650" x="3771900" y="4362450"/>
          <p14:tracePt t="109658" x="3844925" y="4362450"/>
          <p14:tracePt t="109666" x="3878263" y="4362450"/>
          <p14:tracePt t="109676" x="3946525" y="4362450"/>
          <p14:tracePt t="109682" x="4019550" y="4362450"/>
          <p14:tracePt t="109692" x="4086225" y="4362450"/>
          <p14:tracePt t="109700" x="4114800" y="4367213"/>
          <p14:tracePt t="109708" x="4181475" y="4367213"/>
          <p14:tracePt t="109716" x="4249738" y="4373563"/>
          <p14:tracePt t="109724" x="4316413" y="4373563"/>
          <p14:tracePt t="109732" x="4338638" y="4373563"/>
          <p14:tracePt t="109740" x="4418013" y="4378325"/>
          <p14:tracePt t="109748" x="4497388" y="4384675"/>
          <p14:tracePt t="109756" x="4530725" y="4391025"/>
          <p14:tracePt t="109764" x="4614863" y="4391025"/>
          <p14:tracePt t="109772" x="4694238" y="4402138"/>
          <p14:tracePt t="109780" x="4727575" y="4402138"/>
          <p14:tracePt t="109788" x="4805363" y="4402138"/>
          <p14:tracePt t="109796" x="4845050" y="4402138"/>
          <p14:tracePt t="109804" x="4918075" y="4402138"/>
          <p14:tracePt t="109812" x="5002213" y="4402138"/>
          <p14:tracePt t="109820" x="5030788" y="4402138"/>
          <p14:tracePt t="109828" x="5103813" y="4402138"/>
          <p14:tracePt t="109836" x="5126038" y="4402138"/>
          <p14:tracePt t="109844" x="5194300" y="4402138"/>
          <p14:tracePt t="109852" x="5216525" y="4402138"/>
          <p14:tracePt t="109860" x="5272088" y="4402138"/>
          <p14:tracePt t="109868" x="5289550" y="4402138"/>
          <p14:tracePt t="109876" x="5307013" y="4402138"/>
          <p14:tracePt t="109884" x="5345113" y="4413250"/>
          <p14:tracePt t="109892" x="5362575" y="4418013"/>
          <p14:tracePt t="109900" x="5413375" y="4429125"/>
          <p14:tracePt t="109908" x="5424488" y="4435475"/>
          <p14:tracePt t="109916" x="5440363" y="4446588"/>
          <p14:tracePt t="109924" x="5475288" y="4468813"/>
          <p14:tracePt t="109932" x="5491163" y="4479925"/>
          <p14:tracePt t="109940" x="5508625" y="4486275"/>
          <p14:tracePt t="109948" x="5530850" y="4508500"/>
          <p14:tracePt t="109956" x="5537200" y="4513263"/>
          <p14:tracePt t="109966" x="5548313" y="4524375"/>
          <p14:tracePt t="109972" x="5559425" y="4537075"/>
          <p14:tracePt t="109982" x="5564188" y="4548188"/>
          <p14:tracePt t="109988" x="5564188" y="4552950"/>
          <p14:tracePt t="109998" x="5564188" y="4564063"/>
          <p14:tracePt t="110006" x="5564188" y="4570413"/>
          <p14:tracePt t="110014" x="5564188" y="4575175"/>
          <p14:tracePt t="110022" x="5564188" y="4586288"/>
          <p14:tracePt t="110030" x="5564188" y="4603750"/>
          <p14:tracePt t="110038" x="5564188" y="4614863"/>
          <p14:tracePt t="110046" x="5564188" y="4621213"/>
          <p14:tracePt t="110054" x="5564188" y="4632325"/>
          <p14:tracePt t="110062" x="5564188" y="4643438"/>
          <p14:tracePt t="110070" x="5559425" y="4654550"/>
          <p14:tracePt t="110078" x="5541963" y="4665663"/>
          <p14:tracePt t="110086" x="5530850" y="4676775"/>
          <p14:tracePt t="110095" x="5514975" y="4683125"/>
          <p14:tracePt t="110102" x="5497513" y="4694238"/>
          <p14:tracePt t="110110" x="5475288" y="4699000"/>
          <p14:tracePt t="110118" x="5453063" y="4705350"/>
          <p14:tracePt t="110126" x="5435600" y="4716463"/>
          <p14:tracePt t="110134" x="5402263" y="4721225"/>
          <p14:tracePt t="110142" x="5380038" y="4727575"/>
          <p14:tracePt t="110150" x="5351463" y="4733925"/>
          <p14:tracePt t="110158" x="5329238" y="4738688"/>
          <p14:tracePt t="110166" x="5294313" y="4738688"/>
          <p14:tracePt t="110174" x="5267325" y="4738688"/>
          <p14:tracePt t="110182" x="5227638" y="4745038"/>
          <p14:tracePt t="110190" x="5210175" y="4749800"/>
          <p14:tracePt t="110198" x="5165725" y="4749800"/>
          <p14:tracePt t="110206" x="5132388" y="4756150"/>
          <p14:tracePt t="110214" x="5075238" y="4756150"/>
          <p14:tracePt t="110222" x="5030788" y="4760913"/>
          <p14:tracePt t="110230" x="4986338" y="4760913"/>
          <p14:tracePt t="110238" x="4929188" y="4767263"/>
          <p14:tracePt t="110248" x="4840288" y="4767263"/>
          <p14:tracePt t="110254" x="4778375" y="4772025"/>
          <p14:tracePt t="110264" x="4710113" y="4778375"/>
          <p14:tracePt t="110272" x="4643438" y="4778375"/>
          <p14:tracePt t="110280" x="4570413" y="4789488"/>
          <p14:tracePt t="110288" x="4486275" y="4794250"/>
          <p14:tracePt t="110296" x="4395788" y="4794250"/>
          <p14:tracePt t="110304" x="4283075" y="4800600"/>
          <p14:tracePt t="110312" x="4249738" y="4800600"/>
          <p14:tracePt t="110320" x="4130675" y="4800600"/>
          <p14:tracePt t="110328" x="4024313" y="4800600"/>
          <p14:tracePt t="110336" x="3911600" y="4806950"/>
          <p14:tracePt t="110344" x="3789363" y="4806950"/>
          <p14:tracePt t="110352" x="3738563" y="4806950"/>
          <p14:tracePt t="110360" x="3636963" y="4806950"/>
          <p14:tracePt t="110368" x="3524250" y="4818063"/>
          <p14:tracePt t="110376" x="3484563" y="4818063"/>
          <p14:tracePt t="110384" x="3395663" y="4822825"/>
          <p14:tracePt t="110396" x="3311525" y="4822825"/>
          <p14:tracePt t="110404" x="3221038" y="4829175"/>
          <p14:tracePt t="110412" x="3125788" y="4829175"/>
          <p14:tracePt t="110420" x="3079750" y="4829175"/>
          <p14:tracePt t="110428" x="2990850" y="4829175"/>
          <p14:tracePt t="110436" x="2951163" y="4829175"/>
          <p14:tracePt t="110444" x="2849563" y="4833938"/>
          <p14:tracePt t="110452" x="2809875" y="4833938"/>
          <p14:tracePt t="110460" x="2720975" y="4833938"/>
          <p14:tracePt t="110468" x="2687638" y="4840288"/>
          <p14:tracePt t="110476" x="2613025" y="4845050"/>
          <p14:tracePt t="110484" x="2574925" y="4845050"/>
          <p14:tracePt t="110492" x="2546350" y="4845050"/>
          <p14:tracePt t="110500" x="2462213" y="4851400"/>
          <p14:tracePt t="110508" x="2433638" y="4851400"/>
          <p14:tracePt t="110516" x="2360613" y="4851400"/>
          <p14:tracePt t="110526" x="2327275" y="4856163"/>
          <p14:tracePt t="110534" x="2287588" y="4856163"/>
          <p14:tracePt t="110542" x="2185988" y="4856163"/>
          <p14:tracePt t="110548" x="2147888" y="4856163"/>
          <p14:tracePt t="110558" x="2101850" y="4856163"/>
          <p14:tracePt t="110566" x="2001838" y="4856163"/>
          <p14:tracePt t="110574" x="1962150" y="4856163"/>
          <p14:tracePt t="110582" x="1927225" y="4856163"/>
          <p14:tracePt t="110590" x="1843088" y="4856163"/>
          <p14:tracePt t="110598" x="1804988" y="4851400"/>
          <p14:tracePt t="110606" x="1776413" y="4851400"/>
          <p14:tracePt t="110614" x="1743075" y="4845050"/>
          <p14:tracePt t="110622" x="1674813" y="4840288"/>
          <p14:tracePt t="110630" x="1646238" y="4833938"/>
          <p14:tracePt t="110638" x="1612900" y="4829175"/>
          <p14:tracePt t="110646" x="1590675" y="4829175"/>
          <p14:tracePt t="110654" x="1557338" y="4822825"/>
          <p14:tracePt t="110662" x="1473200" y="4811713"/>
          <p14:tracePt t="110670" x="1444625" y="4806950"/>
          <p14:tracePt t="110678" x="1411288" y="4800600"/>
          <p14:tracePt t="110686" x="1376363" y="4794250"/>
          <p14:tracePt t="110694" x="1338263" y="4789488"/>
          <p14:tracePt t="110702" x="1265238" y="4772025"/>
          <p14:tracePt t="110710" x="1243013" y="4767263"/>
          <p14:tracePt t="110718" x="1214438" y="4760913"/>
          <p14:tracePt t="110726" x="1196975" y="4756150"/>
          <p14:tracePt t="110734" x="1157288" y="4745038"/>
          <p14:tracePt t="110743" x="1152525" y="4738688"/>
          <p14:tracePt t="110750" x="1141413" y="4727575"/>
          <p14:tracePt t="110758" x="1135063" y="4721225"/>
          <p14:tracePt t="110766" x="1130300" y="4716463"/>
          <p14:tracePt t="110774" x="1130300" y="4710113"/>
          <p14:tracePt t="110782" x="1130300" y="4705350"/>
          <p14:tracePt t="110790" x="1130300" y="4699000"/>
          <p14:tracePt t="110798" x="1130300" y="4687888"/>
          <p14:tracePt t="110814" x="1130300" y="4676775"/>
          <p14:tracePt t="110823" x="1141413" y="4665663"/>
          <p14:tracePt t="110832" x="1141413" y="4659313"/>
          <p14:tracePt t="110838" x="1152525" y="4643438"/>
          <p14:tracePt t="110848" x="1157288" y="4637088"/>
          <p14:tracePt t="110856" x="1174750" y="4621213"/>
          <p14:tracePt t="110864" x="1196975" y="4598988"/>
          <p14:tracePt t="110872" x="1219200" y="4570413"/>
          <p14:tracePt t="110880" x="1243013" y="4559300"/>
          <p14:tracePt t="110888" x="1258888" y="4548188"/>
          <p14:tracePt t="110896" x="1276350" y="4537075"/>
          <p14:tracePt t="110904" x="1320800" y="4513263"/>
          <p14:tracePt t="110912" x="1343025" y="4502150"/>
          <p14:tracePt t="110920" x="1371600" y="4491038"/>
          <p14:tracePt t="110928" x="1404938" y="4479925"/>
          <p14:tracePt t="110936" x="1444625" y="4468813"/>
          <p14:tracePt t="110944" x="1484313" y="4451350"/>
          <p14:tracePt t="110952" x="1524000" y="4440238"/>
          <p14:tracePt t="110960" x="1562100" y="4429125"/>
          <p14:tracePt t="110968" x="1579563" y="4429125"/>
          <p14:tracePt t="110976" x="1624013" y="4418013"/>
          <p14:tracePt t="110984" x="1681163" y="4413250"/>
          <p14:tracePt t="110992" x="1731963" y="4406900"/>
          <p14:tracePt t="111000" x="1787525" y="4402138"/>
          <p14:tracePt t="111008" x="1809750" y="4395788"/>
          <p14:tracePt t="111016" x="1871663" y="4391025"/>
          <p14:tracePt t="111024" x="1922463" y="4384675"/>
          <p14:tracePt t="111032" x="1944688" y="4384675"/>
          <p14:tracePt t="111040" x="1989138" y="4378325"/>
          <p14:tracePt t="111048" x="2051050" y="4373563"/>
          <p14:tracePt t="111056" x="2074863" y="4373563"/>
          <p14:tracePt t="111064" x="2130425" y="4367213"/>
          <p14:tracePt t="111072" x="2152650" y="4367213"/>
          <p14:tracePt t="111080" x="2209800" y="4367213"/>
          <p14:tracePt t="111089" x="2243138" y="4367213"/>
          <p14:tracePt t="111098" x="2309813" y="4367213"/>
          <p14:tracePt t="111104" x="2338388" y="4367213"/>
          <p14:tracePt t="111114" x="2422525" y="4367213"/>
          <p14:tracePt t="111120" x="2451100" y="4367213"/>
          <p14:tracePt t="111130" x="2535238" y="4367213"/>
          <p14:tracePt t="111138" x="2563813" y="4367213"/>
          <p14:tracePt t="111146" x="2652713" y="4367213"/>
          <p14:tracePt t="111154" x="2698750" y="4367213"/>
          <p14:tracePt t="111162" x="2736850" y="4367213"/>
          <p14:tracePt t="111170" x="2827338" y="4367213"/>
          <p14:tracePt t="111178" x="2867025" y="4367213"/>
          <p14:tracePt t="111186" x="2968625" y="4367213"/>
          <p14:tracePt t="111194" x="3006725" y="4367213"/>
          <p14:tracePt t="111202" x="3052763" y="4367213"/>
          <p14:tracePt t="111210" x="3192463" y="4378325"/>
          <p14:tracePt t="111222" x="3243263" y="4378325"/>
          <p14:tracePt t="111230" x="3378200" y="4384675"/>
          <p14:tracePt t="111238" x="3440113" y="4391025"/>
          <p14:tracePt t="111246" x="3597275" y="4391025"/>
          <p14:tracePt t="111254" x="3659188" y="4395788"/>
          <p14:tracePt t="111262" x="3805238" y="4395788"/>
          <p14:tracePt t="111270" x="3873500" y="4395788"/>
          <p14:tracePt t="111278" x="4030663" y="4406900"/>
          <p14:tracePt t="111286" x="4097338" y="4406900"/>
          <p14:tracePt t="111295" x="4271963" y="4413250"/>
          <p14:tracePt t="111302" x="4327525" y="4418013"/>
          <p14:tracePt t="111310" x="4491038" y="4435475"/>
          <p14:tracePt t="111318" x="4552950" y="4435475"/>
          <p14:tracePt t="111326" x="4710113" y="4451350"/>
          <p14:tracePt t="111334" x="4884738" y="4464050"/>
          <p14:tracePt t="111342" x="4946650" y="4468813"/>
          <p14:tracePt t="111350" x="5070475" y="4475163"/>
          <p14:tracePt t="111358" x="5126038" y="4479925"/>
          <p14:tracePt t="111366" x="5227638" y="4486275"/>
          <p14:tracePt t="111374" x="5272088" y="4491038"/>
          <p14:tracePt t="111382" x="5367338" y="4508500"/>
          <p14:tracePt t="111392" x="5407025" y="4519613"/>
          <p14:tracePt t="111398" x="5497513" y="4537075"/>
          <p14:tracePt t="111408" x="5559425" y="4559300"/>
          <p14:tracePt t="111414" x="5599113" y="4570413"/>
          <p14:tracePt t="111424" x="5614988" y="4575175"/>
          <p14:tracePt t="111430" x="5637213" y="4598988"/>
          <p14:tracePt t="111440" x="5637213" y="4603750"/>
          <p14:tracePt t="111448" x="5643563" y="4621213"/>
          <p14:tracePt t="111456" x="5643563" y="4632325"/>
          <p14:tracePt t="111464" x="5637213" y="4654550"/>
          <p14:tracePt t="111472" x="5626100" y="4665663"/>
          <p14:tracePt t="111480" x="5581650" y="4705350"/>
          <p14:tracePt t="111488" x="5548313" y="4733925"/>
          <p14:tracePt t="111496" x="5508625" y="4756150"/>
          <p14:tracePt t="111504" x="5464175" y="4778375"/>
          <p14:tracePt t="111512" x="5407025" y="4794250"/>
          <p14:tracePt t="111520" x="5351463" y="4822825"/>
          <p14:tracePt t="111528" x="5289550" y="4840288"/>
          <p14:tracePt t="111536" x="5221288" y="4851400"/>
          <p14:tracePt t="111544" x="5154613" y="4867275"/>
          <p14:tracePt t="111552" x="5070475" y="4884738"/>
          <p14:tracePt t="111560" x="4986338" y="4891088"/>
          <p14:tracePt t="111568" x="4884738" y="4895850"/>
          <p14:tracePt t="111576" x="4756150" y="4906963"/>
          <p14:tracePt t="111584" x="4705350" y="4906963"/>
          <p14:tracePt t="111592" x="4559300" y="4906963"/>
          <p14:tracePt t="111600" x="4265613" y="4906963"/>
          <p14:tracePt t="111608" x="4130675" y="4906963"/>
          <p14:tracePt t="111616" x="3973513" y="4902200"/>
          <p14:tracePt t="111624" x="3665538" y="4879975"/>
          <p14:tracePt t="111632" x="3495675" y="4867275"/>
          <p14:tracePt t="111640" x="3355975" y="4867275"/>
          <p14:tracePt t="111648" x="3114675" y="4867275"/>
          <p14:tracePt t="111656" x="3017838" y="4867275"/>
          <p14:tracePt t="111664" x="2882900" y="4867275"/>
          <p14:tracePt t="111672" x="2771775" y="4867275"/>
          <p14:tracePt t="111680" x="2714625" y="4867275"/>
          <p14:tracePt t="111690" x="2652713" y="4867275"/>
          <p14:tracePt t="111696" x="2552700" y="4867275"/>
          <p14:tracePt t="111706" x="2490788" y="4867275"/>
          <p14:tracePt t="111714" x="2428875" y="4867275"/>
          <p14:tracePt t="111722" x="2309813" y="4867275"/>
          <p14:tracePt t="111730" x="2243138" y="4867275"/>
          <p14:tracePt t="111738" x="2181225" y="4867275"/>
          <p14:tracePt t="111746" x="2112963" y="4867275"/>
          <p14:tracePt t="111754" x="2035175" y="4867275"/>
          <p14:tracePt t="111762" x="1962150" y="4867275"/>
          <p14:tracePt t="111770" x="1889125" y="4867275"/>
          <p14:tracePt t="111778" x="1816100" y="4867275"/>
          <p14:tracePt t="111786" x="1731963" y="4867275"/>
          <p14:tracePt t="111794" x="1703388" y="4867275"/>
          <p14:tracePt t="111802" x="1630363" y="4867275"/>
          <p14:tracePt t="111810" x="1550988" y="4862513"/>
          <p14:tracePt t="111818" x="1484313" y="4856163"/>
          <p14:tracePt t="111826" x="1416050" y="4851400"/>
          <p14:tracePt t="111834" x="1393825" y="4845050"/>
          <p14:tracePt t="111842" x="1338263" y="4840288"/>
          <p14:tracePt t="111850" x="1292225" y="4829175"/>
          <p14:tracePt t="111858" x="1281113" y="4822825"/>
          <p14:tracePt t="111866" x="1254125" y="4818063"/>
          <p14:tracePt t="111874" x="1230313" y="4806950"/>
          <p14:tracePt t="111883" x="1225550" y="4800600"/>
          <p14:tracePt t="111890" x="1214438" y="4789488"/>
          <p14:tracePt t="111898" x="1214438" y="4783138"/>
          <p14:tracePt t="111906" x="1214438" y="4778375"/>
          <p14:tracePt t="111914" x="1214438" y="4767263"/>
          <p14:tracePt t="111924" x="1214438" y="4756150"/>
          <p14:tracePt t="111938" x="1214438" y="4745038"/>
          <p14:tracePt t="111946" x="1219200" y="4727575"/>
          <p14:tracePt t="111954" x="1225550" y="4710113"/>
          <p14:tracePt t="111962" x="1236663" y="4687888"/>
          <p14:tracePt t="111970" x="1247775" y="4672013"/>
          <p14:tracePt t="111980" x="1258888" y="4648200"/>
          <p14:tracePt t="111986" x="1276350" y="4632325"/>
          <p14:tracePt t="111996" x="1303338" y="4610100"/>
          <p14:tracePt t="112002" x="1331913" y="4586288"/>
          <p14:tracePt t="112012" x="1371600" y="4559300"/>
          <p14:tracePt t="112020" x="1404938" y="4537075"/>
          <p14:tracePt t="112028" x="1444625" y="4519613"/>
          <p14:tracePt t="112036" x="1500188" y="4497388"/>
          <p14:tracePt t="112044" x="1546225" y="4475163"/>
          <p14:tracePt t="112052" x="1608138" y="4457700"/>
          <p14:tracePt t="112060" x="1646238" y="4451350"/>
          <p14:tracePt t="112068" x="1708150" y="4440238"/>
          <p14:tracePt t="112076" x="1776413" y="4429125"/>
          <p14:tracePt t="112084" x="1831975" y="4424363"/>
          <p14:tracePt t="112092" x="1878013" y="4418013"/>
          <p14:tracePt t="112100" x="1978025" y="4406900"/>
          <p14:tracePt t="112108" x="2035175" y="4406900"/>
          <p14:tracePt t="112116" x="2101850" y="4402138"/>
          <p14:tracePt t="112124" x="2174875" y="4402138"/>
          <p14:tracePt t="112132" x="2320925" y="4402138"/>
          <p14:tracePt t="112140" x="2393950" y="4402138"/>
          <p14:tracePt t="112148" x="2484438" y="4402138"/>
          <p14:tracePt t="112156" x="2579688" y="4402138"/>
          <p14:tracePt t="112164" x="2670175" y="4402138"/>
          <p14:tracePt t="112172" x="2754313" y="4402138"/>
          <p14:tracePt t="112180" x="2844800" y="4395788"/>
          <p14:tracePt t="112188" x="2889250" y="4395788"/>
          <p14:tracePt t="112197" x="2995613" y="4395788"/>
          <p14:tracePt t="112204" x="3103563" y="4395788"/>
          <p14:tracePt t="112212" x="3192463" y="4395788"/>
          <p14:tracePt t="112220" x="3305175" y="4395788"/>
          <p14:tracePt t="112228" x="3338513" y="4395788"/>
          <p14:tracePt t="112237" x="3429000" y="4395788"/>
          <p14:tracePt t="112246" x="3513138" y="4395788"/>
          <p14:tracePt t="112252" x="3541713" y="4395788"/>
          <p14:tracePt t="112262" x="3619500" y="4395788"/>
          <p14:tracePt t="112268" x="3687763" y="4395788"/>
          <p14:tracePt t="112278" x="3709988" y="4395788"/>
          <p14:tracePt t="112286" x="3765550" y="4395788"/>
          <p14:tracePt t="112294" x="3789363" y="4395788"/>
          <p14:tracePt t="112302" x="3849688" y="4395788"/>
          <p14:tracePt t="112310" x="3873500" y="4395788"/>
          <p14:tracePt t="112319" x="3946525" y="4395788"/>
          <p14:tracePt t="112326" x="3979863" y="4395788"/>
          <p14:tracePt t="112334" x="4052888" y="4395788"/>
          <p14:tracePt t="112342" x="4075113" y="4395788"/>
          <p14:tracePt t="112350" x="4154488" y="4395788"/>
          <p14:tracePt t="112358" x="4181475" y="4395788"/>
          <p14:tracePt t="112366" x="4254500" y="4402138"/>
          <p14:tracePt t="112374" x="4294188" y="4402138"/>
          <p14:tracePt t="112382" x="4327525" y="4406900"/>
          <p14:tracePt t="112390" x="4400550" y="4406900"/>
          <p14:tracePt t="112398" x="4429125" y="4413250"/>
          <p14:tracePt t="112406" x="4508500" y="4424363"/>
          <p14:tracePt t="112414" x="4535488" y="4424363"/>
          <p14:tracePt t="112422" x="4570413" y="4429125"/>
          <p14:tracePt t="112430" x="4637088" y="4440238"/>
          <p14:tracePt t="112438" x="4659313" y="4446588"/>
          <p14:tracePt t="112446" x="4710113" y="4451350"/>
          <p14:tracePt t="112454" x="4732338" y="4457700"/>
          <p14:tracePt t="112462" x="4738688" y="4464050"/>
          <p14:tracePt t="112470" x="4743450" y="4464050"/>
          <p14:tracePt t="112486" x="4749800" y="4468813"/>
          <p14:tracePt t="112494" x="4749800" y="4475163"/>
          <p14:tracePt t="112502" x="4756150" y="4475163"/>
          <p14:tracePt t="112510" x="4756150" y="4479925"/>
          <p14:tracePt t="112526" x="4756150" y="4486275"/>
          <p14:tracePt t="112536" x="4760913" y="4491038"/>
          <p14:tracePt t="112542" x="4760913" y="4497388"/>
          <p14:tracePt t="112552" x="4767263" y="4508500"/>
          <p14:tracePt t="112558" x="4772025" y="4513263"/>
          <p14:tracePt t="112568" x="4772025" y="4524375"/>
          <p14:tracePt t="112574" x="4778375" y="4541838"/>
          <p14:tracePt t="112584" x="4783138" y="4548188"/>
          <p14:tracePt t="112592" x="4783138" y="4564063"/>
          <p14:tracePt t="112600" x="4783138" y="4598988"/>
          <p14:tracePt t="112608" x="4778375" y="4625975"/>
          <p14:tracePt t="112616" x="4767263" y="4648200"/>
          <p14:tracePt t="112624" x="4732338" y="4687888"/>
          <p14:tracePt t="112632" x="4681538" y="4738688"/>
          <p14:tracePt t="112640" x="4608513" y="4783138"/>
          <p14:tracePt t="112648" x="4559300" y="4818063"/>
          <p14:tracePt t="112656" x="4435475" y="4862513"/>
          <p14:tracePt t="112664" x="4300538" y="4906963"/>
          <p14:tracePt t="112672" x="4148138" y="4929188"/>
          <p14:tracePt t="112680" x="4064000" y="4946650"/>
          <p14:tracePt t="112688" x="3862388" y="4964113"/>
          <p14:tracePt t="112696" x="3676650" y="4964113"/>
          <p14:tracePt t="112704" x="3586163" y="4964113"/>
          <p14:tracePt t="112712" x="3378200" y="4953000"/>
          <p14:tracePt t="112720" x="3294063" y="4935538"/>
          <p14:tracePt t="112728" x="3209925" y="4924425"/>
          <p14:tracePt t="112736" x="3119438" y="4913313"/>
          <p14:tracePt t="112744" x="2940050" y="4873625"/>
          <p14:tracePt t="112752" x="2849563" y="4851400"/>
          <p14:tracePt t="112760" x="2776538" y="4833938"/>
          <p14:tracePt t="112768" x="2698750" y="4811713"/>
          <p14:tracePt t="112776" x="2625725" y="4794250"/>
          <p14:tracePt t="112784" x="2546350" y="4778375"/>
          <p14:tracePt t="112792" x="2478088" y="4749800"/>
          <p14:tracePt t="112800" x="2417763" y="4733925"/>
          <p14:tracePt t="112808" x="2349500" y="4705350"/>
          <p14:tracePt t="112816" x="2287588" y="4683125"/>
          <p14:tracePt t="112824" x="2259013" y="4672013"/>
          <p14:tracePt t="112834" x="2209800" y="4648200"/>
          <p14:tracePt t="112840" x="2159000" y="4621213"/>
          <p14:tracePt t="112850" x="2108200" y="4586288"/>
          <p14:tracePt t="112856" x="2090738" y="4581525"/>
          <p14:tracePt t="112866" x="2057400" y="4548188"/>
          <p14:tracePt t="112874" x="2028825" y="4519613"/>
          <p14:tracePt t="112882" x="2017713" y="4513263"/>
          <p14:tracePt t="112890" x="2001838" y="4497388"/>
          <p14:tracePt t="112898" x="1995488" y="4475163"/>
          <p14:tracePt t="112906" x="1989138" y="4475163"/>
          <p14:tracePt t="112914" x="1989138" y="4468813"/>
          <p14:tracePt t="112922" x="1989138" y="4451350"/>
          <p14:tracePt t="112938" x="1989138" y="4446588"/>
          <p14:tracePt t="112946" x="1989138" y="4435475"/>
          <p14:tracePt t="112954" x="1995488" y="4429125"/>
          <p14:tracePt t="112962" x="2017713" y="4413250"/>
          <p14:tracePt t="112970" x="2035175" y="4402138"/>
          <p14:tracePt t="112978" x="2062163" y="4391025"/>
          <p14:tracePt t="112986" x="2085975" y="4373563"/>
          <p14:tracePt t="112994" x="2124075" y="4362450"/>
          <p14:tracePt t="113002" x="2163763" y="4351338"/>
          <p14:tracePt t="113010" x="2181225" y="4344988"/>
          <p14:tracePt t="113018" x="2232025" y="4333875"/>
          <p14:tracePt t="113026" x="2282825" y="4329113"/>
          <p14:tracePt t="113034" x="2344738" y="4316413"/>
          <p14:tracePt t="113042" x="2371725" y="4316413"/>
          <p14:tracePt t="113050" x="2451100" y="4316413"/>
          <p14:tracePt t="113058" x="2528888" y="4311650"/>
          <p14:tracePt t="113066" x="2563813" y="4311650"/>
          <p14:tracePt t="113074" x="2652713" y="4311650"/>
          <p14:tracePt t="113082" x="2765425" y="4305300"/>
          <p14:tracePt t="113090" x="2809875" y="4305300"/>
          <p14:tracePt t="113098" x="2911475" y="4305300"/>
          <p14:tracePt t="113106" x="2955925" y="4305300"/>
          <p14:tracePt t="113114" x="3057525" y="4305300"/>
          <p14:tracePt t="113122" x="3114675" y="4311650"/>
          <p14:tracePt t="113133" x="3238500" y="4316413"/>
          <p14:tracePt t="113138" x="3294063" y="4316413"/>
          <p14:tracePt t="113148" x="3417888" y="4329113"/>
          <p14:tracePt t="113156" x="3473450" y="4329113"/>
          <p14:tracePt t="113164" x="3619500" y="4329113"/>
          <p14:tracePt t="113172" x="3676650" y="4329113"/>
          <p14:tracePt t="113180" x="3822700" y="4329113"/>
          <p14:tracePt t="113188" x="3884613" y="4329113"/>
          <p14:tracePt t="113196" x="4024313" y="4316413"/>
          <p14:tracePt t="113204" x="4070350" y="4316413"/>
          <p14:tracePt t="113212" x="4198938" y="4300538"/>
          <p14:tracePt t="113220" x="4243388" y="4300538"/>
          <p14:tracePt t="113229" x="4367213" y="4294188"/>
          <p14:tracePt t="113236" x="4413250" y="4289425"/>
          <p14:tracePt t="113244" x="4457700" y="4283075"/>
          <p14:tracePt t="113252" x="4586288" y="4271963"/>
          <p14:tracePt t="113260" x="4637088" y="4267200"/>
          <p14:tracePt t="113268" x="4694238" y="4267200"/>
          <p14:tracePt t="113276" x="4840288" y="4260850"/>
          <p14:tracePt t="113284" x="4889500" y="4260850"/>
          <p14:tracePt t="113292" x="5053013" y="4260850"/>
          <p14:tracePt t="113300" x="5110163" y="4260850"/>
          <p14:tracePt t="113308" x="5165725" y="4260850"/>
          <p14:tracePt t="113316" x="5300663" y="4260850"/>
          <p14:tracePt t="113324" x="5351463" y="4260850"/>
          <p14:tracePt t="113332" x="5480050" y="4278313"/>
          <p14:tracePt t="113340" x="5537200" y="4283075"/>
          <p14:tracePt t="113349" x="5581650" y="4289425"/>
          <p14:tracePt t="113356" x="5699125" y="4311650"/>
          <p14:tracePt t="113365" x="5745163" y="4316413"/>
          <p14:tracePt t="113373" x="5840413" y="4333875"/>
          <p14:tracePt t="113381" x="5880100" y="4344988"/>
          <p14:tracePt t="113388" x="5942013" y="4362450"/>
          <p14:tracePt t="113396" x="5957888" y="4367213"/>
          <p14:tracePt t="113406" x="5997575" y="4391025"/>
          <p14:tracePt t="113413" x="6015038" y="4395788"/>
          <p14:tracePt t="113423" x="6019800" y="4406900"/>
          <p14:tracePt t="113428" x="6026150" y="4413250"/>
          <p14:tracePt t="113438" x="6026150" y="4424363"/>
          <p14:tracePt t="113444" x="6026150" y="4429125"/>
          <p14:tracePt t="113454" x="6026150" y="4446588"/>
          <p14:tracePt t="113462" x="6026150" y="4468813"/>
          <p14:tracePt t="113470" x="6019800" y="4479925"/>
          <p14:tracePt t="113478" x="6008688" y="4497388"/>
          <p14:tracePt t="113486" x="5991225" y="4519613"/>
          <p14:tracePt t="113494" x="5980113" y="4530725"/>
          <p14:tracePt t="113503" x="5953125" y="4548188"/>
          <p14:tracePt t="113510" x="5924550" y="4570413"/>
          <p14:tracePt t="113519" x="5895975" y="4592638"/>
          <p14:tracePt t="113527" x="5862638" y="4614863"/>
          <p14:tracePt t="113534" x="5789613" y="4659313"/>
          <p14:tracePt t="113542" x="5745163" y="4694238"/>
          <p14:tracePt t="113551" x="5688013" y="4721225"/>
          <p14:tracePt t="113558" x="5632450" y="4756150"/>
          <p14:tracePt t="113566" x="5519738" y="4806950"/>
          <p14:tracePt t="113574" x="5468938" y="4829175"/>
          <p14:tracePt t="113582" x="5413375" y="4862513"/>
          <p14:tracePt t="113590" x="5351463" y="4879975"/>
          <p14:tracePt t="113599" x="5300663" y="4895850"/>
          <p14:tracePt t="113606" x="5232400" y="4913313"/>
          <p14:tracePt t="113614" x="5205413" y="4918075"/>
          <p14:tracePt t="113623" x="5110163" y="4935538"/>
          <p14:tracePt t="113630" x="4997450" y="4953000"/>
          <p14:tracePt t="113638" x="4867275" y="4957763"/>
          <p14:tracePt t="113647" x="4592638" y="4957763"/>
          <p14:tracePt t="113654" x="4440238" y="4957763"/>
          <p14:tracePt t="113662" x="4271963" y="4957763"/>
          <p14:tracePt t="113670" x="4092575" y="4957763"/>
          <p14:tracePt t="113678" x="3922713" y="4957763"/>
          <p14:tracePt t="113688" x="3749675" y="4953000"/>
          <p14:tracePt t="113694" x="3579813" y="4946650"/>
          <p14:tracePt t="113704" x="3271838" y="4924425"/>
          <p14:tracePt t="113710" x="3086100" y="4913313"/>
          <p14:tracePt t="113720" x="2900363" y="4906963"/>
          <p14:tracePt t="113728" x="2709863" y="4895850"/>
          <p14:tracePt t="113736" x="2378075" y="4895850"/>
          <p14:tracePt t="113744" x="2192338" y="4895850"/>
          <p14:tracePt t="113752" x="1995488" y="4895850"/>
          <p14:tracePt t="113760" x="1630363" y="4895850"/>
          <p14:tracePt t="113768" x="1462088" y="4895850"/>
          <p14:tracePt t="113776" x="1174750" y="4895850"/>
          <p14:tracePt t="113784" x="927100" y="4902200"/>
          <p14:tracePt t="113792" x="803275" y="4902200"/>
          <p14:tracePt t="113800" x="635000" y="4906963"/>
          <p14:tracePt t="113808" x="550863" y="4906963"/>
          <p14:tracePt t="113816" x="484188" y="4906963"/>
          <p14:tracePt t="113824" x="449263" y="4902200"/>
          <p14:tracePt t="113832" x="398463" y="4891088"/>
          <p14:tracePt t="113840" x="360363" y="4879975"/>
          <p14:tracePt t="113848" x="331788" y="4867275"/>
          <p14:tracePt t="113856" x="287338" y="4845050"/>
          <p14:tracePt t="113864" x="269875" y="4840288"/>
          <p14:tracePt t="113872" x="252413" y="4829175"/>
          <p14:tracePt t="113881" x="241300" y="4818063"/>
          <p14:tracePt t="113888" x="236538" y="4811713"/>
          <p14:tracePt t="113896" x="236538" y="4806950"/>
          <p14:tracePt t="113904" x="236538" y="4800600"/>
          <p14:tracePt t="113912" x="236538" y="4794250"/>
          <p14:tracePt t="113920" x="236538" y="4783138"/>
          <p14:tracePt t="113928" x="236538" y="4778375"/>
          <p14:tracePt t="113936" x="236538" y="4772025"/>
          <p14:tracePt t="113944" x="236538" y="4756150"/>
          <p14:tracePt t="113952" x="236538" y="4749800"/>
          <p14:tracePt t="113968" x="236538" y="4738688"/>
          <p14:tracePt t="113976" x="241300" y="4733925"/>
          <p14:tracePt t="113984" x="247650" y="4721225"/>
          <p14:tracePt t="113992" x="247650" y="4705350"/>
          <p14:tracePt t="114002" x="258763" y="4694238"/>
          <p14:tracePt t="114010" x="263525" y="4683125"/>
          <p14:tracePt t="114018" x="274638" y="4665663"/>
          <p14:tracePt t="114026" x="280988" y="4654550"/>
          <p14:tracePt t="114034" x="298450" y="4632325"/>
          <p14:tracePt t="114042" x="314325" y="4598988"/>
          <p14:tracePt t="114050" x="320675" y="4586288"/>
          <p14:tracePt t="114058" x="336550" y="4559300"/>
          <p14:tracePt t="114066" x="360363" y="4513263"/>
          <p14:tracePt t="114074" x="371475" y="4502150"/>
          <p14:tracePt t="114082" x="393700" y="4468813"/>
          <p14:tracePt t="114090" x="404813" y="4446588"/>
          <p14:tracePt t="114098" x="427038" y="4413250"/>
          <p14:tracePt t="114106" x="444500" y="4391025"/>
          <p14:tracePt t="114114" x="449263" y="4373563"/>
          <p14:tracePt t="114271" x="455613" y="4373563"/>
          <p14:tracePt t="114278" x="471488" y="4384675"/>
          <p14:tracePt t="114286" x="495300" y="4413250"/>
          <p14:tracePt t="114296" x="528638" y="4440238"/>
          <p14:tracePt t="114304" x="561975" y="4479925"/>
          <p14:tracePt t="114312" x="606425" y="4524375"/>
          <p14:tracePt t="114320" x="646113" y="4564063"/>
          <p14:tracePt t="114328" x="703263" y="4603750"/>
          <p14:tracePt t="114336" x="765175" y="4637088"/>
          <p14:tracePt t="114344" x="838200" y="4676775"/>
          <p14:tracePt t="114352" x="860425" y="4683125"/>
          <p14:tracePt t="114360" x="933450" y="4716463"/>
          <p14:tracePt t="114368" x="1000125" y="4738688"/>
          <p14:tracePt t="114376" x="1062038" y="4772025"/>
          <p14:tracePt t="114384" x="1119188" y="4789488"/>
          <p14:tracePt t="114392" x="1135063" y="4800600"/>
          <p14:tracePt t="114400" x="1174750" y="4818063"/>
          <p14:tracePt t="114408" x="1192213" y="4822825"/>
          <p14:tracePt t="114416" x="1214438" y="4829175"/>
          <p14:tracePt t="114424" x="1219200" y="4833938"/>
          <p14:tracePt t="114440" x="1225550" y="4840288"/>
          <p14:tracePt t="114518" x="1230313" y="4840288"/>
          <p14:tracePt t="114532" x="1236663" y="4840288"/>
          <p14:tracePt t="114549" x="1247775" y="4840288"/>
          <p14:tracePt t="114556" x="1258888" y="4840288"/>
          <p14:tracePt t="114564" x="1276350" y="4840288"/>
          <p14:tracePt t="114573" x="1298575" y="4840288"/>
          <p14:tracePt t="114583" x="1309688" y="4833938"/>
          <p14:tracePt t="114590" x="1338263" y="4829175"/>
          <p14:tracePt t="114598" x="1349375" y="4829175"/>
          <p14:tracePt t="114606" x="1365250" y="4829175"/>
          <p14:tracePt t="114614" x="1389063" y="4822825"/>
          <p14:tracePt t="114623" x="1404938" y="4822825"/>
          <p14:tracePt t="114630" x="1416050" y="4822825"/>
          <p14:tracePt t="114638" x="1427163" y="4822825"/>
          <p14:tracePt t="114646" x="1444625" y="4822825"/>
          <p14:tracePt t="114654" x="1455738" y="4822825"/>
          <p14:tracePt t="114662" x="1466850" y="4822825"/>
          <p14:tracePt t="114670" x="1484313" y="4822825"/>
          <p14:tracePt t="114678" x="1500188" y="4822825"/>
          <p14:tracePt t="114686" x="1517650" y="4822825"/>
          <p14:tracePt t="114694" x="1535113" y="4822825"/>
          <p14:tracePt t="114702" x="1546225" y="4822825"/>
          <p14:tracePt t="114710" x="1550988" y="4822825"/>
          <p14:tracePt t="114718" x="1573213" y="4822825"/>
          <p14:tracePt t="114726" x="1585913" y="4822825"/>
          <p14:tracePt t="114734" x="1601788" y="4822825"/>
          <p14:tracePt t="114742" x="1608138" y="4822825"/>
          <p14:tracePt t="114750" x="1619250" y="4822825"/>
          <p14:tracePt t="114758" x="1635125" y="4822825"/>
          <p14:tracePt t="114766" x="1641475" y="4822825"/>
          <p14:tracePt t="114774" x="1658938" y="4822825"/>
          <p14:tracePt t="114782" x="1674813" y="4822825"/>
          <p14:tracePt t="114790" x="1685925" y="4818063"/>
          <p14:tracePt t="114798" x="1708150" y="4818063"/>
          <p14:tracePt t="114806" x="1719263" y="4818063"/>
          <p14:tracePt t="114814" x="1747838" y="4818063"/>
          <p14:tracePt t="114822" x="1765300" y="4818063"/>
          <p14:tracePt t="114830" x="1798638" y="4818063"/>
          <p14:tracePt t="114838" x="1816100" y="4818063"/>
          <p14:tracePt t="114846" x="1838325" y="4818063"/>
          <p14:tracePt t="114854" x="1849438" y="4818063"/>
          <p14:tracePt t="114862" x="1860550" y="4818063"/>
          <p14:tracePt t="114872" x="1871663" y="4818063"/>
          <p14:tracePt t="114888" x="1878013" y="4818063"/>
          <p14:tracePt t="114904" x="1882775" y="4818063"/>
          <p14:tracePt t="114920" x="1889125" y="4818063"/>
          <p14:tracePt t="115048" x="1882775" y="4822825"/>
          <p14:tracePt t="115056" x="1871663" y="4822825"/>
          <p14:tracePt t="115065" x="1854200" y="4833938"/>
          <p14:tracePt t="115072" x="1831975" y="4840288"/>
          <p14:tracePt t="115080" x="1816100" y="4845050"/>
          <p14:tracePt t="115088" x="1793875" y="4851400"/>
          <p14:tracePt t="115096" x="1781175" y="4856163"/>
          <p14:tracePt t="115104" x="1758950" y="4862513"/>
          <p14:tracePt t="115112" x="1754188" y="4862513"/>
          <p14:tracePt t="115120" x="1736725" y="4867275"/>
          <p14:tracePt t="115128" x="1725613" y="4867275"/>
          <p14:tracePt t="115136" x="1719263" y="4867275"/>
          <p14:tracePt t="115146" x="1703388" y="4867275"/>
          <p14:tracePt t="115152" x="1697038" y="4867275"/>
          <p14:tracePt t="115163" x="1681163" y="4867275"/>
          <p14:tracePt t="115168" x="1670050" y="4867275"/>
          <p14:tracePt t="115179" x="1658938" y="4867275"/>
          <p14:tracePt t="115184" x="1635125" y="4867275"/>
          <p14:tracePt t="115195" x="1630363" y="4867275"/>
          <p14:tracePt t="115202" x="1619250" y="4862513"/>
          <p14:tracePt t="115211" x="1597025" y="4851400"/>
          <p14:tracePt t="115218" x="1585913" y="4851400"/>
          <p14:tracePt t="115226" x="1579563" y="4845050"/>
          <p14:tracePt t="115234" x="1550988" y="4833938"/>
          <p14:tracePt t="115242" x="1546225" y="4829175"/>
          <p14:tracePt t="115250" x="1539875" y="4822825"/>
          <p14:tracePt t="115258" x="1528763" y="4818063"/>
          <p14:tracePt t="115266" x="1517650" y="4794250"/>
          <p14:tracePt t="115274" x="1506538" y="4778375"/>
          <p14:tracePt t="115283" x="1506538" y="4767263"/>
          <p14:tracePt t="115290" x="1506538" y="4756150"/>
          <p14:tracePt t="115298" x="1506538" y="4721225"/>
          <p14:tracePt t="115306" x="1506538" y="4710113"/>
          <p14:tracePt t="115314" x="1517650" y="4683125"/>
          <p14:tracePt t="115322" x="1528763" y="4665663"/>
          <p14:tracePt t="115330" x="1568450" y="4625975"/>
          <p14:tracePt t="115338" x="1601788" y="4592638"/>
          <p14:tracePt t="115346" x="1612900" y="4586288"/>
          <p14:tracePt t="115354" x="1646238" y="4564063"/>
          <p14:tracePt t="115362" x="1703388" y="4541838"/>
          <p14:tracePt t="115370" x="1719263" y="4537075"/>
          <p14:tracePt t="115378" x="1793875" y="4513263"/>
          <p14:tracePt t="115387" x="1827213" y="4508500"/>
          <p14:tracePt t="115394" x="1916113" y="4486275"/>
          <p14:tracePt t="115402" x="2028825" y="4468813"/>
          <p14:tracePt t="115411" x="2074863" y="4464050"/>
          <p14:tracePt t="115418" x="2197100" y="4440238"/>
          <p14:tracePt t="115428" x="2309813" y="4429125"/>
          <p14:tracePt t="115434" x="2439988" y="4413250"/>
          <p14:tracePt t="115444" x="2552700" y="4402138"/>
          <p14:tracePt t="115450" x="2608263" y="4395788"/>
          <p14:tracePt t="115461" x="2732088" y="4391025"/>
          <p14:tracePt t="115466" x="2900363" y="4391025"/>
          <p14:tracePt t="115476" x="2951163" y="4391025"/>
          <p14:tracePt t="115484" x="3108325" y="4391025"/>
          <p14:tracePt t="115493" x="3311525" y="4395788"/>
          <p14:tracePt t="115500" x="3530600" y="4406900"/>
          <p14:tracePt t="115508" x="3597275" y="4413250"/>
          <p14:tracePt t="115516" x="3776663" y="4418013"/>
          <p14:tracePt t="115524" x="3997325" y="4429125"/>
          <p14:tracePt t="115532" x="4192588" y="4440238"/>
          <p14:tracePt t="115540" x="4378325" y="4440238"/>
          <p14:tracePt t="115548" x="4548188" y="4440238"/>
          <p14:tracePt t="115556" x="4716463" y="4440238"/>
          <p14:tracePt t="115564" x="4867275" y="4440238"/>
          <p14:tracePt t="115573" x="5008563" y="4440238"/>
          <p14:tracePt t="115580" x="5143500" y="4440238"/>
          <p14:tracePt t="115588" x="5267325" y="4440238"/>
          <p14:tracePt t="115596" x="5362575" y="4440238"/>
          <p14:tracePt t="115605" x="5429250" y="4440238"/>
          <p14:tracePt t="115612" x="5530850" y="4440238"/>
          <p14:tracePt t="115620" x="5588000" y="4446588"/>
          <p14:tracePt t="115628" x="5626100" y="4451350"/>
          <p14:tracePt t="115636" x="5661025" y="4457700"/>
          <p14:tracePt t="115644" x="5683250" y="4464050"/>
          <p14:tracePt t="115652" x="5705475" y="4475163"/>
          <p14:tracePt t="115660" x="5722938" y="4497388"/>
          <p14:tracePt t="115668" x="5734050" y="4508500"/>
          <p14:tracePt t="115676" x="5745163" y="4530725"/>
          <p14:tracePt t="115684" x="5749925" y="4559300"/>
          <p14:tracePt t="115692" x="5756275" y="4581525"/>
          <p14:tracePt t="115700" x="5756275" y="4603750"/>
          <p14:tracePt t="115708" x="5756275" y="4625975"/>
          <p14:tracePt t="115716" x="5738813" y="4659313"/>
          <p14:tracePt t="115724" x="5727700" y="4683125"/>
          <p14:tracePt t="115732" x="5688013" y="4721225"/>
          <p14:tracePt t="115742" x="5649913" y="4749800"/>
          <p14:tracePt t="115750" x="5564188" y="4800600"/>
          <p14:tracePt t="115759" x="5508625" y="4833938"/>
          <p14:tracePt t="115767" x="5440363" y="4862513"/>
          <p14:tracePt t="115774" x="5362575" y="4891088"/>
          <p14:tracePt t="115782" x="5165725" y="4946650"/>
          <p14:tracePt t="115790" x="5059363" y="4968875"/>
          <p14:tracePt t="115799" x="4946650" y="4986338"/>
          <p14:tracePt t="115806" x="4800600" y="5002213"/>
          <p14:tracePt t="115814" x="4643438" y="5019675"/>
          <p14:tracePt t="115823" x="4497388" y="5037138"/>
          <p14:tracePt t="115830" x="4333875" y="5053013"/>
          <p14:tracePt t="115838" x="4192588" y="5070475"/>
          <p14:tracePt t="115847" x="4052888" y="5081588"/>
          <p14:tracePt t="115855" x="3906838" y="5087938"/>
          <p14:tracePt t="115863" x="3783013" y="5099050"/>
          <p14:tracePt t="115870" x="3738563" y="5099050"/>
          <p14:tracePt t="115879" x="3636963" y="5099050"/>
          <p14:tracePt t="115886" x="3513138" y="5099050"/>
          <p14:tracePt t="115895" x="3406775" y="5099050"/>
          <p14:tracePt t="115902" x="3305175" y="5099050"/>
          <p14:tracePt t="115911" x="3181350" y="5087938"/>
          <p14:tracePt t="115919" x="3141663" y="5081588"/>
          <p14:tracePt t="115926" x="3028950" y="5076825"/>
          <p14:tracePt t="115935" x="2895600" y="5059363"/>
          <p14:tracePt t="115943" x="2860675" y="5053013"/>
          <p14:tracePt t="115951" x="2754313" y="5048250"/>
          <p14:tracePt t="115959" x="2670175" y="5041900"/>
          <p14:tracePt t="115966" x="2636838" y="5041900"/>
          <p14:tracePt t="115974" x="2557463" y="5037138"/>
          <p14:tracePt t="115982" x="2535238" y="5030788"/>
          <p14:tracePt t="115990" x="2484438" y="5026025"/>
          <p14:tracePt t="115999" x="2428875" y="5019675"/>
          <p14:tracePt t="116006" x="2382838" y="5008563"/>
          <p14:tracePt t="116014" x="2338388" y="4991100"/>
          <p14:tracePt t="116024" x="2316163" y="4986338"/>
          <p14:tracePt t="116033" x="2270125" y="4968875"/>
          <p14:tracePt t="116041" x="2220913" y="4953000"/>
          <p14:tracePt t="116048" x="2203450" y="4941888"/>
          <p14:tracePt t="116056" x="2163763" y="4918075"/>
          <p14:tracePt t="116064" x="2112963" y="4891088"/>
          <p14:tracePt t="116072" x="2101850" y="4884738"/>
          <p14:tracePt t="116080" x="2062163" y="4856163"/>
          <p14:tracePt t="116089" x="2028825" y="4833938"/>
          <p14:tracePt t="116096" x="2012950" y="4829175"/>
          <p14:tracePt t="116104" x="1989138" y="4811713"/>
          <p14:tracePt t="116112" x="1984375" y="4806950"/>
          <p14:tracePt t="116120" x="1973263" y="4778375"/>
          <p14:tracePt t="116128" x="1962150" y="4772025"/>
          <p14:tracePt t="116136" x="1955800" y="4749800"/>
          <p14:tracePt t="116144" x="1944688" y="4738688"/>
          <p14:tracePt t="116153" x="1939925" y="4716463"/>
          <p14:tracePt t="116160" x="1939925" y="4710113"/>
          <p14:tracePt t="116168" x="1939925" y="4699000"/>
          <p14:tracePt t="116176" x="1939925" y="4683125"/>
          <p14:tracePt t="116184" x="1939925" y="4672013"/>
          <p14:tracePt t="116193" x="1944688" y="4637088"/>
          <p14:tracePt t="116200" x="1955800" y="4625975"/>
          <p14:tracePt t="116208" x="1962150" y="4614863"/>
          <p14:tracePt t="116217" x="1989138" y="4575175"/>
          <p14:tracePt t="116224" x="2017713" y="4548188"/>
          <p14:tracePt t="116233" x="2051050" y="4524375"/>
          <p14:tracePt t="116241" x="2085975" y="4502150"/>
          <p14:tracePt t="116248" x="2124075" y="4486275"/>
          <p14:tracePt t="116257" x="2136775" y="4479925"/>
          <p14:tracePt t="116264" x="2192338" y="4457700"/>
          <p14:tracePt t="116272" x="2254250" y="4435475"/>
          <p14:tracePt t="116280" x="2327275" y="4413250"/>
          <p14:tracePt t="116288" x="2417763" y="4395788"/>
          <p14:tracePt t="116297" x="2462213" y="4391025"/>
          <p14:tracePt t="116304" x="2579688" y="4373563"/>
          <p14:tracePt t="116315" x="2692400" y="4367213"/>
          <p14:tracePt t="116322" x="2805113" y="4356100"/>
          <p14:tracePt t="116331" x="2944813" y="4351338"/>
          <p14:tracePt t="116338" x="3086100" y="4340225"/>
          <p14:tracePt t="116346" x="3254375" y="4333875"/>
          <p14:tracePt t="116354" x="3422650" y="4333875"/>
          <p14:tracePt t="116363" x="3625850" y="4333875"/>
          <p14:tracePt t="116370" x="3822700" y="4333875"/>
          <p14:tracePt t="116379" x="4008438" y="4333875"/>
          <p14:tracePt t="116387" x="4356100" y="4351338"/>
          <p14:tracePt t="116394" x="4564063" y="4378325"/>
          <p14:tracePt t="116403" x="4767263" y="4402138"/>
          <p14:tracePt t="116410" x="4946650" y="4429125"/>
          <p14:tracePt t="116419" x="5227638" y="4468813"/>
          <p14:tracePt t="116427" x="5373688" y="4497388"/>
          <p14:tracePt t="116434" x="5508625" y="4513263"/>
          <p14:tracePt t="116442" x="5626100" y="4537075"/>
          <p14:tracePt t="116451" x="5818188" y="4564063"/>
          <p14:tracePt t="116459" x="5902325" y="4581525"/>
          <p14:tracePt t="116467" x="5964238" y="4592638"/>
          <p14:tracePt t="116474" x="6003925" y="4603750"/>
          <p14:tracePt t="116482" x="6019800" y="4610100"/>
          <p14:tracePt t="116491" x="6026150" y="4621213"/>
          <p14:tracePt t="116499" x="6026150" y="4632325"/>
          <p14:tracePt t="116506" x="6019800" y="4643438"/>
          <p14:tracePt t="116515" x="5997575" y="4672013"/>
          <p14:tracePt t="116523" x="5964238" y="4705350"/>
          <p14:tracePt t="116530" x="5918200" y="4738688"/>
          <p14:tracePt t="116538" x="5862638" y="4783138"/>
          <p14:tracePt t="116546" x="5800725" y="4822825"/>
          <p14:tracePt t="116555" x="5705475" y="4879975"/>
          <p14:tracePt t="116562" x="5575300" y="4941888"/>
          <p14:tracePt t="116570" x="5508625" y="4968875"/>
          <p14:tracePt t="116580" x="5356225" y="5037138"/>
          <p14:tracePt t="116586" x="5249863" y="5070475"/>
          <p14:tracePt t="116596" x="5126038" y="5110163"/>
          <p14:tracePt t="116603" x="4867275" y="5172075"/>
          <p14:tracePt t="116612" x="4705350" y="5199063"/>
          <p14:tracePt t="116618" x="4530725" y="5222875"/>
          <p14:tracePt t="116629" x="4344988" y="5227638"/>
          <p14:tracePt t="116637" x="4148138" y="5227638"/>
          <p14:tracePt t="116645" x="3816350" y="5227638"/>
          <p14:tracePt t="116652" x="3676650" y="5227638"/>
          <p14:tracePt t="116661" x="3535363" y="5227638"/>
          <p14:tracePt t="116669" x="3287713" y="5227638"/>
          <p14:tracePt t="116676" x="3181350" y="5216525"/>
          <p14:tracePt t="116684" x="3068638" y="5210175"/>
          <p14:tracePt t="116693" x="2968625" y="5205413"/>
          <p14:tracePt t="116700" x="2809875" y="5187950"/>
          <p14:tracePt t="116709" x="2736850" y="5183188"/>
          <p14:tracePt t="116716" x="2692400" y="5183188"/>
          <p14:tracePt t="116725" x="2647950" y="5176838"/>
          <p14:tracePt t="116733" x="2597150" y="5165725"/>
          <p14:tracePt t="116740" x="2563813" y="5165725"/>
          <p14:tracePt t="116748" x="2528888" y="5160963"/>
          <p14:tracePt t="116756" x="2490788" y="5154613"/>
          <p14:tracePt t="116764" x="2451100" y="5149850"/>
          <p14:tracePt t="116773" x="2405063" y="5143500"/>
          <p14:tracePt t="116780" x="2355850" y="5137150"/>
          <p14:tracePt t="116789" x="2293938" y="5121275"/>
          <p14:tracePt t="116796" x="2254250" y="5114925"/>
          <p14:tracePt t="116805" x="2185988" y="5103813"/>
          <p14:tracePt t="116813" x="2130425" y="5099050"/>
          <p14:tracePt t="116821" x="2046288" y="5081588"/>
          <p14:tracePt t="116828" x="2001838" y="5076825"/>
          <p14:tracePt t="116836" x="1951038" y="5059363"/>
          <p14:tracePt t="116844" x="1900238" y="5048250"/>
          <p14:tracePt t="116853" x="1854200" y="5037138"/>
          <p14:tracePt t="116863" x="1776413" y="5014913"/>
          <p14:tracePt t="116868" x="1736725" y="4997450"/>
          <p14:tracePt t="116878" x="1692275" y="4968875"/>
          <p14:tracePt t="116885" x="1658938" y="4946650"/>
          <p14:tracePt t="116895" x="1624013" y="4935538"/>
          <p14:tracePt t="116901" x="1590675" y="4906963"/>
          <p14:tracePt t="116911" x="1585913" y="4906963"/>
          <p14:tracePt t="116919" x="1568450" y="4884738"/>
          <p14:tracePt t="116927" x="1557338" y="4867275"/>
          <p14:tracePt t="116935" x="1550988" y="4856163"/>
          <p14:tracePt t="116943" x="1546225" y="4840288"/>
          <p14:tracePt t="116951" x="1546225" y="4833938"/>
          <p14:tracePt t="116959" x="1546225" y="4818063"/>
          <p14:tracePt t="116967" x="1546225" y="4789488"/>
          <p14:tracePt t="116975" x="1550988" y="4778375"/>
          <p14:tracePt t="116983" x="1562100" y="4756150"/>
          <p14:tracePt t="116991" x="1579563" y="4727575"/>
          <p14:tracePt t="116999" x="1585913" y="4721225"/>
          <p14:tracePt t="117007" x="1612900" y="4687888"/>
          <p14:tracePt t="117015" x="1641475" y="4665663"/>
          <p14:tracePt t="117023" x="1697038" y="4621213"/>
          <p14:tracePt t="117031" x="1743075" y="4598988"/>
          <p14:tracePt t="117039" x="1793875" y="4570413"/>
          <p14:tracePt t="117047" x="1922463" y="4519613"/>
          <p14:tracePt t="117055" x="1989138" y="4497388"/>
          <p14:tracePt t="117063" x="2074863" y="4479925"/>
          <p14:tracePt t="117071" x="2163763" y="4457700"/>
          <p14:tracePt t="117079" x="2282825" y="4435475"/>
          <p14:tracePt t="117087" x="2411413" y="4418013"/>
          <p14:tracePt t="117095" x="2557463" y="4406900"/>
          <p14:tracePt t="117103" x="2698750" y="4402138"/>
          <p14:tracePt t="117111" x="2855913" y="4391025"/>
          <p14:tracePt t="117119" x="2911475" y="4391025"/>
          <p14:tracePt t="117127" x="3046413" y="4391025"/>
          <p14:tracePt t="117135" x="3203575" y="4391025"/>
          <p14:tracePt t="117143" x="3338513" y="4391025"/>
          <p14:tracePt t="117151" x="3506788" y="4391025"/>
          <p14:tracePt t="117161" x="3557588" y="4391025"/>
          <p14:tracePt t="117166" x="3687763" y="4395788"/>
          <p14:tracePt t="117177" x="3827463" y="4402138"/>
          <p14:tracePt t="117185" x="3867150" y="4406900"/>
          <p14:tracePt t="117193" x="3979863" y="4413250"/>
          <p14:tracePt t="117201" x="4092575" y="4424363"/>
          <p14:tracePt t="117209" x="4130675" y="4429125"/>
          <p14:tracePt t="117216" x="4216400" y="4440238"/>
          <p14:tracePt t="117225" x="4249738" y="4446588"/>
          <p14:tracePt t="117232" x="4316413" y="4457700"/>
          <p14:tracePt t="117240" x="4338638" y="4464050"/>
          <p14:tracePt t="117248" x="4400550" y="4475163"/>
          <p14:tracePt t="117257" x="4451350" y="4491038"/>
          <p14:tracePt t="117265" x="4479925" y="4502150"/>
          <p14:tracePt t="117273" x="4508500" y="4513263"/>
          <p14:tracePt t="117280" x="4524375" y="4524375"/>
          <p14:tracePt t="117289" x="4535488" y="4524375"/>
          <p14:tracePt t="117297" x="4552950" y="4537075"/>
          <p14:tracePt t="117305" x="4564063" y="4541838"/>
          <p14:tracePt t="117313" x="4581525" y="4559300"/>
          <p14:tracePt t="117321" x="4597400" y="4570413"/>
          <p14:tracePt t="117329" x="4621213" y="4575175"/>
          <p14:tracePt t="117337" x="4637088" y="4586288"/>
          <p14:tracePt t="117344" x="4648200" y="4592638"/>
          <p14:tracePt t="117353" x="4665663" y="4598988"/>
          <p14:tracePt t="117361" x="4676775" y="4603750"/>
          <p14:tracePt t="117369" x="4681538" y="4603750"/>
          <p14:tracePt t="117377" x="4694238" y="4610100"/>
          <p14:tracePt t="117384" x="4699000" y="4610100"/>
          <p14:tracePt t="117393" x="4705350" y="4621213"/>
          <p14:tracePt t="117401" x="4710113" y="4621213"/>
          <p14:tracePt t="117408" x="4716463" y="4625975"/>
          <p14:tracePt t="117417" x="4721225" y="4632325"/>
          <p14:tracePt t="117424" x="4727575" y="4637088"/>
          <p14:tracePt t="117433" x="4732338" y="4643438"/>
          <p14:tracePt t="117441" x="4738688" y="4648200"/>
          <p14:tracePt t="117448" x="4743450" y="4654550"/>
          <p14:tracePt t="117456" x="4749800" y="4654550"/>
          <p14:tracePt t="117465" x="4756150" y="4659313"/>
          <p14:tracePt t="117475" x="4756150" y="4665663"/>
          <p14:tracePt t="117483" x="4756150" y="4672013"/>
          <p14:tracePt t="117490" x="4756150" y="4683125"/>
          <p14:tracePt t="117499" x="4756150" y="4687888"/>
          <p14:tracePt t="117507" x="4756150" y="4699000"/>
          <p14:tracePt t="117515" x="4756150" y="4705350"/>
          <p14:tracePt t="117523" x="4743450" y="4716463"/>
          <p14:tracePt t="117531" x="4743450" y="4721225"/>
          <p14:tracePt t="117538" x="4727575" y="4733925"/>
          <p14:tracePt t="117547" x="4721225" y="4745038"/>
          <p14:tracePt t="117555" x="4716463" y="4749800"/>
          <p14:tracePt t="117563" x="4699000" y="4760913"/>
          <p14:tracePt t="117571" x="4687888" y="4767263"/>
          <p14:tracePt t="117578" x="4670425" y="4778375"/>
          <p14:tracePt t="117587" x="4648200" y="4783138"/>
          <p14:tracePt t="117594" x="4621213" y="4789488"/>
          <p14:tracePt t="117603" x="4592638" y="4794250"/>
          <p14:tracePt t="117611" x="4559300" y="4794250"/>
          <p14:tracePt t="117619" x="4519613" y="4794250"/>
          <p14:tracePt t="117626" x="4479925" y="4800600"/>
          <p14:tracePt t="117635" x="4446588" y="4800600"/>
          <p14:tracePt t="117645" x="4413250" y="4806950"/>
          <p14:tracePt t="117651" x="4400550" y="4806950"/>
          <p14:tracePt t="117658" x="4378325" y="4811713"/>
          <p14:tracePt t="117667" x="4362450" y="4818063"/>
          <p14:tracePt t="117675" x="4344988" y="4822825"/>
          <p14:tracePt t="117684" x="4322763" y="4829175"/>
          <p14:tracePt t="117691" x="4311650" y="4829175"/>
          <p14:tracePt t="117699" x="4294188" y="4833938"/>
          <p14:tracePt t="117707" x="4278313" y="4840288"/>
          <p14:tracePt t="117716" x="4265613" y="4845050"/>
          <p14:tracePt t="117723" x="4254500" y="4845050"/>
          <p14:tracePt t="117733" x="4243388" y="4851400"/>
          <p14:tracePt t="117739" x="4232275" y="4856163"/>
          <p14:tracePt t="117754" x="4227513" y="4856163"/>
          <p14:tracePt t="117764" x="4221163" y="4856163"/>
          <p14:tracePt t="117864" x="4221163" y="4851400"/>
          <p14:tracePt t="117872" x="4221163" y="4845050"/>
          <p14:tracePt t="117880" x="4227513" y="4818063"/>
          <p14:tracePt t="117888" x="4243388" y="4794250"/>
          <p14:tracePt t="117897" x="4249738" y="4783138"/>
          <p14:tracePt t="117904" x="4254500" y="4760913"/>
          <p14:tracePt t="117913" x="4254500" y="4756150"/>
          <p14:tracePt t="117921" x="4249738" y="4749800"/>
          <p14:tracePt t="117929" x="4238625" y="4745038"/>
          <p14:tracePt t="117937" x="4205288" y="4738688"/>
          <p14:tracePt t="117945" x="4181475" y="4727575"/>
          <p14:tracePt t="117953" x="4170363" y="4727575"/>
          <p14:tracePt t="118147" x="4165600" y="4721225"/>
          <p14:tracePt t="118155" x="4154488" y="4710113"/>
          <p14:tracePt t="118163" x="4143375" y="4710113"/>
          <p14:tracePt t="118171" x="4130675" y="4699000"/>
          <p14:tracePt t="118179" x="4119563" y="4694238"/>
          <p14:tracePt t="118187" x="4114800" y="4687888"/>
          <p14:tracePt t="118195" x="4103688" y="4687888"/>
          <p14:tracePt t="118203" x="4097338" y="4683125"/>
          <p14:tracePt t="118211" x="4092575" y="4683125"/>
          <p14:tracePt t="118219" x="4086225" y="4683125"/>
          <p14:tracePt t="118227" x="4081463" y="4683125"/>
          <p14:tracePt t="118243" x="4070350" y="4683125"/>
          <p14:tracePt t="118251" x="4064000" y="4683125"/>
          <p14:tracePt t="118259" x="4057650" y="4683125"/>
          <p14:tracePt t="118267" x="4052888" y="4683125"/>
          <p14:tracePt t="118275" x="4041775" y="4683125"/>
          <p14:tracePt t="118283" x="4030663" y="4676775"/>
          <p14:tracePt t="118291" x="4024313" y="4672013"/>
          <p14:tracePt t="118299" x="4002088" y="4654550"/>
          <p14:tracePt t="118307" x="3997325" y="4643438"/>
          <p14:tracePt t="118315" x="3979863" y="4621213"/>
          <p14:tracePt t="118323" x="3968750" y="4603750"/>
          <p14:tracePt t="118331" x="3951288" y="4570413"/>
          <p14:tracePt t="118339" x="3929063" y="4537075"/>
          <p14:tracePt t="118347" x="3906838" y="4491038"/>
          <p14:tracePt t="118355" x="3873500" y="4435475"/>
          <p14:tracePt t="118363" x="3849688" y="4378325"/>
          <p14:tracePt t="118371" x="3822700" y="4300538"/>
          <p14:tracePt t="118379" x="3805238" y="4256088"/>
          <p14:tracePt t="118387" x="3794125" y="4216400"/>
          <p14:tracePt t="118395" x="3789363" y="4176713"/>
          <p14:tracePt t="118403" x="3783013" y="4121150"/>
          <p14:tracePt t="118413" x="3783013" y="4064000"/>
          <p14:tracePt t="118421" x="3783013" y="3990975"/>
          <p14:tracePt t="118429" x="3783013" y="3895725"/>
          <p14:tracePt t="118436" x="3783013" y="3789363"/>
          <p14:tracePt t="118445" x="3805238" y="3535363"/>
          <p14:tracePt t="118453" x="3822700" y="3395663"/>
          <p14:tracePt t="118461" x="3838575" y="3249613"/>
          <p14:tracePt t="118469" x="3900488" y="3006725"/>
          <p14:tracePt t="118477" x="3957638" y="2849563"/>
          <p14:tracePt t="118485" x="4070350" y="2586038"/>
          <p14:tracePt t="118493" x="4198938" y="2360613"/>
          <p14:tracePt t="118500" x="4322763" y="2147888"/>
          <p14:tracePt t="118509" x="4468813" y="1962150"/>
          <p14:tracePt t="118517" x="4530725" y="1871663"/>
          <p14:tracePt t="118525" x="4643438" y="1714500"/>
          <p14:tracePt t="118532" x="4756150" y="1585913"/>
          <p14:tracePt t="118541" x="4840288" y="1489075"/>
          <p14:tracePt t="118549" x="4902200" y="1422400"/>
          <p14:tracePt t="118557" x="4946650" y="1371600"/>
          <p14:tracePt t="118565" x="4968875" y="1349375"/>
          <p14:tracePt t="118573" x="5019675" y="1309688"/>
          <p14:tracePt t="118581" x="5037138" y="1292225"/>
          <p14:tracePt t="118589" x="5086350" y="1270000"/>
          <p14:tracePt t="118597" x="5110163" y="1254125"/>
          <p14:tracePt t="118605" x="5154613" y="1230313"/>
          <p14:tracePt t="118613" x="5187950" y="1214438"/>
          <p14:tracePt t="118620" x="5249863" y="1192213"/>
          <p14:tracePt t="118629" x="5289550" y="1181100"/>
          <p14:tracePt t="118636" x="5362575" y="1157288"/>
          <p14:tracePt t="118644" x="5418138" y="1146175"/>
          <p14:tracePt t="118654" x="5519738" y="1146175"/>
          <p14:tracePt t="118661" x="5575300" y="1146175"/>
          <p14:tracePt t="118669" x="5694363" y="1157288"/>
          <p14:tracePt t="118677" x="5756275" y="1174750"/>
          <p14:tracePt t="118687" x="5880100" y="1230313"/>
          <p14:tracePt t="118692" x="6019800" y="1320800"/>
          <p14:tracePt t="118703" x="6081713" y="1389063"/>
          <p14:tracePt t="118709" x="6200775" y="1557338"/>
          <p14:tracePt t="118719" x="6256338" y="1647825"/>
          <p14:tracePt t="118727" x="6311900" y="1849438"/>
          <p14:tracePt t="118735" x="6323013" y="1933575"/>
          <p14:tracePt t="118743" x="6323013" y="2057400"/>
          <p14:tracePt t="118751" x="6261100" y="2192338"/>
          <p14:tracePt t="118758" x="6176963" y="2276475"/>
          <p14:tracePt t="118767" x="6042025" y="2360613"/>
          <p14:tracePt t="118775" x="5957888" y="2393950"/>
          <p14:tracePt t="118783" x="5749925" y="2422525"/>
          <p14:tracePt t="118791" x="5548313" y="2417763"/>
          <p14:tracePt t="118799" x="5249863" y="2338388"/>
          <p14:tracePt t="118807" x="4997450" y="2232025"/>
          <p14:tracePt t="118815" x="4816475" y="2119313"/>
          <p14:tracePt t="118823" x="4614863" y="1962150"/>
          <p14:tracePt t="118831" x="4486275" y="1804988"/>
          <p14:tracePt t="118839" x="4406900" y="1681163"/>
          <p14:tracePt t="118847" x="4362450" y="1484313"/>
          <p14:tracePt t="118855" x="4351338" y="1316038"/>
          <p14:tracePt t="118863" x="4362450" y="1214438"/>
          <p14:tracePt t="118871" x="4384675" y="1146175"/>
          <p14:tracePt t="118878" x="4440238" y="1068388"/>
          <p14:tracePt t="118887" x="4497388" y="1017588"/>
          <p14:tracePt t="118895" x="4586288" y="977900"/>
          <p14:tracePt t="118903" x="4699000" y="938213"/>
          <p14:tracePt t="118911" x="4889500" y="915988"/>
          <p14:tracePt t="118918" x="5030788" y="911225"/>
          <p14:tracePt t="118927" x="5245100" y="915988"/>
          <p14:tracePt t="118934" x="5497513" y="955675"/>
          <p14:tracePt t="118943" x="5783263" y="1035050"/>
          <p14:tracePt t="118950" x="5986463" y="1108075"/>
          <p14:tracePt t="118959" x="6194425" y="1196975"/>
          <p14:tracePt t="118967" x="6402388" y="1309688"/>
          <p14:tracePt t="118975" x="6588125" y="1455738"/>
          <p14:tracePt t="118985" x="6734175" y="1601788"/>
          <p14:tracePt t="118991" x="6829425" y="1754188"/>
          <p14:tracePt t="119001" x="6884988" y="1928813"/>
          <p14:tracePt t="119009" x="6891338" y="2024063"/>
          <p14:tracePt t="119017" x="6891338" y="2119313"/>
          <p14:tracePt t="119025" x="6829425" y="2265363"/>
          <p14:tracePt t="119033" x="6734175" y="2378075"/>
          <p14:tracePt t="119041" x="6638925" y="2455863"/>
          <p14:tracePt t="119049" x="6475413" y="2546350"/>
          <p14:tracePt t="119057" x="6357938" y="2590800"/>
          <p14:tracePt t="119065" x="6070600" y="2659063"/>
          <p14:tracePt t="119073" x="5857875" y="2670175"/>
          <p14:tracePt t="119081" x="5570538" y="2670175"/>
          <p14:tracePt t="119089" x="5103813" y="2625725"/>
          <p14:tracePt t="119097" x="4760913" y="2557463"/>
          <p14:tracePt t="119105" x="4338638" y="2433638"/>
          <p14:tracePt t="119113" x="3929063" y="2316163"/>
          <p14:tracePt t="119121" x="3530600" y="2159000"/>
          <p14:tracePt t="119129" x="3276600" y="2051050"/>
          <p14:tracePt t="119136" x="3108325" y="1939925"/>
          <p14:tracePt t="119145" x="3063875" y="1900238"/>
          <p14:tracePt t="119153" x="3046413" y="1860550"/>
          <p14:tracePt t="119161" x="3046413" y="1827213"/>
          <p14:tracePt t="119169" x="3068638" y="1793875"/>
          <p14:tracePt t="119177" x="3114675" y="1743075"/>
          <p14:tracePt t="119185" x="3187700" y="1703388"/>
          <p14:tracePt t="119193" x="3316288" y="1641475"/>
          <p14:tracePt t="119201" x="3519488" y="1573213"/>
          <p14:tracePt t="119209" x="3714750" y="1524000"/>
          <p14:tracePt t="119217" x="4057650" y="1466850"/>
          <p14:tracePt t="119225" x="4373563" y="1422400"/>
          <p14:tracePt t="119233" x="4727575" y="1400175"/>
          <p14:tracePt t="119241" x="5075238" y="1377950"/>
          <p14:tracePt t="119249" x="5395913" y="1377950"/>
          <p14:tracePt t="119257" x="5672138" y="1377950"/>
          <p14:tracePt t="119267" x="6037263" y="1393825"/>
          <p14:tracePt t="119273" x="6289675" y="1438275"/>
          <p14:tracePt t="119283" x="6475413" y="1484313"/>
          <p14:tracePt t="119291" x="6677025" y="1562100"/>
          <p14:tracePt t="119299" x="6762750" y="1630363"/>
          <p14:tracePt t="119307" x="6846888" y="1720850"/>
          <p14:tracePt t="119315" x="6884988" y="1781175"/>
          <p14:tracePt t="119323" x="6919913" y="1860550"/>
          <p14:tracePt t="119331" x="6931025" y="1939925"/>
          <p14:tracePt t="119339" x="6931025" y="1990725"/>
          <p14:tracePt t="119347" x="6931025" y="2057400"/>
          <p14:tracePt t="119355" x="6931025" y="2097088"/>
          <p14:tracePt t="119363" x="6913563" y="2136775"/>
          <p14:tracePt t="119371" x="6897688" y="2170113"/>
          <p14:tracePt t="119379" x="6884988" y="2181225"/>
          <p14:tracePt t="119387" x="6851650" y="2214563"/>
          <p14:tracePt t="119395" x="6818313" y="2236788"/>
          <p14:tracePt t="119403" x="6800850" y="2259013"/>
          <p14:tracePt t="119411" x="6756400" y="2287588"/>
          <p14:tracePt t="119419" x="6734175" y="2309813"/>
          <p14:tracePt t="119427" x="6705600" y="2333625"/>
          <p14:tracePt t="119434" x="6650038" y="2378075"/>
          <p14:tracePt t="119442" x="6610350" y="2406650"/>
          <p14:tracePt t="119451" x="6565900" y="2433638"/>
          <p14:tracePt t="119459" x="6519863" y="2462213"/>
          <p14:tracePt t="119467" x="6475413" y="2501900"/>
          <p14:tracePt t="119475" x="6435725" y="2535238"/>
          <p14:tracePt t="119483" x="6391275" y="2574925"/>
          <p14:tracePt t="119491" x="6351588" y="2601913"/>
          <p14:tracePt t="119499" x="6311900" y="2630488"/>
          <p14:tracePt t="119507" x="6273800" y="2659063"/>
          <p14:tracePt t="119515" x="6234113" y="2698750"/>
          <p14:tracePt t="119523" x="6183313" y="2725738"/>
          <p14:tracePt t="119533" x="6165850" y="2749550"/>
          <p14:tracePt t="119538" x="6115050" y="2787650"/>
          <p14:tracePt t="119549" x="6053138" y="2838450"/>
          <p14:tracePt t="119555" x="5986463" y="2895600"/>
          <p14:tracePt t="119565" x="5957888" y="2917825"/>
          <p14:tracePt t="119571" x="5873750" y="2973388"/>
          <p14:tracePt t="119581" x="5778500" y="3041650"/>
          <p14:tracePt t="119589" x="5738813" y="3068638"/>
          <p14:tracePt t="119597" x="5610225" y="3136900"/>
          <p14:tracePt t="119605" x="5457825" y="3221038"/>
          <p14:tracePt t="119613" x="5318125" y="3287713"/>
          <p14:tracePt t="119620" x="5267325" y="3311525"/>
          <p14:tracePt t="119628" x="5154613" y="3355975"/>
          <p14:tracePt t="119637" x="5030788" y="3395663"/>
          <p14:tracePt t="119645" x="4895850" y="3429000"/>
          <p14:tracePt t="119653" x="4856163" y="3435350"/>
          <p14:tracePt t="119661" x="4760913" y="3457575"/>
          <p14:tracePt t="119669" x="4676775" y="3457575"/>
          <p14:tracePt t="119677" x="4625975" y="3457575"/>
          <p14:tracePt t="119685" x="4592638" y="3457575"/>
          <p14:tracePt t="119693" x="4570413" y="3446463"/>
          <p14:tracePt t="119701" x="4559300" y="3446463"/>
          <p14:tracePt t="119709" x="4559300" y="3440113"/>
          <p14:tracePt t="119838" x="4552950" y="3451225"/>
          <p14:tracePt t="119845" x="4535488" y="3495675"/>
          <p14:tracePt t="119853" x="4502150" y="3575050"/>
          <p14:tracePt t="119863" x="4435475" y="3692525"/>
          <p14:tracePt t="119871" x="4344988" y="3833813"/>
          <p14:tracePt t="119879" x="4176713" y="4092575"/>
          <p14:tracePt t="119887" x="4035425" y="4305300"/>
          <p14:tracePt t="119895" x="3862388" y="4548188"/>
          <p14:tracePt t="119903" x="3670300" y="4767263"/>
          <p14:tracePt t="119911" x="3479800" y="4946650"/>
          <p14:tracePt t="119919" x="3344863" y="5053013"/>
          <p14:tracePt t="119927" x="3249613" y="5110163"/>
          <p14:tracePt t="119935" x="3181350" y="5143500"/>
          <p14:tracePt t="119943" x="3130550" y="5165725"/>
          <p14:tracePt t="119951" x="3103563" y="5176838"/>
          <p14:tracePt t="119959" x="3074988" y="5183188"/>
          <p14:tracePt t="119999" x="3074988" y="5176838"/>
          <p14:tracePt t="120007" x="3074988" y="5172075"/>
          <p14:tracePt t="120015" x="3074988" y="5165725"/>
          <p14:tracePt t="120023" x="3074988" y="5154613"/>
          <p14:tracePt t="120031" x="3074988" y="5143500"/>
          <p14:tracePt t="120039" x="3074988" y="5137150"/>
          <p14:tracePt t="120047" x="3079750" y="5132388"/>
          <p14:tracePt t="120055" x="3079750" y="5121275"/>
          <p14:tracePt t="120063" x="3086100" y="5103813"/>
          <p14:tracePt t="120071" x="3086100" y="5087938"/>
          <p14:tracePt t="120079" x="3086100" y="5064125"/>
          <p14:tracePt t="120087" x="3086100" y="5048250"/>
          <p14:tracePt t="120095" x="3086100" y="5019675"/>
          <p14:tracePt t="120103" x="3086100" y="4997450"/>
          <p14:tracePt t="120113" x="3090863" y="4941888"/>
          <p14:tracePt t="120119" x="3097213" y="4918075"/>
          <p14:tracePt t="120127" x="3103563" y="4891088"/>
          <p14:tracePt t="120135" x="3108325" y="4851400"/>
          <p14:tracePt t="120144" x="3108325" y="4833938"/>
          <p14:tracePt t="120153" x="3108325" y="4822825"/>
          <p14:tracePt t="120161" x="3108325" y="4818063"/>
          <p14:tracePt t="120177" x="3114675" y="4818063"/>
          <p14:tracePt t="120185" x="3114675" y="4811713"/>
          <p14:tracePt t="120270" x="3114675" y="4818063"/>
          <p14:tracePt t="120286" x="3108325" y="4818063"/>
          <p14:tracePt t="120293" x="3108325" y="4822825"/>
          <p14:tracePt t="120301" x="3103563" y="4822825"/>
          <p14:tracePt t="120309" x="3090863" y="4822825"/>
          <p14:tracePt t="120321" x="3086100" y="4822825"/>
          <p14:tracePt t="120325" x="3063875" y="4822825"/>
          <p14:tracePt t="120333" x="3006725" y="4822825"/>
          <p14:tracePt t="120341" x="2979738" y="4818063"/>
          <p14:tracePt t="120349" x="2944813" y="4800600"/>
          <p14:tracePt t="120357" x="2906713" y="4778375"/>
          <p14:tracePt t="120365" x="2855913" y="4727575"/>
          <p14:tracePt t="120373" x="2833688" y="4687888"/>
          <p14:tracePt t="120381" x="2827338" y="4625975"/>
          <p14:tracePt t="120389" x="2827338" y="4586288"/>
          <p14:tracePt t="120399" x="2849563" y="4541838"/>
          <p14:tracePt t="120405" x="2889250" y="4491038"/>
          <p14:tracePt t="120415" x="2928938" y="4457700"/>
          <p14:tracePt t="120423" x="2990850" y="4413250"/>
          <p14:tracePt t="120431" x="3052763" y="4373563"/>
          <p14:tracePt t="120436" x="3152775" y="4340225"/>
          <p14:tracePt t="120447" x="3243263" y="4316413"/>
          <p14:tracePt t="120455" x="3400425" y="4305300"/>
          <p14:tracePt t="120463" x="3541713" y="4300538"/>
          <p14:tracePt t="120471" x="3630613" y="4300538"/>
          <p14:tracePt t="120479" x="3849688" y="4311650"/>
          <p14:tracePt t="120487" x="4013200" y="4340225"/>
          <p14:tracePt t="120495" x="4170363" y="4384675"/>
          <p14:tracePt t="120503" x="4356100" y="4457700"/>
          <p14:tracePt t="120511" x="4508500" y="4548188"/>
          <p14:tracePt t="120519" x="4621213" y="4643438"/>
          <p14:tracePt t="120527" x="4705350" y="4756150"/>
          <p14:tracePt t="120535" x="4749800" y="4840288"/>
          <p14:tracePt t="120543" x="4760913" y="4929188"/>
          <p14:tracePt t="120551" x="4760913" y="4975225"/>
          <p14:tracePt t="120559" x="4743450" y="5019675"/>
          <p14:tracePt t="120567" x="4699000" y="5064125"/>
          <p14:tracePt t="120575" x="4654550" y="5087938"/>
          <p14:tracePt t="120583" x="4592638" y="5110163"/>
          <p14:tracePt t="120591" x="4513263" y="5126038"/>
          <p14:tracePt t="120599" x="4468813" y="5126038"/>
          <p14:tracePt t="120607" x="4395788" y="5126038"/>
          <p14:tracePt t="120615" x="4338638" y="5121275"/>
          <p14:tracePt t="120623" x="4294188" y="5099050"/>
          <p14:tracePt t="120631" x="4227513" y="5070475"/>
          <p14:tracePt t="120639" x="4192588" y="5041900"/>
          <p14:tracePt t="120647" x="4170363" y="5008563"/>
          <p14:tracePt t="120655" x="4165600" y="4975225"/>
          <p14:tracePt t="120663" x="4165600" y="4946650"/>
          <p14:tracePt t="120671" x="4165600" y="4884738"/>
          <p14:tracePt t="120679" x="4181475" y="4829175"/>
          <p14:tracePt t="120687" x="4205288" y="4789488"/>
          <p14:tracePt t="120695" x="4232275" y="4749800"/>
          <p14:tracePt t="120703" x="4289425" y="4687888"/>
          <p14:tracePt t="120713" x="4333875" y="4659313"/>
          <p14:tracePt t="120719" x="4378325" y="4632325"/>
          <p14:tracePt t="120729" x="4424363" y="4614863"/>
          <p14:tracePt t="120737" x="4473575" y="4598988"/>
          <p14:tracePt t="120745" x="4491038" y="4592638"/>
          <p14:tracePt t="120753" x="4502150" y="4592638"/>
          <p14:tracePt t="120761" x="4513263" y="4592638"/>
          <p14:tracePt t="120777" x="4519613" y="4598988"/>
          <p14:tracePt t="120785" x="4519613" y="4603750"/>
          <p14:tracePt t="120792" x="4524375" y="4621213"/>
          <p14:tracePt t="120801" x="4524375" y="4643438"/>
          <p14:tracePt t="120809" x="4524375" y="4659313"/>
          <p14:tracePt t="120817" x="4530725" y="4683125"/>
          <p14:tracePt t="120825" x="4530725" y="4699000"/>
          <p14:tracePt t="120833" x="4535488" y="4705350"/>
          <p14:tracePt t="120841" x="4541838" y="4727575"/>
          <p14:tracePt t="120849" x="4541838" y="4745038"/>
          <p14:tracePt t="120865" x="4541838" y="4760913"/>
          <p14:tracePt t="120873" x="4548188" y="4772025"/>
          <p14:tracePt t="120881" x="4548188" y="4778375"/>
          <p14:tracePt t="120889" x="4552950" y="4794250"/>
          <p14:tracePt t="120897" x="4552950" y="4800600"/>
          <p14:tracePt t="120905" x="4559300" y="4818063"/>
          <p14:tracePt t="120913" x="4564063" y="4818063"/>
          <p14:tracePt t="120921" x="4586288" y="4833938"/>
          <p14:tracePt t="120929" x="4603750" y="4840288"/>
          <p14:tracePt t="120937" x="4625975" y="4851400"/>
          <p14:tracePt t="120945" x="4676775" y="4851400"/>
          <p14:tracePt t="120953" x="4727575" y="4856163"/>
          <p14:tracePt t="120961" x="4760913" y="4856163"/>
          <p14:tracePt t="120969" x="4805363" y="4856163"/>
          <p14:tracePt t="120977" x="4856163" y="4851400"/>
          <p14:tracePt t="120985" x="4906963" y="4851400"/>
          <p14:tracePt t="120993" x="4935538" y="4851400"/>
          <p14:tracePt t="121003" x="4968875" y="4851400"/>
          <p14:tracePt t="121009" x="4975225" y="4851400"/>
          <p14:tracePt t="121027" x="4975225" y="4856163"/>
          <p14:tracePt t="121035" x="4935538" y="4873625"/>
          <p14:tracePt t="121043" x="4873625" y="4895850"/>
          <p14:tracePt t="121051" x="4767263" y="4906963"/>
          <p14:tracePt t="121059" x="4614863" y="4906963"/>
          <p14:tracePt t="121067" x="4418013" y="4906963"/>
          <p14:tracePt t="121075" x="4227513" y="4884738"/>
          <p14:tracePt t="121083" x="3862388" y="4800600"/>
          <p14:tracePt t="121091" x="3603625" y="4738688"/>
          <p14:tracePt t="121099" x="3344863" y="4665663"/>
          <p14:tracePt t="121107" x="3086100" y="4564063"/>
          <p14:tracePt t="121115" x="2867025" y="4468813"/>
          <p14:tracePt t="121123" x="2732088" y="4402138"/>
          <p14:tracePt t="121131" x="2681288" y="4356100"/>
          <p14:tracePt t="121139" x="2636838" y="4283075"/>
          <p14:tracePt t="121147" x="2636838" y="4238625"/>
          <p14:tracePt t="121155" x="2647950" y="4198938"/>
          <p14:tracePt t="121163" x="2692400" y="4154488"/>
          <p14:tracePt t="121171" x="2754313" y="4114800"/>
          <p14:tracePt t="121179" x="2867025" y="4052888"/>
          <p14:tracePt t="121187" x="2995613" y="3997325"/>
          <p14:tracePt t="121195" x="3225800" y="3935413"/>
          <p14:tracePt t="121203" x="3479800" y="3873500"/>
          <p14:tracePt t="121211" x="3827463" y="3816350"/>
          <p14:tracePt t="121219" x="4092575" y="3783013"/>
          <p14:tracePt t="121227" x="4367213" y="3760788"/>
          <p14:tracePt t="121235" x="4778375" y="3760788"/>
          <p14:tracePt t="121243" x="5053013" y="3760788"/>
          <p14:tracePt t="121251" x="5345113" y="3778250"/>
          <p14:tracePt t="121259" x="5632450" y="3833813"/>
          <p14:tracePt t="121269" x="5891213" y="3917950"/>
          <p14:tracePt t="121275" x="6115050" y="4048125"/>
          <p14:tracePt t="121285" x="6256338" y="4159250"/>
          <p14:tracePt t="121291" x="6384925" y="4305300"/>
          <p14:tracePt t="121301" x="6457950" y="4451350"/>
          <p14:tracePt t="121307" x="6475413" y="4519613"/>
          <p14:tracePt t="121317" x="6475413" y="4621213"/>
          <p14:tracePt t="121325" x="6435725" y="4760913"/>
          <p14:tracePt t="121333" x="6384925" y="4851400"/>
          <p14:tracePt t="121341" x="6311900" y="4924425"/>
          <p14:tracePt t="121348" x="6200775" y="5019675"/>
          <p14:tracePt t="121357" x="6076950" y="5110163"/>
          <p14:tracePt t="121365" x="5975350" y="5160963"/>
          <p14:tracePt t="121373" x="5840413" y="5233988"/>
          <p14:tracePt t="121381" x="5745163" y="5272088"/>
          <p14:tracePt t="121389" x="5683250" y="5295900"/>
          <p14:tracePt t="121397" x="5614988" y="5311775"/>
          <p14:tracePt t="121405" x="5581650" y="5318125"/>
          <p14:tracePt t="121413" x="5559425" y="5318125"/>
          <p14:tracePt t="121421" x="5548313" y="5318125"/>
          <p14:tracePt t="121429" x="5541963" y="5318125"/>
          <p14:tracePt t="121437" x="5541963" y="5311775"/>
          <p14:tracePt t="121445" x="5541963" y="5307013"/>
          <p14:tracePt t="121461" x="5541963" y="5295900"/>
          <p14:tracePt t="121477" x="5548313" y="5289550"/>
          <p14:tracePt t="121485" x="5553075" y="5289550"/>
          <p14:tracePt t="121687" x="5548313" y="5289550"/>
          <p14:tracePt t="121703" x="5537200" y="5289550"/>
          <p14:tracePt t="121711" x="5526088" y="5284788"/>
          <p14:tracePt t="121719" x="5497513" y="5278438"/>
          <p14:tracePt t="121727" x="5457825" y="5256213"/>
          <p14:tracePt t="121735" x="5395913" y="5222875"/>
          <p14:tracePt t="121743" x="5362575" y="5194300"/>
          <p14:tracePt t="121751" x="5289550" y="5149850"/>
          <p14:tracePt t="121759" x="5260975" y="5114925"/>
          <p14:tracePt t="121767" x="5232400" y="5070475"/>
          <p14:tracePt t="121775" x="5232400" y="5048250"/>
          <p14:tracePt t="121783" x="5245100" y="5008563"/>
          <p14:tracePt t="121791" x="5267325" y="4968875"/>
          <p14:tracePt t="121799" x="5318125" y="4918075"/>
          <p14:tracePt t="121807" x="5362575" y="4884738"/>
          <p14:tracePt t="121815" x="5418138" y="4856163"/>
          <p14:tracePt t="121823" x="5475288" y="4833938"/>
          <p14:tracePt t="121831" x="5514975" y="4811713"/>
          <p14:tracePt t="121839" x="5570538" y="4783138"/>
          <p14:tracePt t="121847" x="5614988" y="4760913"/>
          <p14:tracePt t="121855" x="5637213" y="4745038"/>
          <p14:tracePt t="121865" x="5654675" y="4733925"/>
          <p14:tracePt t="121871" x="5676900" y="4710113"/>
          <p14:tracePt t="121881" x="5683250" y="4705350"/>
          <p14:tracePt t="121887" x="5688013" y="4694238"/>
          <p14:tracePt t="121897" x="5688013" y="4687888"/>
          <p14:tracePt t="121903" x="5688013" y="4683125"/>
          <p14:tracePt t="121921" x="5688013" y="4676775"/>
          <p14:tracePt t="121989" x="5676900" y="4687888"/>
          <p14:tracePt t="121997" x="5649913" y="4699000"/>
          <p14:tracePt t="122005" x="5603875" y="4733925"/>
          <p14:tracePt t="122013" x="5553075" y="4760913"/>
          <p14:tracePt t="122021" x="5491163" y="4794250"/>
          <p14:tracePt t="122029" x="5418138" y="4822825"/>
          <p14:tracePt t="122037" x="5345113" y="4851400"/>
          <p14:tracePt t="122045" x="5232400" y="4879975"/>
          <p14:tracePt t="122053" x="5086350" y="4918075"/>
          <p14:tracePt t="122061" x="4906963" y="4953000"/>
          <p14:tracePt t="122069" x="4681538" y="4986338"/>
          <p14:tracePt t="122077" x="4418013" y="5014913"/>
          <p14:tracePt t="122085" x="4260850" y="5037138"/>
          <p14:tracePt t="122093" x="3951288" y="5059363"/>
          <p14:tracePt t="122101" x="3659188" y="5064125"/>
          <p14:tracePt t="122109" x="3519488" y="5076825"/>
          <p14:tracePt t="122117" x="3243263" y="5076825"/>
          <p14:tracePt t="122125" x="3119438" y="5076825"/>
          <p14:tracePt t="122133" x="2849563" y="5076825"/>
          <p14:tracePt t="122141" x="2709863" y="5076825"/>
          <p14:tracePt t="122149" x="2586038" y="5076825"/>
          <p14:tracePt t="122159" x="2355850" y="5070475"/>
          <p14:tracePt t="122165" x="2247900" y="5070475"/>
          <p14:tracePt t="122175" x="2163763" y="5064125"/>
          <p14:tracePt t="122183" x="2090738" y="5059363"/>
          <p14:tracePt t="122191" x="2024063" y="5059363"/>
          <p14:tracePt t="122199" x="1962150" y="5059363"/>
          <p14:tracePt t="122207" x="1905000" y="5053013"/>
          <p14:tracePt t="122215" x="1843088" y="5053013"/>
          <p14:tracePt t="122223" x="1781175" y="5053013"/>
          <p14:tracePt t="122231" x="1725613" y="5053013"/>
          <p14:tracePt t="122239" x="1652588" y="5053013"/>
          <p14:tracePt t="122247" x="1619250" y="5053013"/>
          <p14:tracePt t="122255" x="1546225" y="5053013"/>
          <p14:tracePt t="122263" x="1462088" y="5053013"/>
          <p14:tracePt t="122271" x="1371600" y="5053013"/>
          <p14:tracePt t="122279" x="1331913" y="5053013"/>
          <p14:tracePt t="122287" x="1254125" y="5053013"/>
          <p14:tracePt t="122295" x="1168400" y="5053013"/>
          <p14:tracePt t="122303" x="1101725" y="5048250"/>
          <p14:tracePt t="122311" x="1079500" y="5041900"/>
          <p14:tracePt t="122319" x="1039813" y="5030788"/>
          <p14:tracePt t="122327" x="1039813" y="5026025"/>
          <p14:tracePt t="122351" x="1039813" y="5019675"/>
          <p14:tracePt t="122359" x="1039813" y="5014913"/>
          <p14:tracePt t="122369" x="1039813" y="5002213"/>
          <p14:tracePt t="122375" x="1039813" y="4991100"/>
          <p14:tracePt t="122383" x="1039813" y="4975225"/>
          <p14:tracePt t="122391" x="1046163" y="4953000"/>
          <p14:tracePt t="122398" x="1050925" y="4935538"/>
          <p14:tracePt t="122407" x="1062038" y="4895850"/>
          <p14:tracePt t="122415" x="1068388" y="4867275"/>
          <p14:tracePt t="122423" x="1079500" y="4829175"/>
          <p14:tracePt t="122433" x="1090613" y="4778375"/>
          <p14:tracePt t="122439" x="1101725" y="4738688"/>
          <p14:tracePt t="122449" x="1119188" y="4710113"/>
          <p14:tracePt t="122455" x="1135063" y="4665663"/>
          <p14:tracePt t="122465" x="1157288" y="4625975"/>
          <p14:tracePt t="122473" x="1181100" y="4598988"/>
          <p14:tracePt t="122481" x="1196975" y="4564063"/>
          <p14:tracePt t="122489" x="1219200" y="4541838"/>
          <p14:tracePt t="122497" x="1230313" y="4524375"/>
          <p14:tracePt t="122505" x="1243013" y="4513263"/>
          <p14:tracePt t="122513" x="1258888" y="4502150"/>
          <p14:tracePt t="122521" x="1281113" y="4479925"/>
          <p14:tracePt t="122529" x="1303338" y="4468813"/>
          <p14:tracePt t="122537" x="1320800" y="4457700"/>
          <p14:tracePt t="122545" x="1349375" y="4440238"/>
          <p14:tracePt t="122553" x="1382713" y="4424363"/>
          <p14:tracePt t="122561" x="1444625" y="4395788"/>
          <p14:tracePt t="122569" x="1495425" y="4378325"/>
          <p14:tracePt t="122577" x="1568450" y="4362450"/>
          <p14:tracePt t="122585" x="1635125" y="4351338"/>
          <p14:tracePt t="122593" x="1787525" y="4322763"/>
          <p14:tracePt t="122601" x="1900238" y="4316413"/>
          <p14:tracePt t="122609" x="2039938" y="4300538"/>
          <p14:tracePt t="122617" x="2320925" y="4278313"/>
          <p14:tracePt t="122625" x="2535238" y="4267200"/>
          <p14:tracePt t="122633" x="2747963" y="4267200"/>
          <p14:tracePt t="122641" x="2871788" y="4267200"/>
          <p14:tracePt t="122649" x="3163888" y="4267200"/>
          <p14:tracePt t="122657" x="3468688" y="4267200"/>
          <p14:tracePt t="122665" x="3654425" y="4283075"/>
          <p14:tracePt t="122675" x="4008438" y="4305300"/>
          <p14:tracePt t="122681" x="4362450" y="4329113"/>
          <p14:tracePt t="122689" x="4564063" y="4340225"/>
          <p14:tracePt t="122699" x="4884738" y="4362450"/>
          <p14:tracePt t="122705" x="5183188" y="4384675"/>
          <p14:tracePt t="122713" x="5457825" y="4402138"/>
          <p14:tracePt t="122721" x="5722938" y="4435475"/>
          <p14:tracePt t="122731" x="5868988" y="4451350"/>
          <p14:tracePt t="122739" x="6088063" y="4479925"/>
          <p14:tracePt t="122747" x="6267450" y="4508500"/>
          <p14:tracePt t="122755" x="6340475" y="4524375"/>
          <p14:tracePt t="122763" x="6402388" y="4537075"/>
          <p14:tracePt t="122771" x="6453188" y="4552950"/>
          <p14:tracePt t="122779" x="6469063" y="4575175"/>
          <p14:tracePt t="122787" x="6481763" y="4592638"/>
          <p14:tracePt t="122795" x="6481763" y="4603750"/>
          <p14:tracePt t="122803" x="6475413" y="4614863"/>
          <p14:tracePt t="122811" x="6446838" y="4643438"/>
          <p14:tracePt t="122819" x="6413500" y="4665663"/>
          <p14:tracePt t="122827" x="6346825" y="4699000"/>
          <p14:tracePt t="122835" x="6284913" y="4727575"/>
          <p14:tracePt t="122843" x="6205538" y="4760913"/>
          <p14:tracePt t="122851" x="6138863" y="4783138"/>
          <p14:tracePt t="122859" x="5980113" y="4822825"/>
          <p14:tracePt t="122867" x="5873750" y="4851400"/>
          <p14:tracePt t="122875" x="5727700" y="4879975"/>
          <p14:tracePt t="122883" x="5548313" y="4918075"/>
          <p14:tracePt t="122891" x="5373688" y="4946650"/>
          <p14:tracePt t="122899" x="5148263" y="4975225"/>
          <p14:tracePt t="122907" x="5019675" y="4991100"/>
          <p14:tracePt t="122915" x="4772025" y="5019675"/>
          <p14:tracePt t="122923" x="4491038" y="5053013"/>
          <p14:tracePt t="122931" x="4327525" y="5070475"/>
          <p14:tracePt t="122939" x="4154488" y="5092700"/>
          <p14:tracePt t="122947" x="3849688" y="5103813"/>
          <p14:tracePt t="122955" x="3676650" y="5110163"/>
          <p14:tracePt t="122963" x="3506788" y="5121275"/>
          <p14:tracePt t="122971" x="3198813" y="5132388"/>
          <p14:tracePt t="122979" x="3063875" y="5132388"/>
          <p14:tracePt t="122987" x="2922588" y="5137150"/>
          <p14:tracePt t="122995" x="2782888" y="5149850"/>
          <p14:tracePt t="123003" x="2568575" y="5149850"/>
          <p14:tracePt t="123011" x="2506663" y="5149850"/>
          <p14:tracePt t="123021" x="2433638" y="5149850"/>
          <p14:tracePt t="123027" x="2371725" y="5149850"/>
          <p14:tracePt t="123035" x="2332038" y="5149850"/>
          <p14:tracePt t="123261" x="2327275" y="5143500"/>
          <p14:tracePt t="123269" x="2316163" y="5137150"/>
          <p14:tracePt t="123277" x="2287588" y="5137150"/>
          <p14:tracePt t="123287" x="2247900" y="5126038"/>
          <p14:tracePt t="123293" x="2174875" y="5126038"/>
          <p14:tracePt t="123303" x="2108200" y="5114925"/>
          <p14:tracePt t="123309" x="2001838" y="5103813"/>
          <p14:tracePt t="123319" x="1933575" y="5092700"/>
          <p14:tracePt t="123327" x="1838325" y="5076825"/>
          <p14:tracePt t="123335" x="1758950" y="5064125"/>
          <p14:tracePt t="123343" x="1719263" y="5059363"/>
          <p14:tracePt t="123351" x="1670050" y="5048250"/>
          <p14:tracePt t="123359" x="1624013" y="5037138"/>
          <p14:tracePt t="123367" x="1597025" y="5030788"/>
          <p14:tracePt t="123375" x="1573213" y="5019675"/>
          <p14:tracePt t="123383" x="1550988" y="5014913"/>
          <p14:tracePt t="123391" x="1535113" y="5008563"/>
          <p14:tracePt t="123399" x="1524000" y="5002213"/>
          <p14:tracePt t="123407" x="1511300" y="4997450"/>
          <p14:tracePt t="123415" x="1500188" y="4991100"/>
          <p14:tracePt t="123423" x="1495425" y="4986338"/>
          <p14:tracePt t="123431" x="1489075" y="4986338"/>
          <p14:tracePt t="123439" x="1477963" y="4975225"/>
          <p14:tracePt t="123447" x="1473200" y="4968875"/>
          <p14:tracePt t="123455" x="1466850" y="4968875"/>
          <p14:tracePt t="123463" x="1466850" y="4964113"/>
          <p14:tracePt t="123471" x="1462088" y="4957763"/>
          <p14:tracePt t="123479" x="1450975" y="4953000"/>
          <p14:tracePt t="123487" x="1433513" y="4941888"/>
          <p14:tracePt t="123495" x="1422400" y="4929188"/>
          <p14:tracePt t="123503" x="1400175" y="4918075"/>
          <p14:tracePt t="123511" x="1400175" y="4913313"/>
          <p14:tracePt t="123519" x="1382713" y="4906963"/>
          <p14:tracePt t="123527" x="1371600" y="4895850"/>
          <p14:tracePt t="123535" x="1360488" y="4884738"/>
          <p14:tracePt t="123543" x="1349375" y="4879975"/>
          <p14:tracePt t="123551" x="1338263" y="4867275"/>
          <p14:tracePt t="123567" x="1327150" y="4856163"/>
          <p14:tracePt t="123575" x="1316038" y="4840288"/>
          <p14:tracePt t="123585" x="1316038" y="4822825"/>
          <p14:tracePt t="123591" x="1309688" y="4822825"/>
          <p14:tracePt t="123601" x="1303338" y="4800600"/>
          <p14:tracePt t="123609" x="1303338" y="4794250"/>
          <p14:tracePt t="123617" x="1303338" y="4767263"/>
          <p14:tracePt t="123625" x="1303338" y="4727575"/>
          <p14:tracePt t="123633" x="1303338" y="4710113"/>
          <p14:tracePt t="123641" x="1320800" y="4665663"/>
          <p14:tracePt t="123649" x="1343025" y="4614863"/>
          <p14:tracePt t="123657" x="1354138" y="4592638"/>
          <p14:tracePt t="123665" x="1393825" y="4541838"/>
          <p14:tracePt t="123673" x="1416050" y="4519613"/>
          <p14:tracePt t="123681" x="1473200" y="4468813"/>
          <p14:tracePt t="123689" x="1539875" y="4418013"/>
          <p14:tracePt t="123699" x="1568450" y="4402138"/>
          <p14:tracePt t="123705" x="1641475" y="4356100"/>
          <p14:tracePt t="123713" x="1670050" y="4344988"/>
          <p14:tracePt t="123721" x="1758950" y="4300538"/>
          <p14:tracePt t="123729" x="1854200" y="4271963"/>
          <p14:tracePt t="123737" x="1893888" y="4267200"/>
          <p14:tracePt t="123745" x="2012950" y="4256088"/>
          <p14:tracePt t="123753" x="2170113" y="4238625"/>
          <p14:tracePt t="123761" x="2232025" y="4238625"/>
          <p14:tracePt t="123769" x="2400300" y="4238625"/>
          <p14:tracePt t="123777" x="2625725" y="4238625"/>
          <p14:tracePt t="123785" x="2703513" y="4238625"/>
          <p14:tracePt t="123793" x="2906713" y="4249738"/>
          <p14:tracePt t="123801" x="3170238" y="4267200"/>
          <p14:tracePt t="123809" x="3400425" y="4278313"/>
          <p14:tracePt t="123817" x="3619500" y="4289425"/>
          <p14:tracePt t="123825" x="3822700" y="4300538"/>
          <p14:tracePt t="123833" x="4019550" y="4305300"/>
          <p14:tracePt t="123841" x="4192588" y="4316413"/>
          <p14:tracePt t="123849" x="4338638" y="4333875"/>
          <p14:tracePt t="123857" x="4462463" y="4340225"/>
          <p14:tracePt t="123865" x="4592638" y="4351338"/>
          <p14:tracePt t="123875" x="4687888" y="4362450"/>
          <p14:tracePt t="123881" x="4767263" y="4367213"/>
          <p14:tracePt t="123891" x="4833938" y="4384675"/>
          <p14:tracePt t="123897" x="4918075" y="4395788"/>
          <p14:tracePt t="123907" x="4951413" y="4402138"/>
          <p14:tracePt t="123913" x="4979988" y="4413250"/>
          <p14:tracePt t="123923" x="5002213" y="4418013"/>
          <p14:tracePt t="123931" x="5024438" y="4435475"/>
          <p14:tracePt t="123939" x="5041900" y="4446588"/>
          <p14:tracePt t="123947" x="5048250" y="4451350"/>
          <p14:tracePt t="123955" x="5059363" y="4464050"/>
          <p14:tracePt t="123963" x="5064125" y="4479925"/>
          <p14:tracePt t="123971" x="5075238" y="4497388"/>
          <p14:tracePt t="123979" x="5075238" y="4508500"/>
          <p14:tracePt t="123987" x="5081588" y="4524375"/>
          <p14:tracePt t="123995" x="5086350" y="4548188"/>
          <p14:tracePt t="124003" x="5092700" y="4575175"/>
          <p14:tracePt t="124011" x="5092700" y="4592638"/>
          <p14:tracePt t="124019" x="5092700" y="4603750"/>
          <p14:tracePt t="124027" x="5092700" y="4643438"/>
          <p14:tracePt t="124035" x="5081588" y="4672013"/>
          <p14:tracePt t="124043" x="5059363" y="4710113"/>
          <p14:tracePt t="124051" x="5019675" y="4749800"/>
          <p14:tracePt t="124059" x="4986338" y="4783138"/>
          <p14:tracePt t="124067" x="4929188" y="4818063"/>
          <p14:tracePt t="124075" x="4873625" y="4862513"/>
          <p14:tracePt t="124083" x="4822825" y="4902200"/>
          <p14:tracePt t="124091" x="4716463" y="4941888"/>
          <p14:tracePt t="124099" x="4637088" y="4979988"/>
          <p14:tracePt t="124107" x="4524375" y="5008563"/>
          <p14:tracePt t="124115" x="4406900" y="5030788"/>
          <p14:tracePt t="124123" x="4338638" y="5041900"/>
          <p14:tracePt t="124131" x="4187825" y="5070475"/>
          <p14:tracePt t="124139" x="3984625" y="5076825"/>
          <p14:tracePt t="124147" x="3895725" y="5076825"/>
          <p14:tracePt t="124155" x="3619500" y="5087938"/>
          <p14:tracePt t="124163" x="3451225" y="5087938"/>
          <p14:tracePt t="124173" x="3294063" y="5087938"/>
          <p14:tracePt t="124179" x="2973388" y="5076825"/>
          <p14:tracePt t="124189" x="2816225" y="5064125"/>
          <p14:tracePt t="124195" x="2670175" y="5048250"/>
          <p14:tracePt t="124205" x="2422525" y="5019675"/>
          <p14:tracePt t="124213" x="2305050" y="4991100"/>
          <p14:tracePt t="124221" x="2197100" y="4968875"/>
          <p14:tracePt t="124229" x="2074863" y="4941888"/>
          <p14:tracePt t="124237" x="1995488" y="4913313"/>
          <p14:tracePt t="124245" x="1933575" y="4891088"/>
          <p14:tracePt t="124253" x="1893888" y="4862513"/>
          <p14:tracePt t="124261" x="1866900" y="4845050"/>
          <p14:tracePt t="124269" x="1843088" y="4822825"/>
          <p14:tracePt t="124277" x="1831975" y="4789488"/>
          <p14:tracePt t="124285" x="1820863" y="4767263"/>
          <p14:tracePt t="124293" x="1809750" y="4733925"/>
          <p14:tracePt t="124301" x="1809750" y="4721225"/>
          <p14:tracePt t="124309" x="1804988" y="4687888"/>
          <p14:tracePt t="124317" x="1804988" y="4676775"/>
          <p14:tracePt t="124325" x="1804988" y="4648200"/>
          <p14:tracePt t="124333" x="1809750" y="4637088"/>
          <p14:tracePt t="124341" x="1820863" y="4610100"/>
          <p14:tracePt t="124349" x="1831975" y="4586288"/>
          <p14:tracePt t="124357" x="1843088" y="4575175"/>
          <p14:tracePt t="124365" x="1860550" y="4559300"/>
          <p14:tracePt t="124373" x="1878013" y="4537075"/>
          <p14:tracePt t="124381" x="1905000" y="4513263"/>
          <p14:tracePt t="124389" x="1933575" y="4497388"/>
          <p14:tracePt t="124397" x="1962150" y="4475163"/>
          <p14:tracePt t="124405" x="1995488" y="4457700"/>
          <p14:tracePt t="124413" x="2039938" y="4435475"/>
          <p14:tracePt t="124421" x="2090738" y="4413250"/>
          <p14:tracePt t="124429" x="2159000" y="4395788"/>
          <p14:tracePt t="124437" x="2225675" y="4373563"/>
          <p14:tracePt t="124445" x="2265363" y="4362450"/>
          <p14:tracePt t="124455" x="2349500" y="4344988"/>
          <p14:tracePt t="124461" x="2466975" y="4322763"/>
          <p14:tracePt t="124469" x="2586038" y="4305300"/>
          <p14:tracePt t="124479" x="2630488" y="4300538"/>
          <p14:tracePt t="124487" x="2760663" y="4289425"/>
          <p14:tracePt t="124495" x="2882900" y="4289425"/>
          <p14:tracePt t="124503" x="2933700" y="4283075"/>
          <p14:tracePt t="124511" x="3057525" y="4283075"/>
          <p14:tracePt t="124519" x="3103563" y="4283075"/>
          <p14:tracePt t="124527" x="3192463" y="4283075"/>
          <p14:tracePt t="124535" x="3254375" y="4283075"/>
          <p14:tracePt t="124543" x="3305175" y="4283075"/>
          <p14:tracePt t="124551" x="3338513" y="4283075"/>
          <p14:tracePt t="124559" x="3378200" y="4283075"/>
          <p14:tracePt t="124575" x="3378200" y="4289425"/>
          <p14:tracePt t="124591" x="3378200" y="4294188"/>
          <p14:tracePt t="124615" x="3378200" y="4300538"/>
          <p14:tracePt t="124623" x="3371850" y="4300538"/>
          <p14:tracePt t="124639" x="3367088" y="4305300"/>
          <p14:tracePt t="124647" x="3360738" y="4305300"/>
          <p14:tracePt t="124655" x="3355975" y="4305300"/>
          <p14:tracePt t="124663" x="3349625" y="4305300"/>
          <p14:tracePt t="124671" x="3344863" y="4305300"/>
          <p14:tracePt t="124679" x="3333750" y="4305300"/>
          <p14:tracePt t="124687" x="3322638" y="4305300"/>
          <p14:tracePt t="124695" x="3305175" y="4305300"/>
          <p14:tracePt t="124703" x="3271838" y="4305300"/>
          <p14:tracePt t="124711" x="3238500" y="4305300"/>
          <p14:tracePt t="124721" x="3198813" y="4305300"/>
          <p14:tracePt t="124727" x="3148013" y="4300538"/>
          <p14:tracePt t="124735" x="3090863" y="4294188"/>
          <p14:tracePt t="124745" x="3035300" y="4294188"/>
          <p14:tracePt t="124751" x="2955925" y="4294188"/>
          <p14:tracePt t="124761" x="2878138" y="4294188"/>
          <p14:tracePt t="124767" x="2805113" y="4294188"/>
          <p14:tracePt t="124777" x="2732088" y="4294188"/>
          <p14:tracePt t="124785" x="2652713" y="4294188"/>
          <p14:tracePt t="124793" x="2586038" y="4294188"/>
          <p14:tracePt t="124801" x="2535238" y="4294188"/>
          <p14:tracePt t="124809" x="2484438" y="4294188"/>
          <p14:tracePt t="124817" x="2466975" y="4294188"/>
          <p14:tracePt t="124825" x="2422525" y="4289425"/>
          <p14:tracePt t="124833" x="2389188" y="4289425"/>
          <p14:tracePt t="124841" x="2378075" y="4289425"/>
          <p14:tracePt t="124849" x="2349500" y="4289425"/>
          <p14:tracePt t="124857" x="2320925" y="4289425"/>
          <p14:tracePt t="124865" x="2309813" y="4289425"/>
          <p14:tracePt t="124873" x="2282825" y="4289425"/>
          <p14:tracePt t="124881" x="2236788" y="4289425"/>
          <p14:tracePt t="124889" x="2220913" y="4289425"/>
          <p14:tracePt t="124897" x="2170113" y="4289425"/>
          <p14:tracePt t="124905" x="2141538" y="4294188"/>
          <p14:tracePt t="124913" x="2074863" y="4305300"/>
          <p14:tracePt t="124921" x="2035175" y="4311650"/>
          <p14:tracePt t="124929" x="1962150" y="4333875"/>
          <p14:tracePt t="124937" x="1927225" y="4340225"/>
          <p14:tracePt t="124945" x="1854200" y="4356100"/>
          <p14:tracePt t="124953" x="1820863" y="4362450"/>
          <p14:tracePt t="124961" x="1793875" y="4367213"/>
          <p14:tracePt t="124969" x="1703388" y="4391025"/>
          <p14:tracePt t="124977" x="1674813" y="4391025"/>
          <p14:tracePt t="124985" x="1585913" y="4418013"/>
          <p14:tracePt t="124993" x="1546225" y="4424363"/>
          <p14:tracePt t="125001" x="1511300" y="4435475"/>
          <p14:tracePt t="125011" x="1433513" y="4464050"/>
          <p14:tracePt t="125017" x="1404938" y="4475163"/>
          <p14:tracePt t="125027" x="1354138" y="4497388"/>
          <p14:tracePt t="125035" x="1327150" y="4513263"/>
          <p14:tracePt t="125043" x="1309688" y="4524375"/>
          <p14:tracePt t="125049" x="1298575" y="4548188"/>
          <p14:tracePt t="125059" x="1298575" y="4552950"/>
          <p14:tracePt t="125067" x="1292225" y="4575175"/>
          <p14:tracePt t="125075" x="1287463" y="4603750"/>
          <p14:tracePt t="125083" x="1287463" y="4632325"/>
          <p14:tracePt t="125091" x="1298575" y="4665663"/>
          <p14:tracePt t="125099" x="1309688" y="4683125"/>
          <p14:tracePt t="125107" x="1338263" y="4705350"/>
          <p14:tracePt t="125115" x="1365250" y="4727575"/>
          <p14:tracePt t="125123" x="1400175" y="4745038"/>
          <p14:tracePt t="125131" x="1433513" y="4760913"/>
          <p14:tracePt t="125139" x="1489075" y="4778375"/>
          <p14:tracePt t="125147" x="1524000" y="4783138"/>
          <p14:tracePt t="125155" x="1619250" y="4800600"/>
          <p14:tracePt t="125163" x="1697038" y="4811713"/>
          <p14:tracePt t="125171" x="1809750" y="4811713"/>
          <p14:tracePt t="125179" x="1962150" y="4811713"/>
          <p14:tracePt t="125187" x="2147888" y="4811713"/>
          <p14:tracePt t="125195" x="2371725" y="4811713"/>
          <p14:tracePt t="125203" x="2647950" y="4811713"/>
          <p14:tracePt t="125211" x="2787650" y="4811713"/>
          <p14:tracePt t="125219" x="3074988" y="4811713"/>
          <p14:tracePt t="125227" x="3225800" y="4811713"/>
          <p14:tracePt t="125235" x="3546475" y="4811713"/>
          <p14:tracePt t="125243" x="3867150" y="4811713"/>
          <p14:tracePt t="125251" x="4052888" y="4811713"/>
          <p14:tracePt t="125259" x="4367213" y="4811713"/>
          <p14:tracePt t="125267" x="4687888" y="4811713"/>
          <p14:tracePt t="125275" x="4845050" y="4818063"/>
          <p14:tracePt t="125283" x="5137150" y="4818063"/>
          <p14:tracePt t="125291" x="5272088" y="4818063"/>
          <p14:tracePt t="125299" x="5519738" y="4818063"/>
          <p14:tracePt t="125307" x="5632450" y="4806950"/>
          <p14:tracePt t="125317" x="5822950" y="4767263"/>
          <p14:tracePt t="125323" x="5913438" y="4749800"/>
          <p14:tracePt t="125333" x="5969000" y="4721225"/>
          <p14:tracePt t="125339" x="6003925" y="4699000"/>
          <p14:tracePt t="125349" x="6015038" y="4687888"/>
          <p14:tracePt t="125357" x="6015038" y="4672013"/>
          <p14:tracePt t="125365" x="6015038" y="4659313"/>
          <p14:tracePt t="125373" x="5991225" y="4625975"/>
          <p14:tracePt t="125381" x="5953125" y="4592638"/>
          <p14:tracePt t="125389" x="5891213" y="4548188"/>
          <p14:tracePt t="125397" x="5818188" y="4508500"/>
          <p14:tracePt t="125405" x="5727700" y="4457700"/>
          <p14:tracePt t="125413" x="5570538" y="4391025"/>
          <p14:tracePt t="125421" x="5384800" y="4322763"/>
          <p14:tracePt t="125429" x="5165725" y="4249738"/>
          <p14:tracePt t="125437" x="4913313" y="4187825"/>
          <p14:tracePt t="125445" x="4743450" y="4148138"/>
          <p14:tracePt t="125453" x="4446588" y="4108450"/>
          <p14:tracePt t="125461" x="4119563" y="4075113"/>
          <p14:tracePt t="125469" x="3957638" y="4075113"/>
          <p14:tracePt t="125477" x="3619500" y="4064000"/>
          <p14:tracePt t="125485" x="3282950" y="4064000"/>
          <p14:tracePt t="125493" x="3006725" y="4064000"/>
          <p14:tracePt t="125501" x="2732088" y="4075113"/>
          <p14:tracePt t="125509" x="2466975" y="4097338"/>
          <p14:tracePt t="125517" x="2305050" y="4125913"/>
          <p14:tracePt t="125525" x="2024063" y="4170363"/>
          <p14:tracePt t="125533" x="1905000" y="4194175"/>
          <p14:tracePt t="125541" x="1663700" y="4243388"/>
          <p14:tracePt t="125549" x="1506538" y="4300538"/>
          <p14:tracePt t="125557" x="1400175" y="4340225"/>
          <p14:tracePt t="125565" x="1327150" y="4362450"/>
          <p14:tracePt t="125573" x="1287463" y="4391025"/>
          <p14:tracePt t="125581" x="1243013" y="4418013"/>
          <p14:tracePt t="125589" x="1219200" y="4440238"/>
          <p14:tracePt t="125597" x="1185863" y="4468813"/>
          <p14:tracePt t="125607" x="1168400" y="4486275"/>
          <p14:tracePt t="125615" x="1152525" y="4524375"/>
          <p14:tracePt t="125623" x="1152525" y="4541838"/>
          <p14:tracePt t="125631" x="1152525" y="4564063"/>
          <p14:tracePt t="125639" x="1181100" y="4621213"/>
          <p14:tracePt t="125647" x="1219200" y="4659313"/>
          <p14:tracePt t="125655" x="1276350" y="4699000"/>
          <p14:tracePt t="125663" x="1331913" y="4727575"/>
          <p14:tracePt t="125671" x="1433513" y="4760913"/>
          <p14:tracePt t="125679" x="1506538" y="4778375"/>
          <p14:tracePt t="125687" x="1601788" y="4794250"/>
          <p14:tracePt t="125695" x="1731963" y="4811713"/>
          <p14:tracePt t="125703" x="1809750" y="4818063"/>
          <p14:tracePt t="125711" x="1978025" y="4822825"/>
          <p14:tracePt t="125719" x="2236788" y="4833938"/>
          <p14:tracePt t="125727" x="2378075" y="4833938"/>
          <p14:tracePt t="125735" x="2698750" y="4833938"/>
          <p14:tracePt t="125743" x="3046413" y="4833938"/>
          <p14:tracePt t="125751" x="3249613" y="4829175"/>
          <p14:tracePt t="125759" x="3586163" y="4818063"/>
          <p14:tracePt t="125767" x="3906838" y="4783138"/>
          <p14:tracePt t="125775" x="4205288" y="4767263"/>
          <p14:tracePt t="125783" x="4497388" y="4733925"/>
          <p14:tracePt t="125791" x="4743450" y="4710113"/>
          <p14:tracePt t="125799" x="4979988" y="4683125"/>
          <p14:tracePt t="125807" x="5210175" y="4672013"/>
          <p14:tracePt t="125815" x="5329238" y="4654550"/>
          <p14:tracePt t="125823" x="5514975" y="4643438"/>
          <p14:tracePt t="125831" x="5588000" y="4637088"/>
          <p14:tracePt t="125839" x="5694363" y="4637088"/>
          <p14:tracePt t="125847" x="5761038" y="4632325"/>
          <p14:tracePt t="125855" x="5807075" y="4632325"/>
          <p14:tracePt t="125865" x="5829300" y="4632325"/>
          <p14:tracePt t="125871" x="5834063" y="4632325"/>
          <p14:tracePt t="125881" x="5840413" y="4632325"/>
          <p14:tracePt t="125913" x="5845175" y="4632325"/>
          <p14:tracePt t="125921" x="5851525" y="4637088"/>
          <p14:tracePt t="125929" x="5857875" y="4637088"/>
          <p14:tracePt t="125937" x="5868988" y="4643438"/>
          <p14:tracePt t="125945" x="5880100" y="4648200"/>
          <p14:tracePt t="125953" x="5895975" y="4654550"/>
          <p14:tracePt t="125961" x="5942013" y="4665663"/>
          <p14:tracePt t="125969" x="5964238" y="4672013"/>
          <p14:tracePt t="125977" x="6003925" y="4676775"/>
          <p14:tracePt t="125985" x="6037263" y="4683125"/>
          <p14:tracePt t="125993" x="6103938" y="4694238"/>
          <p14:tracePt t="126001" x="6143625" y="4699000"/>
          <p14:tracePt t="126009" x="6188075" y="4710113"/>
          <p14:tracePt t="126017" x="6227763" y="4716463"/>
          <p14:tracePt t="126025" x="6273800" y="4721225"/>
          <p14:tracePt t="126033" x="6307138" y="4727575"/>
          <p14:tracePt t="126041" x="6340475" y="4733925"/>
          <p14:tracePt t="126049" x="6351588" y="4733925"/>
          <p14:tracePt t="126057" x="6373813" y="4738688"/>
          <p14:tracePt t="126065" x="6396038" y="4738688"/>
          <p14:tracePt t="126073" x="6408738" y="4738688"/>
          <p14:tracePt t="126081" x="6424613" y="4745038"/>
          <p14:tracePt t="126089" x="6435725" y="4745038"/>
          <p14:tracePt t="126097" x="6442075" y="4749800"/>
          <p14:tracePt t="126105" x="6446838" y="4749800"/>
          <p14:tracePt t="126113" x="6453188" y="4749800"/>
          <p14:tracePt t="126121" x="6453188" y="4756150"/>
          <p14:tracePt t="126129" x="6457950" y="4756150"/>
          <p14:tracePt t="126137" x="6457950" y="4760913"/>
          <p14:tracePt t="126145" x="6464300" y="4767263"/>
          <p14:tracePt t="126155" x="6469063" y="4767263"/>
          <p14:tracePt t="126161" x="6475413" y="4772025"/>
          <p14:tracePt t="126171" x="6486525" y="4778375"/>
          <p14:tracePt t="126177" x="6497638" y="4789488"/>
          <p14:tracePt t="126187" x="6508750" y="4789488"/>
          <p14:tracePt t="126195" x="6519863" y="4800600"/>
          <p14:tracePt t="126203" x="6530975" y="4806950"/>
          <p14:tracePt t="126211" x="6537325" y="4811713"/>
          <p14:tracePt t="126219" x="6559550" y="4822825"/>
          <p14:tracePt t="126227" x="6581775" y="4833938"/>
          <p14:tracePt t="126235" x="6638925" y="4851400"/>
          <p14:tracePt t="126243" x="6683375" y="4862513"/>
          <p14:tracePt t="126251" x="6807200" y="4862513"/>
          <p14:tracePt t="126259" x="6931025" y="4862513"/>
          <p14:tracePt t="126267" x="7054850" y="4833938"/>
          <p14:tracePt t="126275" x="7362825" y="4721225"/>
          <p14:tracePt t="126283" x="7599363" y="4592638"/>
          <p14:tracePt t="126291" x="7902575" y="4378325"/>
          <p14:tracePt t="126299" x="8380413" y="3929063"/>
          <p14:tracePt t="126307" x="8685213" y="3597275"/>
          <p14:tracePt t="126315" x="9021763" y="3187700"/>
          <p14:tracePt t="126323" x="9371013" y="2698750"/>
          <p14:tracePt t="126331" x="9674225" y="2232025"/>
          <p14:tracePt t="126339" x="9932988" y="1809750"/>
          <p14:tracePt t="126347" x="10140950" y="1433513"/>
          <p14:tracePt t="126355" x="10309225" y="1062038"/>
          <p14:tracePt t="126363" x="10387013" y="776288"/>
          <p14:tracePt t="126371" x="10404475" y="612775"/>
          <p14:tracePt t="126379" x="10404475" y="477838"/>
          <p14:tracePt t="126387" x="10387013" y="387350"/>
          <p14:tracePt t="126395" x="10348913" y="325438"/>
          <p14:tracePt t="126403" x="10313988" y="292100"/>
          <p14:tracePt t="126411" x="10269538" y="287338"/>
          <p14:tracePt t="126419" x="10207625" y="287338"/>
          <p14:tracePt t="126427" x="10117138" y="336550"/>
          <p14:tracePt t="126435" x="10028238" y="427038"/>
          <p14:tracePt t="126443" x="9886950" y="584200"/>
          <p14:tracePt t="126453" x="9725025" y="814388"/>
          <p14:tracePt t="126459" x="9555163" y="1101725"/>
          <p14:tracePt t="126469" x="9420225" y="1371600"/>
          <p14:tracePt t="126477" x="9240838" y="1743075"/>
          <p14:tracePt t="126485" x="9083675" y="2159000"/>
          <p14:tracePt t="126493" x="8920163" y="2614613"/>
          <p14:tracePt t="126501" x="8785225" y="3097213"/>
          <p14:tracePt t="126509" x="8661400" y="3581400"/>
          <p14:tracePt t="126517" x="8561388" y="4048125"/>
          <p14:tracePt t="126525" x="8499475" y="4497388"/>
          <p14:tracePt t="126533" x="8464550" y="4895850"/>
          <p14:tracePt t="126541" x="8464550" y="5216525"/>
          <p14:tracePt t="126549" x="8482013" y="5419725"/>
          <p14:tracePt t="126557" x="8577263" y="5683250"/>
          <p14:tracePt t="126565" x="8634413" y="5749925"/>
          <p14:tracePt t="126573" x="8696325" y="5784850"/>
          <p14:tracePt t="126581" x="8758238" y="5789613"/>
          <p14:tracePt t="126589" x="8813800" y="5778500"/>
          <p14:tracePt t="126597" x="8897938" y="5727700"/>
          <p14:tracePt t="126605" x="8977313" y="5672138"/>
          <p14:tracePt t="126613" x="9077325" y="5592763"/>
          <p14:tracePt t="126621" x="9190038" y="5486400"/>
          <p14:tracePt t="126629" x="9263063" y="5413375"/>
          <p14:tracePt t="126637" x="9364663" y="5289550"/>
          <p14:tracePt t="126645" x="9393238" y="5216525"/>
          <p14:tracePt t="126653" x="9404350" y="5172075"/>
          <p14:tracePt t="126661" x="9404350" y="5132388"/>
          <p14:tracePt t="126669" x="9404350" y="5114925"/>
          <p14:tracePt t="126677" x="9398000" y="5087938"/>
          <p14:tracePt t="126685" x="9382125" y="5076825"/>
          <p14:tracePt t="126693" x="9375775" y="5064125"/>
          <p14:tracePt t="126701" x="9364663" y="5059363"/>
          <p14:tracePt t="126717" x="9358313" y="5059363"/>
          <p14:tracePt t="126733" x="9353550" y="5059363"/>
          <p14:tracePt t="126831" x="9347200" y="5059363"/>
          <p14:tracePt t="126847" x="9342438" y="5059363"/>
          <p14:tracePt t="126871" x="9336088" y="5059363"/>
          <p14:tracePt t="126887" x="9331325" y="5059363"/>
          <p14:tracePt t="126903" x="9324975" y="5059363"/>
          <p14:tracePt t="126911" x="9320213" y="5059363"/>
          <p14:tracePt t="126919" x="9313863" y="5059363"/>
          <p14:tracePt t="126927" x="9302750" y="5059363"/>
          <p14:tracePt t="126943" x="9280525" y="5059363"/>
          <p14:tracePt t="126951" x="9263063" y="5059363"/>
          <p14:tracePt t="126959" x="9236075" y="5059363"/>
          <p14:tracePt t="126967" x="9174163" y="5059363"/>
          <p14:tracePt t="126975" x="9112250" y="5059363"/>
          <p14:tracePt t="126983" x="9004300" y="5053013"/>
          <p14:tracePt t="126991" x="8836025" y="5041900"/>
          <p14:tracePt t="127001" x="8723313" y="5037138"/>
          <p14:tracePt t="127007" x="8386763" y="5026025"/>
          <p14:tracePt t="127017" x="8172450" y="5026025"/>
          <p14:tracePt t="127023" x="7926388" y="5026025"/>
          <p14:tracePt t="127033" x="7621588" y="5026025"/>
          <p14:tracePt t="127039" x="7289800" y="5014913"/>
          <p14:tracePt t="127049" x="6953250" y="5014913"/>
          <p14:tracePt t="127057" x="6526213" y="5002213"/>
          <p14:tracePt t="127065" x="6234113" y="4979988"/>
          <p14:tracePt t="127073" x="5957888" y="4968875"/>
          <p14:tracePt t="127081" x="5559425" y="4946650"/>
          <p14:tracePt t="127089" x="5322888" y="4924425"/>
          <p14:tracePt t="127097" x="5075238" y="4902200"/>
          <p14:tracePt t="127105" x="4873625" y="4884738"/>
          <p14:tracePt t="127113" x="4699000" y="4873625"/>
          <p14:tracePt t="127121" x="4548188" y="4867275"/>
          <p14:tracePt t="127129" x="4486275" y="4862513"/>
          <p14:tracePt t="127137" x="4400550" y="4862513"/>
          <p14:tracePt t="127145" x="4367213" y="4862513"/>
          <p14:tracePt t="127153" x="4300538" y="4862513"/>
          <p14:tracePt t="127161" x="4265613" y="4862513"/>
          <p14:tracePt t="127169" x="4238625" y="4862513"/>
          <p14:tracePt t="127177" x="4192588" y="4862513"/>
          <p14:tracePt t="127185" x="4159250" y="4862513"/>
          <p14:tracePt t="127193" x="4130675" y="4862513"/>
          <p14:tracePt t="127201" x="4097338" y="4867275"/>
          <p14:tracePt t="127209" x="4075113" y="4867275"/>
          <p14:tracePt t="127217" x="4035425" y="4873625"/>
          <p14:tracePt t="127225" x="3990975" y="4879975"/>
          <p14:tracePt t="127233" x="3946525" y="4884738"/>
          <p14:tracePt t="127241" x="3884613" y="4884738"/>
          <p14:tracePt t="127249" x="3816350" y="4884738"/>
          <p14:tracePt t="127257" x="3743325" y="4884738"/>
          <p14:tracePt t="127265" x="3709988" y="4884738"/>
          <p14:tracePt t="127273" x="3619500" y="4884738"/>
          <p14:tracePt t="127281" x="3506788" y="4884738"/>
          <p14:tracePt t="127289" x="3384550" y="4879975"/>
          <p14:tracePt t="127297" x="3327400" y="4873625"/>
          <p14:tracePt t="127305" x="3192463" y="4862513"/>
          <p14:tracePt t="127313" x="3006725" y="4856163"/>
          <p14:tracePt t="127321" x="2955925" y="4856163"/>
          <p14:tracePt t="127331" x="2794000" y="4840288"/>
          <p14:tracePt t="127339" x="2636838" y="4829175"/>
          <p14:tracePt t="127347" x="2495550" y="4822825"/>
          <p14:tracePt t="127355" x="2366963" y="4806950"/>
          <p14:tracePt t="127363" x="2247900" y="4789488"/>
          <p14:tracePt t="127371" x="2209800" y="4783138"/>
          <p14:tracePt t="127379" x="2136775" y="4778375"/>
          <p14:tracePt t="127387" x="2074863" y="4767263"/>
          <p14:tracePt t="127395" x="2035175" y="4756150"/>
          <p14:tracePt t="127403" x="1995488" y="4745038"/>
          <p14:tracePt t="127411" x="1984375" y="4738688"/>
          <p14:tracePt t="127419" x="1978025" y="4733925"/>
          <p14:tracePt t="127505" x="1973263" y="4733925"/>
          <p14:tracePt t="127601" x="1966913" y="4733925"/>
          <p14:tracePt t="127615" x="1955800" y="4733925"/>
          <p14:tracePt t="127625" x="1951038" y="4733925"/>
          <p14:tracePt t="127631" x="1927225" y="4733925"/>
          <p14:tracePt t="127641" x="1911350" y="4738688"/>
          <p14:tracePt t="127649" x="1889125" y="4745038"/>
          <p14:tracePt t="127657" x="1882775" y="4745038"/>
          <p14:tracePt t="127665" x="1866900" y="4745038"/>
          <p14:tracePt t="127673" x="1860550" y="4749800"/>
          <p14:tracePt t="127681" x="1854200" y="4749800"/>
          <p14:tracePt t="127689" x="1849438" y="4749800"/>
          <p14:tracePt t="127697" x="1843088" y="4749800"/>
          <p14:tracePt t="127777" x="1854200" y="4756150"/>
          <p14:tracePt t="127785" x="1878013" y="4767263"/>
          <p14:tracePt t="127793" x="1951038" y="4778375"/>
          <p14:tracePt t="127801" x="2079625" y="4778375"/>
          <p14:tracePt t="127809" x="2305050" y="4778375"/>
          <p14:tracePt t="127817" x="2557463" y="4738688"/>
          <p14:tracePt t="127825" x="2962275" y="4683125"/>
          <p14:tracePt t="127833" x="3535363" y="4564063"/>
          <p14:tracePt t="127841" x="4137025" y="4413250"/>
          <p14:tracePt t="127849" x="4851400" y="4216400"/>
          <p14:tracePt t="127857" x="5610225" y="3962400"/>
          <p14:tracePt t="127865" x="6384925" y="3654425"/>
          <p14:tracePt t="127873" x="7161213" y="3305175"/>
          <p14:tracePt t="127881" x="7886700" y="2928938"/>
          <p14:tracePt t="127889" x="8453438" y="2619375"/>
          <p14:tracePt t="127899" x="9061450" y="2225675"/>
          <p14:tracePt t="127905" x="9561513" y="1866900"/>
          <p14:tracePt t="127915" x="9886950" y="1601788"/>
          <p14:tracePt t="127923" x="10106025" y="1389063"/>
          <p14:tracePt t="127931" x="10202863" y="1276350"/>
          <p14:tracePt t="127939" x="10269538" y="1169988"/>
          <p14:tracePt t="127947" x="10275888" y="1123950"/>
          <p14:tracePt t="127955" x="10275888" y="1084263"/>
          <p14:tracePt t="127963" x="10247313" y="1073150"/>
          <p14:tracePt t="127971" x="10218738" y="1068388"/>
          <p14:tracePt t="127979" x="10167938" y="1068388"/>
          <p14:tracePt t="127987" x="10106025" y="1119188"/>
          <p14:tracePt t="127995" x="10039350" y="1196975"/>
          <p14:tracePt t="128003" x="9893300" y="1466850"/>
          <p14:tracePt t="128011" x="9763125" y="1820863"/>
          <p14:tracePt t="128019" x="9639300" y="2293938"/>
          <p14:tracePt t="128027" x="9539288" y="2860675"/>
          <p14:tracePt t="128035" x="9466263" y="3411538"/>
          <p14:tracePt t="128043" x="9386888" y="4075113"/>
          <p14:tracePt t="128051" x="9347200" y="4564063"/>
          <p14:tracePt t="128059" x="9309100" y="5154613"/>
          <p14:tracePt t="128067" x="9296400" y="5570538"/>
          <p14:tracePt t="128075" x="9302750" y="5953125"/>
          <p14:tracePt t="128083" x="9320213" y="6037263"/>
          <p14:tracePt t="128091" x="9342438" y="6070600"/>
          <p14:tracePt t="128099" x="9353550" y="6065838"/>
          <p14:tracePt t="128107" x="9375775" y="6026150"/>
          <p14:tracePt t="128115" x="9431338" y="5880100"/>
          <p14:tracePt t="128123" x="9517063" y="5614988"/>
          <p14:tracePt t="128131" x="9639300" y="5222875"/>
          <p14:tracePt t="128139" x="9725025" y="4818063"/>
          <p14:tracePt t="128147" x="9769475" y="4356100"/>
          <p14:tracePt t="128155" x="9791700" y="3973513"/>
          <p14:tracePt t="128163" x="9791700" y="3440113"/>
          <p14:tracePt t="128171" x="9791700" y="2973388"/>
          <p14:tracePt t="128179" x="9763125" y="2513013"/>
          <p14:tracePt t="128187" x="9713913" y="2097088"/>
          <p14:tracePt t="128197" x="9645650" y="1747838"/>
          <p14:tracePt t="128205" x="9583738" y="1535113"/>
          <p14:tracePt t="128213" x="9493250" y="1316038"/>
          <p14:tracePt t="128221" x="9386888" y="1203325"/>
          <p14:tracePt t="128229" x="9324975" y="1196975"/>
          <p14:tracePt t="128237" x="9274175" y="1225550"/>
          <p14:tracePt t="128245" x="9218613" y="1331913"/>
          <p14:tracePt t="128253" x="9128125" y="1624013"/>
          <p14:tracePt t="128261" x="9066213" y="2068513"/>
          <p14:tracePt t="128269" x="9032875" y="2484438"/>
          <p14:tracePt t="128278" x="9004300" y="3079750"/>
          <p14:tracePt t="128285" x="9010650" y="3687763"/>
          <p14:tracePt t="128293" x="9088438" y="4238625"/>
          <p14:tracePt t="128301" x="9185275" y="4632325"/>
          <p14:tracePt t="128309" x="9320213" y="4929188"/>
          <p14:tracePt t="128317" x="9466263" y="5064125"/>
          <p14:tracePt t="128325" x="9590088" y="5070475"/>
          <p14:tracePt t="128333" x="9701213" y="5002213"/>
          <p14:tracePt t="128341" x="9886950" y="4783138"/>
          <p14:tracePt t="128349" x="10039350" y="4552950"/>
          <p14:tracePt t="128357" x="10247313" y="4154488"/>
          <p14:tracePt t="128365" x="10371138" y="3827463"/>
          <p14:tracePt t="128373" x="10483850" y="3435350"/>
          <p14:tracePt t="128381" x="10539413" y="3001963"/>
          <p14:tracePt t="128389" x="10550525" y="2574925"/>
          <p14:tracePt t="128397" x="10528300" y="2338388"/>
          <p14:tracePt t="128405" x="10426700" y="2017713"/>
          <p14:tracePt t="128413" x="10258425" y="1758950"/>
          <p14:tracePt t="128421" x="10050463" y="1579563"/>
          <p14:tracePt t="128429" x="9791700" y="1477963"/>
          <p14:tracePt t="128437" x="9466263" y="1455738"/>
          <p14:tracePt t="128445" x="9178925" y="1506538"/>
          <p14:tracePt t="128453" x="8842375" y="1647825"/>
          <p14:tracePt t="128461" x="8437563" y="1893888"/>
          <p14:tracePt t="128469" x="8037513" y="2214563"/>
          <p14:tracePt t="128477" x="7650163" y="2676525"/>
          <p14:tracePt t="128485" x="7346950" y="3176588"/>
          <p14:tracePt t="128495" x="7099300" y="3771900"/>
          <p14:tracePt t="128503" x="6942138" y="4479925"/>
          <p14:tracePt t="128511" x="6902450" y="5137150"/>
          <p14:tracePt t="128519" x="6924675" y="5745163"/>
          <p14:tracePt t="128527" x="7065963" y="6362700"/>
          <p14:tracePt t="128535" x="7289800" y="6824663"/>
          <p14:tracePt t="128583" x="9313863" y="6486525"/>
          <p14:tracePt t="128591" x="9678988" y="6081713"/>
          <p14:tracePt t="128599" x="10094913" y="5519738"/>
          <p14:tracePt t="128607" x="10494963" y="4884738"/>
          <p14:tracePt t="128615" x="10758488" y="4243388"/>
          <p14:tracePt t="128623" x="10910888" y="3625850"/>
          <p14:tracePt t="128631" x="10948988" y="3119438"/>
          <p14:tracePt t="128639" x="10904538" y="2568575"/>
          <p14:tracePt t="128647" x="10685463" y="2035175"/>
          <p14:tracePt t="128655" x="10460038" y="1685925"/>
          <p14:tracePt t="128663" x="10090150" y="1389063"/>
          <p14:tracePt t="128671" x="9690100" y="1208088"/>
          <p14:tracePt t="128679" x="9134475" y="1119188"/>
          <p14:tracePt t="128687" x="8689975" y="1135063"/>
          <p14:tracePt t="128695" x="8145463" y="1287463"/>
          <p14:tracePt t="128703" x="7605713" y="1557338"/>
          <p14:tracePt t="128711" x="7116763" y="1973263"/>
          <p14:tracePt t="128719" x="6778625" y="2371725"/>
          <p14:tracePt t="128727" x="6464300" y="2957513"/>
          <p14:tracePt t="128735" x="6289675" y="3473450"/>
          <p14:tracePt t="128743" x="6223000" y="4194175"/>
          <p14:tracePt t="128751" x="6256338" y="4683125"/>
          <p14:tracePt t="128759" x="6430963" y="5187950"/>
          <p14:tracePt t="128767" x="6700838" y="5565775"/>
          <p14:tracePt t="128777" x="7143750" y="5908675"/>
          <p14:tracePt t="128785" x="7672388" y="6059488"/>
          <p14:tracePt t="128793" x="8178800" y="6070600"/>
          <p14:tracePt t="128801" x="8656638" y="5981700"/>
          <p14:tracePt t="128809" x="9178925" y="5762625"/>
          <p14:tracePt t="128817" x="9645650" y="5497513"/>
          <p14:tracePt t="128825" x="9982200" y="5233988"/>
          <p14:tracePt t="128833" x="10360025" y="4829175"/>
          <p14:tracePt t="128841" x="10618788" y="4435475"/>
          <p14:tracePt t="128849" x="10753725" y="4041775"/>
          <p14:tracePt t="128857" x="10780713" y="3727450"/>
          <p14:tracePt t="128865" x="10775950" y="3349625"/>
          <p14:tracePt t="128873" x="10656888" y="2951163"/>
          <p14:tracePt t="128881" x="10472738" y="2652713"/>
          <p14:tracePt t="128889" x="10202863" y="2382838"/>
          <p14:tracePt t="128897" x="9875838" y="2192338"/>
          <p14:tracePt t="128905" x="9459913" y="2063750"/>
          <p14:tracePt t="128913" x="9061450" y="2012950"/>
          <p14:tracePt t="128921" x="8605838" y="2017713"/>
          <p14:tracePt t="128929" x="8285163" y="2097088"/>
          <p14:tracePt t="128937" x="7993063" y="2236788"/>
          <p14:tracePt t="128945" x="7745413" y="2400300"/>
          <p14:tracePt t="128953" x="7570788" y="2579688"/>
          <p14:tracePt t="128961" x="7431088" y="2805113"/>
          <p14:tracePt t="128969" x="7358063" y="3006725"/>
          <p14:tracePt t="128977" x="7329488" y="3181350"/>
          <p14:tracePt t="128985" x="7329488" y="3276600"/>
          <p14:tracePt t="128993" x="7369175" y="3446463"/>
          <p14:tracePt t="129001" x="7413625" y="3519488"/>
          <p14:tracePt t="129009" x="7475538" y="3586163"/>
          <p14:tracePt t="129017" x="7532688" y="3630613"/>
          <p14:tracePt t="129025" x="7577138" y="3654425"/>
          <p14:tracePt t="129033" x="7610475" y="3659188"/>
          <p14:tracePt t="129041" x="7656513" y="3659188"/>
          <p14:tracePt t="129049" x="7694613" y="3654425"/>
          <p14:tracePt t="129059" x="7694613" y="3648075"/>
          <p14:tracePt t="129116" x="7694613" y="3643313"/>
          <p14:tracePt t="129123" x="7694613" y="3630613"/>
          <p14:tracePt t="129131" x="7689850" y="3608388"/>
          <p14:tracePt t="129139" x="7672388" y="3592513"/>
          <p14:tracePt t="129147" x="7667625" y="3570288"/>
          <p14:tracePt t="129155" x="7661275" y="3570288"/>
          <p14:tracePt t="129195" x="7661275" y="3586163"/>
          <p14:tracePt t="129203" x="7667625" y="3614738"/>
          <p14:tracePt t="129211" x="7678738" y="3648075"/>
          <p14:tracePt t="129219" x="7694613" y="3687763"/>
          <p14:tracePt t="129227" x="7718425" y="3749675"/>
          <p14:tracePt t="129235" x="7729538" y="3783013"/>
          <p14:tracePt t="129243" x="7740650" y="3800475"/>
          <p14:tracePt t="129251" x="7740650" y="3811588"/>
          <p14:tracePt t="129315" x="7740650" y="3800475"/>
          <p14:tracePt t="129325" x="7729538" y="3778250"/>
          <p14:tracePt t="129331" x="7718425" y="3760788"/>
          <p14:tracePt t="129339" x="7712075" y="3754438"/>
          <p14:tracePt t="129365" x="7712075" y="3749675"/>
          <p14:tracePt t="129405" x="7712075" y="3754438"/>
          <p14:tracePt t="129413" x="7712075" y="3760788"/>
          <p14:tracePt t="129429" x="7712075" y="3771900"/>
          <p14:tracePt t="129529" x="7705725" y="3765550"/>
          <p14:tracePt t="129537" x="7705725" y="3760788"/>
          <p14:tracePt t="129545" x="7689850" y="3743325"/>
          <p14:tracePt t="129553" x="7661275" y="3709988"/>
          <p14:tracePt t="129561" x="7616825" y="3676650"/>
          <p14:tracePt t="129569" x="7566025" y="3619500"/>
          <p14:tracePt t="129577" x="7481888" y="3546475"/>
          <p14:tracePt t="129585" x="7380288" y="3451225"/>
          <p14:tracePt t="129593" x="7240588" y="3338513"/>
          <p14:tracePt t="129601" x="6992938" y="3148013"/>
          <p14:tracePt t="129609" x="6891338" y="3068638"/>
          <p14:tracePt t="129619" x="6734175" y="2928938"/>
          <p14:tracePt t="129627" x="6627813" y="2809875"/>
          <p14:tracePt t="129635" x="6559550" y="2681288"/>
          <p14:tracePt t="129643" x="6542088" y="2597150"/>
          <p14:tracePt t="129651" x="6542088" y="2513013"/>
          <p14:tracePt t="129659" x="6570663" y="2422525"/>
          <p14:tracePt t="129667" x="6643688" y="2293938"/>
          <p14:tracePt t="129675" x="6738938" y="2163763"/>
          <p14:tracePt t="129683" x="6897688" y="1990725"/>
          <p14:tracePt t="129691" x="7043738" y="1855788"/>
          <p14:tracePt t="129699" x="7256463" y="1692275"/>
          <p14:tracePt t="129707" x="7408863" y="1597025"/>
          <p14:tracePt t="129715" x="7723188" y="1433513"/>
          <p14:tracePt t="129723" x="7953375" y="1338263"/>
          <p14:tracePt t="129731" x="8218488" y="1254125"/>
          <p14:tracePt t="129739" x="8532813" y="1185863"/>
          <p14:tracePt t="129747" x="8824913" y="1152525"/>
          <p14:tracePt t="129755" x="9105900" y="1141413"/>
          <p14:tracePt t="129763" x="9371013" y="1169988"/>
          <p14:tracePt t="129771" x="9583738" y="1254125"/>
          <p14:tracePt t="129779" x="9786938" y="1389063"/>
          <p14:tracePt t="129787" x="9859963" y="1473200"/>
          <p14:tracePt t="129795" x="9937750" y="1590675"/>
          <p14:tracePt t="129803" x="9982200" y="1720850"/>
          <p14:tracePt t="129811" x="9988550" y="1871663"/>
          <p14:tracePt t="129819" x="9977438" y="1951038"/>
          <p14:tracePt t="129827" x="9932988" y="2012950"/>
          <p14:tracePt t="129835" x="9875838" y="2057400"/>
          <p14:tracePt t="129843" x="9786938" y="2097088"/>
          <p14:tracePt t="129851" x="9656763" y="2112963"/>
          <p14:tracePt t="129859" x="9532938" y="2112963"/>
          <p14:tracePt t="129869" x="9324975" y="2079625"/>
          <p14:tracePt t="129875" x="9088438" y="1995488"/>
          <p14:tracePt t="129883" x="8897938" y="1905000"/>
          <p14:tracePt t="129893" x="8639175" y="1736725"/>
          <p14:tracePt t="129899" x="8488363" y="1624013"/>
          <p14:tracePt t="129909" x="8375650" y="1495425"/>
          <p14:tracePt t="129915" x="8285163" y="1354138"/>
          <p14:tracePt t="129925" x="8245475" y="1230313"/>
          <p14:tracePt t="129931" x="8234363" y="1163638"/>
          <p14:tracePt t="129942" x="8240713" y="1057275"/>
          <p14:tracePt t="129949" x="8269288" y="1006475"/>
          <p14:tracePt t="129958" x="8307388" y="955675"/>
          <p14:tracePt t="129965" x="8347075" y="927100"/>
          <p14:tracePt t="129973" x="8375650" y="915988"/>
          <p14:tracePt t="129981" x="8402638" y="915988"/>
          <p14:tracePt t="129989" x="8437563" y="915988"/>
          <p14:tracePt t="129997" x="8448675" y="922338"/>
          <p14:tracePt t="130005" x="8477250" y="966788"/>
          <p14:tracePt t="130013" x="8504238" y="1022350"/>
          <p14:tracePt t="130021" x="8537575" y="1123950"/>
          <p14:tracePt t="130029" x="8572500" y="1214438"/>
          <p14:tracePt t="130037" x="8612188" y="1354138"/>
          <p14:tracePt t="130045" x="8645525" y="1489075"/>
          <p14:tracePt t="130053" x="8661400" y="1557338"/>
          <p14:tracePt t="130061" x="8689975" y="1692275"/>
          <p14:tracePt t="130069" x="8707438" y="1804988"/>
          <p14:tracePt t="130077" x="8707438" y="1871663"/>
          <p14:tracePt t="130085" x="8707438" y="1939925"/>
          <p14:tracePt t="130093" x="8707438" y="2085975"/>
          <p14:tracePt t="130103" x="8696325" y="2174875"/>
          <p14:tracePt t="130109" x="8685213" y="2247900"/>
          <p14:tracePt t="130117" x="8656638" y="2366963"/>
          <p14:tracePt t="130125" x="8639175" y="2428875"/>
          <p14:tracePt t="130133" x="8616950" y="2455863"/>
          <p14:tracePt t="130141" x="8594725" y="2473325"/>
          <p14:tracePt t="130149" x="8572500" y="2490788"/>
          <p14:tracePt t="130157" x="8543925" y="2495550"/>
          <p14:tracePt t="130165" x="8515350" y="2506663"/>
          <p14:tracePt t="130175" x="8488363" y="2517775"/>
          <p14:tracePt t="130181" x="8437563" y="2535238"/>
          <p14:tracePt t="130191" x="8375650" y="2563813"/>
          <p14:tracePt t="130197" x="8285163" y="2601913"/>
          <p14:tracePt t="130207" x="8150225" y="2676525"/>
          <p14:tracePt t="130215" x="7999413" y="2782888"/>
          <p14:tracePt t="130223" x="7813675" y="2922588"/>
          <p14:tracePt t="130231" x="7712075" y="3030538"/>
          <p14:tracePt t="130240" x="7504113" y="3221038"/>
          <p14:tracePt t="130247" x="7380288" y="3355975"/>
          <p14:tracePt t="130255" x="7161213" y="3563938"/>
          <p14:tracePt t="130263" x="7059613" y="3665538"/>
          <p14:tracePt t="130271" x="6992938" y="3727450"/>
          <p14:tracePt t="130279" x="6884988" y="3844925"/>
          <p14:tracePt t="130288" x="6846888" y="3884613"/>
          <p14:tracePt t="130295" x="6818313" y="3946525"/>
          <p14:tracePt t="130303" x="6811963" y="3986213"/>
          <p14:tracePt t="130311" x="6811963" y="4019550"/>
          <p14:tracePt t="130319" x="6818313" y="4041775"/>
          <p14:tracePt t="130327" x="6824663" y="4059238"/>
          <p14:tracePt t="130335" x="6851650" y="4086225"/>
          <p14:tracePt t="130343" x="6880225" y="4108450"/>
          <p14:tracePt t="130351" x="6897688" y="4121150"/>
          <p14:tracePt t="130363" x="6919913" y="4132263"/>
          <p14:tracePt t="130371" x="6946900" y="4159250"/>
          <p14:tracePt t="130379" x="6946900" y="4165600"/>
          <p14:tracePt t="130395" x="6946900" y="4170363"/>
          <p14:tracePt t="130403" x="6942138" y="4176713"/>
          <p14:tracePt t="130411" x="6908800" y="4176713"/>
          <p14:tracePt t="130419" x="6851650" y="4187825"/>
          <p14:tracePt t="130427" x="6784975" y="4187825"/>
          <p14:tracePt t="130435" x="6700838" y="4194175"/>
          <p14:tracePt t="130443" x="6588125" y="4194175"/>
          <p14:tracePt t="130451" x="6430963" y="4198938"/>
          <p14:tracePt t="130459" x="6227763" y="4210050"/>
          <p14:tracePt t="130467" x="6132513" y="4216400"/>
          <p14:tracePt t="130475" x="5918200" y="4227513"/>
          <p14:tracePt t="130483" x="5829300" y="4238625"/>
          <p14:tracePt t="130493" x="5654675" y="4267200"/>
          <p14:tracePt t="130501" x="5592763" y="4289425"/>
          <p14:tracePt t="130509" x="5502275" y="4311650"/>
          <p14:tracePt t="130517" x="5464175" y="4329113"/>
          <p14:tracePt t="130525" x="5429250" y="4344988"/>
          <p14:tracePt t="130533" x="5418138" y="4356100"/>
          <p14:tracePt t="130541" x="5407025" y="4367213"/>
          <p14:tracePt t="130549" x="5402263" y="4378325"/>
          <p14:tracePt t="130557" x="5402263" y="4395788"/>
          <p14:tracePt t="130565" x="5402263" y="4413250"/>
          <p14:tracePt t="130573" x="5407025" y="4424363"/>
          <p14:tracePt t="130581" x="5418138" y="4440238"/>
          <p14:tracePt t="130589" x="5446713" y="4479925"/>
          <p14:tracePt t="130597" x="5475288" y="4508500"/>
          <p14:tracePt t="130605" x="5508625" y="4541838"/>
          <p14:tracePt t="130613" x="5541963" y="4575175"/>
          <p14:tracePt t="130621" x="5588000" y="4610100"/>
          <p14:tracePt t="130629" x="5626100" y="4637088"/>
          <p14:tracePt t="130637" x="5665788" y="4659313"/>
          <p14:tracePt t="130645" x="5694363" y="4683125"/>
          <p14:tracePt t="130653" x="5716588" y="4699000"/>
          <p14:tracePt t="130661" x="5727700" y="4705350"/>
          <p14:tracePt t="130685" x="5722938" y="4683125"/>
          <p14:tracePt t="130693" x="5688013" y="4643438"/>
          <p14:tracePt t="130701" x="5649913" y="4586288"/>
          <p14:tracePt t="130709" x="5553075" y="4486275"/>
          <p14:tracePt t="130717" x="5424488" y="4362450"/>
          <p14:tracePt t="130725" x="5210175" y="4216400"/>
          <p14:tracePt t="130733" x="4951413" y="4059238"/>
          <p14:tracePt t="130741" x="4716463" y="3940175"/>
          <p14:tracePt t="130751" x="4451350" y="3827463"/>
          <p14:tracePt t="130757" x="4008438" y="3670300"/>
          <p14:tracePt t="130767" x="3659188" y="3575050"/>
          <p14:tracePt t="130774" x="3311525" y="3484563"/>
          <p14:tracePt t="130783" x="2984500" y="3440113"/>
          <p14:tracePt t="130791" x="2703513" y="3406775"/>
          <p14:tracePt t="130799" x="2276475" y="3395663"/>
          <p14:tracePt t="130807" x="2108200" y="3400425"/>
          <p14:tracePt t="130815" x="1731963" y="3490913"/>
          <p14:tracePt t="130823" x="1495425" y="3575050"/>
          <p14:tracePt t="130831" x="1365250" y="3698875"/>
          <p14:tracePt t="130839" x="1360488" y="3765550"/>
          <p14:tracePt t="130847" x="1343025" y="3833813"/>
          <p14:tracePt t="130855" x="1327150" y="3913188"/>
          <p14:tracePt t="130864" x="1309688" y="3979863"/>
          <p14:tracePt t="130871" x="1298575" y="4052888"/>
          <p14:tracePt t="130879" x="1287463" y="4108450"/>
          <p14:tracePt t="130887" x="1270000" y="4159250"/>
          <p14:tracePt t="130895" x="1265238" y="4198938"/>
          <p14:tracePt t="130903" x="1258888" y="4227513"/>
          <p14:tracePt t="130911" x="1254125" y="4243388"/>
          <p14:tracePt t="130919" x="1247775" y="4243388"/>
          <p14:tracePt t="130971" x="1247775" y="4238625"/>
          <p14:tracePt t="130987" x="1247775" y="4232275"/>
          <p14:tracePt t="131033" x="1247775" y="4238625"/>
          <p14:tracePt t="131039" x="1247775" y="4267200"/>
          <p14:tracePt t="131049" x="1236663" y="4300538"/>
          <p14:tracePt t="131057" x="1230313" y="4329113"/>
          <p14:tracePt t="131065" x="1219200" y="4367213"/>
          <p14:tracePt t="131073" x="1208088" y="4418013"/>
          <p14:tracePt t="131081" x="1196975" y="4457700"/>
          <p14:tracePt t="131089" x="1185863" y="4502150"/>
          <p14:tracePt t="131097" x="1185863" y="4548188"/>
          <p14:tracePt t="131105" x="1185863" y="4575175"/>
          <p14:tracePt t="131113" x="1192213" y="4632325"/>
          <p14:tracePt t="131121" x="1208088" y="4665663"/>
          <p14:tracePt t="131129" x="1225550" y="4694238"/>
          <p14:tracePt t="131137" x="1247775" y="4716463"/>
          <p14:tracePt t="131145" x="1258888" y="4727575"/>
          <p14:tracePt t="131153" x="1281113" y="4738688"/>
          <p14:tracePt t="131161" x="1298575" y="4738688"/>
          <p14:tracePt t="131169" x="1316038" y="4733925"/>
          <p14:tracePt t="131177" x="1316038" y="4727575"/>
          <p14:tracePt t="131363" x="1316038" y="4721225"/>
          <p14:tracePt t="131369" x="1303338" y="4716463"/>
          <p14:tracePt t="131379" x="1247775" y="4716463"/>
          <p14:tracePt t="131387" x="1219200" y="4716463"/>
          <p14:tracePt t="131395" x="1181100" y="4716463"/>
          <p14:tracePt t="131403" x="1163638" y="4710113"/>
          <p14:tracePt t="131411" x="1157288" y="4705350"/>
          <p14:tracePt t="131427" x="1163638" y="4694238"/>
          <p14:tracePt t="131435" x="1185863" y="4687888"/>
          <p14:tracePt t="131443" x="1203325" y="4676775"/>
          <p14:tracePt t="131451" x="1214438" y="4665663"/>
          <p14:tracePt t="131459" x="1236663" y="4648200"/>
          <p14:tracePt t="131467" x="1254125" y="4625975"/>
          <p14:tracePt t="131475" x="1270000" y="4614863"/>
          <p14:tracePt t="131483" x="1281113" y="4598988"/>
          <p14:tracePt t="131491" x="1287463" y="4586288"/>
          <p14:tracePt t="131499" x="1287463" y="4570413"/>
          <p14:tracePt t="131507" x="1287463" y="4559300"/>
          <p14:tracePt t="131515" x="1287463" y="4548188"/>
          <p14:tracePt t="131523" x="1287463" y="4541838"/>
          <p14:tracePt t="131531" x="1287463" y="4530725"/>
          <p14:tracePt t="131539" x="1281113" y="4530725"/>
          <p14:tracePt t="131547" x="1276350" y="4530725"/>
          <p14:tracePt t="131555" x="1276350" y="4524375"/>
          <p14:tracePt t="131563" x="1270000" y="4524375"/>
          <p14:tracePt t="131571" x="1265238" y="4524375"/>
          <p14:tracePt t="131579" x="1258888" y="4524375"/>
          <p14:tracePt t="131587" x="1254125" y="4524375"/>
          <p14:tracePt t="131603" x="1247775" y="4519613"/>
          <p14:tracePt t="131611" x="1243013" y="4519613"/>
          <p14:tracePt t="131619" x="1236663" y="4519613"/>
          <p14:tracePt t="131635" x="1230313" y="4519613"/>
          <p14:tracePt t="131645" x="1225550" y="4519613"/>
          <p14:tracePt t="131651" x="1219200" y="4524375"/>
          <p14:tracePt t="131661" x="1214438" y="4530725"/>
          <p14:tracePt t="131667" x="1208088" y="4541838"/>
          <p14:tracePt t="131677" x="1203325" y="4552950"/>
          <p14:tracePt t="131685" x="1192213" y="4570413"/>
          <p14:tracePt t="131693" x="1192213" y="4575175"/>
          <p14:tracePt t="131701" x="1192213" y="4603750"/>
          <p14:tracePt t="131709" x="1192213" y="4614863"/>
          <p14:tracePt t="131717" x="1196975" y="4648200"/>
          <p14:tracePt t="131725" x="1214438" y="4672013"/>
          <p14:tracePt t="131733" x="1254125" y="4716463"/>
          <p14:tracePt t="131741" x="1298575" y="4745038"/>
          <p14:tracePt t="131749" x="1371600" y="4783138"/>
          <p14:tracePt t="131757" x="1416050" y="4800600"/>
          <p14:tracePt t="131765" x="1539875" y="4840288"/>
          <p14:tracePt t="131773" x="1719263" y="4879975"/>
          <p14:tracePt t="131781" x="1922463" y="4895850"/>
          <p14:tracePt t="131789" x="2152650" y="4918075"/>
          <p14:tracePt t="131797" x="2400300" y="4918075"/>
          <p14:tracePt t="131805" x="2625725" y="4918075"/>
          <p14:tracePt t="131813" x="2889250" y="4918075"/>
          <p14:tracePt t="131821" x="3238500" y="4913313"/>
          <p14:tracePt t="131829" x="3575050" y="4902200"/>
          <p14:tracePt t="131837" x="3867150" y="4879975"/>
          <p14:tracePt t="131845" x="4192588" y="4856163"/>
          <p14:tracePt t="131853" x="4406900" y="4833938"/>
          <p14:tracePt t="131861" x="4687888" y="4818063"/>
          <p14:tracePt t="131869" x="4873625" y="4806950"/>
          <p14:tracePt t="131878" x="5121275" y="4794250"/>
          <p14:tracePt t="131885" x="5340350" y="4772025"/>
          <p14:tracePt t="131893" x="5480050" y="4767263"/>
          <p14:tracePt t="131901" x="5672138" y="4749800"/>
          <p14:tracePt t="131911" x="5767388" y="4738688"/>
          <p14:tracePt t="131917" x="5924550" y="4733925"/>
          <p14:tracePt t="131927" x="6003925" y="4727575"/>
          <p14:tracePt t="131935" x="6132513" y="4716463"/>
          <p14:tracePt t="131943" x="6211888" y="4710113"/>
          <p14:tracePt t="131951" x="6267450" y="4705350"/>
          <p14:tracePt t="131959" x="6340475" y="4687888"/>
          <p14:tracePt t="131967" x="6384925" y="4683125"/>
          <p14:tracePt t="131975" x="6430963" y="4672013"/>
          <p14:tracePt t="131983" x="6453188" y="4659313"/>
          <p14:tracePt t="131991" x="6464300" y="4654550"/>
          <p14:tracePt t="131999" x="6475413" y="4637088"/>
          <p14:tracePt t="132007" x="6475413" y="4632325"/>
          <p14:tracePt t="132015" x="6475413" y="4621213"/>
          <p14:tracePt t="132023" x="6475413" y="4603750"/>
          <p14:tracePt t="132031" x="6442075" y="4559300"/>
          <p14:tracePt t="132040" x="6391275" y="4519613"/>
          <p14:tracePt t="132047" x="6318250" y="4464050"/>
          <p14:tracePt t="132055" x="6165850" y="4391025"/>
          <p14:tracePt t="132063" x="6042025" y="4340225"/>
          <p14:tracePt t="132072" x="5778500" y="4249738"/>
          <p14:tracePt t="132079" x="5541963" y="4210050"/>
          <p14:tracePt t="132087" x="5272088" y="4165600"/>
          <p14:tracePt t="132095" x="5013325" y="4148138"/>
          <p14:tracePt t="132103" x="4856163" y="4148138"/>
          <p14:tracePt t="132111" x="4552950" y="4137025"/>
          <p14:tracePt t="132119" x="4400550" y="4137025"/>
          <p14:tracePt t="132127" x="4137025" y="4143375"/>
          <p14:tracePt t="132135" x="3997325" y="4148138"/>
          <p14:tracePt t="132143" x="3732213" y="4170363"/>
          <p14:tracePt t="132151" x="3608388" y="4176713"/>
          <p14:tracePt t="132159" x="3473450" y="4194175"/>
          <p14:tracePt t="132167" x="3333750" y="4205288"/>
          <p14:tracePt t="132175" x="3057525" y="4221163"/>
          <p14:tracePt t="132183" x="2928938" y="4232275"/>
          <p14:tracePt t="132192" x="2787650" y="4238625"/>
          <p14:tracePt t="132199" x="2647950" y="4238625"/>
          <p14:tracePt t="132209" x="2506663" y="4249738"/>
          <p14:tracePt t="132217" x="2371725" y="4249738"/>
          <p14:tracePt t="132225" x="2232025" y="4249738"/>
          <p14:tracePt t="132233" x="2181225" y="4249738"/>
          <p14:tracePt t="132241" x="2057400" y="4249738"/>
          <p14:tracePt t="132249" x="1916113" y="4249738"/>
          <p14:tracePt t="132257" x="1838325" y="4249738"/>
          <p14:tracePt t="132265" x="1697038" y="4256088"/>
          <p14:tracePt t="132273" x="1630363" y="4260850"/>
          <p14:tracePt t="132281" x="1568450" y="4271963"/>
          <p14:tracePt t="132289" x="1506538" y="4289425"/>
          <p14:tracePt t="132297" x="1455738" y="4300538"/>
          <p14:tracePt t="132305" x="1411288" y="4311650"/>
          <p14:tracePt t="132314" x="1365250" y="4329113"/>
          <p14:tracePt t="132321" x="1354138" y="4333875"/>
          <p14:tracePt t="132329" x="1331913" y="4340225"/>
          <p14:tracePt t="132338" x="1320800" y="4351338"/>
          <p14:tracePt t="132345" x="1309688" y="4356100"/>
          <p14:tracePt t="132353" x="1303338" y="4362450"/>
          <p14:tracePt t="132398" x="1303338" y="4367213"/>
          <p14:tracePt t="132413" x="1303338" y="4373563"/>
          <p14:tracePt t="132421" x="1316038" y="4384675"/>
          <p14:tracePt t="132429" x="1320800" y="4384675"/>
          <p14:tracePt t="132437" x="1338263" y="4402138"/>
          <p14:tracePt t="132445" x="1349375" y="4406900"/>
          <p14:tracePt t="132453" x="1382713" y="4429125"/>
          <p14:tracePt t="132463" x="1400175" y="4435475"/>
          <p14:tracePt t="132469" x="1462088" y="4468813"/>
          <p14:tracePt t="132479" x="1612900" y="4537075"/>
          <p14:tracePt t="132485" x="1798638" y="4614863"/>
          <p14:tracePt t="132495" x="2012950" y="4676775"/>
          <p14:tracePt t="132501" x="2316163" y="4745038"/>
          <p14:tracePt t="132511" x="2687638" y="4811713"/>
          <p14:tracePt t="132519" x="3013075" y="4845050"/>
          <p14:tracePt t="132527" x="3506788" y="4895850"/>
          <p14:tracePt t="132535" x="3844925" y="4918075"/>
          <p14:tracePt t="132543" x="4316413" y="4941888"/>
          <p14:tracePt t="132551" x="4621213" y="4953000"/>
          <p14:tracePt t="132559" x="4913313" y="4964113"/>
          <p14:tracePt t="132567" x="5278438" y="4964113"/>
          <p14:tracePt t="132575" x="5508625" y="4964113"/>
          <p14:tracePt t="132583" x="5705475" y="4964113"/>
          <p14:tracePt t="132591" x="5834063" y="4953000"/>
          <p14:tracePt t="132599" x="5935663" y="4941888"/>
          <p14:tracePt t="132607" x="5991225" y="4913313"/>
          <p14:tracePt t="132615" x="6026150" y="4891088"/>
          <p14:tracePt t="132623" x="6030913" y="4873625"/>
          <p14:tracePt t="132631" x="6030913" y="4856163"/>
          <p14:tracePt t="132639" x="6015038" y="4840288"/>
          <p14:tracePt t="132647" x="6003925" y="4822825"/>
          <p14:tracePt t="132655" x="5969000" y="4800600"/>
          <p14:tracePt t="132663" x="5942013" y="4778375"/>
          <p14:tracePt t="132672" x="5913438" y="4767263"/>
          <p14:tracePt t="132679" x="5891213" y="4756150"/>
          <p14:tracePt t="132687" x="5873750" y="4745038"/>
          <p14:tracePt t="132696" x="5857875" y="4738688"/>
          <p14:tracePt t="132703" x="5851525" y="4733925"/>
          <p14:tracePt t="132773" x="5845175" y="4733925"/>
          <p14:tracePt t="132789" x="5840413" y="4733925"/>
          <p14:tracePt t="132797" x="5834063" y="4738688"/>
          <p14:tracePt t="132805" x="5822950" y="4738688"/>
          <p14:tracePt t="132813" x="5807075" y="4738688"/>
          <p14:tracePt t="132821" x="5778500" y="4738688"/>
          <p14:tracePt t="132829" x="5722938" y="4738688"/>
          <p14:tracePt t="132837" x="5672138" y="4738688"/>
          <p14:tracePt t="132845" x="5599113" y="4738688"/>
          <p14:tracePt t="132853" x="5537200" y="4738688"/>
          <p14:tracePt t="132861" x="5424488" y="4738688"/>
          <p14:tracePt t="132869" x="5340350" y="4727575"/>
          <p14:tracePt t="132878" x="5232400" y="4721225"/>
          <p14:tracePt t="132885" x="5126038" y="4716463"/>
          <p14:tracePt t="132893" x="4997450" y="4705350"/>
          <p14:tracePt t="132902" x="4856163" y="4699000"/>
          <p14:tracePt t="132909" x="4778375" y="4687888"/>
          <p14:tracePt t="132917" x="4632325" y="4672013"/>
          <p14:tracePt t="132925" x="4440238" y="4654550"/>
          <p14:tracePt t="132933" x="4344988" y="4643438"/>
          <p14:tracePt t="132941" x="4227513" y="4632325"/>
          <p14:tracePt t="132949" x="4013200" y="4621213"/>
          <p14:tracePt t="132958" x="3900488" y="4614863"/>
          <p14:tracePt t="132965" x="3794125" y="4614863"/>
          <p14:tracePt t="132974" x="3698875" y="4614863"/>
          <p14:tracePt t="132981" x="3557588" y="4603750"/>
          <p14:tracePt t="132989" x="3506788" y="4603750"/>
          <p14:tracePt t="132998" x="3473450" y="4603750"/>
          <p14:tracePt t="133005" x="3462338" y="4603750"/>
          <p14:tracePt t="133017" x="3468688" y="4603750"/>
          <p14:tracePt t="133021" x="3490913" y="4598988"/>
          <p14:tracePt t="133030" x="3513138" y="4598988"/>
          <p14:tracePt t="133173" x="3524250" y="4598988"/>
          <p14:tracePt t="133191" x="3513138" y="4598988"/>
          <p14:tracePt t="133199" x="3479800" y="4598988"/>
          <p14:tracePt t="133207" x="3429000" y="4592638"/>
          <p14:tracePt t="133215" x="3333750" y="4592638"/>
          <p14:tracePt t="133223" x="3254375" y="4586288"/>
          <p14:tracePt t="133231" x="3119438" y="4586288"/>
          <p14:tracePt t="133239" x="3006725" y="4581525"/>
          <p14:tracePt t="133247" x="2794000" y="4581525"/>
          <p14:tracePt t="133255" x="2636838" y="4570413"/>
          <p14:tracePt t="133263" x="2400300" y="4552950"/>
          <p14:tracePt t="133272" x="2170113" y="4530725"/>
          <p14:tracePt t="133279" x="2012950" y="4519613"/>
          <p14:tracePt t="133287" x="1809750" y="4502150"/>
          <p14:tracePt t="133296" x="1692275" y="4486275"/>
          <p14:tracePt t="133303" x="1546225" y="4464050"/>
          <p14:tracePt t="133311" x="1473200" y="4446588"/>
          <p14:tracePt t="133320" x="1382713" y="4429125"/>
          <p14:tracePt t="133327" x="1338263" y="4413250"/>
          <p14:tracePt t="133335" x="1298575" y="4395788"/>
          <p14:tracePt t="133343" x="1270000" y="4384675"/>
          <p14:tracePt t="133351" x="1265238" y="4373563"/>
          <p14:tracePt t="133360" x="1258888" y="4362450"/>
          <p14:tracePt t="133375" x="1258888" y="4351338"/>
          <p14:tracePt t="133383" x="1258888" y="4340225"/>
          <p14:tracePt t="133391" x="1258888" y="4329113"/>
          <p14:tracePt t="133401" x="1258888" y="4322763"/>
          <p14:tracePt t="133407" x="1258888" y="4311650"/>
          <p14:tracePt t="133417" x="1258888" y="4300538"/>
          <p14:tracePt t="133423" x="1258888" y="4289425"/>
          <p14:tracePt t="133433" x="1258888" y="4283075"/>
          <p14:tracePt t="133441" x="1258888" y="4271963"/>
          <p14:tracePt t="133449" x="1258888" y="4267200"/>
          <p14:tracePt t="133458" x="1258888" y="4249738"/>
          <p14:tracePt t="133465" x="1265238" y="4243388"/>
          <p14:tracePt t="133481" x="1265238" y="4232275"/>
          <p14:tracePt t="133490" x="1270000" y="4227513"/>
          <p14:tracePt t="133497" x="1270000" y="4221163"/>
          <p14:tracePt t="133505" x="1270000" y="4210050"/>
          <p14:tracePt t="133514" x="1270000" y="4205288"/>
          <p14:tracePt t="133529" x="1270000" y="4194175"/>
          <p14:tracePt t="133537" x="1270000" y="4181475"/>
          <p14:tracePt t="133545" x="1270000" y="4176713"/>
          <p14:tracePt t="133554" x="1270000" y="4170363"/>
          <p14:tracePt t="133561" x="1265238" y="4165600"/>
          <p14:tracePt t="133569" x="1265238" y="4159250"/>
          <p14:tracePt t="133764" x="1270000" y="4159250"/>
          <p14:tracePt t="133771" x="1270000" y="4154488"/>
          <p14:tracePt t="133779" x="1276350" y="4154488"/>
          <p14:tracePt t="133795" x="1281113" y="4148138"/>
          <p14:tracePt t="133859" x="1287463" y="4148138"/>
          <p14:tracePt t="133867" x="1287463" y="4143375"/>
          <p14:tracePt t="133875" x="1287463" y="4137025"/>
          <p14:tracePt t="133891" x="1292225" y="4137025"/>
          <p14:tracePt t="133899" x="1292225" y="4132263"/>
          <p14:tracePt t="133915" x="1292225" y="4125913"/>
          <p14:tracePt t="133931" x="1292225" y="4121150"/>
          <p14:tracePt t="133940" x="1298575" y="4121150"/>
          <p14:tracePt t="134331" x="1303338" y="4121150"/>
          <p14:tracePt t="134348" x="1309688" y="4121150"/>
          <p14:tracePt t="134355" x="1316038" y="4125913"/>
          <p14:tracePt t="134371" x="1316038" y="4132263"/>
          <p14:tracePt t="134388" x="1316038" y="4137025"/>
          <p14:tracePt t="134396" x="1320800" y="4143375"/>
          <p14:tracePt t="134412" x="1320800" y="4148138"/>
          <p14:tracePt t="134629" x="1320800" y="4154488"/>
          <p14:tracePt t="134690" x="1320800" y="4159250"/>
          <p14:tracePt t="134697" x="1320800" y="4165600"/>
          <p14:tracePt t="134705" x="1331913" y="4181475"/>
          <p14:tracePt t="134714" x="1343025" y="4187825"/>
          <p14:tracePt t="134722" x="1371600" y="4205288"/>
          <p14:tracePt t="134729" x="1376363" y="4210050"/>
          <p14:tracePt t="134738" x="1389063" y="4216400"/>
          <p14:tracePt t="134746" x="1411288" y="4227513"/>
          <p14:tracePt t="134754" x="1422400" y="4238625"/>
          <p14:tracePt t="134762" x="1438275" y="4249738"/>
          <p14:tracePt t="134769" x="1444625" y="4256088"/>
          <p14:tracePt t="134777" x="1450975" y="4260850"/>
          <p14:tracePt t="134785" x="1455738" y="4267200"/>
          <p14:tracePt t="134801" x="1455738" y="4271963"/>
          <p14:tracePt t="134818" x="1455738" y="4278313"/>
          <p14:tracePt t="134833" x="1455738" y="4283075"/>
          <p14:tracePt t="134842" x="1455738" y="4289425"/>
          <p14:tracePt t="134849" x="1444625" y="4294188"/>
          <p14:tracePt t="134858" x="1438275" y="4311650"/>
          <p14:tracePt t="134866" x="1427163" y="4316413"/>
          <p14:tracePt t="134873" x="1427163" y="4329113"/>
          <p14:tracePt t="134884" x="1416050" y="4333875"/>
          <p14:tracePt t="134889" x="1404938" y="4351338"/>
          <p14:tracePt t="134899" x="1393825" y="4356100"/>
          <p14:tracePt t="134905" x="1393825" y="4362450"/>
          <p14:tracePt t="134941" x="1393825" y="4367213"/>
          <p14:tracePt t="134964" x="1393825" y="4373563"/>
          <p14:tracePt t="134979" x="1393825" y="4378325"/>
          <p14:tracePt t="134988" x="1393825" y="4384675"/>
          <p14:tracePt t="135003" x="1404938" y="4391025"/>
          <p14:tracePt t="135011" x="1404938" y="4402138"/>
          <p14:tracePt t="135019" x="1411288" y="4406900"/>
          <p14:tracePt t="135027" x="1416050" y="4413250"/>
          <p14:tracePt t="135035" x="1416050" y="4418013"/>
          <p14:tracePt t="135043" x="1422400" y="4429125"/>
          <p14:tracePt t="135052" x="1427163" y="4435475"/>
          <p14:tracePt t="135060" x="1427163" y="4446588"/>
          <p14:tracePt t="135068" x="1433513" y="4451350"/>
          <p14:tracePt t="135076" x="1433513" y="4457700"/>
          <p14:tracePt t="135083" x="1433513" y="4468813"/>
          <p14:tracePt t="135092" x="1438275" y="4468813"/>
          <p14:tracePt t="135099" x="1438275" y="4475163"/>
          <p14:tracePt t="135382" x="1438275" y="4479925"/>
          <p14:tracePt t="135397" x="1444625" y="4491038"/>
          <p14:tracePt t="135405" x="1462088" y="4502150"/>
          <p14:tracePt t="135414" x="1473200" y="4513263"/>
          <p14:tracePt t="135421" x="1495425" y="4530725"/>
          <p14:tracePt t="135429" x="1511300" y="4541838"/>
          <p14:tracePt t="135438" x="1528763" y="4548188"/>
          <p14:tracePt t="135446" x="1557338" y="4559300"/>
          <p14:tracePt t="135454" x="1579563" y="4570413"/>
          <p14:tracePt t="135462" x="1597025" y="4581525"/>
          <p14:tracePt t="135470" x="1608138" y="4581525"/>
          <p14:tracePt t="135478" x="1608138" y="4586288"/>
          <p14:tracePt t="135486" x="1612900" y="4592638"/>
          <p14:tracePt t="135494" x="1612900" y="4598988"/>
          <p14:tracePt t="135502" x="1630363" y="4598988"/>
          <p14:tracePt t="135655" x="1630363" y="4592638"/>
          <p14:tracePt t="135664" x="1635125" y="4586288"/>
          <p14:tracePt t="135672" x="1641475" y="4575175"/>
          <p14:tracePt t="135679" x="1641475" y="4564063"/>
          <p14:tracePt t="135688" x="1641475" y="4559300"/>
          <p14:tracePt t="135703" x="1635125" y="4559300"/>
          <p14:tracePt t="135728" x="1641475" y="4559300"/>
          <p14:tracePt t="135735" x="1658938" y="4559300"/>
          <p14:tracePt t="135743" x="1685925" y="4564063"/>
          <p14:tracePt t="135752" x="1743075" y="4592638"/>
          <p14:tracePt t="135760" x="1809750" y="4621213"/>
          <p14:tracePt t="135768" x="1882775" y="4659313"/>
          <p14:tracePt t="135776" x="1939925" y="4694238"/>
          <p14:tracePt t="135784" x="2028825" y="4745038"/>
          <p14:tracePt t="135792" x="2141538" y="4818063"/>
          <p14:tracePt t="135799" x="2243138" y="4884738"/>
          <p14:tracePt t="135808" x="2355850" y="4957763"/>
          <p14:tracePt t="135816" x="2455863" y="5014913"/>
          <p14:tracePt t="135824" x="2501900" y="5041900"/>
          <p14:tracePt t="135832" x="2590800" y="5099050"/>
          <p14:tracePt t="135842" x="2687638" y="5143500"/>
          <p14:tracePt t="135848" x="2776538" y="5187950"/>
          <p14:tracePt t="135858" x="2844800" y="5216525"/>
          <p14:tracePt t="135863" x="2922588" y="5238750"/>
          <p14:tracePt t="135873" x="2990850" y="5249863"/>
          <p14:tracePt t="135880" x="3035300" y="5249863"/>
          <p14:tracePt t="135890" x="3103563" y="5249863"/>
          <p14:tracePt t="135898" x="3170238" y="5260975"/>
          <p14:tracePt t="135906" x="3238500" y="5260975"/>
          <p14:tracePt t="135913" x="3287713" y="5256213"/>
          <p14:tracePt t="135922" x="3327400" y="5245100"/>
          <p14:tracePt t="135930" x="3344863" y="5245100"/>
          <p14:tracePt t="135938" x="3367088" y="5233988"/>
          <p14:tracePt t="135946" x="3378200" y="5222875"/>
          <p14:tracePt t="135954" x="3384550" y="5210175"/>
          <p14:tracePt t="135962" x="3384550" y="5199063"/>
          <p14:tracePt t="135970" x="3384550" y="5183188"/>
          <p14:tracePt t="135977" x="3384550" y="5172075"/>
          <p14:tracePt t="135986" x="3384550" y="5165725"/>
          <p14:tracePt t="135993" x="3384550" y="5154613"/>
          <p14:tracePt t="136002" x="3371850" y="5137150"/>
          <p14:tracePt t="136010" x="3355975" y="5132388"/>
          <p14:tracePt t="136018" x="3349625" y="5114925"/>
          <p14:tracePt t="136026" x="3333750" y="5110163"/>
          <p14:tracePt t="136034" x="3311525" y="5099050"/>
          <p14:tracePt t="136042" x="3294063" y="5092700"/>
          <p14:tracePt t="136050" x="3271838" y="5092700"/>
          <p14:tracePt t="136058" x="3254375" y="5092700"/>
          <p14:tracePt t="136066" x="3238500" y="5099050"/>
          <p14:tracePt t="136074" x="3225800" y="5110163"/>
          <p14:tracePt t="136082" x="3214688" y="5114925"/>
          <p14:tracePt t="136089" x="3198813" y="5126038"/>
          <p14:tracePt t="136097" x="3187700" y="5137150"/>
          <p14:tracePt t="136106" x="3176588" y="5149850"/>
          <p14:tracePt t="136114" x="3163888" y="5154613"/>
          <p14:tracePt t="136122" x="3152775" y="5172075"/>
          <p14:tracePt t="136130" x="3125788" y="5187950"/>
          <p14:tracePt t="136138" x="3119438" y="5194300"/>
          <p14:tracePt t="136146" x="3086100" y="5205413"/>
          <p14:tracePt t="136156" x="3041650" y="5216525"/>
          <p14:tracePt t="136162" x="3024188" y="5222875"/>
          <p14:tracePt t="136172" x="2962275" y="5227638"/>
          <p14:tracePt t="136180" x="2933700" y="5233988"/>
          <p14:tracePt t="136188" x="2849563" y="5238750"/>
          <p14:tracePt t="136196" x="2776538" y="5238750"/>
          <p14:tracePt t="136204" x="2736850" y="5238750"/>
          <p14:tracePt t="136212" x="2670175" y="5238750"/>
          <p14:tracePt t="136220" x="2608263" y="5238750"/>
          <p14:tracePt t="136227" x="2586038" y="5238750"/>
          <p14:tracePt t="136235" x="2535238" y="5238750"/>
          <p14:tracePt t="136243" x="2524125" y="5238750"/>
          <p14:tracePt t="136252" x="2484438" y="5238750"/>
          <p14:tracePt t="136260" x="2444750" y="5238750"/>
          <p14:tracePt t="136268" x="2433638" y="5238750"/>
          <p14:tracePt t="136276" x="2405063" y="5245100"/>
          <p14:tracePt t="136284" x="2371725" y="5245100"/>
          <p14:tracePt t="136292" x="2355850" y="5249863"/>
          <p14:tracePt t="136300" x="2309813" y="5256213"/>
          <p14:tracePt t="136308" x="2293938" y="5256213"/>
          <p14:tracePt t="136316" x="2247900" y="5260975"/>
          <p14:tracePt t="136324" x="2185988" y="5260975"/>
          <p14:tracePt t="136332" x="2159000" y="5260975"/>
          <p14:tracePt t="136340" x="2090738" y="5260975"/>
          <p14:tracePt t="136348" x="2062163" y="5260975"/>
          <p14:tracePt t="136356" x="1995488" y="5267325"/>
          <p14:tracePt t="136364" x="1939925" y="5267325"/>
          <p14:tracePt t="136372" x="1916113" y="5267325"/>
          <p14:tracePt t="136380" x="1854200" y="5267325"/>
          <p14:tracePt t="136387" x="1804988" y="5267325"/>
          <p14:tracePt t="136396" x="1781175" y="5267325"/>
          <p14:tracePt t="136404" x="1719263" y="5267325"/>
          <p14:tracePt t="136412" x="1697038" y="5267325"/>
          <p14:tracePt t="136420" x="1635125" y="5267325"/>
          <p14:tracePt t="136428" x="1619250" y="5267325"/>
          <p14:tracePt t="136436" x="1573213" y="5260975"/>
          <p14:tracePt t="136446" x="1557338" y="5260975"/>
          <p14:tracePt t="136452" x="1506538" y="5260975"/>
          <p14:tracePt t="136462" x="1484313" y="5256213"/>
          <p14:tracePt t="136470" x="1433513" y="5256213"/>
          <p14:tracePt t="136478" x="1416050" y="5249863"/>
          <p14:tracePt t="136486" x="1371600" y="5245100"/>
          <p14:tracePt t="136493" x="1354138" y="5245100"/>
          <p14:tracePt t="136502" x="1327150" y="5238750"/>
          <p14:tracePt t="136510" x="1320800" y="5233988"/>
          <p14:tracePt t="136518" x="1316038" y="5233988"/>
          <p14:tracePt t="136526" x="1298575" y="5227638"/>
          <p14:tracePt t="136534" x="1298575" y="5222875"/>
          <p14:tracePt t="136542" x="1287463" y="5210175"/>
          <p14:tracePt t="136550" x="1281113" y="5205413"/>
          <p14:tracePt t="136558" x="1276350" y="5199063"/>
          <p14:tracePt t="136566" x="1270000" y="5183188"/>
          <p14:tracePt t="136574" x="1265238" y="5176838"/>
          <p14:tracePt t="136582" x="1258888" y="5165725"/>
          <p14:tracePt t="136590" x="1254125" y="5160963"/>
          <p14:tracePt t="136598" x="1243013" y="5143500"/>
          <p14:tracePt t="136606" x="1236663" y="5132388"/>
          <p14:tracePt t="136614" x="1230313" y="5126038"/>
          <p14:tracePt t="136630" x="1225550" y="5114925"/>
          <p14:tracePt t="136638" x="1225550" y="5110163"/>
          <p14:tracePt t="136654" x="1225550" y="5103813"/>
          <p14:tracePt t="136662" x="1225550" y="5099050"/>
          <p14:tracePt t="136670" x="1219200" y="5099050"/>
          <p14:tracePt t="136678" x="1219200" y="5092700"/>
          <p14:tracePt t="136685" x="1219200" y="5087938"/>
          <p14:tracePt t="136694" x="1219200" y="5081588"/>
          <p14:tracePt t="136702" x="1219200" y="5070475"/>
          <p14:tracePt t="136718" x="1219200" y="5064125"/>
          <p14:tracePt t="136726" x="1219200" y="5053013"/>
          <p14:tracePt t="136736" x="1219200" y="5048250"/>
          <p14:tracePt t="136742" x="1219200" y="5041900"/>
          <p14:tracePt t="136752" x="1219200" y="5030788"/>
          <p14:tracePt t="136757" x="1225550" y="5026025"/>
          <p14:tracePt t="136768" x="1243013" y="5002213"/>
          <p14:tracePt t="136774" x="1247775" y="4997450"/>
          <p14:tracePt t="136784" x="1258888" y="4991100"/>
          <p14:tracePt t="136792" x="1265238" y="4979988"/>
          <p14:tracePt t="136800" x="1270000" y="4975225"/>
          <p14:tracePt t="136808" x="1287463" y="4964113"/>
          <p14:tracePt t="136816" x="1298575" y="4953000"/>
          <p14:tracePt t="136824" x="1316038" y="4941888"/>
          <p14:tracePt t="136832" x="1365250" y="4918075"/>
          <p14:tracePt t="136840" x="1382713" y="4906963"/>
          <p14:tracePt t="136848" x="1427163" y="4891088"/>
          <p14:tracePt t="136856" x="1477963" y="4873625"/>
          <p14:tracePt t="136864" x="1500188" y="4862513"/>
          <p14:tracePt t="136872" x="1557338" y="4845050"/>
          <p14:tracePt t="136881" x="1619250" y="4833938"/>
          <p14:tracePt t="136888" x="1641475" y="4822825"/>
          <p14:tracePt t="136896" x="1708150" y="4811713"/>
          <p14:tracePt t="136904" x="1743075" y="4806950"/>
          <p14:tracePt t="136912" x="1809750" y="4794250"/>
          <p14:tracePt t="136920" x="1878013" y="4794250"/>
          <p14:tracePt t="136928" x="1911350" y="4794250"/>
          <p14:tracePt t="136936" x="1989138" y="4794250"/>
          <p14:tracePt t="136944" x="2024063" y="4794250"/>
          <p14:tracePt t="136952" x="2051050" y="4794250"/>
          <p14:tracePt t="136960" x="2141538" y="4794250"/>
          <p14:tracePt t="136968" x="2185988" y="4794250"/>
          <p14:tracePt t="136976" x="2305050" y="4794250"/>
          <p14:tracePt t="136984" x="2355850" y="4794250"/>
          <p14:tracePt t="136992" x="2490788" y="4794250"/>
          <p14:tracePt t="137002" x="2540000" y="4794250"/>
          <p14:tracePt t="137008" x="2590800" y="4800600"/>
          <p14:tracePt t="137018" x="2714625" y="4800600"/>
          <p14:tracePt t="137023" x="2765425" y="4800600"/>
          <p14:tracePt t="137034" x="2809875" y="4806950"/>
          <p14:tracePt t="137040" x="2940050" y="4811713"/>
          <p14:tracePt t="137050" x="2979738" y="4818063"/>
          <p14:tracePt t="137058" x="3024188" y="4822825"/>
          <p14:tracePt t="137066" x="3119438" y="4840288"/>
          <p14:tracePt t="137074" x="3148013" y="4845050"/>
          <p14:tracePt t="137082" x="3181350" y="4856163"/>
          <p14:tracePt t="137090" x="3243263" y="4867275"/>
          <p14:tracePt t="137098" x="3260725" y="4873625"/>
          <p14:tracePt t="137106" x="3298825" y="4884738"/>
          <p14:tracePt t="137114" x="3311525" y="4884738"/>
          <p14:tracePt t="137122" x="3333750" y="4895850"/>
          <p14:tracePt t="137130" x="3360738" y="4902200"/>
          <p14:tracePt t="137138" x="3367088" y="4906963"/>
          <p14:tracePt t="137146" x="3378200" y="4906963"/>
          <p14:tracePt t="137154" x="3384550" y="4918075"/>
          <p14:tracePt t="137162" x="3389313" y="4918075"/>
          <p14:tracePt t="137170" x="3389313" y="4924425"/>
          <p14:tracePt t="137178" x="3395663" y="4924425"/>
          <p14:tracePt t="137186" x="3395663" y="4935538"/>
          <p14:tracePt t="137194" x="3395663" y="4941888"/>
          <p14:tracePt t="137202" x="3400425" y="4953000"/>
          <p14:tracePt t="137210" x="3400425" y="4957763"/>
          <p14:tracePt t="137218" x="3400425" y="4968875"/>
          <p14:tracePt t="137226" x="3400425" y="4991100"/>
          <p14:tracePt t="137234" x="3400425" y="5002213"/>
          <p14:tracePt t="137242" x="3400425" y="5014913"/>
          <p14:tracePt t="137250" x="3400425" y="5037138"/>
          <p14:tracePt t="137258" x="3400425" y="5041900"/>
          <p14:tracePt t="137266" x="3400425" y="5053013"/>
          <p14:tracePt t="137274" x="3395663" y="5070475"/>
          <p14:tracePt t="137282" x="3389313" y="5076825"/>
          <p14:tracePt t="137290" x="3384550" y="5081588"/>
          <p14:tracePt t="137298" x="3367088" y="5092700"/>
          <p14:tracePt t="137306" x="3355975" y="5103813"/>
          <p14:tracePt t="137316" x="3338513" y="5110163"/>
          <p14:tracePt t="137324" x="3322638" y="5121275"/>
          <p14:tracePt t="137332" x="3294063" y="5132388"/>
          <p14:tracePt t="137340" x="3271838" y="5132388"/>
          <p14:tracePt t="137348" x="3260725" y="5137150"/>
          <p14:tracePt t="137356" x="3232150" y="5149850"/>
          <p14:tracePt t="137364" x="3209925" y="5154613"/>
          <p14:tracePt t="137372" x="3187700" y="5160963"/>
          <p14:tracePt t="137380" x="3176588" y="5160963"/>
          <p14:tracePt t="137388" x="3152775" y="5160963"/>
          <p14:tracePt t="137396" x="3130550" y="5160963"/>
          <p14:tracePt t="137404" x="3108325" y="5165725"/>
          <p14:tracePt t="137412" x="3103563" y="5165725"/>
          <p14:tracePt t="137420" x="3079750" y="5165725"/>
          <p14:tracePt t="137428" x="3063875" y="5165725"/>
          <p14:tracePt t="137436" x="3035300" y="5172075"/>
          <p14:tracePt t="137444" x="3001963" y="5172075"/>
          <p14:tracePt t="137452" x="2984500" y="5172075"/>
          <p14:tracePt t="137460" x="2944813" y="5172075"/>
          <p14:tracePt t="137468" x="2928938" y="5172075"/>
          <p14:tracePt t="137476" x="2889250" y="5176838"/>
          <p14:tracePt t="137484" x="2871788" y="5176838"/>
          <p14:tracePt t="137492" x="2833688" y="5176838"/>
          <p14:tracePt t="137500" x="2816225" y="5176838"/>
          <p14:tracePt t="137508" x="2798763" y="5176838"/>
          <p14:tracePt t="137516" x="2754313" y="5176838"/>
          <p14:tracePt t="137524" x="2743200" y="5176838"/>
          <p14:tracePt t="137532" x="2703513" y="5176838"/>
          <p14:tracePt t="137540" x="2692400" y="5183188"/>
          <p14:tracePt t="137548" x="2674938" y="5183188"/>
          <p14:tracePt t="137556" x="2636838" y="5187950"/>
          <p14:tracePt t="137564" x="2608263" y="5187950"/>
          <p14:tracePt t="137572" x="2586038" y="5194300"/>
          <p14:tracePt t="137580" x="2524125" y="5199063"/>
          <p14:tracePt t="137590" x="2495550" y="5199063"/>
          <p14:tracePt t="137596" x="2466975" y="5199063"/>
          <p14:tracePt t="137606" x="2382838" y="5205413"/>
          <p14:tracePt t="137611" x="2355850" y="5205413"/>
          <p14:tracePt t="137622" x="2316163" y="5205413"/>
          <p14:tracePt t="137630" x="2282825" y="5210175"/>
          <p14:tracePt t="137638" x="2214563" y="5210175"/>
          <p14:tracePt t="137646" x="2185988" y="5210175"/>
          <p14:tracePt t="137654" x="2163763" y="5216525"/>
          <p14:tracePt t="137662" x="2136775" y="5216525"/>
          <p14:tracePt t="137670" x="2068513" y="5216525"/>
          <p14:tracePt t="137678" x="2046288" y="5216525"/>
          <p14:tracePt t="137686" x="2017713" y="5222875"/>
          <p14:tracePt t="137694" x="1995488" y="5222875"/>
          <p14:tracePt t="137702" x="1962150" y="5222875"/>
          <p14:tracePt t="137710" x="1889125" y="5222875"/>
          <p14:tracePt t="137718" x="1849438" y="5227638"/>
          <p14:tracePt t="137726" x="1809750" y="5227638"/>
          <p14:tracePt t="137734" x="1770063" y="5233988"/>
          <p14:tracePt t="137742" x="1736725" y="5233988"/>
          <p14:tracePt t="137750" x="1692275" y="5233988"/>
          <p14:tracePt t="137758" x="1585913" y="5233988"/>
          <p14:tracePt t="137766" x="1539875" y="5233988"/>
          <p14:tracePt t="137774" x="1506538" y="5233988"/>
          <p14:tracePt t="137782" x="1462088" y="5233988"/>
          <p14:tracePt t="137790" x="1422400" y="5233988"/>
          <p14:tracePt t="137797" x="1389063" y="5233988"/>
          <p14:tracePt t="137806" x="1354138" y="5233988"/>
          <p14:tracePt t="137814" x="1320800" y="5233988"/>
          <p14:tracePt t="137822" x="1298575" y="5227638"/>
          <p14:tracePt t="137830" x="1247775" y="5205413"/>
          <p14:tracePt t="137838" x="1225550" y="5194300"/>
          <p14:tracePt t="137845" x="1208088" y="5183188"/>
          <p14:tracePt t="137854" x="1208088" y="5172075"/>
          <p14:tracePt t="137864" x="1196975" y="5160963"/>
          <p14:tracePt t="137869" x="1192213" y="5143500"/>
          <p14:tracePt t="137878" x="1192213" y="5132388"/>
          <p14:tracePt t="137886" x="1192213" y="5114925"/>
          <p14:tracePt t="137896" x="1192213" y="5099050"/>
          <p14:tracePt t="137902" x="1192213" y="5092700"/>
          <p14:tracePt t="137912" x="1192213" y="5081588"/>
          <p14:tracePt t="137920" x="1192213" y="5070475"/>
          <p14:tracePt t="137928" x="1192213" y="5059363"/>
          <p14:tracePt t="137936" x="1196975" y="5059363"/>
          <p14:tracePt t="137944" x="1208088" y="5041900"/>
          <p14:tracePt t="137952" x="1214438" y="5037138"/>
          <p14:tracePt t="137960" x="1225550" y="5019675"/>
          <p14:tracePt t="137968" x="1247775" y="5002213"/>
          <p14:tracePt t="137976" x="1270000" y="4979988"/>
          <p14:tracePt t="137984" x="1292225" y="4964113"/>
          <p14:tracePt t="137992" x="1320800" y="4941888"/>
          <p14:tracePt t="137999" x="1354138" y="4918075"/>
          <p14:tracePt t="138008" x="1389063" y="4902200"/>
          <p14:tracePt t="138016" x="1422400" y="4884738"/>
          <p14:tracePt t="138024" x="1455738" y="4867275"/>
          <p14:tracePt t="138032" x="1500188" y="4856163"/>
          <p14:tracePt t="138040" x="1539875" y="4845050"/>
          <p14:tracePt t="138048" x="1585913" y="4833938"/>
          <p14:tracePt t="138056" x="1641475" y="4829175"/>
          <p14:tracePt t="138064" x="1703388" y="4822825"/>
          <p14:tracePt t="138072" x="1770063" y="4811713"/>
          <p14:tracePt t="138080" x="1849438" y="4806950"/>
          <p14:tracePt t="138088" x="1955800" y="4789488"/>
          <p14:tracePt t="138096" x="2017713" y="4783138"/>
          <p14:tracePt t="138104" x="2130425" y="4783138"/>
          <p14:tracePt t="138112" x="2214563" y="4778375"/>
          <p14:tracePt t="138120" x="2287588" y="4778375"/>
          <p14:tracePt t="138128" x="2422525" y="4778375"/>
          <p14:tracePt t="138138" x="2495550" y="4772025"/>
          <p14:tracePt t="138143" x="2574925" y="4772025"/>
          <p14:tracePt t="138152" x="2652713" y="4772025"/>
          <p14:tracePt t="138162" x="2798763" y="4772025"/>
          <p14:tracePt t="138168" x="2882900" y="4772025"/>
          <p14:tracePt t="138178" x="2962275" y="4772025"/>
          <p14:tracePt t="138184" x="3046413" y="4772025"/>
          <p14:tracePt t="138194" x="3119438" y="4778375"/>
          <p14:tracePt t="138200" x="3198813" y="4794250"/>
          <p14:tracePt t="138210" x="3225800" y="4794250"/>
          <p14:tracePt t="138218" x="3305175" y="4806950"/>
          <p14:tracePt t="138226" x="3371850" y="4818063"/>
          <p14:tracePt t="138234" x="3440113" y="4822825"/>
          <p14:tracePt t="138242" x="3502025" y="4833938"/>
          <p14:tracePt t="138250" x="3524250" y="4840288"/>
          <p14:tracePt t="138258" x="3586163" y="4851400"/>
          <p14:tracePt t="138266" x="3630613" y="4862513"/>
          <p14:tracePt t="138273" x="3648075" y="4867275"/>
          <p14:tracePt t="138282" x="3681413" y="4879975"/>
          <p14:tracePt t="138290" x="3714750" y="4891088"/>
          <p14:tracePt t="138298" x="3721100" y="4895850"/>
          <p14:tracePt t="138306" x="3738563" y="4906963"/>
          <p14:tracePt t="138314" x="3749675" y="4913313"/>
          <p14:tracePt t="138322" x="3754438" y="4924425"/>
          <p14:tracePt t="138330" x="3765550" y="4935538"/>
          <p14:tracePt t="138338" x="3765550" y="4941888"/>
          <p14:tracePt t="138346" x="3776663" y="4953000"/>
          <p14:tracePt t="138354" x="3776663" y="4964113"/>
          <p14:tracePt t="138362" x="3776663" y="4986338"/>
          <p14:tracePt t="138370" x="3776663" y="4991100"/>
          <p14:tracePt t="138378" x="3776663" y="5002213"/>
          <p14:tracePt t="138386" x="3738563" y="5048250"/>
          <p14:tracePt t="138394" x="3703638" y="5081588"/>
          <p14:tracePt t="138402" x="3676650" y="5110163"/>
          <p14:tracePt t="138410" x="3619500" y="5154613"/>
          <p14:tracePt t="138418" x="3575050" y="5187950"/>
          <p14:tracePt t="138426" x="3557588" y="5210175"/>
          <p14:tracePt t="138434" x="3513138" y="5233988"/>
          <p14:tracePt t="138444" x="3473450" y="5256213"/>
          <p14:tracePt t="138449" x="3433763" y="5278438"/>
          <p14:tracePt t="138460" x="3406775" y="5289550"/>
          <p14:tracePt t="138466" x="3378200" y="5295900"/>
          <p14:tracePt t="138476" x="3316288" y="5307013"/>
          <p14:tracePt t="138481" x="3276600" y="5311775"/>
          <p14:tracePt t="138492" x="3238500" y="5318125"/>
          <p14:tracePt t="138500" x="3170238" y="5318125"/>
          <p14:tracePt t="138508" x="3125788" y="5322888"/>
          <p14:tracePt t="138516" x="3074988" y="5322888"/>
          <p14:tracePt t="138524" x="3017838" y="5322888"/>
          <p14:tracePt t="138532" x="2962275" y="5322888"/>
          <p14:tracePt t="138540" x="2895600" y="5322888"/>
          <p14:tracePt t="138548" x="2809875" y="5322888"/>
          <p14:tracePt t="138556" x="2720975" y="5322888"/>
          <p14:tracePt t="138564" x="2590800" y="5318125"/>
          <p14:tracePt t="138572" x="2455863" y="5318125"/>
          <p14:tracePt t="138580" x="2400300" y="5311775"/>
          <p14:tracePt t="138588" x="2276475" y="5311775"/>
          <p14:tracePt t="138596" x="2152650" y="5311775"/>
          <p14:tracePt t="138604" x="2039938" y="5300663"/>
          <p14:tracePt t="138612" x="1951038" y="5300663"/>
          <p14:tracePt t="138620" x="1911350" y="5295900"/>
          <p14:tracePt t="138628" x="1820863" y="5295900"/>
          <p14:tracePt t="138636" x="1736725" y="5289550"/>
          <p14:tracePt t="138644" x="1708150" y="5284788"/>
          <p14:tracePt t="138652" x="1630363" y="5278438"/>
          <p14:tracePt t="138660" x="1601788" y="5272088"/>
          <p14:tracePt t="138668" x="1539875" y="5260975"/>
          <p14:tracePt t="138676" x="1495425" y="5249863"/>
          <p14:tracePt t="138684" x="1455738" y="5238750"/>
          <p14:tracePt t="138692" x="1422400" y="5222875"/>
          <p14:tracePt t="138700" x="1389063" y="5210175"/>
          <p14:tracePt t="138708" x="1376363" y="5199063"/>
          <p14:tracePt t="138716" x="1349375" y="5183188"/>
          <p14:tracePt t="138724" x="1331913" y="5160963"/>
          <p14:tracePt t="138732" x="1327150" y="5154613"/>
          <p14:tracePt t="138741" x="1320800" y="5143500"/>
          <p14:tracePt t="138748" x="1320800" y="5126038"/>
          <p14:tracePt t="138758" x="1320800" y="5114925"/>
          <p14:tracePt t="138766" x="1320800" y="5099050"/>
          <p14:tracePt t="138774" x="1320800" y="5081588"/>
          <p14:tracePt t="138782" x="1331913" y="5059363"/>
          <p14:tracePt t="138790" x="1338263" y="5048250"/>
          <p14:tracePt t="138798" x="1349375" y="5030788"/>
          <p14:tracePt t="138805" x="1354138" y="5014913"/>
          <p14:tracePt t="138814" x="1371600" y="5002213"/>
          <p14:tracePt t="138822" x="1382713" y="4991100"/>
          <p14:tracePt t="138830" x="1393825" y="4975225"/>
          <p14:tracePt t="138838" x="1404938" y="4968875"/>
          <p14:tracePt t="138846" x="1427163" y="4953000"/>
          <p14:tracePt t="138854" x="1455738" y="4935538"/>
          <p14:tracePt t="138862" x="1489075" y="4924425"/>
          <p14:tracePt t="138870" x="1517650" y="4918075"/>
          <p14:tracePt t="138878" x="1528763" y="4913313"/>
          <p14:tracePt t="138886" x="1562100" y="4906963"/>
          <p14:tracePt t="138894" x="1597025" y="4902200"/>
          <p14:tracePt t="138902" x="1612900" y="4902200"/>
          <p14:tracePt t="138909" x="1658938" y="4895850"/>
          <p14:tracePt t="138918" x="1719263" y="4895850"/>
          <p14:tracePt t="138926" x="1747838" y="4891088"/>
          <p14:tracePt t="138934" x="1820863" y="4884738"/>
          <p14:tracePt t="138942" x="1860550" y="4884738"/>
          <p14:tracePt t="138950" x="1955800" y="4873625"/>
          <p14:tracePt t="138958" x="1995488" y="4873625"/>
          <p14:tracePt t="138966" x="2112963" y="4856163"/>
          <p14:tracePt t="138974" x="2163763" y="4856163"/>
          <p14:tracePt t="138982" x="2287588" y="4856163"/>
          <p14:tracePt t="138990" x="2344738" y="4856163"/>
          <p14:tracePt t="138998" x="2490788" y="4856163"/>
          <p14:tracePt t="139006" x="2540000" y="4856163"/>
          <p14:tracePt t="139014" x="2687638" y="4856163"/>
          <p14:tracePt t="139022" x="2736850" y="4856163"/>
          <p14:tracePt t="139030" x="2878138" y="4856163"/>
          <p14:tracePt t="139038" x="2928938" y="4856163"/>
          <p14:tracePt t="139046" x="3063875" y="4856163"/>
          <p14:tracePt t="139056" x="3108325" y="4856163"/>
          <p14:tracePt t="139064" x="3232150" y="4856163"/>
          <p14:tracePt t="139072" x="3282950" y="4856163"/>
          <p14:tracePt t="139080" x="3333750" y="4856163"/>
          <p14:tracePt t="139088" x="3446463" y="4862513"/>
          <p14:tracePt t="139096" x="3484563" y="4867275"/>
          <p14:tracePt t="139104" x="3579813" y="4873625"/>
          <p14:tracePt t="139112" x="3608388" y="4884738"/>
          <p14:tracePt t="139120" x="3641725" y="4891088"/>
          <p14:tracePt t="139128" x="3703638" y="4913313"/>
          <p14:tracePt t="139136" x="3721100" y="4918075"/>
          <p14:tracePt t="139144" x="3749675" y="4941888"/>
          <p14:tracePt t="139152" x="3776663" y="4968875"/>
          <p14:tracePt t="139160" x="3783013" y="4979988"/>
          <p14:tracePt t="139168" x="3789363" y="4997450"/>
          <p14:tracePt t="139176" x="3794125" y="5014913"/>
          <p14:tracePt t="139184" x="3800475" y="5030788"/>
          <p14:tracePt t="139192" x="3800475" y="5041900"/>
          <p14:tracePt t="139200" x="3800475" y="5053013"/>
          <p14:tracePt t="139208" x="3800475" y="5059363"/>
          <p14:tracePt t="139216" x="3800475" y="5076825"/>
          <p14:tracePt t="139224" x="3794125" y="5092700"/>
          <p14:tracePt t="139232" x="3789363" y="5110163"/>
          <p14:tracePt t="139240" x="3776663" y="5126038"/>
          <p14:tracePt t="139248" x="3760788" y="5137150"/>
          <p14:tracePt t="139256" x="3738563" y="5160963"/>
          <p14:tracePt t="139264" x="3727450" y="5165725"/>
          <p14:tracePt t="139272" x="3698875" y="5187950"/>
          <p14:tracePt t="139280" x="3670300" y="5199063"/>
          <p14:tracePt t="139288" x="3636963" y="5210175"/>
          <p14:tracePt t="139298" x="3608388" y="5222875"/>
          <p14:tracePt t="139304" x="3546475" y="5233988"/>
          <p14:tracePt t="139314" x="3513138" y="5238750"/>
          <p14:tracePt t="139320" x="3473450" y="5238750"/>
          <p14:tracePt t="139330" x="3417888" y="5245100"/>
          <p14:tracePt t="139336" x="3367088" y="5245100"/>
          <p14:tracePt t="139346" x="3305175" y="5245100"/>
          <p14:tracePt t="139354" x="3243263" y="5245100"/>
          <p14:tracePt t="139362" x="3176588" y="5245100"/>
          <p14:tracePt t="139370" x="3097213" y="5245100"/>
          <p14:tracePt t="139378" x="3024188" y="5245100"/>
          <p14:tracePt t="139386" x="2955925" y="5245100"/>
          <p14:tracePt t="139394" x="2889250" y="5245100"/>
          <p14:tracePt t="139402" x="2838450" y="5245100"/>
          <p14:tracePt t="139410" x="2776538" y="5245100"/>
          <p14:tracePt t="139418" x="2754313" y="5245100"/>
          <p14:tracePt t="139426" x="2703513" y="5245100"/>
          <p14:tracePt t="139434" x="2652713" y="5245100"/>
          <p14:tracePt t="139442" x="2590800" y="5245100"/>
          <p14:tracePt t="139450" x="2568575" y="5245100"/>
          <p14:tracePt t="139458" x="2501900" y="5245100"/>
          <p14:tracePt t="139466" x="2428875" y="5245100"/>
          <p14:tracePt t="139474" x="2393950" y="5245100"/>
          <p14:tracePt t="139482" x="2293938" y="5245100"/>
          <p14:tracePt t="139490" x="2254250" y="5245100"/>
          <p14:tracePt t="139498" x="2141538" y="5245100"/>
          <p14:tracePt t="139506" x="2097088" y="5245100"/>
          <p14:tracePt t="139514" x="1973263" y="5233988"/>
          <p14:tracePt t="139522" x="1916113" y="5233988"/>
          <p14:tracePt t="139530" x="1781175" y="5227638"/>
          <p14:tracePt t="139538" x="1731963" y="5227638"/>
          <p14:tracePt t="139546" x="1590675" y="5222875"/>
          <p14:tracePt t="139554" x="1539875" y="5222875"/>
          <p14:tracePt t="139562" x="1411288" y="5210175"/>
          <p14:tracePt t="139570" x="1360488" y="5210175"/>
          <p14:tracePt t="139578" x="1230313" y="5205413"/>
          <p14:tracePt t="139586" x="1185863" y="5199063"/>
          <p14:tracePt t="139594" x="1095375" y="5194300"/>
          <p14:tracePt t="139602" x="1028700" y="5187950"/>
          <p14:tracePt t="139610" x="1000125" y="5183188"/>
          <p14:tracePt t="139620" x="960438" y="5176838"/>
          <p14:tracePt t="139626" x="933450" y="5172075"/>
          <p14:tracePt t="139636" x="922338" y="5160963"/>
          <p14:tracePt t="139644" x="911225" y="5160963"/>
          <p14:tracePt t="139652" x="911225" y="5154613"/>
          <p14:tracePt t="139660" x="904875" y="5154613"/>
          <p14:tracePt t="139668" x="904875" y="5143500"/>
          <p14:tracePt t="139684" x="904875" y="5137150"/>
          <p14:tracePt t="139692" x="904875" y="5126038"/>
          <p14:tracePt t="139700" x="911225" y="5114925"/>
          <p14:tracePt t="139716" x="915988" y="5103813"/>
          <p14:tracePt t="139724" x="915988" y="5092700"/>
          <p14:tracePt t="139732" x="922338" y="5087938"/>
          <p14:tracePt t="139740" x="927100" y="5076825"/>
          <p14:tracePt t="139748" x="933450" y="5064125"/>
          <p14:tracePt t="139756" x="944563" y="5053013"/>
          <p14:tracePt t="139764" x="944563" y="5048250"/>
          <p14:tracePt t="139772" x="955675" y="5037138"/>
          <p14:tracePt t="139780" x="973138" y="5026025"/>
          <p14:tracePt t="139788" x="984250" y="5014913"/>
          <p14:tracePt t="139796" x="995363" y="5008563"/>
          <p14:tracePt t="139804" x="1017588" y="4991100"/>
          <p14:tracePt t="139812" x="1039813" y="4986338"/>
          <p14:tracePt t="139820" x="1068388" y="4968875"/>
          <p14:tracePt t="139828" x="1079500" y="4964113"/>
          <p14:tracePt t="139836" x="1112838" y="4953000"/>
          <p14:tracePt t="139844" x="1135063" y="4946650"/>
          <p14:tracePt t="139852" x="1181100" y="4935538"/>
          <p14:tracePt t="139860" x="1225550" y="4913313"/>
          <p14:tracePt t="139868" x="1243013" y="4913313"/>
          <p14:tracePt t="139878" x="1298575" y="4891088"/>
          <p14:tracePt t="139887" x="1316038" y="4891088"/>
          <p14:tracePt t="139892" x="1376363" y="4873625"/>
          <p14:tracePt t="139902" x="1400175" y="4873625"/>
          <p14:tracePt t="139908" x="1466850" y="4856163"/>
          <p14:tracePt t="139918" x="1495425" y="4856163"/>
          <p14:tracePt t="139924" x="1562100" y="4845050"/>
          <p14:tracePt t="139934" x="1585913" y="4845050"/>
          <p14:tracePt t="139942" x="1612900" y="4840288"/>
          <p14:tracePt t="139950" x="1681163" y="4840288"/>
          <p14:tracePt t="139958" x="1714500" y="4833938"/>
          <p14:tracePt t="139966" x="1787525" y="4829175"/>
          <p14:tracePt t="139974" x="1820863" y="4829175"/>
          <p14:tracePt t="139982" x="1860550" y="4822825"/>
          <p14:tracePt t="139990" x="1951038" y="4811713"/>
          <p14:tracePt t="139998" x="1989138" y="4806950"/>
          <p14:tracePt t="140006" x="2028825" y="4800600"/>
          <p14:tracePt t="140014" x="2136775" y="4794250"/>
          <p14:tracePt t="140022" x="2181225" y="4789488"/>
          <p14:tracePt t="140030" x="2225675" y="4789488"/>
          <p14:tracePt t="140038" x="2360613" y="4789488"/>
          <p14:tracePt t="140046" x="2422525" y="4789488"/>
          <p14:tracePt t="140054" x="2478088" y="4789488"/>
          <p14:tracePt t="140062" x="2647950" y="4789488"/>
          <p14:tracePt t="140070" x="2714625" y="4789488"/>
          <p14:tracePt t="140078" x="2889250" y="4789488"/>
          <p14:tracePt t="140086" x="2962275" y="4789488"/>
          <p14:tracePt t="140094" x="3148013" y="4806950"/>
          <p14:tracePt t="140102" x="3214688" y="4818063"/>
          <p14:tracePt t="140110" x="3389313" y="4845050"/>
          <p14:tracePt t="140118" x="3451225" y="4856163"/>
          <p14:tracePt t="140126" x="3568700" y="4884738"/>
          <p14:tracePt t="140134" x="3659188" y="4906963"/>
          <p14:tracePt t="140142" x="3743325" y="4953000"/>
          <p14:tracePt t="140150" x="3794125" y="4975225"/>
          <p14:tracePt t="140158" x="3805238" y="4986338"/>
          <p14:tracePt t="140168" x="3827463" y="5008563"/>
          <p14:tracePt t="140174" x="3833813" y="5026025"/>
          <p14:tracePt t="140184" x="3838575" y="5037138"/>
          <p14:tracePt t="140190" x="3838575" y="5048250"/>
          <p14:tracePt t="140200" x="3838575" y="5059363"/>
          <p14:tracePt t="140208" x="3833813" y="5087938"/>
          <p14:tracePt t="140216" x="3827463" y="5103813"/>
          <p14:tracePt t="140224" x="3811588" y="5114925"/>
          <p14:tracePt t="140232" x="3776663" y="5154613"/>
          <p14:tracePt t="140240" x="3743325" y="5176838"/>
          <p14:tracePt t="140248" x="3709988" y="5199063"/>
          <p14:tracePt t="140256" x="3670300" y="5216525"/>
          <p14:tracePt t="140264" x="3614738" y="5238750"/>
          <p14:tracePt t="140272" x="3552825" y="5260975"/>
          <p14:tracePt t="140280" x="3446463" y="5284788"/>
          <p14:tracePt t="140288" x="3384550" y="5295900"/>
          <p14:tracePt t="140296" x="3265488" y="5318125"/>
          <p14:tracePt t="140304" x="3181350" y="5322888"/>
          <p14:tracePt t="140312" x="3024188" y="5334000"/>
          <p14:tracePt t="140320" x="2928938" y="5340350"/>
          <p14:tracePt t="140328" x="2820988" y="5340350"/>
          <p14:tracePt t="140336" x="2601913" y="5351463"/>
          <p14:tracePt t="140344" x="2495550" y="5351463"/>
          <p14:tracePt t="140352" x="2389188" y="5351463"/>
          <p14:tracePt t="140360" x="2276475" y="5351463"/>
          <p14:tracePt t="140368" x="2147888" y="5334000"/>
          <p14:tracePt t="140376" x="2001838" y="5318125"/>
          <p14:tracePt t="140384" x="1866900" y="5289550"/>
          <p14:tracePt t="140392" x="1731963" y="5256213"/>
          <p14:tracePt t="140400" x="1608138" y="5216525"/>
          <p14:tracePt t="140408" x="1484313" y="5172075"/>
          <p14:tracePt t="140416" x="1450975" y="5154613"/>
          <p14:tracePt t="140424" x="1365250" y="5114925"/>
          <p14:tracePt t="140432" x="1292225" y="5070475"/>
          <p14:tracePt t="140440" x="1247775" y="5030788"/>
          <p14:tracePt t="140448" x="1219200" y="4997450"/>
          <p14:tracePt t="140456" x="1203325" y="4968875"/>
          <p14:tracePt t="140464" x="1203325" y="4953000"/>
          <p14:tracePt t="140474" x="1203325" y="4929188"/>
          <p14:tracePt t="140480" x="1203325" y="4906963"/>
          <p14:tracePt t="140490" x="1203325" y="4891088"/>
          <p14:tracePt t="140496" x="1214438" y="4867275"/>
          <p14:tracePt t="140506" x="1230313" y="4851400"/>
          <p14:tracePt t="140514" x="1254125" y="4822825"/>
          <p14:tracePt t="140522" x="1281113" y="4794250"/>
          <p14:tracePt t="140530" x="1327150" y="4772025"/>
          <p14:tracePt t="140538" x="1382713" y="4733925"/>
          <p14:tracePt t="140546" x="1427163" y="4716463"/>
          <p14:tracePt t="140554" x="1517650" y="4683125"/>
          <p14:tracePt t="140562" x="1597025" y="4665663"/>
          <p14:tracePt t="140570" x="1747838" y="4632325"/>
          <p14:tracePt t="140578" x="1911350" y="4603750"/>
          <p14:tracePt t="140586" x="2074863" y="4575175"/>
          <p14:tracePt t="140594" x="2276475" y="4559300"/>
          <p14:tracePt t="140602" x="2389188" y="4548188"/>
          <p14:tracePt t="140610" x="2601913" y="4541838"/>
          <p14:tracePt t="140618" x="2698750" y="4537075"/>
          <p14:tracePt t="140626" x="2944813" y="4537075"/>
          <p14:tracePt t="140634" x="3052763" y="4537075"/>
          <p14:tracePt t="140642" x="3298825" y="4548188"/>
          <p14:tracePt t="140650" x="3429000" y="4564063"/>
          <p14:tracePt t="140658" x="3563938" y="4592638"/>
          <p14:tracePt t="140666" x="3681413" y="4614863"/>
          <p14:tracePt t="140674" x="3783013" y="4625975"/>
          <p14:tracePt t="140682" x="3873500" y="4648200"/>
          <p14:tracePt t="140690" x="3997325" y="4683125"/>
          <p14:tracePt t="140698" x="4041775" y="4699000"/>
          <p14:tracePt t="140706" x="4075113" y="4710113"/>
          <p14:tracePt t="140713" x="4108450" y="4727575"/>
          <p14:tracePt t="140722" x="4119563" y="4733925"/>
          <p14:tracePt t="140730" x="4125913" y="4745038"/>
          <p14:tracePt t="140746" x="4125913" y="4756150"/>
          <p14:tracePt t="140756" x="4125913" y="4760913"/>
          <p14:tracePt t="140762" x="4125913" y="4772025"/>
          <p14:tracePt t="140772" x="4119563" y="4783138"/>
          <p14:tracePt t="140778" x="4108450" y="4800600"/>
          <p14:tracePt t="140788" x="4092575" y="4822825"/>
          <p14:tracePt t="140796" x="4081463" y="4840288"/>
          <p14:tracePt t="140804" x="4052888" y="4862513"/>
          <p14:tracePt t="140812" x="4035425" y="4884738"/>
          <p14:tracePt t="140820" x="4013200" y="4913313"/>
          <p14:tracePt t="140828" x="3984625" y="4941888"/>
          <p14:tracePt t="140836" x="3951288" y="4968875"/>
          <p14:tracePt t="140844" x="3922713" y="4997450"/>
          <p14:tracePt t="140852" x="3862388" y="5041900"/>
          <p14:tracePt t="140860" x="3789363" y="5076825"/>
          <p14:tracePt t="140868" x="3738563" y="5110163"/>
          <p14:tracePt t="140876" x="3676650" y="5132388"/>
          <p14:tracePt t="140884" x="3557588" y="5176838"/>
          <p14:tracePt t="140892" x="3490913" y="5205413"/>
          <p14:tracePt t="140900" x="3422650" y="5222875"/>
          <p14:tracePt t="140908" x="3338513" y="5245100"/>
          <p14:tracePt t="140916" x="3159125" y="5278438"/>
          <p14:tracePt t="140924" x="3052763" y="5300663"/>
          <p14:tracePt t="140932" x="2922588" y="5318125"/>
          <p14:tracePt t="140940" x="2776538" y="5334000"/>
          <p14:tracePt t="140948" x="2636838" y="5351463"/>
          <p14:tracePt t="140956" x="2478088" y="5362575"/>
          <p14:tracePt t="140964" x="2305050" y="5368925"/>
          <p14:tracePt t="140972" x="2136775" y="5368925"/>
          <p14:tracePt t="140980" x="1966913" y="5368925"/>
          <p14:tracePt t="140988" x="1916113" y="5368925"/>
          <p14:tracePt t="140996" x="1765300" y="5357813"/>
          <p14:tracePt t="141004" x="1601788" y="5318125"/>
          <p14:tracePt t="141012" x="1433513" y="5284788"/>
          <p14:tracePt t="141020" x="1298575" y="5249863"/>
          <p14:tracePt t="141028" x="1157288" y="5194300"/>
          <p14:tracePt t="141038" x="1000125" y="5126038"/>
          <p14:tracePt t="141044" x="938213" y="5099050"/>
          <p14:tracePt t="141054" x="904875" y="5070475"/>
          <p14:tracePt t="141060" x="887413" y="5041900"/>
          <p14:tracePt t="141070" x="876300" y="5008563"/>
          <p14:tracePt t="141076" x="876300" y="4979988"/>
          <p14:tracePt t="141086" x="882650" y="4941888"/>
          <p14:tracePt t="141094" x="900113" y="4902200"/>
          <p14:tracePt t="141102" x="922338" y="4873625"/>
          <p14:tracePt t="141110" x="960438" y="4822825"/>
          <p14:tracePt t="141118" x="1035050" y="4778375"/>
          <p14:tracePt t="141126" x="1119188" y="4745038"/>
          <p14:tracePt t="141134" x="1192213" y="4716463"/>
          <p14:tracePt t="141142" x="1281113" y="4683125"/>
          <p14:tracePt t="141149" x="1416050" y="4637088"/>
          <p14:tracePt t="141158" x="1557338" y="4603750"/>
          <p14:tracePt t="141166" x="1719263" y="4559300"/>
          <p14:tracePt t="141174" x="1911350" y="4541838"/>
          <p14:tracePt t="141182" x="2012950" y="4524375"/>
          <p14:tracePt t="141190" x="2225675" y="4513263"/>
          <p14:tracePt t="141198" x="2366963" y="4513263"/>
          <p14:tracePt t="141206" x="2652713" y="4513263"/>
          <p14:tracePt t="141214" x="2809875" y="4513263"/>
          <p14:tracePt t="141222" x="2951163" y="4519613"/>
          <p14:tracePt t="141230" x="3260725" y="4552950"/>
          <p14:tracePt t="141238" x="3417888" y="4570413"/>
          <p14:tracePt t="141246" x="3563938" y="4586288"/>
          <p14:tracePt t="141254" x="3698875" y="4610100"/>
          <p14:tracePt t="141262" x="3833813" y="4643438"/>
          <p14:tracePt t="141269" x="3957638" y="4676775"/>
          <p14:tracePt t="141278" x="4046538" y="4705350"/>
          <p14:tracePt t="141286" x="4165600" y="4767263"/>
          <p14:tracePt t="141294" x="4205288" y="4794250"/>
          <p14:tracePt t="141302" x="4260850" y="4840288"/>
          <p14:tracePt t="141310" x="4283075" y="4873625"/>
          <p14:tracePt t="141318" x="4294188" y="4906963"/>
          <p14:tracePt t="141326" x="4294188" y="4929188"/>
          <p14:tracePt t="141336" x="4294188" y="4957763"/>
          <p14:tracePt t="141342" x="4289425" y="4986338"/>
          <p14:tracePt t="141352" x="4278313" y="5008563"/>
          <p14:tracePt t="141358" x="4249738" y="5037138"/>
          <p14:tracePt t="141368" x="4221163" y="5064125"/>
          <p14:tracePt t="141376" x="4170363" y="5099050"/>
          <p14:tracePt t="141384" x="4108450" y="5121275"/>
          <p14:tracePt t="141392" x="4030663" y="5154613"/>
          <p14:tracePt t="141400" x="3906838" y="5187950"/>
          <p14:tracePt t="141408" x="3838575" y="5205413"/>
          <p14:tracePt t="141416" x="3698875" y="5227638"/>
          <p14:tracePt t="141424" x="3614738" y="5238750"/>
          <p14:tracePt t="141432" x="3389313" y="5272088"/>
          <p14:tracePt t="141440" x="3282950" y="5272088"/>
          <p14:tracePt t="141448" x="3068638" y="5272088"/>
          <p14:tracePt t="141456" x="2944813" y="5272088"/>
          <p14:tracePt t="141464" x="2809875" y="5272088"/>
          <p14:tracePt t="141472" x="2687638" y="5272088"/>
          <p14:tracePt t="141480" x="2540000" y="5260975"/>
          <p14:tracePt t="141488" x="2400300" y="5249863"/>
          <p14:tracePt t="141496" x="2254250" y="5227638"/>
          <p14:tracePt t="141504" x="2101850" y="5199063"/>
          <p14:tracePt t="141512" x="1973263" y="5176838"/>
          <p14:tracePt t="141520" x="1849438" y="5143500"/>
          <p14:tracePt t="141528" x="1736725" y="5103813"/>
          <p14:tracePt t="141536" x="1670050" y="5076825"/>
          <p14:tracePt t="141544" x="1608138" y="5053013"/>
          <p14:tracePt t="141552" x="1562100" y="5026025"/>
          <p14:tracePt t="141560" x="1517650" y="4991100"/>
          <p14:tracePt t="141568" x="1462088" y="4957763"/>
          <p14:tracePt t="141576" x="1450975" y="4935538"/>
          <p14:tracePt t="141584" x="1427163" y="4906963"/>
          <p14:tracePt t="141592" x="1416050" y="4891088"/>
          <p14:tracePt t="141600" x="1416050" y="4879975"/>
          <p14:tracePt t="141608" x="1416050" y="4867275"/>
          <p14:tracePt t="141618" x="1416050" y="4856163"/>
          <p14:tracePt t="141624" x="1422400" y="4845050"/>
          <p14:tracePt t="141634" x="1433513" y="4833938"/>
          <p14:tracePt t="141640" x="1438275" y="4829175"/>
          <p14:tracePt t="141650" x="1450975" y="4818063"/>
          <p14:tracePt t="141658" x="1466850" y="4806950"/>
          <p14:tracePt t="141666" x="1495425" y="4783138"/>
          <p14:tracePt t="141674" x="1511300" y="4772025"/>
          <p14:tracePt t="141682" x="1528763" y="4760913"/>
          <p14:tracePt t="141690" x="1557338" y="4745038"/>
          <p14:tracePt t="141698" x="1590675" y="4727575"/>
          <p14:tracePt t="141706" x="1630363" y="4710113"/>
          <p14:tracePt t="141714" x="1685925" y="4687888"/>
          <p14:tracePt t="141722" x="1719263" y="4672013"/>
          <p14:tracePt t="141730" x="1770063" y="4643438"/>
          <p14:tracePt t="141738" x="1816100" y="4625975"/>
          <p14:tracePt t="141746" x="1900238" y="4598988"/>
          <p14:tracePt t="141754" x="1962150" y="4586288"/>
          <p14:tracePt t="141762" x="2028825" y="4575175"/>
          <p14:tracePt t="141770" x="2112963" y="4564063"/>
          <p14:tracePt t="141778" x="2316163" y="4552950"/>
          <p14:tracePt t="141786" x="2439988" y="4552950"/>
          <p14:tracePt t="141794" x="2546350" y="4552950"/>
          <p14:tracePt t="141802" x="2674938" y="4552950"/>
          <p14:tracePt t="141810" x="2798763" y="4564063"/>
          <p14:tracePt t="141818" x="2911475" y="4570413"/>
          <p14:tracePt t="141826" x="3006725" y="4575175"/>
          <p14:tracePt t="141834" x="3108325" y="4592638"/>
          <p14:tracePt t="141842" x="3141663" y="4598988"/>
          <p14:tracePt t="141850" x="3214688" y="4610100"/>
          <p14:tracePt t="141858" x="3276600" y="4621213"/>
          <p14:tracePt t="141866" x="3333750" y="4648200"/>
          <p14:tracePt t="141874" x="3389313" y="4672013"/>
          <p14:tracePt t="141884" x="3406775" y="4683125"/>
          <p14:tracePt t="141890" x="3446463" y="4710113"/>
          <p14:tracePt t="141900" x="3495675" y="4745038"/>
          <p14:tracePt t="141908" x="3506788" y="4760913"/>
          <p14:tracePt t="141916" x="3541713" y="4794250"/>
          <p14:tracePt t="141922" x="3579813" y="4829175"/>
          <p14:tracePt t="141932" x="3586163" y="4840288"/>
          <p14:tracePt t="141940" x="3614738" y="4873625"/>
          <p14:tracePt t="141948" x="3619500" y="4884738"/>
          <p14:tracePt t="141956" x="3641725" y="4913313"/>
          <p14:tracePt t="141964" x="3654425" y="4946650"/>
          <p14:tracePt t="141972" x="3659188" y="4957763"/>
          <p14:tracePt t="141980" x="3659188" y="4975225"/>
          <p14:tracePt t="141988" x="3659188" y="5008563"/>
          <p14:tracePt t="141996" x="3659188" y="5019675"/>
          <p14:tracePt t="142004" x="3654425" y="5053013"/>
          <p14:tracePt t="142012" x="3614738" y="5103813"/>
          <p14:tracePt t="142020" x="3597275" y="5126038"/>
          <p14:tracePt t="142028" x="3557588" y="5154613"/>
          <p14:tracePt t="142048" x="3524250" y="5176838"/>
          <p14:tracePt t="142068" x="3294063" y="5245100"/>
          <p14:tracePt t="142072" x="3232150" y="5256213"/>
          <p14:tracePt t="142080" x="2995613" y="5260975"/>
          <p14:tracePt t="142088" x="2900363" y="5260975"/>
          <p14:tracePt t="142096" x="2809875" y="5260975"/>
          <p14:tracePt t="142104" x="2687638" y="5260975"/>
          <p14:tracePt t="142112" x="2619375" y="5260975"/>
          <p14:tracePt t="142120" x="2466975" y="5256213"/>
          <p14:tracePt t="142132" x="2309813" y="5233988"/>
          <p14:tracePt t="142136" x="2225675" y="5227638"/>
          <p14:tracePt t="142144" x="2147888" y="5222875"/>
          <p14:tracePt t="142152" x="1984375" y="5205413"/>
          <p14:tracePt t="142160" x="1900238" y="5194300"/>
          <p14:tracePt t="142168" x="1820863" y="5187950"/>
          <p14:tracePt t="142176" x="1692275" y="5154613"/>
          <p14:tracePt t="142186" x="1630363" y="5137150"/>
          <p14:tracePt t="142192" x="1562100" y="5121275"/>
          <p14:tracePt t="142202" x="1517650" y="5103813"/>
          <p14:tracePt t="142208" x="1489075" y="5087938"/>
          <p14:tracePt t="142218" x="1450975" y="5059363"/>
          <p14:tracePt t="142224" x="1427163" y="5041900"/>
          <p14:tracePt t="142234" x="1411288" y="5026025"/>
          <p14:tracePt t="142242" x="1400175" y="4997450"/>
          <p14:tracePt t="142250" x="1382713" y="4968875"/>
          <p14:tracePt t="142258" x="1376363" y="4946650"/>
          <p14:tracePt t="142266" x="1376363" y="4906963"/>
          <p14:tracePt t="142274" x="1376363" y="4891088"/>
          <p14:tracePt t="142282" x="1382713" y="4856163"/>
          <p14:tracePt t="142290" x="1400175" y="4829175"/>
          <p14:tracePt t="142298" x="1427163" y="4789488"/>
          <p14:tracePt t="142306" x="1450975" y="4760913"/>
          <p14:tracePt t="142314" x="1473200" y="4727575"/>
          <p14:tracePt t="142322" x="1506538" y="4699000"/>
          <p14:tracePt t="142330" x="1579563" y="4637088"/>
          <p14:tracePt t="142338" x="1635125" y="4603750"/>
          <p14:tracePt t="142346" x="1697038" y="4575175"/>
          <p14:tracePt t="142354" x="1781175" y="4541838"/>
          <p14:tracePt t="142362" x="1871663" y="4513263"/>
          <p14:tracePt t="142370" x="1978025" y="4479925"/>
          <p14:tracePt t="142378" x="2097088" y="4457700"/>
          <p14:tracePt t="142386" x="2214563" y="4440238"/>
          <p14:tracePt t="142394" x="2259013" y="4435475"/>
          <p14:tracePt t="142402" x="2389188" y="4429125"/>
          <p14:tracePt t="142410" x="2506663" y="4429125"/>
          <p14:tracePt t="142418" x="2630488" y="4429125"/>
          <p14:tracePt t="142426" x="2760663" y="4440238"/>
          <p14:tracePt t="142438" x="2809875" y="4446588"/>
          <p14:tracePt t="142442" x="2928938" y="4468813"/>
          <p14:tracePt t="142450" x="3046413" y="4502150"/>
          <p14:tracePt t="142458" x="3086100" y="4513263"/>
          <p14:tracePt t="142468" x="3187700" y="4548188"/>
          <p14:tracePt t="142474" x="3305175" y="4598988"/>
          <p14:tracePt t="142484" x="3338513" y="4614863"/>
          <p14:tracePt t="142490" x="3429000" y="4665663"/>
          <p14:tracePt t="142500" x="3462338" y="4683125"/>
          <p14:tracePt t="142508" x="3546475" y="4727575"/>
          <p14:tracePt t="142516" x="3619500" y="4778375"/>
          <p14:tracePt t="142524" x="3648075" y="4800600"/>
          <p14:tracePt t="142532" x="3676650" y="4811713"/>
          <p14:tracePt t="142540" x="3738563" y="4867275"/>
          <p14:tracePt t="142548" x="3765550" y="4895850"/>
          <p14:tracePt t="142556" x="3783013" y="4906963"/>
          <p14:tracePt t="142564" x="3800475" y="4935538"/>
          <p14:tracePt t="142572" x="3800475" y="4946650"/>
          <p14:tracePt t="142580" x="3800475" y="4964113"/>
          <p14:tracePt t="142588" x="3800475" y="4986338"/>
          <p14:tracePt t="142596" x="3794125" y="5002213"/>
          <p14:tracePt t="142604" x="3776663" y="5037138"/>
          <p14:tracePt t="142612" x="3760788" y="5064125"/>
          <p14:tracePt t="142620" x="3727450" y="5103813"/>
          <p14:tracePt t="142628" x="3681413" y="5149850"/>
          <p14:tracePt t="142636" x="3641725" y="5183188"/>
          <p14:tracePt t="142644" x="3592513" y="5210175"/>
          <p14:tracePt t="142652" x="3490913" y="5267325"/>
          <p14:tracePt t="142660" x="3429000" y="5295900"/>
          <p14:tracePt t="142668" x="3355975" y="5322888"/>
          <p14:tracePt t="142676" x="3287713" y="5351463"/>
          <p14:tracePt t="142684" x="3221038" y="5380038"/>
          <p14:tracePt t="142692" x="3108325" y="5407025"/>
          <p14:tracePt t="142700" x="3074988" y="5419725"/>
          <p14:tracePt t="142708" x="3013075" y="5430838"/>
          <p14:tracePt t="142716" x="2962275" y="5441950"/>
          <p14:tracePt t="142724" x="2900363" y="5441950"/>
          <p14:tracePt t="142732" x="2844800" y="5441950"/>
          <p14:tracePt t="142740" x="2776538" y="5441950"/>
          <p14:tracePt t="142748" x="2709863" y="5441950"/>
          <p14:tracePt t="142758" x="2641600" y="5441950"/>
          <p14:tracePt t="142766" x="2574925" y="5430838"/>
          <p14:tracePt t="142772" x="2540000" y="5424488"/>
          <p14:tracePt t="142782" x="2466975" y="5413375"/>
          <p14:tracePt t="142788" x="2382838" y="5395913"/>
          <p14:tracePt t="142798" x="2344738" y="5384800"/>
          <p14:tracePt t="142806" x="2243138" y="5368925"/>
          <p14:tracePt t="142814" x="2141538" y="5345113"/>
          <p14:tracePt t="142822" x="2101850" y="5334000"/>
          <p14:tracePt t="142830" x="1989138" y="5311775"/>
          <p14:tracePt t="142838" x="1951038" y="5300663"/>
          <p14:tracePt t="142848" x="1866900" y="5272088"/>
          <p14:tracePt t="142854" x="1776413" y="5249863"/>
          <p14:tracePt t="142862" x="1743075" y="5238750"/>
          <p14:tracePt t="142870" x="1703388" y="5227638"/>
          <p14:tracePt t="142878" x="1624013" y="5205413"/>
          <p14:tracePt t="142886" x="1585913" y="5199063"/>
          <p14:tracePt t="142894" x="1506538" y="5172075"/>
          <p14:tracePt t="142902" x="1466850" y="5160963"/>
          <p14:tracePt t="142910" x="1393825" y="5143500"/>
          <p14:tracePt t="142920" x="1360488" y="5126038"/>
          <p14:tracePt t="142926" x="1303338" y="5103813"/>
          <p14:tracePt t="142934" x="1265238" y="5076825"/>
          <p14:tracePt t="142942" x="1230313" y="5059363"/>
          <p14:tracePt t="142950" x="1219200" y="5048250"/>
          <p14:tracePt t="142958" x="1203325" y="5037138"/>
          <p14:tracePt t="142966" x="1196975" y="5026025"/>
          <p14:tracePt t="142974" x="1192213" y="5014913"/>
          <p14:tracePt t="142982" x="1192213" y="5008563"/>
          <p14:tracePt t="142990" x="1192213" y="4991100"/>
          <p14:tracePt t="142998" x="1196975" y="4979988"/>
          <p14:tracePt t="143006" x="1208088" y="4957763"/>
          <p14:tracePt t="143014" x="1230313" y="4946650"/>
          <p14:tracePt t="143022" x="1270000" y="4906963"/>
          <p14:tracePt t="143030" x="1303338" y="4884738"/>
          <p14:tracePt t="143038" x="1354138" y="4862513"/>
          <p14:tracePt t="143046" x="1444625" y="4811713"/>
          <p14:tracePt t="143054" x="1517650" y="4783138"/>
          <p14:tracePt t="143064" x="1590675" y="4756150"/>
          <p14:tracePt t="143072" x="1685925" y="4727575"/>
          <p14:tracePt t="143080" x="1804988" y="4710113"/>
          <p14:tracePt t="143088" x="2039938" y="4683125"/>
          <p14:tracePt t="143096" x="2163763" y="4672013"/>
          <p14:tracePt t="143104" x="2305050" y="4665663"/>
          <p14:tracePt t="143112" x="2579688" y="4665663"/>
          <p14:tracePt t="143120" x="2732088" y="4665663"/>
          <p14:tracePt t="143128" x="2889250" y="4665663"/>
          <p14:tracePt t="143136" x="3170238" y="4699000"/>
          <p14:tracePt t="143144" x="3316288" y="4727575"/>
          <p14:tracePt t="143156" x="3468688" y="4749800"/>
          <p14:tracePt t="143160" x="3586163" y="4783138"/>
          <p14:tracePt t="143168" x="3760788" y="4851400"/>
          <p14:tracePt t="143176" x="3822700" y="4891088"/>
          <p14:tracePt t="143184" x="3867150" y="4924425"/>
          <p14:tracePt t="143192" x="3895725" y="4964113"/>
          <p14:tracePt t="143200" x="3906838" y="5002213"/>
          <p14:tracePt t="143208" x="3906838" y="5037138"/>
          <p14:tracePt t="143216" x="3900488" y="5048250"/>
          <p14:tracePt t="143224" x="3884613" y="5087938"/>
          <p14:tracePt t="143232" x="3833813" y="5121275"/>
          <p14:tracePt t="143240" x="3800475" y="5143500"/>
          <p14:tracePt t="143248" x="3703638" y="5194300"/>
          <p14:tracePt t="143258" x="3636963" y="5222875"/>
          <p14:tracePt t="143264" x="3524250" y="5249863"/>
          <p14:tracePt t="143272" x="3378200" y="5284788"/>
          <p14:tracePt t="143280" x="3187700" y="5311775"/>
          <p14:tracePt t="143288" x="2951163" y="5345113"/>
          <p14:tracePt t="143296" x="2809875" y="5345113"/>
          <p14:tracePt t="143304" x="2552700" y="5345113"/>
          <p14:tracePt t="143312" x="2382838" y="5345113"/>
          <p14:tracePt t="143322" x="2079625" y="5340350"/>
          <p14:tracePt t="143328" x="1922463" y="5329238"/>
          <p14:tracePt t="143338" x="1747838" y="5311775"/>
          <p14:tracePt t="143344" x="1450975" y="5278438"/>
          <p14:tracePt t="143354" x="1303338" y="5260975"/>
          <p14:tracePt t="143362" x="1146175" y="5245100"/>
          <p14:tracePt t="143370" x="893763" y="5210175"/>
          <p14:tracePt t="143378" x="765175" y="5194300"/>
          <p14:tracePt t="143386" x="692150" y="5183188"/>
          <p14:tracePt t="143394" x="623888" y="5176838"/>
          <p14:tracePt t="143402" x="579438" y="5165725"/>
          <p14:tracePt t="143410" x="568325" y="5160963"/>
          <p14:tracePt t="143418" x="568325" y="5149850"/>
          <p14:tracePt t="143436" x="568325" y="5143500"/>
          <p14:tracePt t="143442" x="568325" y="5132388"/>
          <p14:tracePt t="143450" x="590550" y="5081588"/>
          <p14:tracePt t="143458" x="617538" y="5048250"/>
          <p14:tracePt t="143466" x="657225" y="5019675"/>
          <p14:tracePt t="143474" x="685800" y="4997450"/>
          <p14:tracePt t="143482" x="719138" y="4979988"/>
          <p14:tracePt t="143490" x="752475" y="4964113"/>
          <p14:tracePt t="143498" x="781050" y="4953000"/>
          <p14:tracePt t="143506" x="809625" y="4946650"/>
          <p14:tracePt t="143514" x="825500" y="4946650"/>
          <p14:tracePt t="143522" x="849313" y="4946650"/>
          <p14:tracePt t="143530" x="865188" y="4941888"/>
          <p14:tracePt t="143538" x="887413" y="4941888"/>
          <p14:tracePt t="143546" x="893763" y="4941888"/>
          <p14:tracePt t="143554" x="904875" y="4941888"/>
          <p14:tracePt t="143564" x="927100" y="4941888"/>
          <p14:tracePt t="143570" x="944563" y="4941888"/>
          <p14:tracePt t="143578" x="966788" y="4941888"/>
          <p14:tracePt t="143586" x="989013" y="4941888"/>
          <p14:tracePt t="143594" x="1011238" y="4935538"/>
          <p14:tracePt t="143602" x="1046163" y="4935538"/>
          <p14:tracePt t="143610" x="1084263" y="4929188"/>
          <p14:tracePt t="143618" x="1123950" y="4924425"/>
          <p14:tracePt t="143628" x="1163638" y="4918075"/>
          <p14:tracePt t="143634" x="1214438" y="4913313"/>
          <p14:tracePt t="143644" x="1265238" y="4906963"/>
          <p14:tracePt t="143652" x="1327150" y="4895850"/>
          <p14:tracePt t="143660" x="1389063" y="4873625"/>
          <p14:tracePt t="143668" x="1416050" y="4873625"/>
          <p14:tracePt t="143676" x="1484313" y="4845050"/>
          <p14:tracePt t="143684" x="1550988" y="4811713"/>
          <p14:tracePt t="143692" x="1579563" y="4800600"/>
          <p14:tracePt t="143700" x="1646238" y="4767263"/>
          <p14:tracePt t="143708" x="1708150" y="4727575"/>
          <p14:tracePt t="143716" x="1736725" y="4721225"/>
          <p14:tracePt t="143724" x="1798638" y="4687888"/>
          <p14:tracePt t="143732" x="1860550" y="4665663"/>
          <p14:tracePt t="143740" x="1889125" y="4648200"/>
          <p14:tracePt t="143748" x="1955800" y="4621213"/>
          <p14:tracePt t="143756" x="1984375" y="4610100"/>
          <p14:tracePt t="143764" x="2057400" y="4586288"/>
          <p14:tracePt t="143772" x="2090738" y="4581525"/>
          <p14:tracePt t="143780" x="2163763" y="4564063"/>
          <p14:tracePt t="143788" x="2197100" y="4559300"/>
          <p14:tracePt t="143796" x="2265363" y="4541838"/>
          <p14:tracePt t="143804" x="2293938" y="4541838"/>
          <p14:tracePt t="143812" x="2360613" y="4530725"/>
          <p14:tracePt t="143820" x="2382838" y="4530725"/>
          <p14:tracePt t="143828" x="2411413" y="4530725"/>
          <p14:tracePt t="143836" x="2478088" y="4530725"/>
          <p14:tracePt t="143844" x="2501900" y="4530725"/>
          <p14:tracePt t="143852" x="2563813" y="4541838"/>
          <p14:tracePt t="143860" x="2579688" y="4541838"/>
          <p14:tracePt t="143870" x="2597150" y="4548188"/>
          <p14:tracePt t="143876" x="2647950" y="4570413"/>
          <p14:tracePt t="143884" x="2663825" y="4575175"/>
          <p14:tracePt t="143892" x="2681288" y="4586288"/>
          <p14:tracePt t="143900" x="2720975" y="4603750"/>
          <p14:tracePt t="143908" x="2732088" y="4610100"/>
          <p14:tracePt t="143918" x="2754313" y="4621213"/>
          <p14:tracePt t="143924" x="2760663" y="4625975"/>
          <p14:tracePt t="143934" x="2776538" y="4632325"/>
          <p14:tracePt t="143940" x="2787650" y="4637088"/>
          <p14:tracePt t="143950" x="2794000" y="4637088"/>
          <p14:tracePt t="143956" x="2798763" y="4643438"/>
          <p14:tracePt t="144010" x="2805113" y="4643438"/>
          <p14:tracePt t="144042" x="2809875" y="4637088"/>
          <p14:tracePt t="144050" x="2809875" y="4632325"/>
          <p14:tracePt t="144058" x="2816225" y="4625975"/>
          <p14:tracePt t="144082" x="2816225" y="4621213"/>
          <p14:tracePt t="144308" x="2820988" y="4621213"/>
          <p14:tracePt t="144316" x="2820988" y="4632325"/>
          <p14:tracePt t="144324" x="2833688" y="4648200"/>
          <p14:tracePt t="144332" x="2844800" y="4672013"/>
          <p14:tracePt t="144340" x="2871788" y="4716463"/>
          <p14:tracePt t="144348" x="2895600" y="4738688"/>
          <p14:tracePt t="144356" x="2922588" y="4767263"/>
          <p14:tracePt t="144364" x="2955925" y="4789488"/>
          <p14:tracePt t="144372" x="2984500" y="4811713"/>
          <p14:tracePt t="144380" x="3006725" y="4822825"/>
          <p14:tracePt t="144388" x="3017838" y="4829175"/>
          <p14:tracePt t="144396" x="3035300" y="4833938"/>
          <p14:tracePt t="144404" x="3041650" y="4840288"/>
          <p14:tracePt t="144412" x="3052763" y="4840288"/>
          <p14:tracePt t="144420" x="3057525" y="4845050"/>
          <p14:tracePt t="144428" x="3063875" y="4845050"/>
          <p14:tracePt t="144436" x="3068638" y="4845050"/>
          <p14:tracePt t="144444" x="3079750" y="4845050"/>
          <p14:tracePt t="144452" x="3090863" y="4845050"/>
          <p14:tracePt t="144460" x="3097213" y="4845050"/>
          <p14:tracePt t="144468" x="3108325" y="4845050"/>
          <p14:tracePt t="144476" x="3125788" y="4845050"/>
          <p14:tracePt t="144484" x="3148013" y="4845050"/>
          <p14:tracePt t="144492" x="3170238" y="4845050"/>
          <p14:tracePt t="144500" x="3203575" y="4845050"/>
          <p14:tracePt t="144510" x="3243263" y="4840288"/>
          <p14:tracePt t="144516" x="3287713" y="4833938"/>
          <p14:tracePt t="144526" x="3305175" y="4829175"/>
          <p14:tracePt t="144532" x="3360738" y="4822825"/>
          <p14:tracePt t="144542" x="3406775" y="4811713"/>
          <p14:tracePt t="144548" x="3451225" y="4800600"/>
          <p14:tracePt t="144558" x="3468688" y="4800600"/>
          <p14:tracePt t="144566" x="3502025" y="4789488"/>
          <p14:tracePt t="144574" x="3541713" y="4783138"/>
          <p14:tracePt t="144582" x="3557588" y="4783138"/>
          <p14:tracePt t="144590" x="3603625" y="4783138"/>
          <p14:tracePt t="144598" x="3648075" y="4783138"/>
          <p14:tracePt t="144606" x="3665538" y="4783138"/>
          <p14:tracePt t="144614" x="3709988" y="4783138"/>
          <p14:tracePt t="144622" x="3727450" y="4783138"/>
          <p14:tracePt t="144630" x="3760788" y="4783138"/>
          <p14:tracePt t="144638" x="3771900" y="4783138"/>
          <p14:tracePt t="144646" x="3805238" y="4783138"/>
          <p14:tracePt t="144654" x="3816350" y="4783138"/>
          <p14:tracePt t="144662" x="3833813" y="4783138"/>
          <p14:tracePt t="144678" x="3838575" y="4783138"/>
          <p14:tracePt t="144710" x="3844925" y="4783138"/>
          <p14:tracePt t="144726" x="3849688" y="4783138"/>
          <p14:tracePt t="144734" x="3856038" y="4783138"/>
          <p14:tracePt t="144877" x="3862388" y="4783138"/>
          <p14:tracePt t="144892" x="3873500" y="4783138"/>
          <p14:tracePt t="144900" x="3878263" y="4783138"/>
          <p14:tracePt t="144908" x="3911600" y="4789488"/>
          <p14:tracePt t="144916" x="3951288" y="4794250"/>
          <p14:tracePt t="144924" x="3973513" y="4800600"/>
          <p14:tracePt t="144932" x="4024313" y="4800600"/>
          <p14:tracePt t="144940" x="4057650" y="4806950"/>
          <p14:tracePt t="144948" x="4086225" y="4806950"/>
          <p14:tracePt t="144956" x="4130675" y="4806950"/>
          <p14:tracePt t="144964" x="4154488" y="4806950"/>
          <p14:tracePt t="144972" x="4176713" y="4806950"/>
          <p14:tracePt t="144980" x="4192588" y="4811713"/>
          <p14:tracePt t="144988" x="4205288" y="4811713"/>
          <p14:tracePt t="144996" x="4210050" y="4811713"/>
          <p14:tracePt t="145016" x="4216400" y="4811713"/>
          <p14:tracePt t="145082" x="4216400" y="4818063"/>
          <p14:tracePt t="145120" x="4216400" y="4822825"/>
          <p14:tracePt t="145307" x="4210050" y="4822825"/>
          <p14:tracePt t="145342" x="4205288" y="4822825"/>
          <p14:tracePt t="145358" x="4205288" y="4829175"/>
          <p14:tracePt t="145392" x="4198938" y="4829175"/>
          <p14:tracePt t="145408" x="4198938" y="4833938"/>
          <p14:tracePt t="145416" x="4192588" y="4833938"/>
          <p14:tracePt t="145424" x="4181475" y="4840288"/>
          <p14:tracePt t="145440" x="4176713" y="4845050"/>
          <p14:tracePt t="145448" x="4170363" y="4845050"/>
          <p14:tracePt t="145456" x="4159250" y="4851400"/>
          <p14:tracePt t="145464" x="4154488" y="4851400"/>
          <p14:tracePt t="145472" x="4148138" y="4856163"/>
          <p14:tracePt t="145480" x="4130675" y="4862513"/>
          <p14:tracePt t="145488" x="4119563" y="4862513"/>
          <p14:tracePt t="145496" x="4103688" y="4867275"/>
          <p14:tracePt t="145504" x="4081463" y="4879975"/>
          <p14:tracePt t="145512" x="4070350" y="4879975"/>
          <p14:tracePt t="145521" x="4041775" y="4891088"/>
          <p14:tracePt t="145528" x="4030663" y="4891088"/>
          <p14:tracePt t="145536" x="3990975" y="4895850"/>
          <p14:tracePt t="145544" x="3979863" y="4895850"/>
          <p14:tracePt t="145552" x="3946525" y="4902200"/>
          <p14:tracePt t="145560" x="3929063" y="4906963"/>
          <p14:tracePt t="145568" x="3889375" y="4906963"/>
          <p14:tracePt t="145576" x="3873500" y="4913313"/>
          <p14:tracePt t="145584" x="3833813" y="4913313"/>
          <p14:tracePt t="145592" x="3822700" y="4913313"/>
          <p14:tracePt t="145600" x="3783013" y="4913313"/>
          <p14:tracePt t="145608" x="3771900" y="4913313"/>
          <p14:tracePt t="145616" x="3754438" y="4913313"/>
          <p14:tracePt t="145624" x="3698875" y="4906963"/>
          <p14:tracePt t="145632" x="3681413" y="4902200"/>
          <p14:tracePt t="145640" x="3665538" y="4895850"/>
          <p14:tracePt t="145648" x="3603625" y="4884738"/>
          <p14:tracePt t="145656" x="3579813" y="4873625"/>
          <p14:tracePt t="145666" x="3546475" y="4867275"/>
          <p14:tracePt t="145672" x="3479800" y="4856163"/>
          <p14:tracePt t="145682" x="3446463" y="4851400"/>
          <p14:tracePt t="145688" x="3422650" y="4851400"/>
          <p14:tracePt t="145698" x="3344863" y="4845050"/>
          <p14:tracePt t="145704" x="3311525" y="4840288"/>
          <p14:tracePt t="145714" x="3282950" y="4840288"/>
          <p14:tracePt t="145722" x="3249613" y="4840288"/>
          <p14:tracePt t="145730" x="3170238" y="4840288"/>
          <p14:tracePt t="145738" x="3130550" y="4840288"/>
          <p14:tracePt t="145746" x="3090863" y="4840288"/>
          <p14:tracePt t="145754" x="3052763" y="4845050"/>
          <p14:tracePt t="145762" x="2933700" y="4862513"/>
          <p14:tracePt t="145770" x="2889250" y="4867275"/>
          <p14:tracePt t="145778" x="2838450" y="4873625"/>
          <p14:tracePt t="145786" x="2794000" y="4879975"/>
          <p14:tracePt t="145794" x="2736850" y="4879975"/>
          <p14:tracePt t="145802" x="2692400" y="4879975"/>
          <p14:tracePt t="145810" x="2568575" y="4879975"/>
          <p14:tracePt t="145820" x="2517775" y="4879975"/>
          <p14:tracePt t="145826" x="2473325" y="4879975"/>
          <p14:tracePt t="145834" x="2428875" y="4879975"/>
          <p14:tracePt t="145842" x="2371725" y="4879975"/>
          <p14:tracePt t="145850" x="2327275" y="4879975"/>
          <p14:tracePt t="145858" x="2287588" y="4873625"/>
          <p14:tracePt t="145866" x="2174875" y="4873625"/>
          <p14:tracePt t="145874" x="2130425" y="4867275"/>
          <p14:tracePt t="145882" x="2090738" y="4867275"/>
          <p14:tracePt t="145890" x="2046288" y="4867275"/>
          <p14:tracePt t="145898" x="2006600" y="4862513"/>
          <p14:tracePt t="145906" x="1966913" y="4856163"/>
          <p14:tracePt t="145914" x="1939925" y="4851400"/>
          <p14:tracePt t="145922" x="1905000" y="4845050"/>
          <p14:tracePt t="145930" x="1860550" y="4833938"/>
          <p14:tracePt t="145938" x="1843088" y="4822825"/>
          <p14:tracePt t="145948" x="1827213" y="4822825"/>
          <p14:tracePt t="145954" x="1809750" y="4818063"/>
          <p14:tracePt t="145964" x="1787525" y="4806950"/>
          <p14:tracePt t="145970" x="1776413" y="4800600"/>
          <p14:tracePt t="145980" x="1758950" y="4800600"/>
          <p14:tracePt t="145988" x="1747838" y="4800600"/>
          <p14:tracePt t="145996" x="1703388" y="4800600"/>
          <p14:tracePt t="146004" x="1685925" y="4800600"/>
          <p14:tracePt t="146012" x="1646238" y="4800600"/>
          <p14:tracePt t="146024" x="1624013" y="4800600"/>
          <p14:tracePt t="146028" x="1608138" y="4800600"/>
          <p14:tracePt t="146036" x="1562100" y="4800600"/>
          <p14:tracePt t="146044" x="1535113" y="4800600"/>
          <p14:tracePt t="146052" x="1484313" y="4806950"/>
          <p14:tracePt t="146060" x="1462088" y="4806950"/>
          <p14:tracePt t="146068" x="1422400" y="4811713"/>
          <p14:tracePt t="146076" x="1416050" y="4811713"/>
          <p14:tracePt t="146084" x="1400175" y="4811713"/>
          <p14:tracePt t="146101" x="1393825" y="4811713"/>
          <p14:tracePt t="146230" x="1393825" y="4818063"/>
          <p14:tracePt t="146236" x="1389063" y="4822825"/>
          <p14:tracePt t="146252" x="1382713" y="4829175"/>
          <p14:tracePt t="146262" x="1376363" y="4829175"/>
          <p14:tracePt t="146268" x="1376363" y="4833938"/>
          <p14:tracePt t="146278" x="1371600" y="4840288"/>
          <p14:tracePt t="146286" x="1371600" y="4845050"/>
          <p14:tracePt t="146302" x="1371600" y="4851400"/>
          <p14:tracePt t="146318" x="1371600" y="4862513"/>
          <p14:tracePt t="146330" x="1371600" y="4867275"/>
          <p14:tracePt t="146334" x="1371600" y="4873625"/>
          <p14:tracePt t="146342" x="1371600" y="4884738"/>
          <p14:tracePt t="146350" x="1371600" y="4891088"/>
          <p14:tracePt t="146358" x="1371600" y="4895850"/>
          <p14:tracePt t="146366" x="1371600" y="4902200"/>
          <p14:tracePt t="146374" x="1371600" y="4913313"/>
          <p14:tracePt t="146382" x="1371600" y="4918075"/>
          <p14:tracePt t="146390" x="1371600" y="4924425"/>
          <p14:tracePt t="146398" x="1371600" y="4929188"/>
          <p14:tracePt t="146406" x="1371600" y="4941888"/>
          <p14:tracePt t="146422" x="1371600" y="4953000"/>
          <p14:tracePt t="146430" x="1371600" y="4964113"/>
          <p14:tracePt t="146438" x="1371600" y="4968875"/>
          <p14:tracePt t="146446" x="1371600" y="4979988"/>
          <p14:tracePt t="146454" x="1365250" y="5002213"/>
          <p14:tracePt t="146462" x="1365250" y="5019675"/>
          <p14:tracePt t="146470" x="1360488" y="5026025"/>
          <p14:tracePt t="146478" x="1354138" y="5037138"/>
          <p14:tracePt t="146486" x="1354138" y="5041900"/>
          <p14:tracePt t="146494" x="1354138" y="5053013"/>
          <p14:tracePt t="146502" x="1349375" y="5070475"/>
          <p14:tracePt t="146510" x="1343025" y="5076825"/>
          <p14:tracePt t="146518" x="1343025" y="5081588"/>
          <p14:tracePt t="146526" x="1343025" y="5087938"/>
          <p14:tracePt t="146534" x="1343025" y="5092700"/>
          <p14:tracePt t="146542" x="1338263" y="5099050"/>
          <p14:tracePt t="146552" x="1338263" y="5103813"/>
          <p14:tracePt t="146560" x="1338263" y="5110163"/>
          <p14:tracePt t="146568" x="1331913" y="5114925"/>
          <p14:tracePt t="146584" x="1331913" y="5121275"/>
          <p14:tracePt t="146592" x="1331913" y="5126038"/>
          <p14:tracePt t="146608" x="1331913" y="5132388"/>
          <p14:tracePt t="146676" x="1331913" y="5137150"/>
          <p14:tracePt t="146684" x="1338263" y="5143500"/>
          <p14:tracePt t="146692" x="1343025" y="5143500"/>
          <p14:tracePt t="146700" x="1365250" y="5149850"/>
          <p14:tracePt t="146708" x="1382713" y="5154613"/>
          <p14:tracePt t="146716" x="1416050" y="5160963"/>
          <p14:tracePt t="146724" x="1455738" y="5165725"/>
          <p14:tracePt t="146732" x="1500188" y="5172075"/>
          <p14:tracePt t="146740" x="1524000" y="5176838"/>
          <p14:tracePt t="146762" x="1590675" y="5176838"/>
          <p14:tracePt t="146780" x="1893888" y="5187950"/>
          <p14:tracePt t="146784" x="2001838" y="5187950"/>
          <p14:tracePt t="146792" x="2236788" y="5194300"/>
          <p14:tracePt t="146800" x="2344738" y="5194300"/>
          <p14:tracePt t="146808" x="2378075" y="5194300"/>
          <p14:tracePt t="146816" x="2462213" y="5194300"/>
          <p14:tracePt t="146824" x="2535238" y="5194300"/>
          <p14:tracePt t="146832" x="2568575" y="5194300"/>
          <p14:tracePt t="146842" x="2619375" y="5194300"/>
          <p14:tracePt t="146848" x="2663825" y="5194300"/>
          <p14:tracePt t="146858" x="2687638" y="5194300"/>
          <p14:tracePt t="146866" x="2709863" y="5194300"/>
          <p14:tracePt t="146874" x="2725738" y="5194300"/>
          <p14:tracePt t="146882" x="2754313" y="5194300"/>
          <p14:tracePt t="146890" x="2776538" y="5194300"/>
          <p14:tracePt t="146898" x="2816225" y="5199063"/>
          <p14:tracePt t="146906" x="2855913" y="5199063"/>
          <p14:tracePt t="146914" x="2895600" y="5199063"/>
          <p14:tracePt t="146922" x="2968625" y="5205413"/>
          <p14:tracePt t="146930" x="3035300" y="5205413"/>
          <p14:tracePt t="146938" x="3103563" y="5205413"/>
          <p14:tracePt t="146946" x="3148013" y="5205413"/>
          <p14:tracePt t="146998" x="3225800" y="5205413"/>
          <p14:tracePt t="147006" x="3884613" y="5149850"/>
          <p14:tracePt t="147014" x="3917950" y="5143500"/>
          <p14:tracePt t="147022" x="3946525" y="5132388"/>
          <p14:tracePt t="147030" x="3973513" y="5121275"/>
          <p14:tracePt t="147038" x="4008438" y="5110163"/>
          <p14:tracePt t="147046" x="4030663" y="5092700"/>
          <p14:tracePt t="147054" x="4070350" y="5076825"/>
          <p14:tracePt t="147062" x="4103688" y="5059363"/>
          <p14:tracePt t="147070" x="4137025" y="5041900"/>
          <p14:tracePt t="147079" x="4170363" y="5026025"/>
          <p14:tracePt t="147086" x="4198938" y="5014913"/>
          <p14:tracePt t="147094" x="4210050" y="5002213"/>
          <p14:tracePt t="147102" x="4221163" y="4997450"/>
          <p14:tracePt t="147110" x="4232275" y="4986338"/>
          <p14:tracePt t="147128" x="4232275" y="4975225"/>
          <p14:tracePt t="147136" x="4238625" y="4975225"/>
          <p14:tracePt t="147144" x="4238625" y="4968875"/>
          <p14:tracePt t="147168" x="4238625" y="4964113"/>
          <p14:tracePt t="147248" x="4238625" y="4968875"/>
          <p14:tracePt t="147256" x="4243388" y="4975225"/>
          <p14:tracePt t="147264" x="4249738" y="4979988"/>
          <p14:tracePt t="147280" x="4249738" y="4986338"/>
          <p14:tracePt t="147288" x="4249738" y="4991100"/>
          <p14:tracePt t="147296" x="4254500" y="4997450"/>
          <p14:tracePt t="147312" x="4254500" y="5002213"/>
          <p14:tracePt t="147320" x="4254500" y="5008563"/>
          <p14:tracePt t="147336" x="4254500" y="5014913"/>
          <p14:tracePt t="147344" x="4254500" y="5019675"/>
          <p14:tracePt t="147368" x="4254500" y="5026025"/>
          <p14:tracePt t="147384" x="4254500" y="5030788"/>
          <p14:tracePt t="147392" x="4243388" y="5041900"/>
          <p14:tracePt t="147408" x="4232275" y="5053013"/>
          <p14:tracePt t="147419" x="4232275" y="5059363"/>
          <p14:tracePt t="147426" x="4227513" y="5064125"/>
          <p14:tracePt t="147434" x="4216400" y="5076825"/>
          <p14:tracePt t="147442" x="4210050" y="5076825"/>
          <p14:tracePt t="147450" x="4198938" y="5087938"/>
          <p14:tracePt t="147458" x="4170363" y="5099050"/>
          <p14:tracePt t="147466" x="4154488" y="5103813"/>
          <p14:tracePt t="147474" x="4103688" y="5110163"/>
          <p14:tracePt t="147483" x="4052888" y="5114925"/>
          <p14:tracePt t="147490" x="4008438" y="5121275"/>
          <p14:tracePt t="147498" x="3957638" y="5121275"/>
          <p14:tracePt t="147506" x="3906838" y="5121275"/>
          <p14:tracePt t="147514" x="3849688" y="5121275"/>
          <p14:tracePt t="147522" x="3794125" y="5121275"/>
          <p14:tracePt t="147530" x="3738563" y="5121275"/>
          <p14:tracePt t="147538" x="3703638" y="5121275"/>
          <p14:tracePt t="147546" x="3665538" y="5121275"/>
          <p14:tracePt t="147554" x="3630613" y="5121275"/>
          <p14:tracePt t="147562" x="3597275" y="5121275"/>
          <p14:tracePt t="147570" x="3586163" y="5121275"/>
          <p14:tracePt t="147578" x="3552825" y="5121275"/>
          <p14:tracePt t="147586" x="3524250" y="5121275"/>
          <p14:tracePt t="147594" x="3484563" y="5121275"/>
          <p14:tracePt t="147602" x="3468688" y="5121275"/>
          <p14:tracePt t="147610" x="3433763" y="5121275"/>
          <p14:tracePt t="147618" x="3406775" y="5121275"/>
          <p14:tracePt t="147626" x="3389313" y="5121275"/>
          <p14:tracePt t="147634" x="3355975" y="5121275"/>
          <p14:tracePt t="147642" x="3327400" y="5121275"/>
          <p14:tracePt t="147650" x="3311525" y="5121275"/>
          <p14:tracePt t="147658" x="3265488" y="5114925"/>
          <p14:tracePt t="147666" x="3243263" y="5114925"/>
          <p14:tracePt t="147676" x="3192463" y="5110163"/>
          <p14:tracePt t="147682" x="3163888" y="5110163"/>
          <p14:tracePt t="147692" x="3108325" y="5110163"/>
          <p14:tracePt t="147698" x="3086100" y="5110163"/>
          <p14:tracePt t="147708" x="3024188" y="5110163"/>
          <p14:tracePt t="147714" x="3001963" y="5110163"/>
          <p14:tracePt t="147724" x="2933700" y="5110163"/>
          <p14:tracePt t="147732" x="2911475" y="5110163"/>
          <p14:tracePt t="147740" x="2838450" y="5110163"/>
          <p14:tracePt t="147748" x="2809875" y="5114925"/>
          <p14:tracePt t="147756" x="2787650" y="5121275"/>
          <p14:tracePt t="147764" x="2720975" y="5137150"/>
          <p14:tracePt t="147772" x="2692400" y="5143500"/>
          <p14:tracePt t="147780" x="2630488" y="5172075"/>
          <p14:tracePt t="147788" x="2597150" y="5176838"/>
          <p14:tracePt t="147796" x="2574925" y="5187950"/>
          <p14:tracePt t="147804" x="2546350" y="5194300"/>
          <p14:tracePt t="147812" x="2495550" y="5205413"/>
          <p14:tracePt t="147820" x="2473325" y="5210175"/>
          <p14:tracePt t="147828" x="2444750" y="5222875"/>
          <p14:tracePt t="147836" x="2400300" y="5233988"/>
          <p14:tracePt t="147844" x="2382838" y="5233988"/>
          <p14:tracePt t="147852" x="2360613" y="5238750"/>
          <p14:tracePt t="147860" x="2338388" y="5245100"/>
          <p14:tracePt t="147868" x="2282825" y="5245100"/>
          <p14:tracePt t="147876" x="2259013" y="5245100"/>
          <p14:tracePt t="147884" x="2236788" y="5245100"/>
          <p14:tracePt t="147892" x="2209800" y="5245100"/>
          <p14:tracePt t="147900" x="2136775" y="5245100"/>
          <p14:tracePt t="147908" x="2108200" y="5245100"/>
          <p14:tracePt t="147916" x="2074863" y="5245100"/>
          <p14:tracePt t="147924" x="2046288" y="5238750"/>
          <p14:tracePt t="147932" x="2012950" y="5238750"/>
          <p14:tracePt t="147940" x="1973263" y="5238750"/>
          <p14:tracePt t="147948" x="1882775" y="5233988"/>
          <p14:tracePt t="147956" x="1849438" y="5233988"/>
          <p14:tracePt t="147964" x="1816100" y="5233988"/>
          <p14:tracePt t="147974" x="1781175" y="5233988"/>
          <p14:tracePt t="147980" x="1758950" y="5233988"/>
          <p14:tracePt t="147990" x="1719263" y="5233988"/>
          <p14:tracePt t="147996" x="1703388" y="5233988"/>
          <p14:tracePt t="148006" x="1692275" y="5227638"/>
          <p14:tracePt t="148012" x="1670050" y="5227638"/>
          <p14:tracePt t="148022" x="1663700" y="5222875"/>
          <p14:tracePt t="148030" x="1658938" y="5222875"/>
          <p14:tracePt t="148038" x="1641475" y="5222875"/>
          <p14:tracePt t="148046" x="1641475" y="5216525"/>
          <p14:tracePt t="148054" x="1635125" y="5210175"/>
          <p14:tracePt t="148070" x="1630363" y="5205413"/>
          <p14:tracePt t="148086" x="1630363" y="5199063"/>
          <p14:tracePt t="148094" x="1624013" y="5194300"/>
          <p14:tracePt t="148102" x="1619250" y="5187950"/>
          <p14:tracePt t="148118" x="1619250" y="5183188"/>
          <p14:tracePt t="148126" x="1612900" y="5183188"/>
          <p14:tracePt t="148134" x="1612900" y="5176838"/>
          <p14:tracePt t="148150" x="1608138" y="5176838"/>
          <p14:tracePt t="148158" x="1608138" y="5172075"/>
          <p14:tracePt t="148166" x="1601788" y="5160963"/>
          <p14:tracePt t="148174" x="1597025" y="5154613"/>
          <p14:tracePt t="148190" x="1597025" y="5149850"/>
          <p14:tracePt t="148198" x="1590675" y="5143500"/>
          <p14:tracePt t="148206" x="1585913" y="5137150"/>
          <p14:tracePt t="148214" x="1573213" y="5114925"/>
          <p14:tracePt t="148222" x="1568450" y="5110163"/>
          <p14:tracePt t="148230" x="1562100" y="5103813"/>
          <p14:tracePt t="148238" x="1546225" y="5087938"/>
          <p14:tracePt t="148246" x="1539875" y="5087938"/>
          <p14:tracePt t="148256" x="1528763" y="5076825"/>
          <p14:tracePt t="148262" x="1517650" y="5076825"/>
          <p14:tracePt t="148272" x="1511300" y="5070475"/>
          <p14:tracePt t="148296" x="1511300" y="5064125"/>
          <p14:tracePt t="148304" x="1506538" y="5064125"/>
          <p14:tracePt t="148328" x="1500188" y="5064125"/>
          <p14:tracePt t="148336" x="1495425" y="5059363"/>
          <p14:tracePt t="148344" x="1489075" y="5053013"/>
          <p14:tracePt t="148352" x="1489075" y="5048250"/>
          <p14:tracePt t="148360" x="1484313" y="5048250"/>
          <p14:tracePt t="148368" x="1484313" y="5041900"/>
          <p14:tracePt t="148376" x="1484313" y="5037138"/>
          <p14:tracePt t="148384" x="1477963" y="5030788"/>
          <p14:tracePt t="148392" x="1473200" y="5026025"/>
          <p14:tracePt t="148400" x="1473200" y="5019675"/>
          <p14:tracePt t="148408" x="1462088" y="5008563"/>
          <p14:tracePt t="148416" x="1462088" y="4997450"/>
          <p14:tracePt t="148424" x="1455738" y="4991100"/>
          <p14:tracePt t="148432" x="1444625" y="4975225"/>
          <p14:tracePt t="148440" x="1444625" y="4968875"/>
          <p14:tracePt t="148448" x="1444625" y="4964113"/>
          <p14:tracePt t="148456" x="1444625" y="4946650"/>
          <p14:tracePt t="148464" x="1438275" y="4941888"/>
          <p14:tracePt t="148472" x="1438275" y="4929188"/>
          <p14:tracePt t="148480" x="1438275" y="4924425"/>
          <p14:tracePt t="148488" x="1438275" y="4913313"/>
          <p14:tracePt t="148496" x="1438275" y="4906963"/>
          <p14:tracePt t="148512" x="1438275" y="4902200"/>
          <p14:tracePt t="148520" x="1438275" y="4895850"/>
          <p14:tracePt t="148536" x="1438275" y="4891088"/>
          <p14:tracePt t="148546" x="1444625" y="4884738"/>
          <p14:tracePt t="148562" x="1455738" y="4873625"/>
          <p14:tracePt t="148568" x="1473200" y="4873625"/>
          <p14:tracePt t="148578" x="1477963" y="4867275"/>
          <p14:tracePt t="148586" x="1489075" y="4862513"/>
          <p14:tracePt t="148594" x="1500188" y="4856163"/>
          <p14:tracePt t="148602" x="1550988" y="4851400"/>
          <p14:tracePt t="148611" x="1568450" y="4845050"/>
          <p14:tracePt t="148618" x="1619250" y="4840288"/>
          <p14:tracePt t="148626" x="1670050" y="4829175"/>
          <p14:tracePt t="148634" x="1725613" y="4822825"/>
          <p14:tracePt t="148643" x="1787525" y="4818063"/>
          <p14:tracePt t="148650" x="1854200" y="4811713"/>
          <p14:tracePt t="148658" x="1939925" y="4800600"/>
          <p14:tracePt t="148666" x="2012950" y="4794250"/>
          <p14:tracePt t="148674" x="2097088" y="4789488"/>
          <p14:tracePt t="148682" x="2124075" y="4789488"/>
          <p14:tracePt t="148690" x="2209800" y="4783138"/>
          <p14:tracePt t="148698" x="2298700" y="4783138"/>
          <p14:tracePt t="148706" x="2405063" y="4783138"/>
          <p14:tracePt t="148714" x="2444750" y="4778375"/>
          <p14:tracePt t="148722" x="2535238" y="4778375"/>
          <p14:tracePt t="148730" x="2630488" y="4778375"/>
          <p14:tracePt t="148738" x="2674938" y="4772025"/>
          <p14:tracePt t="148746" x="2754313" y="4772025"/>
          <p14:tracePt t="148754" x="2794000" y="4772025"/>
          <p14:tracePt t="148762" x="2871788" y="4772025"/>
          <p14:tracePt t="148770" x="2906713" y="4772025"/>
          <p14:tracePt t="148778" x="2979738" y="4772025"/>
          <p14:tracePt t="148786" x="3017838" y="4772025"/>
          <p14:tracePt t="148794" x="3090863" y="4772025"/>
          <p14:tracePt t="148802" x="3119438" y="4772025"/>
          <p14:tracePt t="148810" x="3198813" y="4772025"/>
          <p14:tracePt t="148820" x="3225800" y="4772025"/>
          <p14:tracePt t="148826" x="3311525" y="4778375"/>
          <p14:tracePt t="148836" x="3338513" y="4783138"/>
          <p14:tracePt t="148842" x="3433763" y="4789488"/>
          <p14:tracePt t="148852" x="3462338" y="4789488"/>
          <p14:tracePt t="148860" x="3495675" y="4789488"/>
          <p14:tracePt t="148868" x="3575050" y="4800600"/>
          <p14:tracePt t="148876" x="3608388" y="4800600"/>
          <p14:tracePt t="148884" x="3636963" y="4800600"/>
          <p14:tracePt t="148892" x="3714750" y="4811713"/>
          <p14:tracePt t="148900" x="3743325" y="4818063"/>
          <p14:tracePt t="148908" x="3776663" y="4818063"/>
          <p14:tracePt t="148916" x="3849688" y="4829175"/>
          <p14:tracePt t="148924" x="3878263" y="4829175"/>
          <p14:tracePt t="148932" x="3906838" y="4833938"/>
          <p14:tracePt t="148940" x="3929063" y="4833938"/>
          <p14:tracePt t="148948" x="3990975" y="4851400"/>
          <p14:tracePt t="148956" x="4008438" y="4851400"/>
          <p14:tracePt t="148964" x="4030663" y="4856163"/>
          <p14:tracePt t="148973" x="4046538" y="4856163"/>
          <p14:tracePt t="148980" x="4052888" y="4862513"/>
          <p14:tracePt t="148988" x="4057650" y="4862513"/>
          <p14:tracePt t="149004" x="4057650" y="4867275"/>
          <p14:tracePt t="149012" x="4064000" y="4867275"/>
          <p14:tracePt t="149020" x="4064000" y="4873625"/>
          <p14:tracePt t="149028" x="4064000" y="4879975"/>
          <p14:tracePt t="149044" x="4064000" y="4884738"/>
          <p14:tracePt t="149053" x="4070350" y="4884738"/>
          <p14:tracePt t="149060" x="4075113" y="4895850"/>
          <p14:tracePt t="149068" x="4075113" y="4906963"/>
          <p14:tracePt t="149076" x="4075113" y="4918075"/>
          <p14:tracePt t="149084" x="4075113" y="4924425"/>
          <p14:tracePt t="149092" x="4081463" y="4941888"/>
          <p14:tracePt t="149100" x="4086225" y="4953000"/>
          <p14:tracePt t="149108" x="4086225" y="4968875"/>
          <p14:tracePt t="149116" x="4086225" y="4986338"/>
          <p14:tracePt t="149124" x="4086225" y="4997450"/>
          <p14:tracePt t="149134" x="4086225" y="5008563"/>
          <p14:tracePt t="149142" x="4075113" y="5026025"/>
          <p14:tracePt t="149150" x="4070350" y="5037138"/>
          <p14:tracePt t="149158" x="4057650" y="5053013"/>
          <p14:tracePt t="149166" x="4046538" y="5064125"/>
          <p14:tracePt t="149174" x="4035425" y="5076825"/>
          <p14:tracePt t="149182" x="4013200" y="5092700"/>
          <p14:tracePt t="149190" x="3997325" y="5103813"/>
          <p14:tracePt t="149198" x="3962400" y="5121275"/>
          <p14:tracePt t="149206" x="3929063" y="5137150"/>
          <p14:tracePt t="149214" x="3889375" y="5154613"/>
          <p14:tracePt t="149222" x="3844925" y="5165725"/>
          <p14:tracePt t="149230" x="3794125" y="5176838"/>
          <p14:tracePt t="149238" x="3743325" y="5199063"/>
          <p14:tracePt t="149246" x="3681413" y="5210175"/>
          <p14:tracePt t="149254" x="3659188" y="5216525"/>
          <p14:tracePt t="149262" x="3586163" y="5222875"/>
          <p14:tracePt t="149270" x="3519488" y="5233988"/>
          <p14:tracePt t="149278" x="3479800" y="5238750"/>
          <p14:tracePt t="149286" x="3400425" y="5245100"/>
          <p14:tracePt t="149294" x="3305175" y="5260975"/>
          <p14:tracePt t="149302" x="3249613" y="5267325"/>
          <p14:tracePt t="149310" x="3114675" y="5267325"/>
          <p14:tracePt t="149319" x="2962275" y="5272088"/>
          <p14:tracePt t="149326" x="2805113" y="5284788"/>
          <p14:tracePt t="149334" x="2747963" y="5284788"/>
          <p14:tracePt t="149342" x="2590800" y="5284788"/>
          <p14:tracePt t="149350" x="2422525" y="5289550"/>
          <p14:tracePt t="149358" x="2270125" y="5289550"/>
          <p14:tracePt t="149366" x="2112963" y="5300663"/>
          <p14:tracePt t="149374" x="2006600" y="5300663"/>
          <p14:tracePt t="149382" x="1955800" y="5300663"/>
          <p14:tracePt t="149392" x="1854200" y="5300663"/>
          <p14:tracePt t="149398" x="1743075" y="5289550"/>
          <p14:tracePt t="149408" x="1703388" y="5284788"/>
          <p14:tracePt t="149414" x="1608138" y="5272088"/>
          <p14:tracePt t="149424" x="1524000" y="5256213"/>
          <p14:tracePt t="149430" x="1489075" y="5249863"/>
          <p14:tracePt t="149440" x="1416050" y="5238750"/>
          <p14:tracePt t="149446" x="1354138" y="5222875"/>
          <p14:tracePt t="149456" x="1331913" y="5210175"/>
          <p14:tracePt t="149464" x="1281113" y="5183188"/>
          <p14:tracePt t="149472" x="1265238" y="5165725"/>
          <p14:tracePt t="149480" x="1254125" y="5149850"/>
          <p14:tracePt t="149488" x="1243013" y="5114925"/>
          <p14:tracePt t="149496" x="1243013" y="5092700"/>
          <p14:tracePt t="149504" x="1243013" y="5064125"/>
          <p14:tracePt t="149512" x="1243013" y="5041900"/>
          <p14:tracePt t="149520" x="1243013" y="5008563"/>
          <p14:tracePt t="149528" x="1243013" y="4991100"/>
          <p14:tracePt t="149536" x="1247775" y="4975225"/>
          <p14:tracePt t="149544" x="1254125" y="4957763"/>
          <p14:tracePt t="149552" x="1258888" y="4941888"/>
          <p14:tracePt t="149560" x="1276350" y="4924425"/>
          <p14:tracePt t="149568" x="1298575" y="4902200"/>
          <p14:tracePt t="149576" x="1303338" y="4895850"/>
          <p14:tracePt t="149584" x="1327150" y="4879975"/>
          <p14:tracePt t="149592" x="1349375" y="4867275"/>
          <p14:tracePt t="149600" x="1365250" y="4856163"/>
          <p14:tracePt t="149608" x="1404938" y="4833938"/>
          <p14:tracePt t="149616" x="1438275" y="4822825"/>
          <p14:tracePt t="149624" x="1473200" y="4811713"/>
          <p14:tracePt t="149632" x="1517650" y="4800600"/>
          <p14:tracePt t="149641" x="1557338" y="4789488"/>
          <p14:tracePt t="149648" x="1619250" y="4772025"/>
          <p14:tracePt t="149656" x="1681163" y="4760913"/>
          <p14:tracePt t="149664" x="1743075" y="4738688"/>
          <p14:tracePt t="149672" x="1809750" y="4727575"/>
          <p14:tracePt t="149680" x="1882775" y="4710113"/>
          <p14:tracePt t="149690" x="1978025" y="4694238"/>
          <p14:tracePt t="149696" x="2079625" y="4683125"/>
          <p14:tracePt t="149706" x="2119313" y="4676775"/>
          <p14:tracePt t="149712" x="2225675" y="4659313"/>
          <p14:tracePt t="149722" x="2349500" y="4659313"/>
          <p14:tracePt t="149728" x="2501900" y="4659313"/>
          <p14:tracePt t="149738" x="2563813" y="4659313"/>
          <p14:tracePt t="149746" x="2709863" y="4659313"/>
          <p14:tracePt t="149755" x="2906713" y="4659313"/>
          <p14:tracePt t="149762" x="2973388" y="4665663"/>
          <p14:tracePt t="149771" x="3136900" y="4672013"/>
          <p14:tracePt t="149778" x="3333750" y="4683125"/>
          <p14:tracePt t="149787" x="3541713" y="4699000"/>
          <p14:tracePt t="149794" x="3738563" y="4710113"/>
          <p14:tracePt t="149802" x="3957638" y="4721225"/>
          <p14:tracePt t="149810" x="4125913" y="4721225"/>
          <p14:tracePt t="149819" x="4311650" y="4727575"/>
          <p14:tracePt t="149826" x="4462463" y="4727575"/>
          <p14:tracePt t="149834" x="4621213" y="4738688"/>
          <p14:tracePt t="149842" x="4670425" y="4738688"/>
          <p14:tracePt t="149850" x="4811713" y="4745038"/>
          <p14:tracePt t="149858" x="4964113" y="4745038"/>
          <p14:tracePt t="149866" x="5086350" y="4745038"/>
          <p14:tracePt t="149874" x="5199063" y="4749800"/>
          <p14:tracePt t="149883" x="5256213" y="4749800"/>
          <p14:tracePt t="149890" x="5311775" y="4749800"/>
          <p14:tracePt t="149898" x="5367338" y="4749800"/>
          <p14:tracePt t="149906" x="5402263" y="4749800"/>
          <p14:tracePt t="149914" x="5424488" y="4749800"/>
          <p14:tracePt t="149922" x="5429250" y="4749800"/>
          <p14:tracePt t="149930" x="5440363" y="4749800"/>
          <p14:tracePt t="150016" x="5440363" y="4760913"/>
          <p14:tracePt t="150032" x="5440363" y="4772025"/>
          <p14:tracePt t="150041" x="5440363" y="4794250"/>
          <p14:tracePt t="150048" x="5440363" y="4818063"/>
          <p14:tracePt t="150056" x="5435600" y="4845050"/>
          <p14:tracePt t="150064" x="5424488" y="4884738"/>
          <p14:tracePt t="150072" x="5413375" y="4913313"/>
          <p14:tracePt t="150080" x="5391150" y="4957763"/>
          <p14:tracePt t="150088" x="5367338" y="4991100"/>
          <p14:tracePt t="150097" x="5356225" y="5008563"/>
          <p14:tracePt t="150104" x="5322888" y="5041900"/>
          <p14:tracePt t="150112" x="5278438" y="5081588"/>
          <p14:tracePt t="150120" x="5232400" y="5114925"/>
          <p14:tracePt t="150128" x="5210175" y="5132388"/>
          <p14:tracePt t="150136" x="5154613" y="5160963"/>
          <p14:tracePt t="150144" x="5092700" y="5187950"/>
          <p14:tracePt t="150152" x="5030788" y="5210175"/>
          <p14:tracePt t="150160" x="5002213" y="5222875"/>
          <p14:tracePt t="150168" x="4913313" y="5238750"/>
          <p14:tracePt t="150176" x="4873625" y="5245100"/>
          <p14:tracePt t="150184" x="4756150" y="5267325"/>
          <p14:tracePt t="150192" x="4632325" y="5278438"/>
          <p14:tracePt t="150200" x="4491038" y="5284788"/>
          <p14:tracePt t="150208" x="4435475" y="5284788"/>
          <p14:tracePt t="150216" x="4300538" y="5284788"/>
          <p14:tracePt t="150224" x="4130675" y="5284788"/>
          <p14:tracePt t="150232" x="3979863" y="5284788"/>
          <p14:tracePt t="150240" x="3827463" y="5284788"/>
          <p14:tracePt t="150248" x="3670300" y="5284788"/>
          <p14:tracePt t="150256" x="3619500" y="5284788"/>
          <p14:tracePt t="150264" x="3473450" y="5284788"/>
          <p14:tracePt t="150272" x="3316288" y="5272088"/>
          <p14:tracePt t="150280" x="3141663" y="5267325"/>
          <p14:tracePt t="150290" x="2973388" y="5256213"/>
          <p14:tracePt t="150298" x="2911475" y="5256213"/>
          <p14:tracePt t="150306" x="2765425" y="5249863"/>
          <p14:tracePt t="150314" x="2590800" y="5238750"/>
          <p14:tracePt t="150322" x="2433638" y="5222875"/>
          <p14:tracePt t="150330" x="2305050" y="5216525"/>
          <p14:tracePt t="150338" x="2174875" y="5199063"/>
          <p14:tracePt t="150346" x="2130425" y="5199063"/>
          <p14:tracePt t="150354" x="2024063" y="5183188"/>
          <p14:tracePt t="150362" x="1927225" y="5172075"/>
          <p14:tracePt t="150370" x="1889125" y="5172075"/>
          <p14:tracePt t="150378" x="1809750" y="5154613"/>
          <p14:tracePt t="150386" x="1736725" y="5149850"/>
          <p14:tracePt t="150394" x="1714500" y="5149850"/>
          <p14:tracePt t="150402" x="1652588" y="5137150"/>
          <p14:tracePt t="150410" x="1608138" y="5132388"/>
          <p14:tracePt t="150418" x="1573213" y="5121275"/>
          <p14:tracePt t="150426" x="1557338" y="5114925"/>
          <p14:tracePt t="150434" x="1546225" y="5103813"/>
          <p14:tracePt t="150442" x="1539875" y="5099050"/>
          <p14:tracePt t="150450" x="1535113" y="5087938"/>
          <p14:tracePt t="150458" x="1535113" y="5064125"/>
          <p14:tracePt t="150466" x="1535113" y="5041900"/>
          <p14:tracePt t="150474" x="1535113" y="5030788"/>
          <p14:tracePt t="150482" x="1535113" y="5002213"/>
          <p14:tracePt t="150490" x="1535113" y="4991100"/>
          <p14:tracePt t="150498" x="1539875" y="4957763"/>
          <p14:tracePt t="150506" x="1550988" y="4935538"/>
          <p14:tracePt t="150514" x="1568450" y="4902200"/>
          <p14:tracePt t="150522" x="1585913" y="4879975"/>
          <p14:tracePt t="150530" x="1597025" y="4851400"/>
          <p14:tracePt t="150538" x="1619250" y="4822825"/>
          <p14:tracePt t="150546" x="1641475" y="4789488"/>
          <p14:tracePt t="150554" x="1663700" y="4760913"/>
          <p14:tracePt t="150562" x="1685925" y="4738688"/>
          <p14:tracePt t="150573" x="1708150" y="4716463"/>
          <p14:tracePt t="150580" x="1719263" y="4694238"/>
          <p14:tracePt t="150588" x="1743075" y="4683125"/>
          <p14:tracePt t="150596" x="1758950" y="4665663"/>
          <p14:tracePt t="150604" x="1787525" y="4654550"/>
          <p14:tracePt t="150613" x="1804988" y="4648200"/>
          <p14:tracePt t="150620" x="1816100" y="4643438"/>
          <p14:tracePt t="150628" x="1838325" y="4632325"/>
          <p14:tracePt t="150636" x="1878013" y="4625975"/>
          <p14:tracePt t="150644" x="1922463" y="4621213"/>
          <p14:tracePt t="150653" x="1951038" y="4621213"/>
          <p14:tracePt t="150660" x="2006600" y="4614863"/>
          <p14:tracePt t="150668" x="2074863" y="4614863"/>
          <p14:tracePt t="150676" x="2112963" y="4614863"/>
          <p14:tracePt t="150684" x="2203450" y="4614863"/>
          <p14:tracePt t="150693" x="2243138" y="4614863"/>
          <p14:tracePt t="150700" x="2355850" y="4614863"/>
          <p14:tracePt t="150709" x="2444750" y="4614863"/>
          <p14:tracePt t="150717" x="2568575" y="4614863"/>
          <p14:tracePt t="150725" x="2698750" y="4621213"/>
          <p14:tracePt t="150733" x="2849563" y="4621213"/>
          <p14:tracePt t="150741" x="3006725" y="4625975"/>
          <p14:tracePt t="150749" x="3176588" y="4637088"/>
          <p14:tracePt t="150756" x="3367088" y="4648200"/>
          <p14:tracePt t="150764" x="3552825" y="4654550"/>
          <p14:tracePt t="150773" x="3721100" y="4665663"/>
          <p14:tracePt t="150781" x="3895725" y="4672013"/>
          <p14:tracePt t="150788" x="4216400" y="4683125"/>
          <p14:tracePt t="150796" x="4367213" y="4683125"/>
          <p14:tracePt t="150805" x="4519613" y="4683125"/>
          <p14:tracePt t="150814" x="4648200" y="4694238"/>
          <p14:tracePt t="150820" x="4772025" y="4694238"/>
          <p14:tracePt t="150830" x="4895850" y="4699000"/>
          <p14:tracePt t="150836" x="4991100" y="4705350"/>
          <p14:tracePt t="150846" x="5103813" y="4716463"/>
          <p14:tracePt t="150852" x="5205413" y="4721225"/>
          <p14:tracePt t="150862" x="5300663" y="4727575"/>
          <p14:tracePt t="150868" x="5380038" y="4733925"/>
          <p14:tracePt t="150879" x="5475288" y="4745038"/>
          <p14:tracePt t="150886" x="5559425" y="4749800"/>
          <p14:tracePt t="150895" x="5632450" y="4756150"/>
          <p14:tracePt t="150903" x="5654675" y="4756150"/>
          <p14:tracePt t="150910" x="5716588" y="4760913"/>
          <p14:tracePt t="150919" x="5767388" y="4760913"/>
          <p14:tracePt t="150926" x="5822950" y="4767263"/>
          <p14:tracePt t="150934" x="5834063" y="4767263"/>
          <p14:tracePt t="150942" x="5845175" y="4767263"/>
          <p14:tracePt t="150994" x="5845175" y="4772025"/>
          <p14:tracePt t="151002" x="5845175" y="4778375"/>
          <p14:tracePt t="151011" x="5845175" y="4783138"/>
          <p14:tracePt t="151018" x="5845175" y="4789488"/>
          <p14:tracePt t="151026" x="5840413" y="4800600"/>
          <p14:tracePt t="151034" x="5829300" y="4822825"/>
          <p14:tracePt t="151042" x="5811838" y="4856163"/>
          <p14:tracePt t="151050" x="5778500" y="4902200"/>
          <p14:tracePt t="151058" x="5738813" y="4946650"/>
          <p14:tracePt t="151066" x="5688013" y="4991100"/>
          <p14:tracePt t="151074" x="5654675" y="5026025"/>
          <p14:tracePt t="151083" x="5570538" y="5070475"/>
          <p14:tracePt t="151091" x="5475288" y="5114925"/>
          <p14:tracePt t="151098" x="5418138" y="5143500"/>
          <p14:tracePt t="151106" x="5351463" y="5160963"/>
          <p14:tracePt t="151114" x="5227638" y="5187950"/>
          <p14:tracePt t="151125" x="5159375" y="5210175"/>
          <p14:tracePt t="151131" x="5086350" y="5216525"/>
          <p14:tracePt t="151141" x="4991100" y="5227638"/>
          <p14:tracePt t="151146" x="4772025" y="5249863"/>
          <p14:tracePt t="151157" x="4632325" y="5256213"/>
          <p14:tracePt t="151164" x="4468813" y="5272088"/>
          <p14:tracePt t="151173" x="4289425" y="5272088"/>
          <p14:tracePt t="151180" x="4086225" y="5284788"/>
          <p14:tracePt t="151189" x="3873500" y="5284788"/>
          <p14:tracePt t="151196" x="3479800" y="5284788"/>
          <p14:tracePt t="151205" x="3276600" y="5284788"/>
          <p14:tracePt t="151212" x="3079750" y="5284788"/>
          <p14:tracePt t="151220" x="2760663" y="5284788"/>
          <p14:tracePt t="151229" x="2590800" y="5284788"/>
          <p14:tracePt t="151236" x="2366963" y="5284788"/>
          <p14:tracePt t="151244" x="2181225" y="5284788"/>
          <p14:tracePt t="151253" x="2108200" y="5284788"/>
          <p14:tracePt t="151261" x="2035175" y="5284788"/>
          <p14:tracePt t="151268" x="1905000" y="5284788"/>
          <p14:tracePt t="151276" x="1849438" y="5284788"/>
          <p14:tracePt t="151285" x="1793875" y="5284788"/>
          <p14:tracePt t="151292" x="1719263" y="5278438"/>
          <p14:tracePt t="151301" x="1681163" y="5272088"/>
          <p14:tracePt t="151309" x="1646238" y="5267325"/>
          <p14:tracePt t="151317" x="1624013" y="5260975"/>
          <p14:tracePt t="151325" x="1612900" y="5256213"/>
          <p14:tracePt t="151333" x="1608138" y="5249863"/>
          <p14:tracePt t="151348" x="1608138" y="5245100"/>
          <p14:tracePt t="151364" x="1608138" y="5238750"/>
          <p14:tracePt t="151381" x="1608138" y="5233988"/>
          <p14:tracePt t="151388" x="1608138" y="5227638"/>
          <p14:tracePt t="151398" x="1608138" y="5222875"/>
          <p14:tracePt t="151414" x="1608138" y="5216525"/>
          <p14:tracePt t="151436" x="1608138" y="5210175"/>
          <p14:tracePt t="151471" x="1608138" y="5205413"/>
          <p14:tracePt t="151486" x="1608138" y="5199063"/>
          <p14:tracePt t="151503" x="1608138" y="5194300"/>
          <p14:tracePt t="151511" x="1601788" y="5187950"/>
          <p14:tracePt t="151519" x="1601788" y="5183188"/>
          <p14:tracePt t="151526" x="1597025" y="5176838"/>
          <p14:tracePt t="151535" x="1597025" y="5172075"/>
          <p14:tracePt t="151542" x="1597025" y="5165725"/>
          <p14:tracePt t="151550" x="1597025" y="5160963"/>
          <p14:tracePt t="151566" x="1597025" y="5154613"/>
          <p14:tracePt t="151575" x="1597025" y="5149850"/>
          <p14:tracePt t="151872" x="1597025" y="5143500"/>
          <p14:tracePt t="151888" x="1597025" y="5137150"/>
          <p14:tracePt t="151936" x="1608138" y="5126038"/>
          <p14:tracePt t="151944" x="1619250" y="5121275"/>
          <p14:tracePt t="151952" x="1641475" y="5103813"/>
          <p14:tracePt t="151961" x="1670050" y="5087938"/>
          <p14:tracePt t="151969" x="1703388" y="5070475"/>
          <p14:tracePt t="151977" x="1747838" y="5053013"/>
          <p14:tracePt t="151985" x="1787525" y="5037138"/>
          <p14:tracePt t="151993" x="1838325" y="5019675"/>
          <p14:tracePt t="152000" x="1854200" y="5014913"/>
          <p14:tracePt t="152009" x="1871663" y="5014913"/>
          <p14:tracePt t="152019" x="1882775" y="5008563"/>
          <p14:tracePt t="152026" x="1900238" y="5002213"/>
          <p14:tracePt t="152034" x="1911350" y="5002213"/>
          <p14:tracePt t="152043" x="1927225" y="4997450"/>
          <p14:tracePt t="152050" x="1973263" y="4997450"/>
          <p14:tracePt t="152058" x="2012950" y="4991100"/>
          <p14:tracePt t="152066" x="2057400" y="4991100"/>
          <p14:tracePt t="152074" x="2124075" y="4991100"/>
          <p14:tracePt t="152083" x="2243138" y="4986338"/>
          <p14:tracePt t="152090" x="2455863" y="4975225"/>
          <p14:tracePt t="152098" x="2641600" y="4968875"/>
          <p14:tracePt t="152106" x="2889250" y="4957763"/>
          <p14:tracePt t="152115" x="3214688" y="4935538"/>
          <p14:tracePt t="152122" x="3552825" y="4913313"/>
          <p14:tracePt t="152131" x="3862388" y="4891088"/>
          <p14:tracePt t="152139" x="4289425" y="4840288"/>
          <p14:tracePt t="152147" x="4586288" y="4811713"/>
          <p14:tracePt t="152155" x="5002213" y="4760913"/>
          <p14:tracePt t="152162" x="5283200" y="4727575"/>
          <p14:tracePt t="152170" x="5564188" y="4699000"/>
          <p14:tracePt t="152179" x="5829300" y="4676775"/>
          <p14:tracePt t="152187" x="6076950" y="4654550"/>
          <p14:tracePt t="152195" x="6307138" y="4643438"/>
          <p14:tracePt t="152203" x="6413500" y="4643438"/>
          <p14:tracePt t="152211" x="6588125" y="4637088"/>
          <p14:tracePt t="152218" x="6661150" y="4637088"/>
          <p14:tracePt t="152227" x="6773863" y="4637088"/>
          <p14:tracePt t="152235" x="6840538" y="4637088"/>
          <p14:tracePt t="152243" x="6891338" y="4637088"/>
          <p14:tracePt t="152250" x="6931025" y="4637088"/>
          <p14:tracePt t="152259" x="6946900" y="4637088"/>
          <p14:tracePt t="152266" x="6970713" y="4637088"/>
          <p14:tracePt t="152300" x="6964363" y="4637088"/>
          <p14:tracePt t="152306" x="6959600" y="4637088"/>
          <p14:tracePt t="152317" x="6942138" y="4637088"/>
          <p14:tracePt t="152558" x="6935788" y="4637088"/>
          <p14:tracePt t="152564" x="6931025" y="4637088"/>
          <p14:tracePt t="152572" x="6924675" y="4637088"/>
          <p14:tracePt t="152581" x="6919913" y="4637088"/>
          <p14:tracePt t="152599" x="6908800" y="4637088"/>
          <p14:tracePt t="152606" x="6902450" y="4637088"/>
          <p14:tracePt t="152614" x="6897688" y="4643438"/>
          <p14:tracePt t="152622" x="6880225" y="4654550"/>
          <p14:tracePt t="152630" x="6862763" y="4659313"/>
          <p14:tracePt t="152638" x="6840538" y="4665663"/>
          <p14:tracePt t="152646" x="6824663" y="4672013"/>
          <p14:tracePt t="152654" x="6789738" y="4683125"/>
          <p14:tracePt t="152662" x="6762750" y="4694238"/>
          <p14:tracePt t="152670" x="6727825" y="4710113"/>
          <p14:tracePt t="152678" x="6700838" y="4721225"/>
          <p14:tracePt t="152686" x="6654800" y="4738688"/>
          <p14:tracePt t="152694" x="6638925" y="4738688"/>
          <p14:tracePt t="152703" x="6599238" y="4749800"/>
          <p14:tracePt t="152711" x="6570663" y="4760913"/>
          <p14:tracePt t="152718" x="6554788" y="4760913"/>
          <p14:tracePt t="152727" x="6542088" y="4767263"/>
          <p14:tracePt t="152734" x="6519863" y="4767263"/>
          <p14:tracePt t="152743" x="6508750" y="4767263"/>
          <p14:tracePt t="152750" x="6497638" y="4772025"/>
          <p14:tracePt t="152759" x="6486525" y="4772025"/>
          <p14:tracePt t="152767" x="6475413" y="4772025"/>
          <p14:tracePt t="152782" x="6469063" y="4772025"/>
          <p14:tracePt t="152856" x="6464300" y="4772025"/>
          <p14:tracePt t="152872" x="6457950" y="4760913"/>
          <p14:tracePt t="153227" x="6453188" y="4760913"/>
          <p14:tracePt t="153235" x="6446838" y="4760913"/>
          <p14:tracePt t="153242" x="6435725" y="4767263"/>
          <p14:tracePt t="153250" x="6408738" y="4778375"/>
          <p14:tracePt t="153259" x="6340475" y="4818063"/>
          <p14:tracePt t="153266" x="6245225" y="4879975"/>
          <p14:tracePt t="153275" x="6065838" y="4979988"/>
          <p14:tracePt t="153283" x="5829300" y="5110163"/>
          <p14:tracePt t="153290" x="5592763" y="5205413"/>
          <p14:tracePt t="153299" x="5256213" y="5334000"/>
          <p14:tracePt t="153307" x="4889500" y="5441950"/>
          <p14:tracePt t="153315" x="4603750" y="5508625"/>
          <p14:tracePt t="153323" x="4227513" y="5588000"/>
          <p14:tracePt t="153331" x="3884613" y="5661025"/>
          <p14:tracePt t="153339" x="3648075" y="5700713"/>
          <p14:tracePt t="153347" x="3406775" y="5738813"/>
          <p14:tracePt t="153355" x="3260725" y="5756275"/>
          <p14:tracePt t="153363" x="3209925" y="5762625"/>
          <p14:tracePt t="153371" x="3181350" y="5762625"/>
          <p14:tracePt t="153394" x="3187700" y="5762625"/>
          <p14:tracePt t="153402" x="3209925" y="5745163"/>
          <p14:tracePt t="153410" x="3243263" y="5738813"/>
          <p14:tracePt t="153418" x="3282950" y="5716588"/>
          <p14:tracePt t="153427" x="3322638" y="5711825"/>
          <p14:tracePt t="153435" x="3355975" y="5711825"/>
          <p14:tracePt t="153443" x="3360738" y="5711825"/>
          <p14:tracePt t="153452" x="3371850" y="5705475"/>
          <p14:tracePt t="153532" x="3367088" y="5705475"/>
          <p14:tracePt t="153540" x="3360738" y="5705475"/>
          <p14:tracePt t="153549" x="3349625" y="5705475"/>
          <p14:tracePt t="153556" x="3344863" y="5711825"/>
          <p14:tracePt t="153572" x="3333750" y="5711825"/>
          <p14:tracePt t="153581" x="3316288" y="5711825"/>
          <p14:tracePt t="153588" x="3305175" y="5711825"/>
          <p14:tracePt t="153596" x="3294063" y="5711825"/>
          <p14:tracePt t="153605" x="3282950" y="5711825"/>
          <p14:tracePt t="153612" x="3276600" y="5711825"/>
          <p14:tracePt t="153621" x="3271838" y="5711825"/>
          <p14:tracePt t="153629" x="3254375" y="5711825"/>
          <p14:tracePt t="153637" x="3243263" y="5711825"/>
          <p14:tracePt t="153644" x="3238500" y="5711825"/>
          <p14:tracePt t="153653" x="3232150" y="5711825"/>
          <p14:tracePt t="153668" x="3225800" y="5711825"/>
          <p14:tracePt t="153684" x="3221038" y="5711825"/>
          <p14:tracePt t="153843" x="3214688" y="5711825"/>
          <p14:tracePt t="153934" x="3214688" y="5705475"/>
          <p14:tracePt t="153979" x="3209925" y="5700713"/>
          <p14:tracePt t="154004" x="3209925" y="5694363"/>
          <p14:tracePt t="154028" x="3209925" y="5688013"/>
          <p14:tracePt t="154045" x="3209925" y="5683250"/>
          <p14:tracePt t="154061" x="3209925" y="5676900"/>
          <p14:tracePt t="154068" x="3209925" y="5672138"/>
          <p14:tracePt t="154076" x="3209925" y="5665788"/>
          <p14:tracePt t="154093" x="3209925" y="5661025"/>
          <p14:tracePt t="154109" x="3209925" y="5654675"/>
          <p14:tracePt t="154117" x="3203575" y="5649913"/>
          <p14:tracePt t="154221" x="3203575" y="5643563"/>
          <p14:tracePt t="154368" x="3203575" y="5638800"/>
          <p14:tracePt t="154375" x="3203575" y="5632450"/>
          <p14:tracePt t="154382" x="3209925" y="5621338"/>
          <p14:tracePt t="154390" x="3225800" y="5610225"/>
          <p14:tracePt t="154398" x="3249613" y="5588000"/>
          <p14:tracePt t="154406" x="3338513" y="5530850"/>
          <p14:tracePt t="154414" x="3524250" y="5384800"/>
          <p14:tracePt t="154422" x="3670300" y="5249863"/>
          <p14:tracePt t="154430" x="3889375" y="5041900"/>
          <p14:tracePt t="154438" x="4159250" y="4783138"/>
          <p14:tracePt t="154447" x="4491038" y="4429125"/>
          <p14:tracePt t="154454" x="4743450" y="4159250"/>
          <p14:tracePt t="154463" x="4986338" y="3913188"/>
          <p14:tracePt t="154471" x="5267325" y="3636963"/>
          <p14:tracePt t="154478" x="5526088" y="3355975"/>
          <p14:tracePt t="154486" x="5807075" y="3006725"/>
          <p14:tracePt t="154494" x="5969000" y="2760663"/>
          <p14:tracePt t="154503" x="6115050" y="2517775"/>
          <p14:tracePt t="154511" x="6216650" y="2298700"/>
          <p14:tracePt t="154519" x="6289675" y="2097088"/>
          <p14:tracePt t="154526" x="6318250" y="2006600"/>
          <p14:tracePt t="154535" x="6323013" y="1928813"/>
          <p14:tracePt t="154543" x="6323013" y="1878013"/>
          <p14:tracePt t="154551" x="6323013" y="1827213"/>
          <p14:tracePt t="154558" x="6323013" y="1816100"/>
          <p14:tracePt t="154566" x="6323013" y="1804988"/>
          <p14:tracePt t="154574" x="6318250" y="1804988"/>
          <p14:tracePt t="154628" x="6311900" y="1804988"/>
          <p14:tracePt t="154770" x="6311900" y="1809750"/>
          <p14:tracePt t="154776" x="6311900" y="1816100"/>
          <p14:tracePt t="154784" x="6311900" y="1827213"/>
          <p14:tracePt t="154793" x="6318250" y="1838325"/>
          <p14:tracePt t="154801" x="6318250" y="1843088"/>
          <p14:tracePt t="154808" x="6323013" y="1855788"/>
          <p14:tracePt t="154817" x="6323013" y="1866900"/>
          <p14:tracePt t="154825" x="6329363" y="1889125"/>
          <p14:tracePt t="154833" x="6329363" y="1911350"/>
          <p14:tracePt t="154842" x="6340475" y="1951038"/>
          <p14:tracePt t="154848" x="6357938" y="1995488"/>
          <p14:tracePt t="154858" x="6373813" y="2051050"/>
          <p14:tracePt t="154865" x="6391275" y="2108200"/>
          <p14:tracePt t="154875" x="6424613" y="2198688"/>
          <p14:tracePt t="154881" x="6453188" y="2259013"/>
          <p14:tracePt t="154891" x="6486525" y="2320925"/>
          <p14:tracePt t="154897" x="6530975" y="2382838"/>
          <p14:tracePt t="154907" x="6565900" y="2417763"/>
          <p14:tracePt t="154915" x="6627813" y="2484438"/>
          <p14:tracePt t="154923" x="6683375" y="2541588"/>
          <p14:tracePt t="154931" x="6727825" y="2579688"/>
          <p14:tracePt t="154939" x="6811963" y="2641600"/>
          <p14:tracePt t="154947" x="6862763" y="2681288"/>
          <p14:tracePt t="154955" x="6913563" y="2709863"/>
          <p14:tracePt t="154962" x="7008813" y="2771775"/>
          <p14:tracePt t="154971" x="7070725" y="2798763"/>
          <p14:tracePt t="154979" x="7138988" y="2833688"/>
          <p14:tracePt t="154987" x="7200900" y="2860675"/>
          <p14:tracePt t="154995" x="7262813" y="2900363"/>
          <p14:tracePt t="155003" x="7358063" y="2957513"/>
          <p14:tracePt t="155011" x="7486650" y="3030538"/>
          <p14:tracePt t="155019" x="7729538" y="3170238"/>
          <p14:tracePt t="155027" x="7880350" y="3254375"/>
          <p14:tracePt t="155035" x="8026400" y="3327400"/>
          <p14:tracePt t="155043" x="8183563" y="3395663"/>
          <p14:tracePt t="155051" x="8488363" y="3495675"/>
          <p14:tracePt t="155059" x="8696325" y="3524250"/>
          <p14:tracePt t="155066" x="8880475" y="3519488"/>
          <p14:tracePt t="155075" x="9039225" y="3468688"/>
          <p14:tracePt t="155083" x="9229725" y="3367088"/>
          <p14:tracePt t="155090" x="9415463" y="3221038"/>
          <p14:tracePt t="155099" x="9612313" y="3041650"/>
          <p14:tracePt t="155106" x="9747250" y="2878138"/>
          <p14:tracePt t="155115" x="9882188" y="2698750"/>
          <p14:tracePt t="155122" x="9971088" y="2506663"/>
          <p14:tracePt t="155130" x="10021888" y="2293938"/>
          <p14:tracePt t="155139" x="10021888" y="2152650"/>
          <p14:tracePt t="155147" x="9994900" y="2017713"/>
          <p14:tracePt t="155157" x="9875838" y="1781175"/>
          <p14:tracePt t="155162" x="9786938" y="1658938"/>
          <p14:tracePt t="155173" x="9656763" y="1535113"/>
          <p14:tracePt t="155179" x="9517063" y="1444625"/>
          <p14:tracePt t="155189" x="9347200" y="1377950"/>
          <p14:tracePt t="155197" x="9212263" y="1354138"/>
          <p14:tracePt t="155205" x="9072563" y="1343025"/>
          <p14:tracePt t="155213" x="8875713" y="1343025"/>
          <p14:tracePt t="155221" x="8650288" y="1371600"/>
          <p14:tracePt t="155229" x="8442325" y="1422400"/>
          <p14:tracePt t="155237" x="8251825" y="1500188"/>
          <p14:tracePt t="155245" x="8145463" y="1562100"/>
          <p14:tracePt t="155253" x="8054975" y="1663700"/>
          <p14:tracePt t="155261" x="8026400" y="1720850"/>
          <p14:tracePt t="155269" x="8004175" y="1793875"/>
          <p14:tracePt t="155277" x="8004175" y="1889125"/>
          <p14:tracePt t="155285" x="8010525" y="1955800"/>
          <p14:tracePt t="155293" x="8048625" y="2063750"/>
          <p14:tracePt t="155301" x="8121650" y="2198688"/>
          <p14:tracePt t="155309" x="8245475" y="2344738"/>
          <p14:tracePt t="155317" x="8342313" y="2411413"/>
          <p14:tracePt t="155325" x="8453438" y="2462213"/>
          <p14:tracePt t="155332" x="8723313" y="2506663"/>
          <p14:tracePt t="155340" x="8937625" y="2506663"/>
          <p14:tracePt t="155348" x="9190038" y="2444750"/>
          <p14:tracePt t="155356" x="9375775" y="2378075"/>
          <p14:tracePt t="155365" x="9628188" y="2259013"/>
          <p14:tracePt t="155373" x="9859963" y="2090738"/>
          <p14:tracePt t="155381" x="10017125" y="1955800"/>
          <p14:tracePt t="155389" x="10202863" y="1736725"/>
          <p14:tracePt t="155397" x="10275888" y="1601788"/>
          <p14:tracePt t="155405" x="10302875" y="1455738"/>
          <p14:tracePt t="155413" x="10298113" y="1343025"/>
          <p14:tracePt t="155421" x="10247313" y="1243013"/>
          <p14:tracePt t="155429" x="10185400" y="1192213"/>
          <p14:tracePt t="155437" x="10028238" y="1123950"/>
          <p14:tracePt t="155445" x="9898063" y="1095375"/>
          <p14:tracePt t="155455" x="9798050" y="1090613"/>
          <p14:tracePt t="155461" x="9663113" y="1090613"/>
          <p14:tracePt t="155471" x="9532938" y="1101725"/>
          <p14:tracePt t="155479" x="9404350" y="1141413"/>
          <p14:tracePt t="155487" x="9309100" y="1181100"/>
          <p14:tracePt t="155495" x="9145588" y="1287463"/>
          <p14:tracePt t="155503" x="9043988" y="1371600"/>
          <p14:tracePt t="155511" x="8942388" y="1473200"/>
          <p14:tracePt t="155519" x="8853488" y="1597025"/>
          <p14:tracePt t="155527" x="8780463" y="1809750"/>
          <p14:tracePt t="155535" x="8774113" y="1911350"/>
          <p14:tracePt t="155543" x="8807450" y="2101850"/>
          <p14:tracePt t="155551" x="8869363" y="2232025"/>
          <p14:tracePt t="155559" x="8966200" y="2382838"/>
          <p14:tracePt t="155567" x="9145588" y="2590800"/>
          <p14:tracePt t="155575" x="9324975" y="2754313"/>
          <p14:tracePt t="155583" x="9555163" y="2928938"/>
          <p14:tracePt t="155591" x="9825038" y="3092450"/>
          <p14:tracePt t="155599" x="10061575" y="3198813"/>
          <p14:tracePt t="155607" x="10415588" y="3327400"/>
          <p14:tracePt t="155615" x="10668000" y="3378200"/>
          <p14:tracePt t="155623" x="10966450" y="3411538"/>
          <p14:tracePt t="155631" x="11304588" y="3395663"/>
          <p14:tracePt t="155639" x="11557000" y="3349625"/>
          <p14:tracePt t="155647" x="11815763" y="3254375"/>
          <p14:tracePt t="155655" x="11995150" y="3165475"/>
          <p14:tracePt t="155743" x="12130088" y="1663700"/>
          <p14:tracePt t="155753" x="12034838" y="1601788"/>
          <p14:tracePt t="155761" x="11922125" y="1557338"/>
          <p14:tracePt t="155769" x="11842750" y="1528763"/>
          <p14:tracePt t="155777" x="11753850" y="1506538"/>
          <p14:tracePt t="155785" x="11652250" y="1495425"/>
          <p14:tracePt t="155793" x="11557000" y="1489075"/>
          <p14:tracePt t="155801" x="11472863" y="1489075"/>
          <p14:tracePt t="155809" x="11404600" y="1489075"/>
          <p14:tracePt t="155817" x="11360150" y="1489075"/>
          <p14:tracePt t="155825" x="11342688" y="1489075"/>
          <p14:tracePt t="155833" x="11337925" y="1489075"/>
          <p14:tracePt t="155841" x="11331575" y="1489075"/>
          <p14:tracePt t="156139" x="11331575" y="1495425"/>
          <p14:tracePt t="156155" x="11326813" y="1500188"/>
          <p14:tracePt t="156162" x="11320463" y="1506538"/>
          <p14:tracePt t="156170" x="11309350" y="1524000"/>
          <p14:tracePt t="156179" x="11304588" y="1535113"/>
          <p14:tracePt t="156187" x="11280775" y="1557338"/>
          <p14:tracePt t="156195" x="11264900" y="1585913"/>
          <p14:tracePt t="156203" x="11236325" y="1630363"/>
          <p14:tracePt t="156211" x="11191875" y="1697038"/>
          <p14:tracePt t="156219" x="11145838" y="1770063"/>
          <p14:tracePt t="156227" x="11034713" y="1951038"/>
          <p14:tracePt t="156235" x="10937875" y="2130425"/>
          <p14:tracePt t="156243" x="10769600" y="2389188"/>
          <p14:tracePt t="156251" x="10583863" y="2687638"/>
          <p14:tracePt t="156259" x="10404475" y="2944813"/>
          <p14:tracePt t="156267" x="10190163" y="3238500"/>
          <p14:tracePt t="156275" x="9825038" y="3670300"/>
          <p14:tracePt t="156283" x="9517063" y="4035425"/>
          <p14:tracePt t="156291" x="9324975" y="4243388"/>
          <p14:tracePt t="156299" x="8993188" y="4570413"/>
          <p14:tracePt t="156307" x="8667750" y="4873625"/>
          <p14:tracePt t="156315" x="8240713" y="5227638"/>
          <p14:tracePt t="156323" x="7948613" y="5413375"/>
          <p14:tracePt t="156331" x="7756525" y="5514975"/>
          <p14:tracePt t="156339" x="7464425" y="5638800"/>
          <p14:tracePt t="156347" x="7278688" y="5700713"/>
          <p14:tracePt t="156357" x="7116763" y="5722938"/>
          <p14:tracePt t="156365" x="6959600" y="5734050"/>
          <p14:tracePt t="156373" x="6807200" y="5734050"/>
          <p14:tracePt t="156381" x="6683375" y="5734050"/>
          <p14:tracePt t="156389" x="6537325" y="5722938"/>
          <p14:tracePt t="156397" x="6469063" y="5716588"/>
          <p14:tracePt t="156405" x="6362700" y="5694363"/>
          <p14:tracePt t="156413" x="6300788" y="5683250"/>
          <p14:tracePt t="156421" x="6194425" y="5661025"/>
          <p14:tracePt t="156429" x="6132513" y="5649913"/>
          <p14:tracePt t="156437" x="6070600" y="5638800"/>
          <p14:tracePt t="156445" x="6003925" y="5614988"/>
          <p14:tracePt t="156453" x="5884863" y="5592763"/>
          <p14:tracePt t="156461" x="5822950" y="5581650"/>
          <p14:tracePt t="156469" x="5761038" y="5570538"/>
          <p14:tracePt t="156477" x="5699125" y="5559425"/>
          <p14:tracePt t="156485" x="5632450" y="5548313"/>
          <p14:tracePt t="156493" x="5564188" y="5526088"/>
          <p14:tracePt t="156501" x="5497513" y="5514975"/>
          <p14:tracePt t="156509" x="5424488" y="5508625"/>
          <p14:tracePt t="156517" x="5391150" y="5503863"/>
          <p14:tracePt t="156525" x="5307013" y="5497513"/>
          <p14:tracePt t="156533" x="5232400" y="5497513"/>
          <p14:tracePt t="156541" x="5159375" y="5497513"/>
          <p14:tracePt t="156549" x="5099050" y="5497513"/>
          <p14:tracePt t="156557" x="5070475" y="5497513"/>
          <p14:tracePt t="156565" x="5013325" y="5503863"/>
          <p14:tracePt t="156573" x="4964113" y="5514975"/>
          <p14:tracePt t="156581" x="4946650" y="5514975"/>
          <p14:tracePt t="156589" x="4902200" y="5526088"/>
          <p14:tracePt t="156597" x="4851400" y="5530850"/>
          <p14:tracePt t="156604" x="4833938" y="5530850"/>
          <p14:tracePt t="156613" x="4783138" y="5541963"/>
          <p14:tracePt t="156621" x="4767263" y="5548313"/>
          <p14:tracePt t="156631" x="4716463" y="5559425"/>
          <p14:tracePt t="156637" x="4687888" y="5565775"/>
          <p14:tracePt t="156647" x="4632325" y="5576888"/>
          <p14:tracePt t="156653" x="4597400" y="5581650"/>
          <p14:tracePt t="156663" x="4530725" y="5592763"/>
          <p14:tracePt t="156671" x="4508500" y="5599113"/>
          <p14:tracePt t="156679" x="4446588" y="5610225"/>
          <p14:tracePt t="156687" x="4429125" y="5614988"/>
          <p14:tracePt t="156695" x="4378325" y="5627688"/>
          <p14:tracePt t="156703" x="4362450" y="5627688"/>
          <p14:tracePt t="156711" x="4356100" y="5632450"/>
          <p14:tracePt t="156719" x="4338638" y="5638800"/>
          <p14:tracePt t="156727" x="4327525" y="5643563"/>
          <p14:tracePt t="156735" x="4311650" y="5649913"/>
          <p14:tracePt t="156743" x="4294188" y="5661025"/>
          <p14:tracePt t="156759" x="4283075" y="5661025"/>
          <p14:tracePt t="156767" x="4278313" y="5665788"/>
          <p14:tracePt t="156774" x="4278313" y="5672138"/>
          <p14:tracePt t="156815" x="4278313" y="5676900"/>
          <p14:tracePt t="156847" x="4278313" y="5683250"/>
          <p14:tracePt t="156855" x="4289425" y="5688013"/>
          <p14:tracePt t="156863" x="4305300" y="5700713"/>
          <p14:tracePt t="156871" x="4384675" y="5711825"/>
          <p14:tracePt t="156879" x="4451350" y="5722938"/>
          <p14:tracePt t="156887" x="4530725" y="5727700"/>
          <p14:tracePt t="156895" x="4665663" y="5727700"/>
          <p14:tracePt t="156903" x="4822825" y="5727700"/>
          <p14:tracePt t="156913" x="5037138" y="5727700"/>
          <p14:tracePt t="156919" x="5216525" y="5727700"/>
          <p14:tracePt t="156929" x="5418138" y="5727700"/>
          <p14:tracePt t="156935" x="5654675" y="5705475"/>
          <p14:tracePt t="156945" x="5807075" y="5705475"/>
          <p14:tracePt t="156950" x="5953125" y="5688013"/>
          <p14:tracePt t="156961" x="6110288" y="5683250"/>
          <p14:tracePt t="156969" x="6249988" y="5672138"/>
          <p14:tracePt t="156977" x="6357938" y="5672138"/>
          <p14:tracePt t="156985" x="6464300" y="5672138"/>
          <p14:tracePt t="156993" x="6537325" y="5665788"/>
          <p14:tracePt t="157001" x="6592888" y="5665788"/>
          <p14:tracePt t="157009" x="6621463" y="5665788"/>
          <p14:tracePt t="157017" x="6632575" y="5665788"/>
          <p14:tracePt t="157025" x="6643688" y="5665788"/>
          <p14:tracePt t="157033" x="6654800" y="5665788"/>
          <p14:tracePt t="157057" x="6661150" y="5665788"/>
          <p14:tracePt t="157089" x="6665913" y="5672138"/>
          <p14:tracePt t="157097" x="6672263" y="5672138"/>
          <p14:tracePt t="157113" x="6677025" y="5672138"/>
          <p14:tracePt t="157121" x="6689725" y="5672138"/>
          <p14:tracePt t="157129" x="6694488" y="5676900"/>
          <p14:tracePt t="157137" x="6700838" y="5676900"/>
          <p14:tracePt t="157175" x="6700838" y="5683250"/>
          <p14:tracePt t="157197" x="6694488" y="5683250"/>
          <p14:tracePt t="157207" x="6689725" y="5688013"/>
          <p14:tracePt t="157213" x="6677025" y="5688013"/>
          <p14:tracePt t="157223" x="6654800" y="5688013"/>
          <p14:tracePt t="157231" x="6621463" y="5694363"/>
          <p14:tracePt t="157239" x="6581775" y="5700713"/>
          <p14:tracePt t="157247" x="6519863" y="5700713"/>
          <p14:tracePt t="157255" x="6453188" y="5705475"/>
          <p14:tracePt t="157263" x="6391275" y="5705475"/>
          <p14:tracePt t="157271" x="6284913" y="5716588"/>
          <p14:tracePt t="157279" x="6205538" y="5722938"/>
          <p14:tracePt t="157287" x="6115050" y="5722938"/>
          <p14:tracePt t="157295" x="6003925" y="5722938"/>
          <p14:tracePt t="157303" x="5895975" y="5722938"/>
          <p14:tracePt t="157311" x="5761038" y="5722938"/>
          <p14:tracePt t="157319" x="5683250" y="5722938"/>
          <p14:tracePt t="157327" x="5559425" y="5722938"/>
          <p14:tracePt t="157335" x="5407025" y="5722938"/>
          <p14:tracePt t="157343" x="5334000" y="5722938"/>
          <p14:tracePt t="157351" x="5249863" y="5722938"/>
          <p14:tracePt t="157359" x="5114925" y="5722938"/>
          <p14:tracePt t="157367" x="5041900" y="5722938"/>
          <p14:tracePt t="157375" x="4957763" y="5722938"/>
          <p14:tracePt t="157383" x="4878388" y="5722938"/>
          <p14:tracePt t="157391" x="4805363" y="5722938"/>
          <p14:tracePt t="157399" x="4743450" y="5722938"/>
          <p14:tracePt t="157407" x="4676775" y="5722938"/>
          <p14:tracePt t="157415" x="4614863" y="5722938"/>
          <p14:tracePt t="157423" x="4559300" y="5722938"/>
          <p14:tracePt t="157431" x="4497388" y="5722938"/>
          <p14:tracePt t="157439" x="4440238" y="5722938"/>
          <p14:tracePt t="157447" x="4373563" y="5722938"/>
          <p14:tracePt t="157455" x="4294188" y="5722938"/>
          <p14:tracePt t="157463" x="4221163" y="5722938"/>
          <p14:tracePt t="157470" x="4192588" y="5722938"/>
          <p14:tracePt t="157481" x="4114800" y="5722938"/>
          <p14:tracePt t="157488" x="4081463" y="5727700"/>
          <p14:tracePt t="157545" x="4075113" y="5727700"/>
          <p14:tracePt t="157569" x="4075113" y="5734050"/>
          <p14:tracePt t="157585" x="4070350" y="5734050"/>
          <p14:tracePt t="157593" x="4070350" y="5738813"/>
          <p14:tracePt t="157625" x="4075113" y="5727700"/>
          <p14:tracePt t="157633" x="4097338" y="5705475"/>
          <p14:tracePt t="157641" x="4103688" y="5705475"/>
          <p14:tracePt t="157649" x="4103688" y="5683250"/>
          <p14:tracePt t="157899" x="4103688" y="5676900"/>
          <p14:tracePt t="157907" x="4103688" y="5665788"/>
          <p14:tracePt t="157915" x="4086225" y="5665788"/>
          <p14:tracePt t="157923" x="4064000" y="5665788"/>
          <p14:tracePt t="157931" x="4030663" y="5661025"/>
          <p14:tracePt t="157939" x="4008438" y="5661025"/>
          <p14:tracePt t="157947" x="3984625" y="5661025"/>
          <p14:tracePt t="157955" x="3973513" y="5661025"/>
          <p14:tracePt t="157963" x="3957638" y="5661025"/>
          <p14:tracePt t="157971" x="3935413" y="5661025"/>
          <p14:tracePt t="157979" x="3917950" y="5661025"/>
          <p14:tracePt t="157987" x="3900488" y="5661025"/>
          <p14:tracePt t="157995" x="3895725" y="5661025"/>
          <p14:tracePt t="158003" x="3878263" y="5661025"/>
          <p14:tracePt t="158011" x="3862388" y="5661025"/>
          <p14:tracePt t="158019" x="3849688" y="5661025"/>
          <p14:tracePt t="158027" x="3827463" y="5661025"/>
          <p14:tracePt t="158035" x="3811588" y="5661025"/>
          <p14:tracePt t="158043" x="3789363" y="5661025"/>
          <p14:tracePt t="158051" x="3743325" y="5661025"/>
          <p14:tracePt t="158059" x="3709988" y="5661025"/>
          <p14:tracePt t="158067" x="3681413" y="5661025"/>
          <p14:tracePt t="158077" x="3654425" y="5661025"/>
          <p14:tracePt t="158085" x="3597275" y="5661025"/>
          <p14:tracePt t="158093" x="3568700" y="5661025"/>
          <p14:tracePt t="158101" x="3546475" y="5661025"/>
          <p14:tracePt t="158109" x="3519488" y="5661025"/>
          <p14:tracePt t="158117" x="3484563" y="5661025"/>
          <p14:tracePt t="158125" x="3457575" y="5661025"/>
          <p14:tracePt t="158133" x="3433763" y="5661025"/>
          <p14:tracePt t="158141" x="3411538" y="5661025"/>
          <p14:tracePt t="158149" x="3395663" y="5661025"/>
          <p14:tracePt t="158156" x="3371850" y="5665788"/>
          <p14:tracePt t="158165" x="3355975" y="5665788"/>
          <p14:tracePt t="158173" x="3338513" y="5672138"/>
          <p14:tracePt t="158181" x="3327400" y="5672138"/>
          <p14:tracePt t="158189" x="3316288" y="5676900"/>
          <p14:tracePt t="158197" x="3298825" y="5676900"/>
          <p14:tracePt t="158205" x="3294063" y="5676900"/>
          <p14:tracePt t="158213" x="3287713" y="5676900"/>
          <p14:tracePt t="158221" x="3282950" y="5676900"/>
          <p14:tracePt t="158229" x="3265488" y="5676900"/>
          <p14:tracePt t="158237" x="3260725" y="5676900"/>
          <p14:tracePt t="158245" x="3254375" y="5676900"/>
          <p14:tracePt t="158253" x="3249613" y="5683250"/>
          <p14:tracePt t="158261" x="3243263" y="5683250"/>
          <p14:tracePt t="158343" x="3243263" y="5672138"/>
          <p14:tracePt t="158349" x="3254375" y="5643563"/>
          <p14:tracePt t="158359" x="3265488" y="5614988"/>
          <p14:tracePt t="158367" x="3276600" y="5576888"/>
          <p14:tracePt t="158375" x="3282950" y="5541963"/>
          <p14:tracePt t="158383" x="3282950" y="5537200"/>
          <p14:tracePt t="158391" x="3282950" y="5530850"/>
          <p14:tracePt t="158624" x="3282950" y="5537200"/>
          <p14:tracePt t="158631" x="3271838" y="5565775"/>
          <p14:tracePt t="158639" x="3260725" y="5610225"/>
          <p14:tracePt t="158649" x="3254375" y="5627688"/>
          <p14:tracePt t="158655" x="3238500" y="5672138"/>
          <p14:tracePt t="158665" x="3232150" y="5700713"/>
          <p14:tracePt t="158673" x="3214688" y="5745163"/>
          <p14:tracePt t="158681" x="3203575" y="5789613"/>
          <p14:tracePt t="158689" x="3198813" y="5807075"/>
          <p14:tracePt t="158697" x="3187700" y="5835650"/>
          <p14:tracePt t="158705" x="3176588" y="5840413"/>
          <p14:tracePt t="158713" x="3170238" y="5857875"/>
          <p14:tracePt t="158721" x="3163888" y="5857875"/>
          <p14:tracePt t="158729" x="3152775" y="5868988"/>
          <p14:tracePt t="158745" x="3141663" y="5868988"/>
          <p14:tracePt t="158753" x="3136900" y="5868988"/>
          <p14:tracePt t="158761" x="3125788" y="5868988"/>
          <p14:tracePt t="158769" x="3114675" y="5868988"/>
          <p14:tracePt t="158777" x="3090863" y="5868988"/>
          <p14:tracePt t="158785" x="3068638" y="5862638"/>
          <p14:tracePt t="158793" x="3028950" y="5846763"/>
          <p14:tracePt t="158801" x="3013075" y="5835650"/>
          <p14:tracePt t="158809" x="3001963" y="5829300"/>
          <p14:tracePt t="158817" x="2955925" y="5807075"/>
          <p14:tracePt t="158825" x="2940050" y="5795963"/>
          <p14:tracePt t="158833" x="2889250" y="5773738"/>
          <p14:tracePt t="158841" x="2871788" y="5762625"/>
          <p14:tracePt t="158849" x="2855913" y="5756275"/>
          <p14:tracePt t="158857" x="2820988" y="5738813"/>
          <p14:tracePt t="158865" x="2809875" y="5734050"/>
          <p14:tracePt t="158873" x="2787650" y="5722938"/>
          <p14:tracePt t="158881" x="2776538" y="5722938"/>
          <p14:tracePt t="160151" x="2776538" y="5716588"/>
          <p14:tracePt t="160165" x="2776538" y="5711825"/>
          <p14:tracePt t="160173" x="2776538" y="5705475"/>
          <p14:tracePt t="160181" x="2782888" y="5700713"/>
          <p14:tracePt t="160189" x="2782888" y="5688013"/>
          <p14:tracePt t="160197" x="2787650" y="5683250"/>
          <p14:tracePt t="160205" x="2794000" y="5672138"/>
          <p14:tracePt t="160213" x="2798763" y="5665788"/>
          <p14:tracePt t="160221" x="2805113" y="5661025"/>
          <p14:tracePt t="160229" x="2805113" y="5649913"/>
          <p14:tracePt t="160239" x="2809875" y="5649913"/>
          <p14:tracePt t="160245" x="2816225" y="5638800"/>
          <p14:tracePt t="160255" x="2816225" y="5632450"/>
          <p14:tracePt t="160263" x="2820988" y="5632450"/>
          <p14:tracePt t="160271" x="2820988" y="5627688"/>
          <p14:tracePt t="160279" x="2833688" y="5621338"/>
          <p14:tracePt t="160287" x="2833688" y="5610225"/>
          <p14:tracePt t="160295" x="2844800" y="5610225"/>
          <p14:tracePt t="160303" x="2844800" y="5599113"/>
          <p14:tracePt t="160311" x="2855913" y="5592763"/>
          <p14:tracePt t="160319" x="2860675" y="5588000"/>
          <p14:tracePt t="160327" x="2867025" y="5581650"/>
          <p14:tracePt t="160335" x="2871788" y="5570538"/>
          <p14:tracePt t="160343" x="2882900" y="5570538"/>
          <p14:tracePt t="160351" x="2889250" y="5565775"/>
          <p14:tracePt t="160359" x="2895600" y="5559425"/>
          <p14:tracePt t="160367" x="2906713" y="5559425"/>
          <p14:tracePt t="160375" x="2917825" y="5553075"/>
          <p14:tracePt t="160383" x="2933700" y="5548313"/>
          <p14:tracePt t="160391" x="2951163" y="5541963"/>
          <p14:tracePt t="160399" x="2968625" y="5541963"/>
          <p14:tracePt t="160407" x="2990850" y="5541963"/>
          <p14:tracePt t="160415" x="3001963" y="5541963"/>
          <p14:tracePt t="160423" x="3028950" y="5541963"/>
          <p14:tracePt t="160431" x="3063875" y="5541963"/>
          <p14:tracePt t="160439" x="3090863" y="5541963"/>
          <p14:tracePt t="160447" x="3125788" y="5541963"/>
          <p14:tracePt t="160455" x="3136900" y="5548313"/>
          <p14:tracePt t="160463" x="3170238" y="5565775"/>
          <p14:tracePt t="160471" x="3192463" y="5588000"/>
          <p14:tracePt t="160481" x="3203575" y="5592763"/>
          <p14:tracePt t="160487" x="3214688" y="5610225"/>
          <p14:tracePt t="160495" x="3225800" y="5621338"/>
          <p14:tracePt t="160505" x="3232150" y="5643563"/>
          <p14:tracePt t="160511" x="3232150" y="5661025"/>
          <p14:tracePt t="160521" x="3232150" y="5665788"/>
          <p14:tracePt t="160527" x="3232150" y="5676900"/>
          <p14:tracePt t="160537" x="3232150" y="5688013"/>
          <p14:tracePt t="160543" x="3232150" y="5700713"/>
          <p14:tracePt t="160553" x="3221038" y="5705475"/>
          <p14:tracePt t="160559" x="3198813" y="5722938"/>
          <p14:tracePt t="160569" x="3187700" y="5727700"/>
          <p14:tracePt t="160577" x="3176588" y="5727700"/>
          <p14:tracePt t="160585" x="3148013" y="5727700"/>
          <p14:tracePt t="160593" x="3130550" y="5734050"/>
          <p14:tracePt t="160601" x="3090863" y="5734050"/>
          <p14:tracePt t="160609" x="3079750" y="5734050"/>
          <p14:tracePt t="160617" x="3068638" y="5734050"/>
          <p14:tracePt t="160625" x="3035300" y="5727700"/>
          <p14:tracePt t="160633" x="3028950" y="5722938"/>
          <p14:tracePt t="160641" x="3017838" y="5716588"/>
          <p14:tracePt t="160649" x="2995613" y="5700713"/>
          <p14:tracePt t="160657" x="2990850" y="5688013"/>
          <p14:tracePt t="160665" x="2984500" y="5676900"/>
          <p14:tracePt t="160673" x="2968625" y="5654675"/>
          <p14:tracePt t="160681" x="2955925" y="5649913"/>
          <p14:tracePt t="160689" x="2951163" y="5632450"/>
          <p14:tracePt t="160697" x="2933700" y="5610225"/>
          <p14:tracePt t="160705" x="2928938" y="5599113"/>
          <p14:tracePt t="160713" x="2922588" y="5588000"/>
          <p14:tracePt t="160721" x="2922588" y="5576888"/>
          <p14:tracePt t="160729" x="2917825" y="5570538"/>
          <p14:tracePt t="160737" x="2911475" y="5548313"/>
          <p14:tracePt t="160745" x="2911475" y="5541963"/>
          <p14:tracePt t="160753" x="2911475" y="5526088"/>
          <p14:tracePt t="160761" x="2911475" y="5519738"/>
          <p14:tracePt t="160769" x="2911475" y="5514975"/>
          <p14:tracePt t="160777" x="2928938" y="5486400"/>
          <p14:tracePt t="160785" x="2928938" y="5475288"/>
          <p14:tracePt t="160793" x="2940050" y="5464175"/>
          <p14:tracePt t="160803" x="2944813" y="5453063"/>
          <p14:tracePt t="160809" x="2955925" y="5441950"/>
          <p14:tracePt t="160819" x="2968625" y="5430838"/>
          <p14:tracePt t="160825" x="2990850" y="5402263"/>
          <p14:tracePt t="160835" x="2995613" y="5391150"/>
          <p14:tracePt t="160841" x="3006725" y="5380038"/>
          <p14:tracePt t="160851" x="3017838" y="5368925"/>
          <p14:tracePt t="160859" x="3028950" y="5357813"/>
          <p14:tracePt t="160867" x="3041650" y="5351463"/>
          <p14:tracePt t="160875" x="3052763" y="5340350"/>
          <p14:tracePt t="160883" x="3063875" y="5334000"/>
          <p14:tracePt t="160891" x="3074988" y="5322888"/>
          <p14:tracePt t="160899" x="3086100" y="5322888"/>
          <p14:tracePt t="160907" x="3130550" y="5300663"/>
          <p14:tracePt t="160915" x="3152775" y="5295900"/>
          <p14:tracePt t="160923" x="3192463" y="5284788"/>
          <p14:tracePt t="160931" x="3209925" y="5278438"/>
          <p14:tracePt t="160939" x="3265488" y="5267325"/>
          <p14:tracePt t="160947" x="3327400" y="5256213"/>
          <p14:tracePt t="160955" x="3355975" y="5249863"/>
          <p14:tracePt t="160963" x="3389313" y="5245100"/>
          <p14:tracePt t="160971" x="3473450" y="5238750"/>
          <p14:tracePt t="160979" x="3506788" y="5238750"/>
          <p14:tracePt t="160987" x="3614738" y="5233988"/>
          <p14:tracePt t="160995" x="3654425" y="5233988"/>
          <p14:tracePt t="161003" x="3754438" y="5233988"/>
          <p14:tracePt t="161011" x="3800475" y="5233988"/>
          <p14:tracePt t="161019" x="3911600" y="5233988"/>
          <p14:tracePt t="161027" x="3951288" y="5233988"/>
          <p14:tracePt t="161035" x="3997325" y="5233988"/>
          <p14:tracePt t="161043" x="4108450" y="5233988"/>
          <p14:tracePt t="161051" x="4154488" y="5233988"/>
          <p14:tracePt t="161059" x="4198938" y="5233988"/>
          <p14:tracePt t="161067" x="4316413" y="5238750"/>
          <p14:tracePt t="161075" x="4362450" y="5238750"/>
          <p14:tracePt t="161083" x="4400550" y="5238750"/>
          <p14:tracePt t="161091" x="4491038" y="5245100"/>
          <p14:tracePt t="161101" x="4530725" y="5245100"/>
          <p14:tracePt t="161107" x="4559300" y="5249863"/>
          <p14:tracePt t="161117" x="4643438" y="5256213"/>
          <p14:tracePt t="161123" x="4676775" y="5260975"/>
          <p14:tracePt t="161133" x="4705350" y="5272088"/>
          <p14:tracePt t="161141" x="4732338" y="5278438"/>
          <p14:tracePt t="161149" x="4794250" y="5295900"/>
          <p14:tracePt t="161157" x="4811713" y="5307013"/>
          <p14:tracePt t="161165" x="4829175" y="5318125"/>
          <p14:tracePt t="161173" x="4851400" y="5322888"/>
          <p14:tracePt t="161181" x="4867275" y="5340350"/>
          <p14:tracePt t="161189" x="4906963" y="5368925"/>
          <p14:tracePt t="161197" x="4935538" y="5391150"/>
          <p14:tracePt t="161205" x="4940300" y="5402263"/>
          <p14:tracePt t="161213" x="4951413" y="5424488"/>
          <p14:tracePt t="161221" x="4957763" y="5446713"/>
          <p14:tracePt t="161229" x="4957763" y="5464175"/>
          <p14:tracePt t="161237" x="4957763" y="5480050"/>
          <p14:tracePt t="161245" x="4957763" y="5519738"/>
          <p14:tracePt t="161253" x="4951413" y="5553075"/>
          <p14:tracePt t="161261" x="4935538" y="5588000"/>
          <p14:tracePt t="161269" x="4913313" y="5621338"/>
          <p14:tracePt t="161277" x="4889500" y="5661025"/>
          <p14:tracePt t="161285" x="4856163" y="5688013"/>
          <p14:tracePt t="161293" x="4816475" y="5727700"/>
          <p14:tracePt t="161301" x="4721225" y="5773738"/>
          <p14:tracePt t="161309" x="4665663" y="5795963"/>
          <p14:tracePt t="161317" x="4614863" y="5811838"/>
          <p14:tracePt t="161325" x="4502150" y="5835650"/>
          <p14:tracePt t="161333" x="4435475" y="5840413"/>
          <p14:tracePt t="161341" x="4356100" y="5840413"/>
          <p14:tracePt t="161349" x="4271963" y="5840413"/>
          <p14:tracePt t="161357" x="4192588" y="5840413"/>
          <p14:tracePt t="161365" x="4097338" y="5840413"/>
          <p14:tracePt t="161373" x="3968750" y="5822950"/>
          <p14:tracePt t="161383" x="3833813" y="5795963"/>
          <p14:tracePt t="161389" x="3703638" y="5773738"/>
          <p14:tracePt t="161399" x="3568700" y="5738813"/>
          <p14:tracePt t="161407" x="3429000" y="5694363"/>
          <p14:tracePt t="161415" x="3294063" y="5661025"/>
          <p14:tracePt t="161423" x="3181350" y="5621338"/>
          <p14:tracePt t="161431" x="3114675" y="5588000"/>
          <p14:tracePt t="161439" x="3057525" y="5559425"/>
          <p14:tracePt t="161447" x="3013075" y="5537200"/>
          <p14:tracePt t="161455" x="2973388" y="5497513"/>
          <p14:tracePt t="161463" x="2944813" y="5457825"/>
          <p14:tracePt t="161471" x="2933700" y="5435600"/>
          <p14:tracePt t="161479" x="2928938" y="5402263"/>
          <p14:tracePt t="161487" x="2922588" y="5368925"/>
          <p14:tracePt t="161495" x="2922588" y="5351463"/>
          <p14:tracePt t="161503" x="2922588" y="5322888"/>
          <p14:tracePt t="161511" x="2933700" y="5307013"/>
          <p14:tracePt t="161519" x="2940050" y="5289550"/>
          <p14:tracePt t="161527" x="2962275" y="5267325"/>
          <p14:tracePt t="161535" x="2984500" y="5245100"/>
          <p14:tracePt t="161543" x="2995613" y="5233988"/>
          <p14:tracePt t="161551" x="3028950" y="5205413"/>
          <p14:tracePt t="161559" x="3063875" y="5183188"/>
          <p14:tracePt t="161567" x="3090863" y="5165725"/>
          <p14:tracePt t="161575" x="3114675" y="5149850"/>
          <p14:tracePt t="161583" x="3163888" y="5126038"/>
          <p14:tracePt t="161591" x="3198813" y="5110163"/>
          <p14:tracePt t="161599" x="3238500" y="5092700"/>
          <p14:tracePt t="161607" x="3276600" y="5081588"/>
          <p14:tracePt t="161615" x="3322638" y="5070475"/>
          <p14:tracePt t="161623" x="3400425" y="5059363"/>
          <p14:tracePt t="161631" x="3457575" y="5048250"/>
          <p14:tracePt t="161639" x="3513138" y="5048250"/>
          <p14:tracePt t="161647" x="3568700" y="5037138"/>
          <p14:tracePt t="161655" x="3630613" y="5037138"/>
          <p14:tracePt t="161663" x="3654425" y="5037138"/>
          <p14:tracePt t="161673" x="3721100" y="5037138"/>
          <p14:tracePt t="161679" x="3789363" y="5048250"/>
          <p14:tracePt t="161689" x="3867150" y="5059363"/>
          <p14:tracePt t="161695" x="3935413" y="5070475"/>
          <p14:tracePt t="161705" x="3962400" y="5076825"/>
          <p14:tracePt t="161713" x="4041775" y="5092700"/>
          <p14:tracePt t="161721" x="4130675" y="5121275"/>
          <p14:tracePt t="161729" x="4210050" y="5154613"/>
          <p14:tracePt t="161737" x="4243388" y="5165725"/>
          <p14:tracePt t="161745" x="4333875" y="5205413"/>
          <p14:tracePt t="161753" x="4367213" y="5210175"/>
          <p14:tracePt t="161761" x="4446588" y="5245100"/>
          <p14:tracePt t="161769" x="4519613" y="5284788"/>
          <p14:tracePt t="161777" x="4548188" y="5295900"/>
          <p14:tracePt t="161785" x="4603750" y="5334000"/>
          <p14:tracePt t="161793" x="4621213" y="5345113"/>
          <p14:tracePt t="161801" x="4670425" y="5380038"/>
          <p14:tracePt t="161809" x="4687888" y="5391150"/>
          <p14:tracePt t="161817" x="4716463" y="5424488"/>
          <p14:tracePt t="161825" x="4727575" y="5430838"/>
          <p14:tracePt t="161833" x="4743450" y="5464175"/>
          <p14:tracePt t="161841" x="4749800" y="5503863"/>
          <p14:tracePt t="161849" x="4749800" y="5519738"/>
          <p14:tracePt t="161857" x="4749800" y="5541963"/>
          <p14:tracePt t="161865" x="4732338" y="5565775"/>
          <p14:tracePt t="161873" x="4716463" y="5592763"/>
          <p14:tracePt t="161881" x="4694238" y="5621338"/>
          <p14:tracePt t="161889" x="4670425" y="5649913"/>
          <p14:tracePt t="161897" x="4625975" y="5676900"/>
          <p14:tracePt t="161905" x="4586288" y="5705475"/>
          <p14:tracePt t="161913" x="4524375" y="5738813"/>
          <p14:tracePt t="161921" x="4486275" y="5756275"/>
          <p14:tracePt t="161929" x="4435475" y="5773738"/>
          <p14:tracePt t="161937" x="4384675" y="5789613"/>
          <p14:tracePt t="161945" x="4322763" y="5807075"/>
          <p14:tracePt t="161955" x="4254500" y="5822950"/>
          <p14:tracePt t="161961" x="4181475" y="5840413"/>
          <p14:tracePt t="161971" x="4130675" y="5851525"/>
          <p14:tracePt t="161977" x="4046538" y="5862638"/>
          <p14:tracePt t="161987" x="3984625" y="5880100"/>
          <p14:tracePt t="161993" x="3922713" y="5884863"/>
          <p14:tracePt t="162003" x="3867150" y="5891213"/>
          <p14:tracePt t="162011" x="3805238" y="5895975"/>
          <p14:tracePt t="162019" x="3765550" y="5895975"/>
          <p14:tracePt t="162027" x="3714750" y="5895975"/>
          <p14:tracePt t="162035" x="3659188" y="5891213"/>
          <p14:tracePt t="162043" x="3625850" y="5880100"/>
          <p14:tracePt t="162051" x="3603625" y="5868988"/>
          <p14:tracePt t="162059" x="3552825" y="5846763"/>
          <p14:tracePt t="162067" x="3530600" y="5835650"/>
          <p14:tracePt t="162075" x="3502025" y="5818188"/>
          <p14:tracePt t="162083" x="3479800" y="5807075"/>
          <p14:tracePt t="162091" x="3451225" y="5789613"/>
          <p14:tracePt t="162099" x="3417888" y="5778500"/>
          <p14:tracePt t="162107" x="3406775" y="5773738"/>
          <p14:tracePt t="162115" x="3400425" y="5767388"/>
          <p14:tracePt t="162123" x="3395663" y="5767388"/>
          <p14:tracePt t="162221" x="3389313" y="5767388"/>
          <p14:tracePt t="162273" x="3384550" y="5767388"/>
          <p14:tracePt t="162281" x="3371850" y="5767388"/>
          <p14:tracePt t="162289" x="3360738" y="5773738"/>
          <p14:tracePt t="162297" x="3338513" y="5778500"/>
          <p14:tracePt t="162305" x="3305175" y="5784850"/>
          <p14:tracePt t="162313" x="3271838" y="5784850"/>
          <p14:tracePt t="162321" x="3214688" y="5784850"/>
          <p14:tracePt t="162329" x="3170238" y="5784850"/>
          <p14:tracePt t="162337" x="3103563" y="5778500"/>
          <p14:tracePt t="162345" x="3041650" y="5756275"/>
          <p14:tracePt t="162353" x="2973388" y="5727700"/>
          <p14:tracePt t="162361" x="2917825" y="5694363"/>
          <p14:tracePt t="162369" x="2844800" y="5649913"/>
          <p14:tracePt t="162377" x="2794000" y="5614988"/>
          <p14:tracePt t="162385" x="2760663" y="5565775"/>
          <p14:tracePt t="162393" x="2736850" y="5526088"/>
          <p14:tracePt t="162401" x="2720975" y="5480050"/>
          <p14:tracePt t="162409" x="2714625" y="5464175"/>
          <p14:tracePt t="162417" x="2709863" y="5441950"/>
          <p14:tracePt t="162425" x="2703513" y="5430838"/>
          <p14:tracePt t="162433" x="2703513" y="5424488"/>
          <p14:tracePt t="162481" x="2709863" y="5424488"/>
          <p14:tracePt t="162489" x="2714625" y="5435600"/>
          <p14:tracePt t="162497" x="2714625" y="5453063"/>
          <p14:tracePt t="162505" x="2725738" y="5475288"/>
          <p14:tracePt t="162513" x="2732088" y="5492750"/>
          <p14:tracePt t="162521" x="2736850" y="5514975"/>
          <p14:tracePt t="162529" x="2736850" y="5537200"/>
          <p14:tracePt t="162539" x="2736850" y="5559425"/>
          <p14:tracePt t="162547" x="2736850" y="5576888"/>
          <p14:tracePt t="162555" x="2736850" y="5592763"/>
          <p14:tracePt t="162563" x="2732088" y="5599113"/>
          <p14:tracePt t="162571" x="2732088" y="5614988"/>
          <p14:tracePt t="162579" x="2732088" y="5621338"/>
          <p14:tracePt t="162587" x="2732088" y="5627688"/>
          <p14:tracePt t="162603" x="2732088" y="5632450"/>
          <p14:tracePt t="162627" x="2732088" y="5638800"/>
          <p14:tracePt t="162671" x="2736850" y="5638800"/>
          <p14:tracePt t="162700" x="2743200" y="5638800"/>
          <p14:tracePt t="162724" x="2743200" y="5632450"/>
          <p14:tracePt t="162732" x="2754313" y="5627688"/>
          <p14:tracePt t="162739" x="2760663" y="5621338"/>
          <p14:tracePt t="162747" x="2771775" y="5614988"/>
          <p14:tracePt t="162755" x="2782888" y="5603875"/>
          <p14:tracePt t="162763" x="2798763" y="5592763"/>
          <p14:tracePt t="162771" x="2809875" y="5588000"/>
          <p14:tracePt t="162779" x="2816225" y="5576888"/>
          <p14:tracePt t="162787" x="2827338" y="5570538"/>
          <p14:tracePt t="162795" x="2833688" y="5565775"/>
          <p14:tracePt t="162805" x="2838450" y="5559425"/>
          <p14:tracePt t="162869" x="2844800" y="5559425"/>
          <p14:tracePt t="162877" x="2844800" y="5565775"/>
          <p14:tracePt t="162885" x="2844800" y="5570538"/>
          <p14:tracePt t="162893" x="2844800" y="5576888"/>
          <p14:tracePt t="162901" x="2844800" y="5581650"/>
          <p14:tracePt t="162909" x="2844800" y="5588000"/>
          <p14:tracePt t="162917" x="2844800" y="5592763"/>
          <p14:tracePt t="162933" x="2844800" y="5599113"/>
          <p14:tracePt t="163001" x="2844800" y="5592763"/>
          <p14:tracePt t="163009" x="2844800" y="5588000"/>
          <p14:tracePt t="163017" x="2844800" y="5576888"/>
          <p14:tracePt t="163025" x="2844800" y="5565775"/>
          <p14:tracePt t="163033" x="2844800" y="5553075"/>
          <p14:tracePt t="163049" x="2844800" y="5548313"/>
          <p14:tracePt t="163091" x="2833688" y="5559425"/>
          <p14:tracePt t="163097" x="2816225" y="5576888"/>
          <p14:tracePt t="163107" x="2794000" y="5599113"/>
          <p14:tracePt t="163113" x="2765425" y="5627688"/>
          <p14:tracePt t="163123" x="2743200" y="5661025"/>
          <p14:tracePt t="163129" x="2725738" y="5683250"/>
          <p14:tracePt t="163139" x="2709863" y="5705475"/>
          <p14:tracePt t="163147" x="2687638" y="5738813"/>
          <p14:tracePt t="163155" x="2670175" y="5762625"/>
          <p14:tracePt t="163163" x="2652713" y="5778500"/>
          <p14:tracePt t="163171" x="2641600" y="5784850"/>
          <p14:tracePt t="163179" x="2625725" y="5795963"/>
          <p14:tracePt t="163187" x="2608263" y="5795963"/>
          <p14:tracePt t="163195" x="2590800" y="5795963"/>
          <p14:tracePt t="163203" x="2574925" y="5795963"/>
          <p14:tracePt t="163211" x="2528888" y="5795963"/>
          <p14:tracePt t="163219" x="2484438" y="5795963"/>
          <p14:tracePt t="163227" x="2433638" y="5773738"/>
          <p14:tracePt t="163235" x="2349500" y="5749925"/>
          <p14:tracePt t="163243" x="2293938" y="5727700"/>
          <p14:tracePt t="163251" x="2247900" y="5716588"/>
          <p14:tracePt t="163259" x="2197100" y="5700713"/>
          <p14:tracePt t="163267" x="2147888" y="5688013"/>
          <p14:tracePt t="163275" x="2090738" y="5672138"/>
          <p14:tracePt t="163283" x="2035175" y="5665788"/>
          <p14:tracePt t="163291" x="1984375" y="5654675"/>
          <p14:tracePt t="163299" x="1944688" y="5654675"/>
          <p14:tracePt t="163307" x="1927225" y="5649913"/>
          <p14:tracePt t="163315" x="1922463" y="5649913"/>
          <p14:tracePt t="163347" x="1927225" y="5649913"/>
          <p14:tracePt t="163355" x="1939925" y="5649913"/>
          <p14:tracePt t="163363" x="1962150" y="5654675"/>
          <p14:tracePt t="163373" x="1984375" y="5661025"/>
          <p14:tracePt t="163380" x="2024063" y="5665788"/>
          <p14:tracePt t="163389" x="2068513" y="5665788"/>
          <p14:tracePt t="163397" x="2136775" y="5672138"/>
          <p14:tracePt t="163405" x="2181225" y="5672138"/>
          <p14:tracePt t="163413" x="2259013" y="5672138"/>
          <p14:tracePt t="163421" x="2320925" y="5672138"/>
          <p14:tracePt t="163429" x="2444750" y="5672138"/>
          <p14:tracePt t="163437" x="2513013" y="5672138"/>
          <p14:tracePt t="163445" x="2630488" y="5665788"/>
          <p14:tracePt t="163453" x="2703513" y="5661025"/>
          <p14:tracePt t="163461" x="2776538" y="5654675"/>
          <p14:tracePt t="163469" x="2844800" y="5643563"/>
          <p14:tracePt t="163477" x="2911475" y="5638800"/>
          <p14:tracePt t="163485" x="2979738" y="5638800"/>
          <p14:tracePt t="163493" x="3041650" y="5632450"/>
          <p14:tracePt t="163501" x="3103563" y="5627688"/>
          <p14:tracePt t="163509" x="3148013" y="5627688"/>
          <p14:tracePt t="163517" x="3192463" y="5627688"/>
          <p14:tracePt t="163525" x="3198813" y="5627688"/>
          <p14:tracePt t="163533" x="3203575" y="5627688"/>
          <p14:tracePt t="163791" x="3209925" y="5627688"/>
          <p14:tracePt t="163799" x="3214688" y="5632450"/>
          <p14:tracePt t="163807" x="3221038" y="5638800"/>
          <p14:tracePt t="163815" x="3225800" y="5643563"/>
          <p14:tracePt t="163823" x="3225800" y="5654675"/>
          <p14:tracePt t="163831" x="3225800" y="5661025"/>
          <p14:tracePt t="163839" x="3225800" y="5672138"/>
          <p14:tracePt t="163847" x="3225800" y="5676900"/>
          <p14:tracePt t="163855" x="3225800" y="5688013"/>
          <p14:tracePt t="163863" x="3225800" y="5694363"/>
          <p14:tracePt t="163871" x="3221038" y="5705475"/>
          <p14:tracePt t="163879" x="3203575" y="5711825"/>
          <p14:tracePt t="163887" x="3192463" y="5716588"/>
          <p14:tracePt t="163895" x="3176588" y="5716588"/>
          <p14:tracePt t="163903" x="3163888" y="5716588"/>
          <p14:tracePt t="163911" x="3148013" y="5716588"/>
          <p14:tracePt t="163919" x="3136900" y="5716588"/>
          <p14:tracePt t="163927" x="3119438" y="5716588"/>
          <p14:tracePt t="163935" x="3114675" y="5716588"/>
          <p14:tracePt t="163945" x="3108325" y="5716588"/>
          <p14:tracePt t="163951" x="3103563" y="5716588"/>
          <p14:tracePt t="163961" x="3097213" y="5711825"/>
          <p14:tracePt t="163967" x="3090863" y="5705475"/>
          <p14:tracePt t="163977" x="3086100" y="5705475"/>
          <p14:tracePt t="163983" x="3079750" y="5700713"/>
          <p14:tracePt t="163993" x="3074988" y="5694363"/>
          <p14:tracePt t="164001" x="3063875" y="5683250"/>
          <p14:tracePt t="164009" x="3057525" y="5676900"/>
          <p14:tracePt t="164017" x="3052763" y="5672138"/>
          <p14:tracePt t="164025" x="3046413" y="5654675"/>
          <p14:tracePt t="164033" x="3028950" y="5638800"/>
          <p14:tracePt t="164041" x="3028950" y="5632450"/>
          <p14:tracePt t="164049" x="3017838" y="5614988"/>
          <p14:tracePt t="164057" x="3001963" y="5588000"/>
          <p14:tracePt t="164065" x="2990850" y="5559425"/>
          <p14:tracePt t="164073" x="2990850" y="5548313"/>
          <p14:tracePt t="164081" x="2979738" y="5514975"/>
          <p14:tracePt t="164089" x="2979738" y="5480050"/>
          <p14:tracePt t="164097" x="2979738" y="5453063"/>
          <p14:tracePt t="164105" x="2979738" y="5441950"/>
          <p14:tracePt t="164113" x="2979738" y="5413375"/>
          <p14:tracePt t="164121" x="2979738" y="5402263"/>
          <p14:tracePt t="164129" x="2984500" y="5368925"/>
          <p14:tracePt t="164137" x="2984500" y="5357813"/>
          <p14:tracePt t="164145" x="3001963" y="5329238"/>
          <p14:tracePt t="164153" x="3006725" y="5318125"/>
          <p14:tracePt t="164161" x="3024188" y="5289550"/>
          <p14:tracePt t="164169" x="3035300" y="5284788"/>
          <p14:tracePt t="164177" x="3063875" y="5256213"/>
          <p14:tracePt t="164185" x="3074988" y="5245100"/>
          <p14:tracePt t="164193" x="3125788" y="5222875"/>
          <p14:tracePt t="164201" x="3152775" y="5205413"/>
          <p14:tracePt t="164209" x="3221038" y="5176838"/>
          <p14:tracePt t="164217" x="3254375" y="5172075"/>
          <p14:tracePt t="164225" x="3282950" y="5160963"/>
          <p14:tracePt t="164233" x="3360738" y="5137150"/>
          <p14:tracePt t="164243" x="3395663" y="5132388"/>
          <p14:tracePt t="164249" x="3490913" y="5114925"/>
          <p14:tracePt t="164259" x="3535363" y="5110163"/>
          <p14:tracePt t="164267" x="3579813" y="5103813"/>
          <p14:tracePt t="164275" x="3698875" y="5087938"/>
          <p14:tracePt t="164283" x="3743325" y="5087938"/>
          <p14:tracePt t="164291" x="3862388" y="5081588"/>
          <p14:tracePt t="164299" x="3968750" y="5070475"/>
          <p14:tracePt t="164307" x="4097338" y="5064125"/>
          <p14:tracePt t="164315" x="4143375" y="5064125"/>
          <p14:tracePt t="164323" x="4254500" y="5064125"/>
          <p14:tracePt t="164331" x="4300538" y="5064125"/>
          <p14:tracePt t="164339" x="4400550" y="5064125"/>
          <p14:tracePt t="164347" x="4508500" y="5064125"/>
          <p14:tracePt t="164355" x="4548188" y="5064125"/>
          <p14:tracePt t="164363" x="4632325" y="5070475"/>
          <p14:tracePt t="164371" x="4665663" y="5076825"/>
          <p14:tracePt t="164379" x="4738688" y="5087938"/>
          <p14:tracePt t="164387" x="4767263" y="5092700"/>
          <p14:tracePt t="164395" x="4811713" y="5103813"/>
          <p14:tracePt t="164403" x="4829175" y="5110163"/>
          <p14:tracePt t="164411" x="4873625" y="5121275"/>
          <p14:tracePt t="164419" x="4902200" y="5132388"/>
          <p14:tracePt t="164427" x="4918075" y="5137150"/>
          <p14:tracePt t="164435" x="4951413" y="5149850"/>
          <p14:tracePt t="164443" x="4968875" y="5154613"/>
          <p14:tracePt t="164451" x="4991100" y="5160963"/>
          <p14:tracePt t="164459" x="5019675" y="5172075"/>
          <p14:tracePt t="164467" x="5037138" y="5183188"/>
          <p14:tracePt t="164475" x="5064125" y="5194300"/>
          <p14:tracePt t="164483" x="5081588" y="5205413"/>
          <p14:tracePt t="164491" x="5103813" y="5222875"/>
          <p14:tracePt t="164499" x="5114925" y="5238750"/>
          <p14:tracePt t="164509" x="5132388" y="5260975"/>
          <p14:tracePt t="164517" x="5143500" y="5284788"/>
          <p14:tracePt t="164523" x="5143500" y="5318125"/>
          <p14:tracePt t="164533" x="5148263" y="5329238"/>
          <p14:tracePt t="164539" x="5154613" y="5357813"/>
          <p14:tracePt t="164549" x="5159375" y="5391150"/>
          <p14:tracePt t="164556" x="5159375" y="5413375"/>
          <p14:tracePt t="164565" x="5165725" y="5419725"/>
          <p14:tracePt t="164573" x="5165725" y="5441950"/>
          <p14:tracePt t="164581" x="5165725" y="5475288"/>
          <p14:tracePt t="164589" x="5165725" y="5486400"/>
          <p14:tracePt t="164597" x="5143500" y="5526088"/>
          <p14:tracePt t="164605" x="5121275" y="5553075"/>
          <p14:tracePt t="164613" x="5103813" y="5581650"/>
          <p14:tracePt t="164621" x="5064125" y="5614988"/>
          <p14:tracePt t="164629" x="5024438" y="5643563"/>
          <p14:tracePt t="164637" x="4986338" y="5676900"/>
          <p14:tracePt t="164645" x="4929188" y="5711825"/>
          <p14:tracePt t="164653" x="4873625" y="5745163"/>
          <p14:tracePt t="164661" x="4840288" y="5767388"/>
          <p14:tracePt t="164669" x="4778375" y="5789613"/>
          <p14:tracePt t="164677" x="4727575" y="5807075"/>
          <p14:tracePt t="164685" x="4687888" y="5822950"/>
          <p14:tracePt t="164693" x="4603750" y="5846763"/>
          <p14:tracePt t="164701" x="4548188" y="5857875"/>
          <p14:tracePt t="164709" x="4479925" y="5868988"/>
          <p14:tracePt t="164717" x="4406900" y="5884863"/>
          <p14:tracePt t="164725" x="4322763" y="5891213"/>
          <p14:tracePt t="164733" x="4154488" y="5891213"/>
          <p14:tracePt t="164741" x="4046538" y="5891213"/>
          <p14:tracePt t="164749" x="4008438" y="5891213"/>
          <p14:tracePt t="164757" x="3906838" y="5884863"/>
          <p14:tracePt t="164765" x="3800475" y="5862638"/>
          <p14:tracePt t="164773" x="3698875" y="5851525"/>
          <p14:tracePt t="164782" x="3603625" y="5811838"/>
          <p14:tracePt t="164789" x="3535363" y="5789613"/>
          <p14:tracePt t="164797" x="3462338" y="5749925"/>
          <p14:tracePt t="164805" x="3406775" y="5711825"/>
          <p14:tracePt t="164813" x="3384550" y="5694363"/>
          <p14:tracePt t="164821" x="3338513" y="5643563"/>
          <p14:tracePt t="164831" x="3305175" y="5592763"/>
          <p14:tracePt t="164839" x="3282950" y="5530850"/>
          <p14:tracePt t="164847" x="3276600" y="5480050"/>
          <p14:tracePt t="164855" x="3271838" y="5441950"/>
          <p14:tracePt t="164863" x="3271838" y="5373688"/>
          <p14:tracePt t="164871" x="3276600" y="5318125"/>
          <p14:tracePt t="164879" x="3294063" y="5267325"/>
          <p14:tracePt t="164887" x="3311525" y="5210175"/>
          <p14:tracePt t="164895" x="3333750" y="5165725"/>
          <p14:tracePt t="164903" x="3344863" y="5132388"/>
          <p14:tracePt t="164911" x="3371850" y="5081588"/>
          <p14:tracePt t="164919" x="3406775" y="5041900"/>
          <p14:tracePt t="164927" x="3429000" y="5019675"/>
          <p14:tracePt t="164935" x="3473450" y="4986338"/>
          <p14:tracePt t="164943" x="3519488" y="4968875"/>
          <p14:tracePt t="164951" x="3557588" y="4953000"/>
          <p14:tracePt t="164959" x="3603625" y="4929188"/>
          <p14:tracePt t="164967" x="3721100" y="4906963"/>
          <p14:tracePt t="164975" x="3789363" y="4902200"/>
          <p14:tracePt t="164983" x="3867150" y="4895850"/>
          <p14:tracePt t="164992" x="3940175" y="4895850"/>
          <p14:tracePt t="164999" x="4019550" y="4895850"/>
          <p14:tracePt t="165007" x="4103688" y="4895850"/>
          <p14:tracePt t="165015" x="4176713" y="4906963"/>
          <p14:tracePt t="165023" x="4265613" y="4924425"/>
          <p14:tracePt t="165031" x="4356100" y="4946650"/>
          <p14:tracePt t="165039" x="4384675" y="4957763"/>
          <p14:tracePt t="165047" x="4473575" y="4986338"/>
          <p14:tracePt t="165055" x="4559300" y="5019675"/>
          <p14:tracePt t="165063" x="4643438" y="5053013"/>
          <p14:tracePt t="165072" x="4710113" y="5076825"/>
          <p14:tracePt t="165080" x="4738688" y="5092700"/>
          <p14:tracePt t="165087" x="4778375" y="5121275"/>
          <p14:tracePt t="165095" x="4829175" y="5160963"/>
          <p14:tracePt t="165103" x="4851400" y="5183188"/>
          <p14:tracePt t="165111" x="4867275" y="5199063"/>
          <p14:tracePt t="165121" x="4878388" y="5227638"/>
          <p14:tracePt t="165127" x="4889500" y="5245100"/>
          <p14:tracePt t="165137" x="4895850" y="5278438"/>
          <p14:tracePt t="165145" x="4906963" y="5300663"/>
          <p14:tracePt t="165153" x="4913313" y="5329238"/>
          <p14:tracePt t="165161" x="4913313" y="5345113"/>
          <p14:tracePt t="165169" x="4913313" y="5362575"/>
          <p14:tracePt t="165177" x="4913313" y="5368925"/>
          <p14:tracePt t="165185" x="4913313" y="5373688"/>
          <p14:tracePt t="165193" x="4913313" y="5380038"/>
          <p14:tracePt t="165209" x="4913313" y="5384800"/>
          <p14:tracePt t="165357" x="4918075" y="5384800"/>
          <p14:tracePt t="165365" x="4918075" y="5391150"/>
          <p14:tracePt t="165373" x="4924425" y="5395913"/>
          <p14:tracePt t="165381" x="4929188" y="5395913"/>
          <p14:tracePt t="165389" x="4940300" y="5402263"/>
          <p14:tracePt t="165399" x="4946650" y="5407025"/>
          <p14:tracePt t="165405" x="4968875" y="5419725"/>
          <p14:tracePt t="165415" x="4979988" y="5424488"/>
          <p14:tracePt t="165421" x="5008563" y="5435600"/>
          <p14:tracePt t="165431" x="5019675" y="5441950"/>
          <p14:tracePt t="165437" x="5064125" y="5457825"/>
          <p14:tracePt t="165447" x="5075238" y="5464175"/>
          <p14:tracePt t="165455" x="5114925" y="5480050"/>
          <p14:tracePt t="165463" x="5143500" y="5492750"/>
          <p14:tracePt t="165471" x="5205413" y="5503863"/>
          <p14:tracePt t="165479" x="5227638" y="5508625"/>
          <p14:tracePt t="165487" x="5249863" y="5508625"/>
          <p14:tracePt t="165495" x="5345113" y="5508625"/>
          <p14:tracePt t="165503" x="5384800" y="5497513"/>
          <p14:tracePt t="165511" x="5418138" y="5480050"/>
          <p14:tracePt t="165519" x="5457825" y="5464175"/>
          <p14:tracePt t="165527" x="5497513" y="5446713"/>
          <p14:tracePt t="165535" x="5526088" y="5430838"/>
          <p14:tracePt t="165543" x="5541963" y="5413375"/>
          <p14:tracePt t="165740" x="5548313" y="5413375"/>
          <p14:tracePt t="165756" x="5559425" y="5413375"/>
          <p14:tracePt t="165765" x="5575300" y="5419725"/>
          <p14:tracePt t="165771" x="5592763" y="5419725"/>
          <p14:tracePt t="165781" x="5637213" y="5424488"/>
          <p14:tracePt t="165787" x="5699125" y="5430838"/>
          <p14:tracePt t="165797" x="5800725" y="5441950"/>
          <p14:tracePt t="165805" x="5895975" y="5441950"/>
          <p14:tracePt t="165813" x="6065838" y="5441950"/>
          <p14:tracePt t="165821" x="6188075" y="5441950"/>
          <p14:tracePt t="165829" x="6373813" y="5435600"/>
          <p14:tracePt t="165837" x="6486525" y="5430838"/>
          <p14:tracePt t="165845" x="6683375" y="5419725"/>
          <p14:tracePt t="165853" x="6869113" y="5368925"/>
          <p14:tracePt t="165861" x="6970713" y="5345113"/>
          <p14:tracePt t="165869" x="7116763" y="5329238"/>
          <p14:tracePt t="165877" x="7189788" y="5322888"/>
          <p14:tracePt t="165885" x="7273925" y="5322888"/>
          <p14:tracePt t="165893" x="7335838" y="5318125"/>
          <p14:tracePt t="165901" x="7391400" y="5311775"/>
          <p14:tracePt t="165909" x="7424738" y="5311775"/>
          <p14:tracePt t="165917" x="7470775" y="5311775"/>
          <p14:tracePt t="165925" x="7497763" y="5307013"/>
          <p14:tracePt t="165933" x="7537450" y="5307013"/>
          <p14:tracePt t="165941" x="7554913" y="5300663"/>
          <p14:tracePt t="165949" x="7570788" y="5300663"/>
          <p14:tracePt t="165957" x="7588250" y="5300663"/>
          <p14:tracePt t="165965" x="7605713" y="5295900"/>
          <p14:tracePt t="165973" x="7616825" y="5289550"/>
          <p14:tracePt t="165981" x="7621588" y="5289550"/>
          <p14:tracePt t="165989" x="7632700" y="5284788"/>
          <p14:tracePt t="165997" x="7643813" y="5284788"/>
          <p14:tracePt t="166005" x="7650163" y="5278438"/>
          <p14:tracePt t="166013" x="7656513" y="5272088"/>
          <p14:tracePt t="166021" x="7661275" y="5272088"/>
          <p14:tracePt t="166029" x="7661275" y="5267325"/>
          <p14:tracePt t="166569" x="7661275" y="5260975"/>
          <p14:tracePt t="166577" x="7661275" y="5256213"/>
          <p14:tracePt t="166593" x="7661275" y="5249863"/>
          <p14:tracePt t="166601" x="7656513" y="5249863"/>
          <p14:tracePt t="166609" x="7650163" y="5245100"/>
          <p14:tracePt t="166617" x="7643813" y="5245100"/>
          <p14:tracePt t="166625" x="7643813" y="5238750"/>
          <p14:tracePt t="166635" x="7639050" y="5233988"/>
          <p14:tracePt t="166651" x="7632700" y="5227638"/>
          <p14:tracePt t="166675" x="7627938" y="5227638"/>
          <p14:tracePt t="166681" x="7627938" y="5222875"/>
          <p14:tracePt t="166699" x="7621588" y="5222875"/>
          <p14:tracePt t="166748" x="7621588" y="5216525"/>
          <p14:tracePt t="166755" x="7616825" y="5216525"/>
          <p14:tracePt t="166779" x="7616825" y="5210175"/>
          <p14:tracePt t="166787" x="7610475" y="5210175"/>
          <p14:tracePt t="166847" x="7605713" y="5205413"/>
          <p14:tracePt t="166863" x="7599363" y="5205413"/>
          <p14:tracePt t="166914" x="7594600" y="5205413"/>
          <p14:tracePt t="167312" x="7594600" y="5199063"/>
          <p14:tracePt t="167328" x="7588250" y="5194300"/>
          <p14:tracePt t="167335" x="7588250" y="5187950"/>
          <p14:tracePt t="167351" x="7583488" y="5187950"/>
          <p14:tracePt t="167359" x="7583488" y="5183188"/>
          <p14:tracePt t="167367" x="7577138" y="5183188"/>
          <p14:tracePt t="167383" x="7570788" y="5176838"/>
          <p14:tracePt t="167399" x="7570788" y="5172075"/>
          <p14:tracePt t="167423" x="7566025" y="5165725"/>
          <p14:tracePt t="169790" x="7559675" y="5165725"/>
          <p14:tracePt t="169798" x="7543800" y="5187950"/>
          <p14:tracePt t="169805" x="7504113" y="5222875"/>
          <p14:tracePt t="169813" x="7470775" y="5260975"/>
          <p14:tracePt t="169821" x="7435850" y="5307013"/>
          <p14:tracePt t="169829" x="7386638" y="5351463"/>
          <p14:tracePt t="169840" x="7329488" y="5413375"/>
          <p14:tracePt t="169847" x="7289800" y="5446713"/>
          <p14:tracePt t="169855" x="7251700" y="5486400"/>
          <p14:tracePt t="169864" x="7205663" y="5537200"/>
          <p14:tracePt t="169871" x="7161213" y="5581650"/>
          <p14:tracePt t="169880" x="7116763" y="5614988"/>
          <p14:tracePt t="169888" x="7043738" y="5672138"/>
          <p14:tracePt t="169896" x="6986588" y="5700713"/>
          <p14:tracePt t="169903" x="6924675" y="5738813"/>
          <p14:tracePt t="169912" x="6851650" y="5778500"/>
          <p14:tracePt t="169920" x="6767513" y="5811838"/>
          <p14:tracePt t="169927" x="6716713" y="5835650"/>
          <p14:tracePt t="169935" x="6627813" y="5862638"/>
          <p14:tracePt t="169944" x="6570663" y="5873750"/>
          <p14:tracePt t="169952" x="6464300" y="5895975"/>
          <p14:tracePt t="169960" x="6402388" y="5908675"/>
          <p14:tracePt t="169968" x="6346825" y="5908675"/>
          <p14:tracePt t="169975" x="6238875" y="5908675"/>
          <p14:tracePt t="169983" x="6165850" y="5908675"/>
          <p14:tracePt t="169991" x="6092825" y="5908675"/>
          <p14:tracePt t="169999" x="6019800" y="5908675"/>
          <p14:tracePt t="170007" x="5935663" y="5902325"/>
          <p14:tracePt t="170016" x="5862638" y="5891213"/>
          <p14:tracePt t="170024" x="5778500" y="5880100"/>
          <p14:tracePt t="170032" x="5699125" y="5862638"/>
          <p14:tracePt t="170040" x="5632450" y="5851525"/>
          <p14:tracePt t="170047" x="5564188" y="5846763"/>
          <p14:tracePt t="170056" x="5491163" y="5835650"/>
          <p14:tracePt t="170064" x="5413375" y="5835650"/>
          <p14:tracePt t="170072" x="5384800" y="5835650"/>
          <p14:tracePt t="170079" x="5318125" y="5829300"/>
          <p14:tracePt t="170087" x="5256213" y="5829300"/>
          <p14:tracePt t="170095" x="5199063" y="5829300"/>
          <p14:tracePt t="170105" x="5154613" y="5829300"/>
          <p14:tracePt t="170112" x="5126038" y="5829300"/>
          <p14:tracePt t="170122" x="5103813" y="5835650"/>
          <p14:tracePt t="170127" x="5086350" y="5835650"/>
          <p14:tracePt t="170137" x="5070475" y="5835650"/>
          <p14:tracePt t="170146" x="5053013" y="5840413"/>
          <p14:tracePt t="170154" x="5048250" y="5846763"/>
          <p14:tracePt t="170162" x="5030788" y="5846763"/>
          <p14:tracePt t="170169" x="5024438" y="5846763"/>
          <p14:tracePt t="170177" x="5019675" y="5846763"/>
          <p14:tracePt t="170185" x="5002213" y="5846763"/>
          <p14:tracePt t="170194" x="4991100" y="5851525"/>
          <p14:tracePt t="170201" x="4975225" y="5851525"/>
          <p14:tracePt t="170209" x="4951413" y="5851525"/>
          <p14:tracePt t="170217" x="4918075" y="5851525"/>
          <p14:tracePt t="170225" x="4867275" y="5851525"/>
          <p14:tracePt t="170234" x="4822825" y="5851525"/>
          <p14:tracePt t="170242" x="4805363" y="5851525"/>
          <p14:tracePt t="170250" x="4767263" y="5851525"/>
          <p14:tracePt t="170258" x="4721225" y="5851525"/>
          <p14:tracePt t="170265" x="4676775" y="5851525"/>
          <p14:tracePt t="170273" x="4621213" y="5851525"/>
          <p14:tracePt t="170282" x="4570413" y="5851525"/>
          <p14:tracePt t="170292" x="4508500" y="5846763"/>
          <p14:tracePt t="170298" x="4457700" y="5846763"/>
          <p14:tracePt t="170306" x="4429125" y="5840413"/>
          <p14:tracePt t="170314" x="4373563" y="5840413"/>
          <p14:tracePt t="170322" x="4311650" y="5835650"/>
          <p14:tracePt t="170330" x="4289425" y="5835650"/>
          <p14:tracePt t="170338" x="4243388" y="5835650"/>
          <p14:tracePt t="170346" x="4187825" y="5829300"/>
          <p14:tracePt t="170354" x="4170363" y="5829300"/>
          <p14:tracePt t="170362" x="4130675" y="5829300"/>
          <p14:tracePt t="170370" x="4114800" y="5829300"/>
          <p14:tracePt t="170378" x="4081463" y="5822950"/>
          <p14:tracePt t="170385" x="4041775" y="5818188"/>
          <p14:tracePt t="170396" x="4030663" y="5818188"/>
          <p14:tracePt t="170403" x="4013200" y="5818188"/>
          <p14:tracePt t="170409" x="3984625" y="5811838"/>
          <p14:tracePt t="170420" x="3968750" y="5811838"/>
          <p14:tracePt t="170427" x="3935413" y="5807075"/>
          <p14:tracePt t="170435" x="3917950" y="5807075"/>
          <p14:tracePt t="170444" x="3873500" y="5807075"/>
          <p14:tracePt t="170452" x="3856038" y="5800725"/>
          <p14:tracePt t="170460" x="3805238" y="5795963"/>
          <p14:tracePt t="170467" x="3776663" y="5789613"/>
          <p14:tracePt t="170475" x="3754438" y="5784850"/>
          <p14:tracePt t="170483" x="3692525" y="5778500"/>
          <p14:tracePt t="170492" x="3670300" y="5767388"/>
          <p14:tracePt t="170499" x="3641725" y="5762625"/>
          <p14:tracePt t="170508" x="3568700" y="5749925"/>
          <p14:tracePt t="170515" x="3535363" y="5738813"/>
          <p14:tracePt t="170524" x="3506788" y="5734050"/>
          <p14:tracePt t="170532" x="3429000" y="5716588"/>
          <p14:tracePt t="170540" x="3400425" y="5711825"/>
          <p14:tracePt t="170548" x="3360738" y="5705475"/>
          <p14:tracePt t="170556" x="3282950" y="5683250"/>
          <p14:tracePt t="170564" x="3249613" y="5676900"/>
          <p14:tracePt t="170572" x="3221038" y="5672138"/>
          <p14:tracePt t="170579" x="3187700" y="5661025"/>
          <p14:tracePt t="170587" x="3125788" y="5638800"/>
          <p14:tracePt t="170598" x="3103563" y="5638800"/>
          <p14:tracePt t="170603" x="3086100" y="5627688"/>
          <p14:tracePt t="170612" x="3063875" y="5621338"/>
          <p14:tracePt t="170620" x="3046413" y="5610225"/>
          <p14:tracePt t="170628" x="3017838" y="5592763"/>
          <p14:tracePt t="170636" x="3006725" y="5581650"/>
          <p14:tracePt t="170643" x="3001963" y="5565775"/>
          <p14:tracePt t="170652" x="2995613" y="5559425"/>
          <p14:tracePt t="170659" x="2995613" y="5548313"/>
          <p14:tracePt t="170667" x="2995613" y="5541963"/>
          <p14:tracePt t="170676" x="2995613" y="5526088"/>
          <p14:tracePt t="170684" x="3006725" y="5508625"/>
          <p14:tracePt t="170692" x="3013075" y="5492750"/>
          <p14:tracePt t="170702" x="3024188" y="5464175"/>
          <p14:tracePt t="170710" x="3041650" y="5419725"/>
          <p14:tracePt t="170718" x="3052763" y="5395913"/>
          <p14:tracePt t="170726" x="3068638" y="5368925"/>
          <p14:tracePt t="170734" x="3090863" y="5345113"/>
          <p14:tracePt t="170742" x="3114675" y="5318125"/>
          <p14:tracePt t="170750" x="3130550" y="5295900"/>
          <p14:tracePt t="170757" x="3159125" y="5267325"/>
          <p14:tracePt t="170766" x="3176588" y="5256213"/>
          <p14:tracePt t="170774" x="3214688" y="5233988"/>
          <p14:tracePt t="170782" x="3254375" y="5205413"/>
          <p14:tracePt t="170790" x="3305175" y="5176838"/>
          <p14:tracePt t="170798" x="3349625" y="5160963"/>
          <p14:tracePt t="170806" x="3367088" y="5154613"/>
          <p14:tracePt t="170814" x="3411538" y="5143500"/>
          <p14:tracePt t="170822" x="3473450" y="5137150"/>
          <p14:tracePt t="170829" x="3535363" y="5132388"/>
          <p14:tracePt t="170837" x="3557588" y="5126038"/>
          <p14:tracePt t="170846" x="3636963" y="5121275"/>
          <p14:tracePt t="170854" x="3670300" y="5121275"/>
          <p14:tracePt t="170862" x="3754438" y="5114925"/>
          <p14:tracePt t="170869" x="3856038" y="5110163"/>
          <p14:tracePt t="170878" x="3895725" y="5110163"/>
          <p14:tracePt t="170886" x="4002088" y="5092700"/>
          <p14:tracePt t="170893" x="4046538" y="5087938"/>
          <p14:tracePt t="170905" x="4165600" y="5076825"/>
          <p14:tracePt t="170909" x="4210050" y="5070475"/>
          <p14:tracePt t="170917" x="4327525" y="5059363"/>
          <p14:tracePt t="170926" x="4373563" y="5053013"/>
          <p14:tracePt t="170933" x="4473575" y="5048250"/>
          <p14:tracePt t="170942" x="4524375" y="5041900"/>
          <p14:tracePt t="170952" x="4570413" y="5037138"/>
          <p14:tracePt t="170958" x="4670425" y="5030788"/>
          <p14:tracePt t="170966" x="4721225" y="5026025"/>
          <p14:tracePt t="170974" x="4811713" y="5019675"/>
          <p14:tracePt t="170982" x="4851400" y="5014913"/>
          <p14:tracePt t="170991" x="4895850" y="5014913"/>
          <p14:tracePt t="170998" x="4991100" y="5008563"/>
          <p14:tracePt t="171008" x="5037138" y="4997450"/>
          <p14:tracePt t="171015" x="5081588" y="4997450"/>
          <p14:tracePt t="171024" x="5183188" y="4991100"/>
          <p14:tracePt t="171032" x="5227638" y="4991100"/>
          <p14:tracePt t="171040" x="5267325" y="4991100"/>
          <p14:tracePt t="171048" x="5307013" y="4991100"/>
          <p14:tracePt t="171055" x="5407025" y="4991100"/>
          <p14:tracePt t="171064" x="5453063" y="4991100"/>
          <p14:tracePt t="171072" x="5491163" y="4991100"/>
          <p14:tracePt t="171079" x="5537200" y="4991100"/>
          <p14:tracePt t="171087" x="5637213" y="4991100"/>
          <p14:tracePt t="171096" x="5676900" y="4991100"/>
          <p14:tracePt t="171103" x="5722938" y="4991100"/>
          <p14:tracePt t="171112" x="5756275" y="4991100"/>
          <p14:tracePt t="171120" x="5873750" y="5008563"/>
          <p14:tracePt t="171128" x="5918200" y="5014913"/>
          <p14:tracePt t="171136" x="5975350" y="5019675"/>
          <p14:tracePt t="171144" x="6026150" y="5026025"/>
          <p14:tracePt t="171152" x="6081713" y="5030788"/>
          <p14:tracePt t="171160" x="6132513" y="5037138"/>
          <p14:tracePt t="171168" x="6273800" y="5053013"/>
          <p14:tracePt t="171176" x="6323013" y="5059363"/>
          <p14:tracePt t="171184" x="6373813" y="5064125"/>
          <p14:tracePt t="171192" x="6419850" y="5070475"/>
          <p14:tracePt t="171200" x="6457950" y="5076825"/>
          <p14:tracePt t="171208" x="6565900" y="5087938"/>
          <p14:tracePt t="171216" x="6592888" y="5087938"/>
          <p14:tracePt t="171226" x="6632575" y="5092700"/>
          <p14:tracePt t="171232" x="6672263" y="5099050"/>
          <p14:tracePt t="171240" x="6705600" y="5099050"/>
          <p14:tracePt t="171247" x="6745288" y="5103813"/>
          <p14:tracePt t="171256" x="6789738" y="5103813"/>
          <p14:tracePt t="171264" x="6919913" y="5121275"/>
          <p14:tracePt t="171274" x="6975475" y="5121275"/>
          <p14:tracePt t="171280" x="7019925" y="5126038"/>
          <p14:tracePt t="171290" x="7070725" y="5126038"/>
          <p14:tracePt t="171298" x="7116763" y="5132388"/>
          <p14:tracePt t="171306" x="7161213" y="5132388"/>
          <p14:tracePt t="171314" x="7205663" y="5137150"/>
          <p14:tracePt t="171322" x="7256463" y="5143500"/>
          <p14:tracePt t="171329" x="7289800" y="5149850"/>
          <p14:tracePt t="171338" x="7340600" y="5160963"/>
          <p14:tracePt t="171345" x="7380288" y="5165725"/>
          <p14:tracePt t="171354" x="7464425" y="5194300"/>
          <p14:tracePt t="171362" x="7497763" y="5205413"/>
          <p14:tracePt t="171369" x="7532688" y="5222875"/>
          <p14:tracePt t="171377" x="7559675" y="5238750"/>
          <p14:tracePt t="171386" x="7577138" y="5256213"/>
          <p14:tracePt t="171394" x="7621588" y="5295900"/>
          <p14:tracePt t="171402" x="7632700" y="5311775"/>
          <p14:tracePt t="171410" x="7672388" y="5357813"/>
          <p14:tracePt t="171418" x="7678738" y="5368925"/>
          <p14:tracePt t="171426" x="7694613" y="5384800"/>
          <p14:tracePt t="171434" x="7718425" y="5424488"/>
          <p14:tracePt t="171442" x="7723188" y="5446713"/>
          <p14:tracePt t="171449" x="7729538" y="5457825"/>
          <p14:tracePt t="171458" x="7745413" y="5492750"/>
          <p14:tracePt t="171466" x="7751763" y="5508625"/>
          <p14:tracePt t="171474" x="7751763" y="5526088"/>
          <p14:tracePt t="171482" x="7751763" y="5541963"/>
          <p14:tracePt t="171490" x="7751763" y="5621338"/>
          <p14:tracePt t="171498" x="7751763" y="5649913"/>
          <p14:tracePt t="171506" x="7740650" y="5688013"/>
          <p14:tracePt t="171514" x="7723188" y="5711825"/>
          <p14:tracePt t="171522" x="7705725" y="5745163"/>
          <p14:tracePt t="171530" x="7678738" y="5773738"/>
          <p14:tracePt t="171538" x="7650163" y="5800725"/>
          <p14:tracePt t="171546" x="7616825" y="5829300"/>
          <p14:tracePt t="171556" x="7577138" y="5851525"/>
          <p14:tracePt t="171564" x="7537450" y="5868988"/>
          <p14:tracePt t="171572" x="7481888" y="5891213"/>
          <p14:tracePt t="171580" x="7435850" y="5902325"/>
          <p14:tracePt t="171588" x="7386638" y="5913438"/>
          <p14:tracePt t="171596" x="7329488" y="5924550"/>
          <p14:tracePt t="171604" x="7267575" y="5930900"/>
          <p14:tracePt t="171612" x="7194550" y="5930900"/>
          <p14:tracePt t="171620" x="7116763" y="5930900"/>
          <p14:tracePt t="171628" x="7026275" y="5930900"/>
          <p14:tracePt t="171635" x="6913563" y="5924550"/>
          <p14:tracePt t="171644" x="6829425" y="5913438"/>
          <p14:tracePt t="171651" x="6734175" y="5908675"/>
          <p14:tracePt t="171660" x="6616700" y="5891213"/>
          <p14:tracePt t="171668" x="6486525" y="5862638"/>
          <p14:tracePt t="171676" x="6351588" y="5851525"/>
          <p14:tracePt t="171684" x="6205538" y="5822950"/>
          <p14:tracePt t="171692" x="6070600" y="5800725"/>
          <p14:tracePt t="171700" x="6015038" y="5784850"/>
          <p14:tracePt t="171708" x="5913438" y="5767388"/>
          <p14:tracePt t="171716" x="5851525" y="5745163"/>
          <p14:tracePt t="171724" x="5807075" y="5727700"/>
          <p14:tracePt t="171732" x="5738813" y="5705475"/>
          <p14:tracePt t="171740" x="5705475" y="5688013"/>
          <p14:tracePt t="171748" x="5672138" y="5665788"/>
          <p14:tracePt t="171756" x="5643563" y="5643563"/>
          <p14:tracePt t="171764" x="5614988" y="5614988"/>
          <p14:tracePt t="171772" x="5610225" y="5599113"/>
          <p14:tracePt t="171780" x="5610225" y="5581650"/>
          <p14:tracePt t="171788" x="5610225" y="5570538"/>
          <p14:tracePt t="171796" x="5610225" y="5565775"/>
          <p14:tracePt t="171804" x="5610225" y="5541963"/>
          <p14:tracePt t="171812" x="5621338" y="5530850"/>
          <p14:tracePt t="171820" x="5626100" y="5514975"/>
          <p14:tracePt t="171830" x="5643563" y="5497513"/>
          <p14:tracePt t="171836" x="5661025" y="5475288"/>
          <p14:tracePt t="171846" x="5683250" y="5453063"/>
          <p14:tracePt t="171852" x="5688013" y="5446713"/>
          <p14:tracePt t="171862" x="5716588" y="5424488"/>
          <p14:tracePt t="171868" x="5745163" y="5407025"/>
          <p14:tracePt t="171877" x="5756275" y="5395913"/>
          <p14:tracePt t="171886" x="5783263" y="5380038"/>
          <p14:tracePt t="171894" x="5822950" y="5362575"/>
          <p14:tracePt t="171902" x="5840413" y="5357813"/>
          <p14:tracePt t="171910" x="5880100" y="5340350"/>
          <p14:tracePt t="171918" x="5895975" y="5334000"/>
          <p14:tracePt t="171926" x="5942013" y="5322888"/>
          <p14:tracePt t="171934" x="5997575" y="5311775"/>
          <p14:tracePt t="171942" x="6019800" y="5307013"/>
          <p14:tracePt t="171950" x="6081713" y="5295900"/>
          <p14:tracePt t="171958" x="6115050" y="5289550"/>
          <p14:tracePt t="171966" x="6143625" y="5284788"/>
          <p14:tracePt t="171974" x="6223000" y="5272088"/>
          <p14:tracePt t="171982" x="6249988" y="5272088"/>
          <p14:tracePt t="171990" x="6329363" y="5267325"/>
          <p14:tracePt t="171998" x="6362700" y="5267325"/>
          <p14:tracePt t="172006" x="6453188" y="5267325"/>
          <p14:tracePt t="172014" x="6492875" y="5267325"/>
          <p14:tracePt t="172022" x="6537325" y="5267325"/>
          <p14:tracePt t="172030" x="6654800" y="5267325"/>
          <p14:tracePt t="172038" x="6700838" y="5272088"/>
          <p14:tracePt t="172046" x="6751638" y="5278438"/>
          <p14:tracePt t="172054" x="6880225" y="5295900"/>
          <p14:tracePt t="172062" x="6919913" y="5300663"/>
          <p14:tracePt t="172070" x="6964363" y="5311775"/>
          <p14:tracePt t="172078" x="7043738" y="5329238"/>
          <p14:tracePt t="172085" x="7088188" y="5357813"/>
          <p14:tracePt t="172094" x="7121525" y="5368925"/>
          <p14:tracePt t="172102" x="7138988" y="5380038"/>
          <p14:tracePt t="172112" x="7150100" y="5391150"/>
          <p14:tracePt t="172117" x="7154863" y="5395913"/>
          <p14:tracePt t="172133" x="7154863" y="5402263"/>
          <p14:tracePt t="172144" x="7154863" y="5407025"/>
          <p14:tracePt t="172160" x="7154863" y="5413375"/>
          <p14:tracePt t="172297" x="7154863" y="5419725"/>
          <p14:tracePt t="172304" x="7150100" y="5419725"/>
          <p14:tracePt t="172320" x="7150100" y="5424488"/>
          <p14:tracePt t="172328" x="7143750" y="5430838"/>
          <p14:tracePt t="172344" x="7132638" y="5435600"/>
          <p14:tracePt t="172352" x="7132638" y="5441950"/>
          <p14:tracePt t="172360" x="7127875" y="5446713"/>
          <p14:tracePt t="172368" x="7110413" y="5453063"/>
          <p14:tracePt t="172376" x="7110413" y="5457825"/>
          <p14:tracePt t="172384" x="7105650" y="5457825"/>
          <p14:tracePt t="172392" x="7099300" y="5457825"/>
          <p14:tracePt t="172418" x="7092950" y="5457825"/>
          <p14:tracePt t="172817" x="7088188" y="5457825"/>
          <p14:tracePt t="172832" x="7077075" y="5457825"/>
          <p14:tracePt t="172840" x="7070725" y="5457825"/>
          <p14:tracePt t="172856" x="7059613" y="5457825"/>
          <p14:tracePt t="172864" x="7048500" y="5457825"/>
          <p14:tracePt t="172872" x="7043738" y="5457825"/>
          <p14:tracePt t="172888" x="7032625" y="5457825"/>
          <p14:tracePt t="172896" x="7026275" y="5457825"/>
          <p14:tracePt t="172904" x="7019925" y="5457825"/>
          <p14:tracePt t="172912" x="7015163" y="5457825"/>
          <p14:tracePt t="172928" x="7008813" y="5457825"/>
          <p14:tracePt t="172936" x="7008813" y="5453063"/>
          <p14:tracePt t="172944" x="7004050" y="5453063"/>
          <p14:tracePt t="173229" x="6997700" y="5453063"/>
          <p14:tracePt t="173242" x="6992938" y="5453063"/>
          <p14:tracePt t="173258" x="6986588" y="5453063"/>
          <p14:tracePt t="173266" x="6981825" y="5453063"/>
          <p14:tracePt t="173282" x="6975475" y="5453063"/>
          <p14:tracePt t="173306" x="6970713" y="5453063"/>
          <p14:tracePt t="173330" x="6964363" y="5446713"/>
          <p14:tracePt t="173356" x="6959600" y="5446713"/>
          <p14:tracePt t="173362" x="6953250" y="5446713"/>
          <p14:tracePt t="173378" x="6953250" y="5441950"/>
          <p14:tracePt t="173388" x="6946900" y="5441950"/>
          <p14:tracePt t="173456" x="6942138" y="5441950"/>
          <p14:tracePt t="173544" x="6942138" y="5435600"/>
          <p14:tracePt t="173552" x="6935788" y="5435600"/>
          <p14:tracePt t="173580" x="6931025" y="5435600"/>
          <p14:tracePt t="173610" x="6931025" y="5430838"/>
          <p14:tracePt t="173634" x="6924675" y="5430838"/>
          <p14:tracePt t="173682" x="6919913" y="5430838"/>
          <p14:tracePt t="173698" x="6919913" y="5424488"/>
          <p14:tracePt t="173731" x="6913563" y="5424488"/>
          <p14:tracePt t="173767" x="6908800" y="5424488"/>
          <p14:tracePt t="173808" x="6908800" y="5419725"/>
          <p14:tracePt t="173844" x="6902450" y="5419725"/>
          <p14:tracePt t="173892" x="6897688" y="5413375"/>
          <p14:tracePt t="173944" x="6897688" y="5407025"/>
          <p14:tracePt t="173952" x="6891338" y="5407025"/>
          <p14:tracePt t="174030" x="6884988" y="5407025"/>
          <p14:tracePt t="174158" x="6880225" y="5407025"/>
          <p14:tracePt t="174226" x="6873875" y="5407025"/>
          <p14:tracePt t="174751" x="6873875" y="5402263"/>
          <p14:tracePt t="174774" x="6869113" y="5402263"/>
          <p14:tracePt t="174782" x="6869113" y="5395913"/>
          <p14:tracePt t="174798" x="6862763" y="5395913"/>
          <p14:tracePt t="174822" x="6862763" y="5391150"/>
          <p14:tracePt t="174838" x="6858000" y="5391150"/>
          <p14:tracePt t="174846" x="6858000" y="5384800"/>
          <p14:tracePt t="174854" x="6858000" y="5380038"/>
          <p14:tracePt t="174878" x="6858000" y="5373688"/>
          <p14:tracePt t="174886" x="6851650" y="5373688"/>
          <p14:tracePt t="174894" x="6851650" y="5368925"/>
          <p14:tracePt t="174910" x="6851650" y="5362575"/>
          <p14:tracePt t="174918" x="6851650" y="5357813"/>
          <p14:tracePt t="174926" x="6846888" y="5357813"/>
          <p14:tracePt t="174934" x="6846888" y="5351463"/>
          <p14:tracePt t="174950" x="6840538" y="5345113"/>
          <p14:tracePt t="174966" x="6840538" y="5340350"/>
          <p14:tracePt t="175275" x="6840538" y="5334000"/>
          <p14:tracePt t="175280" x="6835775" y="5334000"/>
          <p14:tracePt t="175287" x="6835775" y="5329238"/>
          <p14:tracePt t="175296" x="6829425" y="5318125"/>
          <p14:tracePt t="175312" x="6824663" y="5307013"/>
          <p14:tracePt t="175319" x="6824663" y="5300663"/>
          <p14:tracePt t="175328" x="6818313" y="5295900"/>
          <p14:tracePt t="175344" x="6818313" y="5289550"/>
          <p14:tracePt t="175352" x="6811963" y="5289550"/>
          <p14:tracePt t="175886" x="6807200" y="5289550"/>
          <p14:tracePt t="175908" x="6800850" y="5289550"/>
          <p14:tracePt t="175916" x="6796088" y="5295900"/>
          <p14:tracePt t="175924" x="6789738" y="5300663"/>
          <p14:tracePt t="175932" x="6778625" y="5311775"/>
          <p14:tracePt t="175940" x="6773863" y="5318125"/>
          <p14:tracePt t="175948" x="6756400" y="5329238"/>
          <p14:tracePt t="175956" x="6751638" y="5334000"/>
          <p14:tracePt t="175964" x="6745288" y="5345113"/>
          <p14:tracePt t="175972" x="6734175" y="5351463"/>
          <p14:tracePt t="175980" x="6727825" y="5362575"/>
          <p14:tracePt t="175990" x="6716713" y="5368925"/>
          <p14:tracePt t="175996" x="6711950" y="5373688"/>
          <p14:tracePt t="176006" x="6700838" y="5384800"/>
          <p14:tracePt t="176012" x="6700838" y="5391150"/>
          <p14:tracePt t="176022" x="6689725" y="5407025"/>
          <p14:tracePt t="176030" x="6683375" y="5413375"/>
          <p14:tracePt t="176038" x="6672263" y="5419725"/>
          <p14:tracePt t="176046" x="6672263" y="5424488"/>
          <p14:tracePt t="176054" x="6665913" y="5424488"/>
          <p14:tracePt t="176062" x="6665913" y="5430838"/>
          <p14:tracePt t="176070" x="6661150" y="5435600"/>
          <p14:tracePt t="176078" x="6654800" y="5435600"/>
          <p14:tracePt t="176118" x="6654800" y="5441950"/>
          <p14:tracePt t="176158" x="6650038" y="5441950"/>
          <p14:tracePt t="176182" x="6643688" y="5435600"/>
          <p14:tracePt t="176190" x="6632575" y="5430838"/>
          <p14:tracePt t="176198" x="6632575" y="5424488"/>
          <p14:tracePt t="176206" x="6621463" y="5419725"/>
          <p14:tracePt t="176214" x="6616700" y="5407025"/>
          <p14:tracePt t="176222" x="6610350" y="5407025"/>
          <p14:tracePt t="176230" x="6604000" y="5395913"/>
          <p14:tracePt t="176238" x="6599238" y="5395913"/>
          <p14:tracePt t="176246" x="6599238" y="5391150"/>
          <p14:tracePt t="176254" x="6592888" y="5384800"/>
          <p14:tracePt t="176270" x="6588125" y="5384800"/>
          <p14:tracePt t="176280" x="6588125" y="5380038"/>
          <p14:tracePt t="176286" x="6588125" y="5373688"/>
          <p14:tracePt t="176294" x="6581775" y="5373688"/>
          <p14:tracePt t="176320" x="6577013" y="5373688"/>
          <p14:tracePt t="176326" x="6577013" y="5368925"/>
          <p14:tracePt t="176352" x="6577013" y="5362575"/>
          <p14:tracePt t="176376" x="6577013" y="5351463"/>
          <p14:tracePt t="176384" x="6577013" y="5334000"/>
          <p14:tracePt t="176392" x="6577013" y="5318125"/>
          <p14:tracePt t="176400" x="6577013" y="5278438"/>
          <p14:tracePt t="176408" x="6577013" y="5249863"/>
          <p14:tracePt t="176416" x="6577013" y="5210175"/>
          <p14:tracePt t="176424" x="6581775" y="5172075"/>
          <p14:tracePt t="176432" x="6588125" y="5132388"/>
          <p14:tracePt t="176440" x="6592888" y="5099050"/>
          <p14:tracePt t="176448" x="6592888" y="5064125"/>
          <p14:tracePt t="176456" x="6592888" y="5048250"/>
          <p14:tracePt t="176464" x="6592888" y="5019675"/>
          <p14:tracePt t="176472" x="6592888" y="5008563"/>
          <p14:tracePt t="176480" x="6592888" y="4997450"/>
          <p14:tracePt t="176622" x="6592888" y="4991100"/>
          <p14:tracePt t="176638" x="6592888" y="4979988"/>
          <p14:tracePt t="176646" x="6599238" y="4964113"/>
          <p14:tracePt t="176654" x="6599238" y="4953000"/>
          <p14:tracePt t="176662" x="6599238" y="4941888"/>
          <p14:tracePt t="176670" x="6599238" y="4935538"/>
          <p14:tracePt t="176678" x="6604000" y="4924425"/>
          <p14:tracePt t="176686" x="6604000" y="4918075"/>
          <p14:tracePt t="176710" x="6604000" y="4913313"/>
          <p14:tracePt t="177218" x="6604000" y="4906963"/>
          <p14:tracePt t="177282" x="6604000" y="4902200"/>
          <p14:tracePt t="178107" x="6604000" y="4913313"/>
          <p14:tracePt t="178114" x="6599238" y="4924425"/>
          <p14:tracePt t="178122" x="6588125" y="4946650"/>
          <p14:tracePt t="178130" x="6577013" y="4968875"/>
          <p14:tracePt t="178140" x="6570663" y="4986338"/>
          <p14:tracePt t="178146" x="6559550" y="5002213"/>
          <p14:tracePt t="178156" x="6542088" y="5030788"/>
          <p14:tracePt t="178164" x="6526213" y="5059363"/>
          <p14:tracePt t="178172" x="6515100" y="5081588"/>
          <p14:tracePt t="178180" x="6503988" y="5110163"/>
          <p14:tracePt t="178188" x="6492875" y="5121275"/>
          <p14:tracePt t="178196" x="6481763" y="5143500"/>
          <p14:tracePt t="178204" x="6469063" y="5160963"/>
          <p14:tracePt t="178212" x="6464300" y="5172075"/>
          <p14:tracePt t="178220" x="6464300" y="5176838"/>
          <p14:tracePt t="178228" x="6457950" y="5183188"/>
          <p14:tracePt t="178236" x="6453188" y="5194300"/>
          <p14:tracePt t="178252" x="6453188" y="5199063"/>
          <p14:tracePt t="178260" x="6446838" y="5205413"/>
          <p14:tracePt t="178268" x="6446838" y="5210175"/>
          <p14:tracePt t="178284" x="6442075" y="5216525"/>
          <p14:tracePt t="178292" x="6442075" y="5222875"/>
          <p14:tracePt t="178308" x="6442075" y="5227638"/>
          <p14:tracePt t="178316" x="6435725" y="5227638"/>
          <p14:tracePt t="178324" x="6430963" y="5233988"/>
          <p14:tracePt t="178418" x="6430963" y="5227638"/>
          <p14:tracePt t="178424" x="6424613" y="5216525"/>
          <p14:tracePt t="178434" x="6419850" y="5210175"/>
          <p14:tracePt t="178440" x="6419850" y="5205413"/>
          <p14:tracePt t="178450" x="6413500" y="5199063"/>
          <p14:tracePt t="178456" x="6408738" y="5194300"/>
          <p14:tracePt t="178510" x="6402388" y="5194300"/>
          <p14:tracePt t="178534" x="6396038" y="5194300"/>
          <p14:tracePt t="178542" x="6396038" y="5199063"/>
          <p14:tracePt t="178899" x="6391275" y="5199063"/>
          <p14:tracePt t="178928" x="6384925" y="5199063"/>
          <p14:tracePt t="178944" x="6380163" y="5199063"/>
          <p14:tracePt t="178968" x="6373813" y="5199063"/>
          <p14:tracePt t="178976" x="6369050" y="5199063"/>
          <p14:tracePt t="178984" x="6362700" y="5199063"/>
          <p14:tracePt t="178992" x="6362700" y="5205413"/>
          <p14:tracePt t="179000" x="6357938" y="5210175"/>
          <p14:tracePt t="179018" x="6351588" y="5210175"/>
          <p14:tracePt t="179024" x="6351588" y="5216525"/>
          <p14:tracePt t="179050" x="6346825" y="5216525"/>
          <p14:tracePt t="179178" x="6340475" y="5216525"/>
          <p14:tracePt t="179194" x="6334125" y="5216525"/>
          <p14:tracePt t="179210" x="6329363" y="5222875"/>
          <p14:tracePt t="179226" x="6323013" y="5222875"/>
          <p14:tracePt t="179234" x="6318250" y="5227638"/>
          <p14:tracePt t="179242" x="6311900" y="5227638"/>
          <p14:tracePt t="179258" x="6307138" y="5227638"/>
          <p14:tracePt t="179266" x="6300788" y="5227638"/>
          <p14:tracePt t="179364" x="6296025" y="5227638"/>
          <p14:tracePt t="179396" x="6289675" y="5227638"/>
          <p14:tracePt t="179465" x="6284913" y="5227638"/>
          <p14:tracePt t="179562" x="6278563" y="5227638"/>
          <p14:tracePt t="179752" x="6278563" y="5222875"/>
          <p14:tracePt t="179758" x="6273800" y="5222875"/>
          <p14:tracePt t="183579" x="6273800" y="5216525"/>
          <p14:tracePt t="183594" x="6273800" y="5210175"/>
          <p14:tracePt t="183610" x="6267450" y="5199063"/>
          <p14:tracePt t="183626" x="6267450" y="5194300"/>
          <p14:tracePt t="183642" x="6267450" y="5187950"/>
          <p14:tracePt t="183853" x="6267450" y="5183188"/>
          <p14:tracePt t="183900" x="6267450" y="5176838"/>
          <p14:tracePt t="183924" x="6267450" y="5172075"/>
          <p14:tracePt t="183940" x="6267450" y="5165725"/>
          <p14:tracePt t="183948" x="6267450" y="5160963"/>
          <p14:tracePt t="183964" x="6267450" y="5154613"/>
          <p14:tracePt t="183972" x="6261100" y="5154613"/>
          <p14:tracePt t="183980" x="6261100" y="5149850"/>
          <p14:tracePt t="183996" x="6261100" y="5143500"/>
          <p14:tracePt t="184012" x="6261100" y="5137150"/>
          <p14:tracePt t="184152" x="6261100" y="5132388"/>
          <p14:tracePt t="185287" x="6256338" y="5132388"/>
          <p14:tracePt t="185301" x="6249988" y="5132388"/>
          <p14:tracePt t="185309" x="6234113" y="5143500"/>
          <p14:tracePt t="185316" x="6216650" y="5165725"/>
          <p14:tracePt t="185325" x="6188075" y="5183188"/>
          <p14:tracePt t="185334" x="6161088" y="5205413"/>
          <p14:tracePt t="185342" x="6121400" y="5233988"/>
          <p14:tracePt t="185350" x="6065838" y="5260975"/>
          <p14:tracePt t="185358" x="6003925" y="5300663"/>
          <p14:tracePt t="185366" x="5946775" y="5340350"/>
          <p14:tracePt t="185374" x="5862638" y="5384800"/>
          <p14:tracePt t="185382" x="5756275" y="5453063"/>
          <p14:tracePt t="185390" x="5661025" y="5530850"/>
          <p14:tracePt t="185398" x="5610225" y="5581650"/>
          <p14:tracePt t="185406" x="5581650" y="5638800"/>
          <p14:tracePt t="185414" x="5553075" y="5694363"/>
          <p14:tracePt t="185422" x="5548313" y="5745163"/>
          <p14:tracePt t="185430" x="5548313" y="5789613"/>
          <p14:tracePt t="185438" x="5575300" y="5846763"/>
          <p14:tracePt t="185446" x="5610225" y="5880100"/>
          <p14:tracePt t="185454" x="5672138" y="5913438"/>
          <p14:tracePt t="185462" x="5761038" y="5942013"/>
          <p14:tracePt t="185470" x="5851525" y="5957888"/>
          <p14:tracePt t="185478" x="6008688" y="5975350"/>
          <p14:tracePt t="185486" x="6194425" y="5986463"/>
          <p14:tracePt t="185494" x="6362700" y="5986463"/>
          <p14:tracePt t="185502" x="6654800" y="5970588"/>
          <p14:tracePt t="185510" x="6858000" y="5957888"/>
          <p14:tracePt t="185518" x="7088188" y="5953125"/>
          <p14:tracePt t="185526" x="7324725" y="5930900"/>
          <p14:tracePt t="185534" x="7537450" y="5919788"/>
          <p14:tracePt t="185542" x="7650163" y="5913438"/>
          <p14:tracePt t="185550" x="7840663" y="5895975"/>
          <p14:tracePt t="185559" x="8015288" y="5868988"/>
          <p14:tracePt t="185567" x="8094663" y="5846763"/>
          <p14:tracePt t="185575" x="8156575" y="5829300"/>
          <p14:tracePt t="185582" x="8212138" y="5807075"/>
          <p14:tracePt t="185591" x="8251825" y="5784850"/>
          <p14:tracePt t="185599" x="8285163" y="5749925"/>
          <p14:tracePt t="185607" x="8307388" y="5727700"/>
          <p14:tracePt t="185617" x="8324850" y="5700713"/>
          <p14:tracePt t="185624" x="8324850" y="5683250"/>
          <p14:tracePt t="185632" x="8329613" y="5649913"/>
          <p14:tracePt t="185640" x="8329613" y="5627688"/>
          <p14:tracePt t="185648" x="8329613" y="5603875"/>
          <p14:tracePt t="185656" x="8329613" y="5576888"/>
          <p14:tracePt t="185664" x="8329613" y="5548313"/>
          <p14:tracePt t="185672" x="8324850" y="5526088"/>
          <p14:tracePt t="185680" x="8318500" y="5514975"/>
          <p14:tracePt t="185688" x="8313738" y="5497513"/>
          <p14:tracePt t="185696" x="8307388" y="5492750"/>
          <p14:tracePt t="185704" x="8296275" y="5480050"/>
          <p14:tracePt t="185713" x="8291513" y="5468938"/>
          <p14:tracePt t="185720" x="8274050" y="5457825"/>
          <p14:tracePt t="185728" x="8256588" y="5441950"/>
          <p14:tracePt t="185736" x="8240713" y="5435600"/>
          <p14:tracePt t="185745" x="8207375" y="5419725"/>
          <p14:tracePt t="185752" x="8172450" y="5402263"/>
          <p14:tracePt t="185761" x="8134350" y="5384800"/>
          <p14:tracePt t="185768" x="8072438" y="5357813"/>
          <p14:tracePt t="185776" x="8010525" y="5334000"/>
          <p14:tracePt t="185784" x="7942263" y="5311775"/>
          <p14:tracePt t="185793" x="7864475" y="5284788"/>
          <p14:tracePt t="185800" x="7756525" y="5249863"/>
          <p14:tracePt t="185808" x="7605713" y="5216525"/>
          <p14:tracePt t="185818" x="7470775" y="5183188"/>
          <p14:tracePt t="185824" x="7183438" y="5126038"/>
          <p14:tracePt t="185832" x="7019925" y="5103813"/>
          <p14:tracePt t="185840" x="6846888" y="5081588"/>
          <p14:tracePt t="185848" x="6654800" y="5053013"/>
          <p14:tracePt t="185856" x="6464300" y="5037138"/>
          <p14:tracePt t="185864" x="6278563" y="5026025"/>
          <p14:tracePt t="185872" x="6103938" y="5008563"/>
          <p14:tracePt t="185883" x="5767388" y="4997450"/>
          <p14:tracePt t="185888" x="5581650" y="4986338"/>
          <p14:tracePt t="185898" x="5384800" y="4986338"/>
          <p14:tracePt t="185904" x="5216525" y="4986338"/>
          <p14:tracePt t="185914" x="4929188" y="4986338"/>
          <p14:tracePt t="185920" x="4789488" y="4986338"/>
          <p14:tracePt t="185930" x="4637088" y="4986338"/>
          <p14:tracePt t="185938" x="4362450" y="4986338"/>
          <p14:tracePt t="185946" x="4210050" y="4986338"/>
          <p14:tracePt t="185954" x="4070350" y="4986338"/>
          <p14:tracePt t="185962" x="3935413" y="4986338"/>
          <p14:tracePt t="185970" x="3811588" y="4986338"/>
          <p14:tracePt t="185978" x="3687763" y="4986338"/>
          <p14:tracePt t="185986" x="3575050" y="4991100"/>
          <p14:tracePt t="185994" x="3468688" y="4991100"/>
          <p14:tracePt t="186002" x="3360738" y="4991100"/>
          <p14:tracePt t="186010" x="3249613" y="4997450"/>
          <p14:tracePt t="186018" x="3136900" y="5002213"/>
          <p14:tracePt t="186026" x="3090863" y="5002213"/>
          <p14:tracePt t="186034" x="2984500" y="5008563"/>
          <p14:tracePt t="186042" x="2889250" y="5019675"/>
          <p14:tracePt t="186050" x="2827338" y="5026025"/>
          <p14:tracePt t="186066" x="2827338" y="5030788"/>
          <p14:tracePt t="186082" x="2827338" y="5037138"/>
          <p14:tracePt t="186098" x="2827338" y="5041900"/>
          <p14:tracePt t="186114" x="2827338" y="5048250"/>
          <p14:tracePt t="186122" x="2820988" y="5059363"/>
          <p14:tracePt t="186138" x="2820988" y="5064125"/>
          <p14:tracePt t="186156" x="2820988" y="5070475"/>
          <p14:tracePt t="186163" x="2820988" y="5076825"/>
          <p14:tracePt t="186172" x="2816225" y="5076825"/>
          <p14:tracePt t="186178" x="2816225" y="5081588"/>
          <p14:tracePt t="186188" x="2809875" y="5092700"/>
          <p14:tracePt t="186204" x="2809875" y="5099050"/>
          <p14:tracePt t="186212" x="2809875" y="5114925"/>
          <p14:tracePt t="186220" x="2809875" y="5121275"/>
          <p14:tracePt t="186228" x="2805113" y="5132388"/>
          <p14:tracePt t="186236" x="2805113" y="5154613"/>
          <p14:tracePt t="186244" x="2805113" y="5187950"/>
          <p14:tracePt t="186252" x="2787650" y="5216525"/>
          <p14:tracePt t="186260" x="2776538" y="5222875"/>
          <p14:tracePt t="186268" x="2782888" y="5233988"/>
          <p14:tracePt t="186404" x="2787650" y="5222875"/>
          <p14:tracePt t="186412" x="2787650" y="5210175"/>
          <p14:tracePt t="186420" x="2787650" y="5172075"/>
          <p14:tracePt t="186428" x="2747963" y="5121275"/>
          <p14:tracePt t="186436" x="2709863" y="5087938"/>
          <p14:tracePt t="186447" x="2636838" y="5041900"/>
          <p14:tracePt t="186453" x="2546350" y="5019675"/>
          <p14:tracePt t="186462" x="2411413" y="4991100"/>
          <p14:tracePt t="186470" x="2309813" y="4979988"/>
          <p14:tracePt t="186478" x="2254250" y="4979988"/>
          <p14:tracePt t="186484" x="2192338" y="4991100"/>
          <p14:tracePt t="186495" x="2170113" y="5008563"/>
          <p14:tracePt t="186502" x="2159000" y="5030788"/>
          <p14:tracePt t="186510" x="2159000" y="5076825"/>
          <p14:tracePt t="186518" x="2174875" y="5126038"/>
          <p14:tracePt t="186526" x="2203450" y="5183188"/>
          <p14:tracePt t="186534" x="2247900" y="5238750"/>
          <p14:tracePt t="186542" x="2327275" y="5322888"/>
          <p14:tracePt t="186550" x="2382838" y="5368925"/>
          <p14:tracePt t="186558" x="2439988" y="5407025"/>
          <p14:tracePt t="186566" x="2495550" y="5430838"/>
          <p14:tracePt t="186574" x="2563813" y="5441950"/>
          <p14:tracePt t="186582" x="2608263" y="5446713"/>
          <p14:tracePt t="186590" x="2641600" y="5435600"/>
          <p14:tracePt t="186598" x="2674938" y="5407025"/>
          <p14:tracePt t="186606" x="2703513" y="5362575"/>
          <p14:tracePt t="186614" x="2720975" y="5307013"/>
          <p14:tracePt t="186623" x="2732088" y="5238750"/>
          <p14:tracePt t="186630" x="2732088" y="5194300"/>
          <p14:tracePt t="186638" x="2732088" y="5121275"/>
          <p14:tracePt t="186646" x="2732088" y="5041900"/>
          <p14:tracePt t="186654" x="2720975" y="4968875"/>
          <p14:tracePt t="186662" x="2698750" y="4902200"/>
          <p14:tracePt t="186670" x="2674938" y="4845050"/>
          <p14:tracePt t="186678" x="2663825" y="4822825"/>
          <p14:tracePt t="186686" x="2647950" y="4778375"/>
          <p14:tracePt t="186695" x="2636838" y="4767263"/>
          <p14:tracePt t="186702" x="2630488" y="4760913"/>
          <p14:tracePt t="186727" x="2625725" y="4760913"/>
          <p14:tracePt t="186742" x="2613025" y="4806950"/>
          <p14:tracePt t="186750" x="2608263" y="4851400"/>
          <p14:tracePt t="186758" x="2597150" y="4913313"/>
          <p14:tracePt t="186768" x="2597150" y="4986338"/>
          <p14:tracePt t="186778" x="2608263" y="5149850"/>
          <p14:tracePt t="186784" x="2630488" y="5238750"/>
          <p14:tracePt t="186792" x="2652713" y="5329238"/>
          <p14:tracePt t="186800" x="2732088" y="5503863"/>
          <p14:tracePt t="186808" x="2760663" y="5570538"/>
          <p14:tracePt t="186816" x="2827338" y="5676900"/>
          <p14:tracePt t="186824" x="2871788" y="5727700"/>
          <p14:tracePt t="186832" x="2955925" y="5795963"/>
          <p14:tracePt t="186840" x="3074988" y="5840413"/>
          <p14:tracePt t="186848" x="3141663" y="5846763"/>
          <p14:tracePt t="186856" x="3192463" y="5846763"/>
          <p14:tracePt t="186864" x="3254375" y="5840413"/>
          <p14:tracePt t="186872" x="3311525" y="5811838"/>
          <p14:tracePt t="186880" x="3349625" y="5773738"/>
          <p14:tracePt t="186888" x="3378200" y="5727700"/>
          <p14:tracePt t="186897" x="3406775" y="5665788"/>
          <p14:tracePt t="186904" x="3422650" y="5599113"/>
          <p14:tracePt t="186912" x="3422650" y="5541963"/>
          <p14:tracePt t="186920" x="3422650" y="5468938"/>
          <p14:tracePt t="186928" x="3411538" y="5373688"/>
          <p14:tracePt t="186936" x="3384550" y="5311775"/>
          <p14:tracePt t="186945" x="3344863" y="5256213"/>
          <p14:tracePt t="186953" x="3305175" y="5205413"/>
          <p14:tracePt t="186960" x="3249613" y="5154613"/>
          <p14:tracePt t="186968" x="3187700" y="5126038"/>
          <p14:tracePt t="186976" x="3114675" y="5103813"/>
          <p14:tracePt t="186984" x="3086100" y="5103813"/>
          <p14:tracePt t="186992" x="3041650" y="5103813"/>
          <p14:tracePt t="187000" x="3017838" y="5132388"/>
          <p14:tracePt t="187008" x="3006725" y="5172075"/>
          <p14:tracePt t="187016" x="3006725" y="5222875"/>
          <p14:tracePt t="187024" x="3017838" y="5278438"/>
          <p14:tracePt t="187034" x="3052763" y="5357813"/>
          <p14:tracePt t="187040" x="3114675" y="5453063"/>
          <p14:tracePt t="187050" x="3159125" y="5514975"/>
          <p14:tracePt t="187058" x="3225800" y="5581650"/>
          <p14:tracePt t="187066" x="3311525" y="5649913"/>
          <p14:tracePt t="187074" x="3406775" y="5727700"/>
          <p14:tracePt t="187084" x="3524250" y="5789613"/>
          <p14:tracePt t="187090" x="3654425" y="5851525"/>
          <p14:tracePt t="187098" x="3789363" y="5873750"/>
          <p14:tracePt t="187106" x="3844925" y="5880100"/>
          <p14:tracePt t="187114" x="3957638" y="5880100"/>
          <p14:tracePt t="187122" x="4035425" y="5868988"/>
          <p14:tracePt t="187130" x="4097338" y="5840413"/>
          <p14:tracePt t="187138" x="4205288" y="5784850"/>
          <p14:tracePt t="187146" x="4243388" y="5745163"/>
          <p14:tracePt t="187154" x="4289425" y="5700713"/>
          <p14:tracePt t="187162" x="4322763" y="5649913"/>
          <p14:tracePt t="187170" x="4344988" y="5599113"/>
          <p14:tracePt t="187179" x="4356100" y="5559425"/>
          <p14:tracePt t="187188" x="4356100" y="5526088"/>
          <p14:tracePt t="187194" x="4356100" y="5514975"/>
          <p14:tracePt t="187202" x="4356100" y="5492750"/>
          <p14:tracePt t="187210" x="4351338" y="5475288"/>
          <p14:tracePt t="187218" x="4344988" y="5468938"/>
          <p14:tracePt t="187226" x="4338638" y="5464175"/>
          <p14:tracePt t="187234" x="4333875" y="5464175"/>
          <p14:tracePt t="187250" x="4327525" y="5464175"/>
          <p14:tracePt t="187258" x="4327525" y="5457825"/>
          <p14:tracePt t="187274" x="4322763" y="5457825"/>
          <p14:tracePt t="187282" x="4311650" y="5457825"/>
          <p14:tracePt t="187290" x="4300538" y="5457825"/>
          <p14:tracePt t="187298" x="4278313" y="5446713"/>
          <p14:tracePt t="187307" x="4243388" y="5441950"/>
          <p14:tracePt t="187315" x="4181475" y="5424488"/>
          <p14:tracePt t="187322" x="4103688" y="5395913"/>
          <p14:tracePt t="187332" x="4035425" y="5373688"/>
          <p14:tracePt t="187338" x="3900488" y="5334000"/>
          <p14:tracePt t="187348" x="3783013" y="5300663"/>
          <p14:tracePt t="187356" x="3630613" y="5260975"/>
          <p14:tracePt t="187364" x="3568700" y="5245100"/>
          <p14:tracePt t="187372" x="3429000" y="5216525"/>
          <p14:tracePt t="187380" x="3265488" y="5187950"/>
          <p14:tracePt t="187392" x="3198813" y="5183188"/>
          <p14:tracePt t="187396" x="3079750" y="5172075"/>
          <p14:tracePt t="187404" x="3024188" y="5172075"/>
          <p14:tracePt t="187412" x="2922588" y="5172075"/>
          <p14:tracePt t="187420" x="2878138" y="5172075"/>
          <p14:tracePt t="187429" x="2827338" y="5172075"/>
          <p14:tracePt t="187436" x="2798763" y="5183188"/>
          <p14:tracePt t="187444" x="2747963" y="5194300"/>
          <p14:tracePt t="187452" x="2736850" y="5205413"/>
          <p14:tracePt t="187460" x="2725738" y="5210175"/>
          <p14:tracePt t="187468" x="2714625" y="5227638"/>
          <p14:tracePt t="187477" x="2709863" y="5238750"/>
          <p14:tracePt t="187484" x="2698750" y="5249863"/>
          <p14:tracePt t="187494" x="2692400" y="5272088"/>
          <p14:tracePt t="187500" x="2681288" y="5295900"/>
          <p14:tracePt t="187508" x="2670175" y="5318125"/>
          <p14:tracePt t="187516" x="2659063" y="5351463"/>
          <p14:tracePt t="187524" x="2659063" y="5368925"/>
          <p14:tracePt t="187532" x="2647950" y="5395913"/>
          <p14:tracePt t="187540" x="2641600" y="5419725"/>
          <p14:tracePt t="187548" x="2641600" y="5446713"/>
          <p14:tracePt t="187556" x="2641600" y="5464175"/>
          <p14:tracePt t="187564" x="2641600" y="5492750"/>
          <p14:tracePt t="187572" x="2641600" y="5519738"/>
          <p14:tracePt t="187580" x="2641600" y="5537200"/>
          <p14:tracePt t="187588" x="2670175" y="5570538"/>
          <p14:tracePt t="187596" x="2681288" y="5592763"/>
          <p14:tracePt t="187604" x="2709863" y="5621338"/>
          <p14:tracePt t="187612" x="2743200" y="5661025"/>
          <p14:tracePt t="187623" x="2794000" y="5688013"/>
          <p14:tracePt t="187628" x="2855913" y="5727700"/>
          <p14:tracePt t="187638" x="2955925" y="5773738"/>
          <p14:tracePt t="187647" x="3103563" y="5822950"/>
          <p14:tracePt t="187655" x="3238500" y="5857875"/>
          <p14:tracePt t="187662" x="3400425" y="5895975"/>
          <p14:tracePt t="187670" x="3608388" y="5935663"/>
          <p14:tracePt t="187679" x="3844925" y="5953125"/>
          <p14:tracePt t="187686" x="4075113" y="5975350"/>
          <p14:tracePt t="187695" x="4338638" y="5997575"/>
          <p14:tracePt t="187703" x="4597400" y="5997575"/>
          <p14:tracePt t="187711" x="4727575" y="6003925"/>
          <p14:tracePt t="187719" x="4986338" y="6003925"/>
          <p14:tracePt t="187727" x="5126038" y="6003925"/>
          <p14:tracePt t="187734" x="5245100" y="6003925"/>
          <p14:tracePt t="187743" x="5480050" y="5997575"/>
          <p14:tracePt t="187750" x="5575300" y="5992813"/>
          <p14:tracePt t="187758" x="5676900" y="5975350"/>
          <p14:tracePt t="187766" x="5749925" y="5964238"/>
          <p14:tracePt t="187774" x="5834063" y="5946775"/>
          <p14:tracePt t="187782" x="5895975" y="5924550"/>
          <p14:tracePt t="187790" x="5930900" y="5913438"/>
          <p14:tracePt t="187798" x="5957888" y="5902325"/>
          <p14:tracePt t="187806" x="5991225" y="5880100"/>
          <p14:tracePt t="187814" x="6003925" y="5857875"/>
          <p14:tracePt t="187822" x="6008688" y="5840413"/>
          <p14:tracePt t="187830" x="6008688" y="5822950"/>
          <p14:tracePt t="187839" x="6008688" y="5795963"/>
          <p14:tracePt t="187847" x="6003925" y="5767388"/>
          <p14:tracePt t="187855" x="5991225" y="5738813"/>
          <p14:tracePt t="187865" x="5975350" y="5705475"/>
          <p14:tracePt t="187871" x="5942013" y="5672138"/>
          <p14:tracePt t="187879" x="5902325" y="5614988"/>
          <p14:tracePt t="187889" x="5845175" y="5570538"/>
          <p14:tracePt t="187894" x="5778500" y="5519738"/>
          <p14:tracePt t="187904" x="5705475" y="5468938"/>
          <p14:tracePt t="187911" x="5649913" y="5446713"/>
          <p14:tracePt t="187921" x="5526088" y="5391150"/>
          <p14:tracePt t="187928" x="5395913" y="5340350"/>
          <p14:tracePt t="187937" x="5329238" y="5318125"/>
          <p14:tracePt t="187944" x="5238750" y="5300663"/>
          <p14:tracePt t="187952" x="5075238" y="5272088"/>
          <p14:tracePt t="187960" x="4991100" y="5260975"/>
          <p14:tracePt t="187969" x="4906963" y="5256213"/>
          <p14:tracePt t="187977" x="4727575" y="5245100"/>
          <p14:tracePt t="187985" x="4621213" y="5245100"/>
          <p14:tracePt t="187993" x="4497388" y="5245100"/>
          <p14:tracePt t="188000" x="4373563" y="5245100"/>
          <p14:tracePt t="188009" x="4232275" y="5249863"/>
          <p14:tracePt t="188017" x="4103688" y="5256213"/>
          <p14:tracePt t="188025" x="3979863" y="5260975"/>
          <p14:tracePt t="188033" x="3878263" y="5278438"/>
          <p14:tracePt t="188041" x="3776663" y="5295900"/>
          <p14:tracePt t="188049" x="3738563" y="5300663"/>
          <p14:tracePt t="188057" x="3654425" y="5311775"/>
          <p14:tracePt t="188064" x="3586163" y="5318125"/>
          <p14:tracePt t="188073" x="3519488" y="5334000"/>
          <p14:tracePt t="188081" x="3457575" y="5345113"/>
          <p14:tracePt t="188089" x="3440113" y="5351463"/>
          <p14:tracePt t="188097" x="3384550" y="5368925"/>
          <p14:tracePt t="188109" x="3338513" y="5391150"/>
          <p14:tracePt t="188112" x="3327400" y="5395913"/>
          <p14:tracePt t="188120" x="3287713" y="5430838"/>
          <p14:tracePt t="188128" x="3276600" y="5441950"/>
          <p14:tracePt t="188137" x="3254375" y="5492750"/>
          <p14:tracePt t="188145" x="3225800" y="5576888"/>
          <p14:tracePt t="188153" x="3225800" y="5621338"/>
          <p14:tracePt t="188160" x="3232150" y="5676900"/>
          <p14:tracePt t="188169" x="3260725" y="5738813"/>
          <p14:tracePt t="188176" x="3305175" y="5789613"/>
          <p14:tracePt t="188184" x="3384550" y="5851525"/>
          <p14:tracePt t="188193" x="3457575" y="5891213"/>
          <p14:tracePt t="188202" x="3608388" y="5935663"/>
          <p14:tracePt t="188211" x="3816350" y="5975350"/>
          <p14:tracePt t="188219" x="4035425" y="6003925"/>
          <p14:tracePt t="188226" x="4283075" y="6015038"/>
          <p14:tracePt t="188235" x="4497388" y="6015038"/>
          <p14:tracePt t="188243" x="4710113" y="6015038"/>
          <p14:tracePt t="188250" x="5081588" y="5997575"/>
          <p14:tracePt t="188259" x="5362575" y="5964238"/>
          <p14:tracePt t="188267" x="5508625" y="5942013"/>
          <p14:tracePt t="188274" x="5761038" y="5884863"/>
          <p14:tracePt t="188283" x="6019800" y="5822950"/>
          <p14:tracePt t="188291" x="6249988" y="5738813"/>
          <p14:tracePt t="188298" x="6334125" y="5705475"/>
          <p14:tracePt t="188306" x="6446838" y="5621338"/>
          <p14:tracePt t="188314" x="6492875" y="5541963"/>
          <p14:tracePt t="188322" x="6503988" y="5486400"/>
          <p14:tracePt t="188330" x="6497638" y="5430838"/>
          <p14:tracePt t="188339" x="6464300" y="5373688"/>
          <p14:tracePt t="188346" x="6340475" y="5267325"/>
          <p14:tracePt t="188355" x="6143625" y="5143500"/>
          <p14:tracePt t="188363" x="5924550" y="5037138"/>
          <p14:tracePt t="188370" x="5599113" y="4906963"/>
          <p14:tracePt t="188378" x="5278438" y="4818063"/>
          <p14:tracePt t="188387" x="4935538" y="4738688"/>
          <p14:tracePt t="188394" x="4694238" y="4694238"/>
          <p14:tracePt t="188402" x="4289425" y="4637088"/>
          <p14:tracePt t="188410" x="4046538" y="4625975"/>
          <p14:tracePt t="188418" x="3816350" y="4632325"/>
          <p14:tracePt t="188426" x="3636963" y="4659313"/>
          <p14:tracePt t="188435" x="3479800" y="4721225"/>
          <p14:tracePt t="188443" x="3422650" y="4772025"/>
          <p14:tracePt t="188450" x="3400425" y="4822825"/>
          <p14:tracePt t="188459" x="3389313" y="4913313"/>
          <p14:tracePt t="188467" x="3395663" y="4997450"/>
          <p14:tracePt t="188474" x="3429000" y="5121275"/>
          <p14:tracePt t="188483" x="3519488" y="5284788"/>
          <p14:tracePt t="188493" x="3641725" y="5480050"/>
          <p14:tracePt t="188501" x="3811588" y="5665788"/>
          <p14:tracePt t="188509" x="3984625" y="5846763"/>
          <p14:tracePt t="188517" x="4294188" y="6081713"/>
          <p14:tracePt t="188525" x="4564063" y="6251575"/>
          <p14:tracePt t="188532" x="4862513" y="6391275"/>
          <p14:tracePt t="188541" x="5183188" y="6503988"/>
          <p14:tracePt t="188548" x="5502275" y="6581775"/>
          <p14:tracePt t="188557" x="5683250" y="6621463"/>
          <p14:tracePt t="188565" x="5957888" y="6643688"/>
          <p14:tracePt t="188573" x="6234113" y="6656388"/>
          <p14:tracePt t="188581" x="6530975" y="6627813"/>
          <p14:tracePt t="188588" x="6689725" y="6559550"/>
          <p14:tracePt t="188597" x="6800850" y="6464300"/>
          <p14:tracePt t="188605" x="6869113" y="6346825"/>
          <p14:tracePt t="188612" x="6908800" y="6251575"/>
          <p14:tracePt t="188620" x="6924675" y="6105525"/>
          <p14:tracePt t="188629" x="6924675" y="5919788"/>
          <p14:tracePt t="188636" x="6873875" y="5649913"/>
          <p14:tracePt t="188645" x="6751638" y="5424488"/>
          <p14:tracePt t="188653" x="6548438" y="5194300"/>
          <p14:tracePt t="188661" x="6329363" y="5008563"/>
          <p14:tracePt t="188669" x="6008688" y="4806950"/>
          <p14:tracePt t="188676" x="5727700" y="4672013"/>
          <p14:tracePt t="188684" x="5283200" y="4513263"/>
          <p14:tracePt t="188692" x="4862513" y="4391025"/>
          <p14:tracePt t="188701" x="4440238" y="4305300"/>
          <p14:tracePt t="188708" x="4114800" y="4271963"/>
          <p14:tracePt t="188716" x="3676650" y="4271963"/>
          <p14:tracePt t="188725" x="3316288" y="4322763"/>
          <p14:tracePt t="188732" x="3074988" y="4402138"/>
          <p14:tracePt t="188741" x="2867025" y="4502150"/>
          <p14:tracePt t="188749" x="2652713" y="4643438"/>
          <p14:tracePt t="188757" x="2490788" y="4818063"/>
          <p14:tracePt t="188764" x="2393950" y="4968875"/>
          <p14:tracePt t="188774" x="2298700" y="5172075"/>
          <p14:tracePt t="188780" x="2259013" y="5380038"/>
          <p14:tracePt t="188790" x="2259013" y="5537200"/>
          <p14:tracePt t="188799" x="2309813" y="5807075"/>
          <p14:tracePt t="188806" x="2400300" y="5981700"/>
          <p14:tracePt t="188815" x="2540000" y="6154738"/>
          <p14:tracePt t="188826" x="2714625" y="6296025"/>
          <p14:tracePt t="188830" x="2940050" y="6435725"/>
          <p14:tracePt t="188838" x="3176588" y="6532563"/>
          <p14:tracePt t="188847" x="3433763" y="6610350"/>
          <p14:tracePt t="188854" x="3727450" y="6638925"/>
          <p14:tracePt t="188863" x="3940175" y="6638925"/>
          <p14:tracePt t="188870" x="4159250" y="6638925"/>
          <p14:tracePt t="188878" x="4351338" y="6610350"/>
          <p14:tracePt t="188886" x="4535488" y="6537325"/>
          <p14:tracePt t="188895" x="4716463" y="6442075"/>
          <p14:tracePt t="188902" x="4772025" y="6362700"/>
          <p14:tracePt t="188910" x="4789488" y="6313488"/>
          <p14:tracePt t="188918" x="4789488" y="6223000"/>
          <p14:tracePt t="188928" x="4749800" y="6121400"/>
          <p14:tracePt t="188934" x="4659313" y="6019800"/>
          <p14:tracePt t="188943" x="4530725" y="5913438"/>
          <p14:tracePt t="188951" x="4389438" y="5822950"/>
          <p14:tracePt t="188959" x="4170363" y="5727700"/>
          <p14:tracePt t="188966" x="3922713" y="5632450"/>
          <p14:tracePt t="188975" x="3608388" y="5548313"/>
          <p14:tracePt t="188982" x="3367088" y="5497513"/>
          <p14:tracePt t="188991" x="3130550" y="5457825"/>
          <p14:tracePt t="188999" x="2878138" y="5435600"/>
          <p14:tracePt t="189007" x="2681288" y="5424488"/>
          <p14:tracePt t="189015" x="2506663" y="5430838"/>
          <p14:tracePt t="189023" x="2444750" y="5446713"/>
          <p14:tracePt t="189031" x="2428875" y="5475288"/>
          <p14:tracePt t="189038" x="2428875" y="5497513"/>
          <p14:tracePt t="189046" x="2466975" y="5548313"/>
          <p14:tracePt t="189057" x="2552700" y="5603875"/>
          <p14:tracePt t="189063" x="2681288" y="5676900"/>
          <p14:tracePt t="189073" x="2833688" y="5749925"/>
          <p14:tracePt t="189078" x="3108325" y="5862638"/>
          <p14:tracePt t="189088" x="3287713" y="5895975"/>
          <p14:tracePt t="189096" x="3575050" y="5953125"/>
          <p14:tracePt t="189105" x="3911600" y="5975350"/>
          <p14:tracePt t="189112" x="4143375" y="5975350"/>
          <p14:tracePt t="189121" x="4373563" y="5957888"/>
          <p14:tracePt t="189128" x="4597400" y="5908675"/>
          <p14:tracePt t="189136" x="4778375" y="5822950"/>
          <p14:tracePt t="189144" x="4918075" y="5694363"/>
          <p14:tracePt t="189152" x="5024438" y="5553075"/>
          <p14:tracePt t="189161" x="5081588" y="5357813"/>
          <p14:tracePt t="189169" x="5092700" y="5172075"/>
          <p14:tracePt t="189176" x="5059363" y="5019675"/>
          <p14:tracePt t="189184" x="4964113" y="4772025"/>
          <p14:tracePt t="189193" x="4829175" y="4559300"/>
          <p14:tracePt t="189201" x="4659313" y="4373563"/>
          <p14:tracePt t="189209" x="4502150" y="4256088"/>
          <p14:tracePt t="189217" x="4322763" y="4143375"/>
          <p14:tracePt t="189225" x="4057650" y="4019550"/>
          <p14:tracePt t="189235" x="3856038" y="3962400"/>
          <p14:tracePt t="189241" x="3670300" y="3940175"/>
          <p14:tracePt t="189249" x="3579813" y="3951288"/>
          <p14:tracePt t="189257" x="3535363" y="3986213"/>
          <p14:tracePt t="189265" x="3490913" y="4041775"/>
          <p14:tracePt t="189273" x="3451225" y="4125913"/>
          <p14:tracePt t="189281" x="3400425" y="4278313"/>
          <p14:tracePt t="189288" x="3389313" y="4406900"/>
          <p14:tracePt t="189297" x="3360738" y="4586288"/>
          <p14:tracePt t="189305" x="3360738" y="4767263"/>
          <p14:tracePt t="189313" x="3360738" y="4924425"/>
          <p14:tracePt t="189321" x="3395663" y="5176838"/>
          <p14:tracePt t="189329" x="3468688" y="5391150"/>
          <p14:tracePt t="189337" x="3614738" y="5672138"/>
          <p14:tracePt t="189345" x="3743325" y="5829300"/>
          <p14:tracePt t="189355" x="3984625" y="6081713"/>
          <p14:tracePt t="189360" x="4198938" y="6256338"/>
          <p14:tracePt t="189371" x="4575175" y="6464300"/>
          <p14:tracePt t="189379" x="4895850" y="6577013"/>
          <p14:tracePt t="189387" x="5289550" y="6661150"/>
          <p14:tracePt t="189395" x="5530850" y="6661150"/>
          <p14:tracePt t="189403" x="5829300" y="6632575"/>
          <p14:tracePt t="189410" x="6076950" y="6537325"/>
          <p14:tracePt t="189419" x="6227763" y="6430963"/>
          <p14:tracePt t="189427" x="6413500" y="6227763"/>
          <p14:tracePt t="189435" x="6464300" y="6099175"/>
          <p14:tracePt t="189443" x="6492875" y="5953125"/>
          <p14:tracePt t="189451" x="6464300" y="5716588"/>
          <p14:tracePt t="189459" x="6391275" y="5565775"/>
          <p14:tracePt t="189467" x="6273800" y="5413375"/>
          <p14:tracePt t="189475" x="6081713" y="5233988"/>
          <p14:tracePt t="189483" x="5840413" y="5064125"/>
          <p14:tracePt t="189491" x="5497513" y="4891088"/>
          <p14:tracePt t="189499" x="5126038" y="4745038"/>
          <p14:tracePt t="189507" x="4732338" y="4625975"/>
          <p14:tracePt t="189515" x="4344988" y="4552950"/>
          <p14:tracePt t="189523" x="4154488" y="4537075"/>
          <p14:tracePt t="189530" x="3906838" y="4541838"/>
          <p14:tracePt t="189539" x="3800475" y="4603750"/>
          <p14:tracePt t="189547" x="3783013" y="4659313"/>
          <p14:tracePt t="189555" x="3783013" y="4721225"/>
          <p14:tracePt t="189563" x="3816350" y="4800600"/>
          <p14:tracePt t="189571" x="3929063" y="4941888"/>
          <p14:tracePt t="189579" x="4046538" y="5059363"/>
          <p14:tracePt t="189587" x="4294188" y="5249863"/>
          <p14:tracePt t="189595" x="4564063" y="5419725"/>
          <p14:tracePt t="189603" x="4789488" y="5526088"/>
          <p14:tracePt t="189611" x="5172075" y="5683250"/>
          <p14:tracePt t="189619" x="5446713" y="5767388"/>
          <p14:tracePt t="189627" x="5705475" y="5846763"/>
          <p14:tracePt t="189635" x="5964238" y="5895975"/>
          <p14:tracePt t="189645" x="6154738" y="5935663"/>
          <p14:tracePt t="189653" x="6296025" y="5946775"/>
          <p14:tracePt t="189661" x="6351588" y="5942013"/>
          <p14:tracePt t="189669" x="6369050" y="5930900"/>
          <p14:tracePt t="189677" x="6380163" y="5895975"/>
          <p14:tracePt t="189685" x="6380163" y="5868988"/>
          <p14:tracePt t="189693" x="6380163" y="5835650"/>
          <p14:tracePt t="189701" x="6362700" y="5789613"/>
          <p14:tracePt t="189709" x="6346825" y="5749925"/>
          <p14:tracePt t="189717" x="6307138" y="5676900"/>
          <p14:tracePt t="189725" x="6267450" y="5614988"/>
          <p14:tracePt t="189732" x="6234113" y="5553075"/>
          <p14:tracePt t="189740" x="6205538" y="5503863"/>
          <p14:tracePt t="189749" x="6183313" y="5457825"/>
          <p14:tracePt t="189757" x="6176963" y="5430838"/>
          <p14:tracePt t="189765" x="6172200" y="5413375"/>
          <p14:tracePt t="189773" x="6172200" y="5402263"/>
          <p14:tracePt t="189780" x="6172200" y="5395913"/>
          <p14:tracePt t="189789" x="6172200" y="5391150"/>
          <p14:tracePt t="189797" x="6172200" y="5384800"/>
          <p14:tracePt t="189805" x="6176963" y="5373688"/>
          <p14:tracePt t="189813" x="6183313" y="5362575"/>
          <p14:tracePt t="189821" x="6188075" y="5362575"/>
          <p14:tracePt t="189829" x="6200775" y="5345113"/>
          <p14:tracePt t="189837" x="6205538" y="5334000"/>
          <p14:tracePt t="189845" x="6216650" y="5322888"/>
          <p14:tracePt t="189852" x="6227763" y="5311775"/>
          <p14:tracePt t="189861" x="6234113" y="5300663"/>
          <p14:tracePt t="189869" x="6238875" y="5289550"/>
          <p14:tracePt t="189877" x="6245225" y="5284788"/>
          <p14:tracePt t="189885" x="6249988" y="5272088"/>
          <p14:tracePt t="189893" x="6249988" y="5267325"/>
          <p14:tracePt t="189999" x="6234113" y="5260975"/>
          <p14:tracePt t="190007" x="6205538" y="5260975"/>
          <p14:tracePt t="190015" x="6165850" y="5256213"/>
          <p14:tracePt t="190023" x="6099175" y="5256213"/>
          <p14:tracePt t="190031" x="6003925" y="5249863"/>
          <p14:tracePt t="190039" x="5880100" y="5249863"/>
          <p14:tracePt t="190047" x="5800725" y="5249863"/>
          <p14:tracePt t="190055" x="5661025" y="5267325"/>
          <p14:tracePt t="190063" x="5570538" y="5289550"/>
          <p14:tracePt t="190071" x="5464175" y="5322888"/>
          <p14:tracePt t="190079" x="5367338" y="5351463"/>
          <p14:tracePt t="190087" x="5272088" y="5380038"/>
          <p14:tracePt t="190095" x="5210175" y="5395913"/>
          <p14:tracePt t="190103" x="5070475" y="5419725"/>
          <p14:tracePt t="190111" x="4997450" y="5441950"/>
          <p14:tracePt t="190119" x="4811713" y="5464175"/>
          <p14:tracePt t="190127" x="4665663" y="5480050"/>
          <p14:tracePt t="190135" x="4400550" y="5514975"/>
          <p14:tracePt t="190143" x="4249738" y="5514975"/>
          <p14:tracePt t="190151" x="4092575" y="5514975"/>
          <p14:tracePt t="190159" x="3929063" y="5514975"/>
          <p14:tracePt t="190167" x="3771900" y="5508625"/>
          <p14:tracePt t="190175" x="3473450" y="5464175"/>
          <p14:tracePt t="190183" x="3311525" y="5446713"/>
          <p14:tracePt t="190191" x="3170238" y="5430838"/>
          <p14:tracePt t="190199" x="3028950" y="5424488"/>
          <p14:tracePt t="190207" x="2895600" y="5407025"/>
          <p14:tracePt t="190217" x="2782888" y="5391150"/>
          <p14:tracePt t="190225" x="2652713" y="5373688"/>
          <p14:tracePt t="190233" x="2524125" y="5357813"/>
          <p14:tracePt t="190241" x="2411413" y="5351463"/>
          <p14:tracePt t="190249" x="2316163" y="5345113"/>
          <p14:tracePt t="190259" x="2203450" y="5345113"/>
          <p14:tracePt t="190265" x="2097088" y="5345113"/>
          <p14:tracePt t="190273" x="2062163" y="5345113"/>
          <p14:tracePt t="190281" x="1984375" y="5345113"/>
          <p14:tracePt t="190289" x="1893888" y="5351463"/>
          <p14:tracePt t="190297" x="1854200" y="5351463"/>
          <p14:tracePt t="190305" x="1820863" y="5357813"/>
          <p14:tracePt t="190313" x="1793875" y="5357813"/>
          <p14:tracePt t="190321" x="1776413" y="5357813"/>
          <p14:tracePt t="190329" x="1758950" y="5357813"/>
          <p14:tracePt t="190337" x="1747838" y="5357813"/>
          <p14:tracePt t="190345" x="1736725" y="5357813"/>
          <p14:tracePt t="190353" x="1725613" y="5357813"/>
          <p14:tracePt t="190361" x="1719263" y="5362575"/>
          <p14:tracePt t="190369" x="1714500" y="5362575"/>
          <p14:tracePt t="190377" x="1708150" y="5362575"/>
          <p14:tracePt t="190393" x="1697038" y="5362575"/>
          <p14:tracePt t="190401" x="1685925" y="5368925"/>
          <p14:tracePt t="190417" x="1670050" y="5368925"/>
          <p14:tracePt t="190425" x="1658938" y="5368925"/>
          <p14:tracePt t="190433" x="1641475" y="5368925"/>
          <p14:tracePt t="190441" x="1630363" y="5362575"/>
          <p14:tracePt t="190449" x="1612900" y="5357813"/>
          <p14:tracePt t="190457" x="1601788" y="5351463"/>
          <p14:tracePt t="190467" x="1597025" y="5351463"/>
          <p14:tracePt t="190472" x="1585913" y="5351463"/>
          <p14:tracePt t="190481" x="1568450" y="5345113"/>
          <p14:tracePt t="190491" x="1557338" y="5345113"/>
          <p14:tracePt t="190496" x="1535113" y="5340350"/>
          <p14:tracePt t="190507" x="1524000" y="5340350"/>
          <p14:tracePt t="190512" x="1495425" y="5334000"/>
          <p14:tracePt t="190523" x="1477963" y="5329238"/>
          <p14:tracePt t="190529" x="1438275" y="5329238"/>
          <p14:tracePt t="190539" x="1427163" y="5329238"/>
          <p14:tracePt t="190547" x="1404938" y="5329238"/>
          <p14:tracePt t="190555" x="1400175" y="5329238"/>
          <p14:tracePt t="190708" x="1393825" y="5329238"/>
          <p14:tracePt t="190715" x="1393825" y="5340350"/>
          <p14:tracePt t="190723" x="1393825" y="5345113"/>
          <p14:tracePt t="190730" x="1389063" y="5362575"/>
          <p14:tracePt t="190739" x="1389063" y="5368925"/>
          <p14:tracePt t="190746" x="1389063" y="5384800"/>
          <p14:tracePt t="190755" x="1382713" y="5391150"/>
          <p14:tracePt t="190762" x="1382713" y="5402263"/>
          <p14:tracePt t="190771" x="1376363" y="5413375"/>
          <p14:tracePt t="190781" x="1376363" y="5430838"/>
          <p14:tracePt t="190786" x="1376363" y="5441950"/>
          <p14:tracePt t="190797" x="1371600" y="5457825"/>
          <p14:tracePt t="190805" x="1365250" y="5475288"/>
          <p14:tracePt t="190813" x="1360488" y="5492750"/>
          <p14:tracePt t="190821" x="1354138" y="5514975"/>
          <p14:tracePt t="190829" x="1354138" y="5537200"/>
          <p14:tracePt t="190837" x="1349375" y="5565775"/>
          <p14:tracePt t="190845" x="1349375" y="5576888"/>
          <p14:tracePt t="190853" x="1343025" y="5603875"/>
          <p14:tracePt t="190861" x="1331913" y="5638800"/>
          <p14:tracePt t="190869" x="1331913" y="5649913"/>
          <p14:tracePt t="190876" x="1327150" y="5672138"/>
          <p14:tracePt t="190885" x="1327150" y="5676900"/>
          <p14:tracePt t="190893" x="1320800" y="5694363"/>
          <p14:tracePt t="190901" x="1320800" y="5700713"/>
          <p14:tracePt t="191033" x="1331913" y="5700713"/>
          <p14:tracePt t="191041" x="1349375" y="5700713"/>
          <p14:tracePt t="191049" x="1382713" y="5700713"/>
          <p14:tracePt t="191057" x="1416050" y="5700713"/>
          <p14:tracePt t="191065" x="1495425" y="5694363"/>
          <p14:tracePt t="191075" x="1546225" y="5694363"/>
          <p14:tracePt t="191081" x="1658938" y="5694363"/>
          <p14:tracePt t="191091" x="1743075" y="5694363"/>
          <p14:tracePt t="191099" x="1933575" y="5688013"/>
          <p14:tracePt t="191106" x="2147888" y="5688013"/>
          <p14:tracePt t="191115" x="2344738" y="5688013"/>
          <p14:tracePt t="191123" x="2590800" y="5688013"/>
          <p14:tracePt t="191131" x="2725738" y="5688013"/>
          <p14:tracePt t="191139" x="3017838" y="5688013"/>
          <p14:tracePt t="191147" x="3187700" y="5676900"/>
          <p14:tracePt t="191155" x="3495675" y="5665788"/>
          <p14:tracePt t="191163" x="3816350" y="5654675"/>
          <p14:tracePt t="191171" x="3984625" y="5649913"/>
          <p14:tracePt t="191179" x="4305300" y="5638800"/>
          <p14:tracePt t="191187" x="4614863" y="5627688"/>
          <p14:tracePt t="191195" x="4772025" y="5614988"/>
          <p14:tracePt t="191203" x="5064125" y="5592763"/>
          <p14:tracePt t="191211" x="5221288" y="5588000"/>
          <p14:tracePt t="191219" x="5530850" y="5565775"/>
          <p14:tracePt t="191227" x="5672138" y="5553075"/>
          <p14:tracePt t="191235" x="5795963" y="5548313"/>
          <p14:tracePt t="191243" x="5935663" y="5537200"/>
          <p14:tracePt t="191251" x="6200775" y="5530850"/>
          <p14:tracePt t="191259" x="6323013" y="5519738"/>
          <p14:tracePt t="191267" x="6464300" y="5519738"/>
          <p14:tracePt t="191275" x="6616700" y="5519738"/>
          <p14:tracePt t="191283" x="6789738" y="5526088"/>
          <p14:tracePt t="191291" x="6975475" y="5541963"/>
          <p14:tracePt t="191299" x="7167563" y="5559425"/>
          <p14:tracePt t="191307" x="7340600" y="5588000"/>
          <p14:tracePt t="191315" x="7504113" y="5610225"/>
          <p14:tracePt t="191323" x="7667625" y="5632450"/>
          <p14:tracePt t="191331" x="7840663" y="5661025"/>
          <p14:tracePt t="191339" x="8015288" y="5683250"/>
          <p14:tracePt t="191347" x="8329613" y="5727700"/>
          <p14:tracePt t="191355" x="8493125" y="5749925"/>
          <p14:tracePt t="191365" x="8650288" y="5773738"/>
          <p14:tracePt t="191370" x="8785225" y="5795963"/>
          <p14:tracePt t="191381" x="8915400" y="5811838"/>
          <p14:tracePt t="191387" x="9043988" y="5829300"/>
          <p14:tracePt t="191397" x="9128125" y="5840413"/>
          <p14:tracePt t="191405" x="9207500" y="5851525"/>
          <p14:tracePt t="191413" x="9274175" y="5857875"/>
          <p14:tracePt t="191421" x="9324975" y="5862638"/>
          <p14:tracePt t="191429" x="9371013" y="5868988"/>
          <p14:tracePt t="191437" x="9393238" y="5868988"/>
          <p14:tracePt t="191445" x="9409113" y="5868988"/>
          <p14:tracePt t="191532" x="9404350" y="5868988"/>
          <p14:tracePt t="191549" x="9398000" y="5862638"/>
          <p14:tracePt t="191556" x="9393238" y="5857875"/>
          <p14:tracePt t="191564" x="9382125" y="5851525"/>
          <p14:tracePt t="191573" x="9371013" y="5846763"/>
          <p14:tracePt t="191581" x="9364663" y="5840413"/>
          <p14:tracePt t="191589" x="9353550" y="5835650"/>
          <p14:tracePt t="191597" x="9347200" y="5829300"/>
          <p14:tracePt t="191605" x="9342438" y="5822950"/>
          <p14:tracePt t="191613" x="9331325" y="5818188"/>
          <p14:tracePt t="191621" x="9324975" y="5818188"/>
          <p14:tracePt t="191631" x="9320213" y="5811838"/>
          <p14:tracePt t="191637" x="9309100" y="5807075"/>
          <p14:tracePt t="191645" x="9302750" y="5800725"/>
          <p14:tracePt t="191653" x="9296400" y="5795963"/>
          <p14:tracePt t="191663" x="9285288" y="5789613"/>
          <p14:tracePt t="191668" x="9285288" y="5784850"/>
          <p14:tracePt t="191679" x="9274175" y="5778500"/>
          <p14:tracePt t="191685" x="9269413" y="5773738"/>
          <p14:tracePt t="191695" x="9263063" y="5767388"/>
          <p14:tracePt t="191703" x="9258300" y="5762625"/>
          <p14:tracePt t="191711" x="9251950" y="5756275"/>
          <p14:tracePt t="191719" x="9251950" y="5749925"/>
          <p14:tracePt t="191727" x="9240838" y="5745163"/>
          <p14:tracePt t="191735" x="9236075" y="5734050"/>
          <p14:tracePt t="191743" x="9229725" y="5727700"/>
          <p14:tracePt t="191751" x="9218613" y="5716588"/>
          <p14:tracePt t="191759" x="9212263" y="5711825"/>
          <p14:tracePt t="191767" x="9207500" y="5705475"/>
          <p14:tracePt t="191775" x="9190038" y="5688013"/>
          <p14:tracePt t="191783" x="9178925" y="5683250"/>
          <p14:tracePt t="191791" x="9156700" y="5665788"/>
          <p14:tracePt t="191799" x="9150350" y="5661025"/>
          <p14:tracePt t="191807" x="9139238" y="5654675"/>
          <p14:tracePt t="191815" x="9123363" y="5638800"/>
          <p14:tracePt t="191823" x="9112250" y="5632450"/>
          <p14:tracePt t="191831" x="9101138" y="5627688"/>
          <p14:tracePt t="191839" x="9072563" y="5610225"/>
          <p14:tracePt t="191847" x="9061450" y="5603875"/>
          <p14:tracePt t="191855" x="9043988" y="5592763"/>
          <p14:tracePt t="191863" x="9010650" y="5581650"/>
          <p14:tracePt t="191871" x="8999538" y="5576888"/>
          <p14:tracePt t="191879" x="8982075" y="5565775"/>
          <p14:tracePt t="191887" x="8966200" y="5559425"/>
          <p14:tracePt t="191895" x="8931275" y="5541963"/>
          <p14:tracePt t="191903" x="8920163" y="5537200"/>
          <p14:tracePt t="191911" x="8909050" y="5530850"/>
          <p14:tracePt t="191919" x="8886825" y="5526088"/>
          <p14:tracePt t="191929" x="8875713" y="5519738"/>
          <p14:tracePt t="191935" x="8864600" y="5519738"/>
          <p14:tracePt t="191951" x="8875713" y="5537200"/>
          <p14:tracePt t="192225" x="8875713" y="5530850"/>
          <p14:tracePt t="192241" x="8875713" y="5526088"/>
          <p14:tracePt t="192249" x="8869363" y="5526088"/>
          <p14:tracePt t="192305" x="8864600" y="5526088"/>
          <p14:tracePt t="192339" x="8858250" y="5526088"/>
          <p14:tracePt t="192355" x="8858250" y="5519738"/>
          <p14:tracePt t="192363" x="8853488" y="5519738"/>
          <p14:tracePt t="192371" x="8847138" y="5519738"/>
          <p14:tracePt t="192379" x="8847138" y="5514975"/>
          <p14:tracePt t="192387" x="8842375" y="5508625"/>
          <p14:tracePt t="192395" x="8836025" y="5508625"/>
          <p14:tracePt t="192411" x="8831263" y="5503863"/>
          <p14:tracePt t="192419" x="8824913" y="5503863"/>
          <p14:tracePt t="192507" x="8824913" y="5497513"/>
          <p14:tracePt t="192563" x="8824913" y="5492750"/>
          <p14:tracePt t="192579" x="8824913" y="5486400"/>
          <p14:tracePt t="192661" x="8824913" y="5480050"/>
          <p14:tracePt t="192709" x="8820150" y="5480050"/>
          <p14:tracePt t="192733" x="8813800" y="5480050"/>
          <p14:tracePt t="192741" x="8813800" y="5475288"/>
          <p14:tracePt t="192757" x="8807450" y="5475288"/>
          <p14:tracePt t="192765" x="8802688" y="5475288"/>
          <p14:tracePt t="192773" x="8796338" y="5475288"/>
          <p14:tracePt t="192789" x="8791575" y="5468938"/>
          <p14:tracePt t="192797" x="8785225" y="5468938"/>
          <p14:tracePt t="192805" x="8780463" y="5464175"/>
          <p14:tracePt t="192821" x="8769350" y="5457825"/>
          <p14:tracePt t="192829" x="8769350" y="5453063"/>
          <p14:tracePt t="192837" x="8763000" y="5453063"/>
          <p14:tracePt t="192845" x="8758238" y="5453063"/>
          <p14:tracePt t="192853" x="8751888" y="5453063"/>
          <p14:tracePt t="192861" x="8751888" y="5446713"/>
          <p14:tracePt t="192869" x="8745538" y="5446713"/>
          <p14:tracePt t="192903" x="8740775" y="5446713"/>
          <p14:tracePt t="192939" x="8734425" y="5446713"/>
          <p14:tracePt t="192955" x="8729663" y="5446713"/>
          <p14:tracePt t="192979" x="8723313" y="5446713"/>
          <p14:tracePt t="192995" x="8718550" y="5446713"/>
          <p14:tracePt t="193003" x="8712200" y="5446713"/>
          <p14:tracePt t="193011" x="8707438" y="5446713"/>
          <p14:tracePt t="193019" x="8701088" y="5446713"/>
          <p14:tracePt t="193035" x="8689975" y="5446713"/>
          <p14:tracePt t="193051" x="8685213" y="5446713"/>
          <p14:tracePt t="193059" x="8678863" y="5446713"/>
          <p14:tracePt t="193067" x="8672513" y="5446713"/>
          <p14:tracePt t="193075" x="8672513" y="5441950"/>
          <p14:tracePt t="193083" x="8667750" y="5441950"/>
          <p14:tracePt t="193141" x="8661400" y="5441950"/>
          <p14:tracePt t="193181" x="8656638" y="5441950"/>
          <p14:tracePt t="193197" x="8650288" y="5441950"/>
          <p14:tracePt t="193253" x="8645525" y="5441950"/>
          <p14:tracePt t="193285" x="8634413" y="5441950"/>
          <p14:tracePt t="193301" x="8628063" y="5435600"/>
          <p14:tracePt t="193317" x="8616950" y="5430838"/>
          <p14:tracePt t="193333" x="8612188" y="5424488"/>
          <p14:tracePt t="193341" x="8605838" y="5419725"/>
          <p14:tracePt t="193357" x="8599488" y="5407025"/>
          <p14:tracePt t="193365" x="8594725" y="5402263"/>
          <p14:tracePt t="193373" x="8583613" y="5391150"/>
          <p14:tracePt t="193381" x="8572500" y="5384800"/>
          <p14:tracePt t="193389" x="8561388" y="5380038"/>
          <p14:tracePt t="193397" x="8550275" y="5373688"/>
          <p14:tracePt t="193405" x="8532813" y="5368925"/>
          <p14:tracePt t="193421" x="8504238" y="5362575"/>
          <p14:tracePt t="193429" x="8482013" y="5362575"/>
          <p14:tracePt t="193437" x="8464550" y="5357813"/>
          <p14:tracePt t="193447" x="8420100" y="5357813"/>
          <p14:tracePt t="193452" x="8369300" y="5357813"/>
          <p14:tracePt t="193463" x="8307388" y="5362575"/>
          <p14:tracePt t="193470" x="8234363" y="5368925"/>
          <p14:tracePt t="193479" x="8139113" y="5373688"/>
          <p14:tracePt t="193487" x="8072438" y="5380038"/>
          <p14:tracePt t="193495" x="7970838" y="5384800"/>
          <p14:tracePt t="193503" x="7853363" y="5402263"/>
          <p14:tracePt t="193511" x="7683500" y="5407025"/>
          <p14:tracePt t="193519" x="7570788" y="5419725"/>
          <p14:tracePt t="193527" x="7442200" y="5424488"/>
          <p14:tracePt t="193535" x="7273925" y="5435600"/>
          <p14:tracePt t="193543" x="7070725" y="5446713"/>
          <p14:tracePt t="193551" x="6858000" y="5453063"/>
          <p14:tracePt t="193559" x="6592888" y="5464175"/>
          <p14:tracePt t="193567" x="6435725" y="5475288"/>
          <p14:tracePt t="193575" x="6132513" y="5475288"/>
          <p14:tracePt t="193583" x="5829300" y="5475288"/>
          <p14:tracePt t="193591" x="5661025" y="5475288"/>
          <p14:tracePt t="193599" x="5340350" y="5475288"/>
          <p14:tracePt t="193607" x="5024438" y="5475288"/>
          <p14:tracePt t="193615" x="4851400" y="5468938"/>
          <p14:tracePt t="193623" x="4559300" y="5457825"/>
          <p14:tracePt t="193631" x="4283075" y="5446713"/>
          <p14:tracePt t="193639" x="4114800" y="5446713"/>
          <p14:tracePt t="193647" x="3946525" y="5441950"/>
          <p14:tracePt t="193655" x="3654425" y="5441950"/>
          <p14:tracePt t="193663" x="3502025" y="5441950"/>
          <p14:tracePt t="193671" x="3360738" y="5441950"/>
          <p14:tracePt t="193679" x="3103563" y="5441950"/>
          <p14:tracePt t="193687" x="2995613" y="5441950"/>
          <p14:tracePt t="193695" x="2906713" y="5441950"/>
          <p14:tracePt t="193703" x="2720975" y="5441950"/>
          <p14:tracePt t="193711" x="2641600" y="5441950"/>
          <p14:tracePt t="193719" x="2574925" y="5441950"/>
          <p14:tracePt t="193727" x="2506663" y="5441950"/>
          <p14:tracePt t="193737" x="2444750" y="5441950"/>
          <p14:tracePt t="193743" x="2378075" y="5441950"/>
          <p14:tracePt t="193753" x="2320925" y="5441950"/>
          <p14:tracePt t="193759" x="2265363" y="5441950"/>
          <p14:tracePt t="193769" x="2214563" y="5441950"/>
          <p14:tracePt t="193775" x="2159000" y="5446713"/>
          <p14:tracePt t="193785" x="2147888" y="5446713"/>
          <p14:tracePt t="193793" x="2108200" y="5446713"/>
          <p14:tracePt t="193801" x="2074863" y="5453063"/>
          <p14:tracePt t="193809" x="2046288" y="5453063"/>
          <p14:tracePt t="193817" x="2039938" y="5453063"/>
          <p14:tracePt t="193825" x="2017713" y="5453063"/>
          <p14:tracePt t="193833" x="1995488" y="5453063"/>
          <p14:tracePt t="193843" x="1966913" y="5453063"/>
          <p14:tracePt t="193849" x="1933575" y="5453063"/>
          <p14:tracePt t="193857" x="1900238" y="5453063"/>
          <p14:tracePt t="193865" x="1860550" y="5453063"/>
          <p14:tracePt t="193873" x="1793875" y="5453063"/>
          <p14:tracePt t="193881" x="1743075" y="5446713"/>
          <p14:tracePt t="193889" x="1692275" y="5441950"/>
          <p14:tracePt t="193897" x="1635125" y="5435600"/>
          <p14:tracePt t="193905" x="1585913" y="5424488"/>
          <p14:tracePt t="193913" x="1528763" y="5413375"/>
          <p14:tracePt t="193921" x="1477963" y="5402263"/>
          <p14:tracePt t="193929" x="1422400" y="5391150"/>
          <p14:tracePt t="193937" x="1365250" y="5380038"/>
          <p14:tracePt t="193945" x="1331913" y="5373688"/>
          <p14:tracePt t="193953" x="1281113" y="5362575"/>
          <p14:tracePt t="193961" x="1243013" y="5357813"/>
          <p14:tracePt t="193969" x="1219200" y="5351463"/>
          <p14:tracePt t="193977" x="1214438" y="5345113"/>
          <p14:tracePt t="194001" x="1208088" y="5345113"/>
          <p14:tracePt t="194009" x="1203325" y="5345113"/>
          <p14:tracePt t="194025" x="1185863" y="5345113"/>
          <p14:tracePt t="194035" x="1181100" y="5345113"/>
          <p14:tracePt t="194267" x="1174750" y="5345113"/>
          <p14:tracePt t="194275" x="1163638" y="5345113"/>
          <p14:tracePt t="194283" x="1146175" y="5345113"/>
          <p14:tracePt t="194291" x="1135063" y="5345113"/>
          <p14:tracePt t="194301" x="1123950" y="5345113"/>
          <p14:tracePt t="194309" x="1119188" y="5345113"/>
          <p14:tracePt t="194317" x="1112838" y="5345113"/>
          <p14:tracePt t="194349" x="1108075" y="5345113"/>
          <p14:tracePt t="194363" x="1108075" y="5340350"/>
          <p14:tracePt t="194397" x="1112838" y="5340350"/>
          <p14:tracePt t="194405" x="1119188" y="5340350"/>
          <p14:tracePt t="194413" x="1123950" y="5340350"/>
          <p14:tracePt t="194421" x="1130300" y="5340350"/>
          <p14:tracePt t="194437" x="1135063" y="5345113"/>
          <p14:tracePt t="194445" x="1141413" y="5357813"/>
          <p14:tracePt t="194453" x="1141413" y="5368925"/>
          <p14:tracePt t="194461" x="1152525" y="5384800"/>
          <p14:tracePt t="194469" x="1163638" y="5413375"/>
          <p14:tracePt t="194477" x="1174750" y="5435600"/>
          <p14:tracePt t="194485" x="1185863" y="5464175"/>
          <p14:tracePt t="194493" x="1196975" y="5492750"/>
          <p14:tracePt t="194501" x="1208088" y="5526088"/>
          <p14:tracePt t="194509" x="1225550" y="5565775"/>
          <p14:tracePt t="194517" x="1236663" y="5592763"/>
          <p14:tracePt t="194525" x="1254125" y="5638800"/>
          <p14:tracePt t="194533" x="1270000" y="5665788"/>
          <p14:tracePt t="194541" x="1281113" y="5683250"/>
          <p14:tracePt t="194549" x="1287463" y="5705475"/>
          <p14:tracePt t="194559" x="1309688" y="5716588"/>
          <p14:tracePt t="194565" x="1316038" y="5727700"/>
          <p14:tracePt t="194573" x="1343025" y="5738813"/>
          <p14:tracePt t="194581" x="1382713" y="5749925"/>
          <p14:tracePt t="194591" x="1427163" y="5767388"/>
          <p14:tracePt t="194597" x="1489075" y="5784850"/>
          <p14:tracePt t="194607" x="1562100" y="5789613"/>
          <p14:tracePt t="194613" x="1658938" y="5800725"/>
          <p14:tracePt t="194623" x="1787525" y="5807075"/>
          <p14:tracePt t="194629" x="1939925" y="5807075"/>
          <p14:tracePt t="194639" x="2097088" y="5818188"/>
          <p14:tracePt t="194647" x="2293938" y="5818188"/>
          <p14:tracePt t="194655" x="2524125" y="5818188"/>
          <p14:tracePt t="194663" x="2765425" y="5818188"/>
          <p14:tracePt t="194671" x="3013075" y="5829300"/>
          <p14:tracePt t="194679" x="3495675" y="5829300"/>
          <p14:tracePt t="194687" x="3800475" y="5829300"/>
          <p14:tracePt t="194695" x="4154488" y="5829300"/>
          <p14:tracePt t="194703" x="4710113" y="5829300"/>
          <p14:tracePt t="194711" x="5048250" y="5829300"/>
          <p14:tracePt t="194719" x="5610225" y="5829300"/>
          <p14:tracePt t="194727" x="5924550" y="5829300"/>
          <p14:tracePt t="194735" x="6380163" y="5829300"/>
          <p14:tracePt t="194743" x="6824663" y="5829300"/>
          <p14:tracePt t="194751" x="7234238" y="5829300"/>
          <p14:tracePt t="194759" x="7537450" y="5822950"/>
          <p14:tracePt t="194767" x="7937500" y="5789613"/>
          <p14:tracePt t="194775" x="8139113" y="5767388"/>
          <p14:tracePt t="194783" x="8342313" y="5756275"/>
          <p14:tracePt t="194791" x="8504238" y="5738813"/>
          <p14:tracePt t="194799" x="8599488" y="5734050"/>
          <p14:tracePt t="194807" x="8645525" y="5734050"/>
          <p14:tracePt t="194815" x="8689975" y="5727700"/>
          <p14:tracePt t="194823" x="8701088" y="5722938"/>
          <p14:tracePt t="194831" x="8712200" y="5722938"/>
          <p14:tracePt t="194885" x="8707438" y="5722938"/>
          <p14:tracePt t="194891" x="8707438" y="5716588"/>
          <p14:tracePt t="194901" x="8696325" y="5711825"/>
          <p14:tracePt t="194907" x="8685213" y="5700713"/>
          <p14:tracePt t="194917" x="8661400" y="5688013"/>
          <p14:tracePt t="194925" x="8623300" y="5654675"/>
          <p14:tracePt t="194933" x="8577263" y="5614988"/>
          <p14:tracePt t="194941" x="8537575" y="5581650"/>
          <p14:tracePt t="194949" x="8499475" y="5541963"/>
          <p14:tracePt t="194957" x="8448675" y="5508625"/>
          <p14:tracePt t="194965" x="8391525" y="5468938"/>
          <p14:tracePt t="194973" x="8342313" y="5435600"/>
          <p14:tracePt t="194981" x="8285163" y="5395913"/>
          <p14:tracePt t="194989" x="8245475" y="5368925"/>
          <p14:tracePt t="194997" x="8201025" y="5345113"/>
          <p14:tracePt t="195005" x="8150225" y="5311775"/>
          <p14:tracePt t="195013" x="8110538" y="5295900"/>
          <p14:tracePt t="195021" x="8077200" y="5278438"/>
          <p14:tracePt t="195029" x="8026400" y="5260975"/>
          <p14:tracePt t="195037" x="7981950" y="5256213"/>
          <p14:tracePt t="195045" x="7926388" y="5249863"/>
          <p14:tracePt t="195053" x="7858125" y="5249863"/>
          <p14:tracePt t="195061" x="7778750" y="5249863"/>
          <p14:tracePt t="195073" x="7700963" y="5249863"/>
          <p14:tracePt t="195077" x="7526338" y="5260975"/>
          <p14:tracePt t="195085" x="7431088" y="5267325"/>
          <p14:tracePt t="195093" x="7183438" y="5278438"/>
          <p14:tracePt t="195101" x="6924675" y="5278438"/>
          <p14:tracePt t="195109" x="6654800" y="5278438"/>
          <p14:tracePt t="195117" x="6346825" y="5278438"/>
          <p14:tracePt t="195125" x="6026150" y="5260975"/>
          <p14:tracePt t="195133" x="5699125" y="5238750"/>
          <p14:tracePt t="195141" x="5272088" y="5216525"/>
          <p14:tracePt t="195149" x="4997450" y="5194300"/>
          <p14:tracePt t="195157" x="4705350" y="5172075"/>
          <p14:tracePt t="195167" x="4289425" y="5121275"/>
          <p14:tracePt t="195173" x="3990975" y="5099050"/>
          <p14:tracePt t="195183" x="3592513" y="5053013"/>
          <p14:tracePt t="195189" x="3327400" y="5030788"/>
          <p14:tracePt t="195199" x="3063875" y="5014913"/>
          <p14:tracePt t="195207" x="2787650" y="5002213"/>
          <p14:tracePt t="195215" x="2540000" y="4979988"/>
          <p14:tracePt t="195223" x="2309813" y="4968875"/>
          <p14:tracePt t="195231" x="2097088" y="4968875"/>
          <p14:tracePt t="195239" x="2001838" y="4968875"/>
          <p14:tracePt t="195247" x="1849438" y="4968875"/>
          <p14:tracePt t="195255" x="1787525" y="4968875"/>
          <p14:tracePt t="195263" x="1685925" y="4968875"/>
          <p14:tracePt t="195271" x="1658938" y="4968875"/>
          <p14:tracePt t="195279" x="1624013" y="4968875"/>
          <p14:tracePt t="195287" x="1612900" y="4968875"/>
          <p14:tracePt t="195327" x="1612900" y="4975225"/>
          <p14:tracePt t="195335" x="1612900" y="4979988"/>
          <p14:tracePt t="195351" x="1612900" y="4986338"/>
          <p14:tracePt t="195359" x="1601788" y="5002213"/>
          <p14:tracePt t="195367" x="1590675" y="5014913"/>
          <p14:tracePt t="195379" x="1579563" y="5026025"/>
          <p14:tracePt t="195383" x="1550988" y="5048250"/>
          <p14:tracePt t="195391" x="1528763" y="5059363"/>
          <p14:tracePt t="195399" x="1506538" y="5076825"/>
          <p14:tracePt t="195407" x="1477963" y="5087938"/>
          <p14:tracePt t="195415" x="1438275" y="5110163"/>
          <p14:tracePt t="195423" x="1427163" y="5114925"/>
          <p14:tracePt t="195431" x="1411288" y="5121275"/>
          <p14:tracePt t="195441" x="1393825" y="5126038"/>
          <p14:tracePt t="195447" x="1382713" y="5132388"/>
          <p14:tracePt t="195457" x="1371600" y="5137150"/>
          <p14:tracePt t="195463" x="1360488" y="5137150"/>
          <p14:tracePt t="195473" x="1349375" y="5137150"/>
          <p14:tracePt t="195481" x="1338263" y="5143500"/>
          <p14:tracePt t="195489" x="1331913" y="5149850"/>
          <p14:tracePt t="195495" x="1327150" y="5149850"/>
          <p14:tracePt t="195513" x="1327150" y="5154613"/>
          <p14:tracePt t="195537" x="1327150" y="5160963"/>
          <p14:tracePt t="195545" x="1327150" y="5165725"/>
          <p14:tracePt t="195553" x="1327150" y="5176838"/>
          <p14:tracePt t="195561" x="1327150" y="5187950"/>
          <p14:tracePt t="195569" x="1327150" y="5205413"/>
          <p14:tracePt t="195577" x="1327150" y="5222875"/>
          <p14:tracePt t="195585" x="1327150" y="5233988"/>
          <p14:tracePt t="195593" x="1327150" y="5256213"/>
          <p14:tracePt t="195601" x="1320800" y="5267325"/>
          <p14:tracePt t="195609" x="1309688" y="5295900"/>
          <p14:tracePt t="195617" x="1303338" y="5311775"/>
          <p14:tracePt t="195625" x="1292225" y="5345113"/>
          <p14:tracePt t="195633" x="1292225" y="5368925"/>
          <p14:tracePt t="195641" x="1287463" y="5395913"/>
          <p14:tracePt t="195649" x="1281113" y="5413375"/>
          <p14:tracePt t="195657" x="1276350" y="5435600"/>
          <p14:tracePt t="195665" x="1276350" y="5453063"/>
          <p14:tracePt t="195673" x="1276350" y="5475288"/>
          <p14:tracePt t="195681" x="1270000" y="5492750"/>
          <p14:tracePt t="195689" x="1270000" y="5503863"/>
          <p14:tracePt t="195697" x="1270000" y="5519738"/>
          <p14:tracePt t="195705" x="1270000" y="5537200"/>
          <p14:tracePt t="195713" x="1270000" y="5548313"/>
          <p14:tracePt t="195721" x="1270000" y="5553075"/>
          <p14:tracePt t="195731" x="1270000" y="5559425"/>
          <p14:tracePt t="195737" x="1270000" y="5565775"/>
          <p14:tracePt t="195747" x="1270000" y="5576888"/>
          <p14:tracePt t="195753" x="1270000" y="5581650"/>
          <p14:tracePt t="195763" x="1270000" y="5588000"/>
          <p14:tracePt t="195771" x="1270000" y="5592763"/>
          <p14:tracePt t="195779" x="1270000" y="5599113"/>
          <p14:tracePt t="195795" x="1270000" y="5603875"/>
          <p14:tracePt t="195819" x="1270000" y="5610225"/>
          <p14:tracePt t="195843" x="1270000" y="5614988"/>
          <p14:tracePt t="195859" x="1270000" y="5621338"/>
          <p14:tracePt t="195891" x="1270000" y="5627688"/>
          <p14:tracePt t="195899" x="1276350" y="5627688"/>
          <p14:tracePt t="195907" x="1281113" y="5627688"/>
          <p14:tracePt t="195915" x="1292225" y="5632450"/>
          <p14:tracePt t="195923" x="1303338" y="5632450"/>
          <p14:tracePt t="195931" x="1327150" y="5643563"/>
          <p14:tracePt t="195939" x="1343025" y="5643563"/>
          <p14:tracePt t="195947" x="1365250" y="5649913"/>
          <p14:tracePt t="195955" x="1416050" y="5661025"/>
          <p14:tracePt t="195963" x="1489075" y="5676900"/>
          <p14:tracePt t="195971" x="1535113" y="5683250"/>
          <p14:tracePt t="195979" x="1635125" y="5683250"/>
          <p14:tracePt t="195987" x="1719263" y="5683250"/>
          <p14:tracePt t="195995" x="1798638" y="5683250"/>
          <p14:tracePt t="196003" x="1955800" y="5683250"/>
          <p14:tracePt t="196013" x="2185988" y="5683250"/>
          <p14:tracePt t="196019" x="2327275" y="5683250"/>
          <p14:tracePt t="196029" x="2478088" y="5683250"/>
          <p14:tracePt t="196035" x="2782888" y="5694363"/>
          <p14:tracePt t="196045" x="2973388" y="5700713"/>
          <p14:tracePt t="196051" x="3141663" y="5700713"/>
          <p14:tracePt t="196061" x="3490913" y="5700713"/>
          <p14:tracePt t="196069" x="3687763" y="5700713"/>
          <p14:tracePt t="196077" x="4057650" y="5683250"/>
          <p14:tracePt t="196085" x="4243388" y="5665788"/>
          <p14:tracePt t="196095" x="4614863" y="5632450"/>
          <p14:tracePt t="196101" x="4986338" y="5581650"/>
          <p14:tracePt t="196109" x="5311775" y="5537200"/>
          <p14:tracePt t="196117" x="5626100" y="5492750"/>
          <p14:tracePt t="196125" x="5924550" y="5453063"/>
          <p14:tracePt t="196133" x="6205538" y="5419725"/>
          <p14:tracePt t="196141" x="6351588" y="5391150"/>
          <p14:tracePt t="196149" x="6599238" y="5368925"/>
          <p14:tracePt t="196157" x="6862763" y="5340350"/>
          <p14:tracePt t="196165" x="7143750" y="5318125"/>
          <p14:tracePt t="196173" x="7285038" y="5311775"/>
          <p14:tracePt t="196181" x="7559675" y="5289550"/>
          <p14:tracePt t="196189" x="7718425" y="5278438"/>
          <p14:tracePt t="196197" x="7999413" y="5256213"/>
          <p14:tracePt t="196205" x="8139113" y="5249863"/>
          <p14:tracePt t="196213" x="8280400" y="5238750"/>
          <p14:tracePt t="196221" x="8420100" y="5233988"/>
          <p14:tracePt t="196229" x="8537575" y="5216525"/>
          <p14:tracePt t="196237" x="8740775" y="5205413"/>
          <p14:tracePt t="196245" x="8813800" y="5205413"/>
          <p14:tracePt t="196253" x="8875713" y="5199063"/>
          <p14:tracePt t="196261" x="8909050" y="5199063"/>
          <p14:tracePt t="196269" x="8953500" y="5199063"/>
          <p14:tracePt t="196277" x="8970963" y="5199063"/>
          <p14:tracePt t="196285" x="8982075" y="5199063"/>
          <p14:tracePt t="196293" x="8999538" y="5199063"/>
          <p14:tracePt t="196367" x="8999538" y="5205413"/>
          <p14:tracePt t="196383" x="8993188" y="5216525"/>
          <p14:tracePt t="196391" x="8988425" y="5227638"/>
          <p14:tracePt t="196399" x="8977313" y="5249863"/>
          <p14:tracePt t="196407" x="8959850" y="5284788"/>
          <p14:tracePt t="196415" x="8931275" y="5318125"/>
          <p14:tracePt t="196423" x="8920163" y="5329238"/>
          <p14:tracePt t="196431" x="8880475" y="5362575"/>
          <p14:tracePt t="196439" x="8869363" y="5380038"/>
          <p14:tracePt t="196447" x="8813800" y="5419725"/>
          <p14:tracePt t="196455" x="8751888" y="5464175"/>
          <p14:tracePt t="196463" x="8723313" y="5486400"/>
          <p14:tracePt t="196471" x="8667750" y="5526088"/>
          <p14:tracePt t="196479" x="8650288" y="5530850"/>
          <p14:tracePt t="196487" x="8599488" y="5565775"/>
          <p14:tracePt t="196495" x="8577263" y="5570538"/>
          <p14:tracePt t="196503" x="8566150" y="5570538"/>
          <p14:tracePt t="196511" x="8550275" y="5570538"/>
          <p14:tracePt t="196519" x="8543925" y="5570538"/>
          <p14:tracePt t="196527" x="8526463" y="5570538"/>
          <p14:tracePt t="196535" x="8515350" y="5570538"/>
          <p14:tracePt t="196543" x="8510588" y="5570538"/>
          <p14:tracePt t="196551" x="8504238" y="5570538"/>
          <p14:tracePt t="196559" x="8493125" y="5570538"/>
          <p14:tracePt t="196567" x="8482013" y="5570538"/>
          <p14:tracePt t="196575" x="8470900" y="5570538"/>
          <p14:tracePt t="196585" x="8464550" y="5581650"/>
          <p14:tracePt t="196591" x="8442325" y="5592763"/>
          <p14:tracePt t="196601" x="8420100" y="5610225"/>
          <p14:tracePt t="196607" x="8391525" y="5632450"/>
          <p14:tracePt t="196617" x="8353425" y="5654675"/>
          <p14:tracePt t="196623" x="8335963" y="5665788"/>
          <p14:tracePt t="196633" x="8291513" y="5700713"/>
          <p14:tracePt t="196641" x="8245475" y="5722938"/>
          <p14:tracePt t="196649" x="8201025" y="5749925"/>
          <p14:tracePt t="196657" x="8145463" y="5767388"/>
          <p14:tracePt t="196665" x="8128000" y="5778500"/>
          <p14:tracePt t="196673" x="8066088" y="5795963"/>
          <p14:tracePt t="196681" x="7993063" y="5811838"/>
          <p14:tracePt t="196689" x="7959725" y="5811838"/>
          <p14:tracePt t="196697" x="7785100" y="5829300"/>
          <p14:tracePt t="196705" x="7689850" y="5840413"/>
          <p14:tracePt t="196713" x="7504113" y="5846763"/>
          <p14:tracePt t="196721" x="7273925" y="5846763"/>
          <p14:tracePt t="196729" x="7015163" y="5846763"/>
          <p14:tracePt t="196737" x="6773863" y="5846763"/>
          <p14:tracePt t="196745" x="6373813" y="5840413"/>
          <p14:tracePt t="196753" x="6081713" y="5818188"/>
          <p14:tracePt t="196761" x="5654675" y="5795963"/>
          <p14:tracePt t="196769" x="5362575" y="5773738"/>
          <p14:tracePt t="196777" x="5053013" y="5738813"/>
          <p14:tracePt t="196785" x="4738688" y="5705475"/>
          <p14:tracePt t="196793" x="4479925" y="5688013"/>
          <p14:tracePt t="196801" x="4260850" y="5665788"/>
          <p14:tracePt t="196809" x="4130675" y="5649913"/>
          <p14:tracePt t="196817" x="3951288" y="5621338"/>
          <p14:tracePt t="196825" x="3884613" y="5603875"/>
          <p14:tracePt t="196833" x="3822700" y="5588000"/>
          <p14:tracePt t="196841" x="3771900" y="5570538"/>
          <p14:tracePt t="196849" x="3743325" y="5553075"/>
          <p14:tracePt t="196857" x="3714750" y="5541963"/>
          <p14:tracePt t="196865" x="3692525" y="5530850"/>
          <p14:tracePt t="196873" x="3687763" y="5519738"/>
          <p14:tracePt t="196883" x="3681413" y="5519738"/>
          <p14:tracePt t="197083" x="3659188" y="5526088"/>
          <p14:tracePt t="197091" x="3625850" y="5541963"/>
          <p14:tracePt t="197099" x="3568700" y="5559425"/>
          <p14:tracePt t="197109" x="3519488" y="5576888"/>
          <p14:tracePt t="197115" x="3457575" y="5592763"/>
          <p14:tracePt t="197123" x="3417888" y="5603875"/>
          <p14:tracePt t="197131" x="3349625" y="5627688"/>
          <p14:tracePt t="197139" x="3287713" y="5649913"/>
          <p14:tracePt t="197147" x="3225800" y="5676900"/>
          <p14:tracePt t="197155" x="3176588" y="5688013"/>
          <p14:tracePt t="197163" x="3119438" y="5694363"/>
          <p14:tracePt t="197173" x="3057525" y="5700713"/>
          <p14:tracePt t="197179" x="2995613" y="5700713"/>
          <p14:tracePt t="197189" x="2951163" y="5700713"/>
          <p14:tracePt t="197195" x="2911475" y="5694363"/>
          <p14:tracePt t="197205" x="2882900" y="5688013"/>
          <p14:tracePt t="197213" x="2849563" y="5676900"/>
          <p14:tracePt t="197223" x="2827338" y="5661025"/>
          <p14:tracePt t="197229" x="2816225" y="5649913"/>
          <p14:tracePt t="197237" x="2805113" y="5638800"/>
          <p14:tracePt t="197245" x="2805113" y="5621338"/>
          <p14:tracePt t="197253" x="2805113" y="5610225"/>
          <p14:tracePt t="197261" x="2805113" y="5592763"/>
          <p14:tracePt t="197269" x="2805113" y="5559425"/>
          <p14:tracePt t="197277" x="2805113" y="5541963"/>
          <p14:tracePt t="197285" x="2805113" y="5519738"/>
          <p14:tracePt t="197293" x="2809875" y="5486400"/>
          <p14:tracePt t="197301" x="2838450" y="5441950"/>
          <p14:tracePt t="197309" x="2860675" y="5407025"/>
          <p14:tracePt t="197317" x="2878138" y="5380038"/>
          <p14:tracePt t="197325" x="2922588" y="5329238"/>
          <p14:tracePt t="197333" x="2951163" y="5311775"/>
          <p14:tracePt t="197341" x="2984500" y="5284788"/>
          <p14:tracePt t="197349" x="3035300" y="5260975"/>
          <p14:tracePt t="197357" x="3114675" y="5227638"/>
          <p14:tracePt t="197365" x="3170238" y="5210175"/>
          <p14:tracePt t="197373" x="3238500" y="5199063"/>
          <p14:tracePt t="197381" x="3311525" y="5194300"/>
          <p14:tracePt t="197389" x="3457575" y="5187950"/>
          <p14:tracePt t="197397" x="3552825" y="5187950"/>
          <p14:tracePt t="197405" x="3754438" y="5187950"/>
          <p14:tracePt t="197413" x="3984625" y="5199063"/>
          <p14:tracePt t="197421" x="4086225" y="5216525"/>
          <p14:tracePt t="197429" x="4289425" y="5233988"/>
          <p14:tracePt t="197437" x="4491038" y="5249863"/>
          <p14:tracePt t="197445" x="4654550" y="5272088"/>
          <p14:tracePt t="197453" x="4889500" y="5311775"/>
          <p14:tracePt t="197461" x="5008563" y="5334000"/>
          <p14:tracePt t="197471" x="5114925" y="5357813"/>
          <p14:tracePt t="197477" x="5210175" y="5395913"/>
          <p14:tracePt t="197487" x="5340350" y="5446713"/>
          <p14:tracePt t="197495" x="5391150" y="5475288"/>
          <p14:tracePt t="197503" x="5440363" y="5514975"/>
          <p14:tracePt t="197511" x="5480050" y="5565775"/>
          <p14:tracePt t="197519" x="5497513" y="5610225"/>
          <p14:tracePt t="197527" x="5497513" y="5654675"/>
          <p14:tracePt t="197535" x="5491163" y="5716588"/>
          <p14:tracePt t="197543" x="5464175" y="5756275"/>
          <p14:tracePt t="197551" x="5424488" y="5807075"/>
          <p14:tracePt t="197559" x="5373688" y="5835650"/>
          <p14:tracePt t="197567" x="5294313" y="5873750"/>
          <p14:tracePt t="197575" x="5172075" y="5908675"/>
          <p14:tracePt t="197583" x="5064125" y="5930900"/>
          <p14:tracePt t="197591" x="4924425" y="5946775"/>
          <p14:tracePt t="197599" x="4738688" y="5957888"/>
          <p14:tracePt t="197607" x="4614863" y="5957888"/>
          <p14:tracePt t="197615" x="4473575" y="5957888"/>
          <p14:tracePt t="197623" x="4305300" y="5957888"/>
          <p14:tracePt t="197633" x="4137025" y="5953125"/>
          <p14:tracePt t="197639" x="3962400" y="5946775"/>
          <p14:tracePt t="197647" x="3776663" y="5924550"/>
          <p14:tracePt t="197655" x="3568700" y="5908675"/>
          <p14:tracePt t="197663" x="3468688" y="5891213"/>
          <p14:tracePt t="197671" x="3276600" y="5862638"/>
          <p14:tracePt t="197679" x="3187700" y="5840413"/>
          <p14:tracePt t="197687" x="3114675" y="5822950"/>
          <p14:tracePt t="197695" x="2979738" y="5795963"/>
          <p14:tracePt t="197703" x="2928938" y="5773738"/>
          <p14:tracePt t="197711" x="2867025" y="5756275"/>
          <p14:tracePt t="197719" x="2833688" y="5738813"/>
          <p14:tracePt t="197727" x="2820988" y="5727700"/>
          <p14:tracePt t="197735" x="2816225" y="5716588"/>
          <p14:tracePt t="197743" x="2809875" y="5700713"/>
          <p14:tracePt t="197751" x="2809875" y="5683250"/>
          <p14:tracePt t="197759" x="2809875" y="5672138"/>
          <p14:tracePt t="197769" x="2809875" y="5643563"/>
          <p14:tracePt t="197777" x="2809875" y="5632450"/>
          <p14:tracePt t="197785" x="2816225" y="5603875"/>
          <p14:tracePt t="197793" x="2820988" y="5592763"/>
          <p14:tracePt t="197801" x="2820988" y="5576888"/>
          <p14:tracePt t="197809" x="2827338" y="5559425"/>
          <p14:tracePt t="197817" x="2838450" y="5541963"/>
          <p14:tracePt t="197825" x="2844800" y="5526088"/>
          <p14:tracePt t="197837" x="2860675" y="5497513"/>
          <p14:tracePt t="197841" x="2878138" y="5468938"/>
          <p14:tracePt t="197849" x="2900363" y="5446713"/>
          <p14:tracePt t="197857" x="2922588" y="5430838"/>
          <p14:tracePt t="197865" x="2973388" y="5395913"/>
          <p14:tracePt t="197873" x="3024188" y="5373688"/>
          <p14:tracePt t="197881" x="3086100" y="5345113"/>
          <p14:tracePt t="197889" x="3163888" y="5318125"/>
          <p14:tracePt t="197897" x="3214688" y="5300663"/>
          <p14:tracePt t="197905" x="3338513" y="5260975"/>
          <p14:tracePt t="197913" x="3462338" y="5222875"/>
          <p14:tracePt t="197921" x="3530600" y="5199063"/>
          <p14:tracePt t="197929" x="3676650" y="5172075"/>
          <p14:tracePt t="197939" x="3749675" y="5154613"/>
          <p14:tracePt t="197945" x="3822700" y="5149850"/>
          <p14:tracePt t="197953" x="3973513" y="5143500"/>
          <p14:tracePt t="197961" x="4052888" y="5143500"/>
          <p14:tracePt t="197969" x="4137025" y="5143500"/>
          <p14:tracePt t="197977" x="4216400" y="5143500"/>
          <p14:tracePt t="197985" x="4300538" y="5143500"/>
          <p14:tracePt t="197993" x="4378325" y="5143500"/>
          <p14:tracePt t="198001" x="4462463" y="5143500"/>
          <p14:tracePt t="198009" x="4535488" y="5143500"/>
          <p14:tracePt t="198017" x="4603750" y="5149850"/>
          <p14:tracePt t="198027" x="4670425" y="5165725"/>
          <p14:tracePt t="198033" x="4732338" y="5187950"/>
          <p14:tracePt t="198041" x="4789488" y="5216525"/>
          <p14:tracePt t="198049" x="4811713" y="5233988"/>
          <p14:tracePt t="198059" x="4851400" y="5267325"/>
          <p14:tracePt t="198065" x="4895850" y="5322888"/>
          <p14:tracePt t="198075" x="4913313" y="5357813"/>
          <p14:tracePt t="198083" x="4924425" y="5391150"/>
          <p14:tracePt t="198091" x="4924425" y="5441950"/>
          <p14:tracePt t="198099" x="4924425" y="5497513"/>
          <p14:tracePt t="198107" x="4906963" y="5541963"/>
          <p14:tracePt t="198115" x="4867275" y="5592763"/>
          <p14:tracePt t="198123" x="4816475" y="5643563"/>
          <p14:tracePt t="198131" x="4772025" y="5683250"/>
          <p14:tracePt t="198139" x="4676775" y="5745163"/>
          <p14:tracePt t="198147" x="4575175" y="5789613"/>
          <p14:tracePt t="198155" x="4451350" y="5829300"/>
          <p14:tracePt t="198163" x="4362450" y="5851525"/>
          <p14:tracePt t="198171" x="4243388" y="5868988"/>
          <p14:tracePt t="198179" x="4075113" y="5873750"/>
          <p14:tracePt t="198187" x="3935413" y="5873750"/>
          <p14:tracePt t="198195" x="3783013" y="5873750"/>
          <p14:tracePt t="198203" x="3709988" y="5873750"/>
          <p14:tracePt t="198211" x="3552825" y="5840413"/>
          <p14:tracePt t="198219" x="3371850" y="5807075"/>
          <p14:tracePt t="198227" x="3294063" y="5778500"/>
          <p14:tracePt t="198235" x="3119438" y="5711825"/>
          <p14:tracePt t="198247" x="3057525" y="5672138"/>
          <p14:tracePt t="198251" x="2951163" y="5599113"/>
          <p14:tracePt t="198259" x="2900363" y="5559425"/>
          <p14:tracePt t="198267" x="2867025" y="5508625"/>
          <p14:tracePt t="198275" x="2833688" y="5457825"/>
          <p14:tracePt t="198283" x="2820988" y="5402263"/>
          <p14:tracePt t="198291" x="2820988" y="5357813"/>
          <p14:tracePt t="198299" x="2827338" y="5295900"/>
          <p14:tracePt t="198309" x="2855913" y="5256213"/>
          <p14:tracePt t="198315" x="2895600" y="5199063"/>
          <p14:tracePt t="198325" x="2933700" y="5165725"/>
          <p14:tracePt t="198331" x="3017838" y="5110163"/>
          <p14:tracePt t="198341" x="3074988" y="5076825"/>
          <p14:tracePt t="198347" x="3136900" y="5053013"/>
          <p14:tracePt t="198357" x="3209925" y="5026025"/>
          <p14:tracePt t="198365" x="3433763" y="4986338"/>
          <p14:tracePt t="198373" x="3552825" y="4964113"/>
          <p14:tracePt t="198381" x="3681413" y="4953000"/>
          <p14:tracePt t="198389" x="3849688" y="4946650"/>
          <p14:tracePt t="198397" x="4019550" y="4946650"/>
          <p14:tracePt t="198405" x="4187825" y="4946650"/>
          <p14:tracePt t="198413" x="4373563" y="4946650"/>
          <p14:tracePt t="198421" x="4564063" y="4975225"/>
          <p14:tracePt t="198429" x="4727575" y="4997450"/>
          <p14:tracePt t="198437" x="4878388" y="5030788"/>
          <p14:tracePt t="198445" x="4997450" y="5064125"/>
          <p14:tracePt t="198453" x="5081588" y="5099050"/>
          <p14:tracePt t="198461" x="5137150" y="5132388"/>
          <p14:tracePt t="198469" x="5165725" y="5172075"/>
          <p14:tracePt t="198477" x="5172075" y="5227638"/>
          <p14:tracePt t="198485" x="5154613" y="5278438"/>
          <p14:tracePt t="198493" x="5092700" y="5351463"/>
          <p14:tracePt t="198501" x="4946650" y="5468938"/>
          <p14:tracePt t="198509" x="4811713" y="5559425"/>
          <p14:tracePt t="198517" x="4559300" y="5676900"/>
          <p14:tracePt t="198525" x="4311650" y="5762625"/>
          <p14:tracePt t="198533" x="4041775" y="5818188"/>
          <p14:tracePt t="198541" x="3867150" y="5835650"/>
          <p14:tracePt t="198549" x="3608388" y="5846763"/>
          <p14:tracePt t="198557" x="3479800" y="5835650"/>
          <p14:tracePt t="198565" x="3344863" y="5800725"/>
          <p14:tracePt t="198573" x="3243263" y="5767388"/>
          <p14:tracePt t="198581" x="3170238" y="5727700"/>
          <p14:tracePt t="198589" x="3114675" y="5676900"/>
          <p14:tracePt t="198597" x="3086100" y="5632450"/>
          <p14:tracePt t="198607" x="3057525" y="5565775"/>
          <p14:tracePt t="198613" x="3041650" y="5508625"/>
          <p14:tracePt t="198623" x="3035300" y="5395913"/>
          <p14:tracePt t="198629" x="3035300" y="5272088"/>
          <p14:tracePt t="198639" x="3046413" y="5210175"/>
          <p14:tracePt t="198647" x="3079750" y="5143500"/>
          <p14:tracePt t="198655" x="3119438" y="5070475"/>
          <p14:tracePt t="198663" x="3176588" y="4991100"/>
          <p14:tracePt t="198671" x="3225800" y="4941888"/>
          <p14:tracePt t="198679" x="3316288" y="4862513"/>
          <p14:tracePt t="198687" x="3406775" y="4800600"/>
          <p14:tracePt t="198695" x="3530600" y="4727575"/>
          <p14:tracePt t="198703" x="3625850" y="4683125"/>
          <p14:tracePt t="198711" x="3754438" y="4632325"/>
          <p14:tracePt t="198719" x="3878263" y="4598988"/>
          <p14:tracePt t="198727" x="4052888" y="4570413"/>
          <p14:tracePt t="198735" x="4243388" y="4552950"/>
          <p14:tracePt t="198743" x="4440238" y="4552950"/>
          <p14:tracePt t="198751" x="4694238" y="4581525"/>
          <p14:tracePt t="198759" x="4840288" y="4614863"/>
          <p14:tracePt t="198767" x="5103813" y="4699000"/>
          <p14:tracePt t="198775" x="5340350" y="4822825"/>
          <p14:tracePt t="198783" x="5519738" y="4929188"/>
          <p14:tracePt t="198791" x="5665788" y="5053013"/>
          <p14:tracePt t="198799" x="5772150" y="5183188"/>
          <p14:tracePt t="198807" x="5834063" y="5311775"/>
          <p14:tracePt t="198815" x="5845175" y="5391150"/>
          <p14:tracePt t="198823" x="5845175" y="5480050"/>
          <p14:tracePt t="198831" x="5795963" y="5570538"/>
          <p14:tracePt t="198839" x="5722938" y="5665788"/>
          <p14:tracePt t="198847" x="5570538" y="5784850"/>
          <p14:tracePt t="198855" x="5407025" y="5868988"/>
          <p14:tracePt t="198863" x="5159375" y="5953125"/>
          <p14:tracePt t="198872" x="4873625" y="6008688"/>
          <p14:tracePt t="198880" x="4625975" y="6030913"/>
          <p14:tracePt t="198887" x="4216400" y="6030913"/>
          <p14:tracePt t="198895" x="3906838" y="6015038"/>
          <p14:tracePt t="198905" x="3579813" y="5957888"/>
          <p14:tracePt t="198911" x="3260725" y="5880100"/>
          <p14:tracePt t="198921" x="3090863" y="5811838"/>
          <p14:tracePt t="198927" x="2776538" y="5649913"/>
          <p14:tracePt t="198937" x="2663825" y="5553075"/>
          <p14:tracePt t="198945" x="2568575" y="5402263"/>
          <p14:tracePt t="198953" x="2524125" y="5260975"/>
          <p14:tracePt t="198961" x="2517775" y="5121275"/>
          <p14:tracePt t="198969" x="2546350" y="4986338"/>
          <p14:tracePt t="198977" x="2601913" y="4829175"/>
          <p14:tracePt t="198985" x="2698750" y="4665663"/>
          <p14:tracePt t="198993" x="2855913" y="4464050"/>
          <p14:tracePt t="199001" x="3063875" y="4267200"/>
          <p14:tracePt t="199009" x="3311525" y="4075113"/>
          <p14:tracePt t="199017" x="3641725" y="3873500"/>
          <p14:tracePt t="199025" x="3833813" y="3771900"/>
          <p14:tracePt t="199033" x="4221163" y="3614738"/>
          <p14:tracePt t="199041" x="4570413" y="3502025"/>
          <p14:tracePt t="199049" x="4918075" y="3417888"/>
          <p14:tracePt t="199057" x="5260975" y="3373438"/>
          <p14:tracePt t="199065" x="5564188" y="3362325"/>
          <p14:tracePt t="199073" x="5991225" y="3362325"/>
          <p14:tracePt t="199081" x="6289675" y="3400425"/>
          <p14:tracePt t="199089" x="6694488" y="3495675"/>
          <p14:tracePt t="199097" x="6953250" y="3586163"/>
          <p14:tracePt t="199105" x="7234238" y="3705225"/>
          <p14:tracePt t="199113" x="7504113" y="3867150"/>
          <p14:tracePt t="199121" x="7751763" y="4041775"/>
          <p14:tracePt t="199129" x="7942263" y="4238625"/>
          <p14:tracePt t="199137" x="8072438" y="4378325"/>
          <p14:tracePt t="199145" x="8172450" y="4586288"/>
          <p14:tracePt t="199153" x="8201025" y="4749800"/>
          <p14:tracePt t="199161" x="8194675" y="4873625"/>
          <p14:tracePt t="199169" x="8167688" y="4946650"/>
          <p14:tracePt t="199177" x="8048625" y="5070475"/>
          <p14:tracePt t="199187" x="7886700" y="5176838"/>
          <p14:tracePt t="199193" x="7694613" y="5256213"/>
          <p14:tracePt t="199203" x="7570788" y="5289550"/>
          <p14:tracePt t="199209" x="7335838" y="5318125"/>
          <p14:tracePt t="199219" x="7150100" y="5329238"/>
          <p14:tracePt t="199227" x="6873875" y="5329238"/>
          <p14:tracePt t="199235" x="6654800" y="5307013"/>
          <p14:tracePt t="199243" x="6419850" y="5260975"/>
          <p14:tracePt t="199251" x="6194425" y="5210175"/>
          <p14:tracePt t="199259" x="6070600" y="5176838"/>
          <p14:tracePt t="199267" x="5840413" y="5114925"/>
          <p14:tracePt t="199275" x="5672138" y="5048250"/>
          <p14:tracePt t="199283" x="5559425" y="5008563"/>
          <p14:tracePt t="199291" x="5514975" y="4986338"/>
          <p14:tracePt t="199299" x="5480050" y="4964113"/>
          <p14:tracePt t="199307" x="5464175" y="4929188"/>
          <p14:tracePt t="199315" x="5464175" y="4918075"/>
          <p14:tracePt t="199323" x="5464175" y="4902200"/>
          <p14:tracePt t="199331" x="5468938" y="4884738"/>
          <p14:tracePt t="199339" x="5497513" y="4856163"/>
          <p14:tracePt t="199347" x="5526088" y="4833938"/>
          <p14:tracePt t="199355" x="5581650" y="4800600"/>
          <p14:tracePt t="199363" x="5661025" y="4772025"/>
          <p14:tracePt t="199371" x="5734050" y="4749800"/>
          <p14:tracePt t="199379" x="5902325" y="4710113"/>
          <p14:tracePt t="199387" x="6065838" y="4683125"/>
          <p14:tracePt t="199395" x="6249988" y="4665663"/>
          <p14:tracePt t="199403" x="6453188" y="4643438"/>
          <p14:tracePt t="199411" x="6621463" y="4643438"/>
          <p14:tracePt t="199419" x="6778625" y="4643438"/>
          <p14:tracePt t="199427" x="6858000" y="4637088"/>
          <p14:tracePt t="199435" x="6902450" y="4637088"/>
          <p14:tracePt t="199443" x="6919913" y="4637088"/>
          <p14:tracePt t="199451" x="6931025" y="4637088"/>
        </p14:tracePtLst>
      </p14:laserTraceLst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</a:t>
            </a:r>
            <a:r>
              <a:rPr lang="zh-TW" altLang="en-US" dirty="0"/>
              <a:t> </a:t>
            </a:r>
            <a:r>
              <a:rPr lang="en-US" altLang="zh-TW" dirty="0"/>
              <a:t>Contacts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have any problem</a:t>
            </a:r>
          </a:p>
          <a:p>
            <a:pPr lvl="1"/>
            <a:r>
              <a:rPr lang="en-US" altLang="zh-TW" dirty="0"/>
              <a:t>Mail to me</a:t>
            </a:r>
          </a:p>
          <a:p>
            <a:pPr lvl="1"/>
            <a:r>
              <a:rPr lang="en-US" altLang="zh-TW" dirty="0"/>
              <a:t>Register demo time for help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Final Project </a:t>
            </a:r>
          </a:p>
          <a:p>
            <a:pPr lvl="1"/>
            <a:r>
              <a:rPr lang="en-US" altLang="zh-TW" dirty="0"/>
              <a:t>Team Register</a:t>
            </a:r>
            <a:r>
              <a:rPr lang="zh-TW" altLang="en-US" dirty="0"/>
              <a:t> </a:t>
            </a:r>
            <a:r>
              <a:rPr lang="en-US" altLang="zh-TW" dirty="0"/>
              <a:t>(should be done before 12/5, update at everyday noon)</a:t>
            </a:r>
          </a:p>
          <a:p>
            <a:pPr marL="288000" lvl="1" indent="0">
              <a:buNone/>
            </a:pPr>
            <a:r>
              <a:rPr lang="en-US" altLang="zh-TW" dirty="0">
                <a:hlinkClick r:id="rId2"/>
              </a:rPr>
              <a:t>https://docs.google.com/spreadsheets/d/18jBtdl7BgK_GIqJtgEI210icpPq_Et1tVk8eLnFe6Kk/edit?usp=sharing</a:t>
            </a:r>
            <a:endParaRPr lang="en-US" altLang="zh-TW" dirty="0"/>
          </a:p>
          <a:p>
            <a:pPr lvl="1"/>
            <a:r>
              <a:rPr lang="en-US" altLang="zh-TW" dirty="0"/>
              <a:t>Demo Register </a:t>
            </a:r>
            <a:r>
              <a:rPr lang="en-US" altLang="zh-TW" dirty="0">
                <a:hlinkClick r:id="rId3"/>
              </a:rPr>
              <a:t>https://calendar.google.com/calendar/u/0/appointments/AcZssZ2sbtt-446xWK_xPxxIv22bY-FV947i-odtBV4</a:t>
            </a:r>
            <a:r>
              <a:rPr lang="en-US" altLang="zh-TW" dirty="0"/>
              <a:t>=</a:t>
            </a:r>
          </a:p>
          <a:p>
            <a:pPr lvl="2"/>
            <a:r>
              <a:rPr lang="en-US" altLang="zh-TW" dirty="0"/>
              <a:t>Deadline: 12/31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3548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67"/>
    </mc:Choice>
    <mc:Fallback xmlns="">
      <p:transition spd="slow" advTm="145767"/>
    </mc:Fallback>
  </mc:AlternateContent>
  <p:extLst>
    <p:ext uri="{3A86A75C-4F4B-4683-9AE1-C65F6400EC91}">
      <p14:laserTraceLst xmlns:p14="http://schemas.microsoft.com/office/powerpoint/2010/main">
        <p14:tracePtLst>
          <p14:tracePt t="1203" x="6931025" y="4632325"/>
          <p14:tracePt t="1209" x="6931025" y="4621213"/>
          <p14:tracePt t="1219" x="6942138" y="4598988"/>
          <p14:tracePt t="1226" x="6964363" y="4537075"/>
          <p14:tracePt t="1233" x="6992938" y="4446588"/>
          <p14:tracePt t="1241" x="7048500" y="4278313"/>
          <p14:tracePt t="1250" x="7110413" y="4092575"/>
          <p14:tracePt t="1257" x="7212013" y="3800475"/>
          <p14:tracePt t="1266" x="7324725" y="3495675"/>
          <p14:tracePt t="1274" x="7413625" y="3159125"/>
          <p14:tracePt t="1282" x="7470775" y="2889250"/>
          <p14:tracePt t="1290" x="7526338" y="2517775"/>
          <p14:tracePt t="1298" x="7548563" y="2271713"/>
          <p14:tracePt t="1306" x="7559675" y="2006600"/>
          <p14:tracePt t="1314" x="7554913" y="1776413"/>
          <p14:tracePt t="1321" x="7548563" y="1663700"/>
          <p14:tracePt t="1330" x="7497763" y="1438275"/>
          <p14:tracePt t="1338" x="7448550" y="1243013"/>
          <p14:tracePt t="1346" x="7419975" y="1152525"/>
          <p14:tracePt t="1354" x="7351713" y="977900"/>
          <p14:tracePt t="1361" x="7324725" y="911225"/>
          <p14:tracePt t="1370" x="7289800" y="827088"/>
          <p14:tracePt t="1378" x="7278688" y="787400"/>
          <p14:tracePt t="1386" x="7273925" y="769938"/>
          <p14:tracePt t="1493" x="7267575" y="769938"/>
          <p14:tracePt t="1500" x="7267575" y="765175"/>
          <p14:tracePt t="1508" x="7256463" y="752475"/>
          <p14:tracePt t="1516" x="7240588" y="741363"/>
          <p14:tracePt t="1524" x="7183438" y="736600"/>
          <p14:tracePt t="1532" x="7143750" y="736600"/>
          <p14:tracePt t="1540" x="7092950" y="769938"/>
          <p14:tracePt t="1548" x="7037388" y="792163"/>
          <p14:tracePt t="1555" x="6986588" y="820738"/>
          <p14:tracePt t="1564" x="6942138" y="860425"/>
          <p14:tracePt t="1572" x="6902450" y="893763"/>
          <p14:tracePt t="1580" x="6869113" y="938213"/>
          <p14:tracePt t="1587" x="6824663" y="984250"/>
          <p14:tracePt t="1596" x="6789738" y="1035050"/>
          <p14:tracePt t="1603" x="6727825" y="1112838"/>
          <p14:tracePt t="1612" x="6643688" y="1219200"/>
          <p14:tracePt t="1620" x="6592888" y="1276350"/>
          <p14:tracePt t="1630" x="6515100" y="1389063"/>
          <p14:tracePt t="1636" x="6391275" y="1528763"/>
          <p14:tracePt t="1643" x="6307138" y="1624013"/>
          <p14:tracePt t="1651" x="6245225" y="1697038"/>
          <p14:tracePt t="1660" x="6176963" y="1776413"/>
          <p14:tracePt t="1668" x="6138863" y="1831975"/>
          <p14:tracePt t="1676" x="6099175" y="1878013"/>
          <p14:tracePt t="1683" x="6065838" y="1905000"/>
          <p14:tracePt t="1692" x="6037263" y="1916113"/>
          <p14:tracePt t="1699" x="6026150" y="1916113"/>
          <p14:tracePt t="1708" x="6019800" y="1916113"/>
          <p14:tracePt t="2065" x="6015038" y="1916113"/>
          <p14:tracePt t="2071" x="5957888" y="1916113"/>
          <p14:tracePt t="2080" x="5891213" y="1916113"/>
          <p14:tracePt t="2088" x="5834063" y="1916113"/>
          <p14:tracePt t="2096" x="5795963" y="1916113"/>
          <p14:tracePt t="2103" x="5745163" y="1911350"/>
          <p14:tracePt t="2111" x="5710238" y="1905000"/>
          <p14:tracePt t="2120" x="5676900" y="1893888"/>
          <p14:tracePt t="2128" x="5661025" y="1882775"/>
          <p14:tracePt t="2136" x="5632450" y="1866900"/>
          <p14:tracePt t="2144" x="5621338" y="1860550"/>
          <p14:tracePt t="2152" x="5603875" y="1838325"/>
          <p14:tracePt t="2160" x="5588000" y="1816100"/>
          <p14:tracePt t="2168" x="5570538" y="1776413"/>
          <p14:tracePt t="2176" x="5541963" y="1714500"/>
          <p14:tracePt t="2184" x="5530850" y="1674813"/>
          <p14:tracePt t="2192" x="5519738" y="1590675"/>
          <p14:tracePt t="2200" x="5502275" y="1473200"/>
          <p14:tracePt t="2208" x="5497513" y="1331913"/>
          <p14:tracePt t="2216" x="5497513" y="1192213"/>
          <p14:tracePt t="2224" x="5497513" y="1057275"/>
          <p14:tracePt t="2232" x="5497513" y="995363"/>
          <p14:tracePt t="2240" x="5502275" y="887413"/>
          <p14:tracePt t="2248" x="5508625" y="809625"/>
          <p14:tracePt t="2256" x="5514975" y="741363"/>
          <p14:tracePt t="2264" x="5530850" y="679450"/>
          <p14:tracePt t="2272" x="5537200" y="635000"/>
          <p14:tracePt t="2280" x="5537200" y="619125"/>
          <p14:tracePt t="2288" x="5537200" y="595313"/>
          <p14:tracePt t="2296" x="5541963" y="595313"/>
          <p14:tracePt t="2305" x="5541963" y="590550"/>
          <p14:tracePt t="2311" x="5548313" y="590550"/>
          <p14:tracePt t="2330" x="5553075" y="590550"/>
          <p14:tracePt t="2337" x="5553075" y="584200"/>
          <p14:tracePt t="2346" x="5564188" y="584200"/>
          <p14:tracePt t="2354" x="5570538" y="584200"/>
          <p14:tracePt t="2506" x="5564188" y="590550"/>
          <p14:tracePt t="2513" x="5559425" y="601663"/>
          <p14:tracePt t="2522" x="5526088" y="641350"/>
          <p14:tracePt t="2530" x="5480050" y="696913"/>
          <p14:tracePt t="2538" x="5453063" y="725488"/>
          <p14:tracePt t="2546" x="5413375" y="765175"/>
          <p14:tracePt t="2554" x="5384800" y="792163"/>
          <p14:tracePt t="2562" x="5351463" y="814388"/>
          <p14:tracePt t="2572" x="5289550" y="860425"/>
          <p14:tracePt t="2577" x="5238750" y="882650"/>
          <p14:tracePt t="2588" x="5194300" y="904875"/>
          <p14:tracePt t="2593" x="5143500" y="933450"/>
          <p14:tracePt t="2604" x="5037138" y="962025"/>
          <p14:tracePt t="2610" x="4964113" y="977900"/>
          <p14:tracePt t="2620" x="4889500" y="989013"/>
          <p14:tracePt t="2628" x="4811713" y="1006475"/>
          <p14:tracePt t="2636" x="4621213" y="1022350"/>
          <p14:tracePt t="2644" x="4491038" y="1039813"/>
          <p14:tracePt t="2652" x="4210050" y="1068388"/>
          <p14:tracePt t="2660" x="4064000" y="1095375"/>
          <p14:tracePt t="2668" x="3749675" y="1152525"/>
          <p14:tracePt t="2676" x="3579813" y="1185863"/>
          <p14:tracePt t="2684" x="3322638" y="1265238"/>
          <p14:tracePt t="2691" x="3079750" y="1338263"/>
          <p14:tracePt t="2700" x="2849563" y="1422400"/>
          <p14:tracePt t="2708" x="2687638" y="1489075"/>
          <p14:tracePt t="2716" x="2466975" y="1579563"/>
          <p14:tracePt t="2724" x="2344738" y="1624013"/>
          <p14:tracePt t="2732" x="2236788" y="1663700"/>
          <p14:tracePt t="2740" x="2152650" y="1692275"/>
          <p14:tracePt t="2748" x="2035175" y="1720850"/>
          <p14:tracePt t="2756" x="1973263" y="1743075"/>
          <p14:tracePt t="2764" x="1911350" y="1754188"/>
          <p14:tracePt t="2772" x="1849438" y="1770063"/>
          <p14:tracePt t="2780" x="1793875" y="1781175"/>
          <p14:tracePt t="2788" x="1765300" y="1798638"/>
          <p14:tracePt t="2796" x="1747838" y="1809750"/>
          <p14:tracePt t="2804" x="1736725" y="1816100"/>
          <p14:tracePt t="2812" x="1736725" y="1820863"/>
          <p14:tracePt t="2820" x="1736725" y="1827213"/>
          <p14:tracePt t="2828" x="1736725" y="1831975"/>
          <p14:tracePt t="2862" x="1736725" y="1820863"/>
          <p14:tracePt t="2868" x="1736725" y="1816100"/>
          <p14:tracePt t="2878" x="1736725" y="1804988"/>
          <p14:tracePt t="2894" x="1736725" y="1798638"/>
          <p14:tracePt t="2922" x="1743075" y="1798638"/>
          <p14:tracePt t="2938" x="1747838" y="1793875"/>
          <p14:tracePt t="2946" x="1754188" y="1793875"/>
          <p14:tracePt t="2953" x="1770063" y="1776413"/>
          <p14:tracePt t="2962" x="1804988" y="1758950"/>
          <p14:tracePt t="2970" x="1889125" y="1743075"/>
          <p14:tracePt t="2978" x="1951038" y="1725613"/>
          <p14:tracePt t="2986" x="2057400" y="1708150"/>
          <p14:tracePt t="2994" x="2147888" y="1692275"/>
          <p14:tracePt t="3002" x="2287588" y="1674813"/>
          <p14:tracePt t="3010" x="2422525" y="1652588"/>
          <p14:tracePt t="3018" x="2586038" y="1624013"/>
          <p14:tracePt t="3026" x="2652713" y="1612900"/>
          <p14:tracePt t="3034" x="2720975" y="1601788"/>
          <p14:tracePt t="3042" x="2782888" y="1585913"/>
          <p14:tracePt t="3050" x="2827338" y="1573213"/>
          <p14:tracePt t="3058" x="2867025" y="1573213"/>
          <p14:tracePt t="3066" x="2889250" y="1568450"/>
          <p14:tracePt t="3074" x="2906713" y="1568450"/>
          <p14:tracePt t="3082" x="2917825" y="1568450"/>
          <p14:tracePt t="3090" x="2922588" y="1568450"/>
          <p14:tracePt t="3098" x="2928938" y="1568450"/>
          <p14:tracePt t="3140" x="2928938" y="1562100"/>
          <p14:tracePt t="3156" x="2922588" y="1557338"/>
          <p14:tracePt t="3172" x="2917825" y="1550988"/>
          <p14:tracePt t="3180" x="2911475" y="1546225"/>
          <p14:tracePt t="3188" x="2900363" y="1535113"/>
          <p14:tracePt t="3204" x="2878138" y="1517650"/>
          <p14:tracePt t="3212" x="2855913" y="1506538"/>
          <p14:tracePt t="3220" x="2827338" y="1506538"/>
          <p14:tracePt t="3228" x="2809875" y="1500188"/>
          <p14:tracePt t="3236" x="2765425" y="1489075"/>
          <p14:tracePt t="3244" x="2703513" y="1484313"/>
          <p14:tracePt t="3252" x="2663825" y="1477963"/>
          <p14:tracePt t="3260" x="2597150" y="1477963"/>
          <p14:tracePt t="3268" x="2552700" y="1477963"/>
          <p14:tracePt t="3276" x="2506663" y="1477963"/>
          <p14:tracePt t="3284" x="2428875" y="1477963"/>
          <p14:tracePt t="3292" x="2371725" y="1477963"/>
          <p14:tracePt t="3300" x="2320925" y="1477963"/>
          <p14:tracePt t="3308" x="2270125" y="1477963"/>
          <p14:tracePt t="3316" x="2225675" y="1477963"/>
          <p14:tracePt t="3324" x="2170113" y="1477963"/>
          <p14:tracePt t="3332" x="2124075" y="1477963"/>
          <p14:tracePt t="3340" x="2079625" y="1477963"/>
          <p14:tracePt t="3348" x="2039938" y="1477963"/>
          <p14:tracePt t="3356" x="2006600" y="1477963"/>
          <p14:tracePt t="3364" x="1962150" y="1477963"/>
          <p14:tracePt t="3374" x="1922463" y="1477963"/>
          <p14:tracePt t="3380" x="1911350" y="1477963"/>
          <p14:tracePt t="3388" x="1878013" y="1477963"/>
          <p14:tracePt t="3396" x="1843088" y="1477963"/>
          <p14:tracePt t="3404" x="1809750" y="1477963"/>
          <p14:tracePt t="3412" x="1798638" y="1477963"/>
          <p14:tracePt t="3420" x="1770063" y="1477963"/>
          <p14:tracePt t="3428" x="1743075" y="1477963"/>
          <p14:tracePt t="3436" x="1731963" y="1477963"/>
          <p14:tracePt t="3446" x="1697038" y="1477963"/>
          <p14:tracePt t="3454" x="1681163" y="1477963"/>
          <p14:tracePt t="3462" x="1635125" y="1477963"/>
          <p14:tracePt t="3470" x="1590675" y="1484313"/>
          <p14:tracePt t="3478" x="1573213" y="1484313"/>
          <p14:tracePt t="3486" x="1528763" y="1495425"/>
          <p14:tracePt t="3494" x="1511300" y="1495425"/>
          <p14:tracePt t="3502" x="1462088" y="1500188"/>
          <p14:tracePt t="3510" x="1444625" y="1500188"/>
          <p14:tracePt t="3518" x="1404938" y="1506538"/>
          <p14:tracePt t="3526" x="1389063" y="1512888"/>
          <p14:tracePt t="3534" x="1349375" y="1517650"/>
          <p14:tracePt t="3542" x="1331913" y="1524000"/>
          <p14:tracePt t="3550" x="1320800" y="1528763"/>
          <p14:tracePt t="3558" x="1281113" y="1535113"/>
          <p14:tracePt t="3566" x="1270000" y="1535113"/>
          <p14:tracePt t="3574" x="1236663" y="1539875"/>
          <p14:tracePt t="3582" x="1219200" y="1539875"/>
          <p14:tracePt t="3590" x="1203325" y="1546225"/>
          <p14:tracePt t="3598" x="1157288" y="1557338"/>
          <p14:tracePt t="3606" x="1135063" y="1568450"/>
          <p14:tracePt t="3614" x="1119188" y="1573213"/>
          <p14:tracePt t="3622" x="1101725" y="1579563"/>
          <p14:tracePt t="3630" x="1062038" y="1601788"/>
          <p14:tracePt t="3638" x="1050925" y="1612900"/>
          <p14:tracePt t="3646" x="1028700" y="1630363"/>
          <p14:tracePt t="3654" x="1017588" y="1652588"/>
          <p14:tracePt t="3662" x="1000125" y="1670050"/>
          <p14:tracePt t="3670" x="995363" y="1697038"/>
          <p14:tracePt t="3678" x="984250" y="1720850"/>
          <p14:tracePt t="3686" x="984250" y="1743075"/>
          <p14:tracePt t="3694" x="984250" y="1765300"/>
          <p14:tracePt t="3702" x="984250" y="1781175"/>
          <p14:tracePt t="3710" x="984250" y="1793875"/>
          <p14:tracePt t="3720" x="995363" y="1809750"/>
          <p14:tracePt t="3726" x="1000125" y="1827213"/>
          <p14:tracePt t="3736" x="1006475" y="1838325"/>
          <p14:tracePt t="3741" x="1017588" y="1849438"/>
          <p14:tracePt t="3752" x="1035050" y="1866900"/>
          <p14:tracePt t="3760" x="1039813" y="1878013"/>
          <p14:tracePt t="3768" x="1062038" y="1889125"/>
          <p14:tracePt t="3775" x="1084263" y="1911350"/>
          <p14:tracePt t="3784" x="1101725" y="1922463"/>
          <p14:tracePt t="3792" x="1130300" y="1933575"/>
          <p14:tracePt t="3800" x="1168400" y="1951038"/>
          <p14:tracePt t="3808" x="1203325" y="1962150"/>
          <p14:tracePt t="3816" x="1230313" y="1966913"/>
          <p14:tracePt t="3824" x="1270000" y="1978025"/>
          <p14:tracePt t="3832" x="1365250" y="1995488"/>
          <p14:tracePt t="3840" x="1427163" y="1995488"/>
          <p14:tracePt t="3848" x="1489075" y="1995488"/>
          <p14:tracePt t="3856" x="1562100" y="1995488"/>
          <p14:tracePt t="3864" x="1635125" y="1995488"/>
          <p14:tracePt t="3872" x="1708150" y="1990725"/>
          <p14:tracePt t="3879" x="1787525" y="1978025"/>
          <p14:tracePt t="3888" x="1854200" y="1973263"/>
          <p14:tracePt t="3896" x="1916113" y="1966913"/>
          <p14:tracePt t="3904" x="1939925" y="1966913"/>
          <p14:tracePt t="3912" x="1989138" y="1966913"/>
          <p14:tracePt t="3920" x="2039938" y="1966913"/>
          <p14:tracePt t="3928" x="2079625" y="1966913"/>
          <p14:tracePt t="3936" x="2090738" y="1966913"/>
          <p14:tracePt t="3944" x="2124075" y="1966913"/>
          <p14:tracePt t="3952" x="2163763" y="1966913"/>
          <p14:tracePt t="3960" x="2209800" y="1966913"/>
          <p14:tracePt t="3968" x="2220913" y="1966913"/>
          <p14:tracePt t="3976" x="2270125" y="1966913"/>
          <p14:tracePt t="3984" x="2287588" y="1966913"/>
          <p14:tracePt t="3992" x="2338388" y="1966913"/>
          <p14:tracePt t="4000" x="2349500" y="1966913"/>
          <p14:tracePt t="4008" x="2389188" y="1966913"/>
          <p14:tracePt t="4018" x="2428875" y="1966913"/>
          <p14:tracePt t="4024" x="2444750" y="1966913"/>
          <p14:tracePt t="4034" x="2473325" y="1962150"/>
          <p14:tracePt t="4042" x="2490788" y="1955800"/>
          <p14:tracePt t="4050" x="2506663" y="1955800"/>
          <p14:tracePt t="4058" x="2535238" y="1944688"/>
          <p14:tracePt t="4066" x="2552700" y="1939925"/>
          <p14:tracePt t="4074" x="2586038" y="1916113"/>
          <p14:tracePt t="4082" x="2601913" y="1905000"/>
          <p14:tracePt t="4090" x="2636838" y="1882775"/>
          <p14:tracePt t="4098" x="2647950" y="1878013"/>
          <p14:tracePt t="4106" x="2659063" y="1866900"/>
          <p14:tracePt t="4114" x="2670175" y="1849438"/>
          <p14:tracePt t="4122" x="2674938" y="1843088"/>
          <p14:tracePt t="4130" x="2681288" y="1831975"/>
          <p14:tracePt t="4138" x="2681288" y="1809750"/>
          <p14:tracePt t="4146" x="2681288" y="1798638"/>
          <p14:tracePt t="4154" x="2681288" y="1781175"/>
          <p14:tracePt t="4162" x="2681288" y="1747838"/>
          <p14:tracePt t="4170" x="2670175" y="1731963"/>
          <p14:tracePt t="4178" x="2670175" y="1714500"/>
          <p14:tracePt t="4186" x="2659063" y="1685925"/>
          <p14:tracePt t="4194" x="2630488" y="1641475"/>
          <p14:tracePt t="4202" x="2625725" y="1624013"/>
          <p14:tracePt t="4210" x="2613025" y="1612900"/>
          <p14:tracePt t="4218" x="2597150" y="1601788"/>
          <p14:tracePt t="4226" x="2557463" y="1568450"/>
          <p14:tracePt t="4234" x="2540000" y="1562100"/>
          <p14:tracePt t="4242" x="2517775" y="1550988"/>
          <p14:tracePt t="4250" x="2506663" y="1546225"/>
          <p14:tracePt t="4258" x="2490788" y="1539875"/>
          <p14:tracePt t="4266" x="2444750" y="1524000"/>
          <p14:tracePt t="4274" x="2428875" y="1517650"/>
          <p14:tracePt t="4282" x="2405063" y="1512888"/>
          <p14:tracePt t="4290" x="2382838" y="1506538"/>
          <p14:tracePt t="4300" x="2360613" y="1500188"/>
          <p14:tracePt t="4308" x="2327275" y="1500188"/>
          <p14:tracePt t="4316" x="2259013" y="1495425"/>
          <p14:tracePt t="4324" x="2232025" y="1489075"/>
          <p14:tracePt t="4332" x="2197100" y="1489075"/>
          <p14:tracePt t="4340" x="2163763" y="1489075"/>
          <p14:tracePt t="4348" x="2130425" y="1484313"/>
          <p14:tracePt t="4356" x="2101850" y="1484313"/>
          <p14:tracePt t="4364" x="2062163" y="1484313"/>
          <p14:tracePt t="4372" x="2024063" y="1484313"/>
          <p14:tracePt t="4380" x="1984375" y="1484313"/>
          <p14:tracePt t="4388" x="1951038" y="1484313"/>
          <p14:tracePt t="4396" x="1831975" y="1484313"/>
          <p14:tracePt t="4404" x="1787525" y="1484313"/>
          <p14:tracePt t="4412" x="1736725" y="1484313"/>
          <p14:tracePt t="4420" x="1692275" y="1484313"/>
          <p14:tracePt t="4428" x="1641475" y="1484313"/>
          <p14:tracePt t="4436" x="1579563" y="1495425"/>
          <p14:tracePt t="4444" x="1524000" y="1500188"/>
          <p14:tracePt t="4452" x="1466850" y="1506538"/>
          <p14:tracePt t="4460" x="1404938" y="1517650"/>
          <p14:tracePt t="4468" x="1343025" y="1528763"/>
          <p14:tracePt t="4476" x="1276350" y="1539875"/>
          <p14:tracePt t="4484" x="1208088" y="1557338"/>
          <p14:tracePt t="4492" x="1146175" y="1573213"/>
          <p14:tracePt t="4500" x="1084263" y="1590675"/>
          <p14:tracePt t="4508" x="1039813" y="1601788"/>
          <p14:tracePt t="4516" x="927100" y="1641475"/>
          <p14:tracePt t="4524" x="900113" y="1647825"/>
          <p14:tracePt t="4532" x="854075" y="1674813"/>
          <p14:tracePt t="4540" x="820738" y="1697038"/>
          <p14:tracePt t="4548" x="798513" y="1714500"/>
          <p14:tracePt t="4556" x="787400" y="1731963"/>
          <p14:tracePt t="4564" x="776288" y="1754188"/>
          <p14:tracePt t="4574" x="776288" y="1776413"/>
          <p14:tracePt t="4580" x="776288" y="1809750"/>
          <p14:tracePt t="4590" x="781050" y="1838325"/>
          <p14:tracePt t="4596" x="814388" y="1882775"/>
          <p14:tracePt t="4606" x="865188" y="1928813"/>
          <p14:tracePt t="4614" x="927100" y="1955800"/>
          <p14:tracePt t="4622" x="1039813" y="2001838"/>
          <p14:tracePt t="4630" x="1146175" y="2035175"/>
          <p14:tracePt t="4638" x="1281113" y="2057400"/>
          <p14:tracePt t="4646" x="1438275" y="2068513"/>
          <p14:tracePt t="4654" x="1524000" y="2074863"/>
          <p14:tracePt t="4662" x="1714500" y="2074863"/>
          <p14:tracePt t="4670" x="1955800" y="2068513"/>
          <p14:tracePt t="4678" x="2101850" y="2051050"/>
          <p14:tracePt t="4686" x="2382838" y="2017713"/>
          <p14:tracePt t="4694" x="2546350" y="1990725"/>
          <p14:tracePt t="4702" x="2692400" y="1966913"/>
          <p14:tracePt t="4710" x="2951163" y="1889125"/>
          <p14:tracePt t="4718" x="3074988" y="1849438"/>
          <p14:tracePt t="4726" x="3163888" y="1804988"/>
          <p14:tracePt t="4734" x="3254375" y="1743075"/>
          <p14:tracePt t="4742" x="3305175" y="1685925"/>
          <p14:tracePt t="4750" x="3322638" y="1652588"/>
          <p14:tracePt t="4758" x="3322638" y="1601788"/>
          <p14:tracePt t="4766" x="3311525" y="1568450"/>
          <p14:tracePt t="4774" x="3276600" y="1535113"/>
          <p14:tracePt t="4782" x="3225800" y="1500188"/>
          <p14:tracePt t="4790" x="3176588" y="1473200"/>
          <p14:tracePt t="4798" x="3074988" y="1444625"/>
          <p14:tracePt t="4806" x="2922588" y="1411288"/>
          <p14:tracePt t="4814" x="2776538" y="1382713"/>
          <p14:tracePt t="4822" x="2681288" y="1377950"/>
          <p14:tracePt t="4830" x="2478088" y="1365250"/>
          <p14:tracePt t="4838" x="2355850" y="1365250"/>
          <p14:tracePt t="4846" x="2247900" y="1365250"/>
          <p14:tracePt t="4856" x="2119313" y="1377950"/>
          <p14:tracePt t="4862" x="2001838" y="1400175"/>
          <p14:tracePt t="4872" x="1911350" y="1416050"/>
          <p14:tracePt t="4878" x="1838325" y="1427163"/>
          <p14:tracePt t="4888" x="1798638" y="1438275"/>
          <p14:tracePt t="4896" x="1736725" y="1450975"/>
          <p14:tracePt t="4904" x="1703388" y="1455738"/>
          <p14:tracePt t="4912" x="1652588" y="1466850"/>
          <p14:tracePt t="4920" x="1619250" y="1473200"/>
          <p14:tracePt t="4928" x="1579563" y="1484313"/>
          <p14:tracePt t="4936" x="1550988" y="1489075"/>
          <p14:tracePt t="4944" x="1489075" y="1500188"/>
          <p14:tracePt t="4951" x="1455738" y="1506538"/>
          <p14:tracePt t="4960" x="1422400" y="1512888"/>
          <p14:tracePt t="4968" x="1393825" y="1517650"/>
          <p14:tracePt t="4976" x="1371600" y="1524000"/>
          <p14:tracePt t="4984" x="1343025" y="1528763"/>
          <p14:tracePt t="4992" x="1331913" y="1528763"/>
          <p14:tracePt t="5000" x="1320800" y="1528763"/>
          <p14:tracePt t="5008" x="1316038" y="1528763"/>
          <p14:tracePt t="5016" x="1309688" y="1528763"/>
          <p14:tracePt t="5024" x="1303338" y="1535113"/>
          <p14:tracePt t="5032" x="1298575" y="1539875"/>
          <p14:tracePt t="5040" x="1292225" y="1539875"/>
          <p14:tracePt t="5048" x="1287463" y="1539875"/>
          <p14:tracePt t="5056" x="1281113" y="1546225"/>
          <p14:tracePt t="5064" x="1276350" y="1550988"/>
          <p14:tracePt t="5072" x="1270000" y="1557338"/>
          <p14:tracePt t="5080" x="1265238" y="1568450"/>
          <p14:tracePt t="5088" x="1254125" y="1579563"/>
          <p14:tracePt t="5096" x="1247775" y="1585913"/>
          <p14:tracePt t="5104" x="1236663" y="1608138"/>
          <p14:tracePt t="5112" x="1230313" y="1619250"/>
          <p14:tracePt t="5120" x="1225550" y="1641475"/>
          <p14:tracePt t="5128" x="1219200" y="1647825"/>
          <p14:tracePt t="5136" x="1214438" y="1674813"/>
          <p14:tracePt t="5144" x="1214438" y="1685925"/>
          <p14:tracePt t="5152" x="1214438" y="1708150"/>
          <p14:tracePt t="5160" x="1214438" y="1720850"/>
          <p14:tracePt t="5168" x="1236663" y="1743075"/>
          <p14:tracePt t="5178" x="1254125" y="1765300"/>
          <p14:tracePt t="5186" x="1287463" y="1781175"/>
          <p14:tracePt t="5194" x="1343025" y="1804988"/>
          <p14:tracePt t="5202" x="1382713" y="1816100"/>
          <p14:tracePt t="5210" x="1466850" y="1831975"/>
          <p14:tracePt t="5218" x="1528763" y="1838325"/>
          <p14:tracePt t="5226" x="1685925" y="1843088"/>
          <p14:tracePt t="5234" x="1781175" y="1843088"/>
          <p14:tracePt t="5242" x="2006600" y="1843088"/>
          <p14:tracePt t="5250" x="2152650" y="1831975"/>
          <p14:tracePt t="5258" x="2293938" y="1827213"/>
          <p14:tracePt t="5266" x="2439988" y="1809750"/>
          <p14:tracePt t="5274" x="2557463" y="1781175"/>
          <p14:tracePt t="5282" x="2674938" y="1770063"/>
          <p14:tracePt t="5290" x="2827338" y="1731963"/>
          <p14:tracePt t="5298" x="2871788" y="1714500"/>
          <p14:tracePt t="5306" x="2928938" y="1692275"/>
          <p14:tracePt t="5314" x="2944813" y="1674813"/>
          <p14:tracePt t="5322" x="2944813" y="1658938"/>
          <p14:tracePt t="5330" x="2940050" y="1635125"/>
          <p14:tracePt t="5338" x="2906713" y="1608138"/>
          <p14:tracePt t="5346" x="2860675" y="1573213"/>
          <p14:tracePt t="5354" x="2743200" y="1524000"/>
          <p14:tracePt t="5362" x="2608263" y="1477963"/>
          <p14:tracePt t="5370" x="2451100" y="1433513"/>
          <p14:tracePt t="5378" x="2360613" y="1416050"/>
          <p14:tracePt t="5386" x="2141538" y="1371600"/>
          <p14:tracePt t="5394" x="1889125" y="1331913"/>
          <p14:tracePt t="5404" x="1770063" y="1316038"/>
          <p14:tracePt t="5410" x="1524000" y="1292225"/>
          <p14:tracePt t="5418" x="1400175" y="1292225"/>
          <p14:tracePt t="5426" x="1292225" y="1292225"/>
          <p14:tracePt t="5434" x="1108075" y="1298575"/>
          <p14:tracePt t="5444" x="1028700" y="1304925"/>
          <p14:tracePt t="5450" x="960438" y="1320800"/>
          <p14:tracePt t="5460" x="915988" y="1349375"/>
          <p14:tracePt t="5466" x="882650" y="1371600"/>
          <p14:tracePt t="5476" x="860425" y="1382713"/>
          <p14:tracePt t="5482" x="842963" y="1411288"/>
          <p14:tracePt t="5492" x="838200" y="1444625"/>
          <p14:tracePt t="5500" x="838200" y="1473200"/>
          <p14:tracePt t="5508" x="838200" y="1506538"/>
          <p14:tracePt t="5516" x="860425" y="1557338"/>
          <p14:tracePt t="5524" x="876300" y="1597025"/>
          <p14:tracePt t="5532" x="904875" y="1647825"/>
          <p14:tracePt t="5540" x="933450" y="1685925"/>
          <p14:tracePt t="5548" x="1017588" y="1776413"/>
          <p14:tracePt t="5556" x="1068388" y="1820863"/>
          <p14:tracePt t="5565" x="1130300" y="1871663"/>
          <p14:tracePt t="5572" x="1203325" y="1911350"/>
          <p14:tracePt t="5580" x="1376363" y="1978025"/>
          <p14:tracePt t="5588" x="1466850" y="2001838"/>
          <p14:tracePt t="5596" x="1573213" y="2028825"/>
          <p14:tracePt t="5604" x="1708150" y="2057400"/>
          <p14:tracePt t="5612" x="1866900" y="2074863"/>
          <p14:tracePt t="5620" x="2170113" y="2085975"/>
          <p14:tracePt t="5628" x="2355850" y="2085975"/>
          <p14:tracePt t="5636" x="2540000" y="2079625"/>
          <p14:tracePt t="5644" x="2703513" y="2051050"/>
          <p14:tracePt t="5652" x="2871788" y="2006600"/>
          <p14:tracePt t="5660" x="3006725" y="1973263"/>
          <p14:tracePt t="5668" x="3209925" y="1893888"/>
          <p14:tracePt t="5676" x="3287713" y="1843088"/>
          <p14:tracePt t="5684" x="3333750" y="1804988"/>
          <p14:tracePt t="5692" x="3355975" y="1770063"/>
          <p14:tracePt t="5700" x="3355975" y="1736725"/>
          <p14:tracePt t="5708" x="3349625" y="1703388"/>
          <p14:tracePt t="5716" x="3322638" y="1674813"/>
          <p14:tracePt t="5726" x="3265488" y="1635125"/>
          <p14:tracePt t="5732" x="3192463" y="1608138"/>
          <p14:tracePt t="5742" x="3125788" y="1573213"/>
          <p14:tracePt t="5748" x="2990850" y="1535113"/>
          <p14:tracePt t="5758" x="2878138" y="1517650"/>
          <p14:tracePt t="5764" x="2714625" y="1500188"/>
          <p14:tracePt t="5774" x="2546350" y="1495425"/>
          <p14:tracePt t="5782" x="2378075" y="1495425"/>
          <p14:tracePt t="5790" x="2287588" y="1495425"/>
          <p14:tracePt t="5798" x="2079625" y="1506538"/>
          <p14:tracePt t="5806" x="1889125" y="1535113"/>
          <p14:tracePt t="5814" x="1787525" y="1550988"/>
          <p14:tracePt t="5870" x="1685925" y="1573213"/>
          <p14:tracePt t="5878" x="938213" y="1878013"/>
          <p14:tracePt t="5886" x="938213" y="1893888"/>
          <p14:tracePt t="5894" x="955675" y="1933575"/>
          <p14:tracePt t="5902" x="1000125" y="1966913"/>
          <p14:tracePt t="5910" x="1062038" y="2006600"/>
          <p14:tracePt t="5918" x="1141413" y="2035175"/>
          <p14:tracePt t="5926" x="1276350" y="2068513"/>
          <p14:tracePt t="5934" x="1455738" y="2097088"/>
          <p14:tracePt t="5942" x="1597025" y="2101850"/>
          <p14:tracePt t="5950" x="1838325" y="2101850"/>
          <p14:tracePt t="5958" x="2039938" y="2097088"/>
          <p14:tracePt t="5966" x="2247900" y="2068513"/>
          <p14:tracePt t="5974" x="2332038" y="2057400"/>
          <p14:tracePt t="5982" x="2528888" y="2017713"/>
          <p14:tracePt t="5990" x="2663825" y="1973263"/>
          <p14:tracePt t="5998" x="2732088" y="1955800"/>
          <p14:tracePt t="6006" x="2787650" y="1911350"/>
          <p14:tracePt t="6014" x="2798763" y="1893888"/>
          <p14:tracePt t="6022" x="2798763" y="1882775"/>
          <p14:tracePt t="6072" x="2782888" y="1860550"/>
          <p14:tracePt t="6080" x="1978025" y="1630363"/>
          <p14:tracePt t="6088" x="1765300" y="1590675"/>
          <p14:tracePt t="6096" x="1619250" y="1557338"/>
          <p14:tracePt t="6104" x="1438275" y="1528763"/>
          <p14:tracePt t="6112" x="1276350" y="1500188"/>
          <p14:tracePt t="6120" x="1203325" y="1489075"/>
          <p14:tracePt t="6128" x="1050925" y="1473200"/>
          <p14:tracePt t="6136" x="927100" y="1466850"/>
          <p14:tracePt t="6144" x="865188" y="1466850"/>
          <p14:tracePt t="6152" x="820738" y="1466850"/>
          <p14:tracePt t="6160" x="758825" y="1466850"/>
          <p14:tracePt t="6168" x="736600" y="1466850"/>
          <p14:tracePt t="6176" x="730250" y="1466850"/>
          <p14:tracePt t="6216" x="730250" y="1473200"/>
          <p14:tracePt t="6232" x="730250" y="1477963"/>
          <p14:tracePt t="6240" x="741363" y="1512888"/>
          <p14:tracePt t="6248" x="752475" y="1528763"/>
          <p14:tracePt t="6256" x="769938" y="1550988"/>
          <p14:tracePt t="6264" x="814388" y="1597025"/>
          <p14:tracePt t="6272" x="854075" y="1630363"/>
          <p14:tracePt t="6280" x="904875" y="1652588"/>
          <p14:tracePt t="6288" x="949325" y="1681163"/>
          <p14:tracePt t="6296" x="1011238" y="1714500"/>
          <p14:tracePt t="6304" x="1084263" y="1736725"/>
          <p14:tracePt t="6314" x="1152525" y="1770063"/>
          <p14:tracePt t="6322" x="1214438" y="1809750"/>
          <p14:tracePt t="6330" x="1270000" y="1843088"/>
          <p14:tracePt t="6338" x="1298575" y="1860550"/>
          <p14:tracePt t="6538" x="1309688" y="1860550"/>
          <p14:tracePt t="6546" x="1331913" y="1860550"/>
          <p14:tracePt t="6554" x="1371600" y="1860550"/>
          <p14:tracePt t="6562" x="1411288" y="1860550"/>
          <p14:tracePt t="6570" x="1462088" y="1860550"/>
          <p14:tracePt t="6580" x="1535113" y="1860550"/>
          <p14:tracePt t="6586" x="1601788" y="1860550"/>
          <p14:tracePt t="6596" x="1641475" y="1871663"/>
          <p14:tracePt t="6602" x="1703388" y="1878013"/>
          <p14:tracePt t="6612" x="1754188" y="1882775"/>
          <p14:tracePt t="6620" x="1816100" y="1889125"/>
          <p14:tracePt t="6628" x="1933575" y="1905000"/>
          <p14:tracePt t="6636" x="2017713" y="1916113"/>
          <p14:tracePt t="6644" x="2130425" y="1922463"/>
          <p14:tracePt t="6652" x="2243138" y="1933575"/>
          <p14:tracePt t="6660" x="2462213" y="1944688"/>
          <p14:tracePt t="6668" x="2597150" y="1944688"/>
          <p14:tracePt t="6676" x="2725738" y="1939925"/>
          <p14:tracePt t="6684" x="2820988" y="1933575"/>
          <p14:tracePt t="6692" x="2995613" y="1916113"/>
          <p14:tracePt t="6700" x="3063875" y="1900238"/>
          <p14:tracePt t="6708" x="3125788" y="1889125"/>
          <p14:tracePt t="6716" x="3163888" y="1878013"/>
          <p14:tracePt t="6724" x="3198813" y="1860550"/>
          <p14:tracePt t="6732" x="3203575" y="1843088"/>
          <p14:tracePt t="6740" x="3203575" y="1831975"/>
          <p14:tracePt t="6748" x="3203575" y="1820863"/>
          <p14:tracePt t="6756" x="3187700" y="1798638"/>
          <p14:tracePt t="6764" x="3141663" y="1776413"/>
          <p14:tracePt t="6772" x="3097213" y="1747838"/>
          <p14:tracePt t="6780" x="3052763" y="1725613"/>
          <p14:tracePt t="6788" x="2973388" y="1681163"/>
          <p14:tracePt t="6796" x="2917825" y="1658938"/>
          <p14:tracePt t="6804" x="2805113" y="1612900"/>
          <p14:tracePt t="6812" x="2736850" y="1585913"/>
          <p14:tracePt t="6820" x="2590800" y="1539875"/>
          <p14:tracePt t="6828" x="2513013" y="1524000"/>
          <p14:tracePt t="6836" x="2360613" y="1489075"/>
          <p14:tracePt t="6844" x="2276475" y="1473200"/>
          <p14:tracePt t="6852" x="2097088" y="1444625"/>
          <p14:tracePt t="6862" x="1973263" y="1438275"/>
          <p14:tracePt t="6868" x="1866900" y="1438275"/>
          <p14:tracePt t="6878" x="1804988" y="1438275"/>
          <p14:tracePt t="6885" x="1725613" y="1438275"/>
          <p14:tracePt t="6894" x="1646238" y="1438275"/>
          <p14:tracePt t="6902" x="1590675" y="1438275"/>
          <p14:tracePt t="6910" x="1539875" y="1444625"/>
          <p14:tracePt t="6918" x="1495425" y="1450975"/>
          <p14:tracePt t="6926" x="1477963" y="1455738"/>
          <p14:tracePt t="6934" x="1455738" y="1466850"/>
          <p14:tracePt t="6942" x="1444625" y="1473200"/>
          <p14:tracePt t="6950" x="1438275" y="1477963"/>
          <p14:tracePt t="6958" x="1433513" y="1477963"/>
          <p14:tracePt t="6966" x="1433513" y="1484313"/>
          <p14:tracePt t="7151" x="1433513" y="1477963"/>
          <p14:tracePt t="7158" x="1427163" y="1466850"/>
          <p14:tracePt t="7168" x="1422400" y="1462088"/>
          <p14:tracePt t="7176" x="1416050" y="1450975"/>
          <p14:tracePt t="7192" x="1411288" y="1444625"/>
          <p14:tracePt t="7200" x="1404938" y="1444625"/>
          <p14:tracePt t="7208" x="1400175" y="1444625"/>
          <p14:tracePt t="7216" x="1400175" y="1438275"/>
          <p14:tracePt t="7232" x="1393825" y="1438275"/>
          <p14:tracePt t="7248" x="1389063" y="1433513"/>
          <p14:tracePt t="7944" x="1382713" y="1433513"/>
          <p14:tracePt t="7952" x="1376363" y="1444625"/>
          <p14:tracePt t="7960" x="1371600" y="1455738"/>
          <p14:tracePt t="7968" x="1354138" y="1466850"/>
          <p14:tracePt t="7976" x="1349375" y="1484313"/>
          <p14:tracePt t="7984" x="1331913" y="1495425"/>
          <p14:tracePt t="7992" x="1320800" y="1517650"/>
          <p14:tracePt t="8000" x="1303338" y="1535113"/>
          <p14:tracePt t="8008" x="1287463" y="1562100"/>
          <p14:tracePt t="8016" x="1281113" y="1579563"/>
          <p14:tracePt t="8024" x="1270000" y="1601788"/>
          <p14:tracePt t="8032" x="1258888" y="1624013"/>
          <p14:tracePt t="8040" x="1247775" y="1663700"/>
          <p14:tracePt t="8048" x="1243013" y="1708150"/>
          <p14:tracePt t="8056" x="1243013" y="1770063"/>
          <p14:tracePt t="8064" x="1243013" y="1838325"/>
          <p14:tracePt t="8072" x="1243013" y="1882775"/>
          <p14:tracePt t="8082" x="1254125" y="1962150"/>
          <p14:tracePt t="8088" x="1276350" y="2006600"/>
          <p14:tracePt t="8098" x="1292225" y="2046288"/>
          <p14:tracePt t="8104" x="1320800" y="2112963"/>
          <p14:tracePt t="8114" x="1349375" y="2152650"/>
          <p14:tracePt t="8120" x="1371600" y="2185988"/>
          <p14:tracePt t="8130" x="1404938" y="2220913"/>
          <p14:tracePt t="8138" x="1433513" y="2254250"/>
          <p14:tracePt t="8146" x="1477963" y="2305050"/>
          <p14:tracePt t="8154" x="1506538" y="2320925"/>
          <p14:tracePt t="8162" x="1517650" y="2333625"/>
          <p14:tracePt t="8170" x="1539875" y="2344738"/>
          <p14:tracePt t="8178" x="1550988" y="2360613"/>
          <p14:tracePt t="8186" x="1562100" y="2366963"/>
          <p14:tracePt t="8194" x="1573213" y="2366963"/>
          <p14:tracePt t="8202" x="1573213" y="2371725"/>
          <p14:tracePt t="8348" x="1579563" y="2371725"/>
          <p14:tracePt t="8354" x="1579563" y="2378075"/>
          <p14:tracePt t="8370" x="1585913" y="2382838"/>
          <p14:tracePt t="8378" x="1585913" y="2389188"/>
          <p14:tracePt t="8394" x="1597025" y="2389188"/>
          <p14:tracePt t="8404" x="1601788" y="2400300"/>
          <p14:tracePt t="8410" x="1608138" y="2400300"/>
          <p14:tracePt t="8420" x="1612900" y="2406650"/>
          <p14:tracePt t="8428" x="1630363" y="2411413"/>
          <p14:tracePt t="8436" x="1635125" y="2411413"/>
          <p14:tracePt t="8444" x="1641475" y="2411413"/>
          <p14:tracePt t="8452" x="1652588" y="2417763"/>
          <p14:tracePt t="8562" x="1658938" y="2422525"/>
          <p14:tracePt t="8576" x="1663700" y="2428875"/>
          <p14:tracePt t="8592" x="1670050" y="2433638"/>
          <p14:tracePt t="8600" x="1681163" y="2433638"/>
          <p14:tracePt t="8608" x="1685925" y="2439988"/>
          <p14:tracePt t="8616" x="1697038" y="2444750"/>
          <p14:tracePt t="8624" x="1736725" y="2462213"/>
          <p14:tracePt t="8632" x="1758950" y="2462213"/>
          <p14:tracePt t="8640" x="1804988" y="2473325"/>
          <p14:tracePt t="8648" x="1820863" y="2473325"/>
          <p14:tracePt t="8656" x="1871663" y="2479675"/>
          <p14:tracePt t="8664" x="1927225" y="2479675"/>
          <p14:tracePt t="8672" x="1995488" y="2484438"/>
          <p14:tracePt t="8682" x="2085975" y="2484438"/>
          <p14:tracePt t="8690" x="2124075" y="2484438"/>
          <p14:tracePt t="8698" x="2236788" y="2484438"/>
          <p14:tracePt t="8706" x="2344738" y="2484438"/>
          <p14:tracePt t="8714" x="2466975" y="2484438"/>
          <p14:tracePt t="8722" x="2574925" y="2484438"/>
          <p14:tracePt t="8730" x="2698750" y="2484438"/>
          <p14:tracePt t="8738" x="2838450" y="2484438"/>
          <p14:tracePt t="8746" x="2973388" y="2484438"/>
          <p14:tracePt t="8754" x="3028950" y="2484438"/>
          <p14:tracePt t="8762" x="3163888" y="2484438"/>
          <p14:tracePt t="8770" x="3298825" y="2484438"/>
          <p14:tracePt t="8778" x="3457575" y="2484438"/>
          <p14:tracePt t="8786" x="3608388" y="2484438"/>
          <p14:tracePt t="8794" x="3749675" y="2484438"/>
          <p14:tracePt t="8802" x="3800475" y="2484438"/>
          <p14:tracePt t="8810" x="3935413" y="2484438"/>
          <p14:tracePt t="8818" x="4075113" y="2484438"/>
          <p14:tracePt t="8826" x="4227513" y="2495550"/>
          <p14:tracePt t="8834" x="4271963" y="2495550"/>
          <p14:tracePt t="8842" x="4389438" y="2495550"/>
          <p14:tracePt t="8850" x="4479925" y="2495550"/>
          <p14:tracePt t="8858" x="4519613" y="2495550"/>
          <p14:tracePt t="8866" x="4597400" y="2495550"/>
          <p14:tracePt t="8874" x="4654550" y="2495550"/>
          <p14:tracePt t="8882" x="4705350" y="2495550"/>
          <p14:tracePt t="8890" x="4743450" y="2490788"/>
          <p14:tracePt t="8898" x="4783138" y="2490788"/>
          <p14:tracePt t="8906" x="4811713" y="2484438"/>
          <p14:tracePt t="8914" x="4845050" y="2479675"/>
          <p14:tracePt t="8922" x="4851400" y="2479675"/>
          <p14:tracePt t="8930" x="4867275" y="2473325"/>
          <p14:tracePt t="8938" x="4884738" y="2473325"/>
          <p14:tracePt t="8946" x="4902200" y="2462213"/>
          <p14:tracePt t="8954" x="4902200" y="2455863"/>
          <p14:tracePt t="8964" x="4906963" y="2444750"/>
          <p14:tracePt t="8970" x="4918075" y="2433638"/>
          <p14:tracePt t="8980" x="4924425" y="2433638"/>
          <p14:tracePt t="8988" x="4929188" y="2417763"/>
          <p14:tracePt t="8996" x="4940300" y="2400300"/>
          <p14:tracePt t="9004" x="4940300" y="2382838"/>
          <p14:tracePt t="9012" x="4951413" y="2360613"/>
          <p14:tracePt t="9021" x="4951413" y="2355850"/>
          <p14:tracePt t="9028" x="4964113" y="2320925"/>
          <p14:tracePt t="9036" x="4964113" y="2305050"/>
          <p14:tracePt t="9044" x="4964113" y="2265363"/>
          <p14:tracePt t="9052" x="4964113" y="2247900"/>
          <p14:tracePt t="9060" x="4964113" y="2203450"/>
          <p14:tracePt t="9068" x="4964113" y="2185988"/>
          <p14:tracePt t="9076" x="4957763" y="2147888"/>
          <p14:tracePt t="9084" x="4951413" y="2130425"/>
          <p14:tracePt t="9092" x="4946650" y="2119313"/>
          <p14:tracePt t="9100" x="4940300" y="2097088"/>
          <p14:tracePt t="9108" x="4935538" y="2085975"/>
          <p14:tracePt t="9116" x="4924425" y="2063750"/>
          <p14:tracePt t="9124" x="4913313" y="2057400"/>
          <p14:tracePt t="9132" x="4906963" y="2046288"/>
          <p14:tracePt t="9140" x="4884738" y="2024063"/>
          <p14:tracePt t="9148" x="4878388" y="2017713"/>
          <p14:tracePt t="9156" x="4867275" y="2006600"/>
          <p14:tracePt t="9164" x="4840288" y="1990725"/>
          <p14:tracePt t="9172" x="4829175" y="1978025"/>
          <p14:tracePt t="9180" x="4822825" y="1978025"/>
          <p14:tracePt t="9188" x="4811713" y="1966913"/>
          <p14:tracePt t="9196" x="4778375" y="1955800"/>
          <p14:tracePt t="9204" x="4756150" y="1955800"/>
          <p14:tracePt t="9212" x="4738688" y="1951038"/>
          <p14:tracePt t="9220" x="4716463" y="1944688"/>
          <p14:tracePt t="9228" x="4665663" y="1939925"/>
          <p14:tracePt t="9236" x="4648200" y="1933575"/>
          <p14:tracePt t="9244" x="4621213" y="1928813"/>
          <p14:tracePt t="9254" x="4597400" y="1922463"/>
          <p14:tracePt t="9260" x="4570413" y="1922463"/>
          <p14:tracePt t="9268" x="4497388" y="1916113"/>
          <p14:tracePt t="9278" x="4468813" y="1911350"/>
          <p14:tracePt t="9286" x="4429125" y="1911350"/>
          <p14:tracePt t="9294" x="4395788" y="1905000"/>
          <p14:tracePt t="9302" x="4356100" y="1900238"/>
          <p14:tracePt t="9310" x="4311650" y="1900238"/>
          <p14:tracePt t="9318" x="4210050" y="1889125"/>
          <p14:tracePt t="9326" x="4165600" y="1882775"/>
          <p14:tracePt t="9334" x="4119563" y="1882775"/>
          <p14:tracePt t="9342" x="4075113" y="1882775"/>
          <p14:tracePt t="9350" x="4035425" y="1882775"/>
          <p14:tracePt t="9358" x="3990975" y="1878013"/>
          <p14:tracePt t="9366" x="3957638" y="1878013"/>
          <p14:tracePt t="9374" x="3884613" y="1878013"/>
          <p14:tracePt t="9382" x="3862388" y="1878013"/>
          <p14:tracePt t="9390" x="3838575" y="1878013"/>
          <p14:tracePt t="9398" x="3822700" y="1878013"/>
          <p14:tracePt t="9406" x="3805238" y="1878013"/>
          <p14:tracePt t="9414" x="3771900" y="1878013"/>
          <p14:tracePt t="9422" x="3760788" y="1878013"/>
          <p14:tracePt t="9430" x="3738563" y="1878013"/>
          <p14:tracePt t="9438" x="3727450" y="1878013"/>
          <p14:tracePt t="9446" x="3692525" y="1878013"/>
          <p14:tracePt t="9454" x="3676650" y="1871663"/>
          <p14:tracePt t="9462" x="3659188" y="1871663"/>
          <p14:tracePt t="9470" x="3641725" y="1871663"/>
          <p14:tracePt t="9478" x="3625850" y="1871663"/>
          <p14:tracePt t="9486" x="3608388" y="1866900"/>
          <p14:tracePt t="9494" x="3541713" y="1866900"/>
          <p14:tracePt t="9502" x="3513138" y="1866900"/>
          <p14:tracePt t="9510" x="3490913" y="1866900"/>
          <p14:tracePt t="9518" x="3406775" y="1860550"/>
          <p14:tracePt t="9526" x="3378200" y="1860550"/>
          <p14:tracePt t="9536" x="3344863" y="1860550"/>
          <p14:tracePt t="9542" x="3305175" y="1860550"/>
          <p14:tracePt t="9552" x="3225800" y="1860550"/>
          <p14:tracePt t="9560" x="3187700" y="1860550"/>
          <p14:tracePt t="9568" x="3148013" y="1860550"/>
          <p14:tracePt t="9576" x="3114675" y="1860550"/>
          <p14:tracePt t="9584" x="3013075" y="1860550"/>
          <p14:tracePt t="9592" x="2968625" y="1860550"/>
          <p14:tracePt t="9600" x="2917825" y="1860550"/>
          <p14:tracePt t="9608" x="2871788" y="1860550"/>
          <p14:tracePt t="9616" x="2736850" y="1860550"/>
          <p14:tracePt t="9624" x="2692400" y="1860550"/>
          <p14:tracePt t="9632" x="2641600" y="1860550"/>
          <p14:tracePt t="9640" x="2597150" y="1860550"/>
          <p14:tracePt t="9648" x="2546350" y="1860550"/>
          <p14:tracePt t="9656" x="2417763" y="1860550"/>
          <p14:tracePt t="9664" x="2371725" y="1860550"/>
          <p14:tracePt t="9672" x="2327275" y="1855788"/>
          <p14:tracePt t="9680" x="2276475" y="1855788"/>
          <p14:tracePt t="9688" x="2232025" y="1849438"/>
          <p14:tracePt t="9696" x="2185988" y="1843088"/>
          <p14:tracePt t="9704" x="2147888" y="1843088"/>
          <p14:tracePt t="9712" x="2101850" y="1838325"/>
          <p14:tracePt t="9720" x="1995488" y="1831975"/>
          <p14:tracePt t="9728" x="1951038" y="1831975"/>
          <p14:tracePt t="9736" x="1905000" y="1827213"/>
          <p14:tracePt t="9744" x="1854200" y="1827213"/>
          <p14:tracePt t="9752" x="1798638" y="1827213"/>
          <p14:tracePt t="9760" x="1747838" y="1827213"/>
          <p14:tracePt t="9768" x="1697038" y="1827213"/>
          <p14:tracePt t="9776" x="1635125" y="1827213"/>
          <p14:tracePt t="9784" x="1573213" y="1827213"/>
          <p14:tracePt t="9792" x="1524000" y="1831975"/>
          <p14:tracePt t="9800" x="1462088" y="1838325"/>
          <p14:tracePt t="9808" x="1404938" y="1838325"/>
          <p14:tracePt t="9816" x="1230313" y="1855788"/>
          <p14:tracePt t="9826" x="1181100" y="1855788"/>
          <p14:tracePt t="9832" x="1123950" y="1860550"/>
          <p14:tracePt t="9842" x="1084263" y="1860550"/>
          <p14:tracePt t="9850" x="1039813" y="1866900"/>
          <p14:tracePt t="9858" x="1011238" y="1866900"/>
          <p14:tracePt t="9866" x="1000125" y="1871663"/>
          <p14:tracePt t="9874" x="989013" y="1871663"/>
          <p14:tracePt t="9998" x="989013" y="1878013"/>
          <p14:tracePt t="10006" x="989013" y="1882775"/>
          <p14:tracePt t="10014" x="989013" y="1889125"/>
          <p14:tracePt t="10022" x="989013" y="1900238"/>
          <p14:tracePt t="10030" x="989013" y="1911350"/>
          <p14:tracePt t="10038" x="984250" y="1922463"/>
          <p14:tracePt t="10046" x="977900" y="1933575"/>
          <p14:tracePt t="10054" x="973138" y="1951038"/>
          <p14:tracePt t="10062" x="973138" y="1955800"/>
          <p14:tracePt t="10070" x="973138" y="1966913"/>
          <p14:tracePt t="10078" x="973138" y="1978025"/>
          <p14:tracePt t="10086" x="966788" y="1984375"/>
          <p14:tracePt t="10094" x="966788" y="1990725"/>
          <p14:tracePt t="10102" x="966788" y="2001838"/>
          <p14:tracePt t="10120" x="966788" y="2006600"/>
          <p14:tracePt t="10168" x="966788" y="2012950"/>
          <p14:tracePt t="10176" x="966788" y="2017713"/>
          <p14:tracePt t="10192" x="966788" y="2024063"/>
          <p14:tracePt t="10208" x="966788" y="2035175"/>
          <p14:tracePt t="10216" x="966788" y="2039938"/>
          <p14:tracePt t="10224" x="966788" y="2051050"/>
          <p14:tracePt t="10232" x="966788" y="2057400"/>
          <p14:tracePt t="10240" x="966788" y="2063750"/>
          <p14:tracePt t="10248" x="966788" y="2074863"/>
          <p14:tracePt t="10256" x="966788" y="2085975"/>
          <p14:tracePt t="10264" x="966788" y="2090738"/>
          <p14:tracePt t="10272" x="966788" y="2097088"/>
          <p14:tracePt t="10280" x="966788" y="2101850"/>
          <p14:tracePt t="10288" x="966788" y="2108200"/>
          <p14:tracePt t="10296" x="966788" y="2112963"/>
          <p14:tracePt t="10304" x="973138" y="2124075"/>
          <p14:tracePt t="10320" x="977900" y="2130425"/>
          <p14:tracePt t="10328" x="977900" y="2141538"/>
          <p14:tracePt t="10336" x="984250" y="2163763"/>
          <p14:tracePt t="10344" x="989013" y="2170113"/>
          <p14:tracePt t="10352" x="995363" y="2181225"/>
          <p14:tracePt t="10360" x="1000125" y="2192338"/>
          <p14:tracePt t="10368" x="1000125" y="2198688"/>
          <p14:tracePt t="10376" x="1017588" y="2225675"/>
          <p14:tracePt t="10384" x="1022350" y="2232025"/>
          <p14:tracePt t="10392" x="1028700" y="2236788"/>
          <p14:tracePt t="10402" x="1035050" y="2254250"/>
          <p14:tracePt t="10408" x="1046163" y="2259013"/>
          <p14:tracePt t="10418" x="1050925" y="2265363"/>
          <p14:tracePt t="10424" x="1062038" y="2282825"/>
          <p14:tracePt t="10440" x="1068388" y="2287588"/>
          <p14:tracePt t="10558" x="1073150" y="2287588"/>
          <p14:tracePt t="10566" x="1079500" y="2287588"/>
          <p14:tracePt t="10583" x="1084263" y="2293938"/>
          <p14:tracePt t="10598" x="1101725" y="2298700"/>
          <p14:tracePt t="10610" x="1119188" y="2298700"/>
          <p14:tracePt t="10618" x="1196975" y="2320925"/>
          <p14:tracePt t="10626" x="1236663" y="2333625"/>
          <p14:tracePt t="10634" x="1287463" y="2344738"/>
          <p14:tracePt t="10642" x="1349375" y="2355850"/>
          <p14:tracePt t="10650" x="1411288" y="2366963"/>
          <p14:tracePt t="10658" x="1539875" y="2389188"/>
          <p14:tracePt t="10666" x="1624013" y="2393950"/>
          <p14:tracePt t="10674" x="1658938" y="2393950"/>
          <p14:tracePt t="10682" x="1743075" y="2406650"/>
          <p14:tracePt t="10690" x="1827213" y="2411413"/>
          <p14:tracePt t="10698" x="1905000" y="2417763"/>
          <p14:tracePt t="10708" x="2001838" y="2422525"/>
          <p14:tracePt t="10716" x="2112963" y="2428875"/>
          <p14:tracePt t="10724" x="2220913" y="2428875"/>
          <p14:tracePt t="10732" x="2327275" y="2428875"/>
          <p14:tracePt t="10740" x="2371725" y="2428875"/>
          <p14:tracePt t="10748" x="2484438" y="2428875"/>
          <p14:tracePt t="10756" x="2608263" y="2428875"/>
          <p14:tracePt t="10764" x="2652713" y="2428875"/>
          <p14:tracePt t="10772" x="2754313" y="2428875"/>
          <p14:tracePt t="10780" x="2860675" y="2428875"/>
          <p14:tracePt t="10788" x="2900363" y="2428875"/>
          <p14:tracePt t="10796" x="2990850" y="2428875"/>
          <p14:tracePt t="10804" x="3028950" y="2428875"/>
          <p14:tracePt t="10812" x="3130550" y="2428875"/>
          <p14:tracePt t="10820" x="3238500" y="2428875"/>
          <p14:tracePt t="10828" x="3282950" y="2428875"/>
          <p14:tracePt t="10836" x="3411538" y="2428875"/>
          <p14:tracePt t="10844" x="3468688" y="2428875"/>
          <p14:tracePt t="10852" x="3524250" y="2428875"/>
          <p14:tracePt t="10860" x="3670300" y="2422525"/>
          <p14:tracePt t="10868" x="3738563" y="2417763"/>
          <p14:tracePt t="10876" x="3900488" y="2406650"/>
          <p14:tracePt t="10884" x="4070350" y="2406650"/>
          <p14:tracePt t="10892" x="4125913" y="2400300"/>
          <p14:tracePt t="10900" x="4271963" y="2400300"/>
          <p14:tracePt t="10908" x="4327525" y="2400300"/>
          <p14:tracePt t="10916" x="4462463" y="2400300"/>
          <p14:tracePt t="10924" x="4632325" y="2400300"/>
          <p14:tracePt t="10932" x="4676775" y="2400300"/>
          <p14:tracePt t="10940" x="4811713" y="2400300"/>
          <p14:tracePt t="10948" x="4856163" y="2400300"/>
          <p14:tracePt t="10956" x="4964113" y="2393950"/>
          <p14:tracePt t="10964" x="4997450" y="2393950"/>
          <p14:tracePt t="10972" x="5075238" y="2393950"/>
          <p14:tracePt t="10980" x="5132388" y="2389188"/>
          <p14:tracePt t="10990" x="5148263" y="2389188"/>
          <p14:tracePt t="10996" x="5183188" y="2389188"/>
          <p14:tracePt t="11006" x="5221288" y="2389188"/>
          <p14:tracePt t="11014" x="5245100" y="2389188"/>
          <p14:tracePt t="11022" x="5256213" y="2389188"/>
          <p14:tracePt t="11030" x="5272088" y="2389188"/>
          <p14:tracePt t="11038" x="5289550" y="2389188"/>
          <p14:tracePt t="11046" x="5307013" y="2389188"/>
          <p14:tracePt t="11062" x="5311775" y="2389188"/>
          <p14:tracePt t="11090" x="5311775" y="2382838"/>
          <p14:tracePt t="11106" x="5311775" y="2371725"/>
          <p14:tracePt t="11114" x="5311775" y="2366963"/>
          <p14:tracePt t="11122" x="5311775" y="2360613"/>
          <p14:tracePt t="11130" x="5311775" y="2349500"/>
          <p14:tracePt t="11138" x="5307013" y="2344738"/>
          <p14:tracePt t="11146" x="5307013" y="2338388"/>
          <p14:tracePt t="11154" x="5307013" y="2333625"/>
          <p14:tracePt t="11162" x="5307013" y="2320925"/>
          <p14:tracePt t="11170" x="5307013" y="2316163"/>
          <p14:tracePt t="11178" x="5307013" y="2305050"/>
          <p14:tracePt t="11186" x="5307013" y="2293938"/>
          <p14:tracePt t="11194" x="5300663" y="2276475"/>
          <p14:tracePt t="11202" x="5300663" y="2254250"/>
          <p14:tracePt t="11210" x="5294313" y="2243138"/>
          <p14:tracePt t="11218" x="5294313" y="2209800"/>
          <p14:tracePt t="11226" x="5289550" y="2192338"/>
          <p14:tracePt t="11234" x="5289550" y="2174875"/>
          <p14:tracePt t="11242" x="5289550" y="2147888"/>
          <p14:tracePt t="11250" x="5289550" y="2130425"/>
          <p14:tracePt t="11258" x="5289550" y="2108200"/>
          <p14:tracePt t="11266" x="5289550" y="2074863"/>
          <p14:tracePt t="11274" x="5294313" y="2035175"/>
          <p14:tracePt t="11284" x="5311775" y="1984375"/>
          <p14:tracePt t="11292" x="5329238" y="1933575"/>
          <p14:tracePt t="11300" x="5351463" y="1893888"/>
          <p14:tracePt t="11308" x="5367338" y="1855788"/>
          <p14:tracePt t="11316" x="5391150" y="1820863"/>
          <p14:tracePt t="11324" x="5395913" y="1809750"/>
          <p14:tracePt t="11332" x="5407025" y="1787525"/>
          <p14:tracePt t="11340" x="5418138" y="1776413"/>
          <p14:tracePt t="11348" x="5424488" y="1765300"/>
          <p14:tracePt t="11364" x="5424488" y="1758950"/>
          <p14:tracePt t="11396" x="5418138" y="1758950"/>
          <p14:tracePt t="11420" x="5413375" y="1758950"/>
          <p14:tracePt t="11436" x="5407025" y="1758950"/>
          <p14:tracePt t="11444" x="5402263" y="1758950"/>
          <p14:tracePt t="11452" x="5384800" y="1765300"/>
          <p14:tracePt t="11460" x="5373688" y="1765300"/>
          <p14:tracePt t="11468" x="5345113" y="1770063"/>
          <p14:tracePt t="11476" x="5329238" y="1770063"/>
          <p14:tracePt t="11484" x="5283200" y="1770063"/>
          <p14:tracePt t="11492" x="5232400" y="1787525"/>
          <p14:tracePt t="11500" x="5210175" y="1787525"/>
          <p14:tracePt t="11508" x="5148263" y="1793875"/>
          <p14:tracePt t="11516" x="5081588" y="1798638"/>
          <p14:tracePt t="11524" x="5002213" y="1804988"/>
          <p14:tracePt t="11532" x="4964113" y="1809750"/>
          <p14:tracePt t="11540" x="4851400" y="1809750"/>
          <p14:tracePt t="11548" x="4721225" y="1827213"/>
          <p14:tracePt t="11556" x="4581525" y="1831975"/>
          <p14:tracePt t="11566" x="4524375" y="1838325"/>
          <p14:tracePt t="11574" x="4400550" y="1849438"/>
          <p14:tracePt t="11582" x="4243388" y="1855788"/>
          <p14:tracePt t="11590" x="4187825" y="1855788"/>
          <p14:tracePt t="11598" x="4052888" y="1860550"/>
          <p14:tracePt t="11606" x="3884613" y="1860550"/>
          <p14:tracePt t="11614" x="3822700" y="1860550"/>
          <p14:tracePt t="11622" x="3665538" y="1860550"/>
          <p14:tracePt t="11630" x="3484563" y="1860550"/>
          <p14:tracePt t="11638" x="3417888" y="1860550"/>
          <p14:tracePt t="11646" x="3249613" y="1860550"/>
          <p14:tracePt t="11654" x="3046413" y="1860550"/>
          <p14:tracePt t="11662" x="2878138" y="1871663"/>
          <p14:tracePt t="11670" x="2709863" y="1871663"/>
          <p14:tracePt t="11678" x="2659063" y="1871663"/>
          <p14:tracePt t="11686" x="2517775" y="1871663"/>
          <p14:tracePt t="11694" x="2382838" y="1871663"/>
          <p14:tracePt t="11702" x="2243138" y="1871663"/>
          <p14:tracePt t="11710" x="2197100" y="1871663"/>
          <p14:tracePt t="11718" x="2074863" y="1871663"/>
          <p14:tracePt t="11726" x="1951038" y="1871663"/>
          <p14:tracePt t="11734" x="1905000" y="1871663"/>
          <p14:tracePt t="11742" x="1781175" y="1871663"/>
          <p14:tracePt t="11750" x="1731963" y="1871663"/>
          <p14:tracePt t="11758" x="1630363" y="1871663"/>
          <p14:tracePt t="11766" x="1550988" y="1871663"/>
          <p14:tracePt t="11774" x="1495425" y="1871663"/>
          <p14:tracePt t="11782" x="1438275" y="1871663"/>
          <p14:tracePt t="11790" x="1393825" y="1871663"/>
          <p14:tracePt t="11798" x="1382713" y="1871663"/>
          <p14:tracePt t="11806" x="1349375" y="1866900"/>
          <p14:tracePt t="11814" x="1309688" y="1855788"/>
          <p14:tracePt t="11822" x="1292225" y="1855788"/>
          <p14:tracePt t="11830" x="1258888" y="1849438"/>
          <p14:tracePt t="11838" x="1225550" y="1843088"/>
          <p14:tracePt t="11848" x="1214438" y="1843088"/>
          <p14:tracePt t="11854" x="1185863" y="1843088"/>
          <p14:tracePt t="11864" x="1181100" y="1843088"/>
          <p14:tracePt t="11872" x="1163638" y="1843088"/>
          <p14:tracePt t="11880" x="1157288" y="1843088"/>
          <p14:tracePt t="11888" x="1152525" y="1843088"/>
          <p14:tracePt t="11996" x="1152525" y="1849438"/>
          <p14:tracePt t="12004" x="1152525" y="1855788"/>
          <p14:tracePt t="12012" x="1152525" y="1878013"/>
          <p14:tracePt t="12020" x="1152525" y="1882775"/>
          <p14:tracePt t="12028" x="1152525" y="1900238"/>
          <p14:tracePt t="12036" x="1152525" y="1933575"/>
          <p14:tracePt t="12044" x="1146175" y="1966913"/>
          <p14:tracePt t="12052" x="1146175" y="2024063"/>
          <p14:tracePt t="12060" x="1141413" y="2090738"/>
          <p14:tracePt t="12068" x="1135063" y="2136775"/>
          <p14:tracePt t="12076" x="1130300" y="2181225"/>
          <p14:tracePt t="12084" x="1123950" y="2225675"/>
          <p14:tracePt t="12092" x="1123950" y="2259013"/>
          <p14:tracePt t="12100" x="1119188" y="2282825"/>
          <p14:tracePt t="12108" x="1119188" y="2293938"/>
          <p14:tracePt t="12116" x="1119188" y="2305050"/>
          <p14:tracePt t="12124" x="1119188" y="2316163"/>
          <p14:tracePt t="12140" x="1119188" y="2320925"/>
          <p14:tracePt t="12158" x="1119188" y="2327275"/>
          <p14:tracePt t="12166" x="1123950" y="2327275"/>
          <p14:tracePt t="12174" x="1123950" y="2333625"/>
          <p14:tracePt t="12182" x="1130300" y="2338388"/>
          <p14:tracePt t="12198" x="1141413" y="2344738"/>
          <p14:tracePt t="12206" x="1146175" y="2344738"/>
          <p14:tracePt t="12214" x="1152525" y="2344738"/>
          <p14:tracePt t="12222" x="1168400" y="2349500"/>
          <p14:tracePt t="12231" x="1185863" y="2349500"/>
          <p14:tracePt t="12238" x="1236663" y="2355850"/>
          <p14:tracePt t="12246" x="1258888" y="2355850"/>
          <p14:tracePt t="12254" x="1316038" y="2355850"/>
          <p14:tracePt t="12262" x="1433513" y="2355850"/>
          <p14:tracePt t="12270" x="1539875" y="2355850"/>
          <p14:tracePt t="12278" x="1708150" y="2355850"/>
          <p14:tracePt t="12286" x="1849438" y="2344738"/>
          <p14:tracePt t="12294" x="2024063" y="2333625"/>
          <p14:tracePt t="12303" x="2209800" y="2327275"/>
          <p14:tracePt t="12311" x="2444750" y="2305050"/>
          <p14:tracePt t="12318" x="2674938" y="2293938"/>
          <p14:tracePt t="12326" x="2917825" y="2287588"/>
          <p14:tracePt t="12334" x="3198813" y="2276475"/>
          <p14:tracePt t="12342" x="3333750" y="2276475"/>
          <p14:tracePt t="12350" x="3608388" y="2276475"/>
          <p14:tracePt t="12358" x="3760788" y="2276475"/>
          <p14:tracePt t="12366" x="3917950" y="2265363"/>
          <p14:tracePt t="12374" x="4192588" y="2265363"/>
          <p14:tracePt t="12382" x="4316413" y="2265363"/>
          <p14:tracePt t="12390" x="4451350" y="2265363"/>
          <p14:tracePt t="12398" x="4559300" y="2265363"/>
          <p14:tracePt t="12408" x="4743450" y="2265363"/>
          <p14:tracePt t="12414" x="4811713" y="2265363"/>
          <p14:tracePt t="12424" x="4884738" y="2265363"/>
          <p14:tracePt t="12430" x="4946650" y="2265363"/>
          <p14:tracePt t="12440" x="5002213" y="2265363"/>
          <p14:tracePt t="12448" x="5024438" y="2265363"/>
          <p14:tracePt t="12456" x="5081588" y="2265363"/>
          <p14:tracePt t="12464" x="5137150" y="2265363"/>
          <p14:tracePt t="12472" x="5199063" y="2265363"/>
          <p14:tracePt t="12480" x="5260975" y="2265363"/>
          <p14:tracePt t="12488" x="5318125" y="2265363"/>
          <p14:tracePt t="12496" x="5340350" y="2265363"/>
          <p14:tracePt t="12504" x="5402263" y="2265363"/>
          <p14:tracePt t="12512" x="5453063" y="2265363"/>
          <p14:tracePt t="12520" x="5468938" y="2265363"/>
          <p14:tracePt t="12528" x="5514975" y="2259013"/>
          <p14:tracePt t="12536" x="5548313" y="2259013"/>
          <p14:tracePt t="12544" x="5564188" y="2254250"/>
          <p14:tracePt t="12552" x="5592763" y="2254250"/>
          <p14:tracePt t="12560" x="5599113" y="2254250"/>
          <p14:tracePt t="12568" x="5614988" y="2247900"/>
          <p14:tracePt t="12576" x="5614988" y="2243138"/>
          <p14:tracePt t="12584" x="5614988" y="2236788"/>
          <p14:tracePt t="12600" x="5614988" y="2225675"/>
          <p14:tracePt t="12608" x="5603875" y="2214563"/>
          <p14:tracePt t="12616" x="5588000" y="2185988"/>
          <p14:tracePt t="12625" x="5564188" y="2152650"/>
          <p14:tracePt t="12632" x="5541963" y="2119313"/>
          <p14:tracePt t="12640" x="5508625" y="2074863"/>
          <p14:tracePt t="12648" x="5480050" y="2035175"/>
          <p14:tracePt t="12656" x="5453063" y="1984375"/>
          <p14:tracePt t="12664" x="5418138" y="1939925"/>
          <p14:tracePt t="12672" x="5391150" y="1893888"/>
          <p14:tracePt t="12680" x="5362575" y="1855788"/>
          <p14:tracePt t="12688" x="5334000" y="1820863"/>
          <p14:tracePt t="12696" x="5311775" y="1793875"/>
          <p14:tracePt t="12704" x="5283200" y="1765300"/>
          <p14:tracePt t="12714" x="5267325" y="1747838"/>
          <p14:tracePt t="12722" x="5249863" y="1736725"/>
          <p14:tracePt t="12730" x="5249863" y="1731963"/>
          <p14:tracePt t="12738" x="5238750" y="1731963"/>
          <p14:tracePt t="12746" x="5227638" y="1731963"/>
          <p14:tracePt t="12762" x="5210175" y="1731963"/>
          <p14:tracePt t="12770" x="5194300" y="1731963"/>
          <p14:tracePt t="12778" x="5183188" y="1731963"/>
          <p14:tracePt t="12786" x="5143500" y="1747838"/>
          <p14:tracePt t="12794" x="5092700" y="1765300"/>
          <p14:tracePt t="12802" x="5037138" y="1781175"/>
          <p14:tracePt t="12810" x="4991100" y="1804988"/>
          <p14:tracePt t="12818" x="4902200" y="1820863"/>
          <p14:tracePt t="12826" x="4800600" y="1838325"/>
          <p14:tracePt t="12834" x="4732338" y="1849438"/>
          <p14:tracePt t="12842" x="4659313" y="1855788"/>
          <p14:tracePt t="12850" x="4502150" y="1860550"/>
          <p14:tracePt t="12858" x="4418013" y="1871663"/>
          <p14:tracePt t="12866" x="4316413" y="1871663"/>
          <p14:tracePt t="12874" x="4176713" y="1871663"/>
          <p14:tracePt t="12883" x="3900488" y="1871663"/>
          <p14:tracePt t="12890" x="3749675" y="1871663"/>
          <p14:tracePt t="12898" x="3579813" y="1871663"/>
          <p14:tracePt t="12906" x="3400425" y="1871663"/>
          <p14:tracePt t="12914" x="3214688" y="1871663"/>
          <p14:tracePt t="12922" x="3028950" y="1871663"/>
          <p14:tracePt t="12930" x="2714625" y="1871663"/>
          <p14:tracePt t="12938" x="2546350" y="1871663"/>
          <p14:tracePt t="12946" x="2378075" y="1871663"/>
          <p14:tracePt t="12954" x="2085975" y="1871663"/>
          <p14:tracePt t="12962" x="1933575" y="1871663"/>
          <p14:tracePt t="12970" x="1674813" y="1871663"/>
          <p14:tracePt t="12980" x="1546225" y="1866900"/>
          <p14:tracePt t="12986" x="1438275" y="1866900"/>
          <p14:tracePt t="12996" x="1331913" y="1866900"/>
          <p14:tracePt t="13002" x="1130300" y="1855788"/>
          <p14:tracePt t="13012" x="1057275" y="1855788"/>
          <p14:tracePt t="13020" x="984250" y="1855788"/>
          <p14:tracePt t="13028" x="922338" y="1855788"/>
          <p14:tracePt t="13036" x="871538" y="1855788"/>
          <p14:tracePt t="13044" x="825500" y="1855788"/>
          <p14:tracePt t="13052" x="803275" y="1855788"/>
          <p14:tracePt t="13060" x="787400" y="1855788"/>
          <p14:tracePt t="13068" x="781050" y="1855788"/>
          <p14:tracePt t="13076" x="776288" y="1855788"/>
          <p14:tracePt t="13084" x="769938" y="1855788"/>
          <p14:tracePt t="13180" x="769938" y="1860550"/>
          <p14:tracePt t="13188" x="776288" y="1866900"/>
          <p14:tracePt t="13196" x="781050" y="1871663"/>
          <p14:tracePt t="13204" x="798513" y="1882775"/>
          <p14:tracePt t="13212" x="814388" y="1889125"/>
          <p14:tracePt t="13220" x="820738" y="1893888"/>
          <p14:tracePt t="13228" x="842963" y="1900238"/>
          <p14:tracePt t="13237" x="865188" y="1905000"/>
          <p14:tracePt t="13244" x="893763" y="1911350"/>
          <p14:tracePt t="13252" x="915988" y="1916113"/>
          <p14:tracePt t="13260" x="927100" y="1916113"/>
          <p14:tracePt t="13270" x="955675" y="1916113"/>
          <p14:tracePt t="13276" x="989013" y="1922463"/>
          <p14:tracePt t="13286" x="1000125" y="1922463"/>
          <p14:tracePt t="13292" x="1017588" y="1922463"/>
          <p14:tracePt t="13302" x="1035050" y="1922463"/>
          <p14:tracePt t="13310" x="1039813" y="1922463"/>
          <p14:tracePt t="13318" x="1050925" y="1922463"/>
          <p14:tracePt t="13334" x="1057275" y="1928813"/>
          <p14:tracePt t="13342" x="1062038" y="1928813"/>
          <p14:tracePt t="13350" x="1068388" y="1928813"/>
          <p14:tracePt t="13358" x="1084263" y="1928813"/>
          <p14:tracePt t="13366" x="1095375" y="1933575"/>
          <p14:tracePt t="13374" x="1112838" y="1933575"/>
          <p14:tracePt t="13382" x="1119188" y="1933575"/>
          <p14:tracePt t="13390" x="1130300" y="1933575"/>
          <p14:tracePt t="13398" x="1135063" y="1933575"/>
          <p14:tracePt t="13414" x="1141413" y="1933575"/>
          <p14:tracePt t="13509" x="1141413" y="1939925"/>
          <p14:tracePt t="13516" x="1146175" y="1939925"/>
          <p14:tracePt t="13522" x="1146175" y="1951038"/>
          <p14:tracePt t="13530" x="1152525" y="1966913"/>
          <p14:tracePt t="13538" x="1152525" y="1984375"/>
          <p14:tracePt t="13546" x="1152525" y="2006600"/>
          <p14:tracePt t="13554" x="1152525" y="2046288"/>
          <p14:tracePt t="13562" x="1152525" y="2068513"/>
          <p14:tracePt t="13570" x="1152525" y="2108200"/>
          <p14:tracePt t="13580" x="1152525" y="2130425"/>
          <p14:tracePt t="13588" x="1152525" y="2159000"/>
          <p14:tracePt t="13596" x="1152525" y="2192338"/>
          <p14:tracePt t="13604" x="1152525" y="2220913"/>
          <p14:tracePt t="13612" x="1152525" y="2236788"/>
          <p14:tracePt t="13620" x="1152525" y="2259013"/>
          <p14:tracePt t="13628" x="1152525" y="2276475"/>
          <p14:tracePt t="13636" x="1152525" y="2287588"/>
          <p14:tracePt t="13644" x="1152525" y="2298700"/>
          <p14:tracePt t="13652" x="1152525" y="2309813"/>
          <p14:tracePt t="13668" x="1157288" y="2316163"/>
          <p14:tracePt t="13676" x="1163638" y="2320925"/>
          <p14:tracePt t="13692" x="1168400" y="2320925"/>
          <p14:tracePt t="13700" x="1174750" y="2327275"/>
          <p14:tracePt t="13708" x="1181100" y="2333625"/>
          <p14:tracePt t="13716" x="1192213" y="2338388"/>
          <p14:tracePt t="13724" x="1214438" y="2344738"/>
          <p14:tracePt t="13732" x="1225550" y="2344738"/>
          <p14:tracePt t="13740" x="1254125" y="2355850"/>
          <p14:tracePt t="13748" x="1298575" y="2366963"/>
          <p14:tracePt t="13756" x="1389063" y="2389188"/>
          <p14:tracePt t="13764" x="1455738" y="2400300"/>
          <p14:tracePt t="13772" x="1597025" y="2422525"/>
          <p14:tracePt t="13780" x="1765300" y="2433638"/>
          <p14:tracePt t="13788" x="1878013" y="2439988"/>
          <p14:tracePt t="13796" x="2097088" y="2451100"/>
          <p14:tracePt t="13804" x="2382838" y="2451100"/>
          <p14:tracePt t="13812" x="2613025" y="2451100"/>
          <p14:tracePt t="13820" x="2962275" y="2451100"/>
          <p14:tracePt t="13828" x="3265488" y="2451100"/>
          <p14:tracePt t="13836" x="3586163" y="2444750"/>
          <p14:tracePt t="13846" x="3922713" y="2444750"/>
          <p14:tracePt t="13852" x="4243388" y="2433638"/>
          <p14:tracePt t="13862" x="4564063" y="2433638"/>
          <p14:tracePt t="13868" x="4856163" y="2422525"/>
          <p14:tracePt t="13878" x="5008563" y="2422525"/>
          <p14:tracePt t="13886" x="5267325" y="2422525"/>
          <p14:tracePt t="13894" x="5497513" y="2422525"/>
          <p14:tracePt t="13903" x="5727700" y="2411413"/>
          <p14:tracePt t="13910" x="5924550" y="2411413"/>
          <p14:tracePt t="13918" x="5997575" y="2406650"/>
          <p14:tracePt t="13926" x="6132513" y="2406650"/>
          <p14:tracePt t="13934" x="6188075" y="2400300"/>
          <p14:tracePt t="13942" x="6234113" y="2393950"/>
          <p14:tracePt t="13950" x="6273800" y="2389188"/>
          <p14:tracePt t="13958" x="6289675" y="2389188"/>
          <p14:tracePt t="13966" x="6289675" y="2382838"/>
          <p14:tracePt t="13990" x="6289675" y="2378075"/>
          <p14:tracePt t="14006" x="6289675" y="2366963"/>
          <p14:tracePt t="14014" x="6289675" y="2360613"/>
          <p14:tracePt t="14022" x="6284913" y="2349500"/>
          <p14:tracePt t="14030" x="6273800" y="2333625"/>
          <p14:tracePt t="14038" x="6256338" y="2293938"/>
          <p14:tracePt t="14046" x="6234113" y="2254250"/>
          <p14:tracePt t="14054" x="6216650" y="2225675"/>
          <p14:tracePt t="14062" x="6194425" y="2174875"/>
          <p14:tracePt t="14070" x="6161088" y="2119313"/>
          <p14:tracePt t="14078" x="6126163" y="2063750"/>
          <p14:tracePt t="14086" x="6092825" y="2001838"/>
          <p14:tracePt t="14094" x="6048375" y="1944688"/>
          <p14:tracePt t="14102" x="6037263" y="1922463"/>
          <p14:tracePt t="14110" x="5997575" y="1866900"/>
          <p14:tracePt t="14118" x="5957888" y="1816100"/>
          <p14:tracePt t="14126" x="5935663" y="1781175"/>
          <p14:tracePt t="14136" x="5918200" y="1758950"/>
          <p14:tracePt t="14142" x="5907088" y="1754188"/>
          <p14:tracePt t="14150" x="5895975" y="1743075"/>
          <p14:tracePt t="14166" x="5891213" y="1743075"/>
          <p14:tracePt t="14176" x="5884863" y="1743075"/>
          <p14:tracePt t="14184" x="5884863" y="1736725"/>
          <p14:tracePt t="14192" x="5880100" y="1736725"/>
          <p14:tracePt t="14200" x="5873750" y="1736725"/>
          <p14:tracePt t="14208" x="5862638" y="1736725"/>
          <p14:tracePt t="14216" x="5822950" y="1743075"/>
          <p14:tracePt t="14224" x="5783263" y="1747838"/>
          <p14:tracePt t="14232" x="5727700" y="1754188"/>
          <p14:tracePt t="14240" x="5654675" y="1758950"/>
          <p14:tracePt t="14248" x="5570538" y="1776413"/>
          <p14:tracePt t="14256" x="5486400" y="1781175"/>
          <p14:tracePt t="14264" x="5407025" y="1781175"/>
          <p14:tracePt t="14272" x="5221288" y="1787525"/>
          <p14:tracePt t="14280" x="5114925" y="1787525"/>
          <p14:tracePt t="14288" x="4979988" y="1787525"/>
          <p14:tracePt t="14296" x="4840288" y="1798638"/>
          <p14:tracePt t="14304" x="4699000" y="1798638"/>
          <p14:tracePt t="14312" x="4424363" y="1798638"/>
          <p14:tracePt t="14320" x="4367213" y="1798638"/>
          <p14:tracePt t="14328" x="4216400" y="1798638"/>
          <p14:tracePt t="14336" x="4035425" y="1798638"/>
          <p14:tracePt t="14344" x="3849688" y="1798638"/>
          <p14:tracePt t="14352" x="3670300" y="1798638"/>
          <p14:tracePt t="14360" x="3502025" y="1798638"/>
          <p14:tracePt t="14368" x="3344863" y="1798638"/>
          <p14:tracePt t="14376" x="3209925" y="1798638"/>
          <p14:tracePt t="14384" x="3068638" y="1798638"/>
          <p14:tracePt t="14392" x="2928938" y="1804988"/>
          <p14:tracePt t="14402" x="2776538" y="1804988"/>
          <p14:tracePt t="14408" x="2652713" y="1804988"/>
          <p14:tracePt t="14418" x="2528888" y="1804988"/>
          <p14:tracePt t="14424" x="2484438" y="1804988"/>
          <p14:tracePt t="14434" x="2382838" y="1804988"/>
          <p14:tracePt t="14440" x="2270125" y="1804988"/>
          <p14:tracePt t="14450" x="2232025" y="1804988"/>
          <p14:tracePt t="14458" x="2152650" y="1804988"/>
          <p14:tracePt t="14466" x="2079625" y="1804988"/>
          <p14:tracePt t="14474" x="2046288" y="1798638"/>
          <p14:tracePt t="14482" x="1973263" y="1798638"/>
          <p14:tracePt t="14490" x="1916113" y="1798638"/>
          <p14:tracePt t="14498" x="1871663" y="1798638"/>
          <p14:tracePt t="14506" x="1854200" y="1798638"/>
          <p14:tracePt t="14514" x="1827213" y="1798638"/>
          <p14:tracePt t="14522" x="1798638" y="1798638"/>
          <p14:tracePt t="14530" x="1765300" y="1793875"/>
          <p14:tracePt t="14538" x="1754188" y="1793875"/>
          <p14:tracePt t="14546" x="1731963" y="1793875"/>
          <p14:tracePt t="14554" x="1708150" y="1793875"/>
          <p14:tracePt t="14562" x="1703388" y="1787525"/>
          <p14:tracePt t="14570" x="1681163" y="1787525"/>
          <p14:tracePt t="14578" x="1663700" y="1781175"/>
          <p14:tracePt t="14586" x="1652588" y="1781175"/>
          <p14:tracePt t="14594" x="1641475" y="1781175"/>
          <p14:tracePt t="14610" x="1630363" y="1781175"/>
          <p14:tracePt t="14626" x="1624013" y="1776413"/>
          <p14:tracePt t="14659" x="1619250" y="1776413"/>
          <p14:tracePt t="14675" x="1612900" y="1776413"/>
          <p14:tracePt t="14682" x="1608138" y="1776413"/>
          <p14:tracePt t="14699" x="1608138" y="1770063"/>
          <p14:tracePt t="14706" x="1601788" y="1770063"/>
          <p14:tracePt t="14722" x="1597025" y="1770063"/>
          <p14:tracePt t="14740" x="1590675" y="1770063"/>
          <p14:tracePt t="14748" x="1585913" y="1770063"/>
          <p14:tracePt t="14756" x="1579563" y="1770063"/>
          <p14:tracePt t="14772" x="1568450" y="1770063"/>
          <p14:tracePt t="14780" x="1550988" y="1770063"/>
          <p14:tracePt t="14788" x="1539875" y="1770063"/>
          <p14:tracePt t="14796" x="1528763" y="1770063"/>
          <p14:tracePt t="14804" x="1524000" y="1770063"/>
          <p14:tracePt t="14812" x="1506538" y="1770063"/>
          <p14:tracePt t="14820" x="1500188" y="1770063"/>
          <p14:tracePt t="14828" x="1489075" y="1770063"/>
          <p14:tracePt t="14836" x="1477963" y="1770063"/>
          <p14:tracePt t="14844" x="1473200" y="1770063"/>
          <p14:tracePt t="14852" x="1455738" y="1770063"/>
          <p14:tracePt t="14861" x="1450975" y="1770063"/>
          <p14:tracePt t="14868" x="1444625" y="1770063"/>
          <p14:tracePt t="14876" x="1438275" y="1770063"/>
          <p14:tracePt t="15840" x="1433513" y="1770063"/>
          <p14:tracePt t="15854" x="1427163" y="1770063"/>
          <p14:tracePt t="15870" x="1416050" y="1776413"/>
          <p14:tracePt t="15878" x="1404938" y="1776413"/>
          <p14:tracePt t="15886" x="1400175" y="1781175"/>
          <p14:tracePt t="15894" x="1389063" y="1781175"/>
          <p14:tracePt t="15902" x="1371600" y="1781175"/>
          <p14:tracePt t="15910" x="1360488" y="1781175"/>
          <p14:tracePt t="15918" x="1343025" y="1781175"/>
          <p14:tracePt t="15926" x="1331913" y="1781175"/>
          <p14:tracePt t="15934" x="1327150" y="1781175"/>
          <p14:tracePt t="15942" x="1316038" y="1781175"/>
          <p14:tracePt t="15950" x="1303338" y="1781175"/>
          <p14:tracePt t="15958" x="1298575" y="1781175"/>
          <p14:tracePt t="15974" x="1292225" y="1781175"/>
          <p14:tracePt t="15990" x="1287463" y="1781175"/>
          <p14:tracePt t="16000" x="1281113" y="1781175"/>
          <p14:tracePt t="16008" x="1276350" y="1781175"/>
          <p14:tracePt t="16016" x="1270000" y="1770063"/>
          <p14:tracePt t="16032" x="1265238" y="1765300"/>
          <p14:tracePt t="16048" x="1258888" y="1758950"/>
          <p14:tracePt t="16056" x="1258888" y="1754188"/>
          <p14:tracePt t="16064" x="1254125" y="1754188"/>
          <p14:tracePt t="16072" x="1254125" y="1747838"/>
          <p14:tracePt t="16088" x="1254125" y="1743075"/>
          <p14:tracePt t="16096" x="1247775" y="1725613"/>
          <p14:tracePt t="16104" x="1247775" y="1720850"/>
          <p14:tracePt t="16112" x="1243013" y="1708150"/>
          <p14:tracePt t="16120" x="1243013" y="1697038"/>
          <p14:tracePt t="16128" x="1243013" y="1692275"/>
          <p14:tracePt t="16136" x="1243013" y="1681163"/>
          <p14:tracePt t="16144" x="1243013" y="1670050"/>
          <p14:tracePt t="16152" x="1243013" y="1663700"/>
          <p14:tracePt t="16160" x="1236663" y="1652588"/>
          <p14:tracePt t="16168" x="1236663" y="1647825"/>
          <p14:tracePt t="16177" x="1236663" y="1641475"/>
          <p14:tracePt t="16184" x="1236663" y="1635125"/>
          <p14:tracePt t="16192" x="1236663" y="1624013"/>
          <p14:tracePt t="16200" x="1236663" y="1619250"/>
          <p14:tracePt t="16208" x="1236663" y="1612900"/>
          <p14:tracePt t="16216" x="1236663" y="1608138"/>
          <p14:tracePt t="16224" x="1236663" y="1601788"/>
          <p14:tracePt t="16232" x="1243013" y="1590675"/>
          <p14:tracePt t="16240" x="1254125" y="1579563"/>
          <p14:tracePt t="16251" x="1258888" y="1568450"/>
          <p14:tracePt t="16256" x="1270000" y="1557338"/>
          <p14:tracePt t="16267" x="1292225" y="1535113"/>
          <p14:tracePt t="16272" x="1316038" y="1512888"/>
          <p14:tracePt t="16282" x="1320800" y="1512888"/>
          <p14:tracePt t="16290" x="1349375" y="1489075"/>
          <p14:tracePt t="16298" x="1382713" y="1466850"/>
          <p14:tracePt t="16306" x="1433513" y="1444625"/>
          <p14:tracePt t="16314" x="1455738" y="1438275"/>
          <p14:tracePt t="16322" x="1524000" y="1416050"/>
          <p14:tracePt t="16330" x="1612900" y="1400175"/>
          <p14:tracePt t="16339" x="1641475" y="1389063"/>
          <p14:tracePt t="16346" x="1747838" y="1382713"/>
          <p14:tracePt t="16354" x="1787525" y="1377950"/>
          <p14:tracePt t="16363" x="1878013" y="1377950"/>
          <p14:tracePt t="16371" x="1955800" y="1371600"/>
          <p14:tracePt t="16378" x="1989138" y="1371600"/>
          <p14:tracePt t="16387" x="2062163" y="1371600"/>
          <p14:tracePt t="16394" x="2097088" y="1371600"/>
          <p14:tracePt t="16402" x="2170113" y="1377950"/>
          <p14:tracePt t="16410" x="2203450" y="1382713"/>
          <p14:tracePt t="16418" x="2276475" y="1393825"/>
          <p14:tracePt t="16426" x="2316163" y="1400175"/>
          <p14:tracePt t="16434" x="2389188" y="1411288"/>
          <p14:tracePt t="16443" x="2422525" y="1416050"/>
          <p14:tracePt t="16450" x="2455863" y="1422400"/>
          <p14:tracePt t="16458" x="2501900" y="1438275"/>
          <p14:tracePt t="16466" x="2528888" y="1455738"/>
          <p14:tracePt t="16474" x="2546350" y="1466850"/>
          <p14:tracePt t="16483" x="2552700" y="1473200"/>
          <p14:tracePt t="16490" x="2568575" y="1484313"/>
          <p14:tracePt t="16498" x="2568575" y="1489075"/>
          <p14:tracePt t="16506" x="2586038" y="1500188"/>
          <p14:tracePt t="16515" x="2586038" y="1512888"/>
          <p14:tracePt t="16522" x="2597150" y="1528763"/>
          <p14:tracePt t="16532" x="2601913" y="1539875"/>
          <p14:tracePt t="16538" x="2608263" y="1550988"/>
          <p14:tracePt t="16548" x="2613025" y="1585913"/>
          <p14:tracePt t="16556" x="2619375" y="1601788"/>
          <p14:tracePt t="16564" x="2619375" y="1619250"/>
          <p14:tracePt t="16572" x="2619375" y="1635125"/>
          <p14:tracePt t="16580" x="2619375" y="1658938"/>
          <p14:tracePt t="16588" x="2619375" y="1681163"/>
          <p14:tracePt t="16596" x="2619375" y="1703388"/>
          <p14:tracePt t="16605" x="2619375" y="1725613"/>
          <p14:tracePt t="16613" x="2619375" y="1747838"/>
          <p14:tracePt t="16620" x="2608263" y="1770063"/>
          <p14:tracePt t="16628" x="2597150" y="1793875"/>
          <p14:tracePt t="16637" x="2597150" y="1804988"/>
          <p14:tracePt t="16644" x="2579688" y="1820863"/>
          <p14:tracePt t="16652" x="2563813" y="1843088"/>
          <p14:tracePt t="16660" x="2528888" y="1855788"/>
          <p14:tracePt t="16668" x="2513013" y="1866900"/>
          <p14:tracePt t="16676" x="2484438" y="1882775"/>
          <p14:tracePt t="16684" x="2439988" y="1893888"/>
          <p14:tracePt t="16692" x="2422525" y="1893888"/>
          <p14:tracePt t="16700" x="2366963" y="1911350"/>
          <p14:tracePt t="16708" x="2305050" y="1916113"/>
          <p14:tracePt t="16716" x="2282825" y="1916113"/>
          <p14:tracePt t="16724" x="2209800" y="1922463"/>
          <p14:tracePt t="16732" x="2181225" y="1922463"/>
          <p14:tracePt t="16740" x="2101850" y="1922463"/>
          <p14:tracePt t="16748" x="2074863" y="1922463"/>
          <p14:tracePt t="16756" x="1984375" y="1922463"/>
          <p14:tracePt t="16764" x="1944688" y="1922463"/>
          <p14:tracePt t="16772" x="1849438" y="1922463"/>
          <p14:tracePt t="16780" x="1816100" y="1916113"/>
          <p14:tracePt t="16788" x="1731963" y="1900238"/>
          <p14:tracePt t="16796" x="1697038" y="1889125"/>
          <p14:tracePt t="16804" x="1630363" y="1871663"/>
          <p14:tracePt t="16813" x="1601788" y="1860550"/>
          <p14:tracePt t="16823" x="1557338" y="1838325"/>
          <p14:tracePt t="16829" x="1539875" y="1831975"/>
          <p14:tracePt t="16839" x="1506538" y="1798638"/>
          <p14:tracePt t="16845" x="1495425" y="1781175"/>
          <p14:tracePt t="16855" x="1484313" y="1758950"/>
          <p14:tracePt t="16861" x="1473200" y="1743075"/>
          <p14:tracePt t="16870" x="1466850" y="1714500"/>
          <p14:tracePt t="16878" x="1462088" y="1697038"/>
          <p14:tracePt t="16886" x="1462088" y="1681163"/>
          <p14:tracePt t="16895" x="1462088" y="1652588"/>
          <p14:tracePt t="16902" x="1462088" y="1630363"/>
          <p14:tracePt t="16910" x="1466850" y="1608138"/>
          <p14:tracePt t="16918" x="1484313" y="1568450"/>
          <p14:tracePt t="16926" x="1495425" y="1535113"/>
          <p14:tracePt t="16934" x="1511300" y="1500188"/>
          <p14:tracePt t="16942" x="1528763" y="1477963"/>
          <p14:tracePt t="16950" x="1546225" y="1455738"/>
          <p14:tracePt t="16958" x="1579563" y="1416050"/>
          <p14:tracePt t="16967" x="1597025" y="1404938"/>
          <p14:tracePt t="16976" x="1646238" y="1382713"/>
          <p14:tracePt t="16982" x="1674813" y="1365250"/>
          <p14:tracePt t="16990" x="1754188" y="1338263"/>
          <p14:tracePt t="16998" x="1809750" y="1320800"/>
          <p14:tracePt t="17006" x="1871663" y="1309688"/>
          <p14:tracePt t="17015" x="1939925" y="1292225"/>
          <p14:tracePt t="17022" x="2012950" y="1287463"/>
          <p14:tracePt t="17030" x="2163763" y="1281113"/>
          <p14:tracePt t="17038" x="2243138" y="1281113"/>
          <p14:tracePt t="17047" x="2332038" y="1281113"/>
          <p14:tracePt t="17055" x="2433638" y="1292225"/>
          <p14:tracePt t="17063" x="2513013" y="1304925"/>
          <p14:tracePt t="17071" x="2586038" y="1316038"/>
          <p14:tracePt t="17079" x="2619375" y="1320800"/>
          <p14:tracePt t="17087" x="2687638" y="1331913"/>
          <p14:tracePt t="17094" x="2736850" y="1349375"/>
          <p14:tracePt t="17105" x="2794000" y="1360488"/>
          <p14:tracePt t="17110" x="2827338" y="1377950"/>
          <p14:tracePt t="17121" x="2833688" y="1389063"/>
          <p14:tracePt t="17127" x="2849563" y="1400175"/>
          <p14:tracePt t="17136" x="2849563" y="1411288"/>
          <p14:tracePt t="17143" x="2855913" y="1411288"/>
          <p14:tracePt t="17153" x="2860675" y="1422400"/>
          <p14:tracePt t="17161" x="2860675" y="1427163"/>
          <p14:tracePt t="17169" x="2860675" y="1438275"/>
          <p14:tracePt t="17176" x="2860675" y="1444625"/>
          <p14:tracePt t="17185" x="2860675" y="1455738"/>
          <p14:tracePt t="17193" x="2860675" y="1473200"/>
          <p14:tracePt t="17200" x="2860675" y="1484313"/>
          <p14:tracePt t="17209" x="2860675" y="1500188"/>
          <p14:tracePt t="17217" x="2860675" y="1517650"/>
          <p14:tracePt t="17225" x="2860675" y="1528763"/>
          <p14:tracePt t="17233" x="2860675" y="1546225"/>
          <p14:tracePt t="17241" x="2860675" y="1550988"/>
          <p14:tracePt t="17249" x="2860675" y="1562100"/>
          <p14:tracePt t="17257" x="2860675" y="1568450"/>
          <p14:tracePt t="17265" x="2860675" y="1573213"/>
          <p14:tracePt t="17575" x="2860675" y="1579563"/>
          <p14:tracePt t="17591" x="2860675" y="1585913"/>
          <p14:tracePt t="17726" x="2855913" y="1590675"/>
          <p14:tracePt t="17732" x="2855913" y="1597025"/>
          <p14:tracePt t="17738" x="2838450" y="1630363"/>
          <p14:tracePt t="17749" x="2816225" y="1692275"/>
          <p14:tracePt t="17754" x="2794000" y="1754188"/>
          <p14:tracePt t="17765" x="2771775" y="1820863"/>
          <p14:tracePt t="17772" x="2754313" y="1900238"/>
          <p14:tracePt t="17781" x="2747963" y="1973263"/>
          <p14:tracePt t="17788" x="2743200" y="2028825"/>
          <p14:tracePt t="17797" x="2743200" y="2085975"/>
          <p14:tracePt t="17804" x="2743200" y="2152650"/>
          <p14:tracePt t="17812" x="2743200" y="2214563"/>
          <p14:tracePt t="17820" x="2743200" y="2305050"/>
          <p14:tracePt t="17828" x="2743200" y="2355850"/>
          <p14:tracePt t="17837" x="2743200" y="2417763"/>
          <p14:tracePt t="17844" x="2743200" y="2455863"/>
          <p14:tracePt t="17852" x="2736850" y="2479675"/>
          <p14:tracePt t="17860" x="2736850" y="2484438"/>
          <p14:tracePt t="17868" x="2732088" y="2495550"/>
          <p14:tracePt t="17980" x="2725738" y="2495550"/>
          <p14:tracePt t="17988" x="2703513" y="2484438"/>
          <p14:tracePt t="17996" x="2681288" y="2479675"/>
          <p14:tracePt t="18004" x="2641600" y="2466975"/>
          <p14:tracePt t="18013" x="2625725" y="2462213"/>
          <p14:tracePt t="18022" x="2568575" y="2455863"/>
          <p14:tracePt t="18029" x="2524125" y="2455863"/>
          <p14:tracePt t="18039" x="2501900" y="2455863"/>
          <p14:tracePt t="18044" x="2455863" y="2455863"/>
          <p14:tracePt t="18055" x="2433638" y="2455863"/>
          <p14:tracePt t="18063" x="2411413" y="2455863"/>
          <p14:tracePt t="18070" x="2366963" y="2455863"/>
          <p14:tracePt t="18079" x="2338388" y="2462213"/>
          <p14:tracePt t="18087" x="2320925" y="2462213"/>
          <p14:tracePt t="18095" x="2305050" y="2466975"/>
          <p14:tracePt t="18103" x="2293938" y="2473325"/>
          <p14:tracePt t="18111" x="2282825" y="2479675"/>
          <p14:tracePt t="18119" x="2270125" y="2484438"/>
          <p14:tracePt t="18126" x="2265363" y="2490788"/>
          <p14:tracePt t="18135" x="2259013" y="2490788"/>
          <p14:tracePt t="18143" x="2254250" y="2495550"/>
          <p14:tracePt t="18150" x="2254250" y="2501900"/>
          <p14:tracePt t="18159" x="2247900" y="2501900"/>
          <p14:tracePt t="18167" x="2243138" y="2501900"/>
          <p14:tracePt t="18175" x="2243138" y="2506663"/>
          <p14:tracePt t="18199" x="2236788" y="2506663"/>
          <p14:tracePt t="18248" x="2236788" y="2513013"/>
          <p14:tracePt t="18264" x="2232025" y="2513013"/>
          <p14:tracePt t="18287" x="2225675" y="2517775"/>
          <p14:tracePt t="18295" x="2225675" y="2524125"/>
          <p14:tracePt t="18302" x="2220913" y="2528888"/>
          <p14:tracePt t="18313" x="2214563" y="2528888"/>
          <p14:tracePt t="18318" x="2209800" y="2541588"/>
          <p14:tracePt t="18329" x="2203450" y="2546350"/>
          <p14:tracePt t="18337" x="2197100" y="2557463"/>
          <p14:tracePt t="18345" x="2174875" y="2586038"/>
          <p14:tracePt t="18353" x="2152650" y="2619375"/>
          <p14:tracePt t="18360" x="2112963" y="2692400"/>
          <p14:tracePt t="18369" x="2079625" y="2771775"/>
          <p14:tracePt t="18376" x="2046288" y="2855913"/>
          <p14:tracePt t="18384" x="1978025" y="3041650"/>
          <p14:tracePt t="18393" x="1933575" y="3181350"/>
          <p14:tracePt t="18401" x="1900238" y="3316288"/>
          <p14:tracePt t="18409" x="1854200" y="3457575"/>
          <p14:tracePt t="18417" x="1831975" y="3575050"/>
          <p14:tracePt t="18425" x="1827213" y="3636963"/>
          <p14:tracePt t="18433" x="1820863" y="3721100"/>
          <p14:tracePt t="18441" x="1831975" y="3805238"/>
          <p14:tracePt t="18448" x="1866900" y="3844925"/>
          <p14:tracePt t="18457" x="1905000" y="3889375"/>
          <p14:tracePt t="18465" x="1939925" y="3924300"/>
          <p14:tracePt t="18473" x="1989138" y="3946525"/>
          <p14:tracePt t="18481" x="2012950" y="3957638"/>
          <p14:tracePt t="18489" x="2028825" y="3962400"/>
          <p14:tracePt t="18497" x="2035175" y="3962400"/>
          <p14:tracePt t="18505" x="2035175" y="3951288"/>
          <p14:tracePt t="18746" x="2035175" y="3957638"/>
          <p14:tracePt t="18754" x="2035175" y="3962400"/>
          <p14:tracePt t="18763" x="2039938" y="3973513"/>
          <p14:tracePt t="18770" x="2039938" y="3986213"/>
          <p14:tracePt t="18778" x="2039938" y="3997325"/>
          <p14:tracePt t="18794" x="2039938" y="4008438"/>
          <p14:tracePt t="18803" x="2035175" y="4008438"/>
          <p14:tracePt t="18811" x="2028825" y="4013200"/>
          <p14:tracePt t="18819" x="2017713" y="4019550"/>
          <p14:tracePt t="18827" x="2012950" y="4030663"/>
          <p14:tracePt t="18835" x="2001838" y="4030663"/>
          <p14:tracePt t="18843" x="1984375" y="4041775"/>
          <p14:tracePt t="18851" x="1973263" y="4048125"/>
          <p14:tracePt t="18859" x="1951038" y="4052888"/>
          <p14:tracePt t="18869" x="1933575" y="4064000"/>
          <p14:tracePt t="18875" x="1905000" y="4070350"/>
          <p14:tracePt t="18885" x="1882775" y="4075113"/>
          <p14:tracePt t="18891" x="1838325" y="4092575"/>
          <p14:tracePt t="18901" x="1809750" y="4097338"/>
          <p14:tracePt t="18909" x="1787525" y="4103688"/>
          <p14:tracePt t="18917" x="1765300" y="4103688"/>
          <p14:tracePt t="18925" x="1747838" y="4108450"/>
          <p14:tracePt t="18933" x="1725613" y="4114800"/>
          <p14:tracePt t="18941" x="1714500" y="4121150"/>
          <p14:tracePt t="18949" x="1703388" y="4121150"/>
          <p14:tracePt t="18957" x="1692275" y="4121150"/>
          <p14:tracePt t="18965" x="1685925" y="4125913"/>
          <p14:tracePt t="18973" x="1681163" y="4125913"/>
          <p14:tracePt t="18981" x="1681163" y="4132263"/>
          <p14:tracePt t="18989" x="1674813" y="4132263"/>
          <p14:tracePt t="19004" x="1670050" y="4132263"/>
          <p14:tracePt t="19102" x="1663700" y="4132263"/>
          <p14:tracePt t="19141" x="1663700" y="4125913"/>
          <p14:tracePt t="19167" x="1658938" y="4125913"/>
          <p14:tracePt t="19183" x="1658938" y="4121150"/>
          <p14:tracePt t="19191" x="1658938" y="4114800"/>
          <p14:tracePt t="19199" x="1652588" y="4108450"/>
          <p14:tracePt t="19207" x="1641475" y="4086225"/>
          <p14:tracePt t="19214" x="1641475" y="4075113"/>
          <p14:tracePt t="19222" x="1630363" y="4064000"/>
          <p14:tracePt t="19231" x="1608138" y="4048125"/>
          <p14:tracePt t="19239" x="1590675" y="4030663"/>
          <p14:tracePt t="19247" x="1579563" y="4024313"/>
          <p14:tracePt t="19255" x="1557338" y="4008438"/>
          <p14:tracePt t="19263" x="1546225" y="4002088"/>
          <p14:tracePt t="19271" x="1528763" y="3997325"/>
          <p14:tracePt t="19279" x="1511300" y="3986213"/>
          <p14:tracePt t="19287" x="1506538" y="3986213"/>
          <p14:tracePt t="19295" x="1500188" y="3986213"/>
          <p14:tracePt t="19303" x="1489075" y="3986213"/>
          <p14:tracePt t="19319" x="1484313" y="3986213"/>
          <p14:tracePt t="19327" x="1477963" y="3986213"/>
          <p14:tracePt t="19351" x="1473200" y="3986213"/>
          <p14:tracePt t="19397" x="1466850" y="3986213"/>
          <p14:tracePt t="19427" x="1462088" y="3986213"/>
          <p14:tracePt t="19449" x="1450975" y="3986213"/>
          <p14:tracePt t="19457" x="1444625" y="3986213"/>
          <p14:tracePt t="19465" x="1438275" y="3986213"/>
          <p14:tracePt t="19473" x="1433513" y="3986213"/>
          <p14:tracePt t="19481" x="1422400" y="3986213"/>
          <p14:tracePt t="19489" x="1411288" y="3990975"/>
          <p14:tracePt t="19497" x="1389063" y="3997325"/>
          <p14:tracePt t="19505" x="1382713" y="3997325"/>
          <p14:tracePt t="19513" x="1371600" y="4002088"/>
          <p14:tracePt t="19521" x="1365250" y="4002088"/>
          <p14:tracePt t="19529" x="1360488" y="4002088"/>
          <p14:tracePt t="19537" x="1354138" y="4008438"/>
          <p14:tracePt t="19545" x="1349375" y="4008438"/>
          <p14:tracePt t="19553" x="1343025" y="4008438"/>
          <p14:tracePt t="19569" x="1338263" y="4008438"/>
          <p14:tracePt t="19585" x="1331913" y="4008438"/>
          <p14:tracePt t="19593" x="1327150" y="4008438"/>
          <p14:tracePt t="19601" x="1316038" y="4013200"/>
          <p14:tracePt t="19609" x="1303338" y="4013200"/>
          <p14:tracePt t="19617" x="1292225" y="4019550"/>
          <p14:tracePt t="19625" x="1281113" y="4019550"/>
          <p14:tracePt t="19633" x="1230313" y="4030663"/>
          <p14:tracePt t="19641" x="1214438" y="4030663"/>
          <p14:tracePt t="19649" x="1192213" y="4035425"/>
          <p14:tracePt t="19657" x="1168400" y="4035425"/>
          <p14:tracePt t="19665" x="1152525" y="4035425"/>
          <p14:tracePt t="19673" x="1141413" y="4041775"/>
          <p14:tracePt t="19681" x="1130300" y="4041775"/>
          <p14:tracePt t="19689" x="1123950" y="4041775"/>
          <p14:tracePt t="19697" x="1112838" y="4041775"/>
          <p14:tracePt t="19713" x="1108075" y="4041775"/>
          <p14:tracePt t="19729" x="1101725" y="4041775"/>
          <p14:tracePt t="19737" x="1095375" y="4041775"/>
          <p14:tracePt t="19747" x="1090613" y="4035425"/>
          <p14:tracePt t="19753" x="1079500" y="4035425"/>
          <p14:tracePt t="19763" x="1073150" y="4035425"/>
          <p14:tracePt t="19771" x="1062038" y="4030663"/>
          <p14:tracePt t="19779" x="1050925" y="4024313"/>
          <p14:tracePt t="19787" x="1039813" y="4019550"/>
          <p14:tracePt t="19795" x="1035050" y="4013200"/>
          <p14:tracePt t="19803" x="1022350" y="4013200"/>
          <p14:tracePt t="19811" x="1011238" y="4002088"/>
          <p14:tracePt t="19819" x="1006475" y="3997325"/>
          <p14:tracePt t="19827" x="995363" y="3990975"/>
          <p14:tracePt t="19835" x="995363" y="3986213"/>
          <p14:tracePt t="19843" x="984250" y="3968750"/>
          <p14:tracePt t="19851" x="977900" y="3962400"/>
          <p14:tracePt t="19859" x="973138" y="3957638"/>
          <p14:tracePt t="19867" x="973138" y="3951288"/>
          <p14:tracePt t="19875" x="966788" y="3951288"/>
          <p14:tracePt t="19883" x="960438" y="3946525"/>
          <p14:tracePt t="19891" x="960438" y="3940175"/>
          <p14:tracePt t="19898" x="955675" y="3940175"/>
          <p14:tracePt t="19915" x="955675" y="3935413"/>
          <p14:tracePt t="19939" x="955675" y="3924300"/>
          <p14:tracePt t="19955" x="955675" y="3917950"/>
          <p14:tracePt t="19963" x="955675" y="3906838"/>
          <p14:tracePt t="19979" x="949325" y="3900488"/>
          <p14:tracePt t="19987" x="949325" y="3895725"/>
          <p14:tracePt t="19995" x="949325" y="3889375"/>
          <p14:tracePt t="20019" x="949325" y="3884613"/>
          <p14:tracePt t="20034" x="949325" y="3878263"/>
          <p14:tracePt t="20051" x="949325" y="3867150"/>
          <p14:tracePt t="20069" x="949325" y="3856038"/>
          <p14:tracePt t="20077" x="949325" y="3844925"/>
          <p14:tracePt t="20085" x="949325" y="3833813"/>
          <p14:tracePt t="20093" x="949325" y="3800475"/>
          <p14:tracePt t="20101" x="955675" y="3783013"/>
          <p14:tracePt t="20109" x="960438" y="3765550"/>
          <p14:tracePt t="20116" x="960438" y="3760788"/>
          <p14:tracePt t="20125" x="966788" y="3738563"/>
          <p14:tracePt t="20133" x="966788" y="3721100"/>
          <p14:tracePt t="20141" x="966788" y="3698875"/>
          <p14:tracePt t="20149" x="977900" y="3670300"/>
          <p14:tracePt t="20157" x="984250" y="3648075"/>
          <p14:tracePt t="20165" x="995363" y="3619500"/>
          <p14:tracePt t="20173" x="1000125" y="3614738"/>
          <p14:tracePt t="20181" x="1006475" y="3592513"/>
          <p14:tracePt t="20189" x="1022350" y="3563938"/>
          <p14:tracePt t="20197" x="1028700" y="3552825"/>
          <p14:tracePt t="20205" x="1035050" y="3535363"/>
          <p14:tracePt t="20213" x="1046163" y="3513138"/>
          <p14:tracePt t="20221" x="1050925" y="3513138"/>
          <p14:tracePt t="20229" x="1050925" y="3508375"/>
          <p14:tracePt t="20237" x="1050925" y="3502025"/>
          <p14:tracePt t="20280" x="1050925" y="3508375"/>
          <p14:tracePt t="20292" x="1039813" y="3552825"/>
          <p14:tracePt t="20298" x="1028700" y="3586163"/>
          <p14:tracePt t="20306" x="1011238" y="3630613"/>
          <p14:tracePt t="20312" x="1000125" y="3676650"/>
          <p14:tracePt t="20323" x="977900" y="3738563"/>
          <p14:tracePt t="20329" x="966788" y="3794125"/>
          <p14:tracePt t="20339" x="949325" y="3878263"/>
          <p14:tracePt t="20347" x="927100" y="3957638"/>
          <p14:tracePt t="20355" x="922338" y="4035425"/>
          <p14:tracePt t="20362" x="915988" y="4121150"/>
          <p14:tracePt t="20370" x="915988" y="4170363"/>
          <p14:tracePt t="20379" x="927100" y="4267200"/>
          <p14:tracePt t="20387" x="944563" y="4322763"/>
          <p14:tracePt t="20395" x="966788" y="4402138"/>
          <p14:tracePt t="20403" x="984250" y="4440238"/>
          <p14:tracePt t="20411" x="1028700" y="4502150"/>
          <p14:tracePt t="20419" x="1057275" y="4537075"/>
          <p14:tracePt t="20427" x="1079500" y="4564063"/>
          <p14:tracePt t="20435" x="1108075" y="4592638"/>
          <p14:tracePt t="20443" x="1157288" y="4643438"/>
          <p14:tracePt t="20451" x="1185863" y="4672013"/>
          <p14:tracePt t="20459" x="1214438" y="4687888"/>
          <p14:tracePt t="20467" x="1243013" y="4716463"/>
          <p14:tracePt t="20475" x="1270000" y="4745038"/>
          <p14:tracePt t="20482" x="1292225" y="4772025"/>
          <p14:tracePt t="20491" x="1327150" y="4794250"/>
          <p14:tracePt t="20499" x="1338263" y="4806950"/>
          <p14:tracePt t="20507" x="1365250" y="4829175"/>
          <p14:tracePt t="20515" x="1393825" y="4851400"/>
          <p14:tracePt t="20523" x="1422400" y="4867275"/>
          <p14:tracePt t="20531" x="1444625" y="4879975"/>
          <p14:tracePt t="20539" x="1462088" y="4879975"/>
          <p14:tracePt t="20547" x="1484313" y="4891088"/>
          <p14:tracePt t="20555" x="1500188" y="4891088"/>
          <p14:tracePt t="20563" x="1506538" y="4891088"/>
          <p14:tracePt t="20573" x="1517650" y="4891088"/>
          <p14:tracePt t="20578" x="1528763" y="4891088"/>
          <p14:tracePt t="20594" x="1535113" y="4884738"/>
          <p14:tracePt t="20605" x="1539875" y="4879975"/>
          <p14:tracePt t="20610" x="1546225" y="4873625"/>
          <p14:tracePt t="20629" x="1546225" y="4867275"/>
          <p14:tracePt t="20636" x="1550988" y="4867275"/>
          <p14:tracePt t="20645" x="1550988" y="4862513"/>
          <p14:tracePt t="20661" x="1550988" y="4856163"/>
          <p14:tracePt t="20669" x="1557338" y="4851400"/>
          <p14:tracePt t="20693" x="1557338" y="4845050"/>
          <p14:tracePt t="20709" x="1557338" y="4840288"/>
          <p14:tracePt t="20717" x="1557338" y="4833938"/>
          <p14:tracePt t="20725" x="1557338" y="4829175"/>
          <p14:tracePt t="20733" x="1550988" y="4811713"/>
          <p14:tracePt t="20741" x="1535113" y="4800600"/>
          <p14:tracePt t="20749" x="1524000" y="4783138"/>
          <p14:tracePt t="20757" x="1500188" y="4760913"/>
          <p14:tracePt t="20765" x="1477963" y="4733925"/>
          <p14:tracePt t="20773" x="1455738" y="4705350"/>
          <p14:tracePt t="20781" x="1427163" y="4672013"/>
          <p14:tracePt t="20789" x="1400175" y="4643438"/>
          <p14:tracePt t="20797" x="1389063" y="4632325"/>
          <p14:tracePt t="20805" x="1365250" y="4610100"/>
          <p14:tracePt t="20813" x="1354138" y="4598988"/>
          <p14:tracePt t="20821" x="1327150" y="4581525"/>
          <p14:tracePt t="20829" x="1320800" y="4575175"/>
          <p14:tracePt t="20839" x="1303338" y="4564063"/>
          <p14:tracePt t="20845" x="1292225" y="4559300"/>
          <p14:tracePt t="20853" x="1276350" y="4552950"/>
          <p14:tracePt t="20861" x="1265238" y="4548188"/>
          <p14:tracePt t="20869" x="1258888" y="4541838"/>
          <p14:tracePt t="20877" x="1247775" y="4537075"/>
          <p14:tracePt t="20885" x="1230313" y="4530725"/>
          <p14:tracePt t="20895" x="1219200" y="4530725"/>
          <p14:tracePt t="20903" x="1208088" y="4524375"/>
          <p14:tracePt t="20911" x="1196975" y="4519613"/>
          <p14:tracePt t="20919" x="1181100" y="4513263"/>
          <p14:tracePt t="20927" x="1168400" y="4513263"/>
          <p14:tracePt t="20935" x="1157288" y="4508500"/>
          <p14:tracePt t="20943" x="1141413" y="4508500"/>
          <p14:tracePt t="20951" x="1123950" y="4508500"/>
          <p14:tracePt t="20959" x="1108075" y="4508500"/>
          <p14:tracePt t="20967" x="1101725" y="4508500"/>
          <p14:tracePt t="20975" x="1084263" y="4508500"/>
          <p14:tracePt t="20983" x="1073150" y="4508500"/>
          <p14:tracePt t="20991" x="1062038" y="4508500"/>
          <p14:tracePt t="21007" x="1057275" y="4508500"/>
          <p14:tracePt t="21015" x="1050925" y="4508500"/>
          <p14:tracePt t="21022" x="1046163" y="4508500"/>
          <p14:tracePt t="21031" x="1039813" y="4508500"/>
          <p14:tracePt t="21038" x="1028700" y="4508500"/>
          <p14:tracePt t="21046" x="1028700" y="4513263"/>
          <p14:tracePt t="21055" x="1022350" y="4513263"/>
          <p14:tracePt t="21063" x="1017588" y="4513263"/>
          <p14:tracePt t="21071" x="1011238" y="4513263"/>
          <p14:tracePt t="21079" x="1006475" y="4519613"/>
          <p14:tracePt t="21095" x="1000125" y="4519613"/>
          <p14:tracePt t="21103" x="995363" y="4519613"/>
          <p14:tracePt t="21111" x="989013" y="4524375"/>
          <p14:tracePt t="21119" x="989013" y="4530725"/>
          <p14:tracePt t="21127" x="977900" y="4537075"/>
          <p14:tracePt t="21135" x="966788" y="4541838"/>
          <p14:tracePt t="21143" x="949325" y="4559300"/>
          <p14:tracePt t="21151" x="944563" y="4559300"/>
          <p14:tracePt t="21161" x="933450" y="4570413"/>
          <p14:tracePt t="21167" x="915988" y="4581525"/>
          <p14:tracePt t="21177" x="911225" y="4586288"/>
          <p14:tracePt t="21182" x="900113" y="4592638"/>
          <p14:tracePt t="21193" x="893763" y="4598988"/>
          <p14:tracePt t="21199" x="882650" y="4610100"/>
          <p14:tracePt t="21209" x="882650" y="4614863"/>
          <p14:tracePt t="21217" x="882650" y="4621213"/>
          <p14:tracePt t="21225" x="882650" y="4625975"/>
          <p14:tracePt t="21233" x="882650" y="4637088"/>
          <p14:tracePt t="21241" x="882650" y="4643438"/>
          <p14:tracePt t="21249" x="882650" y="4654550"/>
          <p14:tracePt t="21257" x="893763" y="4665663"/>
          <p14:tracePt t="21265" x="893763" y="4683125"/>
          <p14:tracePt t="21277" x="904875" y="4687888"/>
          <p14:tracePt t="21280" x="911225" y="4705350"/>
          <p14:tracePt t="21289" x="915988" y="4721225"/>
          <p14:tracePt t="21297" x="927100" y="4745038"/>
          <p14:tracePt t="21305" x="927100" y="4749800"/>
          <p14:tracePt t="21313" x="938213" y="4772025"/>
          <p14:tracePt t="21321" x="944563" y="4806950"/>
          <p14:tracePt t="21329" x="949325" y="4822825"/>
          <p14:tracePt t="21337" x="960438" y="4862513"/>
          <p14:tracePt t="21345" x="966788" y="4895850"/>
          <p14:tracePt t="21353" x="989013" y="4946650"/>
          <p14:tracePt t="21361" x="1000125" y="4979988"/>
          <p14:tracePt t="21368" x="1017588" y="5014913"/>
          <p14:tracePt t="21379" x="1028700" y="5053013"/>
          <p14:tracePt t="21385" x="1046163" y="5092700"/>
          <p14:tracePt t="21393" x="1062038" y="5149850"/>
          <p14:tracePt t="21401" x="1073150" y="5183188"/>
          <p14:tracePt t="21409" x="1073150" y="5210175"/>
          <p14:tracePt t="21417" x="1073150" y="5227638"/>
          <p14:tracePt t="21425" x="1073150" y="5245100"/>
          <p14:tracePt t="21433" x="1068388" y="5256213"/>
          <p14:tracePt t="21443" x="1062038" y="5256213"/>
          <p14:tracePt t="21449" x="1046163" y="5260975"/>
          <p14:tracePt t="21459" x="1017588" y="5260975"/>
          <p14:tracePt t="21467" x="1000125" y="5260975"/>
          <p14:tracePt t="21475" x="973138" y="5260975"/>
          <p14:tracePt t="21483" x="960438" y="5260975"/>
          <p14:tracePt t="21491" x="933450" y="5260975"/>
          <p14:tracePt t="21499" x="911225" y="5267325"/>
          <p14:tracePt t="21507" x="900113" y="5267325"/>
          <p14:tracePt t="21515" x="882650" y="5278438"/>
          <p14:tracePt t="21523" x="860425" y="5278438"/>
          <p14:tracePt t="21531" x="854075" y="5284788"/>
          <p14:tracePt t="21539" x="849313" y="5289550"/>
          <p14:tracePt t="21547" x="849313" y="5300663"/>
          <p14:tracePt t="21555" x="854075" y="5322888"/>
          <p14:tracePt t="21562" x="876300" y="5345113"/>
          <p14:tracePt t="21570" x="911225" y="5384800"/>
          <p14:tracePt t="21579" x="944563" y="5419725"/>
          <p14:tracePt t="21587" x="977900" y="5446713"/>
          <p14:tracePt t="21594" x="1022350" y="5497513"/>
          <p14:tracePt t="21603" x="1050925" y="5541963"/>
          <p14:tracePt t="21611" x="1068388" y="5570538"/>
          <p14:tracePt t="21619" x="1095375" y="5627688"/>
          <p14:tracePt t="21627" x="1101725" y="5654675"/>
          <p14:tracePt t="21635" x="1108075" y="5688013"/>
          <p14:tracePt t="21643" x="1112838" y="5711825"/>
          <p14:tracePt t="21651" x="1112838" y="5745163"/>
          <p14:tracePt t="21659" x="1112838" y="5762625"/>
          <p14:tracePt t="21667" x="1112838" y="5778500"/>
          <p14:tracePt t="21675" x="1112838" y="5800725"/>
          <p14:tracePt t="21683" x="1112838" y="5818188"/>
          <p14:tracePt t="21691" x="1108075" y="5835650"/>
          <p14:tracePt t="21699" x="1095375" y="5846763"/>
          <p14:tracePt t="21707" x="1090613" y="5873750"/>
          <p14:tracePt t="21715" x="1079500" y="5891213"/>
          <p14:tracePt t="21723" x="1068388" y="5902325"/>
          <p14:tracePt t="21733" x="1062038" y="5913438"/>
          <p14:tracePt t="21739" x="1057275" y="5924550"/>
          <p14:tracePt t="21749" x="1050925" y="5935663"/>
          <p14:tracePt t="21754" x="1046163" y="5942013"/>
          <p14:tracePt t="21765" x="1046163" y="5946775"/>
          <p14:tracePt t="21771" x="1046163" y="5953125"/>
          <p14:tracePt t="21845" x="1046163" y="5946775"/>
          <p14:tracePt t="21861" x="1046163" y="5942013"/>
          <p14:tracePt t="21885" x="1046163" y="5935663"/>
          <p14:tracePt t="21909" x="1046163" y="5930900"/>
          <p14:tracePt t="21925" x="1046163" y="5924550"/>
          <p14:tracePt t="21991" x="1046163" y="5919788"/>
          <p14:tracePt t="22021" x="1046163" y="5913438"/>
          <p14:tracePt t="22037" x="1046163" y="5895975"/>
          <p14:tracePt t="22047" x="1046163" y="5884863"/>
          <p14:tracePt t="22053" x="1046163" y="5862638"/>
          <p14:tracePt t="22063" x="1046163" y="5851525"/>
          <p14:tracePt t="22071" x="1039813" y="5811838"/>
          <p14:tracePt t="22079" x="1039813" y="5778500"/>
          <p14:tracePt t="22087" x="1039813" y="5722938"/>
          <p14:tracePt t="22095" x="1039813" y="5676900"/>
          <p14:tracePt t="22102" x="1039813" y="5621338"/>
          <p14:tracePt t="22111" x="1039813" y="5570538"/>
          <p14:tracePt t="22119" x="1039813" y="5519738"/>
          <p14:tracePt t="22127" x="1035050" y="5464175"/>
          <p14:tracePt t="22135" x="1035050" y="5407025"/>
          <p14:tracePt t="22143" x="1035050" y="5340350"/>
          <p14:tracePt t="22151" x="1035050" y="5272088"/>
          <p14:tracePt t="22159" x="1035050" y="5199063"/>
          <p14:tracePt t="22167" x="1035050" y="5132388"/>
          <p14:tracePt t="22175" x="1039813" y="5070475"/>
          <p14:tracePt t="22183" x="1039813" y="5026025"/>
          <p14:tracePt t="22191" x="1039813" y="5008563"/>
          <p14:tracePt t="22199" x="1046163" y="4975225"/>
          <p14:tracePt t="22207" x="1046163" y="4935538"/>
          <p14:tracePt t="22215" x="1046163" y="4918075"/>
          <p14:tracePt t="22223" x="1046163" y="4891088"/>
          <p14:tracePt t="22231" x="1050925" y="4856163"/>
          <p14:tracePt t="22239" x="1050925" y="4833938"/>
          <p14:tracePt t="22247" x="1050925" y="4822825"/>
          <p14:tracePt t="22255" x="1050925" y="4800600"/>
          <p14:tracePt t="22263" x="1050925" y="4794250"/>
          <p14:tracePt t="22271" x="1050925" y="4778375"/>
          <p14:tracePt t="22279" x="1050925" y="4767263"/>
          <p14:tracePt t="22287" x="1050925" y="4756150"/>
          <p14:tracePt t="22297" x="1050925" y="4749800"/>
          <p14:tracePt t="22302" x="1050925" y="4745038"/>
          <p14:tracePt t="22313" x="1050925" y="4733925"/>
          <p14:tracePt t="22321" x="1050925" y="4721225"/>
          <p14:tracePt t="22329" x="1057275" y="4716463"/>
          <p14:tracePt t="22337" x="1057275" y="4699000"/>
          <p14:tracePt t="22345" x="1062038" y="4694238"/>
          <p14:tracePt t="22353" x="1062038" y="4676775"/>
          <p14:tracePt t="22361" x="1062038" y="4665663"/>
          <p14:tracePt t="22369" x="1068388" y="4659313"/>
          <p14:tracePt t="22377" x="1073150" y="4637088"/>
          <p14:tracePt t="22385" x="1079500" y="4632325"/>
          <p14:tracePt t="22393" x="1079500" y="4614863"/>
          <p14:tracePt t="22401" x="1079500" y="4610100"/>
          <p14:tracePt t="22409" x="1079500" y="4603750"/>
          <p14:tracePt t="22417" x="1079500" y="4598988"/>
          <p14:tracePt t="22425" x="1079500" y="4592638"/>
          <p14:tracePt t="22433" x="1079500" y="4586288"/>
          <p14:tracePt t="22684" x="1084263" y="4586288"/>
          <p14:tracePt t="22691" x="1084263" y="4581525"/>
          <p14:tracePt t="22699" x="1084263" y="4575175"/>
          <p14:tracePt t="22707" x="1090613" y="4570413"/>
          <p14:tracePt t="22715" x="1101725" y="4552950"/>
          <p14:tracePt t="22723" x="1112838" y="4541838"/>
          <p14:tracePt t="22731" x="1119188" y="4530725"/>
          <p14:tracePt t="22738" x="1130300" y="4513263"/>
          <p14:tracePt t="22747" x="1135063" y="4502150"/>
          <p14:tracePt t="22755" x="1146175" y="4486275"/>
          <p14:tracePt t="22763" x="1152525" y="4479925"/>
          <p14:tracePt t="22771" x="1152525" y="4475163"/>
          <p14:tracePt t="22787" x="1157288" y="4475163"/>
          <p14:tracePt t="22936" x="1157288" y="4486275"/>
          <p14:tracePt t="22954" x="1157288" y="4491038"/>
          <p14:tracePt t="22961" x="1157288" y="4502150"/>
          <p14:tracePt t="22969" x="1157288" y="4508500"/>
          <p14:tracePt t="22976" x="1152525" y="4519613"/>
          <p14:tracePt t="22985" x="1152525" y="4524375"/>
          <p14:tracePt t="22993" x="1152525" y="4530725"/>
          <p14:tracePt t="23001" x="1152525" y="4541838"/>
          <p14:tracePt t="23017" x="1146175" y="4552950"/>
          <p14:tracePt t="23024" x="1146175" y="4570413"/>
          <p14:tracePt t="23033" x="1141413" y="4592638"/>
          <p14:tracePt t="23041" x="1135063" y="4614863"/>
          <p14:tracePt t="23049" x="1130300" y="4625975"/>
          <p14:tracePt t="23057" x="1119188" y="4654550"/>
          <p14:tracePt t="23065" x="1108075" y="4694238"/>
          <p14:tracePt t="23073" x="1090613" y="4733925"/>
          <p14:tracePt t="23081" x="1090613" y="4749800"/>
          <p14:tracePt t="23089" x="1068388" y="4794250"/>
          <p14:tracePt t="23097" x="1050925" y="4856163"/>
          <p14:tracePt t="23105" x="1046163" y="4891088"/>
          <p14:tracePt t="23113" x="1035050" y="4986338"/>
          <p14:tracePt t="23121" x="1035050" y="5053013"/>
          <p14:tracePt t="23129" x="1035050" y="5126038"/>
          <p14:tracePt t="23137" x="1035050" y="5183188"/>
          <p14:tracePt t="23145" x="1035050" y="5249863"/>
          <p14:tracePt t="23153" x="1039813" y="5311775"/>
          <p14:tracePt t="23161" x="1050925" y="5373688"/>
          <p14:tracePt t="23169" x="1050925" y="5395913"/>
          <p14:tracePt t="23179" x="1062038" y="5457825"/>
          <p14:tracePt t="23185" x="1068388" y="5508625"/>
          <p14:tracePt t="23195" x="1079500" y="5570538"/>
          <p14:tracePt t="23201" x="1079500" y="5592763"/>
          <p14:tracePt t="23211" x="1090613" y="5649913"/>
          <p14:tracePt t="23219" x="1095375" y="5694363"/>
          <p14:tracePt t="23227" x="1095375" y="5711825"/>
          <p14:tracePt t="23235" x="1095375" y="5745163"/>
          <p14:tracePt t="23243" x="1101725" y="5773738"/>
          <p14:tracePt t="23251" x="1101725" y="5784850"/>
          <p14:tracePt t="23259" x="1108075" y="5789613"/>
          <p14:tracePt t="23267" x="1108075" y="5795963"/>
          <p14:tracePt t="23311" x="1108075" y="5789613"/>
          <p14:tracePt t="23319" x="1112838" y="5778500"/>
          <p14:tracePt t="23327" x="1119188" y="5756275"/>
          <p14:tracePt t="23335" x="1119188" y="5727700"/>
          <p14:tracePt t="23343" x="1123950" y="5705475"/>
          <p14:tracePt t="23351" x="1135063" y="5665788"/>
          <p14:tracePt t="23359" x="1141413" y="5643563"/>
          <p14:tracePt t="23367" x="1146175" y="5588000"/>
          <p14:tracePt t="23375" x="1157288" y="5526088"/>
          <p14:tracePt t="23383" x="1163638" y="5480050"/>
          <p14:tracePt t="23391" x="1174750" y="5391150"/>
          <p14:tracePt t="23399" x="1174750" y="5329238"/>
          <p14:tracePt t="23407" x="1181100" y="5267325"/>
          <p14:tracePt t="23415" x="1181100" y="5176838"/>
          <p14:tracePt t="23423" x="1181100" y="5114925"/>
          <p14:tracePt t="23431" x="1181100" y="5064125"/>
          <p14:tracePt t="23439" x="1181100" y="5014913"/>
          <p14:tracePt t="23447" x="1181100" y="4957763"/>
          <p14:tracePt t="23455" x="1181100" y="4906963"/>
          <p14:tracePt t="23465" x="1181100" y="4856163"/>
          <p14:tracePt t="23471" x="1174750" y="4818063"/>
          <p14:tracePt t="23481" x="1168400" y="4778375"/>
          <p14:tracePt t="23487" x="1163638" y="4738688"/>
          <p14:tracePt t="23497" x="1163638" y="4716463"/>
          <p14:tracePt t="23503" x="1163638" y="4694238"/>
          <p14:tracePt t="23513" x="1163638" y="4683125"/>
          <p14:tracePt t="23521" x="1163638" y="4672013"/>
          <p14:tracePt t="23529" x="1163638" y="4659313"/>
          <p14:tracePt t="23537" x="1163638" y="4654550"/>
          <p14:tracePt t="23545" x="1163638" y="4648200"/>
          <p14:tracePt t="23553" x="1163638" y="4643438"/>
          <p14:tracePt t="23561" x="1168400" y="4637088"/>
          <p14:tracePt t="23569" x="1168400" y="4632325"/>
          <p14:tracePt t="23577" x="1168400" y="4625975"/>
          <p14:tracePt t="23585" x="1168400" y="4614863"/>
          <p14:tracePt t="23601" x="1174750" y="4603750"/>
          <p14:tracePt t="23609" x="1174750" y="4598988"/>
          <p14:tracePt t="23617" x="1181100" y="4592638"/>
          <p14:tracePt t="23633" x="1181100" y="4586288"/>
          <p14:tracePt t="23649" x="1181100" y="4581525"/>
          <p14:tracePt t="23824" x="1181100" y="4575175"/>
          <p14:tracePt t="23839" x="1181100" y="4570413"/>
          <p14:tracePt t="23855" x="1181100" y="4564063"/>
          <p14:tracePt t="23863" x="1181100" y="4559300"/>
          <p14:tracePt t="23871" x="1181100" y="4552950"/>
          <p14:tracePt t="23887" x="1181100" y="4548188"/>
          <p14:tracePt t="23895" x="1174750" y="4548188"/>
          <p14:tracePt t="23999" x="1174750" y="4564063"/>
          <p14:tracePt t="24007" x="1168400" y="4586288"/>
          <p14:tracePt t="24015" x="1163638" y="4648200"/>
          <p14:tracePt t="24023" x="1157288" y="4705350"/>
          <p14:tracePt t="24031" x="1146175" y="4778375"/>
          <p14:tracePt t="24039" x="1130300" y="4873625"/>
          <p14:tracePt t="24047" x="1119188" y="4975225"/>
          <p14:tracePt t="24055" x="1108075" y="5087938"/>
          <p14:tracePt t="24063" x="1095375" y="5149850"/>
          <p14:tracePt t="24071" x="1090613" y="5249863"/>
          <p14:tracePt t="24081" x="1073150" y="5351463"/>
          <p14:tracePt t="24089" x="1068388" y="5407025"/>
          <p14:tracePt t="24097" x="1068388" y="5457825"/>
          <p14:tracePt t="24105" x="1062038" y="5530850"/>
          <p14:tracePt t="24113" x="1062038" y="5565775"/>
          <p14:tracePt t="24121" x="1062038" y="5592763"/>
          <p14:tracePt t="24129" x="1062038" y="5614988"/>
          <p14:tracePt t="24137" x="1062038" y="5627688"/>
          <p14:tracePt t="24145" x="1062038" y="5643563"/>
          <p14:tracePt t="24153" x="1062038" y="5649913"/>
          <p14:tracePt t="24289" x="1062038" y="5643563"/>
          <p14:tracePt t="24297" x="1062038" y="5632450"/>
          <p14:tracePt t="24305" x="1062038" y="5614988"/>
          <p14:tracePt t="24313" x="1068388" y="5576888"/>
          <p14:tracePt t="24321" x="1068388" y="5519738"/>
          <p14:tracePt t="24329" x="1068388" y="5468938"/>
          <p14:tracePt t="24337" x="1068388" y="5402263"/>
          <p14:tracePt t="24345" x="1068388" y="5329238"/>
          <p14:tracePt t="24355" x="1068388" y="5245100"/>
          <p14:tracePt t="24361" x="1057275" y="5165725"/>
          <p14:tracePt t="24371" x="1050925" y="5081588"/>
          <p14:tracePt t="24379" x="1050925" y="5008563"/>
          <p14:tracePt t="24387" x="1050925" y="4941888"/>
          <p14:tracePt t="24395" x="1050925" y="4879975"/>
          <p14:tracePt t="24403" x="1050925" y="4833938"/>
          <p14:tracePt t="24411" x="1062038" y="4794250"/>
          <p14:tracePt t="24419" x="1062038" y="4778375"/>
          <p14:tracePt t="24427" x="1068388" y="4767263"/>
          <p14:tracePt t="24435" x="1068388" y="4756150"/>
          <p14:tracePt t="24443" x="1073150" y="4745038"/>
          <p14:tracePt t="24451" x="1079500" y="4727575"/>
          <p14:tracePt t="24459" x="1079500" y="4721225"/>
          <p14:tracePt t="24467" x="1084263" y="4716463"/>
          <p14:tracePt t="24475" x="1090613" y="4705350"/>
          <p14:tracePt t="24483" x="1090613" y="4699000"/>
          <p14:tracePt t="24491" x="1090613" y="4694238"/>
          <p14:tracePt t="24499" x="1095375" y="4694238"/>
          <p14:tracePt t="24571" x="1095375" y="4721225"/>
          <p14:tracePt t="24579" x="1084263" y="4749800"/>
          <p14:tracePt t="24587" x="1073150" y="4811713"/>
          <p14:tracePt t="24595" x="1062038" y="4867275"/>
          <p14:tracePt t="24603" x="1039813" y="4964113"/>
          <p14:tracePt t="24611" x="1017588" y="5081588"/>
          <p14:tracePt t="24619" x="995363" y="5172075"/>
          <p14:tracePt t="24627" x="966788" y="5334000"/>
          <p14:tracePt t="24635" x="955675" y="5419725"/>
          <p14:tracePt t="24645" x="949325" y="5519738"/>
          <p14:tracePt t="24651" x="944563" y="5592763"/>
          <p14:tracePt t="24661" x="944563" y="5654675"/>
          <p14:tracePt t="24667" x="944563" y="5683250"/>
          <p14:tracePt t="24677" x="944563" y="5722938"/>
          <p14:tracePt t="24685" x="944563" y="5745163"/>
          <p14:tracePt t="24693" x="944563" y="5749925"/>
          <p14:tracePt t="24701" x="938213" y="5756275"/>
          <p14:tracePt t="24729" x="938213" y="5749925"/>
          <p14:tracePt t="24737" x="938213" y="5745163"/>
          <p14:tracePt t="24745" x="944563" y="5716588"/>
          <p14:tracePt t="24753" x="955675" y="5683250"/>
          <p14:tracePt t="24761" x="966788" y="5632450"/>
          <p14:tracePt t="24769" x="984250" y="5576888"/>
          <p14:tracePt t="24777" x="995363" y="5508625"/>
          <p14:tracePt t="24785" x="1017588" y="5419725"/>
          <p14:tracePt t="24793" x="1028700" y="5307013"/>
          <p14:tracePt t="24801" x="1046163" y="5233988"/>
          <p14:tracePt t="24809" x="1050925" y="5154613"/>
          <p14:tracePt t="24817" x="1057275" y="5081588"/>
          <p14:tracePt t="24825" x="1057275" y="5008563"/>
          <p14:tracePt t="24833" x="1062038" y="4941888"/>
          <p14:tracePt t="24841" x="1062038" y="4873625"/>
          <p14:tracePt t="24849" x="1062038" y="4840288"/>
          <p14:tracePt t="24857" x="1062038" y="4806950"/>
          <p14:tracePt t="24865" x="1062038" y="4783138"/>
          <p14:tracePt t="24873" x="1062038" y="4772025"/>
          <p14:tracePt t="24931" x="1062038" y="4794250"/>
          <p14:tracePt t="24939" x="1062038" y="4833938"/>
          <p14:tracePt t="24947" x="1062038" y="4879975"/>
          <p14:tracePt t="24955" x="1062038" y="4968875"/>
          <p14:tracePt t="24963" x="1062038" y="5041900"/>
          <p14:tracePt t="24971" x="1062038" y="5126038"/>
          <p14:tracePt t="24979" x="1062038" y="5227638"/>
          <p14:tracePt t="24987" x="1062038" y="5311775"/>
          <p14:tracePt t="24995" x="1062038" y="5368925"/>
          <p14:tracePt t="25003" x="1062038" y="5446713"/>
          <p14:tracePt t="25011" x="1068388" y="5503863"/>
          <p14:tracePt t="25019" x="1073150" y="5530850"/>
          <p14:tracePt t="25027" x="1079500" y="5548313"/>
          <p14:tracePt t="25035" x="1084263" y="5565775"/>
          <p14:tracePt t="25083" x="1090613" y="5548313"/>
          <p14:tracePt t="25091" x="1095375" y="5526088"/>
          <p14:tracePt t="25099" x="1101725" y="5492750"/>
          <p14:tracePt t="25107" x="1108075" y="5480050"/>
          <p14:tracePt t="25115" x="1112838" y="5441950"/>
          <p14:tracePt t="25123" x="1119188" y="5384800"/>
          <p14:tracePt t="25131" x="1130300" y="5334000"/>
          <p14:tracePt t="25139" x="1135063" y="5272088"/>
          <p14:tracePt t="25147" x="1141413" y="5227638"/>
          <p14:tracePt t="25155" x="1146175" y="5210175"/>
          <p14:tracePt t="25167" x="1152525" y="5160963"/>
          <p14:tracePt t="25171" x="1157288" y="5114925"/>
          <p14:tracePt t="25179" x="1163638" y="5070475"/>
          <p14:tracePt t="25187" x="1163638" y="5059363"/>
          <p14:tracePt t="25197" x="1168400" y="5030788"/>
          <p14:tracePt t="25203" x="1168400" y="5019675"/>
          <p14:tracePt t="25213" x="1174750" y="4991100"/>
          <p14:tracePt t="25219" x="1174750" y="4975225"/>
          <p14:tracePt t="25235" x="1181100" y="4968875"/>
          <p14:tracePt t="25245" x="1181100" y="4964113"/>
          <p14:tracePt t="25253" x="1181100" y="4957763"/>
          <p14:tracePt t="25331" x="1181100" y="4964113"/>
          <p14:tracePt t="25337" x="1181100" y="4968875"/>
          <p14:tracePt t="25345" x="1174750" y="4991100"/>
          <p14:tracePt t="25353" x="1163638" y="5041900"/>
          <p14:tracePt t="25361" x="1152525" y="5076825"/>
          <p14:tracePt t="25369" x="1141413" y="5132388"/>
          <p14:tracePt t="25377" x="1130300" y="5183188"/>
          <p14:tracePt t="25385" x="1119188" y="5222875"/>
          <p14:tracePt t="25393" x="1101725" y="5260975"/>
          <p14:tracePt t="25401" x="1095375" y="5289550"/>
          <p14:tracePt t="25409" x="1084263" y="5311775"/>
          <p14:tracePt t="25417" x="1084263" y="5318125"/>
          <p14:tracePt t="25425" x="1084263" y="5322888"/>
          <p14:tracePt t="25461" x="1084263" y="5311775"/>
          <p14:tracePt t="25471" x="1084263" y="5295900"/>
          <p14:tracePt t="25477" x="1084263" y="5267325"/>
          <p14:tracePt t="25487" x="1084263" y="5233988"/>
          <p14:tracePt t="25493" x="1090613" y="5187950"/>
          <p14:tracePt t="25503" x="1095375" y="5143500"/>
          <p14:tracePt t="25511" x="1101725" y="5092700"/>
          <p14:tracePt t="25519" x="1108075" y="5041900"/>
          <p14:tracePt t="25527" x="1119188" y="4991100"/>
          <p14:tracePt t="25535" x="1123950" y="4946650"/>
          <p14:tracePt t="25543" x="1130300" y="4891088"/>
          <p14:tracePt t="25551" x="1130300" y="4833938"/>
          <p14:tracePt t="25559" x="1130300" y="4778375"/>
          <p14:tracePt t="25567" x="1130300" y="4733925"/>
          <p14:tracePt t="25575" x="1130300" y="4721225"/>
          <p14:tracePt t="25583" x="1130300" y="4694238"/>
          <p14:tracePt t="25591" x="1130300" y="4672013"/>
          <p14:tracePt t="25599" x="1130300" y="4665663"/>
          <p14:tracePt t="25607" x="1130300" y="4654550"/>
          <p14:tracePt t="25615" x="1135063" y="4648200"/>
          <p14:tracePt t="25623" x="1135063" y="4643438"/>
          <p14:tracePt t="25758" x="1141413" y="4643438"/>
          <p14:tracePt t="25779" x="1141413" y="4648200"/>
          <p14:tracePt t="25789" x="1141413" y="4654550"/>
          <p14:tracePt t="25795" x="1141413" y="4676775"/>
          <p14:tracePt t="25805" x="1141413" y="4694238"/>
          <p14:tracePt t="25813" x="1141413" y="4733925"/>
          <p14:tracePt t="25821" x="1141413" y="4756150"/>
          <p14:tracePt t="25829" x="1135063" y="4806950"/>
          <p14:tracePt t="25837" x="1123950" y="4873625"/>
          <p14:tracePt t="25845" x="1119188" y="4902200"/>
          <p14:tracePt t="25853" x="1108075" y="4968875"/>
          <p14:tracePt t="25861" x="1095375" y="5037138"/>
          <p14:tracePt t="25869" x="1095375" y="5059363"/>
          <p14:tracePt t="25877" x="1090613" y="5114925"/>
          <p14:tracePt t="25885" x="1090613" y="5137150"/>
          <p14:tracePt t="25893" x="1084263" y="5183188"/>
          <p14:tracePt t="25901" x="1084263" y="5199063"/>
          <p14:tracePt t="25909" x="1084263" y="5249863"/>
          <p14:tracePt t="25917" x="1084263" y="5267325"/>
          <p14:tracePt t="25925" x="1084263" y="5322888"/>
          <p14:tracePt t="25933" x="1084263" y="5345113"/>
          <p14:tracePt t="25941" x="1084263" y="5395913"/>
          <p14:tracePt t="25949" x="1084263" y="5413375"/>
          <p14:tracePt t="25957" x="1084263" y="5430838"/>
          <p14:tracePt t="25965" x="1084263" y="5457825"/>
          <p14:tracePt t="25973" x="1084263" y="5475288"/>
          <p14:tracePt t="25981" x="1090613" y="5503863"/>
          <p14:tracePt t="25989" x="1095375" y="5508625"/>
          <p14:tracePt t="25997" x="1095375" y="5519738"/>
          <p14:tracePt t="26005" x="1108075" y="5541963"/>
          <p14:tracePt t="26013" x="1112838" y="5548313"/>
          <p14:tracePt t="26021" x="1112838" y="5553075"/>
          <p14:tracePt t="26029" x="1123950" y="5565775"/>
          <p14:tracePt t="26045" x="1130300" y="5565775"/>
          <p14:tracePt t="26053" x="1130300" y="5570538"/>
          <p14:tracePt t="26061" x="1135063" y="5570538"/>
          <p14:tracePt t="26187" x="1141413" y="5570538"/>
          <p14:tracePt t="26203" x="1141413" y="5565775"/>
          <p14:tracePt t="26219" x="1146175" y="5553075"/>
          <p14:tracePt t="26227" x="1146175" y="5548313"/>
          <p14:tracePt t="26235" x="1152525" y="5541963"/>
          <p14:tracePt t="26243" x="1152525" y="5537200"/>
          <p14:tracePt t="27576" x="1157288" y="5537200"/>
          <p14:tracePt t="27592" x="1168400" y="5537200"/>
          <p14:tracePt t="27600" x="1196975" y="5537200"/>
          <p14:tracePt t="27607" x="1236663" y="5541963"/>
          <p14:tracePt t="27615" x="1292225" y="5548313"/>
          <p14:tracePt t="27623" x="1360488" y="5553075"/>
          <p14:tracePt t="27631" x="1438275" y="5559425"/>
          <p14:tracePt t="27639" x="1546225" y="5565775"/>
          <p14:tracePt t="27649" x="1624013" y="5576888"/>
          <p14:tracePt t="27657" x="1743075" y="5581650"/>
          <p14:tracePt t="27665" x="1893888" y="5581650"/>
          <p14:tracePt t="27673" x="2079625" y="5592763"/>
          <p14:tracePt t="27681" x="2192338" y="5599113"/>
          <p14:tracePt t="27689" x="2393950" y="5610225"/>
          <p14:tracePt t="27697" x="2524125" y="5614988"/>
          <p14:tracePt t="27705" x="2636838" y="5632450"/>
          <p14:tracePt t="27713" x="2736850" y="5643563"/>
          <p14:tracePt t="27721" x="2798763" y="5649913"/>
          <p14:tracePt t="27729" x="2871788" y="5665788"/>
          <p14:tracePt t="27737" x="2911475" y="5672138"/>
          <p14:tracePt t="27745" x="2968625" y="5683250"/>
          <p14:tracePt t="27753" x="2995613" y="5688013"/>
          <p14:tracePt t="27761" x="3028950" y="5694363"/>
          <p14:tracePt t="27769" x="3041650" y="5694363"/>
          <p14:tracePt t="27777" x="3052763" y="5694363"/>
          <p14:tracePt t="27785" x="3057525" y="5694363"/>
          <p14:tracePt t="27793" x="3063875" y="5694363"/>
          <p14:tracePt t="27919" x="3068638" y="5694363"/>
          <p14:tracePt t="27933" x="3074988" y="5700713"/>
          <p14:tracePt t="27943" x="3086100" y="5700713"/>
          <p14:tracePt t="27951" x="3103563" y="5705475"/>
          <p14:tracePt t="27959" x="3108325" y="5705475"/>
          <p14:tracePt t="27967" x="3136900" y="5716588"/>
          <p14:tracePt t="27975" x="3152775" y="5722938"/>
          <p14:tracePt t="27983" x="3192463" y="5734050"/>
          <p14:tracePt t="27991" x="3232150" y="5738813"/>
          <p14:tracePt t="27999" x="3282950" y="5749925"/>
          <p14:tracePt t="28007" x="3344863" y="5762625"/>
          <p14:tracePt t="28015" x="3371850" y="5767388"/>
          <p14:tracePt t="28023" x="3440113" y="5778500"/>
          <p14:tracePt t="28031" x="3490913" y="5789613"/>
          <p14:tracePt t="28039" x="3546475" y="5800725"/>
          <p14:tracePt t="28047" x="3557588" y="5807075"/>
          <p14:tracePt t="28055" x="3575050" y="5822950"/>
          <p14:tracePt t="28063" x="3597275" y="5829300"/>
          <p14:tracePt t="28079" x="3597275" y="5835650"/>
          <p14:tracePt t="28135" x="3592513" y="5835650"/>
          <p14:tracePt t="28143" x="3586163" y="5835650"/>
          <p14:tracePt t="28151" x="3563938" y="5835650"/>
          <p14:tracePt t="28159" x="3535363" y="5835650"/>
          <p14:tracePt t="28167" x="3490913" y="5835650"/>
          <p14:tracePt t="28175" x="3451225" y="5829300"/>
          <p14:tracePt t="28183" x="3378200" y="5829300"/>
          <p14:tracePt t="28191" x="3316288" y="5822950"/>
          <p14:tracePt t="28199" x="3192463" y="5822950"/>
          <p14:tracePt t="28207" x="3108325" y="5811838"/>
          <p14:tracePt t="28217" x="3028950" y="5807075"/>
          <p14:tracePt t="28223" x="2928938" y="5795963"/>
          <p14:tracePt t="28233" x="2703513" y="5756275"/>
          <p14:tracePt t="28239" x="2574925" y="5738813"/>
          <p14:tracePt t="28249" x="2455863" y="5722938"/>
          <p14:tracePt t="28257" x="2327275" y="5700713"/>
          <p14:tracePt t="28265" x="2209800" y="5683250"/>
          <p14:tracePt t="28273" x="2130425" y="5676900"/>
          <p14:tracePt t="28281" x="2051050" y="5665788"/>
          <p14:tracePt t="28289" x="1978025" y="5661025"/>
          <p14:tracePt t="28297" x="1955800" y="5661025"/>
          <p14:tracePt t="28305" x="1889125" y="5654675"/>
          <p14:tracePt t="28313" x="1827213" y="5649913"/>
          <p14:tracePt t="28321" x="1765300" y="5649913"/>
          <p14:tracePt t="28329" x="1708150" y="5643563"/>
          <p14:tracePt t="28337" x="1674813" y="5643563"/>
          <p14:tracePt t="28345" x="1619250" y="5643563"/>
          <p14:tracePt t="28353" x="1557338" y="5632450"/>
          <p14:tracePt t="28361" x="1535113" y="5632450"/>
          <p14:tracePt t="28369" x="1466850" y="5632450"/>
          <p14:tracePt t="28377" x="1404938" y="5632450"/>
          <p14:tracePt t="28385" x="1382713" y="5632450"/>
          <p14:tracePt t="28393" x="1320800" y="5627688"/>
          <p14:tracePt t="28401" x="1303338" y="5627688"/>
          <p14:tracePt t="28409" x="1258888" y="5621338"/>
          <p14:tracePt t="28417" x="1214438" y="5614988"/>
          <p14:tracePt t="28425" x="1196975" y="5610225"/>
          <p14:tracePt t="28433" x="1174750" y="5599113"/>
          <p14:tracePt t="28441" x="1130300" y="5588000"/>
          <p14:tracePt t="28449" x="1112838" y="5581650"/>
          <p14:tracePt t="28457" x="1068388" y="5565775"/>
          <p14:tracePt t="28465" x="1050925" y="5559425"/>
          <p14:tracePt t="28473" x="1017588" y="5548313"/>
          <p14:tracePt t="28481" x="1000125" y="5537200"/>
          <p14:tracePt t="28489" x="984250" y="5526088"/>
          <p14:tracePt t="28499" x="977900" y="5519738"/>
          <p14:tracePt t="28505" x="973138" y="5508625"/>
          <p14:tracePt t="28515" x="973138" y="5492750"/>
          <p14:tracePt t="28521" x="973138" y="5480050"/>
          <p14:tracePt t="28531" x="973138" y="5446713"/>
          <p14:tracePt t="28537" x="973138" y="5402263"/>
          <p14:tracePt t="28547" x="966788" y="5362575"/>
          <p14:tracePt t="28553" x="960438" y="5322888"/>
          <p14:tracePt t="28563" x="955675" y="5307013"/>
          <p14:tracePt t="28571" x="955675" y="5267325"/>
          <p14:tracePt t="28579" x="949325" y="5227638"/>
          <p14:tracePt t="28587" x="949325" y="5210175"/>
          <p14:tracePt t="28595" x="949325" y="5176838"/>
          <p14:tracePt t="28603" x="949325" y="5160963"/>
          <p14:tracePt t="28611" x="949325" y="5126038"/>
          <p14:tracePt t="28619" x="955675" y="5087938"/>
          <p14:tracePt t="28627" x="955675" y="5076825"/>
          <p14:tracePt t="28635" x="955675" y="5048250"/>
          <p14:tracePt t="28643" x="955675" y="5037138"/>
          <p14:tracePt t="28651" x="955675" y="5014913"/>
          <p14:tracePt t="28659" x="955675" y="5008563"/>
          <p14:tracePt t="28667" x="955675" y="4991100"/>
          <p14:tracePt t="28675" x="960438" y="4986338"/>
          <p14:tracePt t="28683" x="966788" y="4975225"/>
          <p14:tracePt t="28692" x="966788" y="4964113"/>
          <p14:tracePt t="28700" x="966788" y="4957763"/>
          <p14:tracePt t="28707" x="973138" y="4935538"/>
          <p14:tracePt t="28715" x="973138" y="4924425"/>
          <p14:tracePt t="28723" x="977900" y="4906963"/>
          <p14:tracePt t="28731" x="977900" y="4895850"/>
          <p14:tracePt t="28739" x="984250" y="4891088"/>
          <p14:tracePt t="28748" x="984250" y="4879975"/>
          <p14:tracePt t="28755" x="984250" y="4873625"/>
          <p14:tracePt t="28763" x="984250" y="4867275"/>
          <p14:tracePt t="28771" x="995363" y="4856163"/>
          <p14:tracePt t="28781" x="995363" y="4851400"/>
          <p14:tracePt t="28787" x="995363" y="4840288"/>
          <p14:tracePt t="28797" x="1006475" y="4822825"/>
          <p14:tracePt t="28803" x="1011238" y="4818063"/>
          <p14:tracePt t="28813" x="1011238" y="4811713"/>
          <p14:tracePt t="28821" x="1022350" y="4800600"/>
          <p14:tracePt t="28829" x="1028700" y="4783138"/>
          <p14:tracePt t="28837" x="1035050" y="4778375"/>
          <p14:tracePt t="28845" x="1039813" y="4767263"/>
          <p14:tracePt t="28853" x="1046163" y="4760913"/>
          <p14:tracePt t="28862" x="1050925" y="4756150"/>
          <p14:tracePt t="28869" x="1057275" y="4738688"/>
          <p14:tracePt t="28877" x="1068388" y="4733925"/>
          <p14:tracePt t="28885" x="1068388" y="4727575"/>
          <p14:tracePt t="28893" x="1073150" y="4721225"/>
          <p14:tracePt t="28909" x="1084263" y="4710113"/>
          <p14:tracePt t="28917" x="1090613" y="4705350"/>
          <p14:tracePt t="28925" x="1090613" y="4699000"/>
          <p14:tracePt t="28933" x="1095375" y="4699000"/>
          <p14:tracePt t="28993" x="1101725" y="4699000"/>
          <p14:tracePt t="29001" x="1101725" y="4694238"/>
          <p14:tracePt t="29009" x="1108075" y="4694238"/>
          <p14:tracePt t="29017" x="1119188" y="4694238"/>
          <p14:tracePt t="29025" x="1130300" y="4687888"/>
          <p14:tracePt t="29033" x="1141413" y="4683125"/>
          <p14:tracePt t="29041" x="1152525" y="4683125"/>
          <p14:tracePt t="29049" x="1163638" y="4676775"/>
          <p14:tracePt t="29057" x="1181100" y="4676775"/>
          <p14:tracePt t="29065" x="1192213" y="4676775"/>
          <p14:tracePt t="29075" x="1203325" y="4676775"/>
          <p14:tracePt t="29081" x="1208088" y="4676775"/>
          <p14:tracePt t="29091" x="1219200" y="4676775"/>
          <p14:tracePt t="29097" x="1225550" y="4676775"/>
          <p14:tracePt t="29107" x="1236663" y="4676775"/>
          <p14:tracePt t="29115" x="1247775" y="4676775"/>
          <p14:tracePt t="29123" x="1254125" y="4683125"/>
          <p14:tracePt t="29131" x="1270000" y="4683125"/>
          <p14:tracePt t="29140" x="1298575" y="4694238"/>
          <p14:tracePt t="29147" x="1303338" y="4694238"/>
          <p14:tracePt t="29155" x="1316038" y="4699000"/>
          <p14:tracePt t="31272" x="1320800" y="4699000"/>
          <p14:tracePt t="31288" x="1327150" y="4687888"/>
          <p14:tracePt t="31295" x="1338263" y="4659313"/>
          <p14:tracePt t="31303" x="1343025" y="4648200"/>
          <p14:tracePt t="31311" x="1354138" y="4637088"/>
          <p14:tracePt t="31321" x="1365250" y="4621213"/>
          <p14:tracePt t="31327" x="1376363" y="4610100"/>
          <p14:tracePt t="31337" x="1382713" y="4603750"/>
          <p14:tracePt t="31345" x="1393825" y="4592638"/>
          <p14:tracePt t="31353" x="1404938" y="4592638"/>
          <p14:tracePt t="31361" x="1411288" y="4586288"/>
          <p14:tracePt t="31369" x="1416050" y="4586288"/>
          <p14:tracePt t="31377" x="1422400" y="4581525"/>
          <p14:tracePt t="31385" x="1427163" y="4581525"/>
          <p14:tracePt t="31393" x="1433513" y="4581525"/>
          <p14:tracePt t="31401" x="1444625" y="4586288"/>
          <p14:tracePt t="31409" x="1455738" y="4598988"/>
          <p14:tracePt t="31417" x="1473200" y="4625975"/>
          <p14:tracePt t="31425" x="1489075" y="4643438"/>
          <p14:tracePt t="31433" x="1500188" y="4672013"/>
          <p14:tracePt t="31441" x="1528763" y="4705350"/>
          <p14:tracePt t="31449" x="1546225" y="4721225"/>
          <p14:tracePt t="31457" x="1557338" y="4738688"/>
          <p14:tracePt t="31465" x="1573213" y="4745038"/>
          <p14:tracePt t="31473" x="1579563" y="4749800"/>
          <p14:tracePt t="31587" x="1585913" y="4749800"/>
          <p14:tracePt t="31603" x="1585913" y="4745038"/>
          <p14:tracePt t="31619" x="1585913" y="4738688"/>
          <p14:tracePt t="31625" x="1590675" y="4727575"/>
          <p14:tracePt t="31635" x="1590675" y="4721225"/>
          <p14:tracePt t="31643" x="1601788" y="4705350"/>
          <p14:tracePt t="31651" x="1601788" y="4699000"/>
          <p14:tracePt t="31659" x="1612900" y="4683125"/>
          <p14:tracePt t="31667" x="1612900" y="4676775"/>
          <p14:tracePt t="31675" x="1619250" y="4654550"/>
          <p14:tracePt t="31683" x="1619250" y="4648200"/>
          <p14:tracePt t="31691" x="1619250" y="4637088"/>
          <p14:tracePt t="31699" x="1619250" y="4632325"/>
          <p14:tracePt t="31707" x="1619250" y="4625975"/>
          <p14:tracePt t="31715" x="1619250" y="4621213"/>
          <p14:tracePt t="31723" x="1619250" y="4614863"/>
          <p14:tracePt t="31824" x="1612900" y="4614863"/>
          <p14:tracePt t="31831" x="1601788" y="4614863"/>
          <p14:tracePt t="31839" x="1597025" y="4614863"/>
          <p14:tracePt t="31847" x="1557338" y="4610100"/>
          <p14:tracePt t="31855" x="1546225" y="4603750"/>
          <p14:tracePt t="31863" x="1524000" y="4598988"/>
          <p14:tracePt t="31871" x="1511300" y="4592638"/>
          <p14:tracePt t="31879" x="1495425" y="4586288"/>
          <p14:tracePt t="31887" x="1477963" y="4575175"/>
          <p14:tracePt t="31897" x="1455738" y="4564063"/>
          <p14:tracePt t="31903" x="1438275" y="4559300"/>
          <p14:tracePt t="31913" x="1422400" y="4548188"/>
          <p14:tracePt t="31919" x="1393825" y="4530725"/>
          <p14:tracePt t="31929" x="1376363" y="4519613"/>
          <p14:tracePt t="31937" x="1354138" y="4502150"/>
          <p14:tracePt t="31945" x="1331913" y="4491038"/>
          <p14:tracePt t="31953" x="1309688" y="4486275"/>
          <p14:tracePt t="31961" x="1298575" y="4475163"/>
          <p14:tracePt t="31969" x="1281113" y="4468813"/>
          <p14:tracePt t="31977" x="1270000" y="4457700"/>
          <p14:tracePt t="31985" x="1258888" y="4451350"/>
          <p14:tracePt t="31993" x="1247775" y="4451350"/>
          <p14:tracePt t="32054" x="1243013" y="4451350"/>
          <p14:tracePt t="32077" x="1243013" y="4446588"/>
          <p14:tracePt t="32085" x="1236663" y="4446588"/>
          <p14:tracePt t="32101" x="1236663" y="4440238"/>
          <p14:tracePt t="32151" x="1230313" y="4440238"/>
          <p14:tracePt t="32165" x="1230313" y="4446588"/>
          <p14:tracePt t="32175" x="1225550" y="4451350"/>
          <p14:tracePt t="32181" x="1219200" y="4464050"/>
          <p14:tracePt t="32191" x="1219200" y="4468813"/>
          <p14:tracePt t="32199" x="1208088" y="4486275"/>
          <p14:tracePt t="32207" x="1203325" y="4491038"/>
          <p14:tracePt t="32215" x="1192213" y="4502150"/>
          <p14:tracePt t="32223" x="1185863" y="4502150"/>
          <p14:tracePt t="32231" x="1185863" y="4508500"/>
          <p14:tracePt t="32239" x="1181100" y="4508500"/>
          <p14:tracePt t="32577" x="1174750" y="4508500"/>
          <p14:tracePt t="32593" x="1168400" y="4508500"/>
          <p14:tracePt t="32617" x="1163638" y="4508500"/>
          <p14:tracePt t="32625" x="1157288" y="4508500"/>
          <p14:tracePt t="32641" x="1152525" y="4508500"/>
          <p14:tracePt t="32657" x="1146175" y="4508500"/>
          <p14:tracePt t="32665" x="1141413" y="4502150"/>
          <p14:tracePt t="32673" x="1135063" y="4502150"/>
          <p14:tracePt t="32681" x="1135063" y="4497388"/>
          <p14:tracePt t="32689" x="1130300" y="4497388"/>
          <p14:tracePt t="32721" x="1123950" y="4497388"/>
          <p14:tracePt t="32745" x="1119188" y="4497388"/>
          <p14:tracePt t="32753" x="1112838" y="4497388"/>
          <p14:tracePt t="32769" x="1108075" y="4502150"/>
          <p14:tracePt t="32779" x="1101725" y="4508500"/>
          <p14:tracePt t="32785" x="1095375" y="4513263"/>
          <p14:tracePt t="32795" x="1095375" y="4519613"/>
          <p14:tracePt t="32801" x="1090613" y="4524375"/>
          <p14:tracePt t="32811" x="1084263" y="4530725"/>
          <p14:tracePt t="32819" x="1084263" y="4541838"/>
          <p14:tracePt t="32835" x="1084263" y="4548188"/>
          <p14:tracePt t="32843" x="1079500" y="4548188"/>
          <p14:tracePt t="32851" x="1079500" y="4559300"/>
          <p14:tracePt t="32860" x="1079500" y="4564063"/>
          <p14:tracePt t="32867" x="1079500" y="4575175"/>
          <p14:tracePt t="32875" x="1079500" y="4586288"/>
          <p14:tracePt t="32884" x="1079500" y="4614863"/>
          <p14:tracePt t="32891" x="1079500" y="4625975"/>
          <p14:tracePt t="32899" x="1079500" y="4659313"/>
          <p14:tracePt t="32907" x="1079500" y="4676775"/>
          <p14:tracePt t="32915" x="1079500" y="4710113"/>
          <p14:tracePt t="32923" x="1079500" y="4727575"/>
          <p14:tracePt t="32931" x="1079500" y="4738688"/>
          <p14:tracePt t="32940" x="1079500" y="4772025"/>
          <p14:tracePt t="32947" x="1079500" y="4789488"/>
          <p14:tracePt t="32955" x="1079500" y="4829175"/>
          <p14:tracePt t="32963" x="1079500" y="4845050"/>
          <p14:tracePt t="32971" x="1079500" y="4867275"/>
          <p14:tracePt t="32979" x="1079500" y="4941888"/>
          <p14:tracePt t="32987" x="1079500" y="4975225"/>
          <p14:tracePt t="32995" x="1079500" y="5002213"/>
          <p14:tracePt t="33003" x="1079500" y="5087938"/>
          <p14:tracePt t="33011" x="1079500" y="5121275"/>
          <p14:tracePt t="33019" x="1079500" y="5160963"/>
          <p14:tracePt t="33027" x="1079500" y="5199063"/>
          <p14:tracePt t="33035" x="1090613" y="5300663"/>
          <p14:tracePt t="33043" x="1090613" y="5345113"/>
          <p14:tracePt t="33053" x="1101725" y="5395913"/>
          <p14:tracePt t="33059" x="1108075" y="5435600"/>
          <p14:tracePt t="33069" x="1130300" y="5519738"/>
          <p14:tracePt t="33075" x="1152525" y="5570538"/>
          <p14:tracePt t="33085" x="1168400" y="5603875"/>
          <p14:tracePt t="33091" x="1192213" y="5638800"/>
          <p14:tracePt t="33101" x="1208088" y="5665788"/>
          <p14:tracePt t="33109" x="1230313" y="5683250"/>
          <p14:tracePt t="33117" x="1258888" y="5700713"/>
          <p14:tracePt t="33125" x="1281113" y="5705475"/>
          <p14:tracePt t="33133" x="1287463" y="5705475"/>
          <p14:tracePt t="33141" x="1309688" y="5705475"/>
          <p14:tracePt t="33149" x="1343025" y="5711825"/>
          <p14:tracePt t="33157" x="1354138" y="5711825"/>
          <p14:tracePt t="33165" x="1389063" y="5711825"/>
          <p14:tracePt t="33173" x="1438275" y="5711825"/>
          <p14:tracePt t="33181" x="1455738" y="5711825"/>
          <p14:tracePt t="33189" x="1517650" y="5705475"/>
          <p14:tracePt t="33197" x="1579563" y="5694363"/>
          <p14:tracePt t="33205" x="1658938" y="5694363"/>
          <p14:tracePt t="33213" x="1816100" y="5694363"/>
          <p14:tracePt t="33221" x="1911350" y="5694363"/>
          <p14:tracePt t="33230" x="2006600" y="5700713"/>
          <p14:tracePt t="33237" x="2259013" y="5727700"/>
          <p14:tracePt t="33245" x="2428875" y="5738813"/>
          <p14:tracePt t="33253" x="2619375" y="5756275"/>
          <p14:tracePt t="33261" x="2820988" y="5767388"/>
          <p14:tracePt t="33269" x="3041650" y="5784850"/>
          <p14:tracePt t="33277" x="3406775" y="5811838"/>
          <p14:tracePt t="33285" x="3760788" y="5835650"/>
          <p14:tracePt t="33293" x="3973513" y="5840413"/>
          <p14:tracePt t="33301" x="4327525" y="5851525"/>
          <p14:tracePt t="33309" x="4665663" y="5862638"/>
          <p14:tracePt t="33317" x="4997450" y="5862638"/>
          <p14:tracePt t="33325" x="5351463" y="5873750"/>
          <p14:tracePt t="33335" x="5683250" y="5873750"/>
          <p14:tracePt t="33341" x="6019800" y="5873750"/>
          <p14:tracePt t="33351" x="6323013" y="5873750"/>
          <p14:tracePt t="33357" x="6716713" y="5873750"/>
          <p14:tracePt t="33367" x="6959600" y="5873750"/>
          <p14:tracePt t="33373" x="7251700" y="5873750"/>
          <p14:tracePt t="33383" x="7526338" y="5873750"/>
          <p14:tracePt t="33391" x="7796213" y="5873750"/>
          <p14:tracePt t="33399" x="8099425" y="5873750"/>
          <p14:tracePt t="33407" x="8256588" y="5873750"/>
          <p14:tracePt t="33415" x="8543925" y="5873750"/>
          <p14:tracePt t="33423" x="8836025" y="5873750"/>
          <p14:tracePt t="33432" x="8970963" y="5873750"/>
          <p14:tracePt t="33439" x="9247188" y="5873750"/>
          <p14:tracePt t="33447" x="9371013" y="5873750"/>
          <p14:tracePt t="33455" x="9628188" y="5873750"/>
          <p14:tracePt t="33463" x="9763125" y="5873750"/>
          <p14:tracePt t="33471" x="9875838" y="5873750"/>
          <p14:tracePt t="33479" x="10072688" y="5873750"/>
          <p14:tracePt t="33487" x="10179050" y="5873750"/>
          <p14:tracePt t="33495" x="10252075" y="5873750"/>
          <p14:tracePt t="33503" x="10348913" y="5884863"/>
          <p14:tracePt t="33511" x="10393363" y="5884863"/>
          <p14:tracePt t="33519" x="10437813" y="5884863"/>
          <p14:tracePt t="33527" x="10460038" y="5884863"/>
          <p14:tracePt t="33535" x="10483850" y="5884863"/>
          <p14:tracePt t="33543" x="10494963" y="5884863"/>
          <p14:tracePt t="33551" x="10499725" y="5884863"/>
          <p14:tracePt t="33560" x="10510838" y="5873750"/>
          <p14:tracePt t="33567" x="10528300" y="5873750"/>
          <p14:tracePt t="33575" x="10539413" y="5868988"/>
          <p14:tracePt t="33583" x="10561638" y="5857875"/>
          <p14:tracePt t="33592" x="10579100" y="5846763"/>
          <p14:tracePt t="33600" x="10606088" y="5822950"/>
          <p14:tracePt t="33607" x="10629900" y="5789613"/>
          <p14:tracePt t="33615" x="10652125" y="5738813"/>
          <p14:tracePt t="33623" x="10680700" y="5672138"/>
          <p14:tracePt t="33633" x="10685463" y="5632450"/>
          <p14:tracePt t="33639" x="10691813" y="5565775"/>
          <p14:tracePt t="33649" x="10696575" y="5526088"/>
          <p14:tracePt t="33657" x="10696575" y="5457825"/>
          <p14:tracePt t="33665" x="10696575" y="5430838"/>
          <p14:tracePt t="33674" x="10702925" y="5391150"/>
          <p14:tracePt t="33681" x="10707688" y="5322888"/>
          <p14:tracePt t="33689" x="10718800" y="5284788"/>
          <p14:tracePt t="33698" x="10725150" y="5238750"/>
          <p14:tracePt t="33705" x="10729913" y="5194300"/>
          <p14:tracePt t="33713" x="10736263" y="5137150"/>
          <p14:tracePt t="33721" x="10736263" y="5092700"/>
          <p14:tracePt t="33729" x="10736263" y="5053013"/>
          <p14:tracePt t="33737" x="10736263" y="5019675"/>
          <p14:tracePt t="33745" x="10729913" y="4991100"/>
          <p14:tracePt t="33753" x="10725150" y="4968875"/>
          <p14:tracePt t="33761" x="10718800" y="4964113"/>
          <p14:tracePt t="33769" x="10718800" y="4935538"/>
          <p14:tracePt t="33777" x="10707688" y="4918075"/>
          <p14:tracePt t="33785" x="10702925" y="4902200"/>
          <p14:tracePt t="33793" x="10696575" y="4895850"/>
          <p14:tracePt t="33801" x="10696575" y="4879975"/>
          <p14:tracePt t="33809" x="10685463" y="4873625"/>
          <p14:tracePt t="33817" x="10680700" y="4862513"/>
          <p14:tracePt t="33825" x="10674350" y="4856163"/>
          <p14:tracePt t="33833" x="10656888" y="4851400"/>
          <p14:tracePt t="33841" x="10652125" y="4845050"/>
          <p14:tracePt t="33849" x="10618788" y="4833938"/>
          <p14:tracePt t="33857" x="10561638" y="4822825"/>
          <p14:tracePt t="33865" x="10517188" y="4818063"/>
          <p14:tracePt t="33873" x="10472738" y="4811713"/>
          <p14:tracePt t="33881" x="10387013" y="4806950"/>
          <p14:tracePt t="33890" x="10337800" y="4794250"/>
          <p14:tracePt t="33897" x="10258425" y="4789488"/>
          <p14:tracePt t="33905" x="10174288" y="4772025"/>
          <p14:tracePt t="33913" x="9955213" y="4745038"/>
          <p14:tracePt t="33923" x="9809163" y="4716463"/>
          <p14:tracePt t="33929" x="9628188" y="4694238"/>
          <p14:tracePt t="33939" x="9331325" y="4648200"/>
          <p14:tracePt t="33947" x="9156700" y="4625975"/>
          <p14:tracePt t="33955" x="8802688" y="4581525"/>
          <p14:tracePt t="33963" x="8448675" y="4548188"/>
          <p14:tracePt t="33971" x="8043863" y="4502150"/>
          <p14:tracePt t="33979" x="7497763" y="4464050"/>
          <p14:tracePt t="33987" x="7110413" y="4440238"/>
          <p14:tracePt t="33995" x="6727825" y="4418013"/>
          <p14:tracePt t="34003" x="6238875" y="4391025"/>
          <p14:tracePt t="34011" x="5783263" y="4391025"/>
          <p14:tracePt t="34019" x="5362575" y="4391025"/>
          <p14:tracePt t="34027" x="4968875" y="4391025"/>
          <p14:tracePt t="34035" x="4559300" y="4391025"/>
          <p14:tracePt t="34043" x="4265613" y="4391025"/>
          <p14:tracePt t="34051" x="3873500" y="4391025"/>
          <p14:tracePt t="34059" x="3586163" y="4391025"/>
          <p14:tracePt t="34067" x="3311525" y="4391025"/>
          <p14:tracePt t="34075" x="3063875" y="4395788"/>
          <p14:tracePt t="34083" x="2911475" y="4395788"/>
          <p14:tracePt t="34091" x="2647950" y="4406900"/>
          <p14:tracePt t="34099" x="2524125" y="4418013"/>
          <p14:tracePt t="34107" x="2293938" y="4424363"/>
          <p14:tracePt t="34115" x="2181225" y="4424363"/>
          <p14:tracePt t="34123" x="2028825" y="4435475"/>
          <p14:tracePt t="34131" x="1933575" y="4435475"/>
          <p14:tracePt t="34140" x="1889125" y="4435475"/>
          <p14:tracePt t="34147" x="1816100" y="4435475"/>
          <p14:tracePt t="34155" x="1770063" y="4435475"/>
          <p14:tracePt t="34163" x="1731963" y="4435475"/>
          <p14:tracePt t="34171" x="1663700" y="4435475"/>
          <p14:tracePt t="34179" x="1630363" y="4435475"/>
          <p14:tracePt t="34187" x="1590675" y="4435475"/>
          <p14:tracePt t="34195" x="1557338" y="4435475"/>
          <p14:tracePt t="34205" x="1528763" y="4435475"/>
          <p14:tracePt t="34212" x="1511300" y="4435475"/>
          <p14:tracePt t="34221" x="1495425" y="4440238"/>
          <p14:tracePt t="34230" x="1484313" y="4440238"/>
          <p14:tracePt t="34237" x="1473200" y="4440238"/>
          <p14:tracePt t="34245" x="1455738" y="4440238"/>
          <p14:tracePt t="34253" x="1450975" y="4440238"/>
          <p14:tracePt t="34261" x="1438275" y="4440238"/>
          <p14:tracePt t="34269" x="1422400" y="4440238"/>
          <p14:tracePt t="34277" x="1416050" y="4440238"/>
          <p14:tracePt t="34285" x="1404938" y="4446588"/>
          <p14:tracePt t="34293" x="1393825" y="4446588"/>
          <p14:tracePt t="34301" x="1376363" y="4451350"/>
          <p14:tracePt t="34309" x="1371600" y="4451350"/>
          <p14:tracePt t="34317" x="1360488" y="4451350"/>
          <p14:tracePt t="34325" x="1354138" y="4451350"/>
          <p14:tracePt t="34333" x="1354138" y="4457700"/>
          <p14:tracePt t="34341" x="1349375" y="4457700"/>
          <p14:tracePt t="34357" x="1343025" y="4457700"/>
          <p14:tracePt t="34365" x="1338263" y="4464050"/>
          <p14:tracePt t="34373" x="1331913" y="4464050"/>
          <p14:tracePt t="34381" x="1327150" y="4468813"/>
          <p14:tracePt t="34389" x="1316038" y="4475163"/>
          <p14:tracePt t="34397" x="1303338" y="4479925"/>
          <p14:tracePt t="34405" x="1281113" y="4491038"/>
          <p14:tracePt t="34413" x="1270000" y="4497388"/>
          <p14:tracePt t="34421" x="1265238" y="4508500"/>
          <p14:tracePt t="34429" x="1254125" y="4508500"/>
          <p14:tracePt t="34437" x="1247775" y="4519613"/>
          <p14:tracePt t="34445" x="1243013" y="4519613"/>
          <p14:tracePt t="34453" x="1243013" y="4524375"/>
          <p14:tracePt t="34469" x="1236663" y="4530725"/>
          <p14:tracePt t="34478" x="1236663" y="4537075"/>
          <p14:tracePt t="34485" x="1236663" y="4541838"/>
          <p14:tracePt t="34495" x="1236663" y="4548188"/>
          <p14:tracePt t="34502" x="1230313" y="4552950"/>
          <p14:tracePt t="34511" x="1225550" y="4581525"/>
          <p14:tracePt t="34517" x="1225550" y="4592638"/>
          <p14:tracePt t="34527" x="1219200" y="4610100"/>
          <p14:tracePt t="34535" x="1219200" y="4625975"/>
          <p14:tracePt t="34543" x="1214438" y="4643438"/>
          <p14:tracePt t="34552" x="1208088" y="4665663"/>
          <p14:tracePt t="34559" x="1203325" y="4694238"/>
          <p14:tracePt t="34567" x="1203325" y="4699000"/>
          <p14:tracePt t="34576" x="1203325" y="4727575"/>
          <p14:tracePt t="34583" x="1203325" y="4756150"/>
          <p14:tracePt t="34591" x="1203325" y="4794250"/>
          <p14:tracePt t="34600" x="1203325" y="4845050"/>
          <p14:tracePt t="34607" x="1203325" y="4867275"/>
          <p14:tracePt t="34615" x="1208088" y="4924425"/>
          <p14:tracePt t="34623" x="1214438" y="4991100"/>
          <p14:tracePt t="34631" x="1219200" y="5026025"/>
          <p14:tracePt t="34639" x="1230313" y="5087938"/>
          <p14:tracePt t="34647" x="1247775" y="5149850"/>
          <p14:tracePt t="34655" x="1254125" y="5176838"/>
          <p14:tracePt t="34664" x="1276350" y="5238750"/>
          <p14:tracePt t="34671" x="1292225" y="5295900"/>
          <p14:tracePt t="34680" x="1303338" y="5311775"/>
          <p14:tracePt t="34687" x="1320800" y="5351463"/>
          <p14:tracePt t="34696" x="1320800" y="5368925"/>
          <p14:tracePt t="34704" x="1331913" y="5402263"/>
          <p14:tracePt t="34711" x="1338263" y="5413375"/>
          <p14:tracePt t="34719" x="1343025" y="5430838"/>
          <p14:tracePt t="34727" x="1343025" y="5435600"/>
          <p14:tracePt t="34735" x="1343025" y="5453063"/>
          <p14:tracePt t="34743" x="1343025" y="5457825"/>
          <p14:tracePt t="34751" x="1343025" y="5468938"/>
          <p14:tracePt t="34759" x="1343025" y="5486400"/>
          <p14:tracePt t="34767" x="1343025" y="5492750"/>
          <p14:tracePt t="34775" x="1349375" y="5503863"/>
          <p14:tracePt t="34783" x="1349375" y="5508625"/>
          <p14:tracePt t="34793" x="1354138" y="5519738"/>
          <p14:tracePt t="34800" x="1360488" y="5530850"/>
          <p14:tracePt t="34809" x="1371600" y="5537200"/>
          <p14:tracePt t="34817" x="1376363" y="5548313"/>
          <p14:tracePt t="34825" x="1411288" y="5565775"/>
          <p14:tracePt t="34833" x="1427163" y="5570538"/>
          <p14:tracePt t="34842" x="1466850" y="5588000"/>
          <p14:tracePt t="34849" x="1511300" y="5599113"/>
          <p14:tracePt t="34857" x="1573213" y="5621338"/>
          <p14:tracePt t="34865" x="1670050" y="5632450"/>
          <p14:tracePt t="34873" x="1754188" y="5638800"/>
          <p14:tracePt t="34882" x="1878013" y="5654675"/>
          <p14:tracePt t="34890" x="2068513" y="5661025"/>
          <p14:tracePt t="34897" x="2298700" y="5672138"/>
          <p14:tracePt t="34905" x="2451100" y="5683250"/>
          <p14:tracePt t="34913" x="2760663" y="5705475"/>
          <p14:tracePt t="34922" x="3114675" y="5727700"/>
          <p14:tracePt t="34929" x="3422650" y="5749925"/>
          <p14:tracePt t="34937" x="3749675" y="5784850"/>
          <p14:tracePt t="34946" x="4075113" y="5829300"/>
          <p14:tracePt t="34953" x="4400550" y="5862638"/>
          <p14:tracePt t="34961" x="4592638" y="5891213"/>
          <p14:tracePt t="34970" x="4935538" y="5935663"/>
          <p14:tracePt t="34977" x="5380038" y="5997575"/>
          <p14:tracePt t="34985" x="5676900" y="6026150"/>
          <p14:tracePt t="34993" x="5957888" y="6059488"/>
          <p14:tracePt t="35001" x="6278563" y="6081713"/>
          <p14:tracePt t="35009" x="6604000" y="6105525"/>
          <p14:tracePt t="35017" x="6924675" y="6116638"/>
          <p14:tracePt t="35025" x="7227888" y="6116638"/>
          <p14:tracePt t="35033" x="7521575" y="6116638"/>
          <p14:tracePt t="35042" x="7791450" y="6116638"/>
          <p14:tracePt t="35049" x="8094663" y="6116638"/>
          <p14:tracePt t="35058" x="8251825" y="6116638"/>
          <p14:tracePt t="35065" x="8515350" y="6105525"/>
          <p14:tracePt t="35076" x="8758238" y="6092825"/>
          <p14:tracePt t="35084" x="8886825" y="6081713"/>
          <p14:tracePt t="35092" x="8993188" y="6081713"/>
          <p14:tracePt t="35100" x="9212263" y="6076950"/>
          <p14:tracePt t="35107" x="9324975" y="6065838"/>
          <p14:tracePt t="35116" x="9420225" y="6059488"/>
          <p14:tracePt t="35123" x="9504363" y="6048375"/>
          <p14:tracePt t="35132" x="9572625" y="6043613"/>
          <p14:tracePt t="35140" x="9645650" y="6026150"/>
          <p14:tracePt t="35147" x="9718675" y="6019800"/>
          <p14:tracePt t="35155" x="9791700" y="6015038"/>
          <p14:tracePt t="35163" x="9859963" y="6008688"/>
          <p14:tracePt t="35171" x="9926638" y="5997575"/>
          <p14:tracePt t="35179" x="9994900" y="5986463"/>
          <p14:tracePt t="35187" x="10061575" y="5975350"/>
          <p14:tracePt t="35196" x="10123488" y="5953125"/>
          <p14:tracePt t="35203" x="10152063" y="5946775"/>
          <p14:tracePt t="35212" x="10202863" y="5930900"/>
          <p14:tracePt t="35219" x="10240963" y="5913438"/>
          <p14:tracePt t="35227" x="10287000" y="5884863"/>
          <p14:tracePt t="35235" x="10302875" y="5862638"/>
          <p14:tracePt t="35243" x="10337800" y="5829300"/>
          <p14:tracePt t="35251" x="10382250" y="5789613"/>
          <p14:tracePt t="35259" x="10398125" y="5773738"/>
          <p14:tracePt t="35267" x="10444163" y="5727700"/>
          <p14:tracePt t="35275" x="10460038" y="5711825"/>
          <p14:tracePt t="35283" x="10494963" y="5676900"/>
          <p14:tracePt t="35291" x="10517188" y="5643563"/>
          <p14:tracePt t="35299" x="10521950" y="5610225"/>
          <p14:tracePt t="35307" x="10521950" y="5588000"/>
          <p14:tracePt t="35316" x="10517188" y="5570538"/>
          <p14:tracePt t="35323" x="10488613" y="5526088"/>
          <p14:tracePt t="35331" x="10444163" y="5486400"/>
          <p14:tracePt t="35339" x="10426700" y="5457825"/>
          <p14:tracePt t="35349" x="10393363" y="5407025"/>
          <p14:tracePt t="35356" x="10382250" y="5391150"/>
          <p14:tracePt t="35366" x="10371138" y="5362575"/>
          <p14:tracePt t="35371" x="10360025" y="5318125"/>
          <p14:tracePt t="35381" x="10348913" y="5295900"/>
          <p14:tracePt t="35388" x="10337800" y="5260975"/>
          <p14:tracePt t="35397" x="10325100" y="5233988"/>
          <p14:tracePt t="35405" x="10313988" y="5205413"/>
          <p14:tracePt t="35413" x="10298113" y="5176838"/>
          <p14:tracePt t="35421" x="10287000" y="5149850"/>
          <p14:tracePt t="35430" x="10264775" y="5121275"/>
          <p14:tracePt t="35437" x="10240963" y="5099050"/>
          <p14:tracePt t="35445" x="10213975" y="5070475"/>
          <p14:tracePt t="35453" x="10174288" y="5048250"/>
          <p14:tracePt t="35461" x="10140950" y="5026025"/>
          <p14:tracePt t="35469" x="10106025" y="5002213"/>
          <p14:tracePt t="35477" x="10079038" y="4986338"/>
          <p14:tracePt t="35485" x="10067925" y="4975225"/>
          <p14:tracePt t="35493" x="10044113" y="4964113"/>
          <p14:tracePt t="35501" x="10021888" y="4946650"/>
          <p14:tracePt t="35509" x="10010775" y="4941888"/>
          <p14:tracePt t="35517" x="9988550" y="4929188"/>
          <p14:tracePt t="35525" x="9959975" y="4913313"/>
          <p14:tracePt t="35533" x="9948863" y="4906963"/>
          <p14:tracePt t="35542" x="9915525" y="4891088"/>
          <p14:tracePt t="35550" x="9875838" y="4879975"/>
          <p14:tracePt t="35558" x="9859963" y="4879975"/>
          <p14:tracePt t="35565" x="9820275" y="4867275"/>
          <p14:tracePt t="35574" x="9802813" y="4867275"/>
          <p14:tracePt t="35581" x="9763125" y="4862513"/>
          <p14:tracePt t="35590" x="9752013" y="4862513"/>
          <p14:tracePt t="35597" x="9718675" y="4856163"/>
          <p14:tracePt t="35606" x="9696450" y="4856163"/>
          <p14:tracePt t="35614" x="9634538" y="4856163"/>
          <p14:tracePt t="35622" x="9561513" y="4856163"/>
          <p14:tracePt t="35631" x="9488488" y="4856163"/>
          <p14:tracePt t="35638" x="9415463" y="4856163"/>
          <p14:tracePt t="35647" x="9324975" y="4856163"/>
          <p14:tracePt t="35653" x="9156700" y="4856163"/>
          <p14:tracePt t="35663" x="8953500" y="4856163"/>
          <p14:tracePt t="35672" x="8831263" y="4845050"/>
          <p14:tracePt t="35679" x="8678863" y="4845050"/>
          <p14:tracePt t="35687" x="8324850" y="4822825"/>
          <p14:tracePt t="35696" x="8105775" y="4818063"/>
          <p14:tracePt t="35704" x="7723188" y="4806950"/>
          <p14:tracePt t="35712" x="7504113" y="4783138"/>
          <p14:tracePt t="35720" x="7110413" y="4760913"/>
          <p14:tracePt t="35728" x="6723063" y="4727575"/>
          <p14:tracePt t="35735" x="6384925" y="4705350"/>
          <p14:tracePt t="35744" x="6048375" y="4694238"/>
          <p14:tracePt t="35752" x="5738813" y="4672013"/>
          <p14:tracePt t="35760" x="5446713" y="4648200"/>
          <p14:tracePt t="35768" x="5154613" y="4637088"/>
          <p14:tracePt t="35776" x="4867275" y="4637088"/>
          <p14:tracePt t="35784" x="4530725" y="4625975"/>
          <p14:tracePt t="35792" x="4181475" y="4625975"/>
          <p14:tracePt t="35800" x="3816350" y="4625975"/>
          <p14:tracePt t="35808" x="3513138" y="4632325"/>
          <p14:tracePt t="35815" x="3214688" y="4654550"/>
          <p14:tracePt t="35824" x="2816225" y="4710113"/>
          <p14:tracePt t="35832" x="2619375" y="4749800"/>
          <p14:tracePt t="35840" x="2473325" y="4778375"/>
          <p14:tracePt t="35848" x="2400300" y="4783138"/>
          <p14:tracePt t="35856" x="2355850" y="4783138"/>
          <p14:tracePt t="35864" x="2320925" y="4783138"/>
          <p14:tracePt t="35872" x="2305050" y="4783138"/>
          <p14:tracePt t="35880" x="2293938" y="4783138"/>
          <p14:tracePt t="35888" x="2287588" y="4783138"/>
          <p14:tracePt t="36001" x="2276475" y="4783138"/>
          <p14:tracePt t="36009" x="2247900" y="4783138"/>
          <p14:tracePt t="36018" x="2185988" y="4783138"/>
          <p14:tracePt t="36025" x="2119313" y="4783138"/>
          <p14:tracePt t="36034" x="2039938" y="4783138"/>
          <p14:tracePt t="36041" x="1889125" y="4789488"/>
          <p14:tracePt t="36050" x="1781175" y="4789488"/>
          <p14:tracePt t="36058" x="1725613" y="4789488"/>
          <p14:tracePt t="36065" x="1619250" y="4789488"/>
          <p14:tracePt t="36073" x="1528763" y="4789488"/>
          <p14:tracePt t="36081" x="1433513" y="4789488"/>
          <p14:tracePt t="36090" x="1382713" y="4789488"/>
          <p14:tracePt t="36097" x="1287463" y="4778375"/>
          <p14:tracePt t="36106" x="1236663" y="4767263"/>
          <p14:tracePt t="36113" x="1181100" y="4756150"/>
          <p14:tracePt t="36121" x="1095375" y="4738688"/>
          <p14:tracePt t="36129" x="1046163" y="4727575"/>
          <p14:tracePt t="36138" x="1006475" y="4716463"/>
          <p14:tracePt t="36146" x="977900" y="4710113"/>
          <p14:tracePt t="36154" x="944563" y="4705350"/>
          <p14:tracePt t="36161" x="938213" y="4705350"/>
          <p14:tracePt t="36236" x="933450" y="4705350"/>
          <p14:tracePt t="36251" x="933450" y="4716463"/>
          <p14:tracePt t="36258" x="927100" y="4727575"/>
          <p14:tracePt t="36268" x="927100" y="4745038"/>
          <p14:tracePt t="36275" x="922338" y="4783138"/>
          <p14:tracePt t="36284" x="922338" y="4806950"/>
          <p14:tracePt t="36292" x="915988" y="4840288"/>
          <p14:tracePt t="36300" x="915988" y="4867275"/>
          <p14:tracePt t="36308" x="911225" y="4902200"/>
          <p14:tracePt t="36315" x="911225" y="4929188"/>
          <p14:tracePt t="36323" x="911225" y="4953000"/>
          <p14:tracePt t="36332" x="911225" y="4964113"/>
          <p14:tracePt t="36340" x="911225" y="4986338"/>
          <p14:tracePt t="36348" x="911225" y="5008563"/>
          <p14:tracePt t="36356" x="911225" y="5026025"/>
          <p14:tracePt t="36364" x="911225" y="5041900"/>
          <p14:tracePt t="36371" x="911225" y="5053013"/>
          <p14:tracePt t="36380" x="911225" y="5064125"/>
          <p14:tracePt t="36387" x="911225" y="5076825"/>
          <p14:tracePt t="36395" x="911225" y="5081588"/>
          <p14:tracePt t="36412" x="911225" y="5087938"/>
          <p14:tracePt t="36501" x="911225" y="5081588"/>
          <p14:tracePt t="36508" x="922338" y="5070475"/>
          <p14:tracePt t="36517" x="922338" y="5064125"/>
          <p14:tracePt t="36523" x="927100" y="5064125"/>
          <p14:tracePt t="36534" x="933450" y="5053013"/>
          <p14:tracePt t="36540" x="938213" y="5048250"/>
          <p14:tracePt t="36550" x="955675" y="5030788"/>
          <p14:tracePt t="36557" x="960438" y="5026025"/>
          <p14:tracePt t="36565" x="973138" y="5014913"/>
          <p14:tracePt t="36574" x="1006475" y="4991100"/>
          <p14:tracePt t="36582" x="1022350" y="4979988"/>
          <p14:tracePt t="36589" x="1035050" y="4975225"/>
          <p14:tracePt t="36597" x="1057275" y="4957763"/>
          <p14:tracePt t="36606" x="1068388" y="4953000"/>
          <p14:tracePt t="36614" x="1073150" y="4946650"/>
          <p14:tracePt t="36621" x="1079500" y="4946650"/>
          <p14:tracePt t="36912" x="1079500" y="4953000"/>
          <p14:tracePt t="36920" x="1079500" y="4964113"/>
          <p14:tracePt t="36927" x="1079500" y="4979988"/>
          <p14:tracePt t="36935" x="1073150" y="5002213"/>
          <p14:tracePt t="36944" x="1073150" y="5030788"/>
          <p14:tracePt t="36952" x="1073150" y="5053013"/>
          <p14:tracePt t="36960" x="1073150" y="5087938"/>
          <p14:tracePt t="36967" x="1073150" y="5110163"/>
          <p14:tracePt t="36975" x="1084263" y="5143500"/>
          <p14:tracePt t="36983" x="1090613" y="5160963"/>
          <p14:tracePt t="36992" x="1101725" y="5176838"/>
          <p14:tracePt t="37000" x="1112838" y="5194300"/>
          <p14:tracePt t="37007" x="1119188" y="5199063"/>
          <p14:tracePt t="37015" x="1130300" y="5210175"/>
          <p14:tracePt t="37023" x="1141413" y="5222875"/>
          <p14:tracePt t="37040" x="1146175" y="5233988"/>
          <p14:tracePt t="37055" x="1152525" y="5238750"/>
          <p14:tracePt t="37071" x="1152525" y="5245100"/>
          <p14:tracePt t="37087" x="1152525" y="5249863"/>
          <p14:tracePt t="37130" x="1152525" y="5256213"/>
          <p14:tracePt t="37137" x="1157288" y="5256213"/>
          <p14:tracePt t="37147" x="1157288" y="5260975"/>
          <p14:tracePt t="37162" x="1163638" y="5267325"/>
          <p14:tracePt t="37170" x="1168400" y="5272088"/>
          <p14:tracePt t="37178" x="1168400" y="5278438"/>
          <p14:tracePt t="37185" x="1181100" y="5284788"/>
          <p14:tracePt t="37202" x="1185863" y="5284788"/>
          <p14:tracePt t="37210" x="1185863" y="5289550"/>
          <p14:tracePt t="37217" x="1192213" y="5289550"/>
          <p14:tracePt t="37483" x="1196975" y="5278438"/>
          <p14:tracePt t="37492" x="1203325" y="5256213"/>
          <p14:tracePt t="37499" x="1214438" y="5233988"/>
          <p14:tracePt t="37508" x="1225550" y="5194300"/>
          <p14:tracePt t="37515" x="1236663" y="5154613"/>
          <p14:tracePt t="37524" x="1254125" y="5103813"/>
          <p14:tracePt t="37531" x="1270000" y="5064125"/>
          <p14:tracePt t="37540" x="1287463" y="5019675"/>
          <p14:tracePt t="37547" x="1303338" y="4964113"/>
          <p14:tracePt t="37558" x="1327150" y="4918075"/>
          <p14:tracePt t="37563" x="1338263" y="4856163"/>
          <p14:tracePt t="37571" x="1349375" y="4806950"/>
          <p14:tracePt t="37580" x="1354138" y="4772025"/>
          <p14:tracePt t="37588" x="1354138" y="4738688"/>
          <p14:tracePt t="37596" x="1354138" y="4727575"/>
          <p14:tracePt t="37604" x="1354138" y="4716463"/>
          <p14:tracePt t="37611" x="1354138" y="4710113"/>
          <p14:tracePt t="37620" x="1354138" y="4705350"/>
          <p14:tracePt t="37746" x="1354138" y="4699000"/>
          <p14:tracePt t="37770" x="1354138" y="4694238"/>
          <p14:tracePt t="37794" x="1354138" y="4687888"/>
          <p14:tracePt t="37801" x="1349375" y="4683125"/>
          <p14:tracePt t="37810" x="1343025" y="4683125"/>
          <p14:tracePt t="37817" x="1338263" y="4672013"/>
          <p14:tracePt t="37826" x="1331913" y="4665663"/>
          <p14:tracePt t="37834" x="1309688" y="4648200"/>
          <p14:tracePt t="37842" x="1303338" y="4643438"/>
          <p14:tracePt t="37850" x="1276350" y="4614863"/>
          <p14:tracePt t="37858" x="1265238" y="4598988"/>
          <p14:tracePt t="37866" x="1258888" y="4586288"/>
          <p14:tracePt t="37882" x="1254125" y="4570413"/>
          <p14:tracePt t="37898" x="1247775" y="4559300"/>
          <p14:tracePt t="37906" x="1247775" y="4552950"/>
          <p14:tracePt t="37914" x="1247775" y="4548188"/>
          <p14:tracePt t="37922" x="1247775" y="4541838"/>
          <p14:tracePt t="37938" x="1243013" y="4537075"/>
          <p14:tracePt t="37946" x="1243013" y="4530725"/>
          <p14:tracePt t="37954" x="1236663" y="4524375"/>
          <p14:tracePt t="37970" x="1236663" y="4519613"/>
          <p14:tracePt t="38156" x="1230313" y="4519613"/>
          <p14:tracePt t="38180" x="1225550" y="4519613"/>
          <p14:tracePt t="38196" x="1214438" y="4519613"/>
          <p14:tracePt t="38212" x="1208088" y="4519613"/>
          <p14:tracePt t="38276" x="1203325" y="4519613"/>
          <p14:tracePt t="38292" x="1196975" y="4519613"/>
          <p14:tracePt t="38300" x="1192213" y="4519613"/>
          <p14:tracePt t="38533" x="1185863" y="4519613"/>
          <p14:tracePt t="38537" x="1185863" y="4524375"/>
          <p14:tracePt t="38546" x="1174750" y="4524375"/>
          <p14:tracePt t="38554" x="1163638" y="4537075"/>
          <p14:tracePt t="38570" x="1152525" y="4537075"/>
          <p14:tracePt t="38580" x="1152525" y="4541838"/>
          <p14:tracePt t="38749" x="1152525" y="4548188"/>
          <p14:tracePt t="38755" x="1146175" y="4548188"/>
          <p14:tracePt t="38763" x="1146175" y="4552950"/>
          <p14:tracePt t="38772" x="1141413" y="4552950"/>
          <p14:tracePt t="38780" x="1141413" y="4559300"/>
          <p14:tracePt t="38787" x="1135063" y="4564063"/>
          <p14:tracePt t="38796" x="1130300" y="4570413"/>
          <p14:tracePt t="38804" x="1123950" y="4575175"/>
          <p14:tracePt t="38812" x="1119188" y="4581525"/>
          <p14:tracePt t="38820" x="1112838" y="4586288"/>
          <p14:tracePt t="38827" x="1112838" y="4592638"/>
          <p14:tracePt t="38836" x="1108075" y="4592638"/>
          <p14:tracePt t="38844" x="1108075" y="4598988"/>
          <p14:tracePt t="38859" x="1108075" y="4610100"/>
          <p14:tracePt t="38868" x="1108075" y="4614863"/>
          <p14:tracePt t="38876" x="1108075" y="4621213"/>
          <p14:tracePt t="38884" x="1108075" y="4625975"/>
          <p14:tracePt t="38892" x="1108075" y="4637088"/>
          <p14:tracePt t="38902" x="1108075" y="4659313"/>
          <p14:tracePt t="38908" x="1108075" y="4672013"/>
          <p14:tracePt t="38918" x="1108075" y="4699000"/>
          <p14:tracePt t="38926" x="1108075" y="4721225"/>
          <p14:tracePt t="38934" x="1108075" y="4745038"/>
          <p14:tracePt t="38942" x="1108075" y="4772025"/>
          <p14:tracePt t="38950" x="1112838" y="4794250"/>
          <p14:tracePt t="38958" x="1112838" y="4806950"/>
          <p14:tracePt t="38966" x="1112838" y="4833938"/>
          <p14:tracePt t="38974" x="1112838" y="4856163"/>
          <p14:tracePt t="38982" x="1112838" y="4891088"/>
          <p14:tracePt t="38990" x="1119188" y="4918075"/>
          <p14:tracePt t="38998" x="1119188" y="4935538"/>
          <p14:tracePt t="39006" x="1119188" y="4964113"/>
          <p14:tracePt t="39014" x="1119188" y="4991100"/>
          <p14:tracePt t="39022" x="1119188" y="5002213"/>
          <p14:tracePt t="39030" x="1119188" y="5030788"/>
          <p14:tracePt t="39038" x="1119188" y="5076825"/>
          <p14:tracePt t="39046" x="1119188" y="5092700"/>
          <p14:tracePt t="39053" x="1108075" y="5126038"/>
          <p14:tracePt t="39062" x="1101725" y="5137150"/>
          <p14:tracePt t="39070" x="1084263" y="5165725"/>
          <p14:tracePt t="39078" x="1079500" y="5176838"/>
          <p14:tracePt t="39086" x="1068388" y="5194300"/>
          <p14:tracePt t="39094" x="1068388" y="5199063"/>
          <p14:tracePt t="39102" x="1057275" y="5210175"/>
          <p14:tracePt t="39118" x="1057275" y="5222875"/>
          <p14:tracePt t="39126" x="1057275" y="5233988"/>
          <p14:tracePt t="39134" x="1057275" y="5256213"/>
          <p14:tracePt t="39142" x="1057275" y="5267325"/>
          <p14:tracePt t="39150" x="1068388" y="5300663"/>
          <p14:tracePt t="39158" x="1073150" y="5311775"/>
          <p14:tracePt t="39166" x="1084263" y="5334000"/>
          <p14:tracePt t="39174" x="1123950" y="5391150"/>
          <p14:tracePt t="39182" x="1135063" y="5407025"/>
          <p14:tracePt t="39192" x="1152525" y="5435600"/>
          <p14:tracePt t="39197" x="1196975" y="5480050"/>
          <p14:tracePt t="39208" x="1208088" y="5503863"/>
          <p14:tracePt t="39214" x="1225550" y="5519738"/>
          <p14:tracePt t="39224" x="1258888" y="5565775"/>
          <p14:tracePt t="39230" x="1270000" y="5576888"/>
          <p14:tracePt t="39240" x="1276350" y="5588000"/>
          <p14:tracePt t="39248" x="1281113" y="5599113"/>
          <p14:tracePt t="39256" x="1298575" y="5621338"/>
          <p14:tracePt t="39264" x="1298575" y="5627688"/>
          <p14:tracePt t="39272" x="1298575" y="5632450"/>
          <p14:tracePt t="39280" x="1303338" y="5632450"/>
          <p14:tracePt t="39288" x="1303338" y="5638800"/>
          <p14:tracePt t="39298" x="1316038" y="5638800"/>
          <p14:tracePt t="39304" x="1331913" y="5643563"/>
          <p14:tracePt t="39312" x="1365250" y="5643563"/>
          <p14:tracePt t="39320" x="1416050" y="5643563"/>
          <p14:tracePt t="39328" x="1489075" y="5643563"/>
          <p14:tracePt t="39336" x="1550988" y="5643563"/>
          <p14:tracePt t="39344" x="1624013" y="5643563"/>
          <p14:tracePt t="39352" x="1731963" y="5632450"/>
          <p14:tracePt t="39360" x="1866900" y="5632450"/>
          <p14:tracePt t="39368" x="2051050" y="5632450"/>
          <p14:tracePt t="39376" x="2293938" y="5632450"/>
          <p14:tracePt t="39384" x="2586038" y="5638800"/>
          <p14:tracePt t="39392" x="2906713" y="5649913"/>
          <p14:tracePt t="39400" x="3198813" y="5661025"/>
          <p14:tracePt t="39408" x="3524250" y="5683250"/>
          <p14:tracePt t="39416" x="3990975" y="5694363"/>
          <p14:tracePt t="39424" x="4406900" y="5705475"/>
          <p14:tracePt t="39432" x="4816475" y="5734050"/>
          <p14:tracePt t="39440" x="5143500" y="5756275"/>
          <p14:tracePt t="39448" x="5614988" y="5800725"/>
          <p14:tracePt t="39458" x="5913438" y="5835650"/>
          <p14:tracePt t="39463" x="6311900" y="5880100"/>
          <p14:tracePt t="39474" x="6581775" y="5924550"/>
          <p14:tracePt t="39480" x="6835775" y="5957888"/>
          <p14:tracePt t="39490" x="7099300" y="5986463"/>
          <p14:tracePt t="39496" x="7329488" y="6008688"/>
          <p14:tracePt t="39506" x="7583488" y="6043613"/>
          <p14:tracePt t="39514" x="7712075" y="6048375"/>
          <p14:tracePt t="39522" x="7942263" y="6070600"/>
          <p14:tracePt t="39530" x="8054975" y="6076950"/>
          <p14:tracePt t="39538" x="8302625" y="6099175"/>
          <p14:tracePt t="39546" x="8415338" y="6105525"/>
          <p14:tracePt t="39554" x="8645525" y="6116638"/>
          <p14:tracePt t="39562" x="8751888" y="6116638"/>
          <p14:tracePt t="39570" x="8864600" y="6121400"/>
          <p14:tracePt t="39578" x="8993188" y="6127750"/>
          <p14:tracePt t="39586" x="9117013" y="6127750"/>
          <p14:tracePt t="39594" x="9240838" y="6138863"/>
          <p14:tracePt t="39602" x="9398000" y="6143625"/>
          <p14:tracePt t="39610" x="9555163" y="6154738"/>
          <p14:tracePt t="39618" x="9725025" y="6154738"/>
          <p14:tracePt t="39626" x="9909175" y="6165850"/>
          <p14:tracePt t="39634" x="10079038" y="6172200"/>
          <p14:tracePt t="39642" x="10236200" y="6172200"/>
          <p14:tracePt t="39650" x="10387013" y="6172200"/>
          <p14:tracePt t="39658" x="10545763" y="6172200"/>
          <p14:tracePt t="39666" x="10663238" y="6143625"/>
          <p14:tracePt t="39674" x="10798175" y="6105525"/>
          <p14:tracePt t="39682" x="10882313" y="6070600"/>
          <p14:tracePt t="39690" x="10937875" y="6037263"/>
          <p14:tracePt t="39698" x="10995025" y="6008688"/>
          <p14:tracePt t="39706" x="11045825" y="5970588"/>
          <p14:tracePt t="39714" x="11090275" y="5942013"/>
          <p14:tracePt t="39722" x="11141075" y="5908675"/>
          <p14:tracePt t="39730" x="11169650" y="5884863"/>
          <p14:tracePt t="39738" x="11207750" y="5857875"/>
          <p14:tracePt t="39746" x="11236325" y="5829300"/>
          <p14:tracePt t="39754" x="11264900" y="5773738"/>
          <p14:tracePt t="39762" x="11280775" y="5745163"/>
          <p14:tracePt t="39772" x="11287125" y="5688013"/>
          <p14:tracePt t="39778" x="11291888" y="5638800"/>
          <p14:tracePt t="39788" x="11291888" y="5508625"/>
          <p14:tracePt t="39796" x="11276013" y="5446713"/>
          <p14:tracePt t="39804" x="11264900" y="5384800"/>
          <p14:tracePt t="39811" x="11242675" y="5329238"/>
          <p14:tracePt t="39820" x="11218863" y="5272088"/>
          <p14:tracePt t="39828" x="11202988" y="5216525"/>
          <p14:tracePt t="39836" x="11174413" y="5160963"/>
          <p14:tracePt t="39844" x="11145838" y="5114925"/>
          <p14:tracePt t="39852" x="11112500" y="5070475"/>
          <p14:tracePt t="39860" x="11090275" y="5053013"/>
          <p14:tracePt t="39868" x="11050588" y="5008563"/>
          <p14:tracePt t="39876" x="10999788" y="4968875"/>
          <p14:tracePt t="39884" x="10937875" y="4924425"/>
          <p14:tracePt t="39892" x="10910888" y="4902200"/>
          <p14:tracePt t="39900" x="10815638" y="4840288"/>
          <p14:tracePt t="39908" x="10714038" y="4789488"/>
          <p14:tracePt t="39916" x="10623550" y="4733925"/>
          <p14:tracePt t="39924" x="10579100" y="4716463"/>
          <p14:tracePt t="39932" x="10488613" y="4665663"/>
          <p14:tracePt t="39940" x="10448925" y="4654550"/>
          <p14:tracePt t="39948" x="10337800" y="4610100"/>
          <p14:tracePt t="39956" x="10298113" y="4598988"/>
          <p14:tracePt t="39964" x="10163175" y="4570413"/>
          <p14:tracePt t="39972" x="9988550" y="4541838"/>
          <p14:tracePt t="39980" x="9825038" y="4524375"/>
          <p14:tracePt t="39988" x="9667875" y="4502150"/>
          <p14:tracePt t="39996" x="9499600" y="4497388"/>
          <p14:tracePt t="40004" x="9313863" y="4497388"/>
          <p14:tracePt t="40012" x="8966200" y="4497388"/>
          <p14:tracePt t="40020" x="8745538" y="4486275"/>
          <p14:tracePt t="40028" x="8550275" y="4486275"/>
          <p14:tracePt t="40036" x="8167688" y="4486275"/>
          <p14:tracePt t="40046" x="8004175" y="4486275"/>
          <p14:tracePt t="40051" x="7694613" y="4486275"/>
          <p14:tracePt t="40060" x="7408863" y="4491038"/>
          <p14:tracePt t="40070" x="7251700" y="4491038"/>
          <p14:tracePt t="40078" x="6981825" y="4491038"/>
          <p14:tracePt t="40086" x="6705600" y="4491038"/>
          <p14:tracePt t="40094" x="6565900" y="4491038"/>
          <p14:tracePt t="40102" x="6278563" y="4491038"/>
          <p14:tracePt t="40110" x="5975350" y="4491038"/>
          <p14:tracePt t="40118" x="5807075" y="4491038"/>
          <p14:tracePt t="40126" x="5468938" y="4491038"/>
          <p14:tracePt t="40134" x="5283200" y="4486275"/>
          <p14:tracePt t="40142" x="4964113" y="4475163"/>
          <p14:tracePt t="40150" x="4643438" y="4464050"/>
          <p14:tracePt t="40158" x="4468813" y="4457700"/>
          <p14:tracePt t="40166" x="4176713" y="4435475"/>
          <p14:tracePt t="40174" x="3900488" y="4424363"/>
          <p14:tracePt t="40182" x="3732213" y="4413250"/>
          <p14:tracePt t="40190" x="3575050" y="4406900"/>
          <p14:tracePt t="40198" x="3265488" y="4395788"/>
          <p14:tracePt t="40206" x="3130550" y="4395788"/>
          <p14:tracePt t="40214" x="2855913" y="4384675"/>
          <p14:tracePt t="40222" x="2698750" y="4373563"/>
          <p14:tracePt t="40230" x="2574925" y="4373563"/>
          <p14:tracePt t="40238" x="2309813" y="4367213"/>
          <p14:tracePt t="40246" x="2159000" y="4367213"/>
          <p14:tracePt t="40254" x="2024063" y="4367213"/>
          <p14:tracePt t="40262" x="1878013" y="4356100"/>
          <p14:tracePt t="40270" x="1754188" y="4351338"/>
          <p14:tracePt t="40278" x="1612900" y="4351338"/>
          <p14:tracePt t="40286" x="1473200" y="4340225"/>
          <p14:tracePt t="40294" x="1349375" y="4340225"/>
          <p14:tracePt t="40302" x="1243013" y="4333875"/>
          <p14:tracePt t="40310" x="1157288" y="4333875"/>
          <p14:tracePt t="40318" x="1062038" y="4329113"/>
          <p14:tracePt t="40328" x="1006475" y="4322763"/>
          <p14:tracePt t="40334" x="949325" y="4322763"/>
          <p14:tracePt t="40344" x="927100" y="4316413"/>
          <p14:tracePt t="40350" x="887413" y="4316413"/>
          <p14:tracePt t="40360" x="876300" y="4311650"/>
          <p14:tracePt t="40452" x="876300" y="4316413"/>
          <p14:tracePt t="40460" x="876300" y="4333875"/>
          <p14:tracePt t="40468" x="876300" y="4344988"/>
          <p14:tracePt t="40476" x="876300" y="4356100"/>
          <p14:tracePt t="40484" x="876300" y="4362450"/>
          <p14:tracePt t="40492" x="876300" y="4378325"/>
          <p14:tracePt t="40500" x="882650" y="4395788"/>
          <p14:tracePt t="40508" x="887413" y="4424363"/>
          <p14:tracePt t="40516" x="887413" y="4429125"/>
          <p14:tracePt t="40526" x="887413" y="4457700"/>
          <p14:tracePt t="40531" x="893763" y="4479925"/>
          <p14:tracePt t="40540" x="900113" y="4508500"/>
          <p14:tracePt t="40548" x="904875" y="4513263"/>
          <p14:tracePt t="40556" x="911225" y="4537075"/>
          <p14:tracePt t="40564" x="911225" y="4548188"/>
          <p14:tracePt t="40572" x="911225" y="4559300"/>
          <p14:tracePt t="40580" x="911225" y="4564063"/>
          <p14:tracePt t="40588" x="915988" y="4575175"/>
          <p14:tracePt t="40596" x="915988" y="4592638"/>
          <p14:tracePt t="40604" x="922338" y="4598988"/>
          <p14:tracePt t="40612" x="922338" y="4610100"/>
          <p14:tracePt t="40620" x="922338" y="4614863"/>
          <p14:tracePt t="40630" x="922338" y="4625975"/>
          <p14:tracePt t="40638" x="922338" y="4632325"/>
          <p14:tracePt t="40644" x="922338" y="4637088"/>
          <p14:tracePt t="40654" x="922338" y="4648200"/>
          <p14:tracePt t="40660" x="922338" y="4654550"/>
          <p14:tracePt t="40670" x="922338" y="4672013"/>
          <p14:tracePt t="40678" x="922338" y="4676775"/>
          <p14:tracePt t="40686" x="922338" y="4687888"/>
          <p14:tracePt t="40694" x="922338" y="4710113"/>
          <p14:tracePt t="40702" x="922338" y="4716463"/>
          <p14:tracePt t="40710" x="922338" y="4721225"/>
          <p14:tracePt t="40718" x="922338" y="4745038"/>
          <p14:tracePt t="40726" x="922338" y="4756150"/>
          <p14:tracePt t="40734" x="922338" y="4767263"/>
          <p14:tracePt t="40742" x="915988" y="4783138"/>
          <p14:tracePt t="40750" x="915988" y="4789488"/>
          <p14:tracePt t="40758" x="915988" y="4794250"/>
          <p14:tracePt t="40766" x="915988" y="4800600"/>
          <p14:tracePt t="40774" x="915988" y="4818063"/>
          <p14:tracePt t="40782" x="915988" y="4822825"/>
          <p14:tracePt t="40790" x="915988" y="4829175"/>
          <p14:tracePt t="40798" x="915988" y="4840288"/>
          <p14:tracePt t="40806" x="915988" y="4862513"/>
          <p14:tracePt t="40814" x="915988" y="4873625"/>
          <p14:tracePt t="40822" x="915988" y="4884738"/>
          <p14:tracePt t="40830" x="915988" y="4902200"/>
          <p14:tracePt t="40838" x="911225" y="4913313"/>
          <p14:tracePt t="40846" x="911225" y="4941888"/>
          <p14:tracePt t="40854" x="911225" y="4953000"/>
          <p14:tracePt t="40862" x="911225" y="4968875"/>
          <p14:tracePt t="40870" x="911225" y="4979988"/>
          <p14:tracePt t="40878" x="911225" y="4991100"/>
          <p14:tracePt t="40886" x="911225" y="5008563"/>
          <p14:tracePt t="40894" x="911225" y="5037138"/>
          <p14:tracePt t="40904" x="911225" y="5053013"/>
          <p14:tracePt t="40910" x="911225" y="5064125"/>
          <p14:tracePt t="40918" x="911225" y="5070475"/>
          <p14:tracePt t="40928" x="911225" y="5081588"/>
          <p14:tracePt t="40934" x="911225" y="5092700"/>
          <p14:tracePt t="40944" x="911225" y="5103813"/>
          <p14:tracePt t="40952" x="915988" y="5114925"/>
          <p14:tracePt t="40960" x="915988" y="5121275"/>
          <p14:tracePt t="40968" x="922338" y="5132388"/>
          <p14:tracePt t="40976" x="938213" y="5160963"/>
          <p14:tracePt t="40984" x="938213" y="5165725"/>
          <p14:tracePt t="40992" x="949325" y="5176838"/>
          <p14:tracePt t="41000" x="955675" y="5187950"/>
          <p14:tracePt t="41008" x="955675" y="5194300"/>
          <p14:tracePt t="41016" x="960438" y="5199063"/>
          <p14:tracePt t="41024" x="966788" y="5216525"/>
          <p14:tracePt t="41032" x="973138" y="5222875"/>
          <p14:tracePt t="41040" x="977900" y="5233988"/>
          <p14:tracePt t="41048" x="984250" y="5245100"/>
          <p14:tracePt t="41056" x="995363" y="5260975"/>
          <p14:tracePt t="41064" x="1000125" y="5272088"/>
          <p14:tracePt t="41072" x="1011238" y="5284788"/>
          <p14:tracePt t="41080" x="1017588" y="5295900"/>
          <p14:tracePt t="41088" x="1028700" y="5311775"/>
          <p14:tracePt t="41096" x="1039813" y="5322888"/>
          <p14:tracePt t="41104" x="1050925" y="5334000"/>
          <p14:tracePt t="41112" x="1073150" y="5351463"/>
          <p14:tracePt t="41120" x="1084263" y="5362575"/>
          <p14:tracePt t="41128" x="1112838" y="5380038"/>
          <p14:tracePt t="41136" x="1141413" y="5395913"/>
          <p14:tracePt t="41144" x="1163638" y="5413375"/>
          <p14:tracePt t="41152" x="1192213" y="5424488"/>
          <p14:tracePt t="41160" x="1230313" y="5446713"/>
          <p14:tracePt t="41168" x="1258888" y="5453063"/>
          <p14:tracePt t="41176" x="1327150" y="5480050"/>
          <p14:tracePt t="41184" x="1349375" y="5492750"/>
          <p14:tracePt t="41192" x="1382713" y="5503863"/>
          <p14:tracePt t="41200" x="1404938" y="5503863"/>
          <p14:tracePt t="41208" x="1477963" y="5526088"/>
          <p14:tracePt t="41216" x="1506538" y="5530850"/>
          <p14:tracePt t="41226" x="1539875" y="5537200"/>
          <p14:tracePt t="41234" x="1573213" y="5541963"/>
          <p14:tracePt t="41242" x="1601788" y="5541963"/>
          <p14:tracePt t="41250" x="1685925" y="5559425"/>
          <p14:tracePt t="41258" x="1719263" y="5559425"/>
          <p14:tracePt t="41266" x="1754188" y="5565775"/>
          <p14:tracePt t="41274" x="1798638" y="5565775"/>
          <p14:tracePt t="41282" x="1838325" y="5570538"/>
          <p14:tracePt t="41290" x="1878013" y="5576888"/>
          <p14:tracePt t="41298" x="1916113" y="5576888"/>
          <p14:tracePt t="41306" x="2001838" y="5588000"/>
          <p14:tracePt t="41314" x="2039938" y="5592763"/>
          <p14:tracePt t="41322" x="2068513" y="5599113"/>
          <p14:tracePt t="41330" x="2101850" y="5610225"/>
          <p14:tracePt t="41338" x="2136775" y="5614988"/>
          <p14:tracePt t="41346" x="2174875" y="5621338"/>
          <p14:tracePt t="41354" x="2203450" y="5627688"/>
          <p14:tracePt t="41362" x="2243138" y="5632450"/>
          <p14:tracePt t="41370" x="2282825" y="5638800"/>
          <p14:tracePt t="41378" x="2400300" y="5649913"/>
          <p14:tracePt t="41386" x="2451100" y="5654675"/>
          <p14:tracePt t="41394" x="2501900" y="5661025"/>
          <p14:tracePt t="41402" x="2552700" y="5665788"/>
          <p14:tracePt t="41410" x="2601913" y="5665788"/>
          <p14:tracePt t="41418" x="2647950" y="5672138"/>
          <p14:tracePt t="41426" x="2787650" y="5688013"/>
          <p14:tracePt t="41434" x="2844800" y="5688013"/>
          <p14:tracePt t="41442" x="2895600" y="5694363"/>
          <p14:tracePt t="41450" x="2955925" y="5700713"/>
          <p14:tracePt t="41458" x="3006725" y="5700713"/>
          <p14:tracePt t="41466" x="3074988" y="5705475"/>
          <p14:tracePt t="41476" x="3136900" y="5705475"/>
          <p14:tracePt t="41482" x="3327400" y="5716588"/>
          <p14:tracePt t="41492" x="3400425" y="5716588"/>
          <p14:tracePt t="41498" x="3468688" y="5716588"/>
          <p14:tracePt t="41508" x="3541713" y="5716588"/>
          <p14:tracePt t="41516" x="3608388" y="5716588"/>
          <p14:tracePt t="41524" x="3794125" y="5722938"/>
          <p14:tracePt t="41532" x="3862388" y="5722938"/>
          <p14:tracePt t="41540" x="3929063" y="5727700"/>
          <p14:tracePt t="41548" x="3997325" y="5738813"/>
          <p14:tracePt t="41556" x="4154488" y="5745163"/>
          <p14:tracePt t="41564" x="4205288" y="5745163"/>
          <p14:tracePt t="41572" x="4333875" y="5749925"/>
          <p14:tracePt t="41580" x="4384675" y="5749925"/>
          <p14:tracePt t="41588" x="4424363" y="5756275"/>
          <p14:tracePt t="41596" x="4530725" y="5767388"/>
          <p14:tracePt t="41603" x="4559300" y="5767388"/>
          <p14:tracePt t="41611" x="4654550" y="5773738"/>
          <p14:tracePt t="41620" x="4681538" y="5778500"/>
          <p14:tracePt t="41628" x="4716463" y="5778500"/>
          <p14:tracePt t="41636" x="4738688" y="5778500"/>
          <p14:tracePt t="41644" x="4794250" y="5778500"/>
          <p14:tracePt t="41651" x="4816475" y="5778500"/>
          <p14:tracePt t="41660" x="4851400" y="5778500"/>
          <p14:tracePt t="41668" x="4862513" y="5778500"/>
          <p14:tracePt t="41676" x="4884738" y="5778500"/>
          <p14:tracePt t="41684" x="4895850" y="5778500"/>
          <p14:tracePt t="41700" x="4902200" y="5778500"/>
          <p14:tracePt t="41708" x="4902200" y="5784850"/>
          <p14:tracePt t="41894" x="4906963" y="5784850"/>
          <p14:tracePt t="41902" x="4913313" y="5784850"/>
          <p14:tracePt t="41918" x="4918075" y="5784850"/>
          <p14:tracePt t="41926" x="4935538" y="5789613"/>
          <p14:tracePt t="41934" x="4964113" y="5789613"/>
          <p14:tracePt t="41942" x="4986338" y="5795963"/>
          <p14:tracePt t="41950" x="5008563" y="5795963"/>
          <p14:tracePt t="41958" x="5041900" y="5800725"/>
          <p14:tracePt t="41966" x="5086350" y="5807075"/>
          <p14:tracePt t="41974" x="5172075" y="5818188"/>
          <p14:tracePt t="41982" x="5238750" y="5829300"/>
          <p14:tracePt t="41990" x="5329238" y="5835650"/>
          <p14:tracePt t="41998" x="5519738" y="5851525"/>
          <p14:tracePt t="42006" x="5722938" y="5873750"/>
          <p14:tracePt t="42014" x="5986463" y="5895975"/>
          <p14:tracePt t="42022" x="6278563" y="5913438"/>
          <p14:tracePt t="42030" x="6464300" y="5924550"/>
          <p14:tracePt t="42038" x="6800850" y="5924550"/>
          <p14:tracePt t="42046" x="7318375" y="5924550"/>
          <p14:tracePt t="42054" x="7621588" y="5924550"/>
          <p14:tracePt t="42062" x="7926388" y="5919788"/>
          <p14:tracePt t="42070" x="8353425" y="5908675"/>
          <p14:tracePt t="42080" x="8645525" y="5908675"/>
          <p14:tracePt t="42086" x="9050338" y="5908675"/>
          <p14:tracePt t="42096" x="9324975" y="5908675"/>
          <p14:tracePt t="42102" x="9617075" y="5908675"/>
          <p14:tracePt t="42112" x="10010775" y="5908675"/>
          <p14:tracePt t="42120" x="10313988" y="5908675"/>
          <p14:tracePt t="42128" x="10455275" y="5908675"/>
          <p14:tracePt t="42136" x="10696575" y="5908675"/>
          <p14:tracePt t="42144" x="10955338" y="5895975"/>
          <p14:tracePt t="42152" x="11169650" y="5895975"/>
          <p14:tracePt t="42160" x="11253788" y="5891213"/>
          <p14:tracePt t="42168" x="11388725" y="5891213"/>
          <p14:tracePt t="42176" x="11461750" y="5891213"/>
          <p14:tracePt t="42184" x="11523663" y="5891213"/>
          <p14:tracePt t="42192" x="11601450" y="5891213"/>
          <p14:tracePt t="42200" x="11652250" y="5884863"/>
          <p14:tracePt t="42208" x="11696700" y="5873750"/>
          <p14:tracePt t="42216" x="11714163" y="5862638"/>
          <p14:tracePt t="42224" x="11731625" y="5851525"/>
          <p14:tracePt t="42232" x="11731625" y="5829300"/>
          <p14:tracePt t="42240" x="11731625" y="5795963"/>
          <p14:tracePt t="42248" x="11720513" y="5762625"/>
          <p14:tracePt t="42256" x="11691938" y="5700713"/>
          <p14:tracePt t="42264" x="11674475" y="5654675"/>
          <p14:tracePt t="42272" x="11658600" y="5599113"/>
          <p14:tracePt t="42280" x="11641138" y="5548313"/>
          <p14:tracePt t="42288" x="11618913" y="5492750"/>
          <p14:tracePt t="42296" x="11607800" y="5446713"/>
          <p14:tracePt t="42304" x="11596688" y="5368925"/>
          <p14:tracePt t="42312" x="11585575" y="5322888"/>
          <p14:tracePt t="42320" x="11550650" y="5233988"/>
          <p14:tracePt t="42328" x="11523663" y="5176838"/>
          <p14:tracePt t="42336" x="11466513" y="5081588"/>
          <p14:tracePt t="42344" x="11433175" y="5037138"/>
          <p14:tracePt t="42352" x="11382375" y="4991100"/>
          <p14:tracePt t="42362" x="11326813" y="4946650"/>
          <p14:tracePt t="42368" x="11269663" y="4913313"/>
          <p14:tracePt t="42378" x="11185525" y="4862513"/>
          <p14:tracePt t="42384" x="11145838" y="4845050"/>
          <p14:tracePt t="42394" x="11107738" y="4829175"/>
          <p14:tracePt t="42400" x="11068050" y="4811713"/>
          <p14:tracePt t="42410" x="11050588" y="4806950"/>
          <p14:tracePt t="42418" x="10999788" y="4794250"/>
          <p14:tracePt t="42426" x="10933113" y="4778375"/>
          <p14:tracePt t="42434" x="10860088" y="4756150"/>
          <p14:tracePt t="42442" x="10758488" y="4738688"/>
          <p14:tracePt t="42450" x="10567988" y="4699000"/>
          <p14:tracePt t="42458" x="10313988" y="4654550"/>
          <p14:tracePt t="42466" x="10134600" y="4625975"/>
          <p14:tracePt t="42474" x="9915525" y="4610100"/>
          <p14:tracePt t="42482" x="9667875" y="4586288"/>
          <p14:tracePt t="42490" x="9404350" y="4564063"/>
          <p14:tracePt t="42498" x="9112250" y="4552950"/>
          <p14:tracePt t="42506" x="8931275" y="4552950"/>
          <p14:tracePt t="42514" x="8594725" y="4541838"/>
          <p14:tracePt t="42522" x="8229600" y="4530725"/>
          <p14:tracePt t="42530" x="7875588" y="4519613"/>
          <p14:tracePt t="42538" x="7510463" y="4497388"/>
          <p14:tracePt t="42546" x="7127875" y="4486275"/>
          <p14:tracePt t="42554" x="6789738" y="4464050"/>
          <p14:tracePt t="42562" x="6284913" y="4424363"/>
          <p14:tracePt t="42570" x="5964238" y="4418013"/>
          <p14:tracePt t="42578" x="5548313" y="4391025"/>
          <p14:tracePt t="42586" x="5121275" y="4367213"/>
          <p14:tracePt t="42594" x="4710113" y="4344988"/>
          <p14:tracePt t="42602" x="4294188" y="4333875"/>
          <p14:tracePt t="42610" x="3900488" y="4322763"/>
          <p14:tracePt t="42618" x="3535363" y="4311650"/>
          <p14:tracePt t="42626" x="3119438" y="4300538"/>
          <p14:tracePt t="42634" x="2860675" y="4289425"/>
          <p14:tracePt t="42642" x="2601913" y="4289425"/>
          <p14:tracePt t="42650" x="2344738" y="4289425"/>
          <p14:tracePt t="42660" x="2101850" y="4289425"/>
          <p14:tracePt t="42666" x="1871663" y="4289425"/>
          <p14:tracePt t="42676" x="1641475" y="4289425"/>
          <p14:tracePt t="42684" x="1517650" y="4289425"/>
          <p14:tracePt t="42692" x="1331913" y="4300538"/>
          <p14:tracePt t="42700" x="1247775" y="4300538"/>
          <p14:tracePt t="42708" x="1135063" y="4300538"/>
          <p14:tracePt t="42716" x="1068388" y="4300538"/>
          <p14:tracePt t="42724" x="1017588" y="4300538"/>
          <p14:tracePt t="42732" x="977900" y="4300538"/>
          <p14:tracePt t="42740" x="966788" y="4300538"/>
          <p14:tracePt t="42748" x="944563" y="4300538"/>
          <p14:tracePt t="42756" x="927100" y="4300538"/>
          <p14:tracePt t="42764" x="915988" y="4300538"/>
          <p14:tracePt t="42772" x="900113" y="4300538"/>
          <p14:tracePt t="42780" x="882650" y="4300538"/>
          <p14:tracePt t="42788" x="865188" y="4300538"/>
          <p14:tracePt t="42796" x="854075" y="4300538"/>
          <p14:tracePt t="42828" x="854075" y="4305300"/>
          <p14:tracePt t="42836" x="854075" y="4311650"/>
          <p14:tracePt t="42852" x="854075" y="4316413"/>
          <p14:tracePt t="42868" x="854075" y="4322763"/>
          <p14:tracePt t="42876" x="860425" y="4333875"/>
          <p14:tracePt t="42884" x="865188" y="4344988"/>
          <p14:tracePt t="42892" x="876300" y="4362450"/>
          <p14:tracePt t="42900" x="887413" y="4384675"/>
          <p14:tracePt t="42908" x="900113" y="4395788"/>
          <p14:tracePt t="42916" x="911225" y="4413250"/>
          <p14:tracePt t="42924" x="922338" y="4429125"/>
          <p14:tracePt t="42932" x="933450" y="4451350"/>
          <p14:tracePt t="42940" x="938213" y="4464050"/>
          <p14:tracePt t="42950" x="944563" y="4475163"/>
          <p14:tracePt t="42956" x="949325" y="4491038"/>
          <p14:tracePt t="42966" x="949325" y="4502150"/>
          <p14:tracePt t="42974" x="949325" y="4519613"/>
          <p14:tracePt t="42982" x="949325" y="4530725"/>
          <p14:tracePt t="42990" x="949325" y="4541838"/>
          <p14:tracePt t="42998" x="949325" y="4559300"/>
          <p14:tracePt t="43006" x="949325" y="4570413"/>
          <p14:tracePt t="43014" x="949325" y="4586288"/>
          <p14:tracePt t="43022" x="949325" y="4610100"/>
          <p14:tracePt t="43030" x="949325" y="4643438"/>
          <p14:tracePt t="43038" x="949325" y="4659313"/>
          <p14:tracePt t="43046" x="949325" y="4694238"/>
          <p14:tracePt t="43054" x="955675" y="4745038"/>
          <p14:tracePt t="43062" x="973138" y="4806950"/>
          <p14:tracePt t="43070" x="973138" y="4829175"/>
          <p14:tracePt t="43078" x="989013" y="4891088"/>
          <p14:tracePt t="43086" x="995363" y="4946650"/>
          <p14:tracePt t="43094" x="1006475" y="4997450"/>
          <p14:tracePt t="43102" x="1011238" y="5026025"/>
          <p14:tracePt t="43110" x="1022350" y="5076825"/>
          <p14:tracePt t="43118" x="1035050" y="5103813"/>
          <p14:tracePt t="43126" x="1050925" y="5165725"/>
          <p14:tracePt t="43134" x="1073150" y="5227638"/>
          <p14:tracePt t="43142" x="1084263" y="5249863"/>
          <p14:tracePt t="43150" x="1119188" y="5311775"/>
          <p14:tracePt t="43158" x="1130300" y="5340350"/>
          <p14:tracePt t="43166" x="1163638" y="5395913"/>
          <p14:tracePt t="43174" x="1181100" y="5413375"/>
          <p14:tracePt t="43182" x="1208088" y="5457825"/>
          <p14:tracePt t="43190" x="1219200" y="5468938"/>
          <p14:tracePt t="43198" x="1243013" y="5486400"/>
          <p14:tracePt t="43206" x="1292225" y="5519738"/>
          <p14:tracePt t="43214" x="1320800" y="5537200"/>
          <p14:tracePt t="43222" x="1389063" y="5559425"/>
          <p14:tracePt t="43230" x="1462088" y="5588000"/>
          <p14:tracePt t="43238" x="1489075" y="5592763"/>
          <p14:tracePt t="43248" x="1579563" y="5621338"/>
          <p14:tracePt t="43256" x="1685925" y="5643563"/>
          <p14:tracePt t="43264" x="1787525" y="5665788"/>
          <p14:tracePt t="43272" x="1905000" y="5688013"/>
          <p14:tracePt t="43280" x="2057400" y="5716588"/>
          <p14:tracePt t="43288" x="2232025" y="5734050"/>
          <p14:tracePt t="43296" x="2378075" y="5756275"/>
          <p14:tracePt t="43304" x="2670175" y="5789613"/>
          <p14:tracePt t="43312" x="2860675" y="5811838"/>
          <p14:tracePt t="43320" x="3187700" y="5846763"/>
          <p14:tracePt t="43328" x="3371850" y="5851525"/>
          <p14:tracePt t="43336" x="3709988" y="5884863"/>
          <p14:tracePt t="43344" x="4064000" y="5908675"/>
          <p14:tracePt t="43352" x="4418013" y="5930900"/>
          <p14:tracePt t="43360" x="4756150" y="5942013"/>
          <p14:tracePt t="43368" x="5075238" y="5953125"/>
          <p14:tracePt t="43376" x="5491163" y="5981700"/>
          <p14:tracePt t="43384" x="5749925" y="5986463"/>
          <p14:tracePt t="43392" x="6076950" y="6008688"/>
          <p14:tracePt t="43400" x="6384925" y="6043613"/>
          <p14:tracePt t="43408" x="6705600" y="6065838"/>
          <p14:tracePt t="43416" x="7015163" y="6076950"/>
          <p14:tracePt t="43424" x="7307263" y="6088063"/>
          <p14:tracePt t="43432" x="7583488" y="6099175"/>
          <p14:tracePt t="43440" x="7858125" y="6110288"/>
          <p14:tracePt t="43448" x="8116888" y="6121400"/>
          <p14:tracePt t="43456" x="8375650" y="6121400"/>
          <p14:tracePt t="43464" x="8521700" y="6127750"/>
          <p14:tracePt t="43472" x="8791575" y="6127750"/>
          <p14:tracePt t="43480" x="9055100" y="6138863"/>
          <p14:tracePt t="43488" x="9190038" y="6138863"/>
          <p14:tracePt t="43496" x="9331325" y="6149975"/>
          <p14:tracePt t="43504" x="9605963" y="6149975"/>
          <p14:tracePt t="43512" x="9713913" y="6149975"/>
          <p14:tracePt t="43520" x="9847263" y="6138863"/>
          <p14:tracePt t="43530" x="10094913" y="6116638"/>
          <p14:tracePt t="43538" x="10207625" y="6099175"/>
          <p14:tracePt t="43546" x="10309225" y="6088063"/>
          <p14:tracePt t="43554" x="10393363" y="6070600"/>
          <p14:tracePt t="43562" x="10488613" y="6043613"/>
          <p14:tracePt t="43570" x="10567988" y="6026150"/>
          <p14:tracePt t="43578" x="10629900" y="5997575"/>
          <p14:tracePt t="43586" x="10668000" y="5975350"/>
          <p14:tracePt t="43594" x="10707688" y="5953125"/>
          <p14:tracePt t="43602" x="10725150" y="5935663"/>
          <p14:tracePt t="43610" x="10736263" y="5913438"/>
          <p14:tracePt t="43618" x="10736263" y="5891213"/>
          <p14:tracePt t="43626" x="10736263" y="5846763"/>
          <p14:tracePt t="43634" x="10736263" y="5818188"/>
          <p14:tracePt t="43642" x="10729913" y="5767388"/>
          <p14:tracePt t="43650" x="10718800" y="5727700"/>
          <p14:tracePt t="43658" x="10707688" y="5661025"/>
          <p14:tracePt t="43666" x="10707688" y="5627688"/>
          <p14:tracePt t="43674" x="10707688" y="5592763"/>
          <p14:tracePt t="43682" x="10707688" y="5553075"/>
          <p14:tracePt t="43690" x="10718800" y="5514975"/>
          <p14:tracePt t="43698" x="10729913" y="5475288"/>
          <p14:tracePt t="43706" x="10747375" y="5424488"/>
          <p14:tracePt t="43714" x="10753725" y="5402263"/>
          <p14:tracePt t="43722" x="10764838" y="5345113"/>
          <p14:tracePt t="43730" x="10769600" y="5278438"/>
          <p14:tracePt t="43738" x="10769600" y="5210175"/>
          <p14:tracePt t="43746" x="10769600" y="5149850"/>
          <p14:tracePt t="43754" x="10764838" y="5114925"/>
          <p14:tracePt t="43762" x="10741025" y="5053013"/>
          <p14:tracePt t="43770" x="10714038" y="4991100"/>
          <p14:tracePt t="43778" x="10691813" y="4935538"/>
          <p14:tracePt t="43786" x="10668000" y="4902200"/>
          <p14:tracePt t="43794" x="10652125" y="4879975"/>
          <p14:tracePt t="43804" x="10634663" y="4856163"/>
          <p14:tracePt t="43810" x="10612438" y="4851400"/>
          <p14:tracePt t="43820" x="10590213" y="4833938"/>
          <p14:tracePt t="43826" x="10556875" y="4818063"/>
          <p14:tracePt t="43836" x="10510838" y="4806950"/>
          <p14:tracePt t="43842" x="10448925" y="4783138"/>
          <p14:tracePt t="43852" x="10360025" y="4767263"/>
          <p14:tracePt t="43860" x="10258425" y="4749800"/>
          <p14:tracePt t="43868" x="10072688" y="4733925"/>
          <p14:tracePt t="43876" x="9994900" y="4727575"/>
          <p14:tracePt t="43884" x="9836150" y="4710113"/>
          <p14:tracePt t="43892" x="9652000" y="4699000"/>
          <p14:tracePt t="43900" x="9437688" y="4699000"/>
          <p14:tracePt t="43908" x="9201150" y="4694238"/>
          <p14:tracePt t="43916" x="9066213" y="4694238"/>
          <p14:tracePt t="43924" x="8774113" y="4683125"/>
          <p14:tracePt t="43932" x="8588375" y="4683125"/>
          <p14:tracePt t="43940" x="8207375" y="4654550"/>
          <p14:tracePt t="43948" x="7959725" y="4648200"/>
          <p14:tracePt t="43956" x="7532688" y="4621213"/>
          <p14:tracePt t="43964" x="7267575" y="4603750"/>
          <p14:tracePt t="43972" x="6811963" y="4564063"/>
          <p14:tracePt t="43980" x="6369050" y="4530725"/>
          <p14:tracePt t="43988" x="6015038" y="4508500"/>
          <p14:tracePt t="43996" x="5840413" y="4497388"/>
          <p14:tracePt t="44004" x="5537200" y="4486275"/>
          <p14:tracePt t="44012" x="5272088" y="4475163"/>
          <p14:tracePt t="44020" x="5059363" y="4468813"/>
          <p14:tracePt t="44028" x="4840288" y="4446588"/>
          <p14:tracePt t="44036" x="4621213" y="4435475"/>
          <p14:tracePt t="44044" x="4530725" y="4435475"/>
          <p14:tracePt t="44052" x="4327525" y="4429125"/>
          <p14:tracePt t="44060" x="4249738" y="4429125"/>
          <p14:tracePt t="44068" x="4086225" y="4429125"/>
          <p14:tracePt t="44076" x="4030663" y="4429125"/>
          <p14:tracePt t="44086" x="3946525" y="4429125"/>
          <p14:tracePt t="44092" x="3900488" y="4429125"/>
          <p14:tracePt t="44102" x="3873500" y="4429125"/>
          <p14:tracePt t="44108" x="3849688" y="4429125"/>
          <p14:tracePt t="44118" x="3838575" y="4429125"/>
          <p14:tracePt t="44126" x="3822700" y="4429125"/>
          <p14:tracePt t="44301" x="3816350" y="4429125"/>
          <p14:tracePt t="44306" x="3805238" y="4429125"/>
          <p14:tracePt t="44314" x="3789363" y="4424363"/>
          <p14:tracePt t="44322" x="3771900" y="4413250"/>
          <p14:tracePt t="44330" x="3714750" y="4402138"/>
          <p14:tracePt t="44338" x="3665538" y="4391025"/>
          <p14:tracePt t="44346" x="3603625" y="4384675"/>
          <p14:tracePt t="44354" x="3530600" y="4378325"/>
          <p14:tracePt t="44362" x="3468688" y="4378325"/>
          <p14:tracePt t="44370" x="3411538" y="4378325"/>
          <p14:tracePt t="44378" x="3355975" y="4378325"/>
          <p14:tracePt t="44388" x="3322638" y="4378325"/>
          <p14:tracePt t="44394" x="3265488" y="4378325"/>
          <p14:tracePt t="44404" x="3232150" y="4378325"/>
          <p14:tracePt t="44410" x="3148013" y="4378325"/>
          <p14:tracePt t="44420" x="3097213" y="4378325"/>
          <p14:tracePt t="44428" x="3035300" y="4378325"/>
          <p14:tracePt t="44436" x="2968625" y="4378325"/>
          <p14:tracePt t="44444" x="2867025" y="4378325"/>
          <p14:tracePt t="44452" x="2809875" y="4384675"/>
          <p14:tracePt t="44460" x="2771775" y="4391025"/>
          <p14:tracePt t="44468" x="2732088" y="4402138"/>
          <p14:tracePt t="44476" x="2703513" y="4406900"/>
          <p14:tracePt t="44484" x="2674938" y="4418013"/>
          <p14:tracePt t="44492" x="2652713" y="4429125"/>
          <p14:tracePt t="44500" x="2625725" y="4440238"/>
          <p14:tracePt t="44508" x="2613025" y="4446588"/>
          <p14:tracePt t="44516" x="2586038" y="4464050"/>
          <p14:tracePt t="44524" x="2568575" y="4475163"/>
          <p14:tracePt t="44532" x="2557463" y="4491038"/>
          <p14:tracePt t="44540" x="2540000" y="4502150"/>
          <p14:tracePt t="44548" x="2540000" y="4508500"/>
          <p14:tracePt t="44556" x="2528888" y="4513263"/>
          <p14:tracePt t="44564" x="2524125" y="4530725"/>
          <p14:tracePt t="44572" x="2517775" y="4537075"/>
          <p14:tracePt t="44580" x="2501900" y="4548188"/>
          <p14:tracePt t="44588" x="2484438" y="4570413"/>
          <p14:tracePt t="44596" x="2473325" y="4575175"/>
          <p14:tracePt t="44604" x="2451100" y="4598988"/>
          <p14:tracePt t="44612" x="2439988" y="4603750"/>
          <p14:tracePt t="44620" x="2417763" y="4621213"/>
          <p14:tracePt t="44628" x="2382838" y="4632325"/>
          <p14:tracePt t="44636" x="2366963" y="4637088"/>
          <p14:tracePt t="44644" x="2327275" y="4648200"/>
          <p14:tracePt t="44652" x="2316163" y="4648200"/>
          <p14:tracePt t="44660" x="2298700" y="4654550"/>
          <p14:tracePt t="44670" x="2236788" y="4659313"/>
          <p14:tracePt t="44676" x="2214563" y="4659313"/>
          <p14:tracePt t="44686" x="2152650" y="4665663"/>
          <p14:tracePt t="44692" x="2124075" y="4665663"/>
          <p14:tracePt t="44702" x="2051050" y="4665663"/>
          <p14:tracePt t="44710" x="2028825" y="4665663"/>
          <p14:tracePt t="44718" x="2001838" y="4665663"/>
          <p14:tracePt t="44726" x="1951038" y="4659313"/>
          <p14:tracePt t="44734" x="1916113" y="4659313"/>
          <p14:tracePt t="44742" x="1905000" y="4654550"/>
          <p14:tracePt t="44750" x="1893888" y="4648200"/>
          <p14:tracePt t="44758" x="1882775" y="4643438"/>
          <p14:tracePt t="44766" x="1871663" y="4637088"/>
          <p14:tracePt t="44774" x="1871663" y="4632325"/>
          <p14:tracePt t="44782" x="1860550" y="4632325"/>
          <p14:tracePt t="44790" x="1849438" y="4621213"/>
          <p14:tracePt t="44798" x="1843088" y="4610100"/>
          <p14:tracePt t="44806" x="1831975" y="4603750"/>
          <p14:tracePt t="44814" x="1816100" y="4586288"/>
          <p14:tracePt t="44822" x="1798638" y="4575175"/>
          <p14:tracePt t="44830" x="1776413" y="4564063"/>
          <p14:tracePt t="44838" x="1754188" y="4552950"/>
          <p14:tracePt t="44846" x="1708150" y="4537075"/>
          <p14:tracePt t="44854" x="1670050" y="4524375"/>
          <p14:tracePt t="44862" x="1635125" y="4519613"/>
          <p14:tracePt t="44870" x="1597025" y="4513263"/>
          <p14:tracePt t="44878" x="1539875" y="4508500"/>
          <p14:tracePt t="44886" x="1489075" y="4502150"/>
          <p14:tracePt t="44894" x="1433513" y="4502150"/>
          <p14:tracePt t="44902" x="1382713" y="4502150"/>
          <p14:tracePt t="44910" x="1360488" y="4502150"/>
          <p14:tracePt t="44918" x="1309688" y="4502150"/>
          <p14:tracePt t="44926" x="1265238" y="4502150"/>
          <p14:tracePt t="44934" x="1236663" y="4502150"/>
          <p14:tracePt t="44942" x="1208088" y="4502150"/>
          <p14:tracePt t="44950" x="1168400" y="4502150"/>
          <p14:tracePt t="44958" x="1146175" y="4502150"/>
          <p14:tracePt t="44966" x="1130300" y="4502150"/>
          <p14:tracePt t="44976" x="1112838" y="4502150"/>
          <p14:tracePt t="44982" x="1101725" y="4502150"/>
          <p14:tracePt t="44992" x="1090613" y="4502150"/>
          <p14:tracePt t="44998" x="1084263" y="4502150"/>
          <p14:tracePt t="45014" x="1079500" y="4502150"/>
          <p14:tracePt t="45128" x="1079500" y="4508500"/>
          <p14:tracePt t="45144" x="1079500" y="4519613"/>
          <p14:tracePt t="45160" x="1079500" y="4530725"/>
          <p14:tracePt t="45168" x="1079500" y="4537075"/>
          <p14:tracePt t="45176" x="1079500" y="4552950"/>
          <p14:tracePt t="45192" x="1079500" y="4564063"/>
          <p14:tracePt t="45200" x="1079500" y="4570413"/>
          <p14:tracePt t="45216" x="1079500" y="4575175"/>
          <p14:tracePt t="45232" x="1079500" y="4581525"/>
          <p14:tracePt t="45242" x="1079500" y="4592638"/>
          <p14:tracePt t="45248" x="1079500" y="4621213"/>
          <p14:tracePt t="45258" x="1079500" y="4637088"/>
          <p14:tracePt t="45264" x="1079500" y="4665663"/>
          <p14:tracePt t="45274" x="1090613" y="4727575"/>
          <p14:tracePt t="45282" x="1095375" y="4767263"/>
          <p14:tracePt t="45290" x="1101725" y="4811713"/>
          <p14:tracePt t="45298" x="1108075" y="4856163"/>
          <p14:tracePt t="45306" x="1119188" y="4895850"/>
          <p14:tracePt t="45314" x="1123950" y="4935538"/>
          <p14:tracePt t="45322" x="1123950" y="4975225"/>
          <p14:tracePt t="45330" x="1130300" y="5008563"/>
          <p14:tracePt t="45338" x="1135063" y="5048250"/>
          <p14:tracePt t="45346" x="1141413" y="5087938"/>
          <p14:tracePt t="45354" x="1152525" y="5137150"/>
          <p14:tracePt t="45362" x="1157288" y="5154613"/>
          <p14:tracePt t="45370" x="1168400" y="5194300"/>
          <p14:tracePt t="45378" x="1185863" y="5238750"/>
          <p14:tracePt t="45386" x="1214438" y="5278438"/>
          <p14:tracePt t="45394" x="1225550" y="5300663"/>
          <p14:tracePt t="45402" x="1254125" y="5329238"/>
          <p14:tracePt t="45410" x="1281113" y="5351463"/>
          <p14:tracePt t="45418" x="1287463" y="5362575"/>
          <p14:tracePt t="45426" x="1320800" y="5384800"/>
          <p14:tracePt t="45434" x="1360488" y="5413375"/>
          <p14:tracePt t="45442" x="1371600" y="5419725"/>
          <p14:tracePt t="45450" x="1422400" y="5435600"/>
          <p14:tracePt t="45458" x="1495425" y="5453063"/>
          <p14:tracePt t="45466" x="1539875" y="5464175"/>
          <p14:tracePt t="45474" x="1619250" y="5486400"/>
          <p14:tracePt t="45482" x="1670050" y="5497513"/>
          <p14:tracePt t="45490" x="1781175" y="5519738"/>
          <p14:tracePt t="45498" x="1843088" y="5530850"/>
          <p14:tracePt t="45506" x="1911350" y="5541963"/>
          <p14:tracePt t="45514" x="2062163" y="5565775"/>
          <p14:tracePt t="45522" x="2141538" y="5570538"/>
          <p14:tracePt t="45530" x="2247900" y="5588000"/>
          <p14:tracePt t="45538" x="2378075" y="5603875"/>
          <p14:tracePt t="45546" x="2540000" y="5621338"/>
          <p14:tracePt t="45556" x="2714625" y="5638800"/>
          <p14:tracePt t="45562" x="2911475" y="5649913"/>
          <p14:tracePt t="45572" x="3119438" y="5665788"/>
          <p14:tracePt t="45580" x="3316288" y="5676900"/>
          <p14:tracePt t="45588" x="3703638" y="5711825"/>
          <p14:tracePt t="45596" x="3917950" y="5722938"/>
          <p14:tracePt t="45604" x="4125913" y="5745163"/>
          <p14:tracePt t="45612" x="4491038" y="5778500"/>
          <p14:tracePt t="45620" x="4710113" y="5795963"/>
          <p14:tracePt t="45628" x="5053013" y="5829300"/>
          <p14:tracePt t="45636" x="5210175" y="5840413"/>
          <p14:tracePt t="45644" x="5502275" y="5873750"/>
          <p14:tracePt t="45652" x="5661025" y="5880100"/>
          <p14:tracePt t="45660" x="5942013" y="5913438"/>
          <p14:tracePt t="45668" x="6216650" y="5935663"/>
          <p14:tracePt t="45676" x="6362700" y="5953125"/>
          <p14:tracePt t="45685" x="6672263" y="5975350"/>
          <p14:tracePt t="45692" x="6829425" y="5981700"/>
          <p14:tracePt t="45700" x="6997700" y="5992813"/>
          <p14:tracePt t="45708" x="7296150" y="6015038"/>
          <p14:tracePt t="45716" x="7435850" y="6019800"/>
          <p14:tracePt t="45724" x="7729538" y="6054725"/>
          <p14:tracePt t="45732" x="7886700" y="6065838"/>
          <p14:tracePt t="45740" x="8026400" y="6070600"/>
          <p14:tracePt t="45748" x="8318500" y="6081713"/>
          <p14:tracePt t="45756" x="8470900" y="6081713"/>
          <p14:tracePt t="45764" x="8612188" y="6081713"/>
          <p14:tracePt t="45772" x="8886825" y="6092825"/>
          <p14:tracePt t="45780" x="9039225" y="6092825"/>
          <p14:tracePt t="45788" x="9196388" y="6105525"/>
          <p14:tracePt t="45796" x="9336088" y="6105525"/>
          <p14:tracePt t="45804" x="9459913" y="6110288"/>
          <p14:tracePt t="45812" x="9601200" y="6110288"/>
          <p14:tracePt t="45820" x="9707563" y="6110288"/>
          <p14:tracePt t="45828" x="9791700" y="6110288"/>
          <p14:tracePt t="45836" x="9859963" y="6099175"/>
          <p14:tracePt t="45844" x="9932988" y="6081713"/>
          <p14:tracePt t="45854" x="9971088" y="6065838"/>
          <p14:tracePt t="45862" x="10006013" y="6054725"/>
          <p14:tracePt t="45870" x="10050463" y="6030913"/>
          <p14:tracePt t="45878" x="10083800" y="6019800"/>
          <p14:tracePt t="45887" x="10117138" y="6003925"/>
          <p14:tracePt t="45894" x="10152063" y="5992813"/>
          <p14:tracePt t="45902" x="10190163" y="5981700"/>
          <p14:tracePt t="45910" x="10229850" y="5970588"/>
          <p14:tracePt t="45918" x="10269538" y="5957888"/>
          <p14:tracePt t="45926" x="10313988" y="5946775"/>
          <p14:tracePt t="45934" x="10364788" y="5930900"/>
          <p14:tracePt t="45942" x="10415588" y="5908675"/>
          <p14:tracePt t="45950" x="10466388" y="5873750"/>
          <p14:tracePt t="45958" x="10483850" y="5868988"/>
          <p14:tracePt t="45966" x="10533063" y="5829300"/>
          <p14:tracePt t="45974" x="10572750" y="5789613"/>
          <p14:tracePt t="45982" x="10618788" y="5738813"/>
          <p14:tracePt t="45990" x="10641013" y="5716588"/>
          <p14:tracePt t="45998" x="10691813" y="5661025"/>
          <p14:tracePt t="46006" x="10741025" y="5588000"/>
          <p14:tracePt t="46014" x="10809288" y="5503863"/>
          <p14:tracePt t="46022" x="10831513" y="5468938"/>
          <p14:tracePt t="46030" x="10915650" y="5384800"/>
          <p14:tracePt t="46038" x="10944225" y="5345113"/>
          <p14:tracePt t="46046" x="11017250" y="5260975"/>
          <p14:tracePt t="46054" x="11045825" y="5227638"/>
          <p14:tracePt t="46062" x="11101388" y="5172075"/>
          <p14:tracePt t="46070" x="11118850" y="5143500"/>
          <p14:tracePt t="46078" x="11169650" y="5059363"/>
          <p14:tracePt t="46086" x="11185525" y="5026025"/>
          <p14:tracePt t="46094" x="11196638" y="4991100"/>
          <p14:tracePt t="46102" x="11196638" y="4964113"/>
          <p14:tracePt t="46112" x="11202988" y="4929188"/>
          <p14:tracePt t="46118" x="11202988" y="4906963"/>
          <p14:tracePt t="46126" x="11202988" y="4884738"/>
          <p14:tracePt t="46134" x="11202988" y="4856163"/>
          <p14:tracePt t="46144" x="11191875" y="4833938"/>
          <p14:tracePt t="46152" x="11174413" y="4811713"/>
          <p14:tracePt t="46160" x="11169650" y="4806950"/>
          <p14:tracePt t="46168" x="11141075" y="4783138"/>
          <p14:tracePt t="46176" x="11118850" y="4772025"/>
          <p14:tracePt t="46184" x="11061700" y="4745038"/>
          <p14:tracePt t="46192" x="10999788" y="4721225"/>
          <p14:tracePt t="46200" x="10961688" y="4710113"/>
          <p14:tracePt t="46208" x="10864850" y="4687888"/>
          <p14:tracePt t="46216" x="10791825" y="4676775"/>
          <p14:tracePt t="46224" x="10725150" y="4665663"/>
          <p14:tracePt t="46232" x="10579100" y="4648200"/>
          <p14:tracePt t="46240" x="10466388" y="4643438"/>
          <p14:tracePt t="46248" x="10337800" y="4632325"/>
          <p14:tracePt t="46256" x="10190163" y="4614863"/>
          <p14:tracePt t="46264" x="10039350" y="4610100"/>
          <p14:tracePt t="46272" x="9853613" y="4610100"/>
          <p14:tracePt t="46280" x="9471025" y="4598988"/>
          <p14:tracePt t="46288" x="9291638" y="4598988"/>
          <p14:tracePt t="46296" x="8909050" y="4598988"/>
          <p14:tracePt t="46304" x="8482013" y="4586288"/>
          <p14:tracePt t="46312" x="8088313" y="4586288"/>
          <p14:tracePt t="46320" x="7678738" y="4586288"/>
          <p14:tracePt t="46328" x="7251700" y="4570413"/>
          <p14:tracePt t="46336" x="6869113" y="4559300"/>
          <p14:tracePt t="46344" x="6503988" y="4559300"/>
          <p14:tracePt t="46352" x="6003925" y="4548188"/>
          <p14:tracePt t="46360" x="5592763" y="4537075"/>
          <p14:tracePt t="46368" x="5183188" y="4524375"/>
          <p14:tracePt t="46376" x="4862513" y="4524375"/>
          <p14:tracePt t="46384" x="4373563" y="4513263"/>
          <p14:tracePt t="46392" x="4070350" y="4502150"/>
          <p14:tracePt t="46400" x="3765550" y="4502150"/>
          <p14:tracePt t="46408" x="3355975" y="4502150"/>
          <p14:tracePt t="46416" x="3063875" y="4502150"/>
          <p14:tracePt t="46426" x="2771775" y="4508500"/>
          <p14:tracePt t="46434" x="2513013" y="4519613"/>
          <p14:tracePt t="46442" x="2371725" y="4524375"/>
          <p14:tracePt t="46450" x="2108200" y="4537075"/>
          <p14:tracePt t="46458" x="1893888" y="4537075"/>
          <p14:tracePt t="46466" x="1798638" y="4541838"/>
          <p14:tracePt t="46474" x="1663700" y="4541838"/>
          <p14:tracePt t="46482" x="1568450" y="4541838"/>
          <p14:tracePt t="46490" x="1489075" y="4541838"/>
          <p14:tracePt t="46498" x="1411288" y="4541838"/>
          <p14:tracePt t="46506" x="1376363" y="4541838"/>
          <p14:tracePt t="46514" x="1316038" y="4541838"/>
          <p14:tracePt t="46522" x="1287463" y="4541838"/>
          <p14:tracePt t="46530" x="1225550" y="4541838"/>
          <p14:tracePt t="46538" x="1185863" y="4541838"/>
          <p14:tracePt t="46546" x="1119188" y="4541838"/>
          <p14:tracePt t="46554" x="1073150" y="4541838"/>
          <p14:tracePt t="46562" x="1028700" y="4541838"/>
          <p14:tracePt t="46570" x="977900" y="4537075"/>
          <p14:tracePt t="46578" x="933450" y="4537075"/>
          <p14:tracePt t="46586" x="887413" y="4537075"/>
          <p14:tracePt t="46594" x="838200" y="4530725"/>
          <p14:tracePt t="46602" x="792163" y="4530725"/>
          <p14:tracePt t="46610" x="769938" y="4530725"/>
          <p14:tracePt t="46618" x="752475" y="4524375"/>
          <p14:tracePt t="46678" x="752475" y="4530725"/>
          <p14:tracePt t="46686" x="752475" y="4537075"/>
          <p14:tracePt t="46696" x="758825" y="4541838"/>
          <p14:tracePt t="46702" x="758825" y="4548188"/>
          <p14:tracePt t="46712" x="765175" y="4564063"/>
          <p14:tracePt t="46720" x="765175" y="4575175"/>
          <p14:tracePt t="46728" x="765175" y="4586288"/>
          <p14:tracePt t="46736" x="765175" y="4603750"/>
          <p14:tracePt t="46744" x="769938" y="4632325"/>
          <p14:tracePt t="46752" x="781050" y="4683125"/>
          <p14:tracePt t="46760" x="798513" y="4727575"/>
          <p14:tracePt t="46768" x="798513" y="4745038"/>
          <p14:tracePt t="46776" x="820738" y="4800600"/>
          <p14:tracePt t="46784" x="838200" y="4856163"/>
          <p14:tracePt t="46792" x="854075" y="4906963"/>
          <p14:tracePt t="46800" x="871538" y="4964113"/>
          <p14:tracePt t="46808" x="887413" y="5014913"/>
          <p14:tracePt t="46816" x="900113" y="5059363"/>
          <p14:tracePt t="46824" x="911225" y="5103813"/>
          <p14:tracePt t="46832" x="915988" y="5121275"/>
          <p14:tracePt t="46840" x="927100" y="5165725"/>
          <p14:tracePt t="46848" x="944563" y="5216525"/>
          <p14:tracePt t="46856" x="949325" y="5233988"/>
          <p14:tracePt t="46864" x="966788" y="5272088"/>
          <p14:tracePt t="46872" x="989013" y="5307013"/>
          <p14:tracePt t="46880" x="1000125" y="5318125"/>
          <p14:tracePt t="46888" x="1022350" y="5345113"/>
          <p14:tracePt t="46896" x="1035050" y="5351463"/>
          <p14:tracePt t="46904" x="1068388" y="5373688"/>
          <p14:tracePt t="46912" x="1108075" y="5391150"/>
          <p14:tracePt t="46920" x="1135063" y="5402263"/>
          <p14:tracePt t="46928" x="1192213" y="5413375"/>
          <p14:tracePt t="46936" x="1219200" y="5424488"/>
          <p14:tracePt t="46944" x="1254125" y="5430838"/>
          <p14:tracePt t="46952" x="1327150" y="5441950"/>
          <p14:tracePt t="46960" x="1365250" y="5453063"/>
          <p14:tracePt t="46968" x="1462088" y="5475288"/>
          <p14:tracePt t="46976" x="1517650" y="5492750"/>
          <p14:tracePt t="46986" x="1646238" y="5519738"/>
          <p14:tracePt t="46992" x="1905000" y="5576888"/>
          <p14:tracePt t="47002" x="2039938" y="5610225"/>
          <p14:tracePt t="47008" x="2259013" y="5638800"/>
          <p14:tracePt t="47018" x="2528888" y="5683250"/>
          <p14:tracePt t="47026" x="2827338" y="5727700"/>
          <p14:tracePt t="47034" x="3119438" y="5762625"/>
          <p14:tracePt t="47042" x="3417888" y="5789613"/>
          <p14:tracePt t="47050" x="3727450" y="5811838"/>
          <p14:tracePt t="47058" x="4019550" y="5835650"/>
          <p14:tracePt t="47066" x="4311650" y="5868988"/>
          <p14:tracePt t="47074" x="4592638" y="5891213"/>
          <p14:tracePt t="47082" x="4884738" y="5924550"/>
          <p14:tracePt t="47090" x="5165725" y="5953125"/>
          <p14:tracePt t="47098" x="5480050" y="5986463"/>
          <p14:tracePt t="47106" x="5789613" y="6019800"/>
          <p14:tracePt t="47114" x="6110288" y="6043613"/>
          <p14:tracePt t="47122" x="6419850" y="6065838"/>
          <p14:tracePt t="47130" x="6727825" y="6088063"/>
          <p14:tracePt t="47138" x="7019925" y="6099175"/>
          <p14:tracePt t="47146" x="7307263" y="6099175"/>
          <p14:tracePt t="47154" x="7570788" y="6110288"/>
          <p14:tracePt t="47162" x="7829550" y="6110288"/>
          <p14:tracePt t="47170" x="8088313" y="6121400"/>
          <p14:tracePt t="47178" x="8229600" y="6121400"/>
          <p14:tracePt t="47186" x="8488363" y="6121400"/>
          <p14:tracePt t="47194" x="8612188" y="6116638"/>
          <p14:tracePt t="47202" x="8893175" y="6092825"/>
          <p14:tracePt t="47210" x="9050338" y="6076950"/>
          <p14:tracePt t="47218" x="9207500" y="6059488"/>
          <p14:tracePt t="47226" x="9504363" y="6015038"/>
          <p14:tracePt t="47234" x="9674225" y="5981700"/>
          <p14:tracePt t="47242" x="9809163" y="5935663"/>
          <p14:tracePt t="47250" x="9994900" y="5880100"/>
          <p14:tracePt t="47258" x="10067925" y="5851525"/>
          <p14:tracePt t="47268" x="10167938" y="5807075"/>
          <p14:tracePt t="47274" x="10229850" y="5778500"/>
          <p14:tracePt t="47284" x="10331450" y="5734050"/>
          <p14:tracePt t="47290" x="10387013" y="5716588"/>
          <p14:tracePt t="47300" x="10444163" y="5688013"/>
          <p14:tracePt t="47306" x="10545763" y="5649913"/>
          <p14:tracePt t="47316" x="10606088" y="5614988"/>
          <p14:tracePt t="47324" x="10663238" y="5588000"/>
          <p14:tracePt t="47332" x="10707688" y="5541963"/>
          <p14:tracePt t="47341" x="10769600" y="5475288"/>
          <p14:tracePt t="47348" x="10831513" y="5407025"/>
          <p14:tracePt t="47356" x="10893425" y="5311775"/>
          <p14:tracePt t="47364" x="10948988" y="5233988"/>
          <p14:tracePt t="47372" x="11017250" y="5154613"/>
          <p14:tracePt t="47380" x="11090275" y="5059363"/>
          <p14:tracePt t="47388" x="11118850" y="5030788"/>
          <p14:tracePt t="47396" x="11180763" y="4953000"/>
          <p14:tracePt t="47404" x="11236325" y="4873625"/>
          <p14:tracePt t="47412" x="11269663" y="4811713"/>
          <p14:tracePt t="47420" x="11287125" y="4738688"/>
          <p14:tracePt t="47428" x="11287125" y="4705350"/>
          <p14:tracePt t="47436" x="11276013" y="4665663"/>
          <p14:tracePt t="47444" x="11247438" y="4632325"/>
          <p14:tracePt t="47452" x="11214100" y="4603750"/>
          <p14:tracePt t="47460" x="11152188" y="4570413"/>
          <p14:tracePt t="47468" x="11090275" y="4541838"/>
          <p14:tracePt t="47476" x="10995025" y="4497388"/>
          <p14:tracePt t="47484" x="10860088" y="4457700"/>
          <p14:tracePt t="47492" x="10736263" y="4424363"/>
          <p14:tracePt t="47500" x="10494963" y="4367213"/>
          <p14:tracePt t="47508" x="10302875" y="4333875"/>
          <p14:tracePt t="47516" x="10067925" y="4311650"/>
          <p14:tracePt t="47524" x="9820275" y="4289425"/>
          <p14:tracePt t="47532" x="9678988" y="4283075"/>
          <p14:tracePt t="47540" x="9324975" y="4260850"/>
          <p14:tracePt t="47548" x="8959850" y="4260850"/>
          <p14:tracePt t="47556" x="8729663" y="4249738"/>
          <p14:tracePt t="47566" x="8364538" y="4249738"/>
          <p14:tracePt t="47572" x="7970838" y="4249738"/>
          <p14:tracePt t="47582" x="7570788" y="4256088"/>
          <p14:tracePt t="47590" x="7037388" y="4278313"/>
          <p14:tracePt t="47598" x="6689725" y="4289425"/>
          <p14:tracePt t="47606" x="6200775" y="4329113"/>
          <p14:tracePt t="47614" x="5783263" y="4362450"/>
          <p14:tracePt t="47622" x="5367338" y="4413250"/>
          <p14:tracePt t="47630" x="5059363" y="4446588"/>
          <p14:tracePt t="47638" x="4760913" y="4491038"/>
          <p14:tracePt t="47646" x="4327525" y="4548188"/>
          <p14:tracePt t="47654" x="4030663" y="4592638"/>
          <p14:tracePt t="47662" x="3749675" y="4625975"/>
          <p14:tracePt t="47670" x="3603625" y="4648200"/>
          <p14:tracePt t="47678" x="3322638" y="4683125"/>
          <p14:tracePt t="47686" x="3057525" y="4705350"/>
          <p14:tracePt t="47694" x="2928938" y="4710113"/>
          <p14:tracePt t="47702" x="2787650" y="4721225"/>
          <p14:tracePt t="47710" x="2528888" y="4733925"/>
          <p14:tracePt t="47718" x="2422525" y="4733925"/>
          <p14:tracePt t="47726" x="2309813" y="4733925"/>
          <p14:tracePt t="47734" x="2085975" y="4733925"/>
          <p14:tracePt t="47742" x="1978025" y="4733925"/>
          <p14:tracePt t="47750" x="1893888" y="4733925"/>
          <p14:tracePt t="47758" x="1816100" y="4733925"/>
          <p14:tracePt t="47766" x="1731963" y="4733925"/>
          <p14:tracePt t="47774" x="1658938" y="4733925"/>
          <p14:tracePt t="47782" x="1573213" y="4733925"/>
          <p14:tracePt t="47790" x="1500188" y="4733925"/>
          <p14:tracePt t="47798" x="1427163" y="4733925"/>
          <p14:tracePt t="47806" x="1343025" y="4733925"/>
          <p14:tracePt t="47814" x="1309688" y="4733925"/>
          <p14:tracePt t="47822" x="1225550" y="4733925"/>
          <p14:tracePt t="47832" x="1152525" y="4733925"/>
          <p14:tracePt t="47838" x="1079500" y="4733925"/>
          <p14:tracePt t="47848" x="995363" y="4733925"/>
          <p14:tracePt t="47854" x="966788" y="4733925"/>
          <p14:tracePt t="47864" x="887413" y="4733925"/>
          <p14:tracePt t="47870" x="825500" y="4733925"/>
          <p14:tracePt t="47880" x="792163" y="4738688"/>
          <p14:tracePt t="47888" x="736600" y="4749800"/>
          <p14:tracePt t="47896" x="692150" y="4767263"/>
          <p14:tracePt t="47904" x="679450" y="4778375"/>
          <p14:tracePt t="47912" x="668338" y="4789488"/>
          <p14:tracePt t="47920" x="668338" y="4822825"/>
          <p14:tracePt t="47928" x="668338" y="4867275"/>
          <p14:tracePt t="47936" x="692150" y="4929188"/>
          <p14:tracePt t="47944" x="730250" y="5008563"/>
          <p14:tracePt t="47952" x="787400" y="5126038"/>
          <p14:tracePt t="47960" x="820738" y="5187950"/>
          <p14:tracePt t="47968" x="887413" y="5307013"/>
          <p14:tracePt t="47976" x="927100" y="5368925"/>
          <p14:tracePt t="47984" x="977900" y="5435600"/>
          <p14:tracePt t="47992" x="1090613" y="5576888"/>
          <p14:tracePt t="48000" x="1174750" y="5649913"/>
          <p14:tracePt t="48008" x="1343025" y="5773738"/>
          <p14:tracePt t="48016" x="1601788" y="5913438"/>
          <p14:tracePt t="48024" x="1820863" y="6008688"/>
          <p14:tracePt t="48032" x="2097088" y="6110288"/>
          <p14:tracePt t="48040" x="2506663" y="6205538"/>
          <p14:tracePt t="48048" x="2833688" y="6262688"/>
          <p14:tracePt t="48056" x="3176588" y="6296025"/>
          <p14:tracePt t="48064" x="3721100" y="6335713"/>
          <p14:tracePt t="48072" x="4254500" y="6346825"/>
          <p14:tracePt t="48080" x="4772025" y="6346825"/>
          <p14:tracePt t="48088" x="5289550" y="6340475"/>
          <p14:tracePt t="48096" x="5862638" y="6324600"/>
          <p14:tracePt t="48106" x="6457950" y="6289675"/>
          <p14:tracePt t="48112" x="6919913" y="6262688"/>
          <p14:tracePt t="48120" x="7481888" y="6227763"/>
          <p14:tracePt t="48128" x="8032750" y="6189663"/>
          <p14:tracePt t="48136" x="8493125" y="6138863"/>
          <p14:tracePt t="48146" x="8942388" y="6081713"/>
          <p14:tracePt t="48154" x="9223375" y="6026150"/>
          <p14:tracePt t="48162" x="9645650" y="5930900"/>
          <p14:tracePt t="48170" x="9937750" y="5818188"/>
          <p14:tracePt t="48178" x="10163175" y="5700713"/>
          <p14:tracePt t="48186" x="10302875" y="5599113"/>
          <p14:tracePt t="48194" x="10455275" y="5424488"/>
          <p14:tracePt t="48202" x="10521950" y="5300663"/>
          <p14:tracePt t="48210" x="10579100" y="5149850"/>
          <p14:tracePt t="48218" x="10590213" y="5002213"/>
          <p14:tracePt t="48226" x="10572750" y="4829175"/>
          <p14:tracePt t="48234" x="10499725" y="4672013"/>
          <p14:tracePt t="48242" x="10398125" y="4541838"/>
          <p14:tracePt t="48250" x="10213975" y="4391025"/>
          <p14:tracePt t="48258" x="9926638" y="4227513"/>
          <p14:tracePt t="48266" x="9736138" y="4137025"/>
          <p14:tracePt t="48274" x="9398000" y="4008438"/>
          <p14:tracePt t="48282" x="8942388" y="3884613"/>
          <p14:tracePt t="48290" x="8616950" y="3816350"/>
          <p14:tracePt t="48298" x="8285163" y="3760788"/>
          <p14:tracePt t="48306" x="7791450" y="3687763"/>
          <p14:tracePt t="48314" x="7453313" y="3654425"/>
          <p14:tracePt t="48322" x="6992938" y="3619500"/>
          <p14:tracePt t="48330" x="6565900" y="3592513"/>
          <p14:tracePt t="48338" x="6138863" y="3581400"/>
          <p14:tracePt t="48346" x="5683250" y="3581400"/>
          <p14:tracePt t="48354" x="5227638" y="3581400"/>
          <p14:tracePt t="48362" x="4756150" y="3581400"/>
          <p14:tracePt t="48370" x="4271963" y="3586163"/>
          <p14:tracePt t="48378" x="3749675" y="3614738"/>
          <p14:tracePt t="48386" x="3367088" y="3648075"/>
          <p14:tracePt t="48394" x="2906713" y="3681413"/>
          <p14:tracePt t="48402" x="2478088" y="3721100"/>
          <p14:tracePt t="48410" x="2046288" y="3765550"/>
          <p14:tracePt t="48420" x="1674813" y="3816350"/>
          <p14:tracePt t="48426" x="1303338" y="3862388"/>
          <p14:tracePt t="48436" x="1079500" y="3913188"/>
          <p14:tracePt t="48442" x="803275" y="4002088"/>
          <p14:tracePt t="48452" x="703263" y="4048125"/>
          <p14:tracePt t="48460" x="606425" y="4125913"/>
          <p14:tracePt t="48468" x="539750" y="4210050"/>
          <p14:tracePt t="48476" x="511175" y="4271963"/>
          <p14:tracePt t="48484" x="495300" y="4344988"/>
          <p14:tracePt t="48492" x="495300" y="4440238"/>
          <p14:tracePt t="48500" x="495300" y="4548188"/>
          <p14:tracePt t="48508" x="533400" y="4699000"/>
          <p14:tracePt t="48516" x="663575" y="4953000"/>
          <p14:tracePt t="48524" x="798513" y="5137150"/>
          <p14:tracePt t="48532" x="922338" y="5284788"/>
          <p14:tracePt t="48540" x="1168400" y="5497513"/>
          <p14:tracePt t="48548" x="1462088" y="5694363"/>
          <p14:tracePt t="48556" x="1849438" y="5884863"/>
          <p14:tracePt t="48564" x="2170113" y="6015038"/>
          <p14:tracePt t="48572" x="2535238" y="6132513"/>
          <p14:tracePt t="48580" x="3006725" y="6245225"/>
          <p14:tracePt t="48588" x="3513138" y="6318250"/>
          <p14:tracePt t="48596" x="4097338" y="6397625"/>
          <p14:tracePt t="48604" x="4659313" y="6419850"/>
          <p14:tracePt t="48612" x="5205413" y="6419850"/>
          <p14:tracePt t="48620" x="5603875" y="6413500"/>
          <p14:tracePt t="48628" x="6092825" y="6362700"/>
          <p14:tracePt t="48636" x="6570663" y="6300788"/>
          <p14:tracePt t="48644" x="7008813" y="6205538"/>
          <p14:tracePt t="48652" x="7413625" y="6099175"/>
          <p14:tracePt t="48660" x="7796213" y="5964238"/>
          <p14:tracePt t="48668" x="8048625" y="5857875"/>
          <p14:tracePt t="48676" x="8302625" y="5711825"/>
          <p14:tracePt t="48684" x="8482013" y="5603875"/>
          <p14:tracePt t="48692" x="8561388" y="5548313"/>
          <p14:tracePt t="48702" x="8661400" y="5453063"/>
          <p14:tracePt t="48708" x="8689975" y="5419725"/>
          <p14:tracePt t="48718" x="8712200" y="5380038"/>
          <p14:tracePt t="48724" x="8712200" y="5362575"/>
          <p14:tracePt t="48734" x="8696325" y="5340350"/>
          <p14:tracePt t="48740" x="8639175" y="5311775"/>
          <p14:tracePt t="48750" x="8555038" y="5284788"/>
          <p14:tracePt t="48758" x="8448675" y="5260975"/>
          <p14:tracePt t="48766" x="8274050" y="5245100"/>
          <p14:tracePt t="48774" x="8043863" y="5245100"/>
          <p14:tracePt t="48782" x="7802563" y="5245100"/>
          <p14:tracePt t="48998" x="7796213" y="5245100"/>
          <p14:tracePt t="49008" x="7791450" y="5245100"/>
          <p14:tracePt t="49014" x="7785100" y="5245100"/>
          <p14:tracePt t="49024" x="7767638" y="5233988"/>
          <p14:tracePt t="49030" x="7740650" y="5216525"/>
          <p14:tracePt t="49040" x="7705725" y="5205413"/>
          <p14:tracePt t="49048" x="7689850" y="5194300"/>
          <p14:tracePt t="49056" x="7656513" y="5176838"/>
          <p14:tracePt t="49064" x="7621588" y="5154613"/>
          <p14:tracePt t="49072" x="7594600" y="5132388"/>
          <p14:tracePt t="49080" x="7532688" y="5099050"/>
          <p14:tracePt t="49088" x="7493000" y="5076825"/>
          <p14:tracePt t="49096" x="7442200" y="5059363"/>
          <p14:tracePt t="49104" x="7397750" y="5041900"/>
          <p14:tracePt t="49112" x="7335838" y="5002213"/>
          <p14:tracePt t="49120" x="7307263" y="4986338"/>
          <p14:tracePt t="49128" x="7240588" y="4957763"/>
          <p14:tracePt t="49136" x="7161213" y="4929188"/>
          <p14:tracePt t="49144" x="7065963" y="4895850"/>
          <p14:tracePt t="49152" x="6953250" y="4856163"/>
          <p14:tracePt t="49160" x="6840538" y="4806950"/>
          <p14:tracePt t="49168" x="6767513" y="4789488"/>
          <p14:tracePt t="49176" x="6638925" y="4738688"/>
          <p14:tracePt t="49184" x="6453188" y="4694238"/>
          <p14:tracePt t="49192" x="6273800" y="4643438"/>
          <p14:tracePt t="49200" x="6121400" y="4598988"/>
          <p14:tracePt t="49208" x="5891213" y="4548188"/>
          <p14:tracePt t="49216" x="5772150" y="4524375"/>
          <p14:tracePt t="49224" x="5672138" y="4508500"/>
          <p14:tracePt t="49232" x="5599113" y="4502150"/>
          <p14:tracePt t="49240" x="5491163" y="4497388"/>
          <p14:tracePt t="49248" x="5440363" y="4491038"/>
          <p14:tracePt t="49256" x="5395913" y="4491038"/>
          <p14:tracePt t="49264" x="5356225" y="4491038"/>
          <p14:tracePt t="49274" x="5334000" y="4491038"/>
          <p14:tracePt t="49280" x="5322888" y="4491038"/>
          <p14:tracePt t="49290" x="5311775" y="4497388"/>
          <p14:tracePt t="49297" x="5307013" y="4508500"/>
          <p14:tracePt t="49306" x="5300663" y="4519613"/>
          <p14:tracePt t="49312" x="5300663" y="4537075"/>
          <p14:tracePt t="49322" x="5300663" y="4564063"/>
          <p14:tracePt t="49330" x="5300663" y="4581525"/>
          <p14:tracePt t="49338" x="5300663" y="4598988"/>
          <p14:tracePt t="49346" x="5300663" y="4614863"/>
          <p14:tracePt t="49354" x="5300663" y="4632325"/>
          <p14:tracePt t="49362" x="5294313" y="4643438"/>
          <p14:tracePt t="49370" x="5289550" y="4648200"/>
          <p14:tracePt t="49378" x="5283200" y="4659313"/>
          <p14:tracePt t="49386" x="5278438" y="4672013"/>
          <p14:tracePt t="49394" x="5272088" y="4676775"/>
          <p14:tracePt t="49402" x="5260975" y="4687888"/>
          <p14:tracePt t="49410" x="5245100" y="4710113"/>
          <p14:tracePt t="49418" x="5227638" y="4733925"/>
          <p14:tracePt t="49426" x="5199063" y="4756150"/>
          <p14:tracePt t="49434" x="5159375" y="4783138"/>
          <p14:tracePt t="49442" x="5137150" y="4789488"/>
          <p14:tracePt t="49450" x="5075238" y="4811713"/>
          <p14:tracePt t="49458" x="5002213" y="4829175"/>
          <p14:tracePt t="49466" x="4924425" y="4840288"/>
          <p14:tracePt t="49474" x="4889500" y="4845050"/>
          <p14:tracePt t="49482" x="4783138" y="4845050"/>
          <p14:tracePt t="49490" x="4670425" y="4851400"/>
          <p14:tracePt t="49498" x="4581525" y="4851400"/>
          <p14:tracePt t="49506" x="4541838" y="4851400"/>
          <p14:tracePt t="49514" x="4468813" y="4851400"/>
          <p14:tracePt t="49522" x="4400550" y="4851400"/>
          <p14:tracePt t="49530" x="4333875" y="4845050"/>
          <p14:tracePt t="49540" x="4265613" y="4833938"/>
          <p14:tracePt t="49546" x="4205288" y="4818063"/>
          <p14:tracePt t="49556" x="4148138" y="4806950"/>
          <p14:tracePt t="49562" x="4108450" y="4789488"/>
          <p14:tracePt t="49572" x="4092575" y="4783138"/>
          <p14:tracePt t="49578" x="4092575" y="4778375"/>
          <p14:tracePt t="49596" x="4092575" y="4772025"/>
          <p14:tracePt t="49612" x="4092575" y="4767263"/>
          <p14:tracePt t="49620" x="4092575" y="4760913"/>
          <p14:tracePt t="49846" x="4086225" y="4756150"/>
          <p14:tracePt t="49852" x="4081463" y="4756150"/>
          <p14:tracePt t="49862" x="4081463" y="4745038"/>
          <p14:tracePt t="49868" x="4075113" y="4745038"/>
          <p14:tracePt t="49878" x="4075113" y="4738688"/>
          <p14:tracePt t="49884" x="4064000" y="4705350"/>
          <p14:tracePt t="49894" x="4064000" y="4676775"/>
          <p14:tracePt t="49900" x="4064000" y="4610100"/>
          <p14:tracePt t="49910" x="4064000" y="4537075"/>
          <p14:tracePt t="49918" x="4075113" y="4468813"/>
          <p14:tracePt t="49926" x="4114800" y="4322763"/>
          <p14:tracePt t="49935" x="4137025" y="4232275"/>
          <p14:tracePt t="49942" x="4198938" y="4019550"/>
          <p14:tracePt t="49950" x="4254500" y="3705225"/>
          <p14:tracePt t="49958" x="4283075" y="3468688"/>
          <p14:tracePt t="49966" x="4283075" y="3192463"/>
          <p14:tracePt t="49974" x="4283075" y="2922588"/>
          <p14:tracePt t="49982" x="4283075" y="2692400"/>
          <p14:tracePt t="49990" x="4283075" y="2535238"/>
          <p14:tracePt t="49998" x="4283075" y="2455863"/>
          <p14:tracePt t="50006" x="4283075" y="2400300"/>
          <p14:tracePt t="50014" x="4278313" y="2355850"/>
          <p14:tracePt t="50022" x="4278313" y="2333625"/>
          <p14:tracePt t="50030" x="4271963" y="2316163"/>
          <p14:tracePt t="50038" x="4271963" y="2305050"/>
          <p14:tracePt t="50046" x="4265613" y="2293938"/>
          <p14:tracePt t="50054" x="4265613" y="2287588"/>
          <p14:tracePt t="50098" x="4265613" y="2282825"/>
          <p14:tracePt t="50106" x="4265613" y="2276475"/>
          <p14:tracePt t="50114" x="4265613" y="2271713"/>
          <p14:tracePt t="50130" x="4265613" y="2265363"/>
          <p14:tracePt t="50162" x="4260850" y="2276475"/>
          <p14:tracePt t="50172" x="4232275" y="2309813"/>
          <p14:tracePt t="50180" x="4192588" y="2349500"/>
          <p14:tracePt t="50188" x="4148138" y="2393950"/>
          <p14:tracePt t="50196" x="4075113" y="2444750"/>
          <p14:tracePt t="50204" x="4008438" y="2479675"/>
          <p14:tracePt t="50212" x="3929063" y="2513013"/>
          <p14:tracePt t="50220" x="3827463" y="2528888"/>
          <p14:tracePt t="50228" x="3749675" y="2528888"/>
          <p14:tracePt t="50236" x="3608388" y="2524125"/>
          <p14:tracePt t="50244" x="3502025" y="2484438"/>
          <p14:tracePt t="50252" x="3344863" y="2433638"/>
          <p14:tracePt t="50260" x="3198813" y="2360613"/>
          <p14:tracePt t="50268" x="3079750" y="2287588"/>
          <p14:tracePt t="50276" x="2968625" y="2203450"/>
          <p14:tracePt t="50284" x="2928938" y="2159000"/>
          <p14:tracePt t="50292" x="2906713" y="2085975"/>
          <p14:tracePt t="50300" x="2906713" y="2051050"/>
          <p14:tracePt t="50308" x="2917825" y="1995488"/>
          <p14:tracePt t="50316" x="2944813" y="1955800"/>
          <p14:tracePt t="50324" x="2990850" y="1916113"/>
          <p14:tracePt t="50332" x="3063875" y="1878013"/>
          <p14:tracePt t="50340" x="3125788" y="1860550"/>
          <p14:tracePt t="50348" x="3221038" y="1838325"/>
          <p14:tracePt t="50356" x="3344863" y="1831975"/>
          <p14:tracePt t="50364" x="3468688" y="1831975"/>
          <p14:tracePt t="50372" x="3579813" y="1831975"/>
          <p14:tracePt t="50380" x="3822700" y="1889125"/>
          <p14:tracePt t="50388" x="3979863" y="1951038"/>
          <p14:tracePt t="50396" x="4035425" y="1990725"/>
          <p14:tracePt t="50404" x="4137025" y="2074863"/>
          <p14:tracePt t="50412" x="4216400" y="2209800"/>
          <p14:tracePt t="50420" x="4227513" y="2282825"/>
          <p14:tracePt t="50428" x="4227513" y="2338388"/>
          <p14:tracePt t="50438" x="4192588" y="2393950"/>
          <p14:tracePt t="50444" x="4143375" y="2428875"/>
          <p14:tracePt t="50454" x="4081463" y="2451100"/>
          <p14:tracePt t="50460" x="4019550" y="2466975"/>
          <p14:tracePt t="50470" x="3917950" y="2466975"/>
          <p14:tracePt t="50476" x="3822700" y="2466975"/>
          <p14:tracePt t="50486" x="3703638" y="2439988"/>
          <p14:tracePt t="50494" x="3579813" y="2406650"/>
          <p14:tracePt t="50502" x="3479800" y="2360613"/>
          <p14:tracePt t="50510" x="3422650" y="2320925"/>
          <p14:tracePt t="50518" x="3395663" y="2276475"/>
          <p14:tracePt t="50526" x="3395663" y="2236788"/>
          <p14:tracePt t="50534" x="3400425" y="2203450"/>
          <p14:tracePt t="50542" x="3433763" y="2163763"/>
          <p14:tracePt t="50550" x="3473450" y="2124075"/>
          <p14:tracePt t="50558" x="3535363" y="2097088"/>
          <p14:tracePt t="50566" x="3603625" y="2068513"/>
          <p14:tracePt t="50574" x="3681413" y="2068513"/>
          <p14:tracePt t="50582" x="3738563" y="2068513"/>
          <p14:tracePt t="50590" x="3783013" y="2085975"/>
          <p14:tracePt t="50598" x="3833813" y="2112963"/>
          <p14:tracePt t="50606" x="3873500" y="2159000"/>
          <p14:tracePt t="50614" x="3911600" y="2203450"/>
          <p14:tracePt t="50622" x="3940175" y="2276475"/>
          <p14:tracePt t="50630" x="3962400" y="2320925"/>
          <p14:tracePt t="50638" x="3979863" y="2393950"/>
          <p14:tracePt t="50646" x="3990975" y="2444750"/>
          <p14:tracePt t="50654" x="3997325" y="2524125"/>
          <p14:tracePt t="50662" x="3997325" y="2579688"/>
          <p14:tracePt t="50670" x="3997325" y="2630488"/>
          <p14:tracePt t="50680" x="3990975" y="2687638"/>
          <p14:tracePt t="50686" x="3951288" y="2805113"/>
          <p14:tracePt t="50694" x="3935413" y="2895600"/>
          <p14:tracePt t="50702" x="3889375" y="3006725"/>
          <p14:tracePt t="50710" x="3844925" y="3159125"/>
          <p14:tracePt t="50720" x="3776663" y="3362325"/>
          <p14:tracePt t="50726" x="3687763" y="3665538"/>
          <p14:tracePt t="50736" x="3625850" y="3895725"/>
          <p14:tracePt t="50742" x="3541713" y="4256088"/>
          <p14:tracePt t="50752" x="3513138" y="4537075"/>
          <p14:tracePt t="50760" x="3479800" y="4772025"/>
          <p14:tracePt t="50768" x="3462338" y="4964113"/>
          <p14:tracePt t="50776" x="3462338" y="5053013"/>
          <p14:tracePt t="50784" x="3462338" y="5194300"/>
          <p14:tracePt t="50792" x="3462338" y="5238750"/>
          <p14:tracePt t="50800" x="3462338" y="5284788"/>
          <p14:tracePt t="50808" x="3468688" y="5329238"/>
          <p14:tracePt t="50816" x="3479800" y="5351463"/>
          <p14:tracePt t="50824" x="3490913" y="5391150"/>
          <p14:tracePt t="50832" x="3495675" y="5413375"/>
          <p14:tracePt t="50840" x="3506788" y="5430838"/>
          <p14:tracePt t="50848" x="3506788" y="5435600"/>
          <p14:tracePt t="50856" x="3513138" y="5435600"/>
          <p14:tracePt t="50880" x="3519488" y="5430838"/>
          <p14:tracePt t="50912" x="3513138" y="5430838"/>
          <p14:tracePt t="50920" x="3513138" y="5424488"/>
          <p14:tracePt t="50928" x="3502025" y="5424488"/>
          <p14:tracePt t="50936" x="3490913" y="5413375"/>
          <p14:tracePt t="50944" x="3479800" y="5402263"/>
          <p14:tracePt t="50952" x="3446463" y="5368925"/>
          <p14:tracePt t="50960" x="3417888" y="5345113"/>
          <p14:tracePt t="50968" x="3384550" y="5322888"/>
          <p14:tracePt t="50976" x="3344863" y="5300663"/>
          <p14:tracePt t="50984" x="3316288" y="5289550"/>
          <p14:tracePt t="50992" x="3287713" y="5284788"/>
          <p14:tracePt t="51000" x="3271838" y="5284788"/>
          <p14:tracePt t="51008" x="3243263" y="5284788"/>
          <p14:tracePt t="51016" x="3214688" y="5289550"/>
          <p14:tracePt t="51026" x="3176588" y="5307013"/>
          <p14:tracePt t="51032" x="3136900" y="5329238"/>
          <p14:tracePt t="51042" x="3125788" y="5340350"/>
          <p14:tracePt t="51050" x="3079750" y="5368925"/>
          <p14:tracePt t="51058" x="3028950" y="5413375"/>
          <p14:tracePt t="51066" x="2973388" y="5457825"/>
          <p14:tracePt t="51074" x="2944813" y="5480050"/>
          <p14:tracePt t="51082" x="2871788" y="5526088"/>
          <p14:tracePt t="51090" x="2771775" y="5581650"/>
          <p14:tracePt t="51098" x="2674938" y="5614988"/>
          <p14:tracePt t="51106" x="2590800" y="5649913"/>
          <p14:tracePt t="51114" x="2484438" y="5683250"/>
          <p14:tracePt t="51122" x="2349500" y="5716588"/>
          <p14:tracePt t="51130" x="2197100" y="5749925"/>
          <p14:tracePt t="51138" x="2051050" y="5767388"/>
          <p14:tracePt t="51146" x="1905000" y="5795963"/>
          <p14:tracePt t="51154" x="1793875" y="5800725"/>
          <p14:tracePt t="51162" x="1685925" y="5800725"/>
          <p14:tracePt t="51170" x="1619250" y="5789613"/>
          <p14:tracePt t="51178" x="1568450" y="5773738"/>
          <p14:tracePt t="51186" x="1528763" y="5734050"/>
          <p14:tracePt t="51194" x="1506538" y="5711825"/>
          <p14:tracePt t="51202" x="1473200" y="5661025"/>
          <p14:tracePt t="51210" x="1450975" y="5632450"/>
          <p14:tracePt t="51218" x="1411288" y="5576888"/>
          <p14:tracePt t="51226" x="1382713" y="5537200"/>
          <p14:tracePt t="51234" x="1331913" y="5468938"/>
          <p14:tracePt t="51243" x="1292225" y="5430838"/>
          <p14:tracePt t="51250" x="1265238" y="5395913"/>
          <p14:tracePt t="51258" x="1230313" y="5362575"/>
          <p14:tracePt t="51266" x="1185863" y="5311775"/>
          <p14:tracePt t="51274" x="1163638" y="5278438"/>
          <p14:tracePt t="51282" x="1146175" y="5249863"/>
          <p14:tracePt t="51290" x="1123950" y="5210175"/>
          <p14:tracePt t="51298" x="1108075" y="5160963"/>
          <p14:tracePt t="51308" x="1095375" y="5110163"/>
          <p14:tracePt t="51315" x="1090613" y="5064125"/>
          <p14:tracePt t="51324" x="1084263" y="5019675"/>
          <p14:tracePt t="51332" x="1084263" y="5002213"/>
          <p14:tracePt t="51340" x="1084263" y="4964113"/>
          <p14:tracePt t="51348" x="1084263" y="4941888"/>
          <p14:tracePt t="51356" x="1084263" y="4918075"/>
          <p14:tracePt t="51365" x="1084263" y="4913313"/>
          <p14:tracePt t="51373" x="1090613" y="4895850"/>
          <p14:tracePt t="51380" x="1101725" y="4879975"/>
          <p14:tracePt t="51388" x="1108075" y="4862513"/>
          <p14:tracePt t="51396" x="1119188" y="4856163"/>
          <p14:tracePt t="51404" x="1130300" y="4840288"/>
          <p14:tracePt t="51412" x="1135063" y="4833938"/>
          <p14:tracePt t="51420" x="1157288" y="4818063"/>
          <p14:tracePt t="51428" x="1192213" y="4794250"/>
          <p14:tracePt t="51436" x="1203325" y="4783138"/>
          <p14:tracePt t="51444" x="1243013" y="4760913"/>
          <p14:tracePt t="51452" x="1254125" y="4756150"/>
          <p14:tracePt t="51460" x="1292225" y="4738688"/>
          <p14:tracePt t="51468" x="1309688" y="4733925"/>
          <p14:tracePt t="51476" x="1371600" y="4716463"/>
          <p14:tracePt t="51484" x="1400175" y="4710113"/>
          <p14:tracePt t="51492" x="1473200" y="4694238"/>
          <p14:tracePt t="51500" x="1506538" y="4683125"/>
          <p14:tracePt t="51508" x="1624013" y="4654550"/>
          <p14:tracePt t="51516" x="1663700" y="4643438"/>
          <p14:tracePt t="51524" x="1798638" y="4610100"/>
          <p14:tracePt t="51532" x="1927225" y="4586288"/>
          <p14:tracePt t="51540" x="2017713" y="4570413"/>
          <p14:tracePt t="51548" x="2243138" y="4519613"/>
          <p14:tracePt t="51557" x="2360613" y="4497388"/>
          <p14:tracePt t="51564" x="2524125" y="4468813"/>
          <p14:tracePt t="51572" x="2670175" y="4440238"/>
          <p14:tracePt t="51582" x="2968625" y="4402138"/>
          <p14:tracePt t="51588" x="3141663" y="4373563"/>
          <p14:tracePt t="51596" x="3322638" y="4344988"/>
          <p14:tracePt t="51606" x="3495675" y="4322763"/>
          <p14:tracePt t="51614" x="3670300" y="4305300"/>
          <p14:tracePt t="51622" x="3844925" y="4289425"/>
          <p14:tracePt t="51630" x="4137025" y="4267200"/>
          <p14:tracePt t="51638" x="4289425" y="4267200"/>
          <p14:tracePt t="51646" x="4435475" y="4260850"/>
          <p14:tracePt t="51654" x="4570413" y="4260850"/>
          <p14:tracePt t="51662" x="4710113" y="4260850"/>
          <p14:tracePt t="51670" x="4862513" y="4260850"/>
          <p14:tracePt t="51678" x="5019675" y="4260850"/>
          <p14:tracePt t="51686" x="5172075" y="4260850"/>
          <p14:tracePt t="51694" x="5340350" y="4260850"/>
          <p14:tracePt t="51702" x="5508625" y="4260850"/>
          <p14:tracePt t="51710" x="5688013" y="4260850"/>
          <p14:tracePt t="51718" x="5891213" y="4260850"/>
          <p14:tracePt t="51726" x="6103938" y="4260850"/>
          <p14:tracePt t="51734" x="6318250" y="4260850"/>
          <p14:tracePt t="51742" x="6519863" y="4271963"/>
          <p14:tracePt t="51750" x="6734175" y="4271963"/>
          <p14:tracePt t="51758" x="6931025" y="4283075"/>
          <p14:tracePt t="51766" x="7285038" y="4283075"/>
          <p14:tracePt t="51774" x="7435850" y="4289425"/>
          <p14:tracePt t="51782" x="7594600" y="4289425"/>
          <p14:tracePt t="51790" x="7897813" y="4300538"/>
          <p14:tracePt t="51798" x="8054975" y="4311650"/>
          <p14:tracePt t="51806" x="8358188" y="4322763"/>
          <p14:tracePt t="51814" x="8526463" y="4322763"/>
          <p14:tracePt t="51822" x="8712200" y="4329113"/>
          <p14:tracePt t="51830" x="9004300" y="4340225"/>
          <p14:tracePt t="51838" x="9178925" y="4351338"/>
          <p14:tracePt t="51846" x="9336088" y="4356100"/>
          <p14:tracePt t="51855" x="9612313" y="4378325"/>
          <p14:tracePt t="51864" x="9769475" y="4391025"/>
          <p14:tracePt t="51870" x="10033000" y="4406900"/>
          <p14:tracePt t="51880" x="10163175" y="4424363"/>
          <p14:tracePt t="51887" x="10287000" y="4435475"/>
          <p14:tracePt t="51896" x="10415588" y="4440238"/>
          <p14:tracePt t="51903" x="10652125" y="4475163"/>
          <p14:tracePt t="51912" x="10753725" y="4491038"/>
          <p14:tracePt t="51921" x="10842625" y="4508500"/>
          <p14:tracePt t="51929" x="10910888" y="4530725"/>
          <p14:tracePt t="51937" x="10961688" y="4559300"/>
          <p14:tracePt t="51945" x="11017250" y="4598988"/>
          <p14:tracePt t="51952" x="11039475" y="4643438"/>
          <p14:tracePt t="51961" x="11050588" y="4683125"/>
          <p14:tracePt t="51968" x="11050588" y="4733925"/>
          <p14:tracePt t="51977" x="11056938" y="4783138"/>
          <p14:tracePt t="51984" x="11056938" y="4829175"/>
          <p14:tracePt t="51992" x="11056938" y="4873625"/>
          <p14:tracePt t="52000" x="11050588" y="4935538"/>
          <p14:tracePt t="52009" x="11039475" y="4975225"/>
          <p14:tracePt t="52016" x="11010900" y="5026025"/>
          <p14:tracePt t="52024" x="10977563" y="5064125"/>
          <p14:tracePt t="52032" x="10933113" y="5110163"/>
          <p14:tracePt t="52041" x="10888663" y="5143500"/>
          <p14:tracePt t="52048" x="10791825" y="5205413"/>
          <p14:tracePt t="52057" x="10674350" y="5260975"/>
          <p14:tracePt t="52064" x="10612438" y="5300663"/>
          <p14:tracePt t="52073" x="10550525" y="5334000"/>
          <p14:tracePt t="52080" x="10433050" y="5395913"/>
          <p14:tracePt t="52088" x="10371138" y="5430838"/>
          <p14:tracePt t="52096" x="10313988" y="5457825"/>
          <p14:tracePt t="52104" x="10190163" y="5514975"/>
          <p14:tracePt t="52112" x="10123488" y="5548313"/>
          <p14:tracePt t="52121" x="10050463" y="5570538"/>
          <p14:tracePt t="52129" x="9971088" y="5599113"/>
          <p14:tracePt t="52136" x="9871075" y="5621338"/>
          <p14:tracePt t="52145" x="9763125" y="5643563"/>
          <p14:tracePt t="52153" x="9634538" y="5661025"/>
          <p14:tracePt t="52162" x="9488488" y="5676900"/>
          <p14:tracePt t="52168" x="9331325" y="5694363"/>
          <p14:tracePt t="52178" x="9280525" y="5700713"/>
          <p14:tracePt t="52184" x="9150350" y="5722938"/>
          <p14:tracePt t="52195" x="9028113" y="5745163"/>
          <p14:tracePt t="52200" x="8915400" y="5762625"/>
          <p14:tracePt t="52210" x="8807450" y="5784850"/>
          <p14:tracePt t="52219" x="8763000" y="5784850"/>
          <p14:tracePt t="52226" x="8656638" y="5795963"/>
          <p14:tracePt t="52235" x="8537575" y="5795963"/>
          <p14:tracePt t="52242" x="8488363" y="5807075"/>
          <p14:tracePt t="52250" x="8375650" y="5807075"/>
          <p14:tracePt t="52258" x="8240713" y="5807075"/>
          <p14:tracePt t="52266" x="8194675" y="5807075"/>
          <p14:tracePt t="52275" x="8110538" y="5807075"/>
          <p14:tracePt t="52282" x="8048625" y="5811838"/>
          <p14:tracePt t="52290" x="8004175" y="5811838"/>
          <p14:tracePt t="52298" x="7981950" y="5811838"/>
          <p14:tracePt t="52306" x="7970838" y="5811838"/>
          <p14:tracePt t="52315" x="7959725" y="5811838"/>
          <p14:tracePt t="52322" x="7953375" y="5811838"/>
          <p14:tracePt t="52346" x="7948613" y="5811838"/>
          <p14:tracePt t="52362" x="7942263" y="5811838"/>
          <p14:tracePt t="52378" x="7937500" y="5811838"/>
          <p14:tracePt t="52387" x="7931150" y="5811838"/>
          <p14:tracePt t="52394" x="7926388" y="5807075"/>
          <p14:tracePt t="52403" x="7913688" y="5807075"/>
          <p14:tracePt t="52410" x="7902575" y="5807075"/>
          <p14:tracePt t="52418" x="7880350" y="5800725"/>
          <p14:tracePt t="52426" x="7864475" y="5795963"/>
          <p14:tracePt t="52436" x="7847013" y="5784850"/>
          <p14:tracePt t="52442" x="7829550" y="5784850"/>
          <p14:tracePt t="52452" x="7802563" y="5773738"/>
          <p14:tracePt t="52458" x="7778750" y="5762625"/>
          <p14:tracePt t="52468" x="7756525" y="5756275"/>
          <p14:tracePt t="52474" x="7718425" y="5738813"/>
          <p14:tracePt t="52484" x="7672388" y="5727700"/>
          <p14:tracePt t="52492" x="7616825" y="5716588"/>
          <p14:tracePt t="52500" x="7548563" y="5700713"/>
          <p14:tracePt t="52508" x="7526338" y="5694363"/>
          <p14:tracePt t="52516" x="7448550" y="5672138"/>
          <p14:tracePt t="52524" x="7380288" y="5661025"/>
          <p14:tracePt t="52532" x="7358063" y="5654675"/>
          <p14:tracePt t="52540" x="7296150" y="5638800"/>
          <p14:tracePt t="52548" x="7234238" y="5627688"/>
          <p14:tracePt t="52556" x="7205663" y="5621338"/>
          <p14:tracePt t="52564" x="7143750" y="5603875"/>
          <p14:tracePt t="52572" x="7116763" y="5599113"/>
          <p14:tracePt t="52580" x="7059613" y="5592763"/>
          <p14:tracePt t="52588" x="6986588" y="5581650"/>
          <p14:tracePt t="52596" x="6959600" y="5581650"/>
          <p14:tracePt t="52604" x="6873875" y="5565775"/>
          <p14:tracePt t="52612" x="6840538" y="5559425"/>
          <p14:tracePt t="52620" x="6762750" y="5553075"/>
          <p14:tracePt t="52628" x="6727825" y="5548313"/>
          <p14:tracePt t="52636" x="6650038" y="5548313"/>
          <p14:tracePt t="52644" x="6627813" y="5548313"/>
          <p14:tracePt t="52652" x="6592888" y="5548313"/>
          <p14:tracePt t="52660" x="6526213" y="5548313"/>
          <p14:tracePt t="52668" x="6503988" y="5548313"/>
          <p14:tracePt t="52676" x="6453188" y="5548313"/>
          <p14:tracePt t="52684" x="6442075" y="5548313"/>
          <p14:tracePt t="52692" x="6413500" y="5548313"/>
          <p14:tracePt t="52700" x="6402388" y="5548313"/>
          <p14:tracePt t="52716" x="6396038" y="5553075"/>
          <p14:tracePt t="52866" x="6396038" y="5559425"/>
          <p14:tracePt t="52891" x="6396038" y="5565775"/>
          <p14:tracePt t="52898" x="6396038" y="5570538"/>
          <p14:tracePt t="52906" x="6396038" y="5576888"/>
          <p14:tracePt t="52922" x="6396038" y="5588000"/>
          <p14:tracePt t="52930" x="6402388" y="5599113"/>
          <p14:tracePt t="52938" x="6408738" y="5610225"/>
          <p14:tracePt t="52946" x="6408738" y="5614988"/>
          <p14:tracePt t="52954" x="6430963" y="5643563"/>
          <p14:tracePt t="52962" x="6464300" y="5665788"/>
          <p14:tracePt t="52970" x="6492875" y="5672138"/>
          <p14:tracePt t="52978" x="6537325" y="5694363"/>
          <p14:tracePt t="52986" x="6632575" y="5711825"/>
          <p14:tracePt t="52995" x="6773863" y="5722938"/>
          <p14:tracePt t="53002" x="6884988" y="5722938"/>
          <p14:tracePt t="53012" x="7065963" y="5722938"/>
          <p14:tracePt t="53018" x="7324725" y="5722938"/>
          <p14:tracePt t="53028" x="7661275" y="5705475"/>
          <p14:tracePt t="53034" x="7975600" y="5672138"/>
          <p14:tracePt t="53044" x="8482013" y="5610225"/>
          <p14:tracePt t="53050" x="8970963" y="5548313"/>
          <p14:tracePt t="53060" x="9510713" y="5486400"/>
          <p14:tracePt t="53068" x="9971088" y="5435600"/>
          <p14:tracePt t="53077" x="10556875" y="5373688"/>
          <p14:tracePt t="53084" x="11123613" y="5311775"/>
          <p14:tracePt t="53092" x="11607800" y="5284788"/>
          <p14:tracePt t="53100" x="11944350" y="5272088"/>
          <p14:tracePt t="53220" x="12158663" y="5424488"/>
          <p14:tracePt t="53228" x="12147550" y="5424488"/>
          <p14:tracePt t="53269" x="12147550" y="5413375"/>
          <p14:tracePt t="53276" x="12147550" y="5380038"/>
          <p14:tracePt t="53284" x="12147550" y="5345113"/>
          <p14:tracePt t="53293" x="12141200" y="5311775"/>
          <p14:tracePt t="53302" x="12130088" y="5272088"/>
          <p14:tracePt t="53309" x="12107863" y="5233988"/>
          <p14:tracePt t="53318" x="12074525" y="5187950"/>
          <p14:tracePt t="53325" x="12034838" y="5143500"/>
          <p14:tracePt t="53335" x="11990388" y="5092700"/>
          <p14:tracePt t="53342" x="11944350" y="5059363"/>
          <p14:tracePt t="53350" x="11904663" y="5030788"/>
          <p14:tracePt t="53358" x="11860213" y="4997450"/>
          <p14:tracePt t="53366" x="11815763" y="4975225"/>
          <p14:tracePt t="53375" x="11776075" y="4953000"/>
          <p14:tracePt t="53383" x="11747500" y="4941888"/>
          <p14:tracePt t="53390" x="11703050" y="4924425"/>
          <p14:tracePt t="53398" x="11647488" y="4913313"/>
          <p14:tracePt t="53407" x="11596688" y="4913313"/>
          <p14:tracePt t="53414" x="11585575" y="4913313"/>
          <p14:tracePt t="53423" x="11539538" y="4913313"/>
          <p14:tracePt t="53431" x="11534775" y="4918075"/>
          <p14:tracePt t="53438" x="11523663" y="4935538"/>
          <p14:tracePt t="53446" x="11512550" y="4964113"/>
          <p14:tracePt t="53455" x="11495088" y="4997450"/>
          <p14:tracePt t="53462" x="11483975" y="5037138"/>
          <p14:tracePt t="53470" x="11466513" y="5070475"/>
          <p14:tracePt t="53478" x="11450638" y="5110163"/>
          <p14:tracePt t="53486" x="11433175" y="5143500"/>
          <p14:tracePt t="53495" x="11415713" y="5160963"/>
          <p14:tracePt t="53502" x="11415713" y="5165725"/>
          <p14:tracePt t="53535" x="11415713" y="5149850"/>
          <p14:tracePt t="53543" x="11415713" y="5132388"/>
          <p14:tracePt t="53550" x="11422063" y="5092700"/>
          <p14:tracePt t="53558" x="11433175" y="5064125"/>
          <p14:tracePt t="53566" x="11444288" y="5041900"/>
          <p14:tracePt t="53574" x="11455400" y="5019675"/>
          <p14:tracePt t="53582" x="11466513" y="4986338"/>
          <p14:tracePt t="53590" x="11466513" y="4979988"/>
          <p14:tracePt t="53617" x="11461750" y="4979988"/>
          <p14:tracePt t="53624" x="11444288" y="5019675"/>
          <p14:tracePt t="53633" x="11410950" y="5059363"/>
          <p14:tracePt t="53640" x="11382375" y="5110163"/>
          <p14:tracePt t="53649" x="11349038" y="5149850"/>
          <p14:tracePt t="53656" x="11309350" y="5199063"/>
          <p14:tracePt t="53664" x="11258550" y="5249863"/>
          <p14:tracePt t="53672" x="11202988" y="5295900"/>
          <p14:tracePt t="53680" x="11180763" y="5311775"/>
          <p14:tracePt t="53688" x="11134725" y="5329238"/>
          <p14:tracePt t="53696" x="11101388" y="5329238"/>
          <p14:tracePt t="53705" x="11083925" y="5329238"/>
          <p14:tracePt t="53712" x="11061700" y="5322888"/>
          <p14:tracePt t="53721" x="11045825" y="5295900"/>
          <p14:tracePt t="53728" x="11023600" y="5267325"/>
          <p14:tracePt t="53736" x="10999788" y="5227638"/>
          <p14:tracePt t="53745" x="10961688" y="5187950"/>
          <p14:tracePt t="53752" x="10944225" y="5154613"/>
          <p14:tracePt t="53761" x="10915650" y="5103813"/>
          <p14:tracePt t="53768" x="10899775" y="5081588"/>
          <p14:tracePt t="53777" x="10882313" y="5048250"/>
          <p14:tracePt t="53784" x="10875963" y="5030788"/>
          <p14:tracePt t="53792" x="10875963" y="5026025"/>
          <p14:tracePt t="53801" x="10875963" y="5019675"/>
          <p14:tracePt t="53809" x="10882313" y="5014913"/>
          <p14:tracePt t="53816" x="10893425" y="5014913"/>
          <p14:tracePt t="53825" x="10904538" y="5014913"/>
          <p14:tracePt t="53832" x="10926763" y="5026025"/>
          <p14:tracePt t="53841" x="10944225" y="5048250"/>
          <p14:tracePt t="53848" x="10961688" y="5064125"/>
          <p14:tracePt t="53856" x="10961688" y="5081588"/>
          <p14:tracePt t="53864" x="10961688" y="5099050"/>
          <p14:tracePt t="53873" x="10948988" y="5114925"/>
          <p14:tracePt t="53882" x="10933113" y="5121275"/>
          <p14:tracePt t="53888" x="10922000" y="5126038"/>
          <p14:tracePt t="53899" x="10893425" y="5132388"/>
          <p14:tracePt t="53904" x="10860088" y="5132388"/>
          <p14:tracePt t="53915" x="10842625" y="5121275"/>
          <p14:tracePt t="53921" x="10820400" y="5103813"/>
          <p14:tracePt t="53931" x="10802938" y="5076825"/>
          <p14:tracePt t="53938" x="10802938" y="5059363"/>
          <p14:tracePt t="53946" x="10798175" y="5037138"/>
          <p14:tracePt t="53954" x="10798175" y="5019675"/>
          <p14:tracePt t="53962" x="10802938" y="4997450"/>
          <p14:tracePt t="53971" x="10853738" y="4964113"/>
          <p14:tracePt t="53979" x="10893425" y="4946650"/>
          <p14:tracePt t="53986" x="10933113" y="4941888"/>
          <p14:tracePt t="53995" x="10983913" y="4941888"/>
          <p14:tracePt t="54002" x="11023600" y="4941888"/>
          <p14:tracePt t="54010" x="11050588" y="4957763"/>
          <p14:tracePt t="54019" x="11061700" y="4975225"/>
          <p14:tracePt t="54026" x="11061700" y="4986338"/>
          <p14:tracePt t="54034" x="11061700" y="5008563"/>
          <p14:tracePt t="54042" x="11061700" y="5019675"/>
          <p14:tracePt t="54050" x="11039475" y="5048250"/>
          <p14:tracePt t="54058" x="11023600" y="5059363"/>
          <p14:tracePt t="54066" x="10999788" y="5076825"/>
          <p14:tracePt t="54074" x="10988675" y="5081588"/>
          <p14:tracePt t="54083" x="10966450" y="5092700"/>
          <p14:tracePt t="54091" x="10961688" y="5099050"/>
          <p14:tracePt t="54098" x="10948988" y="5099050"/>
          <p14:tracePt t="54114" x="10944225" y="5099050"/>
          <p14:tracePt t="54131" x="10937875" y="5099050"/>
          <p14:tracePt t="54197" x="10937875" y="5092700"/>
          <p14:tracePt t="54202" x="10933113" y="5081588"/>
          <p14:tracePt t="54213" x="10933113" y="5076825"/>
          <p14:tracePt t="54218" x="10933113" y="5070475"/>
          <p14:tracePt t="54524" x="10926763" y="5070475"/>
          <p14:tracePt t="54535" x="10915650" y="5070475"/>
          <p14:tracePt t="54543" x="10904538" y="5076825"/>
          <p14:tracePt t="54550" x="10893425" y="5081588"/>
          <p14:tracePt t="54559" x="10882313" y="5087938"/>
          <p14:tracePt t="54567" x="10875963" y="5092700"/>
          <p14:tracePt t="54575" x="10871200" y="5092700"/>
          <p14:tracePt t="54599" x="10864850" y="5087938"/>
          <p14:tracePt t="54607" x="10853738" y="5053013"/>
          <p14:tracePt t="54615" x="10848975" y="5014913"/>
          <p14:tracePt t="54623" x="10831513" y="4953000"/>
          <p14:tracePt t="54631" x="10820400" y="4884738"/>
          <p14:tracePt t="54639" x="10815638" y="4845050"/>
          <p14:tracePt t="54646" x="10791825" y="4756150"/>
          <p14:tracePt t="54655" x="10775950" y="4687888"/>
          <p14:tracePt t="54663" x="10769600" y="4648200"/>
          <p14:tracePt t="54670" x="10769600" y="4603750"/>
          <p14:tracePt t="54679" x="10769600" y="4581525"/>
          <p14:tracePt t="54686" x="10769600" y="4552950"/>
          <p14:tracePt t="54695" x="10769600" y="4541838"/>
          <p14:tracePt t="54703" x="10775950" y="4541838"/>
          <p14:tracePt t="54711" x="10775950" y="4537075"/>
          <p14:tracePt t="54734" x="10775950" y="4548188"/>
          <p14:tracePt t="54742" x="10780713" y="4592638"/>
          <p14:tracePt t="54750" x="10787063" y="4637088"/>
          <p14:tracePt t="54758" x="10787063" y="4687888"/>
          <p14:tracePt t="54767" x="10787063" y="4727575"/>
          <p14:tracePt t="54775" x="10787063" y="4772025"/>
          <p14:tracePt t="54785" x="10780713" y="4794250"/>
          <p14:tracePt t="54791" x="10775950" y="4811713"/>
          <p14:tracePt t="54801" x="10769600" y="4818063"/>
          <p14:tracePt t="54809" x="10764838" y="4818063"/>
          <p14:tracePt t="54825" x="10758488" y="4811713"/>
          <p14:tracePt t="54833" x="10753725" y="4783138"/>
          <p14:tracePt t="54841" x="10741025" y="4727575"/>
          <p14:tracePt t="54849" x="10741025" y="4699000"/>
          <p14:tracePt t="54857" x="10741025" y="4665663"/>
          <p14:tracePt t="54865" x="10741025" y="4614863"/>
          <p14:tracePt t="54873" x="10747375" y="4586288"/>
          <p14:tracePt t="54880" x="10769600" y="4570413"/>
          <p14:tracePt t="54889" x="10802938" y="4559300"/>
          <p14:tracePt t="54897" x="10826750" y="4559300"/>
          <p14:tracePt t="54904" x="10842625" y="4564063"/>
          <p14:tracePt t="54913" x="10871200" y="4581525"/>
          <p14:tracePt t="54920" x="10893425" y="4614863"/>
          <p14:tracePt t="54928" x="10915650" y="4659313"/>
          <p14:tracePt t="54936" x="10937875" y="4699000"/>
          <p14:tracePt t="54945" x="10966450" y="4745038"/>
          <p14:tracePt t="54953" x="10995025" y="4800600"/>
          <p14:tracePt t="54961" x="11017250" y="4833938"/>
          <p14:tracePt t="54969" x="11034713" y="4873625"/>
          <p14:tracePt t="54977" x="11045825" y="4902200"/>
          <p14:tracePt t="54985" x="11045825" y="4913313"/>
          <p14:tracePt t="54993" x="11045825" y="4924425"/>
          <p14:tracePt t="55001" x="11039475" y="4929188"/>
          <p14:tracePt t="55009" x="11017250" y="4935538"/>
          <p14:tracePt t="55016" x="10966450" y="4941888"/>
          <p14:tracePt t="55025" x="10933113" y="4941888"/>
          <p14:tracePt t="55033" x="10853738" y="4941888"/>
          <p14:tracePt t="55040" x="10809288" y="4941888"/>
          <p14:tracePt t="55049" x="10758488" y="4941888"/>
          <p14:tracePt t="55057" x="10753725" y="4941888"/>
          <p14:tracePt t="55236" x="10747375" y="4941888"/>
          <p14:tracePt t="55242" x="10736263" y="4929188"/>
          <p14:tracePt t="55251" x="10714038" y="4918075"/>
          <p14:tracePt t="55258" x="10680700" y="4918075"/>
          <p14:tracePt t="55266" x="10652125" y="4918075"/>
          <p14:tracePt t="55275" x="10606088" y="4918075"/>
          <p14:tracePt t="55282" x="10572750" y="4918075"/>
          <p14:tracePt t="55290" x="10539413" y="4918075"/>
          <p14:tracePt t="55298" x="10506075" y="4929188"/>
          <p14:tracePt t="55306" x="10466388" y="4941888"/>
          <p14:tracePt t="55314" x="10426700" y="4957763"/>
          <p14:tracePt t="55322" x="10375900" y="4979988"/>
          <p14:tracePt t="55330" x="10291763" y="5002213"/>
          <p14:tracePt t="55338" x="10207625" y="5030788"/>
          <p14:tracePt t="55346" x="10112375" y="5070475"/>
          <p14:tracePt t="55357" x="9999663" y="5110163"/>
          <p14:tracePt t="55362" x="9802813" y="5165725"/>
          <p14:tracePt t="55373" x="9667875" y="5199063"/>
          <p14:tracePt t="55379" x="9499600" y="5260975"/>
          <p14:tracePt t="55389" x="9280525" y="5329238"/>
          <p14:tracePt t="55397" x="8977313" y="5407025"/>
          <p14:tracePt t="55405" x="8661400" y="5475288"/>
          <p14:tracePt t="55413" x="8364538" y="5530850"/>
          <p14:tracePt t="55421" x="7993063" y="5592763"/>
          <p14:tracePt t="55429" x="7700963" y="5599113"/>
          <p14:tracePt t="55437" x="7362825" y="5610225"/>
          <p14:tracePt t="55444" x="7105650" y="5610225"/>
          <p14:tracePt t="55453" x="6767513" y="5610225"/>
          <p14:tracePt t="55461" x="6435725" y="5603875"/>
          <p14:tracePt t="55468" x="6176963" y="5603875"/>
          <p14:tracePt t="55477" x="5851525" y="5592763"/>
          <p14:tracePt t="55485" x="5564188" y="5592763"/>
          <p14:tracePt t="55493" x="5380038" y="5592763"/>
          <p14:tracePt t="55501" x="5165725" y="5592763"/>
          <p14:tracePt t="55509" x="5013325" y="5588000"/>
          <p14:tracePt t="55517" x="4929188" y="5581650"/>
          <p14:tracePt t="55524" x="4833938" y="5576888"/>
          <p14:tracePt t="55533" x="4767263" y="5576888"/>
          <p14:tracePt t="55540" x="4716463" y="5570538"/>
          <p14:tracePt t="55549" x="4665663" y="5565775"/>
          <p14:tracePt t="55557" x="4608513" y="5565775"/>
          <p14:tracePt t="55564" x="4575175" y="5565775"/>
          <p14:tracePt t="55572" x="4519613" y="5553075"/>
          <p14:tracePt t="55581" x="4486275" y="5553075"/>
          <p14:tracePt t="55589" x="4451350" y="5553075"/>
          <p14:tracePt t="55597" x="4413250" y="5553075"/>
          <p14:tracePt t="55605" x="4389438" y="5553075"/>
          <p14:tracePt t="55612" x="4351338" y="5548313"/>
          <p14:tracePt t="55620" x="4305300" y="5548313"/>
          <p14:tracePt t="55628" x="4260850" y="5548313"/>
          <p14:tracePt t="55639" x="4198938" y="5548313"/>
          <p14:tracePt t="55645" x="4148138" y="5541963"/>
          <p14:tracePt t="55655" x="4103688" y="5541963"/>
          <p14:tracePt t="55660" x="4035425" y="5541963"/>
          <p14:tracePt t="55670" x="3951288" y="5541963"/>
          <p14:tracePt t="55676" x="3906838" y="5541963"/>
          <p14:tracePt t="55687" x="3816350" y="5541963"/>
          <p14:tracePt t="55695" x="3738563" y="5541963"/>
          <p14:tracePt t="55703" x="3681413" y="5541963"/>
          <p14:tracePt t="55711" x="3630613" y="5541963"/>
          <p14:tracePt t="55718" x="3557588" y="5541963"/>
          <p14:tracePt t="55727" x="3519488" y="5541963"/>
          <p14:tracePt t="55735" x="3473450" y="5548313"/>
          <p14:tracePt t="55743" x="3433763" y="5553075"/>
          <p14:tracePt t="55751" x="3400425" y="5565775"/>
          <p14:tracePt t="55759" x="3371850" y="5565775"/>
          <p14:tracePt t="55766" x="3344863" y="5576888"/>
          <p14:tracePt t="55775" x="3327400" y="5581650"/>
          <p14:tracePt t="55783" x="3316288" y="5592763"/>
          <p14:tracePt t="55791" x="3305175" y="5592763"/>
          <p14:tracePt t="55799" x="3298825" y="5599113"/>
          <p14:tracePt t="55807" x="3294063" y="5603875"/>
          <p14:tracePt t="55814" x="3287713" y="5610225"/>
          <p14:tracePt t="55823" x="3282950" y="5610225"/>
          <p14:tracePt t="55830" x="3271838" y="5614988"/>
          <p14:tracePt t="55839" x="3243263" y="5621338"/>
          <p14:tracePt t="55847" x="3214688" y="5627688"/>
          <p14:tracePt t="55855" x="3152775" y="5638800"/>
          <p14:tracePt t="55863" x="3103563" y="5643563"/>
          <p14:tracePt t="55871" x="3041650" y="5654675"/>
          <p14:tracePt t="55879" x="2973388" y="5665788"/>
          <p14:tracePt t="55887" x="2833688" y="5676900"/>
          <p14:tracePt t="55895" x="2760663" y="5676900"/>
          <p14:tracePt t="55905" x="2674938" y="5683250"/>
          <p14:tracePt t="55911" x="2586038" y="5683250"/>
          <p14:tracePt t="55921" x="2490788" y="5683250"/>
          <p14:tracePt t="55927" x="2400300" y="5683250"/>
          <p14:tracePt t="55937" x="2327275" y="5688013"/>
          <p14:tracePt t="55943" x="2259013" y="5688013"/>
          <p14:tracePt t="55952" x="2220913" y="5688013"/>
          <p14:tracePt t="55961" x="2185988" y="5688013"/>
          <p14:tracePt t="55968" x="2174875" y="5683250"/>
          <p14:tracePt t="55976" x="2170113" y="5672138"/>
          <p14:tracePt t="55984" x="2170113" y="5661025"/>
          <p14:tracePt t="55993" x="2197100" y="5649913"/>
          <p14:tracePt t="56000" x="2247900" y="5638800"/>
          <p14:tracePt t="56009" x="2327275" y="5632450"/>
          <p14:tracePt t="56017" x="2417763" y="5621338"/>
          <p14:tracePt t="56025" x="2490788" y="5614988"/>
          <p14:tracePt t="56033" x="2586038" y="5610225"/>
          <p14:tracePt t="56193" x="2574925" y="5610225"/>
          <p14:tracePt t="56200" x="2524125" y="5610225"/>
          <p14:tracePt t="56211" x="2466975" y="5610225"/>
          <p14:tracePt t="56217" x="2411413" y="5610225"/>
          <p14:tracePt t="56227" x="2349500" y="5614988"/>
          <p14:tracePt t="56235" x="2276475" y="5621338"/>
          <p14:tracePt t="56243" x="2214563" y="5627688"/>
          <p14:tracePt t="56251" x="2152650" y="5627688"/>
          <p14:tracePt t="56259" x="2124075" y="5632450"/>
          <p14:tracePt t="56267" x="2085975" y="5632450"/>
          <p14:tracePt t="56275" x="2074863" y="5632450"/>
          <p14:tracePt t="56283" x="2062163" y="5632450"/>
          <p14:tracePt t="56291" x="2046288" y="5632450"/>
          <p14:tracePt t="56299" x="2028825" y="5632450"/>
          <p14:tracePt t="56307" x="2017713" y="5632450"/>
          <p14:tracePt t="56315" x="2006600" y="5632450"/>
          <p14:tracePt t="56323" x="1995488" y="5632450"/>
          <p14:tracePt t="56331" x="1978025" y="5638800"/>
          <p14:tracePt t="56339" x="1962150" y="5638800"/>
          <p14:tracePt t="56347" x="1927225" y="5638800"/>
          <p14:tracePt t="56355" x="1893888" y="5638800"/>
          <p14:tracePt t="56363" x="1871663" y="5638800"/>
          <p14:tracePt t="56371" x="1843088" y="5638800"/>
          <p14:tracePt t="56379" x="1781175" y="5638800"/>
          <p14:tracePt t="56387" x="1743075" y="5632450"/>
          <p14:tracePt t="56395" x="1697038" y="5627688"/>
          <p14:tracePt t="56403" x="1658938" y="5627688"/>
          <p14:tracePt t="56411" x="1601788" y="5621338"/>
          <p14:tracePt t="56419" x="1568450" y="5614988"/>
          <p14:tracePt t="56427" x="1550988" y="5610225"/>
          <p14:tracePt t="56435" x="1535113" y="5610225"/>
          <p14:tracePt t="56443" x="1524000" y="5603875"/>
          <p14:tracePt t="56451" x="1511300" y="5603875"/>
          <p14:tracePt t="56459" x="1506538" y="5603875"/>
          <p14:tracePt t="56466" x="1500188" y="5603875"/>
          <p14:tracePt t="56533" x="1495425" y="5603875"/>
          <p14:tracePt t="56549" x="1495425" y="5599113"/>
          <p14:tracePt t="56557" x="1489075" y="5599113"/>
          <p14:tracePt t="56565" x="1484313" y="5599113"/>
          <p14:tracePt t="56573" x="1477963" y="5599113"/>
          <p14:tracePt t="56581" x="1466850" y="5592763"/>
          <p14:tracePt t="56589" x="1450975" y="5581650"/>
          <p14:tracePt t="56597" x="1444625" y="5581650"/>
          <p14:tracePt t="56605" x="1411288" y="5565775"/>
          <p14:tracePt t="56613" x="1404938" y="5559425"/>
          <p14:tracePt t="56621" x="1382713" y="5541963"/>
          <p14:tracePt t="56629" x="1365250" y="5530850"/>
          <p14:tracePt t="56637" x="1349375" y="5492750"/>
          <p14:tracePt t="56645" x="1338263" y="5453063"/>
          <p14:tracePt t="56653" x="1327150" y="5407025"/>
          <p14:tracePt t="56661" x="1309688" y="5322888"/>
          <p14:tracePt t="56669" x="1309688" y="5267325"/>
          <p14:tracePt t="56677" x="1309688" y="5222875"/>
          <p14:tracePt t="56685" x="1309688" y="5172075"/>
          <p14:tracePt t="56693" x="1320800" y="5099050"/>
          <p14:tracePt t="56701" x="1331913" y="5048250"/>
          <p14:tracePt t="56709" x="1349375" y="5008563"/>
          <p14:tracePt t="56717" x="1371600" y="4975225"/>
          <p14:tracePt t="56725" x="1411288" y="4924425"/>
          <p14:tracePt t="56733" x="1433513" y="4902200"/>
          <p14:tracePt t="56741" x="1462088" y="4879975"/>
          <p14:tracePt t="56749" x="1477963" y="4856163"/>
          <p14:tracePt t="56757" x="1495425" y="4840288"/>
          <p14:tracePt t="56765" x="1511300" y="4829175"/>
          <p14:tracePt t="56773" x="1524000" y="4822825"/>
          <p14:tracePt t="56783" x="1539875" y="4822825"/>
          <p14:tracePt t="56789" x="1557338" y="4818063"/>
          <p14:tracePt t="56799" x="1585913" y="4818063"/>
          <p14:tracePt t="56805" x="1619250" y="4818063"/>
          <p14:tracePt t="56815" x="1652588" y="4818063"/>
          <p14:tracePt t="56823" x="1697038" y="4818063"/>
          <p14:tracePt t="56831" x="1743075" y="4818063"/>
          <p14:tracePt t="56839" x="1781175" y="4818063"/>
          <p14:tracePt t="56847" x="1849438" y="4818063"/>
          <p14:tracePt t="56855" x="1882775" y="4811713"/>
          <p14:tracePt t="56863" x="1905000" y="4811713"/>
          <p14:tracePt t="56871" x="1927225" y="4811713"/>
          <p14:tracePt t="56879" x="1933575" y="4806950"/>
          <p14:tracePt t="56887" x="1951038" y="4806950"/>
          <p14:tracePt t="56895" x="1966913" y="4800600"/>
          <p14:tracePt t="56903" x="1984375" y="4794250"/>
          <p14:tracePt t="56911" x="1995488" y="4789488"/>
          <p14:tracePt t="56919" x="2012950" y="4783138"/>
          <p14:tracePt t="56935" x="2024063" y="4778375"/>
          <p14:tracePt t="56943" x="2035175" y="4778375"/>
          <p14:tracePt t="56951" x="2046288" y="4772025"/>
          <p14:tracePt t="56959" x="2051050" y="4772025"/>
          <p14:tracePt t="56967" x="2068513" y="4767263"/>
          <p14:tracePt t="56975" x="2079625" y="4767263"/>
          <p14:tracePt t="56983" x="2101850" y="4760913"/>
          <p14:tracePt t="56991" x="2124075" y="4760913"/>
          <p14:tracePt t="56999" x="2136775" y="4760913"/>
          <p14:tracePt t="57007" x="2159000" y="4756150"/>
          <p14:tracePt t="57015" x="2192338" y="4756150"/>
          <p14:tracePt t="57023" x="2197100" y="4756150"/>
          <p14:tracePt t="57031" x="2225675" y="4756150"/>
          <p14:tracePt t="57039" x="2236788" y="4756150"/>
          <p14:tracePt t="57047" x="2270125" y="4756150"/>
          <p14:tracePt t="57054" x="2287588" y="4756150"/>
          <p14:tracePt t="57063" x="2332038" y="4749800"/>
          <p14:tracePt t="57071" x="2378075" y="4749800"/>
          <p14:tracePt t="57081" x="2389188" y="4749800"/>
          <p14:tracePt t="57087" x="2422525" y="4749800"/>
          <p14:tracePt t="57097" x="2433638" y="4749800"/>
          <p14:tracePt t="57105" x="2439988" y="4749800"/>
          <p14:tracePt t="57189" x="2439988" y="4745038"/>
          <p14:tracePt t="57197" x="2433638" y="4745038"/>
          <p14:tracePt t="57213" x="2433638" y="4738688"/>
          <p14:tracePt t="57221" x="2428875" y="4738688"/>
          <p14:tracePt t="57237" x="2428875" y="4733925"/>
          <p14:tracePt t="57602" x="2433638" y="4733925"/>
          <p14:tracePt t="57610" x="2439988" y="4733925"/>
          <p14:tracePt t="57619" x="2455863" y="4733925"/>
          <p14:tracePt t="57627" x="2473325" y="4733925"/>
          <p14:tracePt t="57635" x="2495550" y="4733925"/>
          <p14:tracePt t="57643" x="2517775" y="4733925"/>
          <p14:tracePt t="57651" x="2552700" y="4733925"/>
          <p14:tracePt t="57659" x="2586038" y="4738688"/>
          <p14:tracePt t="57667" x="2619375" y="4745038"/>
          <p14:tracePt t="57677" x="2681288" y="4745038"/>
          <p14:tracePt t="57682" x="2720975" y="4749800"/>
          <p14:tracePt t="57693" x="2771775" y="4749800"/>
          <p14:tracePt t="57699" x="2820988" y="4749800"/>
          <p14:tracePt t="57709" x="2855913" y="4749800"/>
          <p14:tracePt t="57717" x="2911475" y="4749800"/>
          <p14:tracePt t="57725" x="2984500" y="4727575"/>
          <p14:tracePt t="57733" x="3024188" y="4710113"/>
          <p14:tracePt t="57741" x="3119438" y="4654550"/>
          <p14:tracePt t="57749" x="3192463" y="4603750"/>
          <p14:tracePt t="57757" x="3271838" y="4548188"/>
          <p14:tracePt t="57765" x="3473450" y="4402138"/>
          <p14:tracePt t="57773" x="3603625" y="4289425"/>
          <p14:tracePt t="57781" x="3732213" y="4170363"/>
          <p14:tracePt t="57789" x="3935413" y="3935413"/>
          <p14:tracePt t="57797" x="4075113" y="3749675"/>
          <p14:tracePt t="57805" x="4300538" y="3440113"/>
          <p14:tracePt t="57813" x="4468813" y="3198813"/>
          <p14:tracePt t="57821" x="4632325" y="2968625"/>
          <p14:tracePt t="57833" x="4767263" y="2754313"/>
          <p14:tracePt t="57836" x="4845050" y="2647950"/>
          <p14:tracePt t="57845" x="4957763" y="2439988"/>
          <p14:tracePt t="57853" x="5002213" y="2355850"/>
          <p14:tracePt t="57861" x="5030788" y="2287588"/>
          <p14:tracePt t="57869" x="5041900" y="2259013"/>
          <p14:tracePt t="58112" x="5041900" y="2247900"/>
          <p14:tracePt t="58119" x="5030788" y="2236788"/>
          <p14:tracePt t="58127" x="4991100" y="2214563"/>
          <p14:tracePt t="58135" x="4940300" y="2198688"/>
          <p14:tracePt t="58143" x="4873625" y="2170113"/>
          <p14:tracePt t="58151" x="4816475" y="2152650"/>
          <p14:tracePt t="58159" x="4756150" y="2130425"/>
          <p14:tracePt t="58167" x="4676775" y="2097088"/>
          <p14:tracePt t="58174" x="4592638" y="2057400"/>
          <p14:tracePt t="58183" x="4530725" y="2028825"/>
          <p14:tracePt t="58190" x="4479925" y="2012950"/>
          <p14:tracePt t="58199" x="4406900" y="1978025"/>
          <p14:tracePt t="58206" x="4327525" y="1951038"/>
          <p14:tracePt t="58215" x="4249738" y="1928813"/>
          <p14:tracePt t="58223" x="4159250" y="1905000"/>
          <p14:tracePt t="58231" x="4108450" y="1893888"/>
          <p14:tracePt t="58239" x="4024313" y="1882775"/>
          <p14:tracePt t="58247" x="3946525" y="1866900"/>
          <p14:tracePt t="58255" x="3867150" y="1860550"/>
          <p14:tracePt t="58263" x="3783013" y="1860550"/>
          <p14:tracePt t="58273" x="3732213" y="1860550"/>
          <p14:tracePt t="58281" x="3659188" y="1860550"/>
          <p14:tracePt t="58289" x="3579813" y="1860550"/>
          <p14:tracePt t="58297" x="3513138" y="1866900"/>
          <p14:tracePt t="58305" x="3468688" y="1871663"/>
          <p14:tracePt t="58313" x="3406775" y="1882775"/>
          <p14:tracePt t="58321" x="3355975" y="1889125"/>
          <p14:tracePt t="58329" x="3311525" y="1893888"/>
          <p14:tracePt t="58337" x="3276600" y="1893888"/>
          <p14:tracePt t="58345" x="3254375" y="1893888"/>
          <p14:tracePt t="58353" x="3232150" y="1893888"/>
          <p14:tracePt t="58361" x="3209925" y="1893888"/>
          <p14:tracePt t="58369" x="3192463" y="1900238"/>
          <p14:tracePt t="58377" x="3181350" y="1900238"/>
          <p14:tracePt t="58385" x="3170238" y="1900238"/>
          <p14:tracePt t="58393" x="3159125" y="1900238"/>
          <p14:tracePt t="58409" x="3152775" y="1900238"/>
          <p14:tracePt t="58417" x="3148013" y="1900238"/>
          <p14:tracePt t="58683" x="3141663" y="1911350"/>
          <p14:tracePt t="58691" x="3136900" y="1922463"/>
          <p14:tracePt t="58699" x="3114675" y="1962150"/>
          <p14:tracePt t="58707" x="3090863" y="2006600"/>
          <p14:tracePt t="58715" x="3046413" y="2112963"/>
          <p14:tracePt t="58723" x="3006725" y="2209800"/>
          <p14:tracePt t="58731" x="2940050" y="2382838"/>
          <p14:tracePt t="58739" x="2882900" y="2563813"/>
          <p14:tracePt t="58747" x="2838450" y="2720975"/>
          <p14:tracePt t="58755" x="2776538" y="2933700"/>
          <p14:tracePt t="58763" x="2743200" y="3068638"/>
          <p14:tracePt t="58771" x="2698750" y="3238500"/>
          <p14:tracePt t="58779" x="2674938" y="3327400"/>
          <p14:tracePt t="58787" x="2652713" y="3429000"/>
          <p14:tracePt t="58795" x="2647950" y="3473450"/>
          <p14:tracePt t="58803" x="2647950" y="3513138"/>
          <p14:tracePt t="58811" x="2647950" y="3524250"/>
          <p14:tracePt t="58821" x="2647950" y="3530600"/>
          <p14:tracePt t="58827" x="2647950" y="3541713"/>
          <p14:tracePt t="58837" x="2647950" y="3546475"/>
          <p14:tracePt t="58843" x="2652713" y="3557588"/>
          <p14:tracePt t="58869" x="2652713" y="3552825"/>
          <p14:tracePt t="58877" x="2652713" y="3541713"/>
          <p14:tracePt t="58885" x="2652713" y="3508375"/>
          <p14:tracePt t="58893" x="2652713" y="3473450"/>
          <p14:tracePt t="58901" x="2652713" y="3446463"/>
          <p14:tracePt t="59045" x="2630488" y="3446463"/>
          <p14:tracePt t="59053" x="2590800" y="3462338"/>
          <p14:tracePt t="59061" x="2557463" y="3473450"/>
          <p14:tracePt t="59069" x="2524125" y="3495675"/>
          <p14:tracePt t="59077" x="2490788" y="3541713"/>
          <p14:tracePt t="59085" x="2466975" y="3597275"/>
          <p14:tracePt t="59093" x="2455863" y="3670300"/>
          <p14:tracePt t="59101" x="2444750" y="3732213"/>
          <p14:tracePt t="59111" x="2433638" y="3827463"/>
          <p14:tracePt t="59117" x="2405063" y="3946525"/>
          <p14:tracePt t="59127" x="2382838" y="4064000"/>
          <p14:tracePt t="59133" x="2344738" y="4176713"/>
          <p14:tracePt t="59143" x="2327275" y="4238625"/>
          <p14:tracePt t="59151" x="2293938" y="4316413"/>
          <p14:tracePt t="59159" x="2259013" y="4378325"/>
          <p14:tracePt t="59167" x="2232025" y="4429125"/>
          <p14:tracePt t="59175" x="2209800" y="4468813"/>
          <p14:tracePt t="59183" x="2185988" y="4497388"/>
          <p14:tracePt t="59191" x="2163763" y="4513263"/>
          <p14:tracePt t="59199" x="2147888" y="4530725"/>
          <p14:tracePt t="59207" x="2124075" y="4537075"/>
          <p14:tracePt t="59215" x="2112963" y="4537075"/>
          <p14:tracePt t="59223" x="2085975" y="4537075"/>
          <p14:tracePt t="59231" x="2074863" y="4524375"/>
          <p14:tracePt t="59239" x="2062163" y="4519613"/>
          <p14:tracePt t="59247" x="2046288" y="4508500"/>
          <p14:tracePt t="59255" x="2035175" y="4502150"/>
          <p14:tracePt t="59263" x="2001838" y="4497388"/>
          <p14:tracePt t="59271" x="1966913" y="4486275"/>
          <p14:tracePt t="59279" x="1939925" y="4479925"/>
          <p14:tracePt t="59287" x="1905000" y="4475163"/>
          <p14:tracePt t="59295" x="1849438" y="4464050"/>
          <p14:tracePt t="59303" x="1809750" y="4457700"/>
          <p14:tracePt t="59311" x="1770063" y="4446588"/>
          <p14:tracePt t="59319" x="1703388" y="4435475"/>
          <p14:tracePt t="59327" x="1674813" y="4424363"/>
          <p14:tracePt t="59335" x="1635125" y="4413250"/>
          <p14:tracePt t="59343" x="1601788" y="4406900"/>
          <p14:tracePt t="59351" x="1557338" y="4391025"/>
          <p14:tracePt t="59359" x="1524000" y="4384675"/>
          <p14:tracePt t="59367" x="1500188" y="4384675"/>
          <p14:tracePt t="59375" x="1473200" y="4378325"/>
          <p14:tracePt t="59383" x="1427163" y="4378325"/>
          <p14:tracePt t="59391" x="1404938" y="4378325"/>
          <p14:tracePt t="59399" x="1382713" y="4378325"/>
          <p14:tracePt t="59409" x="1338263" y="4378325"/>
          <p14:tracePt t="59415" x="1320800" y="4384675"/>
          <p14:tracePt t="59425" x="1292225" y="4395788"/>
          <p14:tracePt t="59433" x="1270000" y="4406900"/>
          <p14:tracePt t="59441" x="1219200" y="4429125"/>
          <p14:tracePt t="59449" x="1196975" y="4435475"/>
          <p14:tracePt t="59457" x="1168400" y="4446588"/>
          <p14:tracePt t="59465" x="1141413" y="4451350"/>
          <p14:tracePt t="59473" x="1101725" y="4451350"/>
          <p14:tracePt t="59481" x="1084263" y="4451350"/>
          <p14:tracePt t="59489" x="1073150" y="4446588"/>
          <p14:tracePt t="59497" x="1062038" y="4429125"/>
          <p14:tracePt t="59505" x="1046163" y="4402138"/>
          <p14:tracePt t="59513" x="1028700" y="4362450"/>
          <p14:tracePt t="59521" x="1017588" y="4322763"/>
          <p14:tracePt t="59529" x="1000125" y="4249738"/>
          <p14:tracePt t="59537" x="995363" y="4198938"/>
          <p14:tracePt t="59545" x="984250" y="4143375"/>
          <p14:tracePt t="59553" x="984250" y="4092575"/>
          <p14:tracePt t="59561" x="977900" y="4041775"/>
          <p14:tracePt t="59569" x="973138" y="3997325"/>
          <p14:tracePt t="59577" x="973138" y="3962400"/>
          <p14:tracePt t="59585" x="966788" y="3929063"/>
          <p14:tracePt t="59593" x="960438" y="3906838"/>
          <p14:tracePt t="59601" x="949325" y="3889375"/>
          <p14:tracePt t="59609" x="938213" y="3873500"/>
          <p14:tracePt t="59617" x="933450" y="3856038"/>
          <p14:tracePt t="59625" x="927100" y="3844925"/>
          <p14:tracePt t="59633" x="927100" y="3833813"/>
          <p14:tracePt t="59641" x="927100" y="3827463"/>
          <p14:tracePt t="59657" x="927100" y="3822700"/>
          <p14:tracePt t="59665" x="927100" y="3816350"/>
          <p14:tracePt t="59674" x="927100" y="3811588"/>
          <p14:tracePt t="59707" x="927100" y="3805238"/>
          <p14:tracePt t="59723" x="927100" y="3800475"/>
          <p14:tracePt t="59731" x="938213" y="3794125"/>
          <p14:tracePt t="59738" x="938213" y="3789363"/>
          <p14:tracePt t="59747" x="944563" y="3783013"/>
          <p14:tracePt t="59755" x="949325" y="3778250"/>
          <p14:tracePt t="59763" x="960438" y="3765550"/>
          <p14:tracePt t="59771" x="966788" y="3760788"/>
          <p14:tracePt t="59779" x="977900" y="3749675"/>
          <p14:tracePt t="59787" x="995363" y="3721100"/>
          <p14:tracePt t="59795" x="1000125" y="3709988"/>
          <p14:tracePt t="59803" x="1017588" y="3681413"/>
          <p14:tracePt t="59811" x="1017588" y="3665538"/>
          <p14:tracePt t="59819" x="1028700" y="3630613"/>
          <p14:tracePt t="59827" x="1035050" y="3614738"/>
          <p14:tracePt t="59835" x="1039813" y="3603625"/>
          <p14:tracePt t="59843" x="1046163" y="3581400"/>
          <p14:tracePt t="59851" x="1046163" y="3563938"/>
          <p14:tracePt t="59859" x="1046163" y="3535363"/>
          <p14:tracePt t="59867" x="1046163" y="3524250"/>
          <p14:tracePt t="59875" x="1046163" y="3519488"/>
          <p14:tracePt t="59883" x="1039813" y="3502025"/>
          <p14:tracePt t="59891" x="1039813" y="3495675"/>
          <p14:tracePt t="59907" x="1039813" y="3490913"/>
          <p14:tracePt t="59915" x="1039813" y="3484563"/>
          <p14:tracePt t="59972" x="1046163" y="3479800"/>
          <p14:tracePt t="59979" x="1050925" y="3479800"/>
          <p14:tracePt t="59987" x="1057275" y="3479800"/>
          <p14:tracePt t="59997" x="1068388" y="3479800"/>
          <p14:tracePt t="60005" x="1079500" y="3479800"/>
          <p14:tracePt t="60013" x="1108075" y="3473450"/>
          <p14:tracePt t="60021" x="1119188" y="3473450"/>
          <p14:tracePt t="60029" x="1135063" y="3473450"/>
          <p14:tracePt t="60037" x="1141413" y="3473450"/>
          <p14:tracePt t="60045" x="1146175" y="3473450"/>
          <p14:tracePt t="60069" x="1146175" y="3468688"/>
          <p14:tracePt t="60077" x="1152525" y="3462338"/>
          <p14:tracePt t="60085" x="1157288" y="3451225"/>
          <p14:tracePt t="60093" x="1174750" y="3422650"/>
          <p14:tracePt t="60101" x="1181100" y="3406775"/>
          <p14:tracePt t="60109" x="1203325" y="3378200"/>
          <p14:tracePt t="60117" x="1214438" y="3362325"/>
          <p14:tracePt t="60125" x="1225550" y="3333750"/>
          <p14:tracePt t="60133" x="1225550" y="3327400"/>
          <p14:tracePt t="60141" x="1225550" y="3322638"/>
          <p14:tracePt t="60149" x="1225550" y="3316288"/>
          <p14:tracePt t="60181" x="1214438" y="3316288"/>
          <p14:tracePt t="60189" x="1203325" y="3316288"/>
          <p14:tracePt t="60197" x="1192213" y="3316288"/>
          <p14:tracePt t="60205" x="1181100" y="3322638"/>
          <p14:tracePt t="60213" x="1174750" y="3322638"/>
          <p14:tracePt t="60221" x="1163638" y="3327400"/>
          <p14:tracePt t="60229" x="1157288" y="3327400"/>
          <p14:tracePt t="60239" x="1152525" y="3333750"/>
          <p14:tracePt t="60245" x="1141413" y="3338513"/>
          <p14:tracePt t="60253" x="1130300" y="3338513"/>
          <p14:tracePt t="60261" x="1112838" y="3349625"/>
          <p14:tracePt t="60269" x="1101725" y="3355975"/>
          <p14:tracePt t="60279" x="1079500" y="3367088"/>
          <p14:tracePt t="60287" x="1068388" y="3378200"/>
          <p14:tracePt t="60295" x="1050925" y="3389313"/>
          <p14:tracePt t="60303" x="1039813" y="3395663"/>
          <p14:tracePt t="60311" x="1022350" y="3411538"/>
          <p14:tracePt t="60327" x="1017588" y="3417888"/>
          <p14:tracePt t="60335" x="1011238" y="3417888"/>
          <p14:tracePt t="60343" x="1011238" y="3422650"/>
          <p14:tracePt t="60351" x="1006475" y="3422650"/>
          <p14:tracePt t="60367" x="1000125" y="3429000"/>
          <p14:tracePt t="60375" x="1000125" y="3440113"/>
          <p14:tracePt t="60383" x="989013" y="3451225"/>
          <p14:tracePt t="60391" x="977900" y="3468688"/>
          <p14:tracePt t="60399" x="973138" y="3502025"/>
          <p14:tracePt t="60407" x="966788" y="3535363"/>
          <p14:tracePt t="60415" x="966788" y="3570288"/>
          <p14:tracePt t="60423" x="960438" y="3614738"/>
          <p14:tracePt t="60431" x="955675" y="3670300"/>
          <p14:tracePt t="60439" x="955675" y="3687763"/>
          <p14:tracePt t="60447" x="955675" y="3738563"/>
          <p14:tracePt t="60455" x="944563" y="3805238"/>
          <p14:tracePt t="60463" x="944563" y="3873500"/>
          <p14:tracePt t="60471" x="944563" y="3906838"/>
          <p14:tracePt t="60479" x="944563" y="3973513"/>
          <p14:tracePt t="60487" x="938213" y="4041775"/>
          <p14:tracePt t="60495" x="933450" y="4064000"/>
          <p14:tracePt t="60503" x="922338" y="4108450"/>
          <p14:tracePt t="60511" x="904875" y="4148138"/>
          <p14:tracePt t="60519" x="882650" y="4181475"/>
          <p14:tracePt t="60527" x="849313" y="4221163"/>
          <p14:tracePt t="60537" x="838200" y="4232275"/>
          <p14:tracePt t="60543" x="809625" y="4267200"/>
          <p14:tracePt t="60553" x="787400" y="4289425"/>
          <p14:tracePt t="60559" x="781050" y="4294188"/>
          <p14:tracePt t="60569" x="776288" y="4311650"/>
          <p14:tracePt t="60577" x="776288" y="4316413"/>
          <p14:tracePt t="60585" x="776288" y="4322763"/>
          <p14:tracePt t="60593" x="776288" y="4329113"/>
          <p14:tracePt t="60601" x="787400" y="4329113"/>
          <p14:tracePt t="60609" x="803275" y="4333875"/>
          <p14:tracePt t="60617" x="809625" y="4333875"/>
          <p14:tracePt t="60625" x="825500" y="4340225"/>
          <p14:tracePt t="60633" x="831850" y="4344988"/>
          <p14:tracePt t="60641" x="842963" y="4351338"/>
          <p14:tracePt t="60649" x="860425" y="4356100"/>
          <p14:tracePt t="60657" x="876300" y="4367213"/>
          <p14:tracePt t="60665" x="887413" y="4373563"/>
          <p14:tracePt t="60673" x="915988" y="4391025"/>
          <p14:tracePt t="60681" x="933450" y="4402138"/>
          <p14:tracePt t="60689" x="973138" y="4418013"/>
          <p14:tracePt t="60697" x="989013" y="4424363"/>
          <p14:tracePt t="60705" x="1035050" y="4440238"/>
          <p14:tracePt t="60713" x="1050925" y="4446588"/>
          <p14:tracePt t="60721" x="1084263" y="4451350"/>
          <p14:tracePt t="60729" x="1095375" y="4451350"/>
          <p14:tracePt t="60737" x="1101725" y="4451350"/>
          <p14:tracePt t="60753" x="1101725" y="4457700"/>
          <p14:tracePt t="60761" x="1095375" y="4457700"/>
          <p14:tracePt t="60769" x="1084263" y="4464050"/>
          <p14:tracePt t="60777" x="1068388" y="4464050"/>
          <p14:tracePt t="60785" x="1046163" y="4468813"/>
          <p14:tracePt t="60793" x="1028700" y="4468813"/>
          <p14:tracePt t="60801" x="1000125" y="4468813"/>
          <p14:tracePt t="60809" x="977900" y="4468813"/>
          <p14:tracePt t="60817" x="955675" y="4468813"/>
          <p14:tracePt t="60825" x="922338" y="4468813"/>
          <p14:tracePt t="60833" x="893763" y="4468813"/>
          <p14:tracePt t="60843" x="854075" y="4457700"/>
          <p14:tracePt t="60849" x="803275" y="4429125"/>
          <p14:tracePt t="60859" x="769938" y="4406900"/>
          <p14:tracePt t="60867" x="708025" y="4373563"/>
          <p14:tracePt t="60875" x="674688" y="4344988"/>
          <p14:tracePt t="60883" x="623888" y="4289425"/>
          <p14:tracePt t="60891" x="601663" y="4249738"/>
          <p14:tracePt t="60899" x="590550" y="4210050"/>
          <p14:tracePt t="60907" x="584200" y="4159250"/>
          <p14:tracePt t="60915" x="584200" y="4064000"/>
          <p14:tracePt t="60923" x="606425" y="3997325"/>
          <p14:tracePt t="60931" x="623888" y="3924300"/>
          <p14:tracePt t="60939" x="657225" y="3844925"/>
          <p14:tracePt t="60947" x="714375" y="3738563"/>
          <p14:tracePt t="60955" x="776288" y="3648075"/>
          <p14:tracePt t="60963" x="825500" y="3557588"/>
          <p14:tracePt t="60971" x="893763" y="3473450"/>
          <p14:tracePt t="60979" x="922338" y="3446463"/>
          <p14:tracePt t="60987" x="989013" y="3378200"/>
          <p14:tracePt t="60995" x="1050925" y="3311525"/>
          <p14:tracePt t="61003" x="1130300" y="3254375"/>
          <p14:tracePt t="61011" x="1208088" y="3198813"/>
          <p14:tracePt t="61019" x="1243013" y="3176588"/>
          <p14:tracePt t="61027" x="1349375" y="3119438"/>
          <p14:tracePt t="61035" x="1462088" y="3074988"/>
          <p14:tracePt t="61043" x="1506538" y="3052763"/>
          <p14:tracePt t="61051" x="1619250" y="3024188"/>
          <p14:tracePt t="61059" x="1798638" y="2990850"/>
          <p14:tracePt t="61067" x="1849438" y="2979738"/>
          <p14:tracePt t="61075" x="2024063" y="2968625"/>
          <p14:tracePt t="61083" x="2097088" y="2968625"/>
          <p14:tracePt t="61091" x="2298700" y="2957513"/>
          <p14:tracePt t="61099" x="2517775" y="2944813"/>
          <p14:tracePt t="61107" x="2743200" y="2944813"/>
          <p14:tracePt t="61115" x="2944813" y="2944813"/>
          <p14:tracePt t="61123" x="3327400" y="2951163"/>
          <p14:tracePt t="61131" x="3557588" y="2962275"/>
          <p14:tracePt t="61141" x="3760788" y="2984500"/>
          <p14:tracePt t="61149" x="3962400" y="2990850"/>
          <p14:tracePt t="61157" x="4316413" y="3013075"/>
          <p14:tracePt t="61165" x="4519613" y="3035300"/>
          <p14:tracePt t="61173" x="4811713" y="3057525"/>
          <p14:tracePt t="61181" x="5103813" y="3079750"/>
          <p14:tracePt t="61189" x="5260975" y="3086100"/>
          <p14:tracePt t="61197" x="5553075" y="3108325"/>
          <p14:tracePt t="61205" x="5710238" y="3119438"/>
          <p14:tracePt t="61213" x="6003925" y="3125788"/>
          <p14:tracePt t="61221" x="6296025" y="3136900"/>
          <p14:tracePt t="61229" x="6464300" y="3148013"/>
          <p14:tracePt t="61237" x="6784975" y="3159125"/>
          <p14:tracePt t="61245" x="7110413" y="3170238"/>
          <p14:tracePt t="61253" x="7273925" y="3170238"/>
          <p14:tracePt t="61261" x="7594600" y="3170238"/>
          <p14:tracePt t="61269" x="7913688" y="3181350"/>
          <p14:tracePt t="61277" x="8099425" y="3181350"/>
          <p14:tracePt t="61285" x="8420100" y="3192463"/>
          <p14:tracePt t="61293" x="8605838" y="3198813"/>
          <p14:tracePt t="61301" x="8942388" y="3209925"/>
          <p14:tracePt t="61309" x="9251950" y="3221038"/>
          <p14:tracePt t="61317" x="9420225" y="3232150"/>
          <p14:tracePt t="61325" x="9713913" y="3232150"/>
          <p14:tracePt t="61333" x="9853613" y="3243263"/>
          <p14:tracePt t="61341" x="10140950" y="3243263"/>
          <p14:tracePt t="61349" x="10280650" y="3243263"/>
          <p14:tracePt t="61357" x="10510838" y="3249613"/>
          <p14:tracePt t="61365" x="10634663" y="3249613"/>
          <p14:tracePt t="61373" x="10747375" y="3260725"/>
          <p14:tracePt t="61381" x="10826750" y="3265488"/>
          <p14:tracePt t="61389" x="10910888" y="3271838"/>
          <p14:tracePt t="61397" x="10977563" y="3282950"/>
          <p14:tracePt t="61405" x="11061700" y="3294063"/>
          <p14:tracePt t="61413" x="11134725" y="3311525"/>
          <p14:tracePt t="61421" x="11218863" y="3322638"/>
          <p14:tracePt t="61431" x="11298238" y="3338513"/>
          <p14:tracePt t="61439" x="11382375" y="3362325"/>
          <p14:tracePt t="61447" x="11461750" y="3378200"/>
          <p14:tracePt t="61455" x="11528425" y="3406775"/>
          <p14:tracePt t="61463" x="11561763" y="3417888"/>
          <p14:tracePt t="61471" x="11618913" y="3440113"/>
          <p14:tracePt t="61479" x="11663363" y="3468688"/>
          <p14:tracePt t="61487" x="11691938" y="3490913"/>
          <p14:tracePt t="61495" x="11703050" y="3519488"/>
          <p14:tracePt t="61503" x="11703050" y="3541713"/>
          <p14:tracePt t="61511" x="11703050" y="3570288"/>
          <p14:tracePt t="61519" x="11703050" y="3608388"/>
          <p14:tracePt t="61527" x="11691938" y="3636963"/>
          <p14:tracePt t="61535" x="11669713" y="3687763"/>
          <p14:tracePt t="61543" x="11634788" y="3743325"/>
          <p14:tracePt t="61551" x="11612563" y="3771900"/>
          <p14:tracePt t="61559" x="11568113" y="3833813"/>
          <p14:tracePt t="61567" x="11550650" y="3862388"/>
          <p14:tracePt t="61575" x="11523663" y="3889375"/>
          <p14:tracePt t="61583" x="11472863" y="3935413"/>
          <p14:tracePt t="61591" x="11439525" y="3962400"/>
          <p14:tracePt t="61599" x="11388725" y="3990975"/>
          <p14:tracePt t="61607" x="11342688" y="4013200"/>
          <p14:tracePt t="61615" x="11287125" y="4041775"/>
          <p14:tracePt t="61623" x="11218863" y="4064000"/>
          <p14:tracePt t="61631" x="11129963" y="4092575"/>
          <p14:tracePt t="61639" x="11023600" y="4114800"/>
          <p14:tracePt t="61647" x="10888663" y="4148138"/>
          <p14:tracePt t="61655" x="10753725" y="4176713"/>
          <p14:tracePt t="61663" x="10606088" y="4210050"/>
          <p14:tracePt t="61671" x="10444163" y="4238625"/>
          <p14:tracePt t="61679" x="10398125" y="4249738"/>
          <p14:tracePt t="61687" x="10258425" y="4271963"/>
          <p14:tracePt t="61695" x="10079038" y="4300538"/>
          <p14:tracePt t="61703" x="9886950" y="4329113"/>
          <p14:tracePt t="61713" x="9678988" y="4356100"/>
          <p14:tracePt t="61719" x="9448800" y="4378325"/>
          <p14:tracePt t="61729" x="9212263" y="4395788"/>
          <p14:tracePt t="61737" x="8802688" y="4413250"/>
          <p14:tracePt t="61745" x="8510588" y="4418013"/>
          <p14:tracePt t="61753" x="8066088" y="4435475"/>
          <p14:tracePt t="61761" x="7734300" y="4446588"/>
          <p14:tracePt t="61769" x="7262813" y="4457700"/>
          <p14:tracePt t="61777" x="6924675" y="4468813"/>
          <p14:tracePt t="61785" x="6599238" y="4491038"/>
          <p14:tracePt t="61793" x="6115050" y="4513263"/>
          <p14:tracePt t="61801" x="5789613" y="4537075"/>
          <p14:tracePt t="61809" x="5318125" y="4570413"/>
          <p14:tracePt t="61817" x="4975225" y="4592638"/>
          <p14:tracePt t="61825" x="4654550" y="4603750"/>
          <p14:tracePt t="61833" x="4181475" y="4632325"/>
          <p14:tracePt t="61841" x="3862388" y="4632325"/>
          <p14:tracePt t="61849" x="3422650" y="4643438"/>
          <p14:tracePt t="61857" x="3130550" y="4643438"/>
          <p14:tracePt t="61865" x="2844800" y="4643438"/>
          <p14:tracePt t="61873" x="2524125" y="4643438"/>
          <p14:tracePt t="61881" x="2236788" y="4643438"/>
          <p14:tracePt t="61889" x="1944688" y="4637088"/>
          <p14:tracePt t="61897" x="1776413" y="4637088"/>
          <p14:tracePt t="61905" x="1500188" y="4625975"/>
          <p14:tracePt t="61913" x="1243013" y="4625975"/>
          <p14:tracePt t="61921" x="1095375" y="4621213"/>
          <p14:tracePt t="61929" x="955675" y="4610100"/>
          <p14:tracePt t="61937" x="692150" y="4570413"/>
          <p14:tracePt t="61945" x="557213" y="4541838"/>
          <p14:tracePt t="61953" x="404813" y="4508500"/>
          <p14:tracePt t="61961" x="280988" y="4457700"/>
          <p14:tracePt t="61969" x="84138" y="4356100"/>
          <p14:tracePt t="61979" x="22225" y="4311650"/>
          <p14:tracePt t="62083" x="219075" y="3457575"/>
          <p14:tracePt t="62091" x="387350" y="3400425"/>
          <p14:tracePt t="62099" x="557213" y="3355975"/>
          <p14:tracePt t="62107" x="736600" y="3316288"/>
          <p14:tracePt t="62115" x="1090613" y="3260725"/>
          <p14:tracePt t="62123" x="1404938" y="3214688"/>
          <p14:tracePt t="62131" x="1608138" y="3192463"/>
          <p14:tracePt t="62139" x="2130425" y="3148013"/>
          <p14:tracePt t="62147" x="2484438" y="3125788"/>
          <p14:tracePt t="62155" x="3028950" y="3097213"/>
          <p14:tracePt t="62163" x="3367088" y="3086100"/>
          <p14:tracePt t="62171" x="3856038" y="3074988"/>
          <p14:tracePt t="62179" x="4462463" y="3074988"/>
          <p14:tracePt t="62187" x="5019675" y="3074988"/>
          <p14:tracePt t="62195" x="5446713" y="3074988"/>
          <p14:tracePt t="62203" x="6019800" y="3074988"/>
          <p14:tracePt t="62211" x="6616700" y="3079750"/>
          <p14:tracePt t="62219" x="7205663" y="3108325"/>
          <p14:tracePt t="62227" x="7650163" y="3119438"/>
          <p14:tracePt t="62235" x="8212138" y="3159125"/>
          <p14:tracePt t="62243" x="8763000" y="3181350"/>
          <p14:tracePt t="62251" x="9150350" y="3214688"/>
          <p14:tracePt t="62259" x="9594850" y="3254375"/>
          <p14:tracePt t="62267" x="10010775" y="3300413"/>
          <p14:tracePt t="62277" x="10426700" y="3349625"/>
          <p14:tracePt t="62283" x="10691813" y="3389313"/>
          <p14:tracePt t="62293" x="10915650" y="3429000"/>
          <p14:tracePt t="62299" x="11152188" y="3473450"/>
          <p14:tracePt t="62309" x="11382375" y="3524250"/>
          <p14:tracePt t="62317" x="11561763" y="3570288"/>
          <p14:tracePt t="62325" x="11758613" y="3619500"/>
          <p14:tracePt t="62333" x="11911013" y="3665538"/>
          <p14:tracePt t="62341" x="11966575" y="3692525"/>
          <p14:tracePt t="62349" x="12045950" y="3721100"/>
          <p14:tracePt t="62357" x="12096750" y="3754438"/>
          <p14:tracePt t="62365" x="12118975" y="3783013"/>
          <p14:tracePt t="62373" x="12125325" y="3800475"/>
          <p14:tracePt t="62382" x="12125325" y="3816350"/>
          <p14:tracePt t="62389" x="12125325" y="3844925"/>
          <p14:tracePt t="62397" x="12125325" y="3867150"/>
          <p14:tracePt t="62405" x="12125325" y="3895725"/>
          <p14:tracePt t="62413" x="12112625" y="3924300"/>
          <p14:tracePt t="62421" x="12096750" y="3957638"/>
          <p14:tracePt t="62429" x="12074525" y="3990975"/>
          <p14:tracePt t="62437" x="12045950" y="4019550"/>
          <p14:tracePt t="62445" x="12012613" y="4048125"/>
          <p14:tracePt t="62454" x="11955463" y="4081463"/>
          <p14:tracePt t="62461" x="11893550" y="4108450"/>
          <p14:tracePt t="62469" x="11804650" y="4148138"/>
          <p14:tracePt t="62477" x="11731625" y="4170363"/>
          <p14:tracePt t="62485" x="11590338" y="4205288"/>
          <p14:tracePt t="62493" x="11483975" y="4227513"/>
          <p14:tracePt t="62501" x="11236325" y="4256088"/>
          <p14:tracePt t="62509" x="11090275" y="4283075"/>
          <p14:tracePt t="62517" x="10791825" y="4316413"/>
          <p14:tracePt t="62525" x="10629900" y="4340225"/>
          <p14:tracePt t="62533" x="10466388" y="4367213"/>
          <p14:tracePt t="62541" x="10167938" y="4413250"/>
          <p14:tracePt t="62549" x="9994900" y="4429125"/>
          <p14:tracePt t="62559" x="9802813" y="4457700"/>
          <p14:tracePt t="62565" x="9448800" y="4508500"/>
          <p14:tracePt t="62575" x="9229725" y="4524375"/>
          <p14:tracePt t="62581" x="8831263" y="4548188"/>
          <p14:tracePt t="62591" x="8616950" y="4559300"/>
          <p14:tracePt t="62599" x="8234363" y="4570413"/>
          <p14:tracePt t="62607" x="7840663" y="4570413"/>
          <p14:tracePt t="62615" x="7486650" y="4570413"/>
          <p14:tracePt t="62623" x="7154863" y="4570413"/>
          <p14:tracePt t="62631" x="6818313" y="4570413"/>
          <p14:tracePt t="62639" x="6497638" y="4564063"/>
          <p14:tracePt t="62647" x="6311900" y="4559300"/>
          <p14:tracePt t="62655" x="5991225" y="4548188"/>
          <p14:tracePt t="62663" x="5654675" y="4537075"/>
          <p14:tracePt t="62671" x="5334000" y="4537075"/>
          <p14:tracePt t="62679" x="5013325" y="4537075"/>
          <p14:tracePt t="62687" x="4710113" y="4537075"/>
          <p14:tracePt t="62695" x="4406900" y="4537075"/>
          <p14:tracePt t="62703" x="4137025" y="4537075"/>
          <p14:tracePt t="62711" x="3873500" y="4524375"/>
          <p14:tracePt t="62719" x="3749675" y="4524375"/>
          <p14:tracePt t="62727" x="3502025" y="4502150"/>
          <p14:tracePt t="62735" x="3417888" y="4497388"/>
          <p14:tracePt t="62743" x="3349625" y="4491038"/>
          <p14:tracePt t="62751" x="3298825" y="4486275"/>
          <p14:tracePt t="62759" x="3260725" y="4479925"/>
          <p14:tracePt t="62767" x="3243263" y="4479925"/>
          <p14:tracePt t="62775" x="3238500" y="4475163"/>
          <p14:tracePt t="62783" x="3225800" y="4468813"/>
          <p14:tracePt t="62799" x="3221038" y="4464050"/>
          <p14:tracePt t="62807" x="3221038" y="4457700"/>
          <p14:tracePt t="62815" x="3221038" y="4451350"/>
          <p14:tracePt t="62823" x="3221038" y="4446588"/>
          <p14:tracePt t="62831" x="3221038" y="4435475"/>
          <p14:tracePt t="62839" x="3221038" y="4418013"/>
          <p14:tracePt t="62847" x="3232150" y="4402138"/>
          <p14:tracePt t="62857" x="3238500" y="4373563"/>
          <p14:tracePt t="62863" x="3238500" y="4351338"/>
          <p14:tracePt t="62873" x="3238500" y="4311650"/>
          <p14:tracePt t="62881" x="3238500" y="4294188"/>
          <p14:tracePt t="62889" x="3238500" y="4283075"/>
          <p14:tracePt t="62897" x="3238500" y="4278313"/>
          <p14:tracePt t="63025" x="3225800" y="4278313"/>
          <p14:tracePt t="63033" x="3187700" y="4278313"/>
          <p14:tracePt t="63041" x="3114675" y="4283075"/>
          <p14:tracePt t="63049" x="3006725" y="4294188"/>
          <p14:tracePt t="63057" x="2860675" y="4311650"/>
          <p14:tracePt t="63065" x="2674938" y="4322763"/>
          <p14:tracePt t="63073" x="2473325" y="4344988"/>
          <p14:tracePt t="63081" x="2316163" y="4351338"/>
          <p14:tracePt t="63089" x="2147888" y="4351338"/>
          <p14:tracePt t="63097" x="1962150" y="4351338"/>
          <p14:tracePt t="63105" x="1765300" y="4344988"/>
          <p14:tracePt t="63113" x="1641475" y="4322763"/>
          <p14:tracePt t="63121" x="1444625" y="4271963"/>
          <p14:tracePt t="63129" x="1309688" y="4232275"/>
          <p14:tracePt t="63137" x="1163638" y="4176713"/>
          <p14:tracePt t="63145" x="1028700" y="4137025"/>
          <p14:tracePt t="63157" x="949325" y="4108450"/>
          <p14:tracePt t="63163" x="781050" y="4064000"/>
          <p14:tracePt t="63171" x="714375" y="4041775"/>
          <p14:tracePt t="63179" x="590550" y="4002088"/>
          <p14:tracePt t="63187" x="528638" y="3973513"/>
          <p14:tracePt t="63195" x="433388" y="3924300"/>
          <p14:tracePt t="63203" x="398463" y="3889375"/>
          <p14:tracePt t="63211" x="371475" y="3856038"/>
          <p14:tracePt t="63219" x="331788" y="3754438"/>
          <p14:tracePt t="63227" x="325438" y="3692525"/>
          <p14:tracePt t="63235" x="325438" y="3625850"/>
          <p14:tracePt t="63243" x="349250" y="3535363"/>
          <p14:tracePt t="63251" x="398463" y="3446463"/>
          <p14:tracePt t="63259" x="438150" y="3373438"/>
          <p14:tracePt t="63267" x="517525" y="3287713"/>
          <p14:tracePt t="63275" x="630238" y="3192463"/>
          <p14:tracePt t="63283" x="736600" y="3119438"/>
          <p14:tracePt t="63291" x="960438" y="3001963"/>
          <p14:tracePt t="63299" x="1135063" y="2922588"/>
          <p14:tracePt t="63307" x="1371600" y="2827338"/>
          <p14:tracePt t="63315" x="1641475" y="2754313"/>
          <p14:tracePt t="63323" x="1944688" y="2676525"/>
          <p14:tracePt t="63331" x="2293938" y="2601913"/>
          <p14:tracePt t="63339" x="2663825" y="2557463"/>
          <p14:tracePt t="63347" x="3052763" y="2513013"/>
          <p14:tracePt t="63355" x="3406775" y="2479675"/>
          <p14:tracePt t="63363" x="3922713" y="2451100"/>
          <p14:tracePt t="63371" x="4278313" y="2428875"/>
          <p14:tracePt t="63379" x="4732338" y="2417763"/>
          <p14:tracePt t="63387" x="5205413" y="2417763"/>
          <p14:tracePt t="63395" x="5688013" y="2417763"/>
          <p14:tracePt t="63403" x="6188075" y="2417763"/>
          <p14:tracePt t="63411" x="6734175" y="2422525"/>
          <p14:tracePt t="63419" x="7285038" y="2439988"/>
          <p14:tracePt t="63427" x="7829550" y="2462213"/>
          <p14:tracePt t="63435" x="8245475" y="2473325"/>
          <p14:tracePt t="63445" x="8774113" y="2501900"/>
          <p14:tracePt t="63453" x="9336088" y="2513013"/>
          <p14:tracePt t="63461" x="9656763" y="2513013"/>
          <p14:tracePt t="63469" x="10112375" y="2513013"/>
          <p14:tracePt t="63477" x="10506075" y="2513013"/>
          <p14:tracePt t="63485" x="10860088" y="2513013"/>
          <p14:tracePt t="63493" x="11180763" y="2524125"/>
          <p14:tracePt t="63501" x="11366500" y="2528888"/>
          <p14:tracePt t="63509" x="11506200" y="2541588"/>
          <p14:tracePt t="63517" x="11652250" y="2568575"/>
          <p14:tracePt t="63525" x="11776075" y="2597150"/>
          <p14:tracePt t="63533" x="11842750" y="2630488"/>
          <p14:tracePt t="63541" x="11917363" y="2670175"/>
          <p14:tracePt t="63549" x="11961813" y="2720975"/>
          <p14:tracePt t="63557" x="11990388" y="2765425"/>
          <p14:tracePt t="63565" x="12001500" y="2809875"/>
          <p14:tracePt t="63573" x="12012613" y="2867025"/>
          <p14:tracePt t="63581" x="12023725" y="2928938"/>
          <p14:tracePt t="63589" x="12039600" y="2990850"/>
          <p14:tracePt t="63597" x="12045950" y="3041650"/>
          <p14:tracePt t="63605" x="12050713" y="3125788"/>
          <p14:tracePt t="63613" x="12050713" y="3181350"/>
          <p14:tracePt t="63621" x="12050713" y="3249613"/>
          <p14:tracePt t="63629" x="12039600" y="3311525"/>
          <p14:tracePt t="63637" x="12006263" y="3384550"/>
          <p14:tracePt t="63645" x="11984038" y="3429000"/>
          <p14:tracePt t="63653" x="11928475" y="3495675"/>
          <p14:tracePt t="63661" x="11842750" y="3581400"/>
          <p14:tracePt t="63669" x="11787188" y="3619500"/>
          <p14:tracePt t="63677" x="11714163" y="3665538"/>
          <p14:tracePt t="63686" x="11568113" y="3738563"/>
          <p14:tracePt t="63693" x="11488738" y="3765550"/>
          <p14:tracePt t="63703" x="11410950" y="3783013"/>
          <p14:tracePt t="63709" x="11326813" y="3805238"/>
          <p14:tracePt t="63719" x="11253788" y="3816350"/>
          <p14:tracePt t="63725" x="11107738" y="3838575"/>
          <p14:tracePt t="63735" x="11034713" y="3844925"/>
          <p14:tracePt t="63741" x="10966450" y="3856038"/>
          <p14:tracePt t="63751" x="10904538" y="3867150"/>
          <p14:tracePt t="63759" x="10882313" y="3867150"/>
          <p14:tracePt t="63767" x="10831513" y="3867150"/>
          <p14:tracePt t="63775" x="10775950" y="3873500"/>
          <p14:tracePt t="63783" x="10729913" y="3873500"/>
          <p14:tracePt t="63791" x="10691813" y="3873500"/>
          <p14:tracePt t="63799" x="10656888" y="3878263"/>
          <p14:tracePt t="63807" x="10641013" y="3884613"/>
          <p14:tracePt t="63815" x="10623550" y="3889375"/>
          <p14:tracePt t="63823" x="10606088" y="3895725"/>
          <p14:tracePt t="63831" x="10583863" y="3900488"/>
          <p14:tracePt t="63839" x="10539413" y="3913188"/>
          <p14:tracePt t="63847" x="10477500" y="3924300"/>
          <p14:tracePt t="63855" x="10360025" y="3935413"/>
          <p14:tracePt t="63863" x="10167938" y="3957638"/>
          <p14:tracePt t="63871" x="9802813" y="3979863"/>
          <p14:tracePt t="63879" x="9331325" y="3979863"/>
          <p14:tracePt t="63887" x="8740775" y="3973513"/>
          <p14:tracePt t="63895" x="8010525" y="3917950"/>
          <p14:tracePt t="63903" x="7216775" y="3867150"/>
          <p14:tracePt t="63911" x="6486525" y="3800475"/>
          <p14:tracePt t="63919" x="5845175" y="3749675"/>
          <p14:tracePt t="63927" x="5340350" y="3727450"/>
          <p14:tracePt t="63935" x="4957763" y="3705225"/>
          <p14:tracePt t="63943" x="4721225" y="3670300"/>
          <p14:tracePt t="63951" x="4614863" y="3648075"/>
          <p14:tracePt t="63959" x="4541838" y="3630613"/>
          <p14:tracePt t="63967" x="4502150" y="3603625"/>
          <p14:tracePt t="63977" x="4486275" y="3570288"/>
          <p14:tracePt t="63983" x="4486275" y="3552825"/>
          <p14:tracePt t="63991" x="4486275" y="3541713"/>
          <p14:tracePt t="64001" x="4502150" y="3530600"/>
          <p14:tracePt t="64007" x="4552950" y="3530600"/>
          <p14:tracePt t="64017" x="4559300" y="3530600"/>
          <p14:tracePt t="64161" x="4559300" y="3524250"/>
          <p14:tracePt t="64169" x="4552950" y="3513138"/>
          <p14:tracePt t="64177" x="4548188" y="3502025"/>
          <p14:tracePt t="64185" x="4541838" y="3495675"/>
          <p14:tracePt t="64193" x="4530725" y="3490913"/>
          <p14:tracePt t="64209" x="4530725" y="3484563"/>
          <p14:tracePt t="64217" x="4541838" y="3484563"/>
          <p14:tracePt t="64225" x="4575175" y="3479800"/>
          <p14:tracePt t="64233" x="4625975" y="3479800"/>
          <p14:tracePt t="64241" x="4694238" y="3479800"/>
          <p14:tracePt t="64249" x="4760913" y="3479800"/>
          <p14:tracePt t="64257" x="4884738" y="3479800"/>
          <p14:tracePt t="64267" x="4968875" y="3473450"/>
          <p14:tracePt t="64275" x="5059363" y="3473450"/>
          <p14:tracePt t="64281" x="5172075" y="3468688"/>
          <p14:tracePt t="64291" x="5367338" y="3468688"/>
          <p14:tracePt t="64297" x="5508625" y="3457575"/>
          <p14:tracePt t="64307" x="5672138" y="3440113"/>
          <p14:tracePt t="64313" x="5829300" y="3435350"/>
          <p14:tracePt t="64323" x="6048375" y="3411538"/>
          <p14:tracePt t="64331" x="6138863" y="3411538"/>
          <p14:tracePt t="64339" x="6205538" y="3406775"/>
          <p14:tracePt t="64347" x="6256338" y="3406775"/>
          <p14:tracePt t="64355" x="6296025" y="3406775"/>
          <p14:tracePt t="64363" x="6311900" y="3406775"/>
          <p14:tracePt t="64371" x="6318250" y="3406775"/>
          <p14:tracePt t="64379" x="6323013" y="3411538"/>
          <p14:tracePt t="64388" x="6323013" y="3417888"/>
          <p14:tracePt t="64403" x="6329363" y="3417888"/>
          <p14:tracePt t="64411" x="6329363" y="3422650"/>
          <p14:tracePt t="64443" x="6323013" y="3429000"/>
          <p14:tracePt t="64459" x="6323013" y="3435350"/>
          <p14:tracePt t="64467" x="6318250" y="3435350"/>
          <p14:tracePt t="64475" x="6318250" y="3440113"/>
          <p14:tracePt t="64499" x="6318250" y="3446463"/>
          <p14:tracePt t="64515" x="6318250" y="3451225"/>
          <p14:tracePt t="64531" x="6311900" y="3457575"/>
          <p14:tracePt t="64539" x="6311900" y="3462338"/>
          <p14:tracePt t="64547" x="6311900" y="3468688"/>
          <p14:tracePt t="64555" x="6300788" y="3473450"/>
          <p14:tracePt t="64565" x="6300788" y="3479800"/>
          <p14:tracePt t="64571" x="6296025" y="3484563"/>
          <p14:tracePt t="64581" x="6289675" y="3490913"/>
          <p14:tracePt t="64588" x="6278563" y="3495675"/>
          <p14:tracePt t="64597" x="6273800" y="3502025"/>
          <p14:tracePt t="64605" x="6267450" y="3502025"/>
          <p14:tracePt t="64613" x="6256338" y="3508375"/>
          <p14:tracePt t="64621" x="6238875" y="3513138"/>
          <p14:tracePt t="64629" x="6234113" y="3513138"/>
          <p14:tracePt t="64637" x="6211888" y="3519488"/>
          <p14:tracePt t="64645" x="6200775" y="3519488"/>
          <p14:tracePt t="64653" x="6172200" y="3524250"/>
          <p14:tracePt t="64661" x="6154738" y="3524250"/>
          <p14:tracePt t="64669" x="6121400" y="3524250"/>
          <p14:tracePt t="64677" x="6103938" y="3524250"/>
          <p14:tracePt t="64685" x="6076950" y="3524250"/>
          <p14:tracePt t="64693" x="6065838" y="3524250"/>
          <p14:tracePt t="64701" x="6042025" y="3524250"/>
          <p14:tracePt t="64709" x="6037263" y="3524250"/>
          <p14:tracePt t="64717" x="6019800" y="3519488"/>
          <p14:tracePt t="64725" x="6008688" y="3519488"/>
          <p14:tracePt t="64733" x="5997575" y="3519488"/>
          <p14:tracePt t="64741" x="5997575" y="3513138"/>
          <p14:tracePt t="64749" x="5991225" y="3513138"/>
          <p14:tracePt t="64757" x="5986463" y="3502025"/>
          <p14:tracePt t="64765" x="5975350" y="3490913"/>
          <p14:tracePt t="64773" x="5975350" y="3484563"/>
          <p14:tracePt t="64781" x="5957888" y="3462338"/>
          <p14:tracePt t="64789" x="5953125" y="3446463"/>
          <p14:tracePt t="64797" x="5953125" y="3440113"/>
          <p14:tracePt t="64805" x="5942013" y="3411538"/>
          <p14:tracePt t="64813" x="5942013" y="3400425"/>
          <p14:tracePt t="64821" x="5942013" y="3384550"/>
          <p14:tracePt t="64829" x="5942013" y="3362325"/>
          <p14:tracePt t="64837" x="5942013" y="3349625"/>
          <p14:tracePt t="64845" x="5942013" y="3338513"/>
          <p14:tracePt t="64853" x="5953125" y="3316288"/>
          <p14:tracePt t="64861" x="5964238" y="3305175"/>
          <p14:tracePt t="64869" x="5969000" y="3294063"/>
          <p14:tracePt t="64879" x="5991225" y="3265488"/>
          <p14:tracePt t="64887" x="6003925" y="3249613"/>
          <p14:tracePt t="64895" x="6008688" y="3243263"/>
          <p14:tracePt t="64904" x="6037263" y="3221038"/>
          <p14:tracePt t="64911" x="6042025" y="3203575"/>
          <p14:tracePt t="64920" x="6059488" y="3198813"/>
          <p14:tracePt t="64927" x="6076950" y="3170238"/>
          <p14:tracePt t="64935" x="6088063" y="3165475"/>
          <p14:tracePt t="64943" x="6099175" y="3152775"/>
          <p14:tracePt t="64951" x="6121400" y="3136900"/>
          <p14:tracePt t="64959" x="6132513" y="3130550"/>
          <p14:tracePt t="64967" x="6165850" y="3108325"/>
          <p14:tracePt t="64975" x="6188075" y="3097213"/>
          <p14:tracePt t="64983" x="6205538" y="3092450"/>
          <p14:tracePt t="64991" x="6227763" y="3079750"/>
          <p14:tracePt t="64999" x="6267450" y="3068638"/>
          <p14:tracePt t="65007" x="6307138" y="3057525"/>
          <p14:tracePt t="65015" x="6323013" y="3052763"/>
          <p14:tracePt t="65023" x="6369050" y="3046413"/>
          <p14:tracePt t="65031" x="6408738" y="3041650"/>
          <p14:tracePt t="65039" x="6453188" y="3035300"/>
          <p14:tracePt t="65047" x="6469063" y="3035300"/>
          <p14:tracePt t="65055" x="6503988" y="3035300"/>
          <p14:tracePt t="65063" x="6515100" y="3035300"/>
          <p14:tracePt t="65071" x="6542088" y="3035300"/>
          <p14:tracePt t="65079" x="6577013" y="3035300"/>
          <p14:tracePt t="65087" x="6588125" y="3035300"/>
          <p14:tracePt t="65095" x="6616700" y="3041650"/>
          <p14:tracePt t="65103" x="6627813" y="3041650"/>
          <p14:tracePt t="65111" x="6661150" y="3052763"/>
          <p14:tracePt t="65119" x="6677025" y="3057525"/>
          <p14:tracePt t="65127" x="6711950" y="3068638"/>
          <p14:tracePt t="65137" x="6727825" y="3074988"/>
          <p14:tracePt t="65143" x="6738938" y="3074988"/>
          <p14:tracePt t="65153" x="6767513" y="3079750"/>
          <p14:tracePt t="65159" x="6773863" y="3086100"/>
          <p14:tracePt t="65169" x="6789738" y="3092450"/>
          <p14:tracePt t="65185" x="6796088" y="3103563"/>
          <p14:tracePt t="65191" x="6796088" y="3108325"/>
          <p14:tracePt t="65201" x="6796088" y="3114675"/>
          <p14:tracePt t="65209" x="6796088" y="3125788"/>
          <p14:tracePt t="65217" x="6796088" y="3136900"/>
          <p14:tracePt t="65225" x="6796088" y="3152775"/>
          <p14:tracePt t="65233" x="6796088" y="3159125"/>
          <p14:tracePt t="65241" x="6796088" y="3170238"/>
          <p14:tracePt t="65249" x="6796088" y="3187700"/>
          <p14:tracePt t="65257" x="6796088" y="3198813"/>
          <p14:tracePt t="65265" x="6789738" y="3209925"/>
          <p14:tracePt t="65273" x="6789738" y="3227388"/>
          <p14:tracePt t="65281" x="6789738" y="3232150"/>
          <p14:tracePt t="65289" x="6789738" y="3238500"/>
          <p14:tracePt t="65297" x="6789738" y="3249613"/>
          <p14:tracePt t="65305" x="6789738" y="3254375"/>
          <p14:tracePt t="65313" x="6784975" y="3265488"/>
          <p14:tracePt t="65321" x="6784975" y="3276600"/>
          <p14:tracePt t="65329" x="6784975" y="3282950"/>
          <p14:tracePt t="65337" x="6778625" y="3294063"/>
          <p14:tracePt t="65345" x="6778625" y="3300413"/>
          <p14:tracePt t="65353" x="6778625" y="3311525"/>
          <p14:tracePt t="65361" x="6778625" y="3322638"/>
          <p14:tracePt t="65369" x="6778625" y="3333750"/>
          <p14:tracePt t="65377" x="6773863" y="3338513"/>
          <p14:tracePt t="65385" x="6773863" y="3349625"/>
          <p14:tracePt t="65393" x="6762750" y="3373438"/>
          <p14:tracePt t="65401" x="6762750" y="3384550"/>
          <p14:tracePt t="65409" x="6751638" y="3389313"/>
          <p14:tracePt t="65417" x="6745288" y="3400425"/>
          <p14:tracePt t="65425" x="6727825" y="3417888"/>
          <p14:tracePt t="65433" x="6716713" y="3435350"/>
          <p14:tracePt t="65441" x="6694488" y="3451225"/>
          <p14:tracePt t="65451" x="6665913" y="3473450"/>
          <p14:tracePt t="65457" x="6643688" y="3490913"/>
          <p14:tracePt t="65467" x="6592888" y="3519488"/>
          <p14:tracePt t="65475" x="6554788" y="3535363"/>
          <p14:tracePt t="65483" x="6492875" y="3552825"/>
          <p14:tracePt t="65491" x="6424613" y="3563938"/>
          <p14:tracePt t="65499" x="6329363" y="3575050"/>
          <p14:tracePt t="65507" x="6273800" y="3581400"/>
          <p14:tracePt t="65515" x="6149975" y="3581400"/>
          <p14:tracePt t="65523" x="6076950" y="3570288"/>
          <p14:tracePt t="65531" x="5935663" y="3546475"/>
          <p14:tracePt t="65539" x="5857875" y="3524250"/>
          <p14:tracePt t="65547" x="5716588" y="3468688"/>
          <p14:tracePt t="65555" x="5661025" y="3446463"/>
          <p14:tracePt t="65563" x="5614988" y="3422650"/>
          <p14:tracePt t="65571" x="5581650" y="3389313"/>
          <p14:tracePt t="65579" x="5530850" y="3349625"/>
          <p14:tracePt t="65587" x="5514975" y="3322638"/>
          <p14:tracePt t="65595" x="5502275" y="3287713"/>
          <p14:tracePt t="65603" x="5502275" y="3271838"/>
          <p14:tracePt t="65611" x="5502275" y="3249613"/>
          <p14:tracePt t="65619" x="5508625" y="3221038"/>
          <p14:tracePt t="65627" x="5519738" y="3192463"/>
          <p14:tracePt t="65635" x="5537200" y="3152775"/>
          <p14:tracePt t="65643" x="5559425" y="3125788"/>
          <p14:tracePt t="65651" x="5588000" y="3092450"/>
          <p14:tracePt t="65659" x="5621338" y="3057525"/>
          <p14:tracePt t="65667" x="5654675" y="3024188"/>
          <p14:tracePt t="65675" x="5688013" y="3001963"/>
          <p14:tracePt t="65683" x="5738813" y="2968625"/>
          <p14:tracePt t="65691" x="5800725" y="2940050"/>
          <p14:tracePt t="65700" x="5840413" y="2917825"/>
          <p14:tracePt t="65707" x="5902325" y="2900363"/>
          <p14:tracePt t="65715" x="5964238" y="2884488"/>
          <p14:tracePt t="65723" x="6026150" y="2871788"/>
          <p14:tracePt t="65733" x="6103938" y="2867025"/>
          <p14:tracePt t="65739" x="6154738" y="2860675"/>
          <p14:tracePt t="65749" x="6245225" y="2855913"/>
          <p14:tracePt t="65757" x="6300788" y="2855913"/>
          <p14:tracePt t="65765" x="6413500" y="2855913"/>
          <p14:tracePt t="65773" x="6469063" y="2855913"/>
          <p14:tracePt t="65781" x="6530975" y="2855913"/>
          <p14:tracePt t="65789" x="6638925" y="2867025"/>
          <p14:tracePt t="65797" x="6694488" y="2884488"/>
          <p14:tracePt t="65805" x="6734175" y="2900363"/>
          <p14:tracePt t="65813" x="6767513" y="2922588"/>
          <p14:tracePt t="65821" x="6796088" y="2940050"/>
          <p14:tracePt t="65873" x="6818313" y="2968625"/>
          <p14:tracePt t="65881" x="6902450" y="3338513"/>
          <p14:tracePt t="65889" x="6902450" y="3367088"/>
          <p14:tracePt t="65897" x="6880225" y="3400425"/>
          <p14:tracePt t="65905" x="6851650" y="3435350"/>
          <p14:tracePt t="65913" x="6818313" y="3462338"/>
          <p14:tracePt t="65921" x="6784975" y="3479800"/>
          <p14:tracePt t="65929" x="6745288" y="3495675"/>
          <p14:tracePt t="65937" x="6694488" y="3508375"/>
          <p14:tracePt t="65945" x="6627813" y="3519488"/>
          <p14:tracePt t="65953" x="6565900" y="3519488"/>
          <p14:tracePt t="65961" x="6481763" y="3519488"/>
          <p14:tracePt t="65969" x="6369050" y="3519488"/>
          <p14:tracePt t="65977" x="6307138" y="3513138"/>
          <p14:tracePt t="65985" x="6216650" y="3508375"/>
          <p14:tracePt t="65993" x="6161088" y="3502025"/>
          <p14:tracePt t="66003" x="6092825" y="3502025"/>
          <p14:tracePt t="66009" x="6048375" y="3502025"/>
          <p14:tracePt t="66019" x="6026150" y="3502025"/>
          <p14:tracePt t="66027" x="6008688" y="3502025"/>
          <p14:tracePt t="66079" x="5991225" y="3502025"/>
          <p14:tracePt t="66087" x="5953125" y="3502025"/>
          <p14:tracePt t="66095" x="5946775" y="3502025"/>
          <p14:tracePt t="66103" x="5942013" y="3490913"/>
          <p14:tracePt t="66111" x="5942013" y="3479800"/>
          <p14:tracePt t="66119" x="5930900" y="3462338"/>
          <p14:tracePt t="66127" x="5924550" y="3446463"/>
          <p14:tracePt t="66135" x="5918200" y="3422650"/>
          <p14:tracePt t="66143" x="5918200" y="3406775"/>
          <p14:tracePt t="66151" x="5918200" y="3367088"/>
          <p14:tracePt t="66159" x="5924550" y="3344863"/>
          <p14:tracePt t="66167" x="5935663" y="3311525"/>
          <p14:tracePt t="66175" x="5953125" y="3276600"/>
          <p14:tracePt t="66183" x="5980113" y="3243263"/>
          <p14:tracePt t="66191" x="6030913" y="3187700"/>
          <p14:tracePt t="66199" x="6070600" y="3159125"/>
          <p14:tracePt t="66207" x="6115050" y="3119438"/>
          <p14:tracePt t="66215" x="6154738" y="3092450"/>
          <p14:tracePt t="66223" x="6200775" y="3068638"/>
          <p14:tracePt t="66231" x="6238875" y="3052763"/>
          <p14:tracePt t="66239" x="6256338" y="3041650"/>
          <p14:tracePt t="66247" x="6318250" y="3030538"/>
          <p14:tracePt t="66255" x="6357938" y="3024188"/>
          <p14:tracePt t="66263" x="6384925" y="3024188"/>
          <p14:tracePt t="66271" x="6424613" y="3024188"/>
          <p14:tracePt t="66279" x="6457950" y="3030538"/>
          <p14:tracePt t="66289" x="6481763" y="3041650"/>
          <p14:tracePt t="66295" x="6515100" y="3057525"/>
          <p14:tracePt t="66305" x="6542088" y="3074988"/>
          <p14:tracePt t="66311" x="6559550" y="3092450"/>
          <p14:tracePt t="66321" x="6588125" y="3119438"/>
          <p14:tracePt t="66327" x="6599238" y="3130550"/>
          <p14:tracePt t="66337" x="6621463" y="3159125"/>
          <p14:tracePt t="66345" x="6638925" y="3198813"/>
          <p14:tracePt t="66353" x="6654800" y="3221038"/>
          <p14:tracePt t="66361" x="6665913" y="3260725"/>
          <p14:tracePt t="66369" x="6672263" y="3282950"/>
          <p14:tracePt t="66377" x="6672263" y="3300413"/>
          <p14:tracePt t="66385" x="6672263" y="3338513"/>
          <p14:tracePt t="66393" x="6672263" y="3355975"/>
          <p14:tracePt t="66401" x="6665913" y="3373438"/>
          <p14:tracePt t="66409" x="6654800" y="3389313"/>
          <p14:tracePt t="66417" x="6643688" y="3411538"/>
          <p14:tracePt t="66425" x="6621463" y="3429000"/>
          <p14:tracePt t="66433" x="6588125" y="3446463"/>
          <p14:tracePt t="66441" x="6542088" y="3473450"/>
          <p14:tracePt t="66449" x="6492875" y="3490913"/>
          <p14:tracePt t="66457" x="6424613" y="3495675"/>
          <p14:tracePt t="66465" x="6369050" y="3495675"/>
          <p14:tracePt t="66473" x="6300788" y="3495675"/>
          <p14:tracePt t="66481" x="6238875" y="3495675"/>
          <p14:tracePt t="66489" x="6176963" y="3490913"/>
          <p14:tracePt t="66498" x="6138863" y="3479800"/>
          <p14:tracePt t="66505" x="6076950" y="3451225"/>
          <p14:tracePt t="66513" x="6037263" y="3429000"/>
          <p14:tracePt t="66521" x="6008688" y="3406775"/>
          <p14:tracePt t="66529" x="5991225" y="3395663"/>
          <p14:tracePt t="66537" x="5969000" y="3362325"/>
          <p14:tracePt t="66546" x="5964238" y="3344863"/>
          <p14:tracePt t="66553" x="5957888" y="3316288"/>
          <p14:tracePt t="66561" x="5957888" y="3287713"/>
          <p14:tracePt t="66569" x="5964238" y="3260725"/>
          <p14:tracePt t="66577" x="5986463" y="3209925"/>
          <p14:tracePt t="66587" x="6008688" y="3176588"/>
          <p14:tracePt t="66594" x="6037263" y="3136900"/>
          <p14:tracePt t="66603" x="6076950" y="3108325"/>
          <p14:tracePt t="66609" x="6115050" y="3079750"/>
          <p14:tracePt t="66619" x="6132513" y="3068638"/>
          <p14:tracePt t="66627" x="6183313" y="3052763"/>
          <p14:tracePt t="66635" x="6234113" y="3035300"/>
          <p14:tracePt t="66643" x="6296025" y="3024188"/>
          <p14:tracePt t="66651" x="6357938" y="3019425"/>
          <p14:tracePt t="66659" x="6380163" y="3019425"/>
          <p14:tracePt t="66667" x="6442075" y="3019425"/>
          <p14:tracePt t="66675" x="6497638" y="3024188"/>
          <p14:tracePt t="66683" x="6559550" y="3041650"/>
          <p14:tracePt t="66691" x="6588125" y="3052763"/>
          <p14:tracePt t="66699" x="6638925" y="3092450"/>
          <p14:tracePt t="66707" x="6683375" y="3148013"/>
          <p14:tracePt t="66715" x="6705600" y="3181350"/>
          <p14:tracePt t="66723" x="6716713" y="3209925"/>
          <p14:tracePt t="66731" x="6723063" y="3243263"/>
          <p14:tracePt t="66739" x="6723063" y="3316288"/>
          <p14:tracePt t="66747" x="6705600" y="3349625"/>
          <p14:tracePt t="66755" x="6689725" y="3384550"/>
          <p14:tracePt t="66763" x="6661150" y="3411538"/>
          <p14:tracePt t="66771" x="6643688" y="3435350"/>
          <p14:tracePt t="66779" x="6616700" y="3457575"/>
          <p14:tracePt t="66787" x="6588125" y="3468688"/>
          <p14:tracePt t="66795" x="6548438" y="3479800"/>
          <p14:tracePt t="66803" x="6503988" y="3490913"/>
          <p14:tracePt t="66811" x="6464300" y="3495675"/>
          <p14:tracePt t="66819" x="6413500" y="3495675"/>
          <p14:tracePt t="66827" x="6351588" y="3495675"/>
          <p14:tracePt t="66835" x="6284913" y="3495675"/>
          <p14:tracePt t="66843" x="6216650" y="3479800"/>
          <p14:tracePt t="66851" x="6149975" y="3462338"/>
          <p14:tracePt t="66859" x="6076950" y="3429000"/>
          <p14:tracePt t="66867" x="6053138" y="3406775"/>
          <p14:tracePt t="66875" x="6015038" y="3373438"/>
          <p14:tracePt t="66885" x="6003925" y="3344863"/>
          <p14:tracePt t="66891" x="5997575" y="3327400"/>
          <p14:tracePt t="66901" x="5997575" y="3276600"/>
          <p14:tracePt t="66909" x="6015038" y="3243263"/>
          <p14:tracePt t="66917" x="6042025" y="3203575"/>
          <p14:tracePt t="66925" x="6081713" y="3165475"/>
          <p14:tracePt t="66933" x="6110288" y="3136900"/>
          <p14:tracePt t="66941" x="6172200" y="3108325"/>
          <p14:tracePt t="66949" x="6245225" y="3086100"/>
          <p14:tracePt t="66957" x="6318250" y="3068638"/>
          <p14:tracePt t="66965" x="6384925" y="3063875"/>
          <p14:tracePt t="66973" x="6469063" y="3057525"/>
          <p14:tracePt t="66981" x="6616700" y="3057525"/>
          <p14:tracePt t="66989" x="6727825" y="3057525"/>
          <p14:tracePt t="66997" x="6840538" y="3074988"/>
          <p14:tracePt t="67005" x="6891338" y="3086100"/>
          <p14:tracePt t="67013" x="6970713" y="3125788"/>
          <p14:tracePt t="67021" x="7026275" y="3165475"/>
          <p14:tracePt t="67029" x="7048500" y="3192463"/>
          <p14:tracePt t="67037" x="7070725" y="3260725"/>
          <p14:tracePt t="67045" x="7070725" y="3300413"/>
          <p14:tracePt t="67053" x="7065963" y="3338513"/>
          <p14:tracePt t="67061" x="7037388" y="3378200"/>
          <p14:tracePt t="67069" x="7004050" y="3406775"/>
          <p14:tracePt t="67078" x="6946900" y="3446463"/>
          <p14:tracePt t="67085" x="6891338" y="3462338"/>
          <p14:tracePt t="67093" x="6829425" y="3479800"/>
          <p14:tracePt t="67101" x="6756400" y="3484563"/>
          <p14:tracePt t="67110" x="6683375" y="3484563"/>
          <p14:tracePt t="67117" x="6627813" y="3484563"/>
          <p14:tracePt t="67125" x="6577013" y="3479800"/>
          <p14:tracePt t="67133" x="6530975" y="3468688"/>
          <p14:tracePt t="67141" x="6497638" y="3457575"/>
          <p14:tracePt t="67149" x="6469063" y="3440113"/>
          <p14:tracePt t="67157" x="6464300" y="3429000"/>
          <p14:tracePt t="67167" x="6457950" y="3422650"/>
          <p14:tracePt t="67173" x="6457950" y="3411538"/>
          <p14:tracePt t="67183" x="6457950" y="3400425"/>
          <p14:tracePt t="67191" x="6457950" y="3395663"/>
          <p14:tracePt t="67199" x="6464300" y="3389313"/>
          <p14:tracePt t="67207" x="6475413" y="3389313"/>
          <p14:tracePt t="67215" x="6486525" y="3389313"/>
          <p14:tracePt t="67231" x="6492875" y="3389313"/>
          <p14:tracePt t="67255" x="6492875" y="3400425"/>
          <p14:tracePt t="67263" x="6492875" y="3417888"/>
          <p14:tracePt t="67271" x="6481763" y="3429000"/>
          <p14:tracePt t="67279" x="6469063" y="3446463"/>
          <p14:tracePt t="67287" x="6457950" y="3457575"/>
          <p14:tracePt t="67295" x="6430963" y="3473450"/>
          <p14:tracePt t="67303" x="6384925" y="3490913"/>
          <p14:tracePt t="67311" x="6340475" y="3502025"/>
          <p14:tracePt t="67319" x="6289675" y="3513138"/>
          <p14:tracePt t="67327" x="6273800" y="3513138"/>
          <p14:tracePt t="67335" x="6238875" y="3513138"/>
          <p14:tracePt t="67343" x="6205538" y="3508375"/>
          <p14:tracePt t="67351" x="6194425" y="3502025"/>
          <p14:tracePt t="67359" x="6165850" y="3484563"/>
          <p14:tracePt t="67367" x="6143625" y="3451225"/>
          <p14:tracePt t="67375" x="6143625" y="3435350"/>
          <p14:tracePt t="67383" x="6126163" y="3400425"/>
          <p14:tracePt t="67391" x="6121400" y="3389313"/>
          <p14:tracePt t="67399" x="6110288" y="3355975"/>
          <p14:tracePt t="67407" x="6110288" y="3338513"/>
          <p14:tracePt t="67415" x="6110288" y="3287713"/>
          <p14:tracePt t="67423" x="6115050" y="3265488"/>
          <p14:tracePt t="67431" x="6132513" y="3238500"/>
          <p14:tracePt t="67441" x="6149975" y="3214688"/>
          <p14:tracePt t="67447" x="6183313" y="3181350"/>
          <p14:tracePt t="67457" x="6211888" y="3159125"/>
          <p14:tracePt t="67463" x="6273800" y="3125788"/>
          <p14:tracePt t="67473" x="6329363" y="3108325"/>
          <p14:tracePt t="67481" x="6391275" y="3086100"/>
          <p14:tracePt t="67489" x="6464300" y="3074988"/>
          <p14:tracePt t="67497" x="6508750" y="3074988"/>
          <p14:tracePt t="67505" x="6616700" y="3068638"/>
          <p14:tracePt t="67513" x="6711950" y="3068638"/>
          <p14:tracePt t="67521" x="6756400" y="3079750"/>
          <p14:tracePt t="67529" x="6811963" y="3103563"/>
          <p14:tracePt t="67537" x="6873875" y="3136900"/>
          <p14:tracePt t="67545" x="6908800" y="3165475"/>
          <p14:tracePt t="67553" x="6935788" y="3214688"/>
          <p14:tracePt t="67561" x="6942138" y="3260725"/>
          <p14:tracePt t="67569" x="6942138" y="3294063"/>
          <p14:tracePt t="67577" x="6919913" y="3333750"/>
          <p14:tracePt t="67585" x="6873875" y="3378200"/>
          <p14:tracePt t="67593" x="6800850" y="3417888"/>
          <p14:tracePt t="67601" x="6694488" y="3446463"/>
          <p14:tracePt t="67609" x="6604000" y="3457575"/>
          <p14:tracePt t="67617" x="6497638" y="3468688"/>
          <p14:tracePt t="67625" x="6384925" y="3468688"/>
          <p14:tracePt t="67633" x="6311900" y="3457575"/>
          <p14:tracePt t="67641" x="6238875" y="3446463"/>
          <p14:tracePt t="67649" x="6161088" y="3429000"/>
          <p14:tracePt t="67657" x="6092825" y="3411538"/>
          <p14:tracePt t="67665" x="6037263" y="3378200"/>
          <p14:tracePt t="67673" x="6003925" y="3355975"/>
          <p14:tracePt t="67681" x="5986463" y="3322638"/>
          <p14:tracePt t="67689" x="5986463" y="3300413"/>
          <p14:tracePt t="67698" x="5986463" y="3276600"/>
          <p14:tracePt t="67705" x="6008688" y="3249613"/>
          <p14:tracePt t="67713" x="6048375" y="3209925"/>
          <p14:tracePt t="67721" x="6099175" y="3181350"/>
          <p14:tracePt t="67729" x="6143625" y="3159125"/>
          <p14:tracePt t="67739" x="6205538" y="3148013"/>
          <p14:tracePt t="67745" x="6284913" y="3130550"/>
          <p14:tracePt t="67755" x="6334125" y="3130550"/>
          <p14:tracePt t="67763" x="6408738" y="3136900"/>
          <p14:tracePt t="67771" x="6457950" y="3152775"/>
          <p14:tracePt t="67779" x="6503988" y="3181350"/>
          <p14:tracePt t="67787" x="6537325" y="3214688"/>
          <p14:tracePt t="67795" x="6570663" y="3260725"/>
          <p14:tracePt t="67803" x="6577013" y="3282950"/>
          <p14:tracePt t="67811" x="6581775" y="3327400"/>
          <p14:tracePt t="67819" x="6577013" y="3384550"/>
          <p14:tracePt t="67827" x="6565900" y="3411538"/>
          <p14:tracePt t="67835" x="6537325" y="3435350"/>
          <p14:tracePt t="67843" x="6486525" y="3462338"/>
          <p14:tracePt t="67851" x="6446838" y="3473450"/>
          <p14:tracePt t="67859" x="6419850" y="3473450"/>
          <p14:tracePt t="67867" x="6380163" y="3473450"/>
          <p14:tracePt t="67875" x="6334125" y="3462338"/>
          <p14:tracePt t="67883" x="6278563" y="3435350"/>
          <p14:tracePt t="67891" x="6245225" y="3406775"/>
          <p14:tracePt t="67899" x="6223000" y="3373438"/>
          <p14:tracePt t="67907" x="6211888" y="3355975"/>
          <p14:tracePt t="67915" x="6211888" y="3316288"/>
          <p14:tracePt t="67923" x="6211888" y="3294063"/>
          <p14:tracePt t="67931" x="6227763" y="3265488"/>
          <p14:tracePt t="67940" x="6273800" y="3232150"/>
          <p14:tracePt t="67947" x="6307138" y="3209925"/>
          <p14:tracePt t="67955" x="6362700" y="3187700"/>
          <p14:tracePt t="67964" x="6424613" y="3176588"/>
          <p14:tracePt t="67971" x="6548438" y="3181350"/>
          <p14:tracePt t="67979" x="6610350" y="3198813"/>
          <p14:tracePt t="67988" x="6654800" y="3232150"/>
          <p14:tracePt t="67995" x="6689725" y="3282950"/>
          <p14:tracePt t="68003" x="6705600" y="3322638"/>
          <p14:tracePt t="68011" x="6711950" y="3367088"/>
          <p14:tracePt t="68019" x="6711950" y="3411538"/>
          <p14:tracePt t="68027" x="6700838" y="3451225"/>
          <p14:tracePt t="68035" x="6677025" y="3479800"/>
          <p14:tracePt t="68045" x="6654800" y="3495675"/>
          <p14:tracePt t="68054" x="6643688" y="3502025"/>
          <p14:tracePt t="68061" x="6621463" y="3502025"/>
          <p14:tracePt t="68069" x="6604000" y="3502025"/>
          <p14:tracePt t="68077" x="6588125" y="3502025"/>
          <p14:tracePt t="68085" x="6577013" y="3490913"/>
          <p14:tracePt t="68094" x="6565900" y="3468688"/>
          <p14:tracePt t="68101" x="6559550" y="3440113"/>
          <p14:tracePt t="68109" x="6559550" y="3411538"/>
          <p14:tracePt t="68117" x="6559550" y="3373438"/>
          <p14:tracePt t="68125" x="6559550" y="3344863"/>
          <p14:tracePt t="68134" x="6588125" y="3294063"/>
          <p14:tracePt t="68141" x="6599238" y="3276600"/>
          <p14:tracePt t="68149" x="6616700" y="3249613"/>
          <p14:tracePt t="68157" x="6627813" y="3238500"/>
          <p14:tracePt t="68165" x="6650038" y="3232150"/>
          <p14:tracePt t="68173" x="6665913" y="3232150"/>
          <p14:tracePt t="68181" x="6677025" y="3243263"/>
          <p14:tracePt t="68190" x="6694488" y="3271838"/>
          <p14:tracePt t="68197" x="6705600" y="3305175"/>
          <p14:tracePt t="68206" x="6716713" y="3349625"/>
          <p14:tracePt t="68214" x="6727825" y="3373438"/>
          <p14:tracePt t="68222" x="6727825" y="3406775"/>
          <p14:tracePt t="68230" x="6727825" y="3422650"/>
          <p14:tracePt t="68237" x="6716713" y="3451225"/>
          <p14:tracePt t="68245" x="6705600" y="3468688"/>
          <p14:tracePt t="68253" x="6661150" y="3484563"/>
          <p14:tracePt t="68261" x="6610350" y="3495675"/>
          <p14:tracePt t="68269" x="6548438" y="3502025"/>
          <p14:tracePt t="68278" x="6475413" y="3502025"/>
          <p14:tracePt t="68286" x="6408738" y="3502025"/>
          <p14:tracePt t="68296" x="6340475" y="3495675"/>
          <p14:tracePt t="68302" x="6245225" y="3473450"/>
          <p14:tracePt t="68311" x="6183313" y="3446463"/>
          <p14:tracePt t="68317" x="6138863" y="3417888"/>
          <p14:tracePt t="68328" x="6115050" y="3389313"/>
          <p14:tracePt t="68333" x="6110288" y="3362325"/>
          <p14:tracePt t="68343" x="6110288" y="3327400"/>
          <p14:tracePt t="68350" x="6121400" y="3287713"/>
          <p14:tracePt t="68360" x="6154738" y="3249613"/>
          <p14:tracePt t="68367" x="6194425" y="3198813"/>
          <p14:tracePt t="68376" x="6238875" y="3176588"/>
          <p14:tracePt t="68383" x="6278563" y="3152775"/>
          <p14:tracePt t="68391" x="6323013" y="3148013"/>
          <p14:tracePt t="68399" x="6362700" y="3141663"/>
          <p14:tracePt t="68407" x="6396038" y="3141663"/>
          <p14:tracePt t="68415" x="6442075" y="3152775"/>
          <p14:tracePt t="68424" x="6464300" y="3165475"/>
          <p14:tracePt t="68432" x="6497638" y="3187700"/>
          <p14:tracePt t="68440" x="6519863" y="3221038"/>
          <p14:tracePt t="68448" x="6530975" y="3243263"/>
          <p14:tracePt t="68456" x="6537325" y="3271838"/>
          <p14:tracePt t="68463" x="6537325" y="3300413"/>
          <p14:tracePt t="68472" x="6537325" y="3316288"/>
          <p14:tracePt t="68479" x="6537325" y="3333750"/>
          <p14:tracePt t="68487" x="6537325" y="3338513"/>
          <p14:tracePt t="68495" x="6537325" y="3344863"/>
          <p14:tracePt t="68710" x="6537325" y="3349625"/>
          <p14:tracePt t="68717" x="6537325" y="3373438"/>
          <p14:tracePt t="68725" x="6530975" y="3389313"/>
          <p14:tracePt t="68733" x="6526213" y="3411538"/>
          <p14:tracePt t="68741" x="6515100" y="3435350"/>
          <p14:tracePt t="68749" x="6503988" y="3462338"/>
          <p14:tracePt t="68757" x="6497638" y="3479800"/>
          <p14:tracePt t="68765" x="6481763" y="3508375"/>
          <p14:tracePt t="68773" x="6453188" y="3541713"/>
          <p14:tracePt t="68781" x="6435725" y="3570288"/>
          <p14:tracePt t="68789" x="6408738" y="3597275"/>
          <p14:tracePt t="68797" x="6380163" y="3630613"/>
          <p14:tracePt t="68805" x="6346825" y="3665538"/>
          <p14:tracePt t="68813" x="6300788" y="3698875"/>
          <p14:tracePt t="68821" x="6256338" y="3738563"/>
          <p14:tracePt t="68829" x="6223000" y="3754438"/>
          <p14:tracePt t="68837" x="6172200" y="3778250"/>
          <p14:tracePt t="68845" x="6143625" y="3789363"/>
          <p14:tracePt t="68853" x="6076950" y="3789363"/>
          <p14:tracePt t="68861" x="6037263" y="3789363"/>
          <p14:tracePt t="68869" x="5918200" y="3778250"/>
          <p14:tracePt t="68877" x="5834063" y="3765550"/>
          <p14:tracePt t="68886" x="5716588" y="3743325"/>
          <p14:tracePt t="68893" x="5592763" y="3709988"/>
          <p14:tracePt t="68902" x="5508625" y="3698875"/>
          <p14:tracePt t="68910" x="5391150" y="3681413"/>
          <p14:tracePt t="68919" x="5294313" y="3676650"/>
          <p14:tracePt t="68927" x="5199063" y="3665538"/>
          <p14:tracePt t="68935" x="5137150" y="3659188"/>
          <p14:tracePt t="69215" x="5143500" y="3659188"/>
          <p14:tracePt t="69225" x="5154613" y="3659188"/>
          <p14:tracePt t="69231" x="5199063" y="3659188"/>
          <p14:tracePt t="69241" x="5232400" y="3659188"/>
          <p14:tracePt t="69249" x="5278438" y="3659188"/>
          <p14:tracePt t="69257" x="5334000" y="3659188"/>
          <p14:tracePt t="69265" x="5362575" y="3659188"/>
          <p14:tracePt t="69273" x="5395913" y="3659188"/>
          <p14:tracePt t="69281" x="5435600" y="3648075"/>
          <p14:tracePt t="69289" x="5475288" y="3636963"/>
          <p14:tracePt t="69297" x="5519738" y="3619500"/>
          <p14:tracePt t="69305" x="5626100" y="3597275"/>
          <p14:tracePt t="69313" x="5716588" y="3581400"/>
          <p14:tracePt t="69322" x="5818188" y="3563938"/>
          <p14:tracePt t="69329" x="5918200" y="3546475"/>
          <p14:tracePt t="69337" x="6092825" y="3530600"/>
          <p14:tracePt t="69345" x="6188075" y="3524250"/>
          <p14:tracePt t="69353" x="6289675" y="3519488"/>
          <p14:tracePt t="69361" x="6369050" y="3513138"/>
          <p14:tracePt t="69369" x="6486525" y="3502025"/>
          <p14:tracePt t="69377" x="6559550" y="3502025"/>
          <p14:tracePt t="69385" x="6632575" y="3502025"/>
          <p14:tracePt t="69393" x="6700838" y="3502025"/>
          <p14:tracePt t="69401" x="6807200" y="3495675"/>
          <p14:tracePt t="69409" x="6869113" y="3495675"/>
          <p14:tracePt t="69417" x="6931025" y="3495675"/>
          <p14:tracePt t="69425" x="6992938" y="3495675"/>
          <p14:tracePt t="69433" x="7070725" y="3495675"/>
          <p14:tracePt t="69441" x="7132638" y="3495675"/>
          <p14:tracePt t="69449" x="7183438" y="3495675"/>
          <p14:tracePt t="69459" x="7245350" y="3490913"/>
          <p14:tracePt t="69465" x="7318375" y="3484563"/>
          <p14:tracePt t="69475" x="7375525" y="3484563"/>
          <p14:tracePt t="69481" x="7431088" y="3479800"/>
          <p14:tracePt t="69491" x="7486650" y="3479800"/>
          <p14:tracePt t="69497" x="7566025" y="3473450"/>
          <p14:tracePt t="69507" x="7627938" y="3473450"/>
          <p14:tracePt t="69515" x="7678738" y="3473450"/>
          <p14:tracePt t="69523" x="7723188" y="3473450"/>
          <p14:tracePt t="69531" x="7767638" y="3473450"/>
          <p14:tracePt t="69539" x="7807325" y="3473450"/>
          <p14:tracePt t="69547" x="7824788" y="3473450"/>
          <p14:tracePt t="69555" x="7835900" y="3473450"/>
          <p14:tracePt t="69563" x="7840663" y="3473450"/>
          <p14:tracePt t="69587" x="7818438" y="3484563"/>
          <p14:tracePt t="69595" x="7802563" y="3495675"/>
          <p14:tracePt t="69603" x="7778750" y="3502025"/>
          <p14:tracePt t="69611" x="7729538" y="3513138"/>
          <p14:tracePt t="69620" x="7705725" y="3524250"/>
          <p14:tracePt t="69627" x="7672388" y="3530600"/>
          <p14:tracePt t="69635" x="7650163" y="3535363"/>
          <p14:tracePt t="69643" x="7610475" y="3535363"/>
          <p14:tracePt t="69651" x="7605713" y="3535363"/>
          <p14:tracePt t="69659" x="7599363" y="3535363"/>
          <p14:tracePt t="69834" x="7594600" y="3535363"/>
          <p14:tracePt t="69849" x="7583488" y="3535363"/>
          <p14:tracePt t="69857" x="7577138" y="3535363"/>
          <p14:tracePt t="69865" x="7570788" y="3535363"/>
          <p14:tracePt t="69873" x="7554913" y="3535363"/>
          <p14:tracePt t="69881" x="7537450" y="3535363"/>
          <p14:tracePt t="69889" x="7493000" y="3541713"/>
          <p14:tracePt t="69897" x="7470775" y="3546475"/>
          <p14:tracePt t="69905" x="7397750" y="3557588"/>
          <p14:tracePt t="69913" x="7358063" y="3563938"/>
          <p14:tracePt t="69921" x="7273925" y="3586163"/>
          <p14:tracePt t="69929" x="7194550" y="3597275"/>
          <p14:tracePt t="69937" x="7167563" y="3603625"/>
          <p14:tracePt t="69946" x="7081838" y="3614738"/>
          <p14:tracePt t="69953" x="6986588" y="3625850"/>
          <p14:tracePt t="69961" x="6851650" y="3643313"/>
          <p14:tracePt t="69969" x="6807200" y="3648075"/>
          <p14:tracePt t="69977" x="6677025" y="3659188"/>
          <p14:tracePt t="69985" x="6503988" y="3681413"/>
          <p14:tracePt t="69993" x="6318250" y="3698875"/>
          <p14:tracePt t="70001" x="6256338" y="3698875"/>
          <p14:tracePt t="70009" x="6099175" y="3716338"/>
          <p14:tracePt t="70018" x="5880100" y="3732213"/>
          <p14:tracePt t="70026" x="5661025" y="3754438"/>
          <p14:tracePt t="70033" x="5424488" y="3771900"/>
          <p14:tracePt t="70042" x="5221288" y="3794125"/>
          <p14:tracePt t="70049" x="5002213" y="3811588"/>
          <p14:tracePt t="70057" x="4783138" y="3844925"/>
          <p14:tracePt t="70068" x="4564063" y="3856038"/>
          <p14:tracePt t="70073" x="4362450" y="3862388"/>
          <p14:tracePt t="70083" x="4181475" y="3862388"/>
          <p14:tracePt t="70092" x="3997325" y="3862388"/>
          <p14:tracePt t="70099" x="3811588" y="3862388"/>
          <p14:tracePt t="70107" x="3495675" y="3862388"/>
          <p14:tracePt t="70115" x="3355975" y="3862388"/>
          <p14:tracePt t="70123" x="3214688" y="3862388"/>
          <p14:tracePt t="70131" x="3103563" y="3851275"/>
          <p14:tracePt t="70139" x="3006725" y="3844925"/>
          <p14:tracePt t="70147" x="2906713" y="3833813"/>
          <p14:tracePt t="70155" x="2820988" y="3816350"/>
          <p14:tracePt t="70163" x="2743200" y="3805238"/>
          <p14:tracePt t="70171" x="2681288" y="3794125"/>
          <p14:tracePt t="70179" x="2619375" y="3778250"/>
          <p14:tracePt t="70188" x="2574925" y="3754438"/>
          <p14:tracePt t="70195" x="2535238" y="3738563"/>
          <p14:tracePt t="70203" x="2513013" y="3727450"/>
          <p14:tracePt t="70211" x="2506663" y="3716338"/>
          <p14:tracePt t="70219" x="2506663" y="3698875"/>
          <p14:tracePt t="70227" x="2517775" y="3665538"/>
          <p14:tracePt t="70235" x="2535238" y="3636963"/>
          <p14:tracePt t="70243" x="2574925" y="3603625"/>
          <p14:tracePt t="70251" x="2630488" y="3557588"/>
          <p14:tracePt t="70259" x="2692400" y="3519488"/>
          <p14:tracePt t="70267" x="2776538" y="3462338"/>
          <p14:tracePt t="70275" x="2895600" y="3389313"/>
          <p14:tracePt t="70283" x="3057525" y="3316288"/>
          <p14:tracePt t="70291" x="3271838" y="3232150"/>
          <p14:tracePt t="70299" x="3457575" y="3176588"/>
          <p14:tracePt t="70307" x="3670300" y="3114675"/>
          <p14:tracePt t="70315" x="3929063" y="3063875"/>
          <p14:tracePt t="70324" x="4227513" y="3006725"/>
          <p14:tracePt t="70333" x="4552950" y="2962275"/>
          <p14:tracePt t="70339" x="4889500" y="2928938"/>
          <p14:tracePt t="70349" x="5232400" y="2895600"/>
          <p14:tracePt t="70355" x="5581650" y="2884488"/>
          <p14:tracePt t="70365" x="5891213" y="2871788"/>
          <p14:tracePt t="70371" x="6300788" y="2871788"/>
          <p14:tracePt t="70381" x="6588125" y="2871788"/>
          <p14:tracePt t="70389" x="7004050" y="2889250"/>
          <p14:tracePt t="70397" x="7285038" y="2922588"/>
          <p14:tracePt t="70405" x="7566025" y="2951163"/>
          <p14:tracePt t="70413" x="7875588" y="2984500"/>
          <p14:tracePt t="70421" x="8172450" y="3030538"/>
          <p14:tracePt t="70429" x="8453438" y="3063875"/>
          <p14:tracePt t="70437" x="8745538" y="3108325"/>
          <p14:tracePt t="70445" x="8880475" y="3125788"/>
          <p14:tracePt t="70453" x="9083675" y="3141663"/>
          <p14:tracePt t="70461" x="9196388" y="3159125"/>
          <p14:tracePt t="70469" x="9386888" y="3187700"/>
          <p14:tracePt t="70477" x="9466263" y="3198813"/>
          <p14:tracePt t="70485" x="9532938" y="3209925"/>
          <p14:tracePt t="70493" x="9594850" y="3221038"/>
          <p14:tracePt t="70501" x="9701213" y="3243263"/>
          <p14:tracePt t="70509" x="9752013" y="3249613"/>
          <p14:tracePt t="70517" x="9791700" y="3260725"/>
          <p14:tracePt t="70525" x="9842500" y="3265488"/>
          <p14:tracePt t="70534" x="9853613" y="3271838"/>
          <p14:tracePt t="70541" x="9864725" y="3276600"/>
          <p14:tracePt t="70557" x="9871075" y="3282950"/>
          <p14:tracePt t="70565" x="9871075" y="3287713"/>
          <p14:tracePt t="70581" x="9871075" y="3294063"/>
          <p14:tracePt t="70590" x="9875838" y="3300413"/>
          <p14:tracePt t="70597" x="9882188" y="3305175"/>
          <p14:tracePt t="70605" x="9886950" y="3305175"/>
          <p14:tracePt t="70621" x="9893300" y="3305175"/>
          <p14:tracePt t="70751" x="9893300" y="3311525"/>
          <p14:tracePt t="70775" x="9893300" y="3316288"/>
          <p14:tracePt t="70799" x="9893300" y="3322638"/>
          <p14:tracePt t="70807" x="9893300" y="3327400"/>
          <p14:tracePt t="70815" x="9893300" y="3333750"/>
          <p14:tracePt t="70832" x="9893300" y="3344863"/>
          <p14:tracePt t="70840" x="9882188" y="3355975"/>
          <p14:tracePt t="70855" x="9871075" y="3373438"/>
          <p14:tracePt t="70863" x="9859963" y="3389313"/>
          <p14:tracePt t="70871" x="9853613" y="3395663"/>
          <p14:tracePt t="70879" x="9836150" y="3406775"/>
          <p14:tracePt t="70888" x="9825038" y="3417888"/>
          <p14:tracePt t="70896" x="9798050" y="3440113"/>
          <p14:tracePt t="70904" x="9786938" y="3440113"/>
          <p14:tracePt t="70911" x="9752013" y="3457575"/>
          <p14:tracePt t="70922" x="9740900" y="3462338"/>
          <p14:tracePt t="70927" x="9707563" y="3462338"/>
          <p14:tracePt t="70937" x="9696450" y="3462338"/>
          <p14:tracePt t="70943" x="9656763" y="3462338"/>
          <p14:tracePt t="70953" x="9628188" y="3462338"/>
          <p14:tracePt t="70961" x="9605963" y="3462338"/>
          <p14:tracePt t="70969" x="9528175" y="3462338"/>
          <p14:tracePt t="70977" x="9488488" y="3462338"/>
          <p14:tracePt t="70985" x="9404350" y="3457575"/>
          <p14:tracePt t="70993" x="9302750" y="3451225"/>
          <p14:tracePt t="71001" x="9190038" y="3446463"/>
          <p14:tracePt t="71009" x="9145588" y="3446463"/>
          <p14:tracePt t="71017" x="9015413" y="3435350"/>
          <p14:tracePt t="71025" x="8966200" y="3429000"/>
          <p14:tracePt t="71033" x="8842375" y="3422650"/>
          <p14:tracePt t="71041" x="8696325" y="3411538"/>
          <p14:tracePt t="71049" x="8661400" y="3411538"/>
          <p14:tracePt t="71057" x="8555038" y="3406775"/>
          <p14:tracePt t="71066" x="8515350" y="3400425"/>
          <p14:tracePt t="71074" x="8437563" y="3400425"/>
          <p14:tracePt t="71081" x="8397875" y="3400425"/>
          <p14:tracePt t="71090" x="8329613" y="3400425"/>
          <p14:tracePt t="71098" x="8307388" y="3395663"/>
          <p14:tracePt t="71106" x="8245475" y="3389313"/>
          <p14:tracePt t="71113" x="8223250" y="3389313"/>
          <p14:tracePt t="71122" x="8207375" y="3384550"/>
          <p14:tracePt t="71129" x="8156575" y="3373438"/>
          <p14:tracePt t="71137" x="8139113" y="3373438"/>
          <p14:tracePt t="71146" x="8116888" y="3362325"/>
          <p14:tracePt t="71153" x="8099425" y="3355975"/>
          <p14:tracePt t="71161" x="8088313" y="3349625"/>
          <p14:tracePt t="71169" x="8083550" y="3344863"/>
          <p14:tracePt t="71178" x="8077200" y="3338513"/>
          <p14:tracePt t="71185" x="8072438" y="3327400"/>
          <p14:tracePt t="71193" x="8066088" y="3316288"/>
          <p14:tracePt t="71210" x="8066088" y="3300413"/>
          <p14:tracePt t="71217" x="8066088" y="3276600"/>
          <p14:tracePt t="71227" x="8066088" y="3271838"/>
          <p14:tracePt t="71235" x="8072438" y="3238500"/>
          <p14:tracePt t="71243" x="8077200" y="3227388"/>
          <p14:tracePt t="71251" x="8099425" y="3203575"/>
          <p14:tracePt t="71259" x="8134350" y="3170238"/>
          <p14:tracePt t="71267" x="8150225" y="3152775"/>
          <p14:tracePt t="71275" x="8201025" y="3119438"/>
          <p14:tracePt t="71283" x="8229600" y="3103563"/>
          <p14:tracePt t="71292" x="8296275" y="3068638"/>
          <p14:tracePt t="71299" x="8375650" y="3052763"/>
          <p14:tracePt t="71307" x="8437563" y="3035300"/>
          <p14:tracePt t="71315" x="8566150" y="3006725"/>
          <p14:tracePt t="71323" x="8639175" y="3001963"/>
          <p14:tracePt t="71331" x="8745538" y="2995613"/>
          <p14:tracePt t="71340" x="8842375" y="2990850"/>
          <p14:tracePt t="71347" x="8948738" y="2990850"/>
          <p14:tracePt t="71356" x="9178925" y="2979738"/>
          <p14:tracePt t="71363" x="9291638" y="2979738"/>
          <p14:tracePt t="71371" x="9398000" y="2979738"/>
          <p14:tracePt t="71379" x="9493250" y="2979738"/>
          <p14:tracePt t="71388" x="9578975" y="2995613"/>
          <p14:tracePt t="71395" x="9612313" y="3001963"/>
          <p14:tracePt t="71403" x="9678988" y="3019425"/>
          <p14:tracePt t="71411" x="9747250" y="3035300"/>
          <p14:tracePt t="71419" x="9802813" y="3063875"/>
          <p14:tracePt t="71427" x="9853613" y="3092450"/>
          <p14:tracePt t="71435" x="9875838" y="3108325"/>
          <p14:tracePt t="71443" x="9921875" y="3136900"/>
          <p14:tracePt t="71451" x="9932988" y="3148013"/>
          <p14:tracePt t="71460" x="9944100" y="3165475"/>
          <p14:tracePt t="71468" x="9944100" y="3176588"/>
          <p14:tracePt t="71475" x="9948863" y="3187700"/>
          <p14:tracePt t="71484" x="9948863" y="3192463"/>
          <p14:tracePt t="71491" x="9948863" y="3203575"/>
          <p14:tracePt t="71499" x="9948863" y="3214688"/>
          <p14:tracePt t="71509" x="9944100" y="3227388"/>
          <p14:tracePt t="71517" x="9932988" y="3243263"/>
          <p14:tracePt t="71526" x="9915525" y="3265488"/>
          <p14:tracePt t="71531" x="9898063" y="3271838"/>
          <p14:tracePt t="71542" x="9864725" y="3300413"/>
          <p14:tracePt t="71550" x="9813925" y="3327400"/>
          <p14:tracePt t="71558" x="9747250" y="3362325"/>
          <p14:tracePt t="71565" x="9685338" y="3384550"/>
          <p14:tracePt t="71574" x="9561513" y="3440113"/>
          <p14:tracePt t="71582" x="9477375" y="3473450"/>
          <p14:tracePt t="71590" x="9398000" y="3502025"/>
          <p14:tracePt t="71598" x="9309100" y="3524250"/>
          <p14:tracePt t="71605" x="9112250" y="3563938"/>
          <p14:tracePt t="71614" x="9039225" y="3570288"/>
          <p14:tracePt t="71622" x="8953500" y="3570288"/>
          <p14:tracePt t="71629" x="8875713" y="3570288"/>
          <p14:tracePt t="71638" x="8791575" y="3570288"/>
          <p14:tracePt t="71645" x="8707438" y="3552825"/>
          <p14:tracePt t="71653" x="8616950" y="3535363"/>
          <p14:tracePt t="71661" x="8577263" y="3524250"/>
          <p14:tracePt t="71669" x="8470900" y="3490913"/>
          <p14:tracePt t="71678" x="8353425" y="3446463"/>
          <p14:tracePt t="71685" x="8245475" y="3406775"/>
          <p14:tracePt t="71693" x="8128000" y="3355975"/>
          <p14:tracePt t="71701" x="8099425" y="3338513"/>
          <p14:tracePt t="71710" x="8026400" y="3305175"/>
          <p14:tracePt t="71718" x="7970838" y="3271838"/>
          <p14:tracePt t="71725" x="7964488" y="3249613"/>
          <p14:tracePt t="71734" x="7964488" y="3238500"/>
          <p14:tracePt t="71742" x="7975600" y="3214688"/>
          <p14:tracePt t="71749" x="7999413" y="3192463"/>
          <p14:tracePt t="71758" x="8037513" y="3165475"/>
          <p14:tracePt t="71765" x="8083550" y="3148013"/>
          <p14:tracePt t="71774" x="8139113" y="3125788"/>
          <p14:tracePt t="71782" x="8194675" y="3108325"/>
          <p14:tracePt t="71792" x="8313738" y="3079750"/>
          <p14:tracePt t="71797" x="8415338" y="3068638"/>
          <p14:tracePt t="71807" x="8561388" y="3041650"/>
          <p14:tracePt t="71814" x="8734425" y="3024188"/>
          <p14:tracePt t="71824" x="8937625" y="3013075"/>
          <p14:tracePt t="71830" x="9167813" y="3001963"/>
          <p14:tracePt t="71840" x="9291638" y="3001963"/>
          <p14:tracePt t="71848" x="9539288" y="2990850"/>
          <p14:tracePt t="71856" x="9752013" y="2990850"/>
          <p14:tracePt t="71863" x="9864725" y="2995613"/>
          <p14:tracePt t="71872" x="9948863" y="3006725"/>
          <p14:tracePt t="71879" x="10067925" y="3030538"/>
          <p14:tracePt t="71888" x="10185400" y="3079750"/>
          <p14:tracePt t="71896" x="10225088" y="3114675"/>
          <p14:tracePt t="71904" x="10252075" y="3148013"/>
          <p14:tracePt t="71912" x="10258425" y="3181350"/>
          <p14:tracePt t="71920" x="10264775" y="3227388"/>
          <p14:tracePt t="71928" x="10258425" y="3260725"/>
          <p14:tracePt t="71936" x="10229850" y="3294063"/>
          <p14:tracePt t="71944" x="10196513" y="3327400"/>
          <p14:tracePt t="71952" x="10140950" y="3367088"/>
          <p14:tracePt t="71960" x="10079038" y="3395663"/>
          <p14:tracePt t="71968" x="9988550" y="3422650"/>
          <p14:tracePt t="71976" x="9871075" y="3446463"/>
          <p14:tracePt t="71984" x="9809163" y="3457575"/>
          <p14:tracePt t="71992" x="9685338" y="3462338"/>
          <p14:tracePt t="72000" x="9617075" y="3462338"/>
          <p14:tracePt t="72008" x="9482138" y="3462338"/>
          <p14:tracePt t="72015" x="9415463" y="3462338"/>
          <p14:tracePt t="72023" x="9353550" y="3462338"/>
          <p14:tracePt t="72032" x="9240838" y="3462338"/>
          <p14:tracePt t="72040" x="9178925" y="3462338"/>
          <p14:tracePt t="72048" x="9128125" y="3457575"/>
          <p14:tracePt t="72056" x="9072563" y="3446463"/>
          <p14:tracePt t="72063" x="9021763" y="3435350"/>
          <p14:tracePt t="72071" x="8966200" y="3406775"/>
          <p14:tracePt t="72079" x="8909050" y="3384550"/>
          <p14:tracePt t="72089" x="8847138" y="3349625"/>
          <p14:tracePt t="72095" x="8791575" y="3316288"/>
          <p14:tracePt t="72103" x="8729663" y="3276600"/>
          <p14:tracePt t="72114" x="8712200" y="3265488"/>
          <p14:tracePt t="72122" x="8656638" y="3214688"/>
          <p14:tracePt t="72130" x="8639175" y="3192463"/>
          <p14:tracePt t="72138" x="8639175" y="3181350"/>
          <p14:tracePt t="72146" x="8639175" y="3165475"/>
          <p14:tracePt t="72153" x="8656638" y="3136900"/>
          <p14:tracePt t="72162" x="8685213" y="3119438"/>
          <p14:tracePt t="72170" x="8723313" y="3103563"/>
          <p14:tracePt t="72177" x="8763000" y="3092450"/>
          <p14:tracePt t="72186" x="8831263" y="3074988"/>
          <p14:tracePt t="72194" x="8915400" y="3068638"/>
          <p14:tracePt t="72202" x="9004300" y="3063875"/>
          <p14:tracePt t="72210" x="9105900" y="3052763"/>
          <p14:tracePt t="72217" x="9185275" y="3052763"/>
          <p14:tracePt t="72226" x="9269413" y="3052763"/>
          <p14:tracePt t="72234" x="9382125" y="3052763"/>
          <p14:tracePt t="72242" x="9466263" y="3057525"/>
          <p14:tracePt t="72250" x="9532938" y="3068638"/>
          <p14:tracePt t="72258" x="9561513" y="3074988"/>
          <p14:tracePt t="72266" x="9612313" y="3092450"/>
          <p14:tracePt t="72274" x="9645650" y="3114675"/>
          <p14:tracePt t="72282" x="9667875" y="3136900"/>
          <p14:tracePt t="72289" x="9678988" y="3152775"/>
          <p14:tracePt t="72298" x="9690100" y="3170238"/>
          <p14:tracePt t="72306" x="9690100" y="3203575"/>
          <p14:tracePt t="72314" x="9690100" y="3232150"/>
          <p14:tracePt t="72324" x="9685338" y="3265488"/>
          <p14:tracePt t="72329" x="9667875" y="3300413"/>
          <p14:tracePt t="72337" x="9617075" y="3349625"/>
          <p14:tracePt t="72346" x="9561513" y="3389313"/>
          <p14:tracePt t="72354" x="9493250" y="3422650"/>
          <p14:tracePt t="72361" x="9444038" y="3446463"/>
          <p14:tracePt t="72372" x="9324975" y="3479800"/>
          <p14:tracePt t="72377" x="9163050" y="3502025"/>
          <p14:tracePt t="72388" x="9077325" y="3513138"/>
          <p14:tracePt t="72395" x="8988425" y="3519488"/>
          <p14:tracePt t="72404" x="8740775" y="3519488"/>
          <p14:tracePt t="72412" x="8616950" y="3513138"/>
          <p14:tracePt t="72420" x="8347075" y="3473450"/>
          <p14:tracePt t="72428" x="8229600" y="3440113"/>
          <p14:tracePt t="72436" x="8139113" y="3417888"/>
          <p14:tracePt t="72443" x="8021638" y="3373438"/>
          <p14:tracePt t="72451" x="7953375" y="3338513"/>
          <p14:tracePt t="72460" x="7920038" y="3305175"/>
          <p14:tracePt t="72468" x="7897813" y="3276600"/>
          <p14:tracePt t="72476" x="7891463" y="3238500"/>
          <p14:tracePt t="72483" x="7891463" y="3198813"/>
          <p14:tracePt t="72491" x="7902575" y="3165475"/>
          <p14:tracePt t="72499" x="7926388" y="3130550"/>
          <p14:tracePt t="72508" x="7975600" y="3086100"/>
          <p14:tracePt t="72516" x="8037513" y="3041650"/>
          <p14:tracePt t="72524" x="8116888" y="2995613"/>
          <p14:tracePt t="72532" x="8262938" y="2944813"/>
          <p14:tracePt t="72540" x="8442325" y="2895600"/>
          <p14:tracePt t="72547" x="8532813" y="2878138"/>
          <p14:tracePt t="72556" x="8769350" y="2844800"/>
          <p14:tracePt t="72564" x="8926513" y="2838450"/>
          <p14:tracePt t="72572" x="9201150" y="2827338"/>
          <p14:tracePt t="72580" x="9353550" y="2827338"/>
          <p14:tracePt t="72588" x="9504363" y="2827338"/>
          <p14:tracePt t="72596" x="9786938" y="2855913"/>
          <p14:tracePt t="72604" x="9904413" y="2867025"/>
          <p14:tracePt t="72612" x="10021888" y="2895600"/>
          <p14:tracePt t="72619" x="10207625" y="2951163"/>
          <p14:tracePt t="72628" x="10298113" y="3001963"/>
          <p14:tracePt t="72638" x="10342563" y="3041650"/>
          <p14:tracePt t="72644" x="10382250" y="3074988"/>
          <p14:tracePt t="72654" x="10398125" y="3114675"/>
          <p14:tracePt t="72659" x="10398125" y="3159125"/>
          <p14:tracePt t="72670" x="10393363" y="3203575"/>
          <p14:tracePt t="72675" x="10353675" y="3254375"/>
          <p14:tracePt t="72686" x="10291763" y="3300413"/>
          <p14:tracePt t="72694" x="10185400" y="3362325"/>
          <p14:tracePt t="72702" x="10061575" y="3400425"/>
          <p14:tracePt t="72709" x="9909175" y="3446463"/>
          <p14:tracePt t="72718" x="9696450" y="3484563"/>
          <p14:tracePt t="72726" x="9477375" y="3519488"/>
          <p14:tracePt t="72734" x="9331325" y="3535363"/>
          <p14:tracePt t="72742" x="9028113" y="3552825"/>
          <p14:tracePt t="72750" x="8689975" y="3563938"/>
          <p14:tracePt t="72757" x="8521700" y="3563938"/>
          <p14:tracePt t="72766" x="8201025" y="3557588"/>
          <p14:tracePt t="72774" x="8026400" y="3552825"/>
          <p14:tracePt t="72782" x="7734300" y="3530600"/>
          <p14:tracePt t="72790" x="7464425" y="3484563"/>
          <p14:tracePt t="72798" x="7351713" y="3473450"/>
          <p14:tracePt t="72805" x="7138988" y="3422650"/>
          <p14:tracePt t="72814" x="7048500" y="3395663"/>
          <p14:tracePt t="72822" x="6902450" y="3327400"/>
          <p14:tracePt t="72830" x="6829425" y="3287713"/>
          <p14:tracePt t="72838" x="6778625" y="3249613"/>
          <p14:tracePt t="72846" x="6738938" y="3209925"/>
          <p14:tracePt t="72853" x="6723063" y="3187700"/>
          <p14:tracePt t="72862" x="6705600" y="3141663"/>
          <p14:tracePt t="72870" x="6700838" y="3125788"/>
          <p14:tracePt t="72877" x="6700838" y="3092450"/>
          <p14:tracePt t="72886" x="6705600" y="3068638"/>
          <p14:tracePt t="72894" x="6738938" y="3035300"/>
          <p14:tracePt t="72902" x="6773863" y="3013075"/>
          <p14:tracePt t="72910" x="6807200" y="2990850"/>
          <p14:tracePt t="72920" x="6862763" y="2973388"/>
          <p14:tracePt t="72926" x="6919913" y="2951163"/>
          <p14:tracePt t="72936" x="6986588" y="2928938"/>
          <p14:tracePt t="72941" x="7150100" y="2895600"/>
          <p14:tracePt t="72952" x="7234238" y="2884488"/>
          <p14:tracePt t="72960" x="7413625" y="2855913"/>
          <p14:tracePt t="72968" x="7599363" y="2838450"/>
          <p14:tracePt t="72976" x="7835900" y="2816225"/>
          <p14:tracePt t="72984" x="8099425" y="2794000"/>
          <p14:tracePt t="72992" x="8256588" y="2787650"/>
          <p14:tracePt t="73000" x="8526463" y="2787650"/>
          <p14:tracePt t="73008" x="8820150" y="2787650"/>
          <p14:tracePt t="73016" x="8953500" y="2787650"/>
          <p14:tracePt t="73024" x="9218613" y="2794000"/>
          <p14:tracePt t="73032" x="9358313" y="2798763"/>
          <p14:tracePt t="73040" x="9612313" y="2833688"/>
          <p14:tracePt t="73048" x="9713913" y="2855913"/>
          <p14:tracePt t="73056" x="9820275" y="2884488"/>
          <p14:tracePt t="73064" x="9915525" y="2911475"/>
          <p14:tracePt t="73072" x="10050463" y="2984500"/>
          <p14:tracePt t="73079" x="10094913" y="3013075"/>
          <p14:tracePt t="73088" x="10145713" y="3057525"/>
          <p14:tracePt t="73096" x="10167938" y="3097213"/>
          <p14:tracePt t="73104" x="10185400" y="3136900"/>
          <p14:tracePt t="73112" x="10185400" y="3152775"/>
          <p14:tracePt t="73120" x="10185400" y="3187700"/>
          <p14:tracePt t="73128" x="10185400" y="3214688"/>
          <p14:tracePt t="73136" x="10167938" y="3238500"/>
          <p14:tracePt t="73144" x="10152063" y="3271838"/>
          <p14:tracePt t="73152" x="10129838" y="3305175"/>
          <p14:tracePt t="73160" x="10117138" y="3327400"/>
          <p14:tracePt t="73168" x="10079038" y="3373438"/>
          <p14:tracePt t="73176" x="10044113" y="3417888"/>
          <p14:tracePt t="73184" x="10010775" y="3446463"/>
          <p14:tracePt t="73192" x="9944100" y="3495675"/>
          <p14:tracePt t="73200" x="9898063" y="3530600"/>
          <p14:tracePt t="73208" x="9842500" y="3557588"/>
          <p14:tracePt t="73216" x="9780588" y="3592513"/>
          <p14:tracePt t="73224" x="9628188" y="3654425"/>
          <p14:tracePt t="73232" x="9539288" y="3681413"/>
          <p14:tracePt t="73242" x="9415463" y="3716338"/>
          <p14:tracePt t="73250" x="9296400" y="3738563"/>
          <p14:tracePt t="73258" x="9139238" y="3749675"/>
          <p14:tracePt t="73266" x="8970963" y="3760788"/>
          <p14:tracePt t="73274" x="8785225" y="3760788"/>
          <p14:tracePt t="73282" x="8572500" y="3760788"/>
          <p14:tracePt t="73290" x="8353425" y="3743325"/>
          <p14:tracePt t="73298" x="7999413" y="3721100"/>
          <p14:tracePt t="73306" x="7796213" y="3705225"/>
          <p14:tracePt t="73314" x="7588250" y="3670300"/>
          <p14:tracePt t="73322" x="7296150" y="3636963"/>
          <p14:tracePt t="73330" x="7015163" y="3597275"/>
          <p14:tracePt t="73338" x="6884988" y="3581400"/>
          <p14:tracePt t="73346" x="6643688" y="3535363"/>
          <p14:tracePt t="73354" x="6542088" y="3513138"/>
          <p14:tracePt t="73362" x="6442075" y="3502025"/>
          <p14:tracePt t="73370" x="6300788" y="3468688"/>
          <p14:tracePt t="73378" x="6234113" y="3440113"/>
          <p14:tracePt t="73386" x="6176963" y="3417888"/>
          <p14:tracePt t="73394" x="6138863" y="3384550"/>
          <p14:tracePt t="73402" x="6121400" y="3362325"/>
          <p14:tracePt t="73410" x="6099175" y="3327400"/>
          <p14:tracePt t="73418" x="6092825" y="3287713"/>
          <p14:tracePt t="73426" x="6092825" y="3265488"/>
          <p14:tracePt t="73434" x="6092825" y="3249613"/>
          <p14:tracePt t="73442" x="6103938" y="3214688"/>
          <p14:tracePt t="73450" x="6121400" y="3187700"/>
          <p14:tracePt t="73458" x="6138863" y="3159125"/>
          <p14:tracePt t="73466" x="6161088" y="3125788"/>
          <p14:tracePt t="73474" x="6183313" y="3103563"/>
          <p14:tracePt t="73482" x="6211888" y="3068638"/>
          <p14:tracePt t="73490" x="6245225" y="3030538"/>
          <p14:tracePt t="73498" x="6284913" y="3001963"/>
          <p14:tracePt t="73505" x="6334125" y="2979738"/>
          <p14:tracePt t="73514" x="6380163" y="2957513"/>
          <p14:tracePt t="73524" x="6435725" y="2933700"/>
          <p14:tracePt t="73529" x="6503988" y="2917825"/>
          <p14:tracePt t="73540" x="6581775" y="2906713"/>
          <p14:tracePt t="73548" x="6665913" y="2889250"/>
          <p14:tracePt t="73556" x="6694488" y="2889250"/>
          <p14:tracePt t="73564" x="6789738" y="2871788"/>
          <p14:tracePt t="73572" x="6902450" y="2867025"/>
          <p14:tracePt t="73580" x="7032625" y="2849563"/>
          <p14:tracePt t="73587" x="7077075" y="2849563"/>
          <p14:tracePt t="73596" x="7205663" y="2844800"/>
          <p14:tracePt t="73604" x="7358063" y="2833688"/>
          <p14:tracePt t="73611" x="7413625" y="2833688"/>
          <p14:tracePt t="73620" x="7537450" y="2833688"/>
          <p14:tracePt t="73628" x="7694613" y="2822575"/>
          <p14:tracePt t="73635" x="7745413" y="2822575"/>
          <p14:tracePt t="73644" x="7869238" y="2822575"/>
          <p14:tracePt t="73652" x="8021638" y="2822575"/>
          <p14:tracePt t="73659" x="8066088" y="2822575"/>
          <p14:tracePt t="73667" x="8183563" y="2822575"/>
          <p14:tracePt t="73676" x="8218488" y="2822575"/>
          <p14:tracePt t="73684" x="8313738" y="2827338"/>
          <p14:tracePt t="73692" x="8391525" y="2833688"/>
          <p14:tracePt t="73700" x="8431213" y="2838450"/>
          <p14:tracePt t="73708" x="8493125" y="2844800"/>
          <p14:tracePt t="73716" x="8526463" y="2849563"/>
          <p14:tracePt t="73724" x="8566150" y="2855913"/>
          <p14:tracePt t="73732" x="8583613" y="2860675"/>
          <p14:tracePt t="73740" x="8594725" y="2860675"/>
          <p14:tracePt t="73748" x="8605838" y="2860675"/>
          <p14:tracePt t="73756" x="8612188" y="2867025"/>
          <p14:tracePt t="73871" x="8605838" y="2867025"/>
          <p14:tracePt t="73977" x="8612188" y="2867025"/>
          <p14:tracePt t="73986" x="8634413" y="2867025"/>
          <p14:tracePt t="73993" x="8650288" y="2867025"/>
          <p14:tracePt t="74002" x="8656638" y="2867025"/>
          <p14:tracePt t="75930" x="8650288" y="2838450"/>
          <p14:tracePt t="75938" x="8628063" y="2805113"/>
          <p14:tracePt t="75946" x="8583613" y="2749550"/>
          <p14:tracePt t="75954" x="8543925" y="2709863"/>
          <p14:tracePt t="75962" x="8459788" y="2670175"/>
          <p14:tracePt t="75970" x="8391525" y="2647950"/>
          <p14:tracePt t="75978" x="8313738" y="2641600"/>
          <p14:tracePt t="75986" x="8229600" y="2641600"/>
          <p14:tracePt t="75994" x="8128000" y="2641600"/>
          <p14:tracePt t="76002" x="8054975" y="2663825"/>
          <p14:tracePt t="76010" x="7986713" y="2681288"/>
          <p14:tracePt t="76018" x="7908925" y="2714625"/>
          <p14:tracePt t="76026" x="7875588" y="2725738"/>
          <p14:tracePt t="76034" x="7829550" y="2743200"/>
          <p14:tracePt t="76042" x="7796213" y="2760663"/>
          <p14:tracePt t="76050" x="7778750" y="2765425"/>
          <p14:tracePt t="76058" x="7767638" y="2765425"/>
          <p14:tracePt t="76092" x="7762875" y="2760663"/>
          <p14:tracePt t="76100" x="7734300" y="2743200"/>
          <p14:tracePt t="76108" x="7712075" y="2725738"/>
          <p14:tracePt t="76116" x="7650163" y="2703513"/>
          <p14:tracePt t="76124" x="7616825" y="2698750"/>
          <p14:tracePt t="76132" x="7570788" y="2698750"/>
          <p14:tracePt t="76140" x="7554913" y="2698750"/>
          <p14:tracePt t="76148" x="7548563" y="2698750"/>
          <p14:tracePt t="76156" x="7537450" y="2698750"/>
          <p14:tracePt t="76180" x="7537450" y="2703513"/>
          <p14:tracePt t="76212" x="7543800" y="2709863"/>
          <p14:tracePt t="76220" x="7554913" y="2709863"/>
          <p14:tracePt t="76228" x="7583488" y="2709863"/>
          <p14:tracePt t="76236" x="7616825" y="2709863"/>
          <p14:tracePt t="76244" x="7656513" y="2709863"/>
          <p14:tracePt t="76252" x="7667625" y="2709863"/>
          <p14:tracePt t="76260" x="7689850" y="2714625"/>
          <p14:tracePt t="76268" x="7705725" y="2714625"/>
          <p14:tracePt t="76276" x="7729538" y="2720975"/>
          <p14:tracePt t="76284" x="7740650" y="2720975"/>
          <p14:tracePt t="76292" x="7767638" y="2732088"/>
          <p14:tracePt t="76300" x="7773988" y="2736850"/>
          <p14:tracePt t="76308" x="7785100" y="2736850"/>
          <p14:tracePt t="76318" x="7791450" y="2736850"/>
          <p14:tracePt t="76326" x="7796213" y="2736850"/>
          <p14:tracePt t="76334" x="7802563" y="2736850"/>
          <p14:tracePt t="76390" x="7796213" y="2736850"/>
          <p14:tracePt t="76398" x="7785100" y="2736850"/>
          <p14:tracePt t="76406" x="7767638" y="2736850"/>
          <p14:tracePt t="76414" x="7745413" y="2736850"/>
          <p14:tracePt t="76422" x="7718425" y="2743200"/>
          <p14:tracePt t="76430" x="7689850" y="2749550"/>
          <p14:tracePt t="76438" x="7661275" y="2749550"/>
          <p14:tracePt t="76446" x="7643813" y="2754313"/>
          <p14:tracePt t="76454" x="7616825" y="2765425"/>
          <p14:tracePt t="76462" x="7583488" y="2771775"/>
          <p14:tracePt t="76470" x="7537450" y="2782888"/>
          <p14:tracePt t="76478" x="7504113" y="2787650"/>
          <p14:tracePt t="76486" x="7453313" y="2798763"/>
          <p14:tracePt t="76494" x="7413625" y="2809875"/>
          <p14:tracePt t="76502" x="7358063" y="2833688"/>
          <p14:tracePt t="76510" x="7329488" y="2844800"/>
          <p14:tracePt t="76518" x="7285038" y="2867025"/>
          <p14:tracePt t="76526" x="7262813" y="2878138"/>
          <p14:tracePt t="76534" x="7245350" y="2889250"/>
          <p14:tracePt t="76542" x="7234238" y="2889250"/>
          <p14:tracePt t="76550" x="7223125" y="2900363"/>
          <p14:tracePt t="76557" x="7212013" y="2906713"/>
          <p14:tracePt t="76566" x="7200900" y="2906713"/>
          <p14:tracePt t="76574" x="7189788" y="2911475"/>
          <p14:tracePt t="76582" x="7183438" y="2911475"/>
          <p14:tracePt t="76590" x="7167563" y="2917825"/>
          <p14:tracePt t="76598" x="7154863" y="2922588"/>
          <p14:tracePt t="76608" x="7132638" y="2933700"/>
          <p14:tracePt t="76613" x="7110413" y="2940050"/>
          <p14:tracePt t="76624" x="7081838" y="2951163"/>
          <p14:tracePt t="76630" x="7070725" y="2951163"/>
          <p14:tracePt t="76640" x="7037388" y="2962275"/>
          <p14:tracePt t="76648" x="6997700" y="2968625"/>
          <p14:tracePt t="76656" x="6975475" y="2979738"/>
          <p14:tracePt t="76664" x="6931025" y="2990850"/>
          <p14:tracePt t="76674" x="6891338" y="3006725"/>
          <p14:tracePt t="76680" x="6873875" y="3019425"/>
          <p14:tracePt t="76688" x="6824663" y="3046413"/>
          <p14:tracePt t="76696" x="6784975" y="3074988"/>
          <p14:tracePt t="76704" x="6767513" y="3092450"/>
          <p14:tracePt t="76712" x="6734175" y="3125788"/>
          <p14:tracePt t="76720" x="6727825" y="3136900"/>
          <p14:tracePt t="76728" x="6705600" y="3170238"/>
          <p14:tracePt t="76736" x="6700838" y="3192463"/>
          <p14:tracePt t="76744" x="6694488" y="3243263"/>
          <p14:tracePt t="76752" x="6694488" y="3265488"/>
          <p14:tracePt t="76760" x="6711950" y="3333750"/>
          <p14:tracePt t="76768" x="6716713" y="3362325"/>
          <p14:tracePt t="76776" x="6778625" y="3468688"/>
          <p14:tracePt t="76784" x="6811963" y="3502025"/>
          <p14:tracePt t="76792" x="6858000" y="3530600"/>
          <p14:tracePt t="76800" x="6981825" y="3592513"/>
          <p14:tracePt t="76808" x="7048500" y="3619500"/>
          <p14:tracePt t="76816" x="7150100" y="3643313"/>
          <p14:tracePt t="76824" x="7278688" y="3665538"/>
          <p14:tracePt t="76832" x="7453313" y="3681413"/>
          <p14:tracePt t="76840" x="7661275" y="3705225"/>
          <p14:tracePt t="76848" x="7785100" y="3709988"/>
          <p14:tracePt t="76856" x="8094663" y="3721100"/>
          <p14:tracePt t="76864" x="8415338" y="3721100"/>
          <p14:tracePt t="76872" x="8718550" y="3721100"/>
          <p14:tracePt t="76880" x="9032875" y="3721100"/>
          <p14:tracePt t="76890" x="9371013" y="3721100"/>
          <p14:tracePt t="76896" x="9674225" y="3716338"/>
          <p14:tracePt t="76906" x="9971088" y="3692525"/>
          <p14:tracePt t="76912" x="10247313" y="3670300"/>
          <p14:tracePt t="76922" x="10393363" y="3648075"/>
          <p14:tracePt t="76930" x="10601325" y="3619500"/>
          <p14:tracePt t="76938" x="10736263" y="3581400"/>
          <p14:tracePt t="76946" x="10882313" y="3530600"/>
          <p14:tracePt t="76954" x="10933113" y="3502025"/>
          <p14:tracePt t="76962" x="10955338" y="3473450"/>
          <p14:tracePt t="76970" x="10977563" y="3435350"/>
          <p14:tracePt t="76978" x="10977563" y="3406775"/>
          <p14:tracePt t="76986" x="10972800" y="3367088"/>
          <p14:tracePt t="76994" x="10944225" y="3327400"/>
          <p14:tracePt t="77002" x="10893425" y="3271838"/>
          <p14:tracePt t="77010" x="10820400" y="3209925"/>
          <p14:tracePt t="77018" x="10769600" y="3165475"/>
          <p14:tracePt t="77026" x="10663238" y="3097213"/>
          <p14:tracePt t="77034" x="10601325" y="3057525"/>
          <p14:tracePt t="77042" x="10460038" y="2984500"/>
          <p14:tracePt t="77050" x="10360025" y="2940050"/>
          <p14:tracePt t="77058" x="10174288" y="2871788"/>
          <p14:tracePt t="77066" x="10061575" y="2833688"/>
          <p14:tracePt t="77074" x="9926638" y="2798763"/>
          <p14:tracePt t="77082" x="9774238" y="2760663"/>
          <p14:tracePt t="77090" x="9628188" y="2736850"/>
          <p14:tracePt t="77098" x="9482138" y="2720975"/>
          <p14:tracePt t="77106" x="9190038" y="2687638"/>
          <p14:tracePt t="77114" x="9032875" y="2676525"/>
          <p14:tracePt t="77122" x="8875713" y="2670175"/>
          <p14:tracePt t="77130" x="8707438" y="2659063"/>
          <p14:tracePt t="77138" x="8537575" y="2659063"/>
          <p14:tracePt t="77146" x="8369300" y="2659063"/>
          <p14:tracePt t="77154" x="8061325" y="2663825"/>
          <p14:tracePt t="77162" x="7891463" y="2676525"/>
          <p14:tracePt t="77170" x="7729538" y="2692400"/>
          <p14:tracePt t="77178" x="7588250" y="2709863"/>
          <p14:tracePt t="77188" x="7453313" y="2732088"/>
          <p14:tracePt t="77194" x="7335838" y="2760663"/>
          <p14:tracePt t="77204" x="7212013" y="2787650"/>
          <p14:tracePt t="77212" x="7077075" y="2822575"/>
          <p14:tracePt t="77220" x="6964363" y="2871788"/>
          <p14:tracePt t="77228" x="6846888" y="2928938"/>
          <p14:tracePt t="77236" x="6756400" y="2984500"/>
          <p14:tracePt t="77244" x="6661150" y="3052763"/>
          <p14:tracePt t="77252" x="6592888" y="3125788"/>
          <p14:tracePt t="77260" x="6548438" y="3176588"/>
          <p14:tracePt t="77268" x="6508750" y="3249613"/>
          <p14:tracePt t="77276" x="6497638" y="3294063"/>
          <p14:tracePt t="77284" x="6492875" y="3344863"/>
          <p14:tracePt t="77292" x="6492875" y="3406775"/>
          <p14:tracePt t="77300" x="6508750" y="3473450"/>
          <p14:tracePt t="77308" x="6548438" y="3524250"/>
          <p14:tracePt t="77316" x="6599238" y="3570288"/>
          <p14:tracePt t="77324" x="6677025" y="3614738"/>
          <p14:tracePt t="77332" x="6807200" y="3665538"/>
          <p14:tracePt t="77340" x="6959600" y="3705225"/>
          <p14:tracePt t="77348" x="7178675" y="3732213"/>
          <p14:tracePt t="77356" x="7324725" y="3749675"/>
          <p14:tracePt t="77364" x="7610475" y="3749675"/>
          <p14:tracePt t="77372" x="7937500" y="3743325"/>
          <p14:tracePt t="77380" x="8110538" y="3727450"/>
          <p14:tracePt t="77388" x="8420100" y="3692525"/>
          <p14:tracePt t="77396" x="8561388" y="3676650"/>
          <p14:tracePt t="77404" x="8847138" y="3619500"/>
          <p14:tracePt t="77412" x="9010650" y="3586163"/>
          <p14:tracePt t="77420" x="9094788" y="3557588"/>
          <p14:tracePt t="77428" x="9196388" y="3502025"/>
          <p14:tracePt t="77436" x="9229725" y="3468688"/>
          <p14:tracePt t="77444" x="9247188" y="3446463"/>
          <p14:tracePt t="77454" x="9247188" y="3422650"/>
          <p14:tracePt t="77462" x="9247188" y="3400425"/>
          <p14:tracePt t="77468" x="9218613" y="3362325"/>
          <p14:tracePt t="77476" x="9167813" y="3316288"/>
          <p14:tracePt t="77486" x="9117013" y="3276600"/>
          <p14:tracePt t="77494" x="9055100" y="3243263"/>
          <p14:tracePt t="77502" x="8959850" y="3192463"/>
          <p14:tracePt t="77510" x="8824913" y="3148013"/>
          <p14:tracePt t="77518" x="8667750" y="3092450"/>
          <p14:tracePt t="77526" x="8566150" y="3079750"/>
          <p14:tracePt t="77534" x="8329613" y="3035300"/>
          <p14:tracePt t="77542" x="8201025" y="3030538"/>
          <p14:tracePt t="77550" x="7908925" y="3019425"/>
          <p14:tracePt t="77558" x="7729538" y="3019425"/>
          <p14:tracePt t="77566" x="7419975" y="3019425"/>
          <p14:tracePt t="77574" x="7267575" y="3019425"/>
          <p14:tracePt t="77582" x="7110413" y="3019425"/>
          <p14:tracePt t="77590" x="6862763" y="3041650"/>
          <p14:tracePt t="77598" x="6751638" y="3057525"/>
          <p14:tracePt t="77606" x="6650038" y="3068638"/>
          <p14:tracePt t="77614" x="6542088" y="3092450"/>
          <p14:tracePt t="77622" x="6369050" y="3119438"/>
          <p14:tracePt t="77630" x="6318250" y="3141663"/>
          <p14:tracePt t="77638" x="6267450" y="3159125"/>
          <p14:tracePt t="77646" x="6238875" y="3170238"/>
          <p14:tracePt t="77654" x="6223000" y="3176588"/>
          <p14:tracePt t="77662" x="6223000" y="3181350"/>
          <p14:tracePt t="77678" x="6223000" y="3187700"/>
          <p14:tracePt t="77686" x="6223000" y="3192463"/>
          <p14:tracePt t="77694" x="6223000" y="3198813"/>
          <p14:tracePt t="77702" x="6223000" y="3203575"/>
          <p14:tracePt t="77710" x="6223000" y="3227388"/>
          <p14:tracePt t="77718" x="6223000" y="3232150"/>
          <p14:tracePt t="77726" x="6223000" y="3249613"/>
          <p14:tracePt t="77734" x="6223000" y="3265488"/>
          <p14:tracePt t="77744" x="6223000" y="3282950"/>
          <p14:tracePt t="77750" x="6211888" y="3287713"/>
          <p14:tracePt t="77760" x="6211888" y="3294063"/>
          <p14:tracePt t="77766" x="6205538" y="3300413"/>
          <p14:tracePt t="77992" x="6194425" y="3294063"/>
          <p14:tracePt t="78000" x="6188075" y="3294063"/>
          <p14:tracePt t="78008" x="6176963" y="3287713"/>
          <p14:tracePt t="78016" x="6161088" y="3287713"/>
          <p14:tracePt t="78024" x="6110288" y="3287713"/>
          <p14:tracePt t="78032" x="6053138" y="3287713"/>
          <p14:tracePt t="78042" x="6008688" y="3276600"/>
          <p14:tracePt t="78048" x="5942013" y="3271838"/>
          <p14:tracePt t="78058" x="5873750" y="3265488"/>
          <p14:tracePt t="78066" x="5811838" y="3260725"/>
          <p14:tracePt t="78074" x="5749925" y="3254375"/>
          <p14:tracePt t="78080" x="5699125" y="3254375"/>
          <p14:tracePt t="78090" x="5626100" y="3254375"/>
          <p14:tracePt t="78098" x="5541963" y="3254375"/>
          <p14:tracePt t="78106" x="5453063" y="3254375"/>
          <p14:tracePt t="78114" x="5345113" y="3254375"/>
          <p14:tracePt t="78122" x="5278438" y="3254375"/>
          <p14:tracePt t="78130" x="5165725" y="3254375"/>
          <p14:tracePt t="78138" x="5008563" y="3265488"/>
          <p14:tracePt t="78146" x="4822825" y="3276600"/>
          <p14:tracePt t="78154" x="4710113" y="3276600"/>
          <p14:tracePt t="78162" x="4524375" y="3294063"/>
          <p14:tracePt t="78170" x="4322763" y="3305175"/>
          <p14:tracePt t="78178" x="4119563" y="3311525"/>
          <p14:tracePt t="78186" x="3935413" y="3322638"/>
          <p14:tracePt t="78194" x="3827463" y="3322638"/>
          <p14:tracePt t="78202" x="3670300" y="3333750"/>
          <p14:tracePt t="78210" x="3535363" y="3333750"/>
          <p14:tracePt t="78218" x="3422650" y="3333750"/>
          <p14:tracePt t="78226" x="3316288" y="3333750"/>
          <p14:tracePt t="78234" x="3243263" y="3333750"/>
          <p14:tracePt t="78242" x="3152775" y="3333750"/>
          <p14:tracePt t="78250" x="3057525" y="3338513"/>
          <p14:tracePt t="78258" x="2944813" y="3338513"/>
          <p14:tracePt t="78266" x="2889250" y="3344863"/>
          <p14:tracePt t="78274" x="2794000" y="3349625"/>
          <p14:tracePt t="78282" x="2703513" y="3349625"/>
          <p14:tracePt t="78290" x="2590800" y="3349625"/>
          <p14:tracePt t="78298" x="2478088" y="3355975"/>
          <p14:tracePt t="78306" x="2405063" y="3355975"/>
          <p14:tracePt t="78314" x="2282825" y="3355975"/>
          <p14:tracePt t="78324" x="2141538" y="3367088"/>
          <p14:tracePt t="78330" x="2001838" y="3367088"/>
          <p14:tracePt t="78340" x="1922463" y="3367088"/>
          <p14:tracePt t="78348" x="1804988" y="3373438"/>
          <p14:tracePt t="78356" x="1714500" y="3373438"/>
          <p14:tracePt t="78364" x="1619250" y="3373438"/>
          <p14:tracePt t="78372" x="1546225" y="3373438"/>
          <p14:tracePt t="78380" x="1500188" y="3373438"/>
          <p14:tracePt t="78388" x="1438275" y="3373438"/>
          <p14:tracePt t="78396" x="1393825" y="3373438"/>
          <p14:tracePt t="78404" x="1343025" y="3384550"/>
          <p14:tracePt t="78414" x="1309688" y="3395663"/>
          <p14:tracePt t="78420" x="1292225" y="3406775"/>
          <p14:tracePt t="78428" x="1276350" y="3422650"/>
          <p14:tracePt t="78436" x="1270000" y="3440113"/>
          <p14:tracePt t="78444" x="1270000" y="3457575"/>
          <p14:tracePt t="78452" x="1270000" y="3484563"/>
          <p14:tracePt t="78460" x="1281113" y="3519488"/>
          <p14:tracePt t="78468" x="1303338" y="3541713"/>
          <p14:tracePt t="78476" x="1316038" y="3552825"/>
          <p14:tracePt t="78663" x="1316038" y="3546475"/>
          <p14:tracePt t="78670" x="1316038" y="3541713"/>
          <p14:tracePt t="78678" x="1309688" y="3535363"/>
          <p14:tracePt t="78686" x="1298575" y="3519488"/>
          <p14:tracePt t="78694" x="1292225" y="3519488"/>
          <p14:tracePt t="78702" x="1281113" y="3513138"/>
          <p14:tracePt t="78710" x="1276350" y="3513138"/>
          <p14:tracePt t="78718" x="1276350" y="3508375"/>
          <p14:tracePt t="78726" x="1270000" y="3508375"/>
          <p14:tracePt t="78734" x="1265238" y="3508375"/>
          <p14:tracePt t="78742" x="1254125" y="3508375"/>
          <p14:tracePt t="78750" x="1236663" y="3519488"/>
          <p14:tracePt t="78758" x="1219200" y="3530600"/>
          <p14:tracePt t="78766" x="1174750" y="3557588"/>
          <p14:tracePt t="78774" x="1130300" y="3592513"/>
          <p14:tracePt t="78782" x="1084263" y="3619500"/>
          <p14:tracePt t="78790" x="1022350" y="3665538"/>
          <p14:tracePt t="78798" x="938213" y="3716338"/>
          <p14:tracePt t="78806" x="854075" y="3754438"/>
          <p14:tracePt t="78814" x="781050" y="3800475"/>
          <p14:tracePt t="78822" x="719138" y="3833813"/>
          <p14:tracePt t="78830" x="692150" y="3851275"/>
          <p14:tracePt t="78838" x="646113" y="3878263"/>
          <p14:tracePt t="78846" x="630238" y="3900488"/>
          <p14:tracePt t="78854" x="612775" y="3929063"/>
          <p14:tracePt t="78862" x="606425" y="3946525"/>
          <p14:tracePt t="78870" x="601663" y="3997325"/>
          <p14:tracePt t="78878" x="601663" y="4035425"/>
          <p14:tracePt t="78886" x="601663" y="4081463"/>
          <p14:tracePt t="78894" x="617538" y="4137025"/>
          <p14:tracePt t="78904" x="663575" y="4249738"/>
          <p14:tracePt t="78910" x="692150" y="4311650"/>
          <p14:tracePt t="78920" x="730250" y="4367213"/>
          <p14:tracePt t="78928" x="781050" y="4424363"/>
          <p14:tracePt t="78936" x="860425" y="4513263"/>
          <p14:tracePt t="78944" x="911225" y="4541838"/>
          <p14:tracePt t="78952" x="949325" y="4570413"/>
          <p14:tracePt t="78960" x="1022350" y="4603750"/>
          <p14:tracePt t="78968" x="1050925" y="4614863"/>
          <p14:tracePt t="78976" x="1084263" y="4621213"/>
          <p14:tracePt t="78984" x="1108075" y="4625975"/>
          <p14:tracePt t="78992" x="1130300" y="4625975"/>
          <p14:tracePt t="79000" x="1146175" y="4625975"/>
          <p14:tracePt t="79008" x="1163638" y="4625975"/>
          <p14:tracePt t="79016" x="1174750" y="4625975"/>
          <p14:tracePt t="79024" x="1181100" y="4625975"/>
          <p14:tracePt t="79040" x="1185863" y="4621213"/>
          <p14:tracePt t="79048" x="1192213" y="4603750"/>
          <p14:tracePt t="79056" x="1196975" y="4581525"/>
          <p14:tracePt t="79064" x="1203325" y="4541838"/>
          <p14:tracePt t="79072" x="1208088" y="4502150"/>
          <p14:tracePt t="79080" x="1208088" y="4475163"/>
          <p14:tracePt t="79088" x="1208088" y="4457700"/>
          <p14:tracePt t="79096" x="1208088" y="4446588"/>
          <p14:tracePt t="79104" x="1214438" y="4440238"/>
          <p14:tracePt t="79112" x="1214438" y="4429125"/>
          <p14:tracePt t="79120" x="1214438" y="4424363"/>
          <p14:tracePt t="79234" x="1214438" y="4429125"/>
          <p14:tracePt t="79240" x="1214438" y="4464050"/>
          <p14:tracePt t="79250" x="1214438" y="4479925"/>
          <p14:tracePt t="79256" x="1214438" y="4530725"/>
          <p14:tracePt t="79266" x="1214438" y="4552950"/>
          <p14:tracePt t="79274" x="1214438" y="4610100"/>
          <p14:tracePt t="79282" x="1219200" y="4637088"/>
          <p14:tracePt t="79290" x="1230313" y="4683125"/>
          <p14:tracePt t="79298" x="1236663" y="4694238"/>
          <p14:tracePt t="79306" x="1247775" y="4716463"/>
          <p14:tracePt t="79314" x="1254125" y="4716463"/>
          <p14:tracePt t="79322" x="1265238" y="4727575"/>
          <p14:tracePt t="79330" x="1270000" y="4727575"/>
          <p14:tracePt t="79338" x="1287463" y="4727575"/>
          <p14:tracePt t="79346" x="1292225" y="4727575"/>
          <p14:tracePt t="79354" x="1316038" y="4727575"/>
          <p14:tracePt t="79362" x="1327150" y="4721225"/>
          <p14:tracePt t="79370" x="1354138" y="4705350"/>
          <p14:tracePt t="79378" x="1365250" y="4699000"/>
          <p14:tracePt t="79386" x="1400175" y="4672013"/>
          <p14:tracePt t="79394" x="1411288" y="4659313"/>
          <p14:tracePt t="79402" x="1433513" y="4637088"/>
          <p14:tracePt t="79410" x="1438275" y="4625975"/>
          <p14:tracePt t="79418" x="1444625" y="4610100"/>
          <p14:tracePt t="79426" x="1450975" y="4603750"/>
          <p14:tracePt t="79434" x="1455738" y="4581525"/>
          <p14:tracePt t="79450" x="1455738" y="4575175"/>
          <p14:tracePt t="79458" x="1462088" y="4564063"/>
          <p14:tracePt t="79466" x="1466850" y="4559300"/>
          <p14:tracePt t="79476" x="1466850" y="4552950"/>
          <p14:tracePt t="79500" x="1466850" y="4548188"/>
          <p14:tracePt t="79524" x="1466850" y="4541838"/>
          <p14:tracePt t="79540" x="1466850" y="4537075"/>
          <p14:tracePt t="79548" x="1466850" y="4530725"/>
          <p14:tracePt t="79556" x="1466850" y="4519613"/>
          <p14:tracePt t="79565" x="1462088" y="4508500"/>
          <p14:tracePt t="79572" x="1450975" y="4497388"/>
          <p14:tracePt t="79580" x="1427163" y="4486275"/>
          <p14:tracePt t="79588" x="1393825" y="4468813"/>
          <p14:tracePt t="79596" x="1360488" y="4446588"/>
          <p14:tracePt t="79604" x="1320800" y="4435475"/>
          <p14:tracePt t="79612" x="1276350" y="4413250"/>
          <p14:tracePt t="79620" x="1230313" y="4395788"/>
          <p14:tracePt t="79628" x="1196975" y="4384675"/>
          <p14:tracePt t="79636" x="1163638" y="4373563"/>
          <p14:tracePt t="79644" x="1141413" y="4362450"/>
          <p14:tracePt t="79652" x="1119188" y="4362450"/>
          <p14:tracePt t="79660" x="1101725" y="4356100"/>
          <p14:tracePt t="79668" x="1084263" y="4356100"/>
          <p14:tracePt t="79676" x="1073150" y="4356100"/>
          <p14:tracePt t="79684" x="1068388" y="4356100"/>
          <p14:tracePt t="79692" x="1050925" y="4356100"/>
          <p14:tracePt t="79700" x="1035050" y="4367213"/>
          <p14:tracePt t="79708" x="1011238" y="4384675"/>
          <p14:tracePt t="79716" x="995363" y="4402138"/>
          <p14:tracePt t="79724" x="966788" y="4424363"/>
          <p14:tracePt t="79732" x="938213" y="4446588"/>
          <p14:tracePt t="79740" x="911225" y="4457700"/>
          <p14:tracePt t="79748" x="876300" y="4491038"/>
          <p14:tracePt t="79756" x="871538" y="4502150"/>
          <p14:tracePt t="79764" x="865188" y="4513263"/>
          <p14:tracePt t="79774" x="865188" y="4524375"/>
          <p14:tracePt t="79780" x="865188" y="4541838"/>
          <p14:tracePt t="79790" x="882650" y="4564063"/>
          <p14:tracePt t="79796" x="922338" y="4598988"/>
          <p14:tracePt t="79806" x="955675" y="4621213"/>
          <p14:tracePt t="79812" x="1000125" y="4648200"/>
          <p14:tracePt t="79822" x="1057275" y="4683125"/>
          <p14:tracePt t="79830" x="1119188" y="4699000"/>
          <p14:tracePt t="79838" x="1163638" y="4710113"/>
          <p14:tracePt t="79846" x="1230313" y="4721225"/>
          <p14:tracePt t="79854" x="1298575" y="4721225"/>
          <p14:tracePt t="79862" x="1338263" y="4721225"/>
          <p14:tracePt t="79870" x="1393825" y="4699000"/>
          <p14:tracePt t="79878" x="1416050" y="4676775"/>
          <p14:tracePt t="79886" x="1433513" y="4632325"/>
          <p14:tracePt t="79894" x="1433513" y="4592638"/>
          <p14:tracePt t="79902" x="1422400" y="4559300"/>
          <p14:tracePt t="79910" x="1376363" y="4513263"/>
          <p14:tracePt t="79918" x="1327150" y="4475163"/>
          <p14:tracePt t="79926" x="1258888" y="4446588"/>
          <p14:tracePt t="79934" x="1181100" y="4418013"/>
          <p14:tracePt t="79942" x="1079500" y="4395788"/>
          <p14:tracePt t="79950" x="1000125" y="4384675"/>
          <p14:tracePt t="79958" x="876300" y="4373563"/>
          <p14:tracePt t="79966" x="736600" y="4373563"/>
          <p14:tracePt t="79974" x="674688" y="4378325"/>
          <p14:tracePt t="79982" x="612775" y="4402138"/>
          <p14:tracePt t="79990" x="579438" y="4424363"/>
          <p14:tracePt t="79998" x="579438" y="4440238"/>
          <p14:tracePt t="80006" x="579438" y="4457700"/>
          <p14:tracePt t="80014" x="595313" y="4479925"/>
          <p14:tracePt t="80022" x="641350" y="4497388"/>
          <p14:tracePt t="80030" x="696913" y="4513263"/>
          <p14:tracePt t="80038" x="752475" y="4519613"/>
          <p14:tracePt t="80046" x="849313" y="4530725"/>
          <p14:tracePt t="80056" x="893763" y="4530725"/>
          <p14:tracePt t="80062" x="960438" y="4537075"/>
          <p14:tracePt t="80072" x="1011238" y="4537075"/>
          <p14:tracePt t="80079" x="1062038" y="4537075"/>
          <p14:tracePt t="80088" x="1079500" y="4537075"/>
          <p14:tracePt t="80094" x="1095375" y="4537075"/>
          <p14:tracePt t="80112" x="1090613" y="4537075"/>
          <p14:tracePt t="80120" x="1073150" y="4537075"/>
          <p14:tracePt t="80128" x="1028700" y="4524375"/>
          <p14:tracePt t="80136" x="973138" y="4508500"/>
          <p14:tracePt t="80144" x="927100" y="4497388"/>
          <p14:tracePt t="80156" x="865188" y="4491038"/>
          <p14:tracePt t="80160" x="809625" y="4486275"/>
          <p14:tracePt t="80168" x="752475" y="4486275"/>
          <p14:tracePt t="80176" x="708025" y="4486275"/>
          <p14:tracePt t="80184" x="674688" y="4486275"/>
          <p14:tracePt t="80192" x="652463" y="4508500"/>
          <p14:tracePt t="80200" x="641350" y="4537075"/>
          <p14:tracePt t="80208" x="641350" y="4559300"/>
          <p14:tracePt t="80216" x="663575" y="4592638"/>
          <p14:tracePt t="80224" x="692150" y="4610100"/>
          <p14:tracePt t="80232" x="752475" y="4632325"/>
          <p14:tracePt t="80240" x="814388" y="4643438"/>
          <p14:tracePt t="80248" x="876300" y="4643438"/>
          <p14:tracePt t="80256" x="933450" y="4643438"/>
          <p14:tracePt t="80264" x="984250" y="4643438"/>
          <p14:tracePt t="80272" x="1039813" y="4632325"/>
          <p14:tracePt t="80280" x="1079500" y="4621213"/>
          <p14:tracePt t="80288" x="1101725" y="4610100"/>
          <p14:tracePt t="80296" x="1112838" y="4598988"/>
          <p14:tracePt t="80304" x="1112838" y="4586288"/>
          <p14:tracePt t="80312" x="1101725" y="4581525"/>
          <p14:tracePt t="80320" x="1079500" y="4575175"/>
          <p14:tracePt t="80328" x="1039813" y="4570413"/>
          <p14:tracePt t="80336" x="1000125" y="4570413"/>
          <p14:tracePt t="80344" x="960438" y="4564063"/>
          <p14:tracePt t="80354" x="915988" y="4564063"/>
          <p14:tracePt t="80360" x="876300" y="4564063"/>
          <p14:tracePt t="80370" x="860425" y="4564063"/>
          <p14:tracePt t="80378" x="849313" y="4564063"/>
          <p14:tracePt t="80386" x="849313" y="4570413"/>
          <p14:tracePt t="80410" x="854075" y="4581525"/>
          <p14:tracePt t="80418" x="865188" y="4581525"/>
          <p14:tracePt t="80426" x="876300" y="4586288"/>
          <p14:tracePt t="80434" x="882650" y="4592638"/>
          <p14:tracePt t="80442" x="887413" y="4592638"/>
          <p14:tracePt t="80450" x="893763" y="4592638"/>
          <p14:tracePt t="80574" x="893763" y="4598988"/>
          <p14:tracePt t="80590" x="893763" y="4610100"/>
          <p14:tracePt t="80598" x="893763" y="4632325"/>
          <p14:tracePt t="80606" x="887413" y="4683125"/>
          <p14:tracePt t="80614" x="887413" y="4760913"/>
          <p14:tracePt t="80624" x="893763" y="4833938"/>
          <p14:tracePt t="80630" x="927100" y="4957763"/>
          <p14:tracePt t="80640" x="960438" y="5092700"/>
          <p14:tracePt t="80646" x="1039813" y="5284788"/>
          <p14:tracePt t="80656" x="1108075" y="5391150"/>
          <p14:tracePt t="80662" x="1168400" y="5457825"/>
          <p14:tracePt t="80672" x="1265238" y="5537200"/>
          <p14:tracePt t="80680" x="1343025" y="5588000"/>
          <p14:tracePt t="80688" x="1438275" y="5632450"/>
          <p14:tracePt t="80696" x="1517650" y="5661025"/>
          <p14:tracePt t="80704" x="1597025" y="5672138"/>
          <p14:tracePt t="80712" x="1646238" y="5672138"/>
          <p14:tracePt t="80720" x="1685925" y="5672138"/>
          <p14:tracePt t="80728" x="1725613" y="5661025"/>
          <p14:tracePt t="80736" x="1754188" y="5638800"/>
          <p14:tracePt t="80744" x="1770063" y="5610225"/>
          <p14:tracePt t="80752" x="1776413" y="5581650"/>
          <p14:tracePt t="80760" x="1776413" y="5565775"/>
          <p14:tracePt t="80768" x="1770063" y="5541963"/>
          <p14:tracePt t="80776" x="1758950" y="5519738"/>
          <p14:tracePt t="80784" x="1736725" y="5497513"/>
          <p14:tracePt t="80792" x="1719263" y="5486400"/>
          <p14:tracePt t="80800" x="1708150" y="5475288"/>
          <p14:tracePt t="80808" x="1697038" y="5468938"/>
          <p14:tracePt t="80816" x="1692275" y="5468938"/>
          <p14:tracePt t="80848" x="1708150" y="5475288"/>
          <p14:tracePt t="80856" x="1731963" y="5486400"/>
          <p14:tracePt t="80864" x="1765300" y="5497513"/>
          <p14:tracePt t="80872" x="1827213" y="5519738"/>
          <p14:tracePt t="80880" x="1866900" y="5537200"/>
          <p14:tracePt t="80888" x="1905000" y="5559425"/>
          <p14:tracePt t="80896" x="1939925" y="5576888"/>
          <p14:tracePt t="80904" x="1966913" y="5592763"/>
          <p14:tracePt t="80912" x="1978025" y="5603875"/>
          <p14:tracePt t="80920" x="1984375" y="5610225"/>
          <p14:tracePt t="80936" x="1984375" y="5614988"/>
          <p14:tracePt t="80946" x="1978025" y="5621338"/>
          <p14:tracePt t="80952" x="1962150" y="5621338"/>
          <p14:tracePt t="80962" x="1927225" y="5627688"/>
          <p14:tracePt t="80968" x="1889125" y="5632450"/>
          <p14:tracePt t="80978" x="1843088" y="5638800"/>
          <p14:tracePt t="80986" x="1809750" y="5643563"/>
          <p14:tracePt t="80994" x="1765300" y="5649913"/>
          <p14:tracePt t="81002" x="1719263" y="5654675"/>
          <p14:tracePt t="81010" x="1697038" y="5661025"/>
          <p14:tracePt t="81018" x="1670050" y="5665788"/>
          <p14:tracePt t="81026" x="1630363" y="5672138"/>
          <p14:tracePt t="81034" x="1612900" y="5676900"/>
          <p14:tracePt t="81042" x="1597025" y="5676900"/>
          <p14:tracePt t="81050" x="1579563" y="5676900"/>
          <p14:tracePt t="81058" x="1557338" y="5683250"/>
          <p14:tracePt t="81066" x="1546225" y="5683250"/>
          <p14:tracePt t="81074" x="1528763" y="5683250"/>
          <p14:tracePt t="81082" x="1511300" y="5683250"/>
          <p14:tracePt t="81090" x="1489075" y="5683250"/>
          <p14:tracePt t="81098" x="1466850" y="5683250"/>
          <p14:tracePt t="81106" x="1433513" y="5672138"/>
          <p14:tracePt t="81114" x="1400175" y="5661025"/>
          <p14:tracePt t="81122" x="1382713" y="5654675"/>
          <p14:tracePt t="81130" x="1343025" y="5643563"/>
          <p14:tracePt t="81138" x="1298575" y="5627688"/>
          <p14:tracePt t="81146" x="1247775" y="5610225"/>
          <p14:tracePt t="81154" x="1203325" y="5588000"/>
          <p14:tracePt t="81162" x="1192213" y="5576888"/>
          <p14:tracePt t="81170" x="1152525" y="5553075"/>
          <p14:tracePt t="81180" x="1123950" y="5537200"/>
          <p14:tracePt t="81186" x="1119188" y="5526088"/>
          <p14:tracePt t="81194" x="1101725" y="5503863"/>
          <p14:tracePt t="81202" x="1095375" y="5492750"/>
          <p14:tracePt t="81212" x="1079500" y="5457825"/>
          <p14:tracePt t="81218" x="1068388" y="5419725"/>
          <p14:tracePt t="81228" x="1057275" y="5402263"/>
          <p14:tracePt t="81234" x="1046163" y="5357813"/>
          <p14:tracePt t="81244" x="1046163" y="5340350"/>
          <p14:tracePt t="81250" x="1039813" y="5278438"/>
          <p14:tracePt t="81260" x="1035050" y="5260975"/>
          <p14:tracePt t="81266" x="1035050" y="5216525"/>
          <p14:tracePt t="81276" x="1035050" y="5199063"/>
          <p14:tracePt t="81284" x="1035050" y="5172075"/>
          <p14:tracePt t="81292" x="1035050" y="5154613"/>
          <p14:tracePt t="81300" x="1035050" y="5143500"/>
          <p14:tracePt t="81308" x="1050925" y="5110163"/>
          <p14:tracePt t="81316" x="1062038" y="5099050"/>
          <p14:tracePt t="81324" x="1079500" y="5070475"/>
          <p14:tracePt t="81332" x="1090613" y="5059363"/>
          <p14:tracePt t="81340" x="1101725" y="5041900"/>
          <p14:tracePt t="81348" x="1135063" y="5008563"/>
          <p14:tracePt t="81356" x="1163638" y="4986338"/>
          <p14:tracePt t="81364" x="1214438" y="4957763"/>
          <p14:tracePt t="81372" x="1254125" y="4929188"/>
          <p14:tracePt t="81380" x="1309688" y="4895850"/>
          <p14:tracePt t="81388" x="1371600" y="4867275"/>
          <p14:tracePt t="81396" x="1393825" y="4851400"/>
          <p14:tracePt t="81404" x="1489075" y="4818063"/>
          <p14:tracePt t="81412" x="1585913" y="4778375"/>
          <p14:tracePt t="81420" x="1624013" y="4760913"/>
          <p14:tracePt t="81428" x="1736725" y="4727575"/>
          <p14:tracePt t="81436" x="1871663" y="4683125"/>
          <p14:tracePt t="81444" x="1927225" y="4672013"/>
          <p14:tracePt t="81452" x="2068513" y="4637088"/>
          <p14:tracePt t="81460" x="2124075" y="4625975"/>
          <p14:tracePt t="81468" x="2276475" y="4603750"/>
          <p14:tracePt t="81476" x="2451100" y="4581525"/>
          <p14:tracePt t="81484" x="2501900" y="4575175"/>
          <p14:tracePt t="81492" x="2663825" y="4559300"/>
          <p14:tracePt t="81500" x="2725738" y="4552950"/>
          <p14:tracePt t="81510" x="2882900" y="4541838"/>
          <p14:tracePt t="81516" x="3103563" y="4530725"/>
          <p14:tracePt t="81526" x="3170238" y="4530725"/>
          <p14:tracePt t="81532" x="3360738" y="4519613"/>
          <p14:tracePt t="81542" x="3608388" y="4519613"/>
          <p14:tracePt t="81550" x="3805238" y="4513263"/>
          <p14:tracePt t="81558" x="4035425" y="4513263"/>
          <p14:tracePt t="81566" x="4462463" y="4497388"/>
          <p14:tracePt t="81574" x="4721225" y="4491038"/>
          <p14:tracePt t="81582" x="4968875" y="4491038"/>
          <p14:tracePt t="81590" x="5424488" y="4464050"/>
          <p14:tracePt t="81598" x="5683250" y="4464050"/>
          <p14:tracePt t="81606" x="6110288" y="4451350"/>
          <p14:tracePt t="81614" x="6357938" y="4451350"/>
          <p14:tracePt t="81622" x="6796088" y="4451350"/>
          <p14:tracePt t="81630" x="7205663" y="4451350"/>
          <p14:tracePt t="81638" x="7588250" y="4457700"/>
          <p14:tracePt t="81646" x="7999413" y="4468813"/>
          <p14:tracePt t="81654" x="8364538" y="4491038"/>
          <p14:tracePt t="81662" x="8869363" y="4508500"/>
          <p14:tracePt t="81670" x="9185275" y="4508500"/>
          <p14:tracePt t="81678" x="9510713" y="4519613"/>
          <p14:tracePt t="81686" x="9937750" y="4530725"/>
          <p14:tracePt t="81694" x="10207625" y="4530725"/>
          <p14:tracePt t="81702" x="10499725" y="4552950"/>
          <p14:tracePt t="81710" x="10780713" y="4570413"/>
          <p14:tracePt t="81718" x="11017250" y="4603750"/>
          <p14:tracePt t="81726" x="11129963" y="4621213"/>
          <p14:tracePt t="81734" x="11360150" y="4683125"/>
          <p14:tracePt t="81742" x="11439525" y="4705350"/>
          <p14:tracePt t="81750" x="11495088" y="4738688"/>
          <p14:tracePt t="81760" x="11561763" y="4794250"/>
          <p14:tracePt t="81766" x="11579225" y="4845050"/>
          <p14:tracePt t="81774" x="11585575" y="4884738"/>
          <p14:tracePt t="81782" x="11585575" y="4946650"/>
          <p14:tracePt t="81792" x="11568113" y="4997450"/>
          <p14:tracePt t="81798" x="11534775" y="5076825"/>
          <p14:tracePt t="81808" x="11488738" y="5132388"/>
          <p14:tracePt t="81814" x="11426825" y="5210175"/>
          <p14:tracePt t="81824" x="11331575" y="5289550"/>
          <p14:tracePt t="81832" x="11202988" y="5380038"/>
          <p14:tracePt t="81840" x="11101388" y="5435600"/>
          <p14:tracePt t="81848" x="10972800" y="5508625"/>
          <p14:tracePt t="81856" x="10780713" y="5588000"/>
          <p14:tracePt t="81864" x="10561638" y="5672138"/>
          <p14:tracePt t="81872" x="10291763" y="5745163"/>
          <p14:tracePt t="81880" x="10094913" y="5795963"/>
          <p14:tracePt t="81888" x="9736138" y="5862638"/>
          <p14:tracePt t="81896" x="9347200" y="5895975"/>
          <p14:tracePt t="81904" x="8920163" y="5913438"/>
          <p14:tracePt t="81912" x="8358188" y="5924550"/>
          <p14:tracePt t="81920" x="7964488" y="5924550"/>
          <p14:tracePt t="81928" x="7448550" y="5935663"/>
          <p14:tracePt t="81936" x="6992938" y="5946775"/>
          <p14:tracePt t="81944" x="6565900" y="5946775"/>
          <p14:tracePt t="81952" x="6234113" y="5946775"/>
          <p14:tracePt t="81960" x="5913438" y="5946775"/>
          <p14:tracePt t="81968" x="5453063" y="5930900"/>
          <p14:tracePt t="81976" x="5143500" y="5895975"/>
          <p14:tracePt t="81984" x="4681538" y="5857875"/>
          <p14:tracePt t="81992" x="4384675" y="5818188"/>
          <p14:tracePt t="82000" x="4075113" y="5784850"/>
          <p14:tracePt t="82008" x="3641725" y="5711825"/>
          <p14:tracePt t="82016" x="3360738" y="5676900"/>
          <p14:tracePt t="82024" x="2973388" y="5621338"/>
          <p14:tracePt t="82032" x="2709863" y="5576888"/>
          <p14:tracePt t="82040" x="2439988" y="5519738"/>
          <p14:tracePt t="82048" x="2197100" y="5468938"/>
          <p14:tracePt t="82056" x="2090738" y="5441950"/>
          <p14:tracePt t="82064" x="1849438" y="5373688"/>
          <p14:tracePt t="82072" x="1635125" y="5318125"/>
          <p14:tracePt t="82080" x="1524000" y="5284788"/>
          <p14:tracePt t="82090" x="1316038" y="5222875"/>
          <p14:tracePt t="82096" x="1225550" y="5205413"/>
          <p14:tracePt t="82106" x="1135063" y="5183188"/>
          <p14:tracePt t="82114" x="989013" y="5126038"/>
          <p14:tracePt t="82122" x="944563" y="5114925"/>
          <p14:tracePt t="82130" x="900113" y="5092700"/>
          <p14:tracePt t="82138" x="876300" y="5081588"/>
          <p14:tracePt t="82146" x="854075" y="5053013"/>
          <p14:tracePt t="82154" x="854075" y="5041900"/>
          <p14:tracePt t="82162" x="854075" y="5019675"/>
          <p14:tracePt t="82170" x="860425" y="4986338"/>
          <p14:tracePt t="82178" x="876300" y="4957763"/>
          <p14:tracePt t="82186" x="900113" y="4918075"/>
          <p14:tracePt t="82194" x="922338" y="4884738"/>
          <p14:tracePt t="82204" x="949325" y="4845050"/>
          <p14:tracePt t="82210" x="989013" y="4800600"/>
          <p14:tracePt t="82218" x="1017588" y="4772025"/>
          <p14:tracePt t="82226" x="1073150" y="4721225"/>
          <p14:tracePt t="82234" x="1108075" y="4699000"/>
          <p14:tracePt t="82242" x="1181100" y="4654550"/>
          <p14:tracePt t="82250" x="1254125" y="4603750"/>
          <p14:tracePt t="82258" x="1393825" y="4552950"/>
          <p14:tracePt t="82266" x="1568450" y="4486275"/>
          <p14:tracePt t="82274" x="1692275" y="4451350"/>
          <p14:tracePt t="82282" x="1933575" y="4378325"/>
          <p14:tracePt t="82290" x="2112963" y="4340225"/>
          <p14:tracePt t="82298" x="2473325" y="4271963"/>
          <p14:tracePt t="82306" x="2698750" y="4232275"/>
          <p14:tracePt t="82314" x="3097213" y="4194175"/>
          <p14:tracePt t="82322" x="3316288" y="4176713"/>
          <p14:tracePt t="82330" x="3743325" y="4154488"/>
          <p14:tracePt t="82338" x="4187825" y="4137025"/>
          <p14:tracePt t="82346" x="4581525" y="4137025"/>
          <p14:tracePt t="82354" x="4811713" y="4137025"/>
          <p14:tracePt t="82362" x="5373688" y="4159250"/>
          <p14:tracePt t="82372" x="5722938" y="4170363"/>
          <p14:tracePt t="82378" x="6065838" y="4194175"/>
          <p14:tracePt t="82388" x="6554788" y="4243388"/>
          <p14:tracePt t="82396" x="6970713" y="4278313"/>
          <p14:tracePt t="82404" x="7397750" y="4311650"/>
          <p14:tracePt t="82412" x="7740650" y="4344988"/>
          <p14:tracePt t="82420" x="8212138" y="4395788"/>
          <p14:tracePt t="82428" x="8537575" y="4429125"/>
          <p14:tracePt t="82436" x="8847138" y="4451350"/>
          <p14:tracePt t="82444" x="9280525" y="4497388"/>
          <p14:tracePt t="82452" x="9590088" y="4541838"/>
          <p14:tracePt t="82460" x="9904413" y="4575175"/>
          <p14:tracePt t="82468" x="10152063" y="4610100"/>
          <p14:tracePt t="82476" x="10291763" y="4614863"/>
          <p14:tracePt t="82484" x="10499725" y="4648200"/>
          <p14:tracePt t="82492" x="10634663" y="4672013"/>
          <p14:tracePt t="82500" x="10718800" y="4683125"/>
          <p14:tracePt t="82508" x="10787063" y="4705350"/>
          <p14:tracePt t="82516" x="10842625" y="4721225"/>
          <p14:tracePt t="82524" x="10875963" y="4738688"/>
          <p14:tracePt t="82532" x="10899775" y="4756150"/>
          <p14:tracePt t="82540" x="10915650" y="4767263"/>
          <p14:tracePt t="82548" x="10926763" y="4778375"/>
          <p14:tracePt t="82556" x="10937875" y="4800600"/>
          <p14:tracePt t="82564" x="10937875" y="4811713"/>
          <p14:tracePt t="82572" x="10937875" y="4829175"/>
          <p14:tracePt t="82580" x="10937875" y="4840288"/>
          <p14:tracePt t="82588" x="10937875" y="4851400"/>
          <p14:tracePt t="82596" x="10937875" y="4862513"/>
          <p14:tracePt t="82604" x="10937875" y="4879975"/>
          <p14:tracePt t="82612" x="10933113" y="4906963"/>
          <p14:tracePt t="82620" x="10926763" y="4918075"/>
          <p14:tracePt t="82628" x="10922000" y="4941888"/>
          <p14:tracePt t="82636" x="10910888" y="4957763"/>
          <p14:tracePt t="82644" x="10888663" y="4991100"/>
          <p14:tracePt t="82652" x="10871200" y="5019675"/>
          <p14:tracePt t="82662" x="10853738" y="5048250"/>
          <p14:tracePt t="82668" x="10815638" y="5076825"/>
          <p14:tracePt t="82676" x="10780713" y="5099050"/>
          <p14:tracePt t="82686" x="10764838" y="5114925"/>
          <p14:tracePt t="82694" x="10707688" y="5143500"/>
          <p14:tracePt t="82702" x="10634663" y="5183188"/>
          <p14:tracePt t="82710" x="10567988" y="5216525"/>
          <p14:tracePt t="82718" x="10421938" y="5272088"/>
          <p14:tracePt t="82726" x="10325100" y="5300663"/>
          <p14:tracePt t="82734" x="10190163" y="5334000"/>
          <p14:tracePt t="82742" x="10028238" y="5368925"/>
          <p14:tracePt t="82750" x="9864725" y="5395913"/>
          <p14:tracePt t="82758" x="9578975" y="5453063"/>
          <p14:tracePt t="82766" x="9415463" y="5480050"/>
          <p14:tracePt t="82774" x="9251950" y="5514975"/>
          <p14:tracePt t="82782" x="8966200" y="5570538"/>
          <p14:tracePt t="82790" x="8836025" y="5592763"/>
          <p14:tracePt t="82798" x="8685213" y="5621338"/>
          <p14:tracePt t="82806" x="8431213" y="5676900"/>
          <p14:tracePt t="82814" x="8302625" y="5688013"/>
          <p14:tracePt t="82822" x="8189913" y="5705475"/>
          <p14:tracePt t="82830" x="8077200" y="5711825"/>
          <p14:tracePt t="82838" x="7975600" y="5722938"/>
          <p14:tracePt t="82846" x="7886700" y="5722938"/>
          <p14:tracePt t="82854" x="7778750" y="5722938"/>
          <p14:tracePt t="82862" x="7683500" y="5722938"/>
          <p14:tracePt t="82870" x="7588250" y="5727700"/>
          <p14:tracePt t="82879" x="7481888" y="5727700"/>
          <p14:tracePt t="82886" x="7358063" y="5727700"/>
          <p14:tracePt t="82894" x="7318375" y="5727700"/>
          <p14:tracePt t="82902" x="7227888" y="5727700"/>
          <p14:tracePt t="82910" x="7161213" y="5734050"/>
          <p14:tracePt t="82918" x="7099300" y="5738813"/>
          <p14:tracePt t="82926" x="7054850" y="5738813"/>
          <p14:tracePt t="82934" x="7008813" y="5745163"/>
          <p14:tracePt t="82944" x="6981825" y="5745163"/>
          <p14:tracePt t="82950" x="6964363" y="5745163"/>
          <p14:tracePt t="82960" x="6935788" y="5745163"/>
          <p14:tracePt t="82966" x="6908800" y="5745163"/>
          <p14:tracePt t="82976" x="6902450" y="5745163"/>
          <p14:tracePt t="82982" x="6891338" y="5745163"/>
          <p14:tracePt t="82992" x="6884988" y="5738813"/>
          <p14:tracePt t="83008" x="6884988" y="5734050"/>
          <p14:tracePt t="83016" x="6880225" y="5727700"/>
          <p14:tracePt t="83032" x="6880225" y="5722938"/>
          <p14:tracePt t="83048" x="6880225" y="5716588"/>
          <p14:tracePt t="83056" x="6880225" y="5700713"/>
          <p14:tracePt t="83064" x="6884988" y="5688013"/>
          <p14:tracePt t="83072" x="6897688" y="5672138"/>
          <p14:tracePt t="83080" x="6913563" y="5649913"/>
          <p14:tracePt t="83088" x="6924675" y="5627688"/>
          <p14:tracePt t="83096" x="6935788" y="5603875"/>
          <p14:tracePt t="83104" x="6946900" y="5588000"/>
          <p14:tracePt t="83112" x="6953250" y="5576888"/>
          <p14:tracePt t="83120" x="6959600" y="5570538"/>
          <p14:tracePt t="83128" x="6959600" y="5565775"/>
          <p14:tracePt t="83136" x="6964363" y="5565775"/>
          <p14:tracePt t="83266" x="6970713" y="5565775"/>
          <p14:tracePt t="83282" x="6981825" y="5565775"/>
          <p14:tracePt t="83290" x="7008813" y="5576888"/>
          <p14:tracePt t="83298" x="7048500" y="5588000"/>
          <p14:tracePt t="83306" x="7116763" y="5599113"/>
          <p14:tracePt t="83314" x="7200900" y="5603875"/>
          <p14:tracePt t="83322" x="7335838" y="5603875"/>
          <p14:tracePt t="83330" x="7464425" y="5610225"/>
          <p14:tracePt t="83338" x="7813675" y="5610225"/>
          <p14:tracePt t="83346" x="8178800" y="5610225"/>
          <p14:tracePt t="83354" x="8599488" y="5610225"/>
          <p14:tracePt t="83362" x="9088438" y="5603875"/>
          <p14:tracePt t="83370" x="9605963" y="5581650"/>
          <p14:tracePt t="83378" x="10185400" y="5565775"/>
          <p14:tracePt t="83386" x="10629900" y="5541963"/>
          <p14:tracePt t="83394" x="11191875" y="5503863"/>
          <p14:tracePt t="83402" x="11725275" y="5480050"/>
          <p14:tracePt t="83604" x="11731625" y="5199063"/>
          <p14:tracePt t="83612" x="11634788" y="5194300"/>
          <p14:tracePt t="83620" x="11472863" y="5165725"/>
          <p14:tracePt t="83628" x="11393488" y="5137150"/>
          <p14:tracePt t="83636" x="11360150" y="5114925"/>
          <p14:tracePt t="83644" x="11353800" y="5103813"/>
          <p14:tracePt t="83652" x="11353800" y="5076825"/>
          <p14:tracePt t="83660" x="11366500" y="5048250"/>
          <p14:tracePt t="83668" x="11393488" y="5014913"/>
          <p14:tracePt t="83676" x="11433175" y="4975225"/>
          <p14:tracePt t="83684" x="11483975" y="4935538"/>
          <p14:tracePt t="83692" x="11523663" y="4906963"/>
          <p14:tracePt t="83700" x="11585575" y="4867275"/>
          <p14:tracePt t="83708" x="11641138" y="4840288"/>
          <p14:tracePt t="83716" x="11663363" y="4829175"/>
          <p14:tracePt t="83724" x="11691938" y="4811713"/>
          <p14:tracePt t="83732" x="11707813" y="4800600"/>
          <p14:tracePt t="83764" x="11707813" y="4811713"/>
          <p14:tracePt t="83772" x="11685588" y="4829175"/>
          <p14:tracePt t="83782" x="11663363" y="4856163"/>
          <p14:tracePt t="83788" x="11647488" y="4891088"/>
          <p14:tracePt t="83798" x="11630025" y="4924425"/>
          <p14:tracePt t="83804" x="11618913" y="4953000"/>
          <p14:tracePt t="83814" x="11590338" y="4997450"/>
          <p14:tracePt t="83820" x="11579225" y="5026025"/>
          <p14:tracePt t="83830" x="11561763" y="5059363"/>
          <p14:tracePt t="83836" x="11539538" y="5087938"/>
          <p14:tracePt t="83846" x="11512550" y="5103813"/>
          <p14:tracePt t="83854" x="11495088" y="5114925"/>
          <p14:tracePt t="83862" x="11461750" y="5137150"/>
          <p14:tracePt t="83870" x="11426825" y="5154613"/>
          <p14:tracePt t="83878" x="11399838" y="5160963"/>
          <p14:tracePt t="83886" x="11360150" y="5172075"/>
          <p14:tracePt t="83894" x="11337925" y="5176838"/>
          <p14:tracePt t="83902" x="11315700" y="5176838"/>
          <p14:tracePt t="83910" x="11280775" y="5176838"/>
          <p14:tracePt t="83918" x="11218863" y="5176838"/>
          <p14:tracePt t="83926" x="11169650" y="5176838"/>
          <p14:tracePt t="83934" x="11123613" y="5165725"/>
          <p14:tracePt t="83942" x="11068050" y="5143500"/>
          <p14:tracePt t="83950" x="11023600" y="5121275"/>
          <p14:tracePt t="83958" x="10966450" y="5092700"/>
          <p14:tracePt t="83966" x="10926763" y="5053013"/>
          <p14:tracePt t="83974" x="10875963" y="5019675"/>
          <p14:tracePt t="83982" x="10837863" y="4968875"/>
          <p14:tracePt t="83990" x="10809288" y="4913313"/>
          <p14:tracePt t="83998" x="10791825" y="4873625"/>
          <p14:tracePt t="84006" x="10787063" y="4833938"/>
          <p14:tracePt t="84014" x="10787063" y="4789488"/>
          <p14:tracePt t="84022" x="10798175" y="4749800"/>
          <p14:tracePt t="84030" x="10826750" y="4721225"/>
          <p14:tracePt t="84038" x="10864850" y="4694238"/>
          <p14:tracePt t="84046" x="10899775" y="4676775"/>
          <p14:tracePt t="84054" x="10966450" y="4654550"/>
          <p14:tracePt t="84062" x="11045825" y="4637088"/>
          <p14:tracePt t="84070" x="11096625" y="4637088"/>
          <p14:tracePt t="84080" x="11156950" y="4637088"/>
          <p14:tracePt t="84086" x="11236325" y="4659313"/>
          <p14:tracePt t="84096" x="11298238" y="4699000"/>
          <p14:tracePt t="84102" x="11331575" y="4738688"/>
          <p14:tracePt t="84112" x="11360150" y="4794250"/>
          <p14:tracePt t="84120" x="11360150" y="4833938"/>
          <p14:tracePt t="84128" x="11360150" y="4884738"/>
          <p14:tracePt t="84136" x="11326813" y="4935538"/>
          <p14:tracePt t="84144" x="11287125" y="4975225"/>
          <p14:tracePt t="84152" x="11242675" y="4997450"/>
          <p14:tracePt t="84160" x="11180763" y="5014913"/>
          <p14:tracePt t="84168" x="11141075" y="5030788"/>
          <p14:tracePt t="84176" x="11090275" y="5030788"/>
          <p14:tracePt t="84184" x="11072813" y="5030788"/>
          <p14:tracePt t="84192" x="11050588" y="5019675"/>
          <p14:tracePt t="84200" x="11028363" y="4997450"/>
          <p14:tracePt t="84208" x="11017250" y="4968875"/>
          <p14:tracePt t="84216" x="11017250" y="4935538"/>
          <p14:tracePt t="84224" x="11017250" y="4913313"/>
          <p14:tracePt t="84232" x="11034713" y="4873625"/>
          <p14:tracePt t="84240" x="11050588" y="4845050"/>
          <p14:tracePt t="84248" x="11079163" y="4822825"/>
          <p14:tracePt t="84256" x="11129963" y="4794250"/>
          <p14:tracePt t="84264" x="11174413" y="4778375"/>
          <p14:tracePt t="84272" x="11218863" y="4772025"/>
          <p14:tracePt t="84280" x="11315700" y="4772025"/>
          <p14:tracePt t="84288" x="11377613" y="4789488"/>
          <p14:tracePt t="84296" x="11415713" y="4818063"/>
          <p14:tracePt t="84304" x="11439525" y="4845050"/>
          <p14:tracePt t="84312" x="11444288" y="4879975"/>
          <p14:tracePt t="84320" x="11439525" y="4913313"/>
          <p14:tracePt t="84328" x="11404600" y="4941888"/>
          <p14:tracePt t="84336" x="11349038" y="4964113"/>
          <p14:tracePt t="84344" x="11298238" y="4968875"/>
          <p14:tracePt t="84352" x="11218863" y="4968875"/>
          <p14:tracePt t="84360" x="11169650" y="4964113"/>
          <p14:tracePt t="84368" x="11118850" y="4941888"/>
          <p14:tracePt t="84376" x="11083925" y="4913313"/>
          <p14:tracePt t="84384" x="11056938" y="4884738"/>
          <p14:tracePt t="84394" x="11045825" y="4845050"/>
          <p14:tracePt t="84400" x="11039475" y="4829175"/>
          <p14:tracePt t="84410" x="11039475" y="4789488"/>
          <p14:tracePt t="84419" x="11039475" y="4772025"/>
          <p14:tracePt t="84426" x="11068050" y="4727575"/>
          <p14:tracePt t="84434" x="11096625" y="4716463"/>
          <p14:tracePt t="84442" x="11123613" y="4699000"/>
          <p14:tracePt t="84450" x="11169650" y="4687888"/>
          <p14:tracePt t="84458" x="11202988" y="4687888"/>
          <p14:tracePt t="84466" x="11225213" y="4687888"/>
          <p14:tracePt t="84474" x="11247438" y="4699000"/>
          <p14:tracePt t="84482" x="11264900" y="4716463"/>
          <p14:tracePt t="84490" x="11276013" y="4760913"/>
          <p14:tracePt t="84498" x="11276013" y="4800600"/>
          <p14:tracePt t="84506" x="11269663" y="4833938"/>
          <p14:tracePt t="84514" x="11253788" y="4856163"/>
          <p14:tracePt t="84522" x="11218863" y="4891088"/>
          <p14:tracePt t="84530" x="11196638" y="4895850"/>
          <p14:tracePt t="84538" x="11180763" y="4902200"/>
          <p14:tracePt t="84546" x="11169650" y="4902200"/>
          <p14:tracePt t="84554" x="11163300" y="4902200"/>
          <p14:tracePt t="84562" x="11156950" y="4902200"/>
          <p14:tracePt t="84570" x="11156950" y="4895850"/>
          <p14:tracePt t="84578" x="11152188" y="4891088"/>
          <p14:tracePt t="84586" x="11145838" y="4884738"/>
          <p14:tracePt t="84594" x="11145838" y="4867275"/>
          <p14:tracePt t="84602" x="11141075" y="4862513"/>
          <p14:tracePt t="84618" x="11141075" y="4856163"/>
          <p14:tracePt t="84824" x="11134725" y="4862513"/>
          <p14:tracePt t="84832" x="11134725" y="4873625"/>
          <p14:tracePt t="84840" x="11134725" y="4879975"/>
          <p14:tracePt t="84848" x="11134725" y="4891088"/>
          <p14:tracePt t="84856" x="11134725" y="4895850"/>
          <p14:tracePt t="84864" x="11134725" y="4902200"/>
          <p14:tracePt t="84872" x="11134725" y="4906963"/>
          <p14:tracePt t="84881" x="11129963" y="4906963"/>
          <p14:tracePt t="84952" x="11129963" y="4913313"/>
          <p14:tracePt t="84962" x="11129963" y="4918075"/>
          <p14:tracePt t="84968" x="11129963" y="4935538"/>
          <p14:tracePt t="84978" x="11129963" y="4964113"/>
          <p14:tracePt t="84986" x="11123613" y="5008563"/>
          <p14:tracePt t="84994" x="11123613" y="5053013"/>
          <p14:tracePt t="85002" x="11118850" y="5121275"/>
          <p14:tracePt t="85010" x="11107738" y="5187950"/>
          <p14:tracePt t="85018" x="11096625" y="5267325"/>
          <p14:tracePt t="85026" x="11079163" y="5329238"/>
          <p14:tracePt t="85034" x="11034713" y="5430838"/>
          <p14:tracePt t="85042" x="10995025" y="5486400"/>
          <p14:tracePt t="85050" x="10955338" y="5548313"/>
          <p14:tracePt t="85058" x="10904538" y="5599113"/>
          <p14:tracePt t="85066" x="10853738" y="5632450"/>
          <p14:tracePt t="85074" x="10820400" y="5643563"/>
          <p14:tracePt t="85082" x="10780713" y="5654675"/>
          <p14:tracePt t="85090" x="10764838" y="5654675"/>
          <p14:tracePt t="85098" x="10747375" y="5654675"/>
          <p14:tracePt t="85114" x="10729913" y="5632450"/>
          <p14:tracePt t="85122" x="10729913" y="5610225"/>
          <p14:tracePt t="85130" x="10725150" y="5570538"/>
          <p14:tracePt t="85138" x="10725150" y="5508625"/>
          <p14:tracePt t="85146" x="10725150" y="5468938"/>
          <p14:tracePt t="85154" x="10729913" y="5402263"/>
          <p14:tracePt t="85162" x="10741025" y="5362575"/>
          <p14:tracePt t="85170" x="10753725" y="5311775"/>
          <p14:tracePt t="85178" x="10769600" y="5284788"/>
          <p14:tracePt t="85186" x="10780713" y="5267325"/>
          <p14:tracePt t="85194" x="10809288" y="5238750"/>
          <p14:tracePt t="85202" x="10820400" y="5233988"/>
          <p14:tracePt t="85210" x="10826750" y="5227638"/>
          <p14:tracePt t="85218" x="10842625" y="5227638"/>
          <p14:tracePt t="85226" x="10848975" y="5227638"/>
          <p14:tracePt t="85234" x="10853738" y="5227638"/>
          <p14:tracePt t="85242" x="10864850" y="5238750"/>
          <p14:tracePt t="85252" x="10871200" y="5256213"/>
          <p14:tracePt t="85258" x="10882313" y="5278438"/>
          <p14:tracePt t="85268" x="10888663" y="5300663"/>
          <p14:tracePt t="85274" x="10888663" y="5311775"/>
          <p14:tracePt t="85284" x="10888663" y="5334000"/>
          <p14:tracePt t="85290" x="10888663" y="5362575"/>
          <p14:tracePt t="85300" x="10875963" y="5373688"/>
          <p14:tracePt t="85308" x="10871200" y="5380038"/>
          <p14:tracePt t="85316" x="10864850" y="5384800"/>
          <p14:tracePt t="85324" x="10860088" y="5384800"/>
          <p14:tracePt t="85392" x="10860088" y="5380038"/>
          <p14:tracePt t="85408" x="10860088" y="5368925"/>
          <p14:tracePt t="85424" x="10860088" y="5362575"/>
          <p14:tracePt t="85432" x="10860088" y="5357813"/>
          <p14:tracePt t="85440" x="10860088" y="5351463"/>
          <p14:tracePt t="85448" x="10860088" y="5345113"/>
          <p14:tracePt t="85456" x="10871200" y="5340350"/>
          <p14:tracePt t="85464" x="10875963" y="5329238"/>
          <p14:tracePt t="85472" x="10888663" y="5322888"/>
          <p14:tracePt t="85480" x="10893425" y="5318125"/>
          <p14:tracePt t="85488" x="10899775" y="5311775"/>
          <p14:tracePt t="85496" x="10910888" y="5307013"/>
          <p14:tracePt t="85504" x="10915650" y="5300663"/>
          <p14:tracePt t="85512" x="10922000" y="5300663"/>
          <p14:tracePt t="85520" x="10933113" y="5300663"/>
          <p14:tracePt t="85528" x="10937875" y="5295900"/>
          <p14:tracePt t="85538" x="10948988" y="5289550"/>
          <p14:tracePt t="85544" x="10961688" y="5284788"/>
          <p14:tracePt t="85554" x="10961688" y="5278438"/>
          <p14:tracePt t="85560" x="10966450" y="5278438"/>
          <p14:tracePt t="85570" x="10966450" y="5272088"/>
          <p14:tracePt t="85702" x="10966450" y="5267325"/>
          <p14:tracePt t="85710" x="10966450" y="5260975"/>
          <p14:tracePt t="85718" x="10972800" y="5260975"/>
          <p14:tracePt t="85726" x="10972800" y="5256213"/>
          <p14:tracePt t="85734" x="10977563" y="5256213"/>
          <p14:tracePt t="85742" x="10977563" y="5249863"/>
          <p14:tracePt t="85758" x="10983913" y="5245100"/>
          <p14:tracePt t="85774" x="10983913" y="5238750"/>
          <p14:tracePt t="85782" x="10995025" y="5238750"/>
          <p14:tracePt t="85790" x="10995025" y="5233988"/>
          <p14:tracePt t="85806" x="10999788" y="5233988"/>
          <p14:tracePt t="85814" x="10999788" y="5227638"/>
          <p14:tracePt t="85822" x="11006138" y="5227638"/>
          <p14:tracePt t="86287" x="11006138" y="5222875"/>
          <p14:tracePt t="86294" x="11006138" y="5216525"/>
          <p14:tracePt t="86302" x="11006138" y="5210175"/>
          <p14:tracePt t="86310" x="11010900" y="5199063"/>
          <p14:tracePt t="86318" x="11010900" y="5187950"/>
          <p14:tracePt t="86326" x="11010900" y="5183188"/>
          <p14:tracePt t="86334" x="11010900" y="5172075"/>
          <p14:tracePt t="86350" x="11010900" y="5165725"/>
          <p14:tracePt t="86374" x="11010900" y="5160963"/>
          <p14:tracePt t="86406" x="11006138" y="5160963"/>
          <p14:tracePt t="86432" x="11006138" y="5154613"/>
          <p14:tracePt t="86448" x="11006138" y="5149850"/>
          <p14:tracePt t="86462" x="10999788" y="5149850"/>
          <p14:tracePt t="86672" x="10995025" y="5149850"/>
          <p14:tracePt t="86689" x="10988675" y="5149850"/>
          <p14:tracePt t="86696" x="10983913" y="5149850"/>
          <p14:tracePt t="86705" x="10977563" y="5149850"/>
          <p14:tracePt t="86712" x="10966450" y="5143500"/>
          <p14:tracePt t="86728" x="10961688" y="5143500"/>
          <p14:tracePt t="86744" x="10955338" y="5143500"/>
          <p14:tracePt t="86752" x="10948988" y="5143500"/>
          <p14:tracePt t="86930" x="10944225" y="5137150"/>
          <p14:tracePt t="86954" x="10937875" y="5132388"/>
          <p14:tracePt t="86962" x="10933113" y="5126038"/>
          <p14:tracePt t="86970" x="10926763" y="5114925"/>
          <p14:tracePt t="86978" x="10922000" y="5110163"/>
          <p14:tracePt t="86986" x="10922000" y="5103813"/>
          <p14:tracePt t="86994" x="10915650" y="5099050"/>
          <p14:tracePt t="87002" x="10904538" y="5081588"/>
          <p14:tracePt t="87010" x="10899775" y="5070475"/>
          <p14:tracePt t="87026" x="10899775" y="5064125"/>
          <p14:tracePt t="87043" x="10893425" y="5064125"/>
          <p14:tracePt t="87555" x="10893425" y="5059363"/>
          <p14:tracePt t="87563" x="10893425" y="5048250"/>
          <p14:tracePt t="87571" x="10888663" y="5026025"/>
          <p14:tracePt t="87578" x="10888663" y="4986338"/>
          <p14:tracePt t="87586" x="10888663" y="4964113"/>
          <p14:tracePt t="87594" x="10888663" y="4935538"/>
          <p14:tracePt t="87602" x="10899775" y="4902200"/>
          <p14:tracePt t="87610" x="10910888" y="4873625"/>
          <p14:tracePt t="87618" x="10922000" y="4851400"/>
          <p14:tracePt t="87628" x="10926763" y="4829175"/>
          <p14:tracePt t="87634" x="10926763" y="4806950"/>
          <p14:tracePt t="87642" x="10933113" y="4789488"/>
          <p14:tracePt t="87650" x="10937875" y="4767263"/>
          <p14:tracePt t="87658" x="10944225" y="4749800"/>
          <p14:tracePt t="87667" x="10944225" y="4733925"/>
          <p14:tracePt t="87674" x="10948988" y="4710113"/>
          <p14:tracePt t="87684" x="10955338" y="4687888"/>
          <p14:tracePt t="87691" x="10961688" y="4654550"/>
          <p14:tracePt t="87700" x="10972800" y="4621213"/>
          <p14:tracePt t="87706" x="10977563" y="4592638"/>
          <p14:tracePt t="87716" x="10983913" y="4570413"/>
          <p14:tracePt t="87724" x="10995025" y="4530725"/>
          <p14:tracePt t="87733" x="10995025" y="4519613"/>
          <p14:tracePt t="87740" x="10995025" y="4508500"/>
          <p14:tracePt t="87748" x="10995025" y="4502150"/>
          <p14:tracePt t="87809" x="10983913" y="4524375"/>
          <p14:tracePt t="87816" x="10966450" y="4559300"/>
          <p14:tracePt t="87824" x="10948988" y="4592638"/>
          <p14:tracePt t="87832" x="10926763" y="4632325"/>
          <p14:tracePt t="87841" x="10915650" y="4665663"/>
          <p14:tracePt t="87848" x="10899775" y="4694238"/>
          <p14:tracePt t="87857" x="10893425" y="4705350"/>
          <p14:tracePt t="87864" x="10888663" y="4710113"/>
          <p14:tracePt t="87932" x="10888663" y="4699000"/>
          <p14:tracePt t="87940" x="10888663" y="4683125"/>
          <p14:tracePt t="87950" x="10888663" y="4665663"/>
          <p14:tracePt t="87956" x="10888663" y="4648200"/>
          <p14:tracePt t="87966" x="10888663" y="4632325"/>
          <p14:tracePt t="87972" x="10888663" y="4610100"/>
          <p14:tracePt t="87982" x="10888663" y="4592638"/>
          <p14:tracePt t="87989" x="10888663" y="4570413"/>
          <p14:tracePt t="87998" x="10893425" y="4548188"/>
          <p14:tracePt t="88007" x="10893425" y="4537075"/>
          <p14:tracePt t="88014" x="10899775" y="4519613"/>
          <p14:tracePt t="88022" x="10899775" y="4497388"/>
          <p14:tracePt t="88031" x="10899775" y="4475163"/>
          <p14:tracePt t="88039" x="10899775" y="4468813"/>
          <p14:tracePt t="88046" x="10904538" y="4451350"/>
          <p14:tracePt t="88055" x="10904538" y="4435475"/>
          <p14:tracePt t="88062" x="10910888" y="4429125"/>
          <p14:tracePt t="88070" x="10910888" y="4418013"/>
          <p14:tracePt t="88079" x="10910888" y="4413250"/>
          <p14:tracePt t="88126" x="10910888" y="4424363"/>
          <p14:tracePt t="88134" x="10904538" y="4451350"/>
          <p14:tracePt t="88142" x="10899775" y="4491038"/>
          <p14:tracePt t="88151" x="10888663" y="4552950"/>
          <p14:tracePt t="88159" x="10882313" y="4598988"/>
          <p14:tracePt t="88166" x="10864850" y="4672013"/>
          <p14:tracePt t="88175" x="10848975" y="4733925"/>
          <p14:tracePt t="88183" x="10831513" y="4789488"/>
          <p14:tracePt t="88190" x="10815638" y="4845050"/>
          <p14:tracePt t="88199" x="10791825" y="4891088"/>
          <p14:tracePt t="88206" x="10769600" y="4924425"/>
          <p14:tracePt t="88215" x="10753725" y="4935538"/>
          <p14:tracePt t="88223" x="10736263" y="4935538"/>
          <p14:tracePt t="88231" x="10729913" y="4935538"/>
          <p14:tracePt t="88239" x="10718800" y="4935538"/>
          <p14:tracePt t="88247" x="10707688" y="4924425"/>
          <p14:tracePt t="88256" x="10691813" y="4906963"/>
          <p14:tracePt t="88262" x="10663238" y="4867275"/>
          <p14:tracePt t="88273" x="10645775" y="4833938"/>
          <p14:tracePt t="88280" x="10629900" y="4800600"/>
          <p14:tracePt t="88288" x="10618788" y="4760913"/>
          <p14:tracePt t="88297" x="10618788" y="4733925"/>
          <p14:tracePt t="88304" x="10618788" y="4699000"/>
          <p14:tracePt t="88312" x="10618788" y="4676775"/>
          <p14:tracePt t="88321" x="10634663" y="4654550"/>
          <p14:tracePt t="88329" x="10645775" y="4637088"/>
          <p14:tracePt t="88336" x="10674350" y="4625975"/>
          <p14:tracePt t="88345" x="10696575" y="4621213"/>
          <p14:tracePt t="88352" x="10707688" y="4621213"/>
          <p14:tracePt t="88360" x="10729913" y="4625975"/>
          <p14:tracePt t="88369" x="10764838" y="4643438"/>
          <p14:tracePt t="88377" x="10791825" y="4672013"/>
          <p14:tracePt t="88384" x="10815638" y="4705350"/>
          <p14:tracePt t="88392" x="10826750" y="4727575"/>
          <p14:tracePt t="88400" x="10826750" y="4772025"/>
          <p14:tracePt t="88409" x="10826750" y="4806950"/>
          <p14:tracePt t="88416" x="10815638" y="4829175"/>
          <p14:tracePt t="88424" x="10798175" y="4862513"/>
          <p14:tracePt t="88432" x="10787063" y="4884738"/>
          <p14:tracePt t="88440" x="10758488" y="4902200"/>
          <p14:tracePt t="88457" x="10747375" y="4902200"/>
          <p14:tracePt t="88465" x="10729913" y="4902200"/>
          <p14:tracePt t="88473" x="10718800" y="4902200"/>
          <p14:tracePt t="88480" x="10707688" y="4891088"/>
          <p14:tracePt t="88488" x="10696575" y="4873625"/>
          <p14:tracePt t="88497" x="10691813" y="4862513"/>
          <p14:tracePt t="88504" x="10685463" y="4845050"/>
          <p14:tracePt t="88512" x="10685463" y="4822825"/>
          <p14:tracePt t="88520" x="10685463" y="4818063"/>
          <p14:tracePt t="88528" x="10691813" y="4789488"/>
          <p14:tracePt t="88539" x="10707688" y="4767263"/>
          <p14:tracePt t="88545" x="10707688" y="4756150"/>
          <p14:tracePt t="88554" x="10729913" y="4738688"/>
          <p14:tracePt t="88561" x="10741025" y="4727575"/>
          <p14:tracePt t="88570" x="10747375" y="4727575"/>
          <p14:tracePt t="88577" x="10753725" y="4727575"/>
          <p14:tracePt t="88594" x="10753725" y="4745038"/>
          <p14:tracePt t="88602" x="10753725" y="4756150"/>
          <p14:tracePt t="88610" x="10753725" y="4783138"/>
          <p14:tracePt t="88619" x="10747375" y="4818063"/>
          <p14:tracePt t="88626" x="10736263" y="4856163"/>
          <p14:tracePt t="88634" x="10729913" y="4879975"/>
          <p14:tracePt t="88642" x="10725150" y="4918075"/>
          <p14:tracePt t="88650" x="10714038" y="4941888"/>
          <p14:tracePt t="88658" x="10714038" y="4957763"/>
          <p14:tracePt t="88666" x="10714038" y="4968875"/>
          <p14:tracePt t="88674" x="10707688" y="4968875"/>
          <p14:tracePt t="88706" x="10707688" y="4957763"/>
          <p14:tracePt t="88714" x="10702925" y="4941888"/>
          <p14:tracePt t="88722" x="10696575" y="4895850"/>
          <p14:tracePt t="88730" x="10691813" y="4873625"/>
          <p14:tracePt t="88738" x="10680700" y="4840288"/>
          <p14:tracePt t="88746" x="10680700" y="4818063"/>
          <p14:tracePt t="88754" x="10674350" y="4789488"/>
          <p14:tracePt t="88762" x="10668000" y="4760913"/>
          <p14:tracePt t="88770" x="10668000" y="4745038"/>
          <p14:tracePt t="88778" x="10668000" y="4738688"/>
          <p14:tracePt t="88794" x="10685463" y="4727575"/>
          <p14:tracePt t="88802" x="10702925" y="4721225"/>
          <p14:tracePt t="88812" x="10729913" y="4721225"/>
          <p14:tracePt t="88818" x="10798175" y="4749800"/>
          <p14:tracePt t="88828" x="10848975" y="4783138"/>
          <p14:tracePt t="88834" x="10899775" y="4829175"/>
          <p14:tracePt t="88844" x="10948988" y="4895850"/>
          <p14:tracePt t="88850" x="10977563" y="4935538"/>
          <p14:tracePt t="88860" x="10999788" y="5014913"/>
          <p14:tracePt t="88868" x="11006138" y="5092700"/>
          <p14:tracePt t="88876" x="10999788" y="5160963"/>
          <p14:tracePt t="88885" x="10972800" y="5216525"/>
          <p14:tracePt t="88892" x="10933113" y="5272088"/>
          <p14:tracePt t="88900" x="10875963" y="5322888"/>
          <p14:tracePt t="88909" x="10815638" y="5362575"/>
          <p14:tracePt t="88916" x="10775950" y="5380038"/>
          <p14:tracePt t="88924" x="10725150" y="5391150"/>
          <p14:tracePt t="88933" x="10680700" y="5395913"/>
          <p14:tracePt t="88940" x="10663238" y="5402263"/>
          <p14:tracePt t="88949" x="10645775" y="5402263"/>
          <p14:tracePt t="88956" x="10634663" y="5402263"/>
          <p14:tracePt t="88965" x="10629900" y="5402263"/>
          <p14:tracePt t="88972" x="10623550" y="5395913"/>
          <p14:tracePt t="88981" x="10618788" y="5384800"/>
          <p14:tracePt t="88989" x="10618788" y="5380038"/>
          <p14:tracePt t="88997" x="10612438" y="5373688"/>
          <p14:tracePt t="89004" x="10612438" y="5362575"/>
          <p14:tracePt t="89012" x="10606088" y="5357813"/>
          <p14:tracePt t="89020" x="10606088" y="5351463"/>
          <p14:tracePt t="89028" x="10601325" y="5345113"/>
          <p14:tracePt t="89036" x="10594975" y="5340350"/>
          <p14:tracePt t="89044" x="10579100" y="5334000"/>
          <p14:tracePt t="89052" x="10572750" y="5329238"/>
          <p14:tracePt t="89061" x="10567988" y="5329238"/>
          <p14:tracePt t="89068" x="10556875" y="5322888"/>
          <p14:tracePt t="89077" x="10539413" y="5322888"/>
          <p14:tracePt t="89085" x="10517188" y="5322888"/>
          <p14:tracePt t="89094" x="10483850" y="5322888"/>
          <p14:tracePt t="89100" x="10444163" y="5322888"/>
          <p14:tracePt t="89110" x="10421938" y="5329238"/>
          <p14:tracePt t="89116" x="10360025" y="5340350"/>
          <p14:tracePt t="89126" x="10298113" y="5351463"/>
          <p14:tracePt t="89133" x="10225088" y="5362575"/>
          <p14:tracePt t="89142" x="10145713" y="5373688"/>
          <p14:tracePt t="89151" x="10117138" y="5373688"/>
          <p14:tracePt t="89159" x="10021888" y="5384800"/>
          <p14:tracePt t="89167" x="9915525" y="5391150"/>
          <p14:tracePt t="89175" x="9864725" y="5391150"/>
          <p14:tracePt t="89182" x="9740900" y="5391150"/>
          <p14:tracePt t="89190" x="9572625" y="5384800"/>
          <p14:tracePt t="89199" x="9404350" y="5384800"/>
          <p14:tracePt t="89207" x="9247188" y="5380038"/>
          <p14:tracePt t="89215" x="9094788" y="5380038"/>
          <p14:tracePt t="89223" x="8909050" y="5380038"/>
          <p14:tracePt t="89231" x="8577263" y="5380038"/>
          <p14:tracePt t="89239" x="8391525" y="5380038"/>
          <p14:tracePt t="89247" x="8189913" y="5380038"/>
          <p14:tracePt t="89255" x="7824788" y="5395913"/>
          <p14:tracePt t="89263" x="7486650" y="5407025"/>
          <p14:tracePt t="89271" x="7335838" y="5407025"/>
          <p14:tracePt t="89279" x="7043738" y="5413375"/>
          <p14:tracePt t="89286" x="6919913" y="5424488"/>
          <p14:tracePt t="89295" x="6654800" y="5435600"/>
          <p14:tracePt t="89303" x="6542088" y="5441950"/>
          <p14:tracePt t="89311" x="6453188" y="5441950"/>
          <p14:tracePt t="89319" x="6284913" y="5441950"/>
          <p14:tracePt t="89327" x="6200775" y="5441950"/>
          <p14:tracePt t="89334" x="6132513" y="5435600"/>
          <p14:tracePt t="89343" x="6065838" y="5430838"/>
          <p14:tracePt t="89351" x="6008688" y="5424488"/>
          <p14:tracePt t="89359" x="5946775" y="5419725"/>
          <p14:tracePt t="89366" x="5880100" y="5407025"/>
          <p14:tracePt t="89376" x="5811838" y="5395913"/>
          <p14:tracePt t="89383" x="5749925" y="5391150"/>
          <p14:tracePt t="89393" x="5683250" y="5384800"/>
          <p14:tracePt t="89398" x="5614988" y="5380038"/>
          <p14:tracePt t="89409" x="5599113" y="5373688"/>
          <p14:tracePt t="89417" x="5553075" y="5373688"/>
          <p14:tracePt t="89425" x="5514975" y="5373688"/>
          <p14:tracePt t="89433" x="5497513" y="5373688"/>
          <p14:tracePt t="89440" x="5491163" y="5373688"/>
          <p14:tracePt t="89449" x="5480050" y="5373688"/>
          <p14:tracePt t="89456" x="5468938" y="5373688"/>
          <p14:tracePt t="89465" x="5457825" y="5373688"/>
          <p14:tracePt t="89474" x="5453063" y="5373688"/>
          <p14:tracePt t="89756" x="5446713" y="5373688"/>
          <p14:tracePt t="89762" x="5424488" y="5373688"/>
          <p14:tracePt t="89771" x="5395913" y="5373688"/>
          <p14:tracePt t="89781" x="5380038" y="5373688"/>
          <p14:tracePt t="89786" x="5362575" y="5373688"/>
          <p14:tracePt t="89795" x="5351463" y="5373688"/>
          <p14:tracePt t="89802" x="5334000" y="5380038"/>
          <p14:tracePt t="89810" x="5329238" y="5380038"/>
          <p14:tracePt t="89818" x="5311775" y="5384800"/>
          <p14:tracePt t="89827" x="5294313" y="5391150"/>
          <p14:tracePt t="89835" x="5256213" y="5402263"/>
          <p14:tracePt t="89843" x="5221288" y="5407025"/>
          <p14:tracePt t="89850" x="5176838" y="5419725"/>
          <p14:tracePt t="89859" x="5148263" y="5424488"/>
          <p14:tracePt t="89867" x="5086350" y="5435600"/>
          <p14:tracePt t="89874" x="5019675" y="5446713"/>
          <p14:tracePt t="89885" x="4940300" y="5457825"/>
          <p14:tracePt t="89891" x="4845050" y="5475288"/>
          <p14:tracePt t="89898" x="4732338" y="5480050"/>
          <p14:tracePt t="89907" x="4659313" y="5486400"/>
          <p14:tracePt t="89914" x="4513263" y="5497513"/>
          <p14:tracePt t="89922" x="4322763" y="5503863"/>
          <p14:tracePt t="89931" x="4064000" y="5514975"/>
          <p14:tracePt t="89939" x="3895725" y="5514975"/>
          <p14:tracePt t="89946" x="3681413" y="5514975"/>
          <p14:tracePt t="89954" x="3495675" y="5514975"/>
          <p14:tracePt t="89964" x="3417888" y="5514975"/>
          <p14:tracePt t="89970" x="3316288" y="5514975"/>
          <p14:tracePt t="89981" x="3243263" y="5514975"/>
          <p14:tracePt t="89986" x="3181350" y="5514975"/>
          <p14:tracePt t="89997" x="3141663" y="5514975"/>
          <p14:tracePt t="90004" x="3079750" y="5519738"/>
          <p14:tracePt t="90013" x="3052763" y="5519738"/>
          <p14:tracePt t="90020" x="3013075" y="5519738"/>
          <p14:tracePt t="90029" x="2984500" y="5519738"/>
          <p14:tracePt t="90037" x="2951163" y="5526088"/>
          <p14:tracePt t="90044" x="2922588" y="5526088"/>
          <p14:tracePt t="90052" x="2911475" y="5526088"/>
          <p14:tracePt t="90061" x="2889250" y="5526088"/>
          <p14:tracePt t="90068" x="2878138" y="5530850"/>
          <p14:tracePt t="90077" x="2860675" y="5537200"/>
          <p14:tracePt t="90085" x="2849563" y="5541963"/>
          <p14:tracePt t="90093" x="2838450" y="5548313"/>
          <p14:tracePt t="90101" x="2820988" y="5553075"/>
          <p14:tracePt t="90109" x="2782888" y="5565775"/>
          <p14:tracePt t="90116" x="2754313" y="5565775"/>
          <p14:tracePt t="90124" x="2736850" y="5570538"/>
          <p14:tracePt t="90133" x="2725738" y="5570538"/>
          <p14:tracePt t="90140" x="2720975" y="5576888"/>
          <p14:tracePt t="90148" x="2709863" y="5576888"/>
          <p14:tracePt t="90157" x="2703513" y="5581650"/>
          <p14:tracePt t="90173" x="2698750" y="5581650"/>
          <p14:tracePt t="90181" x="2692400" y="5581650"/>
          <p14:tracePt t="90189" x="2681288" y="5581650"/>
          <p14:tracePt t="90197" x="2670175" y="5588000"/>
          <p14:tracePt t="90213" x="2652713" y="5588000"/>
          <p14:tracePt t="90221" x="2625725" y="5588000"/>
          <p14:tracePt t="90229" x="2597150" y="5588000"/>
          <p14:tracePt t="90236" x="2579688" y="5588000"/>
          <p14:tracePt t="90244" x="2528888" y="5588000"/>
          <p14:tracePt t="90253" x="2466975" y="5581650"/>
          <p14:tracePt t="90263" x="2393950" y="5570538"/>
          <p14:tracePt t="90268" x="2320925" y="5548313"/>
          <p14:tracePt t="90279" x="2287588" y="5541963"/>
          <p14:tracePt t="90287" x="2209800" y="5526088"/>
          <p14:tracePt t="90295" x="2136775" y="5514975"/>
          <p14:tracePt t="90302" x="2062163" y="5497513"/>
          <p14:tracePt t="90311" x="1989138" y="5480050"/>
          <p14:tracePt t="90319" x="1922463" y="5468938"/>
          <p14:tracePt t="90327" x="1866900" y="5464175"/>
          <p14:tracePt t="90334" x="1804988" y="5453063"/>
          <p14:tracePt t="90343" x="1747838" y="5446713"/>
          <p14:tracePt t="90351" x="1731963" y="5441950"/>
          <p14:tracePt t="90359" x="1681163" y="5441950"/>
          <p14:tracePt t="90366" x="1641475" y="5435600"/>
          <p14:tracePt t="90375" x="1597025" y="5435600"/>
          <p14:tracePt t="90382" x="1550988" y="5435600"/>
          <p14:tracePt t="90391" x="1511300" y="5435600"/>
          <p14:tracePt t="90398" x="1484313" y="5435600"/>
          <p14:tracePt t="90406" x="1450975" y="5435600"/>
          <p14:tracePt t="90414" x="1427163" y="5435600"/>
          <p14:tracePt t="90423" x="1422400" y="5435600"/>
          <p14:tracePt t="90431" x="1400175" y="5435600"/>
          <p14:tracePt t="90439" x="1382713" y="5430838"/>
          <p14:tracePt t="90447" x="1365250" y="5419725"/>
          <p14:tracePt t="90454" x="1349375" y="5413375"/>
          <p14:tracePt t="90463" x="1327150" y="5402263"/>
          <p14:tracePt t="90470" x="1298575" y="5380038"/>
          <p14:tracePt t="90478" x="1270000" y="5362575"/>
          <p14:tracePt t="90486" x="1265238" y="5351463"/>
          <p14:tracePt t="90499" x="1247775" y="5340350"/>
          <p14:tracePt t="90503" x="1230313" y="5318125"/>
          <p14:tracePt t="90510" x="1225550" y="5311775"/>
          <p14:tracePt t="90519" x="1219200" y="5295900"/>
          <p14:tracePt t="90527" x="1208088" y="5272088"/>
          <p14:tracePt t="90534" x="1208088" y="5260975"/>
          <p14:tracePt t="90543" x="1203325" y="5245100"/>
          <p14:tracePt t="90550" x="1203325" y="5233988"/>
          <p14:tracePt t="90561" x="1203325" y="5210175"/>
          <p14:tracePt t="90566" x="1203325" y="5194300"/>
          <p14:tracePt t="90576" x="1203325" y="5183188"/>
          <p14:tracePt t="90584" x="1203325" y="5160963"/>
          <p14:tracePt t="90593" x="1203325" y="5126038"/>
          <p14:tracePt t="90600" x="1203325" y="5121275"/>
          <p14:tracePt t="90609" x="1203325" y="5099050"/>
          <p14:tracePt t="90617" x="1203325" y="5087938"/>
          <p14:tracePt t="90625" x="1196975" y="5064125"/>
          <p14:tracePt t="90633" x="1192213" y="5041900"/>
          <p14:tracePt t="90641" x="1185863" y="5030788"/>
          <p14:tracePt t="90649" x="1185863" y="5008563"/>
          <p14:tracePt t="90657" x="1185863" y="4991100"/>
          <p14:tracePt t="90665" x="1185863" y="4986338"/>
          <p14:tracePt t="90673" x="1185863" y="4964113"/>
          <p14:tracePt t="90681" x="1185863" y="4953000"/>
          <p14:tracePt t="90689" x="1196975" y="4924425"/>
          <p14:tracePt t="90697" x="1203325" y="4918075"/>
          <p14:tracePt t="90704" x="1219200" y="4891088"/>
          <p14:tracePt t="90712" x="1225550" y="4884738"/>
          <p14:tracePt t="90721" x="1243013" y="4867275"/>
          <p14:tracePt t="90729" x="1247775" y="4862513"/>
          <p14:tracePt t="90737" x="1265238" y="4845050"/>
          <p14:tracePt t="90745" x="1270000" y="4833938"/>
          <p14:tracePt t="90753" x="1276350" y="4833938"/>
          <p14:tracePt t="90761" x="1309688" y="4818063"/>
          <p14:tracePt t="90769" x="1320800" y="4806950"/>
          <p14:tracePt t="90777" x="1338263" y="4800600"/>
          <p14:tracePt t="90784" x="1376363" y="4783138"/>
          <p14:tracePt t="90793" x="1433513" y="4756150"/>
          <p14:tracePt t="90805" x="1489075" y="4738688"/>
          <p14:tracePt t="90808" x="1517650" y="4727575"/>
          <p14:tracePt t="90816" x="1630363" y="4699000"/>
          <p14:tracePt t="90825" x="1697038" y="4683125"/>
          <p14:tracePt t="90835" x="1776413" y="4665663"/>
          <p14:tracePt t="90841" x="1854200" y="4659313"/>
          <p14:tracePt t="90850" x="1984375" y="4648200"/>
          <p14:tracePt t="90858" x="2232025" y="4637088"/>
          <p14:tracePt t="90867" x="2455863" y="4637088"/>
          <p14:tracePt t="90874" x="2736850" y="4625975"/>
          <p14:tracePt t="90882" x="3068638" y="4625975"/>
          <p14:tracePt t="90891" x="3433763" y="4625975"/>
          <p14:tracePt t="90899" x="3816350" y="4625975"/>
          <p14:tracePt t="90906" x="4176713" y="4625975"/>
          <p14:tracePt t="90914" x="4676775" y="4625975"/>
          <p14:tracePt t="90922" x="5148263" y="4625975"/>
          <p14:tracePt t="90930" x="5440363" y="4625975"/>
          <p14:tracePt t="90939" x="5851525" y="4614863"/>
          <p14:tracePt t="90946" x="6323013" y="4603750"/>
          <p14:tracePt t="90954" x="6654800" y="4592638"/>
          <p14:tracePt t="90962" x="6964363" y="4581525"/>
          <p14:tracePt t="90970" x="7391400" y="4559300"/>
          <p14:tracePt t="90978" x="7667625" y="4548188"/>
          <p14:tracePt t="90986" x="7959725" y="4537075"/>
          <p14:tracePt t="90995" x="8234363" y="4524375"/>
          <p14:tracePt t="91002" x="8493125" y="4524375"/>
          <p14:tracePt t="91011" x="8769350" y="4524375"/>
          <p14:tracePt t="91019" x="9028113" y="4524375"/>
          <p14:tracePt t="91027" x="9150350" y="4524375"/>
          <p14:tracePt t="91035" x="9364663" y="4524375"/>
          <p14:tracePt t="91043" x="9477375" y="4524375"/>
          <p14:tracePt t="91051" x="9590088" y="4530725"/>
          <p14:tracePt t="91059" x="9774238" y="4541838"/>
          <p14:tracePt t="91067" x="9847263" y="4552950"/>
          <p14:tracePt t="91075" x="9932988" y="4564063"/>
          <p14:tracePt t="91083" x="10006013" y="4575175"/>
          <p14:tracePt t="91091" x="10072688" y="4586288"/>
          <p14:tracePt t="91101" x="10185400" y="4614863"/>
          <p14:tracePt t="91107" x="10240963" y="4632325"/>
          <p14:tracePt t="91117" x="10264775" y="4637088"/>
          <p14:tracePt t="91123" x="10320338" y="4665663"/>
          <p14:tracePt t="91133" x="10364788" y="4683125"/>
          <p14:tracePt t="91139" x="10410825" y="4699000"/>
          <p14:tracePt t="91149" x="10460038" y="4721225"/>
          <p14:tracePt t="91157" x="10499725" y="4738688"/>
          <p14:tracePt t="91165" x="10550525" y="4760913"/>
          <p14:tracePt t="91173" x="10590213" y="4778375"/>
          <p14:tracePt t="91181" x="10606088" y="4789488"/>
          <p14:tracePt t="91189" x="10663238" y="4806950"/>
          <p14:tracePt t="91197" x="10702925" y="4818063"/>
          <p14:tracePt t="91205" x="10718800" y="4822825"/>
          <p14:tracePt t="91213" x="10741025" y="4833938"/>
          <p14:tracePt t="91221" x="10747375" y="4840288"/>
          <p14:tracePt t="91237" x="10747375" y="4845050"/>
          <p14:tracePt t="91253" x="10747375" y="4851400"/>
          <p14:tracePt t="91261" x="10729913" y="4856163"/>
          <p14:tracePt t="91268" x="10714038" y="4879975"/>
          <p14:tracePt t="91277" x="10702925" y="4891088"/>
          <p14:tracePt t="91285" x="10656888" y="4918075"/>
          <p14:tracePt t="91293" x="10601325" y="4964113"/>
          <p14:tracePt t="91301" x="10550525" y="5002213"/>
          <p14:tracePt t="91309" x="10477500" y="5041900"/>
          <p14:tracePt t="91317" x="10360025" y="5110163"/>
          <p14:tracePt t="91325" x="10213975" y="5172075"/>
          <p14:tracePt t="91332" x="10021888" y="5249863"/>
          <p14:tracePt t="91341" x="9780588" y="5334000"/>
          <p14:tracePt t="91349" x="9477375" y="5413375"/>
          <p14:tracePt t="91357" x="9163050" y="5468938"/>
          <p14:tracePt t="91365" x="8966200" y="5508625"/>
          <p14:tracePt t="91373" x="8442325" y="5588000"/>
          <p14:tracePt t="91381" x="8116888" y="5632450"/>
          <p14:tracePt t="91389" x="7762875" y="5676900"/>
          <p14:tracePt t="91399" x="7267575" y="5722938"/>
          <p14:tracePt t="91404" x="6807200" y="5762625"/>
          <p14:tracePt t="91415" x="6334125" y="5784850"/>
          <p14:tracePt t="91420" x="5862638" y="5795963"/>
          <p14:tracePt t="91431" x="5407025" y="5811838"/>
          <p14:tracePt t="91439" x="4951413" y="5811838"/>
          <p14:tracePt t="91446" x="4513263" y="5811838"/>
          <p14:tracePt t="91455" x="4114800" y="5800725"/>
          <p14:tracePt t="91463" x="3749675" y="5789613"/>
          <p14:tracePt t="91470" x="3535363" y="5784850"/>
          <p14:tracePt t="91479" x="3192463" y="5762625"/>
          <p14:tracePt t="91486" x="3041650" y="5749925"/>
          <p14:tracePt t="91495" x="2895600" y="5745163"/>
          <p14:tracePt t="91503" x="2816225" y="5738813"/>
          <p14:tracePt t="91511" x="2771775" y="5734050"/>
          <p14:tracePt t="91519" x="2754313" y="5734050"/>
          <p14:tracePt t="91527" x="2743200" y="5727700"/>
          <p14:tracePt t="91599" x="2743200" y="5734050"/>
          <p14:tracePt t="91615" x="2743200" y="5738813"/>
          <p14:tracePt t="91623" x="2743200" y="5745163"/>
          <p14:tracePt t="91639" x="2743200" y="5749925"/>
          <p14:tracePt t="91647" x="2743200" y="5756275"/>
          <p14:tracePt t="91662" x="2743200" y="5762625"/>
          <p14:tracePt t="91671" x="2743200" y="5767388"/>
          <p14:tracePt t="91681" x="2743200" y="5773738"/>
          <p14:tracePt t="91686" x="2732088" y="5784850"/>
          <p14:tracePt t="91697" x="2725738" y="5795963"/>
          <p14:tracePt t="91705" x="2720975" y="5800725"/>
          <p14:tracePt t="91713" x="2709863" y="5818188"/>
          <p14:tracePt t="91721" x="2698750" y="5822950"/>
          <p14:tracePt t="91729" x="2687638" y="5835650"/>
          <p14:tracePt t="91737" x="2670175" y="5846763"/>
          <p14:tracePt t="91745" x="2652713" y="5851525"/>
          <p14:tracePt t="91753" x="2625725" y="5862638"/>
          <p14:tracePt t="91761" x="2586038" y="5873750"/>
          <p14:tracePt t="91769" x="2568575" y="5873750"/>
          <p14:tracePt t="91777" x="2517775" y="5873750"/>
          <p14:tracePt t="91785" x="2451100" y="5884863"/>
          <p14:tracePt t="91793" x="2411413" y="5884863"/>
          <p14:tracePt t="91801" x="2327275" y="5891213"/>
          <p14:tracePt t="91809" x="2293938" y="5891213"/>
          <p14:tracePt t="91817" x="2192338" y="5891213"/>
          <p14:tracePt t="91825" x="2079625" y="5891213"/>
          <p14:tracePt t="91833" x="2035175" y="5891213"/>
          <p14:tracePt t="91841" x="1989138" y="5891213"/>
          <p14:tracePt t="91849" x="1889125" y="5880100"/>
          <p14:tracePt t="91857" x="1849438" y="5873750"/>
          <p14:tracePt t="91865" x="1754188" y="5868988"/>
          <p14:tracePt t="91873" x="1725613" y="5868988"/>
          <p14:tracePt t="91880" x="1646238" y="5857875"/>
          <p14:tracePt t="91889" x="1624013" y="5857875"/>
          <p14:tracePt t="91897" x="1573213" y="5846763"/>
          <p14:tracePt t="91905" x="1557338" y="5846763"/>
          <p14:tracePt t="91913" x="1524000" y="5840413"/>
          <p14:tracePt t="91921" x="1500188" y="5835650"/>
          <p14:tracePt t="91931" x="1495425" y="5835650"/>
          <p14:tracePt t="91937" x="1466850" y="5829300"/>
          <p14:tracePt t="91945" x="1433513" y="5822950"/>
          <p14:tracePt t="91953" x="1416050" y="5822950"/>
          <p14:tracePt t="91961" x="1376363" y="5818188"/>
          <p14:tracePt t="91971" x="1365250" y="5811838"/>
          <p14:tracePt t="91976" x="1327150" y="5807075"/>
          <p14:tracePt t="91987" x="1309688" y="5807075"/>
          <p14:tracePt t="91993" x="1276350" y="5795963"/>
          <p14:tracePt t="92003" x="1265238" y="5795963"/>
          <p14:tracePt t="92011" x="1247775" y="5789613"/>
          <p14:tracePt t="92019" x="1243013" y="5789613"/>
          <p14:tracePt t="92027" x="1243013" y="5784850"/>
          <p14:tracePt t="92043" x="1243013" y="5778500"/>
          <p14:tracePt t="92058" x="1243013" y="5773738"/>
          <p14:tracePt t="92066" x="1247775" y="5767388"/>
          <p14:tracePt t="92075" x="1247775" y="5756275"/>
          <p14:tracePt t="92082" x="1258888" y="5749925"/>
          <p14:tracePt t="92091" x="1265238" y="5738813"/>
          <p14:tracePt t="92099" x="1276350" y="5727700"/>
          <p14:tracePt t="92107" x="1281113" y="5716588"/>
          <p14:tracePt t="92115" x="1292225" y="5711825"/>
          <p14:tracePt t="92123" x="1303338" y="5694363"/>
          <p14:tracePt t="92131" x="1331913" y="5672138"/>
          <p14:tracePt t="92139" x="1343025" y="5661025"/>
          <p14:tracePt t="92147" x="1382713" y="5632450"/>
          <p14:tracePt t="92155" x="1411288" y="5610225"/>
          <p14:tracePt t="92163" x="1444625" y="5592763"/>
          <p14:tracePt t="92171" x="1500188" y="5565775"/>
          <p14:tracePt t="92179" x="1539875" y="5548313"/>
          <p14:tracePt t="92187" x="1579563" y="5537200"/>
          <p14:tracePt t="92195" x="1624013" y="5526088"/>
          <p14:tracePt t="92203" x="1674813" y="5508625"/>
          <p14:tracePt t="92211" x="1725613" y="5503863"/>
          <p14:tracePt t="92219" x="1787525" y="5497513"/>
          <p14:tracePt t="92227" x="1843088" y="5497513"/>
          <p14:tracePt t="92239" x="1905000" y="5492750"/>
          <p14:tracePt t="92242" x="1973263" y="5492750"/>
          <p14:tracePt t="92250" x="2046288" y="5486400"/>
          <p14:tracePt t="92259" x="2124075" y="5486400"/>
          <p14:tracePt t="92269" x="2152650" y="5486400"/>
          <p14:tracePt t="92275" x="2243138" y="5486400"/>
          <p14:tracePt t="92285" x="2366963" y="5486400"/>
          <p14:tracePt t="92291" x="2506663" y="5486400"/>
          <p14:tracePt t="92301" x="2557463" y="5486400"/>
          <p14:tracePt t="92309" x="2692400" y="5486400"/>
          <p14:tracePt t="92317" x="2867025" y="5492750"/>
          <p14:tracePt t="92325" x="2917825" y="5497513"/>
          <p14:tracePt t="92333" x="3063875" y="5503863"/>
          <p14:tracePt t="92341" x="3225800" y="5519738"/>
          <p14:tracePt t="92349" x="3276600" y="5526088"/>
          <p14:tracePt t="92357" x="3417888" y="5537200"/>
          <p14:tracePt t="92365" x="3546475" y="5553075"/>
          <p14:tracePt t="92373" x="3592513" y="5559425"/>
          <p14:tracePt t="92381" x="3721100" y="5581650"/>
          <p14:tracePt t="92389" x="3867150" y="5603875"/>
          <p14:tracePt t="92397" x="3922713" y="5614988"/>
          <p14:tracePt t="92405" x="4030663" y="5649913"/>
          <p14:tracePt t="92413" x="4119563" y="5665788"/>
          <p14:tracePt t="92421" x="4165600" y="5683250"/>
          <p14:tracePt t="92429" x="4205288" y="5711825"/>
          <p14:tracePt t="92436" x="4216400" y="5722938"/>
          <p14:tracePt t="92445" x="4216400" y="5734050"/>
          <p14:tracePt t="92452" x="4216400" y="5749925"/>
          <p14:tracePt t="92461" x="4216400" y="5767388"/>
          <p14:tracePt t="92469" x="4198938" y="5784850"/>
          <p14:tracePt t="92477" x="4170363" y="5807075"/>
          <p14:tracePt t="92485" x="4137025" y="5822950"/>
          <p14:tracePt t="92493" x="4114800" y="5840413"/>
          <p14:tracePt t="92501" x="4052888" y="5857875"/>
          <p14:tracePt t="92509" x="4002088" y="5880100"/>
          <p14:tracePt t="92517" x="3935413" y="5891213"/>
          <p14:tracePt t="92525" x="3838575" y="5902325"/>
          <p14:tracePt t="92533" x="3709988" y="5919788"/>
          <p14:tracePt t="92541" x="3552825" y="5935663"/>
          <p14:tracePt t="92549" x="3333750" y="5946775"/>
          <p14:tracePt t="92557" x="3214688" y="5946775"/>
          <p14:tracePt t="92567" x="2968625" y="5946775"/>
          <p14:tracePt t="92575" x="2833688" y="5946775"/>
          <p14:tracePt t="92583" x="2524125" y="5946775"/>
          <p14:tracePt t="92591" x="2371725" y="5946775"/>
          <p14:tracePt t="92599" x="2214563" y="5935663"/>
          <p14:tracePt t="92607" x="1922463" y="5913438"/>
          <p14:tracePt t="92615" x="1770063" y="5884863"/>
          <p14:tracePt t="92623" x="1517650" y="5835650"/>
          <p14:tracePt t="92631" x="1411288" y="5800725"/>
          <p14:tracePt t="92639" x="1316038" y="5773738"/>
          <p14:tracePt t="92647" x="1219200" y="5727700"/>
          <p14:tracePt t="92655" x="1163638" y="5694363"/>
          <p14:tracePt t="92663" x="1119188" y="5654675"/>
          <p14:tracePt t="92671" x="1101725" y="5632450"/>
          <p14:tracePt t="92679" x="1095375" y="5603875"/>
          <p14:tracePt t="92687" x="1095375" y="5581650"/>
          <p14:tracePt t="92695" x="1101725" y="5559425"/>
          <p14:tracePt t="92702" x="1123950" y="5530850"/>
          <p14:tracePt t="92711" x="1152525" y="5514975"/>
          <p14:tracePt t="92719" x="1185863" y="5492750"/>
          <p14:tracePt t="92727" x="1247775" y="5475288"/>
          <p14:tracePt t="92735" x="1354138" y="5441950"/>
          <p14:tracePt t="92743" x="1489075" y="5419725"/>
          <p14:tracePt t="92750" x="1663700" y="5402263"/>
          <p14:tracePt t="92759" x="1820863" y="5391150"/>
          <p14:tracePt t="92767" x="1978025" y="5384800"/>
          <p14:tracePt t="92775" x="2174875" y="5384800"/>
          <p14:tracePt t="92782" x="2405063" y="5384800"/>
          <p14:tracePt t="92790" x="2652713" y="5395913"/>
          <p14:tracePt t="92798" x="2933700" y="5430838"/>
          <p14:tracePt t="92807" x="3232150" y="5475288"/>
          <p14:tracePt t="92815" x="3395663" y="5503863"/>
          <p14:tracePt t="92822" x="3676650" y="5565775"/>
          <p14:tracePt t="92831" x="3844925" y="5603875"/>
          <p14:tracePt t="92841" x="3997325" y="5649913"/>
          <p14:tracePt t="92846" x="4227513" y="5711825"/>
          <p14:tracePt t="92857" x="4322763" y="5749925"/>
          <p14:tracePt t="92863" x="4451350" y="5807075"/>
          <p14:tracePt t="92873" x="4508500" y="5840413"/>
          <p14:tracePt t="92881" x="4541838" y="5873750"/>
          <p14:tracePt t="92889" x="4548188" y="5891213"/>
          <p14:tracePt t="92897" x="4541838" y="5924550"/>
          <p14:tracePt t="92905" x="4513263" y="5946775"/>
          <p14:tracePt t="92913" x="4451350" y="5975350"/>
          <p14:tracePt t="92921" x="4351338" y="6015038"/>
          <p14:tracePt t="92929" x="4227513" y="6048375"/>
          <p14:tracePt t="92937" x="3990975" y="6076950"/>
          <p14:tracePt t="92945" x="3805238" y="6092825"/>
          <p14:tracePt t="92953" x="3586163" y="6105525"/>
          <p14:tracePt t="92961" x="3355975" y="6116638"/>
          <p14:tracePt t="92969" x="3232150" y="6116638"/>
          <p14:tracePt t="92977" x="2928938" y="6116638"/>
          <p14:tracePt t="92985" x="2636838" y="6110288"/>
          <p14:tracePt t="92993" x="2484438" y="6099175"/>
          <p14:tracePt t="93001" x="2203450" y="6070600"/>
          <p14:tracePt t="93009" x="1962150" y="6026150"/>
          <p14:tracePt t="93017" x="1860550" y="6003925"/>
          <p14:tracePt t="93025" x="1674813" y="5946775"/>
          <p14:tracePt t="93033" x="1597025" y="5919788"/>
          <p14:tracePt t="93041" x="1524000" y="5880100"/>
          <p14:tracePt t="93049" x="1473200" y="5846763"/>
          <p14:tracePt t="93059" x="1450975" y="5818188"/>
          <p14:tracePt t="93065" x="1444625" y="5784850"/>
          <p14:tracePt t="93073" x="1450975" y="5762625"/>
          <p14:tracePt t="93081" x="1477963" y="5727700"/>
          <p14:tracePt t="93089" x="1528763" y="5683250"/>
          <p14:tracePt t="93097" x="1601788" y="5643563"/>
          <p14:tracePt t="93105" x="1714500" y="5588000"/>
          <p14:tracePt t="93113" x="1831975" y="5537200"/>
          <p14:tracePt t="93123" x="1955800" y="5497513"/>
          <p14:tracePt t="93129" x="2136775" y="5457825"/>
          <p14:tracePt t="93139" x="2355850" y="5430838"/>
          <p14:tracePt t="93145" x="2590800" y="5395913"/>
          <p14:tracePt t="93155" x="2838450" y="5384800"/>
          <p14:tracePt t="93160" x="3141663" y="5373688"/>
          <p14:tracePt t="93171" x="3298825" y="5373688"/>
          <p14:tracePt t="93179" x="3586163" y="5380038"/>
          <p14:tracePt t="93187" x="3732213" y="5395913"/>
          <p14:tracePt t="93195" x="3984625" y="5430838"/>
          <p14:tracePt t="93203" x="4198938" y="5492750"/>
          <p14:tracePt t="93211" x="4283075" y="5526088"/>
          <p14:tracePt t="93219" x="4384675" y="5581650"/>
          <p14:tracePt t="93227" x="4440238" y="5638800"/>
          <p14:tracePt t="93235" x="4457700" y="5676900"/>
          <p14:tracePt t="93243" x="4457700" y="5716588"/>
          <p14:tracePt t="93251" x="4446588" y="5749925"/>
          <p14:tracePt t="93259" x="4395788" y="5795963"/>
          <p14:tracePt t="93267" x="4327525" y="5835650"/>
          <p14:tracePt t="93275" x="4265613" y="5862638"/>
          <p14:tracePt t="93283" x="4108450" y="5902325"/>
          <p14:tracePt t="93291" x="3962400" y="5930900"/>
          <p14:tracePt t="93299" x="3805238" y="5935663"/>
          <p14:tracePt t="93307" x="3603625" y="5946775"/>
          <p14:tracePt t="93315" x="3371850" y="5946775"/>
          <p14:tracePt t="93323" x="3141663" y="5942013"/>
          <p14:tracePt t="93331" x="2860675" y="5908675"/>
          <p14:tracePt t="93339" x="2714625" y="5884863"/>
          <p14:tracePt t="93347" x="2473325" y="5829300"/>
          <p14:tracePt t="93355" x="2338388" y="5795963"/>
          <p14:tracePt t="93365" x="2152650" y="5738813"/>
          <p14:tracePt t="93371" x="2090738" y="5722938"/>
          <p14:tracePt t="93379" x="2039938" y="5688013"/>
          <p14:tracePt t="93387" x="2024063" y="5676900"/>
          <p14:tracePt t="93395" x="2024063" y="5665788"/>
          <p14:tracePt t="93403" x="2039938" y="5661025"/>
          <p14:tracePt t="93411" x="2074863" y="5649913"/>
          <p14:tracePt t="93421" x="2124075" y="5643563"/>
          <p14:tracePt t="93426" x="2181225" y="5643563"/>
          <p14:tracePt t="93437" x="2225675" y="5643563"/>
          <p14:tracePt t="93445" x="2276475" y="5643563"/>
          <p14:tracePt t="93453" x="2320925" y="5649913"/>
          <p14:tracePt t="93461" x="2355850" y="5661025"/>
          <p14:tracePt t="93469" x="2378075" y="5665788"/>
          <p14:tracePt t="93477" x="2400300" y="5672138"/>
          <p14:tracePt t="93485" x="2405063" y="5676900"/>
          <p14:tracePt t="93493" x="2422525" y="5688013"/>
          <p14:tracePt t="93501" x="2433638" y="5694363"/>
          <p14:tracePt t="93509" x="2451100" y="5694363"/>
          <p14:tracePt t="93678" x="2455863" y="5694363"/>
          <p14:tracePt t="93685" x="2462213" y="5700713"/>
          <p14:tracePt t="93693" x="2466975" y="5700713"/>
          <p14:tracePt t="93709" x="2455863" y="5700713"/>
          <p14:tracePt t="93719" x="2422525" y="5700713"/>
          <p14:tracePt t="93727" x="2382838" y="5700713"/>
          <p14:tracePt t="93735" x="2320925" y="5700713"/>
          <p14:tracePt t="93743" x="2236788" y="5700713"/>
          <p14:tracePt t="93750" x="2152650" y="5694363"/>
          <p14:tracePt t="93759" x="2062163" y="5688013"/>
          <p14:tracePt t="93767" x="1995488" y="5683250"/>
          <p14:tracePt t="93775" x="1911350" y="5672138"/>
          <p14:tracePt t="93783" x="1820863" y="5654675"/>
          <p14:tracePt t="93791" x="1747838" y="5638800"/>
          <p14:tracePt t="93799" x="1681163" y="5627688"/>
          <p14:tracePt t="93807" x="1641475" y="5621338"/>
          <p14:tracePt t="93815" x="1597025" y="5610225"/>
          <p14:tracePt t="93823" x="1568450" y="5603875"/>
          <p14:tracePt t="93831" x="1528763" y="5599113"/>
          <p14:tracePt t="93839" x="1506538" y="5599113"/>
          <p14:tracePt t="93847" x="1489075" y="5592763"/>
          <p14:tracePt t="93855" x="1466850" y="5592763"/>
          <p14:tracePt t="93863" x="1455738" y="5592763"/>
          <p14:tracePt t="93871" x="1438275" y="5592763"/>
          <p14:tracePt t="93879" x="1427163" y="5592763"/>
          <p14:tracePt t="93887" x="1411288" y="5588000"/>
          <p14:tracePt t="93895" x="1400175" y="5588000"/>
          <p14:tracePt t="93903" x="1382713" y="5588000"/>
          <p14:tracePt t="93911" x="1376363" y="5588000"/>
          <p14:tracePt t="93927" x="1371600" y="5581650"/>
          <p14:tracePt t="93935" x="1365250" y="5581650"/>
          <p14:tracePt t="93943" x="1365250" y="5570538"/>
          <p14:tracePt t="93951" x="1354138" y="5548313"/>
          <p14:tracePt t="93959" x="1349375" y="5526088"/>
          <p14:tracePt t="93967" x="1349375" y="5519738"/>
          <p14:tracePt t="93979" x="1343025" y="5480050"/>
          <p14:tracePt t="93982" x="1331913" y="5441950"/>
          <p14:tracePt t="93991" x="1320800" y="5395913"/>
          <p14:tracePt t="94001" x="1320800" y="5345113"/>
          <p14:tracePt t="94009" x="1316038" y="5289550"/>
          <p14:tracePt t="94017" x="1316038" y="5245100"/>
          <p14:tracePt t="94025" x="1316038" y="5199063"/>
          <p14:tracePt t="94033" x="1320800" y="5160963"/>
          <p14:tracePt t="94041" x="1331913" y="5114925"/>
          <p14:tracePt t="94049" x="1338263" y="5099050"/>
          <p14:tracePt t="94057" x="1354138" y="5059363"/>
          <p14:tracePt t="94065" x="1376363" y="5008563"/>
          <p14:tracePt t="94073" x="1404938" y="4964113"/>
          <p14:tracePt t="94083" x="1433513" y="4918075"/>
          <p14:tracePt t="94089" x="1466850" y="4873625"/>
          <p14:tracePt t="94097" x="1506538" y="4822825"/>
          <p14:tracePt t="94105" x="1546225" y="4778375"/>
          <p14:tracePt t="94113" x="1585913" y="4745038"/>
          <p14:tracePt t="94121" x="1597025" y="4733925"/>
          <p14:tracePt t="94129" x="1635125" y="4699000"/>
          <p14:tracePt t="94137" x="1674813" y="4665663"/>
          <p14:tracePt t="94145" x="1708150" y="4637088"/>
          <p14:tracePt t="94153" x="1747838" y="4614863"/>
          <p14:tracePt t="94161" x="1793875" y="4586288"/>
          <p14:tracePt t="94169" x="1838325" y="4564063"/>
          <p14:tracePt t="94177" x="1900238" y="4541838"/>
          <p14:tracePt t="94185" x="1962150" y="4524375"/>
          <p14:tracePt t="94193" x="1995488" y="4513263"/>
          <p14:tracePt t="94201" x="2079625" y="4502150"/>
          <p14:tracePt t="94209" x="2192338" y="4486275"/>
          <p14:tracePt t="94217" x="2320925" y="4468813"/>
          <p14:tracePt t="94225" x="2484438" y="4451350"/>
          <p14:tracePt t="94233" x="2652713" y="4451350"/>
          <p14:tracePt t="94241" x="2820988" y="4440238"/>
          <p14:tracePt t="94249" x="3006725" y="4440238"/>
          <p14:tracePt t="94257" x="3187700" y="4440238"/>
          <p14:tracePt t="94265" x="3389313" y="4440238"/>
          <p14:tracePt t="94275" x="3692525" y="4440238"/>
          <p14:tracePt t="94280" x="3862388" y="4440238"/>
          <p14:tracePt t="94291" x="4030663" y="4440238"/>
          <p14:tracePt t="94297" x="4351338" y="4440238"/>
          <p14:tracePt t="94307" x="4513263" y="4440238"/>
          <p14:tracePt t="94313" x="4805363" y="4440238"/>
          <p14:tracePt t="94323" x="4975225" y="4440238"/>
          <p14:tracePt t="94331" x="5249863" y="4429125"/>
          <p14:tracePt t="94339" x="5508625" y="4424363"/>
          <p14:tracePt t="94347" x="5756275" y="4413250"/>
          <p14:tracePt t="94355" x="5884863" y="4402138"/>
          <p14:tracePt t="94363" x="6161088" y="4384675"/>
          <p14:tracePt t="94371" x="6424613" y="4362450"/>
          <p14:tracePt t="94379" x="6554788" y="4344988"/>
          <p14:tracePt t="94387" x="6818313" y="4311650"/>
          <p14:tracePt t="94395" x="6964363" y="4294188"/>
          <p14:tracePt t="94403" x="7092950" y="4278313"/>
          <p14:tracePt t="94411" x="7362825" y="4249738"/>
          <p14:tracePt t="94419" x="7521575" y="4232275"/>
          <p14:tracePt t="94427" x="7678738" y="4210050"/>
          <p14:tracePt t="94435" x="7824788" y="4194175"/>
          <p14:tracePt t="94443" x="7981950" y="4176713"/>
          <p14:tracePt t="94451" x="8139113" y="4170363"/>
          <p14:tracePt t="94459" x="8448675" y="4148138"/>
          <p14:tracePt t="94467" x="8599488" y="4148138"/>
          <p14:tracePt t="94475" x="8758238" y="4148138"/>
          <p14:tracePt t="94483" x="8909050" y="4148138"/>
          <p14:tracePt t="94491" x="9066213" y="4148138"/>
          <p14:tracePt t="94499" x="9207500" y="4159250"/>
          <p14:tracePt t="94507" x="9336088" y="4176713"/>
          <p14:tracePt t="94515" x="9482138" y="4194175"/>
          <p14:tracePt t="94523" x="9623425" y="4210050"/>
          <p14:tracePt t="94531" x="9769475" y="4227513"/>
          <p14:tracePt t="94539" x="9898063" y="4243388"/>
          <p14:tracePt t="94547" x="10017125" y="4256088"/>
          <p14:tracePt t="94555" x="10129838" y="4271963"/>
          <p14:tracePt t="94563" x="10218738" y="4283075"/>
          <p14:tracePt t="94573" x="10309225" y="4305300"/>
          <p14:tracePt t="94579" x="10371138" y="4322763"/>
          <p14:tracePt t="94589" x="10415588" y="4333875"/>
          <p14:tracePt t="94597" x="10460038" y="4356100"/>
          <p14:tracePt t="94605" x="10499725" y="4373563"/>
          <p14:tracePt t="94613" x="10539413" y="4391025"/>
          <p14:tracePt t="94621" x="10572750" y="4406900"/>
          <p14:tracePt t="94629" x="10606088" y="4424363"/>
          <p14:tracePt t="94637" x="10634663" y="4429125"/>
          <p14:tracePt t="94645" x="10652125" y="4435475"/>
          <p14:tracePt t="94653" x="10663238" y="4446588"/>
          <p14:tracePt t="94661" x="10674350" y="4451350"/>
          <p14:tracePt t="94669" x="10680700" y="4464050"/>
          <p14:tracePt t="94677" x="10685463" y="4464050"/>
          <p14:tracePt t="94685" x="10685463" y="4475163"/>
          <p14:tracePt t="94693" x="10691813" y="4491038"/>
          <p14:tracePt t="94701" x="10702925" y="4513263"/>
          <p14:tracePt t="94709" x="10707688" y="4524375"/>
          <p14:tracePt t="94717" x="10707688" y="4564063"/>
          <p14:tracePt t="94725" x="10725150" y="4610100"/>
          <p14:tracePt t="94733" x="10725150" y="4632325"/>
          <p14:tracePt t="94741" x="10736263" y="4687888"/>
          <p14:tracePt t="94749" x="10736263" y="4705350"/>
          <p14:tracePt t="94757" x="10747375" y="4756150"/>
          <p14:tracePt t="94765" x="10747375" y="4794250"/>
          <p14:tracePt t="94773" x="10747375" y="4811713"/>
          <p14:tracePt t="94781" x="10747375" y="4851400"/>
          <p14:tracePt t="94789" x="10736263" y="4862513"/>
          <p14:tracePt t="94797" x="10714038" y="4906963"/>
          <p14:tracePt t="94805" x="10680700" y="4946650"/>
          <p14:tracePt t="94813" x="10652125" y="4975225"/>
          <p14:tracePt t="94823" x="10590213" y="5026025"/>
          <p14:tracePt t="94829" x="10545763" y="5059363"/>
          <p14:tracePt t="94839" x="10494963" y="5092700"/>
          <p14:tracePt t="94845" x="10382250" y="5154613"/>
          <p14:tracePt t="94855" x="10309225" y="5194300"/>
          <p14:tracePt t="94861" x="10225088" y="5238750"/>
          <p14:tracePt t="94871" x="10123488" y="5278438"/>
          <p14:tracePt t="94879" x="10028238" y="5311775"/>
          <p14:tracePt t="94887" x="9904413" y="5357813"/>
          <p14:tracePt t="94895" x="9752013" y="5402263"/>
          <p14:tracePt t="94903" x="9601200" y="5424488"/>
          <p14:tracePt t="94911" x="9426575" y="5453063"/>
          <p14:tracePt t="94919" x="9247188" y="5480050"/>
          <p14:tracePt t="94927" x="9061450" y="5492750"/>
          <p14:tracePt t="94935" x="8858250" y="5508625"/>
          <p14:tracePt t="94943" x="8672513" y="5519738"/>
          <p14:tracePt t="94951" x="8482013" y="5537200"/>
          <p14:tracePt t="94959" x="8324850" y="5548313"/>
          <p14:tracePt t="94967" x="8172450" y="5553075"/>
          <p14:tracePt t="94975" x="7875588" y="5576888"/>
          <p14:tracePt t="94983" x="7734300" y="5588000"/>
          <p14:tracePt t="94991" x="7583488" y="5588000"/>
          <p14:tracePt t="94999" x="7413625" y="5592763"/>
          <p14:tracePt t="95007" x="7256463" y="5592763"/>
          <p14:tracePt t="95015" x="7077075" y="5592763"/>
          <p14:tracePt t="95023" x="6908800" y="5592763"/>
          <p14:tracePt t="95031" x="6723063" y="5592763"/>
          <p14:tracePt t="95039" x="6537325" y="5592763"/>
          <p14:tracePt t="95047" x="6340475" y="5592763"/>
          <p14:tracePt t="95055" x="6143625" y="5592763"/>
          <p14:tracePt t="95063" x="5822950" y="5592763"/>
          <p14:tracePt t="95071" x="5672138" y="5592763"/>
          <p14:tracePt t="95079" x="5424488" y="5603875"/>
          <p14:tracePt t="95087" x="5307013" y="5621338"/>
          <p14:tracePt t="95095" x="5199063" y="5627688"/>
          <p14:tracePt t="95103" x="5086350" y="5638800"/>
          <p14:tracePt t="95111" x="4975225" y="5643563"/>
          <p14:tracePt t="95119" x="4862513" y="5649913"/>
          <p14:tracePt t="95127" x="4749800" y="5661025"/>
          <p14:tracePt t="95137" x="4614863" y="5661025"/>
          <p14:tracePt t="95143" x="4468813" y="5665788"/>
          <p14:tracePt t="95153" x="4316413" y="5665788"/>
          <p14:tracePt t="95161" x="4148138" y="5665788"/>
          <p14:tracePt t="95169" x="3979863" y="5676900"/>
          <p14:tracePt t="95177" x="3811588" y="5676900"/>
          <p14:tracePt t="95185" x="3654425" y="5683250"/>
          <p14:tracePt t="95193" x="3530600" y="5683250"/>
          <p14:tracePt t="95201" x="3406775" y="5683250"/>
          <p14:tracePt t="95209" x="3298825" y="5683250"/>
          <p14:tracePt t="95217" x="3192463" y="5683250"/>
          <p14:tracePt t="95225" x="3152775" y="5683250"/>
          <p14:tracePt t="95233" x="3063875" y="5683250"/>
          <p14:tracePt t="95241" x="2962275" y="5676900"/>
          <p14:tracePt t="95249" x="2849563" y="5665788"/>
          <p14:tracePt t="95257" x="2816225" y="5661025"/>
          <p14:tracePt t="95265" x="2709863" y="5654675"/>
          <p14:tracePt t="95273" x="2608263" y="5643563"/>
          <p14:tracePt t="95281" x="2563813" y="5632450"/>
          <p14:tracePt t="95289" x="2444750" y="5610225"/>
          <p14:tracePt t="95297" x="2389188" y="5592763"/>
          <p14:tracePt t="95305" x="2270125" y="5576888"/>
          <p14:tracePt t="95313" x="2124075" y="5548313"/>
          <p14:tracePt t="95320" x="2068513" y="5537200"/>
          <p14:tracePt t="95329" x="1927225" y="5514975"/>
          <p14:tracePt t="95337" x="1878013" y="5497513"/>
          <p14:tracePt t="95345" x="1820863" y="5486400"/>
          <p14:tracePt t="95353" x="1681163" y="5457825"/>
          <p14:tracePt t="95361" x="1630363" y="5446713"/>
          <p14:tracePt t="95369" x="1511300" y="5413375"/>
          <p14:tracePt t="95377" x="1473200" y="5402263"/>
          <p14:tracePt t="95385" x="1376363" y="5384800"/>
          <p14:tracePt t="95393" x="1343025" y="5373688"/>
          <p14:tracePt t="95401" x="1276350" y="5351463"/>
          <p14:tracePt t="95413" x="1214438" y="5340350"/>
          <p14:tracePt t="95417" x="1157288" y="5322888"/>
          <p14:tracePt t="95427" x="1135063" y="5318125"/>
          <p14:tracePt t="95433" x="1084263" y="5300663"/>
          <p14:tracePt t="95443" x="1068388" y="5289550"/>
          <p14:tracePt t="95449" x="1039813" y="5272088"/>
          <p14:tracePt t="95459" x="1022350" y="5256213"/>
          <p14:tracePt t="95467" x="1017588" y="5238750"/>
          <p14:tracePt t="95475" x="1006475" y="5216525"/>
          <p14:tracePt t="95483" x="1006475" y="5205413"/>
          <p14:tracePt t="95491" x="1000125" y="5187950"/>
          <p14:tracePt t="95499" x="989013" y="5165725"/>
          <p14:tracePt t="95507" x="984250" y="5149850"/>
          <p14:tracePt t="95515" x="973138" y="5121275"/>
          <p14:tracePt t="95523" x="973138" y="5087938"/>
          <p14:tracePt t="95531" x="966788" y="5064125"/>
          <p14:tracePt t="95539" x="966788" y="5037138"/>
          <p14:tracePt t="95547" x="966788" y="4991100"/>
          <p14:tracePt t="95555" x="973138" y="4964113"/>
          <p14:tracePt t="95563" x="989013" y="4929188"/>
          <p14:tracePt t="95571" x="1035050" y="4873625"/>
          <p14:tracePt t="95579" x="1073150" y="4833938"/>
          <p14:tracePt t="95587" x="1112838" y="4783138"/>
          <p14:tracePt t="95595" x="1163638" y="4738688"/>
          <p14:tracePt t="95603" x="1214438" y="4705350"/>
          <p14:tracePt t="95611" x="1270000" y="4659313"/>
          <p14:tracePt t="95619" x="1331913" y="4621213"/>
          <p14:tracePt t="95627" x="1393825" y="4592638"/>
          <p14:tracePt t="95635" x="1462088" y="4559300"/>
          <p14:tracePt t="95643" x="1539875" y="4537075"/>
          <p14:tracePt t="95653" x="1646238" y="4502150"/>
          <p14:tracePt t="95659" x="1787525" y="4468813"/>
          <p14:tracePt t="95667" x="1933575" y="4440238"/>
          <p14:tracePt t="95675" x="2108200" y="4424363"/>
          <p14:tracePt t="95685" x="2247900" y="4418013"/>
          <p14:tracePt t="95693" x="2422525" y="4395788"/>
          <p14:tracePt t="95699" x="2608263" y="4395788"/>
          <p14:tracePt t="95709" x="2787650" y="4395788"/>
          <p14:tracePt t="95715" x="3125788" y="4395788"/>
          <p14:tracePt t="95725" x="3305175" y="4395788"/>
          <p14:tracePt t="95731" x="3479800" y="4402138"/>
          <p14:tracePt t="95741" x="3816350" y="4424363"/>
          <p14:tracePt t="95749" x="4024313" y="4451350"/>
          <p14:tracePt t="95757" x="4389438" y="4486275"/>
          <p14:tracePt t="95765" x="4597400" y="4508500"/>
          <p14:tracePt t="95773" x="4924425" y="4541838"/>
          <p14:tracePt t="95781" x="5114925" y="4570413"/>
          <p14:tracePt t="95789" x="5435600" y="4603750"/>
          <p14:tracePt t="95797" x="5778500" y="4637088"/>
          <p14:tracePt t="95805" x="5969000" y="4654550"/>
          <p14:tracePt t="95813" x="6334125" y="4687888"/>
          <p14:tracePt t="95821" x="6705600" y="4727575"/>
          <p14:tracePt t="95829" x="7032625" y="4760913"/>
          <p14:tracePt t="95837" x="7358063" y="4794250"/>
          <p14:tracePt t="95845" x="7694613" y="4818063"/>
          <p14:tracePt t="95853" x="7886700" y="4833938"/>
          <p14:tracePt t="95861" x="8207375" y="4856163"/>
          <p14:tracePt t="95869" x="8532813" y="4879975"/>
          <p14:tracePt t="95877" x="8853488" y="4902200"/>
          <p14:tracePt t="95885" x="9145588" y="4913313"/>
          <p14:tracePt t="95893" x="9437688" y="4935538"/>
          <p14:tracePt t="95901" x="9736138" y="4968875"/>
          <p14:tracePt t="95909" x="9999663" y="4986338"/>
          <p14:tracePt t="95917" x="10264775" y="5019675"/>
          <p14:tracePt t="95925" x="10528300" y="5053013"/>
          <p14:tracePt t="95933" x="10645775" y="5064125"/>
          <p14:tracePt t="95941" x="10848975" y="5087938"/>
          <p14:tracePt t="95949" x="10933113" y="5099050"/>
          <p14:tracePt t="95957" x="11050588" y="5121275"/>
          <p14:tracePt t="95965" x="11123613" y="5143500"/>
          <p14:tracePt t="95973" x="11169650" y="5165725"/>
          <p14:tracePt t="95981" x="11207750" y="5187950"/>
          <p14:tracePt t="95991" x="11225213" y="5199063"/>
          <p14:tracePt t="95997" x="11236325" y="5227638"/>
          <p14:tracePt t="96007" x="11236325" y="5245100"/>
          <p14:tracePt t="96015" x="11236325" y="5260975"/>
          <p14:tracePt t="96023" x="11236325" y="5278438"/>
          <p14:tracePt t="96031" x="11214100" y="5311775"/>
          <p14:tracePt t="96039" x="11185525" y="5340350"/>
          <p14:tracePt t="96047" x="11129963" y="5380038"/>
          <p14:tracePt t="96055" x="11045825" y="5424488"/>
          <p14:tracePt t="96063" x="10915650" y="5486400"/>
          <p14:tracePt t="96071" x="10714038" y="5570538"/>
          <p14:tracePt t="96079" x="10539413" y="5627688"/>
          <p14:tracePt t="96087" x="10353675" y="5683250"/>
          <p14:tracePt t="96095" x="10112375" y="5745163"/>
          <p14:tracePt t="96103" x="9842500" y="5811838"/>
          <p14:tracePt t="96111" x="9572625" y="5880100"/>
          <p14:tracePt t="96119" x="9296400" y="5942013"/>
          <p14:tracePt t="96127" x="8999538" y="5997575"/>
          <p14:tracePt t="96135" x="8853488" y="6026150"/>
          <p14:tracePt t="96143" x="8555038" y="6059488"/>
          <p14:tracePt t="96151" x="8234363" y="6076950"/>
          <p14:tracePt t="96159" x="8066088" y="6076950"/>
          <p14:tracePt t="96167" x="7718425" y="6076950"/>
          <p14:tracePt t="96175" x="7397750" y="6076950"/>
          <p14:tracePt t="96183" x="7059613" y="6070600"/>
          <p14:tracePt t="96191" x="6723063" y="6065838"/>
          <p14:tracePt t="96199" x="6413500" y="6043613"/>
          <p14:tracePt t="96207" x="5991225" y="6026150"/>
          <p14:tracePt t="96215" x="5683250" y="6008688"/>
          <p14:tracePt t="96223" x="5391150" y="6008688"/>
          <p14:tracePt t="96231" x="4979988" y="5992813"/>
          <p14:tracePt t="96239" x="4676775" y="5986463"/>
          <p14:tracePt t="96247" x="4367213" y="5975350"/>
          <p14:tracePt t="96255" x="4075113" y="5964238"/>
          <p14:tracePt t="96263" x="3922713" y="5964238"/>
          <p14:tracePt t="96271" x="3619500" y="5953125"/>
          <p14:tracePt t="96281" x="3322638" y="5930900"/>
          <p14:tracePt t="96287" x="3181350" y="5919788"/>
          <p14:tracePt t="96297" x="2917825" y="5902325"/>
          <p14:tracePt t="96303" x="2787650" y="5873750"/>
          <p14:tracePt t="96313" x="2687638" y="5862638"/>
          <p14:tracePt t="96319" x="2495550" y="5835650"/>
          <p14:tracePt t="96329" x="2417763" y="5818188"/>
          <p14:tracePt t="96337" x="2344738" y="5807075"/>
          <p14:tracePt t="96345" x="2265363" y="5795963"/>
          <p14:tracePt t="96353" x="2197100" y="5784850"/>
          <p14:tracePt t="96361" x="2124075" y="5762625"/>
          <p14:tracePt t="96369" x="2062163" y="5745163"/>
          <p14:tracePt t="96377" x="2001838" y="5734050"/>
          <p14:tracePt t="96385" x="1939925" y="5711825"/>
          <p14:tracePt t="96393" x="1893888" y="5694363"/>
          <p14:tracePt t="96401" x="1849438" y="5672138"/>
          <p14:tracePt t="96409" x="1809750" y="5654675"/>
          <p14:tracePt t="96417" x="1804988" y="5649913"/>
          <p14:tracePt t="96425" x="1787525" y="5627688"/>
          <p14:tracePt t="96433" x="1765300" y="5610225"/>
          <p14:tracePt t="96441" x="1747838" y="5588000"/>
          <p14:tracePt t="96449" x="1747838" y="5581650"/>
          <p14:tracePt t="96457" x="1731963" y="5565775"/>
          <p14:tracePt t="96465" x="1714500" y="5541963"/>
          <p14:tracePt t="96473" x="1708150" y="5537200"/>
          <p14:tracePt t="96481" x="1685925" y="5508625"/>
          <p14:tracePt t="96489" x="1670050" y="5492750"/>
          <p14:tracePt t="96497" x="1652588" y="5480050"/>
          <p14:tracePt t="96505" x="1635125" y="5464175"/>
          <p14:tracePt t="96513" x="1630363" y="5457825"/>
          <p14:tracePt t="96521" x="1608138" y="5446713"/>
          <p14:tracePt t="96529" x="1601788" y="5435600"/>
          <p14:tracePt t="96539" x="1590675" y="5424488"/>
          <p14:tracePt t="96545" x="1579563" y="5413375"/>
          <p14:tracePt t="96553" x="1557338" y="5395913"/>
          <p14:tracePt t="96561" x="1546225" y="5384800"/>
          <p14:tracePt t="96569" x="1511300" y="5362575"/>
          <p14:tracePt t="96577" x="1500188" y="5345113"/>
          <p14:tracePt t="96587" x="1495425" y="5340350"/>
          <p14:tracePt t="96595" x="1495425" y="5334000"/>
          <p14:tracePt t="96611" x="1495425" y="5329238"/>
          <p14:tracePt t="96619" x="1489075" y="5322888"/>
          <p14:tracePt t="96627" x="1489075" y="5318125"/>
          <p14:tracePt t="96643" x="1489075" y="5311775"/>
          <p14:tracePt t="96651" x="1489075" y="5307013"/>
          <p14:tracePt t="96667" x="1489075" y="5300663"/>
          <p14:tracePt t="96675" x="1489075" y="5295900"/>
          <p14:tracePt t="96683" x="1500188" y="5289550"/>
          <p14:tracePt t="97482" x="1500188" y="5284788"/>
          <p14:tracePt t="97495" x="1500188" y="5278438"/>
          <p14:tracePt t="97503" x="1500188" y="5272088"/>
          <p14:tracePt t="97519" x="1506538" y="5260975"/>
          <p14:tracePt t="97529" x="1506538" y="5256213"/>
          <p14:tracePt t="97535" x="1511300" y="5249863"/>
          <p14:tracePt t="97545" x="1511300" y="5238750"/>
          <p14:tracePt t="97553" x="1524000" y="5227638"/>
          <p14:tracePt t="97563" x="1528763" y="5216525"/>
          <p14:tracePt t="97569" x="1535113" y="5205413"/>
          <p14:tracePt t="97577" x="1539875" y="5194300"/>
          <p14:tracePt t="97585" x="1539875" y="5187950"/>
          <p14:tracePt t="97593" x="1546225" y="5176838"/>
          <p14:tracePt t="97601" x="1550988" y="5176838"/>
          <p14:tracePt t="97609" x="1550988" y="5172075"/>
          <p14:tracePt t="97617" x="1557338" y="5172075"/>
          <p14:tracePt t="97625" x="1557338" y="5165725"/>
          <p14:tracePt t="97633" x="1562100" y="5165725"/>
          <p14:tracePt t="97641" x="1562100" y="5160963"/>
          <p14:tracePt t="97649" x="1562100" y="5154613"/>
          <p14:tracePt t="97665" x="1568450" y="5154613"/>
          <p14:tracePt t="98155" x="1568450" y="5149850"/>
          <p14:tracePt t="98167" x="1568450" y="5143500"/>
          <p14:tracePt t="98177" x="1568450" y="5137150"/>
          <p14:tracePt t="98185" x="1573213" y="5121275"/>
          <p14:tracePt t="98193" x="1579563" y="5110163"/>
          <p14:tracePt t="98201" x="1579563" y="5092700"/>
          <p14:tracePt t="98209" x="1585913" y="5076825"/>
          <p14:tracePt t="98217" x="1590675" y="5059363"/>
          <p14:tracePt t="98225" x="1597025" y="5048250"/>
          <p14:tracePt t="98233" x="1597025" y="5030788"/>
          <p14:tracePt t="98241" x="1597025" y="5019675"/>
          <p14:tracePt t="98249" x="1608138" y="4997450"/>
          <p14:tracePt t="98257" x="1612900" y="4968875"/>
          <p14:tracePt t="98265" x="1619250" y="4953000"/>
          <p14:tracePt t="98273" x="1630363" y="4924425"/>
          <p14:tracePt t="98281" x="1641475" y="4891088"/>
          <p14:tracePt t="98289" x="1658938" y="4856163"/>
          <p14:tracePt t="98297" x="1663700" y="4829175"/>
          <p14:tracePt t="98305" x="1685925" y="4794250"/>
          <p14:tracePt t="98313" x="1703388" y="4778375"/>
          <p14:tracePt t="98321" x="1747838" y="4733925"/>
          <p14:tracePt t="98329" x="1781175" y="4705350"/>
          <p14:tracePt t="98337" x="1816100" y="4672013"/>
          <p14:tracePt t="98345" x="1871663" y="4643438"/>
          <p14:tracePt t="98353" x="1966913" y="4581525"/>
          <p14:tracePt t="98361" x="2017713" y="4559300"/>
          <p14:tracePt t="98369" x="2068513" y="4541838"/>
          <p14:tracePt t="98377" x="2112963" y="4530725"/>
          <p14:tracePt t="98385" x="2152650" y="4519613"/>
          <p14:tracePt t="98393" x="2185988" y="4519613"/>
          <p14:tracePt t="98401" x="2209800" y="4519613"/>
          <p14:tracePt t="98409" x="2214563" y="4519613"/>
          <p14:tracePt t="98417" x="2247900" y="4537075"/>
          <p14:tracePt t="98425" x="2276475" y="4575175"/>
          <p14:tracePt t="98433" x="2298700" y="4603750"/>
          <p14:tracePt t="98441" x="2309813" y="4637088"/>
          <p14:tracePt t="98451" x="2320925" y="4683125"/>
          <p14:tracePt t="98459" x="2320925" y="4699000"/>
          <p14:tracePt t="98467" x="2320925" y="4727575"/>
          <p14:tracePt t="98475" x="2320925" y="4749800"/>
          <p14:tracePt t="98485" x="2305050" y="4772025"/>
          <p14:tracePt t="98491" x="2282825" y="4789488"/>
          <p14:tracePt t="98499" x="2259013" y="4800600"/>
          <p14:tracePt t="98507" x="2197100" y="4806950"/>
          <p14:tracePt t="98515" x="2159000" y="4806950"/>
          <p14:tracePt t="98523" x="2124075" y="4806950"/>
          <p14:tracePt t="98531" x="2085975" y="4800600"/>
          <p14:tracePt t="98539" x="2035175" y="4783138"/>
          <p14:tracePt t="98547" x="1995488" y="4760913"/>
          <p14:tracePt t="98555" x="1944688" y="4733925"/>
          <p14:tracePt t="98563" x="1905000" y="4705350"/>
          <p14:tracePt t="98571" x="1871663" y="4676775"/>
          <p14:tracePt t="98579" x="1843088" y="4648200"/>
          <p14:tracePt t="98587" x="1820863" y="4621213"/>
          <p14:tracePt t="98595" x="1820863" y="4603750"/>
          <p14:tracePt t="98603" x="1820863" y="4592638"/>
          <p14:tracePt t="98611" x="1827213" y="4581525"/>
          <p14:tracePt t="98619" x="1843088" y="4559300"/>
          <p14:tracePt t="98627" x="1878013" y="4537075"/>
          <p14:tracePt t="98635" x="1933575" y="4513263"/>
          <p14:tracePt t="98643" x="1973263" y="4502150"/>
          <p14:tracePt t="98651" x="2057400" y="4486275"/>
          <p14:tracePt t="98659" x="2119313" y="4479925"/>
          <p14:tracePt t="98667" x="2220913" y="4479925"/>
          <p14:tracePt t="98675" x="2282825" y="4479925"/>
          <p14:tracePt t="98685" x="2349500" y="4486275"/>
          <p14:tracePt t="98691" x="2389188" y="4502150"/>
          <p14:tracePt t="98699" x="2417763" y="4530725"/>
          <p14:tracePt t="98709" x="2428875" y="4548188"/>
          <p14:tracePt t="98715" x="2428875" y="4564063"/>
          <p14:tracePt t="98725" x="2428875" y="4586288"/>
          <p14:tracePt t="98731" x="2417763" y="4603750"/>
          <p14:tracePt t="98741" x="2378075" y="4637088"/>
          <p14:tracePt t="98747" x="2344738" y="4654550"/>
          <p14:tracePt t="98757" x="2305050" y="4672013"/>
          <p14:tracePt t="98765" x="2220913" y="4683125"/>
          <p14:tracePt t="98773" x="2159000" y="4683125"/>
          <p14:tracePt t="98781" x="2101850" y="4683125"/>
          <p14:tracePt t="98793" x="2039938" y="4676775"/>
          <p14:tracePt t="98797" x="1978025" y="4665663"/>
          <p14:tracePt t="98805" x="1911350" y="4643438"/>
          <p14:tracePt t="98813" x="1860550" y="4621213"/>
          <p14:tracePt t="98821" x="1820863" y="4598988"/>
          <p14:tracePt t="98829" x="1793875" y="4575175"/>
          <p14:tracePt t="98837" x="1787525" y="4559300"/>
          <p14:tracePt t="98846" x="1787525" y="4541838"/>
          <p14:tracePt t="98853" x="1816100" y="4508500"/>
          <p14:tracePt t="98861" x="1838325" y="4486275"/>
          <p14:tracePt t="98869" x="1882775" y="4464050"/>
          <p14:tracePt t="98877" x="1933575" y="4446588"/>
          <p14:tracePt t="98886" x="2039938" y="4424363"/>
          <p14:tracePt t="98895" x="2108200" y="4418013"/>
          <p14:tracePt t="98901" x="2185988" y="4418013"/>
          <p14:tracePt t="98909" x="2270125" y="4418013"/>
          <p14:tracePt t="98917" x="2344738" y="4429125"/>
          <p14:tracePt t="98925" x="2411413" y="4468813"/>
          <p14:tracePt t="98933" x="2433638" y="4491038"/>
          <p14:tracePt t="98941" x="2473325" y="4537075"/>
          <p14:tracePt t="98949" x="2478088" y="4603750"/>
          <p14:tracePt t="98957" x="2478088" y="4648200"/>
          <p14:tracePt t="98965" x="2473325" y="4687888"/>
          <p14:tracePt t="98973" x="2444750" y="4733925"/>
          <p14:tracePt t="98981" x="2417763" y="4756150"/>
          <p14:tracePt t="98989" x="2382838" y="4767263"/>
          <p14:tracePt t="98997" x="2360613" y="4767263"/>
          <p14:tracePt t="99007" x="2338388" y="4767263"/>
          <p14:tracePt t="99013" x="2320925" y="4767263"/>
          <p14:tracePt t="99023" x="2293938" y="4756150"/>
          <p14:tracePt t="99031" x="2287588" y="4745038"/>
          <p14:tracePt t="99039" x="2282825" y="4733925"/>
          <p14:tracePt t="99047" x="2282825" y="4721225"/>
          <p14:tracePt t="99055" x="2282825" y="4705350"/>
          <p14:tracePt t="99063" x="2282825" y="4694238"/>
          <p14:tracePt t="99071" x="2282825" y="4683125"/>
          <p14:tracePt t="99079" x="2293938" y="4672013"/>
          <p14:tracePt t="99087" x="2298700" y="4665663"/>
          <p14:tracePt t="99095" x="2305050" y="4659313"/>
          <p14:tracePt t="99172" x="2305050" y="4665663"/>
          <p14:tracePt t="99201" x="2305050" y="4672013"/>
          <p14:tracePt t="99438" x="2305050" y="4665663"/>
          <p14:tracePt t="99559" x="2309813" y="4665663"/>
          <p14:tracePt t="99589" x="2309813" y="4659313"/>
          <p14:tracePt t="99607" x="2316163" y="4654550"/>
          <p14:tracePt t="99796" x="2320925" y="4654550"/>
          <p14:tracePt t="99803" x="2320925" y="4659313"/>
          <p14:tracePt t="99827" x="2327275" y="4665663"/>
          <p14:tracePt t="99945" x="2327275" y="4672013"/>
          <p14:tracePt t="100943" x="2332038" y="4672013"/>
          <p14:tracePt t="100975" x="2338388" y="4672013"/>
          <p14:tracePt t="100983" x="2344738" y="4672013"/>
          <p14:tracePt t="100999" x="2349500" y="4672013"/>
          <p14:tracePt t="101007" x="2360613" y="4672013"/>
          <p14:tracePt t="101015" x="2366963" y="4672013"/>
          <p14:tracePt t="101023" x="2371725" y="4672013"/>
          <p14:tracePt t="101031" x="2382838" y="4665663"/>
          <p14:tracePt t="101039" x="2393950" y="4665663"/>
          <p14:tracePt t="101047" x="2400300" y="4665663"/>
          <p14:tracePt t="101055" x="2405063" y="4665663"/>
          <p14:tracePt t="101063" x="2411413" y="4665663"/>
          <p14:tracePt t="101071" x="2417763" y="4665663"/>
          <p14:tracePt t="101079" x="2422525" y="4659313"/>
          <p14:tracePt t="101087" x="2428875" y="4659313"/>
          <p14:tracePt t="101095" x="2433638" y="4659313"/>
          <p14:tracePt t="101206" x="2433638" y="4654550"/>
          <p14:tracePt t="101213" x="2439988" y="4654550"/>
          <p14:tracePt t="101229" x="2444750" y="4648200"/>
          <p14:tracePt t="101237" x="2455863" y="4648200"/>
          <p14:tracePt t="101245" x="2466975" y="4637088"/>
          <p14:tracePt t="101253" x="2484438" y="4625975"/>
          <p14:tracePt t="101261" x="2495550" y="4621213"/>
          <p14:tracePt t="101269" x="2528888" y="4610100"/>
          <p14:tracePt t="101277" x="2540000" y="4603750"/>
          <p14:tracePt t="101285" x="2579688" y="4586288"/>
          <p14:tracePt t="101293" x="2636838" y="4570413"/>
          <p14:tracePt t="101301" x="2659063" y="4564063"/>
          <p14:tracePt t="101309" x="2709863" y="4552950"/>
          <p14:tracePt t="101317" x="2725738" y="4552950"/>
          <p14:tracePt t="101325" x="2754313" y="4552950"/>
          <p14:tracePt t="101333" x="2765425" y="4552950"/>
          <p14:tracePt t="101341" x="2787650" y="4552950"/>
          <p14:tracePt t="101349" x="2794000" y="4552950"/>
          <p14:tracePt t="101357" x="2805113" y="4559300"/>
          <p14:tracePt t="101365" x="2833688" y="4581525"/>
          <p14:tracePt t="101373" x="2844800" y="4586288"/>
          <p14:tracePt t="101381" x="2882900" y="4614863"/>
          <p14:tracePt t="101389" x="2895600" y="4625975"/>
          <p14:tracePt t="101397" x="2917825" y="4637088"/>
          <p14:tracePt t="101405" x="2955925" y="4665663"/>
          <p14:tracePt t="101413" x="2973388" y="4683125"/>
          <p14:tracePt t="101423" x="2990850" y="4687888"/>
          <p14:tracePt t="101429" x="3024188" y="4705350"/>
          <p14:tracePt t="101439" x="3035300" y="4705350"/>
          <p14:tracePt t="101445" x="3046413" y="4710113"/>
          <p14:tracePt t="101455" x="3074988" y="4710113"/>
          <p14:tracePt t="101461" x="3090863" y="4710113"/>
          <p14:tracePt t="101471" x="3097213" y="4716463"/>
          <p14:tracePt t="101477" x="3114675" y="4716463"/>
          <p14:tracePt t="101487" x="3119438" y="4716463"/>
          <p14:tracePt t="101495" x="3130550" y="4716463"/>
          <p14:tracePt t="101503" x="3141663" y="4716463"/>
          <p14:tracePt t="101511" x="3163888" y="4710113"/>
          <p14:tracePt t="101519" x="3176588" y="4705350"/>
          <p14:tracePt t="101527" x="3187700" y="4699000"/>
          <p14:tracePt t="101535" x="3203575" y="4694238"/>
          <p14:tracePt t="101543" x="3209925" y="4694238"/>
          <p14:tracePt t="101551" x="3209925" y="4687888"/>
          <p14:tracePt t="101559" x="3221038" y="4687888"/>
          <p14:tracePt t="101575" x="3221038" y="4683125"/>
          <p14:tracePt t="101599" x="3221038" y="4676775"/>
          <p14:tracePt t="101991" x="3221038" y="4672013"/>
          <p14:tracePt t="102172" x="3225800" y="4672013"/>
          <p14:tracePt t="102195" x="3232150" y="4672013"/>
          <p14:tracePt t="102203" x="3238500" y="4672013"/>
          <p14:tracePt t="102227" x="3243263" y="4672013"/>
          <p14:tracePt t="102235" x="3249613" y="4672013"/>
          <p14:tracePt t="102259" x="3260725" y="4672013"/>
          <p14:tracePt t="102267" x="3265488" y="4672013"/>
          <p14:tracePt t="102275" x="3271838" y="4672013"/>
          <p14:tracePt t="102299" x="3276600" y="4672013"/>
          <p14:tracePt t="102315" x="3282950" y="4672013"/>
          <p14:tracePt t="102341" x="3287713" y="4665663"/>
          <p14:tracePt t="102347" x="3294063" y="4665663"/>
          <p14:tracePt t="102357" x="3305175" y="4659313"/>
          <p14:tracePt t="102365" x="3311525" y="4654550"/>
          <p14:tracePt t="102381" x="3316288" y="4654550"/>
          <p14:tracePt t="102389" x="3322638" y="4648200"/>
          <p14:tracePt t="102397" x="3333750" y="4637088"/>
          <p14:tracePt t="102405" x="3344863" y="4632325"/>
          <p14:tracePt t="102413" x="3355975" y="4625975"/>
          <p14:tracePt t="102421" x="3371850" y="4621213"/>
          <p14:tracePt t="102429" x="3389313" y="4614863"/>
          <p14:tracePt t="102437" x="3406775" y="4603750"/>
          <p14:tracePt t="102445" x="3422650" y="4603750"/>
          <p14:tracePt t="102453" x="3440113" y="4598988"/>
          <p14:tracePt t="102461" x="3457575" y="4592638"/>
          <p14:tracePt t="102469" x="3473450" y="4586288"/>
          <p14:tracePt t="102479" x="3490913" y="4586288"/>
          <p14:tracePt t="102485" x="3506788" y="4586288"/>
          <p14:tracePt t="102493" x="3513138" y="4586288"/>
          <p14:tracePt t="102501" x="3519488" y="4586288"/>
          <p14:tracePt t="102509" x="3524250" y="4586288"/>
          <p14:tracePt t="102517" x="3524250" y="4598988"/>
          <p14:tracePt t="102831" x="3530600" y="4598988"/>
          <p14:tracePt t="102839" x="3535363" y="4586288"/>
          <p14:tracePt t="102847" x="3535363" y="4581525"/>
          <p14:tracePt t="102855" x="3535363" y="4575175"/>
          <p14:tracePt t="102871" x="3535363" y="4570413"/>
          <p14:tracePt t="102879" x="3530600" y="4570413"/>
          <p14:tracePt t="102895" x="3524250" y="4570413"/>
          <p14:tracePt t="102903" x="3524250" y="4564063"/>
          <p14:tracePt t="102911" x="3519488" y="4564063"/>
          <p14:tracePt t="102919" x="3519488" y="4559300"/>
          <p14:tracePt t="102927" x="3519488" y="4552950"/>
          <p14:tracePt t="102943" x="3519488" y="4548188"/>
          <p14:tracePt t="102967" x="3513138" y="4548188"/>
          <p14:tracePt t="102975" x="3506788" y="4548188"/>
          <p14:tracePt t="102991" x="3495675" y="4552950"/>
          <p14:tracePt t="103001" x="3490913" y="4552950"/>
          <p14:tracePt t="103007" x="3473450" y="4564063"/>
          <p14:tracePt t="103017" x="3457575" y="4570413"/>
          <p14:tracePt t="103023" x="3446463" y="4575175"/>
          <p14:tracePt t="103033" x="3429000" y="4581525"/>
          <p14:tracePt t="103041" x="3406775" y="4586288"/>
          <p14:tracePt t="103049" x="3389313" y="4592638"/>
          <p14:tracePt t="103057" x="3371850" y="4598988"/>
          <p14:tracePt t="103065" x="3355975" y="4603750"/>
          <p14:tracePt t="103073" x="3349625" y="4603750"/>
          <p14:tracePt t="103081" x="3333750" y="4610100"/>
          <p14:tracePt t="103089" x="3316288" y="4610100"/>
          <p14:tracePt t="103097" x="3305175" y="4610100"/>
          <p14:tracePt t="103105" x="3298825" y="4614863"/>
          <p14:tracePt t="103113" x="3287713" y="4614863"/>
          <p14:tracePt t="103121" x="3276600" y="4614863"/>
          <p14:tracePt t="103129" x="3271838" y="4614863"/>
          <p14:tracePt t="103137" x="3265488" y="4614863"/>
          <p14:tracePt t="103145" x="3249613" y="4614863"/>
          <p14:tracePt t="103153" x="3243263" y="4614863"/>
          <p14:tracePt t="103161" x="3232150" y="4614863"/>
          <p14:tracePt t="103169" x="3225800" y="4614863"/>
          <p14:tracePt t="103177" x="3221038" y="4614863"/>
          <p14:tracePt t="103193" x="3209925" y="4610100"/>
          <p14:tracePt t="103209" x="3203575" y="4603750"/>
          <p14:tracePt t="103217" x="3203575" y="4598988"/>
          <p14:tracePt t="103225" x="3192463" y="4592638"/>
          <p14:tracePt t="103233" x="3192463" y="4586288"/>
          <p14:tracePt t="103242" x="3187700" y="4581525"/>
          <p14:tracePt t="103249" x="3181350" y="4575175"/>
          <p14:tracePt t="103257" x="3176588" y="4570413"/>
          <p14:tracePt t="103265" x="3170238" y="4564063"/>
          <p14:tracePt t="103273" x="3163888" y="4559300"/>
          <p14:tracePt t="103290" x="3159125" y="4548188"/>
          <p14:tracePt t="103299" x="3152775" y="4548188"/>
          <p14:tracePt t="103307" x="3152775" y="4541838"/>
          <p14:tracePt t="103323" x="3148013" y="4537075"/>
          <p14:tracePt t="103331" x="3148013" y="4530725"/>
          <p14:tracePt t="103459" x="3148013" y="4524375"/>
          <p14:tracePt t="103475" x="3148013" y="4519613"/>
          <p14:tracePt t="103483" x="3148013" y="4513263"/>
          <p14:tracePt t="103491" x="3148013" y="4508500"/>
          <p14:tracePt t="103499" x="3148013" y="4502150"/>
          <p14:tracePt t="103507" x="3148013" y="4497388"/>
          <p14:tracePt t="103515" x="3148013" y="4491038"/>
          <p14:tracePt t="103523" x="3148013" y="4486275"/>
          <p14:tracePt t="103539" x="3148013" y="4479925"/>
          <p14:tracePt t="103611" x="3141663" y="4479925"/>
          <p14:tracePt t="103621" x="3130550" y="4497388"/>
          <p14:tracePt t="103627" x="3119438" y="4502150"/>
          <p14:tracePt t="103637" x="3097213" y="4519613"/>
          <p14:tracePt t="103645" x="3079750" y="4524375"/>
          <p14:tracePt t="103653" x="3046413" y="4537075"/>
          <p14:tracePt t="103661" x="3013075" y="4548188"/>
          <p14:tracePt t="103669" x="2973388" y="4559300"/>
          <p14:tracePt t="103677" x="2917825" y="4570413"/>
          <p14:tracePt t="103685" x="2833688" y="4575175"/>
          <p14:tracePt t="103693" x="2787650" y="4575175"/>
          <p14:tracePt t="103701" x="2743200" y="4575175"/>
          <p14:tracePt t="103709" x="2703513" y="4581525"/>
          <p14:tracePt t="103717" x="2630488" y="4581525"/>
          <p14:tracePt t="103725" x="2590800" y="4581525"/>
          <p14:tracePt t="103733" x="2563813" y="4581525"/>
          <p14:tracePt t="103741" x="2528888" y="4581525"/>
          <p14:tracePt t="103749" x="2484438" y="4581525"/>
          <p14:tracePt t="103757" x="2473325" y="4581525"/>
          <p14:tracePt t="103765" x="2462213" y="4581525"/>
          <p14:tracePt t="103773" x="2451100" y="4581525"/>
          <p14:tracePt t="103842" x="2444750" y="4581525"/>
          <p14:tracePt t="103860" x="2433638" y="4581525"/>
          <p14:tracePt t="103865" x="2417763" y="4581525"/>
          <p14:tracePt t="103875" x="2411413" y="4581525"/>
          <p14:tracePt t="103881" x="2389188" y="4581525"/>
          <p14:tracePt t="103891" x="2360613" y="4581525"/>
          <p14:tracePt t="103899" x="2320925" y="4581525"/>
          <p14:tracePt t="103907" x="2305050" y="4581525"/>
          <p14:tracePt t="103915" x="2259013" y="4581525"/>
          <p14:tracePt t="103923" x="2192338" y="4581525"/>
          <p14:tracePt t="103931" x="2108200" y="4575175"/>
          <p14:tracePt t="103939" x="2074863" y="4575175"/>
          <p14:tracePt t="103947" x="1978025" y="4575175"/>
          <p14:tracePt t="103955" x="1866900" y="4564063"/>
          <p14:tracePt t="103963" x="1776413" y="4564063"/>
          <p14:tracePt t="103971" x="1731963" y="4559300"/>
          <p14:tracePt t="103979" x="1624013" y="4552950"/>
          <p14:tracePt t="103987" x="1528763" y="4548188"/>
          <p14:tracePt t="103995" x="1450975" y="4548188"/>
          <p14:tracePt t="104003" x="1416050" y="4548188"/>
          <p14:tracePt t="104011" x="1354138" y="4548188"/>
          <p14:tracePt t="104019" x="1320800" y="4548188"/>
          <p14:tracePt t="104027" x="1287463" y="4548188"/>
          <p14:tracePt t="104035" x="1276350" y="4548188"/>
          <p14:tracePt t="104043" x="1270000" y="4548188"/>
          <p14:tracePt t="104051" x="1265238" y="4552950"/>
          <p14:tracePt t="104067" x="1258888" y="4552950"/>
          <p14:tracePt t="104075" x="1254125" y="4559300"/>
          <p14:tracePt t="104083" x="1254125" y="4564063"/>
          <p14:tracePt t="104091" x="1247775" y="4570413"/>
          <p14:tracePt t="104099" x="1247775" y="4575175"/>
          <p14:tracePt t="104107" x="1236663" y="4581525"/>
          <p14:tracePt t="104123" x="1236663" y="4586288"/>
          <p14:tracePt t="104131" x="1230313" y="4586288"/>
          <p14:tracePt t="104193" x="1230313" y="4592638"/>
          <p14:tracePt t="104210" x="1230313" y="4598988"/>
          <p14:tracePt t="104217" x="1230313" y="4603750"/>
          <p14:tracePt t="104233" x="1225550" y="4610100"/>
          <p14:tracePt t="104241" x="1225550" y="4614863"/>
          <p14:tracePt t="104249" x="1219200" y="4621213"/>
          <p14:tracePt t="104257" x="1219200" y="4637088"/>
          <p14:tracePt t="104265" x="1219200" y="4643438"/>
          <p14:tracePt t="104273" x="1214438" y="4654550"/>
          <p14:tracePt t="104281" x="1214438" y="4659313"/>
          <p14:tracePt t="104289" x="1208088" y="4672013"/>
          <p14:tracePt t="104297" x="1203325" y="4683125"/>
          <p14:tracePt t="104313" x="1203325" y="4694238"/>
          <p14:tracePt t="104322" x="1196975" y="4710113"/>
          <p14:tracePt t="104329" x="1196975" y="4716463"/>
          <p14:tracePt t="104337" x="1192213" y="4727575"/>
          <p14:tracePt t="104345" x="1192213" y="4733925"/>
          <p14:tracePt t="104353" x="1192213" y="4745038"/>
          <p14:tracePt t="104361" x="1192213" y="4749800"/>
          <p14:tracePt t="104369" x="1185863" y="4756150"/>
          <p14:tracePt t="104377" x="1185863" y="4760913"/>
          <p14:tracePt t="104385" x="1181100" y="4772025"/>
          <p14:tracePt t="104401" x="1181100" y="4783138"/>
          <p14:tracePt t="104417" x="1174750" y="4789488"/>
          <p14:tracePt t="104425" x="1174750" y="4794250"/>
          <p14:tracePt t="104433" x="1174750" y="4800600"/>
          <p14:tracePt t="104441" x="1168400" y="4806950"/>
          <p14:tracePt t="104467" x="1168400" y="4811713"/>
          <p14:tracePt t="104507" x="1168400" y="4818063"/>
          <p14:tracePt t="104523" x="1168400" y="4822825"/>
          <p14:tracePt t="104555" x="1168400" y="4829175"/>
          <p14:tracePt t="104587" x="1168400" y="4833938"/>
          <p14:tracePt t="104612" x="1168400" y="4840288"/>
          <p14:tracePt t="104629" x="1168400" y="4845050"/>
          <p14:tracePt t="104644" x="1168400" y="4851400"/>
          <p14:tracePt t="104667" x="1168400" y="4856163"/>
          <p14:tracePt t="104675" x="1163638" y="4856163"/>
          <p14:tracePt t="104691" x="1163638" y="4862513"/>
          <p14:tracePt t="104707" x="1163638" y="4867275"/>
          <p14:tracePt t="104842" x="1163638" y="4873625"/>
          <p14:tracePt t="104881" x="1163638" y="4879975"/>
          <p14:tracePt t="104921" x="1163638" y="4884738"/>
          <p14:tracePt t="104991" x="1163638" y="4891088"/>
          <p14:tracePt t="105067" x="1163638" y="4895850"/>
          <p14:tracePt t="105091" x="1163638" y="4902200"/>
          <p14:tracePt t="105107" x="1157288" y="4902200"/>
          <p14:tracePt t="105115" x="1157288" y="4906963"/>
          <p14:tracePt t="105123" x="1157288" y="4913313"/>
          <p14:tracePt t="105163" x="1157288" y="4918075"/>
          <p14:tracePt t="105195" x="1157288" y="4924425"/>
          <p14:tracePt t="105211" x="1152525" y="4929188"/>
          <p14:tracePt t="105219" x="1152525" y="4935538"/>
          <p14:tracePt t="105227" x="1152525" y="4941888"/>
          <p14:tracePt t="105243" x="1146175" y="4953000"/>
          <p14:tracePt t="105251" x="1146175" y="4957763"/>
          <p14:tracePt t="105261" x="1146175" y="4968875"/>
          <p14:tracePt t="105267" x="1146175" y="4979988"/>
          <p14:tracePt t="105277" x="1146175" y="4997450"/>
          <p14:tracePt t="105291" x="1146175" y="5014913"/>
          <p14:tracePt t="105299" x="1146175" y="5026025"/>
          <p14:tracePt t="105309" x="1141413" y="5041900"/>
          <p14:tracePt t="105317" x="1141413" y="5053013"/>
          <p14:tracePt t="105334" x="1141413" y="5070475"/>
          <p14:tracePt t="105341" x="1135063" y="5081588"/>
          <p14:tracePt t="105349" x="1135063" y="5092700"/>
          <p14:tracePt t="105357" x="1130300" y="5103813"/>
          <p14:tracePt t="105373" x="1130300" y="5114925"/>
          <p14:tracePt t="105381" x="1130300" y="5121275"/>
          <p14:tracePt t="105389" x="1130300" y="5126038"/>
          <p14:tracePt t="105397" x="1130300" y="5137150"/>
          <p14:tracePt t="105421" x="1130300" y="5143500"/>
          <p14:tracePt t="105515" x="1130300" y="5149850"/>
          <p14:tracePt t="105563" x="1130300" y="5154613"/>
          <p14:tracePt t="105655" x="1130300" y="5160963"/>
          <p14:tracePt t="106241" x="1135063" y="5160963"/>
          <p14:tracePt t="106530" x="1141413" y="5160963"/>
          <p14:tracePt t="106545" x="1141413" y="5154613"/>
          <p14:tracePt t="106586" x="1141413" y="5149850"/>
          <p14:tracePt t="106593" x="1146175" y="5149850"/>
          <p14:tracePt t="106641" x="1146175" y="5143500"/>
          <p14:tracePt t="107230" x="1146175" y="5149850"/>
          <p14:tracePt t="107253" x="1146175" y="5154613"/>
          <p14:tracePt t="107553" x="1146175" y="5160963"/>
          <p14:tracePt t="107559" x="1146175" y="5165725"/>
          <p14:tracePt t="107583" x="1146175" y="5172075"/>
          <p14:tracePt t="107600" x="1146175" y="5176838"/>
          <p14:tracePt t="107623" x="1146175" y="5183188"/>
          <p14:tracePt t="107632" x="1146175" y="5187950"/>
          <p14:tracePt t="107639" x="1141413" y="5187950"/>
          <p14:tracePt t="107655" x="1141413" y="5194300"/>
          <p14:tracePt t="107671" x="1141413" y="5199063"/>
          <p14:tracePt t="107696" x="1141413" y="5205413"/>
          <p14:tracePt t="107703" x="1141413" y="5210175"/>
          <p14:tracePt t="107722" x="1141413" y="5216525"/>
          <p14:tracePt t="107738" x="1141413" y="5222875"/>
          <p14:tracePt t="107754" x="1141413" y="5227638"/>
          <p14:tracePt t="107762" x="1141413" y="5233988"/>
          <p14:tracePt t="107778" x="1141413" y="5238750"/>
          <p14:tracePt t="107786" x="1141413" y="5245100"/>
          <p14:tracePt t="107794" x="1141413" y="5249863"/>
          <p14:tracePt t="107802" x="1141413" y="5260975"/>
          <p14:tracePt t="107810" x="1141413" y="5267325"/>
          <p14:tracePt t="107817" x="1141413" y="5272088"/>
          <p14:tracePt t="107826" x="1141413" y="5284788"/>
          <p14:tracePt t="107834" x="1141413" y="5295900"/>
          <p14:tracePt t="107842" x="1141413" y="5307013"/>
          <p14:tracePt t="107850" x="1141413" y="5318125"/>
          <p14:tracePt t="107858" x="1141413" y="5329238"/>
          <p14:tracePt t="107866" x="1141413" y="5334000"/>
          <p14:tracePt t="107874" x="1141413" y="5345113"/>
          <p14:tracePt t="107882" x="1146175" y="5351463"/>
          <p14:tracePt t="107890" x="1146175" y="5362575"/>
          <p14:tracePt t="107898" x="1157288" y="5373688"/>
          <p14:tracePt t="107906" x="1163638" y="5384800"/>
          <p14:tracePt t="107914" x="1181100" y="5395913"/>
          <p14:tracePt t="107922" x="1196975" y="5407025"/>
          <p14:tracePt t="107930" x="1214438" y="5407025"/>
          <p14:tracePt t="107938" x="1230313" y="5419725"/>
          <p14:tracePt t="107946" x="1247775" y="5424488"/>
          <p14:tracePt t="107954" x="1281113" y="5430838"/>
          <p14:tracePt t="107962" x="1309688" y="5441950"/>
          <p14:tracePt t="107970" x="1343025" y="5441950"/>
          <p14:tracePt t="107978" x="1365250" y="5441950"/>
          <p14:tracePt t="107986" x="1422400" y="5457825"/>
          <p14:tracePt t="107994" x="1450975" y="5457825"/>
          <p14:tracePt t="108002" x="1489075" y="5464175"/>
          <p14:tracePt t="108012" x="1539875" y="5480050"/>
          <p14:tracePt t="108018" x="1590675" y="5486400"/>
          <p14:tracePt t="108028" x="1641475" y="5492750"/>
          <p14:tracePt t="108033" x="1714500" y="5497513"/>
          <p14:tracePt t="108044" x="1781175" y="5503863"/>
          <p14:tracePt t="108051" x="1860550" y="5503863"/>
          <p14:tracePt t="108060" x="1933575" y="5503863"/>
          <p14:tracePt t="108067" x="2024063" y="5503863"/>
          <p14:tracePt t="108076" x="2136775" y="5503863"/>
          <p14:tracePt t="108084" x="2259013" y="5503863"/>
          <p14:tracePt t="108091" x="2393950" y="5503863"/>
          <p14:tracePt t="108099" x="2535238" y="5503863"/>
          <p14:tracePt t="108107" x="2586038" y="5503863"/>
          <p14:tracePt t="108115" x="2732088" y="5503863"/>
          <p14:tracePt t="108123" x="2917825" y="5503863"/>
          <p14:tracePt t="108131" x="2973388" y="5508625"/>
          <p14:tracePt t="108140" x="3148013" y="5514975"/>
          <p14:tracePt t="108147" x="3349625" y="5537200"/>
          <p14:tracePt t="108156" x="3530600" y="5565775"/>
          <p14:tracePt t="108164" x="3579813" y="5570538"/>
          <p14:tracePt t="108171" x="3721100" y="5588000"/>
          <p14:tracePt t="108179" x="3884613" y="5610225"/>
          <p14:tracePt t="108188" x="4024313" y="5627688"/>
          <p14:tracePt t="108195" x="4081463" y="5632450"/>
          <p14:tracePt t="108203" x="4205288" y="5643563"/>
          <p14:tracePt t="108211" x="4344988" y="5643563"/>
          <p14:tracePt t="108220" x="4468813" y="5643563"/>
          <p14:tracePt t="108227" x="4513263" y="5643563"/>
          <p14:tracePt t="108236" x="4614863" y="5643563"/>
          <p14:tracePt t="108244" x="4659313" y="5643563"/>
          <p14:tracePt t="108251" x="4772025" y="5643563"/>
          <p14:tracePt t="108259" x="4895850" y="5643563"/>
          <p14:tracePt t="108268" x="4935538" y="5643563"/>
          <p14:tracePt t="108275" x="5048250" y="5643563"/>
          <p14:tracePt t="108283" x="5092700" y="5643563"/>
          <p14:tracePt t="108292" x="5216525" y="5643563"/>
          <p14:tracePt t="108299" x="5260975" y="5643563"/>
          <p14:tracePt t="108310" x="5373688" y="5643563"/>
          <p14:tracePt t="108318" x="5418138" y="5649913"/>
          <p14:tracePt t="108326" x="5475288" y="5649913"/>
          <p14:tracePt t="108334" x="5610225" y="5654675"/>
          <p14:tracePt t="108341" x="5665788" y="5661025"/>
          <p14:tracePt t="108350" x="5811838" y="5672138"/>
          <p14:tracePt t="108357" x="5868988" y="5676900"/>
          <p14:tracePt t="108366" x="5924550" y="5676900"/>
          <p14:tracePt t="108374" x="6088063" y="5694363"/>
          <p14:tracePt t="108382" x="6138863" y="5694363"/>
          <p14:tracePt t="108390" x="6278563" y="5705475"/>
          <p14:tracePt t="108398" x="6435725" y="5716588"/>
          <p14:tracePt t="108406" x="6486525" y="5722938"/>
          <p14:tracePt t="108414" x="6616700" y="5727700"/>
          <p14:tracePt t="108422" x="6665913" y="5727700"/>
          <p14:tracePt t="108430" x="6800850" y="5738813"/>
          <p14:tracePt t="108438" x="6858000" y="5738813"/>
          <p14:tracePt t="108446" x="7004050" y="5738813"/>
          <p14:tracePt t="108454" x="7059613" y="5738813"/>
          <p14:tracePt t="108462" x="7212013" y="5738813"/>
          <p14:tracePt t="108470" x="7267575" y="5738813"/>
          <p14:tracePt t="108478" x="7413625" y="5738813"/>
          <p14:tracePt t="108486" x="7475538" y="5738813"/>
          <p14:tracePt t="108494" x="7643813" y="5738813"/>
          <p14:tracePt t="108502" x="7705725" y="5738813"/>
          <p14:tracePt t="108510" x="7886700" y="5738813"/>
          <p14:tracePt t="108518" x="7959725" y="5734050"/>
          <p14:tracePt t="108526" x="8145463" y="5727700"/>
          <p14:tracePt t="108534" x="8212138" y="5722938"/>
          <p14:tracePt t="108542" x="8415338" y="5711825"/>
          <p14:tracePt t="108550" x="8488363" y="5711825"/>
          <p14:tracePt t="108558" x="8689975" y="5705475"/>
          <p14:tracePt t="108566" x="8937625" y="5694363"/>
          <p14:tracePt t="108574" x="9004300" y="5694363"/>
          <p14:tracePt t="108584" x="9201150" y="5676900"/>
          <p14:tracePt t="108589" x="9431338" y="5665788"/>
          <p14:tracePt t="108600" x="9499600" y="5661025"/>
          <p14:tracePt t="108606" x="9685338" y="5638800"/>
          <p14:tracePt t="108616" x="9886950" y="5614988"/>
          <p14:tracePt t="108624" x="10067925" y="5588000"/>
          <p14:tracePt t="108632" x="10258425" y="5559425"/>
          <p14:tracePt t="108640" x="10421938" y="5526088"/>
          <p14:tracePt t="108648" x="10477500" y="5508625"/>
          <p14:tracePt t="108656" x="10618788" y="5468938"/>
          <p14:tracePt t="108664" x="10753725" y="5435600"/>
          <p14:tracePt t="108671" x="10802938" y="5424488"/>
          <p14:tracePt t="108679" x="10910888" y="5402263"/>
          <p14:tracePt t="108688" x="10995025" y="5391150"/>
          <p14:tracePt t="108696" x="11028363" y="5384800"/>
          <p14:tracePt t="108704" x="11101388" y="5373688"/>
          <p14:tracePt t="108712" x="11134725" y="5368925"/>
          <p14:tracePt t="108719" x="11196638" y="5357813"/>
          <p14:tracePt t="108728" x="11242675" y="5345113"/>
          <p14:tracePt t="108736" x="11264900" y="5334000"/>
          <p14:tracePt t="108744" x="11287125" y="5322888"/>
          <p14:tracePt t="108752" x="11304588" y="5307013"/>
          <p14:tracePt t="108760" x="11309350" y="5289550"/>
          <p14:tracePt t="108768" x="11315700" y="5284788"/>
          <p14:tracePt t="108776" x="11315700" y="5272088"/>
          <p14:tracePt t="108784" x="11315700" y="5260975"/>
          <p14:tracePt t="108792" x="11315700" y="5245100"/>
          <p14:tracePt t="108800" x="11315700" y="5216525"/>
          <p14:tracePt t="108808" x="11315700" y="5183188"/>
          <p14:tracePt t="108816" x="11298238" y="5137150"/>
          <p14:tracePt t="108824" x="11287125" y="5099050"/>
          <p14:tracePt t="108832" x="11269663" y="5059363"/>
          <p14:tracePt t="108840" x="11218863" y="4975225"/>
          <p14:tracePt t="108847" x="11191875" y="4929188"/>
          <p14:tracePt t="108856" x="11152188" y="4884738"/>
          <p14:tracePt t="108863" x="11123613" y="4840288"/>
          <p14:tracePt t="108872" x="11090275" y="4800600"/>
          <p14:tracePt t="108882" x="11061700" y="4767263"/>
          <p14:tracePt t="108888" x="11028363" y="4733925"/>
          <p14:tracePt t="108898" x="10999788" y="4699000"/>
          <p14:tracePt t="108906" x="10972800" y="4659313"/>
          <p14:tracePt t="108914" x="10937875" y="4632325"/>
          <p14:tracePt t="108922" x="10922000" y="4621213"/>
          <p14:tracePt t="108930" x="10871200" y="4581525"/>
          <p14:tracePt t="108938" x="10809288" y="4548188"/>
          <p14:tracePt t="108946" x="10736263" y="4508500"/>
          <p14:tracePt t="108954" x="10641013" y="4468813"/>
          <p14:tracePt t="108962" x="10545763" y="4440238"/>
          <p14:tracePt t="108970" x="10426700" y="4418013"/>
          <p14:tracePt t="108978" x="10269538" y="4395788"/>
          <p14:tracePt t="108986" x="10196513" y="4395788"/>
          <p14:tracePt t="108994" x="10090150" y="4395788"/>
          <p14:tracePt t="109002" x="10021888" y="4402138"/>
          <p14:tracePt t="109010" x="9944100" y="4406900"/>
          <p14:tracePt t="109018" x="9825038" y="4418013"/>
          <p14:tracePt t="109026" x="9696450" y="4435475"/>
          <p14:tracePt t="109034" x="9532938" y="4464050"/>
          <p14:tracePt t="109042" x="9331325" y="4479925"/>
          <p14:tracePt t="109050" x="9156700" y="4502150"/>
          <p14:tracePt t="109058" x="8831263" y="4524375"/>
          <p14:tracePt t="109066" x="8689975" y="4530725"/>
          <p14:tracePt t="109073" x="8397875" y="4552950"/>
          <p14:tracePt t="109082" x="8061325" y="4575175"/>
          <p14:tracePt t="109090" x="7599363" y="4610100"/>
          <p14:tracePt t="109098" x="7307263" y="4621213"/>
          <p14:tracePt t="109106" x="6880225" y="4659313"/>
          <p14:tracePt t="109114" x="6599238" y="4672013"/>
          <p14:tracePt t="109122" x="6329363" y="4672013"/>
          <p14:tracePt t="109130" x="6037263" y="4672013"/>
          <p14:tracePt t="109138" x="5734050" y="4672013"/>
          <p14:tracePt t="109146" x="5446713" y="4672013"/>
          <p14:tracePt t="109154" x="5154613" y="4672013"/>
          <p14:tracePt t="109162" x="4878388" y="4665663"/>
          <p14:tracePt t="109172" x="4586288" y="4643438"/>
          <p14:tracePt t="109178" x="4311650" y="4632325"/>
          <p14:tracePt t="109188" x="4019550" y="4610100"/>
          <p14:tracePt t="109195" x="3727450" y="4598988"/>
          <p14:tracePt t="109204" x="3433763" y="4575175"/>
          <p14:tracePt t="109212" x="3170238" y="4570413"/>
          <p14:tracePt t="109219" x="2940050" y="4548188"/>
          <p14:tracePt t="109228" x="2709863" y="4537075"/>
          <p14:tracePt t="109236" x="2473325" y="4524375"/>
          <p14:tracePt t="109244" x="2366963" y="4524375"/>
          <p14:tracePt t="109252" x="2163763" y="4519613"/>
          <p14:tracePt t="109259" x="2074863" y="4519613"/>
          <p14:tracePt t="109267" x="1860550" y="4519613"/>
          <p14:tracePt t="109275" x="1765300" y="4519613"/>
          <p14:tracePt t="109284" x="1674813" y="4519613"/>
          <p14:tracePt t="109292" x="1590675" y="4519613"/>
          <p14:tracePt t="109300" x="1444625" y="4519613"/>
          <p14:tracePt t="109308" x="1376363" y="4519613"/>
          <p14:tracePt t="109316" x="1309688" y="4519613"/>
          <p14:tracePt t="109324" x="1276350" y="4519613"/>
          <p14:tracePt t="109331" x="1230313" y="4519613"/>
          <p14:tracePt t="109340" x="1214438" y="4519613"/>
          <p14:tracePt t="109347" x="1192213" y="4519613"/>
          <p14:tracePt t="109356" x="1168400" y="4519613"/>
          <p14:tracePt t="109364" x="1152525" y="4519613"/>
          <p14:tracePt t="109372" x="1135063" y="4519613"/>
          <p14:tracePt t="109380" x="1119188" y="4519613"/>
          <p14:tracePt t="109388" x="1084263" y="4519613"/>
          <p14:tracePt t="109396" x="1068388" y="4519613"/>
          <p14:tracePt t="109404" x="1050925" y="4519613"/>
          <p14:tracePt t="109412" x="1039813" y="4519613"/>
          <p14:tracePt t="109420" x="1035050" y="4519613"/>
          <p14:tracePt t="109428" x="1028700" y="4519613"/>
          <p14:tracePt t="109436" x="1022350" y="4519613"/>
          <p14:tracePt t="109578" x="1022350" y="4524375"/>
          <p14:tracePt t="109586" x="1022350" y="4537075"/>
          <p14:tracePt t="109593" x="1028700" y="4541838"/>
          <p14:tracePt t="109602" x="1035050" y="4559300"/>
          <p14:tracePt t="109618" x="1039813" y="4581525"/>
          <p14:tracePt t="109626" x="1039813" y="4586288"/>
          <p14:tracePt t="109634" x="1039813" y="4603750"/>
          <p14:tracePt t="109642" x="1046163" y="4637088"/>
          <p14:tracePt t="109650" x="1046163" y="4654550"/>
          <p14:tracePt t="109658" x="1046163" y="4687888"/>
          <p14:tracePt t="109666" x="1039813" y="4710113"/>
          <p14:tracePt t="109674" x="1035050" y="4733925"/>
          <p14:tracePt t="109682" x="1028700" y="4749800"/>
          <p14:tracePt t="109690" x="1022350" y="4811713"/>
          <p14:tracePt t="109698" x="1017588" y="4840288"/>
          <p14:tracePt t="109706" x="1011238" y="4873625"/>
          <p14:tracePt t="109714" x="1000125" y="4957763"/>
          <p14:tracePt t="109722" x="1000125" y="4986338"/>
          <p14:tracePt t="109730" x="995363" y="5026025"/>
          <p14:tracePt t="109738" x="989013" y="5059363"/>
          <p14:tracePt t="109748" x="977900" y="5132388"/>
          <p14:tracePt t="109756" x="973138" y="5160963"/>
          <p14:tracePt t="109764" x="966788" y="5176838"/>
          <p14:tracePt t="109772" x="960438" y="5194300"/>
          <p14:tracePt t="109780" x="938213" y="5233988"/>
          <p14:tracePt t="109788" x="938213" y="5245100"/>
          <p14:tracePt t="109796" x="933450" y="5256213"/>
          <p14:tracePt t="109804" x="927100" y="5267325"/>
          <p14:tracePt t="109812" x="927100" y="5272088"/>
          <p14:tracePt t="109819" x="927100" y="5278438"/>
          <p14:tracePt t="109836" x="927100" y="5284788"/>
          <p14:tracePt t="109861" x="927100" y="5289550"/>
          <p14:tracePt t="109867" x="927100" y="5295900"/>
          <p14:tracePt t="109885" x="927100" y="5300663"/>
          <p14:tracePt t="109899" x="927100" y="5307013"/>
          <p14:tracePt t="109908" x="933450" y="5311775"/>
          <p14:tracePt t="109916" x="938213" y="5322888"/>
          <p14:tracePt t="109924" x="949325" y="5345113"/>
          <p14:tracePt t="109932" x="955675" y="5351463"/>
          <p14:tracePt t="109940" x="977900" y="5373688"/>
          <p14:tracePt t="109948" x="1017588" y="5413375"/>
          <p14:tracePt t="109956" x="1035050" y="5430838"/>
          <p14:tracePt t="109964" x="1101725" y="5475288"/>
          <p14:tracePt t="109972" x="1192213" y="5526088"/>
          <p14:tracePt t="109980" x="1265238" y="5559425"/>
          <p14:tracePt t="109988" x="1393825" y="5603875"/>
          <p14:tracePt t="109996" x="1517650" y="5627688"/>
          <p14:tracePt t="110004" x="1646238" y="5643563"/>
          <p14:tracePt t="110012" x="1804988" y="5661025"/>
          <p14:tracePt t="110022" x="1978025" y="5683250"/>
          <p14:tracePt t="110028" x="2366963" y="5716588"/>
          <p14:tracePt t="110038" x="2552700" y="5734050"/>
          <p14:tracePt t="110043" x="2906713" y="5767388"/>
          <p14:tracePt t="110053" x="3108325" y="5778500"/>
          <p14:tracePt t="110062" x="3446463" y="5800725"/>
          <p14:tracePt t="110070" x="3738563" y="5800725"/>
          <p14:tracePt t="110078" x="4024313" y="5800725"/>
          <p14:tracePt t="110086" x="4300538" y="5800725"/>
          <p14:tracePt t="110094" x="4592638" y="5773738"/>
          <p14:tracePt t="110102" x="4727575" y="5756275"/>
          <p14:tracePt t="110110" x="4946650" y="5716588"/>
          <p14:tracePt t="110118" x="5019675" y="5694363"/>
          <p14:tracePt t="110126" x="5037138" y="5683250"/>
          <p14:tracePt t="110134" x="5041900" y="5672138"/>
          <p14:tracePt t="110142" x="5019675" y="5649913"/>
          <p14:tracePt t="110336" x="5013325" y="5649913"/>
          <p14:tracePt t="110352" x="5002213" y="5638800"/>
          <p14:tracePt t="110376" x="5013325" y="5632450"/>
          <p14:tracePt t="110384" x="5037138" y="5632450"/>
          <p14:tracePt t="110392" x="5064125" y="5632450"/>
          <p14:tracePt t="110400" x="5114925" y="5632450"/>
          <p14:tracePt t="110408" x="5154613" y="5632450"/>
          <p14:tracePt t="110416" x="5221288" y="5632450"/>
          <p14:tracePt t="110424" x="5294313" y="5632450"/>
          <p14:tracePt t="110432" x="5380038" y="5638800"/>
          <p14:tracePt t="110440" x="5453063" y="5661025"/>
          <p14:tracePt t="110448" x="5514975" y="5665788"/>
          <p14:tracePt t="110456" x="5592763" y="5683250"/>
          <p14:tracePt t="110464" x="5665788" y="5705475"/>
          <p14:tracePt t="110472" x="5734050" y="5716588"/>
          <p14:tracePt t="110480" x="5800725" y="5734050"/>
          <p14:tracePt t="110488" x="5851525" y="5738813"/>
          <p14:tracePt t="110496" x="5895975" y="5745163"/>
          <p14:tracePt t="110504" x="5935663" y="5749925"/>
          <p14:tracePt t="110512" x="5964238" y="5756275"/>
          <p14:tracePt t="110520" x="5991225" y="5762625"/>
          <p14:tracePt t="110528" x="6008688" y="5762625"/>
          <p14:tracePt t="110536" x="6019800" y="5762625"/>
          <p14:tracePt t="110544" x="6019800" y="5767388"/>
          <p14:tracePt t="110552" x="6026150" y="5767388"/>
          <p14:tracePt t="110682" x="6026150" y="5762625"/>
          <p14:tracePt t="110698" x="6026150" y="5756275"/>
          <p14:tracePt t="110722" x="6026150" y="5749925"/>
          <p14:tracePt t="110859" x="6030913" y="5749925"/>
          <p14:tracePt t="110865" x="6030913" y="5745163"/>
          <p14:tracePt t="110876" x="6037263" y="5738813"/>
          <p14:tracePt t="110898" x="6042025" y="5738813"/>
          <p14:tracePt t="110922" x="6048375" y="5738813"/>
          <p14:tracePt t="110932" x="6053138" y="5734050"/>
          <p14:tracePt t="110940" x="6065838" y="5734050"/>
          <p14:tracePt t="110947" x="6076950" y="5734050"/>
          <p14:tracePt t="110956" x="6126163" y="5727700"/>
          <p14:tracePt t="110964" x="6154738" y="5722938"/>
          <p14:tracePt t="110972" x="6188075" y="5722938"/>
          <p14:tracePt t="110980" x="6267450" y="5716588"/>
          <p14:tracePt t="110988" x="6346825" y="5716588"/>
          <p14:tracePt t="110996" x="6424613" y="5716588"/>
          <p14:tracePt t="111004" x="6503988" y="5705475"/>
          <p14:tracePt t="111012" x="6604000" y="5705475"/>
          <p14:tracePt t="111020" x="6716713" y="5700713"/>
          <p14:tracePt t="111028" x="6789738" y="5700713"/>
          <p14:tracePt t="111036" x="6891338" y="5694363"/>
          <p14:tracePt t="111044" x="6953250" y="5688013"/>
          <p14:tracePt t="111052" x="7048500" y="5683250"/>
          <p14:tracePt t="111060" x="7161213" y="5665788"/>
          <p14:tracePt t="111068" x="7240588" y="5654675"/>
          <p14:tracePt t="111076" x="7324725" y="5638800"/>
          <p14:tracePt t="111084" x="7435850" y="5627688"/>
          <p14:tracePt t="111092" x="7566025" y="5610225"/>
          <p14:tracePt t="111100" x="7694613" y="5592763"/>
          <p14:tracePt t="111108" x="7858125" y="5576888"/>
          <p14:tracePt t="111116" x="8032750" y="5553075"/>
          <p14:tracePt t="111124" x="8128000" y="5548313"/>
          <p14:tracePt t="111134" x="8335963" y="5519738"/>
          <p14:tracePt t="111140" x="8477250" y="5508625"/>
          <p14:tracePt t="111148" x="8605838" y="5497513"/>
          <p14:tracePt t="111156" x="8886825" y="5464175"/>
          <p14:tracePt t="111166" x="9043988" y="5446713"/>
          <p14:tracePt t="111171" x="9207500" y="5419725"/>
          <p14:tracePt t="111182" x="9353550" y="5402263"/>
          <p14:tracePt t="111188" x="9493250" y="5384800"/>
          <p14:tracePt t="111198" x="9623425" y="5373688"/>
          <p14:tracePt t="111204" x="9729788" y="5373688"/>
          <p14:tracePt t="111214" x="9836150" y="5373688"/>
          <p14:tracePt t="111222" x="9937750" y="5380038"/>
          <p14:tracePt t="111230" x="10028238" y="5395913"/>
          <p14:tracePt t="111238" x="10134600" y="5435600"/>
          <p14:tracePt t="111246" x="10240963" y="5492750"/>
          <p14:tracePt t="111254" x="10342563" y="5548313"/>
          <p14:tracePt t="111262" x="10375900" y="5565775"/>
          <p14:tracePt t="111270" x="10460038" y="5614988"/>
          <p14:tracePt t="111278" x="10545763" y="5654675"/>
          <p14:tracePt t="111286" x="10618788" y="5694363"/>
          <p14:tracePt t="111294" x="10641013" y="5705475"/>
          <p14:tracePt t="111302" x="10714038" y="5727700"/>
          <p14:tracePt t="111310" x="10787063" y="5738813"/>
          <p14:tracePt t="111318" x="10826750" y="5738813"/>
          <p14:tracePt t="111326" x="10848975" y="5738813"/>
          <p14:tracePt t="111334" x="10871200" y="5734050"/>
          <p14:tracePt t="111342" x="10882313" y="5727700"/>
          <p14:tracePt t="111350" x="10893425" y="5711825"/>
          <p14:tracePt t="111358" x="10899775" y="5700713"/>
          <p14:tracePt t="111366" x="10904538" y="5683250"/>
          <p14:tracePt t="111374" x="10904538" y="5665788"/>
          <p14:tracePt t="111382" x="10904538" y="5643563"/>
          <p14:tracePt t="111390" x="10904538" y="5627688"/>
          <p14:tracePt t="111398" x="10904538" y="5610225"/>
          <p14:tracePt t="111406" x="10899775" y="5603875"/>
          <p14:tracePt t="111414" x="10899775" y="5599113"/>
          <p14:tracePt t="111422" x="10899775" y="5592763"/>
          <p14:tracePt t="111430" x="10893425" y="5592763"/>
          <p14:tracePt t="111500" x="10904538" y="5592763"/>
          <p14:tracePt t="111508" x="10910888" y="5599113"/>
          <p14:tracePt t="111516" x="10915650" y="5599113"/>
          <p14:tracePt t="111524" x="10926763" y="5599113"/>
          <p14:tracePt t="111532" x="10937875" y="5599113"/>
          <p14:tracePt t="111540" x="10944225" y="5599113"/>
          <p14:tracePt t="111548" x="10948988" y="5599113"/>
          <p14:tracePt t="111556" x="10961688" y="5599113"/>
          <p14:tracePt t="111572" x="10966450" y="5592763"/>
          <p14:tracePt t="111580" x="10988675" y="5576888"/>
          <p14:tracePt t="111588" x="11006138" y="5553075"/>
          <p14:tracePt t="111596" x="11010900" y="5537200"/>
          <p14:tracePt t="111604" x="11034713" y="5508625"/>
          <p14:tracePt t="111612" x="11050588" y="5475288"/>
          <p14:tracePt t="111620" x="11061700" y="5441950"/>
          <p14:tracePt t="111628" x="11061700" y="5430838"/>
          <p14:tracePt t="111636" x="11068050" y="5407025"/>
          <p14:tracePt t="111644" x="11068050" y="5395913"/>
          <p14:tracePt t="111652" x="11068050" y="5380038"/>
          <p14:tracePt t="111660" x="11068050" y="5362575"/>
          <p14:tracePt t="111668" x="11068050" y="5357813"/>
          <p14:tracePt t="111676" x="11068050" y="5345113"/>
          <p14:tracePt t="111684" x="11068050" y="5334000"/>
          <p14:tracePt t="111692" x="11056938" y="5311775"/>
          <p14:tracePt t="111700" x="11050588" y="5307013"/>
          <p14:tracePt t="111708" x="11034713" y="5272088"/>
          <p14:tracePt t="111715" x="11028363" y="5260975"/>
          <p14:tracePt t="111724" x="11006138" y="5238750"/>
          <p14:tracePt t="111734" x="10999788" y="5222875"/>
          <p14:tracePt t="111740" x="10995025" y="5216525"/>
          <p14:tracePt t="111750" x="10977563" y="5199063"/>
          <p14:tracePt t="111756" x="10972800" y="5194300"/>
          <p14:tracePt t="111766" x="10972800" y="5183188"/>
          <p14:tracePt t="111772" x="10966450" y="5183188"/>
          <p14:tracePt t="111788" x="10966450" y="5176838"/>
          <p14:tracePt t="111798" x="10961688" y="5176838"/>
          <p14:tracePt t="111822" x="10961688" y="5172075"/>
          <p14:tracePt t="111838" x="10961688" y="5165725"/>
          <p14:tracePt t="111846" x="10961688" y="5160963"/>
          <p14:tracePt t="111854" x="10955338" y="5149850"/>
          <p14:tracePt t="111862" x="10955338" y="5132388"/>
          <p14:tracePt t="111870" x="10955338" y="5126038"/>
          <p14:tracePt t="111878" x="10955338" y="5114925"/>
          <p14:tracePt t="111886" x="10944225" y="5092700"/>
          <p14:tracePt t="111894" x="10937875" y="5076825"/>
          <p14:tracePt t="111902" x="10937875" y="5070475"/>
          <p14:tracePt t="111910" x="10922000" y="5053013"/>
          <p14:tracePt t="111918" x="10910888" y="5030788"/>
          <p14:tracePt t="111926" x="10899775" y="5026025"/>
          <p14:tracePt t="111934" x="10875963" y="5008563"/>
          <p14:tracePt t="111942" x="10842625" y="4991100"/>
          <p14:tracePt t="111950" x="10809288" y="4979988"/>
          <p14:tracePt t="111958" x="10747375" y="4957763"/>
          <p14:tracePt t="111966" x="10696575" y="4946650"/>
          <p14:tracePt t="111974" x="10634663" y="4924425"/>
          <p14:tracePt t="111982" x="10572750" y="4913313"/>
          <p14:tracePt t="111990" x="10494963" y="4895850"/>
          <p14:tracePt t="111998" x="10466388" y="4891088"/>
          <p14:tracePt t="112006" x="10382250" y="4879975"/>
          <p14:tracePt t="112014" x="10264775" y="4862513"/>
          <p14:tracePt t="112022" x="10134600" y="4845050"/>
          <p14:tracePt t="112030" x="9959975" y="4829175"/>
          <p14:tracePt t="112040" x="9774238" y="4806950"/>
          <p14:tracePt t="112046" x="9583738" y="4778375"/>
          <p14:tracePt t="112056" x="9393238" y="4760913"/>
          <p14:tracePt t="112064" x="9201150" y="4745038"/>
          <p14:tracePt t="112072" x="8831263" y="4694238"/>
          <p14:tracePt t="112080" x="8612188" y="4665663"/>
          <p14:tracePt t="112088" x="8223250" y="4621213"/>
          <p14:tracePt t="112096" x="7835900" y="4570413"/>
          <p14:tracePt t="112104" x="7616825" y="4541838"/>
          <p14:tracePt t="112112" x="7262813" y="4508500"/>
          <p14:tracePt t="112120" x="6935788" y="4475163"/>
          <p14:tracePt t="112128" x="6627813" y="4440238"/>
          <p14:tracePt t="112136" x="6300788" y="4418013"/>
          <p14:tracePt t="112144" x="6008688" y="4384675"/>
          <p14:tracePt t="112152" x="5699125" y="4362450"/>
          <p14:tracePt t="112160" x="5391150" y="4351338"/>
          <p14:tracePt t="112168" x="5086350" y="4329113"/>
          <p14:tracePt t="112176" x="4778375" y="4316413"/>
          <p14:tracePt t="112184" x="4486275" y="4305300"/>
          <p14:tracePt t="112192" x="4181475" y="4305300"/>
          <p14:tracePt t="112200" x="3906838" y="4300538"/>
          <p14:tracePt t="112208" x="3630613" y="4300538"/>
          <p14:tracePt t="112216" x="3371850" y="4300538"/>
          <p14:tracePt t="112224" x="3148013" y="4300538"/>
          <p14:tracePt t="112232" x="3024188" y="4300538"/>
          <p14:tracePt t="112240" x="2794000" y="4300538"/>
          <p14:tracePt t="112248" x="2625725" y="4300538"/>
          <p14:tracePt t="112256" x="2546350" y="4300538"/>
          <p14:tracePt t="112264" x="2428875" y="4300538"/>
          <p14:tracePt t="112272" x="2371725" y="4300538"/>
          <p14:tracePt t="112280" x="2327275" y="4300538"/>
          <p14:tracePt t="112288" x="2282825" y="4300538"/>
          <p14:tracePt t="112296" x="2214563" y="4300538"/>
          <p14:tracePt t="112304" x="2174875" y="4300538"/>
          <p14:tracePt t="112312" x="2136775" y="4300538"/>
          <p14:tracePt t="112320" x="2097088" y="4305300"/>
          <p14:tracePt t="112330" x="2046288" y="4311650"/>
          <p14:tracePt t="112336" x="1989138" y="4322763"/>
          <p14:tracePt t="112346" x="1939925" y="4329113"/>
          <p14:tracePt t="112354" x="1882775" y="4333875"/>
          <p14:tracePt t="112362" x="1831975" y="4333875"/>
          <p14:tracePt t="112370" x="1816100" y="4333875"/>
          <p14:tracePt t="112378" x="1776413" y="4340225"/>
          <p14:tracePt t="112386" x="1754188" y="4340225"/>
          <p14:tracePt t="112394" x="1731963" y="4340225"/>
          <p14:tracePt t="112402" x="1714500" y="4340225"/>
          <p14:tracePt t="112410" x="1703388" y="4340225"/>
          <p14:tracePt t="112418" x="1692275" y="4340225"/>
          <p14:tracePt t="112426" x="1674813" y="4340225"/>
          <p14:tracePt t="112434" x="1670050" y="4340225"/>
          <p14:tracePt t="112442" x="1652588" y="4340225"/>
          <p14:tracePt t="112450" x="1630363" y="4344988"/>
          <p14:tracePt t="112458" x="1619250" y="4344988"/>
          <p14:tracePt t="112466" x="1597025" y="4351338"/>
          <p14:tracePt t="112474" x="1590675" y="4356100"/>
          <p14:tracePt t="112482" x="1573213" y="4362450"/>
          <p14:tracePt t="112490" x="1562100" y="4362450"/>
          <p14:tracePt t="112498" x="1546225" y="4367213"/>
          <p14:tracePt t="112506" x="1546225" y="4373563"/>
          <p14:tracePt t="112514" x="1528763" y="4378325"/>
          <p14:tracePt t="112522" x="1517650" y="4384675"/>
          <p14:tracePt t="112530" x="1500188" y="4391025"/>
          <p14:tracePt t="112538" x="1489075" y="4402138"/>
          <p14:tracePt t="112546" x="1466850" y="4413250"/>
          <p14:tracePt t="112554" x="1462088" y="4418013"/>
          <p14:tracePt t="112562" x="1444625" y="4424363"/>
          <p14:tracePt t="112570" x="1444625" y="4435475"/>
          <p14:tracePt t="112716" x="1438275" y="4435475"/>
          <p14:tracePt t="112761" x="1433513" y="4440238"/>
          <p14:tracePt t="112768" x="1427163" y="4446588"/>
          <p14:tracePt t="112776" x="1416050" y="4446588"/>
          <p14:tracePt t="112783" x="1416050" y="4451350"/>
          <p14:tracePt t="112792" x="1411288" y="4451350"/>
          <p14:tracePt t="112828" x="1404938" y="4451350"/>
          <p14:tracePt t="112838" x="1400175" y="4451350"/>
          <p14:tracePt t="112844" x="1393825" y="4451350"/>
          <p14:tracePt t="112852" x="1389063" y="4451350"/>
          <p14:tracePt t="112860" x="1365250" y="4457700"/>
          <p14:tracePt t="112868" x="1354138" y="4464050"/>
          <p14:tracePt t="112876" x="1338263" y="4468813"/>
          <p14:tracePt t="112884" x="1327150" y="4468813"/>
          <p14:tracePt t="112892" x="1316038" y="4475163"/>
          <p14:tracePt t="112900" x="1309688" y="4479925"/>
          <p14:tracePt t="112910" x="1298575" y="4486275"/>
          <p14:tracePt t="112918" x="1298575" y="4497388"/>
          <p14:tracePt t="112926" x="1292225" y="4508500"/>
          <p14:tracePt t="112934" x="1287463" y="4513263"/>
          <p14:tracePt t="112942" x="1281113" y="4537075"/>
          <p14:tracePt t="112950" x="1281113" y="4552950"/>
          <p14:tracePt t="112958" x="1276350" y="4581525"/>
          <p14:tracePt t="112966" x="1270000" y="4610100"/>
          <p14:tracePt t="112974" x="1265238" y="4637088"/>
          <p14:tracePt t="112982" x="1258888" y="4665663"/>
          <p14:tracePt t="112990" x="1247775" y="4687888"/>
          <p14:tracePt t="112998" x="1243013" y="4716463"/>
          <p14:tracePt t="113006" x="1230313" y="4745038"/>
          <p14:tracePt t="113014" x="1219200" y="4760913"/>
          <p14:tracePt t="113022" x="1208088" y="4778375"/>
          <p14:tracePt t="113030" x="1185863" y="4806950"/>
          <p14:tracePt t="113038" x="1181100" y="4822825"/>
          <p14:tracePt t="113046" x="1168400" y="4833938"/>
          <p14:tracePt t="113054" x="1157288" y="4840288"/>
          <p14:tracePt t="113062" x="1146175" y="4851400"/>
          <p14:tracePt t="113070" x="1141413" y="4856163"/>
          <p14:tracePt t="113078" x="1130300" y="4867275"/>
          <p14:tracePt t="113094" x="1119188" y="4873625"/>
          <p14:tracePt t="113102" x="1119188" y="4879975"/>
          <p14:tracePt t="113110" x="1112838" y="4884738"/>
          <p14:tracePt t="113118" x="1108075" y="4891088"/>
          <p14:tracePt t="113126" x="1101725" y="4895850"/>
          <p14:tracePt t="113134" x="1095375" y="4906963"/>
          <p14:tracePt t="113150" x="1084263" y="4918075"/>
          <p14:tracePt t="113158" x="1079500" y="4941888"/>
          <p14:tracePt t="113166" x="1068388" y="4957763"/>
          <p14:tracePt t="113174" x="1062038" y="4964113"/>
          <p14:tracePt t="113182" x="1062038" y="4986338"/>
          <p14:tracePt t="113190" x="1057275" y="5002213"/>
          <p14:tracePt t="113200" x="1050925" y="5014913"/>
          <p14:tracePt t="113208" x="1050925" y="5030788"/>
          <p14:tracePt t="113216" x="1046163" y="5037138"/>
          <p14:tracePt t="113224" x="1046163" y="5048250"/>
          <p14:tracePt t="113232" x="1046163" y="5053013"/>
          <p14:tracePt t="113240" x="1046163" y="5064125"/>
          <p14:tracePt t="113248" x="1046163" y="5070475"/>
          <p14:tracePt t="113256" x="1046163" y="5076825"/>
          <p14:tracePt t="113264" x="1046163" y="5081588"/>
          <p14:tracePt t="113272" x="1046163" y="5087938"/>
          <p14:tracePt t="113288" x="1039813" y="5087938"/>
          <p14:tracePt t="113296" x="1039813" y="5092700"/>
          <p14:tracePt t="113336" x="1039813" y="5099050"/>
          <p14:tracePt t="113360" x="1039813" y="5103813"/>
          <p14:tracePt t="113368" x="1039813" y="5110163"/>
          <p14:tracePt t="113376" x="1039813" y="5114925"/>
          <p14:tracePt t="113384" x="1039813" y="5126038"/>
          <p14:tracePt t="113392" x="1039813" y="5132388"/>
          <p14:tracePt t="113400" x="1046163" y="5160963"/>
          <p14:tracePt t="113408" x="1046163" y="5172075"/>
          <p14:tracePt t="113416" x="1046163" y="5187950"/>
          <p14:tracePt t="113424" x="1057275" y="5199063"/>
          <p14:tracePt t="113432" x="1073150" y="5233988"/>
          <p14:tracePt t="113440" x="1073150" y="5245100"/>
          <p14:tracePt t="113448" x="1084263" y="5267325"/>
          <p14:tracePt t="113456" x="1095375" y="5278438"/>
          <p14:tracePt t="113466" x="1108075" y="5295900"/>
          <p14:tracePt t="113472" x="1135063" y="5334000"/>
          <p14:tracePt t="113480" x="1157288" y="5351463"/>
          <p14:tracePt t="113488" x="1168400" y="5373688"/>
          <p14:tracePt t="113498" x="1192213" y="5391150"/>
          <p14:tracePt t="113506" x="1219200" y="5407025"/>
          <p14:tracePt t="113514" x="1243013" y="5430838"/>
          <p14:tracePt t="113522" x="1327150" y="5475288"/>
          <p14:tracePt t="113530" x="1354138" y="5492750"/>
          <p14:tracePt t="113538" x="1393825" y="5508625"/>
          <p14:tracePt t="113546" x="1484313" y="5548313"/>
          <p14:tracePt t="113554" x="1524000" y="5559425"/>
          <p14:tracePt t="113562" x="1612900" y="5576888"/>
          <p14:tracePt t="113570" x="1731963" y="5599113"/>
          <p14:tracePt t="113578" x="1776413" y="5603875"/>
          <p14:tracePt t="113586" x="1893888" y="5621338"/>
          <p14:tracePt t="113594" x="2017713" y="5627688"/>
          <p14:tracePt t="113602" x="2141538" y="5627688"/>
          <p14:tracePt t="113610" x="2185988" y="5627688"/>
          <p14:tracePt t="113618" x="2320925" y="5627688"/>
          <p14:tracePt t="113626" x="2473325" y="5627688"/>
          <p14:tracePt t="113634" x="2630488" y="5627688"/>
          <p14:tracePt t="113642" x="2674938" y="5627688"/>
          <p14:tracePt t="113650" x="2809875" y="5627688"/>
          <p14:tracePt t="113658" x="2944813" y="5627688"/>
          <p14:tracePt t="113666" x="3001963" y="5627688"/>
          <p14:tracePt t="113674" x="3136900" y="5627688"/>
          <p14:tracePt t="113682" x="3198813" y="5627688"/>
          <p14:tracePt t="113690" x="3333750" y="5627688"/>
          <p14:tracePt t="113698" x="3378200" y="5627688"/>
          <p14:tracePt t="113706" x="3479800" y="5627688"/>
          <p14:tracePt t="113713" x="3575050" y="5627688"/>
          <p14:tracePt t="113722" x="3603625" y="5621338"/>
          <p14:tracePt t="113732" x="3636963" y="5621338"/>
          <p14:tracePt t="113738" x="3681413" y="5614988"/>
          <p14:tracePt t="113748" x="3698875" y="5610225"/>
          <p14:tracePt t="113754" x="3714750" y="5610225"/>
          <p14:tracePt t="113764" x="3727450" y="5610225"/>
          <p14:tracePt t="113769" x="3738563" y="5610225"/>
          <p14:tracePt t="113780" x="3749675" y="5610225"/>
          <p14:tracePt t="113788" x="3765550" y="5610225"/>
          <p14:tracePt t="113796" x="3783013" y="5610225"/>
          <p14:tracePt t="113804" x="3805238" y="5610225"/>
          <p14:tracePt t="113812" x="3827463" y="5610225"/>
          <p14:tracePt t="113820" x="3856038" y="5610225"/>
          <p14:tracePt t="113828" x="3889375" y="5610225"/>
          <p14:tracePt t="113836" x="3900488" y="5610225"/>
          <p14:tracePt t="113844" x="3935413" y="5614988"/>
          <p14:tracePt t="113852" x="3979863" y="5614988"/>
          <p14:tracePt t="113860" x="4024313" y="5621338"/>
          <p14:tracePt t="113868" x="4052888" y="5627688"/>
          <p14:tracePt t="113876" x="4103688" y="5627688"/>
          <p14:tracePt t="113884" x="4170363" y="5627688"/>
          <p14:tracePt t="113892" x="4205288" y="5632450"/>
          <p14:tracePt t="113900" x="4283075" y="5632450"/>
          <p14:tracePt t="113908" x="4384675" y="5632450"/>
          <p14:tracePt t="113916" x="4424363" y="5632450"/>
          <p14:tracePt t="113924" x="4548188" y="5632450"/>
          <p14:tracePt t="113932" x="4654550" y="5632450"/>
          <p14:tracePt t="113940" x="4705350" y="5632450"/>
          <p14:tracePt t="113948" x="4816475" y="5632450"/>
          <p14:tracePt t="113956" x="4940300" y="5627688"/>
          <p14:tracePt t="113964" x="5081588" y="5614988"/>
          <p14:tracePt t="113972" x="5137150" y="5614988"/>
          <p14:tracePt t="113980" x="5272088" y="5610225"/>
          <p14:tracePt t="113988" x="5435600" y="5592763"/>
          <p14:tracePt t="113996" x="5575300" y="5581650"/>
          <p14:tracePt t="114004" x="5621338" y="5576888"/>
          <p14:tracePt t="114012" x="5756275" y="5570538"/>
          <p14:tracePt t="114020" x="5807075" y="5565775"/>
          <p14:tracePt t="114028" x="5930900" y="5559425"/>
          <p14:tracePt t="114035" x="6053138" y="5559425"/>
          <p14:tracePt t="114044" x="6099175" y="5559425"/>
          <p14:tracePt t="114052" x="6188075" y="5559425"/>
          <p14:tracePt t="114060" x="6227763" y="5559425"/>
          <p14:tracePt t="114070" x="6296025" y="5559425"/>
          <p14:tracePt t="114078" x="6346825" y="5565775"/>
          <p14:tracePt t="114086" x="6402388" y="5576888"/>
          <p14:tracePt t="114094" x="6453188" y="5581650"/>
          <p14:tracePt t="114102" x="6469063" y="5588000"/>
          <p14:tracePt t="114110" x="6519863" y="5592763"/>
          <p14:tracePt t="114118" x="6565900" y="5603875"/>
          <p14:tracePt t="114126" x="6588125" y="5603875"/>
          <p14:tracePt t="114134" x="6638925" y="5610225"/>
          <p14:tracePt t="114142" x="6700838" y="5614988"/>
          <p14:tracePt t="114150" x="6734175" y="5614988"/>
          <p14:tracePt t="114158" x="6807200" y="5614988"/>
          <p14:tracePt t="114166" x="6880225" y="5614988"/>
          <p14:tracePt t="114174" x="6970713" y="5614988"/>
          <p14:tracePt t="114182" x="7077075" y="5614988"/>
          <p14:tracePt t="114190" x="7132638" y="5614988"/>
          <p14:tracePt t="114198" x="7278688" y="5614988"/>
          <p14:tracePt t="114206" x="7413625" y="5614988"/>
          <p14:tracePt t="114214" x="7583488" y="5614988"/>
          <p14:tracePt t="114222" x="7767638" y="5614988"/>
          <p14:tracePt t="114230" x="7953375" y="5614988"/>
          <p14:tracePt t="114238" x="8285163" y="5614988"/>
          <p14:tracePt t="114246" x="8470900" y="5610225"/>
          <p14:tracePt t="114254" x="8672513" y="5599113"/>
          <p14:tracePt t="114262" x="8875713" y="5592763"/>
          <p14:tracePt t="114270" x="9207500" y="5592763"/>
          <p14:tracePt t="114278" x="9393238" y="5581650"/>
          <p14:tracePt t="114286" x="9578975" y="5581650"/>
          <p14:tracePt t="114294" x="9898063" y="5581650"/>
          <p14:tracePt t="114302" x="10190163" y="5588000"/>
          <p14:tracePt t="114310" x="10331450" y="5599113"/>
          <p14:tracePt t="114320" x="10623550" y="5614988"/>
          <p14:tracePt t="114326" x="10769600" y="5632450"/>
          <p14:tracePt t="114336" x="11006138" y="5665788"/>
          <p14:tracePt t="114342" x="11236325" y="5683250"/>
          <p14:tracePt t="114352" x="11349038" y="5694363"/>
          <p14:tracePt t="114360" x="11444288" y="5700713"/>
          <p14:tracePt t="114368" x="11647488" y="5700713"/>
          <p14:tracePt t="114376" x="11725275" y="5700713"/>
          <p14:tracePt t="114384" x="11809413" y="5700713"/>
          <p14:tracePt t="114392" x="11888788" y="5700713"/>
          <p14:tracePt t="114400" x="12017375" y="5688013"/>
          <p14:tracePt t="114408" x="12057063" y="5672138"/>
          <p14:tracePt t="114416" x="12107863" y="5649913"/>
          <p14:tracePt t="114424" x="12118975" y="5621338"/>
          <p14:tracePt t="114432" x="12130088" y="5581650"/>
          <p14:tracePt t="114440" x="12130088" y="5548313"/>
          <p14:tracePt t="114448" x="12130088" y="5508625"/>
          <p14:tracePt t="114456" x="12125325" y="5464175"/>
          <p14:tracePt t="114464" x="12112625" y="5424488"/>
          <p14:tracePt t="114472" x="12107863" y="5373688"/>
          <p14:tracePt t="114480" x="12096750" y="5322888"/>
          <p14:tracePt t="114488" x="12090400" y="5289550"/>
          <p14:tracePt t="114496" x="12079288" y="5222875"/>
          <p14:tracePt t="114504" x="12063413" y="5176838"/>
          <p14:tracePt t="114512" x="12012613" y="5059363"/>
          <p14:tracePt t="114520" x="11972925" y="4997450"/>
          <p14:tracePt t="114528" x="11855450" y="4873625"/>
          <p14:tracePt t="114536" x="11758613" y="4783138"/>
          <p14:tracePt t="114544" x="11601450" y="4665663"/>
          <p14:tracePt t="114552" x="11315700" y="4508500"/>
          <p14:tracePt t="114560" x="11079163" y="4402138"/>
          <p14:tracePt t="114568" x="10802938" y="4300538"/>
          <p14:tracePt t="114576" x="10517188" y="4221163"/>
          <p14:tracePt t="114584" x="10213975" y="4154488"/>
          <p14:tracePt t="114592" x="9904413" y="4121150"/>
          <p14:tracePt t="114600" x="9566275" y="4086225"/>
          <p14:tracePt t="114608" x="9240838" y="4064000"/>
          <p14:tracePt t="114618" x="8920163" y="4052888"/>
          <p14:tracePt t="114624" x="8415338" y="4030663"/>
          <p14:tracePt t="114634" x="7959725" y="4008438"/>
          <p14:tracePt t="114642" x="7497763" y="3986213"/>
          <p14:tracePt t="114650" x="7059613" y="3968750"/>
          <p14:tracePt t="114658" x="6542088" y="3957638"/>
          <p14:tracePt t="114666" x="6088063" y="3946525"/>
          <p14:tracePt t="114674" x="5614988" y="3946525"/>
          <p14:tracePt t="114682" x="5187950" y="3946525"/>
          <p14:tracePt t="114690" x="4811713" y="3951288"/>
          <p14:tracePt t="114698" x="4440238" y="3962400"/>
          <p14:tracePt t="114706" x="4181475" y="3973513"/>
          <p14:tracePt t="114714" x="3800475" y="3986213"/>
          <p14:tracePt t="114722" x="3541713" y="3997325"/>
          <p14:tracePt t="114730" x="3265488" y="3997325"/>
          <p14:tracePt t="114738" x="2990850" y="3997325"/>
          <p14:tracePt t="114746" x="2849563" y="3997325"/>
          <p14:tracePt t="114754" x="2563813" y="3997325"/>
          <p14:tracePt t="114762" x="2305050" y="4008438"/>
          <p14:tracePt t="114770" x="2192338" y="4008438"/>
          <p14:tracePt t="114778" x="1995488" y="4019550"/>
          <p14:tracePt t="114786" x="1927225" y="4024313"/>
          <p14:tracePt t="114794" x="1860550" y="4030663"/>
          <p14:tracePt t="114802" x="1804988" y="4035425"/>
          <p14:tracePt t="114810" x="1765300" y="4041775"/>
          <p14:tracePt t="114818" x="1743075" y="4048125"/>
          <p14:tracePt t="114826" x="1731963" y="4048125"/>
          <p14:tracePt t="114834" x="1714500" y="4048125"/>
          <p14:tracePt t="114842" x="1685925" y="4052888"/>
          <p14:tracePt t="114850" x="1646238" y="4064000"/>
          <p14:tracePt t="114860" x="1608138" y="4070350"/>
          <p14:tracePt t="114867" x="1568450" y="4081463"/>
          <p14:tracePt t="114874" x="1524000" y="4092575"/>
          <p14:tracePt t="114882" x="1484313" y="4103688"/>
          <p14:tracePt t="114890" x="1462088" y="4114800"/>
          <p14:tracePt t="114898" x="1444625" y="4125913"/>
          <p14:tracePt t="114906" x="1438275" y="4125913"/>
          <p14:tracePt t="114932" x="1433513" y="4125913"/>
          <p14:tracePt t="114940" x="1433513" y="4132263"/>
          <p14:tracePt t="114948" x="1427163" y="4132263"/>
          <p14:tracePt t="114956" x="1422400" y="4137025"/>
          <p14:tracePt t="114964" x="1411288" y="4137025"/>
          <p14:tracePt t="114972" x="1400175" y="4148138"/>
          <p14:tracePt t="114988" x="1393825" y="4159250"/>
          <p14:tracePt t="114996" x="1389063" y="4159250"/>
          <p14:tracePt t="115004" x="1389063" y="4165600"/>
          <p14:tracePt t="115108" x="1382713" y="4170363"/>
          <p14:tracePt t="115116" x="1360488" y="4194175"/>
          <p14:tracePt t="115124" x="1298575" y="4249738"/>
          <p14:tracePt t="115132" x="1254125" y="4300538"/>
          <p14:tracePt t="115140" x="1185863" y="4367213"/>
          <p14:tracePt t="115148" x="1130300" y="4435475"/>
          <p14:tracePt t="115156" x="1084263" y="4479925"/>
          <p14:tracePt t="115164" x="1057275" y="4524375"/>
          <p14:tracePt t="115172" x="1035050" y="4552950"/>
          <p14:tracePt t="115180" x="1022350" y="4575175"/>
          <p14:tracePt t="115190" x="989013" y="4610100"/>
          <p14:tracePt t="115196" x="966788" y="4643438"/>
          <p14:tracePt t="115206" x="938213" y="4687888"/>
          <p14:tracePt t="115214" x="915988" y="4721225"/>
          <p14:tracePt t="115222" x="871538" y="4794250"/>
          <p14:tracePt t="115230" x="820738" y="4867275"/>
          <p14:tracePt t="115238" x="803275" y="4906963"/>
          <p14:tracePt t="115246" x="776288" y="4979988"/>
          <p14:tracePt t="115254" x="758825" y="5026025"/>
          <p14:tracePt t="115262" x="752475" y="5059363"/>
          <p14:tracePt t="115270" x="747713" y="5103813"/>
          <p14:tracePt t="115278" x="747713" y="5132388"/>
          <p14:tracePt t="115286" x="747713" y="5160963"/>
          <p14:tracePt t="115294" x="747713" y="5183188"/>
          <p14:tracePt t="115302" x="765175" y="5210175"/>
          <p14:tracePt t="115310" x="814388" y="5245100"/>
          <p14:tracePt t="115318" x="871538" y="5284788"/>
          <p14:tracePt t="115326" x="915988" y="5300663"/>
          <p14:tracePt t="115334" x="973138" y="5322888"/>
          <p14:tracePt t="115342" x="1028700" y="5345113"/>
          <p14:tracePt t="115350" x="1101725" y="5368925"/>
          <p14:tracePt t="115358" x="1174750" y="5384800"/>
          <p14:tracePt t="115366" x="1258888" y="5413375"/>
          <p14:tracePt t="115374" x="1382713" y="5446713"/>
          <p14:tracePt t="115382" x="1477963" y="5475288"/>
          <p14:tracePt t="115390" x="1685925" y="5526088"/>
          <p14:tracePt t="115398" x="1854200" y="5565775"/>
          <p14:tracePt t="115406" x="2079625" y="5614988"/>
          <p14:tracePt t="115414" x="2344738" y="5654675"/>
          <p14:tracePt t="115422" x="2659063" y="5688013"/>
          <p14:tracePt t="115430" x="2979738" y="5722938"/>
          <p14:tracePt t="115438" x="3338513" y="5756275"/>
          <p14:tracePt t="115446" x="3659188" y="5778500"/>
          <p14:tracePt t="115454" x="3968750" y="5800725"/>
          <p14:tracePt t="115462" x="4395788" y="5811838"/>
          <p14:tracePt t="115470" x="4716463" y="5822950"/>
          <p14:tracePt t="115478" x="5159375" y="5851525"/>
          <p14:tracePt t="115486" x="5480050" y="5851525"/>
          <p14:tracePt t="115496" x="5800725" y="5862638"/>
          <p14:tracePt t="115504" x="6256338" y="5884863"/>
          <p14:tracePt t="115512" x="6581775" y="5908675"/>
          <p14:tracePt t="115520" x="7026275" y="5930900"/>
          <p14:tracePt t="115528" x="7329488" y="5953125"/>
          <p14:tracePt t="115536" x="7621588" y="5964238"/>
          <p14:tracePt t="115544" x="8032750" y="5975350"/>
          <p14:tracePt t="115552" x="8313738" y="5986463"/>
          <p14:tracePt t="115560" x="8599488" y="5986463"/>
          <p14:tracePt t="115568" x="8875713" y="5986463"/>
          <p14:tracePt t="115576" x="9150350" y="5997575"/>
          <p14:tracePt t="115584" x="9285288" y="5997575"/>
          <p14:tracePt t="115592" x="9566275" y="6008688"/>
          <p14:tracePt t="115600" x="9809163" y="6008688"/>
          <p14:tracePt t="115608" x="9948863" y="6008688"/>
          <p14:tracePt t="115616" x="10090150" y="6015038"/>
          <p14:tracePt t="115624" x="10348913" y="6015038"/>
          <p14:tracePt t="115632" x="10472738" y="6015038"/>
          <p14:tracePt t="115640" x="10594975" y="6015038"/>
          <p14:tracePt t="115648" x="10725150" y="5997575"/>
          <p14:tracePt t="115656" x="10842625" y="5981700"/>
          <p14:tracePt t="115664" x="11068050" y="5930900"/>
          <p14:tracePt t="115672" x="11207750" y="5884863"/>
          <p14:tracePt t="115680" x="11320463" y="5840413"/>
          <p14:tracePt t="115688" x="11433175" y="5789613"/>
          <p14:tracePt t="115696" x="11534775" y="5734050"/>
          <p14:tracePt t="115704" x="11568113" y="5716588"/>
          <p14:tracePt t="115712" x="11669713" y="5632450"/>
          <p14:tracePt t="115720" x="11703050" y="5592763"/>
          <p14:tracePt t="115728" x="11731625" y="5530850"/>
          <p14:tracePt t="115736" x="11742738" y="5475288"/>
          <p14:tracePt t="115746" x="11742738" y="5419725"/>
          <p14:tracePt t="115752" x="11736388" y="5357813"/>
          <p14:tracePt t="115762" x="11714163" y="5295900"/>
          <p14:tracePt t="115768" x="11691938" y="5245100"/>
          <p14:tracePt t="115778" x="11674475" y="5210175"/>
          <p14:tracePt t="115784" x="11647488" y="5172075"/>
          <p14:tracePt t="115794" x="11630025" y="5143500"/>
          <p14:tracePt t="115802" x="11585575" y="5087938"/>
          <p14:tracePt t="115810" x="11550650" y="5053013"/>
          <p14:tracePt t="115818" x="11517313" y="5019675"/>
          <p14:tracePt t="115826" x="11410950" y="4941888"/>
          <p14:tracePt t="115834" x="11320463" y="4891088"/>
          <p14:tracePt t="115842" x="11141075" y="4800600"/>
          <p14:tracePt t="115850" x="10999788" y="4749800"/>
          <p14:tracePt t="115858" x="10831513" y="4694238"/>
          <p14:tracePt t="115866" x="10652125" y="4654550"/>
          <p14:tracePt t="115874" x="10567988" y="4643438"/>
          <p14:tracePt t="115883" x="10360025" y="4621213"/>
          <p14:tracePt t="115890" x="10140950" y="4592638"/>
          <p14:tracePt t="115898" x="10044113" y="4586288"/>
          <p14:tracePt t="115906" x="9769475" y="4575175"/>
          <p14:tracePt t="115914" x="9605963" y="4559300"/>
          <p14:tracePt t="115922" x="9437688" y="4548188"/>
          <p14:tracePt t="115930" x="9066213" y="4513263"/>
          <p14:tracePt t="115938" x="8712200" y="4479925"/>
          <p14:tracePt t="115946" x="8493125" y="4457700"/>
          <p14:tracePt t="115954" x="8061325" y="4413250"/>
          <p14:tracePt t="115962" x="7661275" y="4373563"/>
          <p14:tracePt t="115970" x="7278688" y="4351338"/>
          <p14:tracePt t="115978" x="6913563" y="4340225"/>
          <p14:tracePt t="115986" x="6638925" y="4340225"/>
          <p14:tracePt t="115994" x="6273800" y="4340225"/>
          <p14:tracePt t="116002" x="6042025" y="4340225"/>
          <p14:tracePt t="116010" x="5800725" y="4340225"/>
          <p14:tracePt t="116018" x="5588000" y="4340225"/>
          <p14:tracePt t="116026" x="5356225" y="4340225"/>
          <p14:tracePt t="116034" x="5249863" y="4340225"/>
          <p14:tracePt t="116042" x="5002213" y="4329113"/>
          <p14:tracePt t="116050" x="4895850" y="4322763"/>
          <p14:tracePt t="116060" x="4614863" y="4311650"/>
          <p14:tracePt t="116066" x="4462463" y="4305300"/>
          <p14:tracePt t="116076" x="4154488" y="4294188"/>
          <p14:tracePt t="116084" x="4002088" y="4294188"/>
          <p14:tracePt t="116092" x="3754438" y="4294188"/>
          <p14:tracePt t="116100" x="3630613" y="4294188"/>
          <p14:tracePt t="116108" x="3546475" y="4305300"/>
          <p14:tracePt t="116116" x="3495675" y="4311650"/>
          <p14:tracePt t="116124" x="3429000" y="4329113"/>
          <p14:tracePt t="116132" x="3360738" y="4333875"/>
          <p14:tracePt t="116140" x="3322638" y="4340225"/>
          <p14:tracePt t="116148" x="3282950" y="4351338"/>
          <p14:tracePt t="116156" x="3214688" y="4356100"/>
          <p14:tracePt t="116164" x="3181350" y="4362450"/>
          <p14:tracePt t="116172" x="3130550" y="4373563"/>
          <p14:tracePt t="116180" x="3057525" y="4384675"/>
          <p14:tracePt t="116188" x="2995613" y="4391025"/>
          <p14:tracePt t="116196" x="2928938" y="4391025"/>
          <p14:tracePt t="116204" x="2855913" y="4391025"/>
          <p14:tracePt t="116212" x="2771775" y="4391025"/>
          <p14:tracePt t="116220" x="2681288" y="4391025"/>
          <p14:tracePt t="116228" x="2574925" y="4391025"/>
          <p14:tracePt t="116236" x="2466975" y="4391025"/>
          <p14:tracePt t="116244" x="2360613" y="4391025"/>
          <p14:tracePt t="116252" x="2247900" y="4391025"/>
          <p14:tracePt t="116260" x="2152650" y="4395788"/>
          <p14:tracePt t="116268" x="2112963" y="4402138"/>
          <p14:tracePt t="116276" x="2035175" y="4406900"/>
          <p14:tracePt t="116284" x="1955800" y="4418013"/>
          <p14:tracePt t="116292" x="1866900" y="4424363"/>
          <p14:tracePt t="116300" x="1831975" y="4429125"/>
          <p14:tracePt t="116308" x="1743075" y="4435475"/>
          <p14:tracePt t="116316" x="1652588" y="4446588"/>
          <p14:tracePt t="116324" x="1624013" y="4446588"/>
          <p14:tracePt t="116332" x="1539875" y="4451350"/>
          <p14:tracePt t="116340" x="1500188" y="4457700"/>
          <p14:tracePt t="116348" x="1427163" y="4464050"/>
          <p14:tracePt t="116358" x="1365250" y="4479925"/>
          <p14:tracePt t="116366" x="1343025" y="4486275"/>
          <p14:tracePt t="116374" x="1303338" y="4497388"/>
          <p14:tracePt t="116382" x="1281113" y="4497388"/>
          <p14:tracePt t="116390" x="1265238" y="4502150"/>
          <p14:tracePt t="116398" x="1258888" y="4508500"/>
          <p14:tracePt t="116406" x="1247775" y="4513263"/>
          <p14:tracePt t="116414" x="1236663" y="4519613"/>
          <p14:tracePt t="116422" x="1230313" y="4524375"/>
          <p14:tracePt t="116430" x="1225550" y="4537075"/>
          <p14:tracePt t="116438" x="1214438" y="4541838"/>
          <p14:tracePt t="116446" x="1208088" y="4548188"/>
          <p14:tracePt t="116454" x="1196975" y="4559300"/>
          <p14:tracePt t="116462" x="1196975" y="4570413"/>
          <p14:tracePt t="116470" x="1185863" y="4586288"/>
          <p14:tracePt t="116478" x="1181100" y="4598988"/>
          <p14:tracePt t="116486" x="1168400" y="4621213"/>
          <p14:tracePt t="116494" x="1157288" y="4648200"/>
          <p14:tracePt t="116502" x="1152525" y="4665663"/>
          <p14:tracePt t="116510" x="1141413" y="4699000"/>
          <p14:tracePt t="116518" x="1135063" y="4721225"/>
          <p14:tracePt t="116526" x="1123950" y="4760913"/>
          <p14:tracePt t="116534" x="1112838" y="4794250"/>
          <p14:tracePt t="116542" x="1108075" y="4818063"/>
          <p14:tracePt t="116550" x="1095375" y="4879975"/>
          <p14:tracePt t="116558" x="1095375" y="4906963"/>
          <p14:tracePt t="116566" x="1090613" y="4946650"/>
          <p14:tracePt t="116574" x="1090613" y="4986338"/>
          <p14:tracePt t="116582" x="1095375" y="5019675"/>
          <p14:tracePt t="116590" x="1119188" y="5059363"/>
          <p14:tracePt t="116598" x="1141413" y="5092700"/>
          <p14:tracePt t="116606" x="1168400" y="5126038"/>
          <p14:tracePt t="116614" x="1203325" y="5165725"/>
          <p14:tracePt t="116622" x="1236663" y="5194300"/>
          <p14:tracePt t="116630" x="1254125" y="5205413"/>
          <p14:tracePt t="116640" x="1298575" y="5233988"/>
          <p14:tracePt t="116648" x="1354138" y="5267325"/>
          <p14:tracePt t="116656" x="1477963" y="5322888"/>
          <p14:tracePt t="116664" x="1539875" y="5340350"/>
          <p14:tracePt t="116672" x="1681163" y="5373688"/>
          <p14:tracePt t="116680" x="1765300" y="5384800"/>
          <p14:tracePt t="116688" x="2001838" y="5407025"/>
          <p14:tracePt t="116696" x="2147888" y="5424488"/>
          <p14:tracePt t="116704" x="2422525" y="5441950"/>
          <p14:tracePt t="116712" x="2597150" y="5464175"/>
          <p14:tracePt t="116720" x="2771775" y="5480050"/>
          <p14:tracePt t="116728" x="3125788" y="5503863"/>
          <p14:tracePt t="116736" x="3327400" y="5519738"/>
          <p14:tracePt t="116744" x="3727450" y="5548313"/>
          <p14:tracePt t="116752" x="3929063" y="5553075"/>
          <p14:tracePt t="116760" x="4311650" y="5565775"/>
          <p14:tracePt t="116768" x="4541838" y="5576888"/>
          <p14:tracePt t="116776" x="4906963" y="5588000"/>
          <p14:tracePt t="116784" x="5245100" y="5599113"/>
          <p14:tracePt t="116792" x="5564188" y="5610225"/>
          <p14:tracePt t="116800" x="5884863" y="5621338"/>
          <p14:tracePt t="116808" x="6161088" y="5632450"/>
          <p14:tracePt t="116816" x="6442075" y="5654675"/>
          <p14:tracePt t="116824" x="6705600" y="5683250"/>
          <p14:tracePt t="116832" x="6997700" y="5705475"/>
          <p14:tracePt t="116840" x="7143750" y="5722938"/>
          <p14:tracePt t="116848" x="7424738" y="5756275"/>
          <p14:tracePt t="116856" x="7599363" y="5767388"/>
          <p14:tracePt t="116864" x="7773988" y="5784850"/>
          <p14:tracePt t="116872" x="8077200" y="5807075"/>
          <p14:tracePt t="116882" x="8269288" y="5818188"/>
          <p14:tracePt t="116888" x="8588375" y="5829300"/>
          <p14:tracePt t="116896" x="8769350" y="5829300"/>
          <p14:tracePt t="116904" x="8953500" y="5829300"/>
          <p14:tracePt t="116912" x="9274175" y="5822950"/>
          <p14:tracePt t="116920" x="9426575" y="5822950"/>
          <p14:tracePt t="116930" x="9583738" y="5811838"/>
          <p14:tracePt t="116938" x="9875838" y="5811838"/>
          <p14:tracePt t="116946" x="10010775" y="5811838"/>
          <p14:tracePt t="116952" x="10287000" y="5811838"/>
          <p14:tracePt t="116962" x="10444163" y="5800725"/>
          <p14:tracePt t="116970" x="10572750" y="5789613"/>
          <p14:tracePt t="116978" x="10729913" y="5767388"/>
          <p14:tracePt t="116986" x="10999788" y="5716588"/>
          <p14:tracePt t="116994" x="11123613" y="5672138"/>
          <p14:tracePt t="117002" x="11218863" y="5643563"/>
          <p14:tracePt t="117010" x="11320463" y="5599113"/>
          <p14:tracePt t="117018" x="11393488" y="5559425"/>
          <p14:tracePt t="117026" x="11455400" y="5514975"/>
          <p14:tracePt t="117034" x="11495088" y="5475288"/>
          <p14:tracePt t="117042" x="11534775" y="5435600"/>
          <p14:tracePt t="117050" x="11568113" y="5373688"/>
          <p14:tracePt t="117058" x="11585575" y="5334000"/>
          <p14:tracePt t="117066" x="11585575" y="5289550"/>
          <p14:tracePt t="117074" x="11579225" y="5205413"/>
          <p14:tracePt t="117082" x="11550650" y="5149850"/>
          <p14:tracePt t="117090" x="11506200" y="5110163"/>
          <p14:tracePt t="117098" x="11450638" y="5053013"/>
          <p14:tracePt t="117106" x="11366500" y="4997450"/>
          <p14:tracePt t="117114" x="11287125" y="4946650"/>
          <p14:tracePt t="117122" x="11169650" y="4879975"/>
          <p14:tracePt t="117130" x="11039475" y="4818063"/>
          <p14:tracePt t="117138" x="10848975" y="4738688"/>
          <p14:tracePt t="117146" x="10707688" y="4683125"/>
          <p14:tracePt t="117154" x="10539413" y="4625975"/>
          <p14:tracePt t="117162" x="10325100" y="4559300"/>
          <p14:tracePt t="117170" x="10079038" y="4479925"/>
          <p14:tracePt t="117178" x="9791700" y="4406900"/>
          <p14:tracePt t="117186" x="9477375" y="4333875"/>
          <p14:tracePt t="117194" x="9128125" y="4267200"/>
          <p14:tracePt t="117202" x="8745538" y="4221163"/>
          <p14:tracePt t="117212" x="8207375" y="4159250"/>
          <p14:tracePt t="117218" x="7835900" y="4125913"/>
          <p14:tracePt t="117228" x="7302500" y="4097338"/>
          <p14:tracePt t="117236" x="6829425" y="4075113"/>
          <p14:tracePt t="117244" x="6357938" y="4075113"/>
          <p14:tracePt t="117252" x="5829300" y="4064000"/>
          <p14:tracePt t="117260" x="5435600" y="4064000"/>
          <p14:tracePt t="117268" x="4946650" y="4064000"/>
          <p14:tracePt t="117276" x="4491038" y="4070350"/>
          <p14:tracePt t="117285" x="4064000" y="4081463"/>
          <p14:tracePt t="117292" x="3670300" y="4092575"/>
          <p14:tracePt t="117300" x="3378200" y="4092575"/>
          <p14:tracePt t="117308" x="2933700" y="4114800"/>
          <p14:tracePt t="117316" x="2659063" y="4125913"/>
          <p14:tracePt t="117324" x="2355850" y="4137025"/>
          <p14:tracePt t="117332" x="2046288" y="4159250"/>
          <p14:tracePt t="117340" x="1770063" y="4170363"/>
          <p14:tracePt t="117348" x="1473200" y="4205288"/>
          <p14:tracePt t="117356" x="1316038" y="4210050"/>
          <p14:tracePt t="117364" x="1050925" y="4243388"/>
          <p14:tracePt t="117372" x="922338" y="4260850"/>
          <p14:tracePt t="117380" x="714375" y="4289425"/>
          <p14:tracePt t="117388" x="584200" y="4311650"/>
          <p14:tracePt t="117396" x="506413" y="4333875"/>
          <p14:tracePt t="117404" x="438150" y="4356100"/>
          <p14:tracePt t="117412" x="398463" y="4373563"/>
          <p14:tracePt t="117420" x="349250" y="4402138"/>
          <p14:tracePt t="117428" x="320675" y="4413250"/>
          <p14:tracePt t="117436" x="280988" y="4451350"/>
          <p14:tracePt t="117444" x="263525" y="4468813"/>
          <p14:tracePt t="117452" x="230188" y="4513263"/>
          <p14:tracePt t="117460" x="214313" y="4530725"/>
          <p14:tracePt t="117468" x="201613" y="4559300"/>
          <p14:tracePt t="117476" x="185738" y="4592638"/>
          <p14:tracePt t="117484" x="168275" y="4614863"/>
          <p14:tracePt t="117494" x="152400" y="4672013"/>
          <p14:tracePt t="117500" x="146050" y="4710113"/>
          <p14:tracePt t="117510" x="146050" y="4721225"/>
          <p14:tracePt t="117516" x="146050" y="4756150"/>
          <p14:tracePt t="117526" x="146050" y="4789488"/>
          <p14:tracePt t="117534" x="146050" y="4818063"/>
          <p14:tracePt t="117542" x="146050" y="4851400"/>
          <p14:tracePt t="117550" x="146050" y="4879975"/>
          <p14:tracePt t="117558" x="152400" y="4913313"/>
          <p14:tracePt t="117566" x="152400" y="4935538"/>
          <p14:tracePt t="117574" x="152400" y="4953000"/>
          <p14:tracePt t="117582" x="152400" y="4986338"/>
          <p14:tracePt t="117590" x="179388" y="5048250"/>
          <p14:tracePt t="117598" x="214313" y="5092700"/>
          <p14:tracePt t="117606" x="292100" y="5172075"/>
          <p14:tracePt t="117614" x="387350" y="5238750"/>
          <p14:tracePt t="117622" x="506413" y="5300663"/>
          <p14:tracePt t="117630" x="568325" y="5329238"/>
          <p14:tracePt t="117638" x="714375" y="5368925"/>
          <p14:tracePt t="117646" x="876300" y="5419725"/>
          <p14:tracePt t="117654" x="955675" y="5430838"/>
          <p14:tracePt t="117662" x="1108075" y="5464175"/>
          <p14:tracePt t="117670" x="1214438" y="5486400"/>
          <p14:tracePt t="117678" x="1433513" y="5526088"/>
          <p14:tracePt t="117686" x="1562100" y="5541963"/>
          <p14:tracePt t="117694" x="1725613" y="5570538"/>
          <p14:tracePt t="117702" x="1905000" y="5592763"/>
          <p14:tracePt t="117710" x="2112963" y="5627688"/>
          <p14:tracePt t="117718" x="2316163" y="5654675"/>
          <p14:tracePt t="117726" x="2698750" y="5676900"/>
          <p14:tracePt t="117734" x="2900363" y="5688013"/>
          <p14:tracePt t="117742" x="3265488" y="5700713"/>
          <p14:tracePt t="117750" x="3468688" y="5711825"/>
          <p14:tracePt t="117760" x="3760788" y="5711825"/>
          <p14:tracePt t="117766" x="3911600" y="5711825"/>
          <p14:tracePt t="117776" x="4187825" y="5711825"/>
          <p14:tracePt t="117782" x="4338638" y="5716588"/>
          <p14:tracePt t="117792" x="4632325" y="5727700"/>
          <p14:tracePt t="117800" x="4789488" y="5738813"/>
          <p14:tracePt t="117808" x="5081588" y="5745163"/>
          <p14:tracePt t="117816" x="5216525" y="5745163"/>
          <p14:tracePt t="117824" x="5362575" y="5756275"/>
          <p14:tracePt t="117832" x="5621338" y="5767388"/>
          <p14:tracePt t="117840" x="5727700" y="5767388"/>
          <p14:tracePt t="117848" x="5868988" y="5773738"/>
          <p14:tracePt t="117856" x="5997575" y="5784850"/>
          <p14:tracePt t="117864" x="6103938" y="5784850"/>
          <p14:tracePt t="117872" x="6351588" y="5795963"/>
          <p14:tracePt t="117880" x="6475413" y="5800725"/>
          <p14:tracePt t="117888" x="6616700" y="5800725"/>
          <p14:tracePt t="117896" x="6665913" y="5800725"/>
          <p14:tracePt t="117904" x="6800850" y="5800725"/>
          <p14:tracePt t="117912" x="6959600" y="5800725"/>
          <p14:tracePt t="117920" x="7110413" y="5800725"/>
          <p14:tracePt t="117928" x="7278688" y="5811838"/>
          <p14:tracePt t="117936" x="7481888" y="5811838"/>
          <p14:tracePt t="117944" x="7667625" y="5818188"/>
          <p14:tracePt t="117952" x="8015288" y="5818188"/>
          <p14:tracePt t="117960" x="8201025" y="5818188"/>
          <p14:tracePt t="117968" x="8380413" y="5818188"/>
          <p14:tracePt t="117976" x="8566150" y="5818188"/>
          <p14:tracePt t="117984" x="8751888" y="5818188"/>
          <p14:tracePt t="117992" x="9039225" y="5811838"/>
          <p14:tracePt t="118000" x="9196388" y="5807075"/>
          <p14:tracePt t="118008" x="9353550" y="5795963"/>
          <p14:tracePt t="118016" x="9628188" y="5795963"/>
          <p14:tracePt t="118024" x="9798050" y="5795963"/>
          <p14:tracePt t="118032" x="10090150" y="5784850"/>
          <p14:tracePt t="118040" x="10258425" y="5778500"/>
          <p14:tracePt t="118050" x="10415588" y="5762625"/>
          <p14:tracePt t="118056" x="10714038" y="5727700"/>
          <p14:tracePt t="118066" x="10860088" y="5700713"/>
          <p14:tracePt t="118073" x="10995025" y="5676900"/>
          <p14:tracePt t="118082" x="11129963" y="5643563"/>
          <p14:tracePt t="118088" x="11342688" y="5592763"/>
          <p14:tracePt t="118098" x="11415713" y="5570538"/>
          <p14:tracePt t="118106" x="11483975" y="5553075"/>
          <p14:tracePt t="118114" x="11545888" y="5530850"/>
          <p14:tracePt t="118122" x="11579225" y="5503863"/>
          <p14:tracePt t="118130" x="11596688" y="5492750"/>
          <p14:tracePt t="118138" x="11601450" y="5480050"/>
          <p14:tracePt t="118146" x="11612563" y="5464175"/>
          <p14:tracePt t="118154" x="11618913" y="5453063"/>
          <p14:tracePt t="118162" x="11630025" y="5435600"/>
          <p14:tracePt t="118170" x="11634788" y="5424488"/>
          <p14:tracePt t="118178" x="11658600" y="5395913"/>
          <p14:tracePt t="118186" x="11669713" y="5384800"/>
          <p14:tracePt t="118194" x="11680825" y="5368925"/>
          <p14:tracePt t="118202" x="11685588" y="5351463"/>
          <p14:tracePt t="118210" x="11703050" y="5307013"/>
          <p14:tracePt t="118218" x="11707813" y="5284788"/>
          <p14:tracePt t="118226" x="11707813" y="5256213"/>
          <p14:tracePt t="118234" x="11707813" y="5216525"/>
          <p14:tracePt t="118242" x="11691938" y="5176838"/>
          <p14:tracePt t="118250" x="11674475" y="5143500"/>
          <p14:tracePt t="118258" x="11658600" y="5114925"/>
          <p14:tracePt t="118266" x="11652250" y="5110163"/>
          <p14:tracePt t="118274" x="11641138" y="5087938"/>
          <p14:tracePt t="118282" x="11634788" y="5076825"/>
          <p14:tracePt t="118290" x="11630025" y="5070475"/>
          <p14:tracePt t="118298" x="11623675" y="5059363"/>
          <p14:tracePt t="118306" x="11623675" y="5053013"/>
          <p14:tracePt t="118314" x="11612563" y="5048250"/>
          <p14:tracePt t="118322" x="11612563" y="5037138"/>
          <p14:tracePt t="118330" x="11601450" y="5030788"/>
          <p14:tracePt t="118338" x="11601450" y="5026025"/>
          <p14:tracePt t="118348" x="11590338" y="5014913"/>
          <p14:tracePt t="118364" x="11579225" y="5002213"/>
          <p14:tracePt t="118370" x="11568113" y="5002213"/>
          <p14:tracePt t="118380" x="11568113" y="4997450"/>
          <p14:tracePt t="120568" x="11568113" y="4986338"/>
          <p14:tracePt t="120576" x="11568113" y="4979988"/>
          <p14:tracePt t="120584" x="11568113" y="4968875"/>
          <p14:tracePt t="120592" x="11568113" y="4957763"/>
          <p14:tracePt t="120600" x="11568113" y="4946650"/>
          <p14:tracePt t="120608" x="11568113" y="4941888"/>
          <p14:tracePt t="120823" x="11568113" y="4935538"/>
          <p14:tracePt t="120830" x="11557000" y="4924425"/>
          <p14:tracePt t="120838" x="11523663" y="4902200"/>
          <p14:tracePt t="120846" x="11461750" y="4867275"/>
          <p14:tracePt t="120854" x="11415713" y="4856163"/>
          <p14:tracePt t="120862" x="11309350" y="4845050"/>
          <p14:tracePt t="120870" x="11225213" y="4845050"/>
          <p14:tracePt t="120879" x="11123613" y="4845050"/>
          <p14:tracePt t="120886" x="10988675" y="4867275"/>
          <p14:tracePt t="120894" x="10910888" y="4891088"/>
          <p14:tracePt t="120902" x="10802938" y="4918075"/>
          <p14:tracePt t="120910" x="10718800" y="4953000"/>
          <p14:tracePt t="120920" x="10641013" y="4979988"/>
          <p14:tracePt t="120926" x="10579100" y="5002213"/>
          <p14:tracePt t="120936" x="10488613" y="5030788"/>
          <p14:tracePt t="120942" x="10426700" y="5041900"/>
          <p14:tracePt t="120952" x="10360025" y="5059363"/>
          <p14:tracePt t="120960" x="10291763" y="5059363"/>
          <p14:tracePt t="120968" x="10225088" y="5059363"/>
          <p14:tracePt t="120976" x="10140950" y="5048250"/>
          <p14:tracePt t="120984" x="10094913" y="5037138"/>
          <p14:tracePt t="120992" x="10010775" y="5019675"/>
          <p14:tracePt t="121000" x="9971088" y="5008563"/>
          <p14:tracePt t="121008" x="9932988" y="4991100"/>
          <p14:tracePt t="121016" x="9915525" y="4986338"/>
          <p14:tracePt t="121074" x="9915525" y="4979988"/>
          <p14:tracePt t="121132" x="9915525" y="4991100"/>
          <p14:tracePt t="121140" x="9926638" y="5014913"/>
          <p14:tracePt t="121148" x="9932988" y="5026025"/>
          <p14:tracePt t="121156" x="9932988" y="5030788"/>
          <p14:tracePt t="121164" x="9932988" y="5041900"/>
          <p14:tracePt t="121210" x="9926638" y="5041900"/>
          <p14:tracePt t="121216" x="9909175" y="5019675"/>
          <p14:tracePt t="121226" x="9864725" y="4968875"/>
          <p14:tracePt t="121234" x="9831388" y="4935538"/>
          <p14:tracePt t="121242" x="9791700" y="4895850"/>
          <p14:tracePt t="121250" x="9752013" y="4862513"/>
          <p14:tracePt t="121258" x="9707563" y="4829175"/>
          <p14:tracePt t="121266" x="9652000" y="4789488"/>
          <p14:tracePt t="121274" x="9594850" y="4749800"/>
          <p14:tracePt t="121282" x="9477375" y="4687888"/>
          <p14:tracePt t="121290" x="9342438" y="4648200"/>
          <p14:tracePt t="121298" x="9145588" y="4598988"/>
          <p14:tracePt t="121306" x="8893175" y="4552950"/>
          <p14:tracePt t="121314" x="8521700" y="4530725"/>
          <p14:tracePt t="121322" x="8121650" y="4508500"/>
          <p14:tracePt t="121330" x="7667625" y="4508500"/>
          <p14:tracePt t="121338" x="7167563" y="4508500"/>
          <p14:tracePt t="121346" x="6700838" y="4508500"/>
          <p14:tracePt t="121354" x="6165850" y="4513263"/>
          <p14:tracePt t="121362" x="5738813" y="4530725"/>
          <p14:tracePt t="121370" x="5267325" y="4552950"/>
          <p14:tracePt t="121378" x="4822825" y="4586288"/>
          <p14:tracePt t="121386" x="4378325" y="4625975"/>
          <p14:tracePt t="121394" x="3935413" y="4659313"/>
          <p14:tracePt t="121402" x="3468688" y="4710113"/>
          <p14:tracePt t="121410" x="2995613" y="4756150"/>
          <p14:tracePt t="121418" x="2552700" y="4794250"/>
          <p14:tracePt t="121426" x="2028825" y="4818063"/>
          <p14:tracePt t="121434" x="1608138" y="4818063"/>
          <p14:tracePt t="121442" x="1243013" y="4818063"/>
          <p14:tracePt t="121450" x="938213" y="4811713"/>
          <p14:tracePt t="121460" x="758825" y="4783138"/>
          <p14:tracePt t="121466" x="696913" y="4772025"/>
          <p14:tracePt t="121474" x="635000" y="4756150"/>
          <p14:tracePt t="121484" x="606425" y="4745038"/>
          <p14:tracePt t="121492" x="579438" y="4727575"/>
          <p14:tracePt t="121500" x="568325" y="4721225"/>
          <p14:tracePt t="121508" x="539750" y="4710113"/>
          <p14:tracePt t="121516" x="522288" y="4705350"/>
          <p14:tracePt t="121524" x="517525" y="4699000"/>
          <p14:tracePt t="121532" x="511175" y="4699000"/>
          <p14:tracePt t="121572" x="522288" y="4699000"/>
          <p14:tracePt t="121612" x="522288" y="4705350"/>
          <p14:tracePt t="121620" x="522288" y="4738688"/>
          <p14:tracePt t="121628" x="522288" y="4767263"/>
          <p14:tracePt t="121637" x="528638" y="4818063"/>
          <p14:tracePt t="121644" x="544513" y="4862513"/>
          <p14:tracePt t="121652" x="561975" y="4913313"/>
          <p14:tracePt t="121660" x="573088" y="4975225"/>
          <p14:tracePt t="121668" x="584200" y="5014913"/>
          <p14:tracePt t="121676" x="595313" y="5081588"/>
          <p14:tracePt t="121684" x="606425" y="5126038"/>
          <p14:tracePt t="121692" x="623888" y="5194300"/>
          <p14:tracePt t="121700" x="630238" y="5238750"/>
          <p14:tracePt t="121708" x="641350" y="5300663"/>
          <p14:tracePt t="121716" x="652463" y="5329238"/>
          <p14:tracePt t="121724" x="663575" y="5373688"/>
          <p14:tracePt t="121732" x="674688" y="5407025"/>
          <p14:tracePt t="121740" x="674688" y="5424488"/>
          <p14:tracePt t="121748" x="685800" y="5441950"/>
          <p14:tracePt t="121756" x="696913" y="5464175"/>
          <p14:tracePt t="121766" x="708025" y="5480050"/>
          <p14:tracePt t="121772" x="736600" y="5508625"/>
          <p14:tracePt t="121782" x="792163" y="5530850"/>
          <p14:tracePt t="121790" x="849313" y="5548313"/>
          <p14:tracePt t="121798" x="977900" y="5581650"/>
          <p14:tracePt t="121806" x="1050925" y="5588000"/>
          <p14:tracePt t="121814" x="1214438" y="5603875"/>
          <p14:tracePt t="121822" x="1444625" y="5614988"/>
          <p14:tracePt t="121830" x="1731963" y="5614988"/>
          <p14:tracePt t="121839" x="2068513" y="5614988"/>
          <p14:tracePt t="121846" x="2282825" y="5614988"/>
          <p14:tracePt t="121855" x="2647950" y="5614988"/>
          <p14:tracePt t="121862" x="2968625" y="5614988"/>
          <p14:tracePt t="121870" x="3316288" y="5627688"/>
          <p14:tracePt t="121878" x="3654425" y="5638800"/>
          <p14:tracePt t="121887" x="4108450" y="5661025"/>
          <p14:tracePt t="121894" x="4446588" y="5672138"/>
          <p14:tracePt t="121902" x="4878388" y="5705475"/>
          <p14:tracePt t="121910" x="5289550" y="5734050"/>
          <p14:tracePt t="121918" x="5722938" y="5767388"/>
          <p14:tracePt t="121926" x="6042025" y="5789613"/>
          <p14:tracePt t="121934" x="6369050" y="5811838"/>
          <p14:tracePt t="121942" x="6824663" y="5835650"/>
          <p14:tracePt t="121950" x="7116763" y="5857875"/>
          <p14:tracePt t="121959" x="7413625" y="5880100"/>
          <p14:tracePt t="121966" x="7824788" y="5913438"/>
          <p14:tracePt t="121974" x="8105775" y="5935663"/>
          <p14:tracePt t="121982" x="8369300" y="5957888"/>
          <p14:tracePt t="121990" x="8678863" y="5981700"/>
          <p14:tracePt t="121998" x="8970963" y="6003925"/>
          <p14:tracePt t="122007" x="9247188" y="6008688"/>
          <p14:tracePt t="122014" x="9504363" y="6019800"/>
          <p14:tracePt t="122022" x="9736138" y="6019800"/>
          <p14:tracePt t="122030" x="9948863" y="6019800"/>
          <p14:tracePt t="122039" x="10179050" y="6019800"/>
          <p14:tracePt t="122048" x="10275888" y="6019800"/>
          <p14:tracePt t="122054" x="10466388" y="6003925"/>
          <p14:tracePt t="122064" x="10567988" y="5986463"/>
          <p14:tracePt t="122070" x="10787063" y="5957888"/>
          <p14:tracePt t="122080" x="10915650" y="5942013"/>
          <p14:tracePt t="122088" x="11045825" y="5924550"/>
          <p14:tracePt t="122096" x="11202988" y="5908675"/>
          <p14:tracePt t="122104" x="11499850" y="5862638"/>
          <p14:tracePt t="122112" x="11663363" y="5846763"/>
          <p14:tracePt t="122120" x="11782425" y="5811838"/>
          <p14:tracePt t="122128" x="11928475" y="5762625"/>
          <p14:tracePt t="122136" x="12001500" y="5711825"/>
          <p14:tracePt t="122144" x="12028488" y="5672138"/>
          <p14:tracePt t="122152" x="12050713" y="5621338"/>
          <p14:tracePt t="122160" x="12057063" y="5576888"/>
          <p14:tracePt t="122168" x="12063413" y="5526088"/>
          <p14:tracePt t="122176" x="12063413" y="5486400"/>
          <p14:tracePt t="122184" x="12063413" y="5441950"/>
          <p14:tracePt t="122192" x="12063413" y="5391150"/>
          <p14:tracePt t="122200" x="12039600" y="5318125"/>
          <p14:tracePt t="122208" x="12023725" y="5256213"/>
          <p14:tracePt t="122216" x="11966575" y="5160963"/>
          <p14:tracePt t="122224" x="11893550" y="5070475"/>
          <p14:tracePt t="122232" x="11849100" y="5002213"/>
          <p14:tracePt t="122240" x="11736388" y="4902200"/>
          <p14:tracePt t="122248" x="11652250" y="4822825"/>
          <p14:tracePt t="122256" x="11539538" y="4738688"/>
          <p14:tracePt t="122264" x="11422063" y="4659313"/>
          <p14:tracePt t="122272" x="11287125" y="4581525"/>
          <p14:tracePt t="122280" x="11152188" y="4519613"/>
          <p14:tracePt t="122288" x="11023600" y="4457700"/>
          <p14:tracePt t="122296" x="10961688" y="4435475"/>
          <p14:tracePt t="122304" x="10860088" y="4395788"/>
          <p14:tracePt t="122312" x="10787063" y="4378325"/>
          <p14:tracePt t="122320" x="10629900" y="4340225"/>
          <p14:tracePt t="122328" x="10510838" y="4311650"/>
          <p14:tracePt t="122336" x="10371138" y="4294188"/>
          <p14:tracePt t="122346" x="10090150" y="4267200"/>
          <p14:tracePt t="122352" x="9809163" y="4243388"/>
          <p14:tracePt t="122362" x="9504363" y="4232275"/>
          <p14:tracePt t="122370" x="9150350" y="4221163"/>
          <p14:tracePt t="122378" x="8774113" y="4221163"/>
          <p14:tracePt t="122386" x="8391525" y="4221163"/>
          <p14:tracePt t="122394" x="7920038" y="4221163"/>
          <p14:tracePt t="122402" x="7616825" y="4238625"/>
          <p14:tracePt t="122410" x="7172325" y="4260850"/>
          <p14:tracePt t="122418" x="6891338" y="4294188"/>
          <p14:tracePt t="122426" x="6599238" y="4316413"/>
          <p14:tracePt t="122434" x="6289675" y="4340225"/>
          <p14:tracePt t="122442" x="5946775" y="4373563"/>
          <p14:tracePt t="122450" x="5610225" y="4395788"/>
          <p14:tracePt t="122458" x="5183188" y="4418013"/>
          <p14:tracePt t="122466" x="4906963" y="4429125"/>
          <p14:tracePt t="122474" x="4643438" y="4446588"/>
          <p14:tracePt t="122482" x="4362450" y="4468813"/>
          <p14:tracePt t="122490" x="4103688" y="4479925"/>
          <p14:tracePt t="122498" x="3867150" y="4502150"/>
          <p14:tracePt t="122506" x="3654425" y="4513263"/>
          <p14:tracePt t="122514" x="3568700" y="4519613"/>
          <p14:tracePt t="122522" x="3433763" y="4524375"/>
          <p14:tracePt t="122530" x="3360738" y="4530725"/>
          <p14:tracePt t="122538" x="3221038" y="4537075"/>
          <p14:tracePt t="122546" x="3148013" y="4548188"/>
          <p14:tracePt t="122554" x="3006725" y="4559300"/>
          <p14:tracePt t="122562" x="2922588" y="4575175"/>
          <p14:tracePt t="122570" x="2820988" y="4586288"/>
          <p14:tracePt t="122578" x="2714625" y="4610100"/>
          <p14:tracePt t="122586" x="2613025" y="4625975"/>
          <p14:tracePt t="122594" x="2513013" y="4637088"/>
          <p14:tracePt t="122602" x="2393950" y="4665663"/>
          <p14:tracePt t="122610" x="2282825" y="4672013"/>
          <p14:tracePt t="122618" x="2174875" y="4676775"/>
          <p14:tracePt t="122628" x="2062163" y="4687888"/>
          <p14:tracePt t="122634" x="1951038" y="4687888"/>
          <p14:tracePt t="122644" x="1831975" y="4687888"/>
          <p14:tracePt t="122650" x="1719263" y="4687888"/>
          <p14:tracePt t="122660" x="1674813" y="4687888"/>
          <p14:tracePt t="122668" x="1597025" y="4676775"/>
          <p14:tracePt t="122676" x="1489075" y="4672013"/>
          <p14:tracePt t="122684" x="1444625" y="4665663"/>
          <p14:tracePt t="122692" x="1411288" y="4659313"/>
          <p14:tracePt t="122700" x="1365250" y="4659313"/>
          <p14:tracePt t="122708" x="1343025" y="4659313"/>
          <p14:tracePt t="122716" x="1327150" y="4659313"/>
          <p14:tracePt t="122724" x="1316038" y="4659313"/>
          <p14:tracePt t="122732" x="1303338" y="4659313"/>
          <p14:tracePt t="122740" x="1298575" y="4659313"/>
          <p14:tracePt t="123457" x="1292225" y="4672013"/>
          <p14:tracePt t="123464" x="1287463" y="4705350"/>
          <p14:tracePt t="123472" x="1281113" y="4749800"/>
          <p14:tracePt t="123480" x="1276350" y="4806950"/>
          <p14:tracePt t="123488" x="1270000" y="4856163"/>
          <p14:tracePt t="123496" x="1265238" y="4941888"/>
          <p14:tracePt t="123504" x="1258888" y="5014913"/>
          <p14:tracePt t="123512" x="1258888" y="5114925"/>
          <p14:tracePt t="123520" x="1258888" y="5222875"/>
          <p14:tracePt t="123528" x="1270000" y="5384800"/>
          <p14:tracePt t="123536" x="1298575" y="5475288"/>
          <p14:tracePt t="123544" x="1327150" y="5570538"/>
          <p14:tracePt t="123554" x="1382713" y="5672138"/>
          <p14:tracePt t="123560" x="1462088" y="5756275"/>
          <p14:tracePt t="123570" x="1557338" y="5840413"/>
          <p14:tracePt t="123576" x="1619250" y="5873750"/>
          <p14:tracePt t="123586" x="1758950" y="5942013"/>
          <p14:tracePt t="123592" x="1939925" y="5997575"/>
          <p14:tracePt t="123602" x="2046288" y="6019800"/>
          <p14:tracePt t="123610" x="2152650" y="6043613"/>
          <p14:tracePt t="123618" x="2344738" y="6070600"/>
          <p14:tracePt t="123626" x="2422525" y="6070600"/>
          <p14:tracePt t="123634" x="2495550" y="6076950"/>
          <p14:tracePt t="123642" x="2563813" y="6076950"/>
          <p14:tracePt t="123650" x="2659063" y="6070600"/>
          <p14:tracePt t="123658" x="2714625" y="6059488"/>
          <p14:tracePt t="123666" x="2760663" y="6048375"/>
          <p14:tracePt t="123674" x="2798763" y="6037263"/>
          <p14:tracePt t="123682" x="2838450" y="6026150"/>
          <p14:tracePt t="123690" x="2871788" y="6019800"/>
          <p14:tracePt t="123698" x="2895600" y="6008688"/>
          <p14:tracePt t="123706" x="2906713" y="6003925"/>
          <p14:tracePt t="123714" x="2917825" y="5997575"/>
          <p14:tracePt t="123722" x="2922588" y="5986463"/>
          <p14:tracePt t="123730" x="2928938" y="5975350"/>
          <p14:tracePt t="123738" x="2933700" y="5970588"/>
          <p14:tracePt t="123754" x="2940050" y="5964238"/>
          <p14:tracePt t="123762" x="2944813" y="5964238"/>
          <p14:tracePt t="123770" x="2951163" y="5964238"/>
          <p14:tracePt t="123779" x="2968625" y="5964238"/>
          <p14:tracePt t="123786" x="2990850" y="5964238"/>
          <p14:tracePt t="123794" x="3001963" y="5964238"/>
          <p14:tracePt t="123802" x="3028950" y="5975350"/>
          <p14:tracePt t="123810" x="3041650" y="5981700"/>
          <p14:tracePt t="123819" x="3063875" y="5981700"/>
          <p14:tracePt t="123826" x="3074988" y="5986463"/>
          <p14:tracePt t="123834" x="3086100" y="5992813"/>
          <p14:tracePt t="123842" x="3090863" y="5997575"/>
          <p14:tracePt t="123852" x="3090863" y="6008688"/>
          <p14:tracePt t="123858" x="3090863" y="6026150"/>
          <p14:tracePt t="123868" x="3090863" y="6048375"/>
          <p14:tracePt t="123876" x="3090863" y="6059488"/>
          <p14:tracePt t="123884" x="3090863" y="6092825"/>
          <p14:tracePt t="123892" x="3090863" y="6105525"/>
          <p14:tracePt t="123900" x="3079750" y="6116638"/>
          <p14:tracePt t="123909" x="3068638" y="6143625"/>
          <p14:tracePt t="123916" x="3057525" y="6154738"/>
          <p14:tracePt t="123924" x="3041650" y="6165850"/>
          <p14:tracePt t="123932" x="3024188" y="6172200"/>
          <p14:tracePt t="123940" x="3013075" y="6172200"/>
          <p14:tracePt t="123949" x="3006725" y="6172200"/>
          <p14:tracePt t="123956" x="3001963" y="6172200"/>
          <p14:tracePt t="123964" x="2990850" y="6161088"/>
          <p14:tracePt t="123972" x="2973388" y="6127750"/>
          <p14:tracePt t="123980" x="2962275" y="6088063"/>
          <p14:tracePt t="123988" x="2951163" y="6043613"/>
          <p14:tracePt t="123996" x="2933700" y="5981700"/>
          <p14:tracePt t="124004" x="2933700" y="5935663"/>
          <p14:tracePt t="124012" x="2933700" y="5868988"/>
          <p14:tracePt t="124020" x="2940050" y="5822950"/>
          <p14:tracePt t="124029" x="2962275" y="5773738"/>
          <p14:tracePt t="124036" x="2979738" y="5745163"/>
          <p14:tracePt t="124044" x="2995613" y="5727700"/>
          <p14:tracePt t="124052" x="3035300" y="5700713"/>
          <p14:tracePt t="124060" x="3086100" y="5672138"/>
          <p14:tracePt t="124068" x="3130550" y="5654675"/>
          <p14:tracePt t="124077" x="3232150" y="5638800"/>
          <p14:tracePt t="124085" x="3298825" y="5627688"/>
          <p14:tracePt t="124092" x="3371850" y="5621338"/>
          <p14:tracePt t="124101" x="3519488" y="5621338"/>
          <p14:tracePt t="124109" x="3630613" y="5627688"/>
          <p14:tracePt t="124117" x="3732213" y="5649913"/>
          <p14:tracePt t="124125" x="3844925" y="5688013"/>
          <p14:tracePt t="124133" x="3935413" y="5738813"/>
          <p14:tracePt t="124143" x="4052888" y="5846763"/>
          <p14:tracePt t="124148" x="4086225" y="5895975"/>
          <p14:tracePt t="124159" x="4114800" y="5942013"/>
          <p14:tracePt t="124165" x="4119563" y="5997575"/>
          <p14:tracePt t="124174" x="4119563" y="6019800"/>
          <p14:tracePt t="124183" x="4103688" y="6037263"/>
          <p14:tracePt t="124190" x="4064000" y="6048375"/>
          <p14:tracePt t="124199" x="3997325" y="6054725"/>
          <p14:tracePt t="124207" x="3906838" y="6054725"/>
          <p14:tracePt t="124215" x="3760788" y="6043613"/>
          <p14:tracePt t="124223" x="3579813" y="6015038"/>
          <p14:tracePt t="124230" x="3371850" y="5975350"/>
          <p14:tracePt t="124239" x="3203575" y="5924550"/>
          <p14:tracePt t="124247" x="3024188" y="5868988"/>
          <p14:tracePt t="124255" x="2787650" y="5784850"/>
          <p14:tracePt t="124263" x="2698750" y="5734050"/>
          <p14:tracePt t="124270" x="2641600" y="5688013"/>
          <p14:tracePt t="124279" x="2625725" y="5632450"/>
          <p14:tracePt t="124287" x="2625725" y="5588000"/>
          <p14:tracePt t="124295" x="2647950" y="5519738"/>
          <p14:tracePt t="124303" x="2681288" y="5457825"/>
          <p14:tracePt t="124311" x="2747963" y="5380038"/>
          <p14:tracePt t="124318" x="2849563" y="5318125"/>
          <p14:tracePt t="124327" x="3001963" y="5233988"/>
          <p14:tracePt t="124334" x="3125788" y="5187950"/>
          <p14:tracePt t="124343" x="3260725" y="5154613"/>
          <p14:tracePt t="124350" x="3406775" y="5137150"/>
          <p14:tracePt t="124358" x="3484563" y="5137150"/>
          <p14:tracePt t="124366" x="3597275" y="5160963"/>
          <p14:tracePt t="124375" x="3659188" y="5199063"/>
          <p14:tracePt t="124382" x="3709988" y="5249863"/>
          <p14:tracePt t="124391" x="3749675" y="5311775"/>
          <p14:tracePt t="124398" x="3760788" y="5357813"/>
          <p14:tracePt t="124406" x="3760788" y="5453063"/>
          <p14:tracePt t="124414" x="3749675" y="5548313"/>
          <p14:tracePt t="124424" x="3692525" y="5665788"/>
          <p14:tracePt t="124430" x="3619500" y="5762625"/>
          <p14:tracePt t="124440" x="3546475" y="5835650"/>
          <p14:tracePt t="124446" x="3457575" y="5895975"/>
          <p14:tracePt t="124456" x="3389313" y="5924550"/>
          <p14:tracePt t="124462" x="3282950" y="5942013"/>
          <p14:tracePt t="124472" x="3159125" y="5942013"/>
          <p14:tracePt t="124480" x="3052763" y="5913438"/>
          <p14:tracePt t="124488" x="2990850" y="5880100"/>
          <p14:tracePt t="124496" x="2882900" y="5778500"/>
          <p14:tracePt t="124504" x="2838450" y="5700713"/>
          <p14:tracePt t="124512" x="2809875" y="5621338"/>
          <p14:tracePt t="124520" x="2809875" y="5435600"/>
          <p14:tracePt t="124528" x="2820988" y="5322888"/>
          <p14:tracePt t="124536" x="2882900" y="5176838"/>
          <p14:tracePt t="124544" x="2933700" y="5087938"/>
          <p14:tracePt t="124552" x="3028950" y="4975225"/>
          <p14:tracePt t="124560" x="3152775" y="4895850"/>
          <p14:tracePt t="124568" x="3282950" y="4845050"/>
          <p14:tracePt t="124576" x="3406775" y="4840288"/>
          <p14:tracePt t="124584" x="3502025" y="4840288"/>
          <p14:tracePt t="124592" x="3614738" y="4851400"/>
          <p14:tracePt t="124600" x="3794125" y="4935538"/>
          <p14:tracePt t="124608" x="3856038" y="4979988"/>
          <p14:tracePt t="124616" x="3946525" y="5064125"/>
          <p14:tracePt t="124624" x="4035425" y="5187950"/>
          <p14:tracePt t="124632" x="4097338" y="5345113"/>
          <p14:tracePt t="124640" x="4125913" y="5492750"/>
          <p14:tracePt t="124648" x="4125913" y="5588000"/>
          <p14:tracePt t="124656" x="4075113" y="5716588"/>
          <p14:tracePt t="124664" x="3984625" y="5840413"/>
          <p14:tracePt t="124672" x="3827463" y="5970588"/>
          <p14:tracePt t="124682" x="3698875" y="6030913"/>
          <p14:tracePt t="124688" x="3530600" y="6076950"/>
          <p14:tracePt t="124696" x="3327400" y="6088063"/>
          <p14:tracePt t="124706" x="3035300" y="6070600"/>
          <p14:tracePt t="124712" x="2849563" y="6003925"/>
          <p14:tracePt t="124722" x="2698750" y="5919788"/>
          <p14:tracePt t="124729" x="2630488" y="5857875"/>
          <p14:tracePt t="124738" x="2552700" y="5734050"/>
          <p14:tracePt t="124746" x="2528888" y="5627688"/>
          <p14:tracePt t="124754" x="2517775" y="5486400"/>
          <p14:tracePt t="124762" x="2535238" y="5384800"/>
          <p14:tracePt t="124770" x="2608263" y="5183188"/>
          <p14:tracePt t="124778" x="2674938" y="5048250"/>
          <p14:tracePt t="124786" x="2794000" y="4906963"/>
          <p14:tracePt t="124794" x="2940050" y="4772025"/>
          <p14:tracePt t="124802" x="3141663" y="4672013"/>
          <p14:tracePt t="124810" x="3327400" y="4621213"/>
          <p14:tracePt t="124819" x="3451225" y="4614863"/>
          <p14:tracePt t="124826" x="3579813" y="4614863"/>
          <p14:tracePt t="124834" x="3659188" y="4643438"/>
          <p14:tracePt t="124842" x="3794125" y="4710113"/>
          <p14:tracePt t="124850" x="3878263" y="4789488"/>
          <p14:tracePt t="124858" x="3940175" y="4895850"/>
          <p14:tracePt t="124866" x="4024313" y="5110163"/>
          <p14:tracePt t="124874" x="4030663" y="5238750"/>
          <p14:tracePt t="124882" x="4030663" y="5362575"/>
          <p14:tracePt t="124890" x="3973513" y="5519738"/>
          <p14:tracePt t="124898" x="3911600" y="5627688"/>
          <p14:tracePt t="124906" x="3776663" y="5749925"/>
          <p14:tracePt t="124914" x="3586163" y="5840413"/>
          <p14:tracePt t="124922" x="3395663" y="5880100"/>
          <p14:tracePt t="124930" x="3198813" y="5880100"/>
          <p14:tracePt t="124938" x="3041650" y="5873750"/>
          <p14:tracePt t="124946" x="2871788" y="5829300"/>
          <p14:tracePt t="124954" x="2743200" y="5767388"/>
          <p14:tracePt t="124962" x="2641600" y="5676900"/>
          <p14:tracePt t="124970" x="2586038" y="5559425"/>
          <p14:tracePt t="124978" x="2563813" y="5468938"/>
          <p14:tracePt t="124986" x="2563813" y="5384800"/>
          <p14:tracePt t="124994" x="2579688" y="5267325"/>
          <p14:tracePt t="125004" x="2652713" y="5110163"/>
          <p14:tracePt t="125010" x="2709863" y="5019675"/>
          <p14:tracePt t="125020" x="2809875" y="4918075"/>
          <p14:tracePt t="125029" x="2962275" y="4811713"/>
          <p14:tracePt t="125036" x="3176588" y="4738688"/>
          <p14:tracePt t="125044" x="3371850" y="4699000"/>
          <p14:tracePt t="125052" x="3709988" y="4687888"/>
          <p14:tracePt t="125060" x="3957638" y="4705350"/>
          <p14:tracePt t="125068" x="4216400" y="4778375"/>
          <p14:tracePt t="125077" x="4435475" y="4884738"/>
          <p14:tracePt t="125084" x="4592638" y="5002213"/>
          <p14:tracePt t="125092" x="4710113" y="5121275"/>
          <p14:tracePt t="125100" x="4760913" y="5205413"/>
          <p14:tracePt t="125109" x="4829175" y="5380038"/>
          <p14:tracePt t="125116" x="4845050" y="5480050"/>
          <p14:tracePt t="125124" x="4845050" y="5576888"/>
          <p14:tracePt t="125132" x="4829175" y="5649913"/>
          <p14:tracePt t="125140" x="4789488" y="5722938"/>
          <p14:tracePt t="125148" x="4710113" y="5789613"/>
          <p14:tracePt t="125156" x="4621213" y="5829300"/>
          <p14:tracePt t="125164" x="4552950" y="5851525"/>
          <p14:tracePt t="125172" x="4462463" y="5857875"/>
          <p14:tracePt t="125180" x="4260850" y="5857875"/>
          <p14:tracePt t="125188" x="4070350" y="5835650"/>
          <p14:tracePt t="125196" x="3844925" y="5773738"/>
          <p14:tracePt t="125204" x="3597275" y="5683250"/>
          <p14:tracePt t="125212" x="3440113" y="5632450"/>
          <p14:tracePt t="125220" x="3176588" y="5519738"/>
          <p14:tracePt t="125228" x="3028950" y="5435600"/>
          <p14:tracePt t="125236" x="2911475" y="5318125"/>
          <p14:tracePt t="125244" x="2878138" y="5256213"/>
          <p14:tracePt t="125252" x="2878138" y="5187950"/>
          <p14:tracePt t="125260" x="2895600" y="5114925"/>
          <p14:tracePt t="125268" x="2955925" y="5026025"/>
          <p14:tracePt t="125276" x="3024188" y="4975225"/>
          <p14:tracePt t="125284" x="3159125" y="4902200"/>
          <p14:tracePt t="125292" x="3338513" y="4856163"/>
          <p14:tracePt t="125302" x="3592513" y="4822825"/>
          <p14:tracePt t="125310" x="3805238" y="4818063"/>
          <p14:tracePt t="125318" x="4019550" y="4818063"/>
          <p14:tracePt t="125327" x="4289425" y="4851400"/>
          <p14:tracePt t="125334" x="4541838" y="4918075"/>
          <p14:tracePt t="125342" x="4749800" y="5019675"/>
          <p14:tracePt t="125350" x="4895850" y="5154613"/>
          <p14:tracePt t="125358" x="4997450" y="5295900"/>
          <p14:tracePt t="125366" x="5048250" y="5464175"/>
          <p14:tracePt t="125374" x="5053013" y="5665788"/>
          <p14:tracePt t="125382" x="5019675" y="5800725"/>
          <p14:tracePt t="125390" x="4946650" y="5946775"/>
          <p14:tracePt t="125399" x="4840288" y="6065838"/>
          <p14:tracePt t="125406" x="4681538" y="6172200"/>
          <p14:tracePt t="125414" x="4570413" y="6227763"/>
          <p14:tracePt t="125422" x="4338638" y="6289675"/>
          <p14:tracePt t="125431" x="4137025" y="6300788"/>
          <p14:tracePt t="125438" x="4002088" y="6300788"/>
          <p14:tracePt t="125447" x="3727450" y="6238875"/>
          <p14:tracePt t="125454" x="3541713" y="6161088"/>
          <p14:tracePt t="125462" x="3371850" y="6065838"/>
          <p14:tracePt t="125470" x="3181350" y="5884863"/>
          <p14:tracePt t="125479" x="3136900" y="5807075"/>
          <p14:tracePt t="125486" x="3103563" y="5672138"/>
          <p14:tracePt t="125494" x="3103563" y="5441950"/>
          <p14:tracePt t="125502" x="3130550" y="5307013"/>
          <p14:tracePt t="125510" x="3181350" y="5176838"/>
          <p14:tracePt t="125518" x="3260725" y="5059363"/>
          <p14:tracePt t="125526" x="3371850" y="4913313"/>
          <p14:tracePt t="125534" x="3502025" y="4806950"/>
          <p14:tracePt t="125542" x="3608388" y="4738688"/>
          <p14:tracePt t="125550" x="3760788" y="4694238"/>
          <p14:tracePt t="125559" x="3929063" y="4687888"/>
          <p14:tracePt t="125566" x="4057650" y="4687888"/>
          <p14:tracePt t="125576" x="4283075" y="4749800"/>
          <p14:tracePt t="125582" x="4429125" y="4811713"/>
          <p14:tracePt t="125592" x="4581525" y="4918075"/>
          <p14:tracePt t="125598" x="4699000" y="5037138"/>
          <p14:tracePt t="125609" x="4783138" y="5187950"/>
          <p14:tracePt t="125616" x="4840288" y="5357813"/>
          <p14:tracePt t="125625" x="4867275" y="5503863"/>
          <p14:tracePt t="125632" x="4867275" y="5599113"/>
          <p14:tracePt t="125641" x="4856163" y="5694363"/>
          <p14:tracePt t="125648" x="4778375" y="5873750"/>
          <p14:tracePt t="125656" x="4681538" y="5986463"/>
          <p14:tracePt t="125664" x="4548188" y="6076950"/>
          <p14:tracePt t="125673" x="4479925" y="6110288"/>
          <p14:tracePt t="125680" x="4254500" y="6161088"/>
          <p14:tracePt t="125689" x="4013200" y="6161088"/>
          <p14:tracePt t="125697" x="3765550" y="6154738"/>
          <p14:tracePt t="125705" x="3451225" y="6099175"/>
          <p14:tracePt t="125712" x="3103563" y="5997575"/>
          <p14:tracePt t="125721" x="2838450" y="5895975"/>
          <p14:tracePt t="125729" x="2619375" y="5778500"/>
          <p14:tracePt t="125736" x="2400300" y="5614988"/>
          <p14:tracePt t="125745" x="2309813" y="5480050"/>
          <p14:tracePt t="125753" x="2298700" y="5413375"/>
          <p14:tracePt t="125761" x="2305050" y="5307013"/>
          <p14:tracePt t="125769" x="2360613" y="5165725"/>
          <p14:tracePt t="125777" x="2433638" y="5059363"/>
          <p14:tracePt t="125785" x="2597150" y="4906963"/>
          <p14:tracePt t="125793" x="2720975" y="4818063"/>
          <p14:tracePt t="125800" x="2906713" y="4738688"/>
          <p14:tracePt t="125809" x="3103563" y="4687888"/>
          <p14:tracePt t="125817" x="3322638" y="4672013"/>
          <p14:tracePt t="125825" x="3568700" y="4672013"/>
          <p14:tracePt t="125875" x="3738563" y="4721225"/>
          <p14:tracePt t="125880" x="4221163" y="5829300"/>
          <p14:tracePt t="125891" x="4176713" y="5986463"/>
          <p14:tracePt t="125899" x="4119563" y="6076950"/>
          <p14:tracePt t="125906" x="4070350" y="6143625"/>
          <p14:tracePt t="125914" x="3940175" y="6238875"/>
          <p14:tracePt t="125922" x="3856038" y="6284913"/>
          <p14:tracePt t="125931" x="3714750" y="6329363"/>
          <p14:tracePt t="125938" x="3648075" y="6346825"/>
          <p14:tracePt t="125947" x="3462338" y="6362700"/>
          <p14:tracePt t="125955" x="3249613" y="6373813"/>
          <p14:tracePt t="125963" x="3136900" y="6369050"/>
          <p14:tracePt t="125971" x="3024188" y="6357938"/>
          <p14:tracePt t="125978" x="2833688" y="6284913"/>
          <p14:tracePt t="125986" x="2771775" y="6251575"/>
          <p14:tracePt t="125995" x="2743200" y="6189663"/>
          <p14:tracePt t="126002" x="2743200" y="6143625"/>
          <p14:tracePt t="126011" x="2754313" y="6092825"/>
          <p14:tracePt t="126019" x="2794000" y="6030913"/>
          <p14:tracePt t="126027" x="2844800" y="5964238"/>
          <p14:tracePt t="126067" x="2900363" y="5924550"/>
          <p14:tracePt t="126086" x="3546475" y="5778500"/>
          <p14:tracePt t="126106" x="4019550" y="5935663"/>
          <p14:tracePt t="126110" x="4148138" y="6008688"/>
          <p14:tracePt t="126118" x="4440238" y="6189663"/>
          <p14:tracePt t="126126" x="4486275" y="6234113"/>
          <p14:tracePt t="126135" x="4575175" y="6340475"/>
          <p14:tracePt t="126143" x="4621213" y="6442075"/>
          <p14:tracePt t="126150" x="4637088" y="6521450"/>
          <p14:tracePt t="126160" x="4637088" y="6577013"/>
          <p14:tracePt t="126167" x="4608513" y="6656388"/>
          <p14:tracePt t="126177" x="4575175" y="6700838"/>
          <p14:tracePt t="126182" x="4519613" y="6751638"/>
          <p14:tracePt t="126193" x="4451350" y="6778625"/>
          <p14:tracePt t="126201" x="4362450" y="6807200"/>
          <p14:tracePt t="126209" x="4294188" y="6813550"/>
          <p14:tracePt t="126217" x="4192588" y="6813550"/>
          <p14:tracePt t="126225" x="4130675" y="6813550"/>
          <p14:tracePt t="126232" x="4035425" y="6802438"/>
          <p14:tracePt t="126241" x="3979863" y="6778625"/>
          <p14:tracePt t="126249" x="3906838" y="6745288"/>
          <p14:tracePt t="126257" x="3873500" y="6711950"/>
          <p14:tracePt t="126265" x="3838575" y="6672263"/>
          <p14:tracePt t="126273" x="3776663" y="6577013"/>
          <p14:tracePt t="126281" x="3749675" y="6515100"/>
          <p14:tracePt t="126289" x="3692525" y="6402388"/>
          <p14:tracePt t="126297" x="3665538" y="6329363"/>
          <p14:tracePt t="126304" x="3608388" y="6205538"/>
          <p14:tracePt t="126313" x="3586163" y="6143625"/>
          <p14:tracePt t="126321" x="3557588" y="6088063"/>
          <p14:tracePt t="126329" x="3524250" y="6008688"/>
          <p14:tracePt t="126337" x="3506788" y="5970588"/>
          <p14:tracePt t="126345" x="3495675" y="5942013"/>
          <p14:tracePt t="126353" x="3495675" y="5930900"/>
          <p14:tracePt t="126360" x="3495675" y="5924550"/>
          <p14:tracePt t="126368" x="3495675" y="5919788"/>
          <p14:tracePt t="126587" x="3495675" y="5930900"/>
          <p14:tracePt t="126595" x="3495675" y="5946775"/>
          <p14:tracePt t="126603" x="3484563" y="5970588"/>
          <p14:tracePt t="126611" x="3479800" y="5975350"/>
          <p14:tracePt t="126619" x="3468688" y="5992813"/>
          <p14:tracePt t="126626" x="3446463" y="6015038"/>
          <p14:tracePt t="126635" x="3429000" y="6030913"/>
          <p14:tracePt t="126643" x="3411538" y="6030913"/>
          <p14:tracePt t="126651" x="3378200" y="6037263"/>
          <p14:tracePt t="126659" x="3344863" y="6037263"/>
          <p14:tracePt t="126667" x="3327400" y="6037263"/>
          <p14:tracePt t="126675" x="3287713" y="6030913"/>
          <p14:tracePt t="126683" x="3265488" y="6026150"/>
          <p14:tracePt t="126691" x="3260725" y="6026150"/>
          <p14:tracePt t="126729" x="3254375" y="6026150"/>
          <p14:tracePt t="126735" x="3249613" y="6026150"/>
          <p14:tracePt t="126761" x="3243263" y="6019800"/>
          <p14:tracePt t="126769" x="3243263" y="6015038"/>
          <p14:tracePt t="126777" x="3232150" y="6008688"/>
          <p14:tracePt t="126785" x="3225800" y="5997575"/>
          <p14:tracePt t="126793" x="3214688" y="5986463"/>
          <p14:tracePt t="126801" x="3192463" y="5970588"/>
          <p14:tracePt t="126809" x="3176588" y="5964238"/>
          <p14:tracePt t="126817" x="3163888" y="5953125"/>
          <p14:tracePt t="126825" x="3148013" y="5946775"/>
          <p14:tracePt t="126833" x="3130550" y="5946775"/>
          <p14:tracePt t="126841" x="3119438" y="5946775"/>
          <p14:tracePt t="126849" x="3114675" y="5946775"/>
          <p14:tracePt t="126857" x="3108325" y="5946775"/>
          <p14:tracePt t="126865" x="3103563" y="5946775"/>
          <p14:tracePt t="126873" x="3097213" y="5946775"/>
          <p14:tracePt t="126881" x="3090863" y="5946775"/>
          <p14:tracePt t="126897" x="3079750" y="5953125"/>
          <p14:tracePt t="126905" x="3079750" y="5957888"/>
          <p14:tracePt t="126913" x="3074988" y="5957888"/>
          <p14:tracePt t="126921" x="3074988" y="5964238"/>
          <p14:tracePt t="126929" x="3063875" y="5964238"/>
          <p14:tracePt t="126937" x="3052763" y="5970588"/>
          <p14:tracePt t="126945" x="3041650" y="5970588"/>
          <p14:tracePt t="126953" x="3017838" y="5970588"/>
          <p14:tracePt t="126961" x="3013075" y="5970588"/>
          <p14:tracePt t="126969" x="2984500" y="5970588"/>
          <p14:tracePt t="126977" x="2951163" y="5970588"/>
          <p14:tracePt t="126985" x="2940050" y="5970588"/>
          <p14:tracePt t="126993" x="2917825" y="5970588"/>
          <p14:tracePt t="127001" x="2906713" y="5970588"/>
          <p14:tracePt t="127009" x="2882900" y="5964238"/>
          <p14:tracePt t="127017" x="2871788" y="5957888"/>
          <p14:tracePt t="127027" x="2838450" y="5946775"/>
          <p14:tracePt t="127032" x="2820988" y="5946775"/>
          <p14:tracePt t="127043" x="2809875" y="5942013"/>
          <p14:tracePt t="127051" x="2787650" y="5935663"/>
          <p14:tracePt t="127059" x="2776538" y="5935663"/>
          <p14:tracePt t="127067" x="2765425" y="5930900"/>
          <p14:tracePt t="127075" x="2760663" y="5930900"/>
          <p14:tracePt t="127091" x="2743200" y="5930900"/>
          <p14:tracePt t="127099" x="2736850" y="5930900"/>
          <p14:tracePt t="127107" x="2732088" y="5930900"/>
          <p14:tracePt t="131305" x="2732088" y="5924550"/>
          <p14:tracePt t="131345" x="2732088" y="5930900"/>
          <p14:tracePt t="131353" x="2725738" y="5942013"/>
          <p14:tracePt t="131361" x="2725738" y="5946775"/>
          <p14:tracePt t="131369" x="2720975" y="5946775"/>
          <p14:tracePt t="131385" x="2714625" y="5946775"/>
          <p14:tracePt t="131401" x="2709863" y="5946775"/>
          <p14:tracePt t="131409" x="2703513" y="5935663"/>
          <p14:tracePt t="131417" x="2698750" y="5930900"/>
          <p14:tracePt t="131425" x="2681288" y="5919788"/>
          <p14:tracePt t="131433" x="2670175" y="5902325"/>
          <p14:tracePt t="131441" x="2659063" y="5895975"/>
          <p14:tracePt t="131449" x="2641600" y="5884863"/>
          <p14:tracePt t="131457" x="2636838" y="5880100"/>
          <p14:tracePt t="131465" x="2630488" y="5873750"/>
          <p14:tracePt t="131472" x="2619375" y="5857875"/>
          <p14:tracePt t="131481" x="2613025" y="5851525"/>
          <p14:tracePt t="131489" x="2601913" y="5840413"/>
          <p14:tracePt t="131497" x="2586038" y="5822950"/>
          <p14:tracePt t="131505" x="2563813" y="5811838"/>
          <p14:tracePt t="131513" x="2501900" y="5789613"/>
          <p14:tracePt t="131521" x="2444750" y="5784850"/>
          <p14:tracePt t="131529" x="2400300" y="5784850"/>
          <p14:tracePt t="131537" x="2320925" y="5784850"/>
          <p14:tracePt t="131545" x="2276475" y="5789613"/>
          <p14:tracePt t="131553" x="2209800" y="5807075"/>
          <p14:tracePt t="131563" x="2174875" y="5807075"/>
          <p14:tracePt t="131571" x="2136775" y="5829300"/>
          <p14:tracePt t="131579" x="2119313" y="5829300"/>
          <p14:tracePt t="131587" x="2101850" y="5840413"/>
          <p14:tracePt t="131595" x="2074863" y="5857875"/>
          <p14:tracePt t="131603" x="2051050" y="5868988"/>
          <p14:tracePt t="131611" x="2001838" y="5891213"/>
          <p14:tracePt t="131619" x="1989138" y="5895975"/>
          <p14:tracePt t="131627" x="1962150" y="5902325"/>
          <p14:tracePt t="131635" x="1939925" y="5913438"/>
          <p14:tracePt t="131643" x="1927225" y="5919788"/>
          <p14:tracePt t="131651" x="1916113" y="5924550"/>
          <p14:tracePt t="131659" x="1900238" y="5930900"/>
          <p14:tracePt t="131667" x="1882775" y="5935663"/>
          <p14:tracePt t="131675" x="1860550" y="5935663"/>
          <p14:tracePt t="131683" x="1827213" y="5935663"/>
          <p14:tracePt t="131691" x="1816100" y="5935663"/>
          <p14:tracePt t="131699" x="1765300" y="5935663"/>
          <p14:tracePt t="131707" x="1731963" y="5930900"/>
          <p14:tracePt t="131715" x="1697038" y="5924550"/>
          <p14:tracePt t="131723" x="1670050" y="5913438"/>
          <p14:tracePt t="131731" x="1630363" y="5902325"/>
          <p14:tracePt t="131739" x="1590675" y="5891213"/>
          <p14:tracePt t="131747" x="1557338" y="5880100"/>
          <p14:tracePt t="131755" x="1528763" y="5868988"/>
          <p14:tracePt t="131763" x="1511300" y="5862638"/>
          <p14:tracePt t="131771" x="1495425" y="5846763"/>
          <p14:tracePt t="131779" x="1489075" y="5840413"/>
          <p14:tracePt t="131787" x="1477963" y="5835650"/>
          <p14:tracePt t="131795" x="1473200" y="5829300"/>
          <p14:tracePt t="131803" x="1455738" y="5811838"/>
          <p14:tracePt t="131819" x="1444625" y="5795963"/>
          <p14:tracePt t="131827" x="1427163" y="5773738"/>
          <p14:tracePt t="131835" x="1411288" y="5756275"/>
          <p14:tracePt t="131843" x="1404938" y="5749925"/>
          <p14:tracePt t="131853" x="1382713" y="5722938"/>
          <p14:tracePt t="131861" x="1376363" y="5716588"/>
          <p14:tracePt t="131869" x="1360488" y="5688013"/>
          <p14:tracePt t="131877" x="1349375" y="5672138"/>
          <p14:tracePt t="131885" x="1338263" y="5661025"/>
          <p14:tracePt t="131893" x="1331913" y="5627688"/>
          <p14:tracePt t="131901" x="1327150" y="5610225"/>
          <p14:tracePt t="131909" x="1316038" y="5565775"/>
          <p14:tracePt t="131917" x="1303338" y="5541963"/>
          <p14:tracePt t="131925" x="1292225" y="5468938"/>
          <p14:tracePt t="131933" x="1281113" y="5413375"/>
          <p14:tracePt t="131941" x="1270000" y="5384800"/>
          <p14:tracePt t="131949" x="1258888" y="5318125"/>
          <p14:tracePt t="131957" x="1243013" y="5256213"/>
          <p14:tracePt t="131965" x="1230313" y="5183188"/>
          <p14:tracePt t="131973" x="1225550" y="5149850"/>
          <p14:tracePt t="131981" x="1225550" y="5070475"/>
          <p14:tracePt t="131989" x="1219200" y="4991100"/>
          <p14:tracePt t="131997" x="1219200" y="4968875"/>
          <p14:tracePt t="132005" x="1219200" y="4906963"/>
          <p14:tracePt t="132013" x="1214438" y="4833938"/>
          <p14:tracePt t="132021" x="1208088" y="4806950"/>
          <p14:tracePt t="132029" x="1208088" y="4778375"/>
          <p14:tracePt t="132037" x="1208088" y="4756150"/>
          <p14:tracePt t="132045" x="1208088" y="4738688"/>
          <p14:tracePt t="132053" x="1208088" y="4716463"/>
          <p14:tracePt t="132061" x="1208088" y="4699000"/>
          <p14:tracePt t="132069" x="1214438" y="4687888"/>
          <p14:tracePt t="132077" x="1219200" y="4683125"/>
          <p14:tracePt t="132085" x="1225550" y="4672013"/>
          <p14:tracePt t="132093" x="1230313" y="4665663"/>
          <p14:tracePt t="132101" x="1243013" y="4654550"/>
          <p14:tracePt t="132109" x="1258888" y="4654550"/>
          <p14:tracePt t="132119" x="1270000" y="4643438"/>
          <p14:tracePt t="132125" x="1292225" y="4632325"/>
          <p14:tracePt t="132135" x="1320800" y="4625975"/>
          <p14:tracePt t="132141" x="1338263" y="4614863"/>
          <p14:tracePt t="132151" x="1376363" y="4603750"/>
          <p14:tracePt t="132157" x="1393825" y="4598988"/>
          <p14:tracePt t="132167" x="1433513" y="4581525"/>
          <p14:tracePt t="132175" x="1462088" y="4575175"/>
          <p14:tracePt t="132183" x="1517650" y="4564063"/>
          <p14:tracePt t="132191" x="1557338" y="4559300"/>
          <p14:tracePt t="132199" x="1597025" y="4552950"/>
          <p14:tracePt t="132207" x="1652588" y="4548188"/>
          <p14:tracePt t="132215" x="1731963" y="4541838"/>
          <p14:tracePt t="132223" x="1793875" y="4537075"/>
          <p14:tracePt t="132231" x="1854200" y="4530725"/>
          <p14:tracePt t="132239" x="1922463" y="4524375"/>
          <p14:tracePt t="132247" x="1989138" y="4524375"/>
          <p14:tracePt t="132255" x="2057400" y="4519613"/>
          <p14:tracePt t="132263" x="2124075" y="4513263"/>
          <p14:tracePt t="132271" x="2197100" y="4502150"/>
          <p14:tracePt t="132279" x="2243138" y="4497388"/>
          <p14:tracePt t="132287" x="2417763" y="4479925"/>
          <p14:tracePt t="132295" x="2528888" y="4468813"/>
          <p14:tracePt t="132303" x="2670175" y="4457700"/>
          <p14:tracePt t="132311" x="2844800" y="4451350"/>
          <p14:tracePt t="132319" x="3035300" y="4429125"/>
          <p14:tracePt t="132327" x="3232150" y="4424363"/>
          <p14:tracePt t="132335" x="3603625" y="4395788"/>
          <p14:tracePt t="132343" x="3805238" y="4378325"/>
          <p14:tracePt t="132351" x="4008438" y="4367213"/>
          <p14:tracePt t="132359" x="4373563" y="4356100"/>
          <p14:tracePt t="132367" x="4592638" y="4351338"/>
          <p14:tracePt t="132375" x="4957763" y="4340225"/>
          <p14:tracePt t="132383" x="5159375" y="4329113"/>
          <p14:tracePt t="132391" x="5526088" y="4316413"/>
          <p14:tracePt t="132401" x="5891213" y="4305300"/>
          <p14:tracePt t="132407" x="6194425" y="4294188"/>
          <p14:tracePt t="132417" x="6503988" y="4271963"/>
          <p14:tracePt t="132423" x="6661150" y="4260850"/>
          <p14:tracePt t="132433" x="6953250" y="4238625"/>
          <p14:tracePt t="132439" x="7234238" y="4221163"/>
          <p14:tracePt t="132449" x="7510463" y="4198938"/>
          <p14:tracePt t="132457" x="7835900" y="4165600"/>
          <p14:tracePt t="132465" x="8178800" y="4132263"/>
          <p14:tracePt t="132473" x="8364538" y="4121150"/>
          <p14:tracePt t="132481" x="8667750" y="4108450"/>
          <p14:tracePt t="132489" x="8959850" y="4097338"/>
          <p14:tracePt t="132497" x="9223375" y="4086225"/>
          <p14:tracePt t="132505" x="9499600" y="4081463"/>
          <p14:tracePt t="132513" x="9634538" y="4081463"/>
          <p14:tracePt t="132521" x="9882188" y="4081463"/>
          <p14:tracePt t="132529" x="10106025" y="4081463"/>
          <p14:tracePt t="132537" x="10218738" y="4081463"/>
          <p14:tracePt t="132545" x="10325100" y="4081463"/>
          <p14:tracePt t="132553" x="10521950" y="4081463"/>
          <p14:tracePt t="132561" x="10612438" y="4097338"/>
          <p14:tracePt t="132569" x="10707688" y="4103688"/>
          <p14:tracePt t="132577" x="10791825" y="4114800"/>
          <p14:tracePt t="132585" x="10871200" y="4137025"/>
          <p14:tracePt t="132593" x="10937875" y="4154488"/>
          <p14:tracePt t="132601" x="11017250" y="4170363"/>
          <p14:tracePt t="132609" x="11090275" y="4194175"/>
          <p14:tracePt t="132617" x="11169650" y="4227513"/>
          <p14:tracePt t="132625" x="11242675" y="4249738"/>
          <p14:tracePt t="132633" x="11291888" y="4271963"/>
          <p14:tracePt t="132641" x="11337925" y="4300538"/>
          <p14:tracePt t="132649" x="11371263" y="4329113"/>
          <p14:tracePt t="132657" x="11377613" y="4344988"/>
          <p14:tracePt t="132665" x="11377613" y="4362450"/>
          <p14:tracePt t="132673" x="11377613" y="4384675"/>
          <p14:tracePt t="132683" x="11360150" y="4429125"/>
          <p14:tracePt t="132689" x="11342688" y="4479925"/>
          <p14:tracePt t="132699" x="11326813" y="4530725"/>
          <p14:tracePt t="132705" x="11320463" y="4598988"/>
          <p14:tracePt t="132715" x="11315700" y="4676775"/>
          <p14:tracePt t="132721" x="11315700" y="4749800"/>
          <p14:tracePt t="132731" x="11315700" y="4833938"/>
          <p14:tracePt t="132739" x="11320463" y="4906963"/>
          <p14:tracePt t="132747" x="11326813" y="4953000"/>
          <p14:tracePt t="132755" x="11326813" y="5002213"/>
          <p14:tracePt t="132763" x="11326813" y="5037138"/>
          <p14:tracePt t="132771" x="11326813" y="5059363"/>
          <p14:tracePt t="132779" x="11320463" y="5099050"/>
          <p14:tracePt t="132787" x="11309350" y="5114925"/>
          <p14:tracePt t="132795" x="11291888" y="5143500"/>
          <p14:tracePt t="132803" x="11264900" y="5165725"/>
          <p14:tracePt t="132811" x="11231563" y="5194300"/>
          <p14:tracePt t="132819" x="11163300" y="5238750"/>
          <p14:tracePt t="132827" x="11112500" y="5260975"/>
          <p14:tracePt t="132835" x="11039475" y="5295900"/>
          <p14:tracePt t="132843" x="10961688" y="5329238"/>
          <p14:tracePt t="132851" x="10826750" y="5362575"/>
          <p14:tracePt t="132859" x="10656888" y="5407025"/>
          <p14:tracePt t="132867" x="10433050" y="5446713"/>
          <p14:tracePt t="132875" x="10152063" y="5503863"/>
          <p14:tracePt t="132883" x="9882188" y="5548313"/>
          <p14:tracePt t="132891" x="9466263" y="5603875"/>
          <p14:tracePt t="132899" x="9285288" y="5643563"/>
          <p14:tracePt t="132907" x="8982075" y="5711825"/>
          <p14:tracePt t="132915" x="8712200" y="5789613"/>
          <p14:tracePt t="132923" x="8437563" y="5873750"/>
          <p14:tracePt t="132931" x="8178800" y="5953125"/>
          <p14:tracePt t="132939" x="8026400" y="5986463"/>
          <p14:tracePt t="132947" x="7745413" y="6030913"/>
          <p14:tracePt t="132955" x="7566025" y="6059488"/>
          <p14:tracePt t="132965" x="7380288" y="6065838"/>
          <p14:tracePt t="132971" x="7026275" y="6076950"/>
          <p14:tracePt t="132981" x="6829425" y="6076950"/>
          <p14:tracePt t="132987" x="6481763" y="6076950"/>
          <p14:tracePt t="132997" x="6143625" y="6076950"/>
          <p14:tracePt t="133005" x="5964238" y="6076950"/>
          <p14:tracePt t="133013" x="5672138" y="6076950"/>
          <p14:tracePt t="133021" x="5429250" y="6076950"/>
          <p14:tracePt t="133029" x="5318125" y="6076950"/>
          <p14:tracePt t="133037" x="5103813" y="6076950"/>
          <p14:tracePt t="133045" x="5013325" y="6076950"/>
          <p14:tracePt t="133053" x="4918075" y="6076950"/>
          <p14:tracePt t="133061" x="4721225" y="6065838"/>
          <p14:tracePt t="133069" x="4608513" y="6065838"/>
          <p14:tracePt t="133077" x="4497388" y="6048375"/>
          <p14:tracePt t="133085" x="4367213" y="6030913"/>
          <p14:tracePt t="133093" x="4249738" y="6008688"/>
          <p14:tracePt t="133101" x="4119563" y="5992813"/>
          <p14:tracePt t="133109" x="3957638" y="5964238"/>
          <p14:tracePt t="133117" x="3805238" y="5942013"/>
          <p14:tracePt t="133125" x="3648075" y="5913438"/>
          <p14:tracePt t="133133" x="3473450" y="5895975"/>
          <p14:tracePt t="133141" x="3282950" y="5873750"/>
          <p14:tracePt t="133149" x="3090863" y="5857875"/>
          <p14:tracePt t="133157" x="2889250" y="5835650"/>
          <p14:tracePt t="133165" x="2698750" y="5818188"/>
          <p14:tracePt t="133173" x="2540000" y="5800725"/>
          <p14:tracePt t="133181" x="2393950" y="5784850"/>
          <p14:tracePt t="133189" x="2265363" y="5767388"/>
          <p14:tracePt t="133197" x="2039938" y="5727700"/>
          <p14:tracePt t="133205" x="1922463" y="5705475"/>
          <p14:tracePt t="133213" x="1878013" y="5700713"/>
          <p14:tracePt t="133221" x="1793875" y="5676900"/>
          <p14:tracePt t="133229" x="1703388" y="5654675"/>
          <p14:tracePt t="133237" x="1597025" y="5632450"/>
          <p14:tracePt t="133245" x="1528763" y="5610225"/>
          <p14:tracePt t="133253" x="1489075" y="5599113"/>
          <p14:tracePt t="133263" x="1422400" y="5576888"/>
          <p14:tracePt t="133269" x="1382713" y="5559425"/>
          <p14:tracePt t="133279" x="1349375" y="5541963"/>
          <p14:tracePt t="133287" x="1292225" y="5514975"/>
          <p14:tracePt t="133295" x="1258888" y="5492750"/>
          <p14:tracePt t="133303" x="1230313" y="5468938"/>
          <p14:tracePt t="133311" x="1203325" y="5441950"/>
          <p14:tracePt t="133319" x="1185863" y="5419725"/>
          <p14:tracePt t="133327" x="1168400" y="5391150"/>
          <p14:tracePt t="133335" x="1152525" y="5334000"/>
          <p14:tracePt t="133343" x="1152525" y="5311775"/>
          <p14:tracePt t="133351" x="1146175" y="5278438"/>
          <p14:tracePt t="133359" x="1146175" y="5249863"/>
          <p14:tracePt t="133367" x="1146175" y="5222875"/>
          <p14:tracePt t="133375" x="1146175" y="5187950"/>
          <p14:tracePt t="133383" x="1152525" y="5154613"/>
          <p14:tracePt t="133391" x="1157288" y="5132388"/>
          <p14:tracePt t="133399" x="1168400" y="5110163"/>
          <p14:tracePt t="133407" x="1185863" y="5064125"/>
          <p14:tracePt t="133415" x="1208088" y="5026025"/>
          <p14:tracePt t="133423" x="1236663" y="4986338"/>
          <p14:tracePt t="133431" x="1270000" y="4941888"/>
          <p14:tracePt t="133439" x="1287463" y="4918075"/>
          <p14:tracePt t="133447" x="1338263" y="4867275"/>
          <p14:tracePt t="133455" x="1393825" y="4818063"/>
          <p14:tracePt t="133463" x="1444625" y="4789488"/>
          <p14:tracePt t="133471" x="1500188" y="4749800"/>
          <p14:tracePt t="133479" x="1658938" y="4683125"/>
          <p14:tracePt t="133487" x="1843088" y="4625975"/>
          <p14:tracePt t="133495" x="2039938" y="4564063"/>
          <p14:tracePt t="133503" x="2254250" y="4513263"/>
          <p14:tracePt t="133511" x="2400300" y="4491038"/>
          <p14:tracePt t="133519" x="2670175" y="4446588"/>
          <p14:tracePt t="133527" x="2951163" y="4402138"/>
          <p14:tracePt t="133535" x="3114675" y="4373563"/>
          <p14:tracePt t="133543" x="3422650" y="4351338"/>
          <p14:tracePt t="133551" x="3592513" y="4344988"/>
          <p14:tracePt t="133559" x="3929063" y="4322763"/>
          <p14:tracePt t="133567" x="4249738" y="4311650"/>
          <p14:tracePt t="133577" x="4586288" y="4311650"/>
          <p14:tracePt t="133585" x="4935538" y="4311650"/>
          <p14:tracePt t="133593" x="5407025" y="4311650"/>
          <p14:tracePt t="133601" x="5738813" y="4311650"/>
          <p14:tracePt t="133609" x="6176963" y="4311650"/>
          <p14:tracePt t="133617" x="6559550" y="4300538"/>
          <p14:tracePt t="133625" x="6970713" y="4300538"/>
          <p14:tracePt t="133633" x="7273925" y="4300538"/>
          <p14:tracePt t="133641" x="7577138" y="4300538"/>
          <p14:tracePt t="133649" x="8021638" y="4289425"/>
          <p14:tracePt t="133657" x="8307388" y="4289425"/>
          <p14:tracePt t="133665" x="8723313" y="4278313"/>
          <p14:tracePt t="133673" x="8999538" y="4267200"/>
          <p14:tracePt t="133681" x="9258300" y="4256088"/>
          <p14:tracePt t="133689" x="9504363" y="4243388"/>
          <p14:tracePt t="133697" x="9769475" y="4232275"/>
          <p14:tracePt t="133705" x="10017125" y="4210050"/>
          <p14:tracePt t="133713" x="10229850" y="4210050"/>
          <p14:tracePt t="133721" x="10398125" y="4205288"/>
          <p14:tracePt t="133729" x="10550525" y="4205288"/>
          <p14:tracePt t="133737" x="10618788" y="4205288"/>
          <p14:tracePt t="133745" x="10674350" y="4205288"/>
          <p14:tracePt t="133753" x="10714038" y="4205288"/>
          <p14:tracePt t="133761" x="10736263" y="4216400"/>
          <p14:tracePt t="133769" x="10747375" y="4216400"/>
          <p14:tracePt t="133777" x="10758488" y="4232275"/>
          <p14:tracePt t="133785" x="10758488" y="4238625"/>
          <p14:tracePt t="133793" x="10764838" y="4243388"/>
          <p14:tracePt t="133801" x="10775950" y="4260850"/>
          <p14:tracePt t="133809" x="10775950" y="4271963"/>
          <p14:tracePt t="133825" x="10775950" y="4278313"/>
          <p14:tracePt t="139408" x="10775950" y="4283075"/>
          <p14:tracePt t="139429" x="10775950" y="4278313"/>
          <p14:tracePt t="139660" x="10775950" y="4271963"/>
          <p14:tracePt t="139692" x="10769600" y="4271963"/>
          <p14:tracePt t="139699" x="10764838" y="4271963"/>
          <p14:tracePt t="139707" x="10725150" y="4271963"/>
          <p14:tracePt t="139715" x="10691813" y="4271963"/>
          <p14:tracePt t="139723" x="10629900" y="4271963"/>
          <p14:tracePt t="139731" x="10561638" y="4267200"/>
          <p14:tracePt t="139739" x="10455275" y="4260850"/>
          <p14:tracePt t="139747" x="10280650" y="4243388"/>
          <p14:tracePt t="139755" x="10006013" y="4232275"/>
          <p14:tracePt t="139763" x="9774238" y="4221163"/>
          <p14:tracePt t="139771" x="9528175" y="4210050"/>
          <p14:tracePt t="139779" x="9190038" y="4216400"/>
          <p14:tracePt t="139787" x="8864600" y="4260850"/>
          <p14:tracePt t="139795" x="8537575" y="4294188"/>
          <p14:tracePt t="139803" x="8262938" y="4329113"/>
          <p14:tracePt t="139811" x="8026400" y="4340225"/>
          <p14:tracePt t="139819" x="7802563" y="4340225"/>
          <p14:tracePt t="139827" x="7689850" y="4333875"/>
          <p14:tracePt t="139835" x="7435850" y="4305300"/>
          <p14:tracePt t="139843" x="7172325" y="4271963"/>
          <p14:tracePt t="139853" x="6997700" y="4256088"/>
          <p14:tracePt t="139861" x="6824663" y="4232275"/>
          <p14:tracePt t="139869" x="6497638" y="4198938"/>
          <p14:tracePt t="139877" x="6346825" y="4198938"/>
          <p14:tracePt t="139885" x="6070600" y="4194175"/>
          <p14:tracePt t="139893" x="5946775" y="4194175"/>
          <p14:tracePt t="139901" x="5834063" y="4181475"/>
          <p14:tracePt t="139909" x="5637213" y="4181475"/>
          <p14:tracePt t="139917" x="5553075" y="4176713"/>
          <p14:tracePt t="139925" x="5464175" y="4170363"/>
          <p14:tracePt t="139933" x="5380038" y="4165600"/>
          <p14:tracePt t="139941" x="5283200" y="4159250"/>
          <p14:tracePt t="139949" x="5172075" y="4143375"/>
          <p14:tracePt t="139957" x="4997450" y="4125913"/>
          <p14:tracePt t="139965" x="4822825" y="4103688"/>
          <p14:tracePt t="139973" x="4648200" y="4086225"/>
          <p14:tracePt t="139981" x="4278313" y="4064000"/>
          <p14:tracePt t="139989" x="4097338" y="4064000"/>
          <p14:tracePt t="139997" x="3946525" y="4064000"/>
          <p14:tracePt t="140005" x="3665538" y="4070350"/>
          <p14:tracePt t="140013" x="3557588" y="4075113"/>
          <p14:tracePt t="140021" x="3457575" y="4092575"/>
          <p14:tracePt t="140029" x="3349625" y="4114800"/>
          <p14:tracePt t="140037" x="3170238" y="4154488"/>
          <p14:tracePt t="140045" x="3068638" y="4165600"/>
          <p14:tracePt t="140053" x="2951163" y="4187825"/>
          <p14:tracePt t="140061" x="2805113" y="4216400"/>
          <p14:tracePt t="140069" x="2659063" y="4232275"/>
          <p14:tracePt t="140077" x="2513013" y="4249738"/>
          <p14:tracePt t="140085" x="2389188" y="4256088"/>
          <p14:tracePt t="140094" x="2344738" y="4260850"/>
          <p14:tracePt t="140101" x="2236788" y="4278313"/>
          <p14:tracePt t="140111" x="2141538" y="4278313"/>
          <p14:tracePt t="140117" x="2046288" y="4283075"/>
          <p14:tracePt t="140127" x="1933575" y="4289425"/>
          <p14:tracePt t="140133" x="1889125" y="4289425"/>
          <p14:tracePt t="140143" x="1765300" y="4300538"/>
          <p14:tracePt t="140149" x="1624013" y="4305300"/>
          <p14:tracePt t="140159" x="1477963" y="4322763"/>
          <p14:tracePt t="140167" x="1389063" y="4340225"/>
          <p14:tracePt t="140175" x="1331913" y="4344988"/>
          <p14:tracePt t="140183" x="1292225" y="4356100"/>
          <p14:tracePt t="140191" x="1265238" y="4362450"/>
          <p14:tracePt t="140199" x="1236663" y="4367213"/>
          <p14:tracePt t="140207" x="1219200" y="4367213"/>
          <p14:tracePt t="140216" x="1208088" y="4373563"/>
          <p14:tracePt t="140223" x="1196975" y="4378325"/>
          <p14:tracePt t="140231" x="1174750" y="4384675"/>
          <p14:tracePt t="140239" x="1163638" y="4395788"/>
          <p14:tracePt t="140247" x="1146175" y="4402138"/>
          <p14:tracePt t="140255" x="1130300" y="4413250"/>
          <p14:tracePt t="140263" x="1119188" y="4424363"/>
          <p14:tracePt t="140272" x="1108075" y="4429125"/>
          <p14:tracePt t="140280" x="1090613" y="4440238"/>
          <p14:tracePt t="140287" x="1084263" y="4440238"/>
          <p14:tracePt t="140295" x="1079500" y="4451350"/>
          <p14:tracePt t="140303" x="1073150" y="4457700"/>
          <p14:tracePt t="140311" x="1068388" y="4464050"/>
          <p14:tracePt t="140319" x="1057275" y="4475163"/>
          <p14:tracePt t="140327" x="1050925" y="4486275"/>
          <p14:tracePt t="140336" x="1035050" y="4502150"/>
          <p14:tracePt t="140344" x="1017588" y="4519613"/>
          <p14:tracePt t="140351" x="1006475" y="4530725"/>
          <p14:tracePt t="140359" x="989013" y="4559300"/>
          <p14:tracePt t="140367" x="966788" y="4586288"/>
          <p14:tracePt t="140375" x="955675" y="4592638"/>
          <p14:tracePt t="140383" x="938213" y="4621213"/>
          <p14:tracePt t="140391" x="915988" y="4648200"/>
          <p14:tracePt t="140399" x="904875" y="4659313"/>
          <p14:tracePt t="140409" x="893763" y="4694238"/>
          <p14:tracePt t="140415" x="887413" y="4705350"/>
          <p14:tracePt t="140425" x="876300" y="4733925"/>
          <p14:tracePt t="140431" x="871538" y="4767263"/>
          <p14:tracePt t="140441" x="871538" y="4778375"/>
          <p14:tracePt t="140449" x="871538" y="4789488"/>
          <p14:tracePt t="140458" x="865188" y="4811713"/>
          <p14:tracePt t="140466" x="865188" y="4822825"/>
          <p14:tracePt t="140473" x="865188" y="4840288"/>
          <p14:tracePt t="140481" x="865188" y="4851400"/>
          <p14:tracePt t="140489" x="860425" y="4867275"/>
          <p14:tracePt t="140497" x="854075" y="4873625"/>
          <p14:tracePt t="140505" x="854075" y="4891088"/>
          <p14:tracePt t="140513" x="854075" y="4902200"/>
          <p14:tracePt t="140521" x="854075" y="4913313"/>
          <p14:tracePt t="140529" x="854075" y="4946650"/>
          <p14:tracePt t="140537" x="854075" y="4957763"/>
          <p14:tracePt t="140546" x="854075" y="4975225"/>
          <p14:tracePt t="140553" x="854075" y="5019675"/>
          <p14:tracePt t="140561" x="854075" y="5037138"/>
          <p14:tracePt t="140570" x="854075" y="5053013"/>
          <p14:tracePt t="140578" x="860425" y="5092700"/>
          <p14:tracePt t="140586" x="865188" y="5103813"/>
          <p14:tracePt t="140593" x="871538" y="5114925"/>
          <p14:tracePt t="140602" x="876300" y="5137150"/>
          <p14:tracePt t="140609" x="876300" y="5149850"/>
          <p14:tracePt t="140618" x="876300" y="5160963"/>
          <p14:tracePt t="140626" x="882650" y="5165725"/>
          <p14:tracePt t="140633" x="893763" y="5194300"/>
          <p14:tracePt t="140642" x="900113" y="5210175"/>
          <p14:tracePt t="140650" x="904875" y="5216525"/>
          <p14:tracePt t="140657" x="911225" y="5227638"/>
          <p14:tracePt t="140665" x="911225" y="5238750"/>
          <p14:tracePt t="140674" x="922338" y="5256213"/>
          <p14:tracePt t="140681" x="922338" y="5260975"/>
          <p14:tracePt t="140691" x="927100" y="5267325"/>
          <p14:tracePt t="140697" x="933450" y="5278438"/>
          <p14:tracePt t="140715" x="933450" y="5284788"/>
          <p14:tracePt t="140723" x="955675" y="5311775"/>
          <p14:tracePt t="140729" x="960438" y="5318125"/>
          <p14:tracePt t="140739" x="973138" y="5329238"/>
          <p14:tracePt t="140747" x="989013" y="5340350"/>
          <p14:tracePt t="140755" x="1000125" y="5351463"/>
          <p14:tracePt t="140763" x="1022350" y="5357813"/>
          <p14:tracePt t="140771" x="1028700" y="5368925"/>
          <p14:tracePt t="140779" x="1057275" y="5373688"/>
          <p14:tracePt t="140787" x="1073150" y="5384800"/>
          <p14:tracePt t="140795" x="1112838" y="5395913"/>
          <p14:tracePt t="140803" x="1141413" y="5407025"/>
          <p14:tracePt t="140811" x="1196975" y="5419725"/>
          <p14:tracePt t="140819" x="1225550" y="5430838"/>
          <p14:tracePt t="140827" x="1292225" y="5441950"/>
          <p14:tracePt t="140835" x="1316038" y="5446713"/>
          <p14:tracePt t="140843" x="1393825" y="5453063"/>
          <p14:tracePt t="140851" x="1422400" y="5457825"/>
          <p14:tracePt t="140859" x="1450975" y="5464175"/>
          <p14:tracePt t="140867" x="1517650" y="5468938"/>
          <p14:tracePt t="140875" x="1539875" y="5475288"/>
          <p14:tracePt t="140883" x="1601788" y="5480050"/>
          <p14:tracePt t="140891" x="1630363" y="5486400"/>
          <p14:tracePt t="140899" x="1658938" y="5486400"/>
          <p14:tracePt t="140907" x="1681163" y="5486400"/>
          <p14:tracePt t="140915" x="1747838" y="5497513"/>
          <p14:tracePt t="140923" x="1781175" y="5497513"/>
          <p14:tracePt t="140931" x="1809750" y="5497513"/>
          <p14:tracePt t="140939" x="1916113" y="5514975"/>
          <p14:tracePt t="140947" x="1962150" y="5514975"/>
          <p14:tracePt t="140955" x="2062163" y="5519738"/>
          <p14:tracePt t="140963" x="2112963" y="5526088"/>
          <p14:tracePt t="140972" x="2214563" y="5530850"/>
          <p14:tracePt t="140979" x="2259013" y="5537200"/>
          <p14:tracePt t="140988" x="2378075" y="5553075"/>
          <p14:tracePt t="140995" x="2422525" y="5559425"/>
          <p14:tracePt t="141005" x="2478088" y="5565775"/>
          <p14:tracePt t="141013" x="2608263" y="5581650"/>
          <p14:tracePt t="141021" x="2659063" y="5588000"/>
          <p14:tracePt t="141029" x="2787650" y="5610225"/>
          <p14:tracePt t="141037" x="2844800" y="5621338"/>
          <p14:tracePt t="141045" x="2895600" y="5627688"/>
          <p14:tracePt t="141053" x="3057525" y="5661025"/>
          <p14:tracePt t="141061" x="3119438" y="5672138"/>
          <p14:tracePt t="141069" x="3294063" y="5700713"/>
          <p14:tracePt t="141077" x="3484563" y="5716588"/>
          <p14:tracePt t="141085" x="3670300" y="5734050"/>
          <p14:tracePt t="141093" x="3844925" y="5745163"/>
          <p14:tracePt t="141101" x="3900488" y="5749925"/>
          <p14:tracePt t="141110" x="4041775" y="5767388"/>
          <p14:tracePt t="141117" x="4198938" y="5773738"/>
          <p14:tracePt t="141125" x="4378325" y="5800725"/>
          <p14:tracePt t="141134" x="4552950" y="5822950"/>
          <p14:tracePt t="141141" x="4756150" y="5851525"/>
          <p14:tracePt t="141149" x="4811713" y="5857875"/>
          <p14:tracePt t="141158" x="4968875" y="5873750"/>
          <p14:tracePt t="141165" x="5143500" y="5891213"/>
          <p14:tracePt t="141173" x="5300663" y="5895975"/>
          <p14:tracePt t="141182" x="5457825" y="5908675"/>
          <p14:tracePt t="141189" x="5610225" y="5908675"/>
          <p14:tracePt t="141197" x="5767388" y="5919788"/>
          <p14:tracePt t="141206" x="5935663" y="5919788"/>
          <p14:tracePt t="141213" x="6103938" y="5919788"/>
          <p14:tracePt t="141221" x="6289675" y="5924550"/>
          <p14:tracePt t="141229" x="6475413" y="5924550"/>
          <p14:tracePt t="141237" x="6661150" y="5935663"/>
          <p14:tracePt t="141247" x="6858000" y="5935663"/>
          <p14:tracePt t="141253" x="7054850" y="5935663"/>
          <p14:tracePt t="141261" x="7240588" y="5935663"/>
          <p14:tracePt t="141269" x="7559675" y="5935663"/>
          <p14:tracePt t="141279" x="7729538" y="5935663"/>
          <p14:tracePt t="141285" x="7897813" y="5935663"/>
          <p14:tracePt t="141295" x="8066088" y="5935663"/>
          <p14:tracePt t="141301" x="8234363" y="5935663"/>
          <p14:tracePt t="141312" x="8402638" y="5935663"/>
          <p14:tracePt t="141319" x="8718550" y="5935663"/>
          <p14:tracePt t="141327" x="8875713" y="5930900"/>
          <p14:tracePt t="141335" x="9032875" y="5924550"/>
          <p14:tracePt t="141343" x="9296400" y="5902325"/>
          <p14:tracePt t="141351" x="9415463" y="5880100"/>
          <p14:tracePt t="141359" x="9544050" y="5862638"/>
          <p14:tracePt t="141367" x="9645650" y="5846763"/>
          <p14:tracePt t="141375" x="9752013" y="5822950"/>
          <p14:tracePt t="141383" x="9926638" y="5795963"/>
          <p14:tracePt t="141391" x="10006013" y="5778500"/>
          <p14:tracePt t="141400" x="10079038" y="5762625"/>
          <p14:tracePt t="141407" x="10145713" y="5738813"/>
          <p14:tracePt t="141415" x="10174288" y="5734050"/>
          <p14:tracePt t="141423" x="10229850" y="5716588"/>
          <p14:tracePt t="141431" x="10291763" y="5700713"/>
          <p14:tracePt t="141439" x="10348913" y="5676900"/>
          <p14:tracePt t="141447" x="10398125" y="5643563"/>
          <p14:tracePt t="141455" x="10444163" y="5614988"/>
          <p14:tracePt t="141463" x="10466388" y="5599113"/>
          <p14:tracePt t="141471" x="10528300" y="5570538"/>
          <p14:tracePt t="141479" x="10590213" y="5526088"/>
          <p14:tracePt t="141488" x="10674350" y="5475288"/>
          <p14:tracePt t="141495" x="10707688" y="5453063"/>
          <p14:tracePt t="141503" x="10802938" y="5384800"/>
          <p14:tracePt t="141511" x="10848975" y="5357813"/>
          <p14:tracePt t="141519" x="10961688" y="5284788"/>
          <p14:tracePt t="141529" x="11083925" y="5199063"/>
          <p14:tracePt t="141535" x="11129963" y="5143500"/>
          <p14:tracePt t="141543" x="11169650" y="5081588"/>
          <p14:tracePt t="141552" x="11174413" y="5030788"/>
          <p14:tracePt t="141561" x="11174413" y="4979988"/>
          <p14:tracePt t="141567" x="11141075" y="4924425"/>
          <p14:tracePt t="141577" x="11101388" y="4873625"/>
          <p14:tracePt t="141583" x="11039475" y="4840288"/>
          <p14:tracePt t="141594" x="10995025" y="4818063"/>
          <p14:tracePt t="141600" x="10926763" y="4789488"/>
          <p14:tracePt t="141609" x="10888663" y="4772025"/>
          <p14:tracePt t="141617" x="10815638" y="4733925"/>
          <p14:tracePt t="141625" x="10769600" y="4710113"/>
          <p14:tracePt t="141633" x="10718800" y="4676775"/>
          <p14:tracePt t="141642" x="10612438" y="4610100"/>
          <p14:tracePt t="141649" x="10539413" y="4570413"/>
          <p14:tracePt t="141657" x="10448925" y="4519613"/>
          <p14:tracePt t="141665" x="10337800" y="4464050"/>
          <p14:tracePt t="141673" x="10174288" y="4395788"/>
          <p14:tracePt t="141681" x="10006013" y="4329113"/>
          <p14:tracePt t="141690" x="9678988" y="4216400"/>
          <p14:tracePt t="141698" x="9499600" y="4165600"/>
          <p14:tracePt t="141705" x="9167813" y="4086225"/>
          <p14:tracePt t="141714" x="9004300" y="4059238"/>
          <p14:tracePt t="141721" x="8875713" y="4041775"/>
          <p14:tracePt t="141729" x="8628063" y="4030663"/>
          <p14:tracePt t="141737" x="8521700" y="4030663"/>
          <p14:tracePt t="141745" x="8397875" y="4030663"/>
          <p14:tracePt t="141753" x="8256588" y="4030663"/>
          <p14:tracePt t="141762" x="8121650" y="4030663"/>
          <p14:tracePt t="141769" x="7964488" y="4035425"/>
          <p14:tracePt t="141778" x="7627938" y="4048125"/>
          <p14:tracePt t="141785" x="7448550" y="4048125"/>
          <p14:tracePt t="141793" x="7234238" y="4048125"/>
          <p14:tracePt t="141801" x="7032625" y="4048125"/>
          <p14:tracePt t="141809" x="6700838" y="4048125"/>
          <p14:tracePt t="141817" x="6515100" y="4048125"/>
          <p14:tracePt t="141827" x="6346825" y="4048125"/>
          <p14:tracePt t="141833" x="6042025" y="4059238"/>
          <p14:tracePt t="141843" x="5891213" y="4059238"/>
          <p14:tracePt t="141849" x="5734050" y="4059238"/>
          <p14:tracePt t="141859" x="5446713" y="4059238"/>
          <p14:tracePt t="141865" x="5294313" y="4059238"/>
          <p14:tracePt t="141875" x="5002213" y="4059238"/>
          <p14:tracePt t="141881" x="4833938" y="4059238"/>
          <p14:tracePt t="141892" x="4654550" y="4059238"/>
          <p14:tracePt t="141899" x="4344988" y="4052888"/>
          <p14:tracePt t="141907" x="4192588" y="4052888"/>
          <p14:tracePt t="141916" x="4041775" y="4052888"/>
          <p14:tracePt t="141923" x="3794125" y="4052888"/>
          <p14:tracePt t="141931" x="3665538" y="4064000"/>
          <p14:tracePt t="141939" x="3568700" y="4070350"/>
          <p14:tracePt t="141948" x="3360738" y="4097338"/>
          <p14:tracePt t="141955" x="3260725" y="4114800"/>
          <p14:tracePt t="141963" x="3148013" y="4125913"/>
          <p14:tracePt t="141971" x="3017838" y="4137025"/>
          <p14:tracePt t="141979" x="2754313" y="4159250"/>
          <p14:tracePt t="141987" x="2601913" y="4165600"/>
          <p14:tracePt t="141995" x="2444750" y="4176713"/>
          <p14:tracePt t="142004" x="2282825" y="4194175"/>
          <p14:tracePt t="142011" x="2141538" y="4210050"/>
          <p14:tracePt t="142019" x="2024063" y="4232275"/>
          <p14:tracePt t="142028" x="1984375" y="4238625"/>
          <p14:tracePt t="142035" x="1849438" y="4278313"/>
          <p14:tracePt t="142043" x="1781175" y="4294188"/>
          <p14:tracePt t="142051" x="1719263" y="4316413"/>
          <p14:tracePt t="142059" x="1658938" y="4333875"/>
          <p14:tracePt t="142068" x="1590675" y="4351338"/>
          <p14:tracePt t="142076" x="1528763" y="4362450"/>
          <p14:tracePt t="142084" x="1484313" y="4373563"/>
          <p14:tracePt t="142091" x="1433513" y="4391025"/>
          <p14:tracePt t="142099" x="1389063" y="4395788"/>
          <p14:tracePt t="142109" x="1349375" y="4406900"/>
          <p14:tracePt t="142115" x="1331913" y="4406900"/>
          <p14:tracePt t="142125" x="1292225" y="4413250"/>
          <p14:tracePt t="142131" x="1254125" y="4418013"/>
          <p14:tracePt t="142141" x="1214438" y="4429125"/>
          <p14:tracePt t="142147" x="1192213" y="4435475"/>
          <p14:tracePt t="142157" x="1174750" y="4435475"/>
          <p14:tracePt t="142173" x="1168400" y="4435475"/>
          <p14:tracePt t="142214" x="1168400" y="4440238"/>
          <p14:tracePt t="142237" x="1168400" y="4446588"/>
          <p14:tracePt t="142246" x="1168400" y="4451350"/>
          <p14:tracePt t="142253" x="1168400" y="4464050"/>
          <p14:tracePt t="142261" x="1168400" y="4475163"/>
          <p14:tracePt t="142269" x="1163638" y="4502150"/>
          <p14:tracePt t="142278" x="1152525" y="4524375"/>
          <p14:tracePt t="142285" x="1135063" y="4559300"/>
          <p14:tracePt t="142293" x="1119188" y="4592638"/>
          <p14:tracePt t="142301" x="1090613" y="4643438"/>
          <p14:tracePt t="142310" x="1057275" y="4694238"/>
          <p14:tracePt t="142317" x="1017588" y="4745038"/>
          <p14:tracePt t="142326" x="977900" y="4794250"/>
          <p14:tracePt t="142334" x="966788" y="4811713"/>
          <p14:tracePt t="142341" x="944563" y="4851400"/>
          <p14:tracePt t="142349" x="927100" y="4891088"/>
          <p14:tracePt t="142358" x="922338" y="4924425"/>
          <p14:tracePt t="142365" x="922338" y="4935538"/>
          <p14:tracePt t="142374" x="915988" y="4957763"/>
          <p14:tracePt t="142381" x="915988" y="4986338"/>
          <p14:tracePt t="142389" x="915988" y="4991100"/>
          <p14:tracePt t="142397" x="915988" y="5002213"/>
          <p14:tracePt t="142407" x="915988" y="5014913"/>
          <p14:tracePt t="142413" x="915988" y="5019675"/>
          <p14:tracePt t="142423" x="915988" y="5030788"/>
          <p14:tracePt t="142431" x="915988" y="5037138"/>
          <p14:tracePt t="142440" x="922338" y="5048250"/>
          <p14:tracePt t="142447" x="933450" y="5053013"/>
          <p14:tracePt t="142455" x="944563" y="5070475"/>
          <p14:tracePt t="142464" x="960438" y="5081588"/>
          <p14:tracePt t="142471" x="995363" y="5114925"/>
          <p14:tracePt t="142479" x="1028700" y="5143500"/>
          <p14:tracePt t="142487" x="1068388" y="5165725"/>
          <p14:tracePt t="142496" x="1108075" y="5194300"/>
          <p14:tracePt t="142503" x="1174750" y="5216525"/>
          <p14:tracePt t="142512" x="1236663" y="5249863"/>
          <p14:tracePt t="142519" x="1303338" y="5284788"/>
          <p14:tracePt t="142527" x="1382713" y="5307013"/>
          <p14:tracePt t="142535" x="1462088" y="5334000"/>
          <p14:tracePt t="142543" x="1557338" y="5373688"/>
          <p14:tracePt t="142552" x="1652588" y="5402263"/>
          <p14:tracePt t="142560" x="1743075" y="5430838"/>
          <p14:tracePt t="142567" x="1827213" y="5457825"/>
          <p14:tracePt t="142575" x="1916113" y="5475288"/>
          <p14:tracePt t="142583" x="2006600" y="5497513"/>
          <p14:tracePt t="142591" x="2108200" y="5519738"/>
          <p14:tracePt t="142599" x="2236788" y="5537200"/>
          <p14:tracePt t="142607" x="2366963" y="5553075"/>
          <p14:tracePt t="142615" x="2422525" y="5553075"/>
          <p14:tracePt t="142624" x="2546350" y="5553075"/>
          <p14:tracePt t="142631" x="2714625" y="5553075"/>
          <p14:tracePt t="142639" x="2765425" y="5553075"/>
          <p14:tracePt t="142647" x="2889250" y="5553075"/>
          <p14:tracePt t="142656" x="3013075" y="5553075"/>
          <p14:tracePt t="142663" x="3057525" y="5553075"/>
          <p14:tracePt t="142672" x="3170238" y="5553075"/>
          <p14:tracePt t="142679" x="3311525" y="5559425"/>
          <p14:tracePt t="142688" x="3360738" y="5565775"/>
          <p14:tracePt t="142696" x="3495675" y="5576888"/>
          <p14:tracePt t="142704" x="3557588" y="5581650"/>
          <p14:tracePt t="142712" x="3709988" y="5592763"/>
          <p14:tracePt t="142719" x="3895725" y="5614988"/>
          <p14:tracePt t="142730" x="3962400" y="5621338"/>
          <p14:tracePt t="142737" x="4137025" y="5643563"/>
          <p14:tracePt t="142746" x="4373563" y="5665788"/>
          <p14:tracePt t="142754" x="4608513" y="5694363"/>
          <p14:tracePt t="142762" x="4681538" y="5711825"/>
          <p14:tracePt t="142770" x="4889500" y="5734050"/>
          <p14:tracePt t="142778" x="5154613" y="5767388"/>
          <p14:tracePt t="142786" x="5402263" y="5789613"/>
          <p14:tracePt t="142794" x="5626100" y="5818188"/>
          <p14:tracePt t="142802" x="5800725" y="5835650"/>
          <p14:tracePt t="142810" x="5930900" y="5851525"/>
          <p14:tracePt t="142818" x="6042025" y="5868988"/>
          <p14:tracePt t="142826" x="6143625" y="5880100"/>
          <p14:tracePt t="142834" x="6234113" y="5895975"/>
          <p14:tracePt t="142842" x="6346825" y="5908675"/>
          <p14:tracePt t="142850" x="6464300" y="5924550"/>
          <p14:tracePt t="142858" x="6577013" y="5942013"/>
          <p14:tracePt t="142865" x="6705600" y="5957888"/>
          <p14:tracePt t="142873" x="6824663" y="5975350"/>
          <p14:tracePt t="142882" x="6970713" y="5997575"/>
          <p14:tracePt t="142890" x="7116763" y="6015038"/>
          <p14:tracePt t="142898" x="7245350" y="6043613"/>
          <p14:tracePt t="142905" x="7302500" y="6048375"/>
          <p14:tracePt t="142913" x="7431088" y="6059488"/>
          <p14:tracePt t="142921" x="7588250" y="6081713"/>
          <p14:tracePt t="142930" x="7639050" y="6081713"/>
          <p14:tracePt t="142938" x="7791450" y="6088063"/>
          <p14:tracePt t="142946" x="7970838" y="6088063"/>
          <p14:tracePt t="142954" x="8156575" y="6088063"/>
          <p14:tracePt t="142964" x="8218488" y="6088063"/>
          <p14:tracePt t="142969" x="8375650" y="6088063"/>
          <p14:tracePt t="142978" x="8561388" y="6076950"/>
          <p14:tracePt t="142985" x="8751888" y="6048375"/>
          <p14:tracePt t="142995" x="8942388" y="6019800"/>
          <p14:tracePt t="143001" x="9105900" y="5992813"/>
          <p14:tracePt t="143012" x="9285288" y="5953125"/>
          <p14:tracePt t="143018" x="9448800" y="5919788"/>
          <p14:tracePt t="143028" x="9617075" y="5880100"/>
          <p14:tracePt t="143035" x="9780588" y="5846763"/>
          <p14:tracePt t="143044" x="9932988" y="5807075"/>
          <p14:tracePt t="143052" x="10083800" y="5773738"/>
          <p14:tracePt t="143060" x="10207625" y="5727700"/>
          <p14:tracePt t="143068" x="10348913" y="5676900"/>
          <p14:tracePt t="143076" x="10387013" y="5665788"/>
          <p14:tracePt t="143084" x="10499725" y="5627688"/>
          <p14:tracePt t="143092" x="10612438" y="5588000"/>
          <p14:tracePt t="143099" x="10707688" y="5553075"/>
          <p14:tracePt t="143108" x="10780713" y="5530850"/>
          <p14:tracePt t="143116" x="10815638" y="5519738"/>
          <p14:tracePt t="143124" x="10875963" y="5497513"/>
          <p14:tracePt t="143132" x="10944225" y="5486400"/>
          <p14:tracePt t="143140" x="10972800" y="5475288"/>
          <p14:tracePt t="143148" x="11034713" y="5457825"/>
          <p14:tracePt t="143156" x="11083925" y="5441950"/>
          <p14:tracePt t="143163" x="11107738" y="5435600"/>
          <p14:tracePt t="143172" x="11145838" y="5413375"/>
          <p14:tracePt t="143180" x="11163300" y="5402263"/>
          <p14:tracePt t="143187" x="11174413" y="5391150"/>
          <p14:tracePt t="143196" x="11174413" y="5380038"/>
          <p14:tracePt t="143204" x="11180763" y="5362575"/>
          <p14:tracePt t="143212" x="11185525" y="5340350"/>
          <p14:tracePt t="143220" x="11185525" y="5311775"/>
          <p14:tracePt t="143228" x="11185525" y="5272088"/>
          <p14:tracePt t="143236" x="11180763" y="5233988"/>
          <p14:tracePt t="143244" x="11169650" y="5187950"/>
          <p14:tracePt t="143252" x="11152188" y="5137150"/>
          <p14:tracePt t="143259" x="11123613" y="5087938"/>
          <p14:tracePt t="143269" x="11090275" y="5037138"/>
          <p14:tracePt t="143278" x="11039475" y="4986338"/>
          <p14:tracePt t="143284" x="10972800" y="4924425"/>
          <p14:tracePt t="143293" x="10875963" y="4856163"/>
          <p14:tracePt t="143299" x="10747375" y="4783138"/>
          <p14:tracePt t="143310" x="10656888" y="4745038"/>
          <p14:tracePt t="143315" x="10472738" y="4672013"/>
          <p14:tracePt t="143326" x="10348913" y="4632325"/>
          <p14:tracePt t="143334" x="10229850" y="4610100"/>
          <p14:tracePt t="143341" x="9959975" y="4552950"/>
          <p14:tracePt t="143350" x="9813925" y="4537075"/>
          <p14:tracePt t="143357" x="9488488" y="4502150"/>
          <p14:tracePt t="143366" x="9302750" y="4486275"/>
          <p14:tracePt t="143374" x="9083675" y="4475163"/>
          <p14:tracePt t="143381" x="8701088" y="4451350"/>
          <p14:tracePt t="143389" x="8291513" y="4440238"/>
          <p14:tracePt t="143397" x="8026400" y="4429125"/>
          <p14:tracePt t="143406" x="7588250" y="4429125"/>
          <p14:tracePt t="143414" x="7178675" y="4429125"/>
          <p14:tracePt t="143421" x="6767513" y="4429125"/>
          <p14:tracePt t="143429" x="6373813" y="4435475"/>
          <p14:tracePt t="143438" x="5902325" y="4446588"/>
          <p14:tracePt t="143446" x="5581650" y="4457700"/>
          <p14:tracePt t="143453" x="5289550" y="4468813"/>
          <p14:tracePt t="143462" x="4862513" y="4468813"/>
          <p14:tracePt t="143470" x="4586288" y="4468813"/>
          <p14:tracePt t="143478" x="4300538" y="4468813"/>
          <p14:tracePt t="143485" x="4013200" y="4468813"/>
          <p14:tracePt t="143493" x="3765550" y="4468813"/>
          <p14:tracePt t="143502" x="3506788" y="4464050"/>
          <p14:tracePt t="143510" x="3378200" y="4457700"/>
          <p14:tracePt t="143518" x="3159125" y="4435475"/>
          <p14:tracePt t="143526" x="3063875" y="4429125"/>
          <p14:tracePt t="143534" x="2844800" y="4406900"/>
          <p14:tracePt t="143541" x="2743200" y="4395788"/>
          <p14:tracePt t="143549" x="2663825" y="4391025"/>
          <p14:tracePt t="143560" x="2501900" y="4373563"/>
          <p14:tracePt t="143568" x="2428875" y="4367213"/>
          <p14:tracePt t="143575" x="2349500" y="4367213"/>
          <p14:tracePt t="143582" x="2282825" y="4367213"/>
          <p14:tracePt t="143591" x="2225675" y="4367213"/>
          <p14:tracePt t="143600" x="2159000" y="4367213"/>
          <p14:tracePt t="143608" x="2090738" y="4367213"/>
          <p14:tracePt t="143616" x="2028825" y="4367213"/>
          <p14:tracePt t="143624" x="1962150" y="4367213"/>
          <p14:tracePt t="143632" x="1905000" y="4373563"/>
          <p14:tracePt t="143640" x="1838325" y="4373563"/>
          <p14:tracePt t="143648" x="1816100" y="4373563"/>
          <p14:tracePt t="143656" x="1754188" y="4378325"/>
          <p14:tracePt t="143663" x="1692275" y="4384675"/>
          <p14:tracePt t="143672" x="1624013" y="4391025"/>
          <p14:tracePt t="143680" x="1601788" y="4391025"/>
          <p14:tracePt t="143688" x="1535113" y="4402138"/>
          <p14:tracePt t="143696" x="1466850" y="4406900"/>
          <p14:tracePt t="143704" x="1433513" y="4406900"/>
          <p14:tracePt t="143711" x="1365250" y="4424363"/>
          <p14:tracePt t="143720" x="1298575" y="4435475"/>
          <p14:tracePt t="143728" x="1276350" y="4440238"/>
          <p14:tracePt t="143736" x="1219200" y="4451350"/>
          <p14:tracePt t="143743" x="1203325" y="4457700"/>
          <p14:tracePt t="143751" x="1163638" y="4486275"/>
          <p14:tracePt t="143760" x="1141413" y="4502150"/>
          <p14:tracePt t="143767" x="1130300" y="4519613"/>
          <p14:tracePt t="143775" x="1112838" y="4530725"/>
          <p14:tracePt t="143784" x="1108075" y="4541838"/>
          <p14:tracePt t="143792" x="1084263" y="4570413"/>
          <p14:tracePt t="143800" x="1073150" y="4586288"/>
          <p14:tracePt t="143808" x="1050925" y="4614863"/>
          <p14:tracePt t="143816" x="1039813" y="4625975"/>
          <p14:tracePt t="143824" x="1017588" y="4648200"/>
          <p14:tracePt t="143832" x="995363" y="4676775"/>
          <p14:tracePt t="143840" x="989013" y="4683125"/>
          <p14:tracePt t="143850" x="973138" y="4699000"/>
          <p14:tracePt t="143856" x="966788" y="4710113"/>
          <p14:tracePt t="143865" x="960438" y="4716463"/>
          <p14:tracePt t="143872" x="955675" y="4727575"/>
          <p14:tracePt t="143882" x="949325" y="4733925"/>
          <p14:tracePt t="143890" x="949325" y="4738688"/>
          <p14:tracePt t="143897" x="944563" y="4745038"/>
          <p14:tracePt t="143906" x="944563" y="4756150"/>
          <p14:tracePt t="143914" x="944563" y="4760913"/>
          <p14:tracePt t="143922" x="938213" y="4772025"/>
          <p14:tracePt t="143929" x="933450" y="4783138"/>
          <p14:tracePt t="143937" x="933450" y="4800600"/>
          <p14:tracePt t="143945" x="933450" y="4811713"/>
          <p14:tracePt t="143954" x="933450" y="4829175"/>
          <p14:tracePt t="143962" x="933450" y="4845050"/>
          <p14:tracePt t="143970" x="933450" y="4856163"/>
          <p14:tracePt t="143977" x="938213" y="4873625"/>
          <p14:tracePt t="143985" x="944563" y="4884738"/>
          <p14:tracePt t="143994" x="949325" y="4902200"/>
          <p14:tracePt t="144002" x="973138" y="4935538"/>
          <p14:tracePt t="144009" x="984250" y="4946650"/>
          <p14:tracePt t="144018" x="1011238" y="4979988"/>
          <p14:tracePt t="144025" x="1046163" y="5019675"/>
          <p14:tracePt t="144034" x="1068388" y="5037138"/>
          <p14:tracePt t="144042" x="1119188" y="5081588"/>
          <p14:tracePt t="144049" x="1174750" y="5121275"/>
          <p14:tracePt t="144058" x="1192213" y="5137150"/>
          <p14:tracePt t="144066" x="1258888" y="5183188"/>
          <p14:tracePt t="144075" x="1276350" y="5199063"/>
          <p14:tracePt t="144082" x="1349375" y="5238750"/>
          <p14:tracePt t="144090" x="1371600" y="5249863"/>
          <p14:tracePt t="144098" x="1455738" y="5300663"/>
          <p14:tracePt t="144105" x="1495425" y="5318125"/>
          <p14:tracePt t="144113" x="1601788" y="5362575"/>
          <p14:tracePt t="144122" x="1646238" y="5380038"/>
          <p14:tracePt t="144129" x="1781175" y="5419725"/>
          <p14:tracePt t="144137" x="1962150" y="5468938"/>
          <p14:tracePt t="144148" x="2141538" y="5503863"/>
          <p14:tracePt t="144153" x="2298700" y="5519738"/>
          <p14:tracePt t="144164" x="2478088" y="5548313"/>
          <p14:tracePt t="144172" x="2698750" y="5570538"/>
          <p14:tracePt t="144180" x="3052763" y="5614988"/>
          <p14:tracePt t="144187" x="3276600" y="5643563"/>
          <p14:tracePt t="144196" x="3506788" y="5665788"/>
          <p14:tracePt t="144204" x="3895725" y="5711825"/>
          <p14:tracePt t="144212" x="4103688" y="5745163"/>
          <p14:tracePt t="144220" x="4486275" y="5789613"/>
          <p14:tracePt t="144228" x="4873625" y="5835650"/>
          <p14:tracePt t="144236" x="5227638" y="5868988"/>
          <p14:tracePt t="144244" x="5588000" y="5919788"/>
          <p14:tracePt t="144252" x="5924550" y="5942013"/>
          <p14:tracePt t="144259" x="6234113" y="5975350"/>
          <p14:tracePt t="144268" x="6661150" y="5997575"/>
          <p14:tracePt t="144276" x="6970713" y="6019800"/>
          <p14:tracePt t="144284" x="7413625" y="6043613"/>
          <p14:tracePt t="144292" x="7734300" y="6054725"/>
          <p14:tracePt t="144300" x="8054975" y="6054725"/>
          <p14:tracePt t="144308" x="8537575" y="6054725"/>
          <p14:tracePt t="144316" x="8858250" y="6048375"/>
          <p14:tracePt t="144324" x="9320213" y="6008688"/>
          <p14:tracePt t="144332" x="9617075" y="5981700"/>
          <p14:tracePt t="144339" x="9915525" y="5935663"/>
          <p14:tracePt t="144348" x="10331450" y="5884863"/>
          <p14:tracePt t="144356" x="10594975" y="5846763"/>
          <p14:tracePt t="144363" x="10875963" y="5811838"/>
          <p14:tracePt t="144372" x="11145838" y="5767388"/>
          <p14:tracePt t="144380" x="11388725" y="5716588"/>
          <p14:tracePt t="144388" x="11612563" y="5665788"/>
          <p14:tracePt t="144396" x="11703050" y="5638800"/>
          <p14:tracePt t="144404" x="11842750" y="5592763"/>
          <p14:tracePt t="144411" x="11955463" y="5553075"/>
          <p14:tracePt t="144420" x="11995150" y="5530850"/>
          <p14:tracePt t="144430" x="12039600" y="5514975"/>
          <p14:tracePt t="144435" x="12057063" y="5503863"/>
          <p14:tracePt t="144446" x="12068175" y="5497513"/>
          <p14:tracePt t="144451" x="12074525" y="5492750"/>
          <p14:tracePt t="144461" x="12074525" y="5486400"/>
          <p14:tracePt t="144469" x="12074525" y="5480050"/>
          <p14:tracePt t="144478" x="12074525" y="5464175"/>
          <p14:tracePt t="144485" x="12068175" y="5446713"/>
          <p14:tracePt t="144494" x="12039600" y="5413375"/>
          <p14:tracePt t="144501" x="11995150" y="5368925"/>
          <p14:tracePt t="144510" x="11899900" y="5295900"/>
          <p14:tracePt t="144517" x="11782425" y="5227638"/>
          <p14:tracePt t="144526" x="11585575" y="5114925"/>
          <p14:tracePt t="144534" x="11349038" y="5008563"/>
          <p14:tracePt t="144542" x="11202988" y="4946650"/>
          <p14:tracePt t="144550" x="10899775" y="4840288"/>
          <p14:tracePt t="144558" x="10594975" y="4760913"/>
          <p14:tracePt t="144566" x="10433050" y="4738688"/>
          <p14:tracePt t="144574" x="10117138" y="4683125"/>
          <p14:tracePt t="144582" x="9955213" y="4643438"/>
          <p14:tracePt t="144589" x="9763125" y="4625975"/>
          <p14:tracePt t="144598" x="9420225" y="4581525"/>
          <p14:tracePt t="144605" x="9247188" y="4552950"/>
          <p14:tracePt t="144614" x="8875713" y="4519613"/>
          <p14:tracePt t="144622" x="8459788" y="4479925"/>
          <p14:tracePt t="144630" x="8048625" y="4446588"/>
          <p14:tracePt t="144638" x="7632700" y="4435475"/>
          <p14:tracePt t="144645" x="7223125" y="4424363"/>
          <p14:tracePt t="144654" x="6891338" y="4424363"/>
          <p14:tracePt t="144662" x="6581775" y="4429125"/>
          <p14:tracePt t="144670" x="6227763" y="4464050"/>
          <p14:tracePt t="144678" x="6065838" y="4491038"/>
          <p14:tracePt t="144686" x="5918200" y="4513263"/>
          <p14:tracePt t="144694" x="5862638" y="4519613"/>
          <p14:tracePt t="144704" x="5829300" y="4524375"/>
          <p14:tracePt t="144709" x="5800725" y="4524375"/>
          <p14:tracePt t="144717" x="5795963" y="4524375"/>
        </p14:tracePtLst>
      </p14:laserTrace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Supplement</a:t>
            </a:r>
          </a:p>
          <a:p>
            <a:r>
              <a:rPr lang="en-US" altLang="zh-TW" dirty="0"/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9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4"/>
    </mc:Choice>
    <mc:Fallback xmlns="">
      <p:transition spd="slow" advTm="9494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Deployment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DO NOT TRY TO ATTACK EITHER OTHER STUDENTS OR TA SERVERS</a:t>
            </a:r>
            <a:endParaRPr lang="en-US" altLang="zh-TW" dirty="0"/>
          </a:p>
          <a:p>
            <a:r>
              <a:rPr lang="en-US" altLang="zh-TW" dirty="0"/>
              <a:t>You are required to create a </a:t>
            </a:r>
            <a:r>
              <a:rPr lang="en-US" altLang="zh-TW" dirty="0" err="1"/>
              <a:t>Makefile</a:t>
            </a:r>
            <a:r>
              <a:rPr lang="en-US" altLang="zh-TW" dirty="0"/>
              <a:t> so that you are able to</a:t>
            </a:r>
          </a:p>
          <a:p>
            <a:pPr lvl="1"/>
            <a:r>
              <a:rPr lang="en-US" altLang="zh-TW" dirty="0"/>
              <a:t>Clear the entire project via </a:t>
            </a:r>
            <a:r>
              <a:rPr lang="en-US" altLang="zh-TW" b="1" dirty="0"/>
              <a:t>make clean </a:t>
            </a:r>
            <a:r>
              <a:rPr lang="en-US" altLang="zh-TW" dirty="0"/>
              <a:t>command</a:t>
            </a:r>
          </a:p>
          <a:p>
            <a:pPr lvl="1"/>
            <a:r>
              <a:rPr lang="en-US" altLang="zh-TW" dirty="0"/>
              <a:t>Deploy the project via </a:t>
            </a:r>
            <a:r>
              <a:rPr lang="en-US" altLang="zh-TW" b="1" dirty="0"/>
              <a:t>make deploy</a:t>
            </a:r>
            <a:r>
              <a:rPr lang="en-US" altLang="zh-TW" dirty="0"/>
              <a:t> command</a:t>
            </a:r>
          </a:p>
          <a:p>
            <a:pPr marL="288000" lvl="1" indent="0">
              <a:buNone/>
            </a:pP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Only </a:t>
            </a:r>
            <a:r>
              <a:rPr lang="en-US" altLang="zh-TW" b="1" dirty="0" err="1">
                <a:solidFill>
                  <a:srgbClr val="FF0000"/>
                </a:solidFill>
              </a:rPr>
              <a:t>openflow</a:t>
            </a:r>
            <a:r>
              <a:rPr lang="en-US" altLang="zh-TW" b="1" dirty="0">
                <a:solidFill>
                  <a:srgbClr val="FF0000"/>
                </a:solidFill>
              </a:rPr>
              <a:t> (and route service)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related apps can be use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If not, you will be scored 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4BD75C-C0D6-4796-BBB1-6630BAD6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69" y="3567272"/>
            <a:ext cx="9730742" cy="19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00"/>
    </mc:Choice>
    <mc:Fallback xmlns="">
      <p:transition spd="slow" advTm="113400"/>
    </mc:Fallback>
  </mc:AlternateContent>
  <p:extLst>
    <p:ext uri="{3A86A75C-4F4B-4683-9AE1-C65F6400EC91}">
      <p14:laserTraceLst xmlns:p14="http://schemas.microsoft.com/office/powerpoint/2010/main">
        <p14:tracePtLst>
          <p14:tracePt t="715" x="5795963" y="4479925"/>
          <p14:tracePt t="724" x="5795963" y="4278313"/>
          <p14:tracePt t="730" x="5807075" y="4030663"/>
          <p14:tracePt t="740" x="5829300" y="3749675"/>
          <p14:tracePt t="748" x="5834063" y="3563938"/>
          <p14:tracePt t="756" x="5845175" y="3271838"/>
          <p14:tracePt t="764" x="5857875" y="2984500"/>
          <p14:tracePt t="772" x="5857875" y="2771775"/>
          <p14:tracePt t="780" x="5857875" y="2524125"/>
          <p14:tracePt t="788" x="5857875" y="2327275"/>
          <p14:tracePt t="796" x="5857875" y="2220913"/>
          <p14:tracePt t="804" x="5851525" y="2119313"/>
          <p14:tracePt t="811" x="5840413" y="2051050"/>
          <p14:tracePt t="820" x="5811838" y="1978025"/>
          <p14:tracePt t="827" x="5795963" y="1933575"/>
          <p14:tracePt t="836" x="5772150" y="1893888"/>
          <p14:tracePt t="844" x="5749925" y="1860550"/>
          <p14:tracePt t="852" x="5738813" y="1843088"/>
          <p14:tracePt t="860" x="5716588" y="1820863"/>
          <p14:tracePt t="868" x="5694363" y="1809750"/>
          <p14:tracePt t="876" x="5661025" y="1787525"/>
          <p14:tracePt t="884" x="5637213" y="1781175"/>
          <p14:tracePt t="892" x="5614988" y="1776413"/>
          <p14:tracePt t="900" x="5588000" y="1765300"/>
          <p14:tracePt t="947" x="5581650" y="1765300"/>
          <p14:tracePt t="951" x="5575300" y="1765300"/>
          <p14:tracePt t="968" x="5564188" y="1770063"/>
          <p14:tracePt t="976" x="5553075" y="1781175"/>
          <p14:tracePt t="984" x="5548313" y="1793875"/>
          <p14:tracePt t="994" x="5537200" y="1809750"/>
          <p14:tracePt t="1000" x="5530850" y="1831975"/>
          <p14:tracePt t="1010" x="5508625" y="1878013"/>
          <p14:tracePt t="1018" x="5491163" y="1922463"/>
          <p14:tracePt t="1026" x="5464175" y="2046288"/>
          <p14:tracePt t="1034" x="5440363" y="2136775"/>
          <p14:tracePt t="1042" x="5429250" y="2236788"/>
          <p14:tracePt t="1050" x="5413375" y="2382838"/>
          <p14:tracePt t="1058" x="5391150" y="2541588"/>
          <p14:tracePt t="1066" x="5384800" y="2652713"/>
          <p14:tracePt t="1074" x="5384800" y="2822575"/>
          <p14:tracePt t="1082" x="5384800" y="2973388"/>
          <p14:tracePt t="1090" x="5384800" y="3125788"/>
          <p14:tracePt t="1098" x="5384800" y="3198813"/>
          <p14:tracePt t="1106" x="5380038" y="3338513"/>
          <p14:tracePt t="1114" x="5351463" y="3473450"/>
          <p14:tracePt t="1122" x="5322888" y="3535363"/>
          <p14:tracePt t="1130" x="5272088" y="3581400"/>
          <p14:tracePt t="1138" x="5232400" y="3603625"/>
          <p14:tracePt t="1146" x="5172075" y="3614738"/>
          <p14:tracePt t="1154" x="5103813" y="3619500"/>
          <p14:tracePt t="1162" x="5037138" y="3619500"/>
          <p14:tracePt t="1170" x="4906963" y="3608388"/>
          <p14:tracePt t="1178" x="4778375" y="3586163"/>
          <p14:tracePt t="1186" x="4575175" y="3524250"/>
          <p14:tracePt t="1193" x="4373563" y="3435350"/>
          <p14:tracePt t="1202" x="4148138" y="3316288"/>
          <p14:tracePt t="1210" x="4030663" y="3249613"/>
          <p14:tracePt t="1220" x="3789363" y="3103563"/>
          <p14:tracePt t="1225" x="3749675" y="3079750"/>
          <p14:tracePt t="1460" x="3749675" y="3086100"/>
          <p14:tracePt t="1468" x="3749675" y="3097213"/>
          <p14:tracePt t="1476" x="3749675" y="3103563"/>
          <p14:tracePt t="1484" x="3749675" y="3108325"/>
          <p14:tracePt t="1492" x="3749675" y="3119438"/>
          <p14:tracePt t="1500" x="3743325" y="3119438"/>
          <p14:tracePt t="1508" x="3743325" y="3125788"/>
          <p14:tracePt t="1516" x="3738563" y="3125788"/>
          <p14:tracePt t="1542" x="3738563" y="3119438"/>
          <p14:tracePt t="1558" x="3738563" y="3108325"/>
          <p14:tracePt t="1566" x="3738563" y="3079750"/>
          <p14:tracePt t="1574" x="3738563" y="3057525"/>
          <p14:tracePt t="1582" x="3738563" y="3041650"/>
          <p14:tracePt t="1590" x="3732213" y="3006725"/>
          <p14:tracePt t="1598" x="3714750" y="2990850"/>
          <p14:tracePt t="1606" x="3703638" y="2962275"/>
          <p14:tracePt t="1614" x="3665538" y="2911475"/>
          <p14:tracePt t="1622" x="3636963" y="2878138"/>
          <p14:tracePt t="1630" x="3614738" y="2838450"/>
          <p14:tracePt t="1638" x="3557588" y="2765425"/>
          <p14:tracePt t="1645" x="3530600" y="2714625"/>
          <p14:tracePt t="1654" x="3506788" y="2663825"/>
          <p14:tracePt t="1662" x="3473450" y="2614613"/>
          <p14:tracePt t="1670" x="3422650" y="2495550"/>
          <p14:tracePt t="1678" x="3389313" y="2439988"/>
          <p14:tracePt t="1686" x="3367088" y="2378075"/>
          <p14:tracePt t="1694" x="3333750" y="2327275"/>
          <p14:tracePt t="1702" x="3298825" y="2232025"/>
          <p14:tracePt t="1710" x="3276600" y="2181225"/>
          <p14:tracePt t="1718" x="3260725" y="2130425"/>
          <p14:tracePt t="1726" x="3225800" y="2051050"/>
          <p14:tracePt t="1734" x="3209925" y="2006600"/>
          <p14:tracePt t="1742" x="3181350" y="1962150"/>
          <p14:tracePt t="1749" x="3159125" y="1928813"/>
          <p14:tracePt t="1758" x="3119438" y="1889125"/>
          <p14:tracePt t="1766" x="3097213" y="1860550"/>
          <p14:tracePt t="1773" x="3079750" y="1843088"/>
          <p14:tracePt t="1782" x="3063875" y="1831975"/>
          <p14:tracePt t="1790" x="3063875" y="1827213"/>
          <p14:tracePt t="1797" x="3057525" y="1827213"/>
          <p14:tracePt t="1806" x="3057525" y="1820863"/>
          <p14:tracePt t="2187" x="3057525" y="1831975"/>
          <p14:tracePt t="2250" x="3057525" y="1827213"/>
          <p14:tracePt t="2258" x="3057525" y="1793875"/>
          <p14:tracePt t="2266" x="3057525" y="1758950"/>
          <p14:tracePt t="2274" x="3057525" y="1736725"/>
          <p14:tracePt t="2282" x="3063875" y="1685925"/>
          <p14:tracePt t="2290" x="3079750" y="1658938"/>
          <p14:tracePt t="2298" x="3119438" y="1630363"/>
          <p14:tracePt t="2306" x="3163888" y="1597025"/>
          <p14:tracePt t="2314" x="3260725" y="1546225"/>
          <p14:tracePt t="2322" x="3316288" y="1517650"/>
          <p14:tracePt t="2330" x="3378200" y="1484313"/>
          <p14:tracePt t="2338" x="3440113" y="1462088"/>
          <p14:tracePt t="2346" x="3563938" y="1404938"/>
          <p14:tracePt t="2354" x="3648075" y="1371600"/>
          <p14:tracePt t="2620" x="3648075" y="1365250"/>
          <p14:tracePt t="2628" x="3665538" y="1354138"/>
          <p14:tracePt t="2636" x="3665538" y="1338263"/>
          <p14:tracePt t="2644" x="3670300" y="1320800"/>
          <p14:tracePt t="2652" x="3670300" y="1298575"/>
          <p14:tracePt t="2660" x="3670300" y="1276350"/>
          <p14:tracePt t="2668" x="3670300" y="1236663"/>
          <p14:tracePt t="2676" x="3670300" y="1203325"/>
          <p14:tracePt t="2684" x="3665538" y="1169988"/>
          <p14:tracePt t="2692" x="3654425" y="1119188"/>
          <p14:tracePt t="2702" x="3636963" y="1101725"/>
          <p14:tracePt t="2708" x="3603625" y="1084263"/>
          <p14:tracePt t="2718" x="3563938" y="1068388"/>
          <p14:tracePt t="2726" x="3524250" y="1057275"/>
          <p14:tracePt t="2734" x="3502025" y="1050925"/>
          <p14:tracePt t="2742" x="3473450" y="1046163"/>
          <p14:tracePt t="2750" x="3451225" y="1046163"/>
          <p14:tracePt t="2758" x="3433763" y="1046163"/>
          <p14:tracePt t="2766" x="3417888" y="1046163"/>
          <p14:tracePt t="2774" x="3384550" y="1057275"/>
          <p14:tracePt t="2782" x="3360738" y="1068388"/>
          <p14:tracePt t="2790" x="3333750" y="1084263"/>
          <p14:tracePt t="2798" x="3282950" y="1108075"/>
          <p14:tracePt t="2806" x="3243263" y="1123950"/>
          <p14:tracePt t="2814" x="3203575" y="1141413"/>
          <p14:tracePt t="2822" x="3159125" y="1157288"/>
          <p14:tracePt t="2830" x="3079750" y="1185863"/>
          <p14:tracePt t="2838" x="3035300" y="1196975"/>
          <p14:tracePt t="2846" x="2990850" y="1214438"/>
          <p14:tracePt t="2854" x="2944813" y="1225550"/>
          <p14:tracePt t="2862" x="2882900" y="1236663"/>
          <p14:tracePt t="2870" x="2844800" y="1247775"/>
          <p14:tracePt t="2878" x="2816225" y="1258888"/>
          <p14:tracePt t="2886" x="2765425" y="1270000"/>
          <p14:tracePt t="2894" x="2743200" y="1276350"/>
          <p14:tracePt t="2902" x="2732088" y="1276350"/>
          <p14:tracePt t="2910" x="2720975" y="1281113"/>
          <p14:tracePt t="3008" x="2714625" y="1281113"/>
          <p14:tracePt t="3024" x="2709863" y="1281113"/>
          <p14:tracePt t="3229" x="2703513" y="1276350"/>
          <p14:tracePt t="3244" x="2698750" y="1270000"/>
          <p14:tracePt t="3252" x="2698750" y="1265238"/>
          <p14:tracePt t="3259" x="2687638" y="1254125"/>
          <p14:tracePt t="3276" x="2687638" y="1247775"/>
          <p14:tracePt t="3286" x="2681288" y="1247775"/>
          <p14:tracePt t="3292" x="2681288" y="1243013"/>
          <p14:tracePt t="3300" x="2674938" y="1243013"/>
          <p14:tracePt t="3318" x="2663825" y="1236663"/>
          <p14:tracePt t="3326" x="2659063" y="1236663"/>
          <p14:tracePt t="3334" x="2647950" y="1230313"/>
          <p14:tracePt t="3342" x="2590800" y="1230313"/>
          <p14:tracePt t="3350" x="2574925" y="1230313"/>
          <p14:tracePt t="3358" x="2517775" y="1230313"/>
          <p14:tracePt t="3366" x="2444750" y="1243013"/>
          <p14:tracePt t="3374" x="2332038" y="1265238"/>
          <p14:tracePt t="3382" x="2247900" y="1281113"/>
          <p14:tracePt t="3390" x="2136775" y="1287463"/>
          <p14:tracePt t="3398" x="2057400" y="1292225"/>
          <p14:tracePt t="3406" x="1978025" y="1298575"/>
          <p14:tracePt t="3414" x="1939925" y="1298575"/>
          <p14:tracePt t="3422" x="1911350" y="1298575"/>
          <p14:tracePt t="3430" x="1905000" y="1298575"/>
          <p14:tracePt t="3438" x="1893888" y="1298575"/>
          <p14:tracePt t="3454" x="1889125" y="1298575"/>
          <p14:tracePt t="3470" x="1889125" y="1292225"/>
          <p14:tracePt t="3478" x="1889125" y="1281113"/>
          <p14:tracePt t="3486" x="1889125" y="1270000"/>
          <p14:tracePt t="3494" x="1889125" y="1265238"/>
          <p14:tracePt t="3502" x="1882775" y="1254125"/>
          <p14:tracePt t="3510" x="1882775" y="1247775"/>
          <p14:tracePt t="3518" x="1878013" y="1243013"/>
          <p14:tracePt t="3526" x="1878013" y="1236663"/>
          <p14:tracePt t="3534" x="1878013" y="1225550"/>
          <p14:tracePt t="3542" x="1871663" y="1225550"/>
          <p14:tracePt t="3550" x="1871663" y="1219200"/>
          <p14:tracePt t="3558" x="1871663" y="1214438"/>
          <p14:tracePt t="3568" x="1866900" y="1208088"/>
          <p14:tracePt t="3574" x="1860550" y="1203325"/>
          <p14:tracePt t="3584" x="1860550" y="1196975"/>
          <p14:tracePt t="3590" x="1849438" y="1192213"/>
          <p14:tracePt t="3600" x="1849438" y="1181100"/>
          <p14:tracePt t="3608" x="1831975" y="1174750"/>
          <p14:tracePt t="3616" x="1820863" y="1157288"/>
          <p14:tracePt t="3624" x="1809750" y="1146175"/>
          <p14:tracePt t="3632" x="1781175" y="1123950"/>
          <p14:tracePt t="3640" x="1770063" y="1119188"/>
          <p14:tracePt t="3648" x="1731963" y="1095375"/>
          <p14:tracePt t="3656" x="1692275" y="1073150"/>
          <p14:tracePt t="3664" x="1658938" y="1050925"/>
          <p14:tracePt t="3672" x="1646238" y="1046163"/>
          <p14:tracePt t="3680" x="1619250" y="1035050"/>
          <p14:tracePt t="3688" x="1597025" y="1017588"/>
          <p14:tracePt t="3696" x="1585913" y="1011238"/>
          <p14:tracePt t="3704" x="1550988" y="1000125"/>
          <p14:tracePt t="3712" x="1539875" y="1000125"/>
          <p14:tracePt t="3720" x="1500188" y="995363"/>
          <p14:tracePt t="3728" x="1444625" y="989013"/>
          <p14:tracePt t="3736" x="1427163" y="989013"/>
          <p14:tracePt t="3744" x="1376363" y="989013"/>
          <p14:tracePt t="3752" x="1360488" y="989013"/>
          <p14:tracePt t="3760" x="1316038" y="989013"/>
          <p14:tracePt t="3768" x="1298575" y="989013"/>
          <p14:tracePt t="3776" x="1270000" y="995363"/>
          <p14:tracePt t="3784" x="1254125" y="995363"/>
          <p14:tracePt t="3792" x="1243013" y="1000125"/>
          <p14:tracePt t="3800" x="1225550" y="1000125"/>
          <p14:tracePt t="3808" x="1219200" y="1006475"/>
          <p14:tracePt t="3816" x="1196975" y="1006475"/>
          <p14:tracePt t="3824" x="1192213" y="1006475"/>
          <p14:tracePt t="3832" x="1181100" y="1006475"/>
          <p14:tracePt t="3840" x="1157288" y="1011238"/>
          <p14:tracePt t="3848" x="1152525" y="1017588"/>
          <p14:tracePt t="3856" x="1141413" y="1017588"/>
          <p14:tracePt t="3864" x="1130300" y="1022350"/>
          <p14:tracePt t="3882" x="1119188" y="1028700"/>
          <p14:tracePt t="3890" x="1108075" y="1028700"/>
          <p14:tracePt t="3906" x="1101725" y="1035050"/>
          <p14:tracePt t="3914" x="1101725" y="1039813"/>
          <p14:tracePt t="3922" x="1090613" y="1039813"/>
          <p14:tracePt t="3946" x="1090613" y="1046163"/>
          <p14:tracePt t="3954" x="1084263" y="1046163"/>
          <p14:tracePt t="3970" x="1084263" y="1050925"/>
          <p14:tracePt t="3986" x="1084263" y="1057275"/>
          <p14:tracePt t="3994" x="1079500" y="1062038"/>
          <p14:tracePt t="4010" x="1079500" y="1068388"/>
          <p14:tracePt t="4018" x="1073150" y="1073150"/>
          <p14:tracePt t="4026" x="1068388" y="1079500"/>
          <p14:tracePt t="4034" x="1062038" y="1079500"/>
          <p14:tracePt t="4042" x="1062038" y="1084263"/>
          <p14:tracePt t="4050" x="1050925" y="1084263"/>
          <p14:tracePt t="4058" x="1035050" y="1095375"/>
          <p14:tracePt t="4066" x="1028700" y="1095375"/>
          <p14:tracePt t="4074" x="1022350" y="1095375"/>
          <p14:tracePt t="4082" x="1017588" y="1101725"/>
          <p14:tracePt t="4090" x="1011238" y="1101725"/>
          <p14:tracePt t="4098" x="1006475" y="1101725"/>
          <p14:tracePt t="4114" x="1000125" y="1101725"/>
          <p14:tracePt t="4122" x="995363" y="1101725"/>
          <p14:tracePt t="4138" x="989013" y="1108075"/>
          <p14:tracePt t="4146" x="977900" y="1112838"/>
          <p14:tracePt t="4156" x="944563" y="1135063"/>
          <p14:tracePt t="4164" x="933450" y="1141413"/>
          <p14:tracePt t="4172" x="887413" y="1169988"/>
          <p14:tracePt t="4180" x="871538" y="1181100"/>
          <p14:tracePt t="4188" x="814388" y="1214438"/>
          <p14:tracePt t="4196" x="787400" y="1225550"/>
          <p14:tracePt t="4204" x="741363" y="1258888"/>
          <p14:tracePt t="4212" x="719138" y="1265238"/>
          <p14:tracePt t="4220" x="679450" y="1281113"/>
          <p14:tracePt t="4228" x="668338" y="1292225"/>
          <p14:tracePt t="4236" x="663575" y="1292225"/>
          <p14:tracePt t="4244" x="635000" y="1304925"/>
          <p14:tracePt t="4260" x="630238" y="1309688"/>
          <p14:tracePt t="4409" x="630238" y="1320800"/>
          <p14:tracePt t="4416" x="630238" y="1327150"/>
          <p14:tracePt t="4426" x="635000" y="1331913"/>
          <p14:tracePt t="4432" x="635000" y="1338263"/>
          <p14:tracePt t="4442" x="641350" y="1343025"/>
          <p14:tracePt t="4448" x="646113" y="1354138"/>
          <p14:tracePt t="4458" x="657225" y="1365250"/>
          <p14:tracePt t="4466" x="663575" y="1389063"/>
          <p14:tracePt t="4474" x="663575" y="1400175"/>
          <p14:tracePt t="4482" x="663575" y="1404938"/>
          <p14:tracePt t="4860" x="663575" y="1400175"/>
          <p14:tracePt t="4868" x="668338" y="1400175"/>
          <p14:tracePt t="4908" x="674688" y="1400175"/>
          <p14:tracePt t="4916" x="679450" y="1400175"/>
          <p14:tracePt t="4924" x="692150" y="1400175"/>
          <p14:tracePt t="4932" x="696913" y="1400175"/>
          <p14:tracePt t="4940" x="703263" y="1400175"/>
          <p14:tracePt t="4948" x="708025" y="1400175"/>
          <p14:tracePt t="4956" x="714375" y="1400175"/>
          <p14:tracePt t="4964" x="719138" y="1400175"/>
          <p14:tracePt t="4972" x="725488" y="1400175"/>
          <p14:tracePt t="4996" x="725488" y="1393825"/>
          <p14:tracePt t="5004" x="730250" y="1393825"/>
          <p14:tracePt t="5014" x="730250" y="1389063"/>
          <p14:tracePt t="5020" x="736600" y="1382713"/>
          <p14:tracePt t="5030" x="736600" y="1377950"/>
          <p14:tracePt t="5036" x="736600" y="1371600"/>
          <p14:tracePt t="5046" x="741363" y="1365250"/>
          <p14:tracePt t="5062" x="741363" y="1360488"/>
          <p14:tracePt t="5070" x="741363" y="1354138"/>
          <p14:tracePt t="5078" x="741363" y="1349375"/>
          <p14:tracePt t="5094" x="741363" y="1343025"/>
          <p14:tracePt t="5110" x="741363" y="1338263"/>
          <p14:tracePt t="5126" x="741363" y="1331913"/>
          <p14:tracePt t="5142" x="741363" y="1327150"/>
          <p14:tracePt t="5158" x="741363" y="1320800"/>
          <p14:tracePt t="5206" x="741363" y="1316038"/>
          <p14:tracePt t="5222" x="741363" y="1309688"/>
          <p14:tracePt t="5238" x="741363" y="1304925"/>
          <p14:tracePt t="5278" x="741363" y="1298575"/>
          <p14:tracePt t="5302" x="741363" y="1292225"/>
          <p14:tracePt t="5312" x="741363" y="1287463"/>
          <p14:tracePt t="5318" x="741363" y="1281113"/>
          <p14:tracePt t="5328" x="741363" y="1276350"/>
          <p14:tracePt t="5344" x="741363" y="1258888"/>
          <p14:tracePt t="5352" x="741363" y="1254125"/>
          <p14:tracePt t="5360" x="741363" y="1247775"/>
          <p14:tracePt t="5376" x="741363" y="1243013"/>
          <p14:tracePt t="5384" x="747713" y="1230313"/>
          <p14:tracePt t="5392" x="747713" y="1225550"/>
          <p14:tracePt t="5448" x="752475" y="1225550"/>
          <p14:tracePt t="5464" x="752475" y="1219200"/>
          <p14:tracePt t="5480" x="758825" y="1219200"/>
          <p14:tracePt t="5496" x="758825" y="1214438"/>
          <p14:tracePt t="5504" x="765175" y="1214438"/>
          <p14:tracePt t="5512" x="769938" y="1214438"/>
          <p14:tracePt t="5520" x="787400" y="1214438"/>
          <p14:tracePt t="5528" x="820738" y="1208088"/>
          <p14:tracePt t="5536" x="842963" y="1203325"/>
          <p14:tracePt t="5544" x="871538" y="1196975"/>
          <p14:tracePt t="5552" x="915988" y="1196975"/>
          <p14:tracePt t="5560" x="938213" y="1192213"/>
          <p14:tracePt t="5568" x="960438" y="1192213"/>
          <p14:tracePt t="5576" x="977900" y="1192213"/>
          <p14:tracePt t="5586" x="995363" y="1192213"/>
          <p14:tracePt t="5592" x="1011238" y="1192213"/>
          <p14:tracePt t="5602" x="1035050" y="1192213"/>
          <p14:tracePt t="5608" x="1046163" y="1192213"/>
          <p14:tracePt t="5618" x="1057275" y="1192213"/>
          <p14:tracePt t="5624" x="1062038" y="1192213"/>
          <p14:tracePt t="5634" x="1068388" y="1196975"/>
          <p14:tracePt t="5642" x="1079500" y="1196975"/>
          <p14:tracePt t="5650" x="1084263" y="1196975"/>
          <p14:tracePt t="5658" x="1090613" y="1196975"/>
          <p14:tracePt t="5666" x="1095375" y="1196975"/>
          <p14:tracePt t="5674" x="1101725" y="1196975"/>
          <p14:tracePt t="5682" x="1112838" y="1196975"/>
          <p14:tracePt t="5690" x="1123950" y="1196975"/>
          <p14:tracePt t="5698" x="1146175" y="1196975"/>
          <p14:tracePt t="5706" x="1157288" y="1196975"/>
          <p14:tracePt t="5714" x="1196975" y="1192213"/>
          <p14:tracePt t="5722" x="1225550" y="1192213"/>
          <p14:tracePt t="5730" x="1292225" y="1185863"/>
          <p14:tracePt t="5738" x="1365250" y="1181100"/>
          <p14:tracePt t="5746" x="1400175" y="1174750"/>
          <p14:tracePt t="5754" x="1477963" y="1169988"/>
          <p14:tracePt t="5762" x="1562100" y="1152525"/>
          <p14:tracePt t="5770" x="1601788" y="1152525"/>
          <p14:tracePt t="5778" x="1681163" y="1146175"/>
          <p14:tracePt t="5786" x="1714500" y="1141413"/>
          <p14:tracePt t="5794" x="1798638" y="1141413"/>
          <p14:tracePt t="5802" x="1871663" y="1141413"/>
          <p14:tracePt t="5810" x="1951038" y="1141413"/>
          <p14:tracePt t="5818" x="1989138" y="1141413"/>
          <p14:tracePt t="5826" x="2090738" y="1141413"/>
          <p14:tracePt t="5834" x="2185988" y="1141413"/>
          <p14:tracePt t="5842" x="2309813" y="1141413"/>
          <p14:tracePt t="5850" x="2428875" y="1141413"/>
          <p14:tracePt t="5858" x="2552700" y="1141413"/>
          <p14:tracePt t="5866" x="2681288" y="1135063"/>
          <p14:tracePt t="5874" x="2805113" y="1135063"/>
          <p14:tracePt t="5884" x="2928938" y="1135063"/>
          <p14:tracePt t="5892" x="2962275" y="1135063"/>
          <p14:tracePt t="5898" x="3057525" y="1135063"/>
          <p14:tracePt t="5908" x="3136900" y="1135063"/>
          <p14:tracePt t="5916" x="3221038" y="1135063"/>
          <p14:tracePt t="5924" x="3249613" y="1135063"/>
          <p14:tracePt t="5932" x="3316288" y="1141413"/>
          <p14:tracePt t="5940" x="3378200" y="1146175"/>
          <p14:tracePt t="5948" x="3400425" y="1146175"/>
          <p14:tracePt t="5956" x="3446463" y="1152525"/>
          <p14:tracePt t="5964" x="3462338" y="1152525"/>
          <p14:tracePt t="5972" x="3506788" y="1163638"/>
          <p14:tracePt t="5980" x="3530600" y="1169988"/>
          <p14:tracePt t="5988" x="3535363" y="1169988"/>
          <p14:tracePt t="5996" x="3552825" y="1181100"/>
          <p14:tracePt t="6004" x="3557588" y="1181100"/>
          <p14:tracePt t="6012" x="3557588" y="1185863"/>
          <p14:tracePt t="6028" x="3557588" y="1196975"/>
          <p14:tracePt t="6036" x="3552825" y="1203325"/>
          <p14:tracePt t="6044" x="3541713" y="1208088"/>
          <p14:tracePt t="6052" x="3530600" y="1225550"/>
          <p14:tracePt t="6060" x="3524250" y="1225550"/>
          <p14:tracePt t="6068" x="3513138" y="1230313"/>
          <p14:tracePt t="6076" x="3502025" y="1243013"/>
          <p14:tracePt t="6084" x="3479800" y="1247775"/>
          <p14:tracePt t="6092" x="3462338" y="1258888"/>
          <p14:tracePt t="6100" x="3433763" y="1270000"/>
          <p14:tracePt t="6108" x="3400425" y="1281113"/>
          <p14:tracePt t="6116" x="3355975" y="1298575"/>
          <p14:tracePt t="6124" x="3298825" y="1320800"/>
          <p14:tracePt t="6132" x="3238500" y="1338263"/>
          <p14:tracePt t="6140" x="3163888" y="1360488"/>
          <p14:tracePt t="6148" x="3079750" y="1371600"/>
          <p14:tracePt t="6156" x="3041650" y="1377950"/>
          <p14:tracePt t="6164" x="2933700" y="1393825"/>
          <p14:tracePt t="6172" x="2805113" y="1404938"/>
          <p14:tracePt t="6182" x="2687638" y="1422400"/>
          <p14:tracePt t="6188" x="2557463" y="1438275"/>
          <p14:tracePt t="6198" x="2513013" y="1438275"/>
          <p14:tracePt t="6206" x="2411413" y="1444625"/>
          <p14:tracePt t="6214" x="2298700" y="1455738"/>
          <p14:tracePt t="6222" x="2259013" y="1455738"/>
          <p14:tracePt t="6230" x="2147888" y="1462088"/>
          <p14:tracePt t="6238" x="2001838" y="1466850"/>
          <p14:tracePt t="6246" x="1955800" y="1466850"/>
          <p14:tracePt t="6254" x="1820863" y="1466850"/>
          <p14:tracePt t="6262" x="1776413" y="1466850"/>
          <p14:tracePt t="6270" x="1652588" y="1466850"/>
          <p14:tracePt t="6278" x="1612900" y="1466850"/>
          <p14:tracePt t="6286" x="1506538" y="1462088"/>
          <p14:tracePt t="6294" x="1473200" y="1455738"/>
          <p14:tracePt t="6302" x="1400175" y="1438275"/>
          <p14:tracePt t="6310" x="1343025" y="1422400"/>
          <p14:tracePt t="6318" x="1287463" y="1404938"/>
          <p14:tracePt t="6326" x="1270000" y="1400175"/>
          <p14:tracePt t="6334" x="1219200" y="1382713"/>
          <p14:tracePt t="6342" x="1203325" y="1382713"/>
          <p14:tracePt t="6350" x="1168400" y="1365250"/>
          <p14:tracePt t="6358" x="1146175" y="1354138"/>
          <p14:tracePt t="6366" x="1123950" y="1338263"/>
          <p14:tracePt t="6374" x="1119188" y="1331913"/>
          <p14:tracePt t="6382" x="1112838" y="1320800"/>
          <p14:tracePt t="6398" x="1112838" y="1309688"/>
          <p14:tracePt t="6408" x="1112838" y="1304925"/>
          <p14:tracePt t="6414" x="1112838" y="1287463"/>
          <p14:tracePt t="6422" x="1112838" y="1276350"/>
          <p14:tracePt t="6430" x="1112838" y="1270000"/>
          <p14:tracePt t="6440" x="1112838" y="1254125"/>
          <p14:tracePt t="6446" x="1112838" y="1243013"/>
          <p14:tracePt t="6456" x="1119188" y="1230313"/>
          <p14:tracePt t="6462" x="1123950" y="1219200"/>
          <p14:tracePt t="6478" x="1130300" y="1208088"/>
          <p14:tracePt t="6488" x="1130300" y="1203325"/>
          <p14:tracePt t="6496" x="1135063" y="1196975"/>
          <p14:tracePt t="6504" x="1146175" y="1185863"/>
          <p14:tracePt t="6512" x="1152525" y="1185863"/>
          <p14:tracePt t="6520" x="1163638" y="1174750"/>
          <p14:tracePt t="6528" x="1181100" y="1163638"/>
          <p14:tracePt t="6536" x="1203325" y="1146175"/>
          <p14:tracePt t="6544" x="1225550" y="1135063"/>
          <p14:tracePt t="6552" x="1254125" y="1123950"/>
          <p14:tracePt t="6560" x="1287463" y="1112838"/>
          <p14:tracePt t="6568" x="1327150" y="1095375"/>
          <p14:tracePt t="6576" x="1371600" y="1084263"/>
          <p14:tracePt t="6584" x="1427163" y="1062038"/>
          <p14:tracePt t="6592" x="1489075" y="1050925"/>
          <p14:tracePt t="6600" x="1562100" y="1039813"/>
          <p14:tracePt t="6608" x="1646238" y="1028700"/>
          <p14:tracePt t="6616" x="1776413" y="1011238"/>
          <p14:tracePt t="6624" x="1820863" y="1006475"/>
          <p14:tracePt t="6632" x="1962150" y="995363"/>
          <p14:tracePt t="6640" x="2130425" y="989013"/>
          <p14:tracePt t="6648" x="2316163" y="977900"/>
          <p14:tracePt t="6656" x="2535238" y="966788"/>
          <p14:tracePt t="6664" x="2590800" y="966788"/>
          <p14:tracePt t="6672" x="2771775" y="966788"/>
          <p14:tracePt t="6680" x="2973388" y="966788"/>
          <p14:tracePt t="6688" x="3141663" y="966788"/>
          <p14:tracePt t="6696" x="3316288" y="984250"/>
          <p14:tracePt t="6704" x="3502025" y="989013"/>
          <p14:tracePt t="6712" x="3659188" y="1006475"/>
          <p14:tracePt t="6722" x="3822700" y="1028700"/>
          <p14:tracePt t="6728" x="3962400" y="1046163"/>
          <p14:tracePt t="6738" x="4092575" y="1050925"/>
          <p14:tracePt t="6744" x="4221163" y="1068388"/>
          <p14:tracePt t="6754" x="4344988" y="1073150"/>
          <p14:tracePt t="6760" x="4491038" y="1084263"/>
          <p14:tracePt t="6770" x="4625975" y="1084263"/>
          <p14:tracePt t="6778" x="4670425" y="1084263"/>
          <p14:tracePt t="6786" x="4783138" y="1084263"/>
          <p14:tracePt t="6794" x="4906963" y="1084263"/>
          <p14:tracePt t="6802" x="5048250" y="1090613"/>
          <p14:tracePt t="6810" x="5092700" y="1090613"/>
          <p14:tracePt t="6818" x="5210175" y="1090613"/>
          <p14:tracePt t="6826" x="5334000" y="1101725"/>
          <p14:tracePt t="6834" x="5373688" y="1108075"/>
          <p14:tracePt t="6842" x="5497513" y="1112838"/>
          <p14:tracePt t="6850" x="5626100" y="1119188"/>
          <p14:tracePt t="6858" x="5665788" y="1123950"/>
          <p14:tracePt t="6866" x="5767388" y="1135063"/>
          <p14:tracePt t="6874" x="5800725" y="1141413"/>
          <p14:tracePt t="6882" x="5884863" y="1146175"/>
          <p14:tracePt t="6890" x="5907088" y="1152525"/>
          <p14:tracePt t="6898" x="5953125" y="1157288"/>
          <p14:tracePt t="6906" x="5991225" y="1169988"/>
          <p14:tracePt t="6914" x="6030913" y="1174750"/>
          <p14:tracePt t="6922" x="6042025" y="1174750"/>
          <p14:tracePt t="6930" x="6053138" y="1181100"/>
          <p14:tracePt t="6938" x="6065838" y="1181100"/>
          <p14:tracePt t="6962" x="6065838" y="1185863"/>
          <p14:tracePt t="6994" x="6065838" y="1192213"/>
          <p14:tracePt t="7018" x="6065838" y="1196975"/>
          <p14:tracePt t="7026" x="6059488" y="1196975"/>
          <p14:tracePt t="7034" x="6053138" y="1203325"/>
          <p14:tracePt t="7044" x="6053138" y="1208088"/>
          <p14:tracePt t="7052" x="6048375" y="1208088"/>
          <p14:tracePt t="7060" x="6042025" y="1214438"/>
          <p14:tracePt t="7068" x="6030913" y="1214438"/>
          <p14:tracePt t="7076" x="6026150" y="1225550"/>
          <p14:tracePt t="7084" x="6015038" y="1230313"/>
          <p14:tracePt t="7092" x="6008688" y="1236663"/>
          <p14:tracePt t="7100" x="5997575" y="1243013"/>
          <p14:tracePt t="7108" x="5991225" y="1247775"/>
          <p14:tracePt t="7116" x="5980113" y="1258888"/>
          <p14:tracePt t="7124" x="5975350" y="1265238"/>
          <p14:tracePt t="7132" x="5969000" y="1270000"/>
          <p14:tracePt t="7148" x="5964238" y="1281113"/>
          <p14:tracePt t="7156" x="5957888" y="1287463"/>
          <p14:tracePt t="7164" x="5953125" y="1298575"/>
          <p14:tracePt t="7172" x="5946775" y="1298575"/>
          <p14:tracePt t="7180" x="5942013" y="1309688"/>
          <p14:tracePt t="7188" x="5935663" y="1316038"/>
          <p14:tracePt t="7196" x="5930900" y="1327150"/>
          <p14:tracePt t="7204" x="5924550" y="1327150"/>
          <p14:tracePt t="7212" x="5918200" y="1331913"/>
          <p14:tracePt t="7220" x="5907088" y="1343025"/>
          <p14:tracePt t="7228" x="5902325" y="1349375"/>
          <p14:tracePt t="7236" x="5884863" y="1365250"/>
          <p14:tracePt t="7244" x="5880100" y="1377950"/>
          <p14:tracePt t="7252" x="5868988" y="1389063"/>
          <p14:tracePt t="7260" x="5862638" y="1400175"/>
          <p14:tracePt t="7268" x="5834063" y="1433513"/>
          <p14:tracePt t="7276" x="5822950" y="1444625"/>
          <p14:tracePt t="7286" x="5807075" y="1466850"/>
          <p14:tracePt t="7292" x="5778500" y="1500188"/>
          <p14:tracePt t="7302" x="5767388" y="1512888"/>
          <p14:tracePt t="7308" x="5756275" y="1524000"/>
          <p14:tracePt t="7318" x="5738813" y="1535113"/>
          <p14:tracePt t="7324" x="5699125" y="1557338"/>
          <p14:tracePt t="7334" x="5683250" y="1573213"/>
          <p14:tracePt t="7340" x="5665788" y="1579563"/>
          <p14:tracePt t="7350" x="5621338" y="1601788"/>
          <p14:tracePt t="7358" x="5603875" y="1608138"/>
          <p14:tracePt t="7366" x="5553075" y="1619250"/>
          <p14:tracePt t="7374" x="5530850" y="1624013"/>
          <p14:tracePt t="7382" x="5486400" y="1630363"/>
          <p14:tracePt t="7390" x="5440363" y="1635125"/>
          <p14:tracePt t="7398" x="5429250" y="1635125"/>
          <p14:tracePt t="7406" x="5413375" y="1641475"/>
          <p14:tracePt t="7414" x="5391150" y="1652588"/>
          <p14:tracePt t="7422" x="5380038" y="1658938"/>
          <p14:tracePt t="7430" x="5373688" y="1670050"/>
          <p14:tracePt t="7446" x="5373688" y="1674813"/>
          <p14:tracePt t="7526" x="5391150" y="1674813"/>
          <p14:tracePt t="7534" x="5435600" y="1670050"/>
          <p14:tracePt t="7542" x="5491163" y="1663700"/>
          <p14:tracePt t="7550" x="5564188" y="1652588"/>
          <p14:tracePt t="7558" x="5676900" y="1630363"/>
          <p14:tracePt t="7566" x="5818188" y="1612900"/>
          <p14:tracePt t="7574" x="5907088" y="1590675"/>
          <p14:tracePt t="7582" x="6143625" y="1573213"/>
          <p14:tracePt t="7592" x="6408738" y="1550988"/>
          <p14:tracePt t="7598" x="6565900" y="1539875"/>
          <p14:tracePt t="7608" x="6913563" y="1517650"/>
          <p14:tracePt t="7614" x="7116763" y="1512888"/>
          <p14:tracePt t="7624" x="7497763" y="1500188"/>
          <p14:tracePt t="7630" x="7835900" y="1489075"/>
          <p14:tracePt t="7640" x="8156575" y="1477963"/>
          <p14:tracePt t="7648" x="8493125" y="1477963"/>
          <p14:tracePt t="7656" x="8807450" y="1477963"/>
          <p14:tracePt t="7664" x="9101138" y="1477963"/>
          <p14:tracePt t="7672" x="9386888" y="1477963"/>
          <p14:tracePt t="7680" x="9678988" y="1484313"/>
          <p14:tracePt t="7688" x="9820275" y="1489075"/>
          <p14:tracePt t="7696" x="10055225" y="1517650"/>
          <p14:tracePt t="7704" x="10174288" y="1535113"/>
          <p14:tracePt t="7712" x="10371138" y="1585913"/>
          <p14:tracePt t="7720" x="10433050" y="1608138"/>
          <p14:tracePt t="7728" x="10494963" y="1635125"/>
          <p14:tracePt t="7736" x="10528300" y="1658938"/>
          <p14:tracePt t="7744" x="10533063" y="1670050"/>
          <p14:tracePt t="7752" x="10533063" y="1674813"/>
          <p14:tracePt t="7760" x="10533063" y="1681163"/>
          <p14:tracePt t="7768" x="10533063" y="1685925"/>
          <p14:tracePt t="7776" x="10510838" y="1703388"/>
          <p14:tracePt t="7784" x="10499725" y="1703388"/>
          <p14:tracePt t="7792" x="10483850" y="1714500"/>
          <p14:tracePt t="7800" x="10460038" y="1725613"/>
          <p14:tracePt t="7808" x="10444163" y="1731963"/>
          <p14:tracePt t="7816" x="10426700" y="1731963"/>
          <p14:tracePt t="7824" x="10421938" y="1736725"/>
          <p14:tracePt t="7832" x="10404475" y="1743075"/>
          <p14:tracePt t="7840" x="10387013" y="1743075"/>
          <p14:tracePt t="7848" x="10371138" y="1747838"/>
          <p14:tracePt t="7858" x="10342563" y="1747838"/>
          <p14:tracePt t="7864" x="10313988" y="1754188"/>
          <p14:tracePt t="7874" x="10269538" y="1758950"/>
          <p14:tracePt t="7880" x="10229850" y="1765300"/>
          <p14:tracePt t="7890" x="10190163" y="1765300"/>
          <p14:tracePt t="7896" x="10145713" y="1770063"/>
          <p14:tracePt t="7906" x="10094913" y="1770063"/>
          <p14:tracePt t="7914" x="10050463" y="1770063"/>
          <p14:tracePt t="7922" x="9994900" y="1770063"/>
          <p14:tracePt t="7930" x="9948863" y="1770063"/>
          <p14:tracePt t="7938" x="9898063" y="1770063"/>
          <p14:tracePt t="7946" x="9853613" y="1770063"/>
          <p14:tracePt t="7954" x="9809163" y="1770063"/>
          <p14:tracePt t="7962" x="9763125" y="1770063"/>
          <p14:tracePt t="7970" x="9707563" y="1770063"/>
          <p14:tracePt t="7978" x="9656763" y="1770063"/>
          <p14:tracePt t="7986" x="9612313" y="1776413"/>
          <p14:tracePt t="7994" x="9590088" y="1776413"/>
          <p14:tracePt t="8002" x="9539288" y="1776413"/>
          <p14:tracePt t="8010" x="9499600" y="1776413"/>
          <p14:tracePt t="8018" x="9488488" y="1776413"/>
          <p14:tracePt t="8026" x="9466263" y="1781175"/>
          <p14:tracePt t="8034" x="9437688" y="1781175"/>
          <p14:tracePt t="8042" x="9431338" y="1781175"/>
          <p14:tracePt t="8050" x="9420225" y="1781175"/>
          <p14:tracePt t="8058" x="9404350" y="1787525"/>
          <p14:tracePt t="8066" x="9382125" y="1793875"/>
          <p14:tracePt t="8074" x="9353550" y="1798638"/>
          <p14:tracePt t="8082" x="9313863" y="1804988"/>
          <p14:tracePt t="8090" x="9285288" y="1809750"/>
          <p14:tracePt t="8098" x="9223375" y="1816100"/>
          <p14:tracePt t="8106" x="9174163" y="1816100"/>
          <p14:tracePt t="8114" x="9105900" y="1820863"/>
          <p14:tracePt t="8122" x="9021763" y="1820863"/>
          <p14:tracePt t="8130" x="8948738" y="1820863"/>
          <p14:tracePt t="8138" x="8886825" y="1820863"/>
          <p14:tracePt t="8146" x="8796338" y="1816100"/>
          <p14:tracePt t="8154" x="8696325" y="1798638"/>
          <p14:tracePt t="8164" x="8634413" y="1793875"/>
          <p14:tracePt t="8170" x="8526463" y="1776413"/>
          <p14:tracePt t="8180" x="8459788" y="1765300"/>
          <p14:tracePt t="8186" x="8391525" y="1754188"/>
          <p14:tracePt t="8196" x="8324850" y="1743075"/>
          <p14:tracePt t="8202" x="8167688" y="1703388"/>
          <p14:tracePt t="8212" x="8094663" y="1681163"/>
          <p14:tracePt t="8220" x="8015288" y="1658938"/>
          <p14:tracePt t="8228" x="7937500" y="1630363"/>
          <p14:tracePt t="8236" x="7853363" y="1597025"/>
          <p14:tracePt t="8244" x="7785100" y="1562100"/>
          <p14:tracePt t="8253" x="7718425" y="1517650"/>
          <p14:tracePt t="8260" x="7672388" y="1466850"/>
          <p14:tracePt t="8268" x="7632700" y="1422400"/>
          <p14:tracePt t="8276" x="7594600" y="1349375"/>
          <p14:tracePt t="8284" x="7588250" y="1287463"/>
          <p14:tracePt t="8292" x="7583488" y="1230313"/>
          <p14:tracePt t="8300" x="7583488" y="1163638"/>
          <p14:tracePt t="8308" x="7588250" y="1112838"/>
          <p14:tracePt t="8316" x="7605713" y="1046163"/>
          <p14:tracePt t="8324" x="7643813" y="984250"/>
          <p14:tracePt t="8332" x="7689850" y="933450"/>
          <p14:tracePt t="8340" x="7745413" y="887413"/>
          <p14:tracePt t="8348" x="7853363" y="820738"/>
          <p14:tracePt t="8356" x="7937500" y="787400"/>
          <p14:tracePt t="8364" x="8088313" y="730250"/>
          <p14:tracePt t="8372" x="8256588" y="696913"/>
          <p14:tracePt t="8380" x="8459788" y="663575"/>
          <p14:tracePt t="8388" x="8605838" y="646113"/>
          <p14:tracePt t="8396" x="8886825" y="630238"/>
          <p14:tracePt t="8404" x="9039225" y="619125"/>
          <p14:tracePt t="8412" x="9331325" y="619125"/>
          <p14:tracePt t="8420" x="9605963" y="623888"/>
          <p14:tracePt t="8428" x="9729788" y="630238"/>
          <p14:tracePt t="8436" x="9982200" y="674688"/>
          <p14:tracePt t="8444" x="10106025" y="696913"/>
          <p14:tracePt t="8452" x="10302875" y="758825"/>
          <p14:tracePt t="8462" x="10364788" y="787400"/>
          <p14:tracePt t="8468" x="10426700" y="827088"/>
          <p14:tracePt t="8478" x="10477500" y="876300"/>
          <p14:tracePt t="8484" x="10521950" y="949325"/>
          <p14:tracePt t="8494" x="10533063" y="1000125"/>
          <p14:tracePt t="8502" x="10533063" y="1046163"/>
          <p14:tracePt t="8510" x="10533063" y="1108075"/>
          <p14:tracePt t="8518" x="10494963" y="1192213"/>
          <p14:tracePt t="8526" x="10448925" y="1247775"/>
          <p14:tracePt t="8534" x="10398125" y="1309688"/>
          <p14:tracePt t="8542" x="10287000" y="1393825"/>
          <p14:tracePt t="8550" x="10152063" y="1477963"/>
          <p14:tracePt t="8558" x="10021888" y="1539875"/>
          <p14:tracePt t="8566" x="9809163" y="1608138"/>
          <p14:tracePt t="8574" x="9656763" y="1647825"/>
          <p14:tracePt t="8582" x="9482138" y="1674813"/>
          <p14:tracePt t="8590" x="9309100" y="1692275"/>
          <p14:tracePt t="8598" x="9123363" y="1692275"/>
          <p14:tracePt t="8606" x="9039225" y="1692275"/>
          <p14:tracePt t="8614" x="8926513" y="1692275"/>
          <p14:tracePt t="8622" x="8842375" y="1685925"/>
          <p14:tracePt t="8630" x="8785225" y="1670050"/>
          <p14:tracePt t="8638" x="8758238" y="1663700"/>
          <p14:tracePt t="8646" x="8734425" y="1652588"/>
          <p14:tracePt t="8654" x="8729663" y="1641475"/>
          <p14:tracePt t="8662" x="8723313" y="1641475"/>
          <p14:tracePt t="8670" x="8723313" y="1635125"/>
          <p14:tracePt t="8800" x="8718550" y="1635125"/>
          <p14:tracePt t="8808" x="8701088" y="1635125"/>
          <p14:tracePt t="8816" x="8656638" y="1641475"/>
          <p14:tracePt t="8824" x="8583613" y="1663700"/>
          <p14:tracePt t="8832" x="8464550" y="1674813"/>
          <p14:tracePt t="8840" x="8245475" y="1697038"/>
          <p14:tracePt t="8848" x="7970838" y="1708150"/>
          <p14:tracePt t="8856" x="7632700" y="1708150"/>
          <p14:tracePt t="8864" x="7329488" y="1703388"/>
          <p14:tracePt t="8872" x="6807200" y="1641475"/>
          <p14:tracePt t="8880" x="6435725" y="1590675"/>
          <p14:tracePt t="8888" x="6003925" y="1517650"/>
          <p14:tracePt t="8896" x="5626100" y="1462088"/>
          <p14:tracePt t="8904" x="5283200" y="1382713"/>
          <p14:tracePt t="8914" x="5081588" y="1320800"/>
          <p14:tracePt t="8920" x="4913313" y="1254125"/>
          <p14:tracePt t="8928" x="4778375" y="1181100"/>
          <p14:tracePt t="8936" x="4659313" y="1112838"/>
          <p14:tracePt t="8944" x="4608513" y="1079500"/>
          <p14:tracePt t="8952" x="4575175" y="1046163"/>
          <p14:tracePt t="8960" x="4564063" y="1028700"/>
          <p14:tracePt t="8968" x="4564063" y="1022350"/>
          <p14:tracePt t="9142" x="4559300" y="1022350"/>
          <p14:tracePt t="9150" x="4552950" y="1022350"/>
          <p14:tracePt t="9158" x="4502150" y="1039813"/>
          <p14:tracePt t="9166" x="4435475" y="1050925"/>
          <p14:tracePt t="9174" x="4294188" y="1073150"/>
          <p14:tracePt t="9182" x="4103688" y="1101725"/>
          <p14:tracePt t="9190" x="3856038" y="1123950"/>
          <p14:tracePt t="9198" x="3563938" y="1135063"/>
          <p14:tracePt t="9206" x="3333750" y="1146175"/>
          <p14:tracePt t="9214" x="2995613" y="1146175"/>
          <p14:tracePt t="9222" x="2754313" y="1146175"/>
          <p14:tracePt t="9230" x="2513013" y="1146175"/>
          <p14:tracePt t="9238" x="2276475" y="1130300"/>
          <p14:tracePt t="9246" x="2163763" y="1123950"/>
          <p14:tracePt t="9254" x="1933575" y="1101725"/>
          <p14:tracePt t="9262" x="1743075" y="1090613"/>
          <p14:tracePt t="9270" x="1624013" y="1090613"/>
          <p14:tracePt t="9278" x="1528763" y="1090613"/>
          <p14:tracePt t="9286" x="1489075" y="1090613"/>
          <p14:tracePt t="9294" x="1473200" y="1090613"/>
          <p14:tracePt t="9326" x="1477963" y="1090613"/>
          <p14:tracePt t="9336" x="1500188" y="1090613"/>
          <p14:tracePt t="9342" x="1535113" y="1090613"/>
          <p14:tracePt t="9352" x="1585913" y="1090613"/>
          <p14:tracePt t="9358" x="1685925" y="1090613"/>
          <p14:tracePt t="9368" x="1798638" y="1095375"/>
          <p14:tracePt t="9376" x="1939925" y="1108075"/>
          <p14:tracePt t="9384" x="2141538" y="1112838"/>
          <p14:tracePt t="9392" x="2282825" y="1123950"/>
          <p14:tracePt t="9400" x="2608263" y="1146175"/>
          <p14:tracePt t="9408" x="3035300" y="1181100"/>
          <p14:tracePt t="9416" x="3371850" y="1192213"/>
          <p14:tracePt t="9424" x="3833813" y="1214438"/>
          <p14:tracePt t="9432" x="4271963" y="1230313"/>
          <p14:tracePt t="9440" x="4699000" y="1243013"/>
          <p14:tracePt t="9448" x="5110163" y="1243013"/>
          <p14:tracePt t="9456" x="5519738" y="1254125"/>
          <p14:tracePt t="9464" x="5811838" y="1265238"/>
          <p14:tracePt t="9472" x="6048375" y="1281113"/>
          <p14:tracePt t="9480" x="6323013" y="1304925"/>
          <p14:tracePt t="9488" x="6503988" y="1331913"/>
          <p14:tracePt t="9496" x="6621463" y="1354138"/>
          <p14:tracePt t="9504" x="6683375" y="1377950"/>
          <p14:tracePt t="9512" x="6723063" y="1393825"/>
          <p14:tracePt t="9520" x="6727825" y="1400175"/>
          <p14:tracePt t="9528" x="6734175" y="1404938"/>
          <p14:tracePt t="9536" x="6734175" y="1422400"/>
          <p14:tracePt t="9545" x="6734175" y="1433513"/>
          <p14:tracePt t="9552" x="6716713" y="1462088"/>
          <p14:tracePt t="9560" x="6694488" y="1489075"/>
          <p14:tracePt t="9568" x="6654800" y="1524000"/>
          <p14:tracePt t="9576" x="6604000" y="1573213"/>
          <p14:tracePt t="9584" x="6530975" y="1630363"/>
          <p14:tracePt t="9592" x="6424613" y="1692275"/>
          <p14:tracePt t="9600" x="6289675" y="1776413"/>
          <p14:tracePt t="9608" x="6211888" y="1809750"/>
          <p14:tracePt t="9618" x="6019800" y="1889125"/>
          <p14:tracePt t="9624" x="5913438" y="1916113"/>
          <p14:tracePt t="9634" x="5665788" y="1995488"/>
          <p14:tracePt t="9640" x="5548313" y="2017713"/>
          <p14:tracePt t="9650" x="5402263" y="2046288"/>
          <p14:tracePt t="9658" x="5260975" y="2051050"/>
          <p14:tracePt t="9666" x="4940300" y="2051050"/>
          <p14:tracePt t="9674" x="4749800" y="2039938"/>
          <p14:tracePt t="9682" x="4497388" y="1984375"/>
          <p14:tracePt t="9690" x="4254500" y="1911350"/>
          <p14:tracePt t="9698" x="3990975" y="1809750"/>
          <p14:tracePt t="9706" x="3827463" y="1736725"/>
          <p14:tracePt t="9714" x="3681413" y="1652588"/>
          <p14:tracePt t="9722" x="3552825" y="1535113"/>
          <p14:tracePt t="9730" x="3490913" y="1438275"/>
          <p14:tracePt t="9738" x="3468688" y="1377950"/>
          <p14:tracePt t="9746" x="3468688" y="1309688"/>
          <p14:tracePt t="9754" x="3495675" y="1230313"/>
          <p14:tracePt t="9762" x="3541713" y="1169988"/>
          <p14:tracePt t="9770" x="3630613" y="1084263"/>
          <p14:tracePt t="9778" x="3783013" y="995363"/>
          <p14:tracePt t="9786" x="4035425" y="871538"/>
          <p14:tracePt t="9794" x="4265613" y="798513"/>
          <p14:tracePt t="9802" x="4625975" y="730250"/>
          <p14:tracePt t="9810" x="5013325" y="657225"/>
          <p14:tracePt t="9818" x="5334000" y="635000"/>
          <p14:tracePt t="9826" x="5884863" y="595313"/>
          <p14:tracePt t="9834" x="6267450" y="595313"/>
          <p14:tracePt t="9842" x="6738938" y="606425"/>
          <p14:tracePt t="9850" x="7154863" y="652463"/>
          <p14:tracePt t="9858" x="7559675" y="725488"/>
          <p14:tracePt t="9866" x="7937500" y="820738"/>
          <p14:tracePt t="9874" x="8274050" y="933450"/>
          <p14:tracePt t="9882" x="8504238" y="1028700"/>
          <p14:tracePt t="9890" x="8774113" y="1185863"/>
          <p14:tracePt t="9898" x="8886825" y="1270000"/>
          <p14:tracePt t="9906" x="8977313" y="1371600"/>
          <p14:tracePt t="9916" x="9032875" y="1477963"/>
          <p14:tracePt t="9922" x="9039225" y="1557338"/>
          <p14:tracePt t="9932" x="9015413" y="1619250"/>
          <p14:tracePt t="9940" x="8937625" y="1697038"/>
          <p14:tracePt t="9948" x="8769350" y="1798638"/>
          <p14:tracePt t="9956" x="8594725" y="1871663"/>
          <p14:tracePt t="9964" x="8245475" y="1978025"/>
          <p14:tracePt t="9972" x="7886700" y="2063750"/>
          <p14:tracePt t="9980" x="7470775" y="2108200"/>
          <p14:tracePt t="9988" x="7026275" y="2130425"/>
          <p14:tracePt t="9996" x="6570663" y="2124075"/>
          <p14:tracePt t="10004" x="6092825" y="2063750"/>
          <p14:tracePt t="10012" x="5626100" y="1978025"/>
          <p14:tracePt t="10020" x="5205413" y="1871663"/>
          <p14:tracePt t="10028" x="4816475" y="1725613"/>
          <p14:tracePt t="10036" x="4508500" y="1590675"/>
          <p14:tracePt t="10044" x="4356100" y="1484313"/>
          <p14:tracePt t="10054" x="4181475" y="1327150"/>
          <p14:tracePt t="10060" x="4125913" y="1247775"/>
          <p14:tracePt t="10068" x="4092575" y="1157288"/>
          <p14:tracePt t="10076" x="4092575" y="1095375"/>
          <p14:tracePt t="10084" x="4119563" y="1028700"/>
          <p14:tracePt t="10092" x="4192588" y="949325"/>
          <p14:tracePt t="10100" x="4283075" y="887413"/>
          <p14:tracePt t="10108" x="4502150" y="781050"/>
          <p14:tracePt t="10116" x="4756150" y="685800"/>
          <p14:tracePt t="10124" x="4997450" y="623888"/>
          <p14:tracePt t="10132" x="5294313" y="557213"/>
          <p14:tracePt t="10140" x="5654675" y="511175"/>
          <p14:tracePt t="10148" x="5935663" y="466725"/>
          <p14:tracePt t="10156" x="6362700" y="444500"/>
          <p14:tracePt t="10164" x="6638925" y="444500"/>
          <p14:tracePt t="10172" x="7048500" y="460375"/>
          <p14:tracePt t="10180" x="7335838" y="506413"/>
          <p14:tracePt t="10188" x="7632700" y="568325"/>
          <p14:tracePt t="10198" x="7908925" y="668338"/>
          <p14:tracePt t="10204" x="8099425" y="758825"/>
          <p14:tracePt t="10214" x="8269288" y="882650"/>
          <p14:tracePt t="10222" x="8364538" y="977900"/>
          <p14:tracePt t="10230" x="8402638" y="1090613"/>
          <p14:tracePt t="10238" x="8397875" y="1163638"/>
          <p14:tracePt t="10246" x="8324850" y="1254125"/>
          <p14:tracePt t="10254" x="8212138" y="1327150"/>
          <p14:tracePt t="10262" x="8010525" y="1411288"/>
          <p14:tracePt t="10270" x="7712075" y="1466850"/>
          <p14:tracePt t="10278" x="7413625" y="1495425"/>
          <p14:tracePt t="10286" x="7065963" y="1495425"/>
          <p14:tracePt t="10294" x="6672263" y="1489075"/>
          <p14:tracePt t="10302" x="6391275" y="1473200"/>
          <p14:tracePt t="10310" x="6003925" y="1411288"/>
          <p14:tracePt t="10318" x="5868988" y="1377950"/>
          <p14:tracePt t="10326" x="5621338" y="1304925"/>
          <p14:tracePt t="10334" x="5508625" y="1247775"/>
          <p14:tracePt t="10342" x="5453063" y="1196975"/>
          <p14:tracePt t="10350" x="5418138" y="1141413"/>
          <p14:tracePt t="10358" x="5413375" y="1095375"/>
          <p14:tracePt t="10366" x="5418138" y="1035050"/>
          <p14:tracePt t="10374" x="5440363" y="989013"/>
          <p14:tracePt t="10382" x="5502275" y="933450"/>
          <p14:tracePt t="10390" x="5588000" y="876300"/>
          <p14:tracePt t="10398" x="5710238" y="827088"/>
          <p14:tracePt t="10406" x="5880100" y="792163"/>
          <p14:tracePt t="10414" x="6037263" y="781050"/>
          <p14:tracePt t="10422" x="6205538" y="781050"/>
          <p14:tracePt t="10430" x="6497638" y="809625"/>
          <p14:tracePt t="10438" x="6738938" y="860425"/>
          <p14:tracePt t="10446" x="6851650" y="900113"/>
          <p14:tracePt t="10454" x="7081838" y="995363"/>
          <p14:tracePt t="10462" x="7278688" y="1130300"/>
          <p14:tracePt t="10470" x="7431088" y="1292225"/>
          <p14:tracePt t="10478" x="7481888" y="1422400"/>
          <p14:tracePt t="10486" x="7486650" y="1495425"/>
          <p14:tracePt t="10496" x="7435850" y="1663700"/>
          <p14:tracePt t="10504" x="7340600" y="1776413"/>
          <p14:tracePt t="10512" x="7205663" y="1866900"/>
          <p14:tracePt t="10520" x="6942138" y="1978025"/>
          <p14:tracePt t="10528" x="6610350" y="2035175"/>
          <p14:tracePt t="10536" x="6261100" y="2035175"/>
          <p14:tracePt t="10544" x="6015038" y="2017713"/>
          <p14:tracePt t="10552" x="5548313" y="1933575"/>
          <p14:tracePt t="10560" x="5256213" y="1843088"/>
          <p14:tracePt t="10568" x="5008563" y="1736725"/>
          <p14:tracePt t="10576" x="4749800" y="1579563"/>
          <p14:tracePt t="10584" x="4632325" y="1462088"/>
          <p14:tracePt t="10592" x="4586288" y="1365250"/>
          <p14:tracePt t="10600" x="4570413" y="1247775"/>
          <p14:tracePt t="10608" x="4608513" y="1108075"/>
          <p14:tracePt t="10616" x="4699000" y="1022350"/>
          <p14:tracePt t="10624" x="4878388" y="922338"/>
          <p14:tracePt t="10632" x="5048250" y="865188"/>
          <p14:tracePt t="10640" x="5345113" y="820738"/>
          <p14:tracePt t="10648" x="5610225" y="798513"/>
          <p14:tracePt t="10656" x="5969000" y="798513"/>
          <p14:tracePt t="10664" x="6369050" y="809625"/>
          <p14:tracePt t="10672" x="6683375" y="865188"/>
          <p14:tracePt t="10680" x="7121525" y="973138"/>
          <p14:tracePt t="10688" x="7397750" y="1073150"/>
          <p14:tracePt t="10696" x="7621588" y="1192213"/>
          <p14:tracePt t="10704" x="7791450" y="1331913"/>
          <p14:tracePt t="10712" x="7891463" y="1495425"/>
          <p14:tracePt t="10720" x="7897813" y="1562100"/>
          <p14:tracePt t="10728" x="7864475" y="1635125"/>
          <p14:tracePt t="10736" x="7796213" y="1697038"/>
          <p14:tracePt t="10744" x="7621588" y="1765300"/>
          <p14:tracePt t="10752" x="7486650" y="1787525"/>
          <p14:tracePt t="10760" x="7200900" y="1787525"/>
          <p14:tracePt t="10770" x="6924675" y="1781175"/>
          <p14:tracePt t="10776" x="6711950" y="1743075"/>
          <p14:tracePt t="10786" x="6318250" y="1624013"/>
          <p14:tracePt t="10792" x="6070600" y="1528763"/>
          <p14:tracePt t="10802" x="5851525" y="1422400"/>
          <p14:tracePt t="10808" x="5621338" y="1281113"/>
          <p14:tracePt t="10818" x="5491163" y="1152525"/>
          <p14:tracePt t="10826" x="5440363" y="1062038"/>
          <p14:tracePt t="10834" x="5429250" y="977900"/>
          <p14:tracePt t="10842" x="5446713" y="911225"/>
          <p14:tracePt t="10850" x="5497513" y="838200"/>
          <p14:tracePt t="10858" x="5614988" y="741363"/>
          <p14:tracePt t="10866" x="5818188" y="657225"/>
          <p14:tracePt t="10874" x="6070600" y="595313"/>
          <p14:tracePt t="10882" x="6334125" y="584200"/>
          <p14:tracePt t="10890" x="6665913" y="584200"/>
          <p14:tracePt t="10898" x="7037388" y="623888"/>
          <p14:tracePt t="10906" x="7340600" y="692150"/>
          <p14:tracePt t="10914" x="7740650" y="838200"/>
          <p14:tracePt t="10922" x="7920038" y="933450"/>
          <p14:tracePt t="10931" x="8121650" y="1095375"/>
          <p14:tracePt t="10938" x="8178800" y="1174750"/>
          <p14:tracePt t="10946" x="8194675" y="1265238"/>
          <p14:tracePt t="10954" x="8189913" y="1316038"/>
          <p14:tracePt t="10962" x="8121650" y="1382713"/>
          <p14:tracePt t="10970" x="8004175" y="1444625"/>
          <p14:tracePt t="10978" x="7858125" y="1477963"/>
          <p14:tracePt t="10986" x="7632700" y="1512888"/>
          <p14:tracePt t="10994" x="7391400" y="1512888"/>
          <p14:tracePt t="11002" x="7205663" y="1506538"/>
          <p14:tracePt t="11010" x="6953250" y="1462088"/>
          <p14:tracePt t="11018" x="6738938" y="1411288"/>
          <p14:tracePt t="11026" x="6537325" y="1331913"/>
          <p14:tracePt t="11034" x="6446838" y="1281113"/>
          <p14:tracePt t="11042" x="6362700" y="1203325"/>
          <p14:tracePt t="11050" x="6346825" y="1157288"/>
          <p14:tracePt t="11058" x="6340475" y="1095375"/>
          <p14:tracePt t="11068" x="6357938" y="1028700"/>
          <p14:tracePt t="11074" x="6408738" y="955675"/>
          <p14:tracePt t="11084" x="6492875" y="865188"/>
          <p14:tracePt t="11090" x="6650038" y="758825"/>
          <p14:tracePt t="11100" x="6880225" y="663575"/>
          <p14:tracePt t="11108" x="7077075" y="619125"/>
          <p14:tracePt t="11116" x="7278688" y="595313"/>
          <p14:tracePt t="11124" x="7537450" y="595313"/>
          <p14:tracePt t="11132" x="7913688" y="674688"/>
          <p14:tracePt t="11140" x="8161338" y="758825"/>
          <p14:tracePt t="11148" x="8342313" y="871538"/>
          <p14:tracePt t="11156" x="8493125" y="1017588"/>
          <p14:tracePt t="11164" x="8561388" y="1135063"/>
          <p14:tracePt t="11172" x="8583613" y="1270000"/>
          <p14:tracePt t="11180" x="8572500" y="1400175"/>
          <p14:tracePt t="11188" x="8515350" y="1500188"/>
          <p14:tracePt t="11196" x="8380413" y="1647825"/>
          <p14:tracePt t="11204" x="8212138" y="1754188"/>
          <p14:tracePt t="11212" x="8083550" y="1827213"/>
          <p14:tracePt t="11220" x="7824788" y="1900238"/>
          <p14:tracePt t="11228" x="7583488" y="1944688"/>
          <p14:tracePt t="11236" x="7324725" y="1955800"/>
          <p14:tracePt t="11244" x="7059613" y="1951038"/>
          <p14:tracePt t="11252" x="6897688" y="1911350"/>
          <p14:tracePt t="11260" x="6694488" y="1843088"/>
          <p14:tracePt t="11268" x="6632575" y="1804988"/>
          <p14:tracePt t="11276" x="6581775" y="1754188"/>
          <p14:tracePt t="11284" x="6554788" y="1697038"/>
          <p14:tracePt t="11292" x="6554788" y="1663700"/>
          <p14:tracePt t="11300" x="6554788" y="1601788"/>
          <p14:tracePt t="11308" x="6570663" y="1573213"/>
          <p14:tracePt t="11316" x="6599238" y="1535113"/>
          <p14:tracePt t="11324" x="6638925" y="1506538"/>
          <p14:tracePt t="11334" x="6689725" y="1484313"/>
          <p14:tracePt t="11340" x="6734175" y="1477963"/>
          <p14:tracePt t="11350" x="6756400" y="1477963"/>
          <p14:tracePt t="11356" x="6789738" y="1484313"/>
          <p14:tracePt t="11366" x="6796088" y="1500188"/>
          <p14:tracePt t="11372" x="6807200" y="1535113"/>
          <p14:tracePt t="11384" x="6807200" y="1557338"/>
          <p14:tracePt t="11390" x="6807200" y="1585913"/>
          <p14:tracePt t="11398" x="6796088" y="1619250"/>
          <p14:tracePt t="11406" x="6778625" y="1647825"/>
          <p14:tracePt t="11414" x="6745288" y="1674813"/>
          <p14:tracePt t="11422" x="6723063" y="1685925"/>
          <p14:tracePt t="11430" x="6683375" y="1685925"/>
          <p14:tracePt t="11438" x="6616700" y="1681163"/>
          <p14:tracePt t="11446" x="6554788" y="1670050"/>
          <p14:tracePt t="11454" x="6492875" y="1647825"/>
          <p14:tracePt t="11462" x="6469063" y="1641475"/>
          <p14:tracePt t="11745" x="6469063" y="1635125"/>
          <p14:tracePt t="11752" x="6469063" y="1630363"/>
          <p14:tracePt t="11760" x="6475413" y="1624013"/>
          <p14:tracePt t="11768" x="6481763" y="1612900"/>
          <p14:tracePt t="11776" x="6481763" y="1608138"/>
          <p14:tracePt t="11793" x="6457950" y="1601788"/>
          <p14:tracePt t="11800" x="6430963" y="1601788"/>
          <p14:tracePt t="11808" x="6408738" y="1601788"/>
          <p14:tracePt t="11816" x="6391275" y="1601788"/>
          <p14:tracePt t="11824" x="6369050" y="1608138"/>
          <p14:tracePt t="11832" x="6357938" y="1608138"/>
          <p14:tracePt t="11840" x="6340475" y="1619250"/>
          <p14:tracePt t="11848" x="6311900" y="1624013"/>
          <p14:tracePt t="11856" x="6278563" y="1635125"/>
          <p14:tracePt t="11864" x="6256338" y="1647825"/>
          <p14:tracePt t="11872" x="6211888" y="1658938"/>
          <p14:tracePt t="11880" x="6176963" y="1663700"/>
          <p14:tracePt t="11888" x="6126163" y="1670050"/>
          <p14:tracePt t="11896" x="6088063" y="1670050"/>
          <p14:tracePt t="11904" x="6037263" y="1670050"/>
          <p14:tracePt t="11914" x="6003925" y="1670050"/>
          <p14:tracePt t="11920" x="5953125" y="1663700"/>
          <p14:tracePt t="11930" x="5918200" y="1652588"/>
          <p14:tracePt t="11936" x="5868988" y="1635125"/>
          <p14:tracePt t="11946" x="5845175" y="1619250"/>
          <p14:tracePt t="11952" x="5795963" y="1597025"/>
          <p14:tracePt t="11962" x="5772150" y="1579563"/>
          <p14:tracePt t="11970" x="5716588" y="1550988"/>
          <p14:tracePt t="11978" x="5676900" y="1535113"/>
          <p14:tracePt t="11986" x="5603875" y="1500188"/>
          <p14:tracePt t="11994" x="5526088" y="1473200"/>
          <p14:tracePt t="12002" x="5480050" y="1455738"/>
          <p14:tracePt t="12010" x="5391150" y="1427163"/>
          <p14:tracePt t="12018" x="5340350" y="1411288"/>
          <p14:tracePt t="12026" x="5205413" y="1382713"/>
          <p14:tracePt t="12034" x="5137150" y="1360488"/>
          <p14:tracePt t="12042" x="4997450" y="1338263"/>
          <p14:tracePt t="12050" x="4929188" y="1331913"/>
          <p14:tracePt t="12058" x="4789488" y="1327150"/>
          <p14:tracePt t="12066" x="4732338" y="1327150"/>
          <p14:tracePt t="12074" x="4654550" y="1331913"/>
          <p14:tracePt t="12082" x="4637088" y="1338263"/>
          <p14:tracePt t="12090" x="4632325" y="1338263"/>
          <p14:tracePt t="12389" x="4625975" y="1338263"/>
          <p14:tracePt t="12396" x="4625975" y="1331913"/>
          <p14:tracePt t="12404" x="4621213" y="1327150"/>
          <p14:tracePt t="12412" x="4614863" y="1320800"/>
          <p14:tracePt t="12420" x="4608513" y="1316038"/>
          <p14:tracePt t="12872" x="4608513" y="1309688"/>
          <p14:tracePt t="12889" x="4608513" y="1304925"/>
          <p14:tracePt t="12896" x="4603750" y="1292225"/>
          <p14:tracePt t="12904" x="4603750" y="1287463"/>
          <p14:tracePt t="12912" x="4603750" y="1281113"/>
          <p14:tracePt t="12920" x="4597400" y="1276350"/>
          <p14:tracePt t="12928" x="4597400" y="1270000"/>
          <p14:tracePt t="12936" x="4597400" y="1265238"/>
          <p14:tracePt t="12945" x="4597400" y="1254125"/>
          <p14:tracePt t="12960" x="4597400" y="1247775"/>
          <p14:tracePt t="12976" x="4592638" y="1243013"/>
          <p14:tracePt t="12992" x="4592638" y="1236663"/>
          <p14:tracePt t="13076" x="4586288" y="1236663"/>
          <p14:tracePt t="13084" x="4581525" y="1230313"/>
          <p14:tracePt t="13092" x="4564063" y="1214438"/>
          <p14:tracePt t="13101" x="4541838" y="1203325"/>
          <p14:tracePt t="13108" x="4519613" y="1192213"/>
          <p14:tracePt t="13116" x="4473575" y="1163638"/>
          <p14:tracePt t="13126" x="4429125" y="1141413"/>
          <p14:tracePt t="13134" x="4367213" y="1123950"/>
          <p14:tracePt t="13142" x="4243388" y="1084263"/>
          <p14:tracePt t="13151" x="4114800" y="1062038"/>
          <p14:tracePt t="13158" x="4035425" y="1046163"/>
          <p14:tracePt t="13166" x="3884613" y="1017588"/>
          <p14:tracePt t="13174" x="3641725" y="973138"/>
          <p14:tracePt t="13182" x="3433763" y="922338"/>
          <p14:tracePt t="13190" x="3338513" y="893763"/>
          <p14:tracePt t="13198" x="3249613" y="876300"/>
          <p14:tracePt t="13206" x="3103563" y="838200"/>
          <p14:tracePt t="13214" x="3028950" y="820738"/>
          <p14:tracePt t="13222" x="2968625" y="803275"/>
          <p14:tracePt t="13230" x="2882900" y="781050"/>
          <p14:tracePt t="13238" x="2838450" y="769938"/>
          <p14:tracePt t="13246" x="2805113" y="758825"/>
          <p14:tracePt t="13254" x="2782888" y="752475"/>
          <p14:tracePt t="13262" x="2754313" y="747713"/>
          <p14:tracePt t="13270" x="2747963" y="747713"/>
          <p14:tracePt t="13340" x="2743200" y="747713"/>
          <p14:tracePt t="13362" x="2732088" y="747713"/>
          <p14:tracePt t="13370" x="2732088" y="752475"/>
          <p14:tracePt t="13378" x="2725738" y="752475"/>
          <p14:tracePt t="13386" x="2720975" y="758825"/>
          <p14:tracePt t="13394" x="2714625" y="765175"/>
          <p14:tracePt t="13403" x="2709863" y="765175"/>
          <p14:tracePt t="13811" x="2709863" y="758825"/>
          <p14:tracePt t="13827" x="2709863" y="752475"/>
          <p14:tracePt t="14035" x="2709863" y="747713"/>
          <p14:tracePt t="14077" x="2709863" y="741363"/>
          <p14:tracePt t="14116" x="2709863" y="736600"/>
          <p14:tracePt t="14124" x="2709863" y="730250"/>
          <p14:tracePt t="14157" x="2709863" y="725488"/>
          <p14:tracePt t="14615" x="2709863" y="730250"/>
          <p14:tracePt t="14622" x="2709863" y="736600"/>
          <p14:tracePt t="14630" x="2709863" y="747713"/>
          <p14:tracePt t="14638" x="2703513" y="752475"/>
          <p14:tracePt t="14646" x="2703513" y="758825"/>
          <p14:tracePt t="14850" x="2703513" y="765175"/>
          <p14:tracePt t="14864" x="2703513" y="769938"/>
          <p14:tracePt t="15428" x="2703513" y="776288"/>
          <p14:tracePt t="15436" x="2703513" y="781050"/>
          <p14:tracePt t="15460" x="2703513" y="787400"/>
          <p14:tracePt t="15484" x="2703513" y="792163"/>
          <p14:tracePt t="15508" x="2703513" y="798513"/>
          <p14:tracePt t="15524" x="2703513" y="803275"/>
          <p14:tracePt t="15862" x="2709863" y="803275"/>
          <p14:tracePt t="15887" x="2714625" y="803275"/>
          <p14:tracePt t="15897" x="2714625" y="798513"/>
          <p14:tracePt t="16064" x="2720975" y="798513"/>
          <p14:tracePt t="16072" x="2720975" y="792163"/>
          <p14:tracePt t="16088" x="2720975" y="787400"/>
          <p14:tracePt t="16096" x="2725738" y="787400"/>
          <p14:tracePt t="16104" x="2732088" y="781050"/>
          <p14:tracePt t="16112" x="2732088" y="776288"/>
          <p14:tracePt t="16128" x="2736850" y="769938"/>
          <p14:tracePt t="16136" x="2743200" y="758825"/>
          <p14:tracePt t="16145" x="2747963" y="758825"/>
          <p14:tracePt t="16152" x="2747963" y="752475"/>
          <p14:tracePt t="16160" x="2754313" y="752475"/>
          <p14:tracePt t="16168" x="2754313" y="747713"/>
          <p14:tracePt t="16272" x="2760663" y="752475"/>
          <p14:tracePt t="16278" x="2765425" y="758825"/>
          <p14:tracePt t="16286" x="2765425" y="765175"/>
          <p14:tracePt t="16294" x="2765425" y="769938"/>
          <p14:tracePt t="16310" x="2771775" y="769938"/>
          <p14:tracePt t="16318" x="2771775" y="776288"/>
          <p14:tracePt t="16467" x="2765425" y="776288"/>
          <p14:tracePt t="16474" x="2760663" y="776288"/>
          <p14:tracePt t="16492" x="2754313" y="776288"/>
          <p14:tracePt t="16498" x="2747963" y="781050"/>
          <p14:tracePt t="16508" x="2736850" y="792163"/>
          <p14:tracePt t="16516" x="2725738" y="809625"/>
          <p14:tracePt t="16524" x="2720975" y="820738"/>
          <p14:tracePt t="16532" x="2703513" y="849313"/>
          <p14:tracePt t="16541" x="2692400" y="871538"/>
          <p14:tracePt t="16548" x="2687638" y="900113"/>
          <p14:tracePt t="16557" x="2681288" y="927100"/>
          <p14:tracePt t="16564" x="2674938" y="955675"/>
          <p14:tracePt t="16573" x="2674938" y="984250"/>
          <p14:tracePt t="16580" x="2692400" y="1035050"/>
          <p14:tracePt t="16589" x="2709863" y="1073150"/>
          <p14:tracePt t="16596" x="2732088" y="1108075"/>
          <p14:tracePt t="16605" x="2754313" y="1141413"/>
          <p14:tracePt t="16613" x="2787650" y="1169988"/>
          <p14:tracePt t="16621" x="2833688" y="1192213"/>
          <p14:tracePt t="16628" x="2882900" y="1214438"/>
          <p14:tracePt t="16636" x="2944813" y="1236663"/>
          <p14:tracePt t="16644" x="3001963" y="1243013"/>
          <p14:tracePt t="16652" x="3079750" y="1243013"/>
          <p14:tracePt t="16661" x="3159125" y="1243013"/>
          <p14:tracePt t="16669" x="3265488" y="1236663"/>
          <p14:tracePt t="16676" x="3400425" y="1203325"/>
          <p14:tracePt t="16684" x="3541713" y="1163638"/>
          <p14:tracePt t="16692" x="3681413" y="1108075"/>
          <p14:tracePt t="16700" x="3783013" y="1062038"/>
          <p14:tracePt t="16709" x="3873500" y="1011238"/>
          <p14:tracePt t="16716" x="4035425" y="904875"/>
          <p14:tracePt t="16725" x="4108450" y="838200"/>
          <p14:tracePt t="16732" x="4181475" y="752475"/>
          <p14:tracePt t="16741" x="4221163" y="696913"/>
          <p14:tracePt t="16749" x="4243388" y="646113"/>
          <p14:tracePt t="16757" x="4249738" y="612775"/>
          <p14:tracePt t="16765" x="4254500" y="561975"/>
          <p14:tracePt t="16773" x="4254500" y="539750"/>
          <p14:tracePt t="16781" x="4254500" y="500063"/>
          <p14:tracePt t="16791" x="4243388" y="471488"/>
          <p14:tracePt t="16799" x="4232275" y="444500"/>
          <p14:tracePt t="16807" x="4221163" y="433388"/>
          <p14:tracePt t="16814" x="4210050" y="427038"/>
          <p14:tracePt t="16823" x="4205288" y="427038"/>
          <p14:tracePt t="16830" x="4187825" y="427038"/>
          <p14:tracePt t="16838" x="4176713" y="427038"/>
          <p14:tracePt t="16847" x="4159250" y="427038"/>
          <p14:tracePt t="16855" x="4130675" y="455613"/>
          <p14:tracePt t="16863" x="4092575" y="500063"/>
          <p14:tracePt t="16870" x="4035425" y="557213"/>
          <p14:tracePt t="16879" x="3973513" y="612775"/>
          <p14:tracePt t="16888" x="3895725" y="692150"/>
          <p14:tracePt t="16895" x="3811588" y="781050"/>
          <p14:tracePt t="16902" x="3754438" y="838200"/>
          <p14:tracePt t="16911" x="3692525" y="904875"/>
          <p14:tracePt t="16919" x="3636963" y="962025"/>
          <p14:tracePt t="16927" x="3586163" y="1017588"/>
          <p14:tracePt t="16934" x="3552825" y="1062038"/>
          <p14:tracePt t="16942" x="3519488" y="1101725"/>
          <p14:tracePt t="16951" x="3502025" y="1123950"/>
          <p14:tracePt t="16959" x="3495675" y="1135063"/>
          <p14:tracePt t="16966" x="3484563" y="1141413"/>
          <p14:tracePt t="16974" x="3484563" y="1146175"/>
          <p14:tracePt t="17051" x="3479800" y="1146175"/>
          <p14:tracePt t="17067" x="3473450" y="1146175"/>
          <p14:tracePt t="17084" x="3462338" y="1146175"/>
          <p14:tracePt t="17092" x="3457575" y="1141413"/>
          <p14:tracePt t="17100" x="3440113" y="1141413"/>
          <p14:tracePt t="17108" x="3411538" y="1141413"/>
          <p14:tracePt t="17116" x="3378200" y="1141413"/>
          <p14:tracePt t="17125" x="3349625" y="1135063"/>
          <p14:tracePt t="17132" x="3316288" y="1130300"/>
          <p14:tracePt t="17140" x="3265488" y="1123950"/>
          <p14:tracePt t="17149" x="3221038" y="1119188"/>
          <p14:tracePt t="17157" x="3170238" y="1112838"/>
          <p14:tracePt t="17164" x="3141663" y="1112838"/>
          <p14:tracePt t="17172" x="3090863" y="1108075"/>
          <p14:tracePt t="17181" x="3035300" y="1095375"/>
          <p14:tracePt t="17188" x="3013075" y="1095375"/>
          <p14:tracePt t="17196" x="2955925" y="1090613"/>
          <p14:tracePt t="17205" x="2933700" y="1090613"/>
          <p14:tracePt t="17213" x="2895600" y="1084263"/>
          <p14:tracePt t="17220" x="2871788" y="1079500"/>
          <p14:tracePt t="17229" x="2855913" y="1073150"/>
          <p14:tracePt t="17237" x="2844800" y="1068388"/>
          <p14:tracePt t="17244" x="2827338" y="1062038"/>
          <p14:tracePt t="17253" x="2809875" y="1062038"/>
          <p14:tracePt t="17260" x="2798763" y="1062038"/>
          <p14:tracePt t="17268" x="2782888" y="1062038"/>
          <p14:tracePt t="17276" x="2765425" y="1057275"/>
          <p14:tracePt t="17285" x="2743200" y="1057275"/>
          <p14:tracePt t="17292" x="2725738" y="1057275"/>
          <p14:tracePt t="17300" x="2698750" y="1057275"/>
          <p14:tracePt t="17308" x="2670175" y="1057275"/>
          <p14:tracePt t="17316" x="2636838" y="1057275"/>
          <p14:tracePt t="17324" x="2608263" y="1057275"/>
          <p14:tracePt t="17333" x="2597150" y="1057275"/>
          <p14:tracePt t="17343" x="2563813" y="1057275"/>
          <p14:tracePt t="17348" x="2528888" y="1062038"/>
          <p14:tracePt t="17359" x="2513013" y="1062038"/>
          <p14:tracePt t="17364" x="2478088" y="1068388"/>
          <p14:tracePt t="17375" x="2433638" y="1079500"/>
          <p14:tracePt t="17382" x="2417763" y="1079500"/>
          <p14:tracePt t="17391" x="2371725" y="1084263"/>
          <p14:tracePt t="17399" x="2309813" y="1090613"/>
          <p14:tracePt t="17406" x="2293938" y="1095375"/>
          <p14:tracePt t="17414" x="2232025" y="1095375"/>
          <p14:tracePt t="17422" x="2209800" y="1095375"/>
          <p14:tracePt t="17431" x="2159000" y="1095375"/>
          <p14:tracePt t="17439" x="2141538" y="1095375"/>
          <p14:tracePt t="17447" x="2090738" y="1095375"/>
          <p14:tracePt t="17454" x="2074863" y="1095375"/>
          <p14:tracePt t="17463" x="2028825" y="1095375"/>
          <p14:tracePt t="17471" x="2012950" y="1095375"/>
          <p14:tracePt t="17479" x="1955800" y="1095375"/>
          <p14:tracePt t="17486" x="1927225" y="1095375"/>
          <p14:tracePt t="17495" x="1854200" y="1095375"/>
          <p14:tracePt t="17503" x="1776413" y="1095375"/>
          <p14:tracePt t="17511" x="1743075" y="1095375"/>
          <p14:tracePt t="17519" x="1652588" y="1095375"/>
          <p14:tracePt t="17529" x="1539875" y="1101725"/>
          <p14:tracePt t="17535" x="1495425" y="1101725"/>
          <p14:tracePt t="17543" x="1382713" y="1101725"/>
          <p14:tracePt t="17551" x="1338263" y="1108075"/>
          <p14:tracePt t="17559" x="1225550" y="1108075"/>
          <p14:tracePt t="17567" x="1181100" y="1112838"/>
          <p14:tracePt t="17575" x="1073150" y="1112838"/>
          <p14:tracePt t="17583" x="995363" y="1119188"/>
          <p14:tracePt t="17591" x="973138" y="1119188"/>
          <p14:tracePt t="17599" x="927100" y="1119188"/>
          <p14:tracePt t="17607" x="900113" y="1123950"/>
          <p14:tracePt t="17615" x="871538" y="1130300"/>
          <p14:tracePt t="17623" x="860425" y="1130300"/>
          <p14:tracePt t="17633" x="854075" y="1130300"/>
          <p14:tracePt t="17638" x="854075" y="1135063"/>
          <p14:tracePt t="17649" x="842963" y="1141413"/>
          <p14:tracePt t="17665" x="831850" y="1146175"/>
          <p14:tracePt t="17672" x="831850" y="1152525"/>
          <p14:tracePt t="17681" x="820738" y="1157288"/>
          <p14:tracePt t="17689" x="814388" y="1169988"/>
          <p14:tracePt t="17697" x="809625" y="1181100"/>
          <p14:tracePt t="17705" x="798513" y="1185863"/>
          <p14:tracePt t="17713" x="798513" y="1192213"/>
          <p14:tracePt t="17721" x="792163" y="1196975"/>
          <p14:tracePt t="17729" x="787400" y="1196975"/>
          <p14:tracePt t="17737" x="787400" y="1203325"/>
          <p14:tracePt t="17745" x="787400" y="1208088"/>
          <p14:tracePt t="17761" x="787400" y="1214438"/>
          <p14:tracePt t="17777" x="787400" y="1219200"/>
          <p14:tracePt t="17784" x="787400" y="1230313"/>
          <p14:tracePt t="17792" x="787400" y="1236663"/>
          <p14:tracePt t="17800" x="787400" y="1243013"/>
          <p14:tracePt t="17809" x="792163" y="1247775"/>
          <p14:tracePt t="17817" x="792163" y="1254125"/>
          <p14:tracePt t="17825" x="798513" y="1258888"/>
          <p14:tracePt t="17880" x="803275" y="1258888"/>
          <p14:tracePt t="17893" x="809625" y="1254125"/>
          <p14:tracePt t="17900" x="820738" y="1243013"/>
          <p14:tracePt t="17911" x="820738" y="1230313"/>
          <p14:tracePt t="17916" x="831850" y="1219200"/>
          <p14:tracePt t="17927" x="838200" y="1214438"/>
          <p14:tracePt t="17933" x="838200" y="1208088"/>
          <p14:tracePt t="17943" x="842963" y="1203325"/>
          <p14:tracePt t="17949" x="842963" y="1196975"/>
          <p14:tracePt t="18370" x="849313" y="1196975"/>
          <p14:tracePt t="18376" x="849313" y="1203325"/>
          <p14:tracePt t="18384" x="849313" y="1208088"/>
          <p14:tracePt t="18392" x="854075" y="1208088"/>
          <p14:tracePt t="18401" x="854075" y="1214438"/>
          <p14:tracePt t="18409" x="854075" y="1219200"/>
          <p14:tracePt t="18417" x="860425" y="1225550"/>
          <p14:tracePt t="18425" x="860425" y="1230313"/>
          <p14:tracePt t="18440" x="865188" y="1236663"/>
          <p14:tracePt t="18465" x="865188" y="1243013"/>
          <p14:tracePt t="18566" x="871538" y="1243013"/>
          <p14:tracePt t="18576" x="876300" y="1236663"/>
          <p14:tracePt t="18591" x="876300" y="1230313"/>
          <p14:tracePt t="18607" x="882650" y="1225550"/>
          <p14:tracePt t="18615" x="882650" y="1219200"/>
          <p14:tracePt t="19168" x="882650" y="1225550"/>
          <p14:tracePt t="19207" x="882650" y="1230313"/>
          <p14:tracePt t="19480" x="876300" y="1236663"/>
          <p14:tracePt t="19495" x="876300" y="1243013"/>
          <p14:tracePt t="19911" x="876300" y="1236663"/>
          <p14:tracePt t="21232" x="876300" y="1230313"/>
          <p14:tracePt t="21248" x="876300" y="1225550"/>
          <p14:tracePt t="21255" x="876300" y="1219200"/>
          <p14:tracePt t="21263" x="882650" y="1219200"/>
          <p14:tracePt t="21287" x="882650" y="1214438"/>
          <p14:tracePt t="21617" x="882650" y="1219200"/>
          <p14:tracePt t="21625" x="882650" y="1225550"/>
          <p14:tracePt t="21649" x="882650" y="1230313"/>
          <p14:tracePt t="21681" x="882650" y="1236663"/>
          <p14:tracePt t="22313" x="882650" y="1230313"/>
          <p14:tracePt t="22337" x="876300" y="1230313"/>
          <p14:tracePt t="22345" x="871538" y="1236663"/>
          <p14:tracePt t="22353" x="831850" y="1254125"/>
          <p14:tracePt t="22361" x="820738" y="1254125"/>
          <p14:tracePt t="22693" x="825500" y="1247775"/>
          <p14:tracePt t="22702" x="838200" y="1225550"/>
          <p14:tracePt t="22709" x="838200" y="1219200"/>
          <p14:tracePt t="22717" x="838200" y="1208088"/>
          <p14:tracePt t="22725" x="825500" y="1196975"/>
          <p14:tracePt t="22733" x="825500" y="1192213"/>
          <p14:tracePt t="22741" x="825500" y="1185863"/>
          <p14:tracePt t="22829" x="831850" y="1185863"/>
          <p14:tracePt t="22853" x="838200" y="1185863"/>
          <p14:tracePt t="22901" x="838200" y="1192213"/>
          <p14:tracePt t="22933" x="838200" y="1196975"/>
          <p14:tracePt t="22949" x="838200" y="1203325"/>
          <p14:tracePt t="22959" x="842963" y="1203325"/>
          <p14:tracePt t="22975" x="842963" y="1208088"/>
          <p14:tracePt t="22981" x="849313" y="1208088"/>
          <p14:tracePt t="22991" x="849313" y="1214438"/>
          <p14:tracePt t="23015" x="854075" y="1225550"/>
          <p14:tracePt t="23031" x="860425" y="1230313"/>
          <p14:tracePt t="23047" x="860425" y="1236663"/>
          <p14:tracePt t="23055" x="860425" y="1243013"/>
          <p14:tracePt t="23135" x="860425" y="1236663"/>
          <p14:tracePt t="23302" x="865188" y="1236663"/>
          <p14:tracePt t="23309" x="865188" y="1243013"/>
          <p14:tracePt t="23317" x="871538" y="1243013"/>
          <p14:tracePt t="23333" x="876300" y="1247775"/>
          <p14:tracePt t="23631" x="876300" y="1254125"/>
          <p14:tracePt t="23743" x="876300" y="1258888"/>
          <p14:tracePt t="23751" x="876300" y="1265238"/>
          <p14:tracePt t="23775" x="882650" y="1265238"/>
          <p14:tracePt t="24239" x="882650" y="1243013"/>
          <p14:tracePt t="24247" x="887413" y="1225550"/>
          <p14:tracePt t="24255" x="887413" y="1214438"/>
          <p14:tracePt t="24263" x="887413" y="1203325"/>
          <p14:tracePt t="24271" x="887413" y="1196975"/>
          <p14:tracePt t="24279" x="893763" y="1192213"/>
          <p14:tracePt t="24287" x="893763" y="1181100"/>
          <p14:tracePt t="24295" x="893763" y="1169988"/>
          <p14:tracePt t="24303" x="893763" y="1163638"/>
          <p14:tracePt t="24311" x="893763" y="1152525"/>
          <p14:tracePt t="24319" x="893763" y="1146175"/>
          <p14:tracePt t="24327" x="900113" y="1146175"/>
          <p14:tracePt t="24335" x="900113" y="1141413"/>
          <p14:tracePt t="24343" x="904875" y="1135063"/>
          <p14:tracePt t="24351" x="904875" y="1123950"/>
          <p14:tracePt t="24367" x="904875" y="1119188"/>
          <p14:tracePt t="24375" x="911225" y="1119188"/>
          <p14:tracePt t="24407" x="911225" y="1112838"/>
          <p14:tracePt t="24521" x="911225" y="1123950"/>
          <p14:tracePt t="24537" x="911225" y="1130300"/>
          <p14:tracePt t="24691" x="911225" y="1135063"/>
          <p14:tracePt t="24741" x="911225" y="1141413"/>
          <p14:tracePt t="24757" x="911225" y="1146175"/>
          <p14:tracePt t="24781" x="911225" y="1152525"/>
          <p14:tracePt t="24791" x="911225" y="1157288"/>
          <p14:tracePt t="24807" x="911225" y="1163638"/>
          <p14:tracePt t="24815" x="911225" y="1169988"/>
          <p14:tracePt t="24831" x="911225" y="1174750"/>
          <p14:tracePt t="24879" x="911225" y="1181100"/>
          <p14:tracePt t="24895" x="911225" y="1185863"/>
          <p14:tracePt t="24903" x="911225" y="1192213"/>
          <p14:tracePt t="25025" x="911225" y="1196975"/>
          <p14:tracePt t="25109" x="911225" y="1203325"/>
          <p14:tracePt t="25157" x="904875" y="1203325"/>
          <p14:tracePt t="25173" x="904875" y="1208088"/>
          <p14:tracePt t="25205" x="904875" y="1214438"/>
          <p14:tracePt t="25229" x="900113" y="1214438"/>
          <p14:tracePt t="25245" x="900113" y="1219200"/>
          <p14:tracePt t="25253" x="893763" y="1219200"/>
          <p14:tracePt t="25277" x="893763" y="1225550"/>
          <p14:tracePt t="25670" x="893763" y="1219200"/>
          <p14:tracePt t="26450" x="887413" y="1219200"/>
          <p14:tracePt t="26481" x="887413" y="1225550"/>
          <p14:tracePt t="26491" x="882650" y="1225550"/>
          <p14:tracePt t="26497" x="882650" y="1230313"/>
          <p14:tracePt t="26505" x="882650" y="1236663"/>
          <p14:tracePt t="26521" x="882650" y="1243013"/>
          <p14:tracePt t="26539" x="882650" y="1247775"/>
          <p14:tracePt t="26553" x="882650" y="1254125"/>
          <p14:tracePt t="26579" x="882650" y="1258888"/>
          <p14:tracePt t="26611" x="882650" y="1265238"/>
          <p14:tracePt t="26635" x="882650" y="1270000"/>
          <p14:tracePt t="26899" x="882650" y="1265238"/>
          <p14:tracePt t="26915" x="882650" y="1258888"/>
          <p14:tracePt t="27114" x="882650" y="1254125"/>
          <p14:tracePt t="27130" x="876300" y="1254125"/>
          <p14:tracePt t="27145" x="876300" y="1247775"/>
          <p14:tracePt t="27516" x="876300" y="1243013"/>
          <p14:tracePt t="27533" x="876300" y="1236663"/>
          <p14:tracePt t="27541" x="876300" y="1230313"/>
          <p14:tracePt t="27573" x="876300" y="1225550"/>
          <p14:tracePt t="28572" x="876300" y="1219200"/>
          <p14:tracePt t="28580" x="882650" y="1219200"/>
          <p14:tracePt t="28587" x="882650" y="1214438"/>
          <p14:tracePt t="28595" x="887413" y="1208088"/>
          <p14:tracePt t="28611" x="887413" y="1203325"/>
          <p14:tracePt t="28840" x="887413" y="1208088"/>
          <p14:tracePt t="28849" x="887413" y="1214438"/>
          <p14:tracePt t="29288" x="887413" y="1219200"/>
          <p14:tracePt t="29295" x="893763" y="1225550"/>
          <p14:tracePt t="29304" x="900113" y="1230313"/>
          <p14:tracePt t="29311" x="900113" y="1243013"/>
          <p14:tracePt t="29335" x="900113" y="1247775"/>
          <p14:tracePt t="29546" x="900113" y="1243013"/>
          <p14:tracePt t="29561" x="900113" y="1236663"/>
          <p14:tracePt t="31485" x="900113" y="1230313"/>
          <p14:tracePt t="31493" x="900113" y="1214438"/>
          <p14:tracePt t="31501" x="893763" y="1192213"/>
          <p14:tracePt t="31509" x="882650" y="1163638"/>
          <p14:tracePt t="31517" x="871538" y="1141413"/>
          <p14:tracePt t="31525" x="865188" y="1123950"/>
          <p14:tracePt t="31533" x="860425" y="1112838"/>
          <p14:tracePt t="31543" x="854075" y="1112838"/>
          <p14:tracePt t="31550" x="854075" y="1108075"/>
          <p14:tracePt t="31565" x="854075" y="1101725"/>
          <p14:tracePt t="31589" x="849313" y="1101725"/>
          <p14:tracePt t="32074" x="849313" y="1108075"/>
          <p14:tracePt t="32090" x="849313" y="1112838"/>
          <p14:tracePt t="32105" x="849313" y="1119188"/>
          <p14:tracePt t="32157" x="849313" y="1123950"/>
          <p14:tracePt t="32173" x="849313" y="1130300"/>
          <p14:tracePt t="32189" x="849313" y="1135063"/>
          <p14:tracePt t="32205" x="849313" y="1141413"/>
          <p14:tracePt t="32368" x="849313" y="1146175"/>
          <p14:tracePt t="32383" x="849313" y="1152525"/>
          <p14:tracePt t="32399" x="849313" y="1157288"/>
          <p14:tracePt t="32415" x="854075" y="1163638"/>
          <p14:tracePt t="32431" x="854075" y="1169988"/>
          <p14:tracePt t="32440" x="854075" y="1174750"/>
          <p14:tracePt t="32539" x="854075" y="1181100"/>
          <p14:tracePt t="32563" x="860425" y="1181100"/>
          <p14:tracePt t="32571" x="860425" y="1185863"/>
          <p14:tracePt t="32805" x="849313" y="1192213"/>
          <p14:tracePt t="32814" x="825500" y="1203325"/>
          <p14:tracePt t="32822" x="809625" y="1203325"/>
          <p14:tracePt t="33161" x="803275" y="1196975"/>
          <p14:tracePt t="33168" x="803275" y="1185863"/>
          <p14:tracePt t="33178" x="803275" y="1174750"/>
          <p14:tracePt t="33183" x="803275" y="1169988"/>
          <p14:tracePt t="33194" x="803275" y="1163638"/>
          <p14:tracePt t="33202" x="803275" y="1157288"/>
          <p14:tracePt t="33209" x="809625" y="1152525"/>
          <p14:tracePt t="33217" x="809625" y="1146175"/>
          <p14:tracePt t="33249" x="803275" y="1146175"/>
          <p14:tracePt t="33257" x="798513" y="1146175"/>
          <p14:tracePt t="33265" x="792163" y="1146175"/>
          <p14:tracePt t="33273" x="781050" y="1157288"/>
          <p14:tracePt t="33281" x="769938" y="1169988"/>
          <p14:tracePt t="33290" x="741363" y="1208088"/>
          <p14:tracePt t="33297" x="719138" y="1243013"/>
          <p14:tracePt t="33306" x="703263" y="1270000"/>
          <p14:tracePt t="33314" x="679450" y="1304925"/>
          <p14:tracePt t="33322" x="668338" y="1349375"/>
          <p14:tracePt t="33329" x="663575" y="1365250"/>
          <p14:tracePt t="33337" x="657225" y="1371600"/>
          <p14:tracePt t="33345" x="657225" y="1377950"/>
          <p14:tracePt t="33401" x="657225" y="1382713"/>
          <p14:tracePt t="33409" x="657225" y="1393825"/>
          <p14:tracePt t="33427" x="652463" y="1400175"/>
          <p14:tracePt t="33433" x="652463" y="1411288"/>
          <p14:tracePt t="33441" x="652463" y="1416050"/>
          <p14:tracePt t="33449" x="652463" y="1422400"/>
          <p14:tracePt t="33459" x="652463" y="1427163"/>
          <p14:tracePt t="33465" x="652463" y="1433513"/>
          <p14:tracePt t="33475" x="652463" y="1444625"/>
          <p14:tracePt t="33481" x="646113" y="1455738"/>
          <p14:tracePt t="33492" x="646113" y="1466850"/>
          <p14:tracePt t="33499" x="646113" y="1477963"/>
          <p14:tracePt t="33508" x="646113" y="1489075"/>
          <p14:tracePt t="33515" x="646113" y="1506538"/>
          <p14:tracePt t="33523" x="646113" y="1517650"/>
          <p14:tracePt t="33531" x="646113" y="1539875"/>
          <p14:tracePt t="33539" x="646113" y="1550988"/>
          <p14:tracePt t="33547" x="646113" y="1573213"/>
          <p14:tracePt t="33555" x="646113" y="1585913"/>
          <p14:tracePt t="33563" x="652463" y="1619250"/>
          <p14:tracePt t="33572" x="652463" y="1635125"/>
          <p14:tracePt t="33580" x="663575" y="1670050"/>
          <p14:tracePt t="33587" x="668338" y="1685925"/>
          <p14:tracePt t="33595" x="679450" y="1743075"/>
          <p14:tracePt t="33603" x="685800" y="1758950"/>
          <p14:tracePt t="33612" x="703263" y="1804988"/>
          <p14:tracePt t="33619" x="703263" y="1820863"/>
          <p14:tracePt t="33627" x="719138" y="1860550"/>
          <p14:tracePt t="33636" x="725488" y="1878013"/>
          <p14:tracePt t="33643" x="736600" y="1911350"/>
          <p14:tracePt t="33651" x="747713" y="1922463"/>
          <p14:tracePt t="33660" x="752475" y="1951038"/>
          <p14:tracePt t="33667" x="758825" y="1955800"/>
          <p14:tracePt t="33676" x="776288" y="1978025"/>
          <p14:tracePt t="33683" x="781050" y="1995488"/>
          <p14:tracePt t="33692" x="798513" y="2017713"/>
          <p14:tracePt t="33699" x="803275" y="2028825"/>
          <p14:tracePt t="33710" x="814388" y="2039938"/>
          <p14:tracePt t="33716" x="849313" y="2068513"/>
          <p14:tracePt t="33724" x="865188" y="2085975"/>
          <p14:tracePt t="33731" x="927100" y="2112963"/>
          <p14:tracePt t="33741" x="955675" y="2124075"/>
          <p14:tracePt t="33749" x="995363" y="2136775"/>
          <p14:tracePt t="33758" x="1108075" y="2163763"/>
          <p14:tracePt t="33765" x="1185863" y="2174875"/>
          <p14:tracePt t="33774" x="1316038" y="2181225"/>
          <p14:tracePt t="33781" x="1484313" y="2185988"/>
          <p14:tracePt t="33789" x="1758950" y="2198688"/>
          <p14:tracePt t="33798" x="2051050" y="2198688"/>
          <p14:tracePt t="33806" x="2327275" y="2192338"/>
          <p14:tracePt t="33813" x="2681288" y="2170113"/>
          <p14:tracePt t="33822" x="2979738" y="2130425"/>
          <p14:tracePt t="33830" x="3305175" y="2085975"/>
          <p14:tracePt t="33838" x="3541713" y="2039938"/>
          <p14:tracePt t="33846" x="3776663" y="2001838"/>
          <p14:tracePt t="33854" x="3917950" y="1966913"/>
          <p14:tracePt t="33862" x="4035425" y="1933575"/>
          <p14:tracePt t="33870" x="4108450" y="1900238"/>
          <p14:tracePt t="33877" x="4148138" y="1878013"/>
          <p14:tracePt t="34038" x="4159250" y="1878013"/>
          <p14:tracePt t="34047" x="4176713" y="1878013"/>
          <p14:tracePt t="34055" x="4216400" y="1878013"/>
          <p14:tracePt t="34063" x="4260850" y="1878013"/>
          <p14:tracePt t="34072" x="4283075" y="1882775"/>
          <p14:tracePt t="34079" x="4322763" y="1893888"/>
          <p14:tracePt t="34087" x="4351338" y="1900238"/>
          <p14:tracePt t="34096" x="4384675" y="1905000"/>
          <p14:tracePt t="34103" x="4429125" y="1916113"/>
          <p14:tracePt t="34111" x="4468813" y="1933575"/>
          <p14:tracePt t="34120" x="4548188" y="1966913"/>
          <p14:tracePt t="34128" x="4614863" y="2006600"/>
          <p14:tracePt t="34136" x="4681538" y="2035175"/>
          <p14:tracePt t="34144" x="4749800" y="2068513"/>
          <p14:tracePt t="34151" x="4851400" y="2101850"/>
          <p14:tracePt t="34160" x="4913313" y="2130425"/>
          <p14:tracePt t="34167" x="4968875" y="2159000"/>
          <p14:tracePt t="34176" x="5024438" y="2181225"/>
          <p14:tracePt t="34183" x="5092700" y="2214563"/>
          <p14:tracePt t="34192" x="5143500" y="2243138"/>
          <p14:tracePt t="34200" x="5187950" y="2271713"/>
          <p14:tracePt t="34207" x="5232400" y="2293938"/>
          <p14:tracePt t="34216" x="5294313" y="2333625"/>
          <p14:tracePt t="34224" x="5340350" y="2355850"/>
          <p14:tracePt t="34231" x="5367338" y="2371725"/>
          <p14:tracePt t="34239" x="5407025" y="2393950"/>
          <p14:tracePt t="34248" x="5440363" y="2411413"/>
          <p14:tracePt t="34256" x="5457825" y="2417763"/>
          <p14:tracePt t="34264" x="5486400" y="2428875"/>
          <p14:tracePt t="34272" x="5502275" y="2439988"/>
          <p14:tracePt t="34279" x="5530850" y="2451100"/>
          <p14:tracePt t="34287" x="5541963" y="2455863"/>
          <p14:tracePt t="34298" x="5559425" y="2466975"/>
          <p14:tracePt t="34303" x="5570538" y="2466975"/>
          <p14:tracePt t="34313" x="5603875" y="2479675"/>
          <p14:tracePt t="34320" x="5621338" y="2484438"/>
          <p14:tracePt t="34329" x="5649913" y="2484438"/>
          <p14:tracePt t="34337" x="5683250" y="2490788"/>
          <p14:tracePt t="34345" x="5716588" y="2490788"/>
          <p14:tracePt t="34353" x="5749925" y="2490788"/>
          <p14:tracePt t="34362" x="5772150" y="2490788"/>
          <p14:tracePt t="34369" x="5783263" y="2490788"/>
          <p14:tracePt t="34377" x="5795963" y="2490788"/>
          <p14:tracePt t="34393" x="5800725" y="2490788"/>
          <p14:tracePt t="34450" x="5800725" y="2484438"/>
          <p14:tracePt t="34499" x="5800725" y="2479675"/>
          <p14:tracePt t="34505" x="5800725" y="2473325"/>
          <p14:tracePt t="34514" x="5789613" y="2466975"/>
          <p14:tracePt t="34521" x="5778500" y="2455863"/>
          <p14:tracePt t="34529" x="5767388" y="2444750"/>
          <p14:tracePt t="34537" x="5756275" y="2428875"/>
          <p14:tracePt t="34545" x="5749925" y="2422525"/>
          <p14:tracePt t="34554" x="5734050" y="2411413"/>
          <p14:tracePt t="34570" x="5727700" y="2406650"/>
          <p14:tracePt t="34585" x="5727700" y="2400300"/>
          <p14:tracePt t="34601" x="5722938" y="2400300"/>
          <p14:tracePt t="34617" x="5716588" y="2400300"/>
          <p14:tracePt t="34628" x="5716588" y="2393950"/>
          <p14:tracePt t="34635" x="5710238" y="2393950"/>
          <p14:tracePt t="34644" x="5688013" y="2389188"/>
          <p14:tracePt t="34652" x="5676900" y="2389188"/>
          <p14:tracePt t="34660" x="5665788" y="2389188"/>
          <p14:tracePt t="34668" x="5632450" y="2389188"/>
          <p14:tracePt t="34676" x="5621338" y="2389188"/>
          <p14:tracePt t="34684" x="5610225" y="2393950"/>
          <p14:tracePt t="34691" x="5570538" y="2417763"/>
          <p14:tracePt t="34699" x="5553075" y="2422525"/>
          <p14:tracePt t="34708" x="5526088" y="2433638"/>
          <p14:tracePt t="34715" x="5446713" y="2466975"/>
          <p14:tracePt t="34723" x="5407025" y="2479675"/>
          <p14:tracePt t="34732" x="5307013" y="2506663"/>
          <p14:tracePt t="34739" x="5154613" y="2563813"/>
          <p14:tracePt t="34747" x="5103813" y="2579688"/>
          <p14:tracePt t="34755" x="5013325" y="2614613"/>
          <p14:tracePt t="34763" x="4918075" y="2659063"/>
          <p14:tracePt t="34771" x="4816475" y="2709863"/>
          <p14:tracePt t="34780" x="4716463" y="2754313"/>
          <p14:tracePt t="34787" x="4621213" y="2787650"/>
          <p14:tracePt t="34796" x="4524375" y="2827338"/>
          <p14:tracePt t="34803" x="4395788" y="2867025"/>
          <p14:tracePt t="34811" x="4271963" y="2911475"/>
          <p14:tracePt t="34819" x="4030663" y="2962275"/>
          <p14:tracePt t="34827" x="3917950" y="2979738"/>
          <p14:tracePt t="34836" x="3783013" y="3001963"/>
          <p14:tracePt t="34843" x="3552825" y="3024188"/>
          <p14:tracePt t="34851" x="3422650" y="3030538"/>
          <p14:tracePt t="34860" x="3316288" y="3030538"/>
          <p14:tracePt t="34867" x="3221038" y="3030538"/>
          <p14:tracePt t="34876" x="3141663" y="3030538"/>
          <p14:tracePt t="34884" x="3057525" y="3035300"/>
          <p14:tracePt t="34893" x="2968625" y="3035300"/>
          <p14:tracePt t="34902" x="2889250" y="3035300"/>
          <p14:tracePt t="34909" x="2805113" y="3035300"/>
          <p14:tracePt t="34918" x="2714625" y="3035300"/>
          <p14:tracePt t="34925" x="2630488" y="3035300"/>
          <p14:tracePt t="34933" x="2546350" y="3030538"/>
          <p14:tracePt t="34942" x="2513013" y="3030538"/>
          <p14:tracePt t="34950" x="2433638" y="3019425"/>
          <p14:tracePt t="34958" x="2349500" y="3006725"/>
          <p14:tracePt t="34966" x="2236788" y="2990850"/>
          <p14:tracePt t="34974" x="2197100" y="2984500"/>
          <p14:tracePt t="34982" x="2090738" y="2968625"/>
          <p14:tracePt t="34990" x="1989138" y="2957513"/>
          <p14:tracePt t="34998" x="1951038" y="2951163"/>
          <p14:tracePt t="35006" x="1866900" y="2928938"/>
          <p14:tracePt t="35014" x="1776413" y="2917825"/>
          <p14:tracePt t="35022" x="1747838" y="2911475"/>
          <p14:tracePt t="35029" x="1692275" y="2895600"/>
          <p14:tracePt t="35037" x="1641475" y="2884488"/>
          <p14:tracePt t="35045" x="1597025" y="2867025"/>
          <p14:tracePt t="35054" x="1550988" y="2849563"/>
          <p14:tracePt t="35061" x="1535113" y="2849563"/>
          <p14:tracePt t="35069" x="1489075" y="2833688"/>
          <p14:tracePt t="35077" x="1438275" y="2816225"/>
          <p14:tracePt t="35085" x="1422400" y="2816225"/>
          <p14:tracePt t="35093" x="1382713" y="2805113"/>
          <p14:tracePt t="35101" x="1343025" y="2787650"/>
          <p14:tracePt t="35109" x="1327150" y="2782888"/>
          <p14:tracePt t="35117" x="1281113" y="2765425"/>
          <p14:tracePt t="35125" x="1265238" y="2754313"/>
          <p14:tracePt t="35134" x="1225550" y="2732088"/>
          <p14:tracePt t="35141" x="1214438" y="2725738"/>
          <p14:tracePt t="35150" x="1181100" y="2687638"/>
          <p14:tracePt t="35157" x="1168400" y="2676525"/>
          <p14:tracePt t="35165" x="1135063" y="2625725"/>
          <p14:tracePt t="35174" x="1123950" y="2614613"/>
          <p14:tracePt t="35181" x="1095375" y="2574925"/>
          <p14:tracePt t="35192" x="1079500" y="2557463"/>
          <p14:tracePt t="35197" x="1046163" y="2517775"/>
          <p14:tracePt t="35207" x="1035050" y="2506663"/>
          <p14:tracePt t="35216" x="1006475" y="2462213"/>
          <p14:tracePt t="35223" x="995363" y="2451100"/>
          <p14:tracePt t="35231" x="966788" y="2406650"/>
          <p14:tracePt t="35239" x="960438" y="2382838"/>
          <p14:tracePt t="35248" x="938213" y="2333625"/>
          <p14:tracePt t="35255" x="922338" y="2259013"/>
          <p14:tracePt t="35263" x="915988" y="2236788"/>
          <p14:tracePt t="35271" x="900113" y="2163763"/>
          <p14:tracePt t="35279" x="893763" y="2124075"/>
          <p14:tracePt t="35287" x="876300" y="2046288"/>
          <p14:tracePt t="35296" x="876300" y="1966913"/>
          <p14:tracePt t="35303" x="876300" y="1933575"/>
          <p14:tracePt t="35311" x="871538" y="1860550"/>
          <p14:tracePt t="35319" x="871538" y="1820863"/>
          <p14:tracePt t="35327" x="860425" y="1725613"/>
          <p14:tracePt t="35336" x="860425" y="1697038"/>
          <p14:tracePt t="35346" x="860425" y="1624013"/>
          <p14:tracePt t="35352" x="860425" y="1601788"/>
          <p14:tracePt t="35359" x="860425" y="1557338"/>
          <p14:tracePt t="35368" x="860425" y="1524000"/>
          <p14:tracePt t="35376" x="871538" y="1495425"/>
          <p14:tracePt t="35384" x="876300" y="1484313"/>
          <p14:tracePt t="35392" x="882650" y="1477963"/>
          <p14:tracePt t="35400" x="882650" y="1473200"/>
          <p14:tracePt t="35415" x="882650" y="1466850"/>
          <p14:tracePt t="35461" x="887413" y="1466850"/>
          <p14:tracePt t="35467" x="887413" y="1462088"/>
          <p14:tracePt t="35477" x="893763" y="1462088"/>
          <p14:tracePt t="35485" x="900113" y="1455738"/>
          <p14:tracePt t="35493" x="904875" y="1450975"/>
          <p14:tracePt t="35502" x="911225" y="1450975"/>
          <p14:tracePt t="35517" x="915988" y="1444625"/>
          <p14:tracePt t="35525" x="922338" y="1444625"/>
          <p14:tracePt t="35533" x="922338" y="1438275"/>
          <p14:tracePt t="35542" x="927100" y="1433513"/>
          <p14:tracePt t="35552" x="933450" y="1433513"/>
          <p14:tracePt t="35557" x="938213" y="1427163"/>
          <p14:tracePt t="35565" x="944563" y="1427163"/>
          <p14:tracePt t="35574" x="960438" y="1422400"/>
          <p14:tracePt t="35582" x="973138" y="1422400"/>
          <p14:tracePt t="35590" x="973138" y="1416050"/>
          <p14:tracePt t="35598" x="984250" y="1416050"/>
          <p14:tracePt t="35605" x="989013" y="1416050"/>
          <p14:tracePt t="35622" x="995363" y="1416050"/>
          <p14:tracePt t="35629" x="1000125" y="1416050"/>
          <p14:tracePt t="35638" x="1000125" y="1411288"/>
          <p14:tracePt t="35645" x="1006475" y="1411288"/>
          <p14:tracePt t="35653" x="1011238" y="1411288"/>
          <p14:tracePt t="35661" x="1022350" y="1411288"/>
          <p14:tracePt t="35669" x="1028700" y="1411288"/>
          <p14:tracePt t="35677" x="1039813" y="1411288"/>
          <p14:tracePt t="35685" x="1046163" y="1411288"/>
          <p14:tracePt t="35701" x="1050925" y="1411288"/>
          <p14:tracePt t="36102" x="1050925" y="1416050"/>
          <p14:tracePt t="36134" x="1046163" y="1422400"/>
          <p14:tracePt t="36158" x="1046163" y="1427163"/>
          <p14:tracePt t="36166" x="1039813" y="1433513"/>
          <p14:tracePt t="36182" x="1039813" y="1438275"/>
          <p14:tracePt t="36190" x="1035050" y="1438275"/>
          <p14:tracePt t="36198" x="1028700" y="1450975"/>
          <p14:tracePt t="36214" x="1022350" y="1455738"/>
          <p14:tracePt t="36222" x="1017588" y="1473200"/>
          <p14:tracePt t="36230" x="1011238" y="1477963"/>
          <p14:tracePt t="36238" x="1006475" y="1484313"/>
          <p14:tracePt t="36246" x="1000125" y="1495425"/>
          <p14:tracePt t="36254" x="995363" y="1500188"/>
          <p14:tracePt t="36262" x="995363" y="1506538"/>
          <p14:tracePt t="36270" x="995363" y="1512888"/>
          <p14:tracePt t="36278" x="989013" y="1517650"/>
          <p14:tracePt t="36286" x="984250" y="1517650"/>
          <p14:tracePt t="36294" x="984250" y="1524000"/>
          <p14:tracePt t="36310" x="984250" y="1528763"/>
          <p14:tracePt t="36318" x="977900" y="1528763"/>
          <p14:tracePt t="36326" x="977900" y="1535113"/>
          <p14:tracePt t="36336" x="977900" y="1539875"/>
          <p14:tracePt t="36341" x="973138" y="1546225"/>
          <p14:tracePt t="36352" x="973138" y="1550988"/>
          <p14:tracePt t="36360" x="966788" y="1557338"/>
          <p14:tracePt t="36370" x="966788" y="1568450"/>
          <p14:tracePt t="36375" x="960438" y="1579563"/>
          <p14:tracePt t="36384" x="955675" y="1590675"/>
          <p14:tracePt t="36392" x="944563" y="1608138"/>
          <p14:tracePt t="36400" x="938213" y="1619250"/>
          <p14:tracePt t="36408" x="933450" y="1641475"/>
          <p14:tracePt t="36416" x="922338" y="1652588"/>
          <p14:tracePt t="36424" x="911225" y="1674813"/>
          <p14:tracePt t="36432" x="911225" y="1697038"/>
          <p14:tracePt t="36440" x="904875" y="1720850"/>
          <p14:tracePt t="36448" x="893763" y="1765300"/>
          <p14:tracePt t="36456" x="887413" y="1798638"/>
          <p14:tracePt t="36464" x="876300" y="1838325"/>
          <p14:tracePt t="36474" x="871538" y="1866900"/>
          <p14:tracePt t="36479" x="860425" y="1905000"/>
          <p14:tracePt t="36488" x="849313" y="1955800"/>
          <p14:tracePt t="36496" x="838200" y="1995488"/>
          <p14:tracePt t="36504" x="831850" y="2035175"/>
          <p14:tracePt t="36512" x="825500" y="2079625"/>
          <p14:tracePt t="36520" x="820738" y="2119313"/>
          <p14:tracePt t="36528" x="820738" y="2170113"/>
          <p14:tracePt t="36536" x="820738" y="2214563"/>
          <p14:tracePt t="36544" x="820738" y="2259013"/>
          <p14:tracePt t="36551" x="820738" y="2276475"/>
          <p14:tracePt t="36559" x="831850" y="2320925"/>
          <p14:tracePt t="36568" x="842963" y="2371725"/>
          <p14:tracePt t="36576" x="842963" y="2382838"/>
          <p14:tracePt t="36584" x="860425" y="2417763"/>
          <p14:tracePt t="36592" x="871538" y="2451100"/>
          <p14:tracePt t="36600" x="882650" y="2462213"/>
          <p14:tracePt t="36608" x="887413" y="2495550"/>
          <p14:tracePt t="36616" x="900113" y="2524125"/>
          <p14:tracePt t="36624" x="911225" y="2541588"/>
          <p14:tracePt t="36633" x="922338" y="2568575"/>
          <p14:tracePt t="36642" x="949325" y="2601913"/>
          <p14:tracePt t="36650" x="977900" y="2630488"/>
          <p14:tracePt t="36658" x="1011238" y="2659063"/>
          <p14:tracePt t="36666" x="1057275" y="2681288"/>
          <p14:tracePt t="36674" x="1101725" y="2714625"/>
          <p14:tracePt t="36682" x="1157288" y="2732088"/>
          <p14:tracePt t="36690" x="1203325" y="2749550"/>
          <p14:tracePt t="36698" x="1254125" y="2765425"/>
          <p14:tracePt t="36706" x="1292225" y="2782888"/>
          <p14:tracePt t="36714" x="1349375" y="2794000"/>
          <p14:tracePt t="36722" x="1393825" y="2805113"/>
          <p14:tracePt t="36730" x="1416050" y="2809875"/>
          <p14:tracePt t="36738" x="1477963" y="2822575"/>
          <p14:tracePt t="36746" x="1535113" y="2838450"/>
          <p14:tracePt t="36754" x="1601788" y="2844800"/>
          <p14:tracePt t="36762" x="1619250" y="2844800"/>
          <p14:tracePt t="36770" x="1674813" y="2849563"/>
          <p14:tracePt t="36778" x="1725613" y="2867025"/>
          <p14:tracePt t="36786" x="1765300" y="2871788"/>
          <p14:tracePt t="36794" x="1781175" y="2871788"/>
          <p14:tracePt t="36802" x="1809750" y="2884488"/>
          <p14:tracePt t="36810" x="1827213" y="2889250"/>
          <p14:tracePt t="36818" x="1849438" y="2895600"/>
          <p14:tracePt t="36825" x="1860550" y="2895600"/>
          <p14:tracePt t="36834" x="1871663" y="2895600"/>
          <p14:tracePt t="36842" x="1878013" y="2900363"/>
          <p14:tracePt t="36850" x="1893888" y="2900363"/>
          <p14:tracePt t="36858" x="1905000" y="2906713"/>
          <p14:tracePt t="36866" x="1927225" y="2906713"/>
          <p14:tracePt t="36874" x="1933575" y="2911475"/>
          <p14:tracePt t="36882" x="1955800" y="2911475"/>
          <p14:tracePt t="36890" x="1973263" y="2911475"/>
          <p14:tracePt t="36898" x="2006600" y="2911475"/>
          <p14:tracePt t="36908" x="2024063" y="2911475"/>
          <p14:tracePt t="36913" x="2039938" y="2911475"/>
          <p14:tracePt t="36924" x="2090738" y="2917825"/>
          <p14:tracePt t="36930" x="2112963" y="2917825"/>
          <p14:tracePt t="36940" x="2163763" y="2922588"/>
          <p14:tracePt t="36945" x="2185988" y="2922588"/>
          <p14:tracePt t="36956" x="2214563" y="2928938"/>
          <p14:tracePt t="36964" x="2236788" y="2928938"/>
          <p14:tracePt t="36972" x="2293938" y="2928938"/>
          <p14:tracePt t="36980" x="2327275" y="2928938"/>
          <p14:tracePt t="36988" x="2355850" y="2928938"/>
          <p14:tracePt t="36996" x="2439988" y="2928938"/>
          <p14:tracePt t="37003" x="2478088" y="2928938"/>
          <p14:tracePt t="37011" x="2513013" y="2928938"/>
          <p14:tracePt t="37020" x="2563813" y="2922588"/>
          <p14:tracePt t="37028" x="2687638" y="2917825"/>
          <p14:tracePt t="37035" x="2805113" y="2900363"/>
          <p14:tracePt t="37044" x="2849563" y="2900363"/>
          <p14:tracePt t="37052" x="2973388" y="2889250"/>
          <p14:tracePt t="37060" x="3130550" y="2878138"/>
          <p14:tracePt t="37068" x="3192463" y="2871788"/>
          <p14:tracePt t="37076" x="3349625" y="2867025"/>
          <p14:tracePt t="37084" x="3552825" y="2867025"/>
          <p14:tracePt t="37092" x="3776663" y="2867025"/>
          <p14:tracePt t="37100" x="3990975" y="2867025"/>
          <p14:tracePt t="37108" x="4221163" y="2867025"/>
          <p14:tracePt t="37116" x="4451350" y="2867025"/>
          <p14:tracePt t="37123" x="4889500" y="2871788"/>
          <p14:tracePt t="37132" x="5121275" y="2871788"/>
          <p14:tracePt t="37140" x="5351463" y="2871788"/>
          <p14:tracePt t="37148" x="5789613" y="2871788"/>
          <p14:tracePt t="37156" x="6030913" y="2871788"/>
          <p14:tracePt t="37164" x="6430963" y="2867025"/>
          <p14:tracePt t="37172" x="6811963" y="2838450"/>
          <p14:tracePt t="37180" x="7032625" y="2833688"/>
          <p14:tracePt t="37187" x="7351713" y="2822575"/>
          <p14:tracePt t="37196" x="7639050" y="2809875"/>
          <p14:tracePt t="37206" x="7931150" y="2798763"/>
          <p14:tracePt t="37212" x="8234363" y="2798763"/>
          <p14:tracePt t="37222" x="8391525" y="2798763"/>
          <p14:tracePt t="37230" x="8667750" y="2805113"/>
          <p14:tracePt t="37238" x="8791575" y="2809875"/>
          <p14:tracePt t="37246" x="9028113" y="2833688"/>
          <p14:tracePt t="37254" x="9218613" y="2849563"/>
          <p14:tracePt t="37262" x="9291638" y="2849563"/>
          <p14:tracePt t="37270" x="9404350" y="2855913"/>
          <p14:tracePt t="37278" x="9471025" y="2867025"/>
          <p14:tracePt t="37286" x="9561513" y="2867025"/>
          <p14:tracePt t="37294" x="9605963" y="2867025"/>
          <p14:tracePt t="37302" x="9656763" y="2860675"/>
          <p14:tracePt t="37309" x="9701213" y="2855913"/>
          <p14:tracePt t="37318" x="9740900" y="2849563"/>
          <p14:tracePt t="37326" x="9791700" y="2833688"/>
          <p14:tracePt t="37334" x="9825038" y="2816225"/>
          <p14:tracePt t="37342" x="9847263" y="2809875"/>
          <p14:tracePt t="37350" x="9859963" y="2787650"/>
          <p14:tracePt t="37358" x="9871075" y="2765425"/>
          <p14:tracePt t="37366" x="9871075" y="2749550"/>
          <p14:tracePt t="37374" x="9871075" y="2725738"/>
          <p14:tracePt t="37382" x="9871075" y="2703513"/>
          <p14:tracePt t="37390" x="9871075" y="2676525"/>
          <p14:tracePt t="37398" x="9871075" y="2641600"/>
          <p14:tracePt t="37406" x="9864725" y="2608263"/>
          <p14:tracePt t="37414" x="9864725" y="2563813"/>
          <p14:tracePt t="37422" x="9859963" y="2495550"/>
          <p14:tracePt t="37430" x="9859963" y="2444750"/>
          <p14:tracePt t="37438" x="9853613" y="2382838"/>
          <p14:tracePt t="37446" x="9847263" y="2305050"/>
          <p14:tracePt t="37454" x="9836150" y="2232025"/>
          <p14:tracePt t="37462" x="9809163" y="2152650"/>
          <p14:tracePt t="37470" x="9786938" y="2085975"/>
          <p14:tracePt t="37478" x="9752013" y="2017713"/>
          <p14:tracePt t="37486" x="9736138" y="1973263"/>
          <p14:tracePt t="37494" x="9696450" y="1916113"/>
          <p14:tracePt t="37504" x="9667875" y="1882775"/>
          <p14:tracePt t="37512" x="9639300" y="1855788"/>
          <p14:tracePt t="37520" x="9590088" y="1816100"/>
          <p14:tracePt t="37528" x="9555163" y="1787525"/>
          <p14:tracePt t="37536" x="9510713" y="1758950"/>
          <p14:tracePt t="37544" x="9471025" y="1736725"/>
          <p14:tracePt t="37551" x="9415463" y="1714500"/>
          <p14:tracePt t="37560" x="9336088" y="1681163"/>
          <p14:tracePt t="37568" x="9274175" y="1663700"/>
          <p14:tracePt t="37575" x="9247188" y="1658938"/>
          <p14:tracePt t="37584" x="9190038" y="1647825"/>
          <p14:tracePt t="37592" x="9117013" y="1624013"/>
          <p14:tracePt t="37600" x="9050338" y="1612900"/>
          <p14:tracePt t="37608" x="8977313" y="1601788"/>
          <p14:tracePt t="37616" x="8893175" y="1590675"/>
          <p14:tracePt t="37624" x="8802688" y="1568450"/>
          <p14:tracePt t="37632" x="8696325" y="1546225"/>
          <p14:tracePt t="37640" x="8650288" y="1539875"/>
          <p14:tracePt t="37648" x="8532813" y="1517650"/>
          <p14:tracePt t="37656" x="8369300" y="1489075"/>
          <p14:tracePt t="37664" x="8313738" y="1477963"/>
          <p14:tracePt t="37672" x="8172450" y="1455738"/>
          <p14:tracePt t="37680" x="8015288" y="1438275"/>
          <p14:tracePt t="37688" x="7953375" y="1427163"/>
          <p14:tracePt t="37696" x="7813675" y="1411288"/>
          <p14:tracePt t="37704" x="7639050" y="1393825"/>
          <p14:tracePt t="37711" x="7583488" y="1382713"/>
          <p14:tracePt t="37720" x="7442200" y="1377950"/>
          <p14:tracePt t="37728" x="7256463" y="1365250"/>
          <p14:tracePt t="37735" x="7070725" y="1360488"/>
          <p14:tracePt t="37744" x="7004050" y="1360488"/>
          <p14:tracePt t="37752" x="6835775" y="1349375"/>
          <p14:tracePt t="37760" x="6616700" y="1343025"/>
          <p14:tracePt t="37767" x="6548438" y="1343025"/>
          <p14:tracePt t="37776" x="6391275" y="1331913"/>
          <p14:tracePt t="37786" x="6188075" y="1320800"/>
          <p14:tracePt t="37794" x="5991225" y="1320800"/>
          <p14:tracePt t="37802" x="5807075" y="1316038"/>
          <p14:tracePt t="37810" x="5649913" y="1316038"/>
          <p14:tracePt t="37818" x="5497513" y="1316038"/>
          <p14:tracePt t="37826" x="5362575" y="1316038"/>
          <p14:tracePt t="37834" x="5205413" y="1316038"/>
          <p14:tracePt t="37842" x="5053013" y="1316038"/>
          <p14:tracePt t="37850" x="4884738" y="1316038"/>
          <p14:tracePt t="37858" x="4716463" y="1316038"/>
          <p14:tracePt t="37866" x="4559300" y="1316038"/>
          <p14:tracePt t="37874" x="4406900" y="1316038"/>
          <p14:tracePt t="37882" x="4271963" y="1316038"/>
          <p14:tracePt t="37890" x="4130675" y="1316038"/>
          <p14:tracePt t="37898" x="3990975" y="1316038"/>
          <p14:tracePt t="37906" x="3946525" y="1316038"/>
          <p14:tracePt t="37914" x="3844925" y="1316038"/>
          <p14:tracePt t="37922" x="3721100" y="1316038"/>
          <p14:tracePt t="37930" x="3603625" y="1316038"/>
          <p14:tracePt t="37938" x="3490913" y="1316038"/>
          <p14:tracePt t="37946" x="3384550" y="1316038"/>
          <p14:tracePt t="37954" x="3355975" y="1316038"/>
          <p14:tracePt t="37962" x="3254375" y="1316038"/>
          <p14:tracePt t="37970" x="3170238" y="1316038"/>
          <p14:tracePt t="37978" x="3090863" y="1316038"/>
          <p14:tracePt t="37986" x="3057525" y="1316038"/>
          <p14:tracePt t="37994" x="2979738" y="1316038"/>
          <p14:tracePt t="38002" x="2940050" y="1316038"/>
          <p14:tracePt t="38010" x="2838450" y="1316038"/>
          <p14:tracePt t="38018" x="2714625" y="1316038"/>
          <p14:tracePt t="38026" x="2670175" y="1320800"/>
          <p14:tracePt t="38034" x="2528888" y="1331913"/>
          <p14:tracePt t="38042" x="2478088" y="1331913"/>
          <p14:tracePt t="38050" x="2338388" y="1338263"/>
          <p14:tracePt t="38060" x="2185988" y="1349375"/>
          <p14:tracePt t="38066" x="2130425" y="1349375"/>
          <p14:tracePt t="38076" x="2006600" y="1354138"/>
          <p14:tracePt t="38081" x="1962150" y="1354138"/>
          <p14:tracePt t="38092" x="1843088" y="1360488"/>
          <p14:tracePt t="38100" x="1798638" y="1360488"/>
          <p14:tracePt t="38112" x="1685925" y="1360488"/>
          <p14:tracePt t="38115" x="1641475" y="1360488"/>
          <p14:tracePt t="38124" x="1539875" y="1365250"/>
          <p14:tracePt t="38132" x="1495425" y="1365250"/>
          <p14:tracePt t="38140" x="1400175" y="1365250"/>
          <p14:tracePt t="38148" x="1365250" y="1365250"/>
          <p14:tracePt t="38156" x="1327150" y="1365250"/>
          <p14:tracePt t="38164" x="1254125" y="1377950"/>
          <p14:tracePt t="38172" x="1219200" y="1377950"/>
          <p14:tracePt t="38180" x="1152525" y="1377950"/>
          <p14:tracePt t="38188" x="1135063" y="1377950"/>
          <p14:tracePt t="38196" x="1112838" y="1377950"/>
          <p14:tracePt t="38204" x="1068388" y="1377950"/>
          <p14:tracePt t="38212" x="1050925" y="1377950"/>
          <p14:tracePt t="38220" x="1039813" y="1377950"/>
          <p14:tracePt t="38228" x="1028700" y="1377950"/>
          <p14:tracePt t="38236" x="1022350" y="1377950"/>
          <p14:tracePt t="38244" x="1011238" y="1377950"/>
          <p14:tracePt t="38252" x="995363" y="1377950"/>
          <p14:tracePt t="38260" x="989013" y="1377950"/>
          <p14:tracePt t="38268" x="977900" y="1377950"/>
          <p14:tracePt t="38276" x="973138" y="1377950"/>
          <p14:tracePt t="38284" x="966788" y="1377950"/>
          <p14:tracePt t="38292" x="960438" y="1377950"/>
          <p14:tracePt t="51708" x="966788" y="1382713"/>
          <p14:tracePt t="51714" x="973138" y="1389063"/>
          <p14:tracePt t="51722" x="977900" y="1389063"/>
          <p14:tracePt t="51740" x="977900" y="1393825"/>
          <p14:tracePt t="51746" x="984250" y="1393825"/>
          <p14:tracePt t="51756" x="989013" y="1393825"/>
          <p14:tracePt t="51764" x="995363" y="1393825"/>
          <p14:tracePt t="51780" x="995363" y="1389063"/>
          <p14:tracePt t="51789" x="1000125" y="1389063"/>
          <p14:tracePt t="52222" x="1000125" y="1393825"/>
          <p14:tracePt t="52231" x="995363" y="1400175"/>
          <p14:tracePt t="52243" x="989013" y="1404938"/>
          <p14:tracePt t="52247" x="977900" y="1411288"/>
          <p14:tracePt t="52254" x="966788" y="1416050"/>
          <p14:tracePt t="52262" x="949325" y="1427163"/>
          <p14:tracePt t="52271" x="938213" y="1427163"/>
          <p14:tracePt t="52279" x="927100" y="1433513"/>
          <p14:tracePt t="52287" x="922338" y="1433513"/>
          <p14:tracePt t="52297" x="922338" y="1438275"/>
          <p14:tracePt t="52318" x="922338" y="1444625"/>
          <p14:tracePt t="52682" x="922338" y="1450975"/>
          <p14:tracePt t="52698" x="915988" y="1455738"/>
          <p14:tracePt t="52707" x="915988" y="1466850"/>
          <p14:tracePt t="52714" x="911225" y="1466850"/>
          <p14:tracePt t="52722" x="911225" y="1473200"/>
          <p14:tracePt t="52739" x="904875" y="1473200"/>
          <p14:tracePt t="52747" x="904875" y="1477963"/>
          <p14:tracePt t="52933" x="904875" y="1484313"/>
          <p14:tracePt t="52959" x="904875" y="1489075"/>
          <p14:tracePt t="52981" x="904875" y="1495425"/>
          <p14:tracePt t="53415" x="900113" y="1500188"/>
          <p14:tracePt t="53422" x="900113" y="1506538"/>
          <p14:tracePt t="53431" x="893763" y="1517650"/>
          <p14:tracePt t="53439" x="893763" y="1528763"/>
          <p14:tracePt t="53447" x="887413" y="1535113"/>
          <p14:tracePt t="53455" x="887413" y="1546225"/>
          <p14:tracePt t="53463" x="882650" y="1557338"/>
          <p14:tracePt t="53471" x="882650" y="1568450"/>
          <p14:tracePt t="53479" x="882650" y="1579563"/>
          <p14:tracePt t="53487" x="882650" y="1585913"/>
          <p14:tracePt t="53495" x="882650" y="1597025"/>
          <p14:tracePt t="53503" x="882650" y="1612900"/>
          <p14:tracePt t="53511" x="882650" y="1624013"/>
          <p14:tracePt t="53519" x="882650" y="1635125"/>
          <p14:tracePt t="53526" x="882650" y="1641475"/>
          <p14:tracePt t="53535" x="882650" y="1652588"/>
          <p14:tracePt t="53545" x="882650" y="1663700"/>
          <p14:tracePt t="53553" x="882650" y="1670050"/>
          <p14:tracePt t="53559" x="882650" y="1674813"/>
          <p14:tracePt t="53569" x="882650" y="1681163"/>
          <p14:tracePt t="53576" x="882650" y="1692275"/>
          <p14:tracePt t="53593" x="882650" y="1697038"/>
          <p14:tracePt t="53601" x="882650" y="1703388"/>
          <p14:tracePt t="53609" x="887413" y="1708150"/>
          <p14:tracePt t="53616" x="887413" y="1725613"/>
          <p14:tracePt t="53625" x="887413" y="1731963"/>
          <p14:tracePt t="53633" x="893763" y="1736725"/>
          <p14:tracePt t="53640" x="893763" y="1747838"/>
          <p14:tracePt t="53657" x="893763" y="1754188"/>
          <p14:tracePt t="53665" x="900113" y="1758950"/>
          <p14:tracePt t="53673" x="900113" y="1765300"/>
          <p14:tracePt t="53681" x="904875" y="1765300"/>
          <p14:tracePt t="53697" x="904875" y="1770063"/>
          <p14:tracePt t="53939" x="904875" y="1776413"/>
          <p14:tracePt t="53955" x="911225" y="1776413"/>
          <p14:tracePt t="54527" x="911225" y="1787525"/>
          <p14:tracePt t="54535" x="911225" y="1793875"/>
          <p14:tracePt t="54543" x="911225" y="1804988"/>
          <p14:tracePt t="54551" x="911225" y="1820863"/>
          <p14:tracePt t="54559" x="915988" y="1831975"/>
          <p14:tracePt t="54567" x="915988" y="1843088"/>
          <p14:tracePt t="54575" x="915988" y="1855788"/>
          <p14:tracePt t="54583" x="915988" y="1866900"/>
          <p14:tracePt t="54591" x="922338" y="1871663"/>
          <p14:tracePt t="54599" x="922338" y="1878013"/>
          <p14:tracePt t="54607" x="922338" y="1882775"/>
          <p14:tracePt t="54623" x="922338" y="1889125"/>
          <p14:tracePt t="54631" x="927100" y="1893888"/>
          <p14:tracePt t="54639" x="927100" y="1900238"/>
          <p14:tracePt t="54647" x="933450" y="1905000"/>
          <p14:tracePt t="54654" x="933450" y="1911350"/>
          <p14:tracePt t="54663" x="944563" y="1922463"/>
          <p14:tracePt t="54671" x="949325" y="1928813"/>
          <p14:tracePt t="54679" x="960438" y="1944688"/>
          <p14:tracePt t="54687" x="977900" y="1944688"/>
          <p14:tracePt t="54695" x="989013" y="1955800"/>
          <p14:tracePt t="54703" x="1000125" y="1962150"/>
          <p14:tracePt t="54711" x="1022350" y="1966913"/>
          <p14:tracePt t="54719" x="1050925" y="1978025"/>
          <p14:tracePt t="54727" x="1090613" y="1984375"/>
          <p14:tracePt t="54737" x="1119188" y="1990725"/>
          <p14:tracePt t="54742" x="1163638" y="1995488"/>
          <p14:tracePt t="54753" x="1219200" y="2001838"/>
          <p14:tracePt t="54759" x="1292225" y="2001838"/>
          <p14:tracePt t="54769" x="1404938" y="2001838"/>
          <p14:tracePt t="54775" x="1517650" y="2001838"/>
          <p14:tracePt t="54785" x="1590675" y="1995488"/>
          <p14:tracePt t="54793" x="1754188" y="1966913"/>
          <p14:tracePt t="54803" x="1882775" y="1951038"/>
          <p14:tracePt t="54808" x="2035175" y="1928813"/>
          <p14:tracePt t="54817" x="2197100" y="1900238"/>
          <p14:tracePt t="54825" x="2371725" y="1882775"/>
          <p14:tracePt t="54833" x="2563813" y="1849438"/>
          <p14:tracePt t="54841" x="2659063" y="1843088"/>
          <p14:tracePt t="54849" x="2860675" y="1827213"/>
          <p14:tracePt t="54857" x="2973388" y="1816100"/>
          <p14:tracePt t="54865" x="3192463" y="1798638"/>
          <p14:tracePt t="54873" x="3305175" y="1793875"/>
          <p14:tracePt t="54881" x="3506788" y="1781175"/>
          <p14:tracePt t="54889" x="3597275" y="1781175"/>
          <p14:tracePt t="54897" x="3681413" y="1776413"/>
          <p14:tracePt t="54905" x="3760788" y="1776413"/>
          <p14:tracePt t="54913" x="3838575" y="1776413"/>
          <p14:tracePt t="54921" x="3911600" y="1776413"/>
          <p14:tracePt t="54929" x="3990975" y="1776413"/>
          <p14:tracePt t="54937" x="4070350" y="1781175"/>
          <p14:tracePt t="54945" x="4159250" y="1787525"/>
          <p14:tracePt t="54953" x="4254500" y="1793875"/>
          <p14:tracePt t="54961" x="4356100" y="1804988"/>
          <p14:tracePt t="54969" x="4479925" y="1809750"/>
          <p14:tracePt t="54977" x="4592638" y="1816100"/>
          <p14:tracePt t="54985" x="4694238" y="1831975"/>
          <p14:tracePt t="54993" x="4732338" y="1831975"/>
          <p14:tracePt t="55001" x="4811713" y="1838325"/>
          <p14:tracePt t="55009" x="4889500" y="1843088"/>
          <p14:tracePt t="55017" x="4918075" y="1849438"/>
          <p14:tracePt t="55025" x="4975225" y="1855788"/>
          <p14:tracePt t="55033" x="5019675" y="1860550"/>
          <p14:tracePt t="55041" x="5048250" y="1860550"/>
          <p14:tracePt t="55051" x="5092700" y="1866900"/>
          <p14:tracePt t="55056" x="5110163" y="1866900"/>
          <p14:tracePt t="55067" x="5126038" y="1866900"/>
          <p14:tracePt t="55075" x="5137150" y="1871663"/>
          <p14:tracePt t="55091" x="5148263" y="1871663"/>
          <p14:tracePt t="55099" x="5148263" y="1878013"/>
          <p14:tracePt t="55107" x="5154613" y="1878013"/>
          <p14:tracePt t="55115" x="5165725" y="1878013"/>
          <p14:tracePt t="55123" x="5176838" y="1882775"/>
          <p14:tracePt t="55131" x="5183188" y="1882775"/>
          <p14:tracePt t="55139" x="5194300" y="1882775"/>
          <p14:tracePt t="55147" x="5205413" y="1882775"/>
          <p14:tracePt t="55155" x="5210175" y="1882775"/>
          <p14:tracePt t="55171" x="5221288" y="1882775"/>
          <p14:tracePt t="55179" x="5227638" y="1882775"/>
          <p14:tracePt t="55195" x="5232400" y="1882775"/>
          <p14:tracePt t="55203" x="5238750" y="1882775"/>
          <p14:tracePt t="55526" x="5232400" y="1882775"/>
          <p14:tracePt t="55558" x="5227638" y="1882775"/>
          <p14:tracePt t="55573" x="5221288" y="1882775"/>
          <p14:tracePt t="55597" x="5216525" y="1882775"/>
          <p14:tracePt t="55605" x="5210175" y="1882775"/>
          <p14:tracePt t="55613" x="5205413" y="1882775"/>
          <p14:tracePt t="55631" x="5187950" y="1882775"/>
          <p14:tracePt t="55639" x="5183188" y="1889125"/>
          <p14:tracePt t="55644" x="5172075" y="1889125"/>
          <p14:tracePt t="55655" x="5159375" y="1889125"/>
          <p14:tracePt t="55663" x="5148263" y="1889125"/>
          <p14:tracePt t="55671" x="5137150" y="1893888"/>
          <p14:tracePt t="55679" x="5132388" y="1893888"/>
          <p14:tracePt t="55687" x="5121275" y="1893888"/>
          <p14:tracePt t="55695" x="5092700" y="1900238"/>
          <p14:tracePt t="55703" x="5086350" y="1900238"/>
          <p14:tracePt t="55711" x="5075238" y="1900238"/>
          <p14:tracePt t="55719" x="5064125" y="1900238"/>
          <p14:tracePt t="55727" x="5048250" y="1905000"/>
          <p14:tracePt t="55735" x="5037138" y="1905000"/>
          <p14:tracePt t="55743" x="5019675" y="1911350"/>
          <p14:tracePt t="55751" x="4991100" y="1916113"/>
          <p14:tracePt t="55759" x="4940300" y="1928813"/>
          <p14:tracePt t="55767" x="4924425" y="1928813"/>
          <p14:tracePt t="55774" x="4902200" y="1933575"/>
          <p14:tracePt t="55783" x="4878388" y="1939925"/>
          <p14:tracePt t="55791" x="4822825" y="1944688"/>
          <p14:tracePt t="55799" x="4805363" y="1944688"/>
          <p14:tracePt t="55807" x="4783138" y="1944688"/>
          <p14:tracePt t="55815" x="4727575" y="1951038"/>
          <p14:tracePt t="55823" x="4705350" y="1951038"/>
          <p14:tracePt t="55831" x="4687888" y="1951038"/>
          <p14:tracePt t="55839" x="4665663" y="1955800"/>
          <p14:tracePt t="55847" x="4614863" y="1955800"/>
          <p14:tracePt t="55855" x="4597400" y="1955800"/>
          <p14:tracePt t="55863" x="4575175" y="1955800"/>
          <p14:tracePt t="55871" x="4559300" y="1955800"/>
          <p14:tracePt t="55879" x="4535488" y="1955800"/>
          <p14:tracePt t="55887" x="4491038" y="1955800"/>
          <p14:tracePt t="55895" x="4479925" y="1955800"/>
          <p14:tracePt t="55903" x="4457700" y="1951038"/>
          <p14:tracePt t="55913" x="4440238" y="1944688"/>
          <p14:tracePt t="55919" x="4429125" y="1944688"/>
          <p14:tracePt t="55929" x="4418013" y="1933575"/>
          <p14:tracePt t="55935" x="4400550" y="1922463"/>
          <p14:tracePt t="55945" x="4384675" y="1911350"/>
          <p14:tracePt t="55953" x="4384675" y="1905000"/>
          <p14:tracePt t="55961" x="4378325" y="1893888"/>
          <p14:tracePt t="55968" x="4373563" y="1889125"/>
          <p14:tracePt t="55977" x="4373563" y="1878013"/>
          <p14:tracePt t="55985" x="4367213" y="1866900"/>
          <p14:tracePt t="55993" x="4362450" y="1860550"/>
          <p14:tracePt t="56001" x="4362450" y="1855788"/>
          <p14:tracePt t="56009" x="4362450" y="1843088"/>
          <p14:tracePt t="56025" x="4362450" y="1838325"/>
          <p14:tracePt t="56033" x="4362450" y="1831975"/>
          <p14:tracePt t="56057" x="4362450" y="1827213"/>
          <p14:tracePt t="56085" x="4362450" y="1820863"/>
          <p14:tracePt t="56109" x="4362450" y="1816100"/>
          <p14:tracePt t="56125" x="4362450" y="1809750"/>
          <p14:tracePt t="56141" x="4362450" y="1804988"/>
          <p14:tracePt t="56149" x="4362450" y="1798638"/>
          <p14:tracePt t="56157" x="4362450" y="1793875"/>
          <p14:tracePt t="56165" x="4367213" y="1787525"/>
          <p14:tracePt t="56173" x="4367213" y="1776413"/>
          <p14:tracePt t="56181" x="4378325" y="1765300"/>
          <p14:tracePt t="56189" x="4384675" y="1754188"/>
          <p14:tracePt t="56197" x="4395788" y="1743075"/>
          <p14:tracePt t="56205" x="4395788" y="1736725"/>
          <p14:tracePt t="56215" x="4406900" y="1725613"/>
          <p14:tracePt t="56220" x="4413250" y="1720850"/>
          <p14:tracePt t="56231" x="4418013" y="1714500"/>
          <p14:tracePt t="56239" x="4424363" y="1703388"/>
          <p14:tracePt t="56247" x="4435475" y="1697038"/>
          <p14:tracePt t="56255" x="4440238" y="1692275"/>
          <p14:tracePt t="56263" x="4446588" y="1685925"/>
          <p14:tracePt t="56271" x="4451350" y="1681163"/>
          <p14:tracePt t="56279" x="4457700" y="1681163"/>
          <p14:tracePt t="56287" x="4457700" y="1674813"/>
          <p14:tracePt t="56295" x="4468813" y="1670050"/>
          <p14:tracePt t="56311" x="4479925" y="1663700"/>
          <p14:tracePt t="56319" x="4491038" y="1658938"/>
          <p14:tracePt t="56327" x="4508500" y="1647825"/>
          <p14:tracePt t="56335" x="4519613" y="1647825"/>
          <p14:tracePt t="56343" x="4548188" y="1635125"/>
          <p14:tracePt t="56351" x="4575175" y="1630363"/>
          <p14:tracePt t="56359" x="4643438" y="1619250"/>
          <p14:tracePt t="56367" x="4710113" y="1601788"/>
          <p14:tracePt t="56375" x="4772025" y="1590675"/>
          <p14:tracePt t="56383" x="4840288" y="1585913"/>
          <p14:tracePt t="56391" x="4918075" y="1579563"/>
          <p14:tracePt t="56399" x="5002213" y="1579563"/>
          <p14:tracePt t="56407" x="5059363" y="1579563"/>
          <p14:tracePt t="56415" x="5176838" y="1579563"/>
          <p14:tracePt t="56423" x="5283200" y="1579563"/>
          <p14:tracePt t="56431" x="5351463" y="1579563"/>
          <p14:tracePt t="56439" x="5418138" y="1579563"/>
          <p14:tracePt t="56447" x="5530850" y="1579563"/>
          <p14:tracePt t="56455" x="5592763" y="1585913"/>
          <p14:tracePt t="56463" x="5654675" y="1597025"/>
          <p14:tracePt t="56471" x="5745163" y="1601788"/>
          <p14:tracePt t="56479" x="5800725" y="1612900"/>
          <p14:tracePt t="56487" x="5845175" y="1619250"/>
          <p14:tracePt t="56495" x="5880100" y="1630363"/>
          <p14:tracePt t="56503" x="5902325" y="1641475"/>
          <p14:tracePt t="56513" x="5924550" y="1652588"/>
          <p14:tracePt t="56521" x="5924550" y="1670050"/>
          <p14:tracePt t="56529" x="5924550" y="1685925"/>
          <p14:tracePt t="56537" x="5924550" y="1708150"/>
          <p14:tracePt t="56545" x="5907088" y="1731963"/>
          <p14:tracePt t="56553" x="5880100" y="1765300"/>
          <p14:tracePt t="56561" x="5822950" y="1798638"/>
          <p14:tracePt t="56569" x="5761038" y="1831975"/>
          <p14:tracePt t="56577" x="5683250" y="1860550"/>
          <p14:tracePt t="56585" x="5575300" y="1889125"/>
          <p14:tracePt t="56593" x="5514975" y="1905000"/>
          <p14:tracePt t="56601" x="5395913" y="1928813"/>
          <p14:tracePt t="56609" x="5322888" y="1933575"/>
          <p14:tracePt t="56617" x="5183188" y="1933575"/>
          <p14:tracePt t="56625" x="5110163" y="1933575"/>
          <p14:tracePt t="56633" x="5030788" y="1928813"/>
          <p14:tracePt t="56641" x="4940300" y="1911350"/>
          <p14:tracePt t="56649" x="4867275" y="1900238"/>
          <p14:tracePt t="56657" x="4710113" y="1855788"/>
          <p14:tracePt t="56665" x="4643438" y="1831975"/>
          <p14:tracePt t="56673" x="4575175" y="1798638"/>
          <p14:tracePt t="56681" x="4513263" y="1770063"/>
          <p14:tracePt t="56689" x="4479925" y="1747838"/>
          <p14:tracePt t="56697" x="4435475" y="1720850"/>
          <p14:tracePt t="56705" x="4413250" y="1692275"/>
          <p14:tracePt t="56713" x="4406900" y="1681163"/>
          <p14:tracePt t="56721" x="4400550" y="1652588"/>
          <p14:tracePt t="56729" x="4400550" y="1635125"/>
          <p14:tracePt t="56737" x="4406900" y="1619250"/>
          <p14:tracePt t="56745" x="4424363" y="1601788"/>
          <p14:tracePt t="56753" x="4446588" y="1585913"/>
          <p14:tracePt t="56761" x="4479925" y="1562100"/>
          <p14:tracePt t="56769" x="4513263" y="1546225"/>
          <p14:tracePt t="56777" x="4559300" y="1528763"/>
          <p14:tracePt t="56785" x="4586288" y="1517650"/>
          <p14:tracePt t="56793" x="4637088" y="1500188"/>
          <p14:tracePt t="56803" x="4699000" y="1489075"/>
          <p14:tracePt t="56811" x="4743450" y="1484313"/>
          <p14:tracePt t="56819" x="4800600" y="1473200"/>
          <p14:tracePt t="56827" x="4867275" y="1462088"/>
          <p14:tracePt t="56835" x="4940300" y="1450975"/>
          <p14:tracePt t="56843" x="5019675" y="1438275"/>
          <p14:tracePt t="56851" x="5099050" y="1433513"/>
          <p14:tracePt t="56859" x="5183188" y="1422400"/>
          <p14:tracePt t="56867" x="5227638" y="1422400"/>
          <p14:tracePt t="56875" x="5307013" y="1411288"/>
          <p14:tracePt t="56883" x="5351463" y="1411288"/>
          <p14:tracePt t="56891" x="5384800" y="1411288"/>
          <p14:tracePt t="56899" x="5440363" y="1416050"/>
          <p14:tracePt t="56907" x="5464175" y="1416050"/>
          <p14:tracePt t="56915" x="5475288" y="1422400"/>
          <p14:tracePt t="56923" x="5491163" y="1427163"/>
          <p14:tracePt t="56939" x="5497513" y="1433513"/>
          <p14:tracePt t="56947" x="5497513" y="1438275"/>
          <p14:tracePt t="56955" x="5497513" y="1444625"/>
          <p14:tracePt t="56963" x="5497513" y="1455738"/>
          <p14:tracePt t="56971" x="5497513" y="1466850"/>
          <p14:tracePt t="56979" x="5497513" y="1473200"/>
          <p14:tracePt t="56986" x="5497513" y="1484313"/>
          <p14:tracePt t="56995" x="5497513" y="1495425"/>
          <p14:tracePt t="57011" x="5497513" y="1500188"/>
          <p14:tracePt t="57019" x="5497513" y="1517650"/>
          <p14:tracePt t="57027" x="5497513" y="1524000"/>
          <p14:tracePt t="57035" x="5497513" y="1528763"/>
          <p14:tracePt t="57043" x="5497513" y="1535113"/>
          <p14:tracePt t="57051" x="5491163" y="1546225"/>
          <p14:tracePt t="57059" x="5491163" y="1550988"/>
          <p14:tracePt t="57069" x="5491163" y="1562100"/>
          <p14:tracePt t="57075" x="5491163" y="1568450"/>
          <p14:tracePt t="57085" x="5491163" y="1573213"/>
          <p14:tracePt t="57091" x="5491163" y="1585913"/>
          <p14:tracePt t="57101" x="5491163" y="1590675"/>
          <p14:tracePt t="57117" x="5486400" y="1590675"/>
          <p14:tracePt t="57123" x="5486400" y="1597025"/>
          <p14:tracePt t="57564" x="5486400" y="1601788"/>
          <p14:tracePt t="57571" x="5491163" y="1612900"/>
          <p14:tracePt t="57579" x="5502275" y="1647825"/>
          <p14:tracePt t="57586" x="5519738" y="1670050"/>
          <p14:tracePt t="57595" x="5537200" y="1703388"/>
          <p14:tracePt t="57603" x="5548313" y="1720850"/>
          <p14:tracePt t="57611" x="5559425" y="1736725"/>
          <p14:tracePt t="57619" x="5564188" y="1743075"/>
          <p14:tracePt t="57627" x="5570538" y="1754188"/>
          <p14:tracePt t="57635" x="5575300" y="1754188"/>
          <p14:tracePt t="57643" x="5588000" y="1758950"/>
          <p14:tracePt t="57651" x="5588000" y="1765300"/>
          <p14:tracePt t="57659" x="5592763" y="1765300"/>
          <p14:tracePt t="57667" x="5599113" y="1765300"/>
          <p14:tracePt t="57677" x="5599113" y="1770063"/>
          <p14:tracePt t="57683" x="5603875" y="1770063"/>
          <p14:tracePt t="57699" x="5603875" y="1776413"/>
          <p14:tracePt t="57717" x="5603875" y="1781175"/>
          <p14:tracePt t="57725" x="5603875" y="1787525"/>
          <p14:tracePt t="57741" x="5603875" y="1793875"/>
          <p14:tracePt t="57749" x="5603875" y="1798638"/>
          <p14:tracePt t="57765" x="5603875" y="1809750"/>
          <p14:tracePt t="57773" x="5592763" y="1816100"/>
          <p14:tracePt t="57781" x="5581650" y="1827213"/>
          <p14:tracePt t="57789" x="5553075" y="1838325"/>
          <p14:tracePt t="57797" x="5519738" y="1860550"/>
          <p14:tracePt t="57805" x="5486400" y="1878013"/>
          <p14:tracePt t="57813" x="5446713" y="1911350"/>
          <p14:tracePt t="57821" x="5413375" y="1939925"/>
          <p14:tracePt t="57829" x="5380038" y="1973263"/>
          <p14:tracePt t="57837" x="5362575" y="1990725"/>
          <p14:tracePt t="57845" x="5334000" y="2024063"/>
          <p14:tracePt t="57853" x="5300663" y="2063750"/>
          <p14:tracePt t="57861" x="5272088" y="2097088"/>
          <p14:tracePt t="57869" x="5260975" y="2112963"/>
          <p14:tracePt t="57877" x="5232400" y="2147888"/>
          <p14:tracePt t="57885" x="5216525" y="2174875"/>
          <p14:tracePt t="57893" x="5205413" y="2198688"/>
          <p14:tracePt t="57901" x="5205413" y="2214563"/>
          <p14:tracePt t="57909" x="5205413" y="2232025"/>
          <p14:tracePt t="57917" x="5205413" y="2243138"/>
          <p14:tracePt t="57925" x="5205413" y="2247900"/>
          <p14:tracePt t="57933" x="5205413" y="2254250"/>
          <p14:tracePt t="57941" x="5210175" y="2265363"/>
          <p14:tracePt t="57949" x="5216525" y="2276475"/>
          <p14:tracePt t="57965" x="5221288" y="2287588"/>
          <p14:tracePt t="57989" x="5227638" y="2293938"/>
          <p14:tracePt t="58039" x="5221288" y="2293938"/>
          <p14:tracePt t="58047" x="5216525" y="2293938"/>
          <p14:tracePt t="58055" x="5210175" y="2287588"/>
          <p14:tracePt t="58063" x="5199063" y="2282825"/>
          <p14:tracePt t="58071" x="5194300" y="2282825"/>
          <p14:tracePt t="58079" x="5183188" y="2276475"/>
          <p14:tracePt t="58087" x="5172075" y="2271713"/>
          <p14:tracePt t="58095" x="5165725" y="2271713"/>
          <p14:tracePt t="58103" x="5154613" y="2265363"/>
          <p14:tracePt t="58111" x="5143500" y="2265363"/>
          <p14:tracePt t="58119" x="5132388" y="2265363"/>
          <p14:tracePt t="58127" x="5121275" y="2265363"/>
          <p14:tracePt t="58135" x="5114925" y="2265363"/>
          <p14:tracePt t="58143" x="5110163" y="2265363"/>
          <p14:tracePt t="58151" x="5103813" y="2265363"/>
          <p14:tracePt t="58159" x="5099050" y="2265363"/>
          <p14:tracePt t="58175" x="5092700" y="2265363"/>
          <p14:tracePt t="58183" x="5086350" y="2265363"/>
          <p14:tracePt t="58199" x="5081588" y="2265363"/>
          <p14:tracePt t="58207" x="5075238" y="2265363"/>
          <p14:tracePt t="58215" x="5064125" y="2265363"/>
          <p14:tracePt t="58231" x="5059363" y="2265363"/>
          <p14:tracePt t="58247" x="5053013" y="2265363"/>
          <p14:tracePt t="58265" x="5048250" y="2265363"/>
          <p14:tracePt t="58271" x="5041900" y="2265363"/>
          <p14:tracePt t="58279" x="5037138" y="2265363"/>
          <p14:tracePt t="58287" x="5037138" y="2271713"/>
          <p14:tracePt t="58297" x="5030788" y="2271713"/>
          <p14:tracePt t="58313" x="5024438" y="2276475"/>
          <p14:tracePt t="58321" x="5019675" y="2276475"/>
          <p14:tracePt t="58329" x="5013325" y="2282825"/>
          <p14:tracePt t="58337" x="5002213" y="2282825"/>
          <p14:tracePt t="58345" x="4997450" y="2287588"/>
          <p14:tracePt t="58353" x="4991100" y="2293938"/>
          <p14:tracePt t="58361" x="4975225" y="2293938"/>
          <p14:tracePt t="58369" x="4957763" y="2298700"/>
          <p14:tracePt t="58377" x="4946650" y="2298700"/>
          <p14:tracePt t="58385" x="4913313" y="2305050"/>
          <p14:tracePt t="58393" x="4895850" y="2305050"/>
          <p14:tracePt t="58401" x="4873625" y="2309813"/>
          <p14:tracePt t="58409" x="4851400" y="2309813"/>
          <p14:tracePt t="58417" x="4789488" y="2309813"/>
          <p14:tracePt t="58425" x="4767263" y="2309813"/>
          <p14:tracePt t="58433" x="4743450" y="2309813"/>
          <p14:tracePt t="58441" x="4721225" y="2309813"/>
          <p14:tracePt t="58449" x="4665663" y="2305050"/>
          <p14:tracePt t="58457" x="4654550" y="2293938"/>
          <p14:tracePt t="58465" x="4637088" y="2287588"/>
          <p14:tracePt t="58473" x="4625975" y="2276475"/>
          <p14:tracePt t="58481" x="4608513" y="2254250"/>
          <p14:tracePt t="58489" x="4592638" y="2225675"/>
          <p14:tracePt t="58497" x="4592638" y="2220913"/>
          <p14:tracePt t="58505" x="4586288" y="2192338"/>
          <p14:tracePt t="58513" x="4586288" y="2174875"/>
          <p14:tracePt t="58521" x="4586288" y="2152650"/>
          <p14:tracePt t="58529" x="4586288" y="2141538"/>
          <p14:tracePt t="58537" x="4586288" y="2124075"/>
          <p14:tracePt t="58547" x="4586288" y="2112963"/>
          <p14:tracePt t="58553" x="4586288" y="2108200"/>
          <p14:tracePt t="58563" x="4603750" y="2079625"/>
          <p14:tracePt t="58569" x="4608513" y="2068513"/>
          <p14:tracePt t="58579" x="4632325" y="2051050"/>
          <p14:tracePt t="58587" x="4648200" y="2035175"/>
          <p14:tracePt t="58595" x="4670425" y="2017713"/>
          <p14:tracePt t="58603" x="4694238" y="2001838"/>
          <p14:tracePt t="58611" x="4721225" y="1978025"/>
          <p14:tracePt t="58619" x="4760913" y="1955800"/>
          <p14:tracePt t="58627" x="4783138" y="1944688"/>
          <p14:tracePt t="58635" x="4833938" y="1922463"/>
          <p14:tracePt t="58643" x="4895850" y="1905000"/>
          <p14:tracePt t="58651" x="5008563" y="1860550"/>
          <p14:tracePt t="58659" x="5086350" y="1838325"/>
          <p14:tracePt t="58667" x="5172075" y="1820863"/>
          <p14:tracePt t="58675" x="5278438" y="1798638"/>
          <p14:tracePt t="58683" x="5391150" y="1781175"/>
          <p14:tracePt t="58691" x="5508625" y="1765300"/>
          <p14:tracePt t="58699" x="5621338" y="1758950"/>
          <p14:tracePt t="58707" x="5727700" y="1758950"/>
          <p14:tracePt t="58715" x="5772150" y="1758950"/>
          <p14:tracePt t="58723" x="5880100" y="1758950"/>
          <p14:tracePt t="58731" x="5975350" y="1776413"/>
          <p14:tracePt t="58739" x="6048375" y="1793875"/>
          <p14:tracePt t="58747" x="6110288" y="1809750"/>
          <p14:tracePt t="58755" x="6183313" y="1860550"/>
          <p14:tracePt t="58763" x="6216650" y="1893888"/>
          <p14:tracePt t="58771" x="6245225" y="1928813"/>
          <p14:tracePt t="58779" x="6261100" y="1966913"/>
          <p14:tracePt t="58787" x="6267450" y="2001838"/>
          <p14:tracePt t="58795" x="6273800" y="2028825"/>
          <p14:tracePt t="58803" x="6273800" y="2039938"/>
          <p14:tracePt t="58811" x="6267450" y="2090738"/>
          <p14:tracePt t="58819" x="6249988" y="2112963"/>
          <p14:tracePt t="58827" x="6234113" y="2136775"/>
          <p14:tracePt t="58835" x="6205538" y="2159000"/>
          <p14:tracePt t="58845" x="6154738" y="2181225"/>
          <p14:tracePt t="58853" x="6103938" y="2198688"/>
          <p14:tracePt t="58861" x="6065838" y="2209800"/>
          <p14:tracePt t="58869" x="5991225" y="2232025"/>
          <p14:tracePt t="58877" x="5907088" y="2243138"/>
          <p14:tracePt t="58885" x="5840413" y="2247900"/>
          <p14:tracePt t="58893" x="5767388" y="2254250"/>
          <p14:tracePt t="58901" x="5676900" y="2254250"/>
          <p14:tracePt t="58909" x="5581650" y="2254250"/>
          <p14:tracePt t="58917" x="5475288" y="2254250"/>
          <p14:tracePt t="58925" x="5380038" y="2254250"/>
          <p14:tracePt t="58933" x="5260975" y="2236788"/>
          <p14:tracePt t="58941" x="5216525" y="2232025"/>
          <p14:tracePt t="58949" x="5132388" y="2220913"/>
          <p14:tracePt t="58957" x="5086350" y="2209800"/>
          <p14:tracePt t="58965" x="5041900" y="2198688"/>
          <p14:tracePt t="58973" x="4979988" y="2181225"/>
          <p14:tracePt t="58981" x="4929188" y="2163763"/>
          <p14:tracePt t="58989" x="4889500" y="2147888"/>
          <p14:tracePt t="58997" x="4862513" y="2136775"/>
          <p14:tracePt t="59005" x="4829175" y="2130425"/>
          <p14:tracePt t="59013" x="4800600" y="2119313"/>
          <p14:tracePt t="59021" x="4778375" y="2101850"/>
          <p14:tracePt t="59029" x="4756150" y="2090738"/>
          <p14:tracePt t="59037" x="4743450" y="2079625"/>
          <p14:tracePt t="59045" x="4738688" y="2074863"/>
          <p14:tracePt t="59053" x="4727575" y="2057400"/>
          <p14:tracePt t="59061" x="4727575" y="2046288"/>
          <p14:tracePt t="59069" x="4721225" y="2035175"/>
          <p14:tracePt t="59077" x="4721225" y="2028825"/>
          <p14:tracePt t="59085" x="4721225" y="2017713"/>
          <p14:tracePt t="59093" x="4727575" y="2001838"/>
          <p14:tracePt t="59101" x="4743450" y="1973263"/>
          <p14:tracePt t="59109" x="4743450" y="1966913"/>
          <p14:tracePt t="59117" x="4767263" y="1939925"/>
          <p14:tracePt t="59127" x="4794250" y="1911350"/>
          <p14:tracePt t="59135" x="4805363" y="1900238"/>
          <p14:tracePt t="59141" x="4840288" y="1871663"/>
          <p14:tracePt t="59151" x="4862513" y="1860550"/>
          <p14:tracePt t="59157" x="4906963" y="1831975"/>
          <p14:tracePt t="59167" x="4968875" y="1804988"/>
          <p14:tracePt t="59175" x="4997450" y="1798638"/>
          <p14:tracePt t="59183" x="5064125" y="1776413"/>
          <p14:tracePt t="59191" x="5099050" y="1770063"/>
          <p14:tracePt t="59199" x="5172075" y="1754188"/>
          <p14:tracePt t="59207" x="5205413" y="1747838"/>
          <p14:tracePt t="59215" x="5283200" y="1743075"/>
          <p14:tracePt t="59223" x="5318125" y="1736725"/>
          <p14:tracePt t="59231" x="5356225" y="1736725"/>
          <p14:tracePt t="59239" x="5429250" y="1736725"/>
          <p14:tracePt t="59247" x="5457825" y="1736725"/>
          <p14:tracePt t="59255" x="5526088" y="1736725"/>
          <p14:tracePt t="59263" x="5548313" y="1736725"/>
          <p14:tracePt t="59271" x="5575300" y="1743075"/>
          <p14:tracePt t="59279" x="5621338" y="1754188"/>
          <p14:tracePt t="59287" x="5637213" y="1758950"/>
          <p14:tracePt t="59295" x="5654675" y="1765300"/>
          <p14:tracePt t="59303" x="5705475" y="1781175"/>
          <p14:tracePt t="59311" x="5722938" y="1793875"/>
          <p14:tracePt t="59319" x="5738813" y="1798638"/>
          <p14:tracePt t="59327" x="5783263" y="1820863"/>
          <p14:tracePt t="59335" x="5800725" y="1831975"/>
          <p14:tracePt t="59343" x="5822950" y="1838325"/>
          <p14:tracePt t="59351" x="5845175" y="1849438"/>
          <p14:tracePt t="59359" x="5891213" y="1871663"/>
          <p14:tracePt t="59367" x="5907088" y="1882775"/>
          <p14:tracePt t="59375" x="5924550" y="1889125"/>
          <p14:tracePt t="59383" x="5935663" y="1905000"/>
          <p14:tracePt t="59391" x="5946775" y="1911350"/>
          <p14:tracePt t="59399" x="5969000" y="1939925"/>
          <p14:tracePt t="59407" x="5975350" y="1951038"/>
          <p14:tracePt t="59417" x="5980113" y="1962150"/>
          <p14:tracePt t="59423" x="5986463" y="1978025"/>
          <p14:tracePt t="59433" x="5986463" y="1990725"/>
          <p14:tracePt t="59439" x="5986463" y="2024063"/>
          <p14:tracePt t="59449" x="5986463" y="2039938"/>
          <p14:tracePt t="59455" x="5986463" y="2051050"/>
          <p14:tracePt t="59465" x="5986463" y="2063750"/>
          <p14:tracePt t="59473" x="5986463" y="2068513"/>
          <p14:tracePt t="59481" x="5986463" y="2079625"/>
          <p14:tracePt t="59489" x="5986463" y="2090738"/>
          <p14:tracePt t="59497" x="5980113" y="2101850"/>
          <p14:tracePt t="59513" x="5969000" y="2112963"/>
          <p14:tracePt t="59529" x="5964238" y="2119313"/>
          <p14:tracePt t="59537" x="5953125" y="2124075"/>
          <p14:tracePt t="59545" x="5946775" y="2124075"/>
          <p14:tracePt t="59553" x="5935663" y="2130425"/>
          <p14:tracePt t="59561" x="5924550" y="2136775"/>
          <p14:tracePt t="59569" x="5907088" y="2141538"/>
          <p14:tracePt t="59577" x="5880100" y="2147888"/>
          <p14:tracePt t="59585" x="5868988" y="2152650"/>
          <p14:tracePt t="59593" x="5857875" y="2159000"/>
          <p14:tracePt t="59601" x="5818188" y="2170113"/>
          <p14:tracePt t="59609" x="5807075" y="2170113"/>
          <p14:tracePt t="59617" x="5767388" y="2181225"/>
          <p14:tracePt t="59625" x="5749925" y="2185988"/>
          <p14:tracePt t="59633" x="5734050" y="2192338"/>
          <p14:tracePt t="59641" x="5683250" y="2209800"/>
          <p14:tracePt t="59649" x="5661025" y="2214563"/>
          <p14:tracePt t="59659" x="5637213" y="2220913"/>
          <p14:tracePt t="59665" x="5575300" y="2236788"/>
          <p14:tracePt t="59673" x="5541963" y="2243138"/>
          <p14:tracePt t="59681" x="5519738" y="2247900"/>
          <p14:tracePt t="59689" x="5486400" y="2254250"/>
          <p14:tracePt t="59699" x="5402263" y="2265363"/>
          <p14:tracePt t="59705" x="5380038" y="2265363"/>
          <p14:tracePt t="59715" x="5345113" y="2271713"/>
          <p14:tracePt t="59721" x="5318125" y="2271713"/>
          <p14:tracePt t="59731" x="5249863" y="2276475"/>
          <p14:tracePt t="59737" x="5216525" y="2282825"/>
          <p14:tracePt t="59747" x="5187950" y="2282825"/>
          <p14:tracePt t="59755" x="5154613" y="2287588"/>
          <p14:tracePt t="59763" x="5114925" y="2287588"/>
          <p14:tracePt t="59771" x="5081588" y="2293938"/>
          <p14:tracePt t="59779" x="4975225" y="2298700"/>
          <p14:tracePt t="59787" x="4929188" y="2305050"/>
          <p14:tracePt t="59795" x="4822825" y="2309813"/>
          <p14:tracePt t="59803" x="4789488" y="2309813"/>
          <p14:tracePt t="59811" x="4670425" y="2327275"/>
          <p14:tracePt t="59819" x="4625975" y="2327275"/>
          <p14:tracePt t="59827" x="4508500" y="2333625"/>
          <p14:tracePt t="59835" x="4457700" y="2333625"/>
          <p14:tracePt t="59843" x="4413250" y="2338388"/>
          <p14:tracePt t="59851" x="4294188" y="2344738"/>
          <p14:tracePt t="59859" x="4249738" y="2344738"/>
          <p14:tracePt t="59867" x="4137025" y="2355850"/>
          <p14:tracePt t="59875" x="4092575" y="2355850"/>
          <p14:tracePt t="59883" x="4046538" y="2355850"/>
          <p14:tracePt t="59891" x="3929063" y="2360613"/>
          <p14:tracePt t="59899" x="3878263" y="2360613"/>
          <p14:tracePt t="59907" x="3833813" y="2360613"/>
          <p14:tracePt t="59915" x="3789363" y="2360613"/>
          <p14:tracePt t="59923" x="3670300" y="2366963"/>
          <p14:tracePt t="59931" x="3619500" y="2366963"/>
          <p14:tracePt t="59939" x="3575050" y="2366963"/>
          <p14:tracePt t="59947" x="3451225" y="2366963"/>
          <p14:tracePt t="59955" x="3395663" y="2366963"/>
          <p14:tracePt t="59963" x="3344863" y="2366963"/>
          <p14:tracePt t="59971" x="3298825" y="2366963"/>
          <p14:tracePt t="59979" x="3176588" y="2378075"/>
          <p14:tracePt t="59987" x="3119438" y="2378075"/>
          <p14:tracePt t="59997" x="3068638" y="2378075"/>
          <p14:tracePt t="60005" x="3017838" y="2378075"/>
          <p14:tracePt t="60013" x="2955925" y="2382838"/>
          <p14:tracePt t="60021" x="2809875" y="2382838"/>
          <p14:tracePt t="60029" x="2754313" y="2389188"/>
          <p14:tracePt t="60037" x="2698750" y="2389188"/>
          <p14:tracePt t="60045" x="2636838" y="2389188"/>
          <p14:tracePt t="60053" x="2586038" y="2393950"/>
          <p14:tracePt t="60061" x="2524125" y="2393950"/>
          <p14:tracePt t="60069" x="2378075" y="2400300"/>
          <p14:tracePt t="60077" x="2320925" y="2400300"/>
          <p14:tracePt t="60085" x="2270125" y="2400300"/>
          <p14:tracePt t="60093" x="2220913" y="2400300"/>
          <p14:tracePt t="60101" x="2163763" y="2400300"/>
          <p14:tracePt t="60109" x="2028825" y="2400300"/>
          <p14:tracePt t="60117" x="1984375" y="2400300"/>
          <p14:tracePt t="60127" x="1927225" y="2400300"/>
          <p14:tracePt t="60133" x="1871663" y="2400300"/>
          <p14:tracePt t="60141" x="1816100" y="2400300"/>
          <p14:tracePt t="60149" x="1754188" y="2400300"/>
          <p14:tracePt t="60157" x="1692275" y="2400300"/>
          <p14:tracePt t="60165" x="1635125" y="2400300"/>
          <p14:tracePt t="60173" x="1484313" y="2400300"/>
          <p14:tracePt t="60181" x="1427163" y="2393950"/>
          <p14:tracePt t="60189" x="1371600" y="2389188"/>
          <p14:tracePt t="60197" x="1327150" y="2378075"/>
          <p14:tracePt t="60205" x="1270000" y="2371725"/>
          <p14:tracePt t="60213" x="1225550" y="2355850"/>
          <p14:tracePt t="60221" x="1181100" y="2344738"/>
          <p14:tracePt t="60229" x="1057275" y="2309813"/>
          <p14:tracePt t="60237" x="1017588" y="2293938"/>
          <p14:tracePt t="60245" x="984250" y="2276475"/>
          <p14:tracePt t="60253" x="949325" y="2259013"/>
          <p14:tracePt t="60261" x="922338" y="2243138"/>
          <p14:tracePt t="60271" x="865188" y="2203450"/>
          <p14:tracePt t="60277" x="849313" y="2192338"/>
          <p14:tracePt t="60287" x="831850" y="2181225"/>
          <p14:tracePt t="60293" x="798513" y="2152650"/>
          <p14:tracePt t="60303" x="781050" y="2141538"/>
          <p14:tracePt t="60311" x="769938" y="2124075"/>
          <p14:tracePt t="60319" x="765175" y="2112963"/>
          <p14:tracePt t="60327" x="765175" y="2108200"/>
          <p14:tracePt t="60335" x="765175" y="2101850"/>
          <p14:tracePt t="60343" x="765175" y="2097088"/>
          <p14:tracePt t="60351" x="765175" y="2090738"/>
          <p14:tracePt t="60359" x="769938" y="2079625"/>
          <p14:tracePt t="60367" x="769938" y="2074863"/>
          <p14:tracePt t="60375" x="781050" y="2063750"/>
          <p14:tracePt t="60383" x="781050" y="2057400"/>
          <p14:tracePt t="60391" x="792163" y="2051050"/>
          <p14:tracePt t="60407" x="803275" y="2039938"/>
          <p14:tracePt t="60415" x="809625" y="2039938"/>
          <p14:tracePt t="60423" x="825500" y="2028825"/>
          <p14:tracePt t="60433" x="849313" y="2024063"/>
          <p14:tracePt t="60439" x="865188" y="2017713"/>
          <p14:tracePt t="60447" x="904875" y="2006600"/>
          <p14:tracePt t="60455" x="944563" y="1995488"/>
          <p14:tracePt t="60463" x="984250" y="1990725"/>
          <p14:tracePt t="60471" x="1068388" y="1966913"/>
          <p14:tracePt t="60479" x="1141413" y="1955800"/>
          <p14:tracePt t="60487" x="1219200" y="1944688"/>
          <p14:tracePt t="60495" x="1316038" y="1922463"/>
          <p14:tracePt t="60503" x="1433513" y="1905000"/>
          <p14:tracePt t="60511" x="1557338" y="1900238"/>
          <p14:tracePt t="60519" x="1714500" y="1882775"/>
          <p14:tracePt t="60527" x="1905000" y="1860550"/>
          <p14:tracePt t="60535" x="2079625" y="1855788"/>
          <p14:tracePt t="60543" x="2265363" y="1843088"/>
          <p14:tracePt t="60551" x="2451100" y="1831975"/>
          <p14:tracePt t="60559" x="2771775" y="1820863"/>
          <p14:tracePt t="60569" x="2955925" y="1820863"/>
          <p14:tracePt t="60575" x="3141663" y="1816100"/>
          <p14:tracePt t="60585" x="3322638" y="1816100"/>
          <p14:tracePt t="60593" x="3641725" y="1816100"/>
          <p14:tracePt t="60601" x="3827463" y="1816100"/>
          <p14:tracePt t="60609" x="4024313" y="1816100"/>
          <p14:tracePt t="60617" x="4373563" y="1816100"/>
          <p14:tracePt t="60625" x="4710113" y="1820863"/>
          <p14:tracePt t="60633" x="5092700" y="1843088"/>
          <p14:tracePt t="60641" x="5475288" y="1855788"/>
          <p14:tracePt t="60649" x="5964238" y="1866900"/>
          <p14:tracePt t="60657" x="6296025" y="1866900"/>
          <p14:tracePt t="60665" x="6723063" y="1878013"/>
          <p14:tracePt t="60673" x="7116763" y="1878013"/>
          <p14:tracePt t="60681" x="7497763" y="1889125"/>
          <p14:tracePt t="60689" x="7791450" y="1889125"/>
          <p14:tracePt t="60697" x="8048625" y="1900238"/>
          <p14:tracePt t="60705" x="8313738" y="1911350"/>
          <p14:tracePt t="60713" x="8572500" y="1922463"/>
          <p14:tracePt t="60721" x="8785225" y="1922463"/>
          <p14:tracePt t="60729" x="8970963" y="1933575"/>
          <p14:tracePt t="60737" x="9101138" y="1944688"/>
          <p14:tracePt t="60745" x="9201150" y="1955800"/>
          <p14:tracePt t="60753" x="9247188" y="1966913"/>
          <p14:tracePt t="60761" x="9280525" y="1978025"/>
          <p14:tracePt t="60769" x="9302750" y="1984375"/>
          <p14:tracePt t="60777" x="9309100" y="1990725"/>
          <p14:tracePt t="60785" x="9309100" y="1995488"/>
          <p14:tracePt t="60793" x="9309100" y="2001838"/>
          <p14:tracePt t="60809" x="9309100" y="2012950"/>
          <p14:tracePt t="60817" x="9302750" y="2017713"/>
          <p14:tracePt t="60825" x="9296400" y="2028825"/>
          <p14:tracePt t="60833" x="9285288" y="2039938"/>
          <p14:tracePt t="60841" x="9280525" y="2051050"/>
          <p14:tracePt t="60851" x="9269413" y="2063750"/>
          <p14:tracePt t="60857" x="9247188" y="2085975"/>
          <p14:tracePt t="60867" x="9196388" y="2112963"/>
          <p14:tracePt t="60875" x="9156700" y="2130425"/>
          <p14:tracePt t="60883" x="9112250" y="2147888"/>
          <p14:tracePt t="60891" x="9050338" y="2170113"/>
          <p14:tracePt t="60899" x="8970963" y="2181225"/>
          <p14:tracePt t="60907" x="8904288" y="2185988"/>
          <p14:tracePt t="60915" x="8758238" y="2203450"/>
          <p14:tracePt t="60923" x="8645525" y="2209800"/>
          <p14:tracePt t="60931" x="8504238" y="2220913"/>
          <p14:tracePt t="60939" x="8313738" y="2236788"/>
          <p14:tracePt t="60947" x="7948613" y="2247900"/>
          <p14:tracePt t="60955" x="7745413" y="2259013"/>
          <p14:tracePt t="60963" x="7532688" y="2271713"/>
          <p14:tracePt t="60971" x="7116763" y="2293938"/>
          <p14:tracePt t="60979" x="6884988" y="2305050"/>
          <p14:tracePt t="60987" x="6486525" y="2327275"/>
          <p14:tracePt t="60995" x="6042025" y="2349500"/>
          <p14:tracePt t="61003" x="5800725" y="2360613"/>
          <p14:tracePt t="61011" x="5384800" y="2382838"/>
          <p14:tracePt t="61019" x="4957763" y="2393950"/>
          <p14:tracePt t="61027" x="4367213" y="2406650"/>
          <p14:tracePt t="61035" x="3968750" y="2406650"/>
          <p14:tracePt t="61043" x="3575050" y="2406650"/>
          <p14:tracePt t="61051" x="3063875" y="2406650"/>
          <p14:tracePt t="61059" x="2619375" y="2406650"/>
          <p14:tracePt t="61067" x="2192338" y="2400300"/>
          <p14:tracePt t="61075" x="1827213" y="2389188"/>
          <p14:tracePt t="61083" x="1489075" y="2366963"/>
          <p14:tracePt t="61091" x="1254125" y="2349500"/>
          <p14:tracePt t="61099" x="977900" y="2316163"/>
          <p14:tracePt t="61107" x="814388" y="2287588"/>
          <p14:tracePt t="61115" x="747713" y="2282825"/>
          <p14:tracePt t="61123" x="674688" y="2265363"/>
          <p14:tracePt t="61131" x="646113" y="2254250"/>
          <p14:tracePt t="61139" x="641350" y="2247900"/>
          <p14:tracePt t="61151" x="641350" y="2243138"/>
          <p14:tracePt t="61157" x="652463" y="2243138"/>
          <p14:tracePt t="61163" x="692150" y="2220913"/>
          <p14:tracePt t="61173" x="769938" y="2192338"/>
          <p14:tracePt t="61181" x="927100" y="2141538"/>
          <p14:tracePt t="61189" x="1095375" y="2074863"/>
          <p14:tracePt t="61197" x="1298575" y="2012950"/>
          <p14:tracePt t="61205" x="1590675" y="1911350"/>
          <p14:tracePt t="61213" x="1849438" y="1838325"/>
          <p14:tracePt t="61221" x="2192338" y="1754188"/>
          <p14:tracePt t="61229" x="2586038" y="1685925"/>
          <p14:tracePt t="61237" x="2928938" y="1641475"/>
          <p14:tracePt t="61245" x="3446463" y="1590675"/>
          <p14:tracePt t="61253" x="3816350" y="1557338"/>
          <p14:tracePt t="61261" x="4305300" y="1539875"/>
          <p14:tracePt t="61269" x="4940300" y="1528763"/>
          <p14:tracePt t="61277" x="5351463" y="1528763"/>
          <p14:tracePt t="61285" x="5930900" y="1535113"/>
          <p14:tracePt t="61293" x="6402388" y="1573213"/>
          <p14:tracePt t="61301" x="6880225" y="1624013"/>
          <p14:tracePt t="61309" x="7313613" y="1681163"/>
          <p14:tracePt t="61317" x="7718425" y="1754188"/>
          <p14:tracePt t="61325" x="8015288" y="1798638"/>
          <p14:tracePt t="61333" x="8302625" y="1866900"/>
          <p14:tracePt t="61341" x="8645525" y="1933575"/>
          <p14:tracePt t="61349" x="8869363" y="1984375"/>
          <p14:tracePt t="61357" x="8977313" y="2006600"/>
          <p14:tracePt t="61365" x="9112250" y="2039938"/>
          <p14:tracePt t="61373" x="9185275" y="2051050"/>
          <p14:tracePt t="61381" x="9212263" y="2057400"/>
          <p14:tracePt t="61389" x="9223375" y="2063750"/>
          <p14:tracePt t="61636" x="9223375" y="2068513"/>
          <p14:tracePt t="61643" x="9218613" y="2085975"/>
          <p14:tracePt t="61651" x="9196388" y="2112963"/>
          <p14:tracePt t="61660" x="9167813" y="2130425"/>
          <p14:tracePt t="61667" x="9061450" y="2220913"/>
          <p14:tracePt t="61675" x="8875713" y="2327275"/>
          <p14:tracePt t="61683" x="8594725" y="2466975"/>
          <p14:tracePt t="61691" x="8318500" y="2563813"/>
          <p14:tracePt t="61699" x="7908925" y="2687638"/>
          <p14:tracePt t="61707" x="7424738" y="2782888"/>
          <p14:tracePt t="61715" x="6858000" y="2871788"/>
          <p14:tracePt t="61725" x="6323013" y="2933700"/>
          <p14:tracePt t="61731" x="5857875" y="2984500"/>
          <p14:tracePt t="61741" x="5429250" y="3006725"/>
          <p14:tracePt t="61747" x="5172075" y="3019425"/>
          <p14:tracePt t="61757" x="4833938" y="3013075"/>
          <p14:tracePt t="61765" x="4608513" y="2973388"/>
          <p14:tracePt t="61773" x="4440238" y="2922588"/>
          <p14:tracePt t="61781" x="4389438" y="2895600"/>
          <p14:tracePt t="61789" x="4356100" y="2855913"/>
          <p14:tracePt t="61797" x="4351338" y="2822575"/>
          <p14:tracePt t="61805" x="4351338" y="2805113"/>
          <p14:tracePt t="61974" x="4344988" y="2805113"/>
          <p14:tracePt t="61981" x="4316413" y="2794000"/>
          <p14:tracePt t="61989" x="4278313" y="2787650"/>
          <p14:tracePt t="61997" x="4243388" y="2771775"/>
          <p14:tracePt t="62005" x="4227513" y="2765425"/>
          <p14:tracePt t="62013" x="4192588" y="2754313"/>
          <p14:tracePt t="62023" x="4181475" y="2743200"/>
          <p14:tracePt t="62029" x="4176713" y="2736850"/>
          <p14:tracePt t="62039" x="4176713" y="2725738"/>
          <p14:tracePt t="62047" x="4176713" y="2720975"/>
          <p14:tracePt t="62055" x="4198938" y="2714625"/>
          <p14:tracePt t="62063" x="4232275" y="2714625"/>
          <p14:tracePt t="62073" x="4249738" y="2709863"/>
          <p14:tracePt t="62079" x="4294188" y="2709863"/>
          <p14:tracePt t="62087" x="4338638" y="2709863"/>
          <p14:tracePt t="62095" x="4373563" y="2709863"/>
          <p14:tracePt t="62103" x="4413250" y="2709863"/>
          <p14:tracePt t="62111" x="4429125" y="2709863"/>
          <p14:tracePt t="62119" x="4435475" y="2709863"/>
          <p14:tracePt t="62159" x="4418013" y="2714625"/>
          <p14:tracePt t="62167" x="4406900" y="2725738"/>
          <p14:tracePt t="62175" x="4378325" y="2736850"/>
          <p14:tracePt t="62183" x="4344988" y="2749550"/>
          <p14:tracePt t="62191" x="4300538" y="2760663"/>
          <p14:tracePt t="62199" x="4254500" y="2771775"/>
          <p14:tracePt t="62207" x="4192588" y="2782888"/>
          <p14:tracePt t="62215" x="4130675" y="2787650"/>
          <p14:tracePt t="62223" x="4057650" y="2787650"/>
          <p14:tracePt t="62231" x="3984625" y="2787650"/>
          <p14:tracePt t="62239" x="3917950" y="2787650"/>
          <p14:tracePt t="62247" x="3844925" y="2771775"/>
          <p14:tracePt t="62255" x="3794125" y="2760663"/>
          <p14:tracePt t="62263" x="3749675" y="2749550"/>
          <p14:tracePt t="62271" x="3721100" y="2732088"/>
          <p14:tracePt t="62279" x="3703638" y="2714625"/>
          <p14:tracePt t="62287" x="3698875" y="2703513"/>
          <p14:tracePt t="62297" x="3698875" y="2681288"/>
          <p14:tracePt t="62303" x="3698875" y="2663825"/>
          <p14:tracePt t="62313" x="3703638" y="2641600"/>
          <p14:tracePt t="62319" x="3721100" y="2625725"/>
          <p14:tracePt t="62329" x="3732213" y="2608263"/>
          <p14:tracePt t="62337" x="3760788" y="2590800"/>
          <p14:tracePt t="62345" x="3789363" y="2574925"/>
          <p14:tracePt t="62353" x="3811588" y="2563813"/>
          <p14:tracePt t="62361" x="3844925" y="2546350"/>
          <p14:tracePt t="62369" x="3878263" y="2535238"/>
          <p14:tracePt t="62379" x="3917950" y="2524125"/>
          <p14:tracePt t="62385" x="3957638" y="2513013"/>
          <p14:tracePt t="62393" x="3997325" y="2513013"/>
          <p14:tracePt t="62401" x="4046538" y="2506663"/>
          <p14:tracePt t="62409" x="4097338" y="2506663"/>
          <p14:tracePt t="62417" x="4159250" y="2506663"/>
          <p14:tracePt t="62425" x="4283075" y="2506663"/>
          <p14:tracePt t="62433" x="4367213" y="2506663"/>
          <p14:tracePt t="62441" x="4440238" y="2506663"/>
          <p14:tracePt t="62449" x="4530725" y="2506663"/>
          <p14:tracePt t="62457" x="4625975" y="2506663"/>
          <p14:tracePt t="62465" x="4705350" y="2506663"/>
          <p14:tracePt t="62473" x="4789488" y="2506663"/>
          <p14:tracePt t="62483" x="4957763" y="2506663"/>
          <p14:tracePt t="62489" x="5048250" y="2506663"/>
          <p14:tracePt t="62497" x="5232400" y="2506663"/>
          <p14:tracePt t="62505" x="5322888" y="2506663"/>
          <p14:tracePt t="62513" x="5526088" y="2506663"/>
          <p14:tracePt t="62521" x="5694363" y="2506663"/>
          <p14:tracePt t="62529" x="5772150" y="2506663"/>
          <p14:tracePt t="62537" x="5918200" y="2506663"/>
          <p14:tracePt t="62545" x="6088063" y="2506663"/>
          <p14:tracePt t="62553" x="6318250" y="2513013"/>
          <p14:tracePt t="62561" x="6457950" y="2513013"/>
          <p14:tracePt t="62569" x="6599238" y="2517775"/>
          <p14:tracePt t="62577" x="6727825" y="2535238"/>
          <p14:tracePt t="62587" x="6902450" y="2552700"/>
          <p14:tracePt t="62593" x="7004050" y="2568575"/>
          <p14:tracePt t="62603" x="7070725" y="2579688"/>
          <p14:tracePt t="62609" x="7132638" y="2601913"/>
          <p14:tracePt t="62619" x="7200900" y="2619375"/>
          <p14:tracePt t="62625" x="7234238" y="2636838"/>
          <p14:tracePt t="62635" x="7267575" y="2652713"/>
          <p14:tracePt t="62643" x="7285038" y="2670175"/>
          <p14:tracePt t="62651" x="7285038" y="2687638"/>
          <p14:tracePt t="62659" x="7285038" y="2703513"/>
          <p14:tracePt t="62667" x="7285038" y="2720975"/>
          <p14:tracePt t="62675" x="7251700" y="2765425"/>
          <p14:tracePt t="62683" x="7212013" y="2798763"/>
          <p14:tracePt t="62691" x="7167563" y="2844800"/>
          <p14:tracePt t="62699" x="7092950" y="2889250"/>
          <p14:tracePt t="62707" x="6986588" y="2944813"/>
          <p14:tracePt t="62715" x="6862763" y="2995613"/>
          <p14:tracePt t="62723" x="6778625" y="3019425"/>
          <p14:tracePt t="62731" x="6599238" y="3079750"/>
          <p14:tracePt t="62739" x="6373813" y="3119438"/>
          <p14:tracePt t="62747" x="6238875" y="3148013"/>
          <p14:tracePt t="62755" x="6076950" y="3170238"/>
          <p14:tracePt t="62763" x="5767388" y="3192463"/>
          <p14:tracePt t="62771" x="5588000" y="3192463"/>
          <p14:tracePt t="62779" x="5283200" y="3192463"/>
          <p14:tracePt t="62787" x="5099050" y="3192463"/>
          <p14:tracePt t="62795" x="4778375" y="3176588"/>
          <p14:tracePt t="62803" x="4462463" y="3141663"/>
          <p14:tracePt t="62811" x="4316413" y="3119438"/>
          <p14:tracePt t="62819" x="4064000" y="3063875"/>
          <p14:tracePt t="62827" x="3911600" y="3030538"/>
          <p14:tracePt t="62835" x="3760788" y="2995613"/>
          <p14:tracePt t="62843" x="3698875" y="2968625"/>
          <p14:tracePt t="62851" x="3659188" y="2940050"/>
          <p14:tracePt t="62859" x="3636963" y="2917825"/>
          <p14:tracePt t="62869" x="3630613" y="2900363"/>
          <p14:tracePt t="62875" x="3630613" y="2895600"/>
          <p14:tracePt t="62885" x="3630613" y="2884488"/>
          <p14:tracePt t="62891" x="3630613" y="2871788"/>
          <p14:tracePt t="62901" x="3630613" y="2867025"/>
          <p14:tracePt t="62909" x="3641725" y="2855913"/>
          <p14:tracePt t="62917" x="3654425" y="2849563"/>
          <p14:tracePt t="62925" x="3659188" y="2844800"/>
          <p14:tracePt t="62933" x="3665538" y="2833688"/>
          <p14:tracePt t="62941" x="3676650" y="2833688"/>
          <p14:tracePt t="62949" x="3681413" y="2822575"/>
          <p14:tracePt t="62957" x="3698875" y="2816225"/>
          <p14:tracePt t="62965" x="3703638" y="2805113"/>
          <p14:tracePt t="62973" x="3721100" y="2794000"/>
          <p14:tracePt t="62981" x="3743325" y="2782888"/>
          <p14:tracePt t="62989" x="3776663" y="2760663"/>
          <p14:tracePt t="62997" x="3800475" y="2736850"/>
          <p14:tracePt t="63005" x="3833813" y="2714625"/>
          <p14:tracePt t="63013" x="3878263" y="2692400"/>
          <p14:tracePt t="63021" x="3917950" y="2663825"/>
          <p14:tracePt t="63029" x="3990975" y="2619375"/>
          <p14:tracePt t="63037" x="4046538" y="2586038"/>
          <p14:tracePt t="63045" x="4064000" y="2574925"/>
          <p14:tracePt t="63053" x="4125913" y="2546350"/>
          <p14:tracePt t="63061" x="4187825" y="2513013"/>
          <p14:tracePt t="63069" x="4260850" y="2473325"/>
          <p14:tracePt t="63077" x="4344988" y="2439988"/>
          <p14:tracePt t="63085" x="4435475" y="2411413"/>
          <p14:tracePt t="63093" x="4541838" y="2389188"/>
          <p14:tracePt t="63101" x="4654550" y="2371725"/>
          <p14:tracePt t="63109" x="4705350" y="2366963"/>
          <p14:tracePt t="63117" x="4816475" y="2355850"/>
          <p14:tracePt t="63125" x="4940300" y="2355850"/>
          <p14:tracePt t="63133" x="4986338" y="2355850"/>
          <p14:tracePt t="63141" x="5092700" y="2355850"/>
          <p14:tracePt t="63149" x="5199063" y="2355850"/>
          <p14:tracePt t="63157" x="5238750" y="2366963"/>
          <p14:tracePt t="63165" x="5340350" y="2389188"/>
          <p14:tracePt t="63173" x="5435600" y="2422525"/>
          <p14:tracePt t="63183" x="5491163" y="2462213"/>
          <p14:tracePt t="63191" x="5530850" y="2490788"/>
          <p14:tracePt t="63199" x="5564188" y="2517775"/>
          <p14:tracePt t="63207" x="5599113" y="2541588"/>
          <p14:tracePt t="63215" x="5626100" y="2579688"/>
          <p14:tracePt t="63223" x="5649913" y="2597150"/>
          <p14:tracePt t="63231" x="5665788" y="2625725"/>
          <p14:tracePt t="63239" x="5676900" y="2641600"/>
          <p14:tracePt t="63247" x="5676900" y="2652713"/>
          <p14:tracePt t="63255" x="5676900" y="2663825"/>
          <p14:tracePt t="63263" x="5683250" y="2676525"/>
          <p14:tracePt t="63271" x="5683250" y="2687638"/>
          <p14:tracePt t="63279" x="5683250" y="2692400"/>
          <p14:tracePt t="63287" x="5683250" y="2698750"/>
          <p14:tracePt t="63295" x="5683250" y="2709863"/>
          <p14:tracePt t="63303" x="5676900" y="2709863"/>
          <p14:tracePt t="63311" x="5676900" y="2720975"/>
          <p14:tracePt t="63319" x="5672138" y="2720975"/>
          <p14:tracePt t="63327" x="5665788" y="2720975"/>
          <p14:tracePt t="63335" x="5665788" y="2725738"/>
          <p14:tracePt t="63371" x="5661025" y="2725738"/>
          <p14:tracePt t="63388" x="5649913" y="2736850"/>
          <p14:tracePt t="63395" x="5643563" y="2736850"/>
          <p14:tracePt t="63403" x="5626100" y="2754313"/>
          <p14:tracePt t="63411" x="5621338" y="2754313"/>
          <p14:tracePt t="63419" x="5603875" y="2765425"/>
          <p14:tracePt t="63427" x="5588000" y="2771775"/>
          <p14:tracePt t="63435" x="5575300" y="2776538"/>
          <p14:tracePt t="63443" x="5526088" y="2798763"/>
          <p14:tracePt t="63451" x="5480050" y="2809875"/>
          <p14:tracePt t="63461" x="5384800" y="2833688"/>
          <p14:tracePt t="63467" x="5322888" y="2833688"/>
          <p14:tracePt t="63477" x="5256213" y="2833688"/>
          <p14:tracePt t="63485" x="5205413" y="2833688"/>
          <p14:tracePt t="63493" x="5172075" y="2833688"/>
          <p14:tracePt t="63677" x="5165725" y="2833688"/>
          <p14:tracePt t="63685" x="5154613" y="2833688"/>
          <p14:tracePt t="63693" x="5143500" y="2833688"/>
          <p14:tracePt t="63701" x="5121275" y="2833688"/>
          <p14:tracePt t="63711" x="5099050" y="2833688"/>
          <p14:tracePt t="63719" x="5075238" y="2833688"/>
          <p14:tracePt t="63726" x="5053013" y="2833688"/>
          <p14:tracePt t="63735" x="5030788" y="2833688"/>
          <p14:tracePt t="63741" x="5013325" y="2833688"/>
          <p14:tracePt t="63751" x="4997450" y="2833688"/>
          <p14:tracePt t="63757" x="4979988" y="2833688"/>
          <p14:tracePt t="63767" x="4968875" y="2833688"/>
          <p14:tracePt t="63775" x="4940300" y="2838450"/>
          <p14:tracePt t="63783" x="4906963" y="2838450"/>
          <p14:tracePt t="63791" x="4851400" y="2844800"/>
          <p14:tracePt t="63799" x="4811713" y="2849563"/>
          <p14:tracePt t="63807" x="4738688" y="2860675"/>
          <p14:tracePt t="63815" x="4676775" y="2867025"/>
          <p14:tracePt t="63823" x="4575175" y="2871788"/>
          <p14:tracePt t="63831" x="4508500" y="2878138"/>
          <p14:tracePt t="63839" x="4384675" y="2878138"/>
          <p14:tracePt t="63847" x="4316413" y="2878138"/>
          <p14:tracePt t="63855" x="4210050" y="2878138"/>
          <p14:tracePt t="63863" x="4159250" y="2878138"/>
          <p14:tracePt t="63871" x="4086225" y="2871788"/>
          <p14:tracePt t="63879" x="4052888" y="2860675"/>
          <p14:tracePt t="63888" x="4019550" y="2844800"/>
          <p14:tracePt t="63895" x="4008438" y="2838450"/>
          <p14:tracePt t="63903" x="3997325" y="2827338"/>
          <p14:tracePt t="63911" x="3997325" y="2822575"/>
          <p14:tracePt t="63919" x="3997325" y="2816225"/>
          <p14:tracePt t="63927" x="3997325" y="2798763"/>
          <p14:tracePt t="63935" x="3997325" y="2782888"/>
          <p14:tracePt t="63943" x="3997325" y="2771775"/>
          <p14:tracePt t="63951" x="3997325" y="2765425"/>
          <p14:tracePt t="63959" x="3997325" y="2754313"/>
          <p14:tracePt t="63967" x="4002088" y="2743200"/>
          <p14:tracePt t="63975" x="4008438" y="2732088"/>
          <p14:tracePt t="63983" x="4019550" y="2725738"/>
          <p14:tracePt t="63991" x="4024313" y="2714625"/>
          <p14:tracePt t="63999" x="4035425" y="2709863"/>
          <p14:tracePt t="64007" x="4035425" y="2703513"/>
          <p14:tracePt t="64017" x="4041775" y="2698750"/>
          <p14:tracePt t="64023" x="4057650" y="2692400"/>
          <p14:tracePt t="64033" x="4064000" y="2681288"/>
          <p14:tracePt t="64039" x="4070350" y="2681288"/>
          <p14:tracePt t="64049" x="4081463" y="2670175"/>
          <p14:tracePt t="64055" x="4103688" y="2659063"/>
          <p14:tracePt t="64065" x="4114800" y="2659063"/>
          <p14:tracePt t="64073" x="4154488" y="2641600"/>
          <p14:tracePt t="64081" x="4227513" y="2625725"/>
          <p14:tracePt t="64089" x="4265613" y="2614613"/>
          <p14:tracePt t="64097" x="4373563" y="2579688"/>
          <p14:tracePt t="64105" x="4513263" y="2541588"/>
          <p14:tracePt t="64113" x="4552950" y="2528888"/>
          <p14:tracePt t="64121" x="4659313" y="2495550"/>
          <p14:tracePt t="64129" x="4743450" y="2462213"/>
          <p14:tracePt t="64137" x="4816475" y="2439988"/>
          <p14:tracePt t="64145" x="4840288" y="2428875"/>
          <p14:tracePt t="64153" x="4884738" y="2411413"/>
          <p14:tracePt t="64161" x="4913313" y="2406650"/>
          <p14:tracePt t="64169" x="4957763" y="2393950"/>
          <p14:tracePt t="64177" x="4979988" y="2393950"/>
          <p14:tracePt t="64185" x="5013325" y="2393950"/>
          <p14:tracePt t="64193" x="5024438" y="2393950"/>
          <p14:tracePt t="64201" x="5030788" y="2393950"/>
          <p14:tracePt t="64209" x="5037138" y="2393950"/>
          <p14:tracePt t="64217" x="5041900" y="2393950"/>
          <p14:tracePt t="64225" x="5053013" y="2393950"/>
          <p14:tracePt t="64233" x="5059363" y="2393950"/>
          <p14:tracePt t="64249" x="5064125" y="2393950"/>
          <p14:tracePt t="64415" x="5070475" y="2393950"/>
          <p14:tracePt t="64432" x="5081588" y="2400300"/>
          <p14:tracePt t="64439" x="5110163" y="2406650"/>
          <p14:tracePt t="64448" x="5121275" y="2411413"/>
          <p14:tracePt t="64455" x="5132388" y="2411413"/>
          <p14:tracePt t="64463" x="5154613" y="2428875"/>
          <p14:tracePt t="64471" x="5172075" y="2439988"/>
          <p14:tracePt t="64479" x="5205413" y="2466975"/>
          <p14:tracePt t="64487" x="5221288" y="2479675"/>
          <p14:tracePt t="64495" x="5278438" y="2517775"/>
          <p14:tracePt t="64503" x="5300663" y="2524125"/>
          <p14:tracePt t="64511" x="5334000" y="2541588"/>
          <p14:tracePt t="64519" x="5435600" y="2568575"/>
          <p14:tracePt t="64527" x="5475288" y="2574925"/>
          <p14:tracePt t="64535" x="5581650" y="2597150"/>
          <p14:tracePt t="64543" x="5621338" y="2601913"/>
          <p14:tracePt t="64551" x="5738813" y="2619375"/>
          <p14:tracePt t="64559" x="5783263" y="2625725"/>
          <p14:tracePt t="64567" x="5902325" y="2636838"/>
          <p14:tracePt t="64575" x="5946775" y="2641600"/>
          <p14:tracePt t="64583" x="6042025" y="2659063"/>
          <p14:tracePt t="64591" x="6115050" y="2670175"/>
          <p14:tracePt t="64601" x="6149975" y="2676525"/>
          <p14:tracePt t="64607" x="6211888" y="2687638"/>
          <p14:tracePt t="64617" x="6227763" y="2687638"/>
          <p14:tracePt t="64623" x="6261100" y="2698750"/>
          <p14:tracePt t="64633" x="6284913" y="2703513"/>
          <p14:tracePt t="64641" x="6296025" y="2703513"/>
          <p14:tracePt t="64649" x="6300788" y="2703513"/>
          <p14:tracePt t="64673" x="6300788" y="2709863"/>
          <p14:tracePt t="64689" x="6300788" y="2714625"/>
          <p14:tracePt t="64697" x="6300788" y="2720975"/>
          <p14:tracePt t="64705" x="6300788" y="2725738"/>
          <p14:tracePt t="64713" x="6300788" y="2732088"/>
          <p14:tracePt t="64721" x="6300788" y="2743200"/>
          <p14:tracePt t="64729" x="6300788" y="2749550"/>
          <p14:tracePt t="64737" x="6300788" y="2765425"/>
          <p14:tracePt t="64745" x="6300788" y="2776538"/>
          <p14:tracePt t="64753" x="6296025" y="2805113"/>
          <p14:tracePt t="64761" x="6289675" y="2816225"/>
          <p14:tracePt t="64769" x="6273800" y="2833688"/>
          <p14:tracePt t="64777" x="6261100" y="2849563"/>
          <p14:tracePt t="64785" x="6249988" y="2860675"/>
          <p14:tracePt t="64793" x="6216650" y="2889250"/>
          <p14:tracePt t="64801" x="6200775" y="2900363"/>
          <p14:tracePt t="64810" x="6172200" y="2911475"/>
          <p14:tracePt t="64817" x="6132513" y="2928938"/>
          <p14:tracePt t="64825" x="6088063" y="2940050"/>
          <p14:tracePt t="64833" x="6048375" y="2957513"/>
          <p14:tracePt t="64841" x="5986463" y="2968625"/>
          <p14:tracePt t="64850" x="5930900" y="2973388"/>
          <p14:tracePt t="64857" x="5822950" y="2984500"/>
          <p14:tracePt t="64865" x="5749925" y="2990850"/>
          <p14:tracePt t="64873" x="5676900" y="2990850"/>
          <p14:tracePt t="64881" x="5508625" y="2990850"/>
          <p14:tracePt t="64890" x="5395913" y="2990850"/>
          <p14:tracePt t="64897" x="5300663" y="2984500"/>
          <p14:tracePt t="64907" x="5210175" y="2968625"/>
          <p14:tracePt t="64916" x="5110163" y="2957513"/>
          <p14:tracePt t="64923" x="5037138" y="2940050"/>
          <p14:tracePt t="64931" x="4957763" y="2917825"/>
          <p14:tracePt t="64939" x="4895850" y="2900363"/>
          <p14:tracePt t="64947" x="4829175" y="2867025"/>
          <p14:tracePt t="64955" x="4760913" y="2844800"/>
          <p14:tracePt t="64963" x="4727575" y="2833688"/>
          <p14:tracePt t="64971" x="4648200" y="2798763"/>
          <p14:tracePt t="64979" x="4552950" y="2760663"/>
          <p14:tracePt t="64987" x="4468813" y="2725738"/>
          <p14:tracePt t="64995" x="4406900" y="2687638"/>
          <p14:tracePt t="65003" x="4378325" y="2681288"/>
          <p14:tracePt t="65011" x="4327525" y="2641600"/>
          <p14:tracePt t="65019" x="4322763" y="2630488"/>
          <p14:tracePt t="65027" x="4305300" y="2614613"/>
          <p14:tracePt t="65035" x="4300538" y="2586038"/>
          <p14:tracePt t="65043" x="4294188" y="2568575"/>
          <p14:tracePt t="65051" x="4294188" y="2557463"/>
          <p14:tracePt t="65059" x="4294188" y="2524125"/>
          <p14:tracePt t="65067" x="4294188" y="2506663"/>
          <p14:tracePt t="65075" x="4294188" y="2484438"/>
          <p14:tracePt t="65083" x="4300538" y="2462213"/>
          <p14:tracePt t="65091" x="4316413" y="2444750"/>
          <p14:tracePt t="65099" x="4338638" y="2417763"/>
          <p14:tracePt t="65107" x="4356100" y="2393950"/>
          <p14:tracePt t="65115" x="4389438" y="2371725"/>
          <p14:tracePt t="65123" x="4435475" y="2344738"/>
          <p14:tracePt t="65131" x="4473575" y="2320925"/>
          <p14:tracePt t="65139" x="4524375" y="2298700"/>
          <p14:tracePt t="65147" x="4575175" y="2271713"/>
          <p14:tracePt t="65155" x="4632325" y="2247900"/>
          <p14:tracePt t="65163" x="4687888" y="2232025"/>
          <p14:tracePt t="65171" x="4710113" y="2220913"/>
          <p14:tracePt t="65181" x="4778375" y="2209800"/>
          <p14:tracePt t="65187" x="4856163" y="2198688"/>
          <p14:tracePt t="65195" x="4929188" y="2181225"/>
          <p14:tracePt t="65205" x="4968875" y="2174875"/>
          <p14:tracePt t="65213" x="5064125" y="2170113"/>
          <p14:tracePt t="65221" x="5187950" y="2163763"/>
          <p14:tracePt t="65229" x="5238750" y="2163763"/>
          <p14:tracePt t="65237" x="5380038" y="2163763"/>
          <p14:tracePt t="65245" x="5429250" y="2163763"/>
          <p14:tracePt t="65253" x="5564188" y="2163763"/>
          <p14:tracePt t="65261" x="5610225" y="2163763"/>
          <p14:tracePt t="65269" x="5749925" y="2174875"/>
          <p14:tracePt t="65277" x="5800725" y="2181225"/>
          <p14:tracePt t="65285" x="5935663" y="2209800"/>
          <p14:tracePt t="65293" x="5980113" y="2220913"/>
          <p14:tracePt t="65301" x="6138863" y="2298700"/>
          <p14:tracePt t="65309" x="6194425" y="2327275"/>
          <p14:tracePt t="65317" x="6238875" y="2355850"/>
          <p14:tracePt t="65325" x="6278563" y="2389188"/>
          <p14:tracePt t="65333" x="6307138" y="2422525"/>
          <p14:tracePt t="65341" x="6329363" y="2451100"/>
          <p14:tracePt t="65349" x="6340475" y="2495550"/>
          <p14:tracePt t="65357" x="6340475" y="2517775"/>
          <p14:tracePt t="65365" x="6334125" y="2557463"/>
          <p14:tracePt t="65373" x="6300788" y="2597150"/>
          <p14:tracePt t="65381" x="6249988" y="2641600"/>
          <p14:tracePt t="65389" x="6154738" y="2698750"/>
          <p14:tracePt t="65397" x="5964238" y="2782888"/>
          <p14:tracePt t="65405" x="5834063" y="2838450"/>
          <p14:tracePt t="65413" x="5610225" y="2900363"/>
          <p14:tracePt t="65421" x="5340350" y="2957513"/>
          <p14:tracePt t="65429" x="4979988" y="3001963"/>
          <p14:tracePt t="65437" x="4705350" y="3013075"/>
          <p14:tracePt t="65447" x="4418013" y="3013075"/>
          <p14:tracePt t="65453" x="3997325" y="2973388"/>
          <p14:tracePt t="65463" x="3743325" y="2917825"/>
          <p14:tracePt t="65469" x="3535363" y="2867025"/>
          <p14:tracePt t="65479" x="3327400" y="2787650"/>
          <p14:tracePt t="65485" x="3225800" y="2720975"/>
          <p14:tracePt t="65495" x="3159125" y="2676525"/>
          <p14:tracePt t="65503" x="3136900" y="2641600"/>
          <p14:tracePt t="65511" x="3119438" y="2608263"/>
          <p14:tracePt t="65519" x="3119438" y="2579688"/>
          <p14:tracePt t="65527" x="3119438" y="2546350"/>
          <p14:tracePt t="65535" x="3119438" y="2517775"/>
          <p14:tracePt t="65543" x="3130550" y="2484438"/>
          <p14:tracePt t="65551" x="3152775" y="2466975"/>
          <p14:tracePt t="65559" x="3192463" y="2433638"/>
          <p14:tracePt t="65567" x="3249613" y="2411413"/>
          <p14:tracePt t="65575" x="3349625" y="2371725"/>
          <p14:tracePt t="65583" x="3440113" y="2355850"/>
          <p14:tracePt t="65591" x="3586163" y="2327275"/>
          <p14:tracePt t="65599" x="3760788" y="2316163"/>
          <p14:tracePt t="65607" x="3946525" y="2309813"/>
          <p14:tracePt t="65615" x="4070350" y="2298700"/>
          <p14:tracePt t="65623" x="4344988" y="2298700"/>
          <p14:tracePt t="65631" x="4486275" y="2305050"/>
          <p14:tracePt t="65639" x="4767263" y="2327275"/>
          <p14:tracePt t="65647" x="5059363" y="2355850"/>
          <p14:tracePt t="65655" x="5205413" y="2371725"/>
          <p14:tracePt t="65663" x="5502275" y="2417763"/>
          <p14:tracePt t="65671" x="5665788" y="2444750"/>
          <p14:tracePt t="65679" x="5935663" y="2513013"/>
          <p14:tracePt t="65687" x="6042025" y="2541588"/>
          <p14:tracePt t="65695" x="6188075" y="2597150"/>
          <p14:tracePt t="65703" x="6238875" y="2619375"/>
          <p14:tracePt t="65711" x="6267450" y="2647950"/>
          <p14:tracePt t="65719" x="6278563" y="2659063"/>
          <p14:tracePt t="65727" x="6278563" y="2670175"/>
          <p14:tracePt t="65735" x="6278563" y="2676525"/>
          <p14:tracePt t="65745" x="6273800" y="2687638"/>
          <p14:tracePt t="65751" x="6267450" y="2692400"/>
          <p14:tracePt t="65761" x="6261100" y="2692400"/>
          <p14:tracePt t="66087" x="6261100" y="2687638"/>
          <p14:tracePt t="66167" x="6261100" y="2681288"/>
          <p14:tracePt t="66191" x="6261100" y="2676525"/>
          <p14:tracePt t="66215" x="6256338" y="2670175"/>
          <p14:tracePt t="66223" x="6256338" y="2663825"/>
          <p14:tracePt t="66231" x="6256338" y="2659063"/>
          <p14:tracePt t="67666" x="6249988" y="2652713"/>
          <p14:tracePt t="67673" x="6245225" y="2641600"/>
          <p14:tracePt t="67679" x="6227763" y="2619375"/>
          <p14:tracePt t="67689" x="6205538" y="2590800"/>
          <p14:tracePt t="67695" x="6188075" y="2557463"/>
          <p14:tracePt t="67705" x="6176963" y="2541588"/>
          <p14:tracePt t="67713" x="6176963" y="2535238"/>
          <p14:tracePt t="67849" x="6165850" y="2528888"/>
          <p14:tracePt t="67857" x="6161088" y="2524125"/>
          <p14:tracePt t="67865" x="6115050" y="2513013"/>
          <p14:tracePt t="67873" x="6053138" y="2495550"/>
          <p14:tracePt t="67881" x="5953125" y="2462213"/>
          <p14:tracePt t="67889" x="5818188" y="2428875"/>
          <p14:tracePt t="67897" x="5749925" y="2406650"/>
          <p14:tracePt t="67905" x="5710238" y="2389188"/>
          <p14:tracePt t="67913" x="5699125" y="2389188"/>
          <p14:tracePt t="67937" x="5699125" y="2400300"/>
          <p14:tracePt t="67953" x="5699125" y="2406650"/>
          <p14:tracePt t="67961" x="5699125" y="2422525"/>
          <p14:tracePt t="67969" x="5688013" y="2422525"/>
          <p14:tracePt t="67979" x="5665788" y="2433638"/>
          <p14:tracePt t="67987" x="5649913" y="2439988"/>
          <p14:tracePt t="67995" x="5610225" y="2444750"/>
          <p14:tracePt t="68003" x="5570538" y="2444750"/>
          <p14:tracePt t="68011" x="5537200" y="2444750"/>
          <p14:tracePt t="68019" x="5475288" y="2439988"/>
          <p14:tracePt t="68027" x="5435600" y="2428875"/>
          <p14:tracePt t="68035" x="5402263" y="2422525"/>
          <p14:tracePt t="68043" x="5356225" y="2406650"/>
          <p14:tracePt t="68051" x="5340350" y="2400300"/>
          <p14:tracePt t="68059" x="5311775" y="2389188"/>
          <p14:tracePt t="68067" x="5300663" y="2382838"/>
          <p14:tracePt t="68075" x="5294313" y="2382838"/>
          <p14:tracePt t="68083" x="5294313" y="2378075"/>
          <p14:tracePt t="68124" x="5294313" y="2371725"/>
          <p14:tracePt t="68148" x="5289550" y="2366963"/>
          <p14:tracePt t="68156" x="5278438" y="2360613"/>
          <p14:tracePt t="68163" x="5267325" y="2349500"/>
          <p14:tracePt t="68171" x="5249863" y="2344738"/>
          <p14:tracePt t="68179" x="5216525" y="2333625"/>
          <p14:tracePt t="68187" x="5183188" y="2316163"/>
          <p14:tracePt t="68195" x="5154613" y="2309813"/>
          <p14:tracePt t="68203" x="5114925" y="2298700"/>
          <p14:tracePt t="68211" x="5070475" y="2287588"/>
          <p14:tracePt t="68219" x="5059363" y="2282825"/>
          <p14:tracePt t="68227" x="5013325" y="2276475"/>
          <p14:tracePt t="68235" x="4929188" y="2271713"/>
          <p14:tracePt t="68243" x="4878388" y="2265363"/>
          <p14:tracePt t="68251" x="4829175" y="2265363"/>
          <p14:tracePt t="68261" x="4721225" y="2265363"/>
          <p14:tracePt t="68269" x="4648200" y="2265363"/>
          <p14:tracePt t="68277" x="4575175" y="2265363"/>
          <p14:tracePt t="68285" x="4508500" y="2265363"/>
          <p14:tracePt t="68293" x="4446588" y="2265363"/>
          <p14:tracePt t="68301" x="4389438" y="2265363"/>
          <p14:tracePt t="68309" x="4351338" y="2271713"/>
          <p14:tracePt t="68317" x="4338638" y="2276475"/>
          <p14:tracePt t="68325" x="4322763" y="2282825"/>
          <p14:tracePt t="68333" x="4316413" y="2282825"/>
          <p14:tracePt t="68341" x="4316413" y="2287588"/>
          <p14:tracePt t="68349" x="4311650" y="2287588"/>
          <p14:tracePt t="68357" x="4311650" y="2293938"/>
          <p14:tracePt t="68365" x="4311650" y="2298700"/>
          <p14:tracePt t="68389" x="4311650" y="2305050"/>
          <p14:tracePt t="68405" x="4311650" y="2309813"/>
          <p14:tracePt t="68493" x="4311650" y="2316163"/>
          <p14:tracePt t="68501" x="4316413" y="2316163"/>
          <p14:tracePt t="68509" x="4316413" y="2320925"/>
          <p14:tracePt t="68526" x="4322763" y="2327275"/>
          <p14:tracePt t="68535" x="4338638" y="2333625"/>
          <p14:tracePt t="68541" x="4362450" y="2333625"/>
          <p14:tracePt t="68551" x="4378325" y="2338388"/>
          <p14:tracePt t="68977" x="4378325" y="2344738"/>
          <p14:tracePt t="68994" x="4378325" y="2349500"/>
          <p14:tracePt t="69097" x="4378325" y="2344738"/>
          <p14:tracePt t="69163" x="4373563" y="2344738"/>
          <p14:tracePt t="69195" x="4367213" y="2344738"/>
          <p14:tracePt t="69211" x="4362450" y="2344738"/>
          <p14:tracePt t="69227" x="4362450" y="2349500"/>
          <p14:tracePt t="69243" x="4356100" y="2349500"/>
          <p14:tracePt t="69259" x="4344988" y="2355850"/>
          <p14:tracePt t="69267" x="4327525" y="2366963"/>
          <p14:tracePt t="69275" x="4316413" y="2366963"/>
          <p14:tracePt t="69284" x="4289425" y="2378075"/>
          <p14:tracePt t="69291" x="4227513" y="2393950"/>
          <p14:tracePt t="69299" x="4205288" y="2406650"/>
          <p14:tracePt t="69307" x="4103688" y="2444750"/>
          <p14:tracePt t="69315" x="3979863" y="2473325"/>
          <p14:tracePt t="69323" x="3922713" y="2479675"/>
          <p14:tracePt t="69331" x="3771900" y="2513013"/>
          <p14:tracePt t="69339" x="3541713" y="2535238"/>
          <p14:tracePt t="69347" x="3294063" y="2546350"/>
          <p14:tracePt t="69356" x="3052763" y="2546350"/>
          <p14:tracePt t="69363" x="2732088" y="2546350"/>
          <p14:tracePt t="69371" x="2451100" y="2528888"/>
          <p14:tracePt t="69379" x="2147888" y="2517775"/>
          <p14:tracePt t="69387" x="1927225" y="2495550"/>
          <p14:tracePt t="69395" x="1663700" y="2466975"/>
          <p14:tracePt t="69406" x="1422400" y="2422525"/>
          <p14:tracePt t="69411" x="1254125" y="2378075"/>
          <p14:tracePt t="69421" x="1101725" y="2333625"/>
          <p14:tracePt t="69427" x="960438" y="2287588"/>
          <p14:tracePt t="69437" x="865188" y="2254250"/>
          <p14:tracePt t="69445" x="809625" y="2232025"/>
          <p14:tracePt t="69453" x="787400" y="2225675"/>
          <p14:tracePt t="69461" x="781050" y="2209800"/>
          <p14:tracePt t="69477" x="787400" y="2198688"/>
          <p14:tracePt t="69485" x="809625" y="2181225"/>
          <p14:tracePt t="69493" x="849313" y="2159000"/>
          <p14:tracePt t="69501" x="882650" y="2147888"/>
          <p14:tracePt t="69509" x="904875" y="2136775"/>
          <p14:tracePt t="69518" x="933450" y="2124075"/>
          <p14:tracePt t="69526" x="949325" y="2124075"/>
          <p14:tracePt t="69533" x="966788" y="2124075"/>
          <p14:tracePt t="69541" x="989013" y="2124075"/>
          <p14:tracePt t="69550" x="1011238" y="2119313"/>
          <p14:tracePt t="69557" x="1073150" y="2108200"/>
          <p14:tracePt t="69565" x="1090613" y="2108200"/>
          <p14:tracePt t="69807" x="1095375" y="2108200"/>
          <p14:tracePt t="69823" x="1112838" y="2108200"/>
          <p14:tracePt t="69831" x="1130300" y="2108200"/>
          <p14:tracePt t="69839" x="1146175" y="2101850"/>
          <p14:tracePt t="69847" x="1163638" y="2101850"/>
          <p14:tracePt t="69855" x="1185863" y="2097088"/>
          <p14:tracePt t="69863" x="1208088" y="2090738"/>
          <p14:tracePt t="69871" x="1230313" y="2079625"/>
          <p14:tracePt t="69879" x="1236663" y="2068513"/>
          <p14:tracePt t="69887" x="1247775" y="2051050"/>
          <p14:tracePt t="69895" x="1258888" y="2024063"/>
          <p14:tracePt t="69903" x="1258888" y="2012950"/>
          <p14:tracePt t="69911" x="1258888" y="2001838"/>
          <p14:tracePt t="69919" x="1258888" y="1984375"/>
          <p14:tracePt t="69927" x="1258888" y="1973263"/>
          <p14:tracePt t="69935" x="1247775" y="1966913"/>
          <p14:tracePt t="69944" x="1243013" y="1951038"/>
          <p14:tracePt t="69951" x="1230313" y="1944688"/>
          <p14:tracePt t="69959" x="1219200" y="1933575"/>
          <p14:tracePt t="69969" x="1208088" y="1928813"/>
          <p14:tracePt t="69975" x="1196975" y="1916113"/>
          <p14:tracePt t="69986" x="1157288" y="1905000"/>
          <p14:tracePt t="69991" x="1135063" y="1889125"/>
          <p14:tracePt t="70001" x="1112838" y="1878013"/>
          <p14:tracePt t="70007" x="1090613" y="1866900"/>
          <p14:tracePt t="70018" x="1062038" y="1860550"/>
          <p14:tracePt t="70025" x="1050925" y="1855788"/>
          <p14:tracePt t="70033" x="1039813" y="1849438"/>
          <p14:tracePt t="70041" x="1035050" y="1849438"/>
          <p14:tracePt t="70105" x="1039813" y="1882775"/>
          <p14:tracePt t="70113" x="1050925" y="1939925"/>
          <p14:tracePt t="70121" x="1057275" y="1966913"/>
          <p14:tracePt t="70129" x="1068388" y="2039938"/>
          <p14:tracePt t="70137" x="1084263" y="2124075"/>
          <p14:tracePt t="70145" x="1095375" y="2225675"/>
          <p14:tracePt t="70153" x="1101725" y="2259013"/>
          <p14:tracePt t="70161" x="1112838" y="2333625"/>
          <p14:tracePt t="70170" x="1135063" y="2411413"/>
          <p14:tracePt t="70177" x="1152525" y="2473325"/>
          <p14:tracePt t="70186" x="1181100" y="2535238"/>
          <p14:tracePt t="70193" x="1203325" y="2579688"/>
          <p14:tracePt t="70201" x="1225550" y="2630488"/>
          <p14:tracePt t="70209" x="1247775" y="2676525"/>
          <p14:tracePt t="70217" x="1270000" y="2709863"/>
          <p14:tracePt t="70225" x="1287463" y="2732088"/>
          <p14:tracePt t="70233" x="1316038" y="2765425"/>
          <p14:tracePt t="70241" x="1343025" y="2794000"/>
          <p14:tracePt t="70251" x="1382713" y="2822575"/>
          <p14:tracePt t="70257" x="1433513" y="2844800"/>
          <p14:tracePt t="70267" x="1484313" y="2860675"/>
          <p14:tracePt t="70273" x="1546225" y="2871788"/>
          <p14:tracePt t="70283" x="1630363" y="2889250"/>
          <p14:tracePt t="70289" x="1747838" y="2906713"/>
          <p14:tracePt t="70299" x="1860550" y="2917825"/>
          <p14:tracePt t="70308" x="1973263" y="2928938"/>
          <p14:tracePt t="70315" x="2085975" y="2933700"/>
          <p14:tracePt t="70323" x="2232025" y="2951163"/>
          <p14:tracePt t="70331" x="2371725" y="2957513"/>
          <p14:tracePt t="70339" x="2484438" y="2973388"/>
          <p14:tracePt t="70347" x="2613025" y="2984500"/>
          <p14:tracePt t="70355" x="2849563" y="3001963"/>
          <p14:tracePt t="70363" x="2973388" y="3013075"/>
          <p14:tracePt t="70371" x="3187700" y="3019425"/>
          <p14:tracePt t="70379" x="3316288" y="3030538"/>
          <p14:tracePt t="70387" x="3563938" y="3046413"/>
          <p14:tracePt t="70395" x="3703638" y="3057525"/>
          <p14:tracePt t="70403" x="3951288" y="3068638"/>
          <p14:tracePt t="70411" x="4227513" y="3079750"/>
          <p14:tracePt t="70419" x="4491038" y="3086100"/>
          <p14:tracePt t="70427" x="4721225" y="3097213"/>
          <p14:tracePt t="70435" x="4951413" y="3097213"/>
          <p14:tracePt t="70443" x="5256213" y="3108325"/>
          <p14:tracePt t="70451" x="5519738" y="3119438"/>
          <p14:tracePt t="70459" x="5749925" y="3130550"/>
          <p14:tracePt t="70467" x="5907088" y="3136900"/>
          <p14:tracePt t="70475" x="6121400" y="3148013"/>
          <p14:tracePt t="70483" x="6307138" y="3159125"/>
          <p14:tracePt t="70491" x="6492875" y="3165475"/>
          <p14:tracePt t="70499" x="6677025" y="3165475"/>
          <p14:tracePt t="70508" x="6767513" y="3165475"/>
          <p14:tracePt t="70515" x="6908800" y="3165475"/>
          <p14:tracePt t="70523" x="7077075" y="3165475"/>
          <p14:tracePt t="70533" x="7167563" y="3165475"/>
          <p14:tracePt t="70539" x="7251700" y="3165475"/>
          <p14:tracePt t="70549" x="7358063" y="3159125"/>
          <p14:tracePt t="70556" x="7453313" y="3152775"/>
          <p14:tracePt t="70565" x="7532688" y="3148013"/>
          <p14:tracePt t="70572" x="7639050" y="3148013"/>
          <p14:tracePt t="70581" x="7694613" y="3141663"/>
          <p14:tracePt t="70589" x="7791450" y="3130550"/>
          <p14:tracePt t="70598" x="7858125" y="3130550"/>
          <p14:tracePt t="70605" x="8004175" y="3119438"/>
          <p14:tracePt t="70614" x="8088313" y="3114675"/>
          <p14:tracePt t="70622" x="8172450" y="3092450"/>
          <p14:tracePt t="70630" x="8313738" y="3057525"/>
          <p14:tracePt t="70638" x="8459788" y="3024188"/>
          <p14:tracePt t="70645" x="8769350" y="2917825"/>
          <p14:tracePt t="70653" x="8926513" y="2855913"/>
          <p14:tracePt t="70661" x="9101138" y="2787650"/>
          <p14:tracePt t="70669" x="9263063" y="2703513"/>
          <p14:tracePt t="70677" x="9415463" y="2608263"/>
          <p14:tracePt t="70686" x="9539288" y="2517775"/>
          <p14:tracePt t="70693" x="9652000" y="2422525"/>
          <p14:tracePt t="70702" x="9820275" y="2232025"/>
          <p14:tracePt t="70710" x="9864725" y="2159000"/>
          <p14:tracePt t="70718" x="9909175" y="2068513"/>
          <p14:tracePt t="70726" x="9948863" y="1973263"/>
          <p14:tracePt t="70734" x="9966325" y="1911350"/>
          <p14:tracePt t="70741" x="9971088" y="1820863"/>
          <p14:tracePt t="70750" x="9977438" y="1776413"/>
          <p14:tracePt t="70758" x="9977438" y="1670050"/>
          <p14:tracePt t="70766" x="9977438" y="1624013"/>
          <p14:tracePt t="70774" x="9955213" y="1546225"/>
          <p14:tracePt t="70782" x="9921875" y="1477963"/>
          <p14:tracePt t="70790" x="9904413" y="1438275"/>
          <p14:tracePt t="70798" x="9864725" y="1389063"/>
          <p14:tracePt t="70806" x="9836150" y="1360488"/>
          <p14:tracePt t="70814" x="9791700" y="1320800"/>
          <p14:tracePt t="70822" x="9758363" y="1298575"/>
          <p14:tracePt t="70832" x="9713913" y="1270000"/>
          <p14:tracePt t="70837" x="9674225" y="1247775"/>
          <p14:tracePt t="70848" x="9623425" y="1230313"/>
          <p14:tracePt t="70854" x="9510713" y="1208088"/>
          <p14:tracePt t="70864" x="9444038" y="1196975"/>
          <p14:tracePt t="70872" x="9364663" y="1192213"/>
          <p14:tracePt t="70880" x="9285288" y="1185863"/>
          <p14:tracePt t="70888" x="9212263" y="1181100"/>
          <p14:tracePt t="70896" x="9139238" y="1181100"/>
          <p14:tracePt t="70904" x="9105900" y="1181100"/>
          <p14:tracePt t="70911" x="9028113" y="1181100"/>
          <p14:tracePt t="70920" x="8942388" y="1181100"/>
          <p14:tracePt t="70927" x="8864600" y="1181100"/>
          <p14:tracePt t="70935" x="8763000" y="1181100"/>
          <p14:tracePt t="70943" x="8723313" y="1181100"/>
          <p14:tracePt t="70952" x="8612188" y="1181100"/>
          <p14:tracePt t="70959" x="8453438" y="1181100"/>
          <p14:tracePt t="70967" x="8402638" y="1181100"/>
          <p14:tracePt t="70975" x="8251825" y="1181100"/>
          <p14:tracePt t="70983" x="8072438" y="1181100"/>
          <p14:tracePt t="70992" x="7886700" y="1181100"/>
          <p14:tracePt t="70999" x="7683500" y="1192213"/>
          <p14:tracePt t="71008" x="7616825" y="1192213"/>
          <p14:tracePt t="71016" x="7435850" y="1192213"/>
          <p14:tracePt t="71023" x="7194550" y="1192213"/>
          <p14:tracePt t="71031" x="6981825" y="1192213"/>
          <p14:tracePt t="71040" x="6738938" y="1192213"/>
          <p14:tracePt t="71047" x="6475413" y="1203325"/>
          <p14:tracePt t="71055" x="6216650" y="1203325"/>
          <p14:tracePt t="71063" x="5957888" y="1214438"/>
          <p14:tracePt t="71071" x="5676900" y="1225550"/>
          <p14:tracePt t="71079" x="5194300" y="1247775"/>
          <p14:tracePt t="71087" x="4884738" y="1270000"/>
          <p14:tracePt t="71095" x="4603750" y="1292225"/>
          <p14:tracePt t="71103" x="4143375" y="1327150"/>
          <p14:tracePt t="71111" x="3895725" y="1360488"/>
          <p14:tracePt t="71120" x="3648075" y="1377950"/>
          <p14:tracePt t="71127" x="3276600" y="1400175"/>
          <p14:tracePt t="71138" x="2922588" y="1422400"/>
          <p14:tracePt t="71144" x="2736850" y="1444625"/>
          <p14:tracePt t="71154" x="2417763" y="1455738"/>
          <p14:tracePt t="71161" x="2124075" y="1466850"/>
          <p14:tracePt t="71169" x="1984375" y="1466850"/>
          <p14:tracePt t="71177" x="1736725" y="1477963"/>
          <p14:tracePt t="71186" x="1601788" y="1477963"/>
          <p14:tracePt t="71193" x="1477963" y="1477963"/>
          <p14:tracePt t="71201" x="1281113" y="1477963"/>
          <p14:tracePt t="71209" x="1181100" y="1473200"/>
          <p14:tracePt t="71217" x="1101725" y="1466850"/>
          <p14:tracePt t="71225" x="1017588" y="1466850"/>
          <p14:tracePt t="71234" x="944563" y="1462088"/>
          <p14:tracePt t="71241" x="842963" y="1462088"/>
          <p14:tracePt t="71249" x="781050" y="1462088"/>
          <p14:tracePt t="71257" x="758825" y="1462088"/>
          <p14:tracePt t="71265" x="714375" y="1462088"/>
          <p14:tracePt t="71273" x="668338" y="1462088"/>
          <p14:tracePt t="71281" x="623888" y="1462088"/>
          <p14:tracePt t="71290" x="584200" y="1462088"/>
          <p14:tracePt t="71297" x="544513" y="1462088"/>
          <p14:tracePt t="71306" x="517525" y="1462088"/>
          <p14:tracePt t="71314" x="484188" y="1462088"/>
          <p14:tracePt t="71321" x="477838" y="1466850"/>
          <p14:tracePt t="71330" x="449263" y="1466850"/>
          <p14:tracePt t="71338" x="433388" y="1466850"/>
          <p14:tracePt t="71345" x="427038" y="1473200"/>
          <p14:tracePt t="71354" x="415925" y="1477963"/>
          <p14:tracePt t="71377" x="415925" y="1484313"/>
          <p14:tracePt t="71385" x="415925" y="1489075"/>
          <p14:tracePt t="71394" x="415925" y="1500188"/>
          <p14:tracePt t="71402" x="409575" y="1517650"/>
          <p14:tracePt t="71410" x="404813" y="1528763"/>
          <p14:tracePt t="71419" x="398463" y="1550988"/>
          <p14:tracePt t="71428" x="398463" y="1562100"/>
          <p14:tracePt t="71436" x="393700" y="1568450"/>
          <p14:tracePt t="71443" x="382588" y="1601788"/>
          <p14:tracePt t="71452" x="382588" y="1608138"/>
          <p14:tracePt t="71460" x="376238" y="1624013"/>
          <p14:tracePt t="71468" x="376238" y="1630363"/>
          <p14:tracePt t="71476" x="376238" y="1641475"/>
          <p14:tracePt t="71491" x="376238" y="1647825"/>
          <p14:tracePt t="71508" x="376238" y="1652588"/>
          <p14:tracePt t="71515" x="376238" y="1658938"/>
          <p14:tracePt t="71540" x="376238" y="1663700"/>
          <p14:tracePt t="71556" x="376238" y="1670050"/>
          <p14:tracePt t="71572" x="376238" y="1674813"/>
          <p14:tracePt t="71580" x="376238" y="1681163"/>
          <p14:tracePt t="71596" x="376238" y="1685925"/>
          <p14:tracePt t="71604" x="371475" y="1697038"/>
          <p14:tracePt t="71628" x="371475" y="1703388"/>
          <p14:tracePt t="71727" x="371475" y="1708150"/>
          <p14:tracePt t="71750" x="376238" y="1714500"/>
          <p14:tracePt t="71758" x="376238" y="1720850"/>
          <p14:tracePt t="71774" x="382588" y="1720850"/>
          <p14:tracePt t="71782" x="382588" y="1725613"/>
          <p14:tracePt t="71805" x="382588" y="1731963"/>
          <p14:tracePt t="71814" x="387350" y="1731963"/>
          <p14:tracePt t="71822" x="387350" y="1736725"/>
          <p14:tracePt t="71830" x="393700" y="1743075"/>
          <p14:tracePt t="71838" x="398463" y="1747838"/>
          <p14:tracePt t="71846" x="404813" y="1758950"/>
          <p14:tracePt t="71854" x="422275" y="1776413"/>
          <p14:tracePt t="71862" x="427038" y="1787525"/>
          <p14:tracePt t="71869" x="449263" y="1804988"/>
          <p14:tracePt t="71878" x="449263" y="1816100"/>
          <p14:tracePt t="71886" x="477838" y="1831975"/>
          <p14:tracePt t="71894" x="511175" y="1860550"/>
          <p14:tracePt t="71904" x="544513" y="1882775"/>
          <p14:tracePt t="71909" x="612775" y="1916113"/>
          <p14:tracePt t="71917" x="663575" y="1933575"/>
          <p14:tracePt t="71926" x="781050" y="1973263"/>
          <p14:tracePt t="71934" x="871538" y="1995488"/>
          <p14:tracePt t="71942" x="973138" y="2006600"/>
          <p14:tracePt t="71950" x="1225550" y="2028825"/>
          <p14:tracePt t="71957" x="1484313" y="2046288"/>
          <p14:tracePt t="71966" x="1641475" y="2057400"/>
          <p14:tracePt t="71974" x="1966913" y="2090738"/>
          <p14:tracePt t="71983" x="2382838" y="2152650"/>
          <p14:tracePt t="71990" x="2714625" y="2198688"/>
          <p14:tracePt t="72000" x="3052763" y="2243138"/>
          <p14:tracePt t="72008" x="3575050" y="2316163"/>
          <p14:tracePt t="72016" x="3962400" y="2360613"/>
          <p14:tracePt t="72024" x="4424363" y="2422525"/>
          <p14:tracePt t="72032" x="4856163" y="2484438"/>
          <p14:tracePt t="72040" x="5278438" y="2546350"/>
          <p14:tracePt t="72048" x="5676900" y="2590800"/>
          <p14:tracePt t="72056" x="6065838" y="2647950"/>
          <p14:tracePt t="72064" x="6334125" y="2692400"/>
          <p14:tracePt t="72072" x="6570663" y="2732088"/>
          <p14:tracePt t="72080" x="6811963" y="2776538"/>
          <p14:tracePt t="72088" x="7037388" y="2827338"/>
          <p14:tracePt t="72096" x="7216775" y="2871788"/>
          <p14:tracePt t="72104" x="7419975" y="2933700"/>
          <p14:tracePt t="72112" x="7616825" y="2995613"/>
          <p14:tracePt t="72120" x="7694613" y="3019425"/>
          <p14:tracePt t="72128" x="7875588" y="3057525"/>
          <p14:tracePt t="72136" x="7959725" y="3068638"/>
          <p14:tracePt t="72144" x="8043863" y="3079750"/>
          <p14:tracePt t="72152" x="8178800" y="3079750"/>
          <p14:tracePt t="72160" x="8251825" y="3068638"/>
          <p14:tracePt t="72167" x="8342313" y="3052763"/>
          <p14:tracePt t="72176" x="8415338" y="3030538"/>
          <p14:tracePt t="72184" x="8561388" y="2984500"/>
          <p14:tracePt t="72192" x="8645525" y="2951163"/>
          <p14:tracePt t="72199" x="8729663" y="2911475"/>
          <p14:tracePt t="72207" x="8807450" y="2878138"/>
          <p14:tracePt t="72215" x="8842375" y="2867025"/>
          <p14:tracePt t="72223" x="8915400" y="2827338"/>
          <p14:tracePt t="72232" x="8988425" y="2787650"/>
          <p14:tracePt t="72240" x="9061450" y="2743200"/>
          <p14:tracePt t="72248" x="9112250" y="2698750"/>
          <p14:tracePt t="72256" x="9145588" y="2652713"/>
          <p14:tracePt t="72264" x="9174163" y="2601913"/>
          <p14:tracePt t="72272" x="9190038" y="2557463"/>
          <p14:tracePt t="72280" x="9201150" y="2528888"/>
          <p14:tracePt t="72290" x="9207500" y="2506663"/>
          <p14:tracePt t="72298" x="9212263" y="2462213"/>
          <p14:tracePt t="72306" x="9212263" y="2433638"/>
          <p14:tracePt t="72314" x="9212263" y="2417763"/>
          <p14:tracePt t="72322" x="9212263" y="2382838"/>
          <p14:tracePt t="72330" x="9207500" y="2360613"/>
          <p14:tracePt t="72338" x="9196388" y="2344738"/>
          <p14:tracePt t="72346" x="9196388" y="2320925"/>
          <p14:tracePt t="72354" x="9185275" y="2298700"/>
          <p14:tracePt t="72362" x="9174163" y="2282825"/>
          <p14:tracePt t="72370" x="9167813" y="2265363"/>
          <p14:tracePt t="72378" x="9163050" y="2247900"/>
          <p14:tracePt t="72385" x="9156700" y="2236788"/>
          <p14:tracePt t="72401" x="9150350" y="2225675"/>
          <p14:tracePt t="72409" x="9139238" y="2214563"/>
          <p14:tracePt t="72418" x="9139238" y="2209800"/>
          <p14:tracePt t="72425" x="9139238" y="2203450"/>
          <p14:tracePt t="72441" x="9134475" y="2198688"/>
          <p14:tracePt t="72458" x="9134475" y="2192338"/>
          <p14:tracePt t="72465" x="9134475" y="2185988"/>
          <p14:tracePt t="72482" x="9134475" y="2181225"/>
          <p14:tracePt t="72490" x="9128125" y="2181225"/>
          <p14:tracePt t="72498" x="9128125" y="2174875"/>
          <p14:tracePt t="72514" x="9128125" y="2170113"/>
          <p14:tracePt t="72522" x="9123363" y="2163763"/>
          <p14:tracePt t="72538" x="9117013" y="2152650"/>
          <p14:tracePt t="72548" x="9112250" y="2147888"/>
          <p14:tracePt t="72554" x="9105900" y="2136775"/>
          <p14:tracePt t="72562" x="9094788" y="2130425"/>
          <p14:tracePt t="72572" x="9094788" y="2124075"/>
          <p14:tracePt t="72578" x="9072563" y="2097088"/>
          <p14:tracePt t="72588" x="9066213" y="2085975"/>
          <p14:tracePt t="72596" x="9032875" y="2046288"/>
          <p14:tracePt t="72604" x="9021763" y="2035175"/>
          <p14:tracePt t="72612" x="8977313" y="2001838"/>
          <p14:tracePt t="72620" x="8931275" y="1962150"/>
          <p14:tracePt t="72628" x="8869363" y="1928813"/>
          <p14:tracePt t="72636" x="8796338" y="1893888"/>
          <p14:tracePt t="72644" x="8685213" y="1838325"/>
          <p14:tracePt t="72652" x="8605838" y="1816100"/>
          <p14:tracePt t="72660" x="8521700" y="1787525"/>
          <p14:tracePt t="72668" x="8402638" y="1754188"/>
          <p14:tracePt t="72676" x="8128000" y="1692275"/>
          <p14:tracePt t="72684" x="7970838" y="1663700"/>
          <p14:tracePt t="72692" x="7796213" y="1647825"/>
          <p14:tracePt t="72700" x="7605713" y="1612900"/>
          <p14:tracePt t="72708" x="7413625" y="1597025"/>
          <p14:tracePt t="72716" x="7205663" y="1568450"/>
          <p14:tracePt t="72724" x="6986588" y="1546225"/>
          <p14:tracePt t="72731" x="6616700" y="1500188"/>
          <p14:tracePt t="72740" x="6413500" y="1484313"/>
          <p14:tracePt t="72748" x="6053138" y="1433513"/>
          <p14:tracePt t="72756" x="5851525" y="1416050"/>
          <p14:tracePt t="72764" x="5541963" y="1382713"/>
          <p14:tracePt t="72772" x="5384800" y="1365250"/>
          <p14:tracePt t="72779" x="5086350" y="1343025"/>
          <p14:tracePt t="72787" x="4811713" y="1320800"/>
          <p14:tracePt t="72795" x="4654550" y="1316038"/>
          <p14:tracePt t="72803" x="4395788" y="1304925"/>
          <p14:tracePt t="72811" x="4249738" y="1292225"/>
          <p14:tracePt t="72819" x="3962400" y="1281113"/>
          <p14:tracePt t="72827" x="3822700" y="1276350"/>
          <p14:tracePt t="72838" x="3676650" y="1265238"/>
          <p14:tracePt t="72843" x="3400425" y="1247775"/>
          <p14:tracePt t="72854" x="3260725" y="1236663"/>
          <p14:tracePt t="72860" x="3103563" y="1230313"/>
          <p14:tracePt t="72870" x="2962275" y="1219200"/>
          <p14:tracePt t="72878" x="2816225" y="1214438"/>
          <p14:tracePt t="72886" x="2674938" y="1203325"/>
          <p14:tracePt t="72894" x="2552700" y="1203325"/>
          <p14:tracePt t="72902" x="2444750" y="1203325"/>
          <p14:tracePt t="72909" x="2349500" y="1196975"/>
          <p14:tracePt t="72918" x="2243138" y="1196975"/>
          <p14:tracePt t="72926" x="2136775" y="1196975"/>
          <p14:tracePt t="72934" x="2024063" y="1196975"/>
          <p14:tracePt t="72942" x="1978025" y="1196975"/>
          <p14:tracePt t="72949" x="1878013" y="1196975"/>
          <p14:tracePt t="72958" x="1754188" y="1196975"/>
          <p14:tracePt t="72966" x="1612900" y="1208088"/>
          <p14:tracePt t="72974" x="1562100" y="1214438"/>
          <p14:tracePt t="72982" x="1450975" y="1219200"/>
          <p14:tracePt t="72990" x="1331913" y="1236663"/>
          <p14:tracePt t="72998" x="1287463" y="1243013"/>
          <p14:tracePt t="73006" x="1181100" y="1254125"/>
          <p14:tracePt t="73014" x="1079500" y="1276350"/>
          <p14:tracePt t="73022" x="1039813" y="1281113"/>
          <p14:tracePt t="73030" x="955675" y="1304925"/>
          <p14:tracePt t="73038" x="927100" y="1309688"/>
          <p14:tracePt t="73046" x="860425" y="1320800"/>
          <p14:tracePt t="73054" x="838200" y="1331913"/>
          <p14:tracePt t="73062" x="765175" y="1343025"/>
          <p14:tracePt t="73070" x="747713" y="1354138"/>
          <p14:tracePt t="73078" x="692150" y="1371600"/>
          <p14:tracePt t="73086" x="674688" y="1377950"/>
          <p14:tracePt t="73094" x="630238" y="1400175"/>
          <p14:tracePt t="73102" x="606425" y="1404938"/>
          <p14:tracePt t="73110" x="595313" y="1416050"/>
          <p14:tracePt t="73118" x="561975" y="1433513"/>
          <p14:tracePt t="73126" x="550863" y="1450975"/>
          <p14:tracePt t="73134" x="522288" y="1466850"/>
          <p14:tracePt t="73142" x="511175" y="1477963"/>
          <p14:tracePt t="73152" x="506413" y="1484313"/>
          <p14:tracePt t="73158" x="495300" y="1500188"/>
          <p14:tracePt t="73168" x="484188" y="1512888"/>
          <p14:tracePt t="73176" x="477838" y="1524000"/>
          <p14:tracePt t="73184" x="471488" y="1550988"/>
          <p14:tracePt t="73192" x="466725" y="1568450"/>
          <p14:tracePt t="73200" x="460375" y="1585913"/>
          <p14:tracePt t="73208" x="444500" y="1647825"/>
          <p14:tracePt t="73216" x="444500" y="1663700"/>
          <p14:tracePt t="73224" x="433388" y="1714500"/>
          <p14:tracePt t="73232" x="427038" y="1776413"/>
          <p14:tracePt t="73240" x="427038" y="1843088"/>
          <p14:tracePt t="73248" x="427038" y="1866900"/>
          <p14:tracePt t="73256" x="427038" y="1939925"/>
          <p14:tracePt t="73264" x="438150" y="1973263"/>
          <p14:tracePt t="73272" x="455613" y="2046288"/>
          <p14:tracePt t="73280" x="466725" y="2085975"/>
          <p14:tracePt t="73288" x="511175" y="2170113"/>
          <p14:tracePt t="73296" x="528638" y="2209800"/>
          <p14:tracePt t="73304" x="595313" y="2305050"/>
          <p14:tracePt t="73312" x="652463" y="2382838"/>
          <p14:tracePt t="73320" x="714375" y="2455863"/>
          <p14:tracePt t="73328" x="781050" y="2517775"/>
          <p14:tracePt t="73336" x="876300" y="2586038"/>
          <p14:tracePt t="73344" x="1000125" y="2663825"/>
          <p14:tracePt t="73352" x="1130300" y="2736850"/>
          <p14:tracePt t="73360" x="1276350" y="2798763"/>
          <p14:tracePt t="73368" x="1331913" y="2816225"/>
          <p14:tracePt t="73376" x="1484313" y="2867025"/>
          <p14:tracePt t="73384" x="1697038" y="2928938"/>
          <p14:tracePt t="73392" x="1927225" y="2990850"/>
          <p14:tracePt t="73400" x="2316163" y="3046413"/>
          <p14:tracePt t="73408" x="2517775" y="3068638"/>
          <p14:tracePt t="73416" x="2906713" y="3114675"/>
          <p14:tracePt t="73424" x="3305175" y="3152775"/>
          <p14:tracePt t="73434" x="3648075" y="3198813"/>
          <p14:tracePt t="73440" x="3973513" y="3232150"/>
          <p14:tracePt t="73450" x="4271963" y="3271838"/>
          <p14:tracePt t="73458" x="4548188" y="3305175"/>
          <p14:tracePt t="73466" x="4829175" y="3338513"/>
          <p14:tracePt t="73474" x="5126038" y="3373438"/>
          <p14:tracePt t="73482" x="5435600" y="3395663"/>
          <p14:tracePt t="73490" x="5772150" y="3417888"/>
          <p14:tracePt t="73498" x="6092825" y="3429000"/>
          <p14:tracePt t="73506" x="6380163" y="3429000"/>
          <p14:tracePt t="73514" x="6807200" y="3429000"/>
          <p14:tracePt t="73522" x="7092950" y="3429000"/>
          <p14:tracePt t="73530" x="7358063" y="3429000"/>
          <p14:tracePt t="73538" x="7588250" y="3435350"/>
          <p14:tracePt t="73546" x="7700963" y="3446463"/>
          <p14:tracePt t="73554" x="7913688" y="3457575"/>
          <p14:tracePt t="73562" x="8099425" y="3462338"/>
          <p14:tracePt t="73570" x="8183563" y="3468688"/>
          <p14:tracePt t="73577" x="8274050" y="3468688"/>
          <p14:tracePt t="73586" x="8488363" y="3479800"/>
          <p14:tracePt t="73594" x="8572500" y="3479800"/>
          <p14:tracePt t="73602" x="8740775" y="3479800"/>
          <p14:tracePt t="73610" x="8836025" y="3479800"/>
          <p14:tracePt t="73618" x="8920163" y="3473450"/>
          <p14:tracePt t="73626" x="8993188" y="3457575"/>
          <p14:tracePt t="73634" x="9055100" y="3446463"/>
          <p14:tracePt t="73642" x="9112250" y="3429000"/>
          <p14:tracePt t="73650" x="9156700" y="3411538"/>
          <p14:tracePt t="73658" x="9185275" y="3395663"/>
          <p14:tracePt t="73666" x="9196388" y="3389313"/>
          <p14:tracePt t="73674" x="9207500" y="3373438"/>
          <p14:tracePt t="73682" x="9218613" y="3367088"/>
          <p14:tracePt t="73690" x="9223375" y="3362325"/>
          <p14:tracePt t="73698" x="9236075" y="3344863"/>
          <p14:tracePt t="73706" x="9236075" y="3338513"/>
          <p14:tracePt t="73716" x="9247188" y="3327400"/>
          <p14:tracePt t="73722" x="9251950" y="3316288"/>
          <p14:tracePt t="73732" x="9251950" y="3300413"/>
          <p14:tracePt t="73740" x="9263063" y="3276600"/>
          <p14:tracePt t="73748" x="9269413" y="3243263"/>
          <p14:tracePt t="73755" x="9280525" y="3209925"/>
          <p14:tracePt t="73764" x="9285288" y="3192463"/>
          <p14:tracePt t="73772" x="9291638" y="3165475"/>
          <p14:tracePt t="73780" x="9296400" y="3136900"/>
          <p14:tracePt t="73788" x="9302750" y="3097213"/>
          <p14:tracePt t="73796" x="9302750" y="3079750"/>
          <p14:tracePt t="73804" x="9302750" y="3057525"/>
          <p14:tracePt t="73812" x="9309100" y="3030538"/>
          <p14:tracePt t="73820" x="9309100" y="3001963"/>
          <p14:tracePt t="73828" x="9309100" y="2973388"/>
          <p14:tracePt t="73836" x="9309100" y="2957513"/>
          <p14:tracePt t="73844" x="9309100" y="2944813"/>
          <p14:tracePt t="73852" x="9309100" y="2933700"/>
          <p14:tracePt t="73860" x="9309100" y="2922588"/>
          <p14:tracePt t="73868" x="9302750" y="2917825"/>
          <p14:tracePt t="73876" x="9302750" y="2911475"/>
          <p14:tracePt t="74018" x="9291638" y="2911475"/>
          <p14:tracePt t="74034" x="9269413" y="2922588"/>
          <p14:tracePt t="74039" x="9229725" y="2944813"/>
          <p14:tracePt t="74050" x="9174163" y="2979738"/>
          <p14:tracePt t="74058" x="9101138" y="3030538"/>
          <p14:tracePt t="74066" x="9039225" y="3074988"/>
          <p14:tracePt t="74074" x="8953500" y="3130550"/>
          <p14:tracePt t="74082" x="8824913" y="3214688"/>
          <p14:tracePt t="74090" x="8656638" y="3338513"/>
          <p14:tracePt t="74098" x="8521700" y="3440113"/>
          <p14:tracePt t="74106" x="8364538" y="3570288"/>
          <p14:tracePt t="74114" x="8145463" y="3743325"/>
          <p14:tracePt t="74122" x="7897813" y="3957638"/>
          <p14:tracePt t="74130" x="7627938" y="4210050"/>
          <p14:tracePt t="74138" x="7296150" y="4552950"/>
          <p14:tracePt t="74146" x="7116763" y="4760913"/>
          <p14:tracePt t="74154" x="6807200" y="5143500"/>
          <p14:tracePt t="74162" x="6565900" y="5492750"/>
          <p14:tracePt t="74170" x="6380163" y="5795963"/>
          <p14:tracePt t="74178" x="6245225" y="6059488"/>
          <p14:tracePt t="74186" x="6110288" y="6313488"/>
          <p14:tracePt t="74194" x="6053138" y="6430963"/>
          <p14:tracePt t="74202" x="5942013" y="6627813"/>
          <p14:tracePt t="74210" x="5902325" y="6700838"/>
          <p14:tracePt t="74218" x="5880100" y="6756400"/>
          <p14:tracePt t="74226" x="5857875" y="6796088"/>
          <p14:tracePt t="74234" x="5851525" y="6813550"/>
          <p14:tracePt t="74242" x="5851525" y="6824663"/>
          <p14:tracePt t="74250" x="5845175" y="6829425"/>
          <p14:tracePt t="74266" x="5845175" y="6835775"/>
          <p14:tracePt t="74292" x="5840413" y="6835775"/>
          <p14:tracePt t="74306" x="5829300" y="6835775"/>
          <p14:tracePt t="74316" x="5811838" y="6835775"/>
          <p14:tracePt t="74324" x="5756275" y="6818313"/>
          <p14:tracePt t="74332" x="5688013" y="6802438"/>
          <p14:tracePt t="74340" x="5610225" y="6784975"/>
          <p14:tracePt t="74348" x="5559425" y="6773863"/>
          <p14:tracePt t="74356" x="5464175" y="6756400"/>
          <p14:tracePt t="74364" x="5362575" y="6751638"/>
          <p14:tracePt t="74372" x="5318125" y="6745288"/>
          <p14:tracePt t="74380" x="5232400" y="6734175"/>
          <p14:tracePt t="74388" x="5183188" y="6723063"/>
          <p14:tracePt t="74396" x="5137150" y="6716713"/>
          <p14:tracePt t="74404" x="5064125" y="6700838"/>
          <p14:tracePt t="74412" x="5019675" y="6694488"/>
          <p14:tracePt t="74420" x="4979988" y="6689725"/>
          <p14:tracePt t="74428" x="4957763" y="6689725"/>
          <p14:tracePt t="74436" x="4946650" y="6689725"/>
          <p14:tracePt t="74476" x="4946650" y="6694488"/>
          <p14:tracePt t="74492" x="4946650" y="6700838"/>
          <p14:tracePt t="74500" x="4935538" y="6700838"/>
          <p14:tracePt t="74508" x="4935538" y="6705600"/>
          <p14:tracePt t="74516" x="4929188" y="6705600"/>
          <p14:tracePt t="74524" x="4913313" y="6723063"/>
          <p14:tracePt t="74532" x="4889500" y="6734175"/>
          <p14:tracePt t="74540" x="4851400" y="6745288"/>
          <p14:tracePt t="74548" x="4829175" y="6751638"/>
          <p14:tracePt t="74556" x="4800600" y="6762750"/>
          <p14:tracePt t="74566" x="4743450" y="6773863"/>
          <p14:tracePt t="74572" x="4694238" y="6784975"/>
          <p14:tracePt t="74582" x="4648200" y="6791325"/>
          <p14:tracePt t="74587" x="4586288" y="6791325"/>
          <p14:tracePt t="74598" x="4519613" y="6802438"/>
          <p14:tracePt t="74604" x="4440238" y="6802438"/>
          <p14:tracePt t="74614" x="4351338" y="6802438"/>
          <p14:tracePt t="74622" x="4221163" y="6796088"/>
          <p14:tracePt t="74630" x="4081463" y="6791325"/>
          <p14:tracePt t="74638" x="3911600" y="6778625"/>
          <p14:tracePt t="74646" x="3776663" y="6762750"/>
          <p14:tracePt t="74654" x="3530600" y="6740525"/>
          <p14:tracePt t="74662" x="3451225" y="6734175"/>
          <p14:tracePt t="74670" x="3333750" y="6729413"/>
          <p14:tracePt t="74678" x="3276600" y="6729413"/>
          <p14:tracePt t="74686" x="3225800" y="6723063"/>
          <p14:tracePt t="74694" x="3209925" y="6723063"/>
          <p14:tracePt t="74702" x="3181350" y="6716713"/>
          <p14:tracePt t="74710" x="3159125" y="6711950"/>
          <p14:tracePt t="74718" x="3148013" y="6711950"/>
          <p14:tracePt t="74726" x="3136900" y="6711950"/>
          <p14:tracePt t="74734" x="3130550" y="6711950"/>
          <p14:tracePt t="74742" x="3125788" y="6711950"/>
          <p14:tracePt t="74774" x="3125788" y="6705600"/>
          <p14:tracePt t="74782" x="3130550" y="6705600"/>
          <p14:tracePt t="74790" x="3130550" y="6700838"/>
          <p14:tracePt t="74798" x="3136900" y="6700838"/>
          <p14:tracePt t="74876" x="3136900" y="6705600"/>
          <p14:tracePt t="74884" x="3130550" y="6705600"/>
          <p14:tracePt t="74892" x="3114675" y="6716713"/>
          <p14:tracePt t="74900" x="3090863" y="6723063"/>
          <p14:tracePt t="74908" x="3079750" y="6723063"/>
          <p14:tracePt t="74916" x="3041650" y="6729413"/>
          <p14:tracePt t="74924" x="2979738" y="6729413"/>
          <p14:tracePt t="74932" x="2911475" y="6729413"/>
          <p14:tracePt t="74940" x="2827338" y="6723063"/>
          <p14:tracePt t="74948" x="2670175" y="6678613"/>
          <p14:tracePt t="74956" x="2574925" y="6632575"/>
          <p14:tracePt t="74964" x="2439988" y="6559550"/>
          <p14:tracePt t="74972" x="2344738" y="6497638"/>
          <p14:tracePt t="74980" x="2265363" y="6430963"/>
          <p14:tracePt t="74988" x="2220913" y="6386513"/>
          <p14:tracePt t="74996" x="2203450" y="6329363"/>
          <p14:tracePt t="75004" x="2203450" y="6284913"/>
          <p14:tracePt t="75012" x="2214563" y="6245225"/>
          <p14:tracePt t="75020" x="2254250" y="6189663"/>
          <p14:tracePt t="75028" x="2309813" y="6138863"/>
          <p14:tracePt t="75036" x="2405063" y="6076950"/>
          <p14:tracePt t="75044" x="2563813" y="6003925"/>
          <p14:tracePt t="75052" x="2782888" y="5930900"/>
          <p14:tracePt t="75060" x="2990850" y="5880100"/>
          <p14:tracePt t="75068" x="3367088" y="5811838"/>
          <p14:tracePt t="75076" x="3659188" y="5778500"/>
          <p14:tracePt t="75084" x="3973513" y="5745163"/>
          <p14:tracePt t="75092" x="4457700" y="5734050"/>
          <p14:tracePt t="75100" x="4778375" y="5734050"/>
          <p14:tracePt t="75108" x="5099050" y="5749925"/>
          <p14:tracePt t="75116" x="5519738" y="5822950"/>
          <p14:tracePt t="75124" x="5795963" y="5895975"/>
          <p14:tracePt t="75132" x="6042025" y="6019800"/>
          <p14:tracePt t="75140" x="6138863" y="6081713"/>
          <p14:tracePt t="75150" x="6223000" y="6189663"/>
          <p14:tracePt t="75156" x="6238875" y="6256338"/>
          <p14:tracePt t="75166" x="6238875" y="6313488"/>
          <p14:tracePt t="75172" x="6183313" y="6397625"/>
          <p14:tracePt t="75182" x="6070600" y="6481763"/>
          <p14:tracePt t="75188" x="5891213" y="6581775"/>
          <p14:tracePt t="75198" x="5705475" y="6650038"/>
          <p14:tracePt t="75206" x="5407025" y="6716713"/>
          <p14:tracePt t="75214" x="5048250" y="6762750"/>
          <p14:tracePt t="75222" x="4727575" y="6773863"/>
          <p14:tracePt t="75230" x="4192588" y="6784975"/>
          <p14:tracePt t="75238" x="3827463" y="6778625"/>
          <p14:tracePt t="75246" x="3384550" y="6745288"/>
          <p14:tracePt t="75254" x="2979738" y="6683375"/>
          <p14:tracePt t="75262" x="2574925" y="6605588"/>
          <p14:tracePt t="75270" x="2389188" y="6543675"/>
          <p14:tracePt t="75278" x="2225675" y="6459538"/>
          <p14:tracePt t="75286" x="2152650" y="6373813"/>
          <p14:tracePt t="75294" x="2130425" y="6313488"/>
          <p14:tracePt t="75302" x="2130425" y="6238875"/>
          <p14:tracePt t="75310" x="2170113" y="6165850"/>
          <p14:tracePt t="75318" x="2254250" y="6070600"/>
          <p14:tracePt t="75326" x="2393950" y="5953125"/>
          <p14:tracePt t="75334" x="2546350" y="5868988"/>
          <p14:tracePt t="75342" x="2776538" y="5773738"/>
          <p14:tracePt t="75350" x="2979738" y="5716588"/>
          <p14:tracePt t="75358" x="3276600" y="5649913"/>
          <p14:tracePt t="75366" x="3603625" y="5614988"/>
          <p14:tracePt t="75374" x="3935413" y="5614988"/>
          <p14:tracePt t="75382" x="4210050" y="5614988"/>
          <p14:tracePt t="75390" x="4608513" y="5632450"/>
          <p14:tracePt t="75398" x="4873625" y="5665788"/>
          <p14:tracePt t="75406" x="5114925" y="5716588"/>
          <p14:tracePt t="75414" x="5267325" y="5762625"/>
          <p14:tracePt t="75422" x="5413375" y="5822950"/>
          <p14:tracePt t="75432" x="5486400" y="5873750"/>
          <p14:tracePt t="75437" x="5526088" y="5913438"/>
          <p14:tracePt t="75448" x="5537200" y="5975350"/>
          <p14:tracePt t="75454" x="5537200" y="6015038"/>
          <p14:tracePt t="75464" x="5508625" y="6065838"/>
          <p14:tracePt t="75470" x="5464175" y="6105525"/>
          <p14:tracePt t="75480" x="5418138" y="6138863"/>
          <p14:tracePt t="75488" x="5322888" y="6178550"/>
          <p14:tracePt t="75496" x="5260975" y="6194425"/>
          <p14:tracePt t="75504" x="5154613" y="6216650"/>
          <p14:tracePt t="75512" x="5086350" y="6223000"/>
          <p14:tracePt t="75520" x="4986338" y="6223000"/>
          <p14:tracePt t="75528" x="4940300" y="6223000"/>
          <p14:tracePt t="75536" x="4878388" y="6223000"/>
          <p14:tracePt t="75544" x="4862513" y="6223000"/>
          <p14:tracePt t="75552" x="4856163" y="6223000"/>
          <p14:tracePt t="75560" x="4851400" y="6216650"/>
          <p14:tracePt t="75568" x="4851400" y="6211888"/>
          <p14:tracePt t="75576" x="4856163" y="6194425"/>
          <p14:tracePt t="75584" x="4873625" y="6165850"/>
          <p14:tracePt t="75592" x="4918075" y="6092825"/>
          <p14:tracePt t="75600" x="4979988" y="6003925"/>
          <p14:tracePt t="75608" x="5064125" y="5880100"/>
          <p14:tracePt t="75616" x="5205413" y="5676900"/>
          <p14:tracePt t="75624" x="5367338" y="5435600"/>
          <p14:tracePt t="75632" x="5575300" y="5176838"/>
          <p14:tracePt t="75640" x="5840413" y="4851400"/>
          <p14:tracePt t="75648" x="5997575" y="4648200"/>
          <p14:tracePt t="75656" x="6256338" y="4271963"/>
          <p14:tracePt t="75664" x="6497638" y="3878263"/>
          <p14:tracePt t="75672" x="6756400" y="3484563"/>
          <p14:tracePt t="75680" x="7070725" y="3057525"/>
          <p14:tracePt t="75688" x="7278688" y="2794000"/>
          <p14:tracePt t="75696" x="7486650" y="2574925"/>
          <p14:tracePt t="75704" x="7712075" y="2360613"/>
          <p14:tracePt t="75714" x="7953375" y="2198688"/>
          <p14:tracePt t="75720" x="8099425" y="2112963"/>
          <p14:tracePt t="75730" x="8201025" y="2068513"/>
          <p14:tracePt t="75736" x="8256588" y="2039938"/>
          <p14:tracePt t="75746" x="8296275" y="2028825"/>
          <p14:tracePt t="75754" x="8318500" y="2017713"/>
          <p14:tracePt t="75762" x="8329613" y="2017713"/>
          <p14:tracePt t="76121" x="8329613" y="2024063"/>
          <p14:tracePt t="76128" x="8324850" y="2035175"/>
          <p14:tracePt t="76135" x="8318500" y="2068513"/>
          <p14:tracePt t="76144" x="8280400" y="2124075"/>
          <p14:tracePt t="76152" x="8234363" y="2185988"/>
          <p14:tracePt t="76160" x="8183563" y="2243138"/>
          <p14:tracePt t="76168" x="8105775" y="2316163"/>
          <p14:tracePt t="76176" x="8048625" y="2360613"/>
          <p14:tracePt t="76184" x="7981950" y="2400300"/>
          <p14:tracePt t="76192" x="7908925" y="2428875"/>
          <p14:tracePt t="76200" x="7847013" y="2455863"/>
          <p14:tracePt t="76208" x="7785100" y="2473325"/>
          <p14:tracePt t="76216" x="7678738" y="2495550"/>
          <p14:tracePt t="76224" x="7588250" y="2517775"/>
          <p14:tracePt t="76232" x="7543800" y="2528888"/>
          <p14:tracePt t="76240" x="7448550" y="2541588"/>
          <p14:tracePt t="76248" x="7340600" y="2563813"/>
          <p14:tracePt t="76256" x="7240588" y="2579688"/>
          <p14:tracePt t="76264" x="7194550" y="2590800"/>
          <p14:tracePt t="76272" x="7150100" y="2601913"/>
          <p14:tracePt t="76280" x="7081838" y="2614613"/>
          <p14:tracePt t="76288" x="7054850" y="2619375"/>
          <p14:tracePt t="76296" x="7032625" y="2625725"/>
          <p14:tracePt t="76304" x="6997700" y="2641600"/>
          <p14:tracePt t="76314" x="6970713" y="2652713"/>
          <p14:tracePt t="76319" x="6946900" y="2670175"/>
          <p14:tracePt t="76330" x="6924675" y="2692400"/>
          <p14:tracePt t="76336" x="6908800" y="2703513"/>
          <p14:tracePt t="76346" x="6884988" y="2725738"/>
          <p14:tracePt t="76522" x="6880225" y="2725738"/>
          <p14:tracePt t="76538" x="6858000" y="2725738"/>
          <p14:tracePt t="76546" x="6829425" y="2725738"/>
          <p14:tracePt t="76554" x="6773863" y="2725738"/>
          <p14:tracePt t="76561" x="6723063" y="2725738"/>
          <p14:tracePt t="76570" x="6672263" y="2725738"/>
          <p14:tracePt t="76578" x="6604000" y="2725738"/>
          <p14:tracePt t="76586" x="6537325" y="2725738"/>
          <p14:tracePt t="76594" x="6464300" y="2725738"/>
          <p14:tracePt t="76602" x="6408738" y="2725738"/>
          <p14:tracePt t="76610" x="6340475" y="2732088"/>
          <p14:tracePt t="76618" x="6267450" y="2754313"/>
          <p14:tracePt t="76626" x="6176963" y="2771775"/>
          <p14:tracePt t="76634" x="6076950" y="2787650"/>
          <p14:tracePt t="76644" x="6019800" y="2798763"/>
          <p14:tracePt t="76652" x="5935663" y="2809875"/>
          <p14:tracePt t="76660" x="5857875" y="2816225"/>
          <p14:tracePt t="76668" x="5783263" y="2833688"/>
          <p14:tracePt t="76676" x="5738813" y="2844800"/>
          <p14:tracePt t="76684" x="5661025" y="2855913"/>
          <p14:tracePt t="76692" x="5588000" y="2867025"/>
          <p14:tracePt t="76700" x="5502275" y="2871788"/>
          <p14:tracePt t="76708" x="5402263" y="2878138"/>
          <p14:tracePt t="76716" x="5334000" y="2884488"/>
          <p14:tracePt t="76724" x="5205413" y="2895600"/>
          <p14:tracePt t="76732" x="5053013" y="2895600"/>
          <p14:tracePt t="76740" x="4867275" y="2900363"/>
          <p14:tracePt t="76748" x="4760913" y="2900363"/>
          <p14:tracePt t="76756" x="4570413" y="2911475"/>
          <p14:tracePt t="76764" x="4389438" y="2911475"/>
          <p14:tracePt t="76772" x="4205288" y="2911475"/>
          <p14:tracePt t="76780" x="4019550" y="2922588"/>
          <p14:tracePt t="76788" x="3929063" y="2922588"/>
          <p14:tracePt t="76796" x="3771900" y="2928938"/>
          <p14:tracePt t="76804" x="3603625" y="2928938"/>
          <p14:tracePt t="76812" x="3446463" y="2940050"/>
          <p14:tracePt t="76820" x="3294063" y="2940050"/>
          <p14:tracePt t="76828" x="3198813" y="2944813"/>
          <p14:tracePt t="76836" x="3028950" y="2944813"/>
          <p14:tracePt t="76844" x="2860675" y="2944813"/>
          <p14:tracePt t="76852" x="2674938" y="2944813"/>
          <p14:tracePt t="76860" x="2546350" y="2944813"/>
          <p14:tracePt t="76868" x="2344738" y="2911475"/>
          <p14:tracePt t="76876" x="2136775" y="2871788"/>
          <p14:tracePt t="76884" x="1922463" y="2822575"/>
          <p14:tracePt t="76892" x="1725613" y="2776538"/>
          <p14:tracePt t="76902" x="1601788" y="2743200"/>
          <p14:tracePt t="76908" x="1433513" y="2687638"/>
          <p14:tracePt t="76918" x="1292225" y="2641600"/>
          <p14:tracePt t="76924" x="1174750" y="2608263"/>
          <p14:tracePt t="76934" x="1108075" y="2590800"/>
          <p14:tracePt t="76940" x="1028700" y="2563813"/>
          <p14:tracePt t="76950" x="949325" y="2552700"/>
          <p14:tracePt t="76958" x="876300" y="2541588"/>
          <p14:tracePt t="76966" x="814388" y="2535238"/>
          <p14:tracePt t="76974" x="776288" y="2528888"/>
          <p14:tracePt t="76982" x="708025" y="2524125"/>
          <p14:tracePt t="76990" x="668338" y="2517775"/>
          <p14:tracePt t="76998" x="623888" y="2513013"/>
          <p14:tracePt t="77006" x="584200" y="2506663"/>
          <p14:tracePt t="77014" x="561975" y="2490788"/>
          <p14:tracePt t="77022" x="539750" y="2479675"/>
          <p14:tracePt t="77030" x="539750" y="2466975"/>
          <p14:tracePt t="77038" x="533400" y="2444750"/>
          <p14:tracePt t="77046" x="533400" y="2428875"/>
          <p14:tracePt t="77054" x="533400" y="2382838"/>
          <p14:tracePt t="77062" x="533400" y="2344738"/>
          <p14:tracePt t="77070" x="550863" y="2282825"/>
          <p14:tracePt t="77078" x="561975" y="2225675"/>
          <p14:tracePt t="77086" x="568325" y="2203450"/>
          <p14:tracePt t="77094" x="579438" y="2170113"/>
          <p14:tracePt t="77102" x="590550" y="2124075"/>
          <p14:tracePt t="77110" x="595313" y="2108200"/>
          <p14:tracePt t="77118" x="601663" y="2090738"/>
          <p14:tracePt t="77126" x="612775" y="2057400"/>
          <p14:tracePt t="77134" x="612775" y="2039938"/>
          <p14:tracePt t="77142" x="617538" y="2028825"/>
          <p14:tracePt t="77150" x="623888" y="2017713"/>
          <p14:tracePt t="77158" x="623888" y="2001838"/>
          <p14:tracePt t="77166" x="630238" y="1990725"/>
          <p14:tracePt t="77174" x="630238" y="1978025"/>
          <p14:tracePt t="77182" x="635000" y="1966913"/>
          <p14:tracePt t="77190" x="641350" y="1955800"/>
          <p14:tracePt t="77200" x="641350" y="1951038"/>
          <p14:tracePt t="77206" x="641350" y="1939925"/>
          <p14:tracePt t="77216" x="646113" y="1928813"/>
          <p14:tracePt t="77222" x="652463" y="1916113"/>
          <p14:tracePt t="77232" x="657225" y="1900238"/>
          <p14:tracePt t="77238" x="663575" y="1900238"/>
          <p14:tracePt t="77248" x="668338" y="1882775"/>
          <p14:tracePt t="77256" x="685800" y="1871663"/>
          <p14:tracePt t="77264" x="685800" y="1860550"/>
          <p14:tracePt t="77272" x="708025" y="1843088"/>
          <p14:tracePt t="77280" x="719138" y="1831975"/>
          <p14:tracePt t="77288" x="752475" y="1804988"/>
          <p14:tracePt t="77296" x="787400" y="1781175"/>
          <p14:tracePt t="77304" x="798513" y="1770063"/>
          <p14:tracePt t="77312" x="831850" y="1754188"/>
          <p14:tracePt t="77320" x="842963" y="1747838"/>
          <p14:tracePt t="77330" x="876300" y="1731963"/>
          <p14:tracePt t="77336" x="893763" y="1725613"/>
          <p14:tracePt t="77344" x="933450" y="1708150"/>
          <p14:tracePt t="77352" x="955675" y="1703388"/>
          <p14:tracePt t="77360" x="1011238" y="1685925"/>
          <p14:tracePt t="77368" x="1046163" y="1681163"/>
          <p14:tracePt t="77376" x="1073150" y="1670050"/>
          <p14:tracePt t="77384" x="1174750" y="1647825"/>
          <p14:tracePt t="77392" x="1247775" y="1635125"/>
          <p14:tracePt t="77400" x="1343025" y="1630363"/>
          <p14:tracePt t="77408" x="1389063" y="1624013"/>
          <p14:tracePt t="77416" x="1500188" y="1624013"/>
          <p14:tracePt t="77424" x="1546225" y="1619250"/>
          <p14:tracePt t="77432" x="1692275" y="1619250"/>
          <p14:tracePt t="77440" x="1843088" y="1619250"/>
          <p14:tracePt t="77448" x="1905000" y="1619250"/>
          <p14:tracePt t="77456" x="2046288" y="1619250"/>
          <p14:tracePt t="77464" x="2101850" y="1619250"/>
          <p14:tracePt t="77472" x="2265363" y="1635125"/>
          <p14:tracePt t="77482" x="2466975" y="1647825"/>
          <p14:tracePt t="77488" x="2663825" y="1652588"/>
          <p14:tracePt t="77498" x="2878138" y="1652588"/>
          <p14:tracePt t="77504" x="2955925" y="1652588"/>
          <p14:tracePt t="77514" x="3136900" y="1652588"/>
          <p14:tracePt t="77522" x="3349625" y="1652588"/>
          <p14:tracePt t="77530" x="3552825" y="1641475"/>
          <p14:tracePt t="77538" x="3738563" y="1630363"/>
          <p14:tracePt t="77546" x="3922713" y="1624013"/>
          <p14:tracePt t="77554" x="4092575" y="1624013"/>
          <p14:tracePt t="77562" x="4278313" y="1612900"/>
          <p14:tracePt t="77570" x="4462463" y="1612900"/>
          <p14:tracePt t="77578" x="4637088" y="1601788"/>
          <p14:tracePt t="77586" x="4816475" y="1601788"/>
          <p14:tracePt t="77594" x="5008563" y="1585913"/>
          <p14:tracePt t="77602" x="5194300" y="1573213"/>
          <p14:tracePt t="77610" x="5362575" y="1568450"/>
          <p14:tracePt t="77618" x="5537200" y="1550988"/>
          <p14:tracePt t="77626" x="5699125" y="1528763"/>
          <p14:tracePt t="77634" x="5840413" y="1512888"/>
          <p14:tracePt t="77642" x="5986463" y="1506538"/>
          <p14:tracePt t="77650" x="6115050" y="1489075"/>
          <p14:tracePt t="77658" x="6227763" y="1484313"/>
          <p14:tracePt t="77666" x="6357938" y="1466850"/>
          <p14:tracePt t="77674" x="6408738" y="1462088"/>
          <p14:tracePt t="77682" x="6537325" y="1450975"/>
          <p14:tracePt t="77690" x="6677025" y="1433513"/>
          <p14:tracePt t="77698" x="6824663" y="1427163"/>
          <p14:tracePt t="77706" x="6953250" y="1411288"/>
          <p14:tracePt t="77714" x="7004050" y="1411288"/>
          <p14:tracePt t="77722" x="7132638" y="1393825"/>
          <p14:tracePt t="77730" x="7273925" y="1389063"/>
          <p14:tracePt t="77738" x="7318375" y="1382713"/>
          <p14:tracePt t="77746" x="7435850" y="1377950"/>
          <p14:tracePt t="77754" x="7566025" y="1360488"/>
          <p14:tracePt t="77762" x="7605713" y="1354138"/>
          <p14:tracePt t="77770" x="7678738" y="1349375"/>
          <p14:tracePt t="77780" x="7723188" y="1343025"/>
          <p14:tracePt t="77786" x="7791450" y="1331913"/>
          <p14:tracePt t="77796" x="7824788" y="1327150"/>
          <p14:tracePt t="77804" x="7847013" y="1327150"/>
          <p14:tracePt t="77812" x="7864475" y="1327150"/>
          <p14:tracePt t="77820" x="7875588" y="1327150"/>
          <p14:tracePt t="77828" x="7886700" y="1327150"/>
          <p14:tracePt t="77836" x="7897813" y="1327150"/>
          <p14:tracePt t="77844" x="7902575" y="1327150"/>
          <p14:tracePt t="77852" x="7920038" y="1327150"/>
          <p14:tracePt t="77860" x="7937500" y="1327150"/>
          <p14:tracePt t="77868" x="7959725" y="1327150"/>
          <p14:tracePt t="77876" x="7981950" y="1327150"/>
          <p14:tracePt t="77884" x="7986713" y="1327150"/>
          <p14:tracePt t="77892" x="8015288" y="1331913"/>
          <p14:tracePt t="77900" x="8037513" y="1331913"/>
          <p14:tracePt t="77908" x="8054975" y="1331913"/>
          <p14:tracePt t="77916" x="8088313" y="1338263"/>
          <p14:tracePt t="77924" x="8121650" y="1338263"/>
          <p14:tracePt t="77932" x="8139113" y="1343025"/>
          <p14:tracePt t="77940" x="8178800" y="1343025"/>
          <p14:tracePt t="77948" x="8189913" y="1343025"/>
          <p14:tracePt t="77956" x="8212138" y="1343025"/>
          <p14:tracePt t="77964" x="8223250" y="1349375"/>
          <p14:tracePt t="77988" x="8218488" y="1354138"/>
          <p14:tracePt t="77996" x="8201025" y="1360488"/>
          <p14:tracePt t="78004" x="8172450" y="1365250"/>
          <p14:tracePt t="78012" x="8128000" y="1371600"/>
          <p14:tracePt t="78020" x="8088313" y="1377950"/>
          <p14:tracePt t="78028" x="8010525" y="1382713"/>
          <p14:tracePt t="78036" x="7959725" y="1382713"/>
          <p14:tracePt t="78044" x="7835900" y="1382713"/>
          <p14:tracePt t="78054" x="7762875" y="1382713"/>
          <p14:tracePt t="78060" x="7599363" y="1371600"/>
          <p14:tracePt t="78070" x="7486650" y="1360488"/>
          <p14:tracePt t="78076" x="7358063" y="1349375"/>
          <p14:tracePt t="78086" x="7212013" y="1331913"/>
          <p14:tracePt t="78094" x="7070725" y="1316038"/>
          <p14:tracePt t="78102" x="6924675" y="1298575"/>
          <p14:tracePt t="78110" x="6745288" y="1270000"/>
          <p14:tracePt t="78118" x="6592888" y="1258888"/>
          <p14:tracePt t="78126" x="6430963" y="1243013"/>
          <p14:tracePt t="78134" x="6261100" y="1230313"/>
          <p14:tracePt t="78142" x="6088063" y="1214438"/>
          <p14:tracePt t="78150" x="5913438" y="1203325"/>
          <p14:tracePt t="78158" x="5745163" y="1196975"/>
          <p14:tracePt t="78166" x="5575300" y="1196975"/>
          <p14:tracePt t="78174" x="5402263" y="1185863"/>
          <p14:tracePt t="78182" x="5232400" y="1185863"/>
          <p14:tracePt t="78190" x="5081588" y="1185863"/>
          <p14:tracePt t="78198" x="4913313" y="1185863"/>
          <p14:tracePt t="78206" x="4760913" y="1185863"/>
          <p14:tracePt t="78214" x="4621213" y="1185863"/>
          <p14:tracePt t="78222" x="4468813" y="1185863"/>
          <p14:tracePt t="78230" x="4333875" y="1185863"/>
          <p14:tracePt t="78238" x="4192588" y="1185863"/>
          <p14:tracePt t="78246" x="4052888" y="1192213"/>
          <p14:tracePt t="78254" x="3997325" y="1196975"/>
          <p14:tracePt t="78262" x="3862388" y="1203325"/>
          <p14:tracePt t="78270" x="3703638" y="1214438"/>
          <p14:tracePt t="78278" x="3557588" y="1230313"/>
          <p14:tracePt t="78286" x="3406775" y="1236663"/>
          <p14:tracePt t="78294" x="3349625" y="1243013"/>
          <p14:tracePt t="78302" x="3225800" y="1254125"/>
          <p14:tracePt t="78310" x="3063875" y="1270000"/>
          <p14:tracePt t="78318" x="3013075" y="1276350"/>
          <p14:tracePt t="78326" x="2871788" y="1281113"/>
          <p14:tracePt t="78336" x="2698750" y="1298575"/>
          <p14:tracePt t="78344" x="2647950" y="1298575"/>
          <p14:tracePt t="78350" x="2513013" y="1309688"/>
          <p14:tracePt t="78360" x="2338388" y="1327150"/>
          <p14:tracePt t="78366" x="2181225" y="1338263"/>
          <p14:tracePt t="78376" x="2124075" y="1343025"/>
          <p14:tracePt t="78382" x="1989138" y="1349375"/>
          <p14:tracePt t="78392" x="1831975" y="1354138"/>
          <p14:tracePt t="78400" x="1781175" y="1365250"/>
          <p14:tracePt t="78408" x="1670050" y="1365250"/>
          <p14:tracePt t="78416" x="1539875" y="1371600"/>
          <p14:tracePt t="78424" x="1495425" y="1371600"/>
          <p14:tracePt t="78432" x="1371600" y="1377950"/>
          <p14:tracePt t="78440" x="1320800" y="1382713"/>
          <p14:tracePt t="78448" x="1208088" y="1393825"/>
          <p14:tracePt t="78456" x="1108075" y="1404938"/>
          <p14:tracePt t="78464" x="1068388" y="1411288"/>
          <p14:tracePt t="78472" x="973138" y="1416050"/>
          <p14:tracePt t="78480" x="944563" y="1422400"/>
          <p14:tracePt t="78488" x="882650" y="1422400"/>
          <p14:tracePt t="78496" x="842963" y="1427163"/>
          <p14:tracePt t="78504" x="831850" y="1427163"/>
          <p14:tracePt t="78512" x="803275" y="1427163"/>
          <p14:tracePt t="78520" x="787400" y="1427163"/>
          <p14:tracePt t="78528" x="769938" y="1427163"/>
          <p14:tracePt t="78544" x="765175" y="1427163"/>
          <p14:tracePt t="78612" x="765175" y="1433513"/>
          <p14:tracePt t="78625" x="765175" y="1444625"/>
          <p14:tracePt t="78635" x="758825" y="1462088"/>
          <p14:tracePt t="78640" x="758825" y="1477963"/>
          <p14:tracePt t="78650" x="752475" y="1506538"/>
          <p14:tracePt t="78658" x="747713" y="1524000"/>
          <p14:tracePt t="78666" x="741363" y="1568450"/>
          <p14:tracePt t="78674" x="736600" y="1590675"/>
          <p14:tracePt t="78682" x="730250" y="1630363"/>
          <p14:tracePt t="78690" x="725488" y="1674813"/>
          <p14:tracePt t="78698" x="714375" y="1758950"/>
          <p14:tracePt t="78706" x="708025" y="1816100"/>
          <p14:tracePt t="78714" x="703263" y="1866900"/>
          <p14:tracePt t="78722" x="703263" y="1933575"/>
          <p14:tracePt t="78730" x="696913" y="1995488"/>
          <p14:tracePt t="78738" x="685800" y="2046288"/>
          <p14:tracePt t="78746" x="679450" y="2101850"/>
          <p14:tracePt t="78754" x="674688" y="2152650"/>
          <p14:tracePt t="78764" x="674688" y="2174875"/>
          <p14:tracePt t="78770" x="668338" y="2225675"/>
          <p14:tracePt t="78778" x="668338" y="2276475"/>
          <p14:tracePt t="78786" x="663575" y="2320925"/>
          <p14:tracePt t="78794" x="663575" y="2366963"/>
          <p14:tracePt t="78802" x="663575" y="2382838"/>
          <p14:tracePt t="78810" x="663575" y="2417763"/>
          <p14:tracePt t="78818" x="668338" y="2455863"/>
          <p14:tracePt t="78826" x="668338" y="2466975"/>
          <p14:tracePt t="78834" x="685800" y="2490788"/>
          <p14:tracePt t="78842" x="696913" y="2506663"/>
          <p14:tracePt t="78850" x="719138" y="2517775"/>
          <p14:tracePt t="78858" x="747713" y="2528888"/>
          <p14:tracePt t="78866" x="798513" y="2541588"/>
          <p14:tracePt t="78874" x="825500" y="2546350"/>
          <p14:tracePt t="78882" x="871538" y="2552700"/>
          <p14:tracePt t="78890" x="949325" y="2557463"/>
          <p14:tracePt t="78898" x="1000125" y="2563813"/>
          <p14:tracePt t="78906" x="1062038" y="2574925"/>
          <p14:tracePt t="78914" x="1181100" y="2590800"/>
          <p14:tracePt t="78922" x="1338263" y="2608263"/>
          <p14:tracePt t="78930" x="1438275" y="2619375"/>
          <p14:tracePt t="78940" x="1703388" y="2652713"/>
          <p14:tracePt t="78946" x="1860550" y="2663825"/>
          <p14:tracePt t="78956" x="2108200" y="2681288"/>
          <p14:tracePt t="78964" x="2389188" y="2703513"/>
          <p14:tracePt t="78972" x="2681288" y="2725738"/>
          <p14:tracePt t="78980" x="3006725" y="2749550"/>
          <p14:tracePt t="78988" x="3181350" y="2765425"/>
          <p14:tracePt t="78996" x="3502025" y="2787650"/>
          <p14:tracePt t="79004" x="3794125" y="2809875"/>
          <p14:tracePt t="79012" x="3940175" y="2827338"/>
          <p14:tracePt t="79020" x="4205288" y="2849563"/>
          <p14:tracePt t="79028" x="4362450" y="2867025"/>
          <p14:tracePt t="79036" x="4625975" y="2889250"/>
          <p14:tracePt t="79044" x="4772025" y="2906713"/>
          <p14:tracePt t="79052" x="4913313" y="2911475"/>
          <p14:tracePt t="79060" x="5070475" y="2922588"/>
          <p14:tracePt t="79068" x="5227638" y="2940050"/>
          <p14:tracePt t="79076" x="5508625" y="2962275"/>
          <p14:tracePt t="79084" x="5649913" y="2968625"/>
          <p14:tracePt t="79092" x="5807075" y="2979738"/>
          <p14:tracePt t="79100" x="5975350" y="2984500"/>
          <p14:tracePt t="79108" x="6126163" y="2984500"/>
          <p14:tracePt t="79116" x="6273800" y="2995613"/>
          <p14:tracePt t="79124" x="6408738" y="2995613"/>
          <p14:tracePt t="79132" x="6464300" y="2995613"/>
          <p14:tracePt t="79140" x="6599238" y="2995613"/>
          <p14:tracePt t="79148" x="6734175" y="2995613"/>
          <p14:tracePt t="79156" x="6873875" y="2990850"/>
          <p14:tracePt t="79164" x="7015163" y="2990850"/>
          <p14:tracePt t="79172" x="7065963" y="2990850"/>
          <p14:tracePt t="79180" x="7216775" y="2984500"/>
          <p14:tracePt t="79188" x="7386638" y="2984500"/>
          <p14:tracePt t="79196" x="7435850" y="2984500"/>
          <p14:tracePt t="79206" x="7583488" y="2984500"/>
          <p14:tracePt t="79212" x="7740650" y="2973388"/>
          <p14:tracePt t="79222" x="7785100" y="2973388"/>
          <p14:tracePt t="79228" x="7908925" y="2973388"/>
          <p14:tracePt t="79238" x="8048625" y="2973388"/>
          <p14:tracePt t="79244" x="8172450" y="2973388"/>
          <p14:tracePt t="79254" x="8223250" y="2973388"/>
          <p14:tracePt t="79260" x="8347075" y="2973388"/>
          <p14:tracePt t="79270" x="8391525" y="2973388"/>
          <p14:tracePt t="79278" x="8493125" y="2973388"/>
          <p14:tracePt t="79286" x="8532813" y="2968625"/>
          <p14:tracePt t="79294" x="8628063" y="2962275"/>
          <p14:tracePt t="79302" x="8656638" y="2957513"/>
          <p14:tracePt t="79310" x="8734425" y="2944813"/>
          <p14:tracePt t="79318" x="8780463" y="2928938"/>
          <p14:tracePt t="79326" x="8824913" y="2917825"/>
          <p14:tracePt t="79334" x="8853488" y="2895600"/>
          <p14:tracePt t="79342" x="8864600" y="2889250"/>
          <p14:tracePt t="79350" x="8880475" y="2871788"/>
          <p14:tracePt t="79358" x="8893175" y="2860675"/>
          <p14:tracePt t="79366" x="8897938" y="2844800"/>
          <p14:tracePt t="79374" x="8904288" y="2833688"/>
          <p14:tracePt t="79382" x="8904288" y="2822575"/>
          <p14:tracePt t="79390" x="8904288" y="2809875"/>
          <p14:tracePt t="79398" x="8904288" y="2794000"/>
          <p14:tracePt t="79406" x="8909050" y="2760663"/>
          <p14:tracePt t="79414" x="8915400" y="2720975"/>
          <p14:tracePt t="79422" x="8931275" y="2670175"/>
          <p14:tracePt t="79430" x="8953500" y="2608263"/>
          <p14:tracePt t="79438" x="8970963" y="2552700"/>
          <p14:tracePt t="79446" x="8988425" y="2506663"/>
          <p14:tracePt t="79454" x="9004300" y="2451100"/>
          <p14:tracePt t="79462" x="9032875" y="2389188"/>
          <p14:tracePt t="79470" x="9050338" y="2333625"/>
          <p14:tracePt t="79478" x="9061450" y="2265363"/>
          <p14:tracePt t="79488" x="9072563" y="2198688"/>
          <p14:tracePt t="79494" x="9072563" y="2152650"/>
          <p14:tracePt t="79504" x="9077325" y="2090738"/>
          <p14:tracePt t="79510" x="9077325" y="2046288"/>
          <p14:tracePt t="79520" x="9077325" y="2012950"/>
          <p14:tracePt t="79526" x="9077325" y="1951038"/>
          <p14:tracePt t="79536" x="9077325" y="1911350"/>
          <p14:tracePt t="79544" x="9077325" y="1871663"/>
          <p14:tracePt t="79552" x="9077325" y="1838325"/>
          <p14:tracePt t="79560" x="9077325" y="1781175"/>
          <p14:tracePt t="79568" x="9077325" y="1754188"/>
          <p14:tracePt t="79576" x="9077325" y="1731963"/>
          <p14:tracePt t="79584" x="9077325" y="1703388"/>
          <p14:tracePt t="79592" x="9066213" y="1685925"/>
          <p14:tracePt t="79600" x="9061450" y="1674813"/>
          <p14:tracePt t="79608" x="9055100" y="1658938"/>
          <p14:tracePt t="79616" x="9055100" y="1647825"/>
          <p14:tracePt t="79624" x="9050338" y="1641475"/>
          <p14:tracePt t="79632" x="9043988" y="1630363"/>
          <p14:tracePt t="79640" x="9039225" y="1619250"/>
          <p14:tracePt t="79648" x="9032875" y="1608138"/>
          <p14:tracePt t="79656" x="9028113" y="1590675"/>
          <p14:tracePt t="79664" x="9021763" y="1579563"/>
          <p14:tracePt t="79672" x="9010650" y="1550988"/>
          <p14:tracePt t="79680" x="8999538" y="1528763"/>
          <p14:tracePt t="79688" x="8999538" y="1524000"/>
          <p14:tracePt t="79696" x="8988425" y="1506538"/>
          <p14:tracePt t="79704" x="8982075" y="1484313"/>
          <p14:tracePt t="79712" x="8977313" y="1473200"/>
          <p14:tracePt t="79720" x="8966200" y="1455738"/>
          <p14:tracePt t="79728" x="8959850" y="1444625"/>
          <p14:tracePt t="79736" x="8953500" y="1427163"/>
          <p14:tracePt t="79744" x="8942388" y="1404938"/>
          <p14:tracePt t="79752" x="8942388" y="1400175"/>
          <p14:tracePt t="79760" x="8937625" y="1389063"/>
          <p14:tracePt t="79768" x="8931275" y="1371600"/>
          <p14:tracePt t="79776" x="8926513" y="1365250"/>
          <p14:tracePt t="79786" x="8926513" y="1354138"/>
          <p14:tracePt t="79792" x="8926513" y="1349375"/>
          <p14:tracePt t="79802" x="8920163" y="1349375"/>
          <p14:tracePt t="79808" x="8920163" y="1343025"/>
          <p14:tracePt t="80096" x="8915400" y="1343025"/>
          <p14:tracePt t="80102" x="8909050" y="1343025"/>
          <p14:tracePt t="80112" x="8893175" y="1343025"/>
          <p14:tracePt t="80118" x="8864600" y="1349375"/>
          <p14:tracePt t="80128" x="8820150" y="1354138"/>
          <p14:tracePt t="80136" x="8769350" y="1354138"/>
          <p14:tracePt t="80144" x="8696325" y="1354138"/>
          <p14:tracePt t="80152" x="8628063" y="1354138"/>
          <p14:tracePt t="80160" x="8499475" y="1354138"/>
          <p14:tracePt t="80168" x="8324850" y="1338263"/>
          <p14:tracePt t="80176" x="8032750" y="1304925"/>
          <p14:tracePt t="80184" x="7796213" y="1281113"/>
          <p14:tracePt t="80192" x="7521575" y="1258888"/>
          <p14:tracePt t="80200" x="7059613" y="1236663"/>
          <p14:tracePt t="80208" x="6723063" y="1225550"/>
          <p14:tracePt t="80216" x="6267450" y="1203325"/>
          <p14:tracePt t="80224" x="5857875" y="1203325"/>
          <p14:tracePt t="80232" x="5446713" y="1192213"/>
          <p14:tracePt t="80240" x="5048250" y="1181100"/>
          <p14:tracePt t="80248" x="4654550" y="1181100"/>
          <p14:tracePt t="80256" x="4333875" y="1169988"/>
          <p14:tracePt t="80264" x="3862388" y="1152525"/>
          <p14:tracePt t="80272" x="3535363" y="1135063"/>
          <p14:tracePt t="80280" x="3249613" y="1123950"/>
          <p14:tracePt t="80288" x="2860675" y="1095375"/>
          <p14:tracePt t="80296" x="2630488" y="1090613"/>
          <p14:tracePt t="80304" x="2462213" y="1079500"/>
          <p14:tracePt t="80312" x="2247900" y="1079500"/>
          <p14:tracePt t="80320" x="2136775" y="1073150"/>
          <p14:tracePt t="80328" x="2028825" y="1073150"/>
          <p14:tracePt t="80336" x="1951038" y="1068388"/>
          <p14:tracePt t="80344" x="1905000" y="1068388"/>
          <p14:tracePt t="80352" x="1838325" y="1068388"/>
          <p14:tracePt t="80360" x="1781175" y="1068388"/>
          <p14:tracePt t="80368" x="1758950" y="1068388"/>
          <p14:tracePt t="80378" x="1714500" y="1068388"/>
          <p14:tracePt t="80384" x="1692275" y="1068388"/>
          <p14:tracePt t="80394" x="1663700" y="1068388"/>
          <p14:tracePt t="80402" x="1619250" y="1068388"/>
          <p14:tracePt t="80410" x="1590675" y="1068388"/>
          <p14:tracePt t="80418" x="1562100" y="1068388"/>
          <p14:tracePt t="80426" x="1528763" y="1068388"/>
          <p14:tracePt t="80434" x="1500188" y="1068388"/>
          <p14:tracePt t="80442" x="1473200" y="1062038"/>
          <p14:tracePt t="80450" x="1444625" y="1062038"/>
          <p14:tracePt t="80458" x="1427163" y="1062038"/>
          <p14:tracePt t="80466" x="1404938" y="1062038"/>
          <p14:tracePt t="80474" x="1389063" y="1062038"/>
          <p14:tracePt t="80482" x="1365250" y="1062038"/>
          <p14:tracePt t="80490" x="1327150" y="1062038"/>
          <p14:tracePt t="80498" x="1316038" y="1062038"/>
          <p14:tracePt t="80506" x="1276350" y="1073150"/>
          <p14:tracePt t="80514" x="1225550" y="1079500"/>
          <p14:tracePt t="80522" x="1168400" y="1090613"/>
          <p14:tracePt t="80530" x="1141413" y="1095375"/>
          <p14:tracePt t="80538" x="1090613" y="1108075"/>
          <p14:tracePt t="80546" x="1035050" y="1123950"/>
          <p14:tracePt t="80554" x="1022350" y="1130300"/>
          <p14:tracePt t="80562" x="989013" y="1141413"/>
          <p14:tracePt t="80570" x="973138" y="1146175"/>
          <p14:tracePt t="80578" x="966788" y="1152525"/>
          <p14:tracePt t="80586" x="955675" y="1163638"/>
          <p14:tracePt t="80594" x="955675" y="1169988"/>
          <p14:tracePt t="80602" x="949325" y="1181100"/>
          <p14:tracePt t="80610" x="944563" y="1185863"/>
          <p14:tracePt t="80618" x="944563" y="1192213"/>
          <p14:tracePt t="80626" x="938213" y="1203325"/>
          <p14:tracePt t="80634" x="927100" y="1219200"/>
          <p14:tracePt t="80642" x="922338" y="1230313"/>
          <p14:tracePt t="80650" x="911225" y="1247775"/>
          <p14:tracePt t="80658" x="900113" y="1265238"/>
          <p14:tracePt t="80666" x="887413" y="1276350"/>
          <p14:tracePt t="80674" x="887413" y="1281113"/>
          <p14:tracePt t="80684" x="876300" y="1309688"/>
          <p14:tracePt t="80690" x="865188" y="1327150"/>
          <p14:tracePt t="80700" x="865188" y="1338263"/>
          <p14:tracePt t="80708" x="860425" y="1360488"/>
          <p14:tracePt t="80716" x="849313" y="1393825"/>
          <p14:tracePt t="80724" x="849313" y="1404938"/>
          <p14:tracePt t="80732" x="842963" y="1438275"/>
          <p14:tracePt t="80740" x="842963" y="1455738"/>
          <p14:tracePt t="80748" x="838200" y="1495425"/>
          <p14:tracePt t="80756" x="831850" y="1539875"/>
          <p14:tracePt t="80764" x="825500" y="1557338"/>
          <p14:tracePt t="80772" x="820738" y="1608138"/>
          <p14:tracePt t="80780" x="814388" y="1635125"/>
          <p14:tracePt t="80788" x="809625" y="1658938"/>
          <p14:tracePt t="80796" x="787400" y="1736725"/>
          <p14:tracePt t="80804" x="781050" y="1758950"/>
          <p14:tracePt t="80812" x="765175" y="1838325"/>
          <p14:tracePt t="80820" x="752475" y="1866900"/>
          <p14:tracePt t="80828" x="741363" y="1928813"/>
          <p14:tracePt t="80836" x="741363" y="1951038"/>
          <p14:tracePt t="80844" x="736600" y="1966913"/>
          <p14:tracePt t="80852" x="736600" y="2012950"/>
          <p14:tracePt t="80860" x="736600" y="2024063"/>
          <p14:tracePt t="80868" x="736600" y="2057400"/>
          <p14:tracePt t="80876" x="736600" y="2063750"/>
          <p14:tracePt t="80884" x="736600" y="2074863"/>
          <p14:tracePt t="80892" x="736600" y="2079625"/>
          <p14:tracePt t="80900" x="736600" y="2112963"/>
          <p14:tracePt t="80908" x="736600" y="2130425"/>
          <p14:tracePt t="80916" x="736600" y="2147888"/>
          <p14:tracePt t="80924" x="730250" y="2192338"/>
          <p14:tracePt t="80932" x="725488" y="2209800"/>
          <p14:tracePt t="80940" x="725488" y="2232025"/>
          <p14:tracePt t="80950" x="725488" y="2265363"/>
          <p14:tracePt t="80956" x="725488" y="2320925"/>
          <p14:tracePt t="80966" x="725488" y="2344738"/>
          <p14:tracePt t="80974" x="725488" y="2371725"/>
          <p14:tracePt t="80982" x="730250" y="2389188"/>
          <p14:tracePt t="80990" x="736600" y="2411413"/>
          <p14:tracePt t="80998" x="747713" y="2451100"/>
          <p14:tracePt t="81006" x="747713" y="2466975"/>
          <p14:tracePt t="81014" x="752475" y="2484438"/>
          <p14:tracePt t="81022" x="752475" y="2495550"/>
          <p14:tracePt t="81030" x="752475" y="2513013"/>
          <p14:tracePt t="81038" x="758825" y="2528888"/>
          <p14:tracePt t="81046" x="765175" y="2579688"/>
          <p14:tracePt t="81054" x="769938" y="2601913"/>
          <p14:tracePt t="81062" x="776288" y="2625725"/>
          <p14:tracePt t="81070" x="781050" y="2641600"/>
          <p14:tracePt t="81078" x="787400" y="2670175"/>
          <p14:tracePt t="81086" x="792163" y="2698750"/>
          <p14:tracePt t="81094" x="798513" y="2725738"/>
          <p14:tracePt t="81102" x="803275" y="2749550"/>
          <p14:tracePt t="81110" x="825500" y="2809875"/>
          <p14:tracePt t="81118" x="825500" y="2827338"/>
          <p14:tracePt t="81126" x="838200" y="2855913"/>
          <p14:tracePt t="81134" x="842963" y="2871788"/>
          <p14:tracePt t="81142" x="849313" y="2884488"/>
          <p14:tracePt t="81150" x="860425" y="2895600"/>
          <p14:tracePt t="81158" x="871538" y="2922588"/>
          <p14:tracePt t="81166" x="882650" y="2928938"/>
          <p14:tracePt t="81174" x="887413" y="2933700"/>
          <p14:tracePt t="81182" x="904875" y="2957513"/>
          <p14:tracePt t="81190" x="911225" y="2962275"/>
          <p14:tracePt t="81198" x="922338" y="2973388"/>
          <p14:tracePt t="81206" x="927100" y="2979738"/>
          <p14:tracePt t="81214" x="955675" y="3001963"/>
          <p14:tracePt t="81222" x="966788" y="3001963"/>
          <p14:tracePt t="81230" x="977900" y="3013075"/>
          <p14:tracePt t="81240" x="989013" y="3019425"/>
          <p14:tracePt t="81246" x="1028700" y="3035300"/>
          <p14:tracePt t="81254" x="1046163" y="3041650"/>
          <p14:tracePt t="81262" x="1062038" y="3046413"/>
          <p14:tracePt t="81272" x="1079500" y="3046413"/>
          <p14:tracePt t="81278" x="1095375" y="3052763"/>
          <p14:tracePt t="81288" x="1141413" y="3057525"/>
          <p14:tracePt t="81296" x="1168400" y="3063875"/>
          <p14:tracePt t="81304" x="1192213" y="3063875"/>
          <p14:tracePt t="81312" x="1208088" y="3063875"/>
          <p14:tracePt t="81320" x="1230313" y="3068638"/>
          <p14:tracePt t="81328" x="1247775" y="3068638"/>
          <p14:tracePt t="81336" x="1265238" y="3068638"/>
          <p14:tracePt t="81344" x="1292225" y="3074988"/>
          <p14:tracePt t="81352" x="1298575" y="3074988"/>
          <p14:tracePt t="81360" x="1316038" y="3074988"/>
          <p14:tracePt t="81368" x="1320800" y="3074988"/>
          <p14:tracePt t="81376" x="1331913" y="3074988"/>
          <p14:tracePt t="81392" x="1338263" y="3074988"/>
          <p14:tracePt t="81400" x="1343025" y="3074988"/>
          <p14:tracePt t="81408" x="1349375" y="3074988"/>
          <p14:tracePt t="81417" x="1354138" y="3074988"/>
          <p14:tracePt t="81424" x="1360488" y="3074988"/>
          <p14:tracePt t="81432" x="1371600" y="3068638"/>
          <p14:tracePt t="81440" x="1382713" y="3068638"/>
          <p14:tracePt t="81448" x="1393825" y="3068638"/>
          <p14:tracePt t="81456" x="1416050" y="3063875"/>
          <p14:tracePt t="81464" x="1427163" y="3063875"/>
          <p14:tracePt t="81472" x="1444625" y="3063875"/>
          <p14:tracePt t="81480" x="1473200" y="3063875"/>
          <p14:tracePt t="81488" x="1484313" y="3057525"/>
          <p14:tracePt t="81496" x="1495425" y="3057525"/>
          <p14:tracePt t="81504" x="1511300" y="3057525"/>
          <p14:tracePt t="81512" x="1535113" y="3057525"/>
          <p14:tracePt t="81520" x="1546225" y="3057525"/>
          <p14:tracePt t="81528" x="1550988" y="3057525"/>
          <p14:tracePt t="81538" x="1557338" y="3057525"/>
          <p14:tracePt t="81544" x="1573213" y="3057525"/>
          <p14:tracePt t="81554" x="1585913" y="3057525"/>
          <p14:tracePt t="81562" x="1590675" y="3057525"/>
          <p14:tracePt t="81570" x="1597025" y="3057525"/>
          <p14:tracePt t="81578" x="1601788" y="3057525"/>
          <p14:tracePt t="81586" x="1624013" y="3057525"/>
          <p14:tracePt t="81594" x="1635125" y="3057525"/>
          <p14:tracePt t="81602" x="1641475" y="3057525"/>
          <p14:tracePt t="81610" x="1646238" y="3057525"/>
          <p14:tracePt t="81618" x="1658938" y="3057525"/>
          <p14:tracePt t="81626" x="1670050" y="3057525"/>
          <p14:tracePt t="81634" x="1681163" y="3057525"/>
          <p14:tracePt t="81642" x="1714500" y="3057525"/>
          <p14:tracePt t="81650" x="1731963" y="3057525"/>
          <p14:tracePt t="81658" x="1747838" y="3057525"/>
          <p14:tracePt t="81666" x="1770063" y="3057525"/>
          <p14:tracePt t="81674" x="1787525" y="3057525"/>
          <p14:tracePt t="81682" x="1809750" y="3057525"/>
          <p14:tracePt t="81690" x="1831975" y="3057525"/>
          <p14:tracePt t="81698" x="1854200" y="3057525"/>
          <p14:tracePt t="81706" x="1871663" y="3057525"/>
          <p14:tracePt t="81714" x="1893888" y="3057525"/>
          <p14:tracePt t="81722" x="1939925" y="3057525"/>
          <p14:tracePt t="81730" x="1951038" y="3057525"/>
          <p14:tracePt t="81738" x="1966913" y="3057525"/>
          <p14:tracePt t="81746" x="1978025" y="3057525"/>
          <p14:tracePt t="81754" x="1995488" y="3057525"/>
          <p14:tracePt t="81762" x="2006600" y="3057525"/>
          <p14:tracePt t="81770" x="2017713" y="3057525"/>
          <p14:tracePt t="81778" x="2028825" y="3057525"/>
          <p14:tracePt t="81786" x="2039938" y="3057525"/>
          <p14:tracePt t="81794" x="2051050" y="3057525"/>
          <p14:tracePt t="81802" x="2062163" y="3057525"/>
          <p14:tracePt t="81810" x="2074863" y="3057525"/>
          <p14:tracePt t="81818" x="2090738" y="3057525"/>
          <p14:tracePt t="81828" x="2101850" y="3057525"/>
          <p14:tracePt t="81835" x="2112963" y="3057525"/>
          <p14:tracePt t="81844" x="2124075" y="3057525"/>
          <p14:tracePt t="81852" x="2141538" y="3057525"/>
          <p14:tracePt t="81860" x="2159000" y="3057525"/>
          <p14:tracePt t="81868" x="2181225" y="3052763"/>
          <p14:tracePt t="81876" x="2203450" y="3052763"/>
          <p14:tracePt t="81884" x="2236788" y="3046413"/>
          <p14:tracePt t="81892" x="2265363" y="3041650"/>
          <p14:tracePt t="81900" x="2305050" y="3041650"/>
          <p14:tracePt t="81908" x="2344738" y="3035300"/>
          <p14:tracePt t="81916" x="2389188" y="3030538"/>
          <p14:tracePt t="81924" x="2422525" y="3030538"/>
          <p14:tracePt t="81932" x="2451100" y="3030538"/>
          <p14:tracePt t="81940" x="2524125" y="3024188"/>
          <p14:tracePt t="81948" x="2557463" y="3024188"/>
          <p14:tracePt t="81956" x="2579688" y="3024188"/>
          <p14:tracePt t="81964" x="2608263" y="3024188"/>
          <p14:tracePt t="81972" x="2687638" y="3024188"/>
          <p14:tracePt t="81980" x="2714625" y="3024188"/>
          <p14:tracePt t="81988" x="2743200" y="3024188"/>
          <p14:tracePt t="81996" x="2776538" y="3024188"/>
          <p14:tracePt t="82004" x="2798763" y="3024188"/>
          <p14:tracePt t="82012" x="2838450" y="3024188"/>
          <p14:tracePt t="82020" x="2849563" y="3024188"/>
          <p14:tracePt t="82028" x="2855913" y="3030538"/>
          <p14:tracePt t="82036" x="2860675" y="3030538"/>
          <p14:tracePt t="82076" x="2860675" y="3035300"/>
          <p14:tracePt t="82092" x="2867025" y="3035300"/>
          <p14:tracePt t="82100" x="2867025" y="3041650"/>
          <p14:tracePt t="82110" x="2871788" y="3041650"/>
          <p14:tracePt t="82116" x="2871788" y="3046413"/>
          <p14:tracePt t="82126" x="2878138" y="3046413"/>
          <p14:tracePt t="82134" x="2878138" y="3052763"/>
          <p14:tracePt t="82143" x="2882900" y="3052763"/>
          <p14:tracePt t="82158" x="2889250" y="3057525"/>
          <p14:tracePt t="82166" x="2895600" y="3057525"/>
          <p14:tracePt t="82190" x="2900363" y="3057525"/>
          <p14:tracePt t="82199" x="2906713" y="3057525"/>
          <p14:tracePt t="82206" x="2911475" y="3057525"/>
          <p14:tracePt t="82214" x="2917825" y="3057525"/>
          <p14:tracePt t="82222" x="2922588" y="3057525"/>
          <p14:tracePt t="82230" x="2940050" y="3057525"/>
          <p14:tracePt t="82238" x="2944813" y="3057525"/>
          <p14:tracePt t="82246" x="2955925" y="3057525"/>
          <p14:tracePt t="82254" x="2990850" y="3057525"/>
          <p14:tracePt t="82262" x="3001963" y="3057525"/>
          <p14:tracePt t="82270" x="3017838" y="3057525"/>
          <p14:tracePt t="82278" x="3035300" y="3057525"/>
          <p14:tracePt t="82286" x="3079750" y="3057525"/>
          <p14:tracePt t="82294" x="3103563" y="3052763"/>
          <p14:tracePt t="82302" x="3125788" y="3052763"/>
          <p14:tracePt t="82310" x="3192463" y="3052763"/>
          <p14:tracePt t="82318" x="3225800" y="3052763"/>
          <p14:tracePt t="82326" x="3254375" y="3052763"/>
          <p14:tracePt t="82334" x="3282950" y="3052763"/>
          <p14:tracePt t="82342" x="3367088" y="3052763"/>
          <p14:tracePt t="82350" x="3411538" y="3057525"/>
          <p14:tracePt t="82358" x="3451225" y="3063875"/>
          <p14:tracePt t="82366" x="3506788" y="3068638"/>
          <p14:tracePt t="82374" x="3552825" y="3074988"/>
          <p14:tracePt t="82382" x="3698875" y="3079750"/>
          <p14:tracePt t="82390" x="3754438" y="3079750"/>
          <p14:tracePt t="82398" x="3911600" y="3092450"/>
          <p14:tracePt t="82406" x="3962400" y="3092450"/>
          <p14:tracePt t="82416" x="4103688" y="3097213"/>
          <p14:tracePt t="82422" x="4154488" y="3097213"/>
          <p14:tracePt t="82432" x="4278313" y="3097213"/>
          <p14:tracePt t="82440" x="4384675" y="3097213"/>
          <p14:tracePt t="82448" x="4418013" y="3103563"/>
          <p14:tracePt t="82456" x="4524375" y="3108325"/>
          <p14:tracePt t="82464" x="4570413" y="3108325"/>
          <p14:tracePt t="82472" x="4608513" y="3119438"/>
          <p14:tracePt t="82480" x="4637088" y="3125788"/>
          <p14:tracePt t="82488" x="4676775" y="3130550"/>
          <p14:tracePt t="82496" x="4710113" y="3141663"/>
          <p14:tracePt t="82504" x="4749800" y="3152775"/>
          <p14:tracePt t="82512" x="4794250" y="3159125"/>
          <p14:tracePt t="82520" x="4840288" y="3170238"/>
          <p14:tracePt t="82528" x="4902200" y="3176588"/>
          <p14:tracePt t="82536" x="4924425" y="3176588"/>
          <p14:tracePt t="82544" x="4991100" y="3176588"/>
          <p14:tracePt t="82552" x="5059363" y="3165475"/>
          <p14:tracePt t="82560" x="5121275" y="3148013"/>
          <p14:tracePt t="82568" x="5148263" y="3136900"/>
          <p14:tracePt t="82576" x="5199063" y="3119438"/>
          <p14:tracePt t="82584" x="5249863" y="3097213"/>
          <p14:tracePt t="82592" x="5289550" y="3074988"/>
          <p14:tracePt t="82600" x="5307013" y="3074988"/>
          <p14:tracePt t="82608" x="5356225" y="3057525"/>
          <p14:tracePt t="82616" x="5373688" y="3046413"/>
          <p14:tracePt t="82624" x="5418138" y="3035300"/>
          <p14:tracePt t="82632" x="5480050" y="3024188"/>
          <p14:tracePt t="82640" x="5502275" y="3019425"/>
          <p14:tracePt t="82648" x="5570538" y="3013075"/>
          <p14:tracePt t="82656" x="5603875" y="3013075"/>
          <p14:tracePt t="82666" x="5676900" y="3013075"/>
          <p14:tracePt t="82672" x="5767388" y="3013075"/>
          <p14:tracePt t="82682" x="5913438" y="3024188"/>
          <p14:tracePt t="82688" x="6042025" y="3041650"/>
          <p14:tracePt t="82698" x="6161088" y="3052763"/>
          <p14:tracePt t="82704" x="6396038" y="3086100"/>
          <p14:tracePt t="82715" x="6599238" y="3103563"/>
          <p14:tracePt t="82722" x="6829425" y="3125788"/>
          <p14:tracePt t="82730" x="6970713" y="3130550"/>
          <p14:tracePt t="82738" x="7251700" y="3141663"/>
          <p14:tracePt t="82746" x="7521575" y="3141663"/>
          <p14:tracePt t="82754" x="7678738" y="3141663"/>
          <p14:tracePt t="82762" x="7981950" y="3141663"/>
          <p14:tracePt t="82770" x="8134350" y="3141663"/>
          <p14:tracePt t="82778" x="8291513" y="3141663"/>
          <p14:tracePt t="82786" x="8442325" y="3141663"/>
          <p14:tracePt t="82794" x="8734425" y="3130550"/>
          <p14:tracePt t="82802" x="8869363" y="3130550"/>
          <p14:tracePt t="82810" x="8999538" y="3119438"/>
          <p14:tracePt t="82818" x="9123363" y="3114675"/>
          <p14:tracePt t="82826" x="9236075" y="3108325"/>
          <p14:tracePt t="82834" x="9336088" y="3092450"/>
          <p14:tracePt t="82842" x="9437688" y="3079750"/>
          <p14:tracePt t="82850" x="9517063" y="3057525"/>
          <p14:tracePt t="82858" x="9590088" y="3046413"/>
          <p14:tracePt t="82866" x="9612313" y="3041650"/>
          <p14:tracePt t="82874" x="9674225" y="3024188"/>
          <p14:tracePt t="82882" x="9729788" y="3013075"/>
          <p14:tracePt t="82890" x="9774238" y="3001963"/>
          <p14:tracePt t="82898" x="9809163" y="2984500"/>
          <p14:tracePt t="82906" x="9831388" y="2968625"/>
          <p14:tracePt t="82914" x="9842500" y="2962275"/>
          <p14:tracePt t="82922" x="9847263" y="2940050"/>
          <p14:tracePt t="82930" x="9859963" y="2922588"/>
          <p14:tracePt t="82938" x="9871075" y="2900363"/>
          <p14:tracePt t="82946" x="9882188" y="2867025"/>
          <p14:tracePt t="82954" x="9893300" y="2827338"/>
          <p14:tracePt t="82964" x="9909175" y="2749550"/>
          <p14:tracePt t="82970" x="9915525" y="2725738"/>
          <p14:tracePt t="82980" x="9926638" y="2663825"/>
          <p14:tracePt t="82986" x="9926638" y="2597150"/>
          <p14:tracePt t="82996" x="9926638" y="2541588"/>
          <p14:tracePt t="83004" x="9926638" y="2484438"/>
          <p14:tracePt t="83012" x="9915525" y="2433638"/>
          <p14:tracePt t="83021" x="9898063" y="2382838"/>
          <p14:tracePt t="83028" x="9886950" y="2344738"/>
          <p14:tracePt t="83036" x="9871075" y="2305050"/>
          <p14:tracePt t="83044" x="9864725" y="2287588"/>
          <p14:tracePt t="83052" x="9847263" y="2236788"/>
          <p14:tracePt t="83060" x="9836150" y="2192338"/>
          <p14:tracePt t="83068" x="9825038" y="2174875"/>
          <p14:tracePt t="83076" x="9809163" y="2119313"/>
          <p14:tracePt t="83084" x="9798050" y="2074863"/>
          <p14:tracePt t="83092" x="9786938" y="2046288"/>
          <p14:tracePt t="83100" x="9774238" y="1995488"/>
          <p14:tracePt t="83108" x="9769475" y="1978025"/>
          <p14:tracePt t="83116" x="9758363" y="1916113"/>
          <p14:tracePt t="83124" x="9747250" y="1860550"/>
          <p14:tracePt t="83132" x="9740900" y="1838325"/>
          <p14:tracePt t="83140" x="9736138" y="1804988"/>
          <p14:tracePt t="83149" x="9718675" y="1736725"/>
          <p14:tracePt t="83156" x="9713913" y="1714500"/>
          <p14:tracePt t="83164" x="9690100" y="1635125"/>
          <p14:tracePt t="83172" x="9690100" y="1612900"/>
          <p14:tracePt t="83180" x="9667875" y="1546225"/>
          <p14:tracePt t="83188" x="9656763" y="1512888"/>
          <p14:tracePt t="83196" x="9645650" y="1444625"/>
          <p14:tracePt t="83204" x="9634538" y="1416050"/>
          <p14:tracePt t="83212" x="9634538" y="1400175"/>
          <p14:tracePt t="83220" x="9612313" y="1354138"/>
          <p14:tracePt t="83228" x="9612313" y="1343025"/>
          <p14:tracePt t="83236" x="9605963" y="1331913"/>
          <p14:tracePt t="83246" x="9594850" y="1316038"/>
          <p14:tracePt t="83252" x="9590088" y="1309688"/>
          <p14:tracePt t="83262" x="9583738" y="1304925"/>
          <p14:tracePt t="83268" x="9583738" y="1298575"/>
          <p14:tracePt t="83278" x="9578975" y="1292225"/>
          <p14:tracePt t="83294" x="9572625" y="1287463"/>
          <p14:tracePt t="83310" x="9566275" y="1281113"/>
          <p14:tracePt t="83318" x="9561513" y="1276350"/>
          <p14:tracePt t="83326" x="9555163" y="1270000"/>
          <p14:tracePt t="83334" x="9544050" y="1265238"/>
          <p14:tracePt t="83342" x="9528175" y="1254125"/>
          <p14:tracePt t="83350" x="9510713" y="1247775"/>
          <p14:tracePt t="83358" x="9504363" y="1247775"/>
          <p14:tracePt t="83366" x="9482138" y="1236663"/>
          <p14:tracePt t="83374" x="9444038" y="1230313"/>
          <p14:tracePt t="83382" x="9426575" y="1225550"/>
          <p14:tracePt t="83390" x="9358313" y="1219200"/>
          <p14:tracePt t="83398" x="9251950" y="1214438"/>
          <p14:tracePt t="83406" x="9145588" y="1214438"/>
          <p14:tracePt t="83414" x="9072563" y="1214438"/>
          <p14:tracePt t="83422" x="8970963" y="1214438"/>
          <p14:tracePt t="83430" x="8723313" y="1214438"/>
          <p14:tracePt t="83438" x="8588375" y="1214438"/>
          <p14:tracePt t="83446" x="8280400" y="1230313"/>
          <p14:tracePt t="83454" x="8094663" y="1230313"/>
          <p14:tracePt t="83462" x="7880350" y="1243013"/>
          <p14:tracePt t="83470" x="7481888" y="1254125"/>
          <p14:tracePt t="83478" x="7234238" y="1258888"/>
          <p14:tracePt t="83486" x="6824663" y="1276350"/>
          <p14:tracePt t="83494" x="6369050" y="1276350"/>
          <p14:tracePt t="83502" x="6110288" y="1281113"/>
          <p14:tracePt t="83510" x="5699125" y="1281113"/>
          <p14:tracePt t="83518" x="5289550" y="1281113"/>
          <p14:tracePt t="83526" x="4878388" y="1281113"/>
          <p14:tracePt t="83534" x="4378325" y="1281113"/>
          <p14:tracePt t="83544" x="4057650" y="1281113"/>
          <p14:tracePt t="83550" x="3754438" y="1276350"/>
          <p14:tracePt t="83560" x="3327400" y="1276350"/>
          <p14:tracePt t="83568" x="3068638" y="1270000"/>
          <p14:tracePt t="83576" x="2820988" y="1270000"/>
          <p14:tracePt t="83584" x="2579688" y="1270000"/>
          <p14:tracePt t="83592" x="2366963" y="1270000"/>
          <p14:tracePt t="83600" x="2152650" y="1270000"/>
          <p14:tracePt t="83608" x="2046288" y="1270000"/>
          <p14:tracePt t="83616" x="1843088" y="1258888"/>
          <p14:tracePt t="83624" x="1658938" y="1258888"/>
          <p14:tracePt t="83632" x="1579563" y="1258888"/>
          <p14:tracePt t="83640" x="1495425" y="1254125"/>
          <p14:tracePt t="83648" x="1371600" y="1243013"/>
          <p14:tracePt t="83656" x="1309688" y="1243013"/>
          <p14:tracePt t="83664" x="1247775" y="1236663"/>
          <p14:tracePt t="83672" x="1192213" y="1230313"/>
          <p14:tracePt t="83680" x="1141413" y="1225550"/>
          <p14:tracePt t="83688" x="1108075" y="1219200"/>
          <p14:tracePt t="83696" x="1057275" y="1214438"/>
          <p14:tracePt t="83704" x="1022350" y="1214438"/>
          <p14:tracePt t="83712" x="973138" y="1208088"/>
          <p14:tracePt t="83720" x="927100" y="1203325"/>
          <p14:tracePt t="83728" x="882650" y="1196975"/>
          <p14:tracePt t="83736" x="838200" y="1196975"/>
          <p14:tracePt t="83744" x="792163" y="1192213"/>
          <p14:tracePt t="83752" x="752475" y="1192213"/>
          <p14:tracePt t="83760" x="725488" y="1185863"/>
          <p14:tracePt t="83768" x="708025" y="1185863"/>
          <p14:tracePt t="83776" x="685800" y="1185863"/>
          <p14:tracePt t="83784" x="668338" y="1185863"/>
          <p14:tracePt t="83800" x="657225" y="1185863"/>
          <p14:tracePt t="83808" x="652463" y="1185863"/>
          <p14:tracePt t="83816" x="646113" y="1185863"/>
          <p14:tracePt t="83834" x="641350" y="1185863"/>
          <p14:tracePt t="83850" x="635000" y="1185863"/>
          <p14:tracePt t="83902" x="635000" y="1192213"/>
          <p14:tracePt t="83910" x="630238" y="1196975"/>
          <p14:tracePt t="83926" x="630238" y="1203325"/>
          <p14:tracePt t="83934" x="623888" y="1214438"/>
          <p14:tracePt t="83942" x="617538" y="1219200"/>
          <p14:tracePt t="83950" x="617538" y="1225550"/>
          <p14:tracePt t="83958" x="612775" y="1243013"/>
          <p14:tracePt t="83966" x="606425" y="1258888"/>
          <p14:tracePt t="83974" x="601663" y="1270000"/>
          <p14:tracePt t="83982" x="595313" y="1304925"/>
          <p14:tracePt t="83990" x="584200" y="1331913"/>
          <p14:tracePt t="83998" x="573088" y="1382713"/>
          <p14:tracePt t="84006" x="568325" y="1411288"/>
          <p14:tracePt t="84014" x="561975" y="1477963"/>
          <p14:tracePt t="84022" x="557213" y="1506538"/>
          <p14:tracePt t="84030" x="550863" y="1590675"/>
          <p14:tracePt t="84038" x="539750" y="1703388"/>
          <p14:tracePt t="84046" x="533400" y="1754188"/>
          <p14:tracePt t="84054" x="528638" y="1831975"/>
          <p14:tracePt t="84062" x="517525" y="1916113"/>
          <p14:tracePt t="84070" x="511175" y="1973263"/>
          <p14:tracePt t="84078" x="500063" y="2017713"/>
          <p14:tracePt t="84086" x="495300" y="2101850"/>
          <p14:tracePt t="84094" x="477838" y="2152650"/>
          <p14:tracePt t="84102" x="477838" y="2203450"/>
          <p14:tracePt t="84110" x="471488" y="2259013"/>
          <p14:tracePt t="84120" x="471488" y="2305050"/>
          <p14:tracePt t="84126" x="471488" y="2349500"/>
          <p14:tracePt t="84136" x="471488" y="2389188"/>
          <p14:tracePt t="84144" x="488950" y="2428875"/>
          <p14:tracePt t="84152" x="500063" y="2451100"/>
          <p14:tracePt t="84160" x="517525" y="2473325"/>
          <p14:tracePt t="84168" x="528638" y="2490788"/>
          <p14:tracePt t="84176" x="544513" y="2501900"/>
          <p14:tracePt t="84184" x="561975" y="2506663"/>
          <p14:tracePt t="84192" x="568325" y="2513013"/>
          <p14:tracePt t="84200" x="595313" y="2528888"/>
          <p14:tracePt t="84208" x="623888" y="2546350"/>
          <p14:tracePt t="84216" x="674688" y="2568575"/>
          <p14:tracePt t="84224" x="703263" y="2579688"/>
          <p14:tracePt t="84232" x="769938" y="2608263"/>
          <p14:tracePt t="84240" x="893763" y="2659063"/>
          <p14:tracePt t="84248" x="1017588" y="2698750"/>
          <p14:tracePt t="84256" x="1185863" y="2754313"/>
          <p14:tracePt t="84265" x="1427163" y="2816225"/>
          <p14:tracePt t="84272" x="1658938" y="2867025"/>
          <p14:tracePt t="84280" x="1984375" y="2940050"/>
          <p14:tracePt t="84288" x="2270125" y="2979738"/>
          <p14:tracePt t="84296" x="2597150" y="3035300"/>
          <p14:tracePt t="84304" x="2973388" y="3097213"/>
          <p14:tracePt t="84312" x="3338513" y="3130550"/>
          <p14:tracePt t="84320" x="3692525" y="3165475"/>
          <p14:tracePt t="84328" x="4260850" y="3192463"/>
          <p14:tracePt t="84336" x="4760913" y="3214688"/>
          <p14:tracePt t="84344" x="5249863" y="3227388"/>
          <p14:tracePt t="84352" x="5694363" y="3249613"/>
          <p14:tracePt t="84360" x="6194425" y="3265488"/>
          <p14:tracePt t="84368" x="6604000" y="3265488"/>
          <p14:tracePt t="84376" x="7032625" y="3265488"/>
          <p14:tracePt t="84384" x="7408863" y="3265488"/>
          <p14:tracePt t="84392" x="7605713" y="3265488"/>
          <p14:tracePt t="84402" x="7824788" y="3260725"/>
          <p14:tracePt t="84408" x="7875588" y="3260725"/>
          <p14:tracePt t="84418" x="7886700" y="3254375"/>
          <p14:tracePt t="84701" x="7891463" y="3254375"/>
          <p14:tracePt t="84706" x="7897813" y="3249613"/>
          <p14:tracePt t="84716" x="7908925" y="3249613"/>
          <p14:tracePt t="84722" x="7913688" y="3243263"/>
          <p14:tracePt t="84740" x="7920038" y="3243263"/>
          <p14:tracePt t="84772" x="7913688" y="3243263"/>
          <p14:tracePt t="84780" x="7902575" y="3243263"/>
          <p14:tracePt t="84788" x="7897813" y="3249613"/>
          <p14:tracePt t="84796" x="7886700" y="3260725"/>
          <p14:tracePt t="84804" x="7880350" y="3260725"/>
          <p14:tracePt t="84820" x="7869238" y="3265488"/>
          <p14:tracePt t="84828" x="7864475" y="3271838"/>
          <p14:tracePt t="84836" x="7840663" y="3276600"/>
          <p14:tracePt t="84844" x="7824788" y="3282950"/>
          <p14:tracePt t="84852" x="7767638" y="3287713"/>
          <p14:tracePt t="84860" x="7729538" y="3294063"/>
          <p14:tracePt t="84868" x="7678738" y="3300413"/>
          <p14:tracePt t="84876" x="7570788" y="3316288"/>
          <p14:tracePt t="84885" x="7497763" y="3327400"/>
          <p14:tracePt t="84892" x="7402513" y="3338513"/>
          <p14:tracePt t="84900" x="7240588" y="3355975"/>
          <p14:tracePt t="84909" x="6931025" y="3389313"/>
          <p14:tracePt t="84916" x="6756400" y="3411538"/>
          <p14:tracePt t="84924" x="6384925" y="3446463"/>
          <p14:tracePt t="84932" x="6138863" y="3462338"/>
          <p14:tracePt t="84940" x="5710238" y="3502025"/>
          <p14:tracePt t="84948" x="5283200" y="3513138"/>
          <p14:tracePt t="84956" x="4811713" y="3524250"/>
          <p14:tracePt t="84964" x="4373563" y="3524250"/>
          <p14:tracePt t="84972" x="3962400" y="3524250"/>
          <p14:tracePt t="84982" x="3563938" y="3535363"/>
          <p14:tracePt t="84990" x="3079750" y="3535363"/>
          <p14:tracePt t="84999" x="2670175" y="3535363"/>
          <p14:tracePt t="85006" x="2332038" y="3546475"/>
          <p14:tracePt t="85014" x="1995488" y="3546475"/>
          <p14:tracePt t="85022" x="1798638" y="3557588"/>
          <p14:tracePt t="85030" x="1597025" y="3557588"/>
          <p14:tracePt t="85038" x="1517650" y="3563938"/>
          <p14:tracePt t="85046" x="1433513" y="3563938"/>
          <p14:tracePt t="85054" x="1400175" y="3563938"/>
          <p14:tracePt t="85062" x="1371600" y="3563938"/>
          <p14:tracePt t="85070" x="1365250" y="3557588"/>
          <p14:tracePt t="85079" x="1365250" y="3552825"/>
          <p14:tracePt t="85094" x="1365250" y="3541713"/>
          <p14:tracePt t="85102" x="1365250" y="3535363"/>
          <p14:tracePt t="85110" x="1365250" y="3530600"/>
          <p14:tracePt t="85333" x="1360488" y="3535363"/>
          <p14:tracePt t="85340" x="1354138" y="3552825"/>
          <p14:tracePt t="85348" x="1343025" y="3586163"/>
          <p14:tracePt t="85356" x="1343025" y="3603625"/>
          <p14:tracePt t="85364" x="1327150" y="3643313"/>
          <p14:tracePt t="85372" x="1316038" y="3687763"/>
          <p14:tracePt t="85380" x="1309688" y="3705225"/>
          <p14:tracePt t="85388" x="1298575" y="3738563"/>
          <p14:tracePt t="85396" x="1292225" y="3778250"/>
          <p14:tracePt t="85404" x="1287463" y="3794125"/>
          <p14:tracePt t="85412" x="1287463" y="3844925"/>
          <p14:tracePt t="85420" x="1281113" y="3862388"/>
          <p14:tracePt t="85428" x="1276350" y="3924300"/>
          <p14:tracePt t="85436" x="1276350" y="3986213"/>
          <p14:tracePt t="85444" x="1276350" y="4008438"/>
          <p14:tracePt t="85452" x="1265238" y="4070350"/>
          <p14:tracePt t="85460" x="1265238" y="4092575"/>
          <p14:tracePt t="85468" x="1258888" y="4159250"/>
          <p14:tracePt t="85476" x="1258888" y="4221163"/>
          <p14:tracePt t="85484" x="1258888" y="4243388"/>
          <p14:tracePt t="85492" x="1258888" y="4300538"/>
          <p14:tracePt t="85500" x="1270000" y="4362450"/>
          <p14:tracePt t="85508" x="1270000" y="4384675"/>
          <p14:tracePt t="85516" x="1303338" y="4451350"/>
          <p14:tracePt t="85524" x="1320800" y="4475163"/>
          <p14:tracePt t="85532" x="1349375" y="4524375"/>
          <p14:tracePt t="85540" x="1389063" y="4564063"/>
          <p14:tracePt t="85548" x="1389063" y="4575175"/>
          <p14:tracePt t="85556" x="1389063" y="4581525"/>
          <p14:tracePt t="85830" x="1393825" y="4581525"/>
          <p14:tracePt t="85838" x="1400175" y="4581525"/>
          <p14:tracePt t="85846" x="1411288" y="4581525"/>
          <p14:tracePt t="85856" x="1422400" y="4581525"/>
          <p14:tracePt t="85865" x="1433513" y="4581525"/>
          <p14:tracePt t="85872" x="1444625" y="4575175"/>
          <p14:tracePt t="85880" x="1462088" y="4575175"/>
          <p14:tracePt t="85888" x="1466850" y="4570413"/>
          <p14:tracePt t="85896" x="1477963" y="4559300"/>
          <p14:tracePt t="85904" x="1484313" y="4548188"/>
          <p14:tracePt t="85912" x="1495425" y="4541838"/>
          <p14:tracePt t="85920" x="1511300" y="4530725"/>
          <p14:tracePt t="85928" x="1517650" y="4519613"/>
          <p14:tracePt t="85936" x="1528763" y="4513263"/>
          <p14:tracePt t="85944" x="1539875" y="4502150"/>
          <p14:tracePt t="85960" x="1546225" y="4497388"/>
          <p14:tracePt t="85976" x="1546225" y="4491038"/>
          <p14:tracePt t="86113" x="1546225" y="4486275"/>
          <p14:tracePt t="86129" x="1546225" y="4479925"/>
          <p14:tracePt t="86154" x="1546225" y="4475163"/>
          <p14:tracePt t="86178" x="1546225" y="4468813"/>
          <p14:tracePt t="86218" x="1546225" y="4464050"/>
          <p14:tracePt t="86234" x="1546225" y="4457700"/>
          <p14:tracePt t="86242" x="1546225" y="4446588"/>
          <p14:tracePt t="86250" x="1539875" y="4429125"/>
          <p14:tracePt t="86258" x="1528763" y="4378325"/>
          <p14:tracePt t="86266" x="1517650" y="4344988"/>
          <p14:tracePt t="86274" x="1506538" y="4260850"/>
          <p14:tracePt t="86282" x="1500188" y="4221163"/>
          <p14:tracePt t="86290" x="1489075" y="4114800"/>
          <p14:tracePt t="86298" x="1484313" y="4075113"/>
          <p14:tracePt t="86306" x="1484313" y="4048125"/>
          <p14:tracePt t="86314" x="1477963" y="3962400"/>
          <p14:tracePt t="86322" x="1477963" y="3940175"/>
          <p14:tracePt t="86330" x="1477963" y="3878263"/>
          <p14:tracePt t="86339" x="1477963" y="3862388"/>
          <p14:tracePt t="86346" x="1477963" y="3844925"/>
          <p14:tracePt t="86354" x="1477963" y="3816350"/>
          <p14:tracePt t="86362" x="1477963" y="3805238"/>
          <p14:tracePt t="86370" x="1477963" y="3794125"/>
          <p14:tracePt t="86386" x="1477963" y="3789363"/>
          <p14:tracePt t="86464" x="1477963" y="3783013"/>
          <p14:tracePt t="86480" x="1477963" y="3778250"/>
          <p14:tracePt t="86496" x="1477963" y="3765550"/>
          <p14:tracePt t="86504" x="1477963" y="3743325"/>
          <p14:tracePt t="86512" x="1477963" y="3732213"/>
          <p14:tracePt t="86520" x="1477963" y="3727450"/>
          <p14:tracePt t="86528" x="1484313" y="3716338"/>
          <p14:tracePt t="86536" x="1489075" y="3692525"/>
          <p14:tracePt t="86544" x="1489075" y="3676650"/>
          <p14:tracePt t="86552" x="1489075" y="3670300"/>
          <p14:tracePt t="86560" x="1489075" y="3665538"/>
          <p14:tracePt t="86568" x="1495425" y="3654425"/>
          <p14:tracePt t="86576" x="1495425" y="3643313"/>
          <p14:tracePt t="86584" x="1500188" y="3636963"/>
          <p14:tracePt t="86592" x="1500188" y="3630613"/>
          <p14:tracePt t="86600" x="1506538" y="3608388"/>
          <p14:tracePt t="86608" x="1506538" y="3603625"/>
          <p14:tracePt t="86616" x="1511300" y="3597275"/>
          <p14:tracePt t="86624" x="1517650" y="3586163"/>
          <p14:tracePt t="86632" x="1517650" y="3581400"/>
          <p14:tracePt t="86648" x="1517650" y="3570288"/>
          <p14:tracePt t="86664" x="1517650" y="3563938"/>
          <p14:tracePt t="86672" x="1524000" y="3563938"/>
          <p14:tracePt t="86689" x="1524000" y="3552825"/>
          <p14:tracePt t="86696" x="1528763" y="3546475"/>
          <p14:tracePt t="86704" x="1528763" y="3530600"/>
          <p14:tracePt t="86713" x="1535113" y="3524250"/>
          <p14:tracePt t="86722" x="1535113" y="3513138"/>
          <p14:tracePt t="86738" x="1535113" y="3508375"/>
          <p14:tracePt t="86746" x="1535113" y="3490913"/>
          <p14:tracePt t="86754" x="1535113" y="3484563"/>
          <p14:tracePt t="86766" x="1535113" y="3473450"/>
          <p14:tracePt t="86774" x="1517650" y="3440113"/>
          <p14:tracePt t="86782" x="1506538" y="3422650"/>
          <p14:tracePt t="86790" x="1495425" y="3411538"/>
          <p14:tracePt t="86799" x="1484313" y="3400425"/>
          <p14:tracePt t="86806" x="1473200" y="3378200"/>
          <p14:tracePt t="86814" x="1455738" y="3367088"/>
          <p14:tracePt t="86822" x="1444625" y="3355975"/>
          <p14:tracePt t="86830" x="1433513" y="3344863"/>
          <p14:tracePt t="86839" x="1416050" y="3333750"/>
          <p14:tracePt t="86846" x="1400175" y="3322638"/>
          <p14:tracePt t="86854" x="1382713" y="3316288"/>
          <p14:tracePt t="86862" x="1343025" y="3305175"/>
          <p14:tracePt t="86870" x="1327150" y="3300413"/>
          <p14:tracePt t="86878" x="1320800" y="3300413"/>
          <p14:tracePt t="86887" x="1309688" y="3300413"/>
          <p14:tracePt t="86894" x="1298575" y="3294063"/>
          <p14:tracePt t="86910" x="1292225" y="3294063"/>
          <p14:tracePt t="86919" x="1287463" y="3294063"/>
          <p14:tracePt t="86959" x="1281113" y="3294063"/>
          <p14:tracePt t="86967" x="1270000" y="3294063"/>
          <p14:tracePt t="86976" x="1265238" y="3294063"/>
          <p14:tracePt t="86982" x="1247775" y="3294063"/>
          <p14:tracePt t="86993" x="1230313" y="3294063"/>
          <p14:tracePt t="86999" x="1214438" y="3294063"/>
          <p14:tracePt t="87009" x="1196975" y="3300413"/>
          <p14:tracePt t="87017" x="1185863" y="3300413"/>
          <p14:tracePt t="87025" x="1168400" y="3305175"/>
          <p14:tracePt t="87032" x="1157288" y="3305175"/>
          <p14:tracePt t="87041" x="1146175" y="3305175"/>
          <p14:tracePt t="87048" x="1135063" y="3305175"/>
          <p14:tracePt t="87057" x="1130300" y="3305175"/>
          <p14:tracePt t="87065" x="1123950" y="3305175"/>
          <p14:tracePt t="87073" x="1112838" y="3305175"/>
          <p14:tracePt t="87080" x="1108075" y="3311525"/>
          <p14:tracePt t="87089" x="1101725" y="3311525"/>
          <p14:tracePt t="87097" x="1095375" y="3311525"/>
          <p14:tracePt t="87267" x="1090613" y="3311525"/>
          <p14:tracePt t="87274" x="1090613" y="3316288"/>
          <p14:tracePt t="87280" x="1084263" y="3316288"/>
          <p14:tracePt t="87290" x="1073150" y="3316288"/>
          <p14:tracePt t="87298" x="1068388" y="3322638"/>
          <p14:tracePt t="87307" x="1057275" y="3322638"/>
          <p14:tracePt t="87314" x="1050925" y="3327400"/>
          <p14:tracePt t="87322" x="1046163" y="3333750"/>
          <p14:tracePt t="87331" x="1035050" y="3338513"/>
          <p14:tracePt t="87339" x="1022350" y="3338513"/>
          <p14:tracePt t="87346" x="1011238" y="3338513"/>
          <p14:tracePt t="87354" x="1006475" y="3344863"/>
          <p14:tracePt t="87362" x="995363" y="3349625"/>
          <p14:tracePt t="87370" x="989013" y="3349625"/>
          <p14:tracePt t="87387" x="984250" y="3349625"/>
          <p14:tracePt t="87394" x="977900" y="3349625"/>
          <p14:tracePt t="87411" x="977900" y="3355975"/>
          <p14:tracePt t="87426" x="973138" y="3355975"/>
          <p14:tracePt t="87442" x="966788" y="3355975"/>
          <p14:tracePt t="87450" x="966788" y="3362325"/>
          <p14:tracePt t="87459" x="960438" y="3362325"/>
          <p14:tracePt t="87466" x="955675" y="3367088"/>
          <p14:tracePt t="87474" x="949325" y="3373438"/>
          <p14:tracePt t="87490" x="938213" y="3378200"/>
          <p14:tracePt t="87506" x="938213" y="3384550"/>
          <p14:tracePt t="87514" x="927100" y="3384550"/>
          <p14:tracePt t="87530" x="922338" y="3389313"/>
          <p14:tracePt t="87546" x="915988" y="3400425"/>
          <p14:tracePt t="87554" x="911225" y="3400425"/>
          <p14:tracePt t="87562" x="911225" y="3406775"/>
          <p14:tracePt t="87573" x="904875" y="3406775"/>
          <p14:tracePt t="87578" x="904875" y="3417888"/>
          <p14:tracePt t="87589" x="887413" y="3435350"/>
          <p14:tracePt t="87596" x="876300" y="3440113"/>
          <p14:tracePt t="87604" x="865188" y="3462338"/>
          <p14:tracePt t="87613" x="854075" y="3479800"/>
          <p14:tracePt t="87620" x="842963" y="3495675"/>
          <p14:tracePt t="87629" x="838200" y="3508375"/>
          <p14:tracePt t="87636" x="825500" y="3524250"/>
          <p14:tracePt t="87644" x="814388" y="3541713"/>
          <p14:tracePt t="87652" x="814388" y="3557588"/>
          <p14:tracePt t="87660" x="803275" y="3575050"/>
          <p14:tracePt t="87668" x="798513" y="3597275"/>
          <p14:tracePt t="87676" x="798513" y="3603625"/>
          <p14:tracePt t="87684" x="798513" y="3625850"/>
          <p14:tracePt t="87692" x="798513" y="3643313"/>
          <p14:tracePt t="87700" x="798513" y="3665538"/>
          <p14:tracePt t="87709" x="798513" y="3670300"/>
          <p14:tracePt t="87716" x="809625" y="3698875"/>
          <p14:tracePt t="87724" x="814388" y="3709988"/>
          <p14:tracePt t="87732" x="838200" y="3738563"/>
          <p14:tracePt t="87740" x="849313" y="3743325"/>
          <p14:tracePt t="87749" x="871538" y="3760788"/>
          <p14:tracePt t="87756" x="882650" y="3765550"/>
          <p14:tracePt t="87765" x="904875" y="3771900"/>
          <p14:tracePt t="87772" x="911225" y="3771900"/>
          <p14:tracePt t="87780" x="915988" y="3778250"/>
          <p14:tracePt t="87788" x="922338" y="3778250"/>
          <p14:tracePt t="87796" x="927100" y="3783013"/>
          <p14:tracePt t="87871" x="927100" y="3789363"/>
          <p14:tracePt t="87963" x="927100" y="3794125"/>
          <p14:tracePt t="87995" x="927100" y="3800475"/>
          <p14:tracePt t="88011" x="927100" y="3805238"/>
          <p14:tracePt t="88019" x="927100" y="3811588"/>
          <p14:tracePt t="88848" x="927100" y="3816350"/>
          <p14:tracePt t="89549" x="927100" y="3822700"/>
          <p14:tracePt t="89589" x="927100" y="3827463"/>
          <p14:tracePt t="89621" x="927100" y="3833813"/>
          <p14:tracePt t="89645" x="927100" y="3838575"/>
          <p14:tracePt t="89661" x="922338" y="3838575"/>
          <p14:tracePt t="89669" x="922338" y="3844925"/>
          <p14:tracePt t="89677" x="915988" y="3844925"/>
          <p14:tracePt t="89685" x="915988" y="3851275"/>
          <p14:tracePt t="89693" x="915988" y="3856038"/>
          <p14:tracePt t="89701" x="911225" y="3856038"/>
          <p14:tracePt t="89709" x="911225" y="3862388"/>
          <p14:tracePt t="89717" x="904875" y="3873500"/>
          <p14:tracePt t="89753" x="900113" y="3878263"/>
          <p14:tracePt t="89759" x="882650" y="3906838"/>
          <p14:tracePt t="89764" x="865188" y="3935413"/>
          <p14:tracePt t="89774" x="865188" y="3940175"/>
          <p14:tracePt t="89783" x="860425" y="3946525"/>
          <p14:tracePt t="89791" x="860425" y="3951288"/>
          <p14:tracePt t="89807" x="854075" y="3957638"/>
          <p14:tracePt t="89815" x="854075" y="3962400"/>
          <p14:tracePt t="89822" x="854075" y="3968750"/>
          <p14:tracePt t="89907" x="854075" y="3973513"/>
          <p14:tracePt t="90077" x="854075" y="3968750"/>
          <p14:tracePt t="90085" x="854075" y="3962400"/>
          <p14:tracePt t="90093" x="854075" y="3957638"/>
          <p14:tracePt t="90101" x="854075" y="3946525"/>
          <p14:tracePt t="90109" x="854075" y="3940175"/>
          <p14:tracePt t="90117" x="854075" y="3929063"/>
          <p14:tracePt t="90125" x="854075" y="3917950"/>
          <p14:tracePt t="90141" x="854075" y="3913188"/>
          <p14:tracePt t="90149" x="854075" y="3906838"/>
          <p14:tracePt t="90205" x="854075" y="3917950"/>
          <p14:tracePt t="90213" x="854075" y="3924300"/>
          <p14:tracePt t="90220" x="854075" y="3929063"/>
          <p14:tracePt t="90229" x="854075" y="3946525"/>
          <p14:tracePt t="90237" x="860425" y="3968750"/>
          <p14:tracePt t="90245" x="882650" y="4002088"/>
          <p14:tracePt t="90252" x="927100" y="4041775"/>
          <p14:tracePt t="90261" x="949325" y="4064000"/>
          <p14:tracePt t="90269" x="1017588" y="4092575"/>
          <p14:tracePt t="90277" x="1112838" y="4121150"/>
          <p14:tracePt t="90285" x="1243013" y="4137025"/>
          <p14:tracePt t="90293" x="1327150" y="4137025"/>
          <p14:tracePt t="90301" x="1473200" y="4137025"/>
          <p14:tracePt t="90309" x="1550988" y="4121150"/>
          <p14:tracePt t="90686" x="1557338" y="4121150"/>
          <p14:tracePt t="90692" x="1562100" y="4125913"/>
          <p14:tracePt t="90701" x="1585913" y="4143375"/>
          <p14:tracePt t="90709" x="1601788" y="4159250"/>
          <p14:tracePt t="90717" x="1619250" y="4170363"/>
          <p14:tracePt t="90725" x="1641475" y="4194175"/>
          <p14:tracePt t="90733" x="1670050" y="4216400"/>
          <p14:tracePt t="90741" x="1703388" y="4232275"/>
          <p14:tracePt t="90809" x="1719263" y="4238625"/>
          <p14:tracePt t="90887" x="2152650" y="4329113"/>
          <p14:tracePt t="90892" x="2316163" y="4344988"/>
          <p14:tracePt t="90901" x="3827463" y="4429125"/>
          <p14:tracePt t="90911" x="3895725" y="4429125"/>
          <p14:tracePt t="90919" x="3957638" y="4429125"/>
          <p14:tracePt t="90927" x="4002088" y="4429125"/>
          <p14:tracePt t="90937" x="4030663" y="4429125"/>
          <p14:tracePt t="90942" x="4057650" y="4429125"/>
          <p14:tracePt t="90951" x="4064000" y="4429125"/>
          <p14:tracePt t="91023" x="4064000" y="4435475"/>
          <p14:tracePt t="91047" x="4052888" y="4440238"/>
          <p14:tracePt t="91055" x="4041775" y="4446588"/>
          <p14:tracePt t="91063" x="4030663" y="4446588"/>
          <p14:tracePt t="91071" x="4008438" y="4451350"/>
          <p14:tracePt t="91079" x="3979863" y="4457700"/>
          <p14:tracePt t="91087" x="3957638" y="4464050"/>
          <p14:tracePt t="91095" x="3940175" y="4475163"/>
          <p14:tracePt t="91103" x="3929063" y="4479925"/>
          <p14:tracePt t="91111" x="3917950" y="4479925"/>
          <p14:tracePt t="91127" x="3917950" y="4486275"/>
          <p14:tracePt t="91135" x="3911600" y="4486275"/>
          <p14:tracePt t="91143" x="3906838" y="4491038"/>
          <p14:tracePt t="91158" x="3900488" y="4497388"/>
          <p14:tracePt t="91167" x="3895725" y="4508500"/>
          <p14:tracePt t="91175" x="3889375" y="4513263"/>
          <p14:tracePt t="91185" x="3884613" y="4524375"/>
          <p14:tracePt t="91191" x="3867150" y="4541838"/>
          <p14:tracePt t="91201" x="3862388" y="4575175"/>
          <p14:tracePt t="91207" x="3849688" y="4586288"/>
          <p14:tracePt t="91217" x="3838575" y="4632325"/>
          <p14:tracePt t="91222" x="3833813" y="4648200"/>
          <p14:tracePt t="91233" x="3822700" y="4694238"/>
          <p14:tracePt t="91241" x="3816350" y="4738688"/>
          <p14:tracePt t="91249" x="3816350" y="4756150"/>
          <p14:tracePt t="91257" x="3805238" y="4794250"/>
          <p14:tracePt t="91265" x="3805238" y="4833938"/>
          <p14:tracePt t="91273" x="3805238" y="4845050"/>
          <p14:tracePt t="91281" x="3800475" y="4884738"/>
          <p14:tracePt t="91289" x="3794125" y="4895850"/>
          <p14:tracePt t="91297" x="3789363" y="4929188"/>
          <p14:tracePt t="91305" x="3789363" y="4957763"/>
          <p14:tracePt t="91313" x="3789363" y="4968875"/>
          <p14:tracePt t="91321" x="3789363" y="4991100"/>
          <p14:tracePt t="91328" x="3789363" y="5008563"/>
          <p14:tracePt t="91337" x="3794125" y="5014913"/>
          <p14:tracePt t="91344" x="3800475" y="5030788"/>
          <p14:tracePt t="91353" x="3811588" y="5041900"/>
          <p14:tracePt t="91361" x="3827463" y="5070475"/>
          <p14:tracePt t="91369" x="3844925" y="5081588"/>
          <p14:tracePt t="91377" x="3889375" y="5126038"/>
          <p14:tracePt t="91385" x="3911600" y="5154613"/>
          <p14:tracePt t="91393" x="3990975" y="5227638"/>
          <p14:tracePt t="91401" x="4030663" y="5256213"/>
          <p14:tracePt t="91409" x="4125913" y="5311775"/>
          <p14:tracePt t="91417" x="4249738" y="5380038"/>
          <p14:tracePt t="91425" x="4294188" y="5407025"/>
          <p14:tracePt t="91433" x="4418013" y="5457825"/>
          <p14:tracePt t="91441" x="4575175" y="5503863"/>
          <p14:tracePt t="91451" x="4608513" y="5508625"/>
          <p14:tracePt t="91461" x="4721225" y="5530850"/>
          <p14:tracePt t="91467" x="4851400" y="5559425"/>
          <p14:tracePt t="91473" x="4968875" y="5570538"/>
          <p14:tracePt t="91483" x="5008563" y="5576888"/>
          <p14:tracePt t="91489" x="5092700" y="5592763"/>
          <p14:tracePt t="91499" x="5159375" y="5599113"/>
          <p14:tracePt t="91504" x="5210175" y="5603875"/>
          <p14:tracePt t="91515" x="5256213" y="5603875"/>
          <p14:tracePt t="91523" x="5294313" y="5603875"/>
          <p14:tracePt t="91531" x="5334000" y="5599113"/>
          <p14:tracePt t="91539" x="5367338" y="5581650"/>
          <p14:tracePt t="91547" x="5391150" y="5570538"/>
          <p14:tracePt t="91555" x="5413375" y="5553075"/>
          <p14:tracePt t="91563" x="5435600" y="5537200"/>
          <p14:tracePt t="91571" x="5440363" y="5526088"/>
          <p14:tracePt t="91579" x="5453063" y="5508625"/>
          <p14:tracePt t="91587" x="5468938" y="5480050"/>
          <p14:tracePt t="91595" x="5486400" y="5446713"/>
          <p14:tracePt t="91603" x="5502275" y="5424488"/>
          <p14:tracePt t="91611" x="5508625" y="5413375"/>
          <p14:tracePt t="91619" x="5514975" y="5395913"/>
          <p14:tracePt t="91627" x="5514975" y="5391150"/>
          <p14:tracePt t="91635" x="5514975" y="5384800"/>
          <p14:tracePt t="91683" x="5502275" y="5391150"/>
          <p14:tracePt t="91691" x="5502275" y="5395913"/>
          <p14:tracePt t="91699" x="5480050" y="5413375"/>
          <p14:tracePt t="91707" x="5464175" y="5419725"/>
          <p14:tracePt t="91715" x="5435600" y="5453063"/>
          <p14:tracePt t="91723" x="5413375" y="5468938"/>
          <p14:tracePt t="91731" x="5373688" y="5503863"/>
          <p14:tracePt t="91741" x="5351463" y="5526088"/>
          <p14:tracePt t="91747" x="5334000" y="5537200"/>
          <p14:tracePt t="91757" x="5283200" y="5576888"/>
          <p14:tracePt t="91763" x="5267325" y="5581650"/>
          <p14:tracePt t="91773" x="5210175" y="5614988"/>
          <p14:tracePt t="91781" x="5194300" y="5621338"/>
          <p14:tracePt t="91789" x="5176838" y="5621338"/>
          <p14:tracePt t="91797" x="5132388" y="5638800"/>
          <p14:tracePt t="91805" x="5114925" y="5638800"/>
          <p14:tracePt t="91813" x="5099050" y="5643563"/>
          <p14:tracePt t="91821" x="5064125" y="5643563"/>
          <p14:tracePt t="91829" x="5053013" y="5643563"/>
          <p14:tracePt t="91845" x="5041900" y="5643563"/>
          <p14:tracePt t="91861" x="4997450" y="5649913"/>
          <p14:tracePt t="91877" x="4964113" y="5649913"/>
          <p14:tracePt t="91885" x="4895850" y="5654675"/>
          <p14:tracePt t="91893" x="4884738" y="5661025"/>
          <p14:tracePt t="91901" x="4867275" y="5661025"/>
          <p14:tracePt t="91909" x="4851400" y="5661025"/>
          <p14:tracePt t="91917" x="4805363" y="5665788"/>
          <p14:tracePt t="91925" x="4789488" y="5672138"/>
          <p14:tracePt t="91933" x="4772025" y="5672138"/>
          <p14:tracePt t="91941" x="4749800" y="5672138"/>
          <p14:tracePt t="91949" x="4738688" y="5672138"/>
          <p14:tracePt t="91959" x="4705350" y="5676900"/>
          <p14:tracePt t="91964" x="4687888" y="5683250"/>
          <p14:tracePt t="91973" x="4676775" y="5683250"/>
          <p14:tracePt t="91981" x="4659313" y="5683250"/>
          <p14:tracePt t="91989" x="4637088" y="5688013"/>
          <p14:tracePt t="91997" x="4621213" y="5688013"/>
          <p14:tracePt t="92005" x="4597400" y="5688013"/>
          <p14:tracePt t="92013" x="4575175" y="5688013"/>
          <p14:tracePt t="92021" x="4508500" y="5694363"/>
          <p14:tracePt t="92029" x="4479925" y="5700713"/>
          <p14:tracePt t="92037" x="4451350" y="5700713"/>
          <p14:tracePt t="92045" x="4418013" y="5705475"/>
          <p14:tracePt t="92053" x="4389438" y="5711825"/>
          <p14:tracePt t="92063" x="4362450" y="5716588"/>
          <p14:tracePt t="92071" x="4344988" y="5716588"/>
          <p14:tracePt t="92079" x="4322763" y="5722938"/>
          <p14:tracePt t="92087" x="4305300" y="5722938"/>
          <p14:tracePt t="92095" x="4289425" y="5722938"/>
          <p14:tracePt t="92103" x="4278313" y="5727700"/>
          <p14:tracePt t="92111" x="4260850" y="5727700"/>
          <p14:tracePt t="92119" x="4243388" y="5727700"/>
          <p14:tracePt t="92127" x="4227513" y="5734050"/>
          <p14:tracePt t="92135" x="4210050" y="5734050"/>
          <p14:tracePt t="92143" x="4187825" y="5734050"/>
          <p14:tracePt t="92151" x="4159250" y="5738813"/>
          <p14:tracePt t="92159" x="4092575" y="5745163"/>
          <p14:tracePt t="92167" x="4070350" y="5745163"/>
          <p14:tracePt t="92177" x="4046538" y="5745163"/>
          <p14:tracePt t="92183" x="3973513" y="5745163"/>
          <p14:tracePt t="92191" x="3946525" y="5749925"/>
          <p14:tracePt t="92199" x="3873500" y="5749925"/>
          <p14:tracePt t="92207" x="3844925" y="5749925"/>
          <p14:tracePt t="92215" x="3822700" y="5749925"/>
          <p14:tracePt t="92223" x="3754438" y="5749925"/>
          <p14:tracePt t="92231" x="3732213" y="5749925"/>
          <p14:tracePt t="92239" x="3714750" y="5749925"/>
          <p14:tracePt t="92247" x="3659188" y="5749925"/>
          <p14:tracePt t="92255" x="3636963" y="5749925"/>
          <p14:tracePt t="92263" x="3614738" y="5745163"/>
          <p14:tracePt t="92271" x="3592513" y="5745163"/>
          <p14:tracePt t="92281" x="3524250" y="5738813"/>
          <p14:tracePt t="92287" x="3490913" y="5738813"/>
          <p14:tracePt t="92295" x="3462338" y="5738813"/>
          <p14:tracePt t="92303" x="3429000" y="5734050"/>
          <p14:tracePt t="92311" x="3349625" y="5734050"/>
          <p14:tracePt t="92319" x="3316288" y="5727700"/>
          <p14:tracePt t="92327" x="3276600" y="5727700"/>
          <p14:tracePt t="92337" x="3249613" y="5727700"/>
          <p14:tracePt t="92342" x="3209925" y="5727700"/>
          <p14:tracePt t="92353" x="3136900" y="5727700"/>
          <p14:tracePt t="92359" x="3114675" y="5727700"/>
          <p14:tracePt t="92371" x="3079750" y="5727700"/>
          <p14:tracePt t="92377" x="3057525" y="5727700"/>
          <p14:tracePt t="92385" x="3035300" y="5727700"/>
          <p14:tracePt t="92393" x="3006725" y="5727700"/>
          <p14:tracePt t="92401" x="2928938" y="5727700"/>
          <p14:tracePt t="92409" x="2900363" y="5727700"/>
          <p14:tracePt t="92417" x="2860675" y="5727700"/>
          <p14:tracePt t="92425" x="2833688" y="5727700"/>
          <p14:tracePt t="92433" x="2794000" y="5727700"/>
          <p14:tracePt t="92441" x="2754313" y="5727700"/>
          <p14:tracePt t="92449" x="2725738" y="5727700"/>
          <p14:tracePt t="92457" x="2687638" y="5727700"/>
          <p14:tracePt t="92465" x="2630488" y="5727700"/>
          <p14:tracePt t="92473" x="2613025" y="5727700"/>
          <p14:tracePt t="92485" x="2597150" y="5727700"/>
          <p14:tracePt t="92490" x="2579688" y="5727700"/>
          <p14:tracePt t="92497" x="2535238" y="5727700"/>
          <p14:tracePt t="92505" x="2513013" y="5727700"/>
          <p14:tracePt t="92513" x="2495550" y="5727700"/>
          <p14:tracePt t="92521" x="2473325" y="5727700"/>
          <p14:tracePt t="92529" x="2451100" y="5727700"/>
          <p14:tracePt t="92537" x="2393950" y="5727700"/>
          <p14:tracePt t="92545" x="2371725" y="5727700"/>
          <p14:tracePt t="92553" x="2338388" y="5727700"/>
          <p14:tracePt t="92561" x="2309813" y="5727700"/>
          <p14:tracePt t="92569" x="2287588" y="5727700"/>
          <p14:tracePt t="92581" x="2203450" y="5727700"/>
          <p14:tracePt t="92589" x="2163763" y="5727700"/>
          <p14:tracePt t="92597" x="2130425" y="5727700"/>
          <p14:tracePt t="92605" x="2090738" y="5727700"/>
          <p14:tracePt t="92613" x="1995488" y="5711825"/>
          <p14:tracePt t="92621" x="1955800" y="5711825"/>
          <p14:tracePt t="92629" x="1911350" y="5705475"/>
          <p14:tracePt t="92637" x="1871663" y="5705475"/>
          <p14:tracePt t="92647" x="1827213" y="5700713"/>
          <p14:tracePt t="92655" x="1781175" y="5700713"/>
          <p14:tracePt t="92663" x="1743075" y="5694363"/>
          <p14:tracePt t="92671" x="1670050" y="5694363"/>
          <p14:tracePt t="92679" x="1646238" y="5694363"/>
          <p14:tracePt t="92689" x="1624013" y="5694363"/>
          <p14:tracePt t="92695" x="1597025" y="5688013"/>
          <p14:tracePt t="92703" x="1546225" y="5688013"/>
          <p14:tracePt t="92711" x="1524000" y="5688013"/>
          <p14:tracePt t="92718" x="1506538" y="5688013"/>
          <p14:tracePt t="92727" x="1484313" y="5688013"/>
          <p14:tracePt t="92735" x="1462088" y="5688013"/>
          <p14:tracePt t="92743" x="1400175" y="5688013"/>
          <p14:tracePt t="92751" x="1382713" y="5688013"/>
          <p14:tracePt t="92759" x="1360488" y="5688013"/>
          <p14:tracePt t="92767" x="1331913" y="5688013"/>
          <p14:tracePt t="92775" x="1309688" y="5688013"/>
          <p14:tracePt t="92783" x="1276350" y="5688013"/>
          <p14:tracePt t="92791" x="1247775" y="5688013"/>
          <p14:tracePt t="92799" x="1163638" y="5683250"/>
          <p14:tracePt t="92807" x="1123950" y="5683250"/>
          <p14:tracePt t="92817" x="1084263" y="5676900"/>
          <p14:tracePt t="92823" x="1050925" y="5676900"/>
          <p14:tracePt t="92831" x="1011238" y="5676900"/>
          <p14:tracePt t="92839" x="977900" y="5672138"/>
          <p14:tracePt t="92847" x="944563" y="5672138"/>
          <p14:tracePt t="92855" x="911225" y="5665788"/>
          <p14:tracePt t="92863" x="849313" y="5661025"/>
          <p14:tracePt t="92871" x="831850" y="5654675"/>
          <p14:tracePt t="92883" x="820738" y="5654675"/>
          <p14:tracePt t="92887" x="798513" y="5643563"/>
          <p14:tracePt t="92897" x="781050" y="5638800"/>
          <p14:tracePt t="92903" x="776288" y="5638800"/>
          <p14:tracePt t="92913" x="765175" y="5632450"/>
          <p14:tracePt t="92919" x="758825" y="5627688"/>
          <p14:tracePt t="92929" x="752475" y="5621338"/>
          <p14:tracePt t="92937" x="736600" y="5610225"/>
          <p14:tracePt t="92945" x="730250" y="5599113"/>
          <p14:tracePt t="92953" x="714375" y="5588000"/>
          <p14:tracePt t="92961" x="708025" y="5570538"/>
          <p14:tracePt t="92969" x="692150" y="5537200"/>
          <p14:tracePt t="92977" x="679450" y="5519738"/>
          <p14:tracePt t="92985" x="674688" y="5486400"/>
          <p14:tracePt t="92993" x="668338" y="5441950"/>
          <p14:tracePt t="93001" x="668338" y="5384800"/>
          <p14:tracePt t="93009" x="668338" y="5351463"/>
          <p14:tracePt t="93017" x="663575" y="5272088"/>
          <p14:tracePt t="93025" x="663575" y="5238750"/>
          <p14:tracePt t="93033" x="663575" y="5154613"/>
          <p14:tracePt t="93041" x="663575" y="5110163"/>
          <p14:tracePt t="93049" x="663575" y="5041900"/>
          <p14:tracePt t="93057" x="663575" y="5002213"/>
          <p14:tracePt t="93065" x="663575" y="4957763"/>
          <p14:tracePt t="93073" x="668338" y="4918075"/>
          <p14:tracePt t="93081" x="679450" y="4879975"/>
          <p14:tracePt t="93089" x="692150" y="4811713"/>
          <p14:tracePt t="93099" x="692150" y="4800600"/>
          <p14:tracePt t="93105" x="703263" y="4760913"/>
          <p14:tracePt t="93113" x="719138" y="4710113"/>
          <p14:tracePt t="93121" x="730250" y="4665663"/>
          <p14:tracePt t="93129" x="752475" y="4621213"/>
          <p14:tracePt t="93137" x="765175" y="4581525"/>
          <p14:tracePt t="93144" x="781050" y="4530725"/>
          <p14:tracePt t="93153" x="798513" y="4491038"/>
          <p14:tracePt t="93161" x="814388" y="4451350"/>
          <p14:tracePt t="93169" x="820738" y="4435475"/>
          <p14:tracePt t="93177" x="838200" y="4395788"/>
          <p14:tracePt t="93185" x="860425" y="4344988"/>
          <p14:tracePt t="93199" x="865188" y="4329113"/>
          <p14:tracePt t="93207" x="904875" y="4249738"/>
          <p14:tracePt t="93215" x="927100" y="4205288"/>
          <p14:tracePt t="93223" x="933450" y="4194175"/>
          <p14:tracePt t="93231" x="955675" y="4159250"/>
          <p14:tracePt t="93239" x="960438" y="4143375"/>
          <p14:tracePt t="93247" x="977900" y="4114800"/>
          <p14:tracePt t="93255" x="995363" y="4086225"/>
          <p14:tracePt t="93263" x="995363" y="4075113"/>
          <p14:tracePt t="93271" x="1006475" y="4064000"/>
          <p14:tracePt t="93279" x="1022350" y="4035425"/>
          <p14:tracePt t="93287" x="1028700" y="4019550"/>
          <p14:tracePt t="93295" x="1050925" y="3997325"/>
          <p14:tracePt t="93305" x="1050925" y="3986213"/>
          <p14:tracePt t="93311" x="1073150" y="3957638"/>
          <p14:tracePt t="93319" x="1079500" y="3951288"/>
          <p14:tracePt t="93327" x="1090613" y="3929063"/>
          <p14:tracePt t="93335" x="1095375" y="3917950"/>
          <p14:tracePt t="93343" x="1101725" y="3900488"/>
          <p14:tracePt t="93351" x="1119188" y="3878263"/>
          <p14:tracePt t="93359" x="1123950" y="3873500"/>
          <p14:tracePt t="93367" x="1135063" y="3856038"/>
          <p14:tracePt t="93375" x="1152525" y="3827463"/>
          <p14:tracePt t="93383" x="1163638" y="3816350"/>
          <p14:tracePt t="93391" x="1168400" y="3800475"/>
          <p14:tracePt t="93399" x="1181100" y="3771900"/>
          <p14:tracePt t="93407" x="1192213" y="3760788"/>
          <p14:tracePt t="93415" x="1196975" y="3754438"/>
          <p14:tracePt t="93423" x="1196975" y="3721100"/>
          <p14:tracePt t="93431" x="1203325" y="3709988"/>
          <p14:tracePt t="93439" x="1203325" y="3705225"/>
          <p14:tracePt t="93447" x="1208088" y="3698875"/>
          <p14:tracePt t="93455" x="1214438" y="3676650"/>
          <p14:tracePt t="93463" x="1214438" y="3670300"/>
          <p14:tracePt t="93471" x="1219200" y="3665538"/>
          <p14:tracePt t="93479" x="1225550" y="3648075"/>
          <p14:tracePt t="93489" x="1236663" y="3643313"/>
          <p14:tracePt t="93497" x="1254125" y="3619500"/>
          <p14:tracePt t="93505" x="1270000" y="3608388"/>
          <p14:tracePt t="93513" x="1276350" y="3597275"/>
          <p14:tracePt t="93521" x="1287463" y="3592513"/>
          <p14:tracePt t="93529" x="1298575" y="3581400"/>
          <p14:tracePt t="93537" x="1303338" y="3575050"/>
          <p14:tracePt t="93545" x="1338263" y="3552825"/>
          <p14:tracePt t="93553" x="1349375" y="3541713"/>
          <p14:tracePt t="93561" x="1360488" y="3541713"/>
          <p14:tracePt t="93568" x="1371600" y="3530600"/>
          <p14:tracePt t="93577" x="1389063" y="3524250"/>
          <p14:tracePt t="93585" x="1416050" y="3524250"/>
          <p14:tracePt t="93593" x="1466850" y="3513138"/>
          <p14:tracePt t="93601" x="1524000" y="3513138"/>
          <p14:tracePt t="93611" x="1597025" y="3495675"/>
          <p14:tracePt t="93616" x="1646238" y="3490913"/>
          <p14:tracePt t="93625" x="1708150" y="3484563"/>
          <p14:tracePt t="93633" x="1776413" y="3479800"/>
          <p14:tracePt t="93641" x="1916113" y="3462338"/>
          <p14:tracePt t="93649" x="2001838" y="3457575"/>
          <p14:tracePt t="93657" x="2079625" y="3451225"/>
          <p14:tracePt t="93665" x="2174875" y="3446463"/>
          <p14:tracePt t="93673" x="2298700" y="3435350"/>
          <p14:tracePt t="93681" x="2428875" y="3429000"/>
          <p14:tracePt t="93689" x="2568575" y="3422650"/>
          <p14:tracePt t="93697" x="2720975" y="3422650"/>
          <p14:tracePt t="93705" x="2906713" y="3411538"/>
          <p14:tracePt t="93713" x="2968625" y="3411538"/>
          <p14:tracePt t="93721" x="3125788" y="3400425"/>
          <p14:tracePt t="93729" x="3327400" y="3400425"/>
          <p14:tracePt t="93737" x="3524250" y="3400425"/>
          <p14:tracePt t="93745" x="3709988" y="3400425"/>
          <p14:tracePt t="93755" x="3878263" y="3395663"/>
          <p14:tracePt t="93761" x="4052888" y="3384550"/>
          <p14:tracePt t="93771" x="4221163" y="3384550"/>
          <p14:tracePt t="93777" x="4406900" y="3378200"/>
          <p14:tracePt t="93787" x="4586288" y="3378200"/>
          <p14:tracePt t="93793" x="4756150" y="3378200"/>
          <p14:tracePt t="93805" x="4940300" y="3378200"/>
          <p14:tracePt t="93810" x="5126038" y="3367088"/>
          <p14:tracePt t="93819" x="5278438" y="3367088"/>
          <p14:tracePt t="93827" x="5429250" y="3367088"/>
          <p14:tracePt t="93835" x="5588000" y="3367088"/>
          <p14:tracePt t="93843" x="5745163" y="3355975"/>
          <p14:tracePt t="93851" x="6030913" y="3349625"/>
          <p14:tracePt t="93859" x="6205538" y="3338513"/>
          <p14:tracePt t="93867" x="6373813" y="3327400"/>
          <p14:tracePt t="93875" x="6548438" y="3322638"/>
          <p14:tracePt t="93883" x="6716713" y="3322638"/>
          <p14:tracePt t="93891" x="6873875" y="3311525"/>
          <p14:tracePt t="93899" x="7143750" y="3311525"/>
          <p14:tracePt t="93907" x="7285038" y="3311525"/>
          <p14:tracePt t="93919" x="7435850" y="3311525"/>
          <p14:tracePt t="93923" x="7577138" y="3311525"/>
          <p14:tracePt t="93931" x="7718425" y="3316288"/>
          <p14:tracePt t="93939" x="7840663" y="3322638"/>
          <p14:tracePt t="93947" x="7897813" y="3327400"/>
          <p14:tracePt t="93955" x="8021638" y="3333750"/>
          <p14:tracePt t="93963" x="8161338" y="3344863"/>
          <p14:tracePt t="93971" x="8307388" y="3362325"/>
          <p14:tracePt t="93979" x="8448675" y="3367088"/>
          <p14:tracePt t="93987" x="8577263" y="3378200"/>
          <p14:tracePt t="93995" x="8623300" y="3384550"/>
          <p14:tracePt t="94003" x="8740775" y="3389313"/>
          <p14:tracePt t="94011" x="8853488" y="3406775"/>
          <p14:tracePt t="94021" x="8897938" y="3411538"/>
          <p14:tracePt t="94027" x="8993188" y="3422650"/>
          <p14:tracePt t="94035" x="9101138" y="3446463"/>
          <p14:tracePt t="94043" x="9139238" y="3457575"/>
          <p14:tracePt t="94053" x="9223375" y="3479800"/>
          <p14:tracePt t="94059" x="9263063" y="3484563"/>
          <p14:tracePt t="94069" x="9336088" y="3502025"/>
          <p14:tracePt t="94077" x="9364663" y="3513138"/>
          <p14:tracePt t="94085" x="9426575" y="3524250"/>
          <p14:tracePt t="94093" x="9466263" y="3535363"/>
          <p14:tracePt t="94101" x="9488488" y="3546475"/>
          <p14:tracePt t="94109" x="9504363" y="3552825"/>
          <p14:tracePt t="94117" x="9521825" y="3557588"/>
          <p14:tracePt t="94125" x="9539288" y="3570288"/>
          <p14:tracePt t="94133" x="9544050" y="3575050"/>
          <p14:tracePt t="94141" x="9555163" y="3581400"/>
          <p14:tracePt t="94149" x="9561513" y="3592513"/>
          <p14:tracePt t="94157" x="9572625" y="3603625"/>
          <p14:tracePt t="94173" x="9578975" y="3614738"/>
          <p14:tracePt t="94181" x="9583738" y="3614738"/>
          <p14:tracePt t="94189" x="9590088" y="3625850"/>
          <p14:tracePt t="94197" x="9594850" y="3625850"/>
          <p14:tracePt t="94205" x="9601200" y="3630613"/>
          <p14:tracePt t="94213" x="9605963" y="3643313"/>
          <p14:tracePt t="94229" x="9612313" y="3654425"/>
          <p14:tracePt t="94245" x="9617075" y="3665538"/>
          <p14:tracePt t="94253" x="9623425" y="3676650"/>
          <p14:tracePt t="94269" x="9623425" y="3687763"/>
          <p14:tracePt t="94277" x="9628188" y="3698875"/>
          <p14:tracePt t="94285" x="9639300" y="3716338"/>
          <p14:tracePt t="94293" x="9639300" y="3727450"/>
          <p14:tracePt t="94301" x="9645650" y="3749675"/>
          <p14:tracePt t="94309" x="9645650" y="3771900"/>
          <p14:tracePt t="94317" x="9652000" y="3783013"/>
          <p14:tracePt t="94327" x="9652000" y="3811588"/>
          <p14:tracePt t="94333" x="9656763" y="3827463"/>
          <p14:tracePt t="94343" x="9656763" y="3873500"/>
          <p14:tracePt t="94349" x="9656763" y="3900488"/>
          <p14:tracePt t="94359" x="9656763" y="3962400"/>
          <p14:tracePt t="94365" x="9656763" y="4002088"/>
          <p14:tracePt t="94375" x="9656763" y="4086225"/>
          <p14:tracePt t="94383" x="9656763" y="4114800"/>
          <p14:tracePt t="94391" x="9652000" y="4198938"/>
          <p14:tracePt t="94399" x="9645650" y="4232275"/>
          <p14:tracePt t="94407" x="9639300" y="4311650"/>
          <p14:tracePt t="94415" x="9634538" y="4344988"/>
          <p14:tracePt t="94423" x="9612313" y="4429125"/>
          <p14:tracePt t="94431" x="9605963" y="4464050"/>
          <p14:tracePt t="94439" x="9566275" y="4552950"/>
          <p14:tracePt t="94447" x="9528175" y="4614863"/>
          <p14:tracePt t="94455" x="9466263" y="4694238"/>
          <p14:tracePt t="94463" x="9404350" y="4760913"/>
          <p14:tracePt t="94471" x="9347200" y="4811713"/>
          <p14:tracePt t="94479" x="9236075" y="4918075"/>
          <p14:tracePt t="94487" x="9167813" y="4979988"/>
          <p14:tracePt t="94495" x="9105900" y="5037138"/>
          <p14:tracePt t="94503" x="9061450" y="5087938"/>
          <p14:tracePt t="94511" x="9010650" y="5132388"/>
          <p14:tracePt t="94519" x="8920163" y="5205413"/>
          <p14:tracePt t="94527" x="8904288" y="5227638"/>
          <p14:tracePt t="94535" x="8847138" y="5272088"/>
          <p14:tracePt t="94543" x="8780463" y="5318125"/>
          <p14:tracePt t="94551" x="8712200" y="5357813"/>
          <p14:tracePt t="94559" x="8605838" y="5407025"/>
          <p14:tracePt t="94567" x="8493125" y="5468938"/>
          <p14:tracePt t="94575" x="8347075" y="5519738"/>
          <p14:tracePt t="94583" x="8223250" y="5570538"/>
          <p14:tracePt t="94591" x="8083550" y="5614988"/>
          <p14:tracePt t="94599" x="8026400" y="5627688"/>
          <p14:tracePt t="94607" x="7886700" y="5661025"/>
          <p14:tracePt t="94615" x="7712075" y="5688013"/>
          <p14:tracePt t="94623" x="7521575" y="5716588"/>
          <p14:tracePt t="94635" x="7459663" y="5722938"/>
          <p14:tracePt t="94641" x="7285038" y="5738813"/>
          <p14:tracePt t="94647" x="7070725" y="5749925"/>
          <p14:tracePt t="94657" x="6869113" y="5756275"/>
          <p14:tracePt t="94663" x="6683375" y="5756275"/>
          <p14:tracePt t="94673" x="6486525" y="5756275"/>
          <p14:tracePt t="94681" x="6267450" y="5756275"/>
          <p14:tracePt t="94689" x="6037263" y="5745163"/>
          <p14:tracePt t="94697" x="5807075" y="5734050"/>
          <p14:tracePt t="94705" x="5559425" y="5711825"/>
          <p14:tracePt t="94713" x="5099050" y="5688013"/>
          <p14:tracePt t="94721" x="4851400" y="5665788"/>
          <p14:tracePt t="94729" x="4603750" y="5661025"/>
          <p14:tracePt t="94737" x="4210050" y="5649913"/>
          <p14:tracePt t="94745" x="3990975" y="5638800"/>
          <p14:tracePt t="94753" x="3794125" y="5638800"/>
          <p14:tracePt t="94761" x="3502025" y="5627688"/>
          <p14:tracePt t="94769" x="3232150" y="5627688"/>
          <p14:tracePt t="94777" x="3074988" y="5627688"/>
          <p14:tracePt t="94785" x="2771775" y="5627688"/>
          <p14:tracePt t="94793" x="2601913" y="5614988"/>
          <p14:tracePt t="94801" x="2451100" y="5614988"/>
          <p14:tracePt t="94809" x="2159000" y="5614988"/>
          <p14:tracePt t="94817" x="2006600" y="5614988"/>
          <p14:tracePt t="94827" x="1854200" y="5614988"/>
          <p14:tracePt t="94833" x="1714500" y="5614988"/>
          <p14:tracePt t="94841" x="1573213" y="5614988"/>
          <p14:tracePt t="94849" x="1450975" y="5610225"/>
          <p14:tracePt t="94859" x="1309688" y="5610225"/>
          <p14:tracePt t="94865" x="1203325" y="5603875"/>
          <p14:tracePt t="94875" x="1090613" y="5592763"/>
          <p14:tracePt t="94881" x="1000125" y="5581650"/>
          <p14:tracePt t="94889" x="915988" y="5565775"/>
          <p14:tracePt t="94897" x="842963" y="5548313"/>
          <p14:tracePt t="94907" x="809625" y="5537200"/>
          <p14:tracePt t="94913" x="747713" y="5508625"/>
          <p14:tracePt t="94923" x="674688" y="5457825"/>
          <p14:tracePt t="94929" x="646113" y="5424488"/>
          <p14:tracePt t="94939" x="623888" y="5391150"/>
          <p14:tracePt t="94947" x="590550" y="5322888"/>
          <p14:tracePt t="94955" x="573088" y="5267325"/>
          <p14:tracePt t="94963" x="568325" y="5205413"/>
          <p14:tracePt t="94971" x="561975" y="5137150"/>
          <p14:tracePt t="94979" x="561975" y="5059363"/>
          <p14:tracePt t="94986" x="561975" y="4941888"/>
          <p14:tracePt t="94995" x="579438" y="4829175"/>
          <p14:tracePt t="95003" x="612775" y="4694238"/>
          <p14:tracePt t="95011" x="641350" y="4570413"/>
          <p14:tracePt t="95019" x="692150" y="4440238"/>
          <p14:tracePt t="95027" x="741363" y="4329113"/>
          <p14:tracePt t="95035" x="798513" y="4210050"/>
          <p14:tracePt t="95045" x="820738" y="4170363"/>
          <p14:tracePt t="95051" x="876300" y="4075113"/>
          <p14:tracePt t="95059" x="927100" y="3986213"/>
          <p14:tracePt t="95067" x="989013" y="3917950"/>
          <p14:tracePt t="95075" x="1011238" y="3889375"/>
          <p14:tracePt t="95083" x="1068388" y="3833813"/>
          <p14:tracePt t="95091" x="1119188" y="3783013"/>
          <p14:tracePt t="95099" x="1141413" y="3765550"/>
          <p14:tracePt t="95107" x="1196975" y="3721100"/>
          <p14:tracePt t="95115" x="1214438" y="3698875"/>
          <p14:tracePt t="95123" x="1292225" y="3648075"/>
          <p14:tracePt t="95131" x="1365250" y="3597275"/>
          <p14:tracePt t="95139" x="1400175" y="3581400"/>
          <p14:tracePt t="95147" x="1511300" y="3530600"/>
          <p14:tracePt t="95157" x="1697038" y="3468688"/>
          <p14:tracePt t="95163" x="1804988" y="3446463"/>
          <p14:tracePt t="95171" x="1984375" y="3406775"/>
          <p14:tracePt t="95179" x="2203450" y="3378200"/>
          <p14:tracePt t="95187" x="2455863" y="3338513"/>
          <p14:tracePt t="95195" x="2736850" y="3305175"/>
          <p14:tracePt t="95205" x="2895600" y="3294063"/>
          <p14:tracePt t="95211" x="3187700" y="3260725"/>
          <p14:tracePt t="95221" x="3344863" y="3254375"/>
          <p14:tracePt t="95229" x="3665538" y="3243263"/>
          <p14:tracePt t="95239" x="3973513" y="3232150"/>
          <p14:tracePt t="95245" x="4159250" y="3221038"/>
          <p14:tracePt t="95253" x="4479925" y="3221038"/>
          <p14:tracePt t="95261" x="4811713" y="3221038"/>
          <p14:tracePt t="95269" x="4997450" y="3221038"/>
          <p14:tracePt t="95277" x="5272088" y="3221038"/>
          <p14:tracePt t="95285" x="5559425" y="3221038"/>
          <p14:tracePt t="95293" x="5834063" y="3221038"/>
          <p14:tracePt t="95301" x="6110288" y="3227388"/>
          <p14:tracePt t="95309" x="6369050" y="3238500"/>
          <p14:tracePt t="95317" x="6627813" y="3238500"/>
          <p14:tracePt t="95325" x="6919913" y="3249613"/>
          <p14:tracePt t="95333" x="7059613" y="3254375"/>
          <p14:tracePt t="95341" x="7340600" y="3265488"/>
          <p14:tracePt t="95351" x="7493000" y="3265488"/>
          <p14:tracePt t="95357" x="7785100" y="3287713"/>
          <p14:tracePt t="95365" x="7937500" y="3287713"/>
          <p14:tracePt t="95373" x="8110538" y="3300413"/>
          <p14:tracePt t="95381" x="8402638" y="3322638"/>
          <p14:tracePt t="95389" x="8561388" y="3327400"/>
          <p14:tracePt t="95397" x="8836025" y="3338513"/>
          <p14:tracePt t="95405" x="8993188" y="3349625"/>
          <p14:tracePt t="95413" x="9150350" y="3367088"/>
          <p14:tracePt t="95421" x="9296400" y="3384550"/>
          <p14:tracePt t="95429" x="9455150" y="3400425"/>
          <p14:tracePt t="95437" x="9590088" y="3422650"/>
          <p14:tracePt t="95445" x="9752013" y="3451225"/>
          <p14:tracePt t="95455" x="9898063" y="3479800"/>
          <p14:tracePt t="95461" x="10017125" y="3502025"/>
          <p14:tracePt t="95469" x="10123488" y="3524250"/>
          <p14:tracePt t="95477" x="10275888" y="3570288"/>
          <p14:tracePt t="95485" x="10331450" y="3586163"/>
          <p14:tracePt t="95493" x="10382250" y="3614738"/>
          <p14:tracePt t="95503" x="10466388" y="3659188"/>
          <p14:tracePt t="95511" x="10517188" y="3692525"/>
          <p14:tracePt t="95519" x="10561638" y="3721100"/>
          <p14:tracePt t="95527" x="10606088" y="3754438"/>
          <p14:tracePt t="95535" x="10641013" y="3800475"/>
          <p14:tracePt t="95545" x="10668000" y="3838575"/>
          <p14:tracePt t="95551" x="10702925" y="3884613"/>
          <p14:tracePt t="95559" x="10725150" y="3929063"/>
          <p14:tracePt t="95567" x="10741025" y="3973513"/>
          <p14:tracePt t="95575" x="10753725" y="4035425"/>
          <p14:tracePt t="95583" x="10753725" y="4114800"/>
          <p14:tracePt t="95591" x="10753725" y="4205288"/>
          <p14:tracePt t="95599" x="10741025" y="4278313"/>
          <p14:tracePt t="95607" x="10718800" y="4344988"/>
          <p14:tracePt t="95615" x="10696575" y="4424363"/>
          <p14:tracePt t="95623" x="10663238" y="4508500"/>
          <p14:tracePt t="95631" x="10618788" y="4592638"/>
          <p14:tracePt t="95639" x="10579100" y="4665663"/>
          <p14:tracePt t="95647" x="10533063" y="4733925"/>
          <p14:tracePt t="95655" x="10477500" y="4806950"/>
          <p14:tracePt t="95663" x="10437813" y="4862513"/>
          <p14:tracePt t="95671" x="10393363" y="4918075"/>
          <p14:tracePt t="95679" x="10337800" y="4975225"/>
          <p14:tracePt t="95687" x="10258425" y="5048250"/>
          <p14:tracePt t="95695" x="10174288" y="5121275"/>
          <p14:tracePt t="95703" x="10079038" y="5194300"/>
          <p14:tracePt t="95711" x="9966325" y="5278438"/>
          <p14:tracePt t="95719" x="9921875" y="5318125"/>
          <p14:tracePt t="95727" x="9813925" y="5373688"/>
          <p14:tracePt t="95735" x="9758363" y="5407025"/>
          <p14:tracePt t="95743" x="9696450" y="5435600"/>
          <p14:tracePt t="95751" x="9583738" y="5480050"/>
          <p14:tracePt t="95761" x="9521825" y="5508625"/>
          <p14:tracePt t="95767" x="9459913" y="5519738"/>
          <p14:tracePt t="95775" x="9398000" y="5537200"/>
          <p14:tracePt t="95785" x="9336088" y="5541963"/>
          <p14:tracePt t="95791" x="9212263" y="5553075"/>
          <p14:tracePt t="95801" x="9128125" y="5553075"/>
          <p14:tracePt t="95809" x="9094788" y="5553075"/>
          <p14:tracePt t="95817" x="8988425" y="5553075"/>
          <p14:tracePt t="95825" x="8864600" y="5559425"/>
          <p14:tracePt t="95833" x="8723313" y="5570538"/>
          <p14:tracePt t="95841" x="8550275" y="5576888"/>
          <p14:tracePt t="95849" x="8391525" y="5588000"/>
          <p14:tracePt t="95857" x="8240713" y="5592763"/>
          <p14:tracePt t="95865" x="8083550" y="5592763"/>
          <p14:tracePt t="95873" x="8032750" y="5592763"/>
          <p14:tracePt t="95881" x="7897813" y="5592763"/>
          <p14:tracePt t="95889" x="7740650" y="5603875"/>
          <p14:tracePt t="95897" x="7588250" y="5603875"/>
          <p14:tracePt t="95905" x="7435850" y="5603875"/>
          <p14:tracePt t="95913" x="7278688" y="5603875"/>
          <p14:tracePt t="95921" x="7227888" y="5603875"/>
          <p14:tracePt t="95929" x="7099300" y="5599113"/>
          <p14:tracePt t="95937" x="6992938" y="5599113"/>
          <p14:tracePt t="95945" x="6897688" y="5592763"/>
          <p14:tracePt t="95955" x="6824663" y="5592763"/>
          <p14:tracePt t="95961" x="6762750" y="5588000"/>
          <p14:tracePt t="95969" x="6716713" y="5588000"/>
          <p14:tracePt t="95977" x="6677025" y="5581650"/>
          <p14:tracePt t="95985" x="6665913" y="5576888"/>
          <p14:tracePt t="95993" x="6632575" y="5576888"/>
          <p14:tracePt t="96001" x="6604000" y="5565775"/>
          <p14:tracePt t="96009" x="6581775" y="5553075"/>
          <p14:tracePt t="96017" x="6559550" y="5541963"/>
          <p14:tracePt t="96025" x="6542088" y="5537200"/>
          <p14:tracePt t="96033" x="6537325" y="5526088"/>
          <p14:tracePt t="96041" x="6526213" y="5508625"/>
          <p14:tracePt t="96049" x="6515100" y="5492750"/>
          <p14:tracePt t="96057" x="6508750" y="5475288"/>
          <p14:tracePt t="96069" x="6497638" y="5457825"/>
          <p14:tracePt t="96073" x="6481763" y="5435600"/>
          <p14:tracePt t="96083" x="6475413" y="5419725"/>
          <p14:tracePt t="96089" x="6442075" y="5395913"/>
          <p14:tracePt t="96099" x="6430963" y="5380038"/>
          <p14:tracePt t="96107" x="6391275" y="5357813"/>
          <p14:tracePt t="96115" x="6369050" y="5345113"/>
          <p14:tracePt t="96123" x="6329363" y="5329238"/>
          <p14:tracePt t="96131" x="6318250" y="5318125"/>
          <p14:tracePt t="96139" x="6300788" y="5307013"/>
          <p14:tracePt t="96147" x="6289675" y="5300663"/>
          <p14:tracePt t="96155" x="6289675" y="5295900"/>
          <p14:tracePt t="96179" x="6289675" y="5289550"/>
          <p14:tracePt t="96267" x="6289675" y="5295900"/>
          <p14:tracePt t="96275" x="6296025" y="5300663"/>
          <p14:tracePt t="96283" x="6300788" y="5307013"/>
          <p14:tracePt t="96299" x="6307138" y="5318125"/>
          <p14:tracePt t="96307" x="6311900" y="5334000"/>
          <p14:tracePt t="96315" x="6311900" y="5351463"/>
          <p14:tracePt t="96323" x="6311900" y="5368925"/>
          <p14:tracePt t="96331" x="6311900" y="5391150"/>
          <p14:tracePt t="96339" x="6311900" y="5413375"/>
          <p14:tracePt t="96347" x="6311900" y="5424488"/>
          <p14:tracePt t="96357" x="6311900" y="5446713"/>
          <p14:tracePt t="96363" x="6307138" y="5464175"/>
          <p14:tracePt t="96375" x="6289675" y="5492750"/>
          <p14:tracePt t="96383" x="6278563" y="5503863"/>
          <p14:tracePt t="96389" x="6267450" y="5514975"/>
          <p14:tracePt t="96397" x="6238875" y="5530850"/>
          <p14:tracePt t="96405" x="6211888" y="5548313"/>
          <p14:tracePt t="96413" x="6143625" y="5576888"/>
          <p14:tracePt t="96421" x="6099175" y="5592763"/>
          <p14:tracePt t="96429" x="6048375" y="5603875"/>
          <p14:tracePt t="96437" x="6015038" y="5610225"/>
          <p14:tracePt t="96445" x="5964238" y="5621338"/>
          <p14:tracePt t="96453" x="5924550" y="5621338"/>
          <p14:tracePt t="96461" x="5913438" y="5621338"/>
          <p14:tracePt t="96469" x="5880100" y="5627688"/>
          <p14:tracePt t="96479" x="5851525" y="5632450"/>
          <p14:tracePt t="96485" x="5811838" y="5632450"/>
          <p14:tracePt t="96493" x="5778500" y="5638800"/>
          <p14:tracePt t="96501" x="5767388" y="5638800"/>
          <p14:tracePt t="96509" x="5734050" y="5638800"/>
          <p14:tracePt t="96517" x="5694363" y="5643563"/>
          <p14:tracePt t="96525" x="5672138" y="5649913"/>
          <p14:tracePt t="96535" x="5614988" y="5654675"/>
          <p14:tracePt t="96541" x="5553075" y="5661025"/>
          <p14:tracePt t="96549" x="5526088" y="5665788"/>
          <p14:tracePt t="96557" x="5446713" y="5672138"/>
          <p14:tracePt t="96569" x="5424488" y="5676900"/>
          <p14:tracePt t="96573" x="5351463" y="5694363"/>
          <p14:tracePt t="96581" x="5289550" y="5700713"/>
          <p14:tracePt t="96589" x="5267325" y="5705475"/>
          <p14:tracePt t="96597" x="5210175" y="5711825"/>
          <p14:tracePt t="96605" x="5187950" y="5711825"/>
          <p14:tracePt t="96615" x="5143500" y="5716588"/>
          <p14:tracePt t="96621" x="5114925" y="5722938"/>
          <p14:tracePt t="96629" x="5064125" y="5734050"/>
          <p14:tracePt t="96639" x="5030788" y="5738813"/>
          <p14:tracePt t="96649" x="5008563" y="5745163"/>
          <p14:tracePt t="96659" x="4940300" y="5756275"/>
          <p14:tracePt t="96671" x="4862513" y="5767388"/>
          <p14:tracePt t="96675" x="4833938" y="5767388"/>
          <p14:tracePt t="96683" x="4767263" y="5767388"/>
          <p14:tracePt t="96691" x="4738688" y="5767388"/>
          <p14:tracePt t="96699" x="4705350" y="5767388"/>
          <p14:tracePt t="96707" x="4648200" y="5767388"/>
          <p14:tracePt t="96715" x="4621213" y="5767388"/>
          <p14:tracePt t="96723" x="4603750" y="5767388"/>
          <p14:tracePt t="96731" x="4586288" y="5767388"/>
          <p14:tracePt t="96739" x="4548188" y="5762625"/>
          <p14:tracePt t="96747" x="4535488" y="5762625"/>
          <p14:tracePt t="96755" x="4519613" y="5756275"/>
          <p14:tracePt t="96763" x="4513263" y="5756275"/>
          <p14:tracePt t="96779" x="4519613" y="5756275"/>
          <p14:tracePt t="96787" x="4530725" y="5749925"/>
          <p14:tracePt t="96797" x="4559300" y="5749925"/>
          <p14:tracePt t="96803" x="4603750" y="5749925"/>
          <p14:tracePt t="96813" x="4665663" y="5749925"/>
          <p14:tracePt t="96819" x="4732338" y="5749925"/>
          <p14:tracePt t="96827" x="4845050" y="5749925"/>
          <p14:tracePt t="96836" x="4968875" y="5749925"/>
          <p14:tracePt t="96843" x="5137150" y="5749925"/>
          <p14:tracePt t="96851" x="5334000" y="5749925"/>
          <p14:tracePt t="96859" x="5592763" y="5749925"/>
          <p14:tracePt t="96867" x="5761038" y="5749925"/>
          <p14:tracePt t="96875" x="6081713" y="5756275"/>
          <p14:tracePt t="96883" x="6256338" y="5767388"/>
          <p14:tracePt t="96891" x="6592888" y="5789613"/>
          <p14:tracePt t="96899" x="6884988" y="5800725"/>
          <p14:tracePt t="96907" x="7043738" y="5807075"/>
          <p14:tracePt t="96915" x="7302500" y="5829300"/>
          <p14:tracePt t="96925" x="7413625" y="5835650"/>
          <p14:tracePt t="96931" x="7599363" y="5846763"/>
          <p14:tracePt t="96941" x="7683500" y="5851525"/>
          <p14:tracePt t="96947" x="7751763" y="5851525"/>
          <p14:tracePt t="96957" x="7785100" y="5857875"/>
          <p14:tracePt t="96965" x="7818438" y="5857875"/>
          <p14:tracePt t="96973" x="7829550" y="5857875"/>
          <p14:tracePt t="96981" x="7835900" y="5857875"/>
          <p14:tracePt t="97063" x="7840663" y="5857875"/>
          <p14:tracePt t="97109" x="7847013" y="5857875"/>
          <p14:tracePt t="97432" x="7840663" y="5846763"/>
          <p14:tracePt t="97439" x="7824788" y="5846763"/>
          <p14:tracePt t="97447" x="7791450" y="5829300"/>
          <p14:tracePt t="97459" x="7785100" y="5829300"/>
          <p14:tracePt t="97697" x="7785100" y="5822950"/>
          <p14:tracePt t="97708" x="7791450" y="5822950"/>
          <p14:tracePt t="97713" x="7802563" y="5818188"/>
          <p14:tracePt t="97721" x="7813675" y="5818188"/>
          <p14:tracePt t="97729" x="7824788" y="5818188"/>
          <p14:tracePt t="97737" x="7835900" y="5818188"/>
          <p14:tracePt t="97745" x="7853363" y="5811838"/>
          <p14:tracePt t="97753" x="7886700" y="5807075"/>
          <p14:tracePt t="97761" x="7926388" y="5800725"/>
          <p14:tracePt t="97769" x="7981950" y="5789613"/>
          <p14:tracePt t="97777" x="8043863" y="5784850"/>
          <p14:tracePt t="97787" x="8110538" y="5773738"/>
          <p14:tracePt t="97797" x="8194675" y="5756275"/>
          <p14:tracePt t="97803" x="8375650" y="5722938"/>
          <p14:tracePt t="97809" x="8493125" y="5694363"/>
          <p14:tracePt t="97819" x="8612188" y="5672138"/>
          <p14:tracePt t="97827" x="8734425" y="5638800"/>
          <p14:tracePt t="97835" x="8931275" y="5599113"/>
          <p14:tracePt t="97843" x="9039225" y="5570538"/>
          <p14:tracePt t="97851" x="9112250" y="5553075"/>
          <p14:tracePt t="97859" x="9190038" y="5526088"/>
          <p14:tracePt t="97867" x="9296400" y="5497513"/>
          <p14:tracePt t="97875" x="9353550" y="5475288"/>
          <p14:tracePt t="97883" x="9393238" y="5457825"/>
          <p14:tracePt t="97891" x="9426575" y="5446713"/>
          <p14:tracePt t="97899" x="9437688" y="5446713"/>
          <p14:tracePt t="97907" x="9444038" y="5435600"/>
          <p14:tracePt t="98118" x="9455150" y="5435600"/>
          <p14:tracePt t="98126" x="9477375" y="5446713"/>
          <p14:tracePt t="98133" x="9521825" y="5468938"/>
          <p14:tracePt t="98141" x="9572625" y="5480050"/>
          <p14:tracePt t="98149" x="9652000" y="5486400"/>
          <p14:tracePt t="98157" x="9820275" y="5486400"/>
          <p14:tracePt t="98165" x="10079038" y="5486400"/>
          <p14:tracePt t="98173" x="10313988" y="5468938"/>
          <p14:tracePt t="98181" x="10590213" y="5446713"/>
          <p14:tracePt t="98189" x="10780713" y="5430838"/>
          <p14:tracePt t="98197" x="10988675" y="5402263"/>
          <p14:tracePt t="98205" x="11112500" y="5391150"/>
          <p14:tracePt t="98213" x="11214100" y="5384800"/>
          <p14:tracePt t="98221" x="11269663" y="5380038"/>
          <p14:tracePt t="98229" x="11309350" y="5380038"/>
          <p14:tracePt t="98237" x="11315700" y="5380038"/>
          <p14:tracePt t="98253" x="11309350" y="5391150"/>
          <p14:tracePt t="98261" x="11280775" y="5395913"/>
          <p14:tracePt t="98269" x="11236325" y="5419725"/>
          <p14:tracePt t="98277" x="11152188" y="5430838"/>
          <p14:tracePt t="98285" x="11083925" y="5435600"/>
          <p14:tracePt t="98293" x="11006138" y="5441950"/>
          <p14:tracePt t="98301" x="10961688" y="5441950"/>
          <p14:tracePt t="98309" x="10955338" y="5441950"/>
          <p14:tracePt t="98329" x="10966450" y="5430838"/>
          <p14:tracePt t="98337" x="11050588" y="5384800"/>
          <p14:tracePt t="98345" x="11163300" y="5345113"/>
          <p14:tracePt t="98353" x="11242675" y="5311775"/>
          <p14:tracePt t="98363" x="11382375" y="5278438"/>
          <p14:tracePt t="98369" x="11528425" y="5245100"/>
          <p14:tracePt t="98379" x="11691938" y="5216525"/>
          <p14:tracePt t="98385" x="11769725" y="5210175"/>
          <p14:tracePt t="98395" x="11826875" y="5210175"/>
          <p14:tracePt t="98401" x="11882438" y="5210175"/>
          <p14:tracePt t="98411" x="11888788" y="5210175"/>
          <p14:tracePt t="98419" x="11888788" y="5216525"/>
          <p14:tracePt t="98427" x="11866563" y="5227638"/>
          <p14:tracePt t="98435" x="11826875" y="5256213"/>
          <p14:tracePt t="98443" x="11764963" y="5272088"/>
          <p14:tracePt t="98451" x="11714163" y="5284788"/>
          <p14:tracePt t="98459" x="11641138" y="5300663"/>
          <p14:tracePt t="98467" x="11574463" y="5318125"/>
          <p14:tracePt t="98475" x="11512550" y="5334000"/>
          <p14:tracePt t="98483" x="11483975" y="5345113"/>
          <p14:tracePt t="98491" x="11455400" y="5351463"/>
          <p14:tracePt t="98499" x="11450638" y="5351463"/>
          <p14:tracePt t="98507" x="11444288" y="5357813"/>
          <p14:tracePt t="98753" x="11422063" y="5362575"/>
          <p14:tracePt t="98761" x="11382375" y="5384800"/>
          <p14:tracePt t="98769" x="11326813" y="5407025"/>
          <p14:tracePt t="98777" x="11258550" y="5435600"/>
          <p14:tracePt t="98785" x="11079163" y="5468938"/>
          <p14:tracePt t="98793" x="10860088" y="5497513"/>
          <p14:tracePt t="98801" x="10567988" y="5508625"/>
          <p14:tracePt t="98809" x="10309225" y="5508625"/>
          <p14:tracePt t="98817" x="10033000" y="5503863"/>
          <p14:tracePt t="98825" x="9725025" y="5457825"/>
          <p14:tracePt t="98833" x="9404350" y="5391150"/>
          <p14:tracePt t="98841" x="9128125" y="5278438"/>
          <p14:tracePt t="98849" x="8977313" y="5183188"/>
          <p14:tracePt t="98857" x="8904288" y="5076825"/>
          <p14:tracePt t="98865" x="8858250" y="4935538"/>
          <p14:tracePt t="98873" x="8858250" y="4818063"/>
          <p14:tracePt t="98881" x="8880475" y="4637088"/>
          <p14:tracePt t="98889" x="8953500" y="4406900"/>
          <p14:tracePt t="98897" x="9032875" y="4232275"/>
          <p14:tracePt t="98905" x="9190038" y="3962400"/>
          <p14:tracePt t="98913" x="9313863" y="3765550"/>
          <p14:tracePt t="98921" x="9375775" y="3676650"/>
          <p14:tracePt t="98929" x="9499600" y="3530600"/>
          <p14:tracePt t="98937" x="9623425" y="3400425"/>
          <p14:tracePt t="98947" x="9725025" y="3300413"/>
          <p14:tracePt t="98953" x="9769475" y="3260725"/>
          <p14:tracePt t="98963" x="9836150" y="3209925"/>
          <p14:tracePt t="98971" x="9871075" y="3187700"/>
          <p14:tracePt t="98979" x="9904413" y="3159125"/>
          <p14:tracePt t="98987" x="9915525" y="3148013"/>
          <p14:tracePt t="98995" x="9915525" y="3141663"/>
          <p14:tracePt t="99003" x="9921875" y="3136900"/>
          <p14:tracePt t="99111" x="9915525" y="3136900"/>
          <p14:tracePt t="99119" x="9904413" y="3130550"/>
          <p14:tracePt t="99127" x="9882188" y="3130550"/>
          <p14:tracePt t="99135" x="9871075" y="3130550"/>
          <p14:tracePt t="99143" x="9836150" y="3125788"/>
          <p14:tracePt t="99151" x="9791700" y="3125788"/>
          <p14:tracePt t="99159" x="9769475" y="3125788"/>
          <p14:tracePt t="99167" x="9713913" y="3114675"/>
          <p14:tracePt t="99175" x="9685338" y="3103563"/>
          <p14:tracePt t="99183" x="9623425" y="3079750"/>
          <p14:tracePt t="99191" x="9601200" y="3063875"/>
          <p14:tracePt t="99199" x="9550400" y="3035300"/>
          <p14:tracePt t="99207" x="9539288" y="3019425"/>
          <p14:tracePt t="99215" x="9510713" y="2995613"/>
          <p14:tracePt t="99225" x="9504363" y="2979738"/>
          <p14:tracePt t="99231" x="9504363" y="2951163"/>
          <p14:tracePt t="99243" x="9504363" y="2940050"/>
          <p14:tracePt t="99247" x="9510713" y="2933700"/>
          <p14:tracePt t="99257" x="9521825" y="2917825"/>
          <p14:tracePt t="99263" x="9528175" y="2911475"/>
          <p14:tracePt t="99273" x="9539288" y="2906713"/>
          <p14:tracePt t="99281" x="9561513" y="2906713"/>
          <p14:tracePt t="99289" x="9605963" y="2917825"/>
          <p14:tracePt t="99297" x="9645650" y="2940050"/>
          <p14:tracePt t="99305" x="9752013" y="3001963"/>
          <p14:tracePt t="99313" x="9813925" y="3057525"/>
          <p14:tracePt t="99321" x="9926638" y="3141663"/>
          <p14:tracePt t="99329" x="10044113" y="3260725"/>
          <p14:tracePt t="99337" x="10156825" y="3384550"/>
          <p14:tracePt t="99345" x="10275888" y="3557588"/>
          <p14:tracePt t="99353" x="10331450" y="3659188"/>
          <p14:tracePt t="99361" x="10421938" y="3878263"/>
          <p14:tracePt t="99369" x="10460038" y="3990975"/>
          <p14:tracePt t="99377" x="10494963" y="4267200"/>
          <p14:tracePt t="99385" x="10488613" y="4468813"/>
          <p14:tracePt t="99393" x="10444163" y="4621213"/>
          <p14:tracePt t="99401" x="10287000" y="4906963"/>
          <p14:tracePt t="99409" x="10094913" y="5099050"/>
          <p14:tracePt t="99417" x="9836150" y="5284788"/>
          <p14:tracePt t="99425" x="9628188" y="5384800"/>
          <p14:tracePt t="99433" x="9229725" y="5553075"/>
          <p14:tracePt t="99441" x="8864600" y="5661025"/>
          <p14:tracePt t="99449" x="8318500" y="5784850"/>
          <p14:tracePt t="99457" x="7840663" y="5873750"/>
          <p14:tracePt t="99465" x="7391400" y="5935663"/>
          <p14:tracePt t="99473" x="6975475" y="5981700"/>
          <p14:tracePt t="99481" x="6621463" y="6003925"/>
          <p14:tracePt t="99489" x="6408738" y="6015038"/>
          <p14:tracePt t="99497" x="6070600" y="6015038"/>
          <p14:tracePt t="99505" x="5891213" y="6015038"/>
          <p14:tracePt t="99513" x="5699125" y="6008688"/>
          <p14:tracePt t="99523" x="5526088" y="5992813"/>
          <p14:tracePt t="99529" x="5391150" y="5992813"/>
          <p14:tracePt t="99539" x="5278438" y="5986463"/>
          <p14:tracePt t="99545" x="5216525" y="5986463"/>
          <p14:tracePt t="99555" x="5143500" y="5986463"/>
          <p14:tracePt t="99561" x="5103813" y="5986463"/>
          <p14:tracePt t="99571" x="5059363" y="5997575"/>
          <p14:tracePt t="99579" x="5013325" y="6003925"/>
          <p14:tracePt t="99587" x="4979988" y="6008688"/>
          <p14:tracePt t="99595" x="4940300" y="6019800"/>
          <p14:tracePt t="99603" x="4906963" y="6030913"/>
          <p14:tracePt t="99611" x="4895850" y="6030913"/>
          <p14:tracePt t="99619" x="4867275" y="6030913"/>
          <p14:tracePt t="99627" x="4851400" y="6030913"/>
          <p14:tracePt t="99635" x="4840288" y="6030913"/>
          <p14:tracePt t="99643" x="4816475" y="6030913"/>
          <p14:tracePt t="99653" x="4800600" y="6030913"/>
          <p14:tracePt t="99659" x="4767263" y="6019800"/>
          <p14:tracePt t="99667" x="4732338" y="6008688"/>
          <p14:tracePt t="99675" x="4687888" y="5992813"/>
          <p14:tracePt t="99683" x="4625975" y="5981700"/>
          <p14:tracePt t="99691" x="4552950" y="5957888"/>
          <p14:tracePt t="99699" x="4491038" y="5953125"/>
          <p14:tracePt t="99707" x="4406900" y="5946775"/>
          <p14:tracePt t="99717" x="4333875" y="5942013"/>
          <p14:tracePt t="99725" x="4238625" y="5935663"/>
          <p14:tracePt t="99731" x="4130675" y="5924550"/>
          <p14:tracePt t="99743" x="4046538" y="5919788"/>
          <p14:tracePt t="99747" x="3922713" y="5913438"/>
          <p14:tracePt t="99757" x="3844925" y="5908675"/>
          <p14:tracePt t="99763" x="3771900" y="5902325"/>
          <p14:tracePt t="99773" x="3709988" y="5895975"/>
          <p14:tracePt t="99779" x="3670300" y="5891213"/>
          <p14:tracePt t="99789" x="3659188" y="5891213"/>
          <p14:tracePt t="99821" x="3670300" y="5891213"/>
          <p14:tracePt t="99829" x="3703638" y="5891213"/>
          <p14:tracePt t="99837" x="3721100" y="5891213"/>
          <p14:tracePt t="99845" x="3743325" y="5891213"/>
          <p14:tracePt t="99853" x="3771900" y="5891213"/>
          <p14:tracePt t="99861" x="3811588" y="5895975"/>
          <p14:tracePt t="99869" x="3827463" y="5895975"/>
          <p14:tracePt t="99877" x="3844925" y="5895975"/>
          <p14:tracePt t="99885" x="3849688" y="5902325"/>
          <p14:tracePt t="99899" x="3856038" y="5902325"/>
          <p14:tracePt t="99939" x="3856038" y="5908675"/>
          <p14:tracePt t="99947" x="3849688" y="5908675"/>
          <p14:tracePt t="99961" x="3844925" y="5908675"/>
          <p14:tracePt t="100104" x="3844925" y="5913438"/>
          <p14:tracePt t="100143" x="3844925" y="5919788"/>
          <p14:tracePt t="100175" x="3844925" y="5924550"/>
          <p14:tracePt t="100185" x="3844925" y="5930900"/>
          <p14:tracePt t="100191" x="3838575" y="5930900"/>
          <p14:tracePt t="100199" x="3838575" y="5935663"/>
          <p14:tracePt t="100207" x="3833813" y="5935663"/>
          <p14:tracePt t="100219" x="3827463" y="5942013"/>
          <p14:tracePt t="100235" x="3822700" y="5946775"/>
          <p14:tracePt t="100385" x="3816350" y="5946775"/>
          <p14:tracePt t="100399" x="3805238" y="5935663"/>
          <p14:tracePt t="100409" x="3776663" y="5873750"/>
          <p14:tracePt t="100415" x="3743325" y="5800725"/>
          <p14:tracePt t="100425" x="3687763" y="5654675"/>
          <p14:tracePt t="100433" x="3579813" y="5407025"/>
          <p14:tracePt t="100441" x="3457575" y="5154613"/>
          <p14:tracePt t="100449" x="3322638" y="4856163"/>
          <p14:tracePt t="100459" x="3187700" y="4575175"/>
          <p14:tracePt t="100465" x="3097213" y="4384675"/>
          <p14:tracePt t="100473" x="3046413" y="4260850"/>
          <p14:tracePt t="100481" x="3017838" y="4187825"/>
          <p14:tracePt t="100489" x="3006725" y="4103688"/>
          <p14:tracePt t="100497" x="3006725" y="4075113"/>
          <p14:tracePt t="100505" x="3017838" y="4041775"/>
          <p14:tracePt t="100513" x="3024188" y="4030663"/>
          <p14:tracePt t="100521" x="3028950" y="4024313"/>
          <p14:tracePt t="100529" x="3028950" y="4019550"/>
          <p14:tracePt t="100565" x="3035300" y="4019550"/>
          <p14:tracePt t="100581" x="3041650" y="4019550"/>
          <p14:tracePt t="100589" x="3046413" y="4019550"/>
          <p14:tracePt t="100677" x="3046413" y="4024313"/>
          <p14:tracePt t="100681" x="3041650" y="4024313"/>
          <p14:tracePt t="100787" x="3035300" y="4024313"/>
          <p14:tracePt t="100803" x="3024188" y="4024313"/>
          <p14:tracePt t="100811" x="3017838" y="4024313"/>
          <p14:tracePt t="100819" x="3006725" y="4019550"/>
          <p14:tracePt t="100827" x="3001963" y="4019550"/>
          <p14:tracePt t="100835" x="2995613" y="4019550"/>
          <p14:tracePt t="100843" x="2995613" y="4013200"/>
          <p14:tracePt t="100851" x="2990850" y="4013200"/>
          <p14:tracePt t="100869" x="2984500" y="4013200"/>
          <p14:tracePt t="100883" x="2979738" y="4013200"/>
          <p14:tracePt t="100891" x="2968625" y="4013200"/>
          <p14:tracePt t="100899" x="2962275" y="4013200"/>
          <p14:tracePt t="100907" x="2955925" y="4013200"/>
          <p14:tracePt t="100915" x="2944813" y="4013200"/>
          <p14:tracePt t="100931" x="2933700" y="4008438"/>
          <p14:tracePt t="100939" x="2922588" y="4008438"/>
          <p14:tracePt t="100947" x="2906713" y="4008438"/>
          <p14:tracePt t="100955" x="2878138" y="4002088"/>
          <p14:tracePt t="100963" x="2855913" y="4002088"/>
          <p14:tracePt t="100973" x="2816225" y="3997325"/>
          <p14:tracePt t="100983" x="2782888" y="3990975"/>
          <p14:tracePt t="100989" x="2743200" y="3986213"/>
          <p14:tracePt t="100997" x="2698750" y="3979863"/>
          <p14:tracePt t="101005" x="2659063" y="3973513"/>
          <p14:tracePt t="101013" x="2601913" y="3968750"/>
          <p14:tracePt t="101021" x="2563813" y="3962400"/>
          <p14:tracePt t="101029" x="2546350" y="3957638"/>
          <p14:tracePt t="101037" x="2495550" y="3951288"/>
          <p14:tracePt t="101045" x="2478088" y="3946525"/>
          <p14:tracePt t="101053" x="2462213" y="3946525"/>
          <p14:tracePt t="101061" x="2428875" y="3946525"/>
          <p14:tracePt t="101069" x="2405063" y="3940175"/>
          <p14:tracePt t="101077" x="2382838" y="3940175"/>
          <p14:tracePt t="101085" x="2344738" y="3940175"/>
          <p14:tracePt t="101093" x="2305050" y="3940175"/>
          <p14:tracePt t="101101" x="2254250" y="3946525"/>
          <p14:tracePt t="101109" x="2136775" y="3957638"/>
          <p14:tracePt t="101117" x="2074863" y="3968750"/>
          <p14:tracePt t="101125" x="1944688" y="3990975"/>
          <p14:tracePt t="101133" x="1860550" y="4002088"/>
          <p14:tracePt t="101141" x="1646238" y="4064000"/>
          <p14:tracePt t="101149" x="1568450" y="4081463"/>
          <p14:tracePt t="101157" x="1489075" y="4114800"/>
          <p14:tracePt t="101165" x="1444625" y="4125913"/>
          <p14:tracePt t="101415" x="1444625" y="4121150"/>
          <p14:tracePt t="101431" x="1438275" y="4114800"/>
          <p14:tracePt t="101447" x="1438275" y="4108450"/>
          <p14:tracePt t="101455" x="1433513" y="4108450"/>
          <p14:tracePt t="101471" x="1427163" y="4108450"/>
          <p14:tracePt t="101479" x="1422400" y="4108450"/>
          <p14:tracePt t="101495" x="1411288" y="4108450"/>
          <p14:tracePt t="101505" x="1393825" y="4114800"/>
          <p14:tracePt t="101511" x="1376363" y="4121150"/>
          <p14:tracePt t="101519" x="1365250" y="4121150"/>
          <p14:tracePt t="101527" x="1338263" y="4121150"/>
          <p14:tracePt t="101537" x="1320800" y="4121150"/>
          <p14:tracePt t="101544" x="1287463" y="4121150"/>
          <p14:tracePt t="101553" x="1265238" y="4114800"/>
          <p14:tracePt t="101561" x="1236663" y="4114800"/>
          <p14:tracePt t="101569" x="1208088" y="4103688"/>
          <p14:tracePt t="101577" x="1185863" y="4097338"/>
          <p14:tracePt t="101587" x="1168400" y="4092575"/>
          <p14:tracePt t="101593" x="1157288" y="4086225"/>
          <p14:tracePt t="101601" x="1146175" y="4086225"/>
          <p14:tracePt t="101609" x="1135063" y="4086225"/>
          <p14:tracePt t="101617" x="1123950" y="4086225"/>
          <p14:tracePt t="101625" x="1112838" y="4086225"/>
          <p14:tracePt t="101633" x="1095375" y="4081463"/>
          <p14:tracePt t="101649" x="1090613" y="4081463"/>
          <p14:tracePt t="101657" x="1084263" y="4075113"/>
          <p14:tracePt t="101665" x="1079500" y="4075113"/>
          <p14:tracePt t="101681" x="1079500" y="4070350"/>
          <p14:tracePt t="101689" x="1073150" y="4070350"/>
          <p14:tracePt t="101705" x="1073150" y="4064000"/>
          <p14:tracePt t="101716" x="1073150" y="4059238"/>
          <p14:tracePt t="101729" x="1073150" y="4048125"/>
          <p14:tracePt t="101737" x="1073150" y="4035425"/>
          <p14:tracePt t="101745" x="1073150" y="4030663"/>
          <p14:tracePt t="101753" x="1073150" y="4013200"/>
          <p14:tracePt t="101761" x="1073150" y="4008438"/>
          <p14:tracePt t="101769" x="1073150" y="3997325"/>
          <p14:tracePt t="101777" x="1073150" y="3990975"/>
          <p14:tracePt t="101785" x="1073150" y="3986213"/>
          <p14:tracePt t="101803" x="1073150" y="3979863"/>
          <p14:tracePt t="101809" x="1068388" y="3979863"/>
          <p14:tracePt t="101817" x="1068388" y="3973513"/>
          <p14:tracePt t="101833" x="1068388" y="3968750"/>
          <p14:tracePt t="101843" x="1062038" y="3968750"/>
          <p14:tracePt t="101849" x="1057275" y="3962400"/>
          <p14:tracePt t="101867" x="1057275" y="3957638"/>
          <p14:tracePt t="101875" x="1050925" y="3957638"/>
          <p14:tracePt t="101883" x="1050925" y="3951288"/>
          <p14:tracePt t="101891" x="1050925" y="3946525"/>
          <p14:tracePt t="101900" x="1050925" y="3935413"/>
          <p14:tracePt t="101907" x="1050925" y="3929063"/>
          <p14:tracePt t="101915" x="1050925" y="3924300"/>
          <p14:tracePt t="101923" x="1057275" y="3913188"/>
          <p14:tracePt t="101932" x="1062038" y="3889375"/>
          <p14:tracePt t="101939" x="1068388" y="3884613"/>
          <p14:tracePt t="101947" x="1073150" y="3873500"/>
          <p14:tracePt t="101955" x="1073150" y="3862388"/>
          <p14:tracePt t="101964" x="1084263" y="3838575"/>
          <p14:tracePt t="101971" x="1084263" y="3833813"/>
          <p14:tracePt t="101979" x="1090613" y="3827463"/>
          <p14:tracePt t="101995" x="1090613" y="3822700"/>
          <p14:tracePt t="102019" x="1084263" y="3816350"/>
          <p14:tracePt t="102027" x="1068388" y="3811588"/>
          <p14:tracePt t="102035" x="1028700" y="3811588"/>
          <p14:tracePt t="102043" x="977900" y="3811588"/>
          <p14:tracePt t="102051" x="904875" y="3816350"/>
          <p14:tracePt t="102059" x="838200" y="3833813"/>
          <p14:tracePt t="102067" x="747713" y="3867150"/>
          <p14:tracePt t="102075" x="696913" y="3878263"/>
          <p14:tracePt t="102327" x="703263" y="3878263"/>
          <p14:tracePt t="102333" x="714375" y="3878263"/>
          <p14:tracePt t="102341" x="741363" y="3878263"/>
          <p14:tracePt t="102349" x="752475" y="3884613"/>
          <p14:tracePt t="102357" x="769938" y="3884613"/>
          <p14:tracePt t="102365" x="787400" y="3884613"/>
          <p14:tracePt t="102375" x="803275" y="3878263"/>
          <p14:tracePt t="102381" x="820738" y="3873500"/>
          <p14:tracePt t="102389" x="838200" y="3873500"/>
          <p14:tracePt t="102399" x="849313" y="3873500"/>
          <p14:tracePt t="102405" x="860425" y="3873500"/>
          <p14:tracePt t="102417" x="871538" y="3873500"/>
          <p14:tracePt t="102423" x="876300" y="3873500"/>
          <p14:tracePt t="102432" x="882650" y="3873500"/>
          <p14:tracePt t="102447" x="893763" y="3873500"/>
          <p14:tracePt t="102455" x="893763" y="3867150"/>
          <p14:tracePt t="102463" x="900113" y="3867150"/>
          <p14:tracePt t="102471" x="904875" y="3867150"/>
          <p14:tracePt t="102528" x="911225" y="3867150"/>
          <p14:tracePt t="102535" x="911225" y="3862388"/>
          <p14:tracePt t="102559" x="911225" y="3856038"/>
          <p14:tracePt t="102697" x="915988" y="3851275"/>
          <p14:tracePt t="102703" x="922338" y="3844925"/>
          <p14:tracePt t="102713" x="927100" y="3833813"/>
          <p14:tracePt t="102720" x="949325" y="3816350"/>
          <p14:tracePt t="102729" x="955675" y="3805238"/>
          <p14:tracePt t="102737" x="966788" y="3794125"/>
          <p14:tracePt t="102746" x="977900" y="3771900"/>
          <p14:tracePt t="102754" x="989013" y="3760788"/>
          <p14:tracePt t="102761" x="1011238" y="3727450"/>
          <p14:tracePt t="102770" x="1028700" y="3716338"/>
          <p14:tracePt t="102778" x="1062038" y="3687763"/>
          <p14:tracePt t="102785" x="1073150" y="3670300"/>
          <p14:tracePt t="102793" x="1084263" y="3665538"/>
          <p14:tracePt t="102801" x="1101725" y="3648075"/>
          <p14:tracePt t="102810" x="1108075" y="3643313"/>
          <p14:tracePt t="102818" x="1119188" y="3636963"/>
          <p14:tracePt t="102833" x="1119188" y="3630613"/>
          <p14:tracePt t="102881" x="1123950" y="3630613"/>
          <p14:tracePt t="102897" x="1123950" y="3625850"/>
          <p14:tracePt t="102906" x="1130300" y="3625850"/>
          <p14:tracePt t="102984" x="1135063" y="3625850"/>
          <p14:tracePt t="103013" x="1141413" y="3625850"/>
          <p14:tracePt t="103127" x="1146175" y="3630613"/>
          <p14:tracePt t="103143" x="1152525" y="3636963"/>
          <p14:tracePt t="103151" x="1157288" y="3636963"/>
          <p14:tracePt t="103159" x="1163638" y="3643313"/>
          <p14:tracePt t="103175" x="1168400" y="3643313"/>
          <p14:tracePt t="103183" x="1174750" y="3643313"/>
          <p14:tracePt t="103191" x="1174750" y="3648075"/>
          <p14:tracePt t="103207" x="1181100" y="3654425"/>
          <p14:tracePt t="103223" x="1181100" y="3659188"/>
          <p14:tracePt t="103231" x="1185863" y="3659188"/>
          <p14:tracePt t="103239" x="1185863" y="3670300"/>
          <p14:tracePt t="103247" x="1192213" y="3681413"/>
          <p14:tracePt t="103257" x="1196975" y="3692525"/>
          <p14:tracePt t="103263" x="1208088" y="3709988"/>
          <p14:tracePt t="103272" x="1208088" y="3727450"/>
          <p14:tracePt t="103281" x="1208088" y="3743325"/>
          <p14:tracePt t="103290" x="1208088" y="3778250"/>
          <p14:tracePt t="103297" x="1208088" y="3805238"/>
          <p14:tracePt t="103306" x="1208088" y="3844925"/>
          <p14:tracePt t="103314" x="1196975" y="3878263"/>
          <p14:tracePt t="103321" x="1192213" y="3900488"/>
          <p14:tracePt t="103334" x="1174750" y="3986213"/>
          <p14:tracePt t="103342" x="1163638" y="4086225"/>
          <p14:tracePt t="103350" x="1157288" y="4159250"/>
          <p14:tracePt t="103358" x="1146175" y="4238625"/>
          <p14:tracePt t="103365" x="1141413" y="4316413"/>
          <p14:tracePt t="103374" x="1141413" y="4378325"/>
          <p14:tracePt t="103381" x="1135063" y="4475163"/>
          <p14:tracePt t="103390" x="1130300" y="4570413"/>
          <p14:tracePt t="103397" x="1112838" y="4699000"/>
          <p14:tracePt t="103407" x="1101725" y="4767263"/>
          <p14:tracePt t="103413" x="1068388" y="4884738"/>
          <p14:tracePt t="103423" x="1035050" y="5037138"/>
          <p14:tracePt t="103431" x="1006475" y="5114925"/>
          <p14:tracePt t="103441" x="984250" y="5187950"/>
          <p14:tracePt t="103452" x="949325" y="5256213"/>
          <p14:tracePt t="103465" x="882650" y="5373688"/>
          <p14:tracePt t="103469" x="860425" y="5407025"/>
          <p14:tracePt t="103478" x="814388" y="5464175"/>
          <p14:tracePt t="103516" x="787400" y="5497513"/>
          <p14:tracePt t="103525" x="765175" y="5553075"/>
          <p14:tracePt t="103555" x="776288" y="5599113"/>
          <p14:tracePt t="103562" x="814388" y="5614988"/>
          <p14:tracePt t="103571" x="820738" y="5614988"/>
          <p14:tracePt t="103578" x="838200" y="5610225"/>
          <p14:tracePt t="103588" x="849313" y="5592763"/>
          <p14:tracePt t="103595" x="876300" y="5548313"/>
          <p14:tracePt t="103604" x="900113" y="5514975"/>
          <p14:tracePt t="103612" x="933450" y="5424488"/>
          <p14:tracePt t="103619" x="1000125" y="5267325"/>
          <p14:tracePt t="103627" x="1035050" y="5160963"/>
          <p14:tracePt t="103635" x="1079500" y="5008563"/>
          <p14:tracePt t="103647" x="1101725" y="4845050"/>
          <p14:tracePt t="103651" x="1130300" y="4699000"/>
          <p14:tracePt t="103660" x="1146175" y="4552950"/>
          <p14:tracePt t="103667" x="1146175" y="4479925"/>
          <p14:tracePt t="103676" x="1146175" y="4367213"/>
          <p14:tracePt t="103683" x="1146175" y="4300538"/>
          <p14:tracePt t="103691" x="1130300" y="4148138"/>
          <p14:tracePt t="103699" x="1108075" y="4070350"/>
          <p14:tracePt t="103708" x="1090613" y="3986213"/>
          <p14:tracePt t="103715" x="1035050" y="3827463"/>
          <p14:tracePt t="103723" x="1011238" y="3765550"/>
          <p14:tracePt t="103731" x="984250" y="3716338"/>
          <p14:tracePt t="103739" x="960438" y="3681413"/>
          <p14:tracePt t="103749" x="944563" y="3643313"/>
          <p14:tracePt t="103756" x="938213" y="3630613"/>
          <p14:tracePt t="103763" x="933450" y="3625850"/>
          <p14:tracePt t="103771" x="933450" y="3619500"/>
          <p14:tracePt t="103835" x="933450" y="3630613"/>
          <p14:tracePt t="103843" x="933450" y="3636963"/>
          <p14:tracePt t="103853" x="938213" y="3665538"/>
          <p14:tracePt t="103859" x="944563" y="3698875"/>
          <p14:tracePt t="103870" x="955675" y="3743325"/>
          <p14:tracePt t="103878" x="973138" y="3851275"/>
          <p14:tracePt t="103886" x="995363" y="3929063"/>
          <p14:tracePt t="103893" x="1028700" y="4030663"/>
          <p14:tracePt t="103901" x="1119188" y="4289425"/>
          <p14:tracePt t="103909" x="1157288" y="4402138"/>
          <p14:tracePt t="103917" x="1236663" y="4614863"/>
          <p14:tracePt t="103925" x="1281113" y="4745038"/>
          <p14:tracePt t="103933" x="1365250" y="4975225"/>
          <p14:tracePt t="103941" x="1393825" y="5081588"/>
          <p14:tracePt t="103949" x="1416050" y="5154613"/>
          <p14:tracePt t="103957" x="1444625" y="5300663"/>
          <p14:tracePt t="103965" x="1462088" y="5362575"/>
          <p14:tracePt t="103973" x="1473200" y="5413375"/>
          <p14:tracePt t="103981" x="1477963" y="5453063"/>
          <p14:tracePt t="103989" x="1477963" y="5480050"/>
          <p14:tracePt t="103997" x="1477963" y="5497513"/>
          <p14:tracePt t="104005" x="1477963" y="5508625"/>
          <p14:tracePt t="104037" x="1484313" y="5492750"/>
          <p14:tracePt t="104045" x="1489075" y="5464175"/>
          <p14:tracePt t="104055" x="1495425" y="5424488"/>
          <p14:tracePt t="104061" x="1511300" y="5362575"/>
          <p14:tracePt t="104069" x="1524000" y="5289550"/>
          <p14:tracePt t="104077" x="1550988" y="5199063"/>
          <p14:tracePt t="104085" x="1579563" y="5064125"/>
          <p14:tracePt t="104093" x="1590675" y="4991100"/>
          <p14:tracePt t="104101" x="1624013" y="4840288"/>
          <p14:tracePt t="104109" x="1630363" y="4738688"/>
          <p14:tracePt t="104117" x="1658938" y="4519613"/>
          <p14:tracePt t="104125" x="1674813" y="4435475"/>
          <p14:tracePt t="104135" x="1681163" y="4289425"/>
          <p14:tracePt t="104141" x="1681163" y="4238625"/>
          <p14:tracePt t="104152" x="1681163" y="4194175"/>
          <p14:tracePt t="104159" x="1681163" y="4148138"/>
          <p14:tracePt t="104168" x="1681163" y="4132263"/>
          <p14:tracePt t="104175" x="1681163" y="4114800"/>
          <p14:tracePt t="104183" x="1681163" y="4108450"/>
          <p14:tracePt t="104243" x="1674813" y="4121150"/>
          <p14:tracePt t="104253" x="1674813" y="4143375"/>
          <p14:tracePt t="104260" x="1670050" y="4165600"/>
          <p14:tracePt t="104267" x="1663700" y="4194175"/>
          <p14:tracePt t="104275" x="1658938" y="4216400"/>
          <p14:tracePt t="104283" x="1658938" y="4227513"/>
          <p14:tracePt t="104291" x="1658938" y="4243388"/>
          <p14:tracePt t="104299" x="1658938" y="4256088"/>
          <p14:tracePt t="104307" x="1658938" y="4260850"/>
          <p14:tracePt t="104414" x="1652588" y="4260850"/>
          <p14:tracePt t="104506" x="1646238" y="4260850"/>
          <p14:tracePt t="104521" x="1641475" y="4267200"/>
          <p14:tracePt t="104537" x="1635125" y="4267200"/>
          <p14:tracePt t="104545" x="1635125" y="4271963"/>
          <p14:tracePt t="104589" x="1630363" y="4271963"/>
          <p14:tracePt t="104597" x="1624013" y="4249738"/>
          <p14:tracePt t="104605" x="1619250" y="4205288"/>
          <p14:tracePt t="104613" x="1612900" y="4165600"/>
          <p14:tracePt t="104623" x="1612900" y="4097338"/>
          <p14:tracePt t="104629" x="1612900" y="4048125"/>
          <p14:tracePt t="104637" x="1612900" y="3962400"/>
          <p14:tracePt t="104646" x="1608138" y="3873500"/>
          <p14:tracePt t="104653" x="1608138" y="3800475"/>
          <p14:tracePt t="104661" x="1601788" y="3670300"/>
          <p14:tracePt t="104670" x="1601788" y="3563938"/>
          <p14:tracePt t="104677" x="1601788" y="3422650"/>
          <p14:tracePt t="104685" x="1630363" y="3260725"/>
          <p14:tracePt t="104693" x="1670050" y="3079750"/>
          <p14:tracePt t="104702" x="1692275" y="2990850"/>
          <p14:tracePt t="104709" x="1714500" y="2844800"/>
          <p14:tracePt t="104719" x="1736725" y="2725738"/>
          <p14:tracePt t="104727" x="1743075" y="2670175"/>
          <p14:tracePt t="104735" x="1754188" y="2608263"/>
          <p14:tracePt t="104743" x="1754188" y="2517775"/>
          <p14:tracePt t="104751" x="1754188" y="2466975"/>
          <p14:tracePt t="104759" x="1743075" y="2406650"/>
          <p14:tracePt t="104767" x="1731963" y="2344738"/>
          <p14:tracePt t="104775" x="1719263" y="2282825"/>
          <p14:tracePt t="104784" x="1685925" y="2203450"/>
          <p14:tracePt t="104791" x="1670050" y="2163763"/>
          <p14:tracePt t="104799" x="1646238" y="2130425"/>
          <p14:tracePt t="104807" x="1624013" y="2108200"/>
          <p14:tracePt t="104815" x="1612900" y="2090738"/>
          <p14:tracePt t="104823" x="1608138" y="2085975"/>
          <p14:tracePt t="104986" x="1608138" y="2079625"/>
          <p14:tracePt t="104993" x="1608138" y="2068513"/>
          <p14:tracePt t="104999" x="1608138" y="2039938"/>
          <p14:tracePt t="105009" x="1608138" y="1990725"/>
          <p14:tracePt t="105015" x="1608138" y="1944688"/>
          <p14:tracePt t="105025" x="1612900" y="1889125"/>
          <p14:tracePt t="105031" x="1612900" y="1816100"/>
          <p14:tracePt t="105041" x="1612900" y="1787525"/>
          <p14:tracePt t="105049" x="1608138" y="1725613"/>
          <p14:tracePt t="105058" x="1601788" y="1663700"/>
          <p14:tracePt t="105065" x="1597025" y="1590675"/>
          <p14:tracePt t="105073" x="1590675" y="1539875"/>
          <p14:tracePt t="105081" x="1585913" y="1462088"/>
          <p14:tracePt t="105089" x="1585913" y="1411288"/>
          <p14:tracePt t="105097" x="1585913" y="1327150"/>
          <p14:tracePt t="105105" x="1585913" y="1281113"/>
          <p14:tracePt t="105113" x="1579563" y="1243013"/>
          <p14:tracePt t="105121" x="1573213" y="1181100"/>
          <p14:tracePt t="105129" x="1568450" y="1157288"/>
          <p14:tracePt t="105138" x="1562100" y="1135063"/>
          <p14:tracePt t="105145" x="1557338" y="1119188"/>
          <p14:tracePt t="105154" x="1550988" y="1095375"/>
          <p14:tracePt t="105162" x="1550988" y="1084263"/>
          <p14:tracePt t="105169" x="1546225" y="1073150"/>
          <p14:tracePt t="105177" x="1539875" y="1062038"/>
          <p14:tracePt t="105186" x="1535113" y="1050925"/>
          <p14:tracePt t="105194" x="1528763" y="1035050"/>
          <p14:tracePt t="105202" x="1524000" y="1028700"/>
          <p14:tracePt t="105210" x="1517650" y="1017588"/>
          <p14:tracePt t="105218" x="1500188" y="995363"/>
          <p14:tracePt t="105225" x="1489075" y="973138"/>
          <p14:tracePt t="105233" x="1477963" y="966788"/>
          <p14:tracePt t="105242" x="1455738" y="944563"/>
          <p14:tracePt t="105249" x="1427163" y="922338"/>
          <p14:tracePt t="105257" x="1400175" y="904875"/>
          <p14:tracePt t="105265" x="1389063" y="904875"/>
          <p14:tracePt t="105273" x="1360488" y="893763"/>
          <p14:tracePt t="105283" x="1349375" y="893763"/>
          <p14:tracePt t="105291" x="1316038" y="893763"/>
          <p14:tracePt t="105297" x="1298575" y="893763"/>
          <p14:tracePt t="105308" x="1258888" y="893763"/>
          <p14:tracePt t="105313" x="1214438" y="893763"/>
          <p14:tracePt t="105323" x="1196975" y="893763"/>
          <p14:tracePt t="105332" x="1152525" y="904875"/>
          <p14:tracePt t="105339" x="1135063" y="911225"/>
          <p14:tracePt t="105347" x="1079500" y="915988"/>
          <p14:tracePt t="105356" x="1068388" y="922338"/>
          <p14:tracePt t="105364" x="1050925" y="927100"/>
          <p14:tracePt t="105371" x="1011238" y="938213"/>
          <p14:tracePt t="105379" x="1000125" y="944563"/>
          <p14:tracePt t="105389" x="977900" y="955675"/>
          <p14:tracePt t="105395" x="973138" y="962025"/>
          <p14:tracePt t="105403" x="955675" y="973138"/>
          <p14:tracePt t="105411" x="949325" y="984250"/>
          <p14:tracePt t="105419" x="944563" y="1000125"/>
          <p14:tracePt t="105427" x="933450" y="1017588"/>
          <p14:tracePt t="105435" x="922338" y="1035050"/>
          <p14:tracePt t="105443" x="904875" y="1062038"/>
          <p14:tracePt t="105451" x="887413" y="1095375"/>
          <p14:tracePt t="105460" x="871538" y="1130300"/>
          <p14:tracePt t="105467" x="849313" y="1169988"/>
          <p14:tracePt t="105476" x="825500" y="1208088"/>
          <p14:tracePt t="105483" x="803275" y="1258888"/>
          <p14:tracePt t="105491" x="781050" y="1304925"/>
          <p14:tracePt t="105499" x="769938" y="1316038"/>
          <p14:tracePt t="105507" x="747713" y="1360488"/>
          <p14:tracePt t="105515" x="725488" y="1400175"/>
          <p14:tracePt t="105523" x="703263" y="1438275"/>
          <p14:tracePt t="105531" x="692150" y="1462088"/>
          <p14:tracePt t="105539" x="668338" y="1500188"/>
          <p14:tracePt t="105547" x="646113" y="1539875"/>
          <p14:tracePt t="105556" x="635000" y="1562100"/>
          <p14:tracePt t="105563" x="617538" y="1612900"/>
          <p14:tracePt t="105571" x="612775" y="1635125"/>
          <p14:tracePt t="105579" x="579438" y="1697038"/>
          <p14:tracePt t="105591" x="557213" y="1758950"/>
          <p14:tracePt t="105595" x="539750" y="1793875"/>
          <p14:tracePt t="105606" x="506413" y="1871663"/>
          <p14:tracePt t="105613" x="495300" y="1911350"/>
          <p14:tracePt t="105621" x="455613" y="2024063"/>
          <p14:tracePt t="105629" x="438150" y="2068513"/>
          <p14:tracePt t="105637" x="398463" y="2181225"/>
          <p14:tracePt t="105645" x="382588" y="2236788"/>
          <p14:tracePt t="105653" x="371475" y="2282825"/>
          <p14:tracePt t="105661" x="349250" y="2433638"/>
          <p14:tracePt t="105670" x="342900" y="2495550"/>
          <p14:tracePt t="105678" x="331788" y="2641600"/>
          <p14:tracePt t="105686" x="331788" y="2703513"/>
          <p14:tracePt t="105694" x="336550" y="2860675"/>
          <p14:tracePt t="105702" x="349250" y="2933700"/>
          <p14:tracePt t="105710" x="360363" y="2990850"/>
          <p14:tracePt t="105718" x="371475" y="3057525"/>
          <p14:tracePt t="105725" x="393700" y="3125788"/>
          <p14:tracePt t="105734" x="409575" y="3203575"/>
          <p14:tracePt t="105742" x="422275" y="3265488"/>
          <p14:tracePt t="105750" x="444500" y="3333750"/>
          <p14:tracePt t="105757" x="477838" y="3435350"/>
          <p14:tracePt t="105766" x="506413" y="3524250"/>
          <p14:tracePt t="105774" x="544513" y="3625850"/>
          <p14:tracePt t="105781" x="557213" y="3676650"/>
          <p14:tracePt t="105790" x="584200" y="3778250"/>
          <p14:tracePt t="105798" x="617538" y="3900488"/>
          <p14:tracePt t="105806" x="630238" y="3957638"/>
          <p14:tracePt t="105814" x="657225" y="4081463"/>
          <p14:tracePt t="105822" x="668338" y="4148138"/>
          <p14:tracePt t="105829" x="692150" y="4216400"/>
          <p14:tracePt t="105838" x="719138" y="4340225"/>
          <p14:tracePt t="105846" x="736600" y="4406900"/>
          <p14:tracePt t="105854" x="758825" y="4468813"/>
          <p14:tracePt t="105862" x="781050" y="4530725"/>
          <p14:tracePt t="105872" x="803275" y="4586288"/>
          <p14:tracePt t="105878" x="831850" y="4637088"/>
          <p14:tracePt t="105888" x="860425" y="4694238"/>
          <p14:tracePt t="105896" x="900113" y="4749800"/>
          <p14:tracePt t="105904" x="933450" y="4806950"/>
          <p14:tracePt t="105912" x="977900" y="4862513"/>
          <p14:tracePt t="105920" x="1035050" y="4918075"/>
          <p14:tracePt t="105928" x="1101725" y="4979988"/>
          <p14:tracePt t="105936" x="1185863" y="5048250"/>
          <p14:tracePt t="105943" x="1265238" y="5103813"/>
          <p14:tracePt t="105952" x="1298575" y="5132388"/>
          <p14:tracePt t="105959" x="1400175" y="5183188"/>
          <p14:tracePt t="105968" x="1524000" y="5249863"/>
          <p14:tracePt t="105975" x="1568450" y="5267325"/>
          <p14:tracePt t="105983" x="1692275" y="5318125"/>
          <p14:tracePt t="105991" x="1843088" y="5362575"/>
          <p14:tracePt t="106001" x="1893888" y="5380038"/>
          <p14:tracePt t="106008" x="2035175" y="5419725"/>
          <p14:tracePt t="106015" x="2085975" y="5430838"/>
          <p14:tracePt t="106023" x="2225675" y="5468938"/>
          <p14:tracePt t="106032" x="2411413" y="5519738"/>
          <p14:tracePt t="106040" x="2466975" y="5530850"/>
          <p14:tracePt t="106047" x="2636838" y="5570538"/>
          <p14:tracePt t="106055" x="2805113" y="5621338"/>
          <p14:tracePt t="106063" x="2855913" y="5632450"/>
          <p14:tracePt t="106072" x="2990850" y="5672138"/>
          <p14:tracePt t="106080" x="3130550" y="5722938"/>
          <p14:tracePt t="106088" x="3176588" y="5734050"/>
          <p14:tracePt t="106096" x="3311525" y="5773738"/>
          <p14:tracePt t="106103" x="3367088" y="5789613"/>
          <p14:tracePt t="106111" x="3519488" y="5835650"/>
          <p14:tracePt t="106120" x="3727450" y="5873750"/>
          <p14:tracePt t="106128" x="3789363" y="5884863"/>
          <p14:tracePt t="106136" x="3962400" y="5902325"/>
          <p14:tracePt t="106143" x="4165600" y="5919788"/>
          <p14:tracePt t="106151" x="4384675" y="5942013"/>
          <p14:tracePt t="106159" x="4575175" y="5957888"/>
          <p14:tracePt t="106170" x="4732338" y="5975350"/>
          <p14:tracePt t="106177" x="4878388" y="5992813"/>
          <p14:tracePt t="106186" x="5008563" y="6008688"/>
          <p14:tracePt t="106193" x="5154613" y="6037263"/>
          <p14:tracePt t="106201" x="5329238" y="6054725"/>
          <p14:tracePt t="106210" x="5384800" y="6065838"/>
          <p14:tracePt t="106218" x="5541963" y="6081713"/>
          <p14:tracePt t="106225" x="5734050" y="6099175"/>
          <p14:tracePt t="106233" x="5935663" y="6121400"/>
          <p14:tracePt t="106241" x="6138863" y="6138863"/>
          <p14:tracePt t="106249" x="6340475" y="6149975"/>
          <p14:tracePt t="106257" x="6554788" y="6149975"/>
          <p14:tracePt t="106265" x="6773863" y="6161088"/>
          <p14:tracePt t="106273" x="6986588" y="6161088"/>
          <p14:tracePt t="106281" x="7172325" y="6165850"/>
          <p14:tracePt t="106290" x="7369175" y="6165850"/>
          <p14:tracePt t="106297" x="7570788" y="6178550"/>
          <p14:tracePt t="106310" x="7937500" y="6189663"/>
          <p14:tracePt t="106313" x="8110538" y="6200775"/>
          <p14:tracePt t="106322" x="8296275" y="6205538"/>
          <p14:tracePt t="106330" x="8616950" y="6216650"/>
          <p14:tracePt t="106338" x="8785225" y="6216650"/>
          <p14:tracePt t="106345" x="9077325" y="6227763"/>
          <p14:tracePt t="106354" x="9236075" y="6238875"/>
          <p14:tracePt t="106362" x="9371013" y="6238875"/>
          <p14:tracePt t="106369" x="9510713" y="6238875"/>
          <p14:tracePt t="106378" x="9798050" y="6251575"/>
          <p14:tracePt t="106385" x="9921875" y="6251575"/>
          <p14:tracePt t="106393" x="10061575" y="6256338"/>
          <p14:tracePt t="106401" x="10185400" y="6256338"/>
          <p14:tracePt t="106411" x="10325100" y="6256338"/>
          <p14:tracePt t="106417" x="10448925" y="6256338"/>
          <p14:tracePt t="106427" x="10556875" y="6256338"/>
          <p14:tracePt t="106433" x="10668000" y="6256338"/>
          <p14:tracePt t="106442" x="10780713" y="6238875"/>
          <p14:tracePt t="106449" x="10820400" y="6227763"/>
          <p14:tracePt t="106459" x="10933113" y="6200775"/>
          <p14:tracePt t="106465" x="11045825" y="6149975"/>
          <p14:tracePt t="106475" x="11174413" y="6088063"/>
          <p14:tracePt t="106484" x="11298238" y="6019800"/>
          <p14:tracePt t="106491" x="11399838" y="5957888"/>
          <p14:tracePt t="106500" x="11495088" y="5884863"/>
          <p14:tracePt t="106508" x="11596688" y="5807075"/>
          <p14:tracePt t="106515" x="11685588" y="5705475"/>
          <p14:tracePt t="106524" x="11849100" y="5475288"/>
          <p14:tracePt t="106532" x="11939588" y="5272088"/>
          <p14:tracePt t="106540" x="12057063" y="4964113"/>
          <p14:tracePt t="106548" x="12107863" y="4749800"/>
          <p14:tracePt t="106556" x="12158663" y="4513263"/>
          <p14:tracePt t="106645" x="12118975" y="2400300"/>
          <p14:tracePt t="106651" x="12074525" y="2247900"/>
          <p14:tracePt t="106659" x="12039600" y="2097088"/>
          <p14:tracePt t="106668" x="12006263" y="1962150"/>
          <p14:tracePt t="106676" x="11977688" y="1798638"/>
          <p14:tracePt t="106684" x="11933238" y="1658938"/>
          <p14:tracePt t="106691" x="11893550" y="1524000"/>
          <p14:tracePt t="106700" x="11849100" y="1382713"/>
          <p14:tracePt t="106708" x="11776075" y="1247775"/>
          <p14:tracePt t="106718" x="11753850" y="1208088"/>
          <p14:tracePt t="106726" x="11685588" y="1101725"/>
          <p14:tracePt t="106732" x="11607800" y="1017588"/>
          <p14:tracePt t="106742" x="11517313" y="915988"/>
          <p14:tracePt t="106748" x="11466513" y="871538"/>
          <p14:tracePt t="106758" x="11426825" y="842963"/>
          <p14:tracePt t="106765" x="11366500" y="798513"/>
          <p14:tracePt t="106773" x="11320463" y="769938"/>
          <p14:tracePt t="106781" x="11280775" y="747713"/>
          <p14:tracePt t="106790" x="11231563" y="719138"/>
          <p14:tracePt t="106798" x="11185525" y="692150"/>
          <p14:tracePt t="106806" x="11118850" y="663575"/>
          <p14:tracePt t="106814" x="11039475" y="635000"/>
          <p14:tracePt t="106822" x="10933113" y="606425"/>
          <p14:tracePt t="106830" x="10747375" y="557213"/>
          <p14:tracePt t="106838" x="10634663" y="539750"/>
          <p14:tracePt t="106846" x="10517188" y="517525"/>
          <p14:tracePt t="106853" x="10353675" y="500063"/>
          <p14:tracePt t="106862" x="10017125" y="477838"/>
          <p14:tracePt t="106870" x="9831388" y="466725"/>
          <p14:tracePt t="106877" x="9656763" y="460375"/>
          <p14:tracePt t="106886" x="9482138" y="438150"/>
          <p14:tracePt t="106894" x="9313863" y="433388"/>
          <p14:tracePt t="106902" x="9139238" y="415925"/>
          <p14:tracePt t="106910" x="8796338" y="382588"/>
          <p14:tracePt t="106918" x="8605838" y="349250"/>
          <p14:tracePt t="106925" x="8402638" y="331788"/>
          <p14:tracePt t="106934" x="8172450" y="309563"/>
          <p14:tracePt t="106942" x="7926388" y="303213"/>
          <p14:tracePt t="106949" x="7510463" y="276225"/>
          <p14:tracePt t="106958" x="7278688" y="269875"/>
          <p14:tracePt t="106966" x="7048500" y="269875"/>
          <p14:tracePt t="106974" x="6654800" y="269875"/>
          <p14:tracePt t="106982" x="6475413" y="269875"/>
          <p14:tracePt t="106990" x="6154738" y="269875"/>
          <p14:tracePt t="106998" x="5862638" y="269875"/>
          <p14:tracePt t="107005" x="5727700" y="269875"/>
          <p14:tracePt t="107014" x="5464175" y="269875"/>
          <p14:tracePt t="107026" x="5340350" y="280988"/>
          <p14:tracePt t="107029" x="5121275" y="292100"/>
          <p14:tracePt t="107039" x="5013325" y="292100"/>
          <p14:tracePt t="107048" x="4794250" y="309563"/>
          <p14:tracePt t="107056" x="4699000" y="314325"/>
          <p14:tracePt t="107064" x="4603750" y="325438"/>
          <p14:tracePt t="107072" x="4384675" y="342900"/>
          <p14:tracePt t="107080" x="4254500" y="360363"/>
          <p14:tracePt t="107088" x="4125913" y="365125"/>
          <p14:tracePt t="107096" x="4013200" y="382588"/>
          <p14:tracePt t="107103" x="3873500" y="393700"/>
          <p14:tracePt t="107111" x="3709988" y="409575"/>
          <p14:tracePt t="107120" x="3568700" y="415925"/>
          <p14:tracePt t="107128" x="3422650" y="433388"/>
          <p14:tracePt t="107136" x="3282950" y="444500"/>
          <p14:tracePt t="107143" x="3108325" y="460375"/>
          <p14:tracePt t="107152" x="3057525" y="460375"/>
          <p14:tracePt t="107160" x="2906713" y="477838"/>
          <p14:tracePt t="107168" x="2714625" y="495300"/>
          <p14:tracePt t="107176" x="2557463" y="511175"/>
          <p14:tracePt t="107184" x="2382838" y="533400"/>
          <p14:tracePt t="107191" x="2225675" y="550863"/>
          <p14:tracePt t="107199" x="2170113" y="557213"/>
          <p14:tracePt t="107207" x="2046288" y="568325"/>
          <p14:tracePt t="107216" x="1911350" y="584200"/>
          <p14:tracePt t="107223" x="1754188" y="612775"/>
          <p14:tracePt t="107232" x="1703388" y="619125"/>
          <p14:tracePt t="107240" x="1597025" y="635000"/>
          <p14:tracePt t="107248" x="1466850" y="657225"/>
          <p14:tracePt t="107255" x="1427163" y="663575"/>
          <p14:tracePt t="107264" x="1309688" y="685800"/>
          <p14:tracePt t="107272" x="1258888" y="696913"/>
          <p14:tracePt t="107280" x="1152525" y="725488"/>
          <p14:tracePt t="107288" x="1046163" y="758825"/>
          <p14:tracePt t="107296" x="1006475" y="776288"/>
          <p14:tracePt t="107306" x="915988" y="803275"/>
          <p14:tracePt t="107312" x="882650" y="820738"/>
          <p14:tracePt t="107322" x="803275" y="854075"/>
          <p14:tracePt t="107330" x="776288" y="860425"/>
          <p14:tracePt t="107338" x="714375" y="893763"/>
          <p14:tracePt t="107346" x="685800" y="911225"/>
          <p14:tracePt t="107354" x="623888" y="938213"/>
          <p14:tracePt t="107362" x="601663" y="955675"/>
          <p14:tracePt t="107370" x="579438" y="973138"/>
          <p14:tracePt t="107378" x="517525" y="1006475"/>
          <p14:tracePt t="107386" x="488950" y="1022350"/>
          <p14:tracePt t="107393" x="466725" y="1039813"/>
          <p14:tracePt t="107401" x="398463" y="1090613"/>
          <p14:tracePt t="107410" x="382588" y="1112838"/>
          <p14:tracePt t="107418" x="354013" y="1135063"/>
          <p14:tracePt t="107425" x="298450" y="1185863"/>
          <p14:tracePt t="107436" x="280988" y="1208088"/>
          <p14:tracePt t="107442" x="258763" y="1230313"/>
          <p14:tracePt t="107450" x="225425" y="1287463"/>
          <p14:tracePt t="107458" x="207963" y="1316038"/>
          <p14:tracePt t="107466" x="196850" y="1343025"/>
          <p14:tracePt t="107474" x="163513" y="1427163"/>
          <p14:tracePt t="107481" x="152400" y="1455738"/>
          <p14:tracePt t="107490" x="134938" y="1506538"/>
          <p14:tracePt t="107498" x="117475" y="1550988"/>
          <p14:tracePt t="107506" x="79375" y="1663700"/>
          <p14:tracePt t="107514" x="17463" y="1820863"/>
          <p14:tracePt t="107700" x="44450" y="5126038"/>
          <p14:tracePt t="107707" x="95250" y="5187950"/>
          <p14:tracePt t="107716" x="157163" y="5260975"/>
          <p14:tracePt t="107724" x="258763" y="5351463"/>
          <p14:tracePt t="107732" x="409575" y="5457825"/>
          <p14:tracePt t="107742" x="500063" y="5508625"/>
          <p14:tracePt t="107748" x="708025" y="5621338"/>
          <p14:tracePt t="107756" x="854075" y="5694363"/>
          <p14:tracePt t="107764" x="1000125" y="5762625"/>
          <p14:tracePt t="107772" x="1292225" y="5873750"/>
          <p14:tracePt t="107780" x="1450975" y="5935663"/>
          <p14:tracePt t="107788" x="1776413" y="6054725"/>
          <p14:tracePt t="107796" x="1973263" y="6110288"/>
          <p14:tracePt t="107804" x="2185988" y="6183313"/>
          <p14:tracePt t="107811" x="2552700" y="6278563"/>
          <p14:tracePt t="107820" x="2940050" y="6346825"/>
          <p14:tracePt t="107828" x="3192463" y="6380163"/>
          <p14:tracePt t="107836" x="3636963" y="6413500"/>
          <p14:tracePt t="107844" x="4064000" y="6442075"/>
          <p14:tracePt t="107852" x="4502150" y="6442075"/>
          <p14:tracePt t="107860" x="4957763" y="6442075"/>
          <p14:tracePt t="107868" x="5340350" y="6442075"/>
          <p14:tracePt t="107876" x="5884863" y="6430963"/>
          <p14:tracePt t="107884" x="6340475" y="6419850"/>
          <p14:tracePt t="107894" x="6738938" y="6419850"/>
          <p14:tracePt t="107899" x="6997700" y="6419850"/>
          <p14:tracePt t="107910" x="7424738" y="6435725"/>
          <p14:tracePt t="107918" x="7700963" y="6459538"/>
          <p14:tracePt t="107926" x="7981950" y="6481763"/>
          <p14:tracePt t="107934" x="8364538" y="6515100"/>
          <p14:tracePt t="107942" x="8628063" y="6526213"/>
          <p14:tracePt t="107950" x="8886825" y="6537325"/>
          <p14:tracePt t="107958" x="9150350" y="6548438"/>
          <p14:tracePt t="107966" x="9375775" y="6548438"/>
          <p14:tracePt t="107974" x="9590088" y="6548438"/>
          <p14:tracePt t="107982" x="9690100" y="6548438"/>
          <p14:tracePt t="107990" x="9859963" y="6537325"/>
          <p14:tracePt t="107998" x="9926638" y="6532563"/>
          <p14:tracePt t="108006" x="10067925" y="6508750"/>
          <p14:tracePt t="108014" x="10145713" y="6486525"/>
          <p14:tracePt t="108022" x="10213975" y="6464300"/>
          <p14:tracePt t="108030" x="10360025" y="6408738"/>
          <p14:tracePt t="108038" x="10448925" y="6357938"/>
          <p14:tracePt t="108050" x="10528300" y="6296025"/>
          <p14:tracePt t="108053" x="10612438" y="6223000"/>
          <p14:tracePt t="108062" x="10753725" y="6048375"/>
          <p14:tracePt t="108070" x="10848975" y="5908675"/>
          <p14:tracePt t="108078" x="10933113" y="5745163"/>
          <p14:tracePt t="108086" x="11034713" y="5570538"/>
          <p14:tracePt t="108094" x="11152188" y="5329238"/>
          <p14:tracePt t="108102" x="11269663" y="5092700"/>
          <p14:tracePt t="108110" x="11388725" y="4840288"/>
          <p14:tracePt t="108118" x="11499850" y="4564063"/>
          <p14:tracePt t="108126" x="11557000" y="4424363"/>
          <p14:tracePt t="108134" x="11630025" y="4148138"/>
          <p14:tracePt t="108142" x="11685588" y="3822700"/>
          <p14:tracePt t="108152" x="11685588" y="3654425"/>
          <p14:tracePt t="108158" x="11680825" y="3327400"/>
          <p14:tracePt t="108166" x="11663363" y="3152775"/>
          <p14:tracePt t="108176" x="11596688" y="2855913"/>
          <p14:tracePt t="108182" x="11523663" y="2608263"/>
          <p14:tracePt t="108192" x="11472863" y="2484438"/>
          <p14:tracePt t="108200" x="11353800" y="2247900"/>
          <p14:tracePt t="108208" x="11287125" y="2124075"/>
          <p14:tracePt t="108216" x="11207750" y="2017713"/>
          <p14:tracePt t="108224" x="11050588" y="1816100"/>
          <p14:tracePt t="108232" x="10948988" y="1692275"/>
          <p14:tracePt t="108240" x="10853738" y="1579563"/>
          <p14:tracePt t="108248" x="10747375" y="1462088"/>
          <p14:tracePt t="108256" x="10634663" y="1365250"/>
          <p14:tracePt t="108264" x="10510838" y="1258888"/>
          <p14:tracePt t="108272" x="10371138" y="1152525"/>
          <p14:tracePt t="108280" x="10218738" y="1062038"/>
          <p14:tracePt t="108288" x="10067925" y="977900"/>
          <p14:tracePt t="108296" x="9909175" y="900113"/>
          <p14:tracePt t="108304" x="9718675" y="831850"/>
          <p14:tracePt t="108312" x="9539288" y="776288"/>
          <p14:tracePt t="108320" x="9466263" y="752475"/>
          <p14:tracePt t="108328" x="9291638" y="719138"/>
          <p14:tracePt t="108336" x="9066213" y="668338"/>
          <p14:tracePt t="108344" x="8858250" y="641350"/>
          <p14:tracePt t="108352" x="8650288" y="601663"/>
          <p14:tracePt t="108360" x="8448675" y="573088"/>
          <p14:tracePt t="108368" x="8234363" y="533400"/>
          <p14:tracePt t="108376" x="8043863" y="495300"/>
          <p14:tracePt t="108384" x="7853363" y="466725"/>
          <p14:tracePt t="108392" x="7510463" y="404813"/>
          <p14:tracePt t="108400" x="7289800" y="387350"/>
          <p14:tracePt t="108408" x="7099300" y="365125"/>
          <p14:tracePt t="108416" x="6762750" y="342900"/>
          <p14:tracePt t="108424" x="6559550" y="336550"/>
          <p14:tracePt t="108432" x="6373813" y="325438"/>
          <p14:tracePt t="108440" x="6053138" y="325438"/>
          <p14:tracePt t="108448" x="5749925" y="314325"/>
          <p14:tracePt t="108460" x="5599113" y="314325"/>
          <p14:tracePt t="108463" x="5289550" y="314325"/>
          <p14:tracePt t="108474" x="5002213" y="314325"/>
          <p14:tracePt t="108479" x="4851400" y="314325"/>
          <p14:tracePt t="108490" x="4559300" y="314325"/>
          <p14:tracePt t="108495" x="4389438" y="320675"/>
          <p14:tracePt t="108506" x="4216400" y="325438"/>
          <p14:tracePt t="108514" x="3922713" y="349250"/>
          <p14:tracePt t="108522" x="3783013" y="360363"/>
          <p14:tracePt t="108530" x="3502025" y="376238"/>
          <p14:tracePt t="108537" x="3360738" y="387350"/>
          <p14:tracePt t="108546" x="3232150" y="404813"/>
          <p14:tracePt t="108554" x="3108325" y="409575"/>
          <p14:tracePt t="108562" x="2827338" y="444500"/>
          <p14:tracePt t="108570" x="2670175" y="455613"/>
          <p14:tracePt t="108578" x="2524125" y="471488"/>
          <p14:tracePt t="108586" x="2366963" y="477838"/>
          <p14:tracePt t="108594" x="2225675" y="495300"/>
          <p14:tracePt t="108602" x="2074863" y="522288"/>
          <p14:tracePt t="108610" x="1944688" y="539750"/>
          <p14:tracePt t="108618" x="1843088" y="550863"/>
          <p14:tracePt t="108626" x="1743075" y="573088"/>
          <p14:tracePt t="108634" x="1708150" y="579438"/>
          <p14:tracePt t="108642" x="1635125" y="601663"/>
          <p14:tracePt t="108650" x="1573213" y="619125"/>
          <p14:tracePt t="108658" x="1517650" y="635000"/>
          <p14:tracePt t="108668" x="1477963" y="652463"/>
          <p14:tracePt t="108674" x="1438275" y="674688"/>
          <p14:tracePt t="108682" x="1416050" y="685800"/>
          <p14:tracePt t="108690" x="1404938" y="692150"/>
          <p14:tracePt t="108698" x="1393825" y="708025"/>
          <p14:tracePt t="108706" x="1389063" y="708025"/>
          <p14:tracePt t="108714" x="1389063" y="714375"/>
          <p14:tracePt t="108748" x="1389063" y="719138"/>
          <p14:tracePt t="108755" x="1389063" y="725488"/>
          <p14:tracePt t="108780" x="1389063" y="730250"/>
          <p14:tracePt t="108788" x="1382713" y="736600"/>
          <p14:tracePt t="108796" x="1382713" y="747713"/>
          <p14:tracePt t="108804" x="1382713" y="758825"/>
          <p14:tracePt t="108812" x="1382713" y="765175"/>
          <p14:tracePt t="108820" x="1382713" y="792163"/>
          <p14:tracePt t="108828" x="1389063" y="809625"/>
          <p14:tracePt t="108836" x="1389063" y="814388"/>
          <p14:tracePt t="108844" x="1404938" y="831850"/>
          <p14:tracePt t="108852" x="1411288" y="842963"/>
          <p14:tracePt t="108860" x="1427163" y="854075"/>
          <p14:tracePt t="108870" x="1466850" y="871538"/>
          <p14:tracePt t="108876" x="1528763" y="882650"/>
          <p14:tracePt t="108884" x="1597025" y="900113"/>
          <p14:tracePt t="108892" x="1685925" y="900113"/>
          <p14:tracePt t="108900" x="1770063" y="900113"/>
          <p14:tracePt t="108908" x="2039938" y="900113"/>
          <p14:tracePt t="108916" x="2332038" y="882650"/>
          <p14:tracePt t="108924" x="2687638" y="838200"/>
          <p14:tracePt t="108932" x="3013075" y="792163"/>
          <p14:tracePt t="108940" x="3462338" y="741363"/>
          <p14:tracePt t="108948" x="3754438" y="708025"/>
          <p14:tracePt t="108956" x="4019550" y="696913"/>
          <p14:tracePt t="108964" x="4351338" y="696913"/>
          <p14:tracePt t="108972" x="4552950" y="696913"/>
          <p14:tracePt t="108980" x="4721225" y="696913"/>
          <p14:tracePt t="108988" x="4845050" y="703263"/>
          <p14:tracePt t="108996" x="4924425" y="719138"/>
          <p14:tracePt t="109004" x="4964113" y="736600"/>
          <p14:tracePt t="109012" x="4991100" y="765175"/>
          <p14:tracePt t="109020" x="5002213" y="798513"/>
          <p14:tracePt t="109030" x="5002213" y="831850"/>
          <p14:tracePt t="109036" x="5002213" y="882650"/>
          <p14:tracePt t="109046" x="4986338" y="938213"/>
          <p14:tracePt t="109054" x="4957763" y="1011238"/>
          <p14:tracePt t="109062" x="4913313" y="1090613"/>
          <p14:tracePt t="109070" x="4840288" y="1203325"/>
          <p14:tracePt t="109078" x="4805363" y="1247775"/>
          <p14:tracePt t="109086" x="4738688" y="1327150"/>
          <p14:tracePt t="109094" x="4699000" y="1365250"/>
          <p14:tracePt t="109102" x="4632325" y="1427163"/>
          <p14:tracePt t="109110" x="4592638" y="1455738"/>
          <p14:tracePt t="109118" x="4530725" y="1495425"/>
          <p14:tracePt t="109126" x="4479925" y="1517650"/>
          <p14:tracePt t="109134" x="4418013" y="1546225"/>
          <p14:tracePt t="109142" x="4344988" y="1562100"/>
          <p14:tracePt t="109150" x="4283075" y="1573213"/>
          <p14:tracePt t="109158" x="4143375" y="1597025"/>
          <p14:tracePt t="109166" x="3940175" y="1608138"/>
          <p14:tracePt t="109176" x="3816350" y="1608138"/>
          <p14:tracePt t="109182" x="3648075" y="1608138"/>
          <p14:tracePt t="109190" x="3305175" y="1568450"/>
          <p14:tracePt t="109198" x="3097213" y="1528763"/>
          <p14:tracePt t="109206" x="2782888" y="1450975"/>
          <p14:tracePt t="109214" x="2625725" y="1393825"/>
          <p14:tracePt t="109222" x="2422525" y="1309688"/>
          <p14:tracePt t="109230" x="2254250" y="1214438"/>
          <p14:tracePt t="109238" x="2192338" y="1146175"/>
          <p14:tracePt t="109246" x="2174875" y="1101725"/>
          <p14:tracePt t="109254" x="2174875" y="1046163"/>
          <p14:tracePt t="109262" x="2197100" y="984250"/>
          <p14:tracePt t="109270" x="2232025" y="927100"/>
          <p14:tracePt t="109278" x="2320925" y="849313"/>
          <p14:tracePt t="109286" x="2428875" y="769938"/>
          <p14:tracePt t="109294" x="2647950" y="679450"/>
          <p14:tracePt t="109302" x="2878138" y="619125"/>
          <p14:tracePt t="109310" x="3086100" y="584200"/>
          <p14:tracePt t="109318" x="3316288" y="568325"/>
          <p14:tracePt t="109326" x="3670300" y="557213"/>
          <p14:tracePt t="109336" x="3946525" y="573088"/>
          <p14:tracePt t="109344" x="4187825" y="635000"/>
          <p14:tracePt t="109352" x="4400550" y="747713"/>
          <p14:tracePt t="109360" x="4552950" y="876300"/>
          <p14:tracePt t="109368" x="4659313" y="1017588"/>
          <p14:tracePt t="109376" x="4716463" y="1185863"/>
          <p14:tracePt t="109384" x="4727575" y="1287463"/>
          <p14:tracePt t="109392" x="4727575" y="1535113"/>
          <p14:tracePt t="109400" x="4659313" y="1674813"/>
          <p14:tracePt t="109408" x="4603750" y="1758950"/>
          <p14:tracePt t="109416" x="4508500" y="1838325"/>
          <p14:tracePt t="109424" x="4384675" y="1878013"/>
          <p14:tracePt t="109432" x="4294188" y="1893888"/>
          <p14:tracePt t="109440" x="4143375" y="1893888"/>
          <p14:tracePt t="109448" x="4008438" y="1871663"/>
          <p14:tracePt t="109455" x="3862388" y="1849438"/>
          <p14:tracePt t="109464" x="3771900" y="1827213"/>
          <p14:tracePt t="109472" x="3692525" y="1798638"/>
          <p14:tracePt t="109482" x="3592513" y="1743075"/>
          <p14:tracePt t="109488" x="3546475" y="1708150"/>
          <p14:tracePt t="109496" x="3524250" y="1681163"/>
          <p14:tracePt t="109504" x="3524250" y="1663700"/>
          <p14:tracePt t="109512" x="3524250" y="1652588"/>
          <p14:tracePt t="109520" x="3524250" y="1641475"/>
          <p14:tracePt t="109528" x="3530600" y="1635125"/>
          <p14:tracePt t="109536" x="3535363" y="1635125"/>
          <p14:tracePt t="109544" x="3541713" y="1630363"/>
          <p14:tracePt t="109552" x="3552825" y="1630363"/>
          <p14:tracePt t="109560" x="3563938" y="1630363"/>
          <p14:tracePt t="109568" x="3586163" y="1630363"/>
          <p14:tracePt t="109576" x="3603625" y="1635125"/>
          <p14:tracePt t="109586" x="3619500" y="1652588"/>
          <p14:tracePt t="109591" x="3636963" y="1663700"/>
          <p14:tracePt t="109602" x="3654425" y="1692275"/>
          <p14:tracePt t="109608" x="3665538" y="1708150"/>
          <p14:tracePt t="109618" x="3692525" y="1754188"/>
          <p14:tracePt t="109624" x="3703638" y="1776413"/>
          <p14:tracePt t="109634" x="3732213" y="1831975"/>
          <p14:tracePt t="109640" x="3738563" y="1866900"/>
          <p14:tracePt t="109650" x="3743325" y="1911350"/>
          <p14:tracePt t="109658" x="3749675" y="1951038"/>
          <p14:tracePt t="109666" x="3754438" y="1995488"/>
          <p14:tracePt t="109674" x="3754438" y="2046288"/>
          <p14:tracePt t="109682" x="3754438" y="2101850"/>
          <p14:tracePt t="109690" x="3754438" y="2159000"/>
          <p14:tracePt t="109698" x="3749675" y="2209800"/>
          <p14:tracePt t="109706" x="3743325" y="2247900"/>
          <p14:tracePt t="109714" x="3732213" y="2276475"/>
          <p14:tracePt t="109722" x="3732213" y="2293938"/>
          <p14:tracePt t="109730" x="3732213" y="2305050"/>
          <p14:tracePt t="109738" x="3727450" y="2316163"/>
          <p14:tracePt t="109810" x="3732213" y="2305050"/>
          <p14:tracePt t="109818" x="3732213" y="2298700"/>
          <p14:tracePt t="109834" x="3732213" y="2293938"/>
          <p14:tracePt t="109841" x="3732213" y="2287588"/>
          <p14:tracePt t="109927" x="3732213" y="2293938"/>
          <p14:tracePt t="109936" x="3732213" y="2298700"/>
          <p14:tracePt t="109952" x="3732213" y="2309813"/>
          <p14:tracePt t="109960" x="3738563" y="2309813"/>
          <p14:tracePt t="109968" x="3738563" y="2316163"/>
          <p14:tracePt t="109976" x="3738563" y="2327275"/>
          <p14:tracePt t="109984" x="3738563" y="2344738"/>
          <p14:tracePt t="109996" x="3738563" y="2360613"/>
          <p14:tracePt t="110000" x="3738563" y="2393950"/>
          <p14:tracePt t="110008" x="3738563" y="2473325"/>
          <p14:tracePt t="110016" x="3743325" y="2601913"/>
          <p14:tracePt t="110024" x="3743325" y="2771775"/>
          <p14:tracePt t="110032" x="3754438" y="3092450"/>
          <p14:tracePt t="110040" x="3754438" y="3546475"/>
          <p14:tracePt t="110048" x="3776663" y="3913188"/>
          <p14:tracePt t="110056" x="3805238" y="4391025"/>
          <p14:tracePt t="110064" x="3827463" y="4845050"/>
          <p14:tracePt t="110072" x="3849688" y="5245100"/>
          <p14:tracePt t="110080" x="3873500" y="5565775"/>
          <p14:tracePt t="110088" x="3884613" y="5711825"/>
          <p14:tracePt t="110098" x="3895725" y="5778500"/>
          <p14:tracePt t="110104" x="3906838" y="5818188"/>
          <p14:tracePt t="110112" x="3911600" y="5840413"/>
          <p14:tracePt t="110120" x="3922713" y="5868988"/>
          <p14:tracePt t="110128" x="3922713" y="5880100"/>
          <p14:tracePt t="110136" x="3929063" y="5895975"/>
          <p14:tracePt t="110144" x="3940175" y="5908675"/>
          <p14:tracePt t="110152" x="3940175" y="5913438"/>
          <p14:tracePt t="110160" x="3940175" y="5919788"/>
          <p14:tracePt t="110170" x="3946525" y="5924550"/>
          <p14:tracePt t="110185" x="3946525" y="5930900"/>
          <p14:tracePt t="110226" x="3957638" y="5942013"/>
          <p14:tracePt t="110234" x="3973513" y="5946775"/>
          <p14:tracePt t="110242" x="3979863" y="5953125"/>
          <p14:tracePt t="110250" x="3990975" y="5957888"/>
          <p14:tracePt t="110258" x="4008438" y="5970588"/>
          <p14:tracePt t="110265" x="4035425" y="5981700"/>
          <p14:tracePt t="110274" x="4070350" y="5997575"/>
          <p14:tracePt t="110282" x="4103688" y="6015038"/>
          <p14:tracePt t="110290" x="4148138" y="6037263"/>
          <p14:tracePt t="110298" x="4205288" y="6065838"/>
          <p14:tracePt t="110306" x="4254500" y="6099175"/>
          <p14:tracePt t="110314" x="4305300" y="6127750"/>
          <p14:tracePt t="110322" x="4351338" y="6161088"/>
          <p14:tracePt t="110330" x="4400550" y="6200775"/>
          <p14:tracePt t="110338" x="4413250" y="6211888"/>
          <p14:tracePt t="110346" x="4446588" y="6245225"/>
          <p14:tracePt t="110354" x="4468813" y="6273800"/>
          <p14:tracePt t="110362" x="4491038" y="6300788"/>
          <p14:tracePt t="110370" x="4513263" y="6329363"/>
          <p14:tracePt t="110378" x="4513263" y="6335713"/>
          <p14:tracePt t="110386" x="4530725" y="6357938"/>
          <p14:tracePt t="110394" x="4535488" y="6369050"/>
          <p14:tracePt t="110412" x="4541838" y="6380163"/>
          <p14:tracePt t="110418" x="4541838" y="6386513"/>
          <p14:tracePt t="110426" x="4541838" y="6397625"/>
          <p14:tracePt t="110434" x="4541838" y="6408738"/>
          <p14:tracePt t="110442" x="4541838" y="6413500"/>
          <p14:tracePt t="110452" x="4535488" y="6430963"/>
          <p14:tracePt t="110458" x="4535488" y="6442075"/>
          <p14:tracePt t="110466" x="4530725" y="6459538"/>
          <p14:tracePt t="110476" x="4524375" y="6464300"/>
          <p14:tracePt t="110484" x="4513263" y="6481763"/>
          <p14:tracePt t="110490" x="4508500" y="6486525"/>
          <p14:tracePt t="110500" x="4491038" y="6497638"/>
          <p14:tracePt t="110508" x="4486275" y="6503988"/>
          <p14:tracePt t="110516" x="4473575" y="6508750"/>
          <p14:tracePt t="110524" x="4446588" y="6521450"/>
          <p14:tracePt t="110532" x="4424363" y="6532563"/>
          <p14:tracePt t="110540" x="4400550" y="6537325"/>
          <p14:tracePt t="110548" x="4344988" y="6548438"/>
          <p14:tracePt t="110556" x="4316413" y="6554788"/>
          <p14:tracePt t="110564" x="4283075" y="6559550"/>
          <p14:tracePt t="110572" x="4216400" y="6565900"/>
          <p14:tracePt t="110580" x="4192588" y="6565900"/>
          <p14:tracePt t="110588" x="4170363" y="6565900"/>
          <p14:tracePt t="110596" x="4119563" y="6565900"/>
          <p14:tracePt t="110604" x="4092575" y="6565900"/>
          <p14:tracePt t="110612" x="4070350" y="6565900"/>
          <p14:tracePt t="110620" x="4002088" y="6570663"/>
          <p14:tracePt t="110628" x="3979863" y="6577013"/>
          <p14:tracePt t="110636" x="3946525" y="6577013"/>
          <p14:tracePt t="110644" x="3922713" y="6581775"/>
          <p14:tracePt t="110652" x="3844925" y="6588125"/>
          <p14:tracePt t="110660" x="3805238" y="6588125"/>
          <p14:tracePt t="110668" x="3760788" y="6588125"/>
          <p14:tracePt t="110676" x="3703638" y="6588125"/>
          <p14:tracePt t="110684" x="3659188" y="6588125"/>
          <p14:tracePt t="110692" x="3614738" y="6588125"/>
          <p14:tracePt t="110700" x="3524250" y="6588125"/>
          <p14:tracePt t="110712" x="3495675" y="6588125"/>
          <p14:tracePt t="110715" x="3433763" y="6588125"/>
          <p14:tracePt t="110724" x="3411538" y="6581775"/>
          <p14:tracePt t="110734" x="3389313" y="6581775"/>
          <p14:tracePt t="110739" x="3316288" y="6570663"/>
          <p14:tracePt t="110750" x="3287713" y="6565900"/>
          <p14:tracePt t="110758" x="3254375" y="6554788"/>
          <p14:tracePt t="110766" x="3170238" y="6532563"/>
          <p14:tracePt t="110774" x="3119438" y="6515100"/>
          <p14:tracePt t="110782" x="3079750" y="6503988"/>
          <p14:tracePt t="110790" x="2990850" y="6470650"/>
          <p14:tracePt t="110798" x="2951163" y="6442075"/>
          <p14:tracePt t="110806" x="2928938" y="6419850"/>
          <p14:tracePt t="110814" x="2911475" y="6391275"/>
          <p14:tracePt t="110822" x="2906713" y="6369050"/>
          <p14:tracePt t="110830" x="2900363" y="6346825"/>
          <p14:tracePt t="110838" x="2900363" y="6318250"/>
          <p14:tracePt t="110846" x="2900363" y="6267450"/>
          <p14:tracePt t="110854" x="2900363" y="6234113"/>
          <p14:tracePt t="110862" x="2906713" y="6189663"/>
          <p14:tracePt t="110870" x="2922588" y="6138863"/>
          <p14:tracePt t="110878" x="2968625" y="6030913"/>
          <p14:tracePt t="110886" x="2990850" y="5970588"/>
          <p14:tracePt t="110894" x="3024188" y="5919788"/>
          <p14:tracePt t="110902" x="3057525" y="5862638"/>
          <p14:tracePt t="110910" x="3097213" y="5811838"/>
          <p14:tracePt t="110918" x="3148013" y="5762625"/>
          <p14:tracePt t="110926" x="3163888" y="5749925"/>
          <p14:tracePt t="110934" x="3221038" y="5705475"/>
          <p14:tracePt t="110942" x="3294063" y="5665788"/>
          <p14:tracePt t="110950" x="3389313" y="5627688"/>
          <p14:tracePt t="110958" x="3490913" y="5614988"/>
          <p14:tracePt t="110966" x="3614738" y="5603875"/>
          <p14:tracePt t="110974" x="3738563" y="5603875"/>
          <p14:tracePt t="110982" x="3867150" y="5614988"/>
          <p14:tracePt t="110990" x="4019550" y="5649913"/>
          <p14:tracePt t="110998" x="4227513" y="5745163"/>
          <p14:tracePt t="111006" x="4327525" y="5800725"/>
          <p14:tracePt t="111014" x="4389438" y="5846763"/>
          <p14:tracePt t="111022" x="4435475" y="5880100"/>
          <p14:tracePt t="111032" x="4491038" y="5935663"/>
          <p14:tracePt t="111037" x="4535488" y="5997575"/>
          <p14:tracePt t="111048" x="4559300" y="6043613"/>
          <p14:tracePt t="111056" x="4575175" y="6088063"/>
          <p14:tracePt t="111064" x="4586288" y="6154738"/>
          <p14:tracePt t="111072" x="4586288" y="6194425"/>
          <p14:tracePt t="111080" x="4581525" y="6245225"/>
          <p14:tracePt t="111089" x="4564063" y="6289675"/>
          <p14:tracePt t="111095" x="4541838" y="6313488"/>
          <p14:tracePt t="111104" x="4502150" y="6351588"/>
          <p14:tracePt t="111112" x="4457700" y="6380163"/>
          <p14:tracePt t="111122" x="4389438" y="6419850"/>
          <p14:tracePt t="111128" x="4316413" y="6448425"/>
          <p14:tracePt t="111136" x="4192588" y="6486525"/>
          <p14:tracePt t="111148" x="4114800" y="6515100"/>
          <p14:tracePt t="111156" x="3922713" y="6543675"/>
          <p14:tracePt t="111164" x="3721100" y="6565900"/>
          <p14:tracePt t="111172" x="3625850" y="6565900"/>
          <p14:tracePt t="111180" x="3546475" y="6565900"/>
          <p14:tracePt t="111188" x="3462338" y="6554788"/>
          <p14:tracePt t="111196" x="3384550" y="6537325"/>
          <p14:tracePt t="111204" x="3311525" y="6508750"/>
          <p14:tracePt t="111212" x="3276600" y="6486525"/>
          <p14:tracePt t="111224" x="3249613" y="6470650"/>
          <p14:tracePt t="111228" x="3225800" y="6448425"/>
          <p14:tracePt t="111236" x="3221038" y="6419850"/>
          <p14:tracePt t="111244" x="3221038" y="6397625"/>
          <p14:tracePt t="111252" x="3221038" y="6380163"/>
          <p14:tracePt t="111260" x="3232150" y="6340475"/>
          <p14:tracePt t="111268" x="3254375" y="6284913"/>
          <p14:tracePt t="111276" x="3276600" y="6251575"/>
          <p14:tracePt t="111284" x="3298825" y="6211888"/>
          <p14:tracePt t="111292" x="3355975" y="6132513"/>
          <p14:tracePt t="111300" x="3389313" y="6092825"/>
          <p14:tracePt t="111308" x="3429000" y="6059488"/>
          <p14:tracePt t="111318" x="3519488" y="5975350"/>
          <p14:tracePt t="111326" x="3563938" y="5935663"/>
          <p14:tracePt t="111334" x="3619500" y="5891213"/>
          <p14:tracePt t="111342" x="3681413" y="5851525"/>
          <p14:tracePt t="111350" x="3749675" y="5811838"/>
          <p14:tracePt t="111358" x="3811588" y="5789613"/>
          <p14:tracePt t="111366" x="3906838" y="5778500"/>
          <p14:tracePt t="111374" x="3962400" y="5767388"/>
          <p14:tracePt t="111382" x="4024313" y="5778500"/>
          <p14:tracePt t="111390" x="4075113" y="5795963"/>
          <p14:tracePt t="111398" x="4137025" y="5829300"/>
          <p14:tracePt t="111406" x="4210050" y="5884863"/>
          <p14:tracePt t="111414" x="4265613" y="5935663"/>
          <p14:tracePt t="111422" x="4333875" y="5997575"/>
          <p14:tracePt t="111442" x="4395788" y="6065838"/>
          <p14:tracePt t="111450" x="4564063" y="6324600"/>
          <p14:tracePt t="111458" x="4581525" y="6380163"/>
          <p14:tracePt t="111466" x="4592638" y="6430963"/>
          <p14:tracePt t="111474" x="4592638" y="6470650"/>
          <p14:tracePt t="111482" x="4592638" y="6492875"/>
          <p14:tracePt t="111490" x="4564063" y="6537325"/>
          <p14:tracePt t="111498" x="4530725" y="6570663"/>
          <p14:tracePt t="111506" x="4502150" y="6588125"/>
          <p14:tracePt t="111516" x="4440238" y="6616700"/>
          <p14:tracePt t="111522" x="4395788" y="6627813"/>
          <p14:tracePt t="111534" x="4333875" y="6638925"/>
          <p14:tracePt t="111538" x="4265613" y="6650038"/>
          <p14:tracePt t="111546" x="4108450" y="6656388"/>
          <p14:tracePt t="111554" x="3957638" y="6656388"/>
          <p14:tracePt t="111562" x="3873500" y="6656388"/>
          <p14:tracePt t="111570" x="3698875" y="6643688"/>
          <p14:tracePt t="111578" x="3568700" y="6621463"/>
          <p14:tracePt t="111586" x="3446463" y="6588125"/>
          <p14:tracePt t="111594" x="3221038" y="6537325"/>
          <p14:tracePt t="111602" x="3125788" y="6497638"/>
          <p14:tracePt t="111612" x="3041650" y="6464300"/>
          <p14:tracePt t="111618" x="2962275" y="6413500"/>
          <p14:tracePt t="111628" x="2906713" y="6373813"/>
          <p14:tracePt t="111636" x="2871788" y="6324600"/>
          <p14:tracePt t="111644" x="2849563" y="6267450"/>
          <p14:tracePt t="111652" x="2844800" y="6227763"/>
          <p14:tracePt t="111660" x="2833688" y="6172200"/>
          <p14:tracePt t="111668" x="2833688" y="6132513"/>
          <p14:tracePt t="111676" x="2849563" y="6054725"/>
          <p14:tracePt t="111684" x="2871788" y="6015038"/>
          <p14:tracePt t="111692" x="2889250" y="5970588"/>
          <p14:tracePt t="111700" x="2928938" y="5919788"/>
          <p14:tracePt t="111708" x="2990850" y="5840413"/>
          <p14:tracePt t="111716" x="3028950" y="5795963"/>
          <p14:tracePt t="111724" x="3079750" y="5749925"/>
          <p14:tracePt t="111732" x="3136900" y="5711825"/>
          <p14:tracePt t="111740" x="3203575" y="5683250"/>
          <p14:tracePt t="111748" x="3282950" y="5654675"/>
          <p14:tracePt t="111756" x="3349625" y="5649913"/>
          <p14:tracePt t="111764" x="3429000" y="5649913"/>
          <p14:tracePt t="111772" x="3484563" y="5649913"/>
          <p14:tracePt t="111780" x="3552825" y="5665788"/>
          <p14:tracePt t="111788" x="3641725" y="5694363"/>
          <p14:tracePt t="111796" x="3754438" y="5745163"/>
          <p14:tracePt t="111804" x="3900488" y="5795963"/>
          <p14:tracePt t="111812" x="4075113" y="5873750"/>
          <p14:tracePt t="111820" x="4278313" y="5957888"/>
          <p14:tracePt t="111828" x="4378325" y="6003925"/>
          <p14:tracePt t="111838" x="4581525" y="6092825"/>
          <p14:tracePt t="111844" x="4699000" y="6154738"/>
          <p14:tracePt t="111852" x="4895850" y="6267450"/>
          <p14:tracePt t="111860" x="4975225" y="6324600"/>
          <p14:tracePt t="111868" x="5030788" y="6373813"/>
          <p14:tracePt t="111876" x="5086350" y="6459538"/>
          <p14:tracePt t="111884" x="5099050" y="6521450"/>
          <p14:tracePt t="111894" x="5099050" y="6581775"/>
          <p14:tracePt t="111900" x="5053013" y="6643688"/>
          <p14:tracePt t="111910" x="4986338" y="6694488"/>
          <p14:tracePt t="111916" x="4856163" y="6756400"/>
          <p14:tracePt t="111926" x="4749800" y="6796088"/>
          <p14:tracePt t="111934" x="4597400" y="6829425"/>
          <p14:tracePt t="111942" x="4351338" y="6851650"/>
          <p14:tracePt t="111950" x="4165600" y="6851650"/>
          <p14:tracePt t="111958" x="3962400" y="6846888"/>
          <p14:tracePt t="111966" x="3754438" y="6818313"/>
          <p14:tracePt t="111974" x="3636963" y="6796088"/>
          <p14:tracePt t="111982" x="3411538" y="6745288"/>
          <p14:tracePt t="111990" x="3209925" y="6672263"/>
          <p14:tracePt t="111998" x="3114675" y="6627813"/>
          <p14:tracePt t="112006" x="2962275" y="6532563"/>
          <p14:tracePt t="112014" x="2878138" y="6464300"/>
          <p14:tracePt t="112022" x="2820988" y="6408738"/>
          <p14:tracePt t="112030" x="2798763" y="6373813"/>
          <p14:tracePt t="112038" x="2760663" y="6296025"/>
          <p14:tracePt t="112046" x="2754313" y="6238875"/>
          <p14:tracePt t="112054" x="2754313" y="6194425"/>
          <p14:tracePt t="112062" x="2754313" y="6154738"/>
          <p14:tracePt t="112070" x="2760663" y="6127750"/>
          <p14:tracePt t="112078" x="2782888" y="6081713"/>
          <p14:tracePt t="112086" x="2798763" y="6048375"/>
          <p14:tracePt t="112094" x="2833688" y="6015038"/>
          <p14:tracePt t="112102" x="2855913" y="5986463"/>
          <p14:tracePt t="112110" x="2900363" y="5953125"/>
          <p14:tracePt t="112118" x="2933700" y="5930900"/>
          <p14:tracePt t="112126" x="2984500" y="5908675"/>
          <p14:tracePt t="112134" x="3041650" y="5880100"/>
          <p14:tracePt t="112146" x="3108325" y="5862638"/>
          <p14:tracePt t="112150" x="3221038" y="5857875"/>
          <p14:tracePt t="112158" x="3298825" y="5851525"/>
          <p14:tracePt t="112166" x="3446463" y="5851525"/>
          <p14:tracePt t="112176" x="3535363" y="5851525"/>
          <p14:tracePt t="112182" x="3789363" y="5862638"/>
          <p14:tracePt t="112192" x="3911600" y="5873750"/>
          <p14:tracePt t="112198" x="4041775" y="5891213"/>
          <p14:tracePt t="112208" x="4294188" y="5930900"/>
          <p14:tracePt t="112216" x="4413250" y="5946775"/>
          <p14:tracePt t="112224" x="4497388" y="5957888"/>
          <p14:tracePt t="112232" x="4592638" y="5986463"/>
          <p14:tracePt t="112240" x="4643438" y="5997575"/>
          <p14:tracePt t="112248" x="4670425" y="6008688"/>
          <p14:tracePt t="112256" x="4676775" y="6019800"/>
          <p14:tracePt t="112264" x="4681538" y="6019800"/>
          <p14:tracePt t="112356" x="4681538" y="6015038"/>
          <p14:tracePt t="112364" x="4687888" y="6003925"/>
          <p14:tracePt t="112372" x="4694238" y="5997575"/>
          <p14:tracePt t="112380" x="4705350" y="5986463"/>
          <p14:tracePt t="112388" x="4716463" y="5975350"/>
          <p14:tracePt t="112396" x="4738688" y="5957888"/>
          <p14:tracePt t="112404" x="4760913" y="5930900"/>
          <p14:tracePt t="112412" x="4805363" y="5908675"/>
          <p14:tracePt t="112420" x="4878388" y="5862638"/>
          <p14:tracePt t="112428" x="4935538" y="5829300"/>
          <p14:tracePt t="112436" x="5059363" y="5756275"/>
          <p14:tracePt t="112444" x="5121275" y="5727700"/>
          <p14:tracePt t="112452" x="5238750" y="5654675"/>
          <p14:tracePt t="112460" x="5294313" y="5610225"/>
          <p14:tracePt t="112468" x="5345113" y="5565775"/>
          <p14:tracePt t="112476" x="5384800" y="5497513"/>
          <p14:tracePt t="112486" x="5395913" y="5468938"/>
          <p14:tracePt t="112492" x="5402263" y="5453063"/>
        </p14:tracePtLst>
      </p14:laserTraceLst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traffic (from both AS)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(6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(4 points)</a:t>
            </a:r>
          </a:p>
          <a:p>
            <a:r>
              <a:rPr lang="en-US" altLang="zh-TW" dirty="0"/>
              <a:t>Inter-domain traffic (from both AS)</a:t>
            </a:r>
            <a:endParaRPr lang="en-US" altLang="zh-TW" b="1" dirty="0"/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(18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(12 points)</a:t>
            </a:r>
          </a:p>
          <a:p>
            <a:r>
              <a:rPr lang="en-US" altLang="zh-TW" dirty="0"/>
              <a:t>Transit traffic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(18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(12 points)</a:t>
            </a:r>
          </a:p>
          <a:p>
            <a:r>
              <a:rPr lang="en-US" altLang="zh-TW" dirty="0"/>
              <a:t>Routes shown in IXP Manager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(12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(8 points)</a:t>
            </a:r>
            <a:endParaRPr lang="en-US" altLang="zh-TW" dirty="0"/>
          </a:p>
          <a:p>
            <a:r>
              <a:rPr lang="en-US" altLang="zh-TW" dirty="0"/>
              <a:t>Able to communicate with the outside world </a:t>
            </a:r>
            <a:r>
              <a:rPr lang="en-US" altLang="zh-TW" b="1" dirty="0"/>
              <a:t>(10 points)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963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90"/>
    </mc:Choice>
    <mc:Fallback xmlns="">
      <p:transition spd="slow" advTm="61790"/>
    </mc:Fallback>
  </mc:AlternateContent>
  <p:extLst>
    <p:ext uri="{3A86A75C-4F4B-4683-9AE1-C65F6400EC91}">
      <p14:laserTraceLst xmlns:p14="http://schemas.microsoft.com/office/powerpoint/2010/main">
        <p14:tracePtLst>
          <p14:tracePt t="1264" x="5402263" y="5446713"/>
          <p14:tracePt t="1269" x="5402263" y="5435600"/>
          <p14:tracePt t="1277" x="5373688" y="5368925"/>
          <p14:tracePt t="1285" x="5334000" y="5154613"/>
          <p14:tracePt t="1293" x="5300663" y="4906963"/>
          <p14:tracePt t="1301" x="5245100" y="4548188"/>
          <p14:tracePt t="1311" x="5210175" y="4194175"/>
          <p14:tracePt t="1317" x="5199063" y="3827463"/>
          <p14:tracePt t="1327" x="5210175" y="3519488"/>
          <p14:tracePt t="1333" x="5245100" y="3327400"/>
          <p14:tracePt t="1343" x="5278438" y="3148013"/>
          <p14:tracePt t="1349" x="5318125" y="3035300"/>
          <p14:tracePt t="1359" x="5351463" y="2928938"/>
          <p14:tracePt t="1365" x="5384800" y="2844800"/>
          <p14:tracePt t="1375" x="5429250" y="2676525"/>
          <p14:tracePt t="1383" x="5464175" y="2557463"/>
          <p14:tracePt t="1415" x="5497513" y="2406650"/>
          <p14:tracePt t="1423" x="5537200" y="2243138"/>
          <p14:tracePt t="1431" x="5727700" y="1169988"/>
          <p14:tracePt t="1439" x="5749925" y="1068388"/>
          <p14:tracePt t="1447" x="5800725" y="871538"/>
          <p14:tracePt t="1455" x="5818188" y="809625"/>
          <p14:tracePt t="1463" x="5845175" y="747713"/>
          <p14:tracePt t="1471" x="5880100" y="696913"/>
          <p14:tracePt t="1479" x="5913438" y="663575"/>
          <p14:tracePt t="1489" x="5942013" y="635000"/>
          <p14:tracePt t="1495" x="5946775" y="630238"/>
          <p14:tracePt t="1559" x="5946775" y="641350"/>
          <p14:tracePt t="1567" x="5953125" y="657225"/>
          <p14:tracePt t="1575" x="5964238" y="696913"/>
          <p14:tracePt t="1585" x="5991225" y="752475"/>
          <p14:tracePt t="1591" x="6008688" y="803275"/>
          <p14:tracePt t="1599" x="6037263" y="854075"/>
          <p14:tracePt t="1607" x="6059488" y="900113"/>
          <p14:tracePt t="1616" x="6099175" y="944563"/>
          <p14:tracePt t="1625" x="6132513" y="1000125"/>
          <p14:tracePt t="1633" x="6154738" y="1028700"/>
          <p14:tracePt t="1641" x="6176963" y="1050925"/>
          <p14:tracePt t="1649" x="6205538" y="1079500"/>
          <p14:tracePt t="1657" x="6216650" y="1084263"/>
          <p14:tracePt t="1665" x="6227763" y="1090613"/>
          <p14:tracePt t="1673" x="6234113" y="1090613"/>
          <p14:tracePt t="1713" x="6234113" y="1095375"/>
          <p14:tracePt t="1721" x="6234113" y="1101725"/>
          <p14:tracePt t="1729" x="6234113" y="1112838"/>
          <p14:tracePt t="1737" x="6227763" y="1130300"/>
          <p14:tracePt t="1745" x="6216650" y="1152525"/>
          <p14:tracePt t="1753" x="6200775" y="1181100"/>
          <p14:tracePt t="1761" x="6183313" y="1208088"/>
          <p14:tracePt t="1769" x="6183313" y="1214438"/>
          <p14:tracePt t="1778" x="6172200" y="1230313"/>
          <p14:tracePt t="1785" x="6165850" y="1243013"/>
          <p14:tracePt t="1797" x="6161088" y="1243013"/>
          <p14:tracePt t="1802" x="6154738" y="1247775"/>
          <p14:tracePt t="2139" x="6154738" y="1254125"/>
          <p14:tracePt t="2147" x="6149975" y="1258888"/>
          <p14:tracePt t="2155" x="6143625" y="1265238"/>
          <p14:tracePt t="2163" x="6138863" y="1276350"/>
          <p14:tracePt t="2173" x="6138863" y="1281113"/>
          <p14:tracePt t="2179" x="6132513" y="1287463"/>
          <p14:tracePt t="2495" x="6126163" y="1292225"/>
          <p14:tracePt t="2503" x="6121400" y="1304925"/>
          <p14:tracePt t="2513" x="6115050" y="1320800"/>
          <p14:tracePt t="2519" x="6099175" y="1331913"/>
          <p14:tracePt t="2527" x="6070600" y="1354138"/>
          <p14:tracePt t="2535" x="6042025" y="1371600"/>
          <p14:tracePt t="2543" x="6015038" y="1389063"/>
          <p14:tracePt t="2551" x="5964238" y="1404938"/>
          <p14:tracePt t="2559" x="5913438" y="1422400"/>
          <p14:tracePt t="2567" x="5845175" y="1427163"/>
          <p14:tracePt t="2575" x="5789613" y="1427163"/>
          <p14:tracePt t="2583" x="5738813" y="1427163"/>
          <p14:tracePt t="2591" x="5672138" y="1416050"/>
          <p14:tracePt t="2599" x="5592763" y="1389063"/>
          <p14:tracePt t="2607" x="5508625" y="1349375"/>
          <p14:tracePt t="2615" x="5402263" y="1281113"/>
          <p14:tracePt t="2623" x="5351463" y="1236663"/>
          <p14:tracePt t="2631" x="5260975" y="1157288"/>
          <p14:tracePt t="2639" x="5221288" y="1108075"/>
          <p14:tracePt t="2647" x="5154613" y="1011238"/>
          <p14:tracePt t="2655" x="5103813" y="900113"/>
          <p14:tracePt t="2663" x="5092700" y="842963"/>
          <p14:tracePt t="2671" x="5086350" y="781050"/>
          <p14:tracePt t="2679" x="5086350" y="725488"/>
          <p14:tracePt t="2687" x="5092700" y="630238"/>
          <p14:tracePt t="2695" x="5114925" y="561975"/>
          <p14:tracePt t="2703" x="5159375" y="427038"/>
          <p14:tracePt t="2711" x="5210175" y="314325"/>
          <p14:tracePt t="2721" x="5249863" y="241300"/>
          <p14:tracePt t="2727" x="5340350" y="117475"/>
          <p14:tracePt t="2735" x="5384800" y="55563"/>
          <p14:tracePt t="2743" x="5453063" y="6350"/>
          <p14:tracePt t="2865" x="7818438" y="90488"/>
          <p14:tracePt t="2873" x="7948613" y="190500"/>
          <p14:tracePt t="2881" x="8015288" y="252413"/>
          <p14:tracePt t="2889" x="8099425" y="365125"/>
          <p14:tracePt t="2897" x="8156575" y="455613"/>
          <p14:tracePt t="2905" x="8178800" y="522288"/>
          <p14:tracePt t="2913" x="8201025" y="606425"/>
          <p14:tracePt t="2923" x="8201025" y="663575"/>
          <p14:tracePt t="2929" x="8201025" y="765175"/>
          <p14:tracePt t="2937" x="8178800" y="827088"/>
          <p14:tracePt t="2945" x="8139113" y="900113"/>
          <p14:tracePt t="2953" x="8088313" y="962025"/>
          <p14:tracePt t="2961" x="8037513" y="1011238"/>
          <p14:tracePt t="2969" x="7953375" y="1079500"/>
          <p14:tracePt t="2977" x="7858125" y="1146175"/>
          <p14:tracePt t="2985" x="7723188" y="1219200"/>
          <p14:tracePt t="2993" x="7577138" y="1281113"/>
          <p14:tracePt t="3001" x="7464425" y="1331913"/>
          <p14:tracePt t="3009" x="7296150" y="1377950"/>
          <p14:tracePt t="3017" x="7178675" y="1400175"/>
          <p14:tracePt t="3025" x="7116763" y="1411288"/>
          <p14:tracePt t="3033" x="7015163" y="1411288"/>
          <p14:tracePt t="3041" x="6891338" y="1411288"/>
          <p14:tracePt t="3051" x="6767513" y="1404938"/>
          <p14:tracePt t="3057" x="6705600" y="1393825"/>
          <p14:tracePt t="3067" x="6592888" y="1354138"/>
          <p14:tracePt t="3073" x="6530975" y="1327150"/>
          <p14:tracePt t="3083" x="6402388" y="1254125"/>
          <p14:tracePt t="3091" x="6340475" y="1203325"/>
          <p14:tracePt t="3099" x="6267450" y="1141413"/>
          <p14:tracePt t="3107" x="6183313" y="1062038"/>
          <p14:tracePt t="3115" x="6110288" y="977900"/>
          <p14:tracePt t="3123" x="5946775" y="827088"/>
          <p14:tracePt t="3131" x="5862638" y="758825"/>
          <p14:tracePt t="3139" x="5795963" y="685800"/>
          <p14:tracePt t="3147" x="5738813" y="630238"/>
          <p14:tracePt t="3155" x="5699125" y="579438"/>
          <p14:tracePt t="3163" x="5676900" y="557213"/>
          <p14:tracePt t="3171" x="5661025" y="517525"/>
          <p14:tracePt t="3179" x="5649913" y="488950"/>
          <p14:tracePt t="3187" x="5649913" y="477838"/>
          <p14:tracePt t="3195" x="5643563" y="466725"/>
          <p14:tracePt t="3203" x="5637213" y="460375"/>
          <p14:tracePt t="3211" x="5637213" y="455613"/>
          <p14:tracePt t="3291" x="5637213" y="460375"/>
          <p14:tracePt t="3307" x="5637213" y="466725"/>
          <p14:tracePt t="3315" x="5643563" y="477838"/>
          <p14:tracePt t="3333" x="5649913" y="488950"/>
          <p14:tracePt t="3339" x="5654675" y="500063"/>
          <p14:tracePt t="3349" x="5661025" y="517525"/>
          <p14:tracePt t="3357" x="5665788" y="522288"/>
          <p14:tracePt t="3365" x="5672138" y="544513"/>
          <p14:tracePt t="3373" x="5672138" y="557213"/>
          <p14:tracePt t="3381" x="5672138" y="579438"/>
          <p14:tracePt t="3389" x="5672138" y="606425"/>
          <p14:tracePt t="3397" x="5665788" y="635000"/>
          <p14:tracePt t="3405" x="5649913" y="652463"/>
          <p14:tracePt t="3413" x="5603875" y="692150"/>
          <p14:tracePt t="3421" x="5564188" y="714375"/>
          <p14:tracePt t="3429" x="5519738" y="725488"/>
          <p14:tracePt t="3437" x="5457825" y="736600"/>
          <p14:tracePt t="3445" x="5391150" y="736600"/>
          <p14:tracePt t="3453" x="5334000" y="736600"/>
          <p14:tracePt t="3461" x="5249863" y="736600"/>
          <p14:tracePt t="3469" x="5187950" y="719138"/>
          <p14:tracePt t="3477" x="5126038" y="692150"/>
          <p14:tracePt t="3485" x="5086350" y="657225"/>
          <p14:tracePt t="3493" x="5064125" y="635000"/>
          <p14:tracePt t="3501" x="5041900" y="590550"/>
          <p14:tracePt t="3509" x="5019675" y="533400"/>
          <p14:tracePt t="3517" x="5019675" y="511175"/>
          <p14:tracePt t="3525" x="5019675" y="455613"/>
          <p14:tracePt t="3537" x="5019675" y="433388"/>
          <p14:tracePt t="3541" x="5024438" y="398463"/>
          <p14:tracePt t="3549" x="5053013" y="354013"/>
          <p14:tracePt t="3557" x="5075238" y="320675"/>
          <p14:tracePt t="3565" x="5099050" y="287338"/>
          <p14:tracePt t="3573" x="5132388" y="258763"/>
          <p14:tracePt t="3581" x="5165725" y="219075"/>
          <p14:tracePt t="3589" x="5216525" y="190500"/>
          <p14:tracePt t="3597" x="5267325" y="168275"/>
          <p14:tracePt t="3605" x="5340350" y="141288"/>
          <p14:tracePt t="3613" x="5424488" y="123825"/>
          <p14:tracePt t="3621" x="5514975" y="101600"/>
          <p14:tracePt t="3631" x="5705475" y="84138"/>
          <p14:tracePt t="3639" x="5807075" y="66675"/>
          <p14:tracePt t="3647" x="5895975" y="66675"/>
          <p14:tracePt t="3655" x="6026150" y="61913"/>
          <p14:tracePt t="3663" x="6267450" y="61913"/>
          <p14:tracePt t="3671" x="6396038" y="73025"/>
          <p14:tracePt t="3679" x="6515100" y="84138"/>
          <p14:tracePt t="3687" x="6650038" y="117475"/>
          <p14:tracePt t="3695" x="6789738" y="163513"/>
          <p14:tracePt t="3703" x="6931025" y="219075"/>
          <p14:tracePt t="3711" x="7054850" y="269875"/>
          <p14:tracePt t="3719" x="7172325" y="314325"/>
          <p14:tracePt t="3727" x="7273925" y="371475"/>
          <p14:tracePt t="3735" x="7329488" y="409575"/>
          <p14:tracePt t="3743" x="7369175" y="433388"/>
          <p14:tracePt t="3751" x="7402513" y="471488"/>
          <p14:tracePt t="3759" x="7419975" y="506413"/>
          <p14:tracePt t="3767" x="7424738" y="522288"/>
          <p14:tracePt t="3775" x="7424738" y="544513"/>
          <p14:tracePt t="3783" x="7424738" y="579438"/>
          <p14:tracePt t="3791" x="7419975" y="590550"/>
          <p14:tracePt t="3801" x="7402513" y="612775"/>
          <p14:tracePt t="3808" x="7391400" y="623888"/>
          <p14:tracePt t="3815" x="7362825" y="641350"/>
          <p14:tracePt t="3823" x="7329488" y="657225"/>
          <p14:tracePt t="3831" x="7245350" y="679450"/>
          <p14:tracePt t="3839" x="7189788" y="703263"/>
          <p14:tracePt t="3847" x="7127875" y="719138"/>
          <p14:tracePt t="3855" x="6997700" y="741363"/>
          <p14:tracePt t="3863" x="6891338" y="776288"/>
          <p14:tracePt t="3871" x="6773863" y="798513"/>
          <p14:tracePt t="3881" x="6643688" y="814388"/>
          <p14:tracePt t="3887" x="6565900" y="827088"/>
          <p14:tracePt t="3897" x="6442075" y="831850"/>
          <p14:tracePt t="3905" x="6373813" y="831850"/>
          <p14:tracePt t="3913" x="6238875" y="831850"/>
          <p14:tracePt t="3919" x="6161088" y="831850"/>
          <p14:tracePt t="3929" x="6048375" y="831850"/>
          <p14:tracePt t="3937" x="5986463" y="827088"/>
          <p14:tracePt t="3947" x="5924550" y="814388"/>
          <p14:tracePt t="3953" x="5862638" y="792163"/>
          <p14:tracePt t="3961" x="5818188" y="776288"/>
          <p14:tracePt t="3969" x="5772150" y="758825"/>
          <p14:tracePt t="3977" x="5722938" y="736600"/>
          <p14:tracePt t="3985" x="5676900" y="703263"/>
          <p14:tracePt t="3993" x="5632450" y="679450"/>
          <p14:tracePt t="4001" x="5592763" y="652463"/>
          <p14:tracePt t="4010" x="5559425" y="619125"/>
          <p14:tracePt t="4017" x="5530850" y="590550"/>
          <p14:tracePt t="4025" x="5514975" y="550863"/>
          <p14:tracePt t="4034" x="5502275" y="517525"/>
          <p14:tracePt t="4041" x="5502275" y="506413"/>
          <p14:tracePt t="4049" x="5502275" y="477838"/>
          <p14:tracePt t="4057" x="5502275" y="438150"/>
          <p14:tracePt t="4065" x="5508625" y="427038"/>
          <p14:tracePt t="4074" x="5519738" y="393700"/>
          <p14:tracePt t="4081" x="5541963" y="360363"/>
          <p14:tracePt t="4090" x="5553075" y="349250"/>
          <p14:tracePt t="4097" x="5581650" y="320675"/>
          <p14:tracePt t="4105" x="5614988" y="292100"/>
          <p14:tracePt t="4113" x="5632450" y="280988"/>
          <p14:tracePt t="4121" x="5665788" y="258763"/>
          <p14:tracePt t="4129" x="5683250" y="252413"/>
          <p14:tracePt t="4137" x="5734050" y="225425"/>
          <p14:tracePt t="4145" x="5749925" y="225425"/>
          <p14:tracePt t="4153" x="5807075" y="196850"/>
          <p14:tracePt t="4161" x="5822950" y="196850"/>
          <p14:tracePt t="4169" x="5862638" y="185738"/>
          <p14:tracePt t="4177" x="5895975" y="174625"/>
          <p14:tracePt t="4193" x="5907088" y="168275"/>
          <p14:tracePt t="4201" x="5913438" y="163513"/>
          <p14:tracePt t="4307" x="5913438" y="157163"/>
          <p14:tracePt t="4332" x="5918200" y="157163"/>
          <p14:tracePt t="4339" x="5924550" y="152400"/>
          <p14:tracePt t="4348" x="5924550" y="146050"/>
          <p14:tracePt t="4357" x="5930900" y="146050"/>
          <p14:tracePt t="4363" x="5953125" y="128588"/>
          <p14:tracePt t="4371" x="5991225" y="106363"/>
          <p14:tracePt t="4379" x="6019800" y="90488"/>
          <p14:tracePt t="4387" x="6053138" y="73025"/>
          <p14:tracePt t="4395" x="6076950" y="66675"/>
          <p14:tracePt t="4403" x="6088063" y="55563"/>
          <p14:tracePt t="4411" x="6099175" y="50800"/>
          <p14:tracePt t="4427" x="6099175" y="44450"/>
          <p14:tracePt t="4451" x="6088063" y="39688"/>
          <p14:tracePt t="4461" x="6076950" y="33338"/>
          <p14:tracePt t="4467" x="6048375" y="33338"/>
          <p14:tracePt t="4475" x="6008688" y="33338"/>
          <p14:tracePt t="4483" x="5957888" y="33338"/>
          <p14:tracePt t="4493" x="5918200" y="39688"/>
          <p14:tracePt t="4499" x="5834063" y="55563"/>
          <p14:tracePt t="4509" x="5727700" y="79375"/>
          <p14:tracePt t="4515" x="5665788" y="95250"/>
          <p14:tracePt t="4525" x="5599113" y="112713"/>
          <p14:tracePt t="4533" x="5486400" y="152400"/>
          <p14:tracePt t="4541" x="5424488" y="168275"/>
          <p14:tracePt t="4549" x="5362575" y="196850"/>
          <p14:tracePt t="4557" x="5300663" y="219075"/>
          <p14:tracePt t="4565" x="5232400" y="258763"/>
          <p14:tracePt t="4573" x="5205413" y="280988"/>
          <p14:tracePt t="4581" x="5176838" y="298450"/>
          <p14:tracePt t="4589" x="5154613" y="320675"/>
          <p14:tracePt t="4597" x="5148263" y="336550"/>
          <p14:tracePt t="4605" x="5143500" y="349250"/>
          <p14:tracePt t="4613" x="5137150" y="365125"/>
          <p14:tracePt t="4621" x="5137150" y="382588"/>
          <p14:tracePt t="4629" x="5137150" y="404813"/>
          <p14:tracePt t="4637" x="5137150" y="449263"/>
          <p14:tracePt t="4645" x="5154613" y="484188"/>
          <p14:tracePt t="4653" x="5187950" y="550863"/>
          <p14:tracePt t="4663" x="5216525" y="606425"/>
          <p14:tracePt t="4669" x="5294313" y="714375"/>
          <p14:tracePt t="4677" x="5351463" y="781050"/>
          <p14:tracePt t="4685" x="5413375" y="849313"/>
          <p14:tracePt t="4693" x="5570538" y="989013"/>
          <p14:tracePt t="4701" x="5676900" y="1068388"/>
          <p14:tracePt t="4709" x="5811838" y="1135063"/>
          <p14:tracePt t="4717" x="5942013" y="1196975"/>
          <p14:tracePt t="4725" x="6110288" y="1254125"/>
          <p14:tracePt t="4733" x="6318250" y="1292225"/>
          <p14:tracePt t="4743" x="6643688" y="1327150"/>
          <p14:tracePt t="4749" x="6935788" y="1320800"/>
          <p14:tracePt t="4757" x="7143750" y="1281113"/>
          <p14:tracePt t="4765" x="7402513" y="1230313"/>
          <p14:tracePt t="4773" x="7616825" y="1146175"/>
          <p14:tracePt t="4781" x="7886700" y="1011238"/>
          <p14:tracePt t="4792" x="8032750" y="927100"/>
          <p14:tracePt t="4799" x="8218488" y="798513"/>
          <p14:tracePt t="4808" x="8329613" y="703263"/>
          <p14:tracePt t="4815" x="8369300" y="652463"/>
          <p14:tracePt t="4823" x="8397875" y="561975"/>
          <p14:tracePt t="4831" x="8397875" y="511175"/>
          <p14:tracePt t="4839" x="8397875" y="449263"/>
          <p14:tracePt t="4847" x="8364538" y="382588"/>
          <p14:tracePt t="4855" x="8318500" y="309563"/>
          <p14:tracePt t="4863" x="8262938" y="252413"/>
          <p14:tracePt t="4871" x="8161338" y="174625"/>
          <p14:tracePt t="4879" x="8099425" y="134938"/>
          <p14:tracePt t="4888" x="7953375" y="79375"/>
          <p14:tracePt t="4895" x="7840663" y="39688"/>
          <p14:tracePt t="4983" x="6176963" y="33338"/>
          <p14:tracePt t="4991" x="6110288" y="66675"/>
          <p14:tracePt t="4999" x="6037263" y="95250"/>
          <p14:tracePt t="5007" x="6015038" y="106363"/>
          <p14:tracePt t="5015" x="5957888" y="134938"/>
          <p14:tracePt t="5023" x="5907088" y="168275"/>
          <p14:tracePt t="5031" x="5873750" y="201613"/>
          <p14:tracePt t="5041" x="5862638" y="214313"/>
          <p14:tracePt t="5047" x="5829300" y="258763"/>
          <p14:tracePt t="5055" x="5800725" y="303213"/>
          <p14:tracePt t="5063" x="5789613" y="360363"/>
          <p14:tracePt t="5073" x="5783263" y="422275"/>
          <p14:tracePt t="5081" x="5783263" y="533400"/>
          <p14:tracePt t="5089" x="5818188" y="641350"/>
          <p14:tracePt t="5097" x="5845175" y="714375"/>
          <p14:tracePt t="5105" x="5918200" y="849313"/>
          <p14:tracePt t="5113" x="5980113" y="944563"/>
          <p14:tracePt t="5121" x="6076950" y="1039813"/>
          <p14:tracePt t="5129" x="6161088" y="1119188"/>
          <p14:tracePt t="5137" x="6284913" y="1208088"/>
          <p14:tracePt t="5145" x="6391275" y="1247775"/>
          <p14:tracePt t="5153" x="6530975" y="1292225"/>
          <p14:tracePt t="5161" x="6677025" y="1309688"/>
          <p14:tracePt t="5169" x="6789738" y="1316038"/>
          <p14:tracePt t="5177" x="6992938" y="1309688"/>
          <p14:tracePt t="5185" x="7150100" y="1281113"/>
          <p14:tracePt t="5193" x="7335838" y="1236663"/>
          <p14:tracePt t="5201" x="7537450" y="1141413"/>
          <p14:tracePt t="5209" x="7745413" y="1039813"/>
          <p14:tracePt t="5217" x="7864475" y="973138"/>
          <p14:tracePt t="5225" x="8037513" y="842963"/>
          <p14:tracePt t="5233" x="8110538" y="769938"/>
          <p14:tracePt t="5241" x="8156575" y="692150"/>
          <p14:tracePt t="5249" x="8183563" y="612775"/>
          <p14:tracePt t="5257" x="8189913" y="561975"/>
          <p14:tracePt t="5265" x="8183563" y="484188"/>
          <p14:tracePt t="5273" x="8156575" y="433388"/>
          <p14:tracePt t="5281" x="8116888" y="376238"/>
          <p14:tracePt t="5289" x="8066088" y="325438"/>
          <p14:tracePt t="5297" x="8021638" y="287338"/>
          <p14:tracePt t="5305" x="7942263" y="247650"/>
          <p14:tracePt t="5313" x="7886700" y="219075"/>
          <p14:tracePt t="5323" x="7773988" y="179388"/>
          <p14:tracePt t="5329" x="7694613" y="152400"/>
          <p14:tracePt t="5337" x="7526338" y="106363"/>
          <p14:tracePt t="5345" x="7435850" y="84138"/>
          <p14:tracePt t="5355" x="7362825" y="66675"/>
          <p14:tracePt t="5361" x="7267575" y="55563"/>
          <p14:tracePt t="5371" x="7088188" y="28575"/>
          <p14:tracePt t="5381" x="7019925" y="11113"/>
          <p14:tracePt t="5387" x="6959600" y="0"/>
          <p14:tracePt t="5531" x="6300788" y="17463"/>
          <p14:tracePt t="5539" x="6278563" y="28575"/>
          <p14:tracePt t="5547" x="6216650" y="55563"/>
          <p14:tracePt t="5555" x="6188075" y="61913"/>
          <p14:tracePt t="5563" x="6110288" y="90488"/>
          <p14:tracePt t="5571" x="6088063" y="101600"/>
          <p14:tracePt t="5579" x="6026150" y="128588"/>
          <p14:tracePt t="5587" x="5997575" y="141288"/>
          <p14:tracePt t="5595" x="5935663" y="174625"/>
          <p14:tracePt t="5603" x="5918200" y="179388"/>
          <p14:tracePt t="5612" x="5895975" y="196850"/>
          <p14:tracePt t="5621" x="5851525" y="225425"/>
          <p14:tracePt t="5627" x="5840413" y="236538"/>
          <p14:tracePt t="5635" x="5795963" y="258763"/>
          <p14:tracePt t="5643" x="5783263" y="269875"/>
          <p14:tracePt t="5653" x="5767388" y="280988"/>
          <p14:tracePt t="5659" x="5722938" y="303213"/>
          <p14:tracePt t="5669" x="5710238" y="309563"/>
          <p14:tracePt t="5675" x="5705475" y="320675"/>
          <p14:tracePt t="5687" x="5676900" y="331788"/>
          <p14:tracePt t="5693" x="5672138" y="342900"/>
          <p14:tracePt t="5702" x="5665788" y="342900"/>
          <p14:tracePt t="5709" x="5661025" y="349250"/>
          <p14:tracePt t="5718" x="5649913" y="360363"/>
          <p14:tracePt t="5725" x="5643563" y="360363"/>
          <p14:tracePt t="5733" x="5637213" y="371475"/>
          <p14:tracePt t="5749" x="5626100" y="387350"/>
          <p14:tracePt t="5757" x="5621338" y="393700"/>
          <p14:tracePt t="5765" x="5614988" y="404813"/>
          <p14:tracePt t="5773" x="5610225" y="415925"/>
          <p14:tracePt t="5781" x="5599113" y="444500"/>
          <p14:tracePt t="5789" x="5588000" y="466725"/>
          <p14:tracePt t="5797" x="5581650" y="477838"/>
          <p14:tracePt t="5805" x="5575300" y="495300"/>
          <p14:tracePt t="5813" x="5575300" y="511175"/>
          <p14:tracePt t="5821" x="5575300" y="522288"/>
          <p14:tracePt t="5829" x="5575300" y="561975"/>
          <p14:tracePt t="5837" x="5575300" y="584200"/>
          <p14:tracePt t="5845" x="5575300" y="601663"/>
          <p14:tracePt t="5853" x="5588000" y="619125"/>
          <p14:tracePt t="5861" x="5603875" y="657225"/>
          <p14:tracePt t="5869" x="5626100" y="692150"/>
          <p14:tracePt t="5877" x="5649913" y="725488"/>
          <p14:tracePt t="5885" x="5676900" y="765175"/>
          <p14:tracePt t="5893" x="5694363" y="781050"/>
          <p14:tracePt t="5903" x="5722938" y="827088"/>
          <p14:tracePt t="5909" x="5749925" y="876300"/>
          <p14:tracePt t="5917" x="5767388" y="893763"/>
          <p14:tracePt t="5925" x="5800725" y="938213"/>
          <p14:tracePt t="5933" x="5840413" y="977900"/>
          <p14:tracePt t="5943" x="5851525" y="995363"/>
          <p14:tracePt t="5951" x="5891213" y="1028700"/>
          <p14:tracePt t="5959" x="5907088" y="1039813"/>
          <p14:tracePt t="5967" x="5946775" y="1073150"/>
          <p14:tracePt t="5975" x="5980113" y="1095375"/>
          <p14:tracePt t="5983" x="5991225" y="1108075"/>
          <p14:tracePt t="5991" x="6037263" y="1130300"/>
          <p14:tracePt t="5999" x="6048375" y="1135063"/>
          <p14:tracePt t="6008" x="6065838" y="1141413"/>
          <p14:tracePt t="6015" x="6110288" y="1157288"/>
          <p14:tracePt t="6023" x="6126163" y="1163638"/>
          <p14:tracePt t="6031" x="6176963" y="1169988"/>
          <p14:tracePt t="6039" x="6194425" y="1174750"/>
          <p14:tracePt t="6047" x="6238875" y="1174750"/>
          <p14:tracePt t="6055" x="6256338" y="1174750"/>
          <p14:tracePt t="6063" x="6273800" y="1174750"/>
          <p14:tracePt t="6071" x="6311900" y="1174750"/>
          <p14:tracePt t="6079" x="6329363" y="1174750"/>
          <p14:tracePt t="6087" x="6346825" y="1174750"/>
          <p14:tracePt t="6097" x="6396038" y="1174750"/>
          <p14:tracePt t="6103" x="6419850" y="1174750"/>
          <p14:tracePt t="6111" x="6446838" y="1174750"/>
          <p14:tracePt t="6119" x="6508750" y="1174750"/>
          <p14:tracePt t="6127" x="6537325" y="1174750"/>
          <p14:tracePt t="6135" x="6554788" y="1174750"/>
          <p14:tracePt t="6143" x="6604000" y="1169988"/>
          <p14:tracePt t="6151" x="6621463" y="1163638"/>
          <p14:tracePt t="6159" x="6654800" y="1157288"/>
          <p14:tracePt t="6167" x="6665913" y="1157288"/>
          <p14:tracePt t="6175" x="6689725" y="1146175"/>
          <p14:tracePt t="6183" x="6700838" y="1141413"/>
          <p14:tracePt t="6192" x="6711950" y="1141413"/>
          <p14:tracePt t="6201" x="6738938" y="1130300"/>
          <p14:tracePt t="6208" x="6751638" y="1119188"/>
          <p14:tracePt t="6217" x="6784975" y="1108075"/>
          <p14:tracePt t="6225" x="6800850" y="1095375"/>
          <p14:tracePt t="6233" x="6818313" y="1084263"/>
          <p14:tracePt t="6240" x="6869113" y="1062038"/>
          <p14:tracePt t="6250" x="6884988" y="1050925"/>
          <p14:tracePt t="6257" x="6908800" y="1035050"/>
          <p14:tracePt t="6265" x="6959600" y="995363"/>
          <p14:tracePt t="6273" x="6975475" y="984250"/>
          <p14:tracePt t="6282" x="6986588" y="973138"/>
          <p14:tracePt t="6289" x="7015163" y="944563"/>
          <p14:tracePt t="6297" x="7019925" y="933450"/>
          <p14:tracePt t="6305" x="7032625" y="904875"/>
          <p14:tracePt t="6313" x="7043738" y="887413"/>
          <p14:tracePt t="6321" x="7048500" y="871538"/>
          <p14:tracePt t="6329" x="7048500" y="849313"/>
          <p14:tracePt t="6337" x="7048500" y="820738"/>
          <p14:tracePt t="6345" x="7048500" y="814388"/>
          <p14:tracePt t="6353" x="7048500" y="792163"/>
          <p14:tracePt t="6361" x="7048500" y="769938"/>
          <p14:tracePt t="6369" x="7048500" y="752475"/>
          <p14:tracePt t="6377" x="7048500" y="736600"/>
          <p14:tracePt t="6385" x="7048500" y="725488"/>
          <p14:tracePt t="6393" x="7043738" y="708025"/>
          <p14:tracePt t="6405" x="7037388" y="696913"/>
          <p14:tracePt t="6409" x="7037388" y="685800"/>
          <p14:tracePt t="6417" x="7032625" y="679450"/>
          <p14:tracePt t="6425" x="7026275" y="668338"/>
          <p14:tracePt t="6433" x="7019925" y="663575"/>
          <p14:tracePt t="6441" x="7015163" y="652463"/>
          <p14:tracePt t="6457" x="7008813" y="641350"/>
          <p14:tracePt t="6474" x="7004050" y="635000"/>
          <p14:tracePt t="6481" x="6997700" y="635000"/>
          <p14:tracePt t="6499" x="6992938" y="630238"/>
          <p14:tracePt t="6513" x="6992938" y="623888"/>
          <p14:tracePt t="6531" x="6986588" y="623888"/>
          <p14:tracePt t="6547" x="6986588" y="619125"/>
          <p14:tracePt t="6555" x="6981825" y="619125"/>
          <p14:tracePt t="6571" x="6975475" y="612775"/>
          <p14:tracePt t="6611" x="6975475" y="606425"/>
          <p14:tracePt t="6619" x="6970713" y="606425"/>
          <p14:tracePt t="6627" x="6970713" y="601663"/>
          <p14:tracePt t="6659" x="6964363" y="595313"/>
          <p14:tracePt t="6691" x="6964363" y="590550"/>
          <p14:tracePt t="6699" x="6959600" y="590550"/>
          <p14:tracePt t="6711" x="6953250" y="584200"/>
          <p14:tracePt t="6715" x="6953250" y="579438"/>
          <p14:tracePt t="6731" x="6946900" y="579438"/>
          <p14:tracePt t="6739" x="6946900" y="573088"/>
          <p14:tracePt t="6755" x="6942138" y="573088"/>
          <p14:tracePt t="6765" x="6942138" y="568325"/>
          <p14:tracePt t="6771" x="6931025" y="557213"/>
          <p14:tracePt t="6779" x="6924675" y="557213"/>
          <p14:tracePt t="6787" x="6919913" y="550863"/>
          <p14:tracePt t="6795" x="6913563" y="550863"/>
          <p14:tracePt t="6805" x="6913563" y="544513"/>
          <p14:tracePt t="6813" x="6902450" y="544513"/>
          <p14:tracePt t="6821" x="6891338" y="533400"/>
          <p14:tracePt t="6829" x="6880225" y="528638"/>
          <p14:tracePt t="6837" x="6862763" y="517525"/>
          <p14:tracePt t="6845" x="6840538" y="511175"/>
          <p14:tracePt t="6853" x="6824663" y="495300"/>
          <p14:tracePt t="6861" x="6751638" y="455613"/>
          <p14:tracePt t="6869" x="6727825" y="444500"/>
          <p14:tracePt t="6877" x="6665913" y="415925"/>
          <p14:tracePt t="6885" x="6632575" y="404813"/>
          <p14:tracePt t="6893" x="6604000" y="393700"/>
          <p14:tracePt t="6901" x="6526213" y="365125"/>
          <p14:tracePt t="6909" x="6497638" y="354013"/>
          <p14:tracePt t="6917" x="6469063" y="349250"/>
          <p14:tracePt t="6925" x="6380163" y="320675"/>
          <p14:tracePt t="6933" x="6351588" y="314325"/>
          <p14:tracePt t="6941" x="6323013" y="309563"/>
          <p14:tracePt t="6949" x="6296025" y="298450"/>
          <p14:tracePt t="6957" x="6267450" y="292100"/>
          <p14:tracePt t="6965" x="6245225" y="287338"/>
          <p14:tracePt t="6973" x="6211888" y="280988"/>
          <p14:tracePt t="6981" x="6183313" y="269875"/>
          <p14:tracePt t="6989" x="6143625" y="263525"/>
          <p14:tracePt t="6997" x="6099175" y="258763"/>
          <p14:tracePt t="7005" x="6076950" y="258763"/>
          <p14:tracePt t="7014" x="6030913" y="252413"/>
          <p14:tracePt t="7021" x="5980113" y="247650"/>
          <p14:tracePt t="7029" x="5935663" y="241300"/>
          <p14:tracePt t="7038" x="5913438" y="241300"/>
          <p14:tracePt t="7045" x="5857875" y="230188"/>
          <p14:tracePt t="7053" x="5811838" y="225425"/>
          <p14:tracePt t="7061" x="5767388" y="219075"/>
          <p14:tracePt t="7071" x="5756275" y="219075"/>
          <p14:tracePt t="7077" x="5710238" y="219075"/>
          <p14:tracePt t="7088" x="5694363" y="219075"/>
          <p14:tracePt t="7095" x="5661025" y="219075"/>
          <p14:tracePt t="7103" x="5626100" y="219075"/>
          <p14:tracePt t="7111" x="5610225" y="219075"/>
          <p14:tracePt t="7121" x="5570538" y="219075"/>
          <p14:tracePt t="7127" x="5548313" y="219075"/>
          <p14:tracePt t="7135" x="5502275" y="219075"/>
          <p14:tracePt t="7143" x="5486400" y="219075"/>
          <p14:tracePt t="7151" x="5446713" y="219075"/>
          <p14:tracePt t="7159" x="5429250" y="219075"/>
          <p14:tracePt t="7167" x="5413375" y="225425"/>
          <p14:tracePt t="7175" x="5367338" y="230188"/>
          <p14:tracePt t="7183" x="5351463" y="230188"/>
          <p14:tracePt t="7191" x="5318125" y="236538"/>
          <p14:tracePt t="7199" x="5300663" y="236538"/>
          <p14:tracePt t="7207" x="5283200" y="241300"/>
          <p14:tracePt t="7215" x="5232400" y="247650"/>
          <p14:tracePt t="7223" x="5221288" y="252413"/>
          <p14:tracePt t="7231" x="5205413" y="252413"/>
          <p14:tracePt t="7239" x="5165725" y="269875"/>
          <p14:tracePt t="7247" x="5148263" y="280988"/>
          <p14:tracePt t="7255" x="5132388" y="292100"/>
          <p14:tracePt t="7263" x="5103813" y="309563"/>
          <p14:tracePt t="7271" x="5092700" y="320675"/>
          <p14:tracePt t="7279" x="5070475" y="331788"/>
          <p14:tracePt t="7287" x="5030788" y="376238"/>
          <p14:tracePt t="7295" x="5008563" y="387350"/>
          <p14:tracePt t="7303" x="4991100" y="404813"/>
          <p14:tracePt t="7311" x="4968875" y="422275"/>
          <p14:tracePt t="7319" x="4951413" y="444500"/>
          <p14:tracePt t="7360" x="4895850" y="488950"/>
          <p14:tracePt t="7363" x="4873625" y="506413"/>
          <p14:tracePt t="7373" x="4732338" y="663575"/>
          <p14:tracePt t="7379" x="4727575" y="674688"/>
          <p14:tracePt t="7390" x="4705350" y="703263"/>
          <p14:tracePt t="7397" x="4705350" y="708025"/>
          <p14:tracePt t="7405" x="4699000" y="719138"/>
          <p14:tracePt t="7413" x="4687888" y="741363"/>
          <p14:tracePt t="7422" x="4687888" y="752475"/>
          <p14:tracePt t="7429" x="4687888" y="765175"/>
          <p14:tracePt t="7437" x="4687888" y="781050"/>
          <p14:tracePt t="7445" x="4687888" y="809625"/>
          <p14:tracePt t="7453" x="4687888" y="820738"/>
          <p14:tracePt t="7461" x="4687888" y="838200"/>
          <p14:tracePt t="7469" x="4687888" y="849313"/>
          <p14:tracePt t="7477" x="4699000" y="871538"/>
          <p14:tracePt t="7485" x="4716463" y="893763"/>
          <p14:tracePt t="7493" x="4743450" y="938213"/>
          <p14:tracePt t="7501" x="4760913" y="949325"/>
          <p14:tracePt t="7509" x="4811713" y="995363"/>
          <p14:tracePt t="7517" x="4833938" y="1011238"/>
          <p14:tracePt t="7525" x="4889500" y="1050925"/>
          <p14:tracePt t="7533" x="4924425" y="1073150"/>
          <p14:tracePt t="7541" x="4964113" y="1095375"/>
          <p14:tracePt t="7549" x="5008563" y="1112838"/>
          <p14:tracePt t="7557" x="5048250" y="1141413"/>
          <p14:tracePt t="7566" x="5103813" y="1163638"/>
          <p14:tracePt t="7573" x="5165725" y="1185863"/>
          <p14:tracePt t="7581" x="5232400" y="1208088"/>
          <p14:tracePt t="7589" x="5307013" y="1230313"/>
          <p14:tracePt t="7597" x="5391150" y="1254125"/>
          <p14:tracePt t="7605" x="5497513" y="1281113"/>
          <p14:tracePt t="7613" x="5632450" y="1309688"/>
          <p14:tracePt t="7621" x="5761038" y="1320800"/>
          <p14:tracePt t="7633" x="5807075" y="1327150"/>
          <p14:tracePt t="7639" x="5935663" y="1343025"/>
          <p14:tracePt t="7645" x="6081713" y="1360488"/>
          <p14:tracePt t="7655" x="6238875" y="1377950"/>
          <p14:tracePt t="7661" x="6296025" y="1382713"/>
          <p14:tracePt t="7671" x="6419850" y="1400175"/>
          <p14:tracePt t="7679" x="6554788" y="1416050"/>
          <p14:tracePt t="7687" x="6599238" y="1422400"/>
          <p14:tracePt t="7695" x="6711950" y="1427163"/>
          <p14:tracePt t="7703" x="6751638" y="1427163"/>
          <p14:tracePt t="7711" x="6829425" y="1427163"/>
          <p14:tracePt t="7719" x="6862763" y="1427163"/>
          <p14:tracePt t="7727" x="6935788" y="1427163"/>
          <p14:tracePt t="7735" x="7004050" y="1427163"/>
          <p14:tracePt t="7743" x="7037388" y="1416050"/>
          <p14:tracePt t="7751" x="7059613" y="1411288"/>
          <p14:tracePt t="7760" x="7121525" y="1400175"/>
          <p14:tracePt t="7767" x="7143750" y="1393825"/>
          <p14:tracePt t="7775" x="7189788" y="1377950"/>
          <p14:tracePt t="7783" x="7205663" y="1371600"/>
          <p14:tracePt t="7791" x="7227888" y="1360488"/>
          <p14:tracePt t="7799" x="7245350" y="1349375"/>
          <p14:tracePt t="7807" x="7251700" y="1343025"/>
          <p14:tracePt t="7815" x="7273925" y="1320800"/>
          <p14:tracePt t="7824" x="7285038" y="1309688"/>
          <p14:tracePt t="7832" x="7307263" y="1281113"/>
          <p14:tracePt t="7839" x="7329488" y="1243013"/>
          <p14:tracePt t="7847" x="7358063" y="1196975"/>
          <p14:tracePt t="7856" x="7380288" y="1141413"/>
          <p14:tracePt t="7863" x="7391400" y="1119188"/>
          <p14:tracePt t="7872" x="7408863" y="1057275"/>
          <p14:tracePt t="7879" x="7419975" y="995363"/>
          <p14:tracePt t="7887" x="7424738" y="938213"/>
          <p14:tracePt t="7896" x="7424738" y="915988"/>
          <p14:tracePt t="7904" x="7424738" y="865188"/>
          <p14:tracePt t="7911" x="7424738" y="849313"/>
          <p14:tracePt t="7919" x="7419975" y="803275"/>
          <p14:tracePt t="7927" x="7408863" y="747713"/>
          <p14:tracePt t="7937" x="7402513" y="725488"/>
          <p14:tracePt t="7944" x="7380288" y="668338"/>
          <p14:tracePt t="7954" x="7369175" y="652463"/>
          <p14:tracePt t="7959" x="7335838" y="595313"/>
          <p14:tracePt t="7970" x="7318375" y="568325"/>
          <p14:tracePt t="7977" x="7267575" y="517525"/>
          <p14:tracePt t="7985" x="7256463" y="500063"/>
          <p14:tracePt t="7994" x="7205663" y="455613"/>
          <p14:tracePt t="8001" x="7178675" y="438150"/>
          <p14:tracePt t="8010" x="7150100" y="415925"/>
          <p14:tracePt t="8017" x="7088188" y="382588"/>
          <p14:tracePt t="8025" x="7054850" y="365125"/>
          <p14:tracePt t="8033" x="6986588" y="325438"/>
          <p14:tracePt t="8043" x="6953250" y="314325"/>
          <p14:tracePt t="8049" x="6919913" y="298450"/>
          <p14:tracePt t="8057" x="6829425" y="263525"/>
          <p14:tracePt t="8065" x="6789738" y="252413"/>
          <p14:tracePt t="8073" x="6756400" y="241300"/>
          <p14:tracePt t="8081" x="6650038" y="214313"/>
          <p14:tracePt t="8089" x="6610350" y="201613"/>
          <p14:tracePt t="8097" x="6570663" y="190500"/>
          <p14:tracePt t="8105" x="6530975" y="179388"/>
          <p14:tracePt t="8113" x="6408738" y="157163"/>
          <p14:tracePt t="8121" x="6369050" y="152400"/>
          <p14:tracePt t="8129" x="6323013" y="146050"/>
          <p14:tracePt t="8137" x="6278563" y="141288"/>
          <p14:tracePt t="8145" x="6183313" y="123825"/>
          <p14:tracePt t="8154" x="6143625" y="117475"/>
          <p14:tracePt t="8161" x="6110288" y="117475"/>
          <p14:tracePt t="8169" x="6076950" y="117475"/>
          <p14:tracePt t="8177" x="5997575" y="117475"/>
          <p14:tracePt t="8185" x="5964238" y="117475"/>
          <p14:tracePt t="8193" x="5935663" y="117475"/>
          <p14:tracePt t="8201" x="5902325" y="117475"/>
          <p14:tracePt t="8209" x="5868988" y="128588"/>
          <p14:tracePt t="8219" x="5834063" y="134938"/>
          <p14:tracePt t="8226" x="5761038" y="146050"/>
          <p14:tracePt t="8235" x="5734050" y="152400"/>
          <p14:tracePt t="8241" x="5705475" y="163513"/>
          <p14:tracePt t="8251" x="5683250" y="168275"/>
          <p14:tracePt t="8259" x="5661025" y="174625"/>
          <p14:tracePt t="8267" x="5643563" y="179388"/>
          <p14:tracePt t="8275" x="5621338" y="179388"/>
          <p14:tracePt t="8284" x="5575300" y="201613"/>
          <p14:tracePt t="8292" x="5564188" y="201613"/>
          <p14:tracePt t="8300" x="5548313" y="207963"/>
          <p14:tracePt t="8308" x="5537200" y="214313"/>
          <p14:tracePt t="8315" x="5519738" y="219075"/>
          <p14:tracePt t="8324" x="5502275" y="219075"/>
          <p14:tracePt t="8331" x="5486400" y="225425"/>
          <p14:tracePt t="8339" x="5475288" y="230188"/>
          <p14:tracePt t="8349" x="5464175" y="230188"/>
          <p14:tracePt t="8356" x="5453063" y="236538"/>
          <p14:tracePt t="8364" x="5435600" y="241300"/>
          <p14:tracePt t="8371" x="5424488" y="247650"/>
          <p14:tracePt t="8379" x="5418138" y="247650"/>
          <p14:tracePt t="8388" x="5407025" y="252413"/>
          <p14:tracePt t="8396" x="5395913" y="258763"/>
          <p14:tracePt t="8403" x="5384800" y="258763"/>
          <p14:tracePt t="8411" x="5373688" y="263525"/>
          <p14:tracePt t="8420" x="5362575" y="276225"/>
          <p14:tracePt t="8427" x="5345113" y="280988"/>
          <p14:tracePt t="8436" x="5329238" y="287338"/>
          <p14:tracePt t="8443" x="5318125" y="298450"/>
          <p14:tracePt t="8453" x="5307013" y="303213"/>
          <p14:tracePt t="8459" x="5294313" y="309563"/>
          <p14:tracePt t="8467" x="5283200" y="309563"/>
          <p14:tracePt t="8475" x="5278438" y="314325"/>
          <p14:tracePt t="8484" x="5272088" y="320675"/>
          <p14:tracePt t="8492" x="5267325" y="320675"/>
          <p14:tracePt t="8502" x="5267325" y="325438"/>
          <p14:tracePt t="8509" x="5256213" y="331788"/>
          <p14:tracePt t="8524" x="5245100" y="336550"/>
          <p14:tracePt t="8534" x="5232400" y="342900"/>
          <p14:tracePt t="8539" x="5227638" y="349250"/>
          <p14:tracePt t="8550" x="5216525" y="354013"/>
          <p14:tracePt t="8558" x="5205413" y="360363"/>
          <p14:tracePt t="8566" x="5199063" y="365125"/>
          <p14:tracePt t="8574" x="5194300" y="365125"/>
          <p14:tracePt t="8582" x="5194300" y="371475"/>
          <p14:tracePt t="8590" x="5187950" y="371475"/>
          <p14:tracePt t="8606" x="5187950" y="376238"/>
          <p14:tracePt t="8622" x="5183188" y="382588"/>
          <p14:tracePt t="8638" x="5176838" y="387350"/>
          <p14:tracePt t="8661" x="5176838" y="393700"/>
          <p14:tracePt t="8678" x="5176838" y="398463"/>
          <p14:tracePt t="8686" x="5172075" y="404813"/>
          <p14:tracePt t="8702" x="5172075" y="409575"/>
          <p14:tracePt t="8726" x="5172075" y="415925"/>
          <p14:tracePt t="8790" x="5172075" y="422275"/>
          <p14:tracePt t="8808" x="5172075" y="427038"/>
          <p14:tracePt t="8829" x="5165725" y="433388"/>
          <p14:tracePt t="8840" x="5165725" y="438150"/>
          <p14:tracePt t="8927" x="5165725" y="444500"/>
          <p14:tracePt t="8936" x="5165725" y="449263"/>
          <p14:tracePt t="8952" x="5165725" y="455613"/>
          <p14:tracePt t="8959" x="5159375" y="466725"/>
          <p14:tracePt t="8968" x="5154613" y="477838"/>
          <p14:tracePt t="8976" x="5154613" y="484188"/>
          <p14:tracePt t="8983" x="5154613" y="488950"/>
          <p14:tracePt t="8991" x="5148263" y="495300"/>
          <p14:tracePt t="9000" x="5148263" y="500063"/>
          <p14:tracePt t="9007" x="5148263" y="506413"/>
          <p14:tracePt t="9015" x="5143500" y="506413"/>
          <p14:tracePt t="9535" x="5143500" y="511175"/>
          <p14:tracePt t="9539" x="5132388" y="522288"/>
          <p14:tracePt t="9548" x="5121275" y="528638"/>
          <p14:tracePt t="9556" x="5121275" y="539750"/>
          <p14:tracePt t="9572" x="5121275" y="544513"/>
          <p14:tracePt t="9580" x="5114925" y="550863"/>
          <p14:tracePt t="9587" x="5114925" y="561975"/>
          <p14:tracePt t="9595" x="5110163" y="573088"/>
          <p14:tracePt t="9604" x="5110163" y="579438"/>
          <p14:tracePt t="9612" x="5103813" y="595313"/>
          <p14:tracePt t="9620" x="5099050" y="612775"/>
          <p14:tracePt t="9628" x="5099050" y="630238"/>
          <p14:tracePt t="9636" x="5099050" y="652463"/>
          <p14:tracePt t="9644" x="5099050" y="668338"/>
          <p14:tracePt t="9652" x="5099050" y="708025"/>
          <p14:tracePt t="9662" x="5110163" y="769938"/>
          <p14:tracePt t="9667" x="5110163" y="798513"/>
          <p14:tracePt t="9677" x="5143500" y="871538"/>
          <p14:tracePt t="9683" x="5159375" y="911225"/>
          <p14:tracePt t="9694" x="5194300" y="955675"/>
          <p14:tracePt t="9702" x="5245100" y="1022350"/>
          <p14:tracePt t="9710" x="5283200" y="1068388"/>
          <p14:tracePt t="9718" x="5334000" y="1108075"/>
          <p14:tracePt t="9725" x="5395913" y="1146175"/>
          <p14:tracePt t="9734" x="5457825" y="1192213"/>
          <p14:tracePt t="9742" x="5541963" y="1230313"/>
          <p14:tracePt t="9750" x="5654675" y="1281113"/>
          <p14:tracePt t="9758" x="5918200" y="1365250"/>
          <p14:tracePt t="9766" x="6026150" y="1404938"/>
          <p14:tracePt t="9773" x="6149975" y="1438275"/>
          <p14:tracePt t="9783" x="6408738" y="1500188"/>
          <p14:tracePt t="9790" x="6570663" y="1528763"/>
          <p14:tracePt t="9798" x="6727825" y="1557338"/>
          <p14:tracePt t="9806" x="6891338" y="1585913"/>
          <p14:tracePt t="9813" x="7048500" y="1590675"/>
          <p14:tracePt t="9822" x="7205663" y="1601788"/>
          <p14:tracePt t="9830" x="7464425" y="1601788"/>
          <p14:tracePt t="9838" x="7594600" y="1590675"/>
          <p14:tracePt t="9846" x="7712075" y="1568450"/>
          <p14:tracePt t="9854" x="7818438" y="1535113"/>
          <p14:tracePt t="9862" x="7964488" y="1462088"/>
          <p14:tracePt t="9870" x="8048625" y="1404938"/>
          <p14:tracePt t="9878" x="8083550" y="1371600"/>
          <p14:tracePt t="9886" x="8134350" y="1298575"/>
          <p14:tracePt t="9894" x="8167688" y="1225550"/>
          <p14:tracePt t="9902" x="8183563" y="1169988"/>
          <p14:tracePt t="9910" x="8201025" y="1084263"/>
          <p14:tracePt t="9918" x="8201025" y="1035050"/>
          <p14:tracePt t="9926" x="8194675" y="933450"/>
          <p14:tracePt t="9934" x="8183563" y="871538"/>
          <p14:tracePt t="9942" x="8161338" y="809625"/>
          <p14:tracePt t="9950" x="8128000" y="747713"/>
          <p14:tracePt t="9960" x="8043863" y="623888"/>
          <p14:tracePt t="9965" x="7986713" y="573088"/>
          <p14:tracePt t="9976" x="7920038" y="517525"/>
          <p14:tracePt t="9983" x="7824788" y="455613"/>
          <p14:tracePt t="9992" x="7705725" y="387350"/>
          <p14:tracePt t="10000" x="7643813" y="349250"/>
          <p14:tracePt t="10008" x="7510463" y="287338"/>
          <p14:tracePt t="10016" x="7329488" y="207963"/>
          <p14:tracePt t="10024" x="7223125" y="168275"/>
          <p14:tracePt t="10032" x="7099300" y="123825"/>
          <p14:tracePt t="10040" x="6869113" y="50800"/>
          <p14:tracePt t="10050" x="6734175" y="28575"/>
          <p14:tracePt t="10055" x="6599238" y="0"/>
          <p14:tracePt t="10144" x="5260975" y="50800"/>
          <p14:tracePt t="10152" x="5232400" y="61913"/>
          <p14:tracePt t="10160" x="5172075" y="95250"/>
          <p14:tracePt t="10168" x="5103813" y="141288"/>
          <p14:tracePt t="10176" x="5048250" y="185738"/>
          <p14:tracePt t="10184" x="5024438" y="214313"/>
          <p14:tracePt t="10194" x="4968875" y="269875"/>
          <p14:tracePt t="10200" x="4918075" y="342900"/>
          <p14:tracePt t="10208" x="4889500" y="371475"/>
          <p14:tracePt t="10215" x="4811713" y="466725"/>
          <p14:tracePt t="10224" x="4789488" y="500063"/>
          <p14:tracePt t="10232" x="4721225" y="601663"/>
          <p14:tracePt t="10240" x="4699000" y="641350"/>
          <p14:tracePt t="10248" x="4643438" y="736600"/>
          <p14:tracePt t="10258" x="4603750" y="849313"/>
          <p14:tracePt t="10266" x="4586288" y="944563"/>
          <p14:tracePt t="10273" x="4586288" y="1022350"/>
          <p14:tracePt t="10281" x="4603750" y="1084263"/>
          <p14:tracePt t="10289" x="4648200" y="1163638"/>
          <p14:tracePt t="10298" x="4699000" y="1219200"/>
          <p14:tracePt t="10305" x="4789488" y="1298575"/>
          <p14:tracePt t="10314" x="4862513" y="1343025"/>
          <p14:tracePt t="10322" x="4997450" y="1416050"/>
          <p14:tracePt t="10330" x="5143500" y="1477963"/>
          <p14:tracePt t="10338" x="5356225" y="1562100"/>
          <p14:tracePt t="10346" x="5497513" y="1601788"/>
          <p14:tracePt t="10354" x="5676900" y="1652588"/>
          <p14:tracePt t="10362" x="5902325" y="1692275"/>
          <p14:tracePt t="10370" x="6154738" y="1736725"/>
          <p14:tracePt t="10378" x="6446838" y="1758950"/>
          <p14:tracePt t="10385" x="6632575" y="1758950"/>
          <p14:tracePt t="10394" x="6953250" y="1743075"/>
          <p14:tracePt t="10402" x="7289800" y="1658938"/>
          <p14:tracePt t="10412" x="7566025" y="1562100"/>
          <p14:tracePt t="10417" x="7791450" y="1444625"/>
          <p14:tracePt t="10426" x="7970838" y="1320800"/>
          <p14:tracePt t="10434" x="8061325" y="1236663"/>
          <p14:tracePt t="10442" x="8150225" y="1095375"/>
          <p14:tracePt t="10450" x="8167688" y="1022350"/>
          <p14:tracePt t="10458" x="8167688" y="962025"/>
          <p14:tracePt t="10466" x="8150225" y="900113"/>
          <p14:tracePt t="10474" x="8105775" y="842963"/>
          <p14:tracePt t="10482" x="8054975" y="792163"/>
          <p14:tracePt t="10490" x="7959725" y="708025"/>
          <p14:tracePt t="10500" x="7847013" y="635000"/>
          <p14:tracePt t="10505" x="7718425" y="561975"/>
          <p14:tracePt t="10513" x="7643813" y="539750"/>
          <p14:tracePt t="10522" x="7481888" y="477838"/>
          <p14:tracePt t="10530" x="7256463" y="438150"/>
          <p14:tracePt t="10538" x="7127875" y="422275"/>
          <p14:tracePt t="10548" x="6846888" y="409575"/>
          <p14:tracePt t="10556" x="6665913" y="409575"/>
          <p14:tracePt t="10564" x="6481763" y="415925"/>
          <p14:tracePt t="10572" x="6110288" y="449263"/>
          <p14:tracePt t="10580" x="5918200" y="471488"/>
          <p14:tracePt t="10588" x="5575300" y="517525"/>
          <p14:tracePt t="10596" x="5249863" y="573088"/>
          <p14:tracePt t="10604" x="5053013" y="623888"/>
          <p14:tracePt t="10612" x="4760913" y="719138"/>
          <p14:tracePt t="10620" x="4497388" y="831850"/>
          <p14:tracePt t="10628" x="4378325" y="887413"/>
          <p14:tracePt t="10636" x="4227513" y="1006475"/>
          <p14:tracePt t="10644" x="4097338" y="1130300"/>
          <p14:tracePt t="10652" x="4013200" y="1225550"/>
          <p14:tracePt t="10660" x="3968750" y="1287463"/>
          <p14:tracePt t="10667" x="3906838" y="1427163"/>
          <p14:tracePt t="10676" x="3867150" y="1535113"/>
          <p14:tracePt t="10684" x="3827463" y="1647825"/>
          <p14:tracePt t="10692" x="3816350" y="1681163"/>
          <p14:tracePt t="11022" x="3794125" y="1681163"/>
          <p14:tracePt t="11030" x="3714750" y="1685925"/>
          <p14:tracePt t="11038" x="3603625" y="1692275"/>
          <p14:tracePt t="11046" x="3429000" y="1703388"/>
          <p14:tracePt t="11054" x="3232150" y="1714500"/>
          <p14:tracePt t="11062" x="3074988" y="1720850"/>
          <p14:tracePt t="11070" x="2889250" y="1731963"/>
          <p14:tracePt t="11078" x="2687638" y="1736725"/>
          <p14:tracePt t="11086" x="2528888" y="1758950"/>
          <p14:tracePt t="11094" x="2309813" y="1765300"/>
          <p14:tracePt t="11102" x="2097088" y="1776413"/>
          <p14:tracePt t="11112" x="1922463" y="1793875"/>
          <p14:tracePt t="11118" x="1703388" y="1804988"/>
          <p14:tracePt t="11128" x="1484313" y="1827213"/>
          <p14:tracePt t="11136" x="1331913" y="1827213"/>
          <p14:tracePt t="11144" x="1146175" y="1831975"/>
          <p14:tracePt t="11152" x="1017588" y="1843088"/>
          <p14:tracePt t="11159" x="944563" y="1843088"/>
          <p14:tracePt t="11168" x="842963" y="1849438"/>
          <p14:tracePt t="11176" x="769938" y="1860550"/>
          <p14:tracePt t="11184" x="696913" y="1866900"/>
          <p14:tracePt t="11192" x="646113" y="1871663"/>
          <p14:tracePt t="11200" x="584200" y="1878013"/>
          <p14:tracePt t="11208" x="561975" y="1878013"/>
          <p14:tracePt t="11218" x="533400" y="1882775"/>
          <p14:tracePt t="11224" x="528638" y="1882775"/>
          <p14:tracePt t="11232" x="522288" y="1889125"/>
          <p14:tracePt t="11256" x="522288" y="1893888"/>
          <p14:tracePt t="11426" x="522288" y="1900238"/>
          <p14:tracePt t="11433" x="522288" y="1911350"/>
          <p14:tracePt t="11442" x="539750" y="1944688"/>
          <p14:tracePt t="11450" x="557213" y="1966913"/>
          <p14:tracePt t="11458" x="595313" y="2024063"/>
          <p14:tracePt t="11466" x="652463" y="2097088"/>
          <p14:tracePt t="11474" x="741363" y="2181225"/>
          <p14:tracePt t="11482" x="769938" y="2220913"/>
          <p14:tracePt t="11490" x="860425" y="2298700"/>
          <p14:tracePt t="11498" x="960438" y="2400300"/>
          <p14:tracePt t="11506" x="1057275" y="2495550"/>
          <p14:tracePt t="11514" x="1095375" y="2524125"/>
          <p14:tracePt t="11524" x="1181100" y="2597150"/>
          <p14:tracePt t="11529" x="1270000" y="2681288"/>
          <p14:tracePt t="11537" x="1338263" y="2754313"/>
          <p14:tracePt t="11546" x="1360488" y="2776538"/>
          <p14:tracePt t="11554" x="1411288" y="2833688"/>
          <p14:tracePt t="11562" x="1450975" y="2889250"/>
          <p14:tracePt t="11570" x="1477963" y="2940050"/>
          <p14:tracePt t="11578" x="1495425" y="2968625"/>
          <p14:tracePt t="11586" x="1517650" y="3024188"/>
          <p14:tracePt t="11594" x="1535113" y="3079750"/>
          <p14:tracePt t="11602" x="1550988" y="3136900"/>
          <p14:tracePt t="11610" x="1550988" y="3152775"/>
          <p14:tracePt t="11618" x="1550988" y="3209925"/>
          <p14:tracePt t="11628" x="1550988" y="3276600"/>
          <p14:tracePt t="11633" x="1550988" y="3344863"/>
          <p14:tracePt t="11642" x="1550988" y="3373438"/>
          <p14:tracePt t="11650" x="1546225" y="3440113"/>
          <p14:tracePt t="11660" x="1535113" y="3519488"/>
          <p14:tracePt t="11665" x="1528763" y="3586163"/>
          <p14:tracePt t="11676" x="1528763" y="3608388"/>
          <p14:tracePt t="11682" x="1511300" y="3676650"/>
          <p14:tracePt t="11691" x="1500188" y="3749675"/>
          <p14:tracePt t="11698" x="1489075" y="3827463"/>
          <p14:tracePt t="11708" x="1477963" y="3867150"/>
          <p14:tracePt t="11716" x="1462088" y="3962400"/>
          <p14:tracePt t="11724" x="1438275" y="4081463"/>
          <p14:tracePt t="11732" x="1433513" y="4194175"/>
          <p14:tracePt t="11740" x="1433513" y="4238625"/>
          <p14:tracePt t="11748" x="1433513" y="4373563"/>
          <p14:tracePt t="11756" x="1433513" y="4497388"/>
          <p14:tracePt t="11764" x="1433513" y="4541838"/>
          <p14:tracePt t="11772" x="1433513" y="4643438"/>
          <p14:tracePt t="11780" x="1438275" y="4756150"/>
          <p14:tracePt t="11788" x="1438275" y="4800600"/>
          <p14:tracePt t="11796" x="1455738" y="4918075"/>
          <p14:tracePt t="11804" x="1462088" y="4964113"/>
          <p14:tracePt t="11812" x="1484313" y="5081588"/>
          <p14:tracePt t="11820" x="1511300" y="5245100"/>
          <p14:tracePt t="11828" x="1528763" y="5300663"/>
          <p14:tracePt t="11836" x="1579563" y="5435600"/>
          <p14:tracePt t="11844" x="1601788" y="5492750"/>
          <p14:tracePt t="11852" x="1663700" y="5603875"/>
          <p14:tracePt t="11860" x="1781175" y="5773738"/>
          <p14:tracePt t="11868" x="1843088" y="5846763"/>
          <p14:tracePt t="11876" x="1911350" y="5908675"/>
          <p14:tracePt t="11884" x="1995488" y="5981700"/>
          <p14:tracePt t="11892" x="2090738" y="6054725"/>
          <p14:tracePt t="11900" x="2163763" y="6116638"/>
          <p14:tracePt t="11908" x="2243138" y="6172200"/>
          <p14:tracePt t="11916" x="2309813" y="6234113"/>
          <p14:tracePt t="11924" x="2393950" y="6300788"/>
          <p14:tracePt t="11934" x="2433638" y="6329363"/>
          <p14:tracePt t="11940" x="2528888" y="6391275"/>
          <p14:tracePt t="11948" x="2647950" y="6464300"/>
          <p14:tracePt t="11956" x="2776538" y="6521450"/>
          <p14:tracePt t="11964" x="2833688" y="6548438"/>
          <p14:tracePt t="11974" x="2968625" y="6588125"/>
          <p14:tracePt t="11980" x="3119438" y="6621463"/>
          <p14:tracePt t="11990" x="3170238" y="6632575"/>
          <p14:tracePt t="11998" x="3446463" y="6650038"/>
          <p14:tracePt t="12006" x="3579813" y="6650038"/>
          <p14:tracePt t="12014" x="3749675" y="6650038"/>
          <p14:tracePt t="12022" x="3867150" y="6643688"/>
          <p14:tracePt t="12030" x="4070350" y="6621463"/>
          <p14:tracePt t="12038" x="4205288" y="6599238"/>
          <p14:tracePt t="12046" x="4351338" y="6570663"/>
          <p14:tracePt t="12054" x="4524375" y="6543675"/>
          <p14:tracePt t="12061" x="4699000" y="6526213"/>
          <p14:tracePt t="12070" x="4889500" y="6497638"/>
          <p14:tracePt t="12078" x="5008563" y="6481763"/>
          <p14:tracePt t="12086" x="5126038" y="6459538"/>
          <p14:tracePt t="12094" x="5227638" y="6442075"/>
          <p14:tracePt t="12102" x="5334000" y="6419850"/>
          <p14:tracePt t="12110" x="5418138" y="6408738"/>
          <p14:tracePt t="12118" x="5464175" y="6397625"/>
          <p14:tracePt t="12126" x="5530850" y="6386513"/>
          <p14:tracePt t="12134" x="5570538" y="6380163"/>
          <p14:tracePt t="12142" x="5632450" y="6362700"/>
          <p14:tracePt t="12150" x="5672138" y="6362700"/>
          <p14:tracePt t="12158" x="5716588" y="6357938"/>
          <p14:tracePt t="12166" x="5783263" y="6357938"/>
          <p14:tracePt t="12174" x="5829300" y="6357938"/>
          <p14:tracePt t="12182" x="5880100" y="6357938"/>
          <p14:tracePt t="12190" x="5942013" y="6357938"/>
          <p14:tracePt t="12198" x="5997575" y="6357938"/>
          <p14:tracePt t="12206" x="6076950" y="6351588"/>
          <p14:tracePt t="12214" x="6154738" y="6351588"/>
          <p14:tracePt t="12222" x="6249988" y="6346825"/>
          <p14:tracePt t="12230" x="6357938" y="6346825"/>
          <p14:tracePt t="12242" x="6469063" y="6340475"/>
          <p14:tracePt t="12245" x="6599238" y="6324600"/>
          <p14:tracePt t="12254" x="6727825" y="6313488"/>
          <p14:tracePt t="12262" x="6824663" y="6300788"/>
          <p14:tracePt t="12270" x="6862763" y="6300788"/>
          <p14:tracePt t="12279" x="6992938" y="6284913"/>
          <p14:tracePt t="12288" x="7054850" y="6278563"/>
          <p14:tracePt t="12296" x="7110413" y="6273800"/>
          <p14:tracePt t="12304" x="7172325" y="6267450"/>
          <p14:tracePt t="12312" x="7234238" y="6267450"/>
          <p14:tracePt t="12320" x="7296150" y="6262688"/>
          <p14:tracePt t="12328" x="7351713" y="6262688"/>
          <p14:tracePt t="12336" x="7402513" y="6262688"/>
          <p14:tracePt t="12344" x="7470775" y="6262688"/>
          <p14:tracePt t="12352" x="7497763" y="6262688"/>
          <p14:tracePt t="12360" x="7554913" y="6262688"/>
          <p14:tracePt t="12368" x="7605713" y="6262688"/>
          <p14:tracePt t="12376" x="7667625" y="6256338"/>
          <p14:tracePt t="12384" x="7729538" y="6251575"/>
          <p14:tracePt t="12392" x="7751763" y="6251575"/>
          <p14:tracePt t="12400" x="7818438" y="6245225"/>
          <p14:tracePt t="12408" x="7891463" y="6227763"/>
          <p14:tracePt t="12416" x="7926388" y="6227763"/>
          <p14:tracePt t="12424" x="8010525" y="6223000"/>
          <p14:tracePt t="12432" x="8099425" y="6216650"/>
          <p14:tracePt t="12440" x="8139113" y="6211888"/>
          <p14:tracePt t="12448" x="8234363" y="6205538"/>
          <p14:tracePt t="12456" x="8262938" y="6200775"/>
          <p14:tracePt t="12464" x="8342313" y="6189663"/>
          <p14:tracePt t="12472" x="8402638" y="6154738"/>
          <p14:tracePt t="12480" x="8442325" y="6121400"/>
          <p14:tracePt t="12488" x="8488363" y="6048375"/>
          <p14:tracePt t="12496" x="8510588" y="5970588"/>
          <p14:tracePt t="12504" x="8532813" y="5840413"/>
          <p14:tracePt t="12512" x="8537575" y="5672138"/>
          <p14:tracePt t="12520" x="8537575" y="5457825"/>
          <p14:tracePt t="12530" x="8515350" y="5249863"/>
          <p14:tracePt t="12536" x="8477250" y="5059363"/>
          <p14:tracePt t="12548" x="8386763" y="4710113"/>
          <p14:tracePt t="12551" x="8302625" y="4464050"/>
          <p14:tracePt t="12562" x="8218488" y="4243388"/>
          <p14:tracePt t="12568" x="8156575" y="4125913"/>
          <p14:tracePt t="12578" x="8026400" y="3889375"/>
          <p14:tracePt t="12586" x="7864475" y="3643313"/>
          <p14:tracePt t="12594" x="7740650" y="3513138"/>
          <p14:tracePt t="12602" x="7475538" y="3282950"/>
          <p14:tracePt t="12610" x="7234238" y="3119438"/>
          <p14:tracePt t="12618" x="6946900" y="2957513"/>
          <p14:tracePt t="12626" x="6784975" y="2860675"/>
          <p14:tracePt t="12634" x="6424613" y="2698750"/>
          <p14:tracePt t="12642" x="6070600" y="2528888"/>
          <p14:tracePt t="12652" x="5862638" y="2433638"/>
          <p14:tracePt t="12658" x="5526088" y="2293938"/>
          <p14:tracePt t="12666" x="5199063" y="2170113"/>
          <p14:tracePt t="12674" x="5013325" y="2101850"/>
          <p14:tracePt t="12682" x="4721225" y="2001838"/>
          <p14:tracePt t="12690" x="4564063" y="1933575"/>
          <p14:tracePt t="12698" x="4271963" y="1843088"/>
          <p14:tracePt t="12706" x="3984625" y="1743075"/>
          <p14:tracePt t="12714" x="3794125" y="1674813"/>
          <p14:tracePt t="12722" x="3597275" y="1612900"/>
          <p14:tracePt t="12730" x="3232150" y="1524000"/>
          <p14:tracePt t="12738" x="3035300" y="1473200"/>
          <p14:tracePt t="12746" x="2725738" y="1416050"/>
          <p14:tracePt t="12754" x="2557463" y="1377950"/>
          <p14:tracePt t="12762" x="2276475" y="1327150"/>
          <p14:tracePt t="12770" x="2108200" y="1287463"/>
          <p14:tracePt t="12778" x="1827213" y="1247775"/>
          <p14:tracePt t="12786" x="1681163" y="1219200"/>
          <p14:tracePt t="12794" x="1539875" y="1185863"/>
          <p14:tracePt t="12802" x="1258888" y="1141413"/>
          <p14:tracePt t="12812" x="1119188" y="1123950"/>
          <p14:tracePt t="12818" x="984250" y="1108075"/>
          <p14:tracePt t="12828" x="849313" y="1108075"/>
          <p14:tracePt t="12834" x="708025" y="1108075"/>
          <p14:tracePt t="12844" x="584200" y="1108075"/>
          <p14:tracePt t="12852" x="484188" y="1119188"/>
          <p14:tracePt t="12860" x="415925" y="1135063"/>
          <p14:tracePt t="12867" x="331788" y="1157288"/>
          <p14:tracePt t="12876" x="280988" y="1174750"/>
          <p14:tracePt t="12884" x="252413" y="1192213"/>
          <p14:tracePt t="12892" x="219075" y="1214438"/>
          <p14:tracePt t="12900" x="168275" y="1243013"/>
          <p14:tracePt t="12908" x="152400" y="1258888"/>
          <p14:tracePt t="12916" x="134938" y="1276350"/>
          <p14:tracePt t="12924" x="123825" y="1287463"/>
          <p14:tracePt t="12932" x="112713" y="1304925"/>
          <p14:tracePt t="12940" x="106363" y="1316038"/>
          <p14:tracePt t="12948" x="106363" y="1320800"/>
          <p14:tracePt t="12958" x="106363" y="1331913"/>
          <p14:tracePt t="12972" x="106363" y="1343025"/>
          <p14:tracePt t="12980" x="106363" y="1349375"/>
          <p14:tracePt t="12988" x="106363" y="1360488"/>
          <p14:tracePt t="13004" x="106363" y="1365250"/>
          <p14:tracePt t="13012" x="106363" y="1382713"/>
          <p14:tracePt t="13020" x="106363" y="1389063"/>
          <p14:tracePt t="13028" x="112713" y="1393825"/>
          <p14:tracePt t="13036" x="112713" y="1400175"/>
          <p14:tracePt t="13044" x="117475" y="1400175"/>
          <p14:tracePt t="13052" x="123825" y="1411288"/>
          <p14:tracePt t="13060" x="141288" y="1427163"/>
          <p14:tracePt t="13068" x="168275" y="1450975"/>
          <p14:tracePt t="13076" x="201613" y="1473200"/>
          <p14:tracePt t="13084" x="274638" y="1517650"/>
          <p14:tracePt t="13092" x="331788" y="1539875"/>
          <p14:tracePt t="13102" x="466725" y="1597025"/>
          <p14:tracePt t="13107" x="528638" y="1612900"/>
          <p14:tracePt t="13118" x="652463" y="1647825"/>
          <p14:tracePt t="13124" x="725488" y="1658938"/>
          <p14:tracePt t="13134" x="876300" y="1681163"/>
          <p14:tracePt t="13140" x="966788" y="1681163"/>
          <p14:tracePt t="13150" x="1050925" y="1685925"/>
          <p14:tracePt t="13156" x="1135063" y="1685925"/>
          <p14:tracePt t="13166" x="1303338" y="1681163"/>
          <p14:tracePt t="13174" x="1382713" y="1663700"/>
          <p14:tracePt t="13182" x="1450975" y="1652588"/>
          <p14:tracePt t="13190" x="1511300" y="1641475"/>
          <p14:tracePt t="13198" x="1562100" y="1624013"/>
          <p14:tracePt t="13206" x="1601788" y="1612900"/>
          <p14:tracePt t="13214" x="1641475" y="1608138"/>
          <p14:tracePt t="13222" x="1674813" y="1601788"/>
          <p14:tracePt t="13230" x="1697038" y="1597025"/>
          <p14:tracePt t="13238" x="1703388" y="1597025"/>
          <p14:tracePt t="13246" x="1725613" y="1590675"/>
          <p14:tracePt t="13254" x="1743075" y="1590675"/>
          <p14:tracePt t="13266" x="1758950" y="1585913"/>
          <p14:tracePt t="13269" x="1770063" y="1585913"/>
          <p14:tracePt t="13278" x="1776413" y="1579563"/>
          <p14:tracePt t="13286" x="1793875" y="1579563"/>
          <p14:tracePt t="13294" x="1809750" y="1579563"/>
          <p14:tracePt t="13302" x="1816100" y="1579563"/>
          <p14:tracePt t="13318" x="1816100" y="1601788"/>
          <p14:tracePt t="13609" x="1816100" y="1608138"/>
          <p14:tracePt t="13616" x="1838325" y="1608138"/>
          <p14:tracePt t="13623" x="1878013" y="1612900"/>
          <p14:tracePt t="13632" x="1905000" y="1619250"/>
          <p14:tracePt t="13640" x="1922463" y="1619250"/>
          <p14:tracePt t="13648" x="1933575" y="1624013"/>
          <p14:tracePt t="13656" x="1939925" y="1630363"/>
          <p14:tracePt t="13664" x="1944688" y="1630363"/>
          <p14:tracePt t="13674" x="1951038" y="1630363"/>
          <p14:tracePt t="13680" x="1962150" y="1641475"/>
          <p14:tracePt t="13688" x="1978025" y="1652588"/>
          <p14:tracePt t="13696" x="2001838" y="1658938"/>
          <p14:tracePt t="13704" x="2024063" y="1674813"/>
          <p14:tracePt t="13714" x="2057400" y="1692275"/>
          <p14:tracePt t="13722" x="2097088" y="1708150"/>
          <p14:tracePt t="13730" x="2147888" y="1725613"/>
          <p14:tracePt t="13738" x="2170113" y="1736725"/>
          <p14:tracePt t="13746" x="2220913" y="1765300"/>
          <p14:tracePt t="13754" x="2259013" y="1798638"/>
          <p14:tracePt t="13762" x="2309813" y="1820863"/>
          <p14:tracePt t="13770" x="2349500" y="1843088"/>
          <p14:tracePt t="13778" x="2378075" y="1860550"/>
          <p14:tracePt t="13786" x="2389188" y="1860550"/>
          <p14:tracePt t="13794" x="2405063" y="1878013"/>
          <p14:tracePt t="13802" x="2417763" y="1882775"/>
          <p14:tracePt t="13810" x="2433638" y="1893888"/>
          <p14:tracePt t="13818" x="2433638" y="1900238"/>
          <p14:tracePt t="13826" x="2439988" y="1911350"/>
          <p14:tracePt t="13834" x="2439988" y="1922463"/>
          <p14:tracePt t="13842" x="2439988" y="1939925"/>
          <p14:tracePt t="13850" x="2439988" y="1944688"/>
          <p14:tracePt t="13858" x="2439988" y="1955800"/>
          <p14:tracePt t="13866" x="2439988" y="1966913"/>
          <p14:tracePt t="13874" x="2439988" y="1984375"/>
          <p14:tracePt t="13882" x="2433638" y="2006600"/>
          <p14:tracePt t="13890" x="2422525" y="2024063"/>
          <p14:tracePt t="13898" x="2411413" y="2035175"/>
          <p14:tracePt t="13906" x="2393950" y="2063750"/>
          <p14:tracePt t="13914" x="2366963" y="2097088"/>
          <p14:tracePt t="13922" x="2332038" y="2124075"/>
          <p14:tracePt t="13930" x="2298700" y="2152650"/>
          <p14:tracePt t="13938" x="2247900" y="2174875"/>
          <p14:tracePt t="13946" x="2209800" y="2192338"/>
          <p14:tracePt t="13954" x="2170113" y="2209800"/>
          <p14:tracePt t="13962" x="2119313" y="2220913"/>
          <p14:tracePt t="13970" x="2101850" y="2225675"/>
          <p14:tracePt t="13982" x="2062163" y="2232025"/>
          <p14:tracePt t="13986" x="2028825" y="2232025"/>
          <p14:tracePt t="13996" x="1989138" y="2232025"/>
          <p14:tracePt t="14004" x="1951038" y="2232025"/>
          <p14:tracePt t="14012" x="1905000" y="2232025"/>
          <p14:tracePt t="14019" x="1871663" y="2232025"/>
          <p14:tracePt t="14028" x="1838325" y="2232025"/>
          <p14:tracePt t="14036" x="1798638" y="2232025"/>
          <p14:tracePt t="14044" x="1787525" y="2232025"/>
          <p14:tracePt t="14052" x="1758950" y="2232025"/>
          <p14:tracePt t="14060" x="1731963" y="2232025"/>
          <p14:tracePt t="14068" x="1703388" y="2232025"/>
          <p14:tracePt t="14076" x="1681163" y="2232025"/>
          <p14:tracePt t="14084" x="1652588" y="2225675"/>
          <p14:tracePt t="14092" x="1619250" y="2225675"/>
          <p14:tracePt t="14100" x="1590675" y="2220913"/>
          <p14:tracePt t="14108" x="1557338" y="2214563"/>
          <p14:tracePt t="14116" x="1546225" y="2214563"/>
          <p14:tracePt t="14124" x="1517650" y="2209800"/>
          <p14:tracePt t="14132" x="1477963" y="2192338"/>
          <p14:tracePt t="14140" x="1444625" y="2181225"/>
          <p14:tracePt t="14148" x="1404938" y="2170113"/>
          <p14:tracePt t="14156" x="1365250" y="2152650"/>
          <p14:tracePt t="14164" x="1327150" y="2141538"/>
          <p14:tracePt t="14172" x="1281113" y="2124075"/>
          <p14:tracePt t="14180" x="1243013" y="2112963"/>
          <p14:tracePt t="14188" x="1230313" y="2108200"/>
          <p14:tracePt t="14196" x="1192213" y="2097088"/>
          <p14:tracePt t="14204" x="1152525" y="2079625"/>
          <p14:tracePt t="14212" x="1101725" y="2068513"/>
          <p14:tracePt t="14220" x="1062038" y="2057400"/>
          <p14:tracePt t="14228" x="1022350" y="2046288"/>
          <p14:tracePt t="14236" x="995363" y="2035175"/>
          <p14:tracePt t="14244" x="966788" y="2017713"/>
          <p14:tracePt t="14252" x="938213" y="2012950"/>
          <p14:tracePt t="14260" x="938213" y="2006600"/>
          <p14:tracePt t="14270" x="922338" y="2001838"/>
          <p14:tracePt t="14276" x="915988" y="1984375"/>
          <p14:tracePt t="14286" x="900113" y="1973263"/>
          <p14:tracePt t="14292" x="900113" y="1966913"/>
          <p14:tracePt t="14302" x="876300" y="1944688"/>
          <p14:tracePt t="14310" x="860425" y="1922463"/>
          <p14:tracePt t="14318" x="854075" y="1905000"/>
          <p14:tracePt t="14326" x="831850" y="1882775"/>
          <p14:tracePt t="14334" x="809625" y="1849438"/>
          <p14:tracePt t="14342" x="803275" y="1838325"/>
          <p14:tracePt t="14350" x="787400" y="1798638"/>
          <p14:tracePt t="14358" x="787400" y="1781175"/>
          <p14:tracePt t="14366" x="781050" y="1747838"/>
          <p14:tracePt t="14374" x="781050" y="1703388"/>
          <p14:tracePt t="14382" x="781050" y="1685925"/>
          <p14:tracePt t="14392" x="781050" y="1641475"/>
          <p14:tracePt t="14398" x="781050" y="1585913"/>
          <p14:tracePt t="14406" x="781050" y="1568450"/>
          <p14:tracePt t="14414" x="781050" y="1524000"/>
          <p14:tracePt t="14422" x="781050" y="1500188"/>
          <p14:tracePt t="14430" x="792163" y="1455738"/>
          <p14:tracePt t="14438" x="809625" y="1404938"/>
          <p14:tracePt t="14446" x="814388" y="1393825"/>
          <p14:tracePt t="14456" x="831850" y="1360488"/>
          <p14:tracePt t="14462" x="838200" y="1343025"/>
          <p14:tracePt t="14472" x="865188" y="1309688"/>
          <p14:tracePt t="14478" x="900113" y="1276350"/>
          <p14:tracePt t="14486" x="927100" y="1247775"/>
          <p14:tracePt t="14494" x="973138" y="1203325"/>
          <p14:tracePt t="14502" x="1006475" y="1181100"/>
          <p14:tracePt t="14510" x="1039813" y="1157288"/>
          <p14:tracePt t="14518" x="1084263" y="1130300"/>
          <p14:tracePt t="14526" x="1135063" y="1108075"/>
          <p14:tracePt t="14536" x="1236663" y="1062038"/>
          <p14:tracePt t="14542" x="1298575" y="1035050"/>
          <p14:tracePt t="14552" x="1376363" y="1006475"/>
          <p14:tracePt t="14557" x="1450975" y="977900"/>
          <p14:tracePt t="14568" x="1590675" y="938213"/>
          <p14:tracePt t="14574" x="1685925" y="911225"/>
          <p14:tracePt t="14584" x="1787525" y="887413"/>
          <p14:tracePt t="14592" x="1916113" y="871538"/>
          <p14:tracePt t="14600" x="2068513" y="842963"/>
          <p14:tracePt t="14608" x="2378075" y="820738"/>
          <p14:tracePt t="14616" x="2563813" y="803275"/>
          <p14:tracePt t="14624" x="2765425" y="792163"/>
          <p14:tracePt t="14632" x="2979738" y="787400"/>
          <p14:tracePt t="14640" x="3198813" y="776288"/>
          <p14:tracePt t="14648" x="3563938" y="776288"/>
          <p14:tracePt t="14656" x="3732213" y="776288"/>
          <p14:tracePt t="14664" x="3900488" y="776288"/>
          <p14:tracePt t="14672" x="4170363" y="776288"/>
          <p14:tracePt t="14680" x="4333875" y="787400"/>
          <p14:tracePt t="14688" x="4491038" y="803275"/>
          <p14:tracePt t="14698" x="4621213" y="820738"/>
          <p14:tracePt t="14704" x="4738688" y="842963"/>
          <p14:tracePt t="14712" x="4856163" y="865188"/>
          <p14:tracePt t="14720" x="4986338" y="911225"/>
          <p14:tracePt t="14728" x="5092700" y="949325"/>
          <p14:tracePt t="14736" x="5194300" y="989013"/>
          <p14:tracePt t="14744" x="5278438" y="1028700"/>
          <p14:tracePt t="14752" x="5367338" y="1090613"/>
          <p14:tracePt t="14760" x="5435600" y="1146175"/>
          <p14:tracePt t="14768" x="5486400" y="1192213"/>
          <p14:tracePt t="14776" x="5514975" y="1236663"/>
          <p14:tracePt t="14784" x="5548313" y="1304925"/>
          <p14:tracePt t="14792" x="5564188" y="1354138"/>
          <p14:tracePt t="14802" x="5564188" y="1389063"/>
          <p14:tracePt t="14808" x="5564188" y="1427163"/>
          <p14:tracePt t="14816" x="5548313" y="1484313"/>
          <p14:tracePt t="14824" x="5508625" y="1524000"/>
          <p14:tracePt t="14834" x="5464175" y="1568450"/>
          <p14:tracePt t="14840" x="5413375" y="1601788"/>
          <p14:tracePt t="14850" x="5318125" y="1663700"/>
          <p14:tracePt t="14856" x="5227638" y="1714500"/>
          <p14:tracePt t="14866" x="5126038" y="1770063"/>
          <p14:tracePt t="14874" x="5013325" y="1820863"/>
          <p14:tracePt t="14882" x="4946650" y="1849438"/>
          <p14:tracePt t="14890" x="4822825" y="1893888"/>
          <p14:tracePt t="14898" x="4670425" y="1951038"/>
          <p14:tracePt t="14906" x="4597400" y="1978025"/>
          <p14:tracePt t="14914" x="4457700" y="2017713"/>
          <p14:tracePt t="14922" x="4378325" y="2039938"/>
          <p14:tracePt t="14930" x="4300538" y="2068513"/>
          <p14:tracePt t="14938" x="4130675" y="2112963"/>
          <p14:tracePt t="14945" x="4052888" y="2136775"/>
          <p14:tracePt t="14954" x="3968750" y="2152650"/>
          <p14:tracePt t="14962" x="3862388" y="2174875"/>
          <p14:tracePt t="14970" x="3760788" y="2192338"/>
          <p14:tracePt t="14978" x="3630613" y="2209800"/>
          <p14:tracePt t="14986" x="3490913" y="2214563"/>
          <p14:tracePt t="14994" x="3333750" y="2232025"/>
          <p14:tracePt t="15002" x="3148013" y="2243138"/>
          <p14:tracePt t="15010" x="2979738" y="2243138"/>
          <p14:tracePt t="15018" x="2776538" y="2243138"/>
          <p14:tracePt t="15026" x="2597150" y="2243138"/>
          <p14:tracePt t="15034" x="2411413" y="2243138"/>
          <p14:tracePt t="15042" x="2214563" y="2243138"/>
          <p14:tracePt t="15050" x="2051050" y="2232025"/>
          <p14:tracePt t="15058" x="1893888" y="2203450"/>
          <p14:tracePt t="15066" x="1731963" y="2185988"/>
          <p14:tracePt t="15074" x="1444625" y="2119313"/>
          <p14:tracePt t="15084" x="1292225" y="2085975"/>
          <p14:tracePt t="15090" x="1243013" y="2068513"/>
          <p14:tracePt t="15098" x="1108075" y="2028825"/>
          <p14:tracePt t="15108" x="966788" y="1984375"/>
          <p14:tracePt t="15114" x="854075" y="1933575"/>
          <p14:tracePt t="15122" x="769938" y="1893888"/>
          <p14:tracePt t="15130" x="663575" y="1827213"/>
          <p14:tracePt t="15140" x="623888" y="1787525"/>
          <p14:tracePt t="15148" x="590550" y="1736725"/>
          <p14:tracePt t="15156" x="573088" y="1681163"/>
          <p14:tracePt t="15162" x="573088" y="1652588"/>
          <p14:tracePt t="15172" x="579438" y="1557338"/>
          <p14:tracePt t="15180" x="612775" y="1495425"/>
          <p14:tracePt t="15188" x="657225" y="1422400"/>
          <p14:tracePt t="15196" x="703263" y="1365250"/>
          <p14:tracePt t="15204" x="776288" y="1276350"/>
          <p14:tracePt t="15212" x="876300" y="1185863"/>
          <p14:tracePt t="15220" x="984250" y="1112838"/>
          <p14:tracePt t="15228" x="1090613" y="1035050"/>
          <p14:tracePt t="15236" x="1181100" y="984250"/>
          <p14:tracePt t="15244" x="1276350" y="944563"/>
          <p14:tracePt t="15252" x="1438275" y="882650"/>
          <p14:tracePt t="15260" x="1495425" y="871538"/>
          <p14:tracePt t="15268" x="1608138" y="838200"/>
          <p14:tracePt t="15276" x="1743075" y="814388"/>
          <p14:tracePt t="15284" x="1916113" y="787400"/>
          <p14:tracePt t="15292" x="2101850" y="776288"/>
          <p14:tracePt t="15300" x="2197100" y="769938"/>
          <p14:tracePt t="15308" x="2462213" y="769938"/>
          <p14:tracePt t="15316" x="2613025" y="769938"/>
          <p14:tracePt t="15324" x="2782888" y="769938"/>
          <p14:tracePt t="15332" x="3114675" y="769938"/>
          <p14:tracePt t="15340" x="3282950" y="769938"/>
          <p14:tracePt t="15348" x="3592513" y="787400"/>
          <p14:tracePt t="15356" x="3889375" y="820738"/>
          <p14:tracePt t="15364" x="4046538" y="838200"/>
          <p14:tracePt t="15372" x="4344988" y="882650"/>
          <p14:tracePt t="15380" x="4597400" y="944563"/>
          <p14:tracePt t="15388" x="4738688" y="977900"/>
          <p14:tracePt t="15396" x="4997450" y="1068388"/>
          <p14:tracePt t="15404" x="5137150" y="1119188"/>
          <p14:tracePt t="15416" x="5256213" y="1185863"/>
          <p14:tracePt t="15422" x="5468938" y="1316038"/>
          <p14:tracePt t="15428" x="5537200" y="1365250"/>
          <p14:tracePt t="15438" x="5637213" y="1466850"/>
          <p14:tracePt t="15444" x="5676900" y="1524000"/>
          <p14:tracePt t="15454" x="5705475" y="1597025"/>
          <p14:tracePt t="15460" x="5716588" y="1658938"/>
          <p14:tracePt t="15470" x="5716588" y="1708150"/>
          <p14:tracePt t="15478" x="5710238" y="1776413"/>
          <p14:tracePt t="15486" x="5688013" y="1831975"/>
          <p14:tracePt t="15494" x="5649913" y="1889125"/>
          <p14:tracePt t="15502" x="5599113" y="1933575"/>
          <p14:tracePt t="15510" x="5559425" y="1966913"/>
          <p14:tracePt t="15518" x="5464175" y="2024063"/>
          <p14:tracePt t="15526" x="5402263" y="2051050"/>
          <p14:tracePt t="15534" x="5256213" y="2097088"/>
          <p14:tracePt t="15542" x="5148263" y="2130425"/>
          <p14:tracePt t="15550" x="4906963" y="2181225"/>
          <p14:tracePt t="15558" x="4760913" y="2209800"/>
          <p14:tracePt t="15566" x="4614863" y="2225675"/>
          <p14:tracePt t="15574" x="4451350" y="2247900"/>
          <p14:tracePt t="15582" x="4130675" y="2282825"/>
          <p14:tracePt t="15590" x="3957638" y="2293938"/>
          <p14:tracePt t="15598" x="3789363" y="2293938"/>
          <p14:tracePt t="15606" x="3619500" y="2293938"/>
          <p14:tracePt t="15614" x="3468688" y="2293938"/>
          <p14:tracePt t="15622" x="3294063" y="2282825"/>
          <p14:tracePt t="15630" x="3119438" y="2259013"/>
          <p14:tracePt t="15638" x="2809875" y="2220913"/>
          <p14:tracePt t="15646" x="2647950" y="2198688"/>
          <p14:tracePt t="15654" x="2484438" y="2174875"/>
          <p14:tracePt t="15662" x="2338388" y="2147888"/>
          <p14:tracePt t="15670" x="2185988" y="2112963"/>
          <p14:tracePt t="15678" x="2035175" y="2074863"/>
          <p14:tracePt t="15686" x="1900238" y="2035175"/>
          <p14:tracePt t="15694" x="1776413" y="2001838"/>
          <p14:tracePt t="15704" x="1663700" y="1962150"/>
          <p14:tracePt t="15710" x="1557338" y="1928813"/>
          <p14:tracePt t="15722" x="1524000" y="1911350"/>
          <p14:tracePt t="15732" x="1444625" y="1878013"/>
          <p14:tracePt t="15740" x="1292225" y="1787525"/>
          <p14:tracePt t="15748" x="1254125" y="1758950"/>
          <p14:tracePt t="15756" x="1196975" y="1720850"/>
          <p14:tracePt t="15764" x="1168400" y="1692275"/>
          <p14:tracePt t="15772" x="1146175" y="1663700"/>
          <p14:tracePt t="15780" x="1130300" y="1641475"/>
          <p14:tracePt t="15788" x="1112838" y="1624013"/>
          <p14:tracePt t="15796" x="1095375" y="1601788"/>
          <p14:tracePt t="15804" x="1084263" y="1573213"/>
          <p14:tracePt t="15814" x="1079500" y="1546225"/>
          <p14:tracePt t="15820" x="1073150" y="1517650"/>
          <p14:tracePt t="15828" x="1073150" y="1484313"/>
          <p14:tracePt t="15836" x="1073150" y="1466850"/>
          <p14:tracePt t="15846" x="1073150" y="1433513"/>
          <p14:tracePt t="15852" x="1073150" y="1411288"/>
          <p14:tracePt t="15860" x="1073150" y="1365250"/>
          <p14:tracePt t="15868" x="1079500" y="1338263"/>
          <p14:tracePt t="15876" x="1090613" y="1309688"/>
          <p14:tracePt t="15884" x="1112838" y="1254125"/>
          <p14:tracePt t="15892" x="1135063" y="1219200"/>
          <p14:tracePt t="15900" x="1163638" y="1185863"/>
          <p14:tracePt t="15908" x="1192213" y="1152525"/>
          <p14:tracePt t="15916" x="1225550" y="1112838"/>
          <p14:tracePt t="15928" x="1270000" y="1073150"/>
          <p14:tracePt t="15932" x="1309688" y="1046163"/>
          <p14:tracePt t="15940" x="1365250" y="1011238"/>
          <p14:tracePt t="15948" x="1422400" y="989013"/>
          <p14:tracePt t="15956" x="1484313" y="962025"/>
          <p14:tracePt t="15964" x="1550988" y="944563"/>
          <p14:tracePt t="15972" x="1585913" y="938213"/>
          <p14:tracePt t="15980" x="1658938" y="927100"/>
          <p14:tracePt t="15990" x="1731963" y="922338"/>
          <p14:tracePt t="15996" x="1809750" y="915988"/>
          <p14:tracePt t="16006" x="1849438" y="911225"/>
          <p14:tracePt t="16012" x="1927225" y="911225"/>
          <p14:tracePt t="16022" x="2012950" y="911225"/>
          <p14:tracePt t="16030" x="2039938" y="911225"/>
          <p14:tracePt t="16038" x="2124075" y="911225"/>
          <p14:tracePt t="16044" x="2203450" y="915988"/>
          <p14:tracePt t="16054" x="2243138" y="922338"/>
          <p14:tracePt t="16062" x="2327275" y="933450"/>
          <p14:tracePt t="16070" x="2360613" y="944563"/>
          <p14:tracePt t="16078" x="2451100" y="973138"/>
          <p14:tracePt t="16086" x="2484438" y="989013"/>
          <p14:tracePt t="16094" x="2546350" y="1050925"/>
          <p14:tracePt t="16102" x="2597150" y="1123950"/>
          <p14:tracePt t="16110" x="2619375" y="1185863"/>
          <p14:tracePt t="16118" x="2636838" y="1254125"/>
          <p14:tracePt t="16126" x="2636838" y="1298575"/>
          <p14:tracePt t="16134" x="2625725" y="1377950"/>
          <p14:tracePt t="16142" x="2613025" y="1416050"/>
          <p14:tracePt t="16150" x="2579688" y="1477963"/>
          <p14:tracePt t="16158" x="2540000" y="1517650"/>
          <p14:tracePt t="16166" x="2484438" y="1557338"/>
          <p14:tracePt t="16174" x="2439988" y="1579563"/>
          <p14:tracePt t="16182" x="2389188" y="1597025"/>
          <p14:tracePt t="16190" x="2320925" y="1612900"/>
          <p14:tracePt t="16198" x="2254250" y="1619250"/>
          <p14:tracePt t="16206" x="2181225" y="1619250"/>
          <p14:tracePt t="16214" x="2101850" y="1619250"/>
          <p14:tracePt t="16222" x="2057400" y="1619250"/>
          <p14:tracePt t="16230" x="1989138" y="1619250"/>
          <p14:tracePt t="16238" x="1922463" y="1619250"/>
          <p14:tracePt t="16246" x="1882775" y="1619250"/>
          <p14:tracePt t="16254" x="1849438" y="1619250"/>
          <p14:tracePt t="16262" x="1820863" y="1619250"/>
          <p14:tracePt t="16270" x="1809750" y="1619250"/>
          <p14:tracePt t="16312" x="1809750" y="1624013"/>
          <p14:tracePt t="16318" x="1809750" y="1635125"/>
          <p14:tracePt t="16328" x="1816100" y="1647825"/>
          <p14:tracePt t="16338" x="1816100" y="1663700"/>
          <p14:tracePt t="16344" x="1816100" y="1685925"/>
          <p14:tracePt t="16352" x="1816100" y="1703388"/>
          <p14:tracePt t="16360" x="1816100" y="1720850"/>
          <p14:tracePt t="16368" x="1809750" y="1736725"/>
          <p14:tracePt t="16376" x="1798638" y="1758950"/>
          <p14:tracePt t="16384" x="1770063" y="1781175"/>
          <p14:tracePt t="16392" x="1754188" y="1787525"/>
          <p14:tracePt t="16400" x="1703388" y="1809750"/>
          <p14:tracePt t="16408" x="1635125" y="1820863"/>
          <p14:tracePt t="16416" x="1590675" y="1827213"/>
          <p14:tracePt t="16424" x="1517650" y="1827213"/>
          <p14:tracePt t="16432" x="1433513" y="1827213"/>
          <p14:tracePt t="16440" x="1327150" y="1804988"/>
          <p14:tracePt t="16450" x="1203325" y="1770063"/>
          <p14:tracePt t="16456" x="1141413" y="1754188"/>
          <p14:tracePt t="16466" x="1039813" y="1714500"/>
          <p14:tracePt t="16480" x="989013" y="1692275"/>
          <p14:tracePt t="16484" x="893763" y="1635125"/>
          <p14:tracePt t="16494" x="865188" y="1608138"/>
          <p14:tracePt t="16500" x="860425" y="1590675"/>
          <p14:tracePt t="16508" x="860425" y="1573213"/>
          <p14:tracePt t="16516" x="865188" y="1546225"/>
          <p14:tracePt t="16526" x="887413" y="1512888"/>
          <p14:tracePt t="16532" x="911225" y="1495425"/>
          <p14:tracePt t="16542" x="966788" y="1462088"/>
          <p14:tracePt t="16550" x="1039813" y="1438275"/>
          <p14:tracePt t="16556" x="1123950" y="1411288"/>
          <p14:tracePt t="16566" x="1243013" y="1393825"/>
          <p14:tracePt t="16572" x="1343025" y="1377950"/>
          <p14:tracePt t="16582" x="1573213" y="1371600"/>
          <p14:tracePt t="16588" x="1714500" y="1360488"/>
          <p14:tracePt t="16598" x="2001838" y="1360488"/>
          <p14:tracePt t="16606" x="2320925" y="1360488"/>
          <p14:tracePt t="16614" x="2513013" y="1377950"/>
          <p14:tracePt t="16622" x="2820988" y="1416050"/>
          <p14:tracePt t="16630" x="3108325" y="1473200"/>
          <p14:tracePt t="16638" x="3243263" y="1506538"/>
          <p14:tracePt t="16646" x="3446463" y="1579563"/>
          <p14:tracePt t="16654" x="3608388" y="1652588"/>
          <p14:tracePt t="16662" x="3665538" y="1692275"/>
          <p14:tracePt t="16670" x="3703638" y="1743075"/>
          <p14:tracePt t="16678" x="3709988" y="1765300"/>
          <p14:tracePt t="16686" x="3709988" y="1781175"/>
          <p14:tracePt t="16694" x="3681413" y="1804988"/>
          <p14:tracePt t="16702" x="3641725" y="1820863"/>
          <p14:tracePt t="16710" x="3568700" y="1838325"/>
          <p14:tracePt t="16718" x="3451225" y="1849438"/>
          <p14:tracePt t="16726" x="3360738" y="1849438"/>
          <p14:tracePt t="16734" x="3187700" y="1843088"/>
          <p14:tracePt t="16742" x="2922588" y="1809750"/>
          <p14:tracePt t="16750" x="2714625" y="1781175"/>
          <p14:tracePt t="16760" x="2495550" y="1754188"/>
          <p14:tracePt t="16766" x="2243138" y="1697038"/>
          <p14:tracePt t="16774" x="2001838" y="1658938"/>
          <p14:tracePt t="16782" x="1765300" y="1608138"/>
          <p14:tracePt t="16790" x="1524000" y="1550988"/>
          <p14:tracePt t="16802" x="1433513" y="1535113"/>
          <p14:tracePt t="16806" x="1265238" y="1495425"/>
          <p14:tracePt t="16814" x="1174750" y="1466850"/>
          <p14:tracePt t="16824" x="1119188" y="1450975"/>
          <p14:tracePt t="16830" x="1090613" y="1433513"/>
          <p14:tracePt t="16838" x="1084263" y="1427163"/>
          <p14:tracePt t="16854" x="1084263" y="1422400"/>
          <p14:tracePt t="16864" x="1095375" y="1411288"/>
          <p14:tracePt t="16872" x="1112838" y="1400175"/>
          <p14:tracePt t="16880" x="1168400" y="1382713"/>
          <p14:tracePt t="16888" x="1236663" y="1371600"/>
          <p14:tracePt t="16896" x="1320800" y="1365250"/>
          <p14:tracePt t="16904" x="1393825" y="1360488"/>
          <p14:tracePt t="16912" x="1550988" y="1349375"/>
          <p14:tracePt t="16920" x="1697038" y="1343025"/>
          <p14:tracePt t="16928" x="1878013" y="1343025"/>
          <p14:tracePt t="16936" x="2108200" y="1343025"/>
          <p14:tracePt t="16944" x="2320925" y="1343025"/>
          <p14:tracePt t="16952" x="2444750" y="1343025"/>
          <p14:tracePt t="16960" x="2692400" y="1354138"/>
          <p14:tracePt t="16968" x="2928938" y="1389063"/>
          <p14:tracePt t="16976" x="3028950" y="1400175"/>
          <p14:tracePt t="16984" x="3225800" y="1462088"/>
          <p14:tracePt t="16992" x="3298825" y="1495425"/>
          <p14:tracePt t="17000" x="3395663" y="1550988"/>
          <p14:tracePt t="17008" x="3429000" y="1585913"/>
          <p14:tracePt t="17016" x="3457575" y="1619250"/>
          <p14:tracePt t="17024" x="3462338" y="1652588"/>
          <p14:tracePt t="17032" x="3462338" y="1674813"/>
          <p14:tracePt t="17040" x="3451225" y="1703388"/>
          <p14:tracePt t="17048" x="3429000" y="1720850"/>
          <p14:tracePt t="17056" x="3384550" y="1747838"/>
          <p14:tracePt t="17064" x="3316288" y="1765300"/>
          <p14:tracePt t="17072" x="3265488" y="1770063"/>
          <p14:tracePt t="17080" x="3221038" y="1776413"/>
          <p14:tracePt t="17088" x="3163888" y="1776413"/>
          <p14:tracePt t="17096" x="3130550" y="1776413"/>
          <p14:tracePt t="17104" x="3108325" y="1776413"/>
          <p14:tracePt t="17112" x="3097213" y="1776413"/>
          <p14:tracePt t="17120" x="3090863" y="1776413"/>
          <p14:tracePt t="17302" x="3090863" y="1781175"/>
          <p14:tracePt t="17318" x="3090863" y="1787525"/>
          <p14:tracePt t="17334" x="3090863" y="1798638"/>
          <p14:tracePt t="17342" x="3090863" y="1804988"/>
          <p14:tracePt t="17350" x="3090863" y="1809750"/>
          <p14:tracePt t="17362" x="3090863" y="1816100"/>
          <p14:tracePt t="17374" x="3090863" y="1820863"/>
          <p14:tracePt t="17460" x="3090863" y="1827213"/>
          <p14:tracePt t="17488" x="3090863" y="1831975"/>
          <p14:tracePt t="17512" x="3090863" y="1838325"/>
          <p14:tracePt t="17528" x="3090863" y="1849438"/>
          <p14:tracePt t="17536" x="3090863" y="1855788"/>
          <p14:tracePt t="17544" x="3090863" y="1866900"/>
          <p14:tracePt t="17552" x="3097213" y="1893888"/>
          <p14:tracePt t="17560" x="3108325" y="1922463"/>
          <p14:tracePt t="17568" x="3125788" y="1944688"/>
          <p14:tracePt t="17576" x="3148013" y="2001838"/>
          <p14:tracePt t="17584" x="3163888" y="2039938"/>
          <p14:tracePt t="17592" x="3181350" y="2090738"/>
          <p14:tracePt t="17600" x="3192463" y="2136775"/>
          <p14:tracePt t="17608" x="3203575" y="2174875"/>
          <p14:tracePt t="17616" x="3209925" y="2192338"/>
          <p14:tracePt t="17624" x="3214688" y="2225675"/>
          <p14:tracePt t="17632" x="3214688" y="2259013"/>
          <p14:tracePt t="17642" x="3214688" y="2298700"/>
          <p14:tracePt t="17648" x="3203575" y="2320925"/>
          <p14:tracePt t="17656" x="3181350" y="2338388"/>
          <p14:tracePt t="17668" x="3148013" y="2360613"/>
          <p14:tracePt t="17672" x="3119438" y="2371725"/>
          <p14:tracePt t="17680" x="3057525" y="2400300"/>
          <p14:tracePt t="17688" x="2995613" y="2411413"/>
          <p14:tracePt t="17696" x="2928938" y="2422525"/>
          <p14:tracePt t="17704" x="2860675" y="2428875"/>
          <p14:tracePt t="17712" x="2736850" y="2433638"/>
          <p14:tracePt t="17720" x="2641600" y="2433638"/>
          <p14:tracePt t="17730" x="2506663" y="2433638"/>
          <p14:tracePt t="17738" x="2355850" y="2433638"/>
          <p14:tracePt t="17746" x="2185988" y="2433638"/>
          <p14:tracePt t="17754" x="1966913" y="2433638"/>
          <p14:tracePt t="17772" x="1854200" y="2417763"/>
          <p14:tracePt t="17798" x="1404938" y="2344738"/>
          <p14:tracePt t="17806" x="769938" y="2174875"/>
          <p14:tracePt t="17814" x="741363" y="2159000"/>
          <p14:tracePt t="17822" x="736600" y="2147888"/>
          <p14:tracePt t="17830" x="736600" y="2136775"/>
          <p14:tracePt t="17838" x="736600" y="2119313"/>
          <p14:tracePt t="17846" x="747713" y="2090738"/>
          <p14:tracePt t="17854" x="776288" y="2057400"/>
          <p14:tracePt t="17862" x="825500" y="2017713"/>
          <p14:tracePt t="17872" x="865188" y="1984375"/>
          <p14:tracePt t="17878" x="960438" y="1933575"/>
          <p14:tracePt t="17886" x="1022350" y="1900238"/>
          <p14:tracePt t="17894" x="1101725" y="1871663"/>
          <p14:tracePt t="17904" x="1196975" y="1838325"/>
          <p14:tracePt t="17914" x="1303338" y="1809750"/>
          <p14:tracePt t="17946" x="1371600" y="1798638"/>
          <p14:tracePt t="17950" x="1893888" y="1758950"/>
          <p14:tracePt t="17958" x="2332038" y="1776413"/>
          <p14:tracePt t="17966" x="2439988" y="1798638"/>
          <p14:tracePt t="17976" x="2546350" y="1827213"/>
          <p14:tracePt t="17982" x="2647950" y="1878013"/>
          <p14:tracePt t="17990" x="2720975" y="1922463"/>
          <p14:tracePt t="17998" x="2820988" y="2012950"/>
          <p14:tracePt t="18006" x="2855913" y="2051050"/>
          <p14:tracePt t="18016" x="2900363" y="2112963"/>
          <p14:tracePt t="18024" x="2940050" y="2174875"/>
          <p14:tracePt t="18032" x="2951163" y="2209800"/>
          <p14:tracePt t="18040" x="2962275" y="2259013"/>
          <p14:tracePt t="18048" x="2962275" y="2276475"/>
          <p14:tracePt t="18056" x="2951163" y="2298700"/>
          <p14:tracePt t="18064" x="2917825" y="2316163"/>
          <p14:tracePt t="18078" x="2882900" y="2333625"/>
          <p14:tracePt t="18084" x="2747963" y="2360613"/>
          <p14:tracePt t="18092" x="2670175" y="2366963"/>
          <p14:tracePt t="18100" x="2552700" y="2378075"/>
          <p14:tracePt t="18108" x="2444750" y="2378075"/>
          <p14:tracePt t="18116" x="2232025" y="2378075"/>
          <p14:tracePt t="18124" x="2039938" y="2355850"/>
          <p14:tracePt t="18134" x="1820863" y="2320925"/>
          <p14:tracePt t="18140" x="1597025" y="2271713"/>
          <p14:tracePt t="18148" x="1473200" y="2236788"/>
          <p14:tracePt t="18156" x="1258888" y="2181225"/>
          <p14:tracePt t="18184" x="1101725" y="2124075"/>
          <p14:tracePt t="18188" x="1000125" y="2079625"/>
          <p14:tracePt t="18196" x="820738" y="1889125"/>
          <p14:tracePt t="18204" x="820738" y="1871663"/>
          <p14:tracePt t="18212" x="831850" y="1843088"/>
          <p14:tracePt t="18220" x="860425" y="1816100"/>
          <p14:tracePt t="18230" x="904875" y="1793875"/>
          <p14:tracePt t="18238" x="977900" y="1770063"/>
          <p14:tracePt t="18250" x="1046163" y="1747838"/>
          <p14:tracePt t="18260" x="1243013" y="1725613"/>
          <p14:tracePt t="18288" x="1393825" y="1725613"/>
          <p14:tracePt t="18296" x="2513013" y="1747838"/>
          <p14:tracePt t="18306" x="2765425" y="1787525"/>
          <p14:tracePt t="18314" x="2882900" y="1809750"/>
          <p14:tracePt t="18322" x="3041650" y="1855788"/>
          <p14:tracePt t="18330" x="3136900" y="1893888"/>
          <p14:tracePt t="18338" x="3198813" y="1928813"/>
          <p14:tracePt t="18346" x="3225800" y="1944688"/>
          <p14:tracePt t="18354" x="3232150" y="1962150"/>
          <p14:tracePt t="18362" x="3232150" y="1978025"/>
          <p14:tracePt t="18370" x="3209925" y="2001838"/>
          <p14:tracePt t="18378" x="3159125" y="2024063"/>
          <p14:tracePt t="18386" x="3086100" y="2039938"/>
          <p14:tracePt t="18394" x="2940050" y="2074863"/>
          <p14:tracePt t="18402" x="2736850" y="2101850"/>
          <p14:tracePt t="18410" x="2574925" y="2119313"/>
          <p14:tracePt t="18418" x="2344738" y="2141538"/>
          <p14:tracePt t="18426" x="2112963" y="2152650"/>
          <p14:tracePt t="18434" x="1973263" y="2159000"/>
          <p14:tracePt t="18442" x="1787525" y="2159000"/>
          <p14:tracePt t="18450" x="1703388" y="2159000"/>
          <p14:tracePt t="18458" x="1646238" y="2159000"/>
          <p14:tracePt t="18502" x="1608138" y="2159000"/>
          <p14:tracePt t="18506" x="1579563" y="2141538"/>
          <p14:tracePt t="18514" x="1585913" y="2136775"/>
          <p14:tracePt t="18522" x="1585913" y="2130425"/>
          <p14:tracePt t="18538" x="1590675" y="2130425"/>
          <p14:tracePt t="18572" x="1590675" y="2124075"/>
          <p14:tracePt t="18736" x="1579563" y="2124075"/>
          <p14:tracePt t="18752" x="1573213" y="2119313"/>
          <p14:tracePt t="18768" x="1562100" y="2112963"/>
          <p14:tracePt t="18776" x="1550988" y="2108200"/>
          <p14:tracePt t="18786" x="1550988" y="2101850"/>
          <p14:tracePt t="18899" x="1546225" y="2097088"/>
          <p14:tracePt t="18954" x="1546225" y="2108200"/>
          <p14:tracePt t="18962" x="1546225" y="2136775"/>
          <p14:tracePt t="18970" x="1546225" y="2174875"/>
          <p14:tracePt t="18978" x="1546225" y="2254250"/>
          <p14:tracePt t="18986" x="1546225" y="2316163"/>
          <p14:tracePt t="18994" x="1546225" y="2382838"/>
          <p14:tracePt t="19002" x="1546225" y="2411413"/>
          <p14:tracePt t="19010" x="1546225" y="2451100"/>
          <p14:tracePt t="19018" x="1546225" y="2479675"/>
          <p14:tracePt t="19026" x="1550988" y="2490788"/>
          <p14:tracePt t="19034" x="1562100" y="2506663"/>
          <p14:tracePt t="19042" x="1562100" y="2517775"/>
          <p14:tracePt t="19050" x="1562100" y="2528888"/>
          <p14:tracePt t="19058" x="1557338" y="2552700"/>
          <p14:tracePt t="19066" x="1524000" y="2552700"/>
          <p14:tracePt t="19074" x="1506538" y="2552700"/>
          <p14:tracePt t="19212" x="1511300" y="2552700"/>
          <p14:tracePt t="19220" x="1517650" y="2557463"/>
          <p14:tracePt t="19228" x="1524000" y="2579688"/>
          <p14:tracePt t="19236" x="1524000" y="2597150"/>
          <p14:tracePt t="19244" x="1524000" y="2619375"/>
          <p14:tracePt t="19252" x="1517650" y="2636838"/>
          <p14:tracePt t="19260" x="1517650" y="2652713"/>
          <p14:tracePt t="19268" x="1517650" y="2676525"/>
          <p14:tracePt t="19276" x="1517650" y="2698750"/>
          <p14:tracePt t="19284" x="1517650" y="2720975"/>
          <p14:tracePt t="19296" x="1517650" y="2760663"/>
          <p14:tracePt t="19300" x="1517650" y="2782888"/>
          <p14:tracePt t="19308" x="1517650" y="2805113"/>
          <p14:tracePt t="19316" x="1511300" y="2816225"/>
          <p14:tracePt t="19324" x="1495425" y="2838450"/>
          <p14:tracePt t="19332" x="1477963" y="2849563"/>
          <p14:tracePt t="19340" x="1455738" y="2860675"/>
          <p14:tracePt t="19348" x="1411288" y="2867025"/>
          <p14:tracePt t="19356" x="1389063" y="2867025"/>
          <p14:tracePt t="19364" x="1320800" y="2867025"/>
          <p14:tracePt t="19372" x="1276350" y="2867025"/>
          <p14:tracePt t="19380" x="1192213" y="2860675"/>
          <p14:tracePt t="19388" x="1141413" y="2849563"/>
          <p14:tracePt t="19396" x="1039813" y="2822575"/>
          <p14:tracePt t="19404" x="960438" y="2794000"/>
          <p14:tracePt t="19412" x="915988" y="2771775"/>
          <p14:tracePt t="19420" x="865188" y="2736850"/>
          <p14:tracePt t="19428" x="838200" y="2725738"/>
          <p14:tracePt t="19436" x="814388" y="2687638"/>
          <p14:tracePt t="19447" x="798513" y="2670175"/>
          <p14:tracePt t="19452" x="792163" y="2647950"/>
          <p14:tracePt t="19462" x="792163" y="2608263"/>
          <p14:tracePt t="19470" x="798513" y="2579688"/>
          <p14:tracePt t="19478" x="809625" y="2557463"/>
          <p14:tracePt t="19486" x="825500" y="2528888"/>
          <p14:tracePt t="19494" x="849313" y="2490788"/>
          <p14:tracePt t="19502" x="871538" y="2466975"/>
          <p14:tracePt t="19512" x="887413" y="2451100"/>
          <p14:tracePt t="19518" x="922338" y="2428875"/>
          <p14:tracePt t="19526" x="955675" y="2406650"/>
          <p14:tracePt t="19534" x="1006475" y="2389188"/>
          <p14:tracePt t="19542" x="1057275" y="2360613"/>
          <p14:tracePt t="19550" x="1130300" y="2338388"/>
          <p14:tracePt t="19558" x="1203325" y="2316163"/>
          <p14:tracePt t="19566" x="1303338" y="2287588"/>
          <p14:tracePt t="19574" x="1404938" y="2276475"/>
          <p14:tracePt t="19584" x="1630363" y="2236788"/>
          <p14:tracePt t="19590" x="1743075" y="2220913"/>
          <p14:tracePt t="19602" x="1860550" y="2203450"/>
          <p14:tracePt t="19606" x="2079625" y="2174875"/>
          <p14:tracePt t="19616" x="2192338" y="2163763"/>
          <p14:tracePt t="19628" x="2393950" y="2159000"/>
          <p14:tracePt t="19634" x="2608263" y="2159000"/>
          <p14:tracePt t="19642" x="2787650" y="2159000"/>
          <p14:tracePt t="19650" x="2940050" y="2159000"/>
          <p14:tracePt t="19660" x="3108325" y="2159000"/>
          <p14:tracePt t="19668" x="3265488" y="2159000"/>
          <p14:tracePt t="19676" x="3433763" y="2159000"/>
          <p14:tracePt t="19682" x="3506788" y="2159000"/>
          <p14:tracePt t="19690" x="3659188" y="2181225"/>
          <p14:tracePt t="19700" x="3822700" y="2209800"/>
          <p14:tracePt t="19706" x="3997325" y="2236788"/>
          <p14:tracePt t="19716" x="4176713" y="2276475"/>
          <p14:tracePt t="19724" x="4338638" y="2298700"/>
          <p14:tracePt t="19732" x="4413250" y="2316163"/>
          <p14:tracePt t="19740" x="4564063" y="2338388"/>
          <p14:tracePt t="19746" x="4716463" y="2366963"/>
          <p14:tracePt t="19756" x="4845050" y="2389188"/>
          <p14:tracePt t="19762" x="4964113" y="2406650"/>
          <p14:tracePt t="19772" x="5081588" y="2428875"/>
          <p14:tracePt t="19780" x="5126038" y="2433638"/>
          <p14:tracePt t="19788" x="5205413" y="2451100"/>
          <p14:tracePt t="19796" x="5256213" y="2462213"/>
          <p14:tracePt t="19806" x="5283200" y="2479675"/>
          <p14:tracePt t="19812" x="5289550" y="2490788"/>
          <p14:tracePt t="19820" x="5294313" y="2495550"/>
          <p14:tracePt t="19828" x="5294313" y="2506663"/>
          <p14:tracePt t="19836" x="5289550" y="2524125"/>
          <p14:tracePt t="19844" x="5272088" y="2546350"/>
          <p14:tracePt t="19852" x="5245100" y="2568575"/>
          <p14:tracePt t="19860" x="5210175" y="2597150"/>
          <p14:tracePt t="19868" x="5172075" y="2625725"/>
          <p14:tracePt t="19876" x="5099050" y="2663825"/>
          <p14:tracePt t="19884" x="5037138" y="2698750"/>
          <p14:tracePt t="19892" x="4957763" y="2732088"/>
          <p14:tracePt t="19900" x="4829175" y="2782888"/>
          <p14:tracePt t="19908" x="4694238" y="2816225"/>
          <p14:tracePt t="19916" x="4581525" y="2844800"/>
          <p14:tracePt t="19924" x="4378325" y="2871788"/>
          <p14:tracePt t="19932" x="4125913" y="2906713"/>
          <p14:tracePt t="19940" x="3984625" y="2911475"/>
          <p14:tracePt t="19948" x="3648075" y="2922588"/>
          <p14:tracePt t="19956" x="3462338" y="2933700"/>
          <p14:tracePt t="19964" x="3265488" y="2933700"/>
          <p14:tracePt t="19972" x="2962275" y="2933700"/>
          <p14:tracePt t="19980" x="2670175" y="2933700"/>
          <p14:tracePt t="19988" x="2517775" y="2933700"/>
          <p14:tracePt t="19996" x="2225675" y="2917825"/>
          <p14:tracePt t="20006" x="2074863" y="2895600"/>
          <p14:tracePt t="20012" x="1781175" y="2849563"/>
          <p14:tracePt t="20024" x="1495425" y="2805113"/>
          <p14:tracePt t="20028" x="1331913" y="2771775"/>
          <p14:tracePt t="20038" x="1168400" y="2743200"/>
          <p14:tracePt t="20046" x="927100" y="2676525"/>
          <p14:tracePt t="20054" x="803275" y="2647950"/>
          <p14:tracePt t="20062" x="752475" y="2625725"/>
          <p14:tracePt t="20070" x="725488" y="2614613"/>
          <p14:tracePt t="20078" x="725488" y="2601913"/>
          <p14:tracePt t="20086" x="725488" y="2590800"/>
          <p14:tracePt t="20094" x="730250" y="2574925"/>
          <p14:tracePt t="20102" x="741363" y="2563813"/>
          <p14:tracePt t="20110" x="769938" y="2546350"/>
          <p14:tracePt t="20118" x="814388" y="2528888"/>
          <p14:tracePt t="20126" x="876300" y="2513013"/>
          <p14:tracePt t="20134" x="938213" y="2495550"/>
          <p14:tracePt t="20142" x="1046163" y="2484438"/>
          <p14:tracePt t="20150" x="1185863" y="2466975"/>
          <p14:tracePt t="20158" x="1349375" y="2439988"/>
          <p14:tracePt t="20166" x="1539875" y="2422525"/>
          <p14:tracePt t="20174" x="1670050" y="2406650"/>
          <p14:tracePt t="20182" x="1951038" y="2360613"/>
          <p14:tracePt t="20190" x="2141538" y="2344738"/>
          <p14:tracePt t="20199" x="2360613" y="2320925"/>
          <p14:tracePt t="20206" x="2625725" y="2298700"/>
          <p14:tracePt t="20216" x="2882900" y="2287588"/>
          <p14:tracePt t="20222" x="3192463" y="2282825"/>
          <p14:tracePt t="20230" x="3371850" y="2282825"/>
          <p14:tracePt t="20238" x="3692525" y="2282825"/>
          <p14:tracePt t="20246" x="4024313" y="2282825"/>
          <p14:tracePt t="20254" x="4300538" y="2282825"/>
          <p14:tracePt t="20262" x="4559300" y="2282825"/>
          <p14:tracePt t="20270" x="4833938" y="2282825"/>
          <p14:tracePt t="20278" x="4997450" y="2305050"/>
          <p14:tracePt t="20286" x="5278438" y="2333625"/>
          <p14:tracePt t="20294" x="5526088" y="2366963"/>
          <p14:tracePt t="20302" x="5661025" y="2389188"/>
          <p14:tracePt t="20310" x="5795963" y="2422525"/>
          <p14:tracePt t="20320" x="6015038" y="2495550"/>
          <p14:tracePt t="20330" x="6081713" y="2528888"/>
          <p14:tracePt t="20336" x="6161088" y="2568575"/>
          <p14:tracePt t="20344" x="6211888" y="2608263"/>
          <p14:tracePt t="20352" x="6245225" y="2647950"/>
          <p14:tracePt t="20360" x="6256338" y="2676525"/>
          <p14:tracePt t="20368" x="6256338" y="2692400"/>
          <p14:tracePt t="20376" x="6256338" y="2709863"/>
          <p14:tracePt t="20384" x="6256338" y="2732088"/>
          <p14:tracePt t="20392" x="6245225" y="2749550"/>
          <p14:tracePt t="20400" x="6223000" y="2776538"/>
          <p14:tracePt t="20408" x="6188075" y="2805113"/>
          <p14:tracePt t="20416" x="6154738" y="2822575"/>
          <p14:tracePt t="20424" x="6081713" y="2860675"/>
          <p14:tracePt t="20433" x="6019800" y="2884488"/>
          <p14:tracePt t="20440" x="5924550" y="2911475"/>
          <p14:tracePt t="20448" x="5800725" y="2944813"/>
          <p14:tracePt t="20456" x="5665788" y="2973388"/>
          <p14:tracePt t="20464" x="5581650" y="2984500"/>
          <p14:tracePt t="20472" x="5362575" y="2995613"/>
          <p14:tracePt t="20480" x="5103813" y="3006725"/>
          <p14:tracePt t="20488" x="4951413" y="3006725"/>
          <p14:tracePt t="20496" x="4643438" y="3001963"/>
          <p14:tracePt t="20504" x="4294188" y="2990850"/>
          <p14:tracePt t="20512" x="4086225" y="2968625"/>
          <p14:tracePt t="20524" x="3749675" y="2933700"/>
          <p14:tracePt t="20528" x="3422650" y="2889250"/>
          <p14:tracePt t="20536" x="3097213" y="2844800"/>
          <p14:tracePt t="20544" x="2794000" y="2787650"/>
          <p14:tracePt t="20552" x="2540000" y="2736850"/>
          <p14:tracePt t="20560" x="2282825" y="2670175"/>
          <p14:tracePt t="20568" x="2119313" y="2636838"/>
          <p14:tracePt t="20576" x="2051050" y="2608263"/>
          <p14:tracePt t="20584" x="1939925" y="2579688"/>
          <p14:tracePt t="20592" x="1889125" y="2563813"/>
          <p14:tracePt t="20602" x="1838325" y="2552700"/>
          <p14:tracePt t="20608" x="1798638" y="2535238"/>
          <p14:tracePt t="20618" x="1781175" y="2528888"/>
          <p14:tracePt t="20624" x="1776413" y="2524125"/>
          <p14:tracePt t="20634" x="1781175" y="2524125"/>
          <p14:tracePt t="20650" x="1804988" y="2517775"/>
          <p14:tracePt t="20658" x="1827213" y="2517775"/>
          <p14:tracePt t="20666" x="1866900" y="2513013"/>
          <p14:tracePt t="20674" x="1933575" y="2495550"/>
          <p14:tracePt t="20682" x="1984375" y="2490788"/>
          <p14:tracePt t="20690" x="2108200" y="2466975"/>
          <p14:tracePt t="20698" x="2197100" y="2444750"/>
          <p14:tracePt t="20706" x="2309813" y="2428875"/>
          <p14:tracePt t="20714" x="2389188" y="2417763"/>
          <p14:tracePt t="20722" x="2528888" y="2393950"/>
          <p14:tracePt t="20730" x="2608263" y="2389188"/>
          <p14:tracePt t="20740" x="2771775" y="2371725"/>
          <p14:tracePt t="20746" x="2882900" y="2366963"/>
          <p14:tracePt t="20754" x="3130550" y="2344738"/>
          <p14:tracePt t="20762" x="3254375" y="2344738"/>
          <p14:tracePt t="20770" x="3395663" y="2333625"/>
          <p14:tracePt t="20778" x="3563938" y="2333625"/>
          <p14:tracePt t="20786" x="3867150" y="2333625"/>
          <p14:tracePt t="20794" x="4041775" y="2338388"/>
          <p14:tracePt t="20802" x="4210050" y="2349500"/>
          <p14:tracePt t="20810" x="4367213" y="2355850"/>
          <p14:tracePt t="20818" x="4530725" y="2382838"/>
          <p14:tracePt t="20826" x="4676775" y="2411413"/>
          <p14:tracePt t="20834" x="4811713" y="2433638"/>
          <p14:tracePt t="20846" x="4957763" y="2466975"/>
          <p14:tracePt t="20850" x="5081588" y="2501900"/>
          <p14:tracePt t="20858" x="5205413" y="2546350"/>
          <p14:tracePt t="20866" x="5300663" y="2574925"/>
          <p14:tracePt t="20874" x="5380038" y="2597150"/>
          <p14:tracePt t="20882" x="5435600" y="2619375"/>
          <p14:tracePt t="20890" x="5475288" y="2636838"/>
          <p14:tracePt t="20900" x="5502275" y="2663825"/>
          <p14:tracePt t="20908" x="5508625" y="2681288"/>
          <p14:tracePt t="20916" x="5508625" y="2692400"/>
          <p14:tracePt t="20924" x="5508625" y="2703513"/>
          <p14:tracePt t="20932" x="5497513" y="2720975"/>
          <p14:tracePt t="20940" x="5486400" y="2732088"/>
          <p14:tracePt t="20948" x="5468938" y="2749550"/>
          <p14:tracePt t="20956" x="5446713" y="2771775"/>
          <p14:tracePt t="20964" x="5418138" y="2794000"/>
          <p14:tracePt t="20972" x="5402263" y="2809875"/>
          <p14:tracePt t="20980" x="5367338" y="2833688"/>
          <p14:tracePt t="20988" x="5311775" y="2867025"/>
          <p14:tracePt t="20996" x="5260975" y="2895600"/>
          <p14:tracePt t="21004" x="5210175" y="2917825"/>
          <p14:tracePt t="21012" x="5165725" y="2940050"/>
          <p14:tracePt t="21020" x="5099050" y="2968625"/>
          <p14:tracePt t="21028" x="5019675" y="3001963"/>
          <p14:tracePt t="21038" x="4986338" y="3019425"/>
          <p14:tracePt t="21048" x="4924425" y="3052763"/>
          <p14:tracePt t="21052" x="4889500" y="3074988"/>
          <p14:tracePt t="21060" x="4862513" y="3092450"/>
          <p14:tracePt t="21068" x="4822825" y="3130550"/>
          <p14:tracePt t="21076" x="4800600" y="3148013"/>
          <p14:tracePt t="21084" x="4778375" y="3176588"/>
          <p14:tracePt t="21092" x="4760913" y="3198813"/>
          <p14:tracePt t="21100" x="4743450" y="3203575"/>
          <p14:tracePt t="21263" x="4738688" y="3203575"/>
          <p14:tracePt t="21270" x="4721225" y="3203575"/>
          <p14:tracePt t="21278" x="4681538" y="3203575"/>
          <p14:tracePt t="21286" x="4621213" y="3203575"/>
          <p14:tracePt t="21294" x="4548188" y="3209925"/>
          <p14:tracePt t="21302" x="4473575" y="3221038"/>
          <p14:tracePt t="21310" x="4400550" y="3227388"/>
          <p14:tracePt t="21318" x="4316413" y="3238500"/>
          <p14:tracePt t="21326" x="4243388" y="3238500"/>
          <p14:tracePt t="21334" x="4154488" y="3243263"/>
          <p14:tracePt t="21342" x="4070350" y="3243263"/>
          <p14:tracePt t="21350" x="3957638" y="3243263"/>
          <p14:tracePt t="21358" x="3873500" y="3243263"/>
          <p14:tracePt t="21366" x="3749675" y="3243263"/>
          <p14:tracePt t="21374" x="3659188" y="3243263"/>
          <p14:tracePt t="21382" x="3519488" y="3243263"/>
          <p14:tracePt t="21390" x="3429000" y="3243263"/>
          <p14:tracePt t="21398" x="3316288" y="3243263"/>
          <p14:tracePt t="21406" x="3221038" y="3243263"/>
          <p14:tracePt t="21414" x="3170238" y="3238500"/>
          <p14:tracePt t="21422" x="3108325" y="3227388"/>
          <p14:tracePt t="21430" x="3086100" y="3227388"/>
          <p14:tracePt t="21440" x="3063875" y="3221038"/>
          <p14:tracePt t="21446" x="3052763" y="3214688"/>
          <p14:tracePt t="21464" x="3052763" y="3209925"/>
          <p14:tracePt t="21488" x="3063875" y="3209925"/>
          <p14:tracePt t="21549" x="3046413" y="3209925"/>
          <p14:tracePt t="21553" x="3035300" y="3209925"/>
          <p14:tracePt t="21560" x="3013075" y="3209925"/>
          <p14:tracePt t="21568" x="2979738" y="3209925"/>
          <p14:tracePt t="21576" x="2951163" y="3209925"/>
          <p14:tracePt t="21584" x="2911475" y="3209925"/>
          <p14:tracePt t="21592" x="2871788" y="3209925"/>
          <p14:tracePt t="21600" x="2827338" y="3209925"/>
          <p14:tracePt t="21608" x="2794000" y="3209925"/>
          <p14:tracePt t="21616" x="2747963" y="3209925"/>
          <p14:tracePt t="21624" x="2709863" y="3209925"/>
          <p14:tracePt t="21632" x="2663825" y="3209925"/>
          <p14:tracePt t="21640" x="2597150" y="3209925"/>
          <p14:tracePt t="21650" x="2552700" y="3209925"/>
          <p14:tracePt t="21656" x="2501900" y="3209925"/>
          <p14:tracePt t="21664" x="2444750" y="3209925"/>
          <p14:tracePt t="21672" x="2393950" y="3209925"/>
          <p14:tracePt t="21680" x="2327275" y="3214688"/>
          <p14:tracePt t="21688" x="2259013" y="3221038"/>
          <p14:tracePt t="21696" x="2192338" y="3221038"/>
          <p14:tracePt t="21704" x="2119313" y="3221038"/>
          <p14:tracePt t="21712" x="2051050" y="3227388"/>
          <p14:tracePt t="21720" x="1984375" y="3227388"/>
          <p14:tracePt t="21730" x="1911350" y="3227388"/>
          <p14:tracePt t="21736" x="1843088" y="3227388"/>
          <p14:tracePt t="21746" x="1776413" y="3227388"/>
          <p14:tracePt t="21752" x="1708150" y="3227388"/>
          <p14:tracePt t="21764" x="1641475" y="3227388"/>
          <p14:tracePt t="21770" x="1535113" y="3221038"/>
          <p14:tracePt t="21778" x="1477963" y="3221038"/>
          <p14:tracePt t="21786" x="1416050" y="3214688"/>
          <p14:tracePt t="21794" x="1354138" y="3214688"/>
          <p14:tracePt t="21802" x="1298575" y="3214688"/>
          <p14:tracePt t="21810" x="1236663" y="3209925"/>
          <p14:tracePt t="21818" x="1181100" y="3203575"/>
          <p14:tracePt t="21826" x="1123950" y="3198813"/>
          <p14:tracePt t="21834" x="1073150" y="3192463"/>
          <p14:tracePt t="21842" x="1022350" y="3187700"/>
          <p14:tracePt t="21850" x="984250" y="3170238"/>
          <p14:tracePt t="21858" x="944563" y="3159125"/>
          <p14:tracePt t="21866" x="911225" y="3152775"/>
          <p14:tracePt t="21874" x="893763" y="3141663"/>
          <p14:tracePt t="21882" x="876300" y="3136900"/>
          <p14:tracePt t="21890" x="865188" y="3125788"/>
          <p14:tracePt t="21898" x="865188" y="3119438"/>
          <p14:tracePt t="21906" x="860425" y="3108325"/>
          <p14:tracePt t="21914" x="860425" y="3103563"/>
          <p14:tracePt t="21922" x="860425" y="3097213"/>
          <p14:tracePt t="21930" x="860425" y="3079750"/>
          <p14:tracePt t="21938" x="860425" y="3068638"/>
          <p14:tracePt t="21946" x="860425" y="3052763"/>
          <p14:tracePt t="21956" x="865188" y="3041650"/>
          <p14:tracePt t="21962" x="876300" y="3030538"/>
          <p14:tracePt t="21970" x="887413" y="3006725"/>
          <p14:tracePt t="21978" x="900113" y="2995613"/>
          <p14:tracePt t="21986" x="911225" y="2984500"/>
          <p14:tracePt t="21994" x="927100" y="2968625"/>
          <p14:tracePt t="22002" x="949325" y="2951163"/>
          <p14:tracePt t="22011" x="977900" y="2928938"/>
          <p14:tracePt t="22018" x="1006475" y="2911475"/>
          <p14:tracePt t="22026" x="1050925" y="2889250"/>
          <p14:tracePt t="22034" x="1101725" y="2867025"/>
          <p14:tracePt t="22044" x="1152525" y="2844800"/>
          <p14:tracePt t="22050" x="1214438" y="2822575"/>
          <p14:tracePt t="22060" x="1265238" y="2805113"/>
          <p14:tracePt t="22068" x="1338263" y="2782888"/>
          <p14:tracePt t="22076" x="1389063" y="2765425"/>
          <p14:tracePt t="22084" x="1455738" y="2754313"/>
          <p14:tracePt t="22092" x="1500188" y="2749550"/>
          <p14:tracePt t="22100" x="1562100" y="2736850"/>
          <p14:tracePt t="22108" x="1590675" y="2732088"/>
          <p14:tracePt t="22116" x="1624013" y="2732088"/>
          <p14:tracePt t="22124" x="1646238" y="2732088"/>
          <p14:tracePt t="22132" x="1697038" y="2725738"/>
          <p14:tracePt t="22140" x="1719263" y="2725738"/>
          <p14:tracePt t="22148" x="1754188" y="2725738"/>
          <p14:tracePt t="22156" x="1781175" y="2725738"/>
          <p14:tracePt t="22164" x="1816100" y="2725738"/>
          <p14:tracePt t="22174" x="1849438" y="2725738"/>
          <p14:tracePt t="22180" x="1889125" y="2725738"/>
          <p14:tracePt t="22188" x="1900238" y="2725738"/>
          <p14:tracePt t="22196" x="1944688" y="2725738"/>
          <p14:tracePt t="22204" x="1989138" y="2725738"/>
          <p14:tracePt t="22212" x="2035175" y="2725738"/>
          <p14:tracePt t="22220" x="2085975" y="2732088"/>
          <p14:tracePt t="22228" x="2108200" y="2736850"/>
          <p14:tracePt t="22236" x="2174875" y="2743200"/>
          <p14:tracePt t="22245" x="2247900" y="2754313"/>
          <p14:tracePt t="22252" x="2320925" y="2760663"/>
          <p14:tracePt t="22260" x="2393950" y="2776538"/>
          <p14:tracePt t="22268" x="2473325" y="2794000"/>
          <p14:tracePt t="22276" x="2557463" y="2805113"/>
          <p14:tracePt t="22284" x="2647950" y="2827338"/>
          <p14:tracePt t="22292" x="2674938" y="2827338"/>
          <p14:tracePt t="22300" x="2754313" y="2844800"/>
          <p14:tracePt t="22308" x="2820988" y="2860675"/>
          <p14:tracePt t="22316" x="2882900" y="2878138"/>
          <p14:tracePt t="22326" x="2944813" y="2906713"/>
          <p14:tracePt t="22334" x="2962275" y="2911475"/>
          <p14:tracePt t="22342" x="3017838" y="2940050"/>
          <p14:tracePt t="22350" x="3063875" y="2962275"/>
          <p14:tracePt t="22358" x="3086100" y="2973388"/>
          <p14:tracePt t="22366" x="3130550" y="3001963"/>
          <p14:tracePt t="22374" x="3152775" y="3013075"/>
          <p14:tracePt t="22382" x="3187700" y="3035300"/>
          <p14:tracePt t="22390" x="3221038" y="3057525"/>
          <p14:tracePt t="22398" x="3225800" y="3063875"/>
          <p14:tracePt t="22406" x="3238500" y="3079750"/>
          <p14:tracePt t="22414" x="3238500" y="3092450"/>
          <p14:tracePt t="22422" x="3238500" y="3108325"/>
          <p14:tracePt t="22430" x="3225800" y="3119438"/>
          <p14:tracePt t="22438" x="3214688" y="3130550"/>
          <p14:tracePt t="22446" x="3187700" y="3152775"/>
          <p14:tracePt t="22454" x="3159125" y="3176588"/>
          <p14:tracePt t="22462" x="3119438" y="3198813"/>
          <p14:tracePt t="22470" x="3068638" y="3214688"/>
          <p14:tracePt t="22480" x="3024188" y="3232150"/>
          <p14:tracePt t="22487" x="2979738" y="3249613"/>
          <p14:tracePt t="22494" x="2922588" y="3265488"/>
          <p14:tracePt t="22504" x="2867025" y="3282950"/>
          <p14:tracePt t="22511" x="2794000" y="3287713"/>
          <p14:tracePt t="22518" x="2709863" y="3300413"/>
          <p14:tracePt t="22526" x="2613025" y="3316288"/>
          <p14:tracePt t="22534" x="2557463" y="3316288"/>
          <p14:tracePt t="22544" x="2455863" y="3316288"/>
          <p14:tracePt t="22550" x="2382838" y="3316288"/>
          <p14:tracePt t="22558" x="2316163" y="3316288"/>
          <p14:tracePt t="22566" x="2170113" y="3316288"/>
          <p14:tracePt t="22574" x="2085975" y="3316288"/>
          <p14:tracePt t="22584" x="1989138" y="3300413"/>
          <p14:tracePt t="22590" x="1889125" y="3287713"/>
          <p14:tracePt t="22600" x="1670050" y="3254375"/>
          <p14:tracePt t="22606" x="1550988" y="3243263"/>
          <p14:tracePt t="22616" x="1438275" y="3227388"/>
          <p14:tracePt t="22622" x="1331913" y="3203575"/>
          <p14:tracePt t="22632" x="1303338" y="3198813"/>
          <p14:tracePt t="22640" x="1219200" y="3187700"/>
          <p14:tracePt t="22648" x="1135063" y="3170238"/>
          <p14:tracePt t="22657" x="1039813" y="3152775"/>
          <p14:tracePt t="22664" x="960438" y="3125788"/>
          <p14:tracePt t="22674" x="915988" y="3108325"/>
          <p14:tracePt t="22681" x="865188" y="3079750"/>
          <p14:tracePt t="22688" x="849313" y="3068638"/>
          <p14:tracePt t="22696" x="842963" y="3057525"/>
          <p14:tracePt t="22704" x="842963" y="3046413"/>
          <p14:tracePt t="22713" x="842963" y="3035300"/>
          <p14:tracePt t="22720" x="849313" y="3019425"/>
          <p14:tracePt t="22729" x="854075" y="3006725"/>
          <p14:tracePt t="22736" x="871538" y="2995613"/>
          <p14:tracePt t="22744" x="882650" y="2973388"/>
          <p14:tracePt t="22752" x="900113" y="2957513"/>
          <p14:tracePt t="22760" x="911225" y="2940050"/>
          <p14:tracePt t="22768" x="933450" y="2922588"/>
          <p14:tracePt t="22776" x="944563" y="2906713"/>
          <p14:tracePt t="22788" x="973138" y="2895600"/>
          <p14:tracePt t="22792" x="989013" y="2871788"/>
          <p14:tracePt t="22800" x="1011238" y="2860675"/>
          <p14:tracePt t="22808" x="1050925" y="2838450"/>
          <p14:tracePt t="22817" x="1073150" y="2827338"/>
          <p14:tracePt t="22824" x="1119188" y="2809875"/>
          <p14:tracePt t="22832" x="1141413" y="2798763"/>
          <p14:tracePt t="22840" x="1185863" y="2787650"/>
          <p14:tracePt t="22848" x="1214438" y="2782888"/>
          <p14:tracePt t="22856" x="1247775" y="2776538"/>
          <p14:tracePt t="22864" x="1292225" y="2765425"/>
          <p14:tracePt t="22872" x="1365250" y="2749550"/>
          <p14:tracePt t="22880" x="1427163" y="2743200"/>
          <p14:tracePt t="22890" x="1495425" y="2736850"/>
          <p14:tracePt t="22898" x="1568450" y="2732088"/>
          <p14:tracePt t="22905" x="1652588" y="2725738"/>
          <p14:tracePt t="22914" x="1754188" y="2720975"/>
          <p14:tracePt t="22922" x="1866900" y="2709863"/>
          <p14:tracePt t="22930" x="1911350" y="2709863"/>
          <p14:tracePt t="22938" x="2051050" y="2709863"/>
          <p14:tracePt t="22946" x="2220913" y="2703513"/>
          <p14:tracePt t="22954" x="2405063" y="2703513"/>
          <p14:tracePt t="22962" x="2586038" y="2703513"/>
          <p14:tracePt t="22970" x="2754313" y="2703513"/>
          <p14:tracePt t="22982" x="2906713" y="2703513"/>
          <p14:tracePt t="22992" x="3046413" y="2703513"/>
          <p14:tracePt t="22998" x="3294063" y="2714625"/>
          <p14:tracePt t="23006" x="3338513" y="2720975"/>
          <p14:tracePt t="23014" x="3446463" y="2736850"/>
          <p14:tracePt t="23022" x="3524250" y="2749550"/>
          <p14:tracePt t="23032" x="3619500" y="2776538"/>
          <p14:tracePt t="23038" x="3659188" y="2794000"/>
          <p14:tracePt t="23046" x="3692525" y="2816225"/>
          <p14:tracePt t="23054" x="3727450" y="2838450"/>
          <p14:tracePt t="23062" x="3749675" y="2860675"/>
          <p14:tracePt t="23070" x="3760788" y="2878138"/>
          <p14:tracePt t="23078" x="3760788" y="2895600"/>
          <p14:tracePt t="23086" x="3760788" y="2911475"/>
          <p14:tracePt t="23096" x="3754438" y="2933700"/>
          <p14:tracePt t="23102" x="3738563" y="2957513"/>
          <p14:tracePt t="23110" x="3709988" y="2990850"/>
          <p14:tracePt t="23118" x="3665538" y="3030538"/>
          <p14:tracePt t="23126" x="3614738" y="3057525"/>
          <p14:tracePt t="23134" x="3535363" y="3097213"/>
          <p14:tracePt t="23142" x="3495675" y="3108325"/>
          <p14:tracePt t="23150" x="3411538" y="3141663"/>
          <p14:tracePt t="23158" x="3311525" y="3165475"/>
          <p14:tracePt t="23166" x="3176588" y="3192463"/>
          <p14:tracePt t="23174" x="2990850" y="3198813"/>
          <p14:tracePt t="23186" x="2882900" y="3198813"/>
          <p14:tracePt t="23190" x="2636838" y="3198813"/>
          <p14:tracePt t="23200" x="2466975" y="3198813"/>
          <p14:tracePt t="23208" x="2112963" y="3159125"/>
          <p14:tracePt t="23216" x="1922463" y="3130550"/>
          <p14:tracePt t="23224" x="1731963" y="3103563"/>
          <p14:tracePt t="23232" x="1444625" y="3035300"/>
          <p14:tracePt t="23240" x="1276350" y="2990850"/>
          <p14:tracePt t="23248" x="1163638" y="2951163"/>
          <p14:tracePt t="23256" x="1090613" y="2906713"/>
          <p14:tracePt t="23264" x="1050925" y="2871788"/>
          <p14:tracePt t="23272" x="1022350" y="2838450"/>
          <p14:tracePt t="23280" x="1017588" y="2816225"/>
          <p14:tracePt t="23288" x="1017588" y="2787650"/>
          <p14:tracePt t="23296" x="1017588" y="2760663"/>
          <p14:tracePt t="23304" x="1039813" y="2732088"/>
          <p14:tracePt t="23312" x="1068388" y="2714625"/>
          <p14:tracePt t="23320" x="1095375" y="2698750"/>
          <p14:tracePt t="23328" x="1146175" y="2670175"/>
          <p14:tracePt t="23336" x="1196975" y="2652713"/>
          <p14:tracePt t="23344" x="1258888" y="2641600"/>
          <p14:tracePt t="23352" x="1343025" y="2625725"/>
          <p14:tracePt t="23360" x="1477963" y="2597150"/>
          <p14:tracePt t="23368" x="1652588" y="2568575"/>
          <p14:tracePt t="23376" x="1900238" y="2546350"/>
          <p14:tracePt t="23384" x="2136775" y="2541588"/>
          <p14:tracePt t="23392" x="2411413" y="2528888"/>
          <p14:tracePt t="23402" x="2681288" y="2528888"/>
          <p14:tracePt t="23408" x="2979738" y="2546350"/>
          <p14:tracePt t="23416" x="3254375" y="2563813"/>
          <p14:tracePt t="23424" x="3389313" y="2590800"/>
          <p14:tracePt t="23433" x="3670300" y="2647950"/>
          <p14:tracePt t="23440" x="3929063" y="2709863"/>
          <p14:tracePt t="23448" x="4041775" y="2749550"/>
          <p14:tracePt t="23456" x="4216400" y="2816225"/>
          <p14:tracePt t="23464" x="4278313" y="2838450"/>
          <p14:tracePt t="23472" x="4344988" y="2871788"/>
          <p14:tracePt t="23482" x="4389438" y="2895600"/>
          <p14:tracePt t="23494" x="4424363" y="2917825"/>
          <p14:tracePt t="23506" x="4446588" y="2933700"/>
          <p14:tracePt t="23511" x="4451350" y="2944813"/>
          <p14:tracePt t="23520" x="4446588" y="2957513"/>
          <p14:tracePt t="23526" x="4440238" y="2968625"/>
          <p14:tracePt t="23534" x="4400550" y="2984500"/>
          <p14:tracePt t="23542" x="4367213" y="2995613"/>
          <p14:tracePt t="23550" x="4322763" y="3019425"/>
          <p14:tracePt t="23558" x="4254500" y="3041650"/>
          <p14:tracePt t="23566" x="4165600" y="3068638"/>
          <p14:tracePt t="23574" x="4046538" y="3092450"/>
          <p14:tracePt t="23582" x="3884613" y="3130550"/>
          <p14:tracePt t="23590" x="3805238" y="3141663"/>
          <p14:tracePt t="23598" x="3654425" y="3165475"/>
          <p14:tracePt t="23608" x="3541713" y="3176588"/>
          <p14:tracePt t="23614" x="3311525" y="3181350"/>
          <p14:tracePt t="23622" x="3170238" y="3192463"/>
          <p14:tracePt t="23630" x="2867025" y="3192463"/>
          <p14:tracePt t="23638" x="2698750" y="3192463"/>
          <p14:tracePt t="23646" x="2506663" y="3176588"/>
          <p14:tracePt t="23654" x="2197100" y="3130550"/>
          <p14:tracePt t="23662" x="2068513" y="3119438"/>
          <p14:tracePt t="23670" x="1951038" y="3092450"/>
          <p14:tracePt t="23678" x="1793875" y="3046413"/>
          <p14:tracePt t="23686" x="1743075" y="3030538"/>
          <p14:tracePt t="23698" x="1708150" y="3019425"/>
          <p14:tracePt t="23702" x="1681163" y="3001963"/>
          <p14:tracePt t="23710" x="1674813" y="3001963"/>
          <p14:tracePt t="23718" x="1670050" y="2995613"/>
          <p14:tracePt t="23770" x="1663700" y="2995613"/>
          <p14:tracePt t="23786" x="1658938" y="2995613"/>
          <p14:tracePt t="23796" x="1652588" y="2995613"/>
          <p14:tracePt t="23812" x="1646238" y="2995613"/>
          <p14:tracePt t="23963" x="1641475" y="3001963"/>
          <p14:tracePt t="23968" x="1641475" y="3006725"/>
          <p14:tracePt t="23976" x="1635125" y="3030538"/>
          <p14:tracePt t="23984" x="1630363" y="3074988"/>
          <p14:tracePt t="23992" x="1624013" y="3141663"/>
          <p14:tracePt t="24000" x="1624013" y="3249613"/>
          <p14:tracePt t="24008" x="1624013" y="3344863"/>
          <p14:tracePt t="24016" x="1641475" y="3473450"/>
          <p14:tracePt t="24024" x="1670050" y="3592513"/>
          <p14:tracePt t="24032" x="1697038" y="3648075"/>
          <p14:tracePt t="24042" x="1731963" y="3687763"/>
          <p14:tracePt t="24048" x="1765300" y="3705225"/>
          <p14:tracePt t="24058" x="1798638" y="3716338"/>
          <p14:tracePt t="24064" x="1820863" y="3716338"/>
          <p14:tracePt t="24074" x="1838325" y="3716338"/>
          <p14:tracePt t="24082" x="1866900" y="3716338"/>
          <p14:tracePt t="24090" x="1893888" y="3698875"/>
          <p14:tracePt t="24098" x="1922463" y="3681413"/>
          <p14:tracePt t="24106" x="1951038" y="3654425"/>
          <p14:tracePt t="24114" x="1962150" y="3630613"/>
          <p14:tracePt t="24123" x="2001838" y="3597275"/>
          <p14:tracePt t="24131" x="2035175" y="3546475"/>
          <p14:tracePt t="24138" x="2051050" y="3524250"/>
          <p14:tracePt t="24146" x="2068513" y="3490913"/>
          <p14:tracePt t="24154" x="2090738" y="3435350"/>
          <p14:tracePt t="24162" x="2097088" y="3411538"/>
          <p14:tracePt t="24170" x="2097088" y="3389313"/>
          <p14:tracePt t="24178" x="2097088" y="3349625"/>
          <p14:tracePt t="24186" x="2085975" y="3333750"/>
          <p14:tracePt t="24194" x="2062163" y="3322638"/>
          <p14:tracePt t="24202" x="2028825" y="3305175"/>
          <p14:tracePt t="24210" x="1978025" y="3287713"/>
          <p14:tracePt t="24222" x="1927225" y="3265488"/>
          <p14:tracePt t="24226" x="1860550" y="3254375"/>
          <p14:tracePt t="24234" x="1787525" y="3243263"/>
          <p14:tracePt t="24242" x="1743075" y="3238500"/>
          <p14:tracePt t="24250" x="1624013" y="3232150"/>
          <p14:tracePt t="24258" x="1500188" y="3232150"/>
          <p14:tracePt t="24266" x="1433513" y="3227388"/>
          <p14:tracePt t="24274" x="1298575" y="3227388"/>
          <p14:tracePt t="24282" x="1236663" y="3238500"/>
          <p14:tracePt t="24290" x="1192213" y="3249613"/>
          <p14:tracePt t="24298" x="1135063" y="3294063"/>
          <p14:tracePt t="24306" x="1112838" y="3327400"/>
          <p14:tracePt t="24314" x="1108075" y="3362325"/>
          <p14:tracePt t="24324" x="1108075" y="3429000"/>
          <p14:tracePt t="24330" x="1130300" y="3479800"/>
          <p14:tracePt t="24340" x="1185863" y="3557588"/>
          <p14:tracePt t="24346" x="1303338" y="3687763"/>
          <p14:tracePt t="24356" x="1477963" y="3816350"/>
          <p14:tracePt t="24364" x="1658938" y="3940175"/>
          <p14:tracePt t="24372" x="2001838" y="4092575"/>
          <p14:tracePt t="24380" x="2276475" y="4181475"/>
          <p14:tracePt t="24389" x="2619375" y="4249738"/>
          <p14:tracePt t="24396" x="3006725" y="4283075"/>
          <p14:tracePt t="24404" x="3384550" y="4283075"/>
          <p14:tracePt t="24414" x="3703638" y="4283075"/>
          <p14:tracePt t="24420" x="4148138" y="4267200"/>
          <p14:tracePt t="24428" x="4418013" y="4221163"/>
          <p14:tracePt t="24436" x="4637088" y="4181475"/>
          <p14:tracePt t="24444" x="4833938" y="4132263"/>
          <p14:tracePt t="24452" x="4906963" y="4103688"/>
          <p14:tracePt t="24460" x="4964113" y="4059238"/>
          <p14:tracePt t="24468" x="4986338" y="4024313"/>
          <p14:tracePt t="24476" x="4991100" y="3979863"/>
          <p14:tracePt t="24484" x="4986338" y="3929063"/>
          <p14:tracePt t="24495" x="4946650" y="3867150"/>
          <p14:tracePt t="24500" x="4889500" y="3794125"/>
          <p14:tracePt t="24508" x="4789488" y="3705225"/>
          <p14:tracePt t="24517" x="4699000" y="3630613"/>
          <p14:tracePt t="24524" x="4614863" y="3575050"/>
          <p14:tracePt t="24532" x="4491038" y="3484563"/>
          <p14:tracePt t="24540" x="4338638" y="3389313"/>
          <p14:tracePt t="24548" x="4181475" y="3305175"/>
          <p14:tracePt t="24556" x="3962400" y="3221038"/>
          <p14:tracePt t="24566" x="3822700" y="3176588"/>
          <p14:tracePt t="24572" x="3563938" y="3092450"/>
          <p14:tracePt t="24580" x="3260725" y="3013075"/>
          <p14:tracePt t="24588" x="3097213" y="2984500"/>
          <p14:tracePt t="24596" x="2782888" y="2940050"/>
          <p14:tracePt t="24604" x="2473325" y="2906713"/>
          <p14:tracePt t="24612" x="2305050" y="2900363"/>
          <p14:tracePt t="24620" x="2028825" y="2900363"/>
          <p14:tracePt t="24630" x="1798638" y="2911475"/>
          <p14:tracePt t="24638" x="1663700" y="2940050"/>
          <p14:tracePt t="24646" x="1539875" y="2979738"/>
          <p14:tracePt t="24654" x="1338263" y="3052763"/>
          <p14:tracePt t="24662" x="1236663" y="3097213"/>
          <p14:tracePt t="24670" x="1146175" y="3148013"/>
          <p14:tracePt t="24678" x="1022350" y="3249613"/>
          <p14:tracePt t="24686" x="966788" y="3305175"/>
          <p14:tracePt t="24694" x="927100" y="3355975"/>
          <p14:tracePt t="24702" x="915988" y="3378200"/>
          <p14:tracePt t="24710" x="915988" y="3400425"/>
          <p14:tracePt t="24718" x="915988" y="3411538"/>
          <p14:tracePt t="24726" x="927100" y="3411538"/>
          <p14:tracePt t="24734" x="938213" y="3417888"/>
          <p14:tracePt t="24742" x="949325" y="3417888"/>
          <p14:tracePt t="24750" x="955675" y="3417888"/>
          <p14:tracePt t="24758" x="960438" y="3417888"/>
          <p14:tracePt t="25045" x="966788" y="3417888"/>
          <p14:tracePt t="25060" x="984250" y="3422650"/>
          <p14:tracePt t="25069" x="1017588" y="3440113"/>
          <p14:tracePt t="25077" x="1068388" y="3473450"/>
          <p14:tracePt t="25084" x="1157288" y="3530600"/>
          <p14:tracePt t="25093" x="1320800" y="3608388"/>
          <p14:tracePt t="25100" x="1477963" y="3670300"/>
          <p14:tracePt t="25109" x="1725613" y="3754438"/>
          <p14:tracePt t="25117" x="2028825" y="3851275"/>
          <p14:tracePt t="25125" x="2298700" y="3900488"/>
          <p14:tracePt t="25132" x="2720975" y="3986213"/>
          <p14:tracePt t="25142" x="3006725" y="4041775"/>
          <p14:tracePt t="25149" x="3260725" y="4081463"/>
          <p14:tracePt t="25157" x="3468688" y="4121150"/>
          <p14:tracePt t="25165" x="3568700" y="4143375"/>
          <p14:tracePt t="25173" x="3608388" y="4148138"/>
          <p14:tracePt t="25181" x="3614738" y="4159250"/>
          <p14:tracePt t="25189" x="3597275" y="4165600"/>
          <p14:tracePt t="25197" x="3579813" y="4165600"/>
          <p14:tracePt t="25328" x="3579813" y="4159250"/>
          <p14:tracePt t="25342" x="3586163" y="4154488"/>
          <p14:tracePt t="25358" x="3568700" y="4154488"/>
          <p14:tracePt t="25367" x="3541713" y="4154488"/>
          <p14:tracePt t="25374" x="3513138" y="4154488"/>
          <p14:tracePt t="25383" x="3484563" y="4154488"/>
          <p14:tracePt t="25390" x="3457575" y="4165600"/>
          <p14:tracePt t="25398" x="3433763" y="4170363"/>
          <p14:tracePt t="25406" x="3406775" y="4187825"/>
          <p14:tracePt t="25414" x="3367088" y="4198938"/>
          <p14:tracePt t="25422" x="3327400" y="4210050"/>
          <p14:tracePt t="25430" x="3298825" y="4210050"/>
          <p14:tracePt t="25438" x="3243263" y="4216400"/>
          <p14:tracePt t="25450" x="3176588" y="4216400"/>
          <p14:tracePt t="25454" x="3097213" y="4216400"/>
          <p14:tracePt t="25463" x="3006725" y="4216400"/>
          <p14:tracePt t="25470" x="2889250" y="4205288"/>
          <p14:tracePt t="25478" x="2743200" y="4187825"/>
          <p14:tracePt t="25487" x="2687638" y="4181475"/>
          <p14:tracePt t="25495" x="2579688" y="4170363"/>
          <p14:tracePt t="25502" x="2484438" y="4159250"/>
          <p14:tracePt t="25511" x="2417763" y="4154488"/>
          <p14:tracePt t="25518" x="2349500" y="4148138"/>
          <p14:tracePt t="25528" x="2287588" y="4148138"/>
          <p14:tracePt t="25537" x="2247900" y="4148138"/>
          <p14:tracePt t="25545" x="2197100" y="4148138"/>
          <p14:tracePt t="25554" x="2147888" y="4148138"/>
          <p14:tracePt t="25561" x="2090738" y="4148138"/>
          <p14:tracePt t="25568" x="2039938" y="4154488"/>
          <p14:tracePt t="25577" x="1984375" y="4165600"/>
          <p14:tracePt t="25584" x="1951038" y="4170363"/>
          <p14:tracePt t="25592" x="1905000" y="4170363"/>
          <p14:tracePt t="25601" x="1849438" y="4176713"/>
          <p14:tracePt t="25609" x="1787525" y="4181475"/>
          <p14:tracePt t="25616" x="1725613" y="4187825"/>
          <p14:tracePt t="25624" x="1670050" y="4187825"/>
          <p14:tracePt t="25633" x="1630363" y="4187825"/>
          <p14:tracePt t="25642" x="1562100" y="4187825"/>
          <p14:tracePt t="25648" x="1495425" y="4187825"/>
          <p14:tracePt t="25657" x="1422400" y="4176713"/>
          <p14:tracePt t="25664" x="1349375" y="4165600"/>
          <p14:tracePt t="25672" x="1281113" y="4137025"/>
          <p14:tracePt t="25680" x="1243013" y="4125913"/>
          <p14:tracePt t="25688" x="1174750" y="4108450"/>
          <p14:tracePt t="25696" x="1119188" y="4086225"/>
          <p14:tracePt t="25704" x="1079500" y="4064000"/>
          <p14:tracePt t="25713" x="1039813" y="4041775"/>
          <p14:tracePt t="25721" x="1011238" y="4013200"/>
          <p14:tracePt t="25728" x="1000125" y="3997325"/>
          <p14:tracePt t="25736" x="989013" y="3968750"/>
          <p14:tracePt t="25745" x="989013" y="3951288"/>
          <p14:tracePt t="25752" x="989013" y="3913188"/>
          <p14:tracePt t="25760" x="989013" y="3889375"/>
          <p14:tracePt t="25769" x="989013" y="3844925"/>
          <p14:tracePt t="25777" x="995363" y="3811588"/>
          <p14:tracePt t="25784" x="1028700" y="3754438"/>
          <p14:tracePt t="25792" x="1050925" y="3721100"/>
          <p14:tracePt t="25800" x="1095375" y="3648075"/>
          <p14:tracePt t="25808" x="1130300" y="3614738"/>
          <p14:tracePt t="25818" x="1192213" y="3546475"/>
          <p14:tracePt t="25826" x="1219200" y="3519488"/>
          <p14:tracePt t="25834" x="1276350" y="3473450"/>
          <p14:tracePt t="25842" x="1331913" y="3446463"/>
          <p14:tracePt t="25850" x="1365250" y="3429000"/>
          <p14:tracePt t="25860" x="1433513" y="3406775"/>
          <p14:tracePt t="25867" x="1477963" y="3395663"/>
          <p14:tracePt t="25875" x="1562100" y="3384550"/>
          <p14:tracePt t="25882" x="1630363" y="3378200"/>
          <p14:tracePt t="25890" x="1781175" y="3373438"/>
          <p14:tracePt t="25899" x="1860550" y="3373438"/>
          <p14:tracePt t="25907" x="1955800" y="3373438"/>
          <p14:tracePt t="25914" x="2185988" y="3389313"/>
          <p14:tracePt t="25922" x="2276475" y="3411538"/>
          <p14:tracePt t="25930" x="2366963" y="3435350"/>
          <p14:tracePt t="25939" x="2540000" y="3490913"/>
          <p14:tracePt t="25947" x="2608263" y="3519488"/>
          <p14:tracePt t="25954" x="2647950" y="3552825"/>
          <p14:tracePt t="25962" x="2698750" y="3592513"/>
          <p14:tracePt t="25970" x="2725738" y="3636963"/>
          <p14:tracePt t="25978" x="2754313" y="3687763"/>
          <p14:tracePt t="25987" x="2765425" y="3743325"/>
          <p14:tracePt t="25995" x="2765425" y="3771900"/>
          <p14:tracePt t="26002" x="2760663" y="3827463"/>
          <p14:tracePt t="26010" x="2743200" y="3856038"/>
          <p14:tracePt t="26019" x="2698750" y="3895725"/>
          <p14:tracePt t="26027" x="2663825" y="3913188"/>
          <p14:tracePt t="26034" x="2636838" y="3929063"/>
          <p14:tracePt t="26043" x="2586038" y="3946525"/>
          <p14:tracePt t="26052" x="2535238" y="3962400"/>
          <p14:tracePt t="26058" x="2422525" y="3997325"/>
          <p14:tracePt t="26066" x="2349500" y="4008438"/>
          <p14:tracePt t="26075" x="2254250" y="4019550"/>
          <p14:tracePt t="26085" x="2124075" y="4030663"/>
          <p14:tracePt t="26090" x="1989138" y="4030663"/>
          <p14:tracePt t="26101" x="1849438" y="4030663"/>
          <p14:tracePt t="26107" x="1681163" y="4030663"/>
          <p14:tracePt t="26116" x="1630363" y="4030663"/>
          <p14:tracePt t="26123" x="1500188" y="4019550"/>
          <p14:tracePt t="26133" x="1247775" y="3986213"/>
          <p14:tracePt t="26140" x="1174750" y="3973513"/>
          <p14:tracePt t="26149" x="1112838" y="3962400"/>
          <p14:tracePt t="26156" x="1022350" y="3935413"/>
          <p14:tracePt t="26169" x="977900" y="3917950"/>
          <p14:tracePt t="26172" x="938213" y="3900488"/>
          <p14:tracePt t="26181" x="911225" y="3878263"/>
          <p14:tracePt t="26188" x="887413" y="3862388"/>
          <p14:tracePt t="26196" x="876300" y="3838575"/>
          <p14:tracePt t="26205" x="860425" y="3794125"/>
          <p14:tracePt t="26213" x="860425" y="3771900"/>
          <p14:tracePt t="26220" x="860425" y="3743325"/>
          <p14:tracePt t="26228" x="871538" y="3716338"/>
          <p14:tracePt t="26236" x="882650" y="3687763"/>
          <p14:tracePt t="26245" x="900113" y="3659188"/>
          <p14:tracePt t="26252" x="938213" y="3619500"/>
          <p14:tracePt t="26261" x="960438" y="3597275"/>
          <p14:tracePt t="26270" x="1011238" y="3570288"/>
          <p14:tracePt t="26277" x="1079500" y="3535363"/>
          <p14:tracePt t="26285" x="1141413" y="3508375"/>
          <p14:tracePt t="26293" x="1219200" y="3490913"/>
          <p14:tracePt t="26300" x="1327150" y="3468688"/>
          <p14:tracePt t="26309" x="1438275" y="3462338"/>
          <p14:tracePt t="26316" x="1597025" y="3446463"/>
          <p14:tracePt t="26324" x="1681163" y="3446463"/>
          <p14:tracePt t="26332" x="1849438" y="3446463"/>
          <p14:tracePt t="26341" x="1939925" y="3446463"/>
          <p14:tracePt t="26349" x="2174875" y="3457575"/>
          <p14:tracePt t="26361" x="2287588" y="3473450"/>
          <p14:tracePt t="26367" x="2517775" y="3524250"/>
          <p14:tracePt t="26372" x="2625725" y="3557588"/>
          <p14:tracePt t="26382" x="2720975" y="3592513"/>
          <p14:tracePt t="26388" x="2794000" y="3630613"/>
          <p14:tracePt t="26399" x="2849563" y="3665538"/>
          <p14:tracePt t="26407" x="2906713" y="3721100"/>
          <p14:tracePt t="26414" x="2922588" y="3754438"/>
          <p14:tracePt t="26422" x="2922588" y="3783013"/>
          <p14:tracePt t="26430" x="2922588" y="3800475"/>
          <p14:tracePt t="26438" x="2900363" y="3827463"/>
          <p14:tracePt t="26446" x="2871788" y="3856038"/>
          <p14:tracePt t="26454" x="2838450" y="3878263"/>
          <p14:tracePt t="26463" x="2794000" y="3900488"/>
          <p14:tracePt t="26470" x="2736850" y="3924300"/>
          <p14:tracePt t="26479" x="2659063" y="3946525"/>
          <p14:tracePt t="26487" x="2590800" y="3957638"/>
          <p14:tracePt t="26495" x="2473325" y="3973513"/>
          <p14:tracePt t="26502" x="2360613" y="3979863"/>
          <p14:tracePt t="26511" x="2225675" y="3979863"/>
          <p14:tracePt t="26519" x="2057400" y="3979863"/>
          <p14:tracePt t="26526" x="1962150" y="3979863"/>
          <p14:tracePt t="26534" x="1747838" y="3968750"/>
          <p14:tracePt t="26543" x="1646238" y="3951288"/>
          <p14:tracePt t="26551" x="1477963" y="3917950"/>
          <p14:tracePt t="26559" x="1371600" y="3878263"/>
          <p14:tracePt t="26567" x="1316038" y="3844925"/>
          <p14:tracePt t="26577" x="1281113" y="3811588"/>
          <p14:tracePt t="26583" x="1265238" y="3794125"/>
          <p14:tracePt t="26590" x="1243013" y="3749675"/>
          <p14:tracePt t="26599" x="1243013" y="3727450"/>
          <p14:tracePt t="26607" x="1243013" y="3705225"/>
          <p14:tracePt t="26615" x="1247775" y="3681413"/>
          <p14:tracePt t="26623" x="1254125" y="3659188"/>
          <p14:tracePt t="26631" x="1281113" y="3636963"/>
          <p14:tracePt t="26638" x="1303338" y="3619500"/>
          <p14:tracePt t="26646" x="1338263" y="3603625"/>
          <p14:tracePt t="26654" x="1365250" y="3592513"/>
          <p14:tracePt t="26665" x="1427163" y="3570288"/>
          <p14:tracePt t="26670" x="1489075" y="3552825"/>
          <p14:tracePt t="26680" x="1568450" y="3541713"/>
          <p14:tracePt t="26689" x="1670050" y="3535363"/>
          <p14:tracePt t="26696" x="1809750" y="3524250"/>
          <p14:tracePt t="26705" x="1995488" y="3519488"/>
          <p14:tracePt t="26712" x="2108200" y="3519488"/>
          <p14:tracePt t="26721" x="2320925" y="3519488"/>
          <p14:tracePt t="26729" x="2540000" y="3530600"/>
          <p14:tracePt t="26737" x="2652713" y="3546475"/>
          <p14:tracePt t="26744" x="2760663" y="3570288"/>
          <p14:tracePt t="26753" x="2895600" y="3614738"/>
          <p14:tracePt t="26761" x="2968625" y="3643313"/>
          <p14:tracePt t="26769" x="3006725" y="3676650"/>
          <p14:tracePt t="26777" x="3035300" y="3705225"/>
          <p14:tracePt t="26785" x="3041650" y="3716338"/>
          <p14:tracePt t="26792" x="3046413" y="3738563"/>
          <p14:tracePt t="26801" x="3046413" y="3749675"/>
          <p14:tracePt t="26809" x="3046413" y="3765550"/>
          <p14:tracePt t="26816" x="3046413" y="3771900"/>
          <p14:tracePt t="26825" x="3041650" y="3789363"/>
          <p14:tracePt t="26832" x="3035300" y="3794125"/>
          <p14:tracePt t="26841" x="3035300" y="3800475"/>
          <p14:tracePt t="26857" x="3028950" y="3805238"/>
          <p14:tracePt t="26988" x="3041650" y="3811588"/>
          <p14:tracePt t="26998" x="3046413" y="3811588"/>
          <p14:tracePt t="27008" x="3057525" y="3822700"/>
          <p14:tracePt t="27015" x="3074988" y="3838575"/>
          <p14:tracePt t="27023" x="3090863" y="3856038"/>
          <p14:tracePt t="27031" x="3114675" y="3889375"/>
          <p14:tracePt t="27039" x="3130550" y="3924300"/>
          <p14:tracePt t="27047" x="3148013" y="3962400"/>
          <p14:tracePt t="27055" x="3159125" y="4024313"/>
          <p14:tracePt t="27063" x="3159125" y="4075113"/>
          <p14:tracePt t="27070" x="3152775" y="4132263"/>
          <p14:tracePt t="27079" x="3119438" y="4210050"/>
          <p14:tracePt t="27089" x="3068638" y="4260850"/>
          <p14:tracePt t="27094" x="3035300" y="4289425"/>
          <p14:tracePt t="27103" x="2973388" y="4322763"/>
          <p14:tracePt t="27111" x="2906713" y="4340225"/>
          <p14:tracePt t="27119" x="2833688" y="4344988"/>
          <p14:tracePt t="27127" x="2787650" y="4344988"/>
          <p14:tracePt t="27135" x="2736850" y="4344988"/>
          <p14:tracePt t="27142" x="2663825" y="4329113"/>
          <p14:tracePt t="27151" x="2625725" y="4311650"/>
          <p14:tracePt t="27159" x="2590800" y="4289425"/>
          <p14:tracePt t="27166" x="2535238" y="4249738"/>
          <p14:tracePt t="27175" x="2513013" y="4227513"/>
          <p14:tracePt t="27183" x="2495550" y="4210050"/>
          <p14:tracePt t="27193" x="2484438" y="4194175"/>
          <p14:tracePt t="27199" x="2478088" y="4181475"/>
          <p14:tracePt t="27207" x="2473325" y="4181475"/>
          <p14:tracePt t="27215" x="2466975" y="4176713"/>
          <p14:tracePt t="27257" x="2455863" y="4187825"/>
          <p14:tracePt t="27262" x="2439988" y="4210050"/>
          <p14:tracePt t="27273" x="2417763" y="4232275"/>
          <p14:tracePt t="27279" x="2382838" y="4267200"/>
          <p14:tracePt t="27289" x="2366963" y="4271963"/>
          <p14:tracePt t="27297" x="2316163" y="4305300"/>
          <p14:tracePt t="27305" x="2259013" y="4322763"/>
          <p14:tracePt t="27313" x="2185988" y="4333875"/>
          <p14:tracePt t="27321" x="2136775" y="4340225"/>
          <p14:tracePt t="27329" x="2074863" y="4340225"/>
          <p14:tracePt t="27337" x="2024063" y="4329113"/>
          <p14:tracePt t="27345" x="1962150" y="4311650"/>
          <p14:tracePt t="27353" x="1889125" y="4271963"/>
          <p14:tracePt t="27361" x="1831975" y="4232275"/>
          <p14:tracePt t="27368" x="1781175" y="4187825"/>
          <p14:tracePt t="27377" x="1743075" y="4143375"/>
          <p14:tracePt t="27385" x="1731963" y="4114800"/>
          <p14:tracePt t="27393" x="1719263" y="4070350"/>
          <p14:tracePt t="27401" x="1719263" y="4048125"/>
          <p14:tracePt t="27409" x="1725613" y="4008438"/>
          <p14:tracePt t="27417" x="1736725" y="3986213"/>
          <p14:tracePt t="27425" x="1754188" y="3973513"/>
          <p14:tracePt t="27433" x="1787525" y="3957638"/>
          <p14:tracePt t="27441" x="1831975" y="3940175"/>
          <p14:tracePt t="27449" x="1882775" y="3935413"/>
          <p14:tracePt t="27456" x="1944688" y="3929063"/>
          <p14:tracePt t="27465" x="2028825" y="3929063"/>
          <p14:tracePt t="27473" x="2090738" y="3935413"/>
          <p14:tracePt t="27481" x="2185988" y="3957638"/>
          <p14:tracePt t="27489" x="2247900" y="3973513"/>
          <p14:tracePt t="27499" x="2371725" y="4019550"/>
          <p14:tracePt t="27505" x="2428875" y="4052888"/>
          <p14:tracePt t="27513" x="2501900" y="4114800"/>
          <p14:tracePt t="27523" x="2535238" y="4148138"/>
          <p14:tracePt t="27529" x="2557463" y="4194175"/>
          <p14:tracePt t="27538" x="2563813" y="4243388"/>
          <p14:tracePt t="27545" x="2563813" y="4271963"/>
          <p14:tracePt t="27554" x="2557463" y="4289425"/>
          <p14:tracePt t="27560" x="2528888" y="4316413"/>
          <p14:tracePt t="27570" x="2506663" y="4329113"/>
          <p14:tracePt t="27579" x="2478088" y="4340225"/>
          <p14:tracePt t="27589" x="2462213" y="4340225"/>
          <p14:tracePt t="27595" x="2444750" y="4340225"/>
          <p14:tracePt t="27602" x="2439988" y="4340225"/>
          <p14:tracePt t="27611" x="2433638" y="4340225"/>
          <p14:tracePt t="27642" x="2433638" y="4333875"/>
          <p14:tracePt t="27684" x="2433638" y="4329113"/>
          <p14:tracePt t="27774" x="2433638" y="4340225"/>
          <p14:tracePt t="27782" x="2433638" y="4362450"/>
          <p14:tracePt t="27791" x="2433638" y="4384675"/>
          <p14:tracePt t="27798" x="2422525" y="4418013"/>
          <p14:tracePt t="27806" x="2400300" y="4457700"/>
          <p14:tracePt t="27814" x="2371725" y="4491038"/>
          <p14:tracePt t="27825" x="2332038" y="4537075"/>
          <p14:tracePt t="27830" x="2298700" y="4570413"/>
          <p14:tracePt t="27841" x="2254250" y="4592638"/>
          <p14:tracePt t="27849" x="2232025" y="4603750"/>
          <p14:tracePt t="27857" x="2185988" y="4614863"/>
          <p14:tracePt t="27865" x="2136775" y="4614863"/>
          <p14:tracePt t="27873" x="2074863" y="4614863"/>
          <p14:tracePt t="27881" x="2024063" y="4614863"/>
          <p14:tracePt t="27889" x="1995488" y="4610100"/>
          <p14:tracePt t="27896" x="1951038" y="4592638"/>
          <p14:tracePt t="27905" x="1905000" y="4575175"/>
          <p14:tracePt t="27913" x="1889125" y="4564063"/>
          <p14:tracePt t="27920" x="1860550" y="4548188"/>
          <p14:tracePt t="27929" x="1838325" y="4519613"/>
          <p14:tracePt t="27937" x="1831975" y="4513263"/>
          <p14:tracePt t="27944" x="1827213" y="4486275"/>
          <p14:tracePt t="27953" x="1820863" y="4479925"/>
          <p14:tracePt t="27960" x="1827213" y="4457700"/>
          <p14:tracePt t="27969" x="1831975" y="4446588"/>
          <p14:tracePt t="27977" x="1843088" y="4440238"/>
          <p14:tracePt t="27985" x="1866900" y="4440238"/>
          <p14:tracePt t="27993" x="1893888" y="4435475"/>
          <p14:tracePt t="28001" x="1933575" y="4435475"/>
          <p14:tracePt t="28010" x="1973263" y="4446588"/>
          <p14:tracePt t="28017" x="2017713" y="4464050"/>
          <p14:tracePt t="28024" x="2051050" y="4479925"/>
          <p14:tracePt t="28033" x="2090738" y="4502150"/>
          <p14:tracePt t="28041" x="2124075" y="4530725"/>
          <p14:tracePt t="28049" x="2152650" y="4564063"/>
          <p14:tracePt t="28057" x="2174875" y="4592638"/>
          <p14:tracePt t="28065" x="2185988" y="4625975"/>
          <p14:tracePt t="28072" x="2185988" y="4637088"/>
          <p14:tracePt t="28081" x="2185988" y="4648200"/>
          <p14:tracePt t="28089" x="2185988" y="4659313"/>
          <p14:tracePt t="28101" x="2181225" y="4665663"/>
          <p14:tracePt t="28106" x="2174875" y="4665663"/>
          <p14:tracePt t="28112" x="2170113" y="4665663"/>
          <p14:tracePt t="28123" x="2163763" y="4665663"/>
          <p14:tracePt t="28129" x="2159000" y="4665663"/>
          <p14:tracePt t="28139" x="2152650" y="4665663"/>
          <p14:tracePt t="28147" x="2147888" y="4665663"/>
          <p14:tracePt t="28162" x="2147888" y="4659313"/>
          <p14:tracePt t="28187" x="2141538" y="4659313"/>
          <p14:tracePt t="28577" x="2141538" y="4665663"/>
          <p14:tracePt t="28585" x="2130425" y="4676775"/>
          <p14:tracePt t="28593" x="2119313" y="4683125"/>
          <p14:tracePt t="28601" x="2097088" y="4705350"/>
          <p14:tracePt t="28613" x="2068513" y="4721225"/>
          <p14:tracePt t="28616" x="2035175" y="4745038"/>
          <p14:tracePt t="28624" x="2006600" y="4756150"/>
          <p14:tracePt t="28633" x="1984375" y="4760913"/>
          <p14:tracePt t="28641" x="1966913" y="4767263"/>
          <p14:tracePt t="28649" x="1955800" y="4767263"/>
          <p14:tracePt t="28656" x="1939925" y="4760913"/>
          <p14:tracePt t="28784" x="1939925" y="4756150"/>
          <p14:tracePt t="28792" x="1939925" y="4749800"/>
          <p14:tracePt t="28802" x="1939925" y="4733925"/>
          <p14:tracePt t="28810" x="1951038" y="4721225"/>
          <p14:tracePt t="28818" x="1951038" y="4710113"/>
          <p14:tracePt t="28827" x="1951038" y="4705350"/>
          <p14:tracePt t="28842" x="1944688" y="4705350"/>
          <p14:tracePt t="28866" x="1944688" y="4710113"/>
          <p14:tracePt t="28875" x="1944688" y="4738688"/>
          <p14:tracePt t="28883" x="1944688" y="4756150"/>
          <p14:tracePt t="28891" x="1944688" y="4794250"/>
          <p14:tracePt t="28898" x="1944688" y="4829175"/>
          <p14:tracePt t="28907" x="1944688" y="4856163"/>
          <p14:tracePt t="28915" x="1939925" y="4867275"/>
          <p14:tracePt t="28923" x="1933575" y="4884738"/>
          <p14:tracePt t="28933" x="1933575" y="4895850"/>
          <p14:tracePt t="28938" x="1927225" y="4895850"/>
          <p14:tracePt t="28947" x="1927225" y="4902200"/>
          <p14:tracePt t="28955" x="1922463" y="4902200"/>
          <p14:tracePt t="28963" x="1916113" y="4902200"/>
          <p14:tracePt t="28979" x="1911350" y="4902200"/>
          <p14:tracePt t="29067" x="1911350" y="4891088"/>
          <p14:tracePt t="29075" x="1911350" y="4879975"/>
          <p14:tracePt t="29085" x="1911350" y="4867275"/>
          <p14:tracePt t="29101" x="1911350" y="4856163"/>
          <p14:tracePt t="29133" x="1911350" y="4851400"/>
          <p14:tracePt t="29140" x="1916113" y="4851400"/>
          <p14:tracePt t="29157" x="1922463" y="4851400"/>
          <p14:tracePt t="29165" x="1927225" y="4851400"/>
          <p14:tracePt t="29173" x="1944688" y="4851400"/>
          <p14:tracePt t="29181" x="1955800" y="4851400"/>
          <p14:tracePt t="29189" x="2006600" y="4862513"/>
          <p14:tracePt t="29197" x="2028825" y="4862513"/>
          <p14:tracePt t="29205" x="2101850" y="4867275"/>
          <p14:tracePt t="29213" x="2147888" y="4867275"/>
          <p14:tracePt t="29221" x="2276475" y="4867275"/>
          <p14:tracePt t="29231" x="2428875" y="4867275"/>
          <p14:tracePt t="29239" x="2484438" y="4867275"/>
          <p14:tracePt t="29281" x="2625725" y="4867275"/>
          <p14:tracePt t="29289" x="3001963" y="4867275"/>
          <p14:tracePt t="29334" x="3001963" y="4862513"/>
          <p14:tracePt t="29358" x="2990850" y="4862513"/>
          <p14:tracePt t="29365" x="2984500" y="4862513"/>
          <p14:tracePt t="29391" x="2984500" y="4856163"/>
          <p14:tracePt t="29397" x="2984500" y="4851400"/>
          <p14:tracePt t="29407" x="2984500" y="4818063"/>
          <p14:tracePt t="29414" x="2990850" y="4756150"/>
          <p14:tracePt t="29423" x="3006725" y="4672013"/>
          <p14:tracePt t="29431" x="3006725" y="4621213"/>
          <p14:tracePt t="29438" x="3006725" y="4592638"/>
          <p14:tracePt t="29447" x="3006725" y="4575175"/>
          <p14:tracePt t="29583" x="3001963" y="4575175"/>
          <p14:tracePt t="29591" x="2760663" y="4683125"/>
          <p14:tracePt t="29599" x="2714625" y="4705350"/>
          <p14:tracePt t="29607" x="2636838" y="4721225"/>
          <p14:tracePt t="29615" x="2540000" y="4733925"/>
          <p14:tracePt t="29623" x="2417763" y="4745038"/>
          <p14:tracePt t="29631" x="2243138" y="4760913"/>
          <p14:tracePt t="29641" x="2170113" y="4767263"/>
          <p14:tracePt t="29651" x="2046288" y="4789488"/>
          <p14:tracePt t="29657" x="1989138" y="4806950"/>
          <p14:tracePt t="29663" x="1900238" y="4829175"/>
          <p14:tracePt t="29673" x="1866900" y="4840288"/>
          <p14:tracePt t="29679" x="1843088" y="4845050"/>
          <p14:tracePt t="29689" x="1820863" y="4845050"/>
          <p14:tracePt t="29695" x="1816100" y="4845050"/>
          <p14:tracePt t="29725" x="1809750" y="4845050"/>
          <p14:tracePt t="29741" x="1804988" y="4833938"/>
          <p14:tracePt t="29751" x="1798638" y="4822825"/>
          <p14:tracePt t="29757" x="1776413" y="4800600"/>
          <p14:tracePt t="29765" x="1765300" y="4783138"/>
          <p14:tracePt t="29773" x="1731963" y="4749800"/>
          <p14:tracePt t="29781" x="1697038" y="4727575"/>
          <p14:tracePt t="29789" x="1624013" y="4687888"/>
          <p14:tracePt t="29797" x="1573213" y="4672013"/>
          <p14:tracePt t="29805" x="1462088" y="4648200"/>
          <p14:tracePt t="29813" x="1404938" y="4648200"/>
          <p14:tracePt t="29821" x="1343025" y="4648200"/>
          <p14:tracePt t="29829" x="1292225" y="4648200"/>
          <p14:tracePt t="29837" x="1243013" y="4659313"/>
          <p14:tracePt t="29845" x="1203325" y="4676775"/>
          <p14:tracePt t="29855" x="1163638" y="4705350"/>
          <p14:tracePt t="29861" x="1119188" y="4745038"/>
          <p14:tracePt t="29869" x="1084263" y="4794250"/>
          <p14:tracePt t="29877" x="1050925" y="4840288"/>
          <p14:tracePt t="29885" x="1028700" y="4902200"/>
          <p14:tracePt t="29893" x="1011238" y="4964113"/>
          <p14:tracePt t="29901" x="1006475" y="4986338"/>
          <p14:tracePt t="29909" x="1000125" y="5092700"/>
          <p14:tracePt t="29917" x="1000125" y="5143500"/>
          <p14:tracePt t="29925" x="1017588" y="5187950"/>
          <p14:tracePt t="29933" x="1050925" y="5227638"/>
          <p14:tracePt t="29943" x="1095375" y="5256213"/>
          <p14:tracePt t="29951" x="1174750" y="5289550"/>
          <p14:tracePt t="29959" x="1303338" y="5307013"/>
          <p14:tracePt t="29967" x="1462088" y="5318125"/>
          <p14:tracePt t="29975" x="1585913" y="5311775"/>
          <p14:tracePt t="29983" x="1809750" y="5272088"/>
          <p14:tracePt t="29991" x="1911350" y="5249863"/>
          <p14:tracePt t="29999" x="2012950" y="5205413"/>
          <p14:tracePt t="30007" x="2068513" y="5165725"/>
          <p14:tracePt t="30015" x="2108200" y="5126038"/>
          <p14:tracePt t="30023" x="2124075" y="5076825"/>
          <p14:tracePt t="30031" x="2124075" y="5041900"/>
          <p14:tracePt t="30039" x="2097088" y="4991100"/>
          <p14:tracePt t="30047" x="2068513" y="4953000"/>
          <p14:tracePt t="30055" x="2028825" y="4913313"/>
          <p14:tracePt t="30063" x="1962150" y="4856163"/>
          <p14:tracePt t="30071" x="1900238" y="4818063"/>
          <p14:tracePt t="30079" x="1793875" y="4772025"/>
          <p14:tracePt t="30087" x="1670050" y="4733925"/>
          <p14:tracePt t="30095" x="1568450" y="4710113"/>
          <p14:tracePt t="30103" x="1450975" y="4694238"/>
          <p14:tracePt t="30110" x="1343025" y="4694238"/>
          <p14:tracePt t="30119" x="1219200" y="4694238"/>
          <p14:tracePt t="30127" x="1141413" y="4716463"/>
          <p14:tracePt t="30135" x="1079500" y="4749800"/>
          <p14:tracePt t="30143" x="1039813" y="4806950"/>
          <p14:tracePt t="30151" x="1022350" y="4862513"/>
          <p14:tracePt t="30161" x="1022350" y="4924425"/>
          <p14:tracePt t="30167" x="1028700" y="4968875"/>
          <p14:tracePt t="30175" x="1057275" y="5026025"/>
          <p14:tracePt t="30183" x="1123950" y="5070475"/>
          <p14:tracePt t="30191" x="1185863" y="5092700"/>
          <p14:tracePt t="30199" x="1327150" y="5114925"/>
          <p14:tracePt t="30207" x="1438275" y="5132388"/>
          <p14:tracePt t="30215" x="1624013" y="5132388"/>
          <p14:tracePt t="30223" x="1827213" y="5126038"/>
          <p14:tracePt t="30233" x="2090738" y="5099050"/>
          <p14:tracePt t="30239" x="2282825" y="5059363"/>
          <p14:tracePt t="30249" x="2630488" y="4986338"/>
          <p14:tracePt t="30254" x="2944813" y="4929188"/>
          <p14:tracePt t="30265" x="3090863" y="4906963"/>
          <p14:tracePt t="30273" x="3271838" y="4856163"/>
          <p14:tracePt t="30280" x="3395663" y="4833938"/>
          <p14:tracePt t="30289" x="3440113" y="4822825"/>
          <p14:tracePt t="30297" x="3484563" y="4818063"/>
          <p14:tracePt t="30305" x="3513138" y="4818063"/>
          <p14:tracePt t="30313" x="3546475" y="4818063"/>
          <p14:tracePt t="30321" x="3575050" y="4829175"/>
          <p14:tracePt t="30329" x="3592513" y="4833938"/>
          <p14:tracePt t="30337" x="3608388" y="4851400"/>
          <p14:tracePt t="30345" x="3641725" y="4867275"/>
          <p14:tracePt t="30353" x="3670300" y="4891088"/>
          <p14:tracePt t="30361" x="3709988" y="4918075"/>
          <p14:tracePt t="30369" x="3749675" y="4953000"/>
          <p14:tracePt t="30377" x="3771900" y="4979988"/>
          <p14:tracePt t="30385" x="3811588" y="5026025"/>
          <p14:tracePt t="30393" x="3833813" y="5048250"/>
          <p14:tracePt t="30401" x="3856038" y="5076825"/>
          <p14:tracePt t="30409" x="3873500" y="5114925"/>
          <p14:tracePt t="30417" x="3873500" y="5132388"/>
          <p14:tracePt t="30425" x="3873500" y="5149850"/>
          <p14:tracePt t="30433" x="3873500" y="5165725"/>
          <p14:tracePt t="30441" x="3873500" y="5176838"/>
          <p14:tracePt t="30449" x="3862388" y="5187950"/>
          <p14:tracePt t="30457" x="3856038" y="5199063"/>
          <p14:tracePt t="30469" x="3844925" y="5216525"/>
          <p14:tracePt t="30472" x="3827463" y="5227638"/>
          <p14:tracePt t="30481" x="3816350" y="5238750"/>
          <p14:tracePt t="30489" x="3789363" y="5260975"/>
          <p14:tracePt t="30497" x="3754438" y="5278438"/>
          <p14:tracePt t="30505" x="3714750" y="5300663"/>
          <p14:tracePt t="30513" x="3698875" y="5311775"/>
          <p14:tracePt t="30521" x="3641725" y="5322888"/>
          <p14:tracePt t="30531" x="3579813" y="5334000"/>
          <p14:tracePt t="30539" x="3506788" y="5334000"/>
          <p14:tracePt t="30547" x="3479800" y="5334000"/>
          <p14:tracePt t="30555" x="3400425" y="5329238"/>
          <p14:tracePt t="30563" x="3311525" y="5295900"/>
          <p14:tracePt t="30571" x="3225800" y="5249863"/>
          <p14:tracePt t="30579" x="3187700" y="5227638"/>
          <p14:tracePt t="30587" x="3148013" y="5199063"/>
          <p14:tracePt t="30595" x="3108325" y="5154613"/>
          <p14:tracePt t="30603" x="3086100" y="5137150"/>
          <p14:tracePt t="30611" x="3079750" y="5110163"/>
          <p14:tracePt t="30619" x="3068638" y="5092700"/>
          <p14:tracePt t="30627" x="3063875" y="5064125"/>
          <p14:tracePt t="30635" x="3063875" y="5041900"/>
          <p14:tracePt t="30643" x="3063875" y="5008563"/>
          <p14:tracePt t="30651" x="3068638" y="4957763"/>
          <p14:tracePt t="30659" x="3074988" y="4913313"/>
          <p14:tracePt t="30667" x="3090863" y="4856163"/>
          <p14:tracePt t="30675" x="3108325" y="4811713"/>
          <p14:tracePt t="30683" x="3130550" y="4767263"/>
          <p14:tracePt t="30691" x="3148013" y="4727575"/>
          <p14:tracePt t="30699" x="3152775" y="4710113"/>
          <p14:tracePt t="30707" x="3181350" y="4676775"/>
          <p14:tracePt t="30715" x="3214688" y="4632325"/>
          <p14:tracePt t="30723" x="3260725" y="4592638"/>
          <p14:tracePt t="30731" x="3316288" y="4559300"/>
          <p14:tracePt t="30739" x="3367088" y="4537075"/>
          <p14:tracePt t="30747" x="3440113" y="4519613"/>
          <p14:tracePt t="30755" x="3568700" y="4497388"/>
          <p14:tracePt t="30763" x="3636963" y="4486275"/>
          <p14:tracePt t="30771" x="3794125" y="4479925"/>
          <p14:tracePt t="30779" x="3917950" y="4479925"/>
          <p14:tracePt t="30787" x="4192588" y="4479925"/>
          <p14:tracePt t="30795" x="4333875" y="4491038"/>
          <p14:tracePt t="30805" x="4497388" y="4508500"/>
          <p14:tracePt t="30813" x="4778375" y="4552950"/>
          <p14:tracePt t="30821" x="4913313" y="4586288"/>
          <p14:tracePt t="30829" x="5048250" y="4621213"/>
          <p14:tracePt t="30837" x="5283200" y="4705350"/>
          <p14:tracePt t="30845" x="5395913" y="4756150"/>
          <p14:tracePt t="30852" x="5497513" y="4811713"/>
          <p14:tracePt t="30861" x="5559425" y="4845050"/>
          <p14:tracePt t="30869" x="5637213" y="4918075"/>
          <p14:tracePt t="30881" x="5676900" y="4968875"/>
          <p14:tracePt t="30889" x="5694363" y="5014913"/>
          <p14:tracePt t="30897" x="5699125" y="5076825"/>
          <p14:tracePt t="30905" x="5699125" y="5103813"/>
          <p14:tracePt t="30913" x="5683250" y="5143500"/>
          <p14:tracePt t="30921" x="5654675" y="5194300"/>
          <p14:tracePt t="30929" x="5610225" y="5227638"/>
          <p14:tracePt t="30937" x="5541963" y="5289550"/>
          <p14:tracePt t="30945" x="5480050" y="5334000"/>
          <p14:tracePt t="30953" x="5384800" y="5384800"/>
          <p14:tracePt t="30961" x="5272088" y="5441950"/>
          <p14:tracePt t="30969" x="5132388" y="5497513"/>
          <p14:tracePt t="30981" x="5053013" y="5514975"/>
          <p14:tracePt t="30985" x="4902200" y="5548313"/>
          <p14:tracePt t="30993" x="4727575" y="5553075"/>
          <p14:tracePt t="31001" x="4637088" y="5553075"/>
          <p14:tracePt t="31009" x="4541838" y="5553075"/>
          <p14:tracePt t="31017" x="4322763" y="5519738"/>
          <p14:tracePt t="31025" x="4232275" y="5503863"/>
          <p14:tracePt t="31033" x="4130675" y="5464175"/>
          <p14:tracePt t="31041" x="4057650" y="5424488"/>
          <p14:tracePt t="31049" x="3951288" y="5351463"/>
          <p14:tracePt t="31057" x="3906838" y="5295900"/>
          <p14:tracePt t="31065" x="3884613" y="5238750"/>
          <p14:tracePt t="31073" x="3867150" y="5176838"/>
          <p14:tracePt t="31083" x="3862388" y="5132388"/>
          <p14:tracePt t="31089" x="3862388" y="5064125"/>
          <p14:tracePt t="31099" x="3862388" y="5019675"/>
          <p14:tracePt t="31107" x="3889375" y="4929188"/>
          <p14:tracePt t="31115" x="3906838" y="4873625"/>
          <p14:tracePt t="31123" x="3935413" y="4818063"/>
          <p14:tracePt t="31131" x="4002088" y="4721225"/>
          <p14:tracePt t="31139" x="4057650" y="4665663"/>
          <p14:tracePt t="31147" x="4137025" y="4603750"/>
          <p14:tracePt t="31155" x="4300538" y="4519613"/>
          <p14:tracePt t="31163" x="4502150" y="4446588"/>
          <p14:tracePt t="31171" x="4659313" y="4418013"/>
          <p14:tracePt t="31178" x="4867275" y="4402138"/>
          <p14:tracePt t="31186" x="5092700" y="4402138"/>
          <p14:tracePt t="31195" x="5311775" y="4413250"/>
          <p14:tracePt t="31203" x="5508625" y="4464050"/>
          <p14:tracePt t="31211" x="5683250" y="4541838"/>
          <p14:tracePt t="31218" x="5851525" y="4648200"/>
          <p14:tracePt t="31227" x="5924550" y="4721225"/>
          <p14:tracePt t="31234" x="6015038" y="4845050"/>
          <p14:tracePt t="31243" x="6030913" y="4913313"/>
          <p14:tracePt t="31251" x="6030913" y="4986338"/>
          <p14:tracePt t="31259" x="6003925" y="5048250"/>
          <p14:tracePt t="31267" x="5957888" y="5092700"/>
          <p14:tracePt t="31275" x="5884863" y="5137150"/>
          <p14:tracePt t="31283" x="5761038" y="5172075"/>
          <p14:tracePt t="31291" x="5688013" y="5176838"/>
          <p14:tracePt t="31299" x="5581650" y="5176838"/>
          <p14:tracePt t="31307" x="5475288" y="5149850"/>
          <p14:tracePt t="31315" x="5413375" y="5121275"/>
          <p14:tracePt t="31323" x="5356225" y="5070475"/>
          <p14:tracePt t="31331" x="5334000" y="5037138"/>
          <p14:tracePt t="31339" x="5334000" y="5002213"/>
          <p14:tracePt t="31347" x="5351463" y="4941888"/>
          <p14:tracePt t="31355" x="5413375" y="4873625"/>
          <p14:tracePt t="31363" x="5526088" y="4778375"/>
          <p14:tracePt t="31371" x="5705475" y="4665663"/>
          <p14:tracePt t="31381" x="5975350" y="4519613"/>
          <p14:tracePt t="31391" x="6211888" y="4413250"/>
          <p14:tracePt t="31397" x="6610350" y="4243388"/>
          <p14:tracePt t="31405" x="6997700" y="4086225"/>
          <p14:tracePt t="31413" x="7245350" y="3979863"/>
          <p14:tracePt t="31421" x="7689850" y="3816350"/>
          <p14:tracePt t="31429" x="7981950" y="3716338"/>
          <p14:tracePt t="31441" x="8274050" y="3603625"/>
          <p14:tracePt t="31449" x="8594725" y="3490913"/>
          <p14:tracePt t="31457" x="9163050" y="3271838"/>
          <p14:tracePt t="31465" x="9347200" y="3203575"/>
          <p14:tracePt t="31473" x="9645650" y="3063875"/>
          <p14:tracePt t="31481" x="9893300" y="2944813"/>
          <p14:tracePt t="31493" x="10028238" y="2871788"/>
          <p14:tracePt t="31497" x="10225088" y="2760663"/>
          <p14:tracePt t="31505" x="10342563" y="2692400"/>
          <p14:tracePt t="31513" x="10433050" y="2641600"/>
          <p14:tracePt t="31525" x="10477500" y="2619375"/>
          <p14:tracePt t="31533" x="10572750" y="2557463"/>
          <p14:tracePt t="31541" x="10618788" y="2535238"/>
          <p14:tracePt t="31549" x="10634663" y="2517775"/>
          <p14:tracePt t="31557" x="10656888" y="2506663"/>
          <p14:tracePt t="31567" x="10668000" y="2495550"/>
          <p14:tracePt t="31575" x="10668000" y="2490788"/>
          <p14:tracePt t="31583" x="10680700" y="2484438"/>
          <p14:tracePt t="31595" x="10685463" y="2479675"/>
          <p14:tracePt t="31601" x="10696575" y="2466975"/>
          <p14:tracePt t="31611" x="10696575" y="2455863"/>
          <p14:tracePt t="31617" x="10707688" y="2451100"/>
          <p14:tracePt t="31625" x="10714038" y="2439988"/>
          <p14:tracePt t="31633" x="10718800" y="2439988"/>
          <p14:tracePt t="31645" x="10725150" y="2428875"/>
          <p14:tracePt t="31657" x="10729913" y="2428875"/>
          <p14:tracePt t="31665" x="10741025" y="2406650"/>
          <p14:tracePt t="31673" x="10747375" y="2406650"/>
          <p14:tracePt t="31685" x="10753725" y="2400300"/>
          <p14:tracePt t="31939" x="10753725" y="2406650"/>
          <p14:tracePt t="31949" x="10758488" y="2444750"/>
          <p14:tracePt t="31955" x="10758488" y="2513013"/>
          <p14:tracePt t="31963" x="10764838" y="2641600"/>
          <p14:tracePt t="31973" x="10764838" y="2855913"/>
          <p14:tracePt t="31979" x="10764838" y="3114675"/>
          <p14:tracePt t="31989" x="10764838" y="3344863"/>
          <p14:tracePt t="31997" x="10707688" y="3625850"/>
          <p14:tracePt t="32005" x="10618788" y="3917950"/>
          <p14:tracePt t="32013" x="10510838" y="4137025"/>
          <p14:tracePt t="32021" x="10393363" y="4271963"/>
          <p14:tracePt t="32029" x="10280650" y="4311650"/>
          <p14:tracePt t="32037" x="10185400" y="4305300"/>
          <p14:tracePt t="32045" x="10021888" y="4232275"/>
          <p14:tracePt t="32053" x="9836150" y="4097338"/>
          <p14:tracePt t="32061" x="9701213" y="3951288"/>
          <p14:tracePt t="32069" x="9572625" y="3783013"/>
          <p14:tracePt t="32077" x="9466263" y="3563938"/>
          <p14:tracePt t="32089" x="9382125" y="3327400"/>
          <p14:tracePt t="32097" x="9313863" y="2968625"/>
          <p14:tracePt t="32117" x="9302750" y="2809875"/>
          <p14:tracePt t="32125" x="9309100" y="2625725"/>
          <p14:tracePt t="32133" x="9459913" y="2068513"/>
          <p14:tracePt t="32141" x="9572625" y="1882775"/>
          <p14:tracePt t="32149" x="9652000" y="1787525"/>
          <p14:tracePt t="32157" x="9713913" y="1743075"/>
          <p14:tracePt t="32165" x="9769475" y="1720850"/>
          <p14:tracePt t="32173" x="9813925" y="1714500"/>
          <p14:tracePt t="32181" x="9893300" y="1720850"/>
          <p14:tracePt t="32189" x="9944100" y="1770063"/>
          <p14:tracePt t="32197" x="9988550" y="1843088"/>
          <p14:tracePt t="32209" x="10050463" y="1990725"/>
          <p14:tracePt t="32212" x="10106025" y="2170113"/>
          <p14:tracePt t="32221" x="10134600" y="2320925"/>
          <p14:tracePt t="32229" x="10145713" y="2524125"/>
          <p14:tracePt t="32239" x="10145713" y="2765425"/>
          <p14:tracePt t="32245" x="10129838" y="3030538"/>
          <p14:tracePt t="32255" x="10083800" y="3209925"/>
          <p14:tracePt t="32261" x="9971088" y="3462338"/>
          <p14:tracePt t="32271" x="9864725" y="3625850"/>
          <p14:tracePt t="32277" x="9736138" y="3738563"/>
          <p14:tracePt t="32287" x="9590088" y="3822700"/>
          <p14:tracePt t="32295" x="9393238" y="3862388"/>
          <p14:tracePt t="32303" x="9269413" y="3862388"/>
          <p14:tracePt t="32313" x="9145588" y="3822700"/>
          <p14:tracePt t="32319" x="9021763" y="3743325"/>
          <p14:tracePt t="32327" x="8880475" y="3630613"/>
          <p14:tracePt t="32335" x="8751888" y="3473450"/>
          <p14:tracePt t="32343" x="8685213" y="3344863"/>
          <p14:tracePt t="32351" x="8639175" y="3187700"/>
          <p14:tracePt t="32359" x="8628063" y="3046413"/>
          <p14:tracePt t="32367" x="8672513" y="2849563"/>
          <p14:tracePt t="32375" x="8774113" y="2659063"/>
          <p14:tracePt t="32383" x="8931275" y="2466975"/>
          <p14:tracePt t="32391" x="9094788" y="2293938"/>
          <p14:tracePt t="32399" x="9347200" y="2090738"/>
          <p14:tracePt t="32407" x="9572625" y="1951038"/>
          <p14:tracePt t="32415" x="9836150" y="1838325"/>
          <p14:tracePt t="32423" x="10017125" y="1793875"/>
          <p14:tracePt t="32431" x="10342563" y="1758950"/>
          <p14:tracePt t="32439" x="10528300" y="1758950"/>
          <p14:tracePt t="32447" x="10718800" y="1781175"/>
          <p14:tracePt t="32455" x="10875963" y="1860550"/>
          <p14:tracePt t="32463" x="11023600" y="1973263"/>
          <p14:tracePt t="32471" x="11096625" y="2119313"/>
          <p14:tracePt t="32479" x="11112500" y="2209800"/>
          <p14:tracePt t="32487" x="11123613" y="2366963"/>
          <p14:tracePt t="32495" x="11101388" y="2568575"/>
          <p14:tracePt t="32503" x="11056938" y="2709863"/>
          <p14:tracePt t="32511" x="10983913" y="2844800"/>
          <p14:tracePt t="32519" x="10899775" y="2990850"/>
          <p14:tracePt t="32527" x="10831513" y="3086100"/>
          <p14:tracePt t="32535" x="10758488" y="3148013"/>
          <p14:tracePt t="32543" x="10718800" y="3170238"/>
          <p14:tracePt t="32553" x="10702925" y="3170238"/>
          <p14:tracePt t="32559" x="10680700" y="3170238"/>
          <p14:tracePt t="32569" x="10674350" y="3170238"/>
          <p14:tracePt t="32577" x="10663238" y="3152775"/>
          <p14:tracePt t="32585" x="10652125" y="3125788"/>
          <p14:tracePt t="32593" x="10645775" y="3097213"/>
          <p14:tracePt t="32601" x="10645775" y="3063875"/>
          <p14:tracePt t="32609" x="10645775" y="3046413"/>
          <p14:tracePt t="32619" x="10645775" y="3019425"/>
          <p14:tracePt t="32625" x="10645775" y="3006725"/>
          <p14:tracePt t="32633" x="10656888" y="2990850"/>
          <p14:tracePt t="32641" x="10663238" y="2979738"/>
          <p14:tracePt t="32657" x="10668000" y="2979738"/>
          <p14:tracePt t="32673" x="10668000" y="3001963"/>
          <p14:tracePt t="32681" x="10674350" y="3041650"/>
          <p14:tracePt t="32689" x="10674350" y="3097213"/>
          <p14:tracePt t="32697" x="10674350" y="3181350"/>
          <p14:tracePt t="32705" x="10668000" y="3300413"/>
          <p14:tracePt t="32713" x="10634663" y="3406775"/>
          <p14:tracePt t="32721" x="10550525" y="3581400"/>
          <p14:tracePt t="32729" x="10444163" y="3721100"/>
          <p14:tracePt t="32737" x="10393363" y="3778250"/>
          <p14:tracePt t="32745" x="10287000" y="3867150"/>
          <p14:tracePt t="32753" x="10123488" y="3940175"/>
          <p14:tracePt t="32761" x="9959975" y="3968750"/>
          <p14:tracePt t="32769" x="9798050" y="3968750"/>
          <p14:tracePt t="32777" x="9623425" y="3917950"/>
          <p14:tracePt t="32787" x="9420225" y="3822700"/>
          <p14:tracePt t="32793" x="9251950" y="3727450"/>
          <p14:tracePt t="32801" x="8993188" y="3508375"/>
          <p14:tracePt t="32811" x="8824913" y="3333750"/>
          <p14:tracePt t="32817" x="8650288" y="3103563"/>
          <p14:tracePt t="32827" x="8532813" y="2867025"/>
          <p14:tracePt t="32833" x="8437563" y="2546350"/>
          <p14:tracePt t="32843" x="8408988" y="2293938"/>
          <p14:tracePt t="32851" x="8408988" y="1990725"/>
          <p14:tracePt t="32859" x="8464550" y="1720850"/>
          <p14:tracePt t="32867" x="8566150" y="1473200"/>
          <p14:tracePt t="32875" x="8712200" y="1203325"/>
          <p14:tracePt t="32883" x="8886825" y="984250"/>
          <p14:tracePt t="32891" x="9105900" y="776288"/>
          <p14:tracePt t="32899" x="9320213" y="623888"/>
          <p14:tracePt t="32907" x="9583738" y="500063"/>
          <p14:tracePt t="32915" x="9786938" y="433388"/>
          <p14:tracePt t="32927" x="10010775" y="393700"/>
          <p14:tracePt t="32931" x="10348913" y="382588"/>
          <p14:tracePt t="32939" x="10612438" y="415925"/>
          <p14:tracePt t="32947" x="10831513" y="511175"/>
          <p14:tracePt t="32955" x="11017250" y="646113"/>
          <p14:tracePt t="32963" x="11129963" y="776288"/>
          <p14:tracePt t="32971" x="11225213" y="949325"/>
          <p14:tracePt t="32979" x="11304588" y="1181100"/>
          <p14:tracePt t="32987" x="11353800" y="1484313"/>
          <p14:tracePt t="32995" x="11353800" y="1708150"/>
          <p14:tracePt t="33003" x="11353800" y="1973263"/>
          <p14:tracePt t="33011" x="11242675" y="2411413"/>
          <p14:tracePt t="33019" x="11141075" y="2687638"/>
          <p14:tracePt t="33029" x="10955338" y="2990850"/>
          <p14:tracePt t="33035" x="10769600" y="3209925"/>
          <p14:tracePt t="33043" x="10539413" y="3384550"/>
          <p14:tracePt t="33051" x="10229850" y="3508375"/>
          <p14:tracePt t="33059" x="9994900" y="3552825"/>
          <p14:tracePt t="33067" x="9809163" y="3557588"/>
          <p14:tracePt t="33075" x="9594850" y="3513138"/>
          <p14:tracePt t="33083" x="9431338" y="3440113"/>
          <p14:tracePt t="33091" x="9285288" y="3305175"/>
          <p14:tracePt t="33099" x="9201150" y="3181350"/>
          <p14:tracePt t="33109" x="9139238" y="2979738"/>
          <p14:tracePt t="33115" x="9128125" y="2736850"/>
          <p14:tracePt t="33125" x="9134475" y="2517775"/>
          <p14:tracePt t="33131" x="9218613" y="2141538"/>
          <p14:tracePt t="33141" x="9320213" y="1838325"/>
          <p14:tracePt t="33147" x="9459913" y="1512888"/>
          <p14:tracePt t="33157" x="9623425" y="1196975"/>
          <p14:tracePt t="33165" x="9740900" y="1017588"/>
          <p14:tracePt t="33173" x="10050463" y="646113"/>
          <p14:tracePt t="33181" x="10190163" y="533400"/>
          <p14:tracePt t="33189" x="10387013" y="422275"/>
          <p14:tracePt t="33197" x="10645775" y="354013"/>
          <p14:tracePt t="33205" x="10798175" y="349250"/>
          <p14:tracePt t="33213" x="10988675" y="409575"/>
          <p14:tracePt t="33221" x="11096625" y="484188"/>
          <p14:tracePt t="33229" x="11253788" y="674688"/>
          <p14:tracePt t="33237" x="11371263" y="893763"/>
          <p14:tracePt t="33245" x="11439525" y="1084263"/>
          <p14:tracePt t="33253" x="11506200" y="1455738"/>
          <p14:tracePt t="33261" x="11539538" y="1736725"/>
          <p14:tracePt t="33269" x="11534775" y="2236788"/>
          <p14:tracePt t="33277" x="11466513" y="2524125"/>
          <p14:tracePt t="33285" x="11366500" y="2860675"/>
          <p14:tracePt t="33293" x="11185525" y="3176588"/>
          <p14:tracePt t="33301" x="11039475" y="3378200"/>
          <p14:tracePt t="33309" x="10848975" y="3557588"/>
          <p14:tracePt t="33317" x="10680700" y="3676650"/>
          <p14:tracePt t="33325" x="10477500" y="3754438"/>
          <p14:tracePt t="33335" x="10331450" y="3771900"/>
          <p14:tracePt t="33341" x="10207625" y="3771900"/>
          <p14:tracePt t="33349" x="10090150" y="3721100"/>
          <p14:tracePt t="33357" x="10028238" y="3676650"/>
          <p14:tracePt t="33365" x="9966325" y="3592513"/>
          <p14:tracePt t="33373" x="9932988" y="3524250"/>
          <p14:tracePt t="33381" x="9915525" y="3446463"/>
          <p14:tracePt t="33389" x="9909175" y="3373438"/>
          <p14:tracePt t="33397" x="9904413" y="3327400"/>
          <p14:tracePt t="33407" x="9904413" y="3260725"/>
          <p14:tracePt t="33413" x="9898063" y="3198813"/>
          <p14:tracePt t="33423" x="9898063" y="3176588"/>
          <p14:tracePt t="33429" x="9898063" y="3152775"/>
          <p14:tracePt t="33439" x="9898063" y="3141663"/>
          <p14:tracePt t="33445" x="9898063" y="3136900"/>
          <p14:tracePt t="33503" x="9898063" y="3148013"/>
          <p14:tracePt t="33511" x="9898063" y="3152775"/>
          <p14:tracePt t="33519" x="9898063" y="3159125"/>
          <p14:tracePt t="33529" x="9898063" y="3165475"/>
          <p14:tracePt t="33603" x="9898063" y="3159125"/>
          <p14:tracePt t="33611" x="9898063" y="3152775"/>
          <p14:tracePt t="33619" x="9893300" y="3141663"/>
          <p14:tracePt t="33635" x="9886950" y="3136900"/>
          <p14:tracePt t="33643" x="9886950" y="3125788"/>
          <p14:tracePt t="33659" x="9886950" y="3114675"/>
          <p14:tracePt t="33675" x="9882188" y="3114675"/>
          <p14:tracePt t="33685" x="9882188" y="3108325"/>
          <p14:tracePt t="33726" x="9882188" y="3114675"/>
          <p14:tracePt t="33733" x="9882188" y="3119438"/>
          <p14:tracePt t="33745" x="9882188" y="3159125"/>
          <p14:tracePt t="33754" x="9886950" y="3198813"/>
          <p14:tracePt t="33761" x="9909175" y="3294063"/>
          <p14:tracePt t="33769" x="9921875" y="3344863"/>
          <p14:tracePt t="33777" x="9926638" y="3395663"/>
          <p14:tracePt t="33785" x="9926638" y="3411538"/>
          <p14:tracePt t="33793" x="9921875" y="3417888"/>
          <p14:tracePt t="33801" x="9909175" y="3422650"/>
          <p14:tracePt t="33809" x="9886950" y="3422650"/>
          <p14:tracePt t="33817" x="9847263" y="3406775"/>
          <p14:tracePt t="33825" x="9786938" y="3373438"/>
          <p14:tracePt t="33833" x="9736138" y="3344863"/>
          <p14:tracePt t="33841" x="9652000" y="3294063"/>
          <p14:tracePt t="33851" x="9550400" y="3238500"/>
          <p14:tracePt t="33857" x="9493250" y="3209925"/>
          <p14:tracePt t="33865" x="9448800" y="3170238"/>
          <p14:tracePt t="33873" x="9375775" y="3125788"/>
          <p14:tracePt t="33885" x="9347200" y="3103563"/>
          <p14:tracePt t="33891" x="9313863" y="3068638"/>
          <p14:tracePt t="33897" x="9302750" y="3057525"/>
          <p14:tracePt t="33907" x="9296400" y="3052763"/>
          <p14:tracePt t="33931" x="9296400" y="3057525"/>
          <p14:tracePt t="33939" x="9302750" y="3057525"/>
          <p14:tracePt t="33949" x="9324975" y="3092450"/>
          <p14:tracePt t="33955" x="9347200" y="3119438"/>
          <p14:tracePt t="33961" x="9382125" y="3159125"/>
          <p14:tracePt t="33971" x="9404350" y="3187700"/>
          <p14:tracePt t="33978" x="9420225" y="3214688"/>
          <p14:tracePt t="33987" x="9426575" y="3232150"/>
          <p14:tracePt t="33995" x="9426575" y="3238500"/>
          <p14:tracePt t="34003" x="9426575" y="3243263"/>
          <p14:tracePt t="34027" x="9404350" y="3243263"/>
          <p14:tracePt t="34035" x="9371013" y="3232150"/>
          <p14:tracePt t="34043" x="9353550" y="3227388"/>
          <p14:tracePt t="34053" x="9263063" y="3181350"/>
          <p14:tracePt t="34059" x="9174163" y="3130550"/>
          <p14:tracePt t="34067" x="9117013" y="3097213"/>
          <p14:tracePt t="34075" x="8988425" y="3019425"/>
          <p14:tracePt t="34083" x="8886825" y="2962275"/>
          <p14:tracePt t="34091" x="8689975" y="2849563"/>
          <p14:tracePt t="34101" x="8583613" y="2787650"/>
          <p14:tracePt t="34211" x="8477250" y="2720975"/>
          <p14:tracePt t="34215" x="7975600" y="2389188"/>
          <p14:tracePt t="34223" x="8251825" y="3592513"/>
          <p14:tracePt t="34231" x="8256588" y="3648075"/>
          <p14:tracePt t="34241" x="8269288" y="3727450"/>
          <p14:tracePt t="34247" x="8274050" y="3771900"/>
          <p14:tracePt t="34257" x="8274050" y="3794125"/>
          <p14:tracePt t="34263" x="8274050" y="3805238"/>
          <p14:tracePt t="34297" x="8280400" y="3783013"/>
          <p14:tracePt t="34305" x="8291513" y="3743325"/>
          <p14:tracePt t="34313" x="8307388" y="3692525"/>
          <p14:tracePt t="34321" x="8335963" y="3643313"/>
          <p14:tracePt t="34329" x="8386763" y="3563938"/>
          <p14:tracePt t="34337" x="8420100" y="3513138"/>
          <p14:tracePt t="34345" x="8459788" y="3457575"/>
          <p14:tracePt t="34353" x="8499475" y="3400425"/>
          <p14:tracePt t="34361" x="8532813" y="3355975"/>
          <p14:tracePt t="34369" x="8555038" y="3322638"/>
          <p14:tracePt t="34377" x="8566150" y="3300413"/>
          <p14:tracePt t="34385" x="8572500" y="3287713"/>
          <p14:tracePt t="34393" x="8572500" y="3282950"/>
          <p14:tracePt t="34441" x="8572500" y="3300413"/>
          <p14:tracePt t="34449" x="8577263" y="3316288"/>
          <p14:tracePt t="34457" x="8583613" y="3362325"/>
          <p14:tracePt t="34465" x="8588375" y="3395663"/>
          <p14:tracePt t="34473" x="8599488" y="3422650"/>
          <p14:tracePt t="34481" x="8605838" y="3457575"/>
          <p14:tracePt t="34489" x="8612188" y="3490913"/>
          <p14:tracePt t="34497" x="8616950" y="3519488"/>
          <p14:tracePt t="34505" x="8623300" y="3530600"/>
          <p14:tracePt t="34513" x="8634413" y="3563938"/>
          <p14:tracePt t="34523" x="8639175" y="3575050"/>
          <p14:tracePt t="34529" x="8639175" y="3586163"/>
          <p14:tracePt t="34539" x="8650288" y="3597275"/>
          <p14:tracePt t="34545" x="8650288" y="3603625"/>
          <p14:tracePt t="34555" x="8656638" y="3603625"/>
          <p14:tracePt t="35453" x="8656638" y="3608388"/>
          <p14:tracePt t="35522" x="8656638" y="3603625"/>
          <p14:tracePt t="35605" x="8656638" y="3597275"/>
          <p14:tracePt t="35621" x="8661400" y="3597275"/>
          <p14:tracePt t="35629" x="8718550" y="3563938"/>
          <p14:tracePt t="35637" x="8802688" y="3513138"/>
          <p14:tracePt t="35645" x="8966200" y="3429000"/>
          <p14:tracePt t="35653" x="9128125" y="3338513"/>
          <p14:tracePt t="35661" x="9263063" y="3260725"/>
          <p14:tracePt t="35669" x="9398000" y="3181350"/>
          <p14:tracePt t="35677" x="9471025" y="3136900"/>
          <p14:tracePt t="35687" x="9528175" y="3079750"/>
          <p14:tracePt t="35693" x="9544050" y="3057525"/>
          <p14:tracePt t="35701" x="9544050" y="3041650"/>
          <p14:tracePt t="35709" x="9544050" y="3024188"/>
          <p14:tracePt t="35717" x="9528175" y="3013075"/>
          <p14:tracePt t="35725" x="9477375" y="2990850"/>
          <p14:tracePt t="35733" x="9431338" y="2968625"/>
          <p14:tracePt t="35741" x="9382125" y="2951163"/>
          <p14:tracePt t="35751" x="9353550" y="2944813"/>
          <p14:tracePt t="35757" x="9331325" y="2940050"/>
          <p14:tracePt t="35789" x="9331325" y="2951163"/>
          <p14:tracePt t="35799" x="9331325" y="2968625"/>
          <p14:tracePt t="35807" x="9331325" y="3006725"/>
          <p14:tracePt t="35815" x="9336088" y="3057525"/>
          <p14:tracePt t="35823" x="9336088" y="3119438"/>
          <p14:tracePt t="35831" x="9336088" y="3203575"/>
          <p14:tracePt t="35839" x="9336088" y="3276600"/>
          <p14:tracePt t="35847" x="9336088" y="3344863"/>
          <p14:tracePt t="35855" x="9336088" y="3378200"/>
          <p14:tracePt t="35863" x="9336088" y="3411538"/>
          <p14:tracePt t="35871" x="9336088" y="3417888"/>
          <p14:tracePt t="35919" x="9336088" y="3411538"/>
          <p14:tracePt t="35927" x="9324975" y="3411538"/>
          <p14:tracePt t="35935" x="9313863" y="3406775"/>
          <p14:tracePt t="35943" x="9296400" y="3406775"/>
          <p14:tracePt t="35951" x="9269413" y="3406775"/>
          <p14:tracePt t="35959" x="9251950" y="3406775"/>
          <p14:tracePt t="35967" x="9240838" y="3406775"/>
          <p14:tracePt t="35975" x="9218613" y="3406775"/>
          <p14:tracePt t="35983" x="9207500" y="3406775"/>
          <p14:tracePt t="35991" x="9190038" y="3406775"/>
          <p14:tracePt t="35999" x="9163050" y="3395663"/>
          <p14:tracePt t="36007" x="9139238" y="3384550"/>
          <p14:tracePt t="36015" x="9094788" y="3367088"/>
          <p14:tracePt t="36025" x="9050338" y="3327400"/>
          <p14:tracePt t="36031" x="8999538" y="3282950"/>
          <p14:tracePt t="36041" x="8931275" y="3187700"/>
          <p14:tracePt t="36049" x="8904288" y="3108325"/>
          <p14:tracePt t="36057" x="8897938" y="3057525"/>
          <p14:tracePt t="36063" x="8897938" y="2944813"/>
          <p14:tracePt t="36073" x="8909050" y="2867025"/>
          <p14:tracePt t="36081" x="8926513" y="2794000"/>
          <p14:tracePt t="36089" x="8977313" y="2647950"/>
          <p14:tracePt t="36097" x="9004300" y="2574925"/>
          <p14:tracePt t="36105" x="9039225" y="2524125"/>
          <p14:tracePt t="36113" x="9072563" y="2473325"/>
          <p14:tracePt t="36121" x="9117013" y="2422525"/>
          <p14:tracePt t="36130" x="9134475" y="2417763"/>
          <p14:tracePt t="36137" x="9145588" y="2417763"/>
          <p14:tracePt t="36145" x="9150350" y="2417763"/>
          <p14:tracePt t="36153" x="9156700" y="2439988"/>
          <p14:tracePt t="36161" x="9163050" y="2484438"/>
          <p14:tracePt t="36169" x="9163050" y="2546350"/>
          <p14:tracePt t="36177" x="9163050" y="2614613"/>
          <p14:tracePt t="36185" x="9163050" y="2725738"/>
          <p14:tracePt t="36193" x="9163050" y="2822575"/>
          <p14:tracePt t="36201" x="9150350" y="2884488"/>
          <p14:tracePt t="36209" x="9134475" y="2979738"/>
          <p14:tracePt t="36217" x="9094788" y="3092450"/>
          <p14:tracePt t="36225" x="9043988" y="3203575"/>
          <p14:tracePt t="36233" x="9028113" y="3243263"/>
          <p14:tracePt t="36241" x="8993188" y="3305175"/>
          <p14:tracePt t="36249" x="8988425" y="3338513"/>
          <p14:tracePt t="36257" x="8977313" y="3349625"/>
          <p14:tracePt t="36265" x="8977313" y="3355975"/>
          <p14:tracePt t="36297" x="8977313" y="3344863"/>
          <p14:tracePt t="36305" x="8982075" y="3333750"/>
          <p14:tracePt t="36313" x="8988425" y="3322638"/>
          <p14:tracePt t="36321" x="8993188" y="3311525"/>
          <p14:tracePt t="36331" x="8993188" y="3300413"/>
          <p14:tracePt t="36337" x="8999538" y="3294063"/>
          <p14:tracePt t="36347" x="8999538" y="3287713"/>
          <p14:tracePt t="36355" x="9004300" y="3287713"/>
          <p14:tracePt t="36403" x="9004300" y="3294063"/>
          <p14:tracePt t="36411" x="9004300" y="3305175"/>
          <p14:tracePt t="36419" x="9004300" y="3322638"/>
          <p14:tracePt t="36427" x="9010650" y="3338513"/>
          <p14:tracePt t="36435" x="9015413" y="3362325"/>
          <p14:tracePt t="36443" x="9015413" y="3367088"/>
          <p14:tracePt t="36451" x="9021763" y="3384550"/>
          <p14:tracePt t="36459" x="9021763" y="3389313"/>
          <p14:tracePt t="36483" x="9015413" y="3384550"/>
          <p14:tracePt t="36491" x="8993188" y="3338513"/>
          <p14:tracePt t="36499" x="8948738" y="3265488"/>
          <p14:tracePt t="36507" x="8915400" y="3203575"/>
          <p14:tracePt t="36515" x="8836025" y="3097213"/>
          <p14:tracePt t="36523" x="8745538" y="2973388"/>
          <p14:tracePt t="36531" x="8667750" y="2849563"/>
          <p14:tracePt t="36539" x="8639175" y="2794000"/>
          <p14:tracePt t="36547" x="8623300" y="2743200"/>
          <p14:tracePt t="36555" x="8623300" y="2714625"/>
          <p14:tracePt t="36563" x="8634413" y="2703513"/>
          <p14:tracePt t="36571" x="8661400" y="2698750"/>
          <p14:tracePt t="36579" x="8723313" y="2698750"/>
          <p14:tracePt t="36588" x="8820150" y="2714625"/>
          <p14:tracePt t="36595" x="8966200" y="2765425"/>
          <p14:tracePt t="36605" x="9105900" y="2833688"/>
          <p14:tracePt t="36611" x="9269413" y="2906713"/>
          <p14:tracePt t="36621" x="9371013" y="2962275"/>
          <p14:tracePt t="36629" x="9561513" y="3052763"/>
          <p14:tracePt t="36637" x="9663113" y="3097213"/>
          <p14:tracePt t="36643" x="9747250" y="3141663"/>
          <p14:tracePt t="36653" x="9813925" y="3159125"/>
          <p14:tracePt t="36661" x="9875838" y="3170238"/>
          <p14:tracePt t="36669" x="9893300" y="3170238"/>
          <p14:tracePt t="36677" x="9904413" y="3170238"/>
          <p14:tracePt t="36693" x="9904413" y="3159125"/>
          <p14:tracePt t="36701" x="9909175" y="3141663"/>
          <p14:tracePt t="36709" x="9909175" y="3108325"/>
          <p14:tracePt t="36717" x="9909175" y="3079750"/>
          <p14:tracePt t="36725" x="9904413" y="3052763"/>
          <p14:tracePt t="36733" x="9898063" y="3024188"/>
          <p14:tracePt t="36741" x="9893300" y="3006725"/>
          <p14:tracePt t="36749" x="9886950" y="2990850"/>
          <p14:tracePt t="36757" x="9886950" y="2979738"/>
          <p14:tracePt t="36765" x="9882188" y="2973388"/>
          <p14:tracePt t="36813" x="9871075" y="2973388"/>
          <p14:tracePt t="36821" x="9859963" y="2973388"/>
          <p14:tracePt t="36829" x="9842500" y="2973388"/>
          <p14:tracePt t="36837" x="9820275" y="2973388"/>
          <p14:tracePt t="36845" x="9758363" y="2973388"/>
          <p14:tracePt t="36853" x="9707563" y="2973388"/>
          <p14:tracePt t="36861" x="9628188" y="2968625"/>
          <p14:tracePt t="36869" x="9532938" y="2940050"/>
          <p14:tracePt t="36877" x="9358313" y="2871788"/>
          <p14:tracePt t="36885" x="9247188" y="2827338"/>
          <p14:tracePt t="36893" x="8847138" y="2652713"/>
          <p14:tracePt t="36903" x="8566150" y="2528888"/>
          <p14:tracePt t="36911" x="8256588" y="2406650"/>
          <p14:tracePt t="36919" x="7778750" y="2220913"/>
          <p14:tracePt t="36925" x="7442200" y="2101850"/>
          <p14:tracePt t="36935" x="7127875" y="2012950"/>
          <p14:tracePt t="36943" x="6734175" y="1905000"/>
          <p14:tracePt t="36951" x="6519863" y="1855788"/>
          <p14:tracePt t="36959" x="6357938" y="1827213"/>
          <p14:tracePt t="36967" x="6165850" y="1787525"/>
          <p14:tracePt t="36975" x="6088063" y="1770063"/>
          <p14:tracePt t="36983" x="6037263" y="1765300"/>
          <p14:tracePt t="36991" x="6008688" y="1758950"/>
          <p14:tracePt t="36999" x="6008688" y="1754188"/>
          <p14:tracePt t="37071" x="6015038" y="1754188"/>
          <p14:tracePt t="37159" x="6015038" y="1758950"/>
          <p14:tracePt t="37167" x="6003925" y="1776413"/>
          <p14:tracePt t="37175" x="5986463" y="1804988"/>
          <p14:tracePt t="37183" x="5975350" y="1827213"/>
          <p14:tracePt t="37191" x="5953125" y="1849438"/>
          <p14:tracePt t="37199" x="5913438" y="1871663"/>
          <p14:tracePt t="37207" x="5857875" y="1893888"/>
          <p14:tracePt t="37217" x="5783263" y="1905000"/>
          <p14:tracePt t="37225" x="5676900" y="1911350"/>
          <p14:tracePt t="37233" x="5486400" y="1933575"/>
          <p14:tracePt t="37241" x="5318125" y="1939925"/>
          <p14:tracePt t="37249" x="5114925" y="1962150"/>
          <p14:tracePt t="37257" x="4906963" y="1978025"/>
          <p14:tracePt t="37265" x="4811713" y="1995488"/>
          <p14:tracePt t="37273" x="4676775" y="2017713"/>
          <p14:tracePt t="37281" x="4659313" y="2028825"/>
          <p14:tracePt t="37305" x="4670425" y="2028825"/>
          <p14:tracePt t="37313" x="4705350" y="2028825"/>
          <p14:tracePt t="37321" x="4772025" y="2017713"/>
          <p14:tracePt t="37329" x="4902200" y="2001838"/>
          <p14:tracePt t="37337" x="5103813" y="1978025"/>
          <p14:tracePt t="37345" x="5278438" y="1973263"/>
          <p14:tracePt t="37353" x="5564188" y="1973263"/>
          <p14:tracePt t="37361" x="5795963" y="1973263"/>
          <p14:tracePt t="37369" x="5902325" y="1973263"/>
          <p14:tracePt t="37381" x="6138863" y="1984375"/>
          <p14:tracePt t="37389" x="6492875" y="2046288"/>
          <p14:tracePt t="37397" x="6672263" y="2079625"/>
          <p14:tracePt t="37405" x="6811963" y="2124075"/>
          <p14:tracePt t="37413" x="6851650" y="2141538"/>
          <p14:tracePt t="37421" x="6862763" y="2152650"/>
          <p14:tracePt t="37437" x="6851650" y="2163763"/>
          <p14:tracePt t="37445" x="6811963" y="2181225"/>
          <p14:tracePt t="37453" x="6689725" y="2214563"/>
          <p14:tracePt t="37461" x="6464300" y="2259013"/>
          <p14:tracePt t="37469" x="6256338" y="2287588"/>
          <p14:tracePt t="37477" x="5930900" y="2333625"/>
          <p14:tracePt t="37487" x="5676900" y="2371725"/>
          <p14:tracePt t="37493" x="5380038" y="2417763"/>
          <p14:tracePt t="37503" x="5110163" y="2484438"/>
          <p14:tracePt t="37511" x="4867275" y="2557463"/>
          <p14:tracePt t="37519" x="4732338" y="2630488"/>
          <p14:tracePt t="37527" x="4676775" y="2663825"/>
          <p14:tracePt t="37535" x="4659313" y="2698750"/>
          <p14:tracePt t="37543" x="4659313" y="2709863"/>
          <p14:tracePt t="37551" x="4687888" y="2736850"/>
          <p14:tracePt t="37559" x="4756150" y="2760663"/>
          <p14:tracePt t="37567" x="4906963" y="2794000"/>
          <p14:tracePt t="37575" x="5099050" y="2822575"/>
          <p14:tracePt t="37583" x="5395913" y="2855913"/>
          <p14:tracePt t="37591" x="5778500" y="2889250"/>
          <p14:tracePt t="37599" x="6026150" y="2911475"/>
          <p14:tracePt t="37607" x="6289675" y="2933700"/>
          <p14:tracePt t="37615" x="6542088" y="2962275"/>
          <p14:tracePt t="37623" x="6716713" y="2990850"/>
          <p14:tracePt t="37631" x="6824663" y="3024188"/>
          <p14:tracePt t="37639" x="6858000" y="3035300"/>
          <p14:tracePt t="37647" x="6862763" y="3041650"/>
          <p14:tracePt t="37655" x="6858000" y="3046413"/>
          <p14:tracePt t="37663" x="6811963" y="3052763"/>
          <p14:tracePt t="37671" x="6738938" y="3068638"/>
          <p14:tracePt t="37679" x="6565900" y="3097213"/>
          <p14:tracePt t="37687" x="6267450" y="3148013"/>
          <p14:tracePt t="37695" x="5969000" y="3203575"/>
          <p14:tracePt t="37703" x="5665788" y="3282950"/>
          <p14:tracePt t="37711" x="5480050" y="3349625"/>
          <p14:tracePt t="37719" x="5318125" y="3440113"/>
          <p14:tracePt t="37727" x="5216525" y="3530600"/>
          <p14:tracePt t="37735" x="5176838" y="3643313"/>
          <p14:tracePt t="37743" x="5176838" y="3716338"/>
          <p14:tracePt t="37751" x="5216525" y="3789363"/>
          <p14:tracePt t="37759" x="5300663" y="3873500"/>
          <p14:tracePt t="37767" x="5402263" y="3957638"/>
          <p14:tracePt t="37775" x="5581650" y="4075113"/>
          <p14:tracePt t="37785" x="5734050" y="4159250"/>
          <p14:tracePt t="37793" x="5924550" y="4271963"/>
          <p14:tracePt t="37801" x="6103938" y="4362450"/>
          <p14:tracePt t="37809" x="6278563" y="4451350"/>
          <p14:tracePt t="37817" x="6369050" y="4502150"/>
          <p14:tracePt t="37825" x="6396038" y="4530725"/>
          <p14:tracePt t="37833" x="6408738" y="4548188"/>
          <p14:tracePt t="37841" x="6408738" y="4564063"/>
          <p14:tracePt t="37849" x="6391275" y="4570413"/>
          <p14:tracePt t="37857" x="6351588" y="4575175"/>
          <p14:tracePt t="37865" x="6311900" y="4575175"/>
          <p14:tracePt t="37873" x="6267450" y="4575175"/>
          <p14:tracePt t="37881" x="6249988" y="4575175"/>
          <p14:tracePt t="38099" x="6245225" y="4575175"/>
          <p14:tracePt t="38107" x="6238875" y="4575175"/>
          <p14:tracePt t="38115" x="6238875" y="4581525"/>
          <p14:tracePt t="38123" x="6234113" y="4592638"/>
          <p14:tracePt t="38131" x="6227763" y="4598988"/>
          <p14:tracePt t="38139" x="6223000" y="4610100"/>
          <p14:tracePt t="38147" x="6216650" y="4614863"/>
          <p14:tracePt t="38155" x="6216650" y="4625975"/>
          <p14:tracePt t="38163" x="6216650" y="4637088"/>
          <p14:tracePt t="38171" x="6216650" y="4648200"/>
          <p14:tracePt t="38179" x="6216650" y="4659313"/>
          <p14:tracePt t="38195" x="6216650" y="4672013"/>
          <p14:tracePt t="38203" x="6211888" y="4683125"/>
          <p14:tracePt t="38211" x="6211888" y="4687888"/>
          <p14:tracePt t="38219" x="6211888" y="4694238"/>
          <p14:tracePt t="38227" x="6211888" y="4699000"/>
          <p14:tracePt t="38235" x="6211888" y="4705350"/>
          <p14:tracePt t="38267" x="6211888" y="4710113"/>
          <p14:tracePt t="38382" x="6211888" y="4716463"/>
          <p14:tracePt t="38398" x="6211888" y="4721225"/>
          <p14:tracePt t="38413" x="6211888" y="4727575"/>
          <p14:tracePt t="38429" x="6211888" y="4733925"/>
          <p14:tracePt t="38477" x="6211888" y="4738688"/>
          <p14:tracePt t="38493" x="6205538" y="4738688"/>
          <p14:tracePt t="38501" x="6205538" y="4745038"/>
          <p14:tracePt t="38509" x="6200775" y="4749800"/>
          <p14:tracePt t="38525" x="6188075" y="4760913"/>
          <p14:tracePt t="38533" x="6183313" y="4767263"/>
          <p14:tracePt t="38541" x="6172200" y="4772025"/>
          <p14:tracePt t="38549" x="6132513" y="4789488"/>
          <p14:tracePt t="38557" x="6099175" y="4800600"/>
          <p14:tracePt t="38565" x="6030913" y="4811713"/>
          <p14:tracePt t="38573" x="5946775" y="4833938"/>
          <p14:tracePt t="38581" x="5822950" y="4862513"/>
          <p14:tracePt t="38589" x="5626100" y="4902200"/>
          <p14:tracePt t="38597" x="5446713" y="4953000"/>
          <p14:tracePt t="38605" x="5159375" y="5019675"/>
          <p14:tracePt t="38613" x="4811713" y="5099050"/>
          <p14:tracePt t="38621" x="4502150" y="5154613"/>
          <p14:tracePt t="38629" x="4035425" y="5227638"/>
          <p14:tracePt t="38637" x="3568700" y="5311775"/>
          <p14:tracePt t="38647" x="3181350" y="5373688"/>
          <p14:tracePt t="38655" x="2747963" y="5430838"/>
          <p14:tracePt t="38663" x="2378075" y="5492750"/>
          <p14:tracePt t="38671" x="2068513" y="5526088"/>
          <p14:tracePt t="38679" x="1758950" y="5537200"/>
          <p14:tracePt t="38688" x="1546225" y="5537200"/>
          <p14:tracePt t="38695" x="1365250" y="5537200"/>
          <p14:tracePt t="38703" x="1243013" y="5537200"/>
          <p14:tracePt t="38711" x="1185863" y="5537200"/>
          <p14:tracePt t="38719" x="1181100" y="5530850"/>
          <p14:tracePt t="38743" x="1203325" y="5530850"/>
          <p14:tracePt t="38751" x="1225550" y="5530850"/>
          <p14:tracePt t="38759" x="1265238" y="5541963"/>
          <p14:tracePt t="38767" x="1327150" y="5559425"/>
          <p14:tracePt t="38775" x="1393825" y="5576888"/>
          <p14:tracePt t="38783" x="1455738" y="5592763"/>
          <p14:tracePt t="38791" x="1557338" y="5621338"/>
          <p14:tracePt t="38799" x="1624013" y="5649913"/>
          <p14:tracePt t="38807" x="1697038" y="5661025"/>
          <p14:tracePt t="38815" x="1776413" y="5676900"/>
          <p14:tracePt t="38823" x="1849438" y="5694363"/>
          <p14:tracePt t="38831" x="1893888" y="5700713"/>
          <p14:tracePt t="38839" x="1966913" y="5711825"/>
          <p14:tracePt t="38847" x="2001838" y="5711825"/>
          <p14:tracePt t="38855" x="2068513" y="5716588"/>
          <p14:tracePt t="38863" x="2101850" y="5722938"/>
          <p14:tracePt t="38871" x="2130425" y="5722938"/>
          <p14:tracePt t="38879" x="2185988" y="5722938"/>
          <p14:tracePt t="38887" x="2225675" y="5722938"/>
          <p14:tracePt t="38895" x="2254250" y="5711825"/>
          <p14:tracePt t="38903" x="2293938" y="5694363"/>
          <p14:tracePt t="38911" x="2327275" y="5676900"/>
          <p14:tracePt t="38921" x="2360613" y="5654675"/>
          <p14:tracePt t="38927" x="2382838" y="5632450"/>
          <p14:tracePt t="38937" x="2405063" y="5614988"/>
          <p14:tracePt t="38943" x="2411413" y="5599113"/>
          <p14:tracePt t="38953" x="2422525" y="5581650"/>
          <p14:tracePt t="38959" x="2428875" y="5565775"/>
          <p14:tracePt t="38969" x="2444750" y="5553075"/>
          <p14:tracePt t="38977" x="2444750" y="5541963"/>
          <p14:tracePt t="38985" x="2455863" y="5537200"/>
          <p14:tracePt t="38993" x="2462213" y="5526088"/>
          <p14:tracePt t="39001" x="2473325" y="5526088"/>
          <p14:tracePt t="39017" x="2478088" y="5526088"/>
          <p14:tracePt t="39025" x="2490788" y="5526088"/>
          <p14:tracePt t="39033" x="2506663" y="5526088"/>
          <p14:tracePt t="39041" x="2528888" y="5526088"/>
          <p14:tracePt t="39049" x="2557463" y="5530850"/>
          <p14:tracePt t="39057" x="2574925" y="5530850"/>
          <p14:tracePt t="39065" x="2597150" y="5548313"/>
          <p14:tracePt t="39073" x="2601913" y="5553075"/>
          <p14:tracePt t="39081" x="2625725" y="5576888"/>
          <p14:tracePt t="39089" x="2625725" y="5581650"/>
          <p14:tracePt t="39097" x="2636838" y="5610225"/>
          <p14:tracePt t="39105" x="2636838" y="5627688"/>
          <p14:tracePt t="39113" x="2636838" y="5654675"/>
          <p14:tracePt t="39121" x="2636838" y="5661025"/>
          <p14:tracePt t="39129" x="2625725" y="5672138"/>
          <p14:tracePt t="39137" x="2608263" y="5683250"/>
          <p14:tracePt t="39145" x="2590800" y="5688013"/>
          <p14:tracePt t="39153" x="2552700" y="5700713"/>
          <p14:tracePt t="39161" x="2506663" y="5705475"/>
          <p14:tracePt t="39169" x="2433638" y="5716588"/>
          <p14:tracePt t="39177" x="2349500" y="5738813"/>
          <p14:tracePt t="39185" x="2282825" y="5749925"/>
          <p14:tracePt t="39193" x="2152650" y="5773738"/>
          <p14:tracePt t="39203" x="2097088" y="5784850"/>
          <p14:tracePt t="39209" x="1995488" y="5789613"/>
          <p14:tracePt t="39219" x="1893888" y="5795963"/>
          <p14:tracePt t="39225" x="1804988" y="5795963"/>
          <p14:tracePt t="39235" x="1692275" y="5795963"/>
          <p14:tracePt t="39243" x="1641475" y="5789613"/>
          <p14:tracePt t="39251" x="1528763" y="5767388"/>
          <p14:tracePt t="39259" x="1473200" y="5756275"/>
          <p14:tracePt t="39267" x="1371600" y="5722938"/>
          <p14:tracePt t="39275" x="1316038" y="5694363"/>
          <p14:tracePt t="39283" x="1276350" y="5665788"/>
          <p14:tracePt t="39291" x="1225550" y="5614988"/>
          <p14:tracePt t="39299" x="1203325" y="5576888"/>
          <p14:tracePt t="39307" x="1196975" y="5537200"/>
          <p14:tracePt t="39315" x="1196975" y="5497513"/>
          <p14:tracePt t="39323" x="1203325" y="5453063"/>
          <p14:tracePt t="39331" x="1230313" y="5391150"/>
          <p14:tracePt t="39339" x="1281113" y="5334000"/>
          <p14:tracePt t="39347" x="1331913" y="5289550"/>
          <p14:tracePt t="39355" x="1444625" y="5238750"/>
          <p14:tracePt t="39363" x="1568450" y="5194300"/>
          <p14:tracePt t="39371" x="1754188" y="5149850"/>
          <p14:tracePt t="39379" x="1962150" y="5121275"/>
          <p14:tracePt t="39387" x="2181225" y="5099050"/>
          <p14:tracePt t="39395" x="2455863" y="5087938"/>
          <p14:tracePt t="39403" x="2787650" y="5076825"/>
          <p14:tracePt t="39411" x="3141663" y="5076825"/>
          <p14:tracePt t="39419" x="3614738" y="5110163"/>
          <p14:tracePt t="39427" x="3867150" y="5149850"/>
          <p14:tracePt t="39435" x="4187825" y="5227638"/>
          <p14:tracePt t="39443" x="4373563" y="5295900"/>
          <p14:tracePt t="39451" x="4479925" y="5373688"/>
          <p14:tracePt t="39459" x="4530725" y="5441950"/>
          <p14:tracePt t="39467" x="4541838" y="5492750"/>
          <p14:tracePt t="39475" x="4524375" y="5553075"/>
          <p14:tracePt t="39483" x="4468813" y="5610225"/>
          <p14:tracePt t="39491" x="4362450" y="5688013"/>
          <p14:tracePt t="39501" x="4205288" y="5749925"/>
          <p14:tracePt t="39507" x="4002088" y="5811838"/>
          <p14:tracePt t="39517" x="3856038" y="5846763"/>
          <p14:tracePt t="39525" x="3586163" y="5902325"/>
          <p14:tracePt t="39533" x="3389313" y="5930900"/>
          <p14:tracePt t="39541" x="3203575" y="5942013"/>
          <p14:tracePt t="39549" x="3006725" y="5942013"/>
          <p14:tracePt t="39557" x="2855913" y="5942013"/>
          <p14:tracePt t="39565" x="2736850" y="5919788"/>
          <p14:tracePt t="39573" x="2641600" y="5891213"/>
          <p14:tracePt t="39581" x="2608263" y="5868988"/>
          <p14:tracePt t="39590" x="2601913" y="5857875"/>
          <p14:tracePt t="39597" x="2597150" y="5846763"/>
          <p14:tracePt t="39605" x="2597150" y="5835650"/>
          <p14:tracePt t="39613" x="2619375" y="5818188"/>
          <p14:tracePt t="39621" x="2659063" y="5800725"/>
          <p14:tracePt t="39629" x="2703513" y="5795963"/>
          <p14:tracePt t="39637" x="2782888" y="5789613"/>
          <p14:tracePt t="39645" x="2849563" y="5789613"/>
          <p14:tracePt t="39653" x="2944813" y="5795963"/>
          <p14:tracePt t="39661" x="3017838" y="5818188"/>
          <p14:tracePt t="39669" x="3068638" y="5846763"/>
          <p14:tracePt t="39677" x="3108325" y="5873750"/>
          <p14:tracePt t="39685" x="3130550" y="5919788"/>
          <p14:tracePt t="39693" x="3130550" y="5946775"/>
          <p14:tracePt t="39701" x="3125788" y="5992813"/>
          <p14:tracePt t="39709" x="3079750" y="6043613"/>
          <p14:tracePt t="39717" x="3024188" y="6088063"/>
          <p14:tracePt t="39725" x="2895600" y="6149975"/>
          <p14:tracePt t="39733" x="2771775" y="6189663"/>
          <p14:tracePt t="39741" x="2608263" y="6216650"/>
          <p14:tracePt t="39749" x="2411413" y="6227763"/>
          <p14:tracePt t="39757" x="2174875" y="6223000"/>
          <p14:tracePt t="39765" x="1893888" y="6178550"/>
          <p14:tracePt t="39773" x="1725613" y="6132513"/>
          <p14:tracePt t="39781" x="1422400" y="6030913"/>
          <p14:tracePt t="39789" x="1254125" y="5975350"/>
          <p14:tracePt t="39799" x="1000125" y="5857875"/>
          <p14:tracePt t="39805" x="849313" y="5749925"/>
          <p14:tracePt t="39815" x="803275" y="5700713"/>
          <p14:tracePt t="39823" x="792163" y="5661025"/>
          <p14:tracePt t="39831" x="792163" y="5614988"/>
          <p14:tracePt t="39839" x="820738" y="5565775"/>
          <p14:tracePt t="39847" x="876300" y="5514975"/>
          <p14:tracePt t="39855" x="973138" y="5475288"/>
          <p14:tracePt t="39863" x="1057275" y="5441950"/>
          <p14:tracePt t="39871" x="1265238" y="5402263"/>
          <p14:tracePt t="39879" x="1484313" y="5380038"/>
          <p14:tracePt t="39887" x="1843088" y="5380038"/>
          <p14:tracePt t="39895" x="2181225" y="5384800"/>
          <p14:tracePt t="39903" x="2524125" y="5430838"/>
          <p14:tracePt t="39911" x="2838450" y="5497513"/>
          <p14:tracePt t="39919" x="3103563" y="5599113"/>
          <p14:tracePt t="39927" x="3203575" y="5649913"/>
          <p14:tracePt t="39935" x="3305175" y="5745163"/>
          <p14:tracePt t="39943" x="3327400" y="5789613"/>
          <p14:tracePt t="39951" x="3327400" y="5846763"/>
          <p14:tracePt t="39959" x="3305175" y="5880100"/>
          <p14:tracePt t="39967" x="3249613" y="5913438"/>
          <p14:tracePt t="39975" x="3187700" y="5942013"/>
          <p14:tracePt t="39983" x="3103563" y="5957888"/>
          <p14:tracePt t="39991" x="3035300" y="5964238"/>
          <p14:tracePt t="39999" x="2962275" y="5964238"/>
          <p14:tracePt t="40007" x="2900363" y="5964238"/>
          <p14:tracePt t="40015" x="2849563" y="5964238"/>
          <p14:tracePt t="40023" x="2816225" y="5957888"/>
          <p14:tracePt t="40063" x="2816225" y="5953125"/>
          <p14:tracePt t="40087" x="2820988" y="5953125"/>
          <p14:tracePt t="40333" x="2820988" y="5946775"/>
          <p14:tracePt t="40349" x="2820988" y="5935663"/>
          <p14:tracePt t="40357" x="2820988" y="5924550"/>
          <p14:tracePt t="40365" x="2827338" y="5913438"/>
          <p14:tracePt t="40373" x="2827338" y="5908675"/>
          <p14:tracePt t="40381" x="2833688" y="5884863"/>
          <p14:tracePt t="40391" x="2833688" y="5873750"/>
          <p14:tracePt t="40399" x="2838450" y="5857875"/>
          <p14:tracePt t="40407" x="2838450" y="5851525"/>
          <p14:tracePt t="40414" x="2838450" y="5840413"/>
          <p14:tracePt t="40423" x="2838450" y="5835650"/>
          <p14:tracePt t="40431" x="2838450" y="5829300"/>
          <p14:tracePt t="40447" x="2844800" y="5822950"/>
          <p14:tracePt t="40463" x="2844800" y="5818188"/>
          <p14:tracePt t="40471" x="2844800" y="5811838"/>
          <p14:tracePt t="40479" x="2844800" y="5807075"/>
          <p14:tracePt t="40487" x="2849563" y="5807075"/>
          <p14:tracePt t="40495" x="2849563" y="5800725"/>
          <p14:tracePt t="40503" x="2855913" y="5789613"/>
          <p14:tracePt t="40519" x="2855913" y="5784850"/>
          <p14:tracePt t="40527" x="2860675" y="5773738"/>
          <p14:tracePt t="40535" x="2860675" y="5767388"/>
          <p14:tracePt t="40543" x="2860675" y="5762625"/>
          <p14:tracePt t="40551" x="2860675" y="5756275"/>
          <p14:tracePt t="40559" x="2867025" y="5749925"/>
          <p14:tracePt t="40567" x="2867025" y="5745163"/>
          <p14:tracePt t="40575" x="2867025" y="5738813"/>
          <p14:tracePt t="40591" x="2867025" y="5734050"/>
          <p14:tracePt t="40661" x="2867025" y="5727700"/>
          <p14:tracePt t="40991" x="2867025" y="5734050"/>
          <p14:tracePt t="40999" x="2867025" y="5738813"/>
          <p14:tracePt t="41007" x="2867025" y="5745163"/>
          <p14:tracePt t="41015" x="2867025" y="5749925"/>
          <p14:tracePt t="41023" x="2867025" y="5767388"/>
          <p14:tracePt t="41031" x="2860675" y="5789613"/>
          <p14:tracePt t="41039" x="2860675" y="5807075"/>
          <p14:tracePt t="41047" x="2860675" y="5829300"/>
          <p14:tracePt t="41055" x="2860675" y="5851525"/>
          <p14:tracePt t="41063" x="2860675" y="5873750"/>
          <p14:tracePt t="41071" x="2878138" y="5908675"/>
          <p14:tracePt t="41079" x="2906713" y="5942013"/>
          <p14:tracePt t="41087" x="2962275" y="5986463"/>
          <p14:tracePt t="41095" x="3063875" y="6030913"/>
          <p14:tracePt t="41104" x="3271838" y="6070600"/>
          <p14:tracePt t="41111" x="3451225" y="6099175"/>
          <p14:tracePt t="41119" x="3771900" y="6121400"/>
          <p14:tracePt t="41127" x="4064000" y="6121400"/>
          <p14:tracePt t="41136" x="4243388" y="6121400"/>
          <p14:tracePt t="41143" x="4552950" y="6121400"/>
          <p14:tracePt t="41151" x="4705350" y="6121400"/>
          <p14:tracePt t="41159" x="4840288" y="6121400"/>
          <p14:tracePt t="41167" x="4986338" y="6127750"/>
          <p14:tracePt t="41175" x="5019675" y="6132513"/>
          <p14:tracePt t="41184" x="5048250" y="6143625"/>
          <p14:tracePt t="41191" x="5048250" y="6149975"/>
          <p14:tracePt t="41207" x="5048250" y="6154738"/>
          <p14:tracePt t="41215" x="5048250" y="6161088"/>
          <p14:tracePt t="41223" x="5048250" y="6165850"/>
          <p14:tracePt t="41231" x="5048250" y="6172200"/>
          <p14:tracePt t="41239" x="5053013" y="6178550"/>
          <p14:tracePt t="41247" x="5070475" y="6183313"/>
          <p14:tracePt t="41255" x="5103813" y="6194425"/>
          <p14:tracePt t="41265" x="5148263" y="6200775"/>
          <p14:tracePt t="41271" x="5245100" y="6205538"/>
          <p14:tracePt t="41281" x="5334000" y="6205538"/>
          <p14:tracePt t="41287" x="5548313" y="6205538"/>
          <p14:tracePt t="41297" x="5654675" y="6205538"/>
          <p14:tracePt t="41305" x="5902325" y="6205538"/>
          <p14:tracePt t="41313" x="6223000" y="6189663"/>
          <p14:tracePt t="41321" x="6469063" y="6178550"/>
          <p14:tracePt t="41329" x="6745288" y="6172200"/>
          <p14:tracePt t="41337" x="7054850" y="6161088"/>
          <p14:tracePt t="41345" x="7369175" y="6161088"/>
          <p14:tracePt t="41353" x="7678738" y="6149975"/>
          <p14:tracePt t="41361" x="7981950" y="6149975"/>
          <p14:tracePt t="41369" x="8256588" y="6149975"/>
          <p14:tracePt t="41377" x="8543925" y="6149975"/>
          <p14:tracePt t="41385" x="8718550" y="6149975"/>
          <p14:tracePt t="41393" x="8977313" y="6161088"/>
          <p14:tracePt t="41401" x="9105900" y="6165850"/>
          <p14:tracePt t="41409" x="9364663" y="6178550"/>
          <p14:tracePt t="41417" x="9459913" y="6178550"/>
          <p14:tracePt t="41425" x="9583738" y="6178550"/>
          <p14:tracePt t="41433" x="9656763" y="6178550"/>
          <p14:tracePt t="41441" x="9690100" y="6178550"/>
          <p14:tracePt t="41449" x="9707563" y="6178550"/>
          <p14:tracePt t="41481" x="9707563" y="6183313"/>
          <p14:tracePt t="41489" x="9701213" y="6189663"/>
          <p14:tracePt t="41497" x="9690100" y="6194425"/>
          <p14:tracePt t="41505" x="9678988" y="6205538"/>
          <p14:tracePt t="41513" x="9663113" y="6227763"/>
          <p14:tracePt t="41521" x="9645650" y="6245225"/>
          <p14:tracePt t="41529" x="9623425" y="6262688"/>
          <p14:tracePt t="41537" x="9572625" y="6300788"/>
          <p14:tracePt t="41545" x="9521825" y="6329363"/>
          <p14:tracePt t="41555" x="9471025" y="6351588"/>
          <p14:tracePt t="41562" x="9409113" y="6380163"/>
          <p14:tracePt t="41571" x="9296400" y="6430963"/>
          <p14:tracePt t="41577" x="9229725" y="6453188"/>
          <p14:tracePt t="41587" x="9156700" y="6475413"/>
          <p14:tracePt t="41596" x="9088438" y="6492875"/>
          <p14:tracePt t="41603" x="9021763" y="6508750"/>
          <p14:tracePt t="41611" x="8880475" y="6537325"/>
          <p14:tracePt t="41620" x="8791575" y="6548438"/>
          <p14:tracePt t="41628" x="8696325" y="6559550"/>
          <p14:tracePt t="41635" x="8599488" y="6565900"/>
          <p14:tracePt t="41643" x="8555038" y="6570663"/>
          <p14:tracePt t="41651" x="8459788" y="6570663"/>
          <p14:tracePt t="41659" x="8364538" y="6577013"/>
          <p14:tracePt t="41667" x="8291513" y="6577013"/>
          <p14:tracePt t="41675" x="8223250" y="6581775"/>
          <p14:tracePt t="41683" x="8172450" y="6588125"/>
          <p14:tracePt t="41691" x="8145463" y="6594475"/>
          <p14:tracePt t="41699" x="8094663" y="6594475"/>
          <p14:tracePt t="41707" x="8032750" y="6599238"/>
          <p14:tracePt t="41715" x="7964488" y="6605588"/>
          <p14:tracePt t="41723" x="7937500" y="6610350"/>
          <p14:tracePt t="41731" x="7853363" y="6616700"/>
          <p14:tracePt t="41739" x="7745413" y="6627813"/>
          <p14:tracePt t="41748" x="7621588" y="6627813"/>
          <p14:tracePt t="41755" x="7504113" y="6627813"/>
          <p14:tracePt t="41763" x="7245350" y="6627813"/>
          <p14:tracePt t="41772" x="7088188" y="6627813"/>
          <p14:tracePt t="41779" x="6818313" y="6627813"/>
          <p14:tracePt t="41787" x="6542088" y="6627813"/>
          <p14:tracePt t="41796" x="6402388" y="6627813"/>
          <p14:tracePt t="41803" x="6132513" y="6627813"/>
          <p14:tracePt t="41811" x="6003925" y="6632575"/>
          <p14:tracePt t="41819" x="5727700" y="6632575"/>
          <p14:tracePt t="41827" x="5559425" y="6643688"/>
          <p14:tracePt t="41835" x="5267325" y="6643688"/>
          <p14:tracePt t="41843" x="5114925" y="6643688"/>
          <p14:tracePt t="41851" x="4964113" y="6643688"/>
          <p14:tracePt t="41861" x="4659313" y="6643688"/>
          <p14:tracePt t="41869" x="4486275" y="6650038"/>
          <p14:tracePt t="41877" x="4316413" y="6650038"/>
          <p14:tracePt t="41885" x="4030663" y="6650038"/>
          <p14:tracePt t="41893" x="3878263" y="6650038"/>
          <p14:tracePt t="41901" x="3648075" y="6650038"/>
          <p14:tracePt t="41909" x="3552825" y="6650038"/>
          <p14:tracePt t="41918" x="3473450" y="6650038"/>
          <p14:tracePt t="41925" x="3400425" y="6656388"/>
          <p14:tracePt t="41933" x="3322638" y="6656388"/>
          <p14:tracePt t="41942" x="3249613" y="6656388"/>
          <p14:tracePt t="41949" x="3170238" y="6656388"/>
          <p14:tracePt t="41957" x="3090863" y="6656388"/>
          <p14:tracePt t="41965" x="3013075" y="6656388"/>
          <p14:tracePt t="41973" x="2928938" y="6656388"/>
          <p14:tracePt t="41981" x="2838450" y="6656388"/>
          <p14:tracePt t="41989" x="2743200" y="6656388"/>
          <p14:tracePt t="41998" x="2698750" y="6656388"/>
          <p14:tracePt t="42005" x="2586038" y="6656388"/>
          <p14:tracePt t="42014" x="2462213" y="6656388"/>
          <p14:tracePt t="42021" x="2293938" y="6656388"/>
          <p14:tracePt t="42029" x="2243138" y="6656388"/>
          <p14:tracePt t="42037" x="2090738" y="6650038"/>
          <p14:tracePt t="42045" x="1905000" y="6638925"/>
          <p14:tracePt t="42053" x="1714500" y="6621463"/>
          <p14:tracePt t="42061" x="1658938" y="6616700"/>
          <p14:tracePt t="42069" x="1517650" y="6594475"/>
          <p14:tracePt t="42077" x="1365250" y="6565900"/>
          <p14:tracePt t="42085" x="1292225" y="6548438"/>
          <p14:tracePt t="42093" x="1230313" y="6526213"/>
          <p14:tracePt t="42103" x="1192213" y="6515100"/>
          <p14:tracePt t="42109" x="1181100" y="6508750"/>
          <p14:tracePt t="42117" x="1174750" y="6503988"/>
          <p14:tracePt t="42143" x="1174750" y="6497638"/>
          <p14:tracePt t="42149" x="1174750" y="6492875"/>
          <p14:tracePt t="42175" x="1185863" y="6486525"/>
          <p14:tracePt t="42183" x="1192213" y="6486525"/>
          <p14:tracePt t="42192" x="1208088" y="6481763"/>
          <p14:tracePt t="42199" x="1225550" y="6481763"/>
          <p14:tracePt t="42207" x="1270000" y="6475413"/>
          <p14:tracePt t="42215" x="1338263" y="6464300"/>
          <p14:tracePt t="42223" x="1400175" y="6464300"/>
          <p14:tracePt t="42231" x="1550988" y="6448425"/>
          <p14:tracePt t="42239" x="1736725" y="6435725"/>
          <p14:tracePt t="42247" x="1966913" y="6424613"/>
          <p14:tracePt t="42255" x="2197100" y="6419850"/>
          <p14:tracePt t="42263" x="2444750" y="6419850"/>
          <p14:tracePt t="42271" x="2900363" y="6419850"/>
          <p14:tracePt t="42279" x="3260725" y="6419850"/>
          <p14:tracePt t="42287" x="3867150" y="6424613"/>
          <p14:tracePt t="42295" x="4446588" y="6435725"/>
          <p14:tracePt t="42303" x="5086350" y="6448425"/>
          <p14:tracePt t="42311" x="5632450" y="6464300"/>
          <p14:tracePt t="42319" x="6329363" y="6475413"/>
          <p14:tracePt t="42327" x="7008813" y="6475413"/>
          <p14:tracePt t="42335" x="7694613" y="6475413"/>
          <p14:tracePt t="42343" x="8150225" y="6475413"/>
          <p14:tracePt t="42351" x="8661400" y="6475413"/>
          <p14:tracePt t="42359" x="9088438" y="6475413"/>
          <p14:tracePt t="42367" x="9320213" y="6475413"/>
          <p14:tracePt t="42375" x="9504363" y="6486525"/>
          <p14:tracePt t="42383" x="9578975" y="6492875"/>
          <p14:tracePt t="42391" x="9594850" y="6492875"/>
          <p14:tracePt t="42423" x="9590088" y="6497638"/>
          <p14:tracePt t="42433" x="9578975" y="6497638"/>
          <p14:tracePt t="42441" x="9566275" y="6497638"/>
          <p14:tracePt t="42449" x="9561513" y="6497638"/>
          <p14:tracePt t="42457" x="9555163" y="6497638"/>
          <p14:tracePt t="42473" x="9550400" y="6497638"/>
          <p14:tracePt t="42489" x="9544050" y="6497638"/>
          <p14:tracePt t="42505" x="9521825" y="6497638"/>
          <p14:tracePt t="42513" x="9504363" y="6497638"/>
          <p14:tracePt t="42521" x="9455150" y="6497638"/>
          <p14:tracePt t="42529" x="9398000" y="6497638"/>
          <p14:tracePt t="42538" x="9274175" y="6497638"/>
          <p14:tracePt t="42546" x="9088438" y="6492875"/>
          <p14:tracePt t="42553" x="8853488" y="6464300"/>
          <p14:tracePt t="42562" x="8628063" y="6424613"/>
          <p14:tracePt t="42569" x="8212138" y="6351588"/>
          <p14:tracePt t="42577" x="7897813" y="6296025"/>
          <p14:tracePt t="42585" x="7419975" y="6211888"/>
          <p14:tracePt t="42593" x="7043738" y="6138863"/>
          <p14:tracePt t="42602" x="6577013" y="6054725"/>
          <p14:tracePt t="42609" x="6126163" y="5970588"/>
          <p14:tracePt t="42617" x="5694363" y="5895975"/>
          <p14:tracePt t="42626" x="5260975" y="5822950"/>
          <p14:tracePt t="42633" x="4840288" y="5738813"/>
          <p14:tracePt t="42641" x="4508500" y="5672138"/>
          <p14:tracePt t="42649" x="4210050" y="5614988"/>
          <p14:tracePt t="42657" x="3951288" y="5565775"/>
          <p14:tracePt t="42665" x="3654425" y="5508625"/>
          <p14:tracePt t="42673" x="3519488" y="5480050"/>
          <p14:tracePt t="42681" x="3490913" y="5468938"/>
          <p14:tracePt t="42689" x="3484563" y="5468938"/>
          <p14:tracePt t="42715" x="3484563" y="5464175"/>
          <p14:tracePt t="42732" x="3490913" y="5453063"/>
          <p14:tracePt t="42739" x="3495675" y="5453063"/>
          <p14:tracePt t="42748" x="3519488" y="5435600"/>
          <p14:tracePt t="42756" x="3546475" y="5419725"/>
          <p14:tracePt t="42763" x="3619500" y="5395913"/>
          <p14:tracePt t="42771" x="3703638" y="5373688"/>
          <p14:tracePt t="42779" x="3900488" y="5334000"/>
          <p14:tracePt t="42787" x="4075113" y="5307013"/>
          <p14:tracePt t="42795" x="4400550" y="5260975"/>
          <p14:tracePt t="42803" x="4756150" y="5227638"/>
          <p14:tracePt t="42811" x="5008563" y="5210175"/>
          <p14:tracePt t="42819" x="5497513" y="5172075"/>
          <p14:tracePt t="42827" x="5862638" y="5160963"/>
          <p14:tracePt t="42835" x="6369050" y="5137150"/>
          <p14:tracePt t="42843" x="6824663" y="5137150"/>
          <p14:tracePt t="42851" x="7278688" y="5137150"/>
          <p14:tracePt t="42859" x="7718425" y="5137150"/>
          <p14:tracePt t="42867" x="8145463" y="5143500"/>
          <p14:tracePt t="42875" x="8537575" y="5154613"/>
          <p14:tracePt t="42884" x="8875713" y="5165725"/>
          <p14:tracePt t="42891" x="9094788" y="5172075"/>
          <p14:tracePt t="42900" x="9309100" y="5194300"/>
          <p14:tracePt t="42907" x="9455150" y="5205413"/>
          <p14:tracePt t="42915" x="9521825" y="5205413"/>
          <p14:tracePt t="42923" x="9539288" y="5205413"/>
          <p14:tracePt t="43341" x="9532938" y="5205413"/>
          <p14:tracePt t="43356" x="9528175" y="5205413"/>
          <p14:tracePt t="43371" x="9517063" y="5199063"/>
          <p14:tracePt t="43380" x="9510713" y="5199063"/>
          <p14:tracePt t="43388" x="9504363" y="5199063"/>
          <p14:tracePt t="43395" x="9493250" y="5199063"/>
          <p14:tracePt t="43403" x="9482138" y="5199063"/>
          <p14:tracePt t="43411" x="9471025" y="5199063"/>
          <p14:tracePt t="43420" x="9459913" y="5199063"/>
          <p14:tracePt t="43428" x="9455150" y="5199063"/>
          <p14:tracePt t="43435" x="9444038" y="5199063"/>
          <p14:tracePt t="43443" x="9431338" y="5199063"/>
          <p14:tracePt t="43451" x="9426575" y="5194300"/>
          <p14:tracePt t="43459" x="9420225" y="5187950"/>
          <p14:tracePt t="43468" x="9409113" y="5187950"/>
          <p14:tracePt t="43475" x="9404350" y="5183188"/>
          <p14:tracePt t="43484" x="9393238" y="5176838"/>
          <p14:tracePt t="43491" x="9382125" y="5172075"/>
          <p14:tracePt t="43500" x="9375775" y="5165725"/>
          <p14:tracePt t="43507" x="9364663" y="5160963"/>
          <p14:tracePt t="43515" x="9353550" y="5154613"/>
          <p14:tracePt t="43523" x="9342438" y="5143500"/>
          <p14:tracePt t="43531" x="9336088" y="5143500"/>
          <p14:tracePt t="43539" x="9324975" y="5132388"/>
          <p14:tracePt t="43547" x="9313863" y="5126038"/>
          <p14:tracePt t="43555" x="9296400" y="5121275"/>
          <p14:tracePt t="43563" x="9285288" y="5110163"/>
          <p14:tracePt t="43572" x="9269413" y="5110163"/>
          <p14:tracePt t="43582" x="9236075" y="5092700"/>
          <p14:tracePt t="43588" x="9196388" y="5081588"/>
          <p14:tracePt t="43598" x="9094788" y="5053013"/>
          <p14:tracePt t="43604" x="9010650" y="5037138"/>
          <p14:tracePt t="43614" x="8920163" y="5019675"/>
          <p14:tracePt t="43622" x="8769350" y="4991100"/>
          <p14:tracePt t="43630" x="8594725" y="4964113"/>
          <p14:tracePt t="43638" x="8431213" y="4935538"/>
          <p14:tracePt t="43646" x="8134350" y="4867275"/>
          <p14:tracePt t="43654" x="7902575" y="4818063"/>
          <p14:tracePt t="43662" x="7616825" y="4738688"/>
          <p14:tracePt t="43670" x="7296150" y="4648200"/>
          <p14:tracePt t="43678" x="6992938" y="4548188"/>
          <p14:tracePt t="43686" x="6700838" y="4424363"/>
          <p14:tracePt t="43694" x="6402388" y="4300538"/>
          <p14:tracePt t="43702" x="6149975" y="4143375"/>
          <p14:tracePt t="43710" x="6008688" y="4041775"/>
          <p14:tracePt t="43718" x="5756275" y="3800475"/>
          <p14:tracePt t="43726" x="5637213" y="3643313"/>
          <p14:tracePt t="43734" x="5541963" y="3490913"/>
          <p14:tracePt t="43742" x="5475288" y="3305175"/>
          <p14:tracePt t="43750" x="5424488" y="3052763"/>
          <p14:tracePt t="43758" x="5413375" y="2911475"/>
          <p14:tracePt t="43766" x="5413375" y="2771775"/>
          <p14:tracePt t="43773" x="5440363" y="2647950"/>
          <p14:tracePt t="43782" x="5491163" y="2524125"/>
          <p14:tracePt t="43790" x="5548313" y="2406650"/>
          <p14:tracePt t="43798" x="5610225" y="2327275"/>
          <p14:tracePt t="43806" x="5716588" y="2198688"/>
          <p14:tracePt t="43813" x="5818188" y="2097088"/>
          <p14:tracePt t="43822" x="5930900" y="2001838"/>
          <p14:tracePt t="43830" x="6076950" y="1889125"/>
          <p14:tracePt t="43838" x="6149975" y="1838325"/>
          <p14:tracePt t="43846" x="6329363" y="1725613"/>
          <p14:tracePt t="43854" x="6519863" y="1635125"/>
          <p14:tracePt t="43862" x="6604000" y="1601788"/>
          <p14:tracePt t="43870" x="6818313" y="1550988"/>
          <p14:tracePt t="43879" x="6975475" y="1535113"/>
          <p14:tracePt t="43885" x="7070725" y="1535113"/>
          <p14:tracePt t="43896" x="7178675" y="1535113"/>
          <p14:tracePt t="43903" x="7267575" y="1557338"/>
          <p14:tracePt t="43912" x="7340600" y="1590675"/>
          <p14:tracePt t="43919" x="7431088" y="1641475"/>
          <p14:tracePt t="43927" x="7548563" y="1736725"/>
          <p14:tracePt t="43936" x="7632700" y="1820863"/>
          <p14:tracePt t="43943" x="7683500" y="1900238"/>
          <p14:tracePt t="43952" x="7778750" y="2063750"/>
          <p14:tracePt t="43960" x="7829550" y="2192338"/>
          <p14:tracePt t="43967" x="7864475" y="2309813"/>
          <p14:tracePt t="43975" x="7880350" y="2484438"/>
          <p14:tracePt t="43983" x="7880350" y="2652713"/>
          <p14:tracePt t="43991" x="7869238" y="2827338"/>
          <p14:tracePt t="43999" x="7807325" y="3041650"/>
          <p14:tracePt t="44007" x="7756525" y="3152775"/>
          <p14:tracePt t="44015" x="7639050" y="3327400"/>
          <p14:tracePt t="44024" x="7464425" y="3490913"/>
          <p14:tracePt t="44031" x="7329488" y="3570288"/>
          <p14:tracePt t="44039" x="7154863" y="3636963"/>
          <p14:tracePt t="44047" x="6935788" y="3670300"/>
          <p14:tracePt t="44055" x="6751638" y="3670300"/>
          <p14:tracePt t="44064" x="6481763" y="3630613"/>
          <p14:tracePt t="44071" x="6311900" y="3575050"/>
          <p14:tracePt t="44080" x="6110288" y="3495675"/>
          <p14:tracePt t="44087" x="5942013" y="3384550"/>
          <p14:tracePt t="44096" x="5857875" y="3311525"/>
          <p14:tracePt t="44104" x="5756275" y="3170238"/>
          <p14:tracePt t="44111" x="5694363" y="3041650"/>
          <p14:tracePt t="44120" x="5661025" y="2917825"/>
          <p14:tracePt t="44128" x="5654675" y="2833688"/>
          <p14:tracePt t="44136" x="5654675" y="2754313"/>
          <p14:tracePt t="44143" x="5688013" y="2630488"/>
          <p14:tracePt t="44152" x="5734050" y="2517775"/>
          <p14:tracePt t="44160" x="5807075" y="2422525"/>
          <p14:tracePt t="44168" x="5857875" y="2382838"/>
          <p14:tracePt t="44175" x="5964238" y="2293938"/>
          <p14:tracePt t="44186" x="6172200" y="2192338"/>
          <p14:tracePt t="44194" x="6340475" y="2152650"/>
          <p14:tracePt t="44201" x="6542088" y="2136775"/>
          <p14:tracePt t="44210" x="6800850" y="2124075"/>
          <p14:tracePt t="44218" x="7099300" y="2152650"/>
          <p14:tracePt t="44225" x="7431088" y="2232025"/>
          <p14:tracePt t="44233" x="7751763" y="2320925"/>
          <p14:tracePt t="44242" x="7953375" y="2417763"/>
          <p14:tracePt t="44249" x="8212138" y="2568575"/>
          <p14:tracePt t="44257" x="8386763" y="2725738"/>
          <p14:tracePt t="44265" x="8515350" y="2895600"/>
          <p14:tracePt t="44273" x="8566150" y="3006725"/>
          <p14:tracePt t="44281" x="8588375" y="3159125"/>
          <p14:tracePt t="44289" x="8577263" y="3300413"/>
          <p14:tracePt t="44298" x="8510588" y="3435350"/>
          <p14:tracePt t="44306" x="8437563" y="3495675"/>
          <p14:tracePt t="44314" x="8291513" y="3581400"/>
          <p14:tracePt t="44321" x="8077200" y="3643313"/>
          <p14:tracePt t="44329" x="7858125" y="3670300"/>
          <p14:tracePt t="44337" x="7594600" y="3665538"/>
          <p14:tracePt t="44345" x="7358063" y="3625850"/>
          <p14:tracePt t="44354" x="7004050" y="3508375"/>
          <p14:tracePt t="44361" x="6705600" y="3362325"/>
          <p14:tracePt t="44369" x="6419850" y="3176588"/>
          <p14:tracePt t="44378" x="6154738" y="2957513"/>
          <p14:tracePt t="44385" x="5964238" y="2765425"/>
          <p14:tracePt t="44393" x="5880100" y="2652713"/>
          <p14:tracePt t="44401" x="5778500" y="2479675"/>
          <p14:tracePt t="44409" x="5738813" y="2298700"/>
          <p14:tracePt t="44418" x="5738813" y="2214563"/>
          <p14:tracePt t="44425" x="5772150" y="2124075"/>
          <p14:tracePt t="44433" x="5829300" y="2074863"/>
          <p14:tracePt t="44441" x="5913438" y="2017713"/>
          <p14:tracePt t="44449" x="6053138" y="1973263"/>
          <p14:tracePt t="44457" x="6183313" y="1951038"/>
          <p14:tracePt t="44468" x="6323013" y="1951038"/>
          <p14:tracePt t="44476" x="6599238" y="1955800"/>
          <p14:tracePt t="44483" x="6700838" y="1978025"/>
          <p14:tracePt t="44491" x="6935788" y="2063750"/>
          <p14:tracePt t="44500" x="7172325" y="2181225"/>
          <p14:tracePt t="44507" x="7431088" y="2360613"/>
          <p14:tracePt t="44515" x="7566025" y="2490788"/>
          <p14:tracePt t="44524" x="7672388" y="2676525"/>
          <p14:tracePt t="44531" x="7745413" y="2871788"/>
          <p14:tracePt t="44539" x="7762875" y="3125788"/>
          <p14:tracePt t="44548" x="7745413" y="3227388"/>
          <p14:tracePt t="44556" x="7656513" y="3378200"/>
          <p14:tracePt t="44564" x="7543800" y="3462338"/>
          <p14:tracePt t="44572" x="7413625" y="3513138"/>
          <p14:tracePt t="44579" x="7313613" y="3530600"/>
          <p14:tracePt t="44588" x="7161213" y="3530600"/>
          <p14:tracePt t="44596" x="6986588" y="3519488"/>
          <p14:tracePt t="44603" x="6789738" y="3468688"/>
          <p14:tracePt t="44611" x="6661150" y="3417888"/>
          <p14:tracePt t="44620" x="6503988" y="3338513"/>
          <p14:tracePt t="44627" x="6442075" y="3294063"/>
          <p14:tracePt t="44636" x="6419850" y="3271838"/>
          <p14:tracePt t="44643" x="6391275" y="3232150"/>
          <p14:tracePt t="44651" x="6384925" y="3203575"/>
          <p14:tracePt t="44659" x="6380163" y="3170238"/>
          <p14:tracePt t="44668" x="6380163" y="3152775"/>
          <p14:tracePt t="44675" x="6380163" y="3141663"/>
          <p14:tracePt t="44683" x="6380163" y="3136900"/>
          <p14:tracePt t="44691" x="6380163" y="3130550"/>
          <p14:tracePt t="44794" x="6380163" y="3136900"/>
          <p14:tracePt t="44818" x="6373813" y="3136900"/>
          <p14:tracePt t="44825" x="6373813" y="3141663"/>
          <p14:tracePt t="44842" x="6369050" y="3141663"/>
          <p14:tracePt t="44849" x="6362700" y="3148013"/>
          <p14:tracePt t="44857" x="6351588" y="3148013"/>
          <p14:tracePt t="44865" x="6340475" y="3148013"/>
          <p14:tracePt t="44874" x="6334125" y="3148013"/>
          <p14:tracePt t="44881" x="6323013" y="3148013"/>
          <p14:tracePt t="44898" x="6318250" y="3148013"/>
          <p14:tracePt t="45030" x="6307138" y="3159125"/>
          <p14:tracePt t="45038" x="6284913" y="3209925"/>
          <p14:tracePt t="45047" x="6223000" y="3305175"/>
          <p14:tracePt t="45053" x="6149975" y="3411538"/>
          <p14:tracePt t="45064" x="5986463" y="3625850"/>
          <p14:tracePt t="45072" x="5772150" y="3862388"/>
          <p14:tracePt t="45080" x="5519738" y="4132263"/>
          <p14:tracePt t="45087" x="5283200" y="4316413"/>
          <p14:tracePt t="45096" x="4918075" y="4598988"/>
          <p14:tracePt t="45104" x="4643438" y="4783138"/>
          <p14:tracePt t="45111" x="4373563" y="4953000"/>
          <p14:tracePt t="45120" x="4143375" y="5103813"/>
          <p14:tracePt t="45128" x="3962400" y="5216525"/>
          <p14:tracePt t="45136" x="3811588" y="5311775"/>
          <p14:tracePt t="45143" x="3709988" y="5373688"/>
          <p14:tracePt t="45152" x="3641725" y="5413375"/>
          <p14:tracePt t="45160" x="3557588" y="5468938"/>
          <p14:tracePt t="45168" x="3495675" y="5508625"/>
          <p14:tracePt t="45176" x="3433763" y="5548313"/>
          <p14:tracePt t="45184" x="3360738" y="5599113"/>
          <p14:tracePt t="45192" x="3282950" y="5643563"/>
          <p14:tracePt t="45200" x="3238500" y="5676900"/>
          <p14:tracePt t="45208" x="3170238" y="5727700"/>
          <p14:tracePt t="45215" x="3114675" y="5778500"/>
          <p14:tracePt t="45223" x="3086100" y="5800725"/>
          <p14:tracePt t="45231" x="3063875" y="5822950"/>
          <p14:tracePt t="45239" x="3013075" y="5857875"/>
          <p14:tracePt t="45248" x="2984500" y="5873750"/>
          <p14:tracePt t="45255" x="2955925" y="5891213"/>
          <p14:tracePt t="45264" x="2917825" y="5913438"/>
          <p14:tracePt t="45271" x="2878138" y="5935663"/>
          <p14:tracePt t="45280" x="2794000" y="5975350"/>
          <p14:tracePt t="45287" x="2732088" y="6008688"/>
          <p14:tracePt t="45295" x="2670175" y="6026150"/>
          <p14:tracePt t="45304" x="2608263" y="6043613"/>
          <p14:tracePt t="45312" x="2579688" y="6043613"/>
          <p14:tracePt t="45320" x="2528888" y="6048375"/>
          <p14:tracePt t="45330" x="2462213" y="6048375"/>
          <p14:tracePt t="45335" x="2400300" y="6048375"/>
          <p14:tracePt t="45346" x="2338388" y="6048375"/>
          <p14:tracePt t="45352" x="2282825" y="6048375"/>
          <p14:tracePt t="45362" x="2259013" y="6048375"/>
          <p14:tracePt t="45370" x="2192338" y="6048375"/>
          <p14:tracePt t="45378" x="2124075" y="6059488"/>
          <p14:tracePt t="45386" x="2051050" y="6070600"/>
          <p14:tracePt t="45394" x="2024063" y="6076950"/>
          <p14:tracePt t="45401" x="1962150" y="6092825"/>
          <p14:tracePt t="45410" x="1927225" y="6105525"/>
          <p14:tracePt t="45418" x="1866900" y="6116638"/>
          <p14:tracePt t="45425" x="1804988" y="6127750"/>
          <p14:tracePt t="45434" x="1781175" y="6132513"/>
          <p14:tracePt t="45442" x="1743075" y="6138863"/>
          <p14:tracePt t="45450" x="1725613" y="6143625"/>
          <p14:tracePt t="45457" x="1697038" y="6149975"/>
          <p14:tracePt t="45465" x="1670050" y="6154738"/>
          <p14:tracePt t="45474" x="1652588" y="6154738"/>
          <p14:tracePt t="45482" x="1635125" y="6161088"/>
          <p14:tracePt t="45490" x="1624013" y="6165850"/>
          <p14:tracePt t="45498" x="1601788" y="6178550"/>
          <p14:tracePt t="45506" x="1568450" y="6183313"/>
          <p14:tracePt t="45514" x="1535113" y="6200775"/>
          <p14:tracePt t="45522" x="1500188" y="6216650"/>
          <p14:tracePt t="45530" x="1462088" y="6234113"/>
          <p14:tracePt t="45537" x="1433513" y="6245225"/>
          <p14:tracePt t="45546" x="1411288" y="6267450"/>
          <p14:tracePt t="45554" x="1365250" y="6289675"/>
          <p14:tracePt t="45561" x="1343025" y="6307138"/>
          <p14:tracePt t="45570" x="1320800" y="6324600"/>
          <p14:tracePt t="45578" x="1303338" y="6329363"/>
          <p14:tracePt t="45586" x="1292225" y="6340475"/>
          <p14:tracePt t="45594" x="1276350" y="6346825"/>
          <p14:tracePt t="45602" x="1270000" y="6357938"/>
          <p14:tracePt t="45612" x="1265238" y="6357938"/>
          <p14:tracePt t="45618" x="1265238" y="6362700"/>
          <p14:tracePt t="45652" x="1281113" y="6362700"/>
          <p14:tracePt t="45660" x="1298575" y="6357938"/>
          <p14:tracePt t="45668" x="1320800" y="6351588"/>
          <p14:tracePt t="45675" x="1349375" y="6346825"/>
          <p14:tracePt t="45684" x="1376363" y="6340475"/>
          <p14:tracePt t="45692" x="1400175" y="6340475"/>
          <p14:tracePt t="45700" x="1422400" y="6340475"/>
          <p14:tracePt t="45707" x="1455738" y="6340475"/>
          <p14:tracePt t="45716" x="1495425" y="6346825"/>
          <p14:tracePt t="45724" x="1511300" y="6346825"/>
          <p14:tracePt t="45731" x="1557338" y="6351588"/>
          <p14:tracePt t="45740" x="1652588" y="6357938"/>
          <p14:tracePt t="45748" x="1719263" y="6362700"/>
          <p14:tracePt t="45755" x="1878013" y="6362700"/>
          <p14:tracePt t="45764" x="2001838" y="6362700"/>
          <p14:tracePt t="45772" x="2214563" y="6357938"/>
          <p14:tracePt t="45780" x="2355850" y="6357938"/>
          <p14:tracePt t="45788" x="2630488" y="6357938"/>
          <p14:tracePt t="45798" x="2809875" y="6357938"/>
          <p14:tracePt t="45804" x="3046413" y="6373813"/>
          <p14:tracePt t="45812" x="3192463" y="6397625"/>
          <p14:tracePt t="45820" x="3333750" y="6408738"/>
          <p14:tracePt t="45828" x="3433763" y="6413500"/>
          <p14:tracePt t="45835" x="3541713" y="6413500"/>
          <p14:tracePt t="45844" x="3709988" y="6424613"/>
          <p14:tracePt t="45852" x="3822700" y="6430963"/>
          <p14:tracePt t="45859" x="3929063" y="6430963"/>
          <p14:tracePt t="45868" x="4013200" y="6435725"/>
          <p14:tracePt t="45876" x="4064000" y="6442075"/>
          <p14:tracePt t="45886" x="4148138" y="6448425"/>
          <p14:tracePt t="45891" x="4232275" y="6459538"/>
          <p14:tracePt t="45901" x="4289425" y="6459538"/>
          <p14:tracePt t="45908" x="4351338" y="6459538"/>
          <p14:tracePt t="45918" x="4462463" y="6459538"/>
          <p14:tracePt t="45923" x="4530725" y="6459538"/>
          <p14:tracePt t="45934" x="4603750" y="6453188"/>
          <p14:tracePt t="45942" x="4676775" y="6453188"/>
          <p14:tracePt t="45950" x="4840288" y="6453188"/>
          <p14:tracePt t="45958" x="4929188" y="6453188"/>
          <p14:tracePt t="45966" x="5037138" y="6453188"/>
          <p14:tracePt t="45974" x="5143500" y="6453188"/>
          <p14:tracePt t="45982" x="5256213" y="6453188"/>
          <p14:tracePt t="45990" x="5345113" y="6453188"/>
          <p14:tracePt t="45998" x="5440363" y="6459538"/>
          <p14:tracePt t="46006" x="5553075" y="6459538"/>
          <p14:tracePt t="46014" x="5588000" y="6464300"/>
          <p14:tracePt t="46022" x="5683250" y="6464300"/>
          <p14:tracePt t="46030" x="5761038" y="6464300"/>
          <p14:tracePt t="46038" x="5851525" y="6464300"/>
          <p14:tracePt t="46046" x="5935663" y="6470650"/>
          <p14:tracePt t="46054" x="5975350" y="6470650"/>
          <p14:tracePt t="46062" x="6053138" y="6470650"/>
          <p14:tracePt t="46070" x="6126163" y="6470650"/>
          <p14:tracePt t="46078" x="6161088" y="6470650"/>
          <p14:tracePt t="46086" x="6227763" y="6470650"/>
          <p14:tracePt t="46094" x="6256338" y="6470650"/>
          <p14:tracePt t="46102" x="6323013" y="6470650"/>
          <p14:tracePt t="46110" x="6384925" y="6470650"/>
          <p14:tracePt t="46118" x="6408738" y="6470650"/>
          <p14:tracePt t="46126" x="6475413" y="6470650"/>
          <p14:tracePt t="46134" x="6497638" y="6470650"/>
          <p14:tracePt t="46142" x="6577013" y="6470650"/>
          <p14:tracePt t="46150" x="6610350" y="6464300"/>
          <p14:tracePt t="46158" x="6683375" y="6459538"/>
          <p14:tracePt t="46166" x="6723063" y="6453188"/>
          <p14:tracePt t="46174" x="6800850" y="6448425"/>
          <p14:tracePt t="46182" x="6824663" y="6442075"/>
          <p14:tracePt t="46192" x="6858000" y="6435725"/>
          <p14:tracePt t="46197" x="6908800" y="6435725"/>
          <p14:tracePt t="46206" x="6931025" y="6430963"/>
          <p14:tracePt t="46216" x="6935788" y="6430963"/>
          <p14:tracePt t="46224" x="6946900" y="6430963"/>
          <p14:tracePt t="46240" x="6946900" y="6424613"/>
          <p14:tracePt t="46264" x="6953250" y="6424613"/>
          <p14:tracePt t="46280" x="6964363" y="6419850"/>
          <p14:tracePt t="46288" x="6975475" y="6413500"/>
          <p14:tracePt t="46295" x="6992938" y="6413500"/>
          <p14:tracePt t="46304" x="7008813" y="6413500"/>
          <p14:tracePt t="46311" x="7059613" y="6413500"/>
          <p14:tracePt t="46320" x="7099300" y="6413500"/>
          <p14:tracePt t="46328" x="7143750" y="6413500"/>
          <p14:tracePt t="46336" x="7194550" y="6413500"/>
          <p14:tracePt t="46344" x="7262813" y="6408738"/>
          <p14:tracePt t="46352" x="7302500" y="6408738"/>
          <p14:tracePt t="46360" x="7324725" y="6408738"/>
          <p14:tracePt t="46367" x="7340600" y="6408738"/>
          <p14:tracePt t="46376" x="7351713" y="6408738"/>
          <p14:tracePt t="46384" x="7358063" y="6402388"/>
          <p14:tracePt t="46408" x="7362825" y="6397625"/>
          <p14:tracePt t="46416" x="7369175" y="6397625"/>
          <p14:tracePt t="46432" x="7375525" y="6391275"/>
          <p14:tracePt t="46439" x="7386638" y="6391275"/>
          <p14:tracePt t="46448" x="7391400" y="6391275"/>
          <p14:tracePt t="46456" x="7402513" y="6386513"/>
          <p14:tracePt t="46466" x="7408863" y="6386513"/>
          <p14:tracePt t="46472" x="7413625" y="6386513"/>
          <p14:tracePt t="46482" x="7419975" y="6386513"/>
          <p14:tracePt t="46554" x="7424738" y="6397625"/>
          <p14:tracePt t="46562" x="7448550" y="6413500"/>
          <p14:tracePt t="46570" x="7481888" y="6430963"/>
          <p14:tracePt t="46578" x="7537450" y="6442075"/>
          <p14:tracePt t="46877" x="7543800" y="6442075"/>
          <p14:tracePt t="46884" x="7548563" y="6442075"/>
          <p14:tracePt t="46892" x="7554913" y="6442075"/>
          <p14:tracePt t="46900" x="7554913" y="6435725"/>
          <p14:tracePt t="46907" x="7559675" y="6435725"/>
          <p14:tracePt t="46932" x="7559675" y="6442075"/>
          <p14:tracePt t="46940" x="7559675" y="6453188"/>
          <p14:tracePt t="46947" x="7554913" y="6459538"/>
          <p14:tracePt t="46956" x="7554913" y="6470650"/>
          <p14:tracePt t="46964" x="7548563" y="6486525"/>
          <p14:tracePt t="46972" x="7543800" y="6515100"/>
          <p14:tracePt t="46980" x="7543800" y="6532563"/>
          <p14:tracePt t="46988" x="7543800" y="6565900"/>
          <p14:tracePt t="46996" x="7537450" y="6581775"/>
          <p14:tracePt t="47004" x="7521575" y="6621463"/>
          <p14:tracePt t="47012" x="7510463" y="6643688"/>
          <p14:tracePt t="47020" x="7493000" y="6672263"/>
          <p14:tracePt t="47028" x="7475538" y="6700838"/>
          <p14:tracePt t="47038" x="7459663" y="6716713"/>
          <p14:tracePt t="47044" x="7435850" y="6740525"/>
          <p14:tracePt t="47054" x="7419975" y="6751638"/>
          <p14:tracePt t="47060" x="7391400" y="6762750"/>
          <p14:tracePt t="47070" x="7386638" y="6762750"/>
          <p14:tracePt t="47076" x="7375525" y="6773863"/>
          <p14:tracePt t="47086" x="7358063" y="6773863"/>
          <p14:tracePt t="47094" x="7346950" y="6778625"/>
          <p14:tracePt t="47102" x="7335838" y="6784975"/>
          <p14:tracePt t="47110" x="7318375" y="6784975"/>
          <p14:tracePt t="47118" x="7313613" y="6791325"/>
          <p14:tracePt t="47126" x="7296150" y="6791325"/>
          <p14:tracePt t="47134" x="7267575" y="6791325"/>
          <p14:tracePt t="47142" x="7216775" y="6791325"/>
          <p14:tracePt t="47150" x="7200900" y="6784975"/>
          <p14:tracePt t="47158" x="7132638" y="6767513"/>
          <p14:tracePt t="47166" x="7054850" y="6734175"/>
          <p14:tracePt t="47174" x="6959600" y="6694488"/>
          <p14:tracePt t="47182" x="6924675" y="6678613"/>
          <p14:tracePt t="47190" x="6829425" y="6627813"/>
          <p14:tracePt t="47198" x="6767513" y="6581775"/>
          <p14:tracePt t="47206" x="6711950" y="6532563"/>
          <p14:tracePt t="47214" x="6665913" y="6492875"/>
          <p14:tracePt t="47222" x="6643688" y="6442075"/>
          <p14:tracePt t="47230" x="6632575" y="6397625"/>
          <p14:tracePt t="47238" x="6627813" y="6357938"/>
          <p14:tracePt t="47246" x="6627813" y="6346825"/>
          <p14:tracePt t="47254" x="6650038" y="6307138"/>
          <p14:tracePt t="47262" x="6705600" y="6256338"/>
          <p14:tracePt t="47270" x="6835775" y="6205538"/>
          <p14:tracePt t="47278" x="7032625" y="6132513"/>
          <p14:tracePt t="47286" x="7351713" y="6065838"/>
          <p14:tracePt t="47294" x="7661275" y="6019800"/>
          <p14:tracePt t="47302" x="8105775" y="5986463"/>
          <p14:tracePt t="47310" x="8488363" y="5975350"/>
          <p14:tracePt t="47320" x="8959850" y="5964238"/>
          <p14:tracePt t="47326" x="9415463" y="5970588"/>
          <p14:tracePt t="47336" x="9769475" y="5992813"/>
          <p14:tracePt t="47342" x="10140950" y="6026150"/>
          <p14:tracePt t="47352" x="10410825" y="6081713"/>
          <p14:tracePt t="47360" x="10652125" y="6143625"/>
          <p14:tracePt t="47368" x="10791825" y="6194425"/>
          <p14:tracePt t="47376" x="10853738" y="6238875"/>
          <p14:tracePt t="47384" x="10888663" y="6273800"/>
          <p14:tracePt t="47392" x="10888663" y="6313488"/>
          <p14:tracePt t="47400" x="10860088" y="6346825"/>
          <p14:tracePt t="47408" x="10798175" y="6391275"/>
          <p14:tracePt t="47416" x="10663238" y="6453188"/>
          <p14:tracePt t="47424" x="10448925" y="6526213"/>
          <p14:tracePt t="47432" x="10129838" y="6605588"/>
          <p14:tracePt t="47440" x="9786938" y="6661150"/>
          <p14:tracePt t="47448" x="9504363" y="6694488"/>
          <p14:tracePt t="47456" x="9077325" y="6705600"/>
          <p14:tracePt t="47464" x="8656638" y="6705600"/>
          <p14:tracePt t="47472" x="8240713" y="6689725"/>
          <p14:tracePt t="47480" x="7931150" y="6643688"/>
          <p14:tracePt t="47487" x="7566025" y="6565900"/>
          <p14:tracePt t="47496" x="7351713" y="6492875"/>
          <p14:tracePt t="47504" x="7262813" y="6442075"/>
          <p14:tracePt t="47511" x="7216775" y="6391275"/>
          <p14:tracePt t="47520" x="7212013" y="6357938"/>
          <p14:tracePt t="47528" x="7227888" y="6313488"/>
          <p14:tracePt t="47535" x="7278688" y="6245225"/>
          <p14:tracePt t="47544" x="7346950" y="6194425"/>
          <p14:tracePt t="47552" x="7481888" y="6105525"/>
          <p14:tracePt t="47560" x="7661275" y="6003925"/>
          <p14:tracePt t="47568" x="7908925" y="5908675"/>
          <p14:tracePt t="47576" x="8094663" y="5846763"/>
          <p14:tracePt t="47584" x="8302625" y="5818188"/>
          <p14:tracePt t="47592" x="8532813" y="5807075"/>
          <p14:tracePt t="47600" x="8758238" y="5807075"/>
          <p14:tracePt t="47608" x="8993188" y="5811838"/>
          <p14:tracePt t="47616" x="9218613" y="5862638"/>
          <p14:tracePt t="47624" x="9375775" y="5930900"/>
          <p14:tracePt t="47634" x="9455150" y="5986463"/>
          <p14:tracePt t="47639" x="9477375" y="6043613"/>
          <p14:tracePt t="47650" x="9477375" y="6070600"/>
          <p14:tracePt t="47658" x="9455150" y="6121400"/>
          <p14:tracePt t="47666" x="9404350" y="6172200"/>
          <p14:tracePt t="47674" x="9320213" y="6227763"/>
          <p14:tracePt t="47682" x="9201150" y="6284913"/>
          <p14:tracePt t="47690" x="9061450" y="6335713"/>
          <p14:tracePt t="47698" x="8970963" y="6357938"/>
          <p14:tracePt t="47706" x="8774113" y="6397625"/>
          <p14:tracePt t="47714" x="8678863" y="6402388"/>
          <p14:tracePt t="47722" x="8599488" y="6408738"/>
          <p14:tracePt t="47729" x="8532813" y="6408738"/>
          <p14:tracePt t="47738" x="8488363" y="6408738"/>
          <p14:tracePt t="47746" x="8453438" y="6402388"/>
          <p14:tracePt t="47754" x="8448675" y="6402388"/>
          <p14:tracePt t="47762" x="8448675" y="6397625"/>
          <p14:tracePt t="47786" x="8448675" y="6391275"/>
          <p14:tracePt t="47810" x="8448675" y="6386513"/>
          <p14:tracePt t="48132" x="8442325" y="6386513"/>
          <p14:tracePt t="48148" x="8431213" y="6386513"/>
          <p14:tracePt t="48156" x="8415338" y="6386513"/>
          <p14:tracePt t="48164" x="8397875" y="6391275"/>
          <p14:tracePt t="48172" x="8364538" y="6397625"/>
          <p14:tracePt t="48182" x="8342313" y="6402388"/>
          <p14:tracePt t="48188" x="8296275" y="6413500"/>
          <p14:tracePt t="48196" x="8256588" y="6424613"/>
          <p14:tracePt t="48204" x="8212138" y="6430963"/>
          <p14:tracePt t="48212" x="8156575" y="6448425"/>
          <p14:tracePt t="48222" x="8105775" y="6453188"/>
          <p14:tracePt t="48227" x="8054975" y="6464300"/>
          <p14:tracePt t="48238" x="7981950" y="6470650"/>
          <p14:tracePt t="48244" x="7886700" y="6481763"/>
          <p14:tracePt t="48254" x="7824788" y="6486525"/>
          <p14:tracePt t="48262" x="7751763" y="6486525"/>
          <p14:tracePt t="48270" x="7616825" y="6497638"/>
          <p14:tracePt t="48278" x="7537450" y="6497638"/>
          <p14:tracePt t="48286" x="7459663" y="6497638"/>
          <p14:tracePt t="48294" x="7302500" y="6497638"/>
          <p14:tracePt t="48302" x="7216775" y="6492875"/>
          <p14:tracePt t="48310" x="7127875" y="6492875"/>
          <p14:tracePt t="48318" x="7019925" y="6492875"/>
          <p14:tracePt t="48326" x="6880225" y="6492875"/>
          <p14:tracePt t="48334" x="6727825" y="6492875"/>
          <p14:tracePt t="48342" x="6559550" y="6492875"/>
          <p14:tracePt t="48350" x="6373813" y="6497638"/>
          <p14:tracePt t="48358" x="6188075" y="6508750"/>
          <p14:tracePt t="48366" x="5991225" y="6508750"/>
          <p14:tracePt t="48374" x="5789613" y="6515100"/>
          <p14:tracePt t="48382" x="5588000" y="6526213"/>
          <p14:tracePt t="48390" x="5221288" y="6537325"/>
          <p14:tracePt t="48398" x="5037138" y="6537325"/>
          <p14:tracePt t="48406" x="4716463" y="6537325"/>
          <p14:tracePt t="48414" x="4535488" y="6537325"/>
          <p14:tracePt t="48422" x="4351338" y="6537325"/>
          <p14:tracePt t="48430" x="4030663" y="6537325"/>
          <p14:tracePt t="48438" x="3849688" y="6537325"/>
          <p14:tracePt t="48446" x="3681413" y="6537325"/>
          <p14:tracePt t="48454" x="3360738" y="6548438"/>
          <p14:tracePt t="48462" x="3203575" y="6548438"/>
          <p14:tracePt t="48470" x="2933700" y="6548438"/>
          <p14:tracePt t="48478" x="2809875" y="6548438"/>
          <p14:tracePt t="48486" x="2681288" y="6548438"/>
          <p14:tracePt t="48494" x="2568575" y="6532563"/>
          <p14:tracePt t="48502" x="2466975" y="6515100"/>
          <p14:tracePt t="48510" x="2378075" y="6497638"/>
          <p14:tracePt t="48518" x="2254250" y="6464300"/>
          <p14:tracePt t="48528" x="2141538" y="6413500"/>
          <p14:tracePt t="48534" x="2024063" y="6357938"/>
          <p14:tracePt t="48544" x="1827213" y="6223000"/>
          <p14:tracePt t="48552" x="1765300" y="6154738"/>
          <p14:tracePt t="48560" x="1619250" y="5913438"/>
          <p14:tracePt t="48568" x="1550988" y="5711825"/>
          <p14:tracePt t="48576" x="1484313" y="5395913"/>
          <p14:tracePt t="48584" x="1427163" y="5053013"/>
          <p14:tracePt t="48592" x="1365250" y="4603750"/>
          <p14:tracePt t="48600" x="1331913" y="4294188"/>
          <p14:tracePt t="48608" x="1287463" y="3997325"/>
          <p14:tracePt t="48616" x="1230313" y="3592513"/>
          <p14:tracePt t="48624" x="1185863" y="3355975"/>
          <p14:tracePt t="48632" x="1146175" y="3130550"/>
          <p14:tracePt t="48640" x="1108075" y="2922588"/>
          <p14:tracePt t="48648" x="1079500" y="2749550"/>
          <p14:tracePt t="48656" x="1050925" y="2597150"/>
          <p14:tracePt t="48664" x="1046163" y="2528888"/>
          <p14:tracePt t="48672" x="1035050" y="2400300"/>
          <p14:tracePt t="48680" x="1035050" y="2265363"/>
          <p14:tracePt t="48688" x="1035050" y="2192338"/>
          <p14:tracePt t="48696" x="1035050" y="2124075"/>
          <p14:tracePt t="48704" x="1062038" y="2012950"/>
          <p14:tracePt t="48712" x="1084263" y="1951038"/>
          <p14:tracePt t="48720" x="1119188" y="1889125"/>
          <p14:tracePt t="48728" x="1146175" y="1827213"/>
          <p14:tracePt t="48736" x="1185863" y="1754188"/>
          <p14:tracePt t="48744" x="1225550" y="1692275"/>
          <p14:tracePt t="48752" x="1292225" y="1608138"/>
          <p14:tracePt t="48760" x="1354138" y="1524000"/>
          <p14:tracePt t="48768" x="1450975" y="1422400"/>
          <p14:tracePt t="48776" x="1550988" y="1331913"/>
          <p14:tracePt t="48784" x="1663700" y="1225550"/>
          <p14:tracePt t="48792" x="1831975" y="1119188"/>
          <p14:tracePt t="48800" x="2097088" y="984250"/>
          <p14:tracePt t="48810" x="2225675" y="933450"/>
          <p14:tracePt t="48816" x="2484438" y="860425"/>
          <p14:tracePt t="48826" x="2743200" y="792163"/>
          <p14:tracePt t="48832" x="3041650" y="736600"/>
          <p14:tracePt t="48842" x="3338513" y="692150"/>
          <p14:tracePt t="48850" x="3648075" y="663575"/>
          <p14:tracePt t="48858" x="3973513" y="641350"/>
          <p14:tracePt t="48866" x="4289425" y="641350"/>
          <p14:tracePt t="48874" x="4597400" y="630238"/>
          <p14:tracePt t="48882" x="4918075" y="635000"/>
          <p14:tracePt t="48890" x="5238750" y="646113"/>
          <p14:tracePt t="48898" x="5548313" y="674688"/>
          <p14:tracePt t="48906" x="5845175" y="708025"/>
          <p14:tracePt t="48914" x="6126163" y="752475"/>
          <p14:tracePt t="48922" x="6396038" y="798513"/>
          <p14:tracePt t="48930" x="6638925" y="849313"/>
          <p14:tracePt t="48938" x="6773863" y="882650"/>
          <p14:tracePt t="48946" x="7019925" y="966788"/>
          <p14:tracePt t="48954" x="7251700" y="1050925"/>
          <p14:tracePt t="48962" x="7380288" y="1112838"/>
          <p14:tracePt t="48970" x="7497763" y="1181100"/>
          <p14:tracePt t="48978" x="7705725" y="1298575"/>
          <p14:tracePt t="48986" x="7813675" y="1360488"/>
          <p14:tracePt t="48994" x="7920038" y="1438275"/>
          <p14:tracePt t="49002" x="8015288" y="1506538"/>
          <p14:tracePt t="49010" x="8201025" y="1652588"/>
          <p14:tracePt t="49018" x="8285163" y="1720850"/>
          <p14:tracePt t="49026" x="8380413" y="1793875"/>
          <p14:tracePt t="49034" x="8464550" y="1866900"/>
          <p14:tracePt t="49042" x="8550275" y="1944688"/>
          <p14:tracePt t="49050" x="8616950" y="2006600"/>
          <p14:tracePt t="49058" x="8645525" y="2028825"/>
          <p14:tracePt t="49066" x="8712200" y="2097088"/>
          <p14:tracePt t="49074" x="8769350" y="2152650"/>
          <p14:tracePt t="49082" x="8824913" y="2220913"/>
          <p14:tracePt t="49090" x="8875713" y="2282825"/>
          <p14:tracePt t="49098" x="8904288" y="2309813"/>
          <p14:tracePt t="49108" x="8959850" y="2389188"/>
          <p14:tracePt t="49116" x="9015413" y="2466975"/>
          <p14:tracePt t="49124" x="9066213" y="2557463"/>
          <p14:tracePt t="49132" x="9077325" y="2586038"/>
          <p14:tracePt t="49140" x="9112250" y="2687638"/>
          <p14:tracePt t="49148" x="9139238" y="2822575"/>
          <p14:tracePt t="49156" x="9145588" y="2895600"/>
          <p14:tracePt t="49164" x="9150350" y="3001963"/>
          <p14:tracePt t="49172" x="9163050" y="3125788"/>
          <p14:tracePt t="49180" x="9163050" y="3265488"/>
          <p14:tracePt t="49188" x="9163050" y="3435350"/>
          <p14:tracePt t="49196" x="9163050" y="3524250"/>
          <p14:tracePt t="49204" x="9163050" y="3738563"/>
          <p14:tracePt t="49212" x="9145588" y="3957638"/>
          <p14:tracePt t="49220" x="9123363" y="4092575"/>
          <p14:tracePt t="49228" x="9105900" y="4205288"/>
          <p14:tracePt t="49236" x="9032875" y="4451350"/>
          <p14:tracePt t="49244" x="8999538" y="4559300"/>
          <p14:tracePt t="49252" x="8948738" y="4687888"/>
          <p14:tracePt t="49260" x="8904288" y="4789488"/>
          <p14:tracePt t="49268" x="8869363" y="4867275"/>
          <p14:tracePt t="49276" x="8824913" y="4957763"/>
          <p14:tracePt t="49284" x="8774113" y="5048250"/>
          <p14:tracePt t="49292" x="8723313" y="5132388"/>
          <p14:tracePt t="49300" x="8656638" y="5216525"/>
          <p14:tracePt t="49308" x="8583613" y="5289550"/>
          <p14:tracePt t="49316" x="8482013" y="5368925"/>
          <p14:tracePt t="49324" x="8291513" y="5480050"/>
          <p14:tracePt t="49332" x="8201025" y="5526088"/>
          <p14:tracePt t="49340" x="7999413" y="5603875"/>
          <p14:tracePt t="49347" x="7880350" y="5638800"/>
          <p14:tracePt t="49356" x="7762875" y="5661025"/>
          <p14:tracePt t="49364" x="7616825" y="5676900"/>
          <p14:tracePt t="49374" x="7459663" y="5688013"/>
          <p14:tracePt t="49379" x="7289800" y="5688013"/>
          <p14:tracePt t="49390" x="6924675" y="5688013"/>
          <p14:tracePt t="49396" x="6711950" y="5688013"/>
          <p14:tracePt t="49406" x="6497638" y="5700713"/>
          <p14:tracePt t="49411" x="6115050" y="5711825"/>
          <p14:tracePt t="49422" x="5778500" y="5722938"/>
          <p14:tracePt t="49430" x="5592763" y="5734050"/>
          <p14:tracePt t="49438" x="5283200" y="5738813"/>
          <p14:tracePt t="49446" x="5132388" y="5749925"/>
          <p14:tracePt t="49454" x="4851400" y="5762625"/>
          <p14:tracePt t="49462" x="4564063" y="5773738"/>
          <p14:tracePt t="49470" x="4395788" y="5773738"/>
          <p14:tracePt t="49478" x="4092575" y="5773738"/>
          <p14:tracePt t="49486" x="3754438" y="5773738"/>
          <p14:tracePt t="49494" x="3568700" y="5767388"/>
          <p14:tracePt t="49502" x="3287713" y="5745163"/>
          <p14:tracePt t="49510" x="3035300" y="5705475"/>
          <p14:tracePt t="49518" x="2798763" y="5661025"/>
          <p14:tracePt t="49526" x="2557463" y="5599113"/>
          <p14:tracePt t="49534" x="2444750" y="5553075"/>
          <p14:tracePt t="49542" x="2247900" y="5446713"/>
          <p14:tracePt t="49550" x="2068513" y="5329238"/>
          <p14:tracePt t="49558" x="1973263" y="5256213"/>
          <p14:tracePt t="49566" x="1893888" y="5199063"/>
          <p14:tracePt t="49574" x="1747838" y="5053013"/>
          <p14:tracePt t="49582" x="1674813" y="4979988"/>
          <p14:tracePt t="49590" x="1612900" y="4884738"/>
          <p14:tracePt t="49598" x="1562100" y="4800600"/>
          <p14:tracePt t="49606" x="1489075" y="4610100"/>
          <p14:tracePt t="49614" x="1466850" y="4491038"/>
          <p14:tracePt t="49622" x="1433513" y="4340225"/>
          <p14:tracePt t="49630" x="1393825" y="4148138"/>
          <p14:tracePt t="49638" x="1365250" y="3940175"/>
          <p14:tracePt t="49646" x="1343025" y="3709988"/>
          <p14:tracePt t="49656" x="1331913" y="3608388"/>
          <p14:tracePt t="49662" x="1309688" y="3389313"/>
          <p14:tracePt t="49672" x="1292225" y="3198813"/>
          <p14:tracePt t="49678" x="1281113" y="3103563"/>
          <p14:tracePt t="49688" x="1276350" y="3019425"/>
          <p14:tracePt t="49694" x="1270000" y="2871788"/>
          <p14:tracePt t="49704" x="1270000" y="2798763"/>
          <p14:tracePt t="49709" x="1270000" y="2714625"/>
          <p14:tracePt t="49720" x="1270000" y="2636838"/>
          <p14:tracePt t="49728" x="1281113" y="2557463"/>
          <p14:tracePt t="49736" x="1303338" y="2484438"/>
          <p14:tracePt t="49744" x="1327150" y="2406650"/>
          <p14:tracePt t="49752" x="1360488" y="2333625"/>
          <p14:tracePt t="49760" x="1393825" y="2265363"/>
          <p14:tracePt t="49768" x="1427163" y="2192338"/>
          <p14:tracePt t="49776" x="1489075" y="2112963"/>
          <p14:tracePt t="49784" x="1612900" y="1955800"/>
          <p14:tracePt t="49792" x="1703388" y="1871663"/>
          <p14:tracePt t="49800" x="1866900" y="1720850"/>
          <p14:tracePt t="49808" x="2062163" y="1562100"/>
          <p14:tracePt t="49816" x="2309813" y="1393825"/>
          <p14:tracePt t="49824" x="2636838" y="1219200"/>
          <p14:tracePt t="49832" x="2951163" y="1068388"/>
          <p14:tracePt t="49840" x="3271838" y="955675"/>
          <p14:tracePt t="49848" x="3608388" y="849313"/>
          <p14:tracePt t="49856" x="3940175" y="769938"/>
          <p14:tracePt t="49864" x="4254500" y="714375"/>
          <p14:tracePt t="49872" x="4552950" y="657225"/>
          <p14:tracePt t="49880" x="4845050" y="623888"/>
          <p14:tracePt t="49888" x="5019675" y="606425"/>
          <p14:tracePt t="49896" x="5311775" y="595313"/>
          <p14:tracePt t="49904" x="5621338" y="584200"/>
          <p14:tracePt t="49912" x="5913438" y="590550"/>
          <p14:tracePt t="49920" x="6205538" y="612775"/>
          <p14:tracePt t="49928" x="6486525" y="652463"/>
          <p14:tracePt t="49936" x="6756400" y="708025"/>
          <p14:tracePt t="49944" x="7088188" y="798513"/>
          <p14:tracePt t="49952" x="7273925" y="860425"/>
          <p14:tracePt t="49962" x="7475538" y="927100"/>
          <p14:tracePt t="49970" x="7678738" y="1011238"/>
          <p14:tracePt t="49977" x="7886700" y="1112838"/>
          <p14:tracePt t="49986" x="8021638" y="1185863"/>
          <p14:tracePt t="49994" x="8139113" y="1265238"/>
          <p14:tracePt t="50002" x="8280400" y="1354138"/>
          <p14:tracePt t="50010" x="8402638" y="1466850"/>
          <p14:tracePt t="50019" x="8537575" y="1585913"/>
          <p14:tracePt t="50026" x="8689975" y="1747838"/>
          <p14:tracePt t="50034" x="8769350" y="1843088"/>
          <p14:tracePt t="50042" x="8915400" y="2028825"/>
          <p14:tracePt t="50050" x="9066213" y="2259013"/>
          <p14:tracePt t="50058" x="9134475" y="2389188"/>
          <p14:tracePt t="50066" x="9207500" y="2541588"/>
          <p14:tracePt t="50074" x="9324975" y="2833688"/>
          <p14:tracePt t="50082" x="9371013" y="3001963"/>
          <p14:tracePt t="50090" x="9415463" y="3165475"/>
          <p14:tracePt t="50098" x="9482138" y="3495675"/>
          <p14:tracePt t="50106" x="9510713" y="3687763"/>
          <p14:tracePt t="50114" x="9532938" y="3862388"/>
          <p14:tracePt t="50122" x="9544050" y="4181475"/>
          <p14:tracePt t="50130" x="9544050" y="4351338"/>
          <p14:tracePt t="50138" x="9517063" y="4665663"/>
          <p14:tracePt t="50146" x="9477375" y="4840288"/>
          <p14:tracePt t="50154" x="9375775" y="5121275"/>
          <p14:tracePt t="50162" x="9285288" y="5295900"/>
          <p14:tracePt t="50170" x="9178925" y="5464175"/>
          <p14:tracePt t="50178" x="9050338" y="5649913"/>
          <p14:tracePt t="50186" x="8880475" y="5822950"/>
          <p14:tracePt t="50194" x="8689975" y="5992813"/>
          <p14:tracePt t="50202" x="8459788" y="6154738"/>
          <p14:tracePt t="50210" x="8218488" y="6313488"/>
          <p14:tracePt t="50220" x="8072438" y="6397625"/>
          <p14:tracePt t="50226" x="7818438" y="6526213"/>
          <p14:tracePt t="50236" x="7661275" y="6594475"/>
          <p14:tracePt t="50242" x="7369175" y="6683375"/>
          <p14:tracePt t="50252" x="7161213" y="6723063"/>
          <p14:tracePt t="50258" x="6959600" y="6729413"/>
          <p14:tracePt t="50268" x="6824663" y="6729413"/>
          <p14:tracePt t="50276" x="6530975" y="6723063"/>
          <p14:tracePt t="50284" x="6307138" y="6694488"/>
          <p14:tracePt t="50292" x="6053138" y="6632575"/>
          <p14:tracePt t="50300" x="5738813" y="6565900"/>
          <p14:tracePt t="50308" x="5418138" y="6470650"/>
          <p14:tracePt t="50316" x="5070475" y="6391275"/>
          <p14:tracePt t="50324" x="4710113" y="6307138"/>
          <p14:tracePt t="50332" x="4344988" y="6227763"/>
          <p14:tracePt t="50340" x="4002088" y="6149975"/>
          <p14:tracePt t="50348" x="3519488" y="6037263"/>
          <p14:tracePt t="50356" x="3187700" y="5942013"/>
          <p14:tracePt t="50364" x="2714625" y="5795963"/>
          <p14:tracePt t="50372" x="2405063" y="5694363"/>
          <p14:tracePt t="50380" x="2112963" y="5581650"/>
          <p14:tracePt t="50388" x="1804988" y="5453063"/>
          <p14:tracePt t="50396" x="1550988" y="5334000"/>
          <p14:tracePt t="50404" x="1316038" y="5194300"/>
          <p14:tracePt t="50412" x="1192213" y="5114925"/>
          <p14:tracePt t="50420" x="1000125" y="4946650"/>
          <p14:tracePt t="50428" x="876300" y="4800600"/>
          <p14:tracePt t="50436" x="752475" y="4621213"/>
          <p14:tracePt t="50444" x="703263" y="4491038"/>
          <p14:tracePt t="50452" x="657225" y="4340225"/>
          <p14:tracePt t="50460" x="641350" y="4194175"/>
          <p14:tracePt t="50468" x="641350" y="4024313"/>
          <p14:tracePt t="50476" x="679450" y="3789363"/>
          <p14:tracePt t="50484" x="741363" y="3541713"/>
          <p14:tracePt t="50492" x="838200" y="3294063"/>
          <p14:tracePt t="50500" x="1000125" y="2951163"/>
          <p14:tracePt t="50508" x="1174750" y="2663825"/>
          <p14:tracePt t="50518" x="1400175" y="2333625"/>
          <p14:tracePt t="50524" x="1652588" y="2024063"/>
          <p14:tracePt t="50534" x="1854200" y="1776413"/>
          <p14:tracePt t="50540" x="2051050" y="1539875"/>
          <p14:tracePt t="50550" x="2371725" y="1214438"/>
          <p14:tracePt t="50558" x="2590800" y="1006475"/>
          <p14:tracePt t="50566" x="2809875" y="820738"/>
          <p14:tracePt t="50574" x="2917825" y="741363"/>
          <p14:tracePt t="50582" x="3159125" y="590550"/>
          <p14:tracePt t="50590" x="3411538" y="466725"/>
          <p14:tracePt t="50598" x="3568700" y="415925"/>
          <p14:tracePt t="50606" x="3749675" y="365125"/>
          <p14:tracePt t="50614" x="4137025" y="320675"/>
          <p14:tracePt t="50622" x="4413250" y="320675"/>
          <p14:tracePt t="50630" x="4687888" y="336550"/>
          <p14:tracePt t="50638" x="4975225" y="398463"/>
          <p14:tracePt t="50646" x="5205413" y="471488"/>
          <p14:tracePt t="50654" x="5453063" y="584200"/>
          <p14:tracePt t="50662" x="5845175" y="803275"/>
          <p14:tracePt t="50670" x="6165850" y="1017588"/>
          <p14:tracePt t="50678" x="6497638" y="1270000"/>
          <p14:tracePt t="50686" x="6694488" y="1450975"/>
          <p14:tracePt t="50694" x="7004050" y="1758950"/>
          <p14:tracePt t="50702" x="7375525" y="2209800"/>
          <p14:tracePt t="50710" x="7570788" y="2506663"/>
          <p14:tracePt t="50718" x="7767638" y="2900363"/>
          <p14:tracePt t="50726" x="7897813" y="3282950"/>
          <p14:tracePt t="50734" x="7975600" y="3597275"/>
          <p14:tracePt t="50742" x="8010525" y="3935413"/>
          <p14:tracePt t="50750" x="8010525" y="4289425"/>
          <p14:tracePt t="50758" x="7970838" y="4570413"/>
          <p14:tracePt t="50766" x="7853363" y="4935538"/>
          <p14:tracePt t="50774" x="7678738" y="5249863"/>
          <p14:tracePt t="50782" x="7459663" y="5526088"/>
          <p14:tracePt t="50790" x="7132638" y="5818188"/>
          <p14:tracePt t="50798" x="6727825" y="6048375"/>
          <p14:tracePt t="50806" x="6249988" y="6251575"/>
          <p14:tracePt t="50816" x="5783263" y="6373813"/>
          <p14:tracePt t="50822" x="5172075" y="6464300"/>
          <p14:tracePt t="50832" x="4548188" y="6492875"/>
          <p14:tracePt t="50840" x="4075113" y="6492875"/>
          <p14:tracePt t="50848" x="3462338" y="6442075"/>
          <p14:tracePt t="50856" x="2878138" y="6340475"/>
          <p14:tracePt t="50864" x="2316163" y="6178550"/>
          <p14:tracePt t="50872" x="1905000" y="6043613"/>
          <p14:tracePt t="50880" x="1433513" y="5857875"/>
          <p14:tracePt t="50888" x="938213" y="5643563"/>
          <p14:tracePt t="50896" x="506413" y="5407025"/>
          <p14:tracePt t="50904" x="123825" y="5149850"/>
          <p14:tracePt t="51000" x="269875" y="2012950"/>
          <p14:tracePt t="51008" x="561975" y="1816100"/>
          <p14:tracePt t="51016" x="904875" y="1624013"/>
          <p14:tracePt t="51024" x="1247775" y="1462088"/>
          <p14:tracePt t="51032" x="1630363" y="1304925"/>
          <p14:tracePt t="51040" x="2017713" y="1146175"/>
          <p14:tracePt t="51048" x="2506663" y="973138"/>
          <p14:tracePt t="51056" x="2838450" y="865188"/>
          <p14:tracePt t="51064" x="3176588" y="776288"/>
          <p14:tracePt t="51072" x="3597275" y="668338"/>
          <p14:tracePt t="51080" x="3878263" y="612775"/>
          <p14:tracePt t="51088" x="4137025" y="557213"/>
          <p14:tracePt t="51096" x="4311650" y="539750"/>
          <p14:tracePt t="51104" x="4479925" y="533400"/>
          <p14:tracePt t="51114" x="4756150" y="533400"/>
          <p14:tracePt t="51122" x="4946650" y="544513"/>
          <p14:tracePt t="51130" x="5137150" y="584200"/>
          <p14:tracePt t="51138" x="5249863" y="623888"/>
          <p14:tracePt t="51146" x="5526088" y="725488"/>
          <p14:tracePt t="51154" x="5834063" y="860425"/>
          <p14:tracePt t="51162" x="6030913" y="962025"/>
          <p14:tracePt t="51170" x="6357938" y="1141413"/>
          <p14:tracePt t="51178" x="6677025" y="1338263"/>
          <p14:tracePt t="51186" x="6846888" y="1444625"/>
          <p14:tracePt t="51194" x="7132638" y="1641475"/>
          <p14:tracePt t="51202" x="7289800" y="1758950"/>
          <p14:tracePt t="51210" x="7431088" y="1871663"/>
          <p14:tracePt t="51218" x="7605713" y="2028825"/>
          <p14:tracePt t="51226" x="7734300" y="2136775"/>
          <p14:tracePt t="51234" x="7835900" y="2236788"/>
          <p14:tracePt t="51242" x="7913688" y="2338388"/>
          <p14:tracePt t="51250" x="7986713" y="2433638"/>
          <p14:tracePt t="51258" x="8015288" y="2479675"/>
          <p14:tracePt t="51266" x="8061325" y="2563813"/>
          <p14:tracePt t="51274" x="8072438" y="2608263"/>
          <p14:tracePt t="51282" x="8083550" y="2647950"/>
          <p14:tracePt t="51290" x="8094663" y="2709863"/>
          <p14:tracePt t="51298" x="8094663" y="2736850"/>
          <p14:tracePt t="51306" x="8099425" y="2765425"/>
          <p14:tracePt t="51314" x="8099425" y="2776538"/>
          <p14:tracePt t="51322" x="8099425" y="2782888"/>
          <p14:tracePt t="51330" x="8099425" y="2787650"/>
          <p14:tracePt t="52160" x="8099425" y="2794000"/>
          <p14:tracePt t="52168" x="8099425" y="2805113"/>
          <p14:tracePt t="52176" x="8094663" y="2844800"/>
          <p14:tracePt t="52183" x="8083550" y="2911475"/>
          <p14:tracePt t="52192" x="8083550" y="3030538"/>
          <p14:tracePt t="52200" x="8083550" y="3165475"/>
          <p14:tracePt t="52208" x="8110538" y="3344863"/>
          <p14:tracePt t="52216" x="8167688" y="3513138"/>
          <p14:tracePt t="52224" x="8251825" y="3665538"/>
          <p14:tracePt t="52232" x="8313738" y="3732213"/>
          <p14:tracePt t="52240" x="8442325" y="3833813"/>
          <p14:tracePt t="52248" x="8526463" y="3867150"/>
          <p14:tracePt t="52256" x="8605838" y="3900488"/>
          <p14:tracePt t="52264" x="8678863" y="3929063"/>
          <p14:tracePt t="52272" x="8734425" y="3957638"/>
          <p14:tracePt t="52280" x="8769350" y="3986213"/>
          <p14:tracePt t="52288" x="8785225" y="4008438"/>
          <p14:tracePt t="52296" x="8807450" y="4035425"/>
          <p14:tracePt t="52304" x="8831263" y="4052888"/>
          <p14:tracePt t="52312" x="8842375" y="4064000"/>
          <p14:tracePt t="52320" x="8853488" y="4081463"/>
          <p14:tracePt t="52328" x="8886825" y="4097338"/>
          <p14:tracePt t="52336" x="8904288" y="4097338"/>
          <p14:tracePt t="52346" x="8926513" y="4097338"/>
          <p14:tracePt t="52352" x="8966200" y="4097338"/>
          <p14:tracePt t="52362" x="9010650" y="4097338"/>
          <p14:tracePt t="52370" x="9072563" y="4086225"/>
          <p14:tracePt t="52378" x="9240838" y="4024313"/>
          <p14:tracePt t="52386" x="9420225" y="3924300"/>
          <p14:tracePt t="52394" x="9594850" y="3838575"/>
          <p14:tracePt t="52402" x="9780588" y="3716338"/>
          <p14:tracePt t="52410" x="9994900" y="3563938"/>
          <p14:tracePt t="52418" x="10196513" y="3395663"/>
          <p14:tracePt t="52426" x="10387013" y="3214688"/>
          <p14:tracePt t="52434" x="10545763" y="3013075"/>
          <p14:tracePt t="52442" x="10656888" y="2844800"/>
          <p14:tracePt t="52450" x="10736263" y="2641600"/>
          <p14:tracePt t="52458" x="10798175" y="2411413"/>
          <p14:tracePt t="52466" x="10809288" y="2243138"/>
          <p14:tracePt t="52474" x="10809288" y="1966913"/>
          <p14:tracePt t="52482" x="10775950" y="1743075"/>
          <p14:tracePt t="52490" x="10714038" y="1546225"/>
          <p14:tracePt t="52498" x="10645775" y="1371600"/>
          <p14:tracePt t="52506" x="10606088" y="1298575"/>
          <p14:tracePt t="52514" x="10521950" y="1192213"/>
          <p14:tracePt t="52522" x="10393363" y="1090613"/>
          <p14:tracePt t="52530" x="10298113" y="1046163"/>
          <p14:tracePt t="52538" x="10174288" y="1022350"/>
          <p14:tracePt t="52546" x="10050463" y="1011238"/>
          <p14:tracePt t="52554" x="9875838" y="1017588"/>
          <p14:tracePt t="52562" x="9740900" y="1050925"/>
          <p14:tracePt t="52570" x="9617075" y="1101725"/>
          <p14:tracePt t="52578" x="9466263" y="1185863"/>
          <p14:tracePt t="52586" x="9320213" y="1320800"/>
          <p14:tracePt t="52594" x="9201150" y="1489075"/>
          <p14:tracePt t="52602" x="9083675" y="1725613"/>
          <p14:tracePt t="52610" x="8993188" y="1990725"/>
          <p14:tracePt t="52618" x="8953500" y="2254250"/>
          <p14:tracePt t="52626" x="8931275" y="2552700"/>
          <p14:tracePt t="52634" x="8970963" y="2933700"/>
          <p14:tracePt t="52644" x="9061450" y="3198813"/>
          <p14:tracePt t="52652" x="9218613" y="3468688"/>
          <p14:tracePt t="52660" x="9404350" y="3698875"/>
          <p14:tracePt t="52668" x="9623425" y="3884613"/>
          <p14:tracePt t="52676" x="9802813" y="3973513"/>
          <p14:tracePt t="52684" x="10055225" y="4035425"/>
          <p14:tracePt t="52692" x="10337800" y="4059238"/>
          <p14:tracePt t="52700" x="10656888" y="4052888"/>
          <p14:tracePt t="52708" x="10910888" y="4002088"/>
          <p14:tracePt t="52716" x="11169650" y="3924300"/>
          <p14:tracePt t="52724" x="11444288" y="3838575"/>
          <p14:tracePt t="52732" x="11707813" y="3727450"/>
          <p14:tracePt t="52740" x="11950700" y="3597275"/>
          <p14:tracePt t="52748" x="12107863" y="3468688"/>
          <p14:tracePt t="52812" x="12034838" y="2636838"/>
          <p14:tracePt t="52820" x="11944350" y="2586038"/>
          <p14:tracePt t="52828" x="11882438" y="2552700"/>
          <p14:tracePt t="52836" x="11820525" y="2535238"/>
          <p14:tracePt t="52844" x="11782425" y="2524125"/>
          <p14:tracePt t="52852" x="11725275" y="2517775"/>
          <p14:tracePt t="52860" x="11696700" y="2517775"/>
          <p14:tracePt t="52868" x="11641138" y="2517775"/>
          <p14:tracePt t="52876" x="11618913" y="2524125"/>
          <p14:tracePt t="52884" x="11574463" y="2546350"/>
          <p14:tracePt t="52892" x="11550650" y="2557463"/>
          <p14:tracePt t="52900" x="11534775" y="2568575"/>
          <p14:tracePt t="52908" x="11517313" y="2586038"/>
          <p14:tracePt t="52916" x="11512550" y="2590800"/>
          <p14:tracePt t="52924" x="11506200" y="2601913"/>
          <p14:tracePt t="52932" x="11499850" y="2608263"/>
          <p14:tracePt t="52942" x="11495088" y="2608263"/>
          <p14:tracePt t="52950" x="11495088" y="2614613"/>
          <p14:tracePt t="53531" x="11488738" y="2614613"/>
          <p14:tracePt t="53536" x="11483975" y="2625725"/>
          <p14:tracePt t="53544" x="11461750" y="2636838"/>
          <p14:tracePt t="53552" x="11415713" y="2676525"/>
          <p14:tracePt t="53562" x="11349038" y="2714625"/>
          <p14:tracePt t="53568" x="11264900" y="2749550"/>
          <p14:tracePt t="53578" x="11090275" y="2816225"/>
          <p14:tracePt t="53586" x="10926763" y="2849563"/>
          <p14:tracePt t="53594" x="10707688" y="2871788"/>
          <p14:tracePt t="53602" x="10460038" y="2871788"/>
          <p14:tracePt t="53610" x="10247313" y="2855913"/>
          <p14:tracePt t="53618" x="10033000" y="2816225"/>
          <p14:tracePt t="53626" x="9729788" y="2725738"/>
          <p14:tracePt t="53634" x="9605963" y="2687638"/>
          <p14:tracePt t="53642" x="9404350" y="2614613"/>
          <p14:tracePt t="53650" x="9218613" y="2535238"/>
          <p14:tracePt t="53658" x="9010650" y="2444750"/>
          <p14:tracePt t="53666" x="8909050" y="2393950"/>
          <p14:tracePt t="53674" x="8718550" y="2305050"/>
          <p14:tracePt t="53682" x="8634413" y="2254250"/>
          <p14:tracePt t="53690" x="8482013" y="2181225"/>
          <p14:tracePt t="53698" x="8420100" y="2141538"/>
          <p14:tracePt t="53706" x="8380413" y="2124075"/>
          <p14:tracePt t="53714" x="8347075" y="2108200"/>
          <p14:tracePt t="53730" x="8342313" y="2101850"/>
          <p14:tracePt t="53771" x="8335963" y="2112963"/>
          <p14:tracePt t="53778" x="8329613" y="2124075"/>
          <p14:tracePt t="53786" x="8324850" y="2136775"/>
          <p14:tracePt t="53794" x="8318500" y="2163763"/>
          <p14:tracePt t="53802" x="8307388" y="2185988"/>
          <p14:tracePt t="53812" x="8296275" y="2203450"/>
          <p14:tracePt t="53818" x="8291513" y="2220913"/>
          <p14:tracePt t="53826" x="8280400" y="2243138"/>
          <p14:tracePt t="53834" x="8274050" y="2247900"/>
          <p14:tracePt t="53842" x="8269288" y="2254250"/>
          <p14:tracePt t="53880" x="8262938" y="2254250"/>
          <p14:tracePt t="53896" x="8251825" y="2254250"/>
          <p14:tracePt t="53904" x="8245475" y="2254250"/>
          <p14:tracePt t="53912" x="8234363" y="2254250"/>
          <p14:tracePt t="53920" x="8218488" y="2254250"/>
          <p14:tracePt t="53928" x="8207375" y="2254250"/>
          <p14:tracePt t="53936" x="8183563" y="2254250"/>
          <p14:tracePt t="53944" x="8156575" y="2265363"/>
          <p14:tracePt t="53952" x="8145463" y="2265363"/>
          <p14:tracePt t="53960" x="8110538" y="2276475"/>
          <p14:tracePt t="53968" x="8077200" y="2282825"/>
          <p14:tracePt t="53976" x="8066088" y="2282825"/>
          <p14:tracePt t="53984" x="8048625" y="2282825"/>
          <p14:tracePt t="53992" x="8043863" y="2282825"/>
          <p14:tracePt t="54000" x="8037513" y="2282825"/>
          <p14:tracePt t="58112" x="8037513" y="2287588"/>
          <p14:tracePt t="58120" x="8037513" y="2293938"/>
          <p14:tracePt t="58128" x="8037513" y="2298700"/>
          <p14:tracePt t="58136" x="8037513" y="2305050"/>
          <p14:tracePt t="58144" x="8037513" y="2309813"/>
          <p14:tracePt t="58154" x="8037513" y="2316163"/>
          <p14:tracePt t="58160" x="8037513" y="2320925"/>
          <p14:tracePt t="58170" x="8037513" y="2327275"/>
          <p14:tracePt t="58186" x="8037513" y="2333625"/>
          <p14:tracePt t="59456" x="8037513" y="2338388"/>
          <p14:tracePt t="59463" x="8037513" y="2344738"/>
          <p14:tracePt t="59470" x="8032750" y="2349500"/>
          <p14:tracePt t="59478" x="8032750" y="2355850"/>
          <p14:tracePt t="59487" x="8032750" y="2366963"/>
          <p14:tracePt t="59494" x="8032750" y="2378075"/>
          <p14:tracePt t="59502" x="8032750" y="2400300"/>
          <p14:tracePt t="59510" x="8032750" y="2428875"/>
          <p14:tracePt t="59518" x="8037513" y="2451100"/>
          <p14:tracePt t="59526" x="8054975" y="2506663"/>
          <p14:tracePt t="59534" x="8077200" y="2552700"/>
          <p14:tracePt t="59542" x="8105775" y="2601913"/>
          <p14:tracePt t="59550" x="8150225" y="2663825"/>
          <p14:tracePt t="59558" x="8194675" y="2725738"/>
          <p14:tracePt t="59566" x="8245475" y="2782888"/>
          <p14:tracePt t="59574" x="8291513" y="2838450"/>
          <p14:tracePt t="59584" x="8313738" y="2867025"/>
          <p14:tracePt t="59590" x="8353425" y="2906713"/>
          <p14:tracePt t="59600" x="8369300" y="2928938"/>
          <p14:tracePt t="59606" x="8397875" y="2951163"/>
          <p14:tracePt t="59616" x="8408988" y="2962275"/>
          <p14:tracePt t="59622" x="8415338" y="2973388"/>
          <p14:tracePt t="59632" x="8431213" y="2973388"/>
          <p14:tracePt t="59638" x="8437563" y="2973388"/>
          <p14:tracePt t="59938" x="8437563" y="2984500"/>
          <p14:tracePt t="59946" x="8426450" y="3006725"/>
          <p14:tracePt t="59954" x="8415338" y="3030538"/>
          <p14:tracePt t="59963" x="8408988" y="3079750"/>
          <p14:tracePt t="59970" x="8397875" y="3119438"/>
          <p14:tracePt t="59979" x="8391525" y="3152775"/>
          <p14:tracePt t="59987" x="8380413" y="3203575"/>
          <p14:tracePt t="59995" x="8375650" y="3243263"/>
          <p14:tracePt t="60002" x="8375650" y="3260725"/>
          <p14:tracePt t="60010" x="8375650" y="3282950"/>
          <p14:tracePt t="60019" x="8375650" y="3316288"/>
          <p14:tracePt t="60027" x="8397875" y="3389313"/>
          <p14:tracePt t="60034" x="8420100" y="3422650"/>
          <p14:tracePt t="60042" x="8437563" y="3462338"/>
          <p14:tracePt t="60051" x="8459788" y="3495675"/>
          <p14:tracePt t="60059" x="8482013" y="3524250"/>
          <p14:tracePt t="60066" x="8499475" y="3541713"/>
          <p14:tracePt t="60074" x="8521700" y="3563938"/>
          <p14:tracePt t="60082" x="8526463" y="3570288"/>
          <p14:tracePt t="60091" x="8537575" y="3570288"/>
        </p14:tracePtLst>
      </p14:laserTraceLst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/>
              <a:t>Reference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2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"/>
    </mc:Choice>
    <mc:Fallback xmlns="">
      <p:transition spd="slow" advTm="2311"/>
    </mc:Fallback>
  </mc:AlternateContent>
  <p:extLst>
    <p:ext uri="{3A86A75C-4F4B-4683-9AE1-C65F6400EC91}">
      <p14:laserTraceLst xmlns:p14="http://schemas.microsoft.com/office/powerpoint/2010/main">
        <p14:tracePtLst>
          <p14:tracePt t="430" x="8521700" y="3570288"/>
          <p14:tracePt t="438" x="8482013" y="3541713"/>
          <p14:tracePt t="445" x="8431213" y="3495675"/>
          <p14:tracePt t="454" x="8375650" y="3446463"/>
          <p14:tracePt t="461" x="8285163" y="3362325"/>
          <p14:tracePt t="470" x="8207375" y="3300413"/>
          <p14:tracePt t="478" x="8061325" y="3170238"/>
          <p14:tracePt t="486" x="7937500" y="3074988"/>
          <p14:tracePt t="494" x="7762875" y="2940050"/>
          <p14:tracePt t="501" x="7667625" y="2860675"/>
          <p14:tracePt t="510" x="7543800" y="2782888"/>
          <p14:tracePt t="517" x="7481888" y="2754313"/>
          <p14:tracePt t="526" x="7419975" y="2714625"/>
          <p14:tracePt t="534" x="7391400" y="2687638"/>
          <p14:tracePt t="541" x="7369175" y="2647950"/>
          <p14:tracePt t="550" x="7346950" y="2614613"/>
          <p14:tracePt t="558" x="7318375" y="2552700"/>
          <p14:tracePt t="566" x="7267575" y="2433638"/>
          <p14:tracePt t="574" x="7205663" y="2305050"/>
          <p14:tracePt t="581" x="7127875" y="2130425"/>
          <p14:tracePt t="589" x="7037388" y="1928813"/>
          <p14:tracePt t="598" x="6897688" y="1601788"/>
          <p14:tracePt t="607" x="6734175" y="1270000"/>
          <p14:tracePt t="613" x="6570663" y="944563"/>
          <p14:tracePt t="623" x="6362700" y="557213"/>
          <p14:tracePt t="631" x="6172200" y="196850"/>
          <p14:tracePt t="866" x="5013325" y="511175"/>
          <p14:tracePt t="873" x="4913313" y="769938"/>
          <p14:tracePt t="879" x="4789488" y="1079500"/>
          <p14:tracePt t="889" x="4659313" y="1404938"/>
          <p14:tracePt t="896" x="4548188" y="1714500"/>
          <p14:tracePt t="905" x="4446588" y="2001838"/>
          <p14:tracePt t="913" x="4362450" y="2265363"/>
          <p14:tracePt t="921" x="4289425" y="2466975"/>
          <p14:tracePt t="929" x="4232275" y="2619375"/>
          <p14:tracePt t="937" x="4165600" y="2794000"/>
          <p14:tracePt t="945" x="4130675" y="2855913"/>
          <p14:tracePt t="953" x="4092575" y="2911475"/>
          <p14:tracePt t="961" x="4052888" y="2933700"/>
          <p14:tracePt t="969" x="4013200" y="2933700"/>
          <p14:tracePt t="977" x="3973513" y="2900363"/>
          <p14:tracePt t="985" x="3940175" y="2827338"/>
          <p14:tracePt t="994" x="3929063" y="2776538"/>
          <p14:tracePt t="1187" x="3922713" y="2782888"/>
          <p14:tracePt t="1195" x="3917950" y="2798763"/>
          <p14:tracePt t="1204" x="3906838" y="2844800"/>
          <p14:tracePt t="1211" x="3895725" y="2895600"/>
          <p14:tracePt t="1219" x="3884613" y="2968625"/>
          <p14:tracePt t="1227" x="3873500" y="3041650"/>
          <p14:tracePt t="1236" x="3862388" y="3097213"/>
          <p14:tracePt t="1243" x="3849688" y="3187700"/>
          <p14:tracePt t="1251" x="3849688" y="3294063"/>
          <p14:tracePt t="1260" x="3844925" y="3440113"/>
          <p14:tracePt t="1267" x="3827463" y="3614738"/>
          <p14:tracePt t="1275" x="3805238" y="3732213"/>
          <p14:tracePt t="1284" x="3727450" y="3973513"/>
          <p14:tracePt t="1291" x="3619500" y="4238625"/>
          <p14:tracePt t="1300" x="3446463" y="4524375"/>
          <p14:tracePt t="1307" x="3271838" y="4756150"/>
          <p14:tracePt t="1315" x="2933700" y="5037138"/>
          <p14:tracePt t="1323" x="2601913" y="5222875"/>
          <p14:tracePt t="1332" x="2097088" y="5384800"/>
          <p14:tracePt t="1339" x="1608138" y="5457825"/>
          <p14:tracePt t="1347" x="1208088" y="5457825"/>
          <p14:tracePt t="1355" x="736600" y="5441950"/>
          <p14:tracePt t="1363" x="376238" y="5362575"/>
          <p14:tracePt t="1371" x="6350" y="5216525"/>
          <p14:tracePt t="1435" x="247650" y="3816350"/>
          <p14:tracePt t="1443" x="641350" y="3586163"/>
          <p14:tracePt t="1451" x="1130300" y="3344863"/>
          <p14:tracePt t="1460" x="1562100" y="3170238"/>
          <p14:tracePt t="1469" x="2108200" y="3006725"/>
          <p14:tracePt t="1475" x="2546350" y="2922588"/>
          <p14:tracePt t="1486" x="3001963" y="2889250"/>
          <p14:tracePt t="1494" x="3322638" y="2889250"/>
          <p14:tracePt t="1501" x="3625850" y="2944813"/>
          <p14:tracePt t="1509" x="3844925" y="3041650"/>
          <p14:tracePt t="1517" x="3973513" y="3152775"/>
          <p14:tracePt t="1525" x="3997325" y="3221038"/>
          <p14:tracePt t="1533" x="3997325" y="3316288"/>
          <p14:tracePt t="1541" x="3946525" y="3429000"/>
          <p14:tracePt t="1549" x="3827463" y="3597275"/>
          <p14:tracePt t="1557" x="3698875" y="3765550"/>
          <p14:tracePt t="1565" x="3502025" y="3973513"/>
          <p14:tracePt t="1574" x="3367088" y="4121150"/>
          <p14:tracePt t="1581" x="3097213" y="4402138"/>
          <p14:tracePt t="1589" x="2933700" y="4603750"/>
          <p14:tracePt t="1597" x="2771775" y="4818063"/>
          <p14:tracePt t="1605" x="2601913" y="5121275"/>
          <p14:tracePt t="1613" x="2528888" y="5267325"/>
          <p14:tracePt t="1621" x="2473325" y="5395913"/>
          <p14:tracePt t="1629" x="2439988" y="5559425"/>
          <p14:tracePt t="1637" x="2439988" y="5603875"/>
          <p14:tracePt t="1645" x="2439988" y="5643563"/>
          <p14:tracePt t="1654" x="2439988" y="5661025"/>
          <p14:tracePt t="1661" x="2451100" y="5672138"/>
          <p14:tracePt t="1669" x="2462213" y="5683250"/>
          <p14:tracePt t="1677" x="2484438" y="5683250"/>
          <p14:tracePt t="1685" x="2513013" y="5665788"/>
          <p14:tracePt t="1694" x="2528888" y="5643563"/>
          <p14:tracePt t="1704" x="2552700" y="5603875"/>
          <p14:tracePt t="1709" x="2557463" y="5581650"/>
          <p14:tracePt t="1717" x="2557463" y="5565775"/>
          <p14:tracePt t="1726" x="2557463" y="5553075"/>
        </p14:tracePtLst>
      </p14:laserTraceLst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67AD5A-7C21-45C3-B419-F1C39D08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2148B3-7347-464E-A1B2-CE1BCB2C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hlinkClick r:id="rId2"/>
              </a:rPr>
              <a:t>RouteService</a:t>
            </a:r>
            <a:r>
              <a:rPr lang="en-US" altLang="zh-TW" dirty="0">
                <a:hlinkClick r:id="rId3"/>
              </a:rPr>
              <a:t> </a:t>
            </a:r>
            <a:r>
              <a:rPr lang="en-US" altLang="zh-TW" dirty="0"/>
              <a:t>(https://javadoc.io/doc/org.onosproject/onos-cli/1.8.1/org/onosproject/incubator/net/routing/package-summary.html)</a:t>
            </a:r>
          </a:p>
          <a:p>
            <a:r>
              <a:rPr lang="en-US" altLang="zh-TW" dirty="0">
                <a:hlinkClick r:id="rId4"/>
              </a:rPr>
              <a:t>ONOS Java API (2.7.0)</a:t>
            </a:r>
            <a:r>
              <a:rPr lang="en-US" altLang="zh-TW" dirty="0"/>
              <a:t> (https://api.onosproject.org/2.7.0/apidocs/index.html)</a:t>
            </a:r>
          </a:p>
          <a:p>
            <a:r>
              <a:rPr lang="pt-BR" altLang="zh-TW" dirty="0">
                <a:hlinkClick r:id="rId5"/>
              </a:rPr>
              <a:t>ovs-vsctl(8) - Linux manual page</a:t>
            </a:r>
            <a:r>
              <a:rPr lang="pt-BR" altLang="zh-TW" dirty="0"/>
              <a:t> (https://man7.org/linux/man-pages/man8/ovs-vsctl.8.html)</a:t>
            </a:r>
          </a:p>
          <a:p>
            <a:r>
              <a:rPr lang="fr-FR" altLang="zh-TW" dirty="0">
                <a:hlinkClick r:id="rId6"/>
              </a:rPr>
              <a:t>ip(8) - Linux man page</a:t>
            </a:r>
            <a:r>
              <a:rPr lang="fr-FR" altLang="zh-TW" dirty="0"/>
              <a:t> (https://linux.die.net/man/8/ip)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5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81"/>
    </mc:Choice>
    <mc:Fallback xmlns="">
      <p:transition spd="slow" advTm="32981"/>
    </mc:Fallback>
  </mc:AlternateContent>
  <p:extLst>
    <p:ext uri="{3A86A75C-4F4B-4683-9AE1-C65F6400EC91}">
      <p14:laserTraceLst xmlns:p14="http://schemas.microsoft.com/office/powerpoint/2010/main">
        <p14:tracePtLst>
          <p14:tracePt t="489" x="2557463" y="5548313"/>
          <p14:tracePt t="497" x="2557463" y="5537200"/>
          <p14:tracePt t="505" x="2568575" y="5480050"/>
          <p14:tracePt t="513" x="2586038" y="5395913"/>
          <p14:tracePt t="521" x="2590800" y="5210175"/>
          <p14:tracePt t="529" x="2590800" y="4979988"/>
          <p14:tracePt t="537" x="2590800" y="4676775"/>
          <p14:tracePt t="545" x="2546350" y="4362450"/>
          <p14:tracePt t="553" x="2473325" y="4030663"/>
          <p14:tracePt t="561" x="2422525" y="3794125"/>
          <p14:tracePt t="569" x="2344738" y="3429000"/>
          <p14:tracePt t="577" x="2320925" y="3214688"/>
          <p14:tracePt t="585" x="2320925" y="2951163"/>
          <p14:tracePt t="593" x="2382838" y="2636838"/>
          <p14:tracePt t="601" x="2455863" y="2439988"/>
          <p14:tracePt t="609" x="2535238" y="2220913"/>
          <p14:tracePt t="617" x="2630488" y="2012950"/>
          <p14:tracePt t="625" x="2698750" y="1843088"/>
          <p14:tracePt t="633" x="2732088" y="1743075"/>
          <p14:tracePt t="641" x="2787650" y="1590675"/>
          <p14:tracePt t="650" x="2816225" y="1495425"/>
          <p14:tracePt t="657" x="2844800" y="1400175"/>
          <p14:tracePt t="667" x="2849563" y="1320800"/>
          <p14:tracePt t="673" x="2849563" y="1236663"/>
          <p14:tracePt t="681" x="2838450" y="1163638"/>
          <p14:tracePt t="689" x="2820988" y="1108075"/>
          <p14:tracePt t="699" x="2798763" y="1073150"/>
          <p14:tracePt t="705" x="2787650" y="1057275"/>
          <p14:tracePt t="716" x="2776538" y="1046163"/>
          <p14:tracePt t="721" x="2771775" y="1039813"/>
          <p14:tracePt t="731" x="2771775" y="1035050"/>
          <p14:tracePt t="787" x="2765425" y="1035050"/>
          <p14:tracePt t="803" x="2754313" y="1035050"/>
          <p14:tracePt t="811" x="2736850" y="1039813"/>
          <p14:tracePt t="819" x="2709863" y="1039813"/>
          <p14:tracePt t="827" x="2692400" y="1039813"/>
          <p14:tracePt t="835" x="2670175" y="1035050"/>
          <p14:tracePt t="843" x="2659063" y="1022350"/>
          <p14:tracePt t="851" x="2636838" y="1000125"/>
          <p14:tracePt t="859" x="2625725" y="984250"/>
          <p14:tracePt t="867" x="2601913" y="962025"/>
          <p14:tracePt t="875" x="2574925" y="933450"/>
          <p14:tracePt t="883" x="2557463" y="915988"/>
          <p14:tracePt t="891" x="2535238" y="893763"/>
          <p14:tracePt t="899" x="2517775" y="871538"/>
          <p14:tracePt t="907" x="2501900" y="860425"/>
          <p14:tracePt t="915" x="2478088" y="838200"/>
          <p14:tracePt t="923" x="2451100" y="814388"/>
          <p14:tracePt t="931" x="2405063" y="792163"/>
          <p14:tracePt t="939" x="2366963" y="776288"/>
          <p14:tracePt t="949" x="2293938" y="752475"/>
          <p14:tracePt t="955" x="2243138" y="730250"/>
          <p14:tracePt t="965" x="2130425" y="703263"/>
          <p14:tracePt t="971" x="2068513" y="692150"/>
          <p14:tracePt t="981" x="2012950" y="679450"/>
          <p14:tracePt t="987" x="1893888" y="674688"/>
          <p14:tracePt t="997" x="1827213" y="663575"/>
          <p14:tracePt t="1003" x="1758950" y="663575"/>
          <p14:tracePt t="1013" x="1692275" y="663575"/>
          <p14:tracePt t="1021" x="1619250" y="668338"/>
          <p14:tracePt t="1029" x="1550988" y="674688"/>
          <p14:tracePt t="1037" x="1484313" y="679450"/>
          <p14:tracePt t="1045" x="1422400" y="685800"/>
          <p14:tracePt t="1053" x="1360488" y="692150"/>
          <p14:tracePt t="1061" x="1309688" y="696913"/>
          <p14:tracePt t="1069" x="1292225" y="703263"/>
          <p14:tracePt t="1077" x="1236663" y="714375"/>
          <p14:tracePt t="1085" x="1196975" y="725488"/>
          <p14:tracePt t="1093" x="1157288" y="736600"/>
          <p14:tracePt t="1101" x="1135063" y="752475"/>
          <p14:tracePt t="1109" x="1112838" y="765175"/>
          <p14:tracePt t="1117" x="1095375" y="781050"/>
          <p14:tracePt t="1125" x="1079500" y="798513"/>
          <p14:tracePt t="1133" x="1062038" y="820738"/>
          <p14:tracePt t="1141" x="1057275" y="842963"/>
          <p14:tracePt t="1149" x="1028700" y="887413"/>
          <p14:tracePt t="1157" x="1006475" y="927100"/>
          <p14:tracePt t="1165" x="989013" y="955675"/>
          <p14:tracePt t="1173" x="966788" y="1000125"/>
          <p14:tracePt t="1181" x="944563" y="1057275"/>
          <p14:tracePt t="1189" x="915988" y="1119188"/>
          <p14:tracePt t="1197" x="900113" y="1157288"/>
          <p14:tracePt t="1205" x="876300" y="1236663"/>
          <p14:tracePt t="1213" x="865188" y="1281113"/>
          <p14:tracePt t="1221" x="838200" y="1371600"/>
          <p14:tracePt t="1229" x="825500" y="1422400"/>
          <p14:tracePt t="1237" x="820738" y="1477963"/>
          <p14:tracePt t="1245" x="798513" y="1539875"/>
          <p14:tracePt t="1253" x="787400" y="1601788"/>
          <p14:tracePt t="1263" x="765175" y="1720850"/>
          <p14:tracePt t="1271" x="752475" y="1787525"/>
          <p14:tracePt t="1279" x="747713" y="1860550"/>
          <p14:tracePt t="1285" x="736600" y="1939925"/>
          <p14:tracePt t="1295" x="730250" y="2017713"/>
          <p14:tracePt t="1301" x="725488" y="2085975"/>
          <p14:tracePt t="1311" x="719138" y="2124075"/>
          <p14:tracePt t="1319" x="703263" y="2203450"/>
          <p14:tracePt t="1327" x="696913" y="2282825"/>
          <p14:tracePt t="1335" x="685800" y="2366963"/>
          <p14:tracePt t="1343" x="685800" y="2451100"/>
          <p14:tracePt t="1351" x="685800" y="2484438"/>
          <p14:tracePt t="1359" x="685800" y="2568575"/>
          <p14:tracePt t="1367" x="685800" y="2647950"/>
          <p14:tracePt t="1375" x="685800" y="2681288"/>
          <p14:tracePt t="1383" x="692150" y="2749550"/>
          <p14:tracePt t="1391" x="708025" y="2822575"/>
          <p14:tracePt t="1399" x="719138" y="2849563"/>
          <p14:tracePt t="1407" x="752475" y="2917825"/>
          <p14:tracePt t="1415" x="765175" y="2944813"/>
          <p14:tracePt t="1423" x="792163" y="3006725"/>
          <p14:tracePt t="1431" x="825500" y="3068638"/>
          <p14:tracePt t="1439" x="842963" y="3097213"/>
          <p14:tracePt t="1447" x="871538" y="3165475"/>
          <p14:tracePt t="1455" x="887413" y="3192463"/>
          <p14:tracePt t="1463" x="927100" y="3265488"/>
          <p14:tracePt t="1471" x="949325" y="3300413"/>
          <p14:tracePt t="1479" x="1006475" y="3384550"/>
          <p14:tracePt t="1487" x="1035050" y="3422650"/>
          <p14:tracePt t="1495" x="1062038" y="3457575"/>
          <p14:tracePt t="1503" x="1152525" y="3541713"/>
          <p14:tracePt t="1511" x="1185863" y="3570288"/>
          <p14:tracePt t="1519" x="1276350" y="3630613"/>
          <p14:tracePt t="1527" x="1411288" y="3716338"/>
          <p14:tracePt t="1535" x="1550988" y="3778250"/>
          <p14:tracePt t="1545" x="1652588" y="3816350"/>
          <p14:tracePt t="1553" x="1893888" y="3878263"/>
          <p14:tracePt t="1561" x="2119313" y="3929063"/>
          <p14:tracePt t="1567" x="2462213" y="3986213"/>
          <p14:tracePt t="1577" x="2732088" y="4041775"/>
          <p14:tracePt t="1585" x="3013075" y="4081463"/>
          <p14:tracePt t="1593" x="3316288" y="4137025"/>
          <p14:tracePt t="1601" x="3614738" y="4194175"/>
          <p14:tracePt t="1609" x="3794125" y="4232275"/>
          <p14:tracePt t="1617" x="4108450" y="4289425"/>
          <p14:tracePt t="1625" x="4283075" y="4329113"/>
          <p14:tracePt t="1633" x="4614863" y="4384675"/>
          <p14:tracePt t="1641" x="4940300" y="4429125"/>
          <p14:tracePt t="1649" x="5132388" y="4446588"/>
          <p14:tracePt t="1657" x="5457825" y="4479925"/>
          <p14:tracePt t="1665" x="5745163" y="4479925"/>
          <p14:tracePt t="1673" x="6048375" y="4479925"/>
          <p14:tracePt t="1681" x="6340475" y="4479925"/>
          <p14:tracePt t="1689" x="6632575" y="4464050"/>
          <p14:tracePt t="1697" x="6913563" y="4429125"/>
          <p14:tracePt t="1705" x="7205663" y="4413250"/>
          <p14:tracePt t="1713" x="7380288" y="4391025"/>
          <p14:tracePt t="1721" x="7689850" y="4356100"/>
          <p14:tracePt t="1729" x="7999413" y="4333875"/>
          <p14:tracePt t="1737" x="8167688" y="4329113"/>
          <p14:tracePt t="1745" x="8493125" y="4294188"/>
          <p14:tracePt t="1753" x="8824913" y="4238625"/>
          <p14:tracePt t="1761" x="8999538" y="4210050"/>
          <p14:tracePt t="1769" x="9302750" y="4121150"/>
          <p14:tracePt t="1778" x="9459913" y="4075113"/>
          <p14:tracePt t="1786" x="9725025" y="3962400"/>
          <p14:tracePt t="1793" x="9871075" y="3889375"/>
          <p14:tracePt t="1801" x="10123488" y="3732213"/>
          <p14:tracePt t="1810" x="10247313" y="3648075"/>
          <p14:tracePt t="1817" x="10360025" y="3557588"/>
          <p14:tracePt t="1826" x="10521950" y="3411538"/>
          <p14:tracePt t="1833" x="10594975" y="3327400"/>
          <p14:tracePt t="1844" x="10652125" y="3238500"/>
          <p14:tracePt t="1851" x="10680700" y="3181350"/>
          <p14:tracePt t="1859" x="10707688" y="3079750"/>
          <p14:tracePt t="1867" x="10725150" y="2968625"/>
          <p14:tracePt t="1876" x="10729913" y="2906713"/>
          <p14:tracePt t="1883" x="10729913" y="2794000"/>
          <p14:tracePt t="1891" x="10729913" y="2725738"/>
          <p14:tracePt t="1899" x="10725150" y="2659063"/>
          <p14:tracePt t="1907" x="10702925" y="2541588"/>
          <p14:tracePt t="1915" x="10680700" y="2479675"/>
          <p14:tracePt t="1923" x="10656888" y="2406650"/>
          <p14:tracePt t="1931" x="10623550" y="2344738"/>
          <p14:tracePt t="1939" x="10594975" y="2287588"/>
          <p14:tracePt t="1947" x="10556875" y="2236788"/>
          <p14:tracePt t="1955" x="10517188" y="2181225"/>
          <p14:tracePt t="1963" x="10460038" y="2136775"/>
          <p14:tracePt t="1971" x="10393363" y="2085975"/>
          <p14:tracePt t="1979" x="10287000" y="2017713"/>
          <p14:tracePt t="1987" x="10174288" y="1966913"/>
          <p14:tracePt t="1995" x="9971088" y="1889125"/>
          <p14:tracePt t="2004" x="9802813" y="1843088"/>
          <p14:tracePt t="2011" x="9528175" y="1765300"/>
          <p14:tracePt t="2019" x="9320213" y="1725613"/>
          <p14:tracePt t="2027" x="9094788" y="1685925"/>
          <p14:tracePt t="2035" x="8864600" y="1663700"/>
          <p14:tracePt t="2044" x="8645525" y="1647825"/>
          <p14:tracePt t="2051" x="8532813" y="1635125"/>
          <p14:tracePt t="2059" x="8318500" y="1635125"/>
          <p14:tracePt t="2067" x="8240713" y="1635125"/>
          <p14:tracePt t="2075" x="8077200" y="1663700"/>
          <p14:tracePt t="2085" x="7986713" y="1674813"/>
          <p14:tracePt t="2091" x="7920038" y="1692275"/>
          <p14:tracePt t="2099" x="7802563" y="1725613"/>
          <p14:tracePt t="2107" x="7745413" y="1736725"/>
          <p14:tracePt t="2115" x="7700963" y="1754188"/>
          <p14:tracePt t="2123" x="7656513" y="1770063"/>
          <p14:tracePt t="2133" x="7643813" y="1781175"/>
          <p14:tracePt t="2139" x="7632700" y="1793875"/>
          <p14:tracePt t="2149" x="7627938" y="1798638"/>
          <p14:tracePt t="2157" x="7616825" y="1804988"/>
          <p14:tracePt t="2165" x="7616825" y="1809750"/>
          <p14:tracePt t="2173" x="7605713" y="1809750"/>
          <p14:tracePt t="2181" x="7594600" y="1816100"/>
          <p14:tracePt t="2189" x="7566025" y="1820863"/>
          <p14:tracePt t="2197" x="7526338" y="1831975"/>
          <p14:tracePt t="2205" x="7493000" y="1838325"/>
          <p14:tracePt t="2213" x="7424738" y="1849438"/>
          <p14:tracePt t="2221" x="7369175" y="1860550"/>
          <p14:tracePt t="2229" x="7296150" y="1871663"/>
          <p14:tracePt t="2237" x="7223125" y="1882775"/>
          <p14:tracePt t="2245" x="7138988" y="1893888"/>
          <p14:tracePt t="2253" x="7037388" y="1900238"/>
          <p14:tracePt t="2261" x="6970713" y="1905000"/>
          <p14:tracePt t="2269" x="6846888" y="1905000"/>
          <p14:tracePt t="2277" x="6689725" y="1905000"/>
          <p14:tracePt t="2286" x="6581775" y="1905000"/>
          <p14:tracePt t="2293" x="6492875" y="1905000"/>
          <p14:tracePt t="2301" x="6261100" y="1900238"/>
          <p14:tracePt t="2309" x="6149975" y="1900238"/>
          <p14:tracePt t="2317" x="6008688" y="1893888"/>
          <p14:tracePt t="2325" x="5873750" y="1893888"/>
          <p14:tracePt t="2333" x="5727700" y="1882775"/>
          <p14:tracePt t="2341" x="5592763" y="1882775"/>
          <p14:tracePt t="2349" x="5440363" y="1882775"/>
          <p14:tracePt t="2357" x="5283200" y="1882775"/>
          <p14:tracePt t="2365" x="5132388" y="1889125"/>
          <p14:tracePt t="2373" x="4964113" y="1889125"/>
          <p14:tracePt t="2381" x="4789488" y="1893888"/>
          <p14:tracePt t="2389" x="4603750" y="1905000"/>
          <p14:tracePt t="2397" x="4418013" y="1916113"/>
          <p14:tracePt t="2405" x="4232275" y="1922463"/>
          <p14:tracePt t="2416" x="4030663" y="1933575"/>
          <p14:tracePt t="2421" x="3827463" y="1944688"/>
          <p14:tracePt t="2431" x="3490913" y="1955800"/>
          <p14:tracePt t="2437" x="3294063" y="1962150"/>
          <p14:tracePt t="2447" x="3090863" y="1973263"/>
          <p14:tracePt t="2455" x="2906713" y="1984375"/>
          <p14:tracePt t="2463" x="2586038" y="1984375"/>
          <p14:tracePt t="2471" x="2433638" y="1984375"/>
          <p14:tracePt t="2479" x="2265363" y="1984375"/>
          <p14:tracePt t="2487" x="1973263" y="1984375"/>
          <p14:tracePt t="2495" x="1831975" y="1978025"/>
          <p14:tracePt t="2503" x="1585913" y="1962150"/>
          <p14:tracePt t="2511" x="1473200" y="1951038"/>
          <p14:tracePt t="2519" x="1354138" y="1939925"/>
          <p14:tracePt t="2527" x="1243013" y="1922463"/>
          <p14:tracePt t="2536" x="1157288" y="1905000"/>
          <p14:tracePt t="2543" x="1068388" y="1889125"/>
          <p14:tracePt t="2551" x="973138" y="1860550"/>
          <p14:tracePt t="2560" x="887413" y="1820863"/>
          <p14:tracePt t="2568" x="820738" y="1793875"/>
          <p14:tracePt t="2575" x="758825" y="1754188"/>
          <p14:tracePt t="2583" x="703263" y="1720850"/>
          <p14:tracePt t="2591" x="663575" y="1674813"/>
          <p14:tracePt t="2599" x="652463" y="1658938"/>
          <p14:tracePt t="2607" x="635000" y="1601788"/>
          <p14:tracePt t="2615" x="630238" y="1568450"/>
          <p14:tracePt t="2623" x="630238" y="1546225"/>
          <p14:tracePt t="2631" x="630238" y="1484313"/>
          <p14:tracePt t="2639" x="641350" y="1455738"/>
          <p14:tracePt t="2647" x="663575" y="1411288"/>
          <p14:tracePt t="2655" x="696913" y="1365250"/>
          <p14:tracePt t="2663" x="730250" y="1320800"/>
          <p14:tracePt t="2671" x="787400" y="1265238"/>
          <p14:tracePt t="2679" x="849313" y="1214438"/>
          <p14:tracePt t="2688" x="955675" y="1152525"/>
          <p14:tracePt t="2697" x="1017588" y="1112838"/>
          <p14:tracePt t="2703" x="1174750" y="1046163"/>
          <p14:tracePt t="2713" x="1438275" y="944563"/>
          <p14:tracePt t="2719" x="1635125" y="887413"/>
          <p14:tracePt t="2729" x="1866900" y="838200"/>
          <p14:tracePt t="2737" x="2147888" y="792163"/>
          <p14:tracePt t="2745" x="2444750" y="736600"/>
          <p14:tracePt t="2754" x="2771775" y="703263"/>
          <p14:tracePt t="2761" x="3114675" y="657225"/>
          <p14:tracePt t="2769" x="3451225" y="612775"/>
          <p14:tracePt t="2777" x="3794125" y="579438"/>
          <p14:tracePt t="2786" x="4130675" y="544513"/>
          <p14:tracePt t="2793" x="4473575" y="522288"/>
          <p14:tracePt t="2801" x="4789488" y="522288"/>
          <p14:tracePt t="2809" x="5081588" y="522288"/>
          <p14:tracePt t="2817" x="5519738" y="522288"/>
          <p14:tracePt t="2825" x="5829300" y="528638"/>
          <p14:tracePt t="2834" x="6267450" y="550863"/>
          <p14:tracePt t="2841" x="6565900" y="573088"/>
          <p14:tracePt t="2850" x="6840538" y="584200"/>
          <p14:tracePt t="2857" x="7240588" y="630238"/>
          <p14:tracePt t="2865" x="7532688" y="652463"/>
          <p14:tracePt t="2873" x="7847013" y="685800"/>
          <p14:tracePt t="2882" x="8139113" y="708025"/>
          <p14:tracePt t="2889" x="8296275" y="725488"/>
          <p14:tracePt t="2897" x="8588375" y="747713"/>
          <p14:tracePt t="2906" x="8869363" y="781050"/>
          <p14:tracePt t="2913" x="8999538" y="787400"/>
          <p14:tracePt t="2922" x="9263063" y="820738"/>
          <p14:tracePt t="2929" x="9375775" y="827088"/>
          <p14:tracePt t="2937" x="9471025" y="831850"/>
          <p14:tracePt t="2945" x="9628188" y="849313"/>
          <p14:tracePt t="2954" x="9707563" y="865188"/>
          <p14:tracePt t="2961" x="9780588" y="876300"/>
          <p14:tracePt t="2969" x="9842500" y="887413"/>
          <p14:tracePt t="2980" x="9898063" y="904875"/>
          <p14:tracePt t="2987" x="9959975" y="933450"/>
          <p14:tracePt t="2996" x="10010775" y="955675"/>
          <p14:tracePt t="3001" x="10079038" y="989013"/>
          <p14:tracePt t="3012" x="10129838" y="1011238"/>
          <p14:tracePt t="3020" x="10185400" y="1039813"/>
          <p14:tracePt t="3027" x="10240963" y="1073150"/>
          <p14:tracePt t="3036" x="10291763" y="1095375"/>
          <p14:tracePt t="3043" x="10313988" y="1119188"/>
          <p14:tracePt t="3051" x="10337800" y="1130300"/>
          <p14:tracePt t="3059" x="10342563" y="1135063"/>
          <p14:tracePt t="3067" x="10353675" y="1146175"/>
          <p14:tracePt t="3075" x="10353675" y="1157288"/>
          <p14:tracePt t="3083" x="10353675" y="1163638"/>
          <p14:tracePt t="3091" x="10360025" y="1174750"/>
          <p14:tracePt t="3099" x="10360025" y="1192213"/>
          <p14:tracePt t="3107" x="10360025" y="1208088"/>
          <p14:tracePt t="3115" x="10360025" y="1230313"/>
          <p14:tracePt t="3123" x="10364788" y="1247775"/>
          <p14:tracePt t="3131" x="10371138" y="1270000"/>
          <p14:tracePt t="3139" x="10371138" y="1298575"/>
          <p14:tracePt t="3148" x="10375900" y="1316038"/>
          <p14:tracePt t="3155" x="10387013" y="1338263"/>
          <p14:tracePt t="3163" x="10393363" y="1360488"/>
          <p14:tracePt t="3171" x="10398125" y="1371600"/>
          <p14:tracePt t="3180" x="10398125" y="1377950"/>
          <p14:tracePt t="3187" x="10398125" y="1393825"/>
          <p14:tracePt t="3196" x="10398125" y="1411288"/>
          <p14:tracePt t="3203" x="10398125" y="1422400"/>
          <p14:tracePt t="3211" x="10398125" y="1444625"/>
          <p14:tracePt t="3219" x="10393363" y="1473200"/>
          <p14:tracePt t="3227" x="10387013" y="1489075"/>
          <p14:tracePt t="3235" x="10382250" y="1517650"/>
          <p14:tracePt t="3243" x="10375900" y="1535113"/>
          <p14:tracePt t="3251" x="10371138" y="1568450"/>
          <p14:tracePt t="3259" x="10360025" y="1601788"/>
          <p14:tracePt t="3269" x="10360025" y="1608138"/>
          <p14:tracePt t="3275" x="10353675" y="1630363"/>
          <p14:tracePt t="3285" x="10348913" y="1641475"/>
          <p14:tracePt t="3291" x="10342563" y="1652588"/>
          <p14:tracePt t="3307" x="10342563" y="1663700"/>
          <p14:tracePt t="3318" x="10342563" y="1670050"/>
          <p14:tracePt t="3357" x="10342563" y="1674813"/>
          <p14:tracePt t="3365" x="10342563" y="1681163"/>
          <p14:tracePt t="3373" x="10348913" y="1681163"/>
          <p14:tracePt t="6429" x="10342563" y="1681163"/>
          <p14:tracePt t="6441" x="10320338" y="1681163"/>
          <p14:tracePt t="6442" x="10225088" y="1708150"/>
          <p14:tracePt t="6448" x="10079038" y="1725613"/>
          <p14:tracePt t="6455" x="9937750" y="1725613"/>
          <p14:tracePt t="6463" x="9752013" y="1725613"/>
          <p14:tracePt t="6472" x="9517063" y="1692275"/>
          <p14:tracePt t="6479" x="9324975" y="1652588"/>
          <p14:tracePt t="6488" x="9128125" y="1619250"/>
          <p14:tracePt t="6495" x="8959850" y="1568450"/>
          <p14:tracePt t="6504" x="8842375" y="1546225"/>
          <p14:tracePt t="6511" x="8751888" y="1546225"/>
          <p14:tracePt t="6521" x="8510588" y="1579563"/>
          <p14:tracePt t="6527" x="8207375" y="1658938"/>
          <p14:tracePt t="6538" x="7802563" y="1770063"/>
          <p14:tracePt t="6546" x="7497763" y="1860550"/>
          <p14:tracePt t="6554" x="7189788" y="1951038"/>
          <p14:tracePt t="6561" x="6751638" y="2057400"/>
          <p14:tracePt t="6570" x="6453188" y="2136775"/>
          <p14:tracePt t="6578" x="6165850" y="2203450"/>
          <p14:tracePt t="6586" x="5880100" y="2271713"/>
          <p14:tracePt t="6594" x="5564188" y="2327275"/>
          <p14:tracePt t="6602" x="5424488" y="2333625"/>
          <p14:tracePt t="6609" x="5329238" y="2333625"/>
          <p14:tracePt t="6618" x="5216525" y="2320925"/>
          <p14:tracePt t="6625" x="5165725" y="2293938"/>
          <p14:tracePt t="6633" x="5126038" y="2247900"/>
          <p14:tracePt t="6641" x="5099050" y="2214563"/>
          <p14:tracePt t="6650" x="5064125" y="2163763"/>
          <p14:tracePt t="6657" x="5019675" y="2097088"/>
          <p14:tracePt t="6666" x="4968875" y="2039938"/>
          <p14:tracePt t="6673" x="4878388" y="1939925"/>
          <p14:tracePt t="6681" x="4778375" y="1849438"/>
          <p14:tracePt t="6689" x="4621213" y="1720850"/>
          <p14:tracePt t="6697" x="4413250" y="1608138"/>
          <p14:tracePt t="6705" x="4130675" y="1473200"/>
          <p14:tracePt t="6714" x="3776663" y="1331913"/>
          <p14:tracePt t="6721" x="3440113" y="1214438"/>
          <p14:tracePt t="6730" x="2951163" y="1062038"/>
          <p14:tracePt t="6737" x="2619375" y="973138"/>
          <p14:tracePt t="6746" x="2320925" y="915988"/>
          <p14:tracePt t="6754" x="1905000" y="871538"/>
          <p14:tracePt t="6762" x="1630363" y="860425"/>
          <p14:tracePt t="6769" x="1365250" y="865188"/>
          <p14:tracePt t="6778" x="1112838" y="893763"/>
          <p14:tracePt t="6786" x="1017588" y="911225"/>
          <p14:tracePt t="6798" x="865188" y="933450"/>
          <p14:tracePt t="6808" x="803275" y="966788"/>
          <p14:tracePt t="6814" x="803275" y="973138"/>
          <p14:tracePt t="6832" x="803275" y="977900"/>
          <p14:tracePt t="6839" x="803275" y="984250"/>
          <p14:tracePt t="6847" x="809625" y="995363"/>
          <p14:tracePt t="6855" x="825500" y="1006475"/>
          <p14:tracePt t="6864" x="842963" y="1022350"/>
          <p14:tracePt t="6871" x="882650" y="1050925"/>
          <p14:tracePt t="6879" x="911225" y="1068388"/>
          <p14:tracePt t="6887" x="949325" y="1090613"/>
          <p14:tracePt t="6895" x="984250" y="1101725"/>
          <p14:tracePt t="6903" x="995363" y="1112838"/>
          <p14:tracePt t="6912" x="1006475" y="1119188"/>
          <p14:tracePt t="6944" x="1006475" y="1123950"/>
          <p14:tracePt t="6959" x="1006475" y="1130300"/>
          <p14:tracePt t="6968" x="1006475" y="1169988"/>
          <p14:tracePt t="6976" x="1011238" y="1203325"/>
          <p14:tracePt t="6984" x="1017588" y="1254125"/>
          <p14:tracePt t="6991" x="1022350" y="1304925"/>
          <p14:tracePt t="7000" x="1028700" y="1360488"/>
          <p14:tracePt t="7008" x="1046163" y="1404938"/>
          <p14:tracePt t="7015" x="1062038" y="1455738"/>
          <p14:tracePt t="7024" x="1079500" y="1512888"/>
          <p14:tracePt t="7031" x="1095375" y="1562100"/>
          <p14:tracePt t="7040" x="1130300" y="1652588"/>
          <p14:tracePt t="7047" x="1157288" y="1731963"/>
          <p14:tracePt t="7056" x="1185863" y="1798638"/>
          <p14:tracePt t="7064" x="1230313" y="1944688"/>
          <p14:tracePt t="7073" x="1247775" y="2017713"/>
          <p14:tracePt t="7079" x="1270000" y="2090738"/>
          <p14:tracePt t="7087" x="1281113" y="2159000"/>
          <p14:tracePt t="7098" x="1287463" y="2198688"/>
          <p14:tracePt t="7106" x="1292225" y="2203450"/>
          <p14:tracePt t="7121" x="1298575" y="2203450"/>
          <p14:tracePt t="7146" x="1303338" y="2203450"/>
          <p14:tracePt t="7154" x="1316038" y="2192338"/>
          <p14:tracePt t="7162" x="1331913" y="2174875"/>
          <p14:tracePt t="7170" x="1343025" y="2152650"/>
          <p14:tracePt t="7178" x="1360488" y="2141538"/>
          <p14:tracePt t="7185" x="1360488" y="2136775"/>
          <p14:tracePt t="7194" x="1376363" y="2147888"/>
          <p14:tracePt t="7356" x="1371600" y="2147888"/>
          <p14:tracePt t="7361" x="1365250" y="2141538"/>
          <p14:tracePt t="7370" x="1360488" y="2141538"/>
          <p14:tracePt t="7378" x="1360488" y="2136775"/>
          <p14:tracePt t="7404" x="1365250" y="2130425"/>
          <p14:tracePt t="7410" x="1376363" y="2130425"/>
          <p14:tracePt t="7420" x="1382713" y="2124075"/>
          <p14:tracePt t="7428" x="1400175" y="2119313"/>
          <p14:tracePt t="7436" x="1404938" y="2108200"/>
          <p14:tracePt t="7444" x="1422400" y="2090738"/>
          <p14:tracePt t="7452" x="1444625" y="2068513"/>
          <p14:tracePt t="7460" x="1462088" y="2051050"/>
          <p14:tracePt t="7468" x="1477963" y="2035175"/>
          <p14:tracePt t="7476" x="1511300" y="2006600"/>
          <p14:tracePt t="7484" x="1528763" y="1990725"/>
          <p14:tracePt t="7492" x="1573213" y="1955800"/>
          <p14:tracePt t="7500" x="1608138" y="1933575"/>
          <p14:tracePt t="7508" x="1646238" y="1911350"/>
          <p14:tracePt t="7516" x="1685925" y="1889125"/>
          <p14:tracePt t="7524" x="1770063" y="1855788"/>
          <p14:tracePt t="7532" x="1827213" y="1838325"/>
          <p14:tracePt t="7540" x="1900238" y="1827213"/>
          <p14:tracePt t="7548" x="2035175" y="1809750"/>
          <p14:tracePt t="7556" x="2119313" y="1804988"/>
          <p14:tracePt t="7564" x="2265363" y="1804988"/>
          <p14:tracePt t="7572" x="2360613" y="1798638"/>
          <p14:tracePt t="7580" x="2563813" y="1798638"/>
          <p14:tracePt t="7588" x="2714625" y="1798638"/>
          <p14:tracePt t="7596" x="2787650" y="1798638"/>
          <p14:tracePt t="7604" x="2900363" y="1798638"/>
          <p14:tracePt t="7612" x="2995613" y="1798638"/>
          <p14:tracePt t="7620" x="3063875" y="1798638"/>
          <p14:tracePt t="7628" x="3108325" y="1804988"/>
          <p14:tracePt t="7636" x="3125788" y="1804988"/>
          <p14:tracePt t="7644" x="3136900" y="1816100"/>
          <p14:tracePt t="7654" x="3148013" y="1820863"/>
          <p14:tracePt t="7659" x="3148013" y="1831975"/>
          <p14:tracePt t="7678" x="3148013" y="1838325"/>
          <p14:tracePt t="7686" x="3148013" y="1849438"/>
          <p14:tracePt t="7702" x="3148013" y="1855788"/>
          <p14:tracePt t="7726" x="3148013" y="1860550"/>
          <p14:tracePt t="7734" x="3148013" y="1866900"/>
          <p14:tracePt t="7742" x="3148013" y="1871663"/>
          <p14:tracePt t="7758" x="3148013" y="1878013"/>
          <p14:tracePt t="7766" x="3148013" y="1882775"/>
          <p14:tracePt t="7774" x="3152775" y="1893888"/>
          <p14:tracePt t="7781" x="3170238" y="1900238"/>
          <p14:tracePt t="7790" x="3187700" y="1911350"/>
          <p14:tracePt t="7798" x="3192463" y="1911350"/>
          <p14:tracePt t="7806" x="3214688" y="1922463"/>
          <p14:tracePt t="7813" x="3243263" y="1939925"/>
          <p14:tracePt t="7822" x="3254375" y="1944688"/>
          <p14:tracePt t="7829" x="3282950" y="1951038"/>
          <p14:tracePt t="7838" x="3305175" y="1962150"/>
          <p14:tracePt t="7846" x="3333750" y="1978025"/>
          <p14:tracePt t="7854" x="3344863" y="1984375"/>
          <p14:tracePt t="7862" x="3367088" y="1990725"/>
          <p14:tracePt t="7870" x="3406775" y="2006600"/>
          <p14:tracePt t="7878" x="3457575" y="2028825"/>
          <p14:tracePt t="7886" x="3473450" y="2028825"/>
          <p14:tracePt t="7894" x="3535363" y="2035175"/>
          <p14:tracePt t="7902" x="3608388" y="2051050"/>
          <p14:tracePt t="7910" x="3681413" y="2051050"/>
          <p14:tracePt t="7918" x="3721100" y="2051050"/>
          <p14:tracePt t="7926" x="3811588" y="2051050"/>
          <p14:tracePt t="7934" x="3906838" y="2057400"/>
          <p14:tracePt t="7942" x="4019550" y="2057400"/>
          <p14:tracePt t="7952" x="4137025" y="2057400"/>
          <p14:tracePt t="7960" x="4260850" y="2057400"/>
          <p14:tracePt t="7968" x="4389438" y="2051050"/>
          <p14:tracePt t="7976" x="4479925" y="2051050"/>
          <p14:tracePt t="7984" x="4564063" y="2051050"/>
          <p14:tracePt t="7992" x="4632325" y="2046288"/>
          <p14:tracePt t="8000" x="4687888" y="2046288"/>
          <p14:tracePt t="8008" x="4743450" y="2046288"/>
          <p14:tracePt t="8016" x="4789488" y="2046288"/>
          <p14:tracePt t="8024" x="4811713" y="2046288"/>
          <p14:tracePt t="8032" x="4833938" y="2046288"/>
          <p14:tracePt t="8040" x="4840288" y="2046288"/>
          <p14:tracePt t="8048" x="4851400" y="2046288"/>
          <p14:tracePt t="8096" x="4856163" y="2051050"/>
          <p14:tracePt t="8112" x="4862513" y="2057400"/>
          <p14:tracePt t="8120" x="4867275" y="2057400"/>
          <p14:tracePt t="8128" x="4867275" y="2063750"/>
          <p14:tracePt t="8135" x="4873625" y="2074863"/>
          <p14:tracePt t="8144" x="4878388" y="2079625"/>
          <p14:tracePt t="8152" x="4878388" y="2085975"/>
          <p14:tracePt t="8160" x="4878388" y="2090738"/>
          <p14:tracePt t="8168" x="4878388" y="2097088"/>
          <p14:tracePt t="8176" x="4878388" y="2101850"/>
          <p14:tracePt t="8224" x="4884738" y="2101850"/>
          <p14:tracePt t="8234" x="4889500" y="2101850"/>
          <p14:tracePt t="8240" x="4918075" y="2108200"/>
          <p14:tracePt t="8250" x="4957763" y="2119313"/>
          <p14:tracePt t="8258" x="5024438" y="2130425"/>
          <p14:tracePt t="8266" x="5110163" y="2147888"/>
          <p14:tracePt t="8274" x="5216525" y="2170113"/>
          <p14:tracePt t="8282" x="5435600" y="2198688"/>
          <p14:tracePt t="8290" x="5688013" y="2243138"/>
          <p14:tracePt t="8298" x="6076950" y="2287588"/>
          <p14:tracePt t="8306" x="6384925" y="2320925"/>
          <p14:tracePt t="8313" x="6745288" y="2366963"/>
          <p14:tracePt t="8322" x="7216775" y="2417763"/>
          <p14:tracePt t="8330" x="7712075" y="2462213"/>
          <p14:tracePt t="8338" x="8274050" y="2501900"/>
          <p14:tracePt t="8346" x="8791575" y="2528888"/>
          <p14:tracePt t="8354" x="9247188" y="2541588"/>
          <p14:tracePt t="8362" x="9674225" y="2541588"/>
          <p14:tracePt t="8370" x="9966325" y="2541588"/>
          <p14:tracePt t="8378" x="10371138" y="2541588"/>
          <p14:tracePt t="8386" x="10634663" y="2535238"/>
          <p14:tracePt t="8394" x="10741025" y="2535238"/>
          <p14:tracePt t="8402" x="10871200" y="2517775"/>
          <p14:tracePt t="8410" x="10915650" y="2513013"/>
          <p14:tracePt t="8418" x="10915650" y="2506663"/>
          <p14:tracePt t="8426" x="10910888" y="2501900"/>
          <p14:tracePt t="8434" x="10848975" y="2466975"/>
          <p14:tracePt t="8442" x="10729913" y="2406650"/>
          <p14:tracePt t="8450" x="10494963" y="2287588"/>
          <p14:tracePt t="8458" x="10258425" y="2181225"/>
          <p14:tracePt t="8466" x="9904413" y="2028825"/>
          <p14:tracePt t="8474" x="9628188" y="1939925"/>
          <p14:tracePt t="8482" x="9393238" y="1855788"/>
          <p14:tracePt t="8492" x="9196388" y="1787525"/>
          <p14:tracePt t="8498" x="9094788" y="1747838"/>
          <p14:tracePt t="8506" x="8909050" y="1670050"/>
          <p14:tracePt t="8514" x="8824913" y="1635125"/>
          <p14:tracePt t="8522" x="8667750" y="1568450"/>
          <p14:tracePt t="8532" x="8605838" y="1546225"/>
          <p14:tracePt t="8540" x="8515350" y="1517650"/>
          <p14:tracePt t="8548" x="8470900" y="1500188"/>
          <p14:tracePt t="8556" x="8437563" y="1489075"/>
          <p14:tracePt t="8564" x="8431213" y="1489075"/>
          <p14:tracePt t="8572" x="8420100" y="1484313"/>
          <p14:tracePt t="8596" x="8415338" y="1477963"/>
          <p14:tracePt t="8604" x="8397875" y="1473200"/>
          <p14:tracePt t="8612" x="8386763" y="1473200"/>
          <p14:tracePt t="8620" x="8358188" y="1466850"/>
          <p14:tracePt t="8628" x="8335963" y="1462088"/>
          <p14:tracePt t="8636" x="8280400" y="1462088"/>
          <p14:tracePt t="8644" x="8245475" y="1462088"/>
          <p14:tracePt t="8652" x="8194675" y="1462088"/>
          <p14:tracePt t="8660" x="8121650" y="1473200"/>
          <p14:tracePt t="8668" x="8037513" y="1484313"/>
          <p14:tracePt t="8676" x="7908925" y="1500188"/>
          <p14:tracePt t="8684" x="7718425" y="1524000"/>
          <p14:tracePt t="8692" x="7453313" y="1539875"/>
          <p14:tracePt t="8700" x="7212013" y="1539875"/>
          <p14:tracePt t="8708" x="6953250" y="1539875"/>
          <p14:tracePt t="8716" x="6738938" y="1539875"/>
          <p14:tracePt t="8724" x="6402388" y="1539875"/>
          <p14:tracePt t="8732" x="6172200" y="1550988"/>
          <p14:tracePt t="8740" x="5930900" y="1550988"/>
          <p14:tracePt t="8748" x="5688013" y="1550988"/>
          <p14:tracePt t="8756" x="5564188" y="1550988"/>
          <p14:tracePt t="8764" x="5260975" y="1550988"/>
          <p14:tracePt t="8772" x="4906963" y="1550988"/>
          <p14:tracePt t="8780" x="4676775" y="1546225"/>
          <p14:tracePt t="8790" x="4283075" y="1535113"/>
          <p14:tracePt t="8795" x="3900488" y="1524000"/>
          <p14:tracePt t="8806" x="3519488" y="1500188"/>
          <p14:tracePt t="8814" x="3063875" y="1500188"/>
          <p14:tracePt t="8822" x="2816225" y="1489075"/>
          <p14:tracePt t="8828" x="2601913" y="1489075"/>
          <p14:tracePt t="8838" x="2360613" y="1489075"/>
          <p14:tracePt t="8846" x="2203450" y="1489075"/>
          <p14:tracePt t="8854" x="2124075" y="1484313"/>
          <p14:tracePt t="8862" x="1984375" y="1477963"/>
          <p14:tracePt t="8870" x="1911350" y="1477963"/>
          <p14:tracePt t="8878" x="1820863" y="1473200"/>
          <p14:tracePt t="8886" x="1725613" y="1473200"/>
          <p14:tracePt t="8894" x="1612900" y="1462088"/>
          <p14:tracePt t="8902" x="1506538" y="1462088"/>
          <p14:tracePt t="8910" x="1444625" y="1462088"/>
          <p14:tracePt t="8918" x="1365250" y="1462088"/>
          <p14:tracePt t="8926" x="1298575" y="1462088"/>
          <p14:tracePt t="8934" x="1258888" y="1466850"/>
          <p14:tracePt t="8942" x="1214438" y="1473200"/>
          <p14:tracePt t="8950" x="1146175" y="1484313"/>
          <p14:tracePt t="8958" x="1090613" y="1489075"/>
          <p14:tracePt t="8966" x="1039813" y="1495425"/>
          <p14:tracePt t="8974" x="984250" y="1495425"/>
          <p14:tracePt t="8982" x="933450" y="1500188"/>
          <p14:tracePt t="8990" x="882650" y="1500188"/>
          <p14:tracePt t="8998" x="838200" y="1506538"/>
          <p14:tracePt t="9006" x="792163" y="1506538"/>
          <p14:tracePt t="9014" x="741363" y="1506538"/>
          <p14:tracePt t="9022" x="730250" y="1506538"/>
          <p14:tracePt t="9030" x="725488" y="1506538"/>
          <p14:tracePt t="9038" x="719138" y="1506538"/>
          <p14:tracePt t="9054" x="714375" y="1506538"/>
          <p14:tracePt t="9070" x="708025" y="1506538"/>
          <p14:tracePt t="9086" x="696913" y="1506538"/>
          <p14:tracePt t="9096" x="692150" y="1500188"/>
          <p14:tracePt t="9101" x="685800" y="1500188"/>
          <p14:tracePt t="9112" x="679450" y="1495425"/>
          <p14:tracePt t="9120" x="674688" y="1484313"/>
          <p14:tracePt t="9128" x="674688" y="1477963"/>
          <p14:tracePt t="9135" x="674688" y="1450975"/>
          <p14:tracePt t="9144" x="685800" y="1427163"/>
          <p14:tracePt t="9152" x="703263" y="1404938"/>
          <p14:tracePt t="9159" x="725488" y="1371600"/>
          <p14:tracePt t="9168" x="792163" y="1309688"/>
          <p14:tracePt t="9176" x="838200" y="1276350"/>
          <p14:tracePt t="9184" x="887413" y="1236663"/>
          <p14:tracePt t="9192" x="949325" y="1208088"/>
          <p14:tracePt t="9200" x="1006475" y="1181100"/>
          <p14:tracePt t="9208" x="1068388" y="1163638"/>
          <p14:tracePt t="9216" x="1119188" y="1157288"/>
          <p14:tracePt t="9224" x="1174750" y="1146175"/>
          <p14:tracePt t="9232" x="1196975" y="1146175"/>
          <p14:tracePt t="9240" x="1247775" y="1141413"/>
          <p14:tracePt t="9248" x="1292225" y="1141413"/>
          <p14:tracePt t="9256" x="1331913" y="1141413"/>
          <p14:tracePt t="9264" x="1354138" y="1141413"/>
          <p14:tracePt t="9272" x="1365250" y="1141413"/>
          <p14:tracePt t="9280" x="1371600" y="1135063"/>
          <p14:tracePt t="9344" x="1376363" y="1135063"/>
          <p14:tracePt t="9352" x="1382713" y="1135063"/>
          <p14:tracePt t="9360" x="1393825" y="1130300"/>
          <p14:tracePt t="9370" x="1416050" y="1119188"/>
          <p14:tracePt t="9376" x="1433513" y="1112838"/>
          <p14:tracePt t="9386" x="1455738" y="1101725"/>
          <p14:tracePt t="9392" x="1484313" y="1090613"/>
          <p14:tracePt t="9402" x="1506538" y="1068388"/>
          <p14:tracePt t="9407" x="1517650" y="1062038"/>
          <p14:tracePt t="9418" x="1524000" y="1046163"/>
          <p14:tracePt t="9426" x="1535113" y="1039813"/>
          <p14:tracePt t="9434" x="1535113" y="1035050"/>
          <p14:tracePt t="9442" x="1535113" y="1022350"/>
          <p14:tracePt t="9458" x="1528763" y="1017588"/>
          <p14:tracePt t="9466" x="1517650" y="1011238"/>
          <p14:tracePt t="9474" x="1495425" y="1006475"/>
          <p14:tracePt t="9482" x="1427163" y="1000125"/>
          <p14:tracePt t="9490" x="1389063" y="1000125"/>
          <p14:tracePt t="9498" x="1316038" y="1000125"/>
          <p14:tracePt t="9506" x="1254125" y="1000125"/>
          <p14:tracePt t="9514" x="1185863" y="1000125"/>
          <p14:tracePt t="9522" x="1123950" y="1000125"/>
          <p14:tracePt t="9530" x="1090613" y="1000125"/>
          <p14:tracePt t="9538" x="1028700" y="1011238"/>
          <p14:tracePt t="9546" x="995363" y="1011238"/>
          <p14:tracePt t="9554" x="949325" y="1022350"/>
          <p14:tracePt t="9562" x="938213" y="1028700"/>
          <p14:tracePt t="9570" x="922338" y="1028700"/>
          <p14:tracePt t="9578" x="915988" y="1028700"/>
          <p14:tracePt t="9586" x="915988" y="1035050"/>
          <p14:tracePt t="9618" x="911225" y="1039813"/>
          <p14:tracePt t="9625" x="911225" y="1046163"/>
          <p14:tracePt t="9634" x="904875" y="1050925"/>
          <p14:tracePt t="9642" x="900113" y="1062038"/>
          <p14:tracePt t="9650" x="893763" y="1068388"/>
          <p14:tracePt t="9658" x="893763" y="1073150"/>
          <p14:tracePt t="9668" x="882650" y="1090613"/>
          <p14:tracePt t="9676" x="882650" y="1101725"/>
          <p14:tracePt t="9684" x="871538" y="1119188"/>
          <p14:tracePt t="9692" x="860425" y="1135063"/>
          <p14:tracePt t="9700" x="854075" y="1146175"/>
          <p14:tracePt t="9708" x="838200" y="1169988"/>
          <p14:tracePt t="9716" x="825500" y="1192213"/>
          <p14:tracePt t="9724" x="820738" y="1196975"/>
          <p14:tracePt t="9732" x="803275" y="1219200"/>
          <p14:tracePt t="9740" x="792163" y="1243013"/>
          <p14:tracePt t="9748" x="787400" y="1247775"/>
          <p14:tracePt t="9756" x="776288" y="1276350"/>
          <p14:tracePt t="9764" x="776288" y="1287463"/>
          <p14:tracePt t="9772" x="776288" y="1304925"/>
          <p14:tracePt t="9780" x="776288" y="1320800"/>
          <p14:tracePt t="9788" x="776288" y="1338263"/>
          <p14:tracePt t="9796" x="787400" y="1354138"/>
          <p14:tracePt t="9804" x="792163" y="1365250"/>
          <p14:tracePt t="9812" x="803275" y="1382713"/>
          <p14:tracePt t="9820" x="814388" y="1400175"/>
          <p14:tracePt t="9828" x="825500" y="1411288"/>
          <p14:tracePt t="9836" x="842963" y="1433513"/>
          <p14:tracePt t="9844" x="854075" y="1444625"/>
          <p14:tracePt t="9852" x="876300" y="1462088"/>
          <p14:tracePt t="9860" x="922338" y="1495425"/>
          <p14:tracePt t="9868" x="955675" y="1517650"/>
          <p14:tracePt t="9876" x="1022350" y="1557338"/>
          <p14:tracePt t="9884" x="1079500" y="1579563"/>
          <p14:tracePt t="9892" x="1135063" y="1601788"/>
          <p14:tracePt t="9900" x="1270000" y="1652588"/>
          <p14:tracePt t="9908" x="1393825" y="1692275"/>
          <p14:tracePt t="9916" x="1528763" y="1725613"/>
          <p14:tracePt t="9924" x="1663700" y="1758950"/>
          <p14:tracePt t="9932" x="1978025" y="1816100"/>
          <p14:tracePt t="9940" x="2141538" y="1843088"/>
          <p14:tracePt t="9948" x="2439988" y="1878013"/>
          <p14:tracePt t="9956" x="2747963" y="1900238"/>
          <p14:tracePt t="9964" x="2917825" y="1905000"/>
          <p14:tracePt t="9974" x="3176588" y="1916113"/>
          <p14:tracePt t="9980" x="3322638" y="1928813"/>
          <p14:tracePt t="9990" x="3597275" y="1939925"/>
          <p14:tracePt t="9998" x="3754438" y="1944688"/>
          <p14:tracePt t="10006" x="4057650" y="1955800"/>
          <p14:tracePt t="10014" x="4227513" y="1955800"/>
          <p14:tracePt t="10022" x="4548188" y="1966913"/>
          <p14:tracePt t="10030" x="4699000" y="1966913"/>
          <p14:tracePt t="10038" x="5019675" y="1966913"/>
          <p14:tracePt t="10046" x="5340350" y="1966913"/>
          <p14:tracePt t="10054" x="5508625" y="1966913"/>
          <p14:tracePt t="10062" x="5800725" y="1962150"/>
          <p14:tracePt t="10070" x="5953125" y="1962150"/>
          <p14:tracePt t="10078" x="6261100" y="1951038"/>
          <p14:tracePt t="10086" x="6537325" y="1939925"/>
          <p14:tracePt t="10094" x="6689725" y="1933575"/>
          <p14:tracePt t="10102" x="6981825" y="1922463"/>
          <p14:tracePt t="10110" x="7273925" y="1922463"/>
          <p14:tracePt t="10118" x="7442200" y="1911350"/>
          <p14:tracePt t="10126" x="7734300" y="1900238"/>
          <p14:tracePt t="10134" x="8021638" y="1900238"/>
          <p14:tracePt t="10142" x="8161338" y="1900238"/>
          <p14:tracePt t="10150" x="8437563" y="1900238"/>
          <p14:tracePt t="10158" x="8572500" y="1900238"/>
          <p14:tracePt t="10166" x="8864600" y="1900238"/>
          <p14:tracePt t="10174" x="8999538" y="1900238"/>
          <p14:tracePt t="10182" x="9156700" y="1900238"/>
          <p14:tracePt t="10190" x="9431338" y="1905000"/>
          <p14:tracePt t="10198" x="9572625" y="1916113"/>
          <p14:tracePt t="10206" x="9729788" y="1922463"/>
          <p14:tracePt t="10214" x="9971088" y="1933575"/>
          <p14:tracePt t="10222" x="10112375" y="1933575"/>
          <p14:tracePt t="10230" x="10240963" y="1939925"/>
          <p14:tracePt t="10240" x="10331450" y="1939925"/>
          <p14:tracePt t="10246" x="10415588" y="1951038"/>
          <p14:tracePt t="10256" x="10488613" y="1955800"/>
          <p14:tracePt t="10262" x="10612438" y="1962150"/>
          <p14:tracePt t="10272" x="10656888" y="1962150"/>
          <p14:tracePt t="10280" x="10702925" y="1962150"/>
          <p14:tracePt t="10288" x="10769600" y="1962150"/>
          <p14:tracePt t="10296" x="10815638" y="1962150"/>
          <p14:tracePt t="10304" x="10848975" y="1962150"/>
          <p14:tracePt t="10312" x="10875963" y="1951038"/>
          <p14:tracePt t="10320" x="10893425" y="1944688"/>
          <p14:tracePt t="10328" x="10910888" y="1933575"/>
          <p14:tracePt t="10336" x="10922000" y="1922463"/>
          <p14:tracePt t="10344" x="10937875" y="1900238"/>
          <p14:tracePt t="10352" x="10948988" y="1882775"/>
          <p14:tracePt t="10360" x="10948988" y="1860550"/>
          <p14:tracePt t="10368" x="10948988" y="1820863"/>
          <p14:tracePt t="10376" x="10926763" y="1776413"/>
          <p14:tracePt t="10384" x="10899775" y="1720850"/>
          <p14:tracePt t="10392" x="10882313" y="1697038"/>
          <p14:tracePt t="10400" x="10831513" y="1641475"/>
          <p14:tracePt t="10408" x="10791825" y="1585913"/>
          <p14:tracePt t="10416" x="10736263" y="1528763"/>
          <p14:tracePt t="10424" x="10668000" y="1477963"/>
          <p14:tracePt t="10432" x="10601325" y="1422400"/>
          <p14:tracePt t="10440" x="10579100" y="1411288"/>
          <p14:tracePt t="10448" x="10488613" y="1349375"/>
          <p14:tracePt t="10456" x="10382250" y="1276350"/>
          <p14:tracePt t="10464" x="10342563" y="1254125"/>
          <p14:tracePt t="10472" x="10225088" y="1174750"/>
          <p14:tracePt t="10480" x="10061575" y="1090613"/>
          <p14:tracePt t="10488" x="10006013" y="1057275"/>
          <p14:tracePt t="10496" x="9847263" y="984250"/>
          <p14:tracePt t="10504" x="9656763" y="904875"/>
          <p14:tracePt t="10512" x="9594850" y="876300"/>
          <p14:tracePt t="10520" x="9437688" y="827088"/>
          <p14:tracePt t="10528" x="9375775" y="814388"/>
          <p14:tracePt t="10538" x="9236075" y="776288"/>
          <p14:tracePt t="10544" x="9178925" y="765175"/>
          <p14:tracePt t="10554" x="9061450" y="741363"/>
          <p14:tracePt t="10560" x="8931275" y="719138"/>
          <p14:tracePt t="10570" x="8880475" y="714375"/>
          <p14:tracePt t="10578" x="8740775" y="685800"/>
          <p14:tracePt t="10586" x="8685213" y="679450"/>
          <p14:tracePt t="10594" x="8431213" y="646113"/>
          <p14:tracePt t="10602" x="8274050" y="635000"/>
          <p14:tracePt t="10610" x="8128000" y="619125"/>
          <p14:tracePt t="10618" x="7869238" y="606425"/>
          <p14:tracePt t="10626" x="7605713" y="590550"/>
          <p14:tracePt t="10634" x="7464425" y="579438"/>
          <p14:tracePt t="10642" x="7307263" y="579438"/>
          <p14:tracePt t="10650" x="7048500" y="568325"/>
          <p14:tracePt t="10658" x="6924675" y="568325"/>
          <p14:tracePt t="10666" x="6789738" y="568325"/>
          <p14:tracePt t="10674" x="6632575" y="568325"/>
          <p14:tracePt t="10682" x="6329363" y="568325"/>
          <p14:tracePt t="10690" x="6161088" y="568325"/>
          <p14:tracePt t="10698" x="5964238" y="568325"/>
          <p14:tracePt t="10706" x="5745163" y="573088"/>
          <p14:tracePt t="10714" x="5519738" y="573088"/>
          <p14:tracePt t="10722" x="5272088" y="584200"/>
          <p14:tracePt t="10730" x="4845050" y="584200"/>
          <p14:tracePt t="10738" x="4621213" y="584200"/>
          <p14:tracePt t="10746" x="4373563" y="584200"/>
          <p14:tracePt t="10754" x="3962400" y="584200"/>
          <p14:tracePt t="10762" x="3603625" y="584200"/>
          <p14:tracePt t="10770" x="3411538" y="579438"/>
          <p14:tracePt t="10778" x="3079750" y="579438"/>
          <p14:tracePt t="10786" x="2906713" y="573088"/>
          <p14:tracePt t="10794" x="2574925" y="573088"/>
          <p14:tracePt t="10804" x="2254250" y="573088"/>
          <p14:tracePt t="10809" x="2085975" y="561975"/>
          <p14:tracePt t="10820" x="1793875" y="561975"/>
          <p14:tracePt t="10826" x="1517650" y="561975"/>
          <p14:tracePt t="10836" x="1382713" y="561975"/>
          <p14:tracePt t="10842" x="1152525" y="568325"/>
          <p14:tracePt t="10852" x="1039813" y="573088"/>
          <p14:tracePt t="10860" x="911225" y="584200"/>
          <p14:tracePt t="10868" x="781050" y="601663"/>
          <p14:tracePt t="10876" x="714375" y="606425"/>
          <p14:tracePt t="10884" x="674688" y="619125"/>
          <p14:tracePt t="10892" x="606425" y="630238"/>
          <p14:tracePt t="10900" x="568325" y="641350"/>
          <p14:tracePt t="10908" x="528638" y="652463"/>
          <p14:tracePt t="10916" x="484188" y="668338"/>
          <p14:tracePt t="10924" x="444500" y="679450"/>
          <p14:tracePt t="10932" x="409575" y="703263"/>
          <p14:tracePt t="10940" x="382588" y="719138"/>
          <p14:tracePt t="10948" x="354013" y="741363"/>
          <p14:tracePt t="10956" x="325438" y="758825"/>
          <p14:tracePt t="10964" x="298450" y="798513"/>
          <p14:tracePt t="10972" x="280988" y="814388"/>
          <p14:tracePt t="10980" x="258763" y="842963"/>
          <p14:tracePt t="10988" x="241300" y="871538"/>
          <p14:tracePt t="10996" x="225425" y="893763"/>
          <p14:tracePt t="11004" x="214313" y="922338"/>
          <p14:tracePt t="11012" x="214313" y="938213"/>
          <p14:tracePt t="11020" x="214313" y="966788"/>
          <p14:tracePt t="11028" x="214313" y="1000125"/>
          <p14:tracePt t="11036" x="214313" y="1022350"/>
          <p14:tracePt t="11044" x="219075" y="1039813"/>
          <p14:tracePt t="11052" x="236538" y="1084263"/>
          <p14:tracePt t="11060" x="247650" y="1101725"/>
          <p14:tracePt t="11068" x="263525" y="1123950"/>
          <p14:tracePt t="11076" x="287338" y="1141413"/>
          <p14:tracePt t="11086" x="336550" y="1181100"/>
          <p14:tracePt t="11092" x="371475" y="1196975"/>
          <p14:tracePt t="11102" x="415925" y="1214438"/>
          <p14:tracePt t="11110" x="471488" y="1225550"/>
          <p14:tracePt t="11118" x="528638" y="1230313"/>
          <p14:tracePt t="11124" x="590550" y="1236663"/>
          <p14:tracePt t="11134" x="652463" y="1236663"/>
          <p14:tracePt t="11142" x="679450" y="1243013"/>
          <p14:tracePt t="11150" x="758825" y="1247775"/>
          <p14:tracePt t="11158" x="831850" y="1254125"/>
          <p14:tracePt t="11166" x="915988" y="1258888"/>
          <p14:tracePt t="11174" x="1000125" y="1276350"/>
          <p14:tracePt t="11182" x="1035050" y="1281113"/>
          <p14:tracePt t="11190" x="1141413" y="1292225"/>
          <p14:tracePt t="11198" x="1258888" y="1309688"/>
          <p14:tracePt t="11206" x="1298575" y="1316038"/>
          <p14:tracePt t="11214" x="1393825" y="1327150"/>
          <p14:tracePt t="11222" x="1466850" y="1349375"/>
          <p14:tracePt t="11230" x="1500188" y="1354138"/>
          <p14:tracePt t="11238" x="1550988" y="1371600"/>
          <p14:tracePt t="11246" x="1601788" y="1389063"/>
          <p14:tracePt t="11254" x="1641475" y="1404938"/>
          <p14:tracePt t="11262" x="1685925" y="1416050"/>
          <p14:tracePt t="11270" x="1731963" y="1438275"/>
          <p14:tracePt t="11278" x="1776413" y="1455738"/>
          <p14:tracePt t="11286" x="1820863" y="1484313"/>
          <p14:tracePt t="11294" x="1843088" y="1484313"/>
          <p14:tracePt t="11302" x="1893888" y="1512888"/>
          <p14:tracePt t="11310" x="1951038" y="1528763"/>
          <p14:tracePt t="11318" x="2012950" y="1550988"/>
          <p14:tracePt t="11326" x="2028825" y="1557338"/>
          <p14:tracePt t="11334" x="2090738" y="1585913"/>
          <p14:tracePt t="11342" x="2147888" y="1601788"/>
          <p14:tracePt t="11350" x="2174875" y="1612900"/>
          <p14:tracePt t="11358" x="2247900" y="1635125"/>
          <p14:tracePt t="11366" x="2287588" y="1647825"/>
          <p14:tracePt t="11374" x="2371725" y="1670050"/>
          <p14:tracePt t="11384" x="2490788" y="1692275"/>
          <p14:tracePt t="11392" x="2528888" y="1697038"/>
          <p14:tracePt t="11400" x="2659063" y="1714500"/>
          <p14:tracePt t="11408" x="2709863" y="1720850"/>
          <p14:tracePt t="11416" x="2860675" y="1725613"/>
          <p14:tracePt t="11424" x="2922588" y="1731963"/>
          <p14:tracePt t="11432" x="3068638" y="1736725"/>
          <p14:tracePt t="11440" x="3119438" y="1736725"/>
          <p14:tracePt t="11448" x="3271838" y="1747838"/>
          <p14:tracePt t="11456" x="3322638" y="1747838"/>
          <p14:tracePt t="11464" x="3384550" y="1747838"/>
          <p14:tracePt t="11472" x="3530600" y="1754188"/>
          <p14:tracePt t="11480" x="3592513" y="1754188"/>
          <p14:tracePt t="11488" x="3738563" y="1765300"/>
          <p14:tracePt t="11496" x="3794125" y="1765300"/>
          <p14:tracePt t="11504" x="3929063" y="1765300"/>
          <p14:tracePt t="11512" x="3973513" y="1765300"/>
          <p14:tracePt t="11520" x="4097338" y="1770063"/>
          <p14:tracePt t="11528" x="4143375" y="1770063"/>
          <p14:tracePt t="11536" x="4243388" y="1770063"/>
          <p14:tracePt t="11544" x="4289425" y="1770063"/>
          <p14:tracePt t="11552" x="4395788" y="1770063"/>
          <p14:tracePt t="11560" x="4429125" y="1770063"/>
          <p14:tracePt t="11568" x="4468813" y="1770063"/>
          <p14:tracePt t="11576" x="4559300" y="1770063"/>
          <p14:tracePt t="11584" x="4597400" y="1770063"/>
          <p14:tracePt t="11592" x="4676775" y="1770063"/>
          <p14:tracePt t="11600" x="4710113" y="1770063"/>
          <p14:tracePt t="11608" x="4738688" y="1770063"/>
          <p14:tracePt t="11616" x="4778375" y="1770063"/>
          <p14:tracePt t="11624" x="4845050" y="1770063"/>
          <p14:tracePt t="11632" x="4878388" y="1765300"/>
          <p14:tracePt t="11640" x="4902200" y="1758950"/>
          <p14:tracePt t="11648" x="4951413" y="1754188"/>
          <p14:tracePt t="11656" x="4975225" y="1747838"/>
          <p14:tracePt t="11664" x="4997450" y="1736725"/>
          <p14:tracePt t="11674" x="5008563" y="1736725"/>
          <p14:tracePt t="11680" x="5008563" y="1731963"/>
          <p14:tracePt t="11696" x="5008563" y="1725613"/>
          <p14:tracePt t="11706" x="5008563" y="1720850"/>
          <p14:tracePt t="11722" x="5008563" y="1714500"/>
          <p14:tracePt t="11738" x="5008563" y="1708150"/>
          <p14:tracePt t="11754" x="5008563" y="1703388"/>
          <p14:tracePt t="11762" x="5008563" y="1697038"/>
          <p14:tracePt t="11770" x="5002213" y="1692275"/>
          <p14:tracePt t="11778" x="4991100" y="1681163"/>
          <p14:tracePt t="11786" x="4991100" y="1674813"/>
          <p14:tracePt t="11794" x="4986338" y="1670050"/>
          <p14:tracePt t="11802" x="4979988" y="1663700"/>
          <p14:tracePt t="11810" x="4979988" y="1658938"/>
          <p14:tracePt t="12166" x="4979988" y="1652588"/>
          <p14:tracePt t="12180" x="4979988" y="1647825"/>
          <p14:tracePt t="12298" x="4979988" y="1641475"/>
          <p14:tracePt t="12322" x="4979988" y="1635125"/>
          <p14:tracePt t="12346" x="4979988" y="1630363"/>
          <p14:tracePt t="12354" x="4979988" y="1624013"/>
          <p14:tracePt t="12362" x="4979988" y="1619250"/>
          <p14:tracePt t="12370" x="4979988" y="1608138"/>
          <p14:tracePt t="12378" x="4975225" y="1601788"/>
          <p14:tracePt t="12386" x="4940300" y="1597025"/>
          <p14:tracePt t="12394" x="4929188" y="1597025"/>
          <p14:tracePt t="12668" x="4935538" y="1597025"/>
          <p14:tracePt t="12676" x="4935538" y="1601788"/>
          <p14:tracePt t="12684" x="4935538" y="1608138"/>
          <p14:tracePt t="12692" x="4935538" y="1612900"/>
          <p14:tracePt t="12716" x="4929188" y="1608138"/>
          <p14:tracePt t="12724" x="4929188" y="1601788"/>
          <p14:tracePt t="12732" x="4924425" y="1601788"/>
          <p14:tracePt t="12748" x="4918075" y="1601788"/>
          <p14:tracePt t="12772" x="4913313" y="1601788"/>
          <p14:tracePt t="12780" x="4906963" y="1601788"/>
          <p14:tracePt t="12796" x="4902200" y="1612900"/>
          <p14:tracePt t="12804" x="4902200" y="1635125"/>
          <p14:tracePt t="12812" x="4902200" y="1652588"/>
          <p14:tracePt t="12820" x="4902200" y="1697038"/>
          <p14:tracePt t="12828" x="4902200" y="1736725"/>
          <p14:tracePt t="12836" x="4918075" y="1804988"/>
          <p14:tracePt t="12844" x="4929188" y="1849438"/>
          <p14:tracePt t="12852" x="4964113" y="1951038"/>
          <p14:tracePt t="12860" x="4979988" y="2006600"/>
          <p14:tracePt t="12868" x="5013325" y="2097088"/>
          <p14:tracePt t="12878" x="5037138" y="2147888"/>
          <p14:tracePt t="12886" x="5070475" y="2232025"/>
          <p14:tracePt t="12894" x="5086350" y="2276475"/>
          <p14:tracePt t="12902" x="5110163" y="2355850"/>
          <p14:tracePt t="12910" x="5121275" y="2393950"/>
          <p14:tracePt t="12918" x="5143500" y="2462213"/>
          <p14:tracePt t="12926" x="5159375" y="2552700"/>
          <p14:tracePt t="12934" x="5176838" y="2601913"/>
          <p14:tracePt t="12942" x="5210175" y="2703513"/>
          <p14:tracePt t="12950" x="5227638" y="2765425"/>
          <p14:tracePt t="12958" x="5256213" y="2849563"/>
          <p14:tracePt t="12966" x="5272088" y="2906713"/>
          <p14:tracePt t="12975" x="5289550" y="2973388"/>
          <p14:tracePt t="12982" x="5300663" y="3006725"/>
          <p14:tracePt t="12990" x="5307013" y="3052763"/>
          <p14:tracePt t="12998" x="5307013" y="3074988"/>
          <p14:tracePt t="13006" x="5307013" y="3125788"/>
          <p14:tracePt t="13014" x="5289550" y="3152775"/>
          <p14:tracePt t="13022" x="5245100" y="3209925"/>
          <p14:tracePt t="13030" x="5210175" y="3254375"/>
          <p14:tracePt t="13038" x="5103813" y="3333750"/>
          <p14:tracePt t="13046" x="5041900" y="3378200"/>
          <p14:tracePt t="13054" x="4913313" y="3457575"/>
          <p14:tracePt t="13062" x="4822825" y="3502025"/>
          <p14:tracePt t="13070" x="4648200" y="3575050"/>
          <p14:tracePt t="13078" x="4564063" y="3614738"/>
          <p14:tracePt t="13086" x="4367213" y="3681413"/>
          <p14:tracePt t="13094" x="4254500" y="3709988"/>
          <p14:tracePt t="13102" x="4046538" y="3771900"/>
          <p14:tracePt t="13110" x="3849688" y="3822700"/>
          <p14:tracePt t="13118" x="3625850" y="3851275"/>
          <p14:tracePt t="13126" x="3440113" y="3873500"/>
          <p14:tracePt t="13134" x="3249613" y="3878263"/>
          <p14:tracePt t="13144" x="2962275" y="3878263"/>
          <p14:tracePt t="13150" x="2794000" y="3878263"/>
          <p14:tracePt t="13160" x="2528888" y="3856038"/>
          <p14:tracePt t="13166" x="2276475" y="3827463"/>
          <p14:tracePt t="13176" x="1995488" y="3794125"/>
          <p14:tracePt t="13182" x="1731963" y="3760788"/>
          <p14:tracePt t="13192" x="1557338" y="3743325"/>
          <p14:tracePt t="13200" x="1331913" y="3705225"/>
          <p14:tracePt t="13208" x="1196975" y="3676650"/>
          <p14:tracePt t="13216" x="1050925" y="3643313"/>
          <p14:tracePt t="13224" x="977900" y="3614738"/>
          <p14:tracePt t="13232" x="911225" y="3597275"/>
          <p14:tracePt t="13240" x="842963" y="3563938"/>
          <p14:tracePt t="13248" x="787400" y="3530600"/>
          <p14:tracePt t="13256" x="752475" y="3502025"/>
          <p14:tracePt t="13264" x="703263" y="3446463"/>
          <p14:tracePt t="13272" x="674688" y="3400425"/>
          <p14:tracePt t="13280" x="646113" y="3355975"/>
          <p14:tracePt t="13288" x="623888" y="3300413"/>
          <p14:tracePt t="13296" x="606425" y="3232150"/>
          <p14:tracePt t="13304" x="595313" y="3176588"/>
          <p14:tracePt t="13312" x="579438" y="3068638"/>
          <p14:tracePt t="13320" x="573088" y="3013075"/>
          <p14:tracePt t="13328" x="568325" y="2871788"/>
          <p14:tracePt t="13336" x="561975" y="2798763"/>
          <p14:tracePt t="13344" x="561975" y="2725738"/>
          <p14:tracePt t="13352" x="561975" y="2590800"/>
          <p14:tracePt t="13360" x="561975" y="2513013"/>
          <p14:tracePt t="13368" x="573088" y="2439988"/>
          <p14:tracePt t="13376" x="584200" y="2371725"/>
          <p14:tracePt t="13384" x="606425" y="2309813"/>
          <p14:tracePt t="13392" x="635000" y="2247900"/>
          <p14:tracePt t="13400" x="663575" y="2192338"/>
          <p14:tracePt t="13408" x="708025" y="2141538"/>
          <p14:tracePt t="13416" x="752475" y="2101850"/>
          <p14:tracePt t="13424" x="814388" y="2057400"/>
          <p14:tracePt t="13432" x="893763" y="2024063"/>
          <p14:tracePt t="13442" x="977900" y="1990725"/>
          <p14:tracePt t="13448" x="1174750" y="1939925"/>
          <p14:tracePt t="13458" x="1349375" y="1911350"/>
          <p14:tracePt t="13464" x="1524000" y="1900238"/>
          <p14:tracePt t="13474" x="1843088" y="1889125"/>
          <p14:tracePt t="13482" x="2136775" y="1878013"/>
          <p14:tracePt t="13490" x="2466975" y="1878013"/>
          <p14:tracePt t="13498" x="2820988" y="1882775"/>
          <p14:tracePt t="13506" x="3141663" y="1905000"/>
          <p14:tracePt t="13514" x="3495675" y="1916113"/>
          <p14:tracePt t="13522" x="3984625" y="1944688"/>
          <p14:tracePt t="13530" x="4440238" y="1955800"/>
          <p14:tracePt t="13538" x="4913313" y="1966913"/>
          <p14:tracePt t="13546" x="5367338" y="1978025"/>
          <p14:tracePt t="13554" x="5807075" y="1978025"/>
          <p14:tracePt t="13562" x="6249988" y="1978025"/>
          <p14:tracePt t="13570" x="6672263" y="1978025"/>
          <p14:tracePt t="13578" x="7099300" y="1962150"/>
          <p14:tracePt t="13586" x="7515225" y="1939925"/>
          <p14:tracePt t="13594" x="7942263" y="1900238"/>
          <p14:tracePt t="13602" x="8269288" y="1866900"/>
          <p14:tracePt t="13610" x="8550275" y="1838325"/>
          <p14:tracePt t="13618" x="8858250" y="1804988"/>
          <p14:tracePt t="13626" x="9156700" y="1758950"/>
          <p14:tracePt t="13634" x="9437688" y="1725613"/>
          <p14:tracePt t="13642" x="9718675" y="1692275"/>
          <p14:tracePt t="13650" x="10010775" y="1674813"/>
          <p14:tracePt t="13658" x="10167938" y="1663700"/>
          <p14:tracePt t="13666" x="10444163" y="1663700"/>
          <p14:tracePt t="13674" x="10594975" y="1663700"/>
          <p14:tracePt t="13682" x="10747375" y="1663700"/>
          <p14:tracePt t="13690" x="11006138" y="1663700"/>
          <p14:tracePt t="13698" x="11134725" y="1663700"/>
          <p14:tracePt t="13706" x="11258550" y="1674813"/>
          <p14:tracePt t="13714" x="11433175" y="1681163"/>
          <p14:tracePt t="13724" x="11499850" y="1685925"/>
          <p14:tracePt t="13730" x="11557000" y="1697038"/>
          <p14:tracePt t="13740" x="11669713" y="1725613"/>
          <p14:tracePt t="13748" x="11707813" y="1743075"/>
          <p14:tracePt t="13756" x="11758613" y="1765300"/>
          <p14:tracePt t="13764" x="11804650" y="1793875"/>
          <p14:tracePt t="13772" x="11837988" y="1831975"/>
          <p14:tracePt t="13780" x="11860213" y="1855788"/>
          <p14:tracePt t="13788" x="11888788" y="1911350"/>
          <p14:tracePt t="13796" x="11893550" y="1955800"/>
          <p14:tracePt t="13804" x="11899900" y="2012950"/>
          <p14:tracePt t="13812" x="11899900" y="2057400"/>
          <p14:tracePt t="13820" x="11899900" y="2147888"/>
          <p14:tracePt t="13828" x="11888788" y="2293938"/>
          <p14:tracePt t="13836" x="11877675" y="2371725"/>
          <p14:tracePt t="13844" x="11842750" y="2557463"/>
          <p14:tracePt t="13852" x="11820525" y="2709863"/>
          <p14:tracePt t="13860" x="11731625" y="2984500"/>
          <p14:tracePt t="13868" x="11680825" y="3108325"/>
          <p14:tracePt t="13876" x="11574463" y="3276600"/>
          <p14:tracePt t="13884" x="11455400" y="3446463"/>
          <p14:tracePt t="13892" x="11304588" y="3608388"/>
          <p14:tracePt t="13900" x="11129963" y="3760788"/>
          <p14:tracePt t="13908" x="11034713" y="3833813"/>
          <p14:tracePt t="13916" x="10831513" y="3979863"/>
          <p14:tracePt t="13924" x="10725150" y="4064000"/>
          <p14:tracePt t="13932" x="10612438" y="4143375"/>
          <p14:tracePt t="13940" x="10382250" y="4305300"/>
          <p14:tracePt t="13948" x="10247313" y="4384675"/>
          <p14:tracePt t="13956" x="10101263" y="4468813"/>
          <p14:tracePt t="13964" x="9937750" y="4548188"/>
          <p14:tracePt t="13972" x="9645650" y="4659313"/>
          <p14:tracePt t="13980" x="9471025" y="4687888"/>
          <p14:tracePt t="13988" x="9190038" y="4716463"/>
          <p14:tracePt t="13996" x="8988425" y="4727575"/>
          <p14:tracePt t="14004" x="8712200" y="4738688"/>
          <p14:tracePt t="14014" x="8437563" y="4738688"/>
          <p14:tracePt t="14020" x="8116888" y="4738688"/>
          <p14:tracePt t="14030" x="7813675" y="4738688"/>
          <p14:tracePt t="14036" x="7464425" y="4738688"/>
          <p14:tracePt t="14046" x="7205663" y="4749800"/>
          <p14:tracePt t="14054" x="6716713" y="4760913"/>
          <p14:tracePt t="14062" x="6351588" y="4772025"/>
          <p14:tracePt t="14070" x="5862638" y="4783138"/>
          <p14:tracePt t="14078" x="5391150" y="4794250"/>
          <p14:tracePt t="14086" x="4906963" y="4794250"/>
          <p14:tracePt t="14094" x="4424363" y="4794250"/>
          <p14:tracePt t="14102" x="3968750" y="4794250"/>
          <p14:tracePt t="14110" x="3541713" y="4794250"/>
          <p14:tracePt t="14118" x="3130550" y="4789488"/>
          <p14:tracePt t="14126" x="2820988" y="4778375"/>
          <p14:tracePt t="14134" x="2378075" y="4745038"/>
          <p14:tracePt t="14142" x="2101850" y="4721225"/>
          <p14:tracePt t="14150" x="1787525" y="4676775"/>
          <p14:tracePt t="14158" x="1524000" y="4643438"/>
          <p14:tracePt t="14166" x="1281113" y="4592638"/>
          <p14:tracePt t="14174" x="1135063" y="4564063"/>
          <p14:tracePt t="14182" x="1022350" y="4524375"/>
          <p14:tracePt t="14190" x="944563" y="4502150"/>
          <p14:tracePt t="14198" x="849313" y="4429125"/>
          <p14:tracePt t="14206" x="814388" y="4391025"/>
          <p14:tracePt t="14214" x="787400" y="4340225"/>
          <p14:tracePt t="14222" x="769938" y="4283075"/>
          <p14:tracePt t="14230" x="752475" y="4216400"/>
          <p14:tracePt t="14238" x="747713" y="4159250"/>
          <p14:tracePt t="14246" x="741363" y="4121150"/>
          <p14:tracePt t="14254" x="741363" y="4059238"/>
          <p14:tracePt t="14262" x="741363" y="4013200"/>
          <p14:tracePt t="14270" x="741363" y="3968750"/>
          <p14:tracePt t="14278" x="741363" y="3946525"/>
          <p14:tracePt t="14286" x="741363" y="3924300"/>
          <p14:tracePt t="14296" x="741363" y="3900488"/>
          <p14:tracePt t="14302" x="741363" y="3884613"/>
          <p14:tracePt t="14312" x="747713" y="3856038"/>
          <p14:tracePt t="14318" x="758825" y="3811588"/>
          <p14:tracePt t="14328" x="765175" y="3778250"/>
          <p14:tracePt t="14334" x="769938" y="3749675"/>
          <p14:tracePt t="14344" x="781050" y="3692525"/>
          <p14:tracePt t="14352" x="787400" y="3665538"/>
          <p14:tracePt t="14360" x="798513" y="3636963"/>
          <p14:tracePt t="14368" x="803275" y="3614738"/>
          <p14:tracePt t="14376" x="820738" y="3581400"/>
          <p14:tracePt t="14384" x="825500" y="3552825"/>
          <p14:tracePt t="14392" x="831850" y="3535363"/>
          <p14:tracePt t="14400" x="831850" y="3502025"/>
          <p14:tracePt t="14408" x="831850" y="3462338"/>
          <p14:tracePt t="14416" x="831850" y="3417888"/>
          <p14:tracePt t="14424" x="825500" y="3378200"/>
          <p14:tracePt t="14432" x="814388" y="3333750"/>
          <p14:tracePt t="14440" x="809625" y="3316288"/>
          <p14:tracePt t="14448" x="803275" y="3287713"/>
          <p14:tracePt t="14456" x="798513" y="3265488"/>
          <p14:tracePt t="14464" x="798513" y="3243263"/>
          <p14:tracePt t="14472" x="798513" y="3232150"/>
          <p14:tracePt t="14480" x="798513" y="3221038"/>
          <p14:tracePt t="14488" x="803275" y="3203575"/>
          <p14:tracePt t="14496" x="803275" y="3198813"/>
          <p14:tracePt t="14504" x="814388" y="3187700"/>
          <p14:tracePt t="14512" x="831850" y="3159125"/>
          <p14:tracePt t="14520" x="842963" y="3141663"/>
          <p14:tracePt t="14528" x="876300" y="3092450"/>
          <p14:tracePt t="14536" x="900113" y="3063875"/>
          <p14:tracePt t="14544" x="927100" y="3030538"/>
          <p14:tracePt t="14552" x="960438" y="2990850"/>
          <p14:tracePt t="14560" x="995363" y="2957513"/>
          <p14:tracePt t="14568" x="1028700" y="2922588"/>
          <p14:tracePt t="14578" x="1050925" y="2895600"/>
          <p14:tracePt t="14584" x="1090613" y="2849563"/>
          <p14:tracePt t="14594" x="1123950" y="2827338"/>
          <p14:tracePt t="14600" x="1181100" y="2776538"/>
          <p14:tracePt t="14610" x="1225550" y="2743200"/>
          <p14:tracePt t="14616" x="1303338" y="2681288"/>
          <p14:tracePt t="14626" x="1343025" y="2636838"/>
          <p14:tracePt t="14634" x="1389063" y="2590800"/>
          <p14:tracePt t="14642" x="1427163" y="2541588"/>
          <p14:tracePt t="14650" x="1466850" y="2484438"/>
          <p14:tracePt t="14658" x="1500188" y="2433638"/>
          <p14:tracePt t="14666" x="1539875" y="2393950"/>
          <p14:tracePt t="14674" x="1573213" y="2349500"/>
          <p14:tracePt t="14682" x="1612900" y="2309813"/>
          <p14:tracePt t="14690" x="1658938" y="2282825"/>
          <p14:tracePt t="14699" x="1765300" y="2220913"/>
          <p14:tracePt t="14706" x="1831975" y="2192338"/>
          <p14:tracePt t="14714" x="2012950" y="2152650"/>
          <p14:tracePt t="14722" x="2220913" y="2112963"/>
          <p14:tracePt t="14730" x="2473325" y="2068513"/>
          <p14:tracePt t="14738" x="2692400" y="2039938"/>
          <p14:tracePt t="14747" x="2911475" y="2012950"/>
          <p14:tracePt t="14754" x="3163888" y="1990725"/>
          <p14:tracePt t="14762" x="3457575" y="1966913"/>
          <p14:tracePt t="14770" x="3749675" y="1955800"/>
          <p14:tracePt t="14778" x="4052888" y="1944688"/>
          <p14:tracePt t="14786" x="4373563" y="1944688"/>
          <p14:tracePt t="14794" x="4710113" y="1951038"/>
          <p14:tracePt t="14802" x="5059363" y="1962150"/>
          <p14:tracePt t="14810" x="5564188" y="2001838"/>
          <p14:tracePt t="14818" x="5953125" y="2035175"/>
          <p14:tracePt t="14826" x="6442075" y="2068513"/>
          <p14:tracePt t="14834" x="6913563" y="2108200"/>
          <p14:tracePt t="14842" x="7391400" y="2159000"/>
          <p14:tracePt t="14850" x="7847013" y="2181225"/>
          <p14:tracePt t="14858" x="8291513" y="2203450"/>
          <p14:tracePt t="14866" x="8689975" y="2214563"/>
          <p14:tracePt t="14876" x="9083675" y="2214563"/>
          <p14:tracePt t="14882" x="9375775" y="2225675"/>
          <p14:tracePt t="14892" x="9769475" y="2236788"/>
          <p14:tracePt t="14898" x="10033000" y="2247900"/>
          <p14:tracePt t="14908" x="10309225" y="2259013"/>
          <p14:tracePt t="14916" x="10556875" y="2282825"/>
          <p14:tracePt t="14924" x="10674350" y="2293938"/>
          <p14:tracePt t="14932" x="10888663" y="2316163"/>
          <p14:tracePt t="14940" x="11045825" y="2327275"/>
          <p14:tracePt t="14948" x="11112500" y="2333625"/>
          <p14:tracePt t="14956" x="11169650" y="2338388"/>
          <p14:tracePt t="14964" x="11231563" y="2344738"/>
          <p14:tracePt t="14972" x="11258550" y="2344738"/>
          <p14:tracePt t="14980" x="11280775" y="2344738"/>
          <p14:tracePt t="14988" x="11291888" y="2344738"/>
          <p14:tracePt t="14996" x="11309350" y="2349500"/>
          <p14:tracePt t="15004" x="11326813" y="2355850"/>
          <p14:tracePt t="15012" x="11326813" y="2360613"/>
          <p14:tracePt t="15020" x="11331575" y="2366963"/>
          <p14:tracePt t="15028" x="11331575" y="2378075"/>
          <p14:tracePt t="15036" x="11337925" y="2382838"/>
          <p14:tracePt t="15044" x="11342688" y="2393950"/>
          <p14:tracePt t="15052" x="11342688" y="2411413"/>
          <p14:tracePt t="15060" x="11349038" y="2428875"/>
          <p14:tracePt t="15068" x="11349038" y="2451100"/>
          <p14:tracePt t="15076" x="11353800" y="2473325"/>
          <p14:tracePt t="15084" x="11353800" y="2506663"/>
          <p14:tracePt t="15092" x="11353800" y="2541588"/>
          <p14:tracePt t="15100" x="11353800" y="2579688"/>
          <p14:tracePt t="15108" x="11349038" y="2625725"/>
          <p14:tracePt t="15116" x="11337925" y="2676525"/>
          <p14:tracePt t="15124" x="11320463" y="2736850"/>
          <p14:tracePt t="15132" x="11315700" y="2765425"/>
          <p14:tracePt t="15140" x="11287125" y="2844800"/>
          <p14:tracePt t="15148" x="11247438" y="2940050"/>
          <p14:tracePt t="15156" x="11207750" y="3063875"/>
          <p14:tracePt t="15164" x="11141075" y="3238500"/>
          <p14:tracePt t="15174" x="11123613" y="3294063"/>
          <p14:tracePt t="15180" x="11056938" y="3440113"/>
          <p14:tracePt t="15190" x="10972800" y="3619500"/>
          <p14:tracePt t="15198" x="10944225" y="3665538"/>
          <p14:tracePt t="15206" x="10864850" y="3805238"/>
          <p14:tracePt t="15214" x="10826750" y="3851275"/>
          <p14:tracePt t="15222" x="10741025" y="3962400"/>
          <p14:tracePt t="15230" x="10663238" y="4048125"/>
          <p14:tracePt t="15238" x="10590213" y="4132263"/>
          <p14:tracePt t="15246" x="10506075" y="4198938"/>
          <p14:tracePt t="15254" x="10477500" y="4227513"/>
          <p14:tracePt t="15262" x="10371138" y="4305300"/>
          <p14:tracePt t="15270" x="10313988" y="4333875"/>
          <p14:tracePt t="15278" x="10258425" y="4367213"/>
          <p14:tracePt t="15286" x="10145713" y="4402138"/>
          <p14:tracePt t="15294" x="10072688" y="4424363"/>
          <p14:tracePt t="15302" x="9971088" y="4440238"/>
          <p14:tracePt t="15310" x="9875838" y="4457700"/>
          <p14:tracePt t="15318" x="9623425" y="4479925"/>
          <p14:tracePt t="15326" x="9499600" y="4486275"/>
          <p14:tracePt t="15334" x="9207500" y="4497388"/>
          <p14:tracePt t="15342" x="8915400" y="4519613"/>
          <p14:tracePt t="15350" x="8577263" y="4530725"/>
          <p14:tracePt t="15358" x="8223250" y="4541838"/>
          <p14:tracePt t="15366" x="7740650" y="4552950"/>
          <p14:tracePt t="15374" x="7386638" y="4564063"/>
          <p14:tracePt t="15382" x="6946900" y="4586288"/>
          <p14:tracePt t="15390" x="6519863" y="4598988"/>
          <p14:tracePt t="15398" x="6092825" y="4610100"/>
          <p14:tracePt t="15406" x="5665788" y="4637088"/>
          <p14:tracePt t="15414" x="5238750" y="4648200"/>
          <p14:tracePt t="15422" x="4829175" y="4648200"/>
          <p14:tracePt t="15430" x="4413250" y="4672013"/>
          <p14:tracePt t="15438" x="4092575" y="4672013"/>
          <p14:tracePt t="15446" x="3771900" y="4683125"/>
          <p14:tracePt t="15456" x="3344863" y="4694238"/>
          <p14:tracePt t="15462" x="3068638" y="4705350"/>
          <p14:tracePt t="15472" x="2798763" y="4705350"/>
          <p14:tracePt t="15481" x="2433638" y="4705350"/>
          <p14:tracePt t="15488" x="2185988" y="4716463"/>
          <p14:tracePt t="15496" x="2062163" y="4716463"/>
          <p14:tracePt t="15504" x="1849438" y="4716463"/>
          <p14:tracePt t="15512" x="1635125" y="4716463"/>
          <p14:tracePt t="15520" x="1450975" y="4716463"/>
          <p14:tracePt t="15529" x="1376363" y="4716463"/>
          <p14:tracePt t="15536" x="1287463" y="4716463"/>
          <p14:tracePt t="15544" x="1119188" y="4716463"/>
          <p14:tracePt t="15552" x="1035050" y="4705350"/>
          <p14:tracePt t="15560" x="960438" y="4699000"/>
          <p14:tracePt t="15568" x="809625" y="4683125"/>
          <p14:tracePt t="15576" x="736600" y="4672013"/>
          <p14:tracePt t="15584" x="663575" y="4659313"/>
          <p14:tracePt t="15592" x="612775" y="4648200"/>
          <p14:tracePt t="15600" x="550863" y="4632325"/>
          <p14:tracePt t="15608" x="495300" y="4621213"/>
          <p14:tracePt t="15616" x="449263" y="4598988"/>
          <p14:tracePt t="15624" x="404813" y="4586288"/>
          <p14:tracePt t="15632" x="365125" y="4570413"/>
          <p14:tracePt t="15640" x="314325" y="4552950"/>
          <p14:tracePt t="15648" x="298450" y="4548188"/>
          <p14:tracePt t="15656" x="258763" y="4530725"/>
          <p14:tracePt t="15664" x="219075" y="4519613"/>
          <p14:tracePt t="15672" x="190500" y="4502150"/>
          <p14:tracePt t="15680" x="174625" y="4502150"/>
          <p14:tracePt t="15688" x="174625" y="4497388"/>
          <p14:tracePt t="15822" x="174625" y="4491038"/>
          <p14:tracePt t="15838" x="174625" y="4486275"/>
          <p14:tracePt t="15846" x="190500" y="4475163"/>
          <p14:tracePt t="15862" x="207963" y="4464050"/>
          <p14:tracePt t="15870" x="225425" y="4457700"/>
          <p14:tracePt t="15878" x="236538" y="4457700"/>
          <p14:tracePt t="15886" x="258763" y="4457700"/>
          <p14:tracePt t="15894" x="280988" y="4457700"/>
          <p14:tracePt t="15902" x="292100" y="4457700"/>
          <p14:tracePt t="15910" x="320675" y="4457700"/>
          <p14:tracePt t="15918" x="331788" y="4457700"/>
          <p14:tracePt t="15926" x="365125" y="4464050"/>
          <p14:tracePt t="15934" x="422275" y="4479925"/>
          <p14:tracePt t="15942" x="455613" y="4491038"/>
          <p14:tracePt t="15950" x="522288" y="4513263"/>
          <p14:tracePt t="15958" x="601663" y="4537075"/>
          <p14:tracePt t="15966" x="752475" y="4581525"/>
          <p14:tracePt t="15974" x="922338" y="4637088"/>
          <p14:tracePt t="15982" x="1011238" y="4659313"/>
          <p14:tracePt t="15990" x="1243013" y="4721225"/>
          <p14:tracePt t="15998" x="1360488" y="4745038"/>
          <p14:tracePt t="16006" x="1495425" y="4778375"/>
          <p14:tracePt t="16016" x="1781175" y="4833938"/>
          <p14:tracePt t="16022" x="1962150" y="4884738"/>
          <p14:tracePt t="16032" x="2141538" y="4918075"/>
          <p14:tracePt t="16038" x="2355850" y="4968875"/>
          <p14:tracePt t="16048" x="2563813" y="5019675"/>
          <p14:tracePt t="16054" x="2911475" y="5114925"/>
          <p14:tracePt t="16064" x="3125788" y="5176838"/>
          <p14:tracePt t="16072" x="3355975" y="5238750"/>
          <p14:tracePt t="16080" x="3760788" y="5345113"/>
          <p14:tracePt t="16088" x="3990975" y="5407025"/>
          <p14:tracePt t="16096" x="4384675" y="5503863"/>
          <p14:tracePt t="16104" x="4772025" y="5599113"/>
          <p14:tracePt t="16112" x="5121275" y="5665788"/>
          <p14:tracePt t="16120" x="5453063" y="5734050"/>
          <p14:tracePt t="16128" x="5778500" y="5778500"/>
          <p14:tracePt t="16136" x="6076950" y="5835650"/>
          <p14:tracePt t="16144" x="6373813" y="5891213"/>
          <p14:tracePt t="16152" x="6661150" y="5946775"/>
          <p14:tracePt t="16160" x="6840538" y="5986463"/>
          <p14:tracePt t="16168" x="7154863" y="6054725"/>
          <p14:tracePt t="16176" x="7324725" y="6099175"/>
          <p14:tracePt t="16184" x="7610475" y="6165850"/>
          <p14:tracePt t="16192" x="7773988" y="6211888"/>
          <p14:tracePt t="16200" x="8061325" y="6278563"/>
          <p14:tracePt t="16208" x="8178800" y="6300788"/>
          <p14:tracePt t="16216" x="8302625" y="6324600"/>
          <p14:tracePt t="16224" x="8431213" y="6351588"/>
          <p14:tracePt t="16232" x="8639175" y="6391275"/>
          <p14:tracePt t="16240" x="8723313" y="6397625"/>
          <p14:tracePt t="16248" x="8807450" y="6402388"/>
          <p14:tracePt t="16256" x="8880475" y="6408738"/>
          <p14:tracePt t="16264" x="8953500" y="6408738"/>
          <p14:tracePt t="16272" x="9015413" y="6413500"/>
          <p14:tracePt t="16280" x="9066213" y="6413500"/>
          <p14:tracePt t="16288" x="9112250" y="6413500"/>
          <p14:tracePt t="16296" x="9145588" y="6413500"/>
          <p14:tracePt t="16312" x="9134475" y="6402388"/>
          <p14:tracePt t="16320" x="9094788" y="6380163"/>
          <p14:tracePt t="16330" x="9028113" y="6351588"/>
          <p14:tracePt t="16336" x="9004300" y="6346825"/>
          <p14:tracePt t="16523" x="9021763" y="6351588"/>
          <p14:tracePt t="16530" x="9039225" y="6362700"/>
          <p14:tracePt t="16538" x="9050338" y="6369050"/>
          <p14:tracePt t="16547" x="9077325" y="6380163"/>
          <p14:tracePt t="16554" x="9094788" y="6386513"/>
          <p14:tracePt t="16562" x="9112250" y="6391275"/>
          <p14:tracePt t="16570" x="9117013" y="6397625"/>
          <p14:tracePt t="16578" x="9128125" y="6397625"/>
          <p14:tracePt t="16652" x="9128125" y="6391275"/>
          <p14:tracePt t="16668" x="9112250" y="6380163"/>
          <p14:tracePt t="16676" x="9105900" y="6369050"/>
          <p14:tracePt t="16684" x="9101138" y="6362700"/>
          <p14:tracePt t="16692" x="9077325" y="6340475"/>
          <p14:tracePt t="16700" x="9055100" y="6318250"/>
          <p14:tracePt t="16708" x="9021763" y="6284913"/>
          <p14:tracePt t="16716" x="8982075" y="6251575"/>
          <p14:tracePt t="16724" x="8931275" y="6205538"/>
          <p14:tracePt t="16732" x="8880475" y="6172200"/>
          <p14:tracePt t="16740" x="8785225" y="6105525"/>
          <p14:tracePt t="16748" x="8740775" y="6076950"/>
          <p14:tracePt t="16756" x="8696325" y="6043613"/>
          <p14:tracePt t="16764" x="8656638" y="6015038"/>
          <p14:tracePt t="16772" x="8623300" y="5981700"/>
          <p14:tracePt t="16780" x="8577263" y="5946775"/>
          <p14:tracePt t="16789" x="8550275" y="5908675"/>
          <p14:tracePt t="16796" x="8515350" y="5868988"/>
          <p14:tracePt t="16804" x="8482013" y="5835650"/>
          <p14:tracePt t="16812" x="8448675" y="5789613"/>
          <p14:tracePt t="16820" x="8420100" y="5756275"/>
          <p14:tracePt t="16828" x="8397875" y="5734050"/>
          <p14:tracePt t="16837" x="8375650" y="5705475"/>
          <p14:tracePt t="16845" x="8353425" y="5676900"/>
          <p14:tracePt t="16852" x="8329613" y="5649913"/>
          <p14:tracePt t="16860" x="8307388" y="5627688"/>
          <p14:tracePt t="16869" x="8285163" y="5592763"/>
          <p14:tracePt t="16876" x="8256588" y="5559425"/>
          <p14:tracePt t="16886" x="8212138" y="5514975"/>
          <p14:tracePt t="16892" x="8172450" y="5457825"/>
          <p14:tracePt t="16902" x="8105775" y="5384800"/>
          <p14:tracePt t="16908" x="8004175" y="5295900"/>
          <p14:tracePt t="16918" x="7875588" y="5187950"/>
          <p14:tracePt t="16924" x="7705725" y="5053013"/>
          <p14:tracePt t="16934" x="7650163" y="5019675"/>
          <p14:tracePt t="16942" x="7486650" y="4913313"/>
          <p14:tracePt t="16950" x="7065963" y="4665663"/>
          <p14:tracePt t="16958" x="6840538" y="4548188"/>
          <p14:tracePt t="16966" x="6408738" y="4311650"/>
          <p14:tracePt t="16974" x="5818188" y="4013200"/>
          <p14:tracePt t="16982" x="5249863" y="3743325"/>
          <p14:tracePt t="16990" x="4564063" y="3468688"/>
          <p14:tracePt t="16998" x="3951288" y="3221038"/>
          <p14:tracePt t="17006" x="3360738" y="3013075"/>
          <p14:tracePt t="17014" x="2782888" y="2794000"/>
          <p14:tracePt t="17022" x="2349500" y="2608263"/>
          <p14:tracePt t="17030" x="2039938" y="2455863"/>
          <p14:tracePt t="17038" x="1754188" y="2287588"/>
          <p14:tracePt t="17046" x="1597025" y="2181225"/>
          <p14:tracePt t="17054" x="1550988" y="2136775"/>
          <p14:tracePt t="17062" x="1528763" y="2112963"/>
          <p14:tracePt t="17070" x="1524000" y="2101850"/>
          <p14:tracePt t="17150" x="1528763" y="2101850"/>
          <p14:tracePt t="17158" x="1539875" y="2101850"/>
          <p14:tracePt t="17166" x="1557338" y="2112963"/>
          <p14:tracePt t="17174" x="1568450" y="2112963"/>
          <p14:tracePt t="17182" x="1573213" y="2119313"/>
          <p14:tracePt t="17190" x="1579563" y="2119313"/>
          <p14:tracePt t="17222" x="1585913" y="2112963"/>
          <p14:tracePt t="17232" x="1590675" y="2097088"/>
          <p14:tracePt t="17240" x="1597025" y="2063750"/>
          <p14:tracePt t="17248" x="1601788" y="2046288"/>
          <p14:tracePt t="17256" x="1601788" y="2012950"/>
          <p14:tracePt t="17264" x="1601788" y="1962150"/>
          <p14:tracePt t="17272" x="1590675" y="1922463"/>
          <p14:tracePt t="17280" x="1585913" y="1893888"/>
          <p14:tracePt t="17288" x="1579563" y="1866900"/>
          <p14:tracePt t="17296" x="1579563" y="1843088"/>
          <p14:tracePt t="17594" x="1579563" y="1838325"/>
          <p14:tracePt t="17610" x="1579563" y="1831975"/>
          <p14:tracePt t="17618" x="1568450" y="1831975"/>
          <p14:tracePt t="17626" x="1539875" y="1820863"/>
          <p14:tracePt t="17634" x="1506538" y="1809750"/>
          <p14:tracePt t="17642" x="1489075" y="1804988"/>
          <p14:tracePt t="17650" x="1473200" y="1798638"/>
          <p14:tracePt t="17658" x="1462088" y="1793875"/>
          <p14:tracePt t="17666" x="1450975" y="1787525"/>
          <p14:tracePt t="17674" x="1438275" y="1781175"/>
          <p14:tracePt t="17682" x="1422400" y="1776413"/>
          <p14:tracePt t="17690" x="1393825" y="1765300"/>
          <p14:tracePt t="17698" x="1349375" y="1754188"/>
          <p14:tracePt t="17706" x="1309688" y="1747838"/>
          <p14:tracePt t="17714" x="1258888" y="1736725"/>
          <p14:tracePt t="17722" x="1192213" y="1725613"/>
          <p14:tracePt t="17730" x="1119188" y="1714500"/>
          <p14:tracePt t="17738" x="1068388" y="1708150"/>
          <p14:tracePt t="17746" x="973138" y="1685925"/>
          <p14:tracePt t="17756" x="865188" y="1663700"/>
          <p14:tracePt t="17762" x="803275" y="1652588"/>
          <p14:tracePt t="17772" x="696913" y="1619250"/>
          <p14:tracePt t="17778" x="641350" y="1597025"/>
          <p14:tracePt t="17788" x="595313" y="1579563"/>
          <p14:tracePt t="17794" x="544513" y="1550988"/>
          <p14:tracePt t="17804" x="484188" y="1512888"/>
          <p14:tracePt t="17812" x="455613" y="1484313"/>
          <p14:tracePt t="17820" x="427038" y="1455738"/>
          <p14:tracePt t="17828" x="398463" y="1433513"/>
          <p14:tracePt t="17836" x="382588" y="1411288"/>
          <p14:tracePt t="17844" x="365125" y="1382713"/>
          <p14:tracePt t="17852" x="349250" y="1354138"/>
          <p14:tracePt t="17860" x="336550" y="1331913"/>
          <p14:tracePt t="17869" x="320675" y="1304925"/>
          <p14:tracePt t="17876" x="314325" y="1292225"/>
          <p14:tracePt t="17884" x="303213" y="1265238"/>
          <p14:tracePt t="17892" x="287338" y="1230313"/>
          <p14:tracePt t="17900" x="269875" y="1203325"/>
          <p14:tracePt t="17908" x="252413" y="1169988"/>
          <p14:tracePt t="17916" x="247650" y="1152525"/>
          <p14:tracePt t="17924" x="230188" y="1119188"/>
          <p14:tracePt t="17932" x="219075" y="1084263"/>
          <p14:tracePt t="17940" x="219075" y="1073150"/>
          <p14:tracePt t="17948" x="214313" y="1050925"/>
          <p14:tracePt t="17956" x="201613" y="1022350"/>
          <p14:tracePt t="17964" x="201613" y="1017588"/>
          <p14:tracePt t="17972" x="190500" y="1000125"/>
          <p14:tracePt t="17980" x="190500" y="989013"/>
          <p14:tracePt t="17988" x="179388" y="973138"/>
          <p14:tracePt t="17996" x="174625" y="966788"/>
          <p14:tracePt t="18004" x="174625" y="955675"/>
          <p14:tracePt t="18012" x="174625" y="949325"/>
          <p14:tracePt t="18020" x="174625" y="944563"/>
          <p14:tracePt t="18028" x="174625" y="938213"/>
          <p14:tracePt t="18036" x="174625" y="933450"/>
          <p14:tracePt t="18044" x="174625" y="927100"/>
          <p14:tracePt t="18304" x="174625" y="922338"/>
          <p14:tracePt t="18311" x="179388" y="922338"/>
          <p14:tracePt t="18318" x="196850" y="922338"/>
          <p14:tracePt t="18326" x="214313" y="915988"/>
          <p14:tracePt t="18337" x="225425" y="915988"/>
          <p14:tracePt t="18342" x="241300" y="915988"/>
          <p14:tracePt t="18352" x="258763" y="911225"/>
          <p14:tracePt t="18358" x="263525" y="911225"/>
          <p14:tracePt t="18369" x="274638" y="911225"/>
          <p14:tracePt t="18376" x="280988" y="911225"/>
          <p14:tracePt t="18384" x="287338" y="911225"/>
          <p14:tracePt t="18392" x="292100" y="911225"/>
          <p14:tracePt t="18513" x="292100" y="915988"/>
          <p14:tracePt t="18529" x="298450" y="922338"/>
          <p14:tracePt t="18553" x="298450" y="927100"/>
          <p14:tracePt t="18560" x="303213" y="933450"/>
          <p14:tracePt t="18584" x="309563" y="938213"/>
          <p14:tracePt t="18592" x="314325" y="944563"/>
          <p14:tracePt t="18600" x="320675" y="949325"/>
          <p14:tracePt t="18608" x="331788" y="962025"/>
          <p14:tracePt t="18616" x="354013" y="984250"/>
          <p14:tracePt t="18624" x="365125" y="995363"/>
          <p14:tracePt t="18632" x="387350" y="1006475"/>
          <p14:tracePt t="18642" x="404813" y="1022350"/>
          <p14:tracePt t="18648" x="427038" y="1039813"/>
          <p14:tracePt t="18658" x="488950" y="1084263"/>
          <p14:tracePt t="18664" x="522288" y="1108075"/>
          <p14:tracePt t="18674" x="557213" y="1130300"/>
          <p14:tracePt t="18682" x="595313" y="1152525"/>
          <p14:tracePt t="18690" x="630238" y="1181100"/>
          <p14:tracePt t="18698" x="663575" y="1208088"/>
          <p14:tracePt t="18706" x="719138" y="1265238"/>
          <p14:tracePt t="18714" x="736600" y="1287463"/>
          <p14:tracePt t="18722" x="747713" y="1309688"/>
          <p14:tracePt t="18730" x="758825" y="1331913"/>
          <p14:tracePt t="18738" x="758825" y="1349375"/>
          <p14:tracePt t="18746" x="769938" y="1371600"/>
          <p14:tracePt t="18754" x="776288" y="1393825"/>
          <p14:tracePt t="18762" x="787400" y="1411288"/>
          <p14:tracePt t="18770" x="809625" y="1450975"/>
          <p14:tracePt t="18778" x="814388" y="1466850"/>
          <p14:tracePt t="18786" x="831850" y="1495425"/>
          <p14:tracePt t="18794" x="849313" y="1528763"/>
          <p14:tracePt t="18802" x="860425" y="1562100"/>
          <p14:tracePt t="18810" x="871538" y="1601788"/>
          <p14:tracePt t="18818" x="876300" y="1652588"/>
          <p14:tracePt t="18826" x="882650" y="1708150"/>
          <p14:tracePt t="18834" x="887413" y="1758950"/>
          <p14:tracePt t="18842" x="900113" y="1820863"/>
          <p14:tracePt t="18850" x="904875" y="1843088"/>
          <p14:tracePt t="18858" x="922338" y="1916113"/>
          <p14:tracePt t="18866" x="955675" y="1978025"/>
          <p14:tracePt t="18874" x="966788" y="2001838"/>
          <p14:tracePt t="18882" x="995363" y="2057400"/>
          <p14:tracePt t="18890" x="1017588" y="2101850"/>
          <p14:tracePt t="18898" x="1035050" y="2124075"/>
          <p14:tracePt t="18906" x="1057275" y="2163763"/>
          <p14:tracePt t="18914" x="1068388" y="2174875"/>
          <p14:tracePt t="18922" x="1079500" y="2214563"/>
          <p14:tracePt t="18930" x="1095375" y="2247900"/>
          <p14:tracePt t="18940" x="1101725" y="2265363"/>
          <p14:tracePt t="18948" x="1112838" y="2282825"/>
          <p14:tracePt t="18956" x="1135063" y="2333625"/>
          <p14:tracePt t="18964" x="1146175" y="2349500"/>
          <p14:tracePt t="18972" x="1174750" y="2406650"/>
          <p14:tracePt t="18980" x="1192213" y="2422525"/>
          <p14:tracePt t="18988" x="1225550" y="2473325"/>
          <p14:tracePt t="18996" x="1243013" y="2490788"/>
          <p14:tracePt t="19004" x="1281113" y="2528888"/>
          <p14:tracePt t="19012" x="1303338" y="2535238"/>
          <p14:tracePt t="19020" x="1320800" y="2552700"/>
          <p14:tracePt t="19028" x="1376363" y="2574925"/>
          <p14:tracePt t="19036" x="1411288" y="2586038"/>
          <p14:tracePt t="19044" x="1466850" y="2608263"/>
          <p14:tracePt t="19052" x="1528763" y="2625725"/>
          <p14:tracePt t="19060" x="1601788" y="2636838"/>
          <p14:tracePt t="19068" x="1670050" y="2652713"/>
          <p14:tracePt t="19076" x="1743075" y="2670175"/>
          <p14:tracePt t="19084" x="1820863" y="2681288"/>
          <p14:tracePt t="19092" x="1893888" y="2687638"/>
          <p14:tracePt t="19100" x="1966913" y="2692400"/>
          <p14:tracePt t="19108" x="1989138" y="2692400"/>
          <p14:tracePt t="19116" x="2068513" y="2692400"/>
          <p14:tracePt t="19124" x="2130425" y="2692400"/>
          <p14:tracePt t="19132" x="2163763" y="2692400"/>
          <p14:tracePt t="19141" x="2225675" y="2692400"/>
          <p14:tracePt t="19148" x="2276475" y="2687638"/>
          <p14:tracePt t="19156" x="2293938" y="2681288"/>
          <p14:tracePt t="19164" x="2338388" y="2670175"/>
          <p14:tracePt t="19172" x="2378075" y="2659063"/>
          <p14:tracePt t="19180" x="2400300" y="2647950"/>
          <p14:tracePt t="19188" x="2411413" y="2647950"/>
          <p14:tracePt t="19196" x="2417763" y="2641600"/>
          <p14:tracePt t="19234" x="2417763" y="2636838"/>
          <p14:tracePt t="19258" x="2422525" y="2630488"/>
          <p14:tracePt t="19402" x="2422525" y="2625725"/>
          <p14:tracePt t="19604" x="2422525" y="2619375"/>
          <p14:tracePt t="19621" x="2428875" y="2619375"/>
          <p14:tracePt t="19628" x="2428875" y="2614613"/>
          <p14:tracePt t="19636" x="2428875" y="2608263"/>
          <p14:tracePt t="19660" x="2433638" y="2601913"/>
          <p14:tracePt t="19684" x="2439988" y="2601913"/>
          <p14:tracePt t="19692" x="2439988" y="2597150"/>
          <p14:tracePt t="19823" x="2444750" y="2590800"/>
          <p14:tracePt t="19847" x="2451100" y="2586038"/>
          <p14:tracePt t="19870" x="2455863" y="2586038"/>
          <p14:tracePt t="19886" x="2462213" y="2586038"/>
          <p14:tracePt t="19894" x="2462213" y="2579688"/>
          <p14:tracePt t="19910" x="2466975" y="2579688"/>
          <p14:tracePt t="19926" x="2473325" y="2574925"/>
          <p14:tracePt t="19958" x="2478088" y="2568575"/>
          <p14:tracePt t="19974" x="2484438" y="2563813"/>
          <p14:tracePt t="19982" x="2490788" y="2563813"/>
          <p14:tracePt t="19998" x="2490788" y="2557463"/>
          <p14:tracePt t="20006" x="2495550" y="2557463"/>
          <p14:tracePt t="20038" x="2495550" y="2552700"/>
          <p14:tracePt t="20054" x="2501900" y="2552700"/>
          <p14:tracePt t="20062" x="2501900" y="2546350"/>
          <p14:tracePt t="20070" x="2501900" y="2541588"/>
          <p14:tracePt t="20088" x="2501900" y="2535238"/>
          <p14:tracePt t="20094" x="2501900" y="2524125"/>
          <p14:tracePt t="20110" x="2506663" y="2524125"/>
          <p14:tracePt t="20120" x="2506663" y="2517775"/>
          <p14:tracePt t="20126" x="2506663" y="2513013"/>
          <p14:tracePt t="20137" x="2506663" y="2506663"/>
          <p14:tracePt t="20144" x="2506663" y="2501900"/>
          <p14:tracePt t="20168" x="2513013" y="2490788"/>
          <p14:tracePt t="20184" x="2513013" y="2484438"/>
          <p14:tracePt t="20200" x="2513013" y="2479675"/>
          <p14:tracePt t="20448" x="2513013" y="2473325"/>
          <p14:tracePt t="20472" x="2517775" y="2466975"/>
          <p14:tracePt t="20486" x="2517775" y="2462213"/>
          <p14:tracePt t="20518" x="2517775" y="2455863"/>
          <p14:tracePt t="20777" x="2524125" y="2455863"/>
          <p14:tracePt t="20784" x="2528888" y="2455863"/>
          <p14:tracePt t="20792" x="2535238" y="2455863"/>
          <p14:tracePt t="20800" x="2552700" y="2462213"/>
          <p14:tracePt t="20808" x="2568575" y="2462213"/>
          <p14:tracePt t="20816" x="2597150" y="2473325"/>
          <p14:tracePt t="20824" x="2647950" y="2484438"/>
          <p14:tracePt t="20833" x="2692400" y="2495550"/>
          <p14:tracePt t="20840" x="2754313" y="2513013"/>
          <p14:tracePt t="20848" x="2809875" y="2528888"/>
          <p14:tracePt t="20856" x="2860675" y="2541588"/>
          <p14:tracePt t="20864" x="2911475" y="2557463"/>
          <p14:tracePt t="20872" x="3001963" y="2590800"/>
          <p14:tracePt t="20881" x="3052763" y="2614613"/>
          <p14:tracePt t="20888" x="3114675" y="2641600"/>
          <p14:tracePt t="20896" x="3187700" y="2681288"/>
          <p14:tracePt t="20904" x="3243263" y="2720975"/>
          <p14:tracePt t="20912" x="3276600" y="2749550"/>
          <p14:tracePt t="20920" x="3333750" y="2787650"/>
          <p14:tracePt t="20928" x="3378200" y="2855913"/>
          <p14:tracePt t="20936" x="3406775" y="2900363"/>
          <p14:tracePt t="20944" x="3433763" y="2957513"/>
          <p14:tracePt t="20952" x="3468688" y="3079750"/>
          <p14:tracePt t="20961" x="3495675" y="3136900"/>
          <p14:tracePt t="20968" x="3519488" y="3181350"/>
          <p14:tracePt t="20976" x="3575050" y="3238500"/>
          <p14:tracePt t="20984" x="3630613" y="3282950"/>
          <p14:tracePt t="20994" x="3670300" y="3305175"/>
          <p14:tracePt t="21000" x="3709988" y="3338513"/>
          <p14:tracePt t="21010" x="3721100" y="3355975"/>
          <p14:tracePt t="21016" x="3727450" y="3355975"/>
          <p14:tracePt t="21062" x="3721100" y="3355975"/>
          <p14:tracePt t="22738" x="3714750" y="3355975"/>
          <p14:tracePt t="22744" x="3714750" y="3362325"/>
          <p14:tracePt t="22753" x="3703638" y="3373438"/>
          <p14:tracePt t="22760" x="3692525" y="3384550"/>
          <p14:tracePt t="22769" x="3681413" y="3395663"/>
          <p14:tracePt t="22776" x="3676650" y="3395663"/>
          <p14:tracePt t="22785" x="3665538" y="3395663"/>
          <p14:tracePt t="22827" x="3665538" y="3389313"/>
          <p14:tracePt t="22832" x="3665538" y="3378200"/>
          <p14:tracePt t="22841" x="3665538" y="3333750"/>
          <p14:tracePt t="22848" x="3665538" y="3243263"/>
          <p14:tracePt t="22857" x="3665538" y="3130550"/>
          <p14:tracePt t="22864" x="3665538" y="3006725"/>
          <p14:tracePt t="22872" x="3670300" y="2940050"/>
          <p14:tracePt t="22881" x="3681413" y="2833688"/>
          <p14:tracePt t="22888" x="3687763" y="2782888"/>
          <p14:tracePt t="22899" x="3703638" y="2720975"/>
          <p14:tracePt t="22905" x="3709988" y="2676525"/>
          <p14:tracePt t="22915" x="3709988" y="2630488"/>
          <p14:tracePt t="22920" x="3709988" y="2614613"/>
          <p14:tracePt t="22931" x="3709988" y="2590800"/>
          <p14:tracePt t="22939" x="3709988" y="2568575"/>
          <p14:tracePt t="22947" x="3709988" y="2552700"/>
          <p14:tracePt t="22955" x="3714750" y="2535238"/>
          <p14:tracePt t="22962" x="3721100" y="2524125"/>
          <p14:tracePt t="22970" x="3721100" y="2517775"/>
          <p14:tracePt t="22979" x="3721100" y="2513013"/>
          <p14:tracePt t="22986" x="3721100" y="2501900"/>
          <p14:tracePt t="23002" x="3721100" y="2495550"/>
          <p14:tracePt t="23019" x="3714750" y="2495550"/>
          <p14:tracePt t="23027" x="3703638" y="2495550"/>
          <p14:tracePt t="23034" x="3681413" y="2495550"/>
          <p14:tracePt t="23042" x="3648075" y="2506663"/>
          <p14:tracePt t="23051" x="3614738" y="2524125"/>
          <p14:tracePt t="23058" x="3592513" y="2541588"/>
          <p14:tracePt t="23067" x="3568700" y="2557463"/>
          <p14:tracePt t="23075" x="3557588" y="2563813"/>
          <p14:tracePt t="23083" x="3546475" y="2568575"/>
          <p14:tracePt t="23107" x="3546475" y="2574925"/>
          <p14:tracePt t="23123" x="3546475" y="2586038"/>
          <p14:tracePt t="23130" x="3546475" y="2608263"/>
          <p14:tracePt t="23139" x="3546475" y="2652713"/>
          <p14:tracePt t="23147" x="3552825" y="2687638"/>
          <p14:tracePt t="23154" x="3557588" y="2749550"/>
          <p14:tracePt t="23163" x="3568700" y="2776538"/>
          <p14:tracePt t="23170" x="3586163" y="2838450"/>
          <p14:tracePt t="23179" x="3592513" y="2871788"/>
          <p14:tracePt t="23186" x="3614738" y="2917825"/>
          <p14:tracePt t="23195" x="3625850" y="2944813"/>
          <p14:tracePt t="23204" x="3641725" y="2962275"/>
          <p14:tracePt t="23211" x="3654425" y="2979738"/>
          <p14:tracePt t="23221" x="3676650" y="2984500"/>
          <p14:tracePt t="23228" x="3687763" y="2990850"/>
          <p14:tracePt t="23236" x="3703638" y="2990850"/>
          <p14:tracePt t="23245" x="3721100" y="2995613"/>
          <p14:tracePt t="23253" x="3738563" y="2995613"/>
          <p14:tracePt t="23260" x="3754438" y="2995613"/>
          <p14:tracePt t="23269" x="3765550" y="2995613"/>
          <p14:tracePt t="23277" x="3771900" y="2995613"/>
          <p14:tracePt t="23376" x="3776663" y="2995613"/>
          <p14:tracePt t="24014" x="3783013" y="2995613"/>
          <p14:tracePt t="24029" x="3783013" y="3001963"/>
          <p14:tracePt t="24045" x="3789363" y="3001963"/>
          <p14:tracePt t="24053" x="3789363" y="3006725"/>
          <p14:tracePt t="24060" x="3789363" y="3013075"/>
          <p14:tracePt t="24103" x="3794125" y="3013075"/>
          <p14:tracePt t="24190" x="3794125" y="3019425"/>
          <p14:tracePt t="24435" x="3800475" y="3019425"/>
          <p14:tracePt t="24442" x="3800475" y="3024188"/>
          <p14:tracePt t="24460" x="3805238" y="3030538"/>
          <p14:tracePt t="24476" x="3811588" y="3035300"/>
          <p14:tracePt t="24484" x="3816350" y="3035300"/>
          <p14:tracePt t="24492" x="3816350" y="3041650"/>
          <p14:tracePt t="24500" x="3822700" y="3041650"/>
          <p14:tracePt t="24509" x="3827463" y="3046413"/>
          <p14:tracePt t="24516" x="3833813" y="3046413"/>
          <p14:tracePt t="24524" x="3838575" y="3057525"/>
          <p14:tracePt t="24533" x="3844925" y="3063875"/>
          <p14:tracePt t="24541" x="3849688" y="3074988"/>
          <p14:tracePt t="24549" x="3867150" y="3097213"/>
          <p14:tracePt t="24557" x="3884613" y="3125788"/>
          <p14:tracePt t="24565" x="3922713" y="3187700"/>
          <p14:tracePt t="24572" x="3946525" y="3227388"/>
          <p14:tracePt t="24580" x="3984625" y="3282950"/>
          <p14:tracePt t="24589" x="4013200" y="3349625"/>
          <p14:tracePt t="24596" x="4057650" y="3446463"/>
          <p14:tracePt t="24604" x="4081463" y="3513138"/>
          <p14:tracePt t="24612" x="4108450" y="3592513"/>
          <p14:tracePt t="24621" x="4125913" y="3692525"/>
          <p14:tracePt t="24629" x="4130675" y="3789363"/>
          <p14:tracePt t="24636" x="4137025" y="3884613"/>
          <p14:tracePt t="24645" x="4143375" y="3979863"/>
          <p14:tracePt t="24653" x="4148138" y="4035425"/>
          <p14:tracePt t="24661" x="4159250" y="4103688"/>
          <p14:tracePt t="24669" x="4170363" y="4137025"/>
          <p14:tracePt t="24677" x="4198938" y="4176713"/>
          <p14:tracePt t="24685" x="4210050" y="4181475"/>
          <p14:tracePt t="24693" x="4221163" y="4181475"/>
          <p14:tracePt t="24701" x="4232275" y="4181475"/>
          <p14:tracePt t="24709" x="4238625" y="4181475"/>
          <p14:tracePt t="24717" x="4243388" y="4181475"/>
          <p14:tracePt t="24725" x="4249738" y="4176713"/>
          <p14:tracePt t="24733" x="4254500" y="4170363"/>
          <p14:tracePt t="24741" x="4260850" y="4159250"/>
          <p14:tracePt t="24751" x="4260850" y="4154488"/>
          <p14:tracePt t="24759" x="4260850" y="4148138"/>
          <p14:tracePt t="24767" x="4260850" y="4137025"/>
          <p14:tracePt t="24775" x="4265613" y="4132263"/>
          <p14:tracePt t="24783" x="4265613" y="4125913"/>
          <p14:tracePt t="24799" x="4265613" y="4121150"/>
          <p14:tracePt t="24815" x="4265613" y="4114800"/>
          <p14:tracePt t="24920" x="4271963" y="4108450"/>
          <p14:tracePt t="25714" x="4278313" y="4108450"/>
          <p14:tracePt t="26079" x="4278313" y="4114800"/>
          <p14:tracePt t="26095" x="4283075" y="4114800"/>
          <p14:tracePt t="26103" x="4283075" y="4121150"/>
          <p14:tracePt t="26135" x="4283075" y="4125913"/>
          <p14:tracePt t="26159" x="4283075" y="4132263"/>
          <p14:tracePt t="26167" x="4289425" y="4132263"/>
          <p14:tracePt t="26795" x="4289425" y="4137025"/>
          <p14:tracePt t="26929" x="4294188" y="4137025"/>
          <p14:tracePt t="27404" x="4294188" y="4132263"/>
          <p14:tracePt t="27419" x="4294188" y="4125913"/>
          <p14:tracePt t="27443" x="4294188" y="4121150"/>
          <p14:tracePt t="27493" x="4294188" y="4114800"/>
          <p14:tracePt t="27535" x="4294188" y="4108450"/>
          <p14:tracePt t="27570" x="4294188" y="4103688"/>
          <p14:tracePt t="27586" x="4294188" y="4097338"/>
          <p14:tracePt t="27602" x="4294188" y="4092575"/>
          <p14:tracePt t="27633" x="4294188" y="4086225"/>
          <p14:tracePt t="27855" x="4294188" y="4081463"/>
          <p14:tracePt t="27871" x="4294188" y="4075113"/>
          <p14:tracePt t="28885" x="4294188" y="4070350"/>
          <p14:tracePt t="29078" x="4300538" y="4070350"/>
          <p14:tracePt t="29101" x="4305300" y="4075113"/>
          <p14:tracePt t="29111" x="4322763" y="4075113"/>
          <p14:tracePt t="29117" x="4356100" y="4075113"/>
          <p14:tracePt t="29127" x="4384675" y="4075113"/>
          <p14:tracePt t="29133" x="4440238" y="4064000"/>
          <p14:tracePt t="29143" x="4491038" y="4048125"/>
          <p14:tracePt t="29151" x="4552950" y="4019550"/>
          <p14:tracePt t="29159" x="4621213" y="3990975"/>
          <p14:tracePt t="29167" x="4665663" y="3957638"/>
          <p14:tracePt t="29175" x="4694238" y="3935413"/>
          <p14:tracePt t="29183" x="4699000" y="3929063"/>
          <p14:tracePt t="29399" x="4716463" y="3929063"/>
          <p14:tracePt t="29407" x="4732338" y="3929063"/>
          <p14:tracePt t="29417" x="4794250" y="3940175"/>
          <p14:tracePt t="29423" x="4851400" y="3951288"/>
          <p14:tracePt t="29433" x="4913313" y="3957638"/>
          <p14:tracePt t="29441" x="4946650" y="3957638"/>
          <p14:tracePt t="29449" x="5008563" y="3957638"/>
          <p14:tracePt t="29457" x="5059363" y="3957638"/>
          <p14:tracePt t="29465" x="5121275" y="3957638"/>
          <p14:tracePt t="29473" x="5159375" y="3957638"/>
          <p14:tracePt t="29481" x="5205413" y="3957638"/>
          <p14:tracePt t="29489" x="5260975" y="3957638"/>
          <p14:tracePt t="29497" x="5300663" y="3957638"/>
          <p14:tracePt t="29505" x="5329238" y="3957638"/>
          <p14:tracePt t="29513" x="5367338" y="3962400"/>
          <p14:tracePt t="29521" x="5407025" y="3968750"/>
          <p14:tracePt t="29529" x="5429250" y="3968750"/>
          <p14:tracePt t="29537" x="5475288" y="3973513"/>
          <p14:tracePt t="29545" x="5502275" y="3973513"/>
          <p14:tracePt t="29553" x="5537200" y="3979863"/>
          <p14:tracePt t="29561" x="5581650" y="3979863"/>
          <p14:tracePt t="29569" x="5610225" y="3979863"/>
          <p14:tracePt t="29577" x="5626100" y="3979863"/>
          <p14:tracePt t="29585" x="5661025" y="3979863"/>
          <p14:tracePt t="29593" x="5672138" y="3973513"/>
          <p14:tracePt t="29601" x="5683250" y="3973513"/>
          <p14:tracePt t="29609" x="5694363" y="3962400"/>
          <p14:tracePt t="29617" x="5710238" y="3951288"/>
          <p14:tracePt t="29625" x="5716588" y="3940175"/>
          <p14:tracePt t="29633" x="5716588" y="3929063"/>
          <p14:tracePt t="29641" x="5722938" y="3917950"/>
          <p14:tracePt t="29649" x="5722938" y="3906838"/>
          <p14:tracePt t="29657" x="5722938" y="3900488"/>
          <p14:tracePt t="29665" x="5722938" y="3878263"/>
          <p14:tracePt t="29673" x="5722938" y="3838575"/>
          <p14:tracePt t="29681" x="5716588" y="3783013"/>
          <p14:tracePt t="29689" x="5694363" y="3721100"/>
          <p14:tracePt t="29697" x="5672138" y="3670300"/>
          <p14:tracePt t="29707" x="5661025" y="3619500"/>
          <p14:tracePt t="29713" x="5649913" y="3581400"/>
          <p14:tracePt t="29723" x="5637213" y="3541713"/>
          <p14:tracePt t="29731" x="5621338" y="3479800"/>
          <p14:tracePt t="29739" x="5610225" y="3422650"/>
          <p14:tracePt t="29747" x="5599113" y="3316288"/>
          <p14:tracePt t="29755" x="5599113" y="3254375"/>
          <p14:tracePt t="29763" x="5599113" y="3165475"/>
          <p14:tracePt t="29771" x="5599113" y="3119438"/>
          <p14:tracePt t="29779" x="5599113" y="3063875"/>
          <p14:tracePt t="29787" x="5599113" y="3030538"/>
          <p14:tracePt t="29795" x="5599113" y="2990850"/>
          <p14:tracePt t="29803" x="5603875" y="2973388"/>
          <p14:tracePt t="29811" x="5603875" y="2944813"/>
          <p14:tracePt t="29819" x="5603875" y="2922588"/>
          <p14:tracePt t="29827" x="5610225" y="2895600"/>
          <p14:tracePt t="29835" x="5614988" y="2860675"/>
          <p14:tracePt t="29843" x="5614988" y="2844800"/>
          <p14:tracePt t="29851" x="5614988" y="2833688"/>
          <p14:tracePt t="29867" x="5614988" y="2827338"/>
          <p14:tracePt t="30191" x="5621338" y="2827338"/>
          <p14:tracePt t="30205" x="5626100" y="2827338"/>
          <p14:tracePt t="30213" x="5637213" y="2827338"/>
          <p14:tracePt t="30221" x="5654675" y="2822575"/>
          <p14:tracePt t="30229" x="5676900" y="2816225"/>
          <p14:tracePt t="30237" x="5722938" y="2805113"/>
          <p14:tracePt t="30245" x="5761038" y="2787650"/>
          <p14:tracePt t="30253" x="5818188" y="2765425"/>
          <p14:tracePt t="30261" x="5880100" y="2743200"/>
          <p14:tracePt t="30269" x="6003925" y="2698750"/>
          <p14:tracePt t="30277" x="6081713" y="2670175"/>
          <p14:tracePt t="30285" x="6161088" y="2641600"/>
          <p14:tracePt t="30295" x="6256338" y="2614613"/>
          <p14:tracePt t="30301" x="6408738" y="2568575"/>
          <p14:tracePt t="30311" x="6486525" y="2552700"/>
          <p14:tracePt t="30317" x="6554788" y="2528888"/>
          <p14:tracePt t="30327" x="6627813" y="2513013"/>
          <p14:tracePt t="30335" x="6705600" y="2501900"/>
          <p14:tracePt t="30343" x="6778625" y="2490788"/>
          <p14:tracePt t="30351" x="6846888" y="2479675"/>
          <p14:tracePt t="30359" x="6908800" y="2479675"/>
          <p14:tracePt t="30367" x="6953250" y="2479675"/>
          <p14:tracePt t="30375" x="6970713" y="2479675"/>
          <p14:tracePt t="30383" x="6975475" y="2479675"/>
          <p14:tracePt t="30625" x="6981825" y="2479675"/>
          <p14:tracePt t="30641" x="6986588" y="2479675"/>
          <p14:tracePt t="30649" x="6986588" y="2473325"/>
          <p14:tracePt t="30673" x="6975475" y="2473325"/>
          <p14:tracePt t="30681" x="6959600" y="2466975"/>
          <p14:tracePt t="30689" x="6935788" y="2462213"/>
          <p14:tracePt t="30697" x="6924675" y="2462213"/>
          <p14:tracePt t="30705" x="6919913" y="2462213"/>
          <p14:tracePt t="30713" x="6913563" y="2462213"/>
          <p14:tracePt t="30721" x="6913563" y="2455863"/>
          <p14:tracePt t="30729" x="6908800" y="2451100"/>
          <p14:tracePt t="30745" x="6897688" y="2444750"/>
          <p14:tracePt t="30753" x="6884988" y="2433638"/>
          <p14:tracePt t="30761" x="6873875" y="2422525"/>
          <p14:tracePt t="30769" x="6846888" y="2406650"/>
          <p14:tracePt t="30777" x="6784975" y="2360613"/>
          <p14:tracePt t="30785" x="6723063" y="2320925"/>
          <p14:tracePt t="30793" x="6627813" y="2265363"/>
          <p14:tracePt t="30801" x="6384925" y="2136775"/>
          <p14:tracePt t="30809" x="6249988" y="2051050"/>
          <p14:tracePt t="30817" x="5953125" y="1905000"/>
          <p14:tracePt t="30825" x="5778500" y="1827213"/>
          <p14:tracePt t="30833" x="5497513" y="1703388"/>
          <p14:tracePt t="30841" x="5205413" y="1590675"/>
          <p14:tracePt t="30849" x="4929188" y="1489075"/>
          <p14:tracePt t="30863" x="4670425" y="1404938"/>
          <p14:tracePt t="30869" x="4181475" y="1243013"/>
          <p14:tracePt t="30879" x="3833813" y="1146175"/>
          <p14:tracePt t="30885" x="3502025" y="1079500"/>
          <p14:tracePt t="30895" x="3176588" y="1022350"/>
          <p14:tracePt t="30903" x="2906713" y="984250"/>
          <p14:tracePt t="30911" x="2535238" y="933450"/>
          <p14:tracePt t="30919" x="2192338" y="887413"/>
          <p14:tracePt t="30927" x="1962150" y="871538"/>
          <p14:tracePt t="30935" x="1697038" y="860425"/>
          <p14:tracePt t="30943" x="1539875" y="849313"/>
          <p14:tracePt t="30951" x="1382713" y="831850"/>
          <p14:tracePt t="30959" x="1309688" y="827088"/>
          <p14:tracePt t="30967" x="1230313" y="814388"/>
          <p14:tracePt t="30975" x="1192213" y="809625"/>
          <p14:tracePt t="30983" x="1163638" y="798513"/>
          <p14:tracePt t="30991" x="1146175" y="787400"/>
          <p14:tracePt t="30999" x="1141413" y="787400"/>
          <p14:tracePt t="31007" x="1135063" y="776288"/>
          <p14:tracePt t="31015" x="1135063" y="769938"/>
          <p14:tracePt t="31023" x="1141413" y="758825"/>
          <p14:tracePt t="31031" x="1157288" y="730250"/>
          <p14:tracePt t="31039" x="1163638" y="719138"/>
          <p14:tracePt t="31047" x="1181100" y="692150"/>
          <p14:tracePt t="31055" x="1192213" y="668338"/>
          <p14:tracePt t="31063" x="1214438" y="652463"/>
          <p14:tracePt t="31071" x="1219200" y="641350"/>
          <p14:tracePt t="31079" x="1225550" y="641350"/>
          <p14:tracePt t="31087" x="1236663" y="641350"/>
          <p14:tracePt t="31095" x="1236663" y="646113"/>
          <p14:tracePt t="31103" x="1247775" y="657225"/>
          <p14:tracePt t="31111" x="1258888" y="674688"/>
          <p14:tracePt t="31119" x="1265238" y="685800"/>
          <p14:tracePt t="31306" x="1258888" y="685800"/>
          <p14:tracePt t="31313" x="1247775" y="685800"/>
          <p14:tracePt t="31321" x="1230313" y="685800"/>
          <p14:tracePt t="31329" x="1208088" y="685800"/>
          <p14:tracePt t="31337" x="1185863" y="685800"/>
          <p14:tracePt t="31345" x="1163638" y="685800"/>
          <p14:tracePt t="31353" x="1141413" y="692150"/>
          <p14:tracePt t="31361" x="1108075" y="692150"/>
          <p14:tracePt t="31369" x="1084263" y="696913"/>
          <p14:tracePt t="31377" x="1062038" y="696913"/>
          <p14:tracePt t="31385" x="1039813" y="703263"/>
          <p14:tracePt t="31393" x="1006475" y="703263"/>
          <p14:tracePt t="31401" x="977900" y="703263"/>
          <p14:tracePt t="31409" x="955675" y="703263"/>
          <p14:tracePt t="31417" x="938213" y="703263"/>
          <p14:tracePt t="31425" x="922338" y="703263"/>
          <p14:tracePt t="31433" x="911225" y="703263"/>
          <p14:tracePt t="31441" x="900113" y="703263"/>
          <p14:tracePt t="31451" x="887413" y="703263"/>
          <p14:tracePt t="31457" x="876300" y="703263"/>
          <p14:tracePt t="31467" x="865188" y="696913"/>
          <p14:tracePt t="31473" x="854075" y="692150"/>
          <p14:tracePt t="31483" x="842963" y="685800"/>
          <p14:tracePt t="31491" x="838200" y="685800"/>
          <p14:tracePt t="31499" x="820738" y="674688"/>
          <p14:tracePt t="31507" x="809625" y="668338"/>
          <p14:tracePt t="31515" x="798513" y="657225"/>
          <p14:tracePt t="31523" x="781050" y="652463"/>
          <p14:tracePt t="31531" x="765175" y="635000"/>
          <p14:tracePt t="31539" x="747713" y="630238"/>
          <p14:tracePt t="31547" x="747713" y="623888"/>
          <p14:tracePt t="31555" x="736600" y="612775"/>
          <p14:tracePt t="31563" x="719138" y="606425"/>
          <p14:tracePt t="31571" x="708025" y="601663"/>
          <p14:tracePt t="31587" x="703263" y="595313"/>
          <p14:tracePt t="31595" x="696913" y="595313"/>
          <p14:tracePt t="31611" x="692150" y="595313"/>
          <p14:tracePt t="31699" x="685800" y="595313"/>
          <p14:tracePt t="31707" x="674688" y="595313"/>
          <p14:tracePt t="31715" x="668338" y="590550"/>
          <p14:tracePt t="31723" x="641350" y="590550"/>
          <p14:tracePt t="31733" x="630238" y="584200"/>
          <p14:tracePt t="31739" x="573088" y="573088"/>
          <p14:tracePt t="31749" x="539750" y="568325"/>
          <p14:tracePt t="31755" x="511175" y="568325"/>
          <p14:tracePt t="31765" x="404813" y="544513"/>
          <p14:tracePt t="31773" x="365125" y="539750"/>
          <p14:tracePt t="31781" x="258763" y="517525"/>
          <p14:tracePt t="31789" x="207963" y="506413"/>
          <p14:tracePt t="31797" x="112713" y="477838"/>
          <p14:tracePt t="31805" x="73025" y="4714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hosts</a:t>
            </a:r>
            <a:r>
              <a:rPr lang="en-US" altLang="zh-TW" dirty="0"/>
              <a:t> within the same AS communicates with each other.</a:t>
            </a:r>
          </a:p>
          <a:p>
            <a:pPr lvl="1"/>
            <a:r>
              <a:rPr lang="en-US" altLang="zh-TW" dirty="0"/>
              <a:t>SDN handles the traffic.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062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Inter-domain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an external host</a:t>
            </a:r>
            <a:r>
              <a:rPr lang="en-US" altLang="zh-TW" dirty="0"/>
              <a:t> from other domain communicates with </a:t>
            </a:r>
            <a:r>
              <a:rPr lang="en-US" altLang="zh-TW" b="1" dirty="0">
                <a:solidFill>
                  <a:srgbClr val="FF0000"/>
                </a:solidFill>
              </a:rPr>
              <a:t>an internal host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traffic pass through </a:t>
            </a:r>
            <a:r>
              <a:rPr lang="en-US" altLang="zh-TW" b="1" dirty="0"/>
              <a:t>gateways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Virtual router needs to do something.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710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Transit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hosts</a:t>
            </a:r>
            <a:r>
              <a:rPr lang="en-US" altLang="zh-TW" dirty="0"/>
              <a:t> from different domains communicates with one another bypass the SDN network.</a:t>
            </a:r>
          </a:p>
          <a:p>
            <a:pPr lvl="1"/>
            <a:r>
              <a:rPr lang="en-US" altLang="zh-TW" dirty="0"/>
              <a:t>The traffic pass through </a:t>
            </a:r>
            <a:r>
              <a:rPr lang="en-US" altLang="zh-TW" dirty="0">
                <a:solidFill>
                  <a:srgbClr val="00B050"/>
                </a:solidFill>
              </a:rPr>
              <a:t>virtual router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Virtual router needs to do something.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969EE69-141B-45D2-B768-EB8598F44001}"/>
              </a:ext>
            </a:extLst>
          </p:cNvPr>
          <p:cNvSpPr/>
          <p:nvPr/>
        </p:nvSpPr>
        <p:spPr bwMode="auto">
          <a:xfrm>
            <a:off x="5175940" y="4741820"/>
            <a:ext cx="712796" cy="1297756"/>
          </a:xfrm>
          <a:prstGeom prst="rect">
            <a:avLst/>
          </a:prstGeom>
          <a:solidFill>
            <a:srgbClr val="EBF1DE">
              <a:alpha val="4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1703571"/>
      </p:ext>
    </p:extLst>
  </p:cSld>
  <p:clrMapOvr>
    <a:masterClrMapping/>
  </p:clrMapOvr>
</p:sld>
</file>

<file path=ppt/theme/theme1.xml><?xml version="1.0" encoding="utf-8"?>
<a:theme xmlns:a="http://schemas.openxmlformats.org/drawingml/2006/main" name="winlab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roduction to XSLT">
      <a:majorFont>
        <a:latin typeface="Arial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Introduction to XS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duction to XS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nlab" id="{0D6BC2EC-791F-4B16-B07B-FEFC06608871}" vid="{C55BE2E0-823F-4B96-94CC-B5CF28EBA91C}"/>
    </a:ext>
  </a:extLst>
</a:theme>
</file>

<file path=ppt/theme/theme2.xml><?xml version="1.0" encoding="utf-8"?>
<a:theme xmlns:a="http://schemas.openxmlformats.org/drawingml/2006/main" name="1_winlab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roduction to XSLT">
      <a:majorFont>
        <a:latin typeface="Arial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Introduction to XS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duction to XS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nlab" id="{EB9317FB-157D-4485-B604-67F0146D8AD1}" vid="{B72D60F9-2EBC-4A71-BA2A-8A675CAD99F6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winlab</Template>
  <TotalTime>31234</TotalTime>
  <Words>3564</Words>
  <Application>Microsoft Macintosh PowerPoint</Application>
  <PresentationFormat>Widescreen</PresentationFormat>
  <Paragraphs>869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標楷體</vt:lpstr>
      <vt:lpstr>Arial</vt:lpstr>
      <vt:lpstr>Calibri</vt:lpstr>
      <vt:lpstr>Times New Roman</vt:lpstr>
      <vt:lpstr>Wingdings</vt:lpstr>
      <vt:lpstr>winlab</vt:lpstr>
      <vt:lpstr>1_winlab</vt:lpstr>
      <vt:lpstr>SDNFV FINAL PROJECT</vt:lpstr>
      <vt:lpstr>OUTLINE</vt:lpstr>
      <vt:lpstr>OUTLINE</vt:lpstr>
      <vt:lpstr>Review of Labs</vt:lpstr>
      <vt:lpstr>OUTLINE</vt:lpstr>
      <vt:lpstr>SDN-enabled Virtual Router</vt:lpstr>
      <vt:lpstr>Traffic Types</vt:lpstr>
      <vt:lpstr>Traffic Types (cont.)</vt:lpstr>
      <vt:lpstr>Traffic Types (cont.)</vt:lpstr>
      <vt:lpstr>Networks with Physical Routers</vt:lpstr>
      <vt:lpstr>SDN Networks with Virtual Routers</vt:lpstr>
      <vt:lpstr>OUTLINE</vt:lpstr>
      <vt:lpstr>Goal</vt:lpstr>
      <vt:lpstr>vRouter Specification</vt:lpstr>
      <vt:lpstr>OUTLINE</vt:lpstr>
      <vt:lpstr>ARP in IPv6</vt:lpstr>
      <vt:lpstr>ARP App Extension for IPv6</vt:lpstr>
      <vt:lpstr>Virtual Router BGP Connection</vt:lpstr>
      <vt:lpstr>BGP Speaker IP Delegation and Routing</vt:lpstr>
      <vt:lpstr>WAN Connect Point Configuration</vt:lpstr>
      <vt:lpstr>WAN Connect Point Information Retrieval</vt:lpstr>
      <vt:lpstr>Zebra FIB Pushing</vt:lpstr>
      <vt:lpstr>BGP Route Retrieval with Route Service</vt:lpstr>
      <vt:lpstr>ONOS Route Service Usage</vt:lpstr>
      <vt:lpstr>OUTLINE</vt:lpstr>
      <vt:lpstr>Enabling FPM Module</vt:lpstr>
      <vt:lpstr>FRRouting Configuration</vt:lpstr>
      <vt:lpstr>OUTLINE</vt:lpstr>
      <vt:lpstr>BGP Message Exchange</vt:lpstr>
      <vt:lpstr>Virtual Gateway and Inter-domain Routing</vt:lpstr>
      <vt:lpstr>Gateway Traffic Handling Example</vt:lpstr>
      <vt:lpstr>Transit Traffics</vt:lpstr>
      <vt:lpstr>OUTLINE</vt:lpstr>
      <vt:lpstr>Linux Network Brief Introduction</vt:lpstr>
      <vt:lpstr>Linux Network Brief Introduction (cont.)</vt:lpstr>
      <vt:lpstr>Linux Network Brief Introduction (cont.)</vt:lpstr>
      <vt:lpstr>Ubuntu IP Command Introduction</vt:lpstr>
      <vt:lpstr>Docker Network Namespace Introduction</vt:lpstr>
      <vt:lpstr>Tunnel and VXLAN</vt:lpstr>
      <vt:lpstr>Wireguard</vt:lpstr>
      <vt:lpstr>Maximum Transmission Unit (MTU)</vt:lpstr>
      <vt:lpstr>Autonomous System (AS)</vt:lpstr>
      <vt:lpstr>ISP Characteristic</vt:lpstr>
      <vt:lpstr>ISP Service Requirements</vt:lpstr>
      <vt:lpstr>Topology</vt:lpstr>
      <vt:lpstr>Topology for 3 Students</vt:lpstr>
      <vt:lpstr>Configuration Requirements</vt:lpstr>
      <vt:lpstr>OVS and VXLAN</vt:lpstr>
      <vt:lpstr>OVS and VXLAN (cont.)</vt:lpstr>
      <vt:lpstr>OVS and VXLAN (cont.)</vt:lpstr>
      <vt:lpstr>OVS and VXLAN (cont.)</vt:lpstr>
      <vt:lpstr>Topology Template</vt:lpstr>
      <vt:lpstr>Sample Topology (x=3)</vt:lpstr>
      <vt:lpstr>Sample Topology  (x=25)</vt:lpstr>
      <vt:lpstr>Review of Labs</vt:lpstr>
      <vt:lpstr>vRouter TODO List</vt:lpstr>
      <vt:lpstr>APP Configs</vt:lpstr>
      <vt:lpstr>SDN AS Requirements</vt:lpstr>
      <vt:lpstr>SDN Requirements</vt:lpstr>
      <vt:lpstr>SDN Requirements</vt:lpstr>
      <vt:lpstr>OUTLINE</vt:lpstr>
      <vt:lpstr>Helper Scripts</vt:lpstr>
      <vt:lpstr>TA Contacts</vt:lpstr>
      <vt:lpstr>OUTLINE</vt:lpstr>
      <vt:lpstr>Deployment Requirements</vt:lpstr>
      <vt:lpstr>Scores</vt:lpstr>
      <vt:lpstr>OUTLINE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AX.25 Over Ethernet</dc:title>
  <dc:creator>蔣汶儒</dc:creator>
  <cp:lastModifiedBy>鄭淮薰</cp:lastModifiedBy>
  <cp:revision>266</cp:revision>
  <dcterms:created xsi:type="dcterms:W3CDTF">2024-10-03T23:03:17Z</dcterms:created>
  <dcterms:modified xsi:type="dcterms:W3CDTF">2025-01-06T09:52:16Z</dcterms:modified>
</cp:coreProperties>
</file>